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5" r:id="rId2"/>
    <p:sldId id="277"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278" r:id="rId30"/>
  </p:sldIdLst>
  <p:sldSz cx="9144000" cy="5143500" type="screen16x9"/>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E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67" autoAdjust="0"/>
    <p:restoredTop sz="94660"/>
  </p:normalViewPr>
  <p:slideViewPr>
    <p:cSldViewPr showGuides="1">
      <p:cViewPr>
        <p:scale>
          <a:sx n="140" d="100"/>
          <a:sy n="140" d="100"/>
        </p:scale>
        <p:origin x="-1230" y="-360"/>
      </p:cViewPr>
      <p:guideLst>
        <p:guide orient="horz" pos="940"/>
        <p:guide orient="horz" pos="2935"/>
        <p:guide orient="horz" pos="259"/>
        <p:guide pos="2064"/>
        <p:guide pos="5465"/>
        <p:guide pos="1383"/>
        <p:guide pos="1610"/>
        <p:guide pos="1837"/>
        <p:guide pos="2744"/>
        <p:guide pos="2971"/>
        <p:guide pos="3651"/>
        <p:guide pos="3878"/>
        <p:guide pos="4105"/>
        <p:guide pos="4332"/>
        <p:guide pos="249"/>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0AE4AE-E2F3-4B1F-874A-CCC3C0EA0D01}" type="datetimeFigureOut">
              <a:rPr lang="pl-PL" smtClean="0"/>
              <a:pPr/>
              <a:t>17.03.2017</a:t>
            </a:fld>
            <a:endParaRPr lang="pl-PL"/>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5BE082-3AED-44E0-B056-A031AEDA9B8A}" type="slidenum">
              <a:rPr lang="pl-PL" smtClean="0"/>
              <a:pPr/>
              <a:t>‹#›</a:t>
            </a:fld>
            <a:endParaRPr lang="pl-PL"/>
          </a:p>
        </p:txBody>
      </p:sp>
    </p:spTree>
    <p:extLst>
      <p:ext uri="{BB962C8B-B14F-4D97-AF65-F5344CB8AC3E}">
        <p14:creationId xmlns:p14="http://schemas.microsoft.com/office/powerpoint/2010/main" val="922942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l-PL" dirty="0"/>
          </a:p>
        </p:txBody>
      </p:sp>
      <p:sp>
        <p:nvSpPr>
          <p:cNvPr id="4" name="Slide Number Placeholder 3"/>
          <p:cNvSpPr>
            <a:spLocks noGrp="1"/>
          </p:cNvSpPr>
          <p:nvPr>
            <p:ph type="sldNum" sz="quarter" idx="10"/>
          </p:nvPr>
        </p:nvSpPr>
        <p:spPr/>
        <p:txBody>
          <a:bodyPr/>
          <a:lstStyle/>
          <a:p>
            <a:fld id="{0F5BE082-3AED-44E0-B056-A031AEDA9B8A}" type="slidenum">
              <a:rPr lang="pl-PL" smtClean="0"/>
              <a:pPr/>
              <a:t>18</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l-PL" dirty="0"/>
          </a:p>
        </p:txBody>
      </p:sp>
      <p:sp>
        <p:nvSpPr>
          <p:cNvPr id="4" name="Slide Number Placeholder 3"/>
          <p:cNvSpPr>
            <a:spLocks noGrp="1"/>
          </p:cNvSpPr>
          <p:nvPr>
            <p:ph type="sldNum" sz="quarter" idx="10"/>
          </p:nvPr>
        </p:nvSpPr>
        <p:spPr/>
        <p:txBody>
          <a:bodyPr/>
          <a:lstStyle/>
          <a:p>
            <a:fld id="{0F5BE082-3AED-44E0-B056-A031AEDA9B8A}" type="slidenum">
              <a:rPr lang="pl-PL" smtClean="0"/>
              <a:pPr/>
              <a:t>20</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l-PL" dirty="0"/>
          </a:p>
        </p:txBody>
      </p:sp>
      <p:sp>
        <p:nvSpPr>
          <p:cNvPr id="4" name="Slide Number Placeholder 3"/>
          <p:cNvSpPr>
            <a:spLocks noGrp="1"/>
          </p:cNvSpPr>
          <p:nvPr>
            <p:ph type="sldNum" sz="quarter" idx="10"/>
          </p:nvPr>
        </p:nvSpPr>
        <p:spPr/>
        <p:txBody>
          <a:bodyPr/>
          <a:lstStyle/>
          <a:p>
            <a:fld id="{0F5BE082-3AED-44E0-B056-A031AEDA9B8A}" type="slidenum">
              <a:rPr lang="pl-PL" smtClean="0"/>
              <a:pPr/>
              <a:t>23</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l-PL" dirty="0"/>
          </a:p>
        </p:txBody>
      </p:sp>
      <p:sp>
        <p:nvSpPr>
          <p:cNvPr id="4" name="Slide Number Placeholder 3"/>
          <p:cNvSpPr>
            <a:spLocks noGrp="1"/>
          </p:cNvSpPr>
          <p:nvPr>
            <p:ph type="sldNum" sz="quarter" idx="10"/>
          </p:nvPr>
        </p:nvSpPr>
        <p:spPr/>
        <p:txBody>
          <a:bodyPr/>
          <a:lstStyle/>
          <a:p>
            <a:fld id="{0F5BE082-3AED-44E0-B056-A031AEDA9B8A}" type="slidenum">
              <a:rPr lang="pl-PL" smtClean="0"/>
              <a:pPr/>
              <a:t>26</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l-PL" dirty="0"/>
          </a:p>
        </p:txBody>
      </p:sp>
      <p:sp>
        <p:nvSpPr>
          <p:cNvPr id="4" name="Slide Number Placeholder 3"/>
          <p:cNvSpPr>
            <a:spLocks noGrp="1"/>
          </p:cNvSpPr>
          <p:nvPr>
            <p:ph type="sldNum" sz="quarter" idx="10"/>
          </p:nvPr>
        </p:nvSpPr>
        <p:spPr/>
        <p:txBody>
          <a:bodyPr/>
          <a:lstStyle/>
          <a:p>
            <a:fld id="{0F5BE082-3AED-44E0-B056-A031AEDA9B8A}" type="slidenum">
              <a:rPr lang="pl-PL" smtClean="0"/>
              <a:pPr/>
              <a:t>27</a:t>
            </a:fld>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l-PL" dirty="0"/>
          </a:p>
        </p:txBody>
      </p:sp>
      <p:sp>
        <p:nvSpPr>
          <p:cNvPr id="4" name="Slide Number Placeholder 3"/>
          <p:cNvSpPr>
            <a:spLocks noGrp="1"/>
          </p:cNvSpPr>
          <p:nvPr>
            <p:ph type="sldNum" sz="quarter" idx="10"/>
          </p:nvPr>
        </p:nvSpPr>
        <p:spPr/>
        <p:txBody>
          <a:bodyPr/>
          <a:lstStyle/>
          <a:p>
            <a:fld id="{0F5BE082-3AED-44E0-B056-A031AEDA9B8A}" type="slidenum">
              <a:rPr lang="pl-PL" smtClean="0"/>
              <a:pPr/>
              <a:t>28</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grpSp>
        <p:nvGrpSpPr>
          <p:cNvPr id="2" name="Group 14"/>
          <p:cNvGrpSpPr>
            <a:grpSpLocks noChangeAspect="1"/>
          </p:cNvGrpSpPr>
          <p:nvPr userDrawn="1"/>
        </p:nvGrpSpPr>
        <p:grpSpPr bwMode="auto">
          <a:xfrm>
            <a:off x="7812360" y="396000"/>
            <a:ext cx="911070" cy="317862"/>
            <a:chOff x="1525" y="1075"/>
            <a:chExt cx="2700" cy="942"/>
          </a:xfrm>
        </p:grpSpPr>
        <p:sp>
          <p:nvSpPr>
            <p:cNvPr id="3" name="AutoShape 13"/>
            <p:cNvSpPr>
              <a:spLocks noChangeAspect="1" noChangeArrowheads="1" noTextEdit="1"/>
            </p:cNvSpPr>
            <p:nvPr/>
          </p:nvSpPr>
          <p:spPr bwMode="auto">
            <a:xfrm>
              <a:off x="1525" y="1075"/>
              <a:ext cx="2700" cy="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pl-PL"/>
            </a:p>
          </p:txBody>
        </p:sp>
        <p:sp>
          <p:nvSpPr>
            <p:cNvPr id="4" name="Freeform 15"/>
            <p:cNvSpPr>
              <a:spLocks/>
            </p:cNvSpPr>
            <p:nvPr/>
          </p:nvSpPr>
          <p:spPr bwMode="auto">
            <a:xfrm>
              <a:off x="2938" y="1094"/>
              <a:ext cx="1287" cy="930"/>
            </a:xfrm>
            <a:custGeom>
              <a:avLst/>
              <a:gdLst/>
              <a:ahLst/>
              <a:cxnLst>
                <a:cxn ang="0">
                  <a:pos x="538" y="293"/>
                </a:cxn>
                <a:cxn ang="0">
                  <a:pos x="472" y="340"/>
                </a:cxn>
                <a:cxn ang="0">
                  <a:pos x="384" y="361"/>
                </a:cxn>
                <a:cxn ang="0">
                  <a:pos x="211" y="296"/>
                </a:cxn>
                <a:cxn ang="0">
                  <a:pos x="43" y="133"/>
                </a:cxn>
                <a:cxn ang="0">
                  <a:pos x="137" y="43"/>
                </a:cxn>
                <a:cxn ang="0">
                  <a:pos x="202" y="10"/>
                </a:cxn>
                <a:cxn ang="0">
                  <a:pos x="217" y="10"/>
                </a:cxn>
                <a:cxn ang="0">
                  <a:pos x="217" y="0"/>
                </a:cxn>
                <a:cxn ang="0">
                  <a:pos x="100" y="0"/>
                </a:cxn>
                <a:cxn ang="0">
                  <a:pos x="100" y="10"/>
                </a:cxn>
                <a:cxn ang="0">
                  <a:pos x="101" y="10"/>
                </a:cxn>
                <a:cxn ang="0">
                  <a:pos x="120" y="26"/>
                </a:cxn>
                <a:cxn ang="0">
                  <a:pos x="104" y="51"/>
                </a:cxn>
                <a:cxn ang="0">
                  <a:pos x="0" y="149"/>
                </a:cxn>
                <a:cxn ang="0">
                  <a:pos x="0" y="149"/>
                </a:cxn>
                <a:cxn ang="0">
                  <a:pos x="0" y="150"/>
                </a:cxn>
                <a:cxn ang="0">
                  <a:pos x="150" y="296"/>
                </a:cxn>
                <a:cxn ang="0">
                  <a:pos x="252" y="367"/>
                </a:cxn>
                <a:cxn ang="0">
                  <a:pos x="375" y="392"/>
                </a:cxn>
                <a:cxn ang="0">
                  <a:pos x="465" y="367"/>
                </a:cxn>
                <a:cxn ang="0">
                  <a:pos x="545" y="300"/>
                </a:cxn>
                <a:cxn ang="0">
                  <a:pos x="538" y="293"/>
                </a:cxn>
              </a:cxnLst>
              <a:rect l="0" t="0" r="r" b="b"/>
              <a:pathLst>
                <a:path w="545" h="394">
                  <a:moveTo>
                    <a:pt x="538" y="293"/>
                  </a:moveTo>
                  <a:cubicBezTo>
                    <a:pt x="520" y="312"/>
                    <a:pt x="498" y="328"/>
                    <a:pt x="472" y="340"/>
                  </a:cubicBezTo>
                  <a:cubicBezTo>
                    <a:pt x="445" y="353"/>
                    <a:pt x="415" y="360"/>
                    <a:pt x="384" y="361"/>
                  </a:cubicBezTo>
                  <a:cubicBezTo>
                    <a:pt x="319" y="364"/>
                    <a:pt x="258" y="341"/>
                    <a:pt x="211" y="296"/>
                  </a:cubicBezTo>
                  <a:cubicBezTo>
                    <a:pt x="108" y="196"/>
                    <a:pt x="48" y="138"/>
                    <a:pt x="43" y="133"/>
                  </a:cubicBezTo>
                  <a:cubicBezTo>
                    <a:pt x="137" y="43"/>
                    <a:pt x="137" y="43"/>
                    <a:pt x="137" y="43"/>
                  </a:cubicBezTo>
                  <a:cubicBezTo>
                    <a:pt x="157" y="24"/>
                    <a:pt x="183" y="10"/>
                    <a:pt x="202" y="10"/>
                  </a:cubicBezTo>
                  <a:cubicBezTo>
                    <a:pt x="217" y="10"/>
                    <a:pt x="217" y="10"/>
                    <a:pt x="217" y="10"/>
                  </a:cubicBezTo>
                  <a:cubicBezTo>
                    <a:pt x="217" y="0"/>
                    <a:pt x="217" y="0"/>
                    <a:pt x="217" y="0"/>
                  </a:cubicBezTo>
                  <a:cubicBezTo>
                    <a:pt x="100" y="0"/>
                    <a:pt x="100" y="0"/>
                    <a:pt x="100" y="0"/>
                  </a:cubicBezTo>
                  <a:cubicBezTo>
                    <a:pt x="100" y="10"/>
                    <a:pt x="100" y="10"/>
                    <a:pt x="100" y="10"/>
                  </a:cubicBezTo>
                  <a:cubicBezTo>
                    <a:pt x="101" y="10"/>
                    <a:pt x="101" y="10"/>
                    <a:pt x="101" y="10"/>
                  </a:cubicBezTo>
                  <a:cubicBezTo>
                    <a:pt x="114" y="13"/>
                    <a:pt x="120" y="18"/>
                    <a:pt x="120" y="26"/>
                  </a:cubicBezTo>
                  <a:cubicBezTo>
                    <a:pt x="120" y="34"/>
                    <a:pt x="115" y="40"/>
                    <a:pt x="104" y="51"/>
                  </a:cubicBezTo>
                  <a:cubicBezTo>
                    <a:pt x="104" y="51"/>
                    <a:pt x="0" y="149"/>
                    <a:pt x="0" y="149"/>
                  </a:cubicBezTo>
                  <a:cubicBezTo>
                    <a:pt x="0" y="149"/>
                    <a:pt x="0" y="149"/>
                    <a:pt x="0" y="149"/>
                  </a:cubicBezTo>
                  <a:cubicBezTo>
                    <a:pt x="0" y="150"/>
                    <a:pt x="0" y="150"/>
                    <a:pt x="0" y="150"/>
                  </a:cubicBezTo>
                  <a:cubicBezTo>
                    <a:pt x="1" y="150"/>
                    <a:pt x="61" y="208"/>
                    <a:pt x="150" y="296"/>
                  </a:cubicBezTo>
                  <a:cubicBezTo>
                    <a:pt x="180" y="326"/>
                    <a:pt x="216" y="350"/>
                    <a:pt x="252" y="367"/>
                  </a:cubicBezTo>
                  <a:cubicBezTo>
                    <a:pt x="294" y="386"/>
                    <a:pt x="335" y="394"/>
                    <a:pt x="375" y="392"/>
                  </a:cubicBezTo>
                  <a:cubicBezTo>
                    <a:pt x="406" y="390"/>
                    <a:pt x="436" y="382"/>
                    <a:pt x="465" y="367"/>
                  </a:cubicBezTo>
                  <a:cubicBezTo>
                    <a:pt x="494" y="352"/>
                    <a:pt x="521" y="329"/>
                    <a:pt x="545" y="300"/>
                  </a:cubicBezTo>
                  <a:cubicBezTo>
                    <a:pt x="538" y="293"/>
                    <a:pt x="538" y="293"/>
                    <a:pt x="538" y="293"/>
                  </a:cubicBezTo>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5" name="Freeform 16"/>
            <p:cNvSpPr>
              <a:spLocks/>
            </p:cNvSpPr>
            <p:nvPr/>
          </p:nvSpPr>
          <p:spPr bwMode="auto">
            <a:xfrm>
              <a:off x="1523" y="1094"/>
              <a:ext cx="732" cy="699"/>
            </a:xfrm>
            <a:custGeom>
              <a:avLst/>
              <a:gdLst/>
              <a:ahLst/>
              <a:cxnLst>
                <a:cxn ang="0">
                  <a:pos x="252" y="255"/>
                </a:cxn>
                <a:cxn ang="0">
                  <a:pos x="119" y="133"/>
                </a:cxn>
                <a:cxn ang="0">
                  <a:pos x="219" y="43"/>
                </a:cxn>
                <a:cxn ang="0">
                  <a:pos x="285" y="10"/>
                </a:cxn>
                <a:cxn ang="0">
                  <a:pos x="301" y="10"/>
                </a:cxn>
                <a:cxn ang="0">
                  <a:pos x="301" y="0"/>
                </a:cxn>
                <a:cxn ang="0">
                  <a:pos x="180" y="0"/>
                </a:cxn>
                <a:cxn ang="0">
                  <a:pos x="180" y="10"/>
                </a:cxn>
                <a:cxn ang="0">
                  <a:pos x="180" y="10"/>
                </a:cxn>
                <a:cxn ang="0">
                  <a:pos x="200" y="26"/>
                </a:cxn>
                <a:cxn ang="0">
                  <a:pos x="183" y="50"/>
                </a:cxn>
                <a:cxn ang="0">
                  <a:pos x="80" y="144"/>
                </a:cxn>
                <a:cxn ang="0">
                  <a:pos x="80" y="56"/>
                </a:cxn>
                <a:cxn ang="0">
                  <a:pos x="115" y="10"/>
                </a:cxn>
                <a:cxn ang="0">
                  <a:pos x="115" y="10"/>
                </a:cxn>
                <a:cxn ang="0">
                  <a:pos x="115" y="0"/>
                </a:cxn>
                <a:cxn ang="0">
                  <a:pos x="0" y="0"/>
                </a:cxn>
                <a:cxn ang="0">
                  <a:pos x="0" y="10"/>
                </a:cxn>
                <a:cxn ang="0">
                  <a:pos x="1" y="10"/>
                </a:cxn>
                <a:cxn ang="0">
                  <a:pos x="37" y="56"/>
                </a:cxn>
                <a:cxn ang="0">
                  <a:pos x="37" y="240"/>
                </a:cxn>
                <a:cxn ang="0">
                  <a:pos x="27" y="279"/>
                </a:cxn>
                <a:cxn ang="0">
                  <a:pos x="1" y="286"/>
                </a:cxn>
                <a:cxn ang="0">
                  <a:pos x="0" y="286"/>
                </a:cxn>
                <a:cxn ang="0">
                  <a:pos x="0" y="296"/>
                </a:cxn>
                <a:cxn ang="0">
                  <a:pos x="115" y="296"/>
                </a:cxn>
                <a:cxn ang="0">
                  <a:pos x="115" y="286"/>
                </a:cxn>
                <a:cxn ang="0">
                  <a:pos x="115" y="286"/>
                </a:cxn>
                <a:cxn ang="0">
                  <a:pos x="80" y="240"/>
                </a:cxn>
                <a:cxn ang="0">
                  <a:pos x="80" y="153"/>
                </a:cxn>
                <a:cxn ang="0">
                  <a:pos x="234" y="296"/>
                </a:cxn>
                <a:cxn ang="0">
                  <a:pos x="234" y="296"/>
                </a:cxn>
                <a:cxn ang="0">
                  <a:pos x="310" y="296"/>
                </a:cxn>
                <a:cxn ang="0">
                  <a:pos x="310" y="286"/>
                </a:cxn>
                <a:cxn ang="0">
                  <a:pos x="309" y="286"/>
                </a:cxn>
                <a:cxn ang="0">
                  <a:pos x="252" y="255"/>
                </a:cxn>
              </a:cxnLst>
              <a:rect l="0" t="0" r="r" b="b"/>
              <a:pathLst>
                <a:path w="310" h="296">
                  <a:moveTo>
                    <a:pt x="252" y="255"/>
                  </a:moveTo>
                  <a:cubicBezTo>
                    <a:pt x="252" y="255"/>
                    <a:pt x="128" y="140"/>
                    <a:pt x="119" y="133"/>
                  </a:cubicBezTo>
                  <a:cubicBezTo>
                    <a:pt x="219" y="43"/>
                    <a:pt x="219" y="43"/>
                    <a:pt x="219" y="43"/>
                  </a:cubicBezTo>
                  <a:cubicBezTo>
                    <a:pt x="240" y="23"/>
                    <a:pt x="266" y="10"/>
                    <a:pt x="285" y="10"/>
                  </a:cubicBezTo>
                  <a:cubicBezTo>
                    <a:pt x="301" y="10"/>
                    <a:pt x="301" y="10"/>
                    <a:pt x="301" y="10"/>
                  </a:cubicBezTo>
                  <a:cubicBezTo>
                    <a:pt x="301" y="0"/>
                    <a:pt x="301" y="0"/>
                    <a:pt x="301" y="0"/>
                  </a:cubicBezTo>
                  <a:cubicBezTo>
                    <a:pt x="180" y="0"/>
                    <a:pt x="180" y="0"/>
                    <a:pt x="180" y="0"/>
                  </a:cubicBezTo>
                  <a:cubicBezTo>
                    <a:pt x="180" y="10"/>
                    <a:pt x="180" y="10"/>
                    <a:pt x="180" y="10"/>
                  </a:cubicBezTo>
                  <a:cubicBezTo>
                    <a:pt x="180" y="10"/>
                    <a:pt x="180" y="10"/>
                    <a:pt x="180" y="10"/>
                  </a:cubicBezTo>
                  <a:cubicBezTo>
                    <a:pt x="195" y="13"/>
                    <a:pt x="200" y="18"/>
                    <a:pt x="200" y="26"/>
                  </a:cubicBezTo>
                  <a:cubicBezTo>
                    <a:pt x="200" y="34"/>
                    <a:pt x="194" y="41"/>
                    <a:pt x="183" y="50"/>
                  </a:cubicBezTo>
                  <a:cubicBezTo>
                    <a:pt x="183" y="50"/>
                    <a:pt x="91" y="134"/>
                    <a:pt x="80" y="144"/>
                  </a:cubicBezTo>
                  <a:cubicBezTo>
                    <a:pt x="80" y="56"/>
                    <a:pt x="80" y="56"/>
                    <a:pt x="80" y="56"/>
                  </a:cubicBezTo>
                  <a:cubicBezTo>
                    <a:pt x="80" y="22"/>
                    <a:pt x="89" y="10"/>
                    <a:pt x="115" y="10"/>
                  </a:cubicBezTo>
                  <a:cubicBezTo>
                    <a:pt x="115" y="10"/>
                    <a:pt x="115" y="10"/>
                    <a:pt x="115" y="10"/>
                  </a:cubicBezTo>
                  <a:cubicBezTo>
                    <a:pt x="115" y="0"/>
                    <a:pt x="115" y="0"/>
                    <a:pt x="115" y="0"/>
                  </a:cubicBezTo>
                  <a:cubicBezTo>
                    <a:pt x="0" y="0"/>
                    <a:pt x="0" y="0"/>
                    <a:pt x="0" y="0"/>
                  </a:cubicBezTo>
                  <a:cubicBezTo>
                    <a:pt x="0" y="10"/>
                    <a:pt x="0" y="10"/>
                    <a:pt x="0" y="10"/>
                  </a:cubicBezTo>
                  <a:cubicBezTo>
                    <a:pt x="1" y="10"/>
                    <a:pt x="1" y="10"/>
                    <a:pt x="1" y="10"/>
                  </a:cubicBezTo>
                  <a:cubicBezTo>
                    <a:pt x="25" y="10"/>
                    <a:pt x="37" y="17"/>
                    <a:pt x="37" y="56"/>
                  </a:cubicBezTo>
                  <a:cubicBezTo>
                    <a:pt x="37" y="240"/>
                    <a:pt x="37" y="240"/>
                    <a:pt x="37" y="240"/>
                  </a:cubicBezTo>
                  <a:cubicBezTo>
                    <a:pt x="37" y="260"/>
                    <a:pt x="34" y="272"/>
                    <a:pt x="27" y="279"/>
                  </a:cubicBezTo>
                  <a:cubicBezTo>
                    <a:pt x="22" y="284"/>
                    <a:pt x="14" y="286"/>
                    <a:pt x="1" y="286"/>
                  </a:cubicBezTo>
                  <a:cubicBezTo>
                    <a:pt x="0" y="286"/>
                    <a:pt x="0" y="286"/>
                    <a:pt x="0" y="286"/>
                  </a:cubicBezTo>
                  <a:cubicBezTo>
                    <a:pt x="0" y="296"/>
                    <a:pt x="0" y="296"/>
                    <a:pt x="0" y="296"/>
                  </a:cubicBezTo>
                  <a:cubicBezTo>
                    <a:pt x="115" y="296"/>
                    <a:pt x="115" y="296"/>
                    <a:pt x="115" y="296"/>
                  </a:cubicBezTo>
                  <a:cubicBezTo>
                    <a:pt x="115" y="286"/>
                    <a:pt x="115" y="286"/>
                    <a:pt x="115" y="286"/>
                  </a:cubicBezTo>
                  <a:cubicBezTo>
                    <a:pt x="115" y="286"/>
                    <a:pt x="115" y="286"/>
                    <a:pt x="115" y="286"/>
                  </a:cubicBezTo>
                  <a:cubicBezTo>
                    <a:pt x="92" y="286"/>
                    <a:pt x="80" y="279"/>
                    <a:pt x="80" y="240"/>
                  </a:cubicBezTo>
                  <a:cubicBezTo>
                    <a:pt x="80" y="153"/>
                    <a:pt x="80" y="153"/>
                    <a:pt x="80" y="153"/>
                  </a:cubicBezTo>
                  <a:cubicBezTo>
                    <a:pt x="234" y="296"/>
                    <a:pt x="234" y="296"/>
                    <a:pt x="234" y="296"/>
                  </a:cubicBezTo>
                  <a:cubicBezTo>
                    <a:pt x="234" y="296"/>
                    <a:pt x="234" y="296"/>
                    <a:pt x="234" y="296"/>
                  </a:cubicBezTo>
                  <a:cubicBezTo>
                    <a:pt x="310" y="296"/>
                    <a:pt x="310" y="296"/>
                    <a:pt x="310" y="296"/>
                  </a:cubicBezTo>
                  <a:cubicBezTo>
                    <a:pt x="310" y="286"/>
                    <a:pt x="310" y="286"/>
                    <a:pt x="310" y="286"/>
                  </a:cubicBezTo>
                  <a:cubicBezTo>
                    <a:pt x="309" y="286"/>
                    <a:pt x="309" y="286"/>
                    <a:pt x="309" y="286"/>
                  </a:cubicBezTo>
                  <a:cubicBezTo>
                    <a:pt x="287" y="285"/>
                    <a:pt x="278" y="281"/>
                    <a:pt x="252" y="255"/>
                  </a:cubicBez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6" name="Freeform 17"/>
            <p:cNvSpPr>
              <a:spLocks/>
            </p:cNvSpPr>
            <p:nvPr/>
          </p:nvSpPr>
          <p:spPr bwMode="auto">
            <a:xfrm>
              <a:off x="2253" y="1094"/>
              <a:ext cx="748" cy="715"/>
            </a:xfrm>
            <a:custGeom>
              <a:avLst/>
              <a:gdLst/>
              <a:ahLst/>
              <a:cxnLst>
                <a:cxn ang="0">
                  <a:pos x="283" y="240"/>
                </a:cxn>
                <a:cxn ang="0">
                  <a:pos x="283" y="56"/>
                </a:cxn>
                <a:cxn ang="0">
                  <a:pos x="316" y="10"/>
                </a:cxn>
                <a:cxn ang="0">
                  <a:pos x="317" y="10"/>
                </a:cxn>
                <a:cxn ang="0">
                  <a:pos x="317" y="0"/>
                </a:cxn>
                <a:cxn ang="0">
                  <a:pos x="209" y="0"/>
                </a:cxn>
                <a:cxn ang="0">
                  <a:pos x="209" y="10"/>
                </a:cxn>
                <a:cxn ang="0">
                  <a:pos x="209" y="10"/>
                </a:cxn>
                <a:cxn ang="0">
                  <a:pos x="241" y="56"/>
                </a:cxn>
                <a:cxn ang="0">
                  <a:pos x="241" y="234"/>
                </a:cxn>
                <a:cxn ang="0">
                  <a:pos x="154" y="282"/>
                </a:cxn>
                <a:cxn ang="0">
                  <a:pos x="96" y="260"/>
                </a:cxn>
                <a:cxn ang="0">
                  <a:pos x="77" y="205"/>
                </a:cxn>
                <a:cxn ang="0">
                  <a:pos x="77" y="56"/>
                </a:cxn>
                <a:cxn ang="0">
                  <a:pos x="87" y="17"/>
                </a:cxn>
                <a:cxn ang="0">
                  <a:pos x="112" y="10"/>
                </a:cxn>
                <a:cxn ang="0">
                  <a:pos x="112" y="10"/>
                </a:cxn>
                <a:cxn ang="0">
                  <a:pos x="112" y="0"/>
                </a:cxn>
                <a:cxn ang="0">
                  <a:pos x="112" y="0"/>
                </a:cxn>
                <a:cxn ang="0">
                  <a:pos x="1" y="0"/>
                </a:cxn>
                <a:cxn ang="0">
                  <a:pos x="0" y="0"/>
                </a:cxn>
                <a:cxn ang="0">
                  <a:pos x="0" y="10"/>
                </a:cxn>
                <a:cxn ang="0">
                  <a:pos x="1" y="10"/>
                </a:cxn>
                <a:cxn ang="0">
                  <a:pos x="35" y="56"/>
                </a:cxn>
                <a:cxn ang="0">
                  <a:pos x="35" y="201"/>
                </a:cxn>
                <a:cxn ang="0">
                  <a:pos x="63" y="275"/>
                </a:cxn>
                <a:cxn ang="0">
                  <a:pos x="140" y="303"/>
                </a:cxn>
                <a:cxn ang="0">
                  <a:pos x="241" y="256"/>
                </a:cxn>
                <a:cxn ang="0">
                  <a:pos x="241" y="296"/>
                </a:cxn>
                <a:cxn ang="0">
                  <a:pos x="317" y="296"/>
                </a:cxn>
                <a:cxn ang="0">
                  <a:pos x="317" y="286"/>
                </a:cxn>
                <a:cxn ang="0">
                  <a:pos x="316" y="286"/>
                </a:cxn>
                <a:cxn ang="0">
                  <a:pos x="283" y="240"/>
                </a:cxn>
              </a:cxnLst>
              <a:rect l="0" t="0" r="r" b="b"/>
              <a:pathLst>
                <a:path w="317" h="303">
                  <a:moveTo>
                    <a:pt x="283" y="240"/>
                  </a:moveTo>
                  <a:cubicBezTo>
                    <a:pt x="283" y="56"/>
                    <a:pt x="283" y="56"/>
                    <a:pt x="283" y="56"/>
                  </a:cubicBezTo>
                  <a:cubicBezTo>
                    <a:pt x="283" y="22"/>
                    <a:pt x="291" y="10"/>
                    <a:pt x="316" y="10"/>
                  </a:cubicBezTo>
                  <a:cubicBezTo>
                    <a:pt x="317" y="10"/>
                    <a:pt x="317" y="10"/>
                    <a:pt x="317" y="10"/>
                  </a:cubicBezTo>
                  <a:cubicBezTo>
                    <a:pt x="317" y="0"/>
                    <a:pt x="317" y="0"/>
                    <a:pt x="317" y="0"/>
                  </a:cubicBezTo>
                  <a:cubicBezTo>
                    <a:pt x="209" y="0"/>
                    <a:pt x="209" y="0"/>
                    <a:pt x="209" y="0"/>
                  </a:cubicBezTo>
                  <a:cubicBezTo>
                    <a:pt x="209" y="10"/>
                    <a:pt x="209" y="10"/>
                    <a:pt x="209" y="10"/>
                  </a:cubicBezTo>
                  <a:cubicBezTo>
                    <a:pt x="209" y="10"/>
                    <a:pt x="209" y="10"/>
                    <a:pt x="209" y="10"/>
                  </a:cubicBezTo>
                  <a:cubicBezTo>
                    <a:pt x="234" y="11"/>
                    <a:pt x="241" y="22"/>
                    <a:pt x="241" y="56"/>
                  </a:cubicBezTo>
                  <a:cubicBezTo>
                    <a:pt x="241" y="234"/>
                    <a:pt x="241" y="234"/>
                    <a:pt x="241" y="234"/>
                  </a:cubicBezTo>
                  <a:cubicBezTo>
                    <a:pt x="220" y="265"/>
                    <a:pt x="189" y="282"/>
                    <a:pt x="154" y="282"/>
                  </a:cubicBezTo>
                  <a:cubicBezTo>
                    <a:pt x="129" y="282"/>
                    <a:pt x="110" y="275"/>
                    <a:pt x="96" y="260"/>
                  </a:cubicBezTo>
                  <a:cubicBezTo>
                    <a:pt x="84" y="247"/>
                    <a:pt x="77" y="228"/>
                    <a:pt x="77" y="205"/>
                  </a:cubicBezTo>
                  <a:cubicBezTo>
                    <a:pt x="77" y="56"/>
                    <a:pt x="77" y="56"/>
                    <a:pt x="77" y="56"/>
                  </a:cubicBezTo>
                  <a:cubicBezTo>
                    <a:pt x="77" y="36"/>
                    <a:pt x="80" y="24"/>
                    <a:pt x="87" y="17"/>
                  </a:cubicBezTo>
                  <a:cubicBezTo>
                    <a:pt x="92" y="12"/>
                    <a:pt x="99" y="10"/>
                    <a:pt x="112" y="10"/>
                  </a:cubicBezTo>
                  <a:cubicBezTo>
                    <a:pt x="112" y="10"/>
                    <a:pt x="112" y="10"/>
                    <a:pt x="112" y="10"/>
                  </a:cubicBezTo>
                  <a:cubicBezTo>
                    <a:pt x="112" y="0"/>
                    <a:pt x="112" y="0"/>
                    <a:pt x="112" y="0"/>
                  </a:cubicBezTo>
                  <a:cubicBezTo>
                    <a:pt x="112" y="0"/>
                    <a:pt x="112" y="0"/>
                    <a:pt x="112" y="0"/>
                  </a:cubicBezTo>
                  <a:cubicBezTo>
                    <a:pt x="1" y="0"/>
                    <a:pt x="1" y="0"/>
                    <a:pt x="1" y="0"/>
                  </a:cubicBezTo>
                  <a:cubicBezTo>
                    <a:pt x="0" y="0"/>
                    <a:pt x="0" y="0"/>
                    <a:pt x="0" y="0"/>
                  </a:cubicBezTo>
                  <a:cubicBezTo>
                    <a:pt x="0" y="10"/>
                    <a:pt x="0" y="10"/>
                    <a:pt x="0" y="10"/>
                  </a:cubicBezTo>
                  <a:cubicBezTo>
                    <a:pt x="1" y="10"/>
                    <a:pt x="1" y="10"/>
                    <a:pt x="1" y="10"/>
                  </a:cubicBezTo>
                  <a:cubicBezTo>
                    <a:pt x="24" y="10"/>
                    <a:pt x="35" y="17"/>
                    <a:pt x="35" y="56"/>
                  </a:cubicBezTo>
                  <a:cubicBezTo>
                    <a:pt x="35" y="201"/>
                    <a:pt x="35" y="201"/>
                    <a:pt x="35" y="201"/>
                  </a:cubicBezTo>
                  <a:cubicBezTo>
                    <a:pt x="35" y="231"/>
                    <a:pt x="45" y="257"/>
                    <a:pt x="63" y="275"/>
                  </a:cubicBezTo>
                  <a:cubicBezTo>
                    <a:pt x="82" y="294"/>
                    <a:pt x="107" y="303"/>
                    <a:pt x="140" y="303"/>
                  </a:cubicBezTo>
                  <a:cubicBezTo>
                    <a:pt x="180" y="303"/>
                    <a:pt x="211" y="289"/>
                    <a:pt x="241" y="256"/>
                  </a:cubicBezTo>
                  <a:cubicBezTo>
                    <a:pt x="241" y="296"/>
                    <a:pt x="241" y="296"/>
                    <a:pt x="241" y="296"/>
                  </a:cubicBezTo>
                  <a:cubicBezTo>
                    <a:pt x="317" y="296"/>
                    <a:pt x="317" y="296"/>
                    <a:pt x="317" y="296"/>
                  </a:cubicBezTo>
                  <a:cubicBezTo>
                    <a:pt x="317" y="286"/>
                    <a:pt x="317" y="286"/>
                    <a:pt x="317" y="286"/>
                  </a:cubicBezTo>
                  <a:cubicBezTo>
                    <a:pt x="316" y="286"/>
                    <a:pt x="316" y="286"/>
                    <a:pt x="316" y="286"/>
                  </a:cubicBezTo>
                  <a:cubicBezTo>
                    <a:pt x="294" y="286"/>
                    <a:pt x="283" y="279"/>
                    <a:pt x="283" y="240"/>
                  </a:cubicBez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7" name="Freeform 18"/>
            <p:cNvSpPr>
              <a:spLocks noEditPoints="1"/>
            </p:cNvSpPr>
            <p:nvPr/>
          </p:nvSpPr>
          <p:spPr bwMode="auto">
            <a:xfrm>
              <a:off x="3429" y="1077"/>
              <a:ext cx="716" cy="732"/>
            </a:xfrm>
            <a:custGeom>
              <a:avLst/>
              <a:gdLst/>
              <a:ahLst/>
              <a:cxnLst>
                <a:cxn ang="0">
                  <a:pos x="50" y="117"/>
                </a:cxn>
                <a:cxn ang="0">
                  <a:pos x="88" y="41"/>
                </a:cxn>
                <a:cxn ang="0">
                  <a:pos x="164" y="12"/>
                </a:cxn>
                <a:cxn ang="0">
                  <a:pos x="257" y="117"/>
                </a:cxn>
                <a:cxn ang="0">
                  <a:pos x="50" y="117"/>
                </a:cxn>
                <a:cxn ang="0">
                  <a:pos x="280" y="249"/>
                </a:cxn>
                <a:cxn ang="0">
                  <a:pos x="165" y="298"/>
                </a:cxn>
                <a:cxn ang="0">
                  <a:pos x="83" y="264"/>
                </a:cxn>
                <a:cxn ang="0">
                  <a:pos x="54" y="217"/>
                </a:cxn>
                <a:cxn ang="0">
                  <a:pos x="46" y="157"/>
                </a:cxn>
                <a:cxn ang="0">
                  <a:pos x="47" y="132"/>
                </a:cxn>
                <a:cxn ang="0">
                  <a:pos x="302" y="132"/>
                </a:cxn>
                <a:cxn ang="0">
                  <a:pos x="303" y="132"/>
                </a:cxn>
                <a:cxn ang="0">
                  <a:pos x="303" y="131"/>
                </a:cxn>
                <a:cxn ang="0">
                  <a:pos x="263" y="40"/>
                </a:cxn>
                <a:cxn ang="0">
                  <a:pos x="219" y="11"/>
                </a:cxn>
                <a:cxn ang="0">
                  <a:pos x="162" y="0"/>
                </a:cxn>
                <a:cxn ang="0">
                  <a:pos x="46" y="44"/>
                </a:cxn>
                <a:cxn ang="0">
                  <a:pos x="0" y="155"/>
                </a:cxn>
                <a:cxn ang="0">
                  <a:pos x="45" y="263"/>
                </a:cxn>
                <a:cxn ang="0">
                  <a:pos x="97" y="298"/>
                </a:cxn>
                <a:cxn ang="0">
                  <a:pos x="165" y="310"/>
                </a:cxn>
                <a:cxn ang="0">
                  <a:pos x="259" y="282"/>
                </a:cxn>
                <a:cxn ang="0">
                  <a:pos x="287" y="256"/>
                </a:cxn>
                <a:cxn ang="0">
                  <a:pos x="280" y="249"/>
                </a:cxn>
              </a:cxnLst>
              <a:rect l="0" t="0" r="r" b="b"/>
              <a:pathLst>
                <a:path w="303" h="310">
                  <a:moveTo>
                    <a:pt x="50" y="117"/>
                  </a:moveTo>
                  <a:cubicBezTo>
                    <a:pt x="55" y="86"/>
                    <a:pt x="69" y="59"/>
                    <a:pt x="88" y="41"/>
                  </a:cubicBezTo>
                  <a:cubicBezTo>
                    <a:pt x="108" y="22"/>
                    <a:pt x="134" y="12"/>
                    <a:pt x="164" y="12"/>
                  </a:cubicBezTo>
                  <a:cubicBezTo>
                    <a:pt x="217" y="12"/>
                    <a:pt x="251" y="51"/>
                    <a:pt x="257" y="117"/>
                  </a:cubicBezTo>
                  <a:cubicBezTo>
                    <a:pt x="50" y="117"/>
                    <a:pt x="50" y="117"/>
                    <a:pt x="50" y="117"/>
                  </a:cubicBezTo>
                  <a:moveTo>
                    <a:pt x="280" y="249"/>
                  </a:moveTo>
                  <a:cubicBezTo>
                    <a:pt x="269" y="261"/>
                    <a:pt x="229" y="298"/>
                    <a:pt x="165" y="298"/>
                  </a:cubicBezTo>
                  <a:cubicBezTo>
                    <a:pt x="133" y="298"/>
                    <a:pt x="105" y="287"/>
                    <a:pt x="83" y="264"/>
                  </a:cubicBezTo>
                  <a:cubicBezTo>
                    <a:pt x="71" y="251"/>
                    <a:pt x="61" y="235"/>
                    <a:pt x="54" y="217"/>
                  </a:cubicBezTo>
                  <a:cubicBezTo>
                    <a:pt x="48" y="198"/>
                    <a:pt x="45" y="178"/>
                    <a:pt x="46" y="157"/>
                  </a:cubicBezTo>
                  <a:cubicBezTo>
                    <a:pt x="46" y="137"/>
                    <a:pt x="47" y="133"/>
                    <a:pt x="47" y="132"/>
                  </a:cubicBezTo>
                  <a:cubicBezTo>
                    <a:pt x="302" y="132"/>
                    <a:pt x="302" y="132"/>
                    <a:pt x="302" y="132"/>
                  </a:cubicBezTo>
                  <a:cubicBezTo>
                    <a:pt x="303" y="132"/>
                    <a:pt x="303" y="132"/>
                    <a:pt x="303" y="132"/>
                  </a:cubicBezTo>
                  <a:cubicBezTo>
                    <a:pt x="303" y="131"/>
                    <a:pt x="303" y="131"/>
                    <a:pt x="303" y="131"/>
                  </a:cubicBezTo>
                  <a:cubicBezTo>
                    <a:pt x="301" y="96"/>
                    <a:pt x="287" y="64"/>
                    <a:pt x="263" y="40"/>
                  </a:cubicBezTo>
                  <a:cubicBezTo>
                    <a:pt x="250" y="27"/>
                    <a:pt x="235" y="18"/>
                    <a:pt x="219" y="11"/>
                  </a:cubicBezTo>
                  <a:cubicBezTo>
                    <a:pt x="201" y="4"/>
                    <a:pt x="182" y="0"/>
                    <a:pt x="162" y="0"/>
                  </a:cubicBezTo>
                  <a:cubicBezTo>
                    <a:pt x="117" y="0"/>
                    <a:pt x="76" y="16"/>
                    <a:pt x="46" y="44"/>
                  </a:cubicBezTo>
                  <a:cubicBezTo>
                    <a:pt x="17" y="73"/>
                    <a:pt x="0" y="112"/>
                    <a:pt x="0" y="155"/>
                  </a:cubicBezTo>
                  <a:cubicBezTo>
                    <a:pt x="0" y="196"/>
                    <a:pt x="16" y="235"/>
                    <a:pt x="45" y="263"/>
                  </a:cubicBezTo>
                  <a:cubicBezTo>
                    <a:pt x="60" y="278"/>
                    <a:pt x="77" y="290"/>
                    <a:pt x="97" y="298"/>
                  </a:cubicBezTo>
                  <a:cubicBezTo>
                    <a:pt x="118" y="306"/>
                    <a:pt x="141" y="310"/>
                    <a:pt x="165" y="310"/>
                  </a:cubicBezTo>
                  <a:cubicBezTo>
                    <a:pt x="208" y="310"/>
                    <a:pt x="239" y="295"/>
                    <a:pt x="259" y="282"/>
                  </a:cubicBezTo>
                  <a:cubicBezTo>
                    <a:pt x="273" y="272"/>
                    <a:pt x="283" y="262"/>
                    <a:pt x="287" y="256"/>
                  </a:cubicBezTo>
                  <a:lnTo>
                    <a:pt x="280" y="249"/>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
        <p:nvSpPr>
          <p:cNvPr id="13" name="Title 1"/>
          <p:cNvSpPr txBox="1">
            <a:spLocks/>
          </p:cNvSpPr>
          <p:nvPr userDrawn="1"/>
        </p:nvSpPr>
        <p:spPr>
          <a:xfrm>
            <a:off x="8604448" y="4876006"/>
            <a:ext cx="288032" cy="144016"/>
          </a:xfrm>
          <a:prstGeom prst="rect">
            <a:avLst/>
          </a:prstGeom>
        </p:spPr>
        <p:txBody>
          <a:bodyPr vert="horz" lIns="0" tIns="0" rIns="0" bIns="0" rtlCol="0" anchor="t"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fld id="{62413B75-4371-41EC-B851-BB7C58437DA5}" type="slidenum">
              <a:rPr kumimoji="0" lang="pl-PL" sz="800" b="1" i="0" u="none" strike="noStrike" kern="1200" cap="none" spc="0" normalizeH="0" baseline="0" noProof="0" smtClean="0">
                <a:ln>
                  <a:noFill/>
                </a:ln>
                <a:effectLst/>
                <a:uLnTx/>
                <a:uFillTx/>
                <a:latin typeface="+mj-lt"/>
                <a:ea typeface="+mj-ea"/>
                <a:cs typeface="+mj-cs"/>
              </a:rPr>
              <a:pPr marL="0" marR="0" lvl="0" indent="0" algn="r" defTabSz="914400" rtl="0" eaLnBrk="1" fontAlgn="auto" latinLnBrk="0" hangingPunct="1">
                <a:lnSpc>
                  <a:spcPct val="100000"/>
                </a:lnSpc>
                <a:spcBef>
                  <a:spcPct val="0"/>
                </a:spcBef>
                <a:spcAft>
                  <a:spcPts val="0"/>
                </a:spcAft>
                <a:buClrTx/>
                <a:buSzTx/>
                <a:buFontTx/>
                <a:buNone/>
                <a:tabLst/>
                <a:defRPr/>
              </a:pPr>
              <a:t>‹#›</a:t>
            </a:fld>
            <a:endParaRPr kumimoji="0" lang="pl-PL" sz="800" b="1" i="0" u="none" strike="noStrike" kern="1200" cap="none" spc="0" normalizeH="0" baseline="0" noProof="0" dirty="0" smtClean="0">
              <a:ln>
                <a:noFill/>
              </a:ln>
              <a:effectLst/>
              <a:uLnTx/>
              <a:uFillTx/>
              <a:latin typeface="+mj-lt"/>
              <a:ea typeface="+mj-ea"/>
              <a:cs typeface="+mj-cs"/>
            </a:endParaRPr>
          </a:p>
        </p:txBody>
      </p:sp>
      <p:cxnSp>
        <p:nvCxnSpPr>
          <p:cNvPr id="14" name="Straight Connector 13"/>
          <p:cNvCxnSpPr/>
          <p:nvPr userDrawn="1"/>
        </p:nvCxnSpPr>
        <p:spPr>
          <a:xfrm>
            <a:off x="8676456" y="4803998"/>
            <a:ext cx="216024"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95288" y="411163"/>
            <a:ext cx="7057032"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9"/>
          <p:cNvSpPr>
            <a:spLocks noGrp="1"/>
          </p:cNvSpPr>
          <p:nvPr>
            <p:ph type="body" sz="quarter" idx="10" hasCustomPrompt="1"/>
          </p:nvPr>
        </p:nvSpPr>
        <p:spPr>
          <a:xfrm>
            <a:off x="396000" y="468000"/>
            <a:ext cx="7056320" cy="648000"/>
          </a:xfrm>
          <a:prstGeom prst="rect">
            <a:avLst/>
          </a:prstGeom>
        </p:spPr>
        <p:txBody>
          <a:bodyPr lIns="0" tIns="0" rIns="0" bIns="0"/>
          <a:lstStyle>
            <a:lvl1pPr>
              <a:buNone/>
              <a:defRPr sz="2400" b="1">
                <a:solidFill>
                  <a:schemeClr val="tx2"/>
                </a:solidFill>
                <a:latin typeface="+mj-lt"/>
              </a:defRPr>
            </a:lvl1pPr>
            <a:lvl2pPr marL="0" indent="0">
              <a:lnSpc>
                <a:spcPct val="100000"/>
              </a:lnSpc>
              <a:spcBef>
                <a:spcPts val="0"/>
              </a:spcBef>
              <a:buNone/>
              <a:defRPr sz="1800" b="0">
                <a:solidFill>
                  <a:schemeClr val="tx2"/>
                </a:solidFill>
                <a:latin typeface="+mj-lt"/>
              </a:defRPr>
            </a:lvl2pPr>
          </a:lstStyle>
          <a:p>
            <a:pPr lvl="0"/>
            <a:r>
              <a:rPr lang="pl-PL" dirty="0" smtClean="0"/>
              <a:t>Tytuł pierwszego rzędu</a:t>
            </a:r>
            <a:endParaRPr lang="en-US" dirty="0" smtClean="0"/>
          </a:p>
          <a:p>
            <a:pPr lvl="1"/>
            <a:r>
              <a:rPr lang="pl-PL" dirty="0" smtClean="0"/>
              <a:t>Tytuł drugiego rzędu</a:t>
            </a:r>
            <a:endParaRPr lang="en-US" dirty="0" smtClean="0"/>
          </a:p>
        </p:txBody>
      </p:sp>
      <p:grpSp>
        <p:nvGrpSpPr>
          <p:cNvPr id="6" name="Group 14"/>
          <p:cNvGrpSpPr>
            <a:grpSpLocks noChangeAspect="1"/>
          </p:cNvGrpSpPr>
          <p:nvPr userDrawn="1"/>
        </p:nvGrpSpPr>
        <p:grpSpPr bwMode="auto">
          <a:xfrm>
            <a:off x="7812360" y="396000"/>
            <a:ext cx="911070" cy="317862"/>
            <a:chOff x="1525" y="1075"/>
            <a:chExt cx="2700" cy="942"/>
          </a:xfrm>
        </p:grpSpPr>
        <p:sp>
          <p:nvSpPr>
            <p:cNvPr id="7" name="AutoShape 13"/>
            <p:cNvSpPr>
              <a:spLocks noChangeAspect="1" noChangeArrowheads="1" noTextEdit="1"/>
            </p:cNvSpPr>
            <p:nvPr/>
          </p:nvSpPr>
          <p:spPr bwMode="auto">
            <a:xfrm>
              <a:off x="1525" y="1075"/>
              <a:ext cx="2700" cy="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pl-PL"/>
            </a:p>
          </p:txBody>
        </p:sp>
        <p:sp>
          <p:nvSpPr>
            <p:cNvPr id="8" name="Freeform 15"/>
            <p:cNvSpPr>
              <a:spLocks/>
            </p:cNvSpPr>
            <p:nvPr/>
          </p:nvSpPr>
          <p:spPr bwMode="auto">
            <a:xfrm>
              <a:off x="2938" y="1094"/>
              <a:ext cx="1287" cy="930"/>
            </a:xfrm>
            <a:custGeom>
              <a:avLst/>
              <a:gdLst/>
              <a:ahLst/>
              <a:cxnLst>
                <a:cxn ang="0">
                  <a:pos x="538" y="293"/>
                </a:cxn>
                <a:cxn ang="0">
                  <a:pos x="472" y="340"/>
                </a:cxn>
                <a:cxn ang="0">
                  <a:pos x="384" y="361"/>
                </a:cxn>
                <a:cxn ang="0">
                  <a:pos x="211" y="296"/>
                </a:cxn>
                <a:cxn ang="0">
                  <a:pos x="43" y="133"/>
                </a:cxn>
                <a:cxn ang="0">
                  <a:pos x="137" y="43"/>
                </a:cxn>
                <a:cxn ang="0">
                  <a:pos x="202" y="10"/>
                </a:cxn>
                <a:cxn ang="0">
                  <a:pos x="217" y="10"/>
                </a:cxn>
                <a:cxn ang="0">
                  <a:pos x="217" y="0"/>
                </a:cxn>
                <a:cxn ang="0">
                  <a:pos x="100" y="0"/>
                </a:cxn>
                <a:cxn ang="0">
                  <a:pos x="100" y="10"/>
                </a:cxn>
                <a:cxn ang="0">
                  <a:pos x="101" y="10"/>
                </a:cxn>
                <a:cxn ang="0">
                  <a:pos x="120" y="26"/>
                </a:cxn>
                <a:cxn ang="0">
                  <a:pos x="104" y="51"/>
                </a:cxn>
                <a:cxn ang="0">
                  <a:pos x="0" y="149"/>
                </a:cxn>
                <a:cxn ang="0">
                  <a:pos x="0" y="149"/>
                </a:cxn>
                <a:cxn ang="0">
                  <a:pos x="0" y="150"/>
                </a:cxn>
                <a:cxn ang="0">
                  <a:pos x="150" y="296"/>
                </a:cxn>
                <a:cxn ang="0">
                  <a:pos x="252" y="367"/>
                </a:cxn>
                <a:cxn ang="0">
                  <a:pos x="375" y="392"/>
                </a:cxn>
                <a:cxn ang="0">
                  <a:pos x="465" y="367"/>
                </a:cxn>
                <a:cxn ang="0">
                  <a:pos x="545" y="300"/>
                </a:cxn>
                <a:cxn ang="0">
                  <a:pos x="538" y="293"/>
                </a:cxn>
              </a:cxnLst>
              <a:rect l="0" t="0" r="r" b="b"/>
              <a:pathLst>
                <a:path w="545" h="394">
                  <a:moveTo>
                    <a:pt x="538" y="293"/>
                  </a:moveTo>
                  <a:cubicBezTo>
                    <a:pt x="520" y="312"/>
                    <a:pt x="498" y="328"/>
                    <a:pt x="472" y="340"/>
                  </a:cubicBezTo>
                  <a:cubicBezTo>
                    <a:pt x="445" y="353"/>
                    <a:pt x="415" y="360"/>
                    <a:pt x="384" y="361"/>
                  </a:cubicBezTo>
                  <a:cubicBezTo>
                    <a:pt x="319" y="364"/>
                    <a:pt x="258" y="341"/>
                    <a:pt x="211" y="296"/>
                  </a:cubicBezTo>
                  <a:cubicBezTo>
                    <a:pt x="108" y="196"/>
                    <a:pt x="48" y="138"/>
                    <a:pt x="43" y="133"/>
                  </a:cubicBezTo>
                  <a:cubicBezTo>
                    <a:pt x="137" y="43"/>
                    <a:pt x="137" y="43"/>
                    <a:pt x="137" y="43"/>
                  </a:cubicBezTo>
                  <a:cubicBezTo>
                    <a:pt x="157" y="24"/>
                    <a:pt x="183" y="10"/>
                    <a:pt x="202" y="10"/>
                  </a:cubicBezTo>
                  <a:cubicBezTo>
                    <a:pt x="217" y="10"/>
                    <a:pt x="217" y="10"/>
                    <a:pt x="217" y="10"/>
                  </a:cubicBezTo>
                  <a:cubicBezTo>
                    <a:pt x="217" y="0"/>
                    <a:pt x="217" y="0"/>
                    <a:pt x="217" y="0"/>
                  </a:cubicBezTo>
                  <a:cubicBezTo>
                    <a:pt x="100" y="0"/>
                    <a:pt x="100" y="0"/>
                    <a:pt x="100" y="0"/>
                  </a:cubicBezTo>
                  <a:cubicBezTo>
                    <a:pt x="100" y="10"/>
                    <a:pt x="100" y="10"/>
                    <a:pt x="100" y="10"/>
                  </a:cubicBezTo>
                  <a:cubicBezTo>
                    <a:pt x="101" y="10"/>
                    <a:pt x="101" y="10"/>
                    <a:pt x="101" y="10"/>
                  </a:cubicBezTo>
                  <a:cubicBezTo>
                    <a:pt x="114" y="13"/>
                    <a:pt x="120" y="18"/>
                    <a:pt x="120" y="26"/>
                  </a:cubicBezTo>
                  <a:cubicBezTo>
                    <a:pt x="120" y="34"/>
                    <a:pt x="115" y="40"/>
                    <a:pt x="104" y="51"/>
                  </a:cubicBezTo>
                  <a:cubicBezTo>
                    <a:pt x="104" y="51"/>
                    <a:pt x="0" y="149"/>
                    <a:pt x="0" y="149"/>
                  </a:cubicBezTo>
                  <a:cubicBezTo>
                    <a:pt x="0" y="149"/>
                    <a:pt x="0" y="149"/>
                    <a:pt x="0" y="149"/>
                  </a:cubicBezTo>
                  <a:cubicBezTo>
                    <a:pt x="0" y="150"/>
                    <a:pt x="0" y="150"/>
                    <a:pt x="0" y="150"/>
                  </a:cubicBezTo>
                  <a:cubicBezTo>
                    <a:pt x="1" y="150"/>
                    <a:pt x="61" y="208"/>
                    <a:pt x="150" y="296"/>
                  </a:cubicBezTo>
                  <a:cubicBezTo>
                    <a:pt x="180" y="326"/>
                    <a:pt x="216" y="350"/>
                    <a:pt x="252" y="367"/>
                  </a:cubicBezTo>
                  <a:cubicBezTo>
                    <a:pt x="294" y="386"/>
                    <a:pt x="335" y="394"/>
                    <a:pt x="375" y="392"/>
                  </a:cubicBezTo>
                  <a:cubicBezTo>
                    <a:pt x="406" y="390"/>
                    <a:pt x="436" y="382"/>
                    <a:pt x="465" y="367"/>
                  </a:cubicBezTo>
                  <a:cubicBezTo>
                    <a:pt x="494" y="352"/>
                    <a:pt x="521" y="329"/>
                    <a:pt x="545" y="300"/>
                  </a:cubicBezTo>
                  <a:cubicBezTo>
                    <a:pt x="538" y="293"/>
                    <a:pt x="538" y="293"/>
                    <a:pt x="538" y="293"/>
                  </a:cubicBezTo>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9" name="Freeform 16"/>
            <p:cNvSpPr>
              <a:spLocks/>
            </p:cNvSpPr>
            <p:nvPr/>
          </p:nvSpPr>
          <p:spPr bwMode="auto">
            <a:xfrm>
              <a:off x="1523" y="1094"/>
              <a:ext cx="732" cy="699"/>
            </a:xfrm>
            <a:custGeom>
              <a:avLst/>
              <a:gdLst/>
              <a:ahLst/>
              <a:cxnLst>
                <a:cxn ang="0">
                  <a:pos x="252" y="255"/>
                </a:cxn>
                <a:cxn ang="0">
                  <a:pos x="119" y="133"/>
                </a:cxn>
                <a:cxn ang="0">
                  <a:pos x="219" y="43"/>
                </a:cxn>
                <a:cxn ang="0">
                  <a:pos x="285" y="10"/>
                </a:cxn>
                <a:cxn ang="0">
                  <a:pos x="301" y="10"/>
                </a:cxn>
                <a:cxn ang="0">
                  <a:pos x="301" y="0"/>
                </a:cxn>
                <a:cxn ang="0">
                  <a:pos x="180" y="0"/>
                </a:cxn>
                <a:cxn ang="0">
                  <a:pos x="180" y="10"/>
                </a:cxn>
                <a:cxn ang="0">
                  <a:pos x="180" y="10"/>
                </a:cxn>
                <a:cxn ang="0">
                  <a:pos x="200" y="26"/>
                </a:cxn>
                <a:cxn ang="0">
                  <a:pos x="183" y="50"/>
                </a:cxn>
                <a:cxn ang="0">
                  <a:pos x="80" y="144"/>
                </a:cxn>
                <a:cxn ang="0">
                  <a:pos x="80" y="56"/>
                </a:cxn>
                <a:cxn ang="0">
                  <a:pos x="115" y="10"/>
                </a:cxn>
                <a:cxn ang="0">
                  <a:pos x="115" y="10"/>
                </a:cxn>
                <a:cxn ang="0">
                  <a:pos x="115" y="0"/>
                </a:cxn>
                <a:cxn ang="0">
                  <a:pos x="0" y="0"/>
                </a:cxn>
                <a:cxn ang="0">
                  <a:pos x="0" y="10"/>
                </a:cxn>
                <a:cxn ang="0">
                  <a:pos x="1" y="10"/>
                </a:cxn>
                <a:cxn ang="0">
                  <a:pos x="37" y="56"/>
                </a:cxn>
                <a:cxn ang="0">
                  <a:pos x="37" y="240"/>
                </a:cxn>
                <a:cxn ang="0">
                  <a:pos x="27" y="279"/>
                </a:cxn>
                <a:cxn ang="0">
                  <a:pos x="1" y="286"/>
                </a:cxn>
                <a:cxn ang="0">
                  <a:pos x="0" y="286"/>
                </a:cxn>
                <a:cxn ang="0">
                  <a:pos x="0" y="296"/>
                </a:cxn>
                <a:cxn ang="0">
                  <a:pos x="115" y="296"/>
                </a:cxn>
                <a:cxn ang="0">
                  <a:pos x="115" y="286"/>
                </a:cxn>
                <a:cxn ang="0">
                  <a:pos x="115" y="286"/>
                </a:cxn>
                <a:cxn ang="0">
                  <a:pos x="80" y="240"/>
                </a:cxn>
                <a:cxn ang="0">
                  <a:pos x="80" y="153"/>
                </a:cxn>
                <a:cxn ang="0">
                  <a:pos x="234" y="296"/>
                </a:cxn>
                <a:cxn ang="0">
                  <a:pos x="234" y="296"/>
                </a:cxn>
                <a:cxn ang="0">
                  <a:pos x="310" y="296"/>
                </a:cxn>
                <a:cxn ang="0">
                  <a:pos x="310" y="286"/>
                </a:cxn>
                <a:cxn ang="0">
                  <a:pos x="309" y="286"/>
                </a:cxn>
                <a:cxn ang="0">
                  <a:pos x="252" y="255"/>
                </a:cxn>
              </a:cxnLst>
              <a:rect l="0" t="0" r="r" b="b"/>
              <a:pathLst>
                <a:path w="310" h="296">
                  <a:moveTo>
                    <a:pt x="252" y="255"/>
                  </a:moveTo>
                  <a:cubicBezTo>
                    <a:pt x="252" y="255"/>
                    <a:pt x="128" y="140"/>
                    <a:pt x="119" y="133"/>
                  </a:cubicBezTo>
                  <a:cubicBezTo>
                    <a:pt x="219" y="43"/>
                    <a:pt x="219" y="43"/>
                    <a:pt x="219" y="43"/>
                  </a:cubicBezTo>
                  <a:cubicBezTo>
                    <a:pt x="240" y="23"/>
                    <a:pt x="266" y="10"/>
                    <a:pt x="285" y="10"/>
                  </a:cubicBezTo>
                  <a:cubicBezTo>
                    <a:pt x="301" y="10"/>
                    <a:pt x="301" y="10"/>
                    <a:pt x="301" y="10"/>
                  </a:cubicBezTo>
                  <a:cubicBezTo>
                    <a:pt x="301" y="0"/>
                    <a:pt x="301" y="0"/>
                    <a:pt x="301" y="0"/>
                  </a:cubicBezTo>
                  <a:cubicBezTo>
                    <a:pt x="180" y="0"/>
                    <a:pt x="180" y="0"/>
                    <a:pt x="180" y="0"/>
                  </a:cubicBezTo>
                  <a:cubicBezTo>
                    <a:pt x="180" y="10"/>
                    <a:pt x="180" y="10"/>
                    <a:pt x="180" y="10"/>
                  </a:cubicBezTo>
                  <a:cubicBezTo>
                    <a:pt x="180" y="10"/>
                    <a:pt x="180" y="10"/>
                    <a:pt x="180" y="10"/>
                  </a:cubicBezTo>
                  <a:cubicBezTo>
                    <a:pt x="195" y="13"/>
                    <a:pt x="200" y="18"/>
                    <a:pt x="200" y="26"/>
                  </a:cubicBezTo>
                  <a:cubicBezTo>
                    <a:pt x="200" y="34"/>
                    <a:pt x="194" y="41"/>
                    <a:pt x="183" y="50"/>
                  </a:cubicBezTo>
                  <a:cubicBezTo>
                    <a:pt x="183" y="50"/>
                    <a:pt x="91" y="134"/>
                    <a:pt x="80" y="144"/>
                  </a:cubicBezTo>
                  <a:cubicBezTo>
                    <a:pt x="80" y="56"/>
                    <a:pt x="80" y="56"/>
                    <a:pt x="80" y="56"/>
                  </a:cubicBezTo>
                  <a:cubicBezTo>
                    <a:pt x="80" y="22"/>
                    <a:pt x="89" y="10"/>
                    <a:pt x="115" y="10"/>
                  </a:cubicBezTo>
                  <a:cubicBezTo>
                    <a:pt x="115" y="10"/>
                    <a:pt x="115" y="10"/>
                    <a:pt x="115" y="10"/>
                  </a:cubicBezTo>
                  <a:cubicBezTo>
                    <a:pt x="115" y="0"/>
                    <a:pt x="115" y="0"/>
                    <a:pt x="115" y="0"/>
                  </a:cubicBezTo>
                  <a:cubicBezTo>
                    <a:pt x="0" y="0"/>
                    <a:pt x="0" y="0"/>
                    <a:pt x="0" y="0"/>
                  </a:cubicBezTo>
                  <a:cubicBezTo>
                    <a:pt x="0" y="10"/>
                    <a:pt x="0" y="10"/>
                    <a:pt x="0" y="10"/>
                  </a:cubicBezTo>
                  <a:cubicBezTo>
                    <a:pt x="1" y="10"/>
                    <a:pt x="1" y="10"/>
                    <a:pt x="1" y="10"/>
                  </a:cubicBezTo>
                  <a:cubicBezTo>
                    <a:pt x="25" y="10"/>
                    <a:pt x="37" y="17"/>
                    <a:pt x="37" y="56"/>
                  </a:cubicBezTo>
                  <a:cubicBezTo>
                    <a:pt x="37" y="240"/>
                    <a:pt x="37" y="240"/>
                    <a:pt x="37" y="240"/>
                  </a:cubicBezTo>
                  <a:cubicBezTo>
                    <a:pt x="37" y="260"/>
                    <a:pt x="34" y="272"/>
                    <a:pt x="27" y="279"/>
                  </a:cubicBezTo>
                  <a:cubicBezTo>
                    <a:pt x="22" y="284"/>
                    <a:pt x="14" y="286"/>
                    <a:pt x="1" y="286"/>
                  </a:cubicBezTo>
                  <a:cubicBezTo>
                    <a:pt x="0" y="286"/>
                    <a:pt x="0" y="286"/>
                    <a:pt x="0" y="286"/>
                  </a:cubicBezTo>
                  <a:cubicBezTo>
                    <a:pt x="0" y="296"/>
                    <a:pt x="0" y="296"/>
                    <a:pt x="0" y="296"/>
                  </a:cubicBezTo>
                  <a:cubicBezTo>
                    <a:pt x="115" y="296"/>
                    <a:pt x="115" y="296"/>
                    <a:pt x="115" y="296"/>
                  </a:cubicBezTo>
                  <a:cubicBezTo>
                    <a:pt x="115" y="286"/>
                    <a:pt x="115" y="286"/>
                    <a:pt x="115" y="286"/>
                  </a:cubicBezTo>
                  <a:cubicBezTo>
                    <a:pt x="115" y="286"/>
                    <a:pt x="115" y="286"/>
                    <a:pt x="115" y="286"/>
                  </a:cubicBezTo>
                  <a:cubicBezTo>
                    <a:pt x="92" y="286"/>
                    <a:pt x="80" y="279"/>
                    <a:pt x="80" y="240"/>
                  </a:cubicBezTo>
                  <a:cubicBezTo>
                    <a:pt x="80" y="153"/>
                    <a:pt x="80" y="153"/>
                    <a:pt x="80" y="153"/>
                  </a:cubicBezTo>
                  <a:cubicBezTo>
                    <a:pt x="234" y="296"/>
                    <a:pt x="234" y="296"/>
                    <a:pt x="234" y="296"/>
                  </a:cubicBezTo>
                  <a:cubicBezTo>
                    <a:pt x="234" y="296"/>
                    <a:pt x="234" y="296"/>
                    <a:pt x="234" y="296"/>
                  </a:cubicBezTo>
                  <a:cubicBezTo>
                    <a:pt x="310" y="296"/>
                    <a:pt x="310" y="296"/>
                    <a:pt x="310" y="296"/>
                  </a:cubicBezTo>
                  <a:cubicBezTo>
                    <a:pt x="310" y="286"/>
                    <a:pt x="310" y="286"/>
                    <a:pt x="310" y="286"/>
                  </a:cubicBezTo>
                  <a:cubicBezTo>
                    <a:pt x="309" y="286"/>
                    <a:pt x="309" y="286"/>
                    <a:pt x="309" y="286"/>
                  </a:cubicBezTo>
                  <a:cubicBezTo>
                    <a:pt x="287" y="285"/>
                    <a:pt x="278" y="281"/>
                    <a:pt x="252" y="255"/>
                  </a:cubicBez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10" name="Freeform 17"/>
            <p:cNvSpPr>
              <a:spLocks/>
            </p:cNvSpPr>
            <p:nvPr/>
          </p:nvSpPr>
          <p:spPr bwMode="auto">
            <a:xfrm>
              <a:off x="2253" y="1094"/>
              <a:ext cx="748" cy="715"/>
            </a:xfrm>
            <a:custGeom>
              <a:avLst/>
              <a:gdLst/>
              <a:ahLst/>
              <a:cxnLst>
                <a:cxn ang="0">
                  <a:pos x="283" y="240"/>
                </a:cxn>
                <a:cxn ang="0">
                  <a:pos x="283" y="56"/>
                </a:cxn>
                <a:cxn ang="0">
                  <a:pos x="316" y="10"/>
                </a:cxn>
                <a:cxn ang="0">
                  <a:pos x="317" y="10"/>
                </a:cxn>
                <a:cxn ang="0">
                  <a:pos x="317" y="0"/>
                </a:cxn>
                <a:cxn ang="0">
                  <a:pos x="209" y="0"/>
                </a:cxn>
                <a:cxn ang="0">
                  <a:pos x="209" y="10"/>
                </a:cxn>
                <a:cxn ang="0">
                  <a:pos x="209" y="10"/>
                </a:cxn>
                <a:cxn ang="0">
                  <a:pos x="241" y="56"/>
                </a:cxn>
                <a:cxn ang="0">
                  <a:pos x="241" y="234"/>
                </a:cxn>
                <a:cxn ang="0">
                  <a:pos x="154" y="282"/>
                </a:cxn>
                <a:cxn ang="0">
                  <a:pos x="96" y="260"/>
                </a:cxn>
                <a:cxn ang="0">
                  <a:pos x="77" y="205"/>
                </a:cxn>
                <a:cxn ang="0">
                  <a:pos x="77" y="56"/>
                </a:cxn>
                <a:cxn ang="0">
                  <a:pos x="87" y="17"/>
                </a:cxn>
                <a:cxn ang="0">
                  <a:pos x="112" y="10"/>
                </a:cxn>
                <a:cxn ang="0">
                  <a:pos x="112" y="10"/>
                </a:cxn>
                <a:cxn ang="0">
                  <a:pos x="112" y="0"/>
                </a:cxn>
                <a:cxn ang="0">
                  <a:pos x="112" y="0"/>
                </a:cxn>
                <a:cxn ang="0">
                  <a:pos x="1" y="0"/>
                </a:cxn>
                <a:cxn ang="0">
                  <a:pos x="0" y="0"/>
                </a:cxn>
                <a:cxn ang="0">
                  <a:pos x="0" y="10"/>
                </a:cxn>
                <a:cxn ang="0">
                  <a:pos x="1" y="10"/>
                </a:cxn>
                <a:cxn ang="0">
                  <a:pos x="35" y="56"/>
                </a:cxn>
                <a:cxn ang="0">
                  <a:pos x="35" y="201"/>
                </a:cxn>
                <a:cxn ang="0">
                  <a:pos x="63" y="275"/>
                </a:cxn>
                <a:cxn ang="0">
                  <a:pos x="140" y="303"/>
                </a:cxn>
                <a:cxn ang="0">
                  <a:pos x="241" y="256"/>
                </a:cxn>
                <a:cxn ang="0">
                  <a:pos x="241" y="296"/>
                </a:cxn>
                <a:cxn ang="0">
                  <a:pos x="317" y="296"/>
                </a:cxn>
                <a:cxn ang="0">
                  <a:pos x="317" y="286"/>
                </a:cxn>
                <a:cxn ang="0">
                  <a:pos x="316" y="286"/>
                </a:cxn>
                <a:cxn ang="0">
                  <a:pos x="283" y="240"/>
                </a:cxn>
              </a:cxnLst>
              <a:rect l="0" t="0" r="r" b="b"/>
              <a:pathLst>
                <a:path w="317" h="303">
                  <a:moveTo>
                    <a:pt x="283" y="240"/>
                  </a:moveTo>
                  <a:cubicBezTo>
                    <a:pt x="283" y="56"/>
                    <a:pt x="283" y="56"/>
                    <a:pt x="283" y="56"/>
                  </a:cubicBezTo>
                  <a:cubicBezTo>
                    <a:pt x="283" y="22"/>
                    <a:pt x="291" y="10"/>
                    <a:pt x="316" y="10"/>
                  </a:cubicBezTo>
                  <a:cubicBezTo>
                    <a:pt x="317" y="10"/>
                    <a:pt x="317" y="10"/>
                    <a:pt x="317" y="10"/>
                  </a:cubicBezTo>
                  <a:cubicBezTo>
                    <a:pt x="317" y="0"/>
                    <a:pt x="317" y="0"/>
                    <a:pt x="317" y="0"/>
                  </a:cubicBezTo>
                  <a:cubicBezTo>
                    <a:pt x="209" y="0"/>
                    <a:pt x="209" y="0"/>
                    <a:pt x="209" y="0"/>
                  </a:cubicBezTo>
                  <a:cubicBezTo>
                    <a:pt x="209" y="10"/>
                    <a:pt x="209" y="10"/>
                    <a:pt x="209" y="10"/>
                  </a:cubicBezTo>
                  <a:cubicBezTo>
                    <a:pt x="209" y="10"/>
                    <a:pt x="209" y="10"/>
                    <a:pt x="209" y="10"/>
                  </a:cubicBezTo>
                  <a:cubicBezTo>
                    <a:pt x="234" y="11"/>
                    <a:pt x="241" y="22"/>
                    <a:pt x="241" y="56"/>
                  </a:cubicBezTo>
                  <a:cubicBezTo>
                    <a:pt x="241" y="234"/>
                    <a:pt x="241" y="234"/>
                    <a:pt x="241" y="234"/>
                  </a:cubicBezTo>
                  <a:cubicBezTo>
                    <a:pt x="220" y="265"/>
                    <a:pt x="189" y="282"/>
                    <a:pt x="154" y="282"/>
                  </a:cubicBezTo>
                  <a:cubicBezTo>
                    <a:pt x="129" y="282"/>
                    <a:pt x="110" y="275"/>
                    <a:pt x="96" y="260"/>
                  </a:cubicBezTo>
                  <a:cubicBezTo>
                    <a:pt x="84" y="247"/>
                    <a:pt x="77" y="228"/>
                    <a:pt x="77" y="205"/>
                  </a:cubicBezTo>
                  <a:cubicBezTo>
                    <a:pt x="77" y="56"/>
                    <a:pt x="77" y="56"/>
                    <a:pt x="77" y="56"/>
                  </a:cubicBezTo>
                  <a:cubicBezTo>
                    <a:pt x="77" y="36"/>
                    <a:pt x="80" y="24"/>
                    <a:pt x="87" y="17"/>
                  </a:cubicBezTo>
                  <a:cubicBezTo>
                    <a:pt x="92" y="12"/>
                    <a:pt x="99" y="10"/>
                    <a:pt x="112" y="10"/>
                  </a:cubicBezTo>
                  <a:cubicBezTo>
                    <a:pt x="112" y="10"/>
                    <a:pt x="112" y="10"/>
                    <a:pt x="112" y="10"/>
                  </a:cubicBezTo>
                  <a:cubicBezTo>
                    <a:pt x="112" y="0"/>
                    <a:pt x="112" y="0"/>
                    <a:pt x="112" y="0"/>
                  </a:cubicBezTo>
                  <a:cubicBezTo>
                    <a:pt x="112" y="0"/>
                    <a:pt x="112" y="0"/>
                    <a:pt x="112" y="0"/>
                  </a:cubicBezTo>
                  <a:cubicBezTo>
                    <a:pt x="1" y="0"/>
                    <a:pt x="1" y="0"/>
                    <a:pt x="1" y="0"/>
                  </a:cubicBezTo>
                  <a:cubicBezTo>
                    <a:pt x="0" y="0"/>
                    <a:pt x="0" y="0"/>
                    <a:pt x="0" y="0"/>
                  </a:cubicBezTo>
                  <a:cubicBezTo>
                    <a:pt x="0" y="10"/>
                    <a:pt x="0" y="10"/>
                    <a:pt x="0" y="10"/>
                  </a:cubicBezTo>
                  <a:cubicBezTo>
                    <a:pt x="1" y="10"/>
                    <a:pt x="1" y="10"/>
                    <a:pt x="1" y="10"/>
                  </a:cubicBezTo>
                  <a:cubicBezTo>
                    <a:pt x="24" y="10"/>
                    <a:pt x="35" y="17"/>
                    <a:pt x="35" y="56"/>
                  </a:cubicBezTo>
                  <a:cubicBezTo>
                    <a:pt x="35" y="201"/>
                    <a:pt x="35" y="201"/>
                    <a:pt x="35" y="201"/>
                  </a:cubicBezTo>
                  <a:cubicBezTo>
                    <a:pt x="35" y="231"/>
                    <a:pt x="45" y="257"/>
                    <a:pt x="63" y="275"/>
                  </a:cubicBezTo>
                  <a:cubicBezTo>
                    <a:pt x="82" y="294"/>
                    <a:pt x="107" y="303"/>
                    <a:pt x="140" y="303"/>
                  </a:cubicBezTo>
                  <a:cubicBezTo>
                    <a:pt x="180" y="303"/>
                    <a:pt x="211" y="289"/>
                    <a:pt x="241" y="256"/>
                  </a:cubicBezTo>
                  <a:cubicBezTo>
                    <a:pt x="241" y="296"/>
                    <a:pt x="241" y="296"/>
                    <a:pt x="241" y="296"/>
                  </a:cubicBezTo>
                  <a:cubicBezTo>
                    <a:pt x="317" y="296"/>
                    <a:pt x="317" y="296"/>
                    <a:pt x="317" y="296"/>
                  </a:cubicBezTo>
                  <a:cubicBezTo>
                    <a:pt x="317" y="286"/>
                    <a:pt x="317" y="286"/>
                    <a:pt x="317" y="286"/>
                  </a:cubicBezTo>
                  <a:cubicBezTo>
                    <a:pt x="316" y="286"/>
                    <a:pt x="316" y="286"/>
                    <a:pt x="316" y="286"/>
                  </a:cubicBezTo>
                  <a:cubicBezTo>
                    <a:pt x="294" y="286"/>
                    <a:pt x="283" y="279"/>
                    <a:pt x="283" y="240"/>
                  </a:cubicBez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12" name="Freeform 18"/>
            <p:cNvSpPr>
              <a:spLocks noEditPoints="1"/>
            </p:cNvSpPr>
            <p:nvPr/>
          </p:nvSpPr>
          <p:spPr bwMode="auto">
            <a:xfrm>
              <a:off x="3429" y="1077"/>
              <a:ext cx="716" cy="732"/>
            </a:xfrm>
            <a:custGeom>
              <a:avLst/>
              <a:gdLst/>
              <a:ahLst/>
              <a:cxnLst>
                <a:cxn ang="0">
                  <a:pos x="50" y="117"/>
                </a:cxn>
                <a:cxn ang="0">
                  <a:pos x="88" y="41"/>
                </a:cxn>
                <a:cxn ang="0">
                  <a:pos x="164" y="12"/>
                </a:cxn>
                <a:cxn ang="0">
                  <a:pos x="257" y="117"/>
                </a:cxn>
                <a:cxn ang="0">
                  <a:pos x="50" y="117"/>
                </a:cxn>
                <a:cxn ang="0">
                  <a:pos x="280" y="249"/>
                </a:cxn>
                <a:cxn ang="0">
                  <a:pos x="165" y="298"/>
                </a:cxn>
                <a:cxn ang="0">
                  <a:pos x="83" y="264"/>
                </a:cxn>
                <a:cxn ang="0">
                  <a:pos x="54" y="217"/>
                </a:cxn>
                <a:cxn ang="0">
                  <a:pos x="46" y="157"/>
                </a:cxn>
                <a:cxn ang="0">
                  <a:pos x="47" y="132"/>
                </a:cxn>
                <a:cxn ang="0">
                  <a:pos x="302" y="132"/>
                </a:cxn>
                <a:cxn ang="0">
                  <a:pos x="303" y="132"/>
                </a:cxn>
                <a:cxn ang="0">
                  <a:pos x="303" y="131"/>
                </a:cxn>
                <a:cxn ang="0">
                  <a:pos x="263" y="40"/>
                </a:cxn>
                <a:cxn ang="0">
                  <a:pos x="219" y="11"/>
                </a:cxn>
                <a:cxn ang="0">
                  <a:pos x="162" y="0"/>
                </a:cxn>
                <a:cxn ang="0">
                  <a:pos x="46" y="44"/>
                </a:cxn>
                <a:cxn ang="0">
                  <a:pos x="0" y="155"/>
                </a:cxn>
                <a:cxn ang="0">
                  <a:pos x="45" y="263"/>
                </a:cxn>
                <a:cxn ang="0">
                  <a:pos x="97" y="298"/>
                </a:cxn>
                <a:cxn ang="0">
                  <a:pos x="165" y="310"/>
                </a:cxn>
                <a:cxn ang="0">
                  <a:pos x="259" y="282"/>
                </a:cxn>
                <a:cxn ang="0">
                  <a:pos x="287" y="256"/>
                </a:cxn>
                <a:cxn ang="0">
                  <a:pos x="280" y="249"/>
                </a:cxn>
              </a:cxnLst>
              <a:rect l="0" t="0" r="r" b="b"/>
              <a:pathLst>
                <a:path w="303" h="310">
                  <a:moveTo>
                    <a:pt x="50" y="117"/>
                  </a:moveTo>
                  <a:cubicBezTo>
                    <a:pt x="55" y="86"/>
                    <a:pt x="69" y="59"/>
                    <a:pt x="88" y="41"/>
                  </a:cubicBezTo>
                  <a:cubicBezTo>
                    <a:pt x="108" y="22"/>
                    <a:pt x="134" y="12"/>
                    <a:pt x="164" y="12"/>
                  </a:cubicBezTo>
                  <a:cubicBezTo>
                    <a:pt x="217" y="12"/>
                    <a:pt x="251" y="51"/>
                    <a:pt x="257" y="117"/>
                  </a:cubicBezTo>
                  <a:cubicBezTo>
                    <a:pt x="50" y="117"/>
                    <a:pt x="50" y="117"/>
                    <a:pt x="50" y="117"/>
                  </a:cubicBezTo>
                  <a:moveTo>
                    <a:pt x="280" y="249"/>
                  </a:moveTo>
                  <a:cubicBezTo>
                    <a:pt x="269" y="261"/>
                    <a:pt x="229" y="298"/>
                    <a:pt x="165" y="298"/>
                  </a:cubicBezTo>
                  <a:cubicBezTo>
                    <a:pt x="133" y="298"/>
                    <a:pt x="105" y="287"/>
                    <a:pt x="83" y="264"/>
                  </a:cubicBezTo>
                  <a:cubicBezTo>
                    <a:pt x="71" y="251"/>
                    <a:pt x="61" y="235"/>
                    <a:pt x="54" y="217"/>
                  </a:cubicBezTo>
                  <a:cubicBezTo>
                    <a:pt x="48" y="198"/>
                    <a:pt x="45" y="178"/>
                    <a:pt x="46" y="157"/>
                  </a:cubicBezTo>
                  <a:cubicBezTo>
                    <a:pt x="46" y="137"/>
                    <a:pt x="47" y="133"/>
                    <a:pt x="47" y="132"/>
                  </a:cubicBezTo>
                  <a:cubicBezTo>
                    <a:pt x="302" y="132"/>
                    <a:pt x="302" y="132"/>
                    <a:pt x="302" y="132"/>
                  </a:cubicBezTo>
                  <a:cubicBezTo>
                    <a:pt x="303" y="132"/>
                    <a:pt x="303" y="132"/>
                    <a:pt x="303" y="132"/>
                  </a:cubicBezTo>
                  <a:cubicBezTo>
                    <a:pt x="303" y="131"/>
                    <a:pt x="303" y="131"/>
                    <a:pt x="303" y="131"/>
                  </a:cubicBezTo>
                  <a:cubicBezTo>
                    <a:pt x="301" y="96"/>
                    <a:pt x="287" y="64"/>
                    <a:pt x="263" y="40"/>
                  </a:cubicBezTo>
                  <a:cubicBezTo>
                    <a:pt x="250" y="27"/>
                    <a:pt x="235" y="18"/>
                    <a:pt x="219" y="11"/>
                  </a:cubicBezTo>
                  <a:cubicBezTo>
                    <a:pt x="201" y="4"/>
                    <a:pt x="182" y="0"/>
                    <a:pt x="162" y="0"/>
                  </a:cubicBezTo>
                  <a:cubicBezTo>
                    <a:pt x="117" y="0"/>
                    <a:pt x="76" y="16"/>
                    <a:pt x="46" y="44"/>
                  </a:cubicBezTo>
                  <a:cubicBezTo>
                    <a:pt x="17" y="73"/>
                    <a:pt x="0" y="112"/>
                    <a:pt x="0" y="155"/>
                  </a:cubicBezTo>
                  <a:cubicBezTo>
                    <a:pt x="0" y="196"/>
                    <a:pt x="16" y="235"/>
                    <a:pt x="45" y="263"/>
                  </a:cubicBezTo>
                  <a:cubicBezTo>
                    <a:pt x="60" y="278"/>
                    <a:pt x="77" y="290"/>
                    <a:pt x="97" y="298"/>
                  </a:cubicBezTo>
                  <a:cubicBezTo>
                    <a:pt x="118" y="306"/>
                    <a:pt x="141" y="310"/>
                    <a:pt x="165" y="310"/>
                  </a:cubicBezTo>
                  <a:cubicBezTo>
                    <a:pt x="208" y="310"/>
                    <a:pt x="239" y="295"/>
                    <a:pt x="259" y="282"/>
                  </a:cubicBezTo>
                  <a:cubicBezTo>
                    <a:pt x="273" y="272"/>
                    <a:pt x="283" y="262"/>
                    <a:pt x="287" y="256"/>
                  </a:cubicBezTo>
                  <a:lnTo>
                    <a:pt x="280" y="249"/>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pa">
    <p:spTree>
      <p:nvGrpSpPr>
        <p:cNvPr id="1" name=""/>
        <p:cNvGrpSpPr/>
        <p:nvPr/>
      </p:nvGrpSpPr>
      <p:grpSpPr>
        <a:xfrm>
          <a:off x="0" y="0"/>
          <a:ext cx="0" cy="0"/>
          <a:chOff x="0" y="0"/>
          <a:chExt cx="0" cy="0"/>
        </a:xfrm>
      </p:grpSpPr>
      <p:sp>
        <p:nvSpPr>
          <p:cNvPr id="13" name="Title 1"/>
          <p:cNvSpPr txBox="1">
            <a:spLocks/>
          </p:cNvSpPr>
          <p:nvPr userDrawn="1"/>
        </p:nvSpPr>
        <p:spPr>
          <a:xfrm>
            <a:off x="8604448" y="4876006"/>
            <a:ext cx="288032" cy="144016"/>
          </a:xfrm>
          <a:prstGeom prst="rect">
            <a:avLst/>
          </a:prstGeom>
        </p:spPr>
        <p:txBody>
          <a:bodyPr vert="horz" lIns="0" tIns="0" rIns="0" bIns="0" rtlCol="0" anchor="t"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fld id="{62413B75-4371-41EC-B851-BB7C58437DA5}" type="slidenum">
              <a:rPr kumimoji="0" lang="pl-PL" sz="800" b="1" i="0" u="none" strike="noStrike" kern="1200" cap="none" spc="0" normalizeH="0" baseline="0" noProof="0" smtClean="0">
                <a:ln>
                  <a:noFill/>
                </a:ln>
                <a:effectLst/>
                <a:uLnTx/>
                <a:uFillTx/>
                <a:latin typeface="+mj-lt"/>
                <a:ea typeface="+mj-ea"/>
                <a:cs typeface="+mj-cs"/>
              </a:rPr>
              <a:pPr marL="0" marR="0" lvl="0" indent="0" algn="r" defTabSz="914400" rtl="0" eaLnBrk="1" fontAlgn="auto" latinLnBrk="0" hangingPunct="1">
                <a:lnSpc>
                  <a:spcPct val="100000"/>
                </a:lnSpc>
                <a:spcBef>
                  <a:spcPct val="0"/>
                </a:spcBef>
                <a:spcAft>
                  <a:spcPts val="0"/>
                </a:spcAft>
                <a:buClrTx/>
                <a:buSzTx/>
                <a:buFontTx/>
                <a:buNone/>
                <a:tabLst/>
                <a:defRPr/>
              </a:pPr>
              <a:t>‹#›</a:t>
            </a:fld>
            <a:endParaRPr kumimoji="0" lang="pl-PL" sz="800" b="1" i="0" u="none" strike="noStrike" kern="1200" cap="none" spc="0" normalizeH="0" baseline="0" noProof="0" dirty="0" smtClean="0">
              <a:ln>
                <a:noFill/>
              </a:ln>
              <a:effectLst/>
              <a:uLnTx/>
              <a:uFillTx/>
              <a:latin typeface="+mj-lt"/>
              <a:ea typeface="+mj-ea"/>
              <a:cs typeface="+mj-cs"/>
            </a:endParaRPr>
          </a:p>
        </p:txBody>
      </p:sp>
      <p:cxnSp>
        <p:nvCxnSpPr>
          <p:cNvPr id="14" name="Straight Connector 13"/>
          <p:cNvCxnSpPr/>
          <p:nvPr userDrawn="1"/>
        </p:nvCxnSpPr>
        <p:spPr>
          <a:xfrm>
            <a:off x="8676456" y="4803998"/>
            <a:ext cx="216024"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95288" y="411163"/>
            <a:ext cx="7057032"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9"/>
          <p:cNvSpPr>
            <a:spLocks noGrp="1"/>
          </p:cNvSpPr>
          <p:nvPr>
            <p:ph type="body" sz="quarter" idx="10" hasCustomPrompt="1"/>
          </p:nvPr>
        </p:nvSpPr>
        <p:spPr>
          <a:xfrm>
            <a:off x="396000" y="468000"/>
            <a:ext cx="7056320" cy="648000"/>
          </a:xfrm>
          <a:prstGeom prst="rect">
            <a:avLst/>
          </a:prstGeom>
        </p:spPr>
        <p:txBody>
          <a:bodyPr lIns="0" tIns="0" rIns="0" bIns="0"/>
          <a:lstStyle>
            <a:lvl1pPr>
              <a:buNone/>
              <a:defRPr sz="2400" b="1">
                <a:solidFill>
                  <a:schemeClr val="tx2"/>
                </a:solidFill>
                <a:latin typeface="+mj-lt"/>
              </a:defRPr>
            </a:lvl1pPr>
            <a:lvl2pPr marL="0" indent="0">
              <a:lnSpc>
                <a:spcPct val="100000"/>
              </a:lnSpc>
              <a:spcBef>
                <a:spcPts val="0"/>
              </a:spcBef>
              <a:buNone/>
              <a:defRPr sz="1800" b="0">
                <a:solidFill>
                  <a:schemeClr val="tx2"/>
                </a:solidFill>
                <a:latin typeface="+mj-lt"/>
              </a:defRPr>
            </a:lvl2pPr>
          </a:lstStyle>
          <a:p>
            <a:pPr lvl="0"/>
            <a:r>
              <a:rPr lang="pl-PL" dirty="0" smtClean="0"/>
              <a:t>Tytuł pierwszego rzędu</a:t>
            </a:r>
            <a:endParaRPr lang="en-US" dirty="0" smtClean="0"/>
          </a:p>
          <a:p>
            <a:pPr lvl="1"/>
            <a:r>
              <a:rPr lang="pl-PL" dirty="0" smtClean="0"/>
              <a:t>Tytuł drugiego rzędu</a:t>
            </a:r>
            <a:endParaRPr lang="en-US" dirty="0" smtClean="0"/>
          </a:p>
        </p:txBody>
      </p:sp>
      <p:grpSp>
        <p:nvGrpSpPr>
          <p:cNvPr id="2" name="Group 14"/>
          <p:cNvGrpSpPr>
            <a:grpSpLocks noChangeAspect="1"/>
          </p:cNvGrpSpPr>
          <p:nvPr userDrawn="1"/>
        </p:nvGrpSpPr>
        <p:grpSpPr bwMode="auto">
          <a:xfrm>
            <a:off x="7812360" y="396000"/>
            <a:ext cx="911070" cy="317862"/>
            <a:chOff x="1525" y="1075"/>
            <a:chExt cx="2700" cy="942"/>
          </a:xfrm>
        </p:grpSpPr>
        <p:sp>
          <p:nvSpPr>
            <p:cNvPr id="7" name="AutoShape 13"/>
            <p:cNvSpPr>
              <a:spLocks noChangeAspect="1" noChangeArrowheads="1" noTextEdit="1"/>
            </p:cNvSpPr>
            <p:nvPr/>
          </p:nvSpPr>
          <p:spPr bwMode="auto">
            <a:xfrm>
              <a:off x="1525" y="1075"/>
              <a:ext cx="2700" cy="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pl-PL"/>
            </a:p>
          </p:txBody>
        </p:sp>
        <p:sp>
          <p:nvSpPr>
            <p:cNvPr id="8" name="Freeform 15"/>
            <p:cNvSpPr>
              <a:spLocks/>
            </p:cNvSpPr>
            <p:nvPr/>
          </p:nvSpPr>
          <p:spPr bwMode="auto">
            <a:xfrm>
              <a:off x="2938" y="1094"/>
              <a:ext cx="1287" cy="930"/>
            </a:xfrm>
            <a:custGeom>
              <a:avLst/>
              <a:gdLst/>
              <a:ahLst/>
              <a:cxnLst>
                <a:cxn ang="0">
                  <a:pos x="538" y="293"/>
                </a:cxn>
                <a:cxn ang="0">
                  <a:pos x="472" y="340"/>
                </a:cxn>
                <a:cxn ang="0">
                  <a:pos x="384" y="361"/>
                </a:cxn>
                <a:cxn ang="0">
                  <a:pos x="211" y="296"/>
                </a:cxn>
                <a:cxn ang="0">
                  <a:pos x="43" y="133"/>
                </a:cxn>
                <a:cxn ang="0">
                  <a:pos x="137" y="43"/>
                </a:cxn>
                <a:cxn ang="0">
                  <a:pos x="202" y="10"/>
                </a:cxn>
                <a:cxn ang="0">
                  <a:pos x="217" y="10"/>
                </a:cxn>
                <a:cxn ang="0">
                  <a:pos x="217" y="0"/>
                </a:cxn>
                <a:cxn ang="0">
                  <a:pos x="100" y="0"/>
                </a:cxn>
                <a:cxn ang="0">
                  <a:pos x="100" y="10"/>
                </a:cxn>
                <a:cxn ang="0">
                  <a:pos x="101" y="10"/>
                </a:cxn>
                <a:cxn ang="0">
                  <a:pos x="120" y="26"/>
                </a:cxn>
                <a:cxn ang="0">
                  <a:pos x="104" y="51"/>
                </a:cxn>
                <a:cxn ang="0">
                  <a:pos x="0" y="149"/>
                </a:cxn>
                <a:cxn ang="0">
                  <a:pos x="0" y="149"/>
                </a:cxn>
                <a:cxn ang="0">
                  <a:pos x="0" y="150"/>
                </a:cxn>
                <a:cxn ang="0">
                  <a:pos x="150" y="296"/>
                </a:cxn>
                <a:cxn ang="0">
                  <a:pos x="252" y="367"/>
                </a:cxn>
                <a:cxn ang="0">
                  <a:pos x="375" y="392"/>
                </a:cxn>
                <a:cxn ang="0">
                  <a:pos x="465" y="367"/>
                </a:cxn>
                <a:cxn ang="0">
                  <a:pos x="545" y="300"/>
                </a:cxn>
                <a:cxn ang="0">
                  <a:pos x="538" y="293"/>
                </a:cxn>
              </a:cxnLst>
              <a:rect l="0" t="0" r="r" b="b"/>
              <a:pathLst>
                <a:path w="545" h="394">
                  <a:moveTo>
                    <a:pt x="538" y="293"/>
                  </a:moveTo>
                  <a:cubicBezTo>
                    <a:pt x="520" y="312"/>
                    <a:pt x="498" y="328"/>
                    <a:pt x="472" y="340"/>
                  </a:cubicBezTo>
                  <a:cubicBezTo>
                    <a:pt x="445" y="353"/>
                    <a:pt x="415" y="360"/>
                    <a:pt x="384" y="361"/>
                  </a:cubicBezTo>
                  <a:cubicBezTo>
                    <a:pt x="319" y="364"/>
                    <a:pt x="258" y="341"/>
                    <a:pt x="211" y="296"/>
                  </a:cubicBezTo>
                  <a:cubicBezTo>
                    <a:pt x="108" y="196"/>
                    <a:pt x="48" y="138"/>
                    <a:pt x="43" y="133"/>
                  </a:cubicBezTo>
                  <a:cubicBezTo>
                    <a:pt x="137" y="43"/>
                    <a:pt x="137" y="43"/>
                    <a:pt x="137" y="43"/>
                  </a:cubicBezTo>
                  <a:cubicBezTo>
                    <a:pt x="157" y="24"/>
                    <a:pt x="183" y="10"/>
                    <a:pt x="202" y="10"/>
                  </a:cubicBezTo>
                  <a:cubicBezTo>
                    <a:pt x="217" y="10"/>
                    <a:pt x="217" y="10"/>
                    <a:pt x="217" y="10"/>
                  </a:cubicBezTo>
                  <a:cubicBezTo>
                    <a:pt x="217" y="0"/>
                    <a:pt x="217" y="0"/>
                    <a:pt x="217" y="0"/>
                  </a:cubicBezTo>
                  <a:cubicBezTo>
                    <a:pt x="100" y="0"/>
                    <a:pt x="100" y="0"/>
                    <a:pt x="100" y="0"/>
                  </a:cubicBezTo>
                  <a:cubicBezTo>
                    <a:pt x="100" y="10"/>
                    <a:pt x="100" y="10"/>
                    <a:pt x="100" y="10"/>
                  </a:cubicBezTo>
                  <a:cubicBezTo>
                    <a:pt x="101" y="10"/>
                    <a:pt x="101" y="10"/>
                    <a:pt x="101" y="10"/>
                  </a:cubicBezTo>
                  <a:cubicBezTo>
                    <a:pt x="114" y="13"/>
                    <a:pt x="120" y="18"/>
                    <a:pt x="120" y="26"/>
                  </a:cubicBezTo>
                  <a:cubicBezTo>
                    <a:pt x="120" y="34"/>
                    <a:pt x="115" y="40"/>
                    <a:pt x="104" y="51"/>
                  </a:cubicBezTo>
                  <a:cubicBezTo>
                    <a:pt x="104" y="51"/>
                    <a:pt x="0" y="149"/>
                    <a:pt x="0" y="149"/>
                  </a:cubicBezTo>
                  <a:cubicBezTo>
                    <a:pt x="0" y="149"/>
                    <a:pt x="0" y="149"/>
                    <a:pt x="0" y="149"/>
                  </a:cubicBezTo>
                  <a:cubicBezTo>
                    <a:pt x="0" y="150"/>
                    <a:pt x="0" y="150"/>
                    <a:pt x="0" y="150"/>
                  </a:cubicBezTo>
                  <a:cubicBezTo>
                    <a:pt x="1" y="150"/>
                    <a:pt x="61" y="208"/>
                    <a:pt x="150" y="296"/>
                  </a:cubicBezTo>
                  <a:cubicBezTo>
                    <a:pt x="180" y="326"/>
                    <a:pt x="216" y="350"/>
                    <a:pt x="252" y="367"/>
                  </a:cubicBezTo>
                  <a:cubicBezTo>
                    <a:pt x="294" y="386"/>
                    <a:pt x="335" y="394"/>
                    <a:pt x="375" y="392"/>
                  </a:cubicBezTo>
                  <a:cubicBezTo>
                    <a:pt x="406" y="390"/>
                    <a:pt x="436" y="382"/>
                    <a:pt x="465" y="367"/>
                  </a:cubicBezTo>
                  <a:cubicBezTo>
                    <a:pt x="494" y="352"/>
                    <a:pt x="521" y="329"/>
                    <a:pt x="545" y="300"/>
                  </a:cubicBezTo>
                  <a:cubicBezTo>
                    <a:pt x="538" y="293"/>
                    <a:pt x="538" y="293"/>
                    <a:pt x="538" y="293"/>
                  </a:cubicBezTo>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9" name="Freeform 16"/>
            <p:cNvSpPr>
              <a:spLocks/>
            </p:cNvSpPr>
            <p:nvPr/>
          </p:nvSpPr>
          <p:spPr bwMode="auto">
            <a:xfrm>
              <a:off x="1523" y="1094"/>
              <a:ext cx="732" cy="699"/>
            </a:xfrm>
            <a:custGeom>
              <a:avLst/>
              <a:gdLst/>
              <a:ahLst/>
              <a:cxnLst>
                <a:cxn ang="0">
                  <a:pos x="252" y="255"/>
                </a:cxn>
                <a:cxn ang="0">
                  <a:pos x="119" y="133"/>
                </a:cxn>
                <a:cxn ang="0">
                  <a:pos x="219" y="43"/>
                </a:cxn>
                <a:cxn ang="0">
                  <a:pos x="285" y="10"/>
                </a:cxn>
                <a:cxn ang="0">
                  <a:pos x="301" y="10"/>
                </a:cxn>
                <a:cxn ang="0">
                  <a:pos x="301" y="0"/>
                </a:cxn>
                <a:cxn ang="0">
                  <a:pos x="180" y="0"/>
                </a:cxn>
                <a:cxn ang="0">
                  <a:pos x="180" y="10"/>
                </a:cxn>
                <a:cxn ang="0">
                  <a:pos x="180" y="10"/>
                </a:cxn>
                <a:cxn ang="0">
                  <a:pos x="200" y="26"/>
                </a:cxn>
                <a:cxn ang="0">
                  <a:pos x="183" y="50"/>
                </a:cxn>
                <a:cxn ang="0">
                  <a:pos x="80" y="144"/>
                </a:cxn>
                <a:cxn ang="0">
                  <a:pos x="80" y="56"/>
                </a:cxn>
                <a:cxn ang="0">
                  <a:pos x="115" y="10"/>
                </a:cxn>
                <a:cxn ang="0">
                  <a:pos x="115" y="10"/>
                </a:cxn>
                <a:cxn ang="0">
                  <a:pos x="115" y="0"/>
                </a:cxn>
                <a:cxn ang="0">
                  <a:pos x="0" y="0"/>
                </a:cxn>
                <a:cxn ang="0">
                  <a:pos x="0" y="10"/>
                </a:cxn>
                <a:cxn ang="0">
                  <a:pos x="1" y="10"/>
                </a:cxn>
                <a:cxn ang="0">
                  <a:pos x="37" y="56"/>
                </a:cxn>
                <a:cxn ang="0">
                  <a:pos x="37" y="240"/>
                </a:cxn>
                <a:cxn ang="0">
                  <a:pos x="27" y="279"/>
                </a:cxn>
                <a:cxn ang="0">
                  <a:pos x="1" y="286"/>
                </a:cxn>
                <a:cxn ang="0">
                  <a:pos x="0" y="286"/>
                </a:cxn>
                <a:cxn ang="0">
                  <a:pos x="0" y="296"/>
                </a:cxn>
                <a:cxn ang="0">
                  <a:pos x="115" y="296"/>
                </a:cxn>
                <a:cxn ang="0">
                  <a:pos x="115" y="286"/>
                </a:cxn>
                <a:cxn ang="0">
                  <a:pos x="115" y="286"/>
                </a:cxn>
                <a:cxn ang="0">
                  <a:pos x="80" y="240"/>
                </a:cxn>
                <a:cxn ang="0">
                  <a:pos x="80" y="153"/>
                </a:cxn>
                <a:cxn ang="0">
                  <a:pos x="234" y="296"/>
                </a:cxn>
                <a:cxn ang="0">
                  <a:pos x="234" y="296"/>
                </a:cxn>
                <a:cxn ang="0">
                  <a:pos x="310" y="296"/>
                </a:cxn>
                <a:cxn ang="0">
                  <a:pos x="310" y="286"/>
                </a:cxn>
                <a:cxn ang="0">
                  <a:pos x="309" y="286"/>
                </a:cxn>
                <a:cxn ang="0">
                  <a:pos x="252" y="255"/>
                </a:cxn>
              </a:cxnLst>
              <a:rect l="0" t="0" r="r" b="b"/>
              <a:pathLst>
                <a:path w="310" h="296">
                  <a:moveTo>
                    <a:pt x="252" y="255"/>
                  </a:moveTo>
                  <a:cubicBezTo>
                    <a:pt x="252" y="255"/>
                    <a:pt x="128" y="140"/>
                    <a:pt x="119" y="133"/>
                  </a:cubicBezTo>
                  <a:cubicBezTo>
                    <a:pt x="219" y="43"/>
                    <a:pt x="219" y="43"/>
                    <a:pt x="219" y="43"/>
                  </a:cubicBezTo>
                  <a:cubicBezTo>
                    <a:pt x="240" y="23"/>
                    <a:pt x="266" y="10"/>
                    <a:pt x="285" y="10"/>
                  </a:cubicBezTo>
                  <a:cubicBezTo>
                    <a:pt x="301" y="10"/>
                    <a:pt x="301" y="10"/>
                    <a:pt x="301" y="10"/>
                  </a:cubicBezTo>
                  <a:cubicBezTo>
                    <a:pt x="301" y="0"/>
                    <a:pt x="301" y="0"/>
                    <a:pt x="301" y="0"/>
                  </a:cubicBezTo>
                  <a:cubicBezTo>
                    <a:pt x="180" y="0"/>
                    <a:pt x="180" y="0"/>
                    <a:pt x="180" y="0"/>
                  </a:cubicBezTo>
                  <a:cubicBezTo>
                    <a:pt x="180" y="10"/>
                    <a:pt x="180" y="10"/>
                    <a:pt x="180" y="10"/>
                  </a:cubicBezTo>
                  <a:cubicBezTo>
                    <a:pt x="180" y="10"/>
                    <a:pt x="180" y="10"/>
                    <a:pt x="180" y="10"/>
                  </a:cubicBezTo>
                  <a:cubicBezTo>
                    <a:pt x="195" y="13"/>
                    <a:pt x="200" y="18"/>
                    <a:pt x="200" y="26"/>
                  </a:cubicBezTo>
                  <a:cubicBezTo>
                    <a:pt x="200" y="34"/>
                    <a:pt x="194" y="41"/>
                    <a:pt x="183" y="50"/>
                  </a:cubicBezTo>
                  <a:cubicBezTo>
                    <a:pt x="183" y="50"/>
                    <a:pt x="91" y="134"/>
                    <a:pt x="80" y="144"/>
                  </a:cubicBezTo>
                  <a:cubicBezTo>
                    <a:pt x="80" y="56"/>
                    <a:pt x="80" y="56"/>
                    <a:pt x="80" y="56"/>
                  </a:cubicBezTo>
                  <a:cubicBezTo>
                    <a:pt x="80" y="22"/>
                    <a:pt x="89" y="10"/>
                    <a:pt x="115" y="10"/>
                  </a:cubicBezTo>
                  <a:cubicBezTo>
                    <a:pt x="115" y="10"/>
                    <a:pt x="115" y="10"/>
                    <a:pt x="115" y="10"/>
                  </a:cubicBezTo>
                  <a:cubicBezTo>
                    <a:pt x="115" y="0"/>
                    <a:pt x="115" y="0"/>
                    <a:pt x="115" y="0"/>
                  </a:cubicBezTo>
                  <a:cubicBezTo>
                    <a:pt x="0" y="0"/>
                    <a:pt x="0" y="0"/>
                    <a:pt x="0" y="0"/>
                  </a:cubicBezTo>
                  <a:cubicBezTo>
                    <a:pt x="0" y="10"/>
                    <a:pt x="0" y="10"/>
                    <a:pt x="0" y="10"/>
                  </a:cubicBezTo>
                  <a:cubicBezTo>
                    <a:pt x="1" y="10"/>
                    <a:pt x="1" y="10"/>
                    <a:pt x="1" y="10"/>
                  </a:cubicBezTo>
                  <a:cubicBezTo>
                    <a:pt x="25" y="10"/>
                    <a:pt x="37" y="17"/>
                    <a:pt x="37" y="56"/>
                  </a:cubicBezTo>
                  <a:cubicBezTo>
                    <a:pt x="37" y="240"/>
                    <a:pt x="37" y="240"/>
                    <a:pt x="37" y="240"/>
                  </a:cubicBezTo>
                  <a:cubicBezTo>
                    <a:pt x="37" y="260"/>
                    <a:pt x="34" y="272"/>
                    <a:pt x="27" y="279"/>
                  </a:cubicBezTo>
                  <a:cubicBezTo>
                    <a:pt x="22" y="284"/>
                    <a:pt x="14" y="286"/>
                    <a:pt x="1" y="286"/>
                  </a:cubicBezTo>
                  <a:cubicBezTo>
                    <a:pt x="0" y="286"/>
                    <a:pt x="0" y="286"/>
                    <a:pt x="0" y="286"/>
                  </a:cubicBezTo>
                  <a:cubicBezTo>
                    <a:pt x="0" y="296"/>
                    <a:pt x="0" y="296"/>
                    <a:pt x="0" y="296"/>
                  </a:cubicBezTo>
                  <a:cubicBezTo>
                    <a:pt x="115" y="296"/>
                    <a:pt x="115" y="296"/>
                    <a:pt x="115" y="296"/>
                  </a:cubicBezTo>
                  <a:cubicBezTo>
                    <a:pt x="115" y="286"/>
                    <a:pt x="115" y="286"/>
                    <a:pt x="115" y="286"/>
                  </a:cubicBezTo>
                  <a:cubicBezTo>
                    <a:pt x="115" y="286"/>
                    <a:pt x="115" y="286"/>
                    <a:pt x="115" y="286"/>
                  </a:cubicBezTo>
                  <a:cubicBezTo>
                    <a:pt x="92" y="286"/>
                    <a:pt x="80" y="279"/>
                    <a:pt x="80" y="240"/>
                  </a:cubicBezTo>
                  <a:cubicBezTo>
                    <a:pt x="80" y="153"/>
                    <a:pt x="80" y="153"/>
                    <a:pt x="80" y="153"/>
                  </a:cubicBezTo>
                  <a:cubicBezTo>
                    <a:pt x="234" y="296"/>
                    <a:pt x="234" y="296"/>
                    <a:pt x="234" y="296"/>
                  </a:cubicBezTo>
                  <a:cubicBezTo>
                    <a:pt x="234" y="296"/>
                    <a:pt x="234" y="296"/>
                    <a:pt x="234" y="296"/>
                  </a:cubicBezTo>
                  <a:cubicBezTo>
                    <a:pt x="310" y="296"/>
                    <a:pt x="310" y="296"/>
                    <a:pt x="310" y="296"/>
                  </a:cubicBezTo>
                  <a:cubicBezTo>
                    <a:pt x="310" y="286"/>
                    <a:pt x="310" y="286"/>
                    <a:pt x="310" y="286"/>
                  </a:cubicBezTo>
                  <a:cubicBezTo>
                    <a:pt x="309" y="286"/>
                    <a:pt x="309" y="286"/>
                    <a:pt x="309" y="286"/>
                  </a:cubicBezTo>
                  <a:cubicBezTo>
                    <a:pt x="287" y="285"/>
                    <a:pt x="278" y="281"/>
                    <a:pt x="252" y="255"/>
                  </a:cubicBez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10" name="Freeform 17"/>
            <p:cNvSpPr>
              <a:spLocks/>
            </p:cNvSpPr>
            <p:nvPr/>
          </p:nvSpPr>
          <p:spPr bwMode="auto">
            <a:xfrm>
              <a:off x="2253" y="1094"/>
              <a:ext cx="748" cy="715"/>
            </a:xfrm>
            <a:custGeom>
              <a:avLst/>
              <a:gdLst/>
              <a:ahLst/>
              <a:cxnLst>
                <a:cxn ang="0">
                  <a:pos x="283" y="240"/>
                </a:cxn>
                <a:cxn ang="0">
                  <a:pos x="283" y="56"/>
                </a:cxn>
                <a:cxn ang="0">
                  <a:pos x="316" y="10"/>
                </a:cxn>
                <a:cxn ang="0">
                  <a:pos x="317" y="10"/>
                </a:cxn>
                <a:cxn ang="0">
                  <a:pos x="317" y="0"/>
                </a:cxn>
                <a:cxn ang="0">
                  <a:pos x="209" y="0"/>
                </a:cxn>
                <a:cxn ang="0">
                  <a:pos x="209" y="10"/>
                </a:cxn>
                <a:cxn ang="0">
                  <a:pos x="209" y="10"/>
                </a:cxn>
                <a:cxn ang="0">
                  <a:pos x="241" y="56"/>
                </a:cxn>
                <a:cxn ang="0">
                  <a:pos x="241" y="234"/>
                </a:cxn>
                <a:cxn ang="0">
                  <a:pos x="154" y="282"/>
                </a:cxn>
                <a:cxn ang="0">
                  <a:pos x="96" y="260"/>
                </a:cxn>
                <a:cxn ang="0">
                  <a:pos x="77" y="205"/>
                </a:cxn>
                <a:cxn ang="0">
                  <a:pos x="77" y="56"/>
                </a:cxn>
                <a:cxn ang="0">
                  <a:pos x="87" y="17"/>
                </a:cxn>
                <a:cxn ang="0">
                  <a:pos x="112" y="10"/>
                </a:cxn>
                <a:cxn ang="0">
                  <a:pos x="112" y="10"/>
                </a:cxn>
                <a:cxn ang="0">
                  <a:pos x="112" y="0"/>
                </a:cxn>
                <a:cxn ang="0">
                  <a:pos x="112" y="0"/>
                </a:cxn>
                <a:cxn ang="0">
                  <a:pos x="1" y="0"/>
                </a:cxn>
                <a:cxn ang="0">
                  <a:pos x="0" y="0"/>
                </a:cxn>
                <a:cxn ang="0">
                  <a:pos x="0" y="10"/>
                </a:cxn>
                <a:cxn ang="0">
                  <a:pos x="1" y="10"/>
                </a:cxn>
                <a:cxn ang="0">
                  <a:pos x="35" y="56"/>
                </a:cxn>
                <a:cxn ang="0">
                  <a:pos x="35" y="201"/>
                </a:cxn>
                <a:cxn ang="0">
                  <a:pos x="63" y="275"/>
                </a:cxn>
                <a:cxn ang="0">
                  <a:pos x="140" y="303"/>
                </a:cxn>
                <a:cxn ang="0">
                  <a:pos x="241" y="256"/>
                </a:cxn>
                <a:cxn ang="0">
                  <a:pos x="241" y="296"/>
                </a:cxn>
                <a:cxn ang="0">
                  <a:pos x="317" y="296"/>
                </a:cxn>
                <a:cxn ang="0">
                  <a:pos x="317" y="286"/>
                </a:cxn>
                <a:cxn ang="0">
                  <a:pos x="316" y="286"/>
                </a:cxn>
                <a:cxn ang="0">
                  <a:pos x="283" y="240"/>
                </a:cxn>
              </a:cxnLst>
              <a:rect l="0" t="0" r="r" b="b"/>
              <a:pathLst>
                <a:path w="317" h="303">
                  <a:moveTo>
                    <a:pt x="283" y="240"/>
                  </a:moveTo>
                  <a:cubicBezTo>
                    <a:pt x="283" y="56"/>
                    <a:pt x="283" y="56"/>
                    <a:pt x="283" y="56"/>
                  </a:cubicBezTo>
                  <a:cubicBezTo>
                    <a:pt x="283" y="22"/>
                    <a:pt x="291" y="10"/>
                    <a:pt x="316" y="10"/>
                  </a:cubicBezTo>
                  <a:cubicBezTo>
                    <a:pt x="317" y="10"/>
                    <a:pt x="317" y="10"/>
                    <a:pt x="317" y="10"/>
                  </a:cubicBezTo>
                  <a:cubicBezTo>
                    <a:pt x="317" y="0"/>
                    <a:pt x="317" y="0"/>
                    <a:pt x="317" y="0"/>
                  </a:cubicBezTo>
                  <a:cubicBezTo>
                    <a:pt x="209" y="0"/>
                    <a:pt x="209" y="0"/>
                    <a:pt x="209" y="0"/>
                  </a:cubicBezTo>
                  <a:cubicBezTo>
                    <a:pt x="209" y="10"/>
                    <a:pt x="209" y="10"/>
                    <a:pt x="209" y="10"/>
                  </a:cubicBezTo>
                  <a:cubicBezTo>
                    <a:pt x="209" y="10"/>
                    <a:pt x="209" y="10"/>
                    <a:pt x="209" y="10"/>
                  </a:cubicBezTo>
                  <a:cubicBezTo>
                    <a:pt x="234" y="11"/>
                    <a:pt x="241" y="22"/>
                    <a:pt x="241" y="56"/>
                  </a:cubicBezTo>
                  <a:cubicBezTo>
                    <a:pt x="241" y="234"/>
                    <a:pt x="241" y="234"/>
                    <a:pt x="241" y="234"/>
                  </a:cubicBezTo>
                  <a:cubicBezTo>
                    <a:pt x="220" y="265"/>
                    <a:pt x="189" y="282"/>
                    <a:pt x="154" y="282"/>
                  </a:cubicBezTo>
                  <a:cubicBezTo>
                    <a:pt x="129" y="282"/>
                    <a:pt x="110" y="275"/>
                    <a:pt x="96" y="260"/>
                  </a:cubicBezTo>
                  <a:cubicBezTo>
                    <a:pt x="84" y="247"/>
                    <a:pt x="77" y="228"/>
                    <a:pt x="77" y="205"/>
                  </a:cubicBezTo>
                  <a:cubicBezTo>
                    <a:pt x="77" y="56"/>
                    <a:pt x="77" y="56"/>
                    <a:pt x="77" y="56"/>
                  </a:cubicBezTo>
                  <a:cubicBezTo>
                    <a:pt x="77" y="36"/>
                    <a:pt x="80" y="24"/>
                    <a:pt x="87" y="17"/>
                  </a:cubicBezTo>
                  <a:cubicBezTo>
                    <a:pt x="92" y="12"/>
                    <a:pt x="99" y="10"/>
                    <a:pt x="112" y="10"/>
                  </a:cubicBezTo>
                  <a:cubicBezTo>
                    <a:pt x="112" y="10"/>
                    <a:pt x="112" y="10"/>
                    <a:pt x="112" y="10"/>
                  </a:cubicBezTo>
                  <a:cubicBezTo>
                    <a:pt x="112" y="0"/>
                    <a:pt x="112" y="0"/>
                    <a:pt x="112" y="0"/>
                  </a:cubicBezTo>
                  <a:cubicBezTo>
                    <a:pt x="112" y="0"/>
                    <a:pt x="112" y="0"/>
                    <a:pt x="112" y="0"/>
                  </a:cubicBezTo>
                  <a:cubicBezTo>
                    <a:pt x="1" y="0"/>
                    <a:pt x="1" y="0"/>
                    <a:pt x="1" y="0"/>
                  </a:cubicBezTo>
                  <a:cubicBezTo>
                    <a:pt x="0" y="0"/>
                    <a:pt x="0" y="0"/>
                    <a:pt x="0" y="0"/>
                  </a:cubicBezTo>
                  <a:cubicBezTo>
                    <a:pt x="0" y="10"/>
                    <a:pt x="0" y="10"/>
                    <a:pt x="0" y="10"/>
                  </a:cubicBezTo>
                  <a:cubicBezTo>
                    <a:pt x="1" y="10"/>
                    <a:pt x="1" y="10"/>
                    <a:pt x="1" y="10"/>
                  </a:cubicBezTo>
                  <a:cubicBezTo>
                    <a:pt x="24" y="10"/>
                    <a:pt x="35" y="17"/>
                    <a:pt x="35" y="56"/>
                  </a:cubicBezTo>
                  <a:cubicBezTo>
                    <a:pt x="35" y="201"/>
                    <a:pt x="35" y="201"/>
                    <a:pt x="35" y="201"/>
                  </a:cubicBezTo>
                  <a:cubicBezTo>
                    <a:pt x="35" y="231"/>
                    <a:pt x="45" y="257"/>
                    <a:pt x="63" y="275"/>
                  </a:cubicBezTo>
                  <a:cubicBezTo>
                    <a:pt x="82" y="294"/>
                    <a:pt x="107" y="303"/>
                    <a:pt x="140" y="303"/>
                  </a:cubicBezTo>
                  <a:cubicBezTo>
                    <a:pt x="180" y="303"/>
                    <a:pt x="211" y="289"/>
                    <a:pt x="241" y="256"/>
                  </a:cubicBezTo>
                  <a:cubicBezTo>
                    <a:pt x="241" y="296"/>
                    <a:pt x="241" y="296"/>
                    <a:pt x="241" y="296"/>
                  </a:cubicBezTo>
                  <a:cubicBezTo>
                    <a:pt x="317" y="296"/>
                    <a:pt x="317" y="296"/>
                    <a:pt x="317" y="296"/>
                  </a:cubicBezTo>
                  <a:cubicBezTo>
                    <a:pt x="317" y="286"/>
                    <a:pt x="317" y="286"/>
                    <a:pt x="317" y="286"/>
                  </a:cubicBezTo>
                  <a:cubicBezTo>
                    <a:pt x="316" y="286"/>
                    <a:pt x="316" y="286"/>
                    <a:pt x="316" y="286"/>
                  </a:cubicBezTo>
                  <a:cubicBezTo>
                    <a:pt x="294" y="286"/>
                    <a:pt x="283" y="279"/>
                    <a:pt x="283" y="240"/>
                  </a:cubicBez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12" name="Freeform 18"/>
            <p:cNvSpPr>
              <a:spLocks noEditPoints="1"/>
            </p:cNvSpPr>
            <p:nvPr/>
          </p:nvSpPr>
          <p:spPr bwMode="auto">
            <a:xfrm>
              <a:off x="3429" y="1077"/>
              <a:ext cx="716" cy="732"/>
            </a:xfrm>
            <a:custGeom>
              <a:avLst/>
              <a:gdLst/>
              <a:ahLst/>
              <a:cxnLst>
                <a:cxn ang="0">
                  <a:pos x="50" y="117"/>
                </a:cxn>
                <a:cxn ang="0">
                  <a:pos x="88" y="41"/>
                </a:cxn>
                <a:cxn ang="0">
                  <a:pos x="164" y="12"/>
                </a:cxn>
                <a:cxn ang="0">
                  <a:pos x="257" y="117"/>
                </a:cxn>
                <a:cxn ang="0">
                  <a:pos x="50" y="117"/>
                </a:cxn>
                <a:cxn ang="0">
                  <a:pos x="280" y="249"/>
                </a:cxn>
                <a:cxn ang="0">
                  <a:pos x="165" y="298"/>
                </a:cxn>
                <a:cxn ang="0">
                  <a:pos x="83" y="264"/>
                </a:cxn>
                <a:cxn ang="0">
                  <a:pos x="54" y="217"/>
                </a:cxn>
                <a:cxn ang="0">
                  <a:pos x="46" y="157"/>
                </a:cxn>
                <a:cxn ang="0">
                  <a:pos x="47" y="132"/>
                </a:cxn>
                <a:cxn ang="0">
                  <a:pos x="302" y="132"/>
                </a:cxn>
                <a:cxn ang="0">
                  <a:pos x="303" y="132"/>
                </a:cxn>
                <a:cxn ang="0">
                  <a:pos x="303" y="131"/>
                </a:cxn>
                <a:cxn ang="0">
                  <a:pos x="263" y="40"/>
                </a:cxn>
                <a:cxn ang="0">
                  <a:pos x="219" y="11"/>
                </a:cxn>
                <a:cxn ang="0">
                  <a:pos x="162" y="0"/>
                </a:cxn>
                <a:cxn ang="0">
                  <a:pos x="46" y="44"/>
                </a:cxn>
                <a:cxn ang="0">
                  <a:pos x="0" y="155"/>
                </a:cxn>
                <a:cxn ang="0">
                  <a:pos x="45" y="263"/>
                </a:cxn>
                <a:cxn ang="0">
                  <a:pos x="97" y="298"/>
                </a:cxn>
                <a:cxn ang="0">
                  <a:pos x="165" y="310"/>
                </a:cxn>
                <a:cxn ang="0">
                  <a:pos x="259" y="282"/>
                </a:cxn>
                <a:cxn ang="0">
                  <a:pos x="287" y="256"/>
                </a:cxn>
                <a:cxn ang="0">
                  <a:pos x="280" y="249"/>
                </a:cxn>
              </a:cxnLst>
              <a:rect l="0" t="0" r="r" b="b"/>
              <a:pathLst>
                <a:path w="303" h="310">
                  <a:moveTo>
                    <a:pt x="50" y="117"/>
                  </a:moveTo>
                  <a:cubicBezTo>
                    <a:pt x="55" y="86"/>
                    <a:pt x="69" y="59"/>
                    <a:pt x="88" y="41"/>
                  </a:cubicBezTo>
                  <a:cubicBezTo>
                    <a:pt x="108" y="22"/>
                    <a:pt x="134" y="12"/>
                    <a:pt x="164" y="12"/>
                  </a:cubicBezTo>
                  <a:cubicBezTo>
                    <a:pt x="217" y="12"/>
                    <a:pt x="251" y="51"/>
                    <a:pt x="257" y="117"/>
                  </a:cubicBezTo>
                  <a:cubicBezTo>
                    <a:pt x="50" y="117"/>
                    <a:pt x="50" y="117"/>
                    <a:pt x="50" y="117"/>
                  </a:cubicBezTo>
                  <a:moveTo>
                    <a:pt x="280" y="249"/>
                  </a:moveTo>
                  <a:cubicBezTo>
                    <a:pt x="269" y="261"/>
                    <a:pt x="229" y="298"/>
                    <a:pt x="165" y="298"/>
                  </a:cubicBezTo>
                  <a:cubicBezTo>
                    <a:pt x="133" y="298"/>
                    <a:pt x="105" y="287"/>
                    <a:pt x="83" y="264"/>
                  </a:cubicBezTo>
                  <a:cubicBezTo>
                    <a:pt x="71" y="251"/>
                    <a:pt x="61" y="235"/>
                    <a:pt x="54" y="217"/>
                  </a:cubicBezTo>
                  <a:cubicBezTo>
                    <a:pt x="48" y="198"/>
                    <a:pt x="45" y="178"/>
                    <a:pt x="46" y="157"/>
                  </a:cubicBezTo>
                  <a:cubicBezTo>
                    <a:pt x="46" y="137"/>
                    <a:pt x="47" y="133"/>
                    <a:pt x="47" y="132"/>
                  </a:cubicBezTo>
                  <a:cubicBezTo>
                    <a:pt x="302" y="132"/>
                    <a:pt x="302" y="132"/>
                    <a:pt x="302" y="132"/>
                  </a:cubicBezTo>
                  <a:cubicBezTo>
                    <a:pt x="303" y="132"/>
                    <a:pt x="303" y="132"/>
                    <a:pt x="303" y="132"/>
                  </a:cubicBezTo>
                  <a:cubicBezTo>
                    <a:pt x="303" y="131"/>
                    <a:pt x="303" y="131"/>
                    <a:pt x="303" y="131"/>
                  </a:cubicBezTo>
                  <a:cubicBezTo>
                    <a:pt x="301" y="96"/>
                    <a:pt x="287" y="64"/>
                    <a:pt x="263" y="40"/>
                  </a:cubicBezTo>
                  <a:cubicBezTo>
                    <a:pt x="250" y="27"/>
                    <a:pt x="235" y="18"/>
                    <a:pt x="219" y="11"/>
                  </a:cubicBezTo>
                  <a:cubicBezTo>
                    <a:pt x="201" y="4"/>
                    <a:pt x="182" y="0"/>
                    <a:pt x="162" y="0"/>
                  </a:cubicBezTo>
                  <a:cubicBezTo>
                    <a:pt x="117" y="0"/>
                    <a:pt x="76" y="16"/>
                    <a:pt x="46" y="44"/>
                  </a:cubicBezTo>
                  <a:cubicBezTo>
                    <a:pt x="17" y="73"/>
                    <a:pt x="0" y="112"/>
                    <a:pt x="0" y="155"/>
                  </a:cubicBezTo>
                  <a:cubicBezTo>
                    <a:pt x="0" y="196"/>
                    <a:pt x="16" y="235"/>
                    <a:pt x="45" y="263"/>
                  </a:cubicBezTo>
                  <a:cubicBezTo>
                    <a:pt x="60" y="278"/>
                    <a:pt x="77" y="290"/>
                    <a:pt x="97" y="298"/>
                  </a:cubicBezTo>
                  <a:cubicBezTo>
                    <a:pt x="118" y="306"/>
                    <a:pt x="141" y="310"/>
                    <a:pt x="165" y="310"/>
                  </a:cubicBezTo>
                  <a:cubicBezTo>
                    <a:pt x="208" y="310"/>
                    <a:pt x="239" y="295"/>
                    <a:pt x="259" y="282"/>
                  </a:cubicBezTo>
                  <a:cubicBezTo>
                    <a:pt x="273" y="272"/>
                    <a:pt x="283" y="262"/>
                    <a:pt x="287" y="256"/>
                  </a:cubicBezTo>
                  <a:lnTo>
                    <a:pt x="280" y="249"/>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grpSp>
      <p:sp>
        <p:nvSpPr>
          <p:cNvPr id="16" name="Freeform 7"/>
          <p:cNvSpPr>
            <a:spLocks noEditPoints="1"/>
          </p:cNvSpPr>
          <p:nvPr userDrawn="1"/>
        </p:nvSpPr>
        <p:spPr bwMode="auto">
          <a:xfrm>
            <a:off x="736001" y="1347614"/>
            <a:ext cx="7240197" cy="3538338"/>
          </a:xfrm>
          <a:custGeom>
            <a:avLst/>
            <a:gdLst/>
            <a:ahLst/>
            <a:cxnLst>
              <a:cxn ang="0">
                <a:pos x="3411" y="151"/>
              </a:cxn>
              <a:cxn ang="0">
                <a:pos x="2513" y="746"/>
              </a:cxn>
              <a:cxn ang="0">
                <a:pos x="3135" y="735"/>
              </a:cxn>
              <a:cxn ang="0">
                <a:pos x="2757" y="867"/>
              </a:cxn>
              <a:cxn ang="0">
                <a:pos x="2887" y="2067"/>
              </a:cxn>
              <a:cxn ang="0">
                <a:pos x="3472" y="1375"/>
              </a:cxn>
              <a:cxn ang="0">
                <a:pos x="4254" y="1176"/>
              </a:cxn>
              <a:cxn ang="0">
                <a:pos x="4627" y="1188"/>
              </a:cxn>
              <a:cxn ang="0">
                <a:pos x="4920" y="902"/>
              </a:cxn>
              <a:cxn ang="0">
                <a:pos x="5128" y="411"/>
              </a:cxn>
              <a:cxn ang="0">
                <a:pos x="4604" y="177"/>
              </a:cxn>
              <a:cxn ang="0">
                <a:pos x="3798" y="194"/>
              </a:cxn>
              <a:cxn ang="0">
                <a:pos x="3177" y="222"/>
              </a:cxn>
              <a:cxn ang="0">
                <a:pos x="2861" y="439"/>
              </a:cxn>
              <a:cxn ang="0">
                <a:pos x="2816" y="501"/>
              </a:cxn>
              <a:cxn ang="0">
                <a:pos x="3005" y="57"/>
              </a:cxn>
              <a:cxn ang="0">
                <a:pos x="5175" y="1682"/>
              </a:cxn>
              <a:cxn ang="0">
                <a:pos x="3890" y="59"/>
              </a:cxn>
              <a:cxn ang="0">
                <a:pos x="3546" y="2048"/>
              </a:cxn>
              <a:cxn ang="0">
                <a:pos x="2379" y="314"/>
              </a:cxn>
              <a:cxn ang="0">
                <a:pos x="4805" y="494"/>
              </a:cxn>
              <a:cxn ang="0">
                <a:pos x="5211" y="1996"/>
              </a:cxn>
              <a:cxn ang="0">
                <a:pos x="5381" y="1854"/>
              </a:cxn>
              <a:cxn ang="0">
                <a:pos x="4852" y="1819"/>
              </a:cxn>
              <a:cxn ang="0">
                <a:pos x="5745" y="1986"/>
              </a:cxn>
              <a:cxn ang="0">
                <a:pos x="4856" y="1701"/>
              </a:cxn>
              <a:cxn ang="0">
                <a:pos x="4960" y="1679"/>
              </a:cxn>
              <a:cxn ang="0">
                <a:pos x="5083" y="1672"/>
              </a:cxn>
              <a:cxn ang="0">
                <a:pos x="4552" y="1623"/>
              </a:cxn>
              <a:cxn ang="0">
                <a:pos x="5107" y="912"/>
              </a:cxn>
              <a:cxn ang="0">
                <a:pos x="4934" y="1372"/>
              </a:cxn>
              <a:cxn ang="0">
                <a:pos x="1620" y="2804"/>
              </a:cxn>
              <a:cxn ang="0">
                <a:pos x="1512" y="1415"/>
              </a:cxn>
              <a:cxn ang="0">
                <a:pos x="5036" y="1963"/>
              </a:cxn>
              <a:cxn ang="0">
                <a:pos x="5712" y="2430"/>
              </a:cxn>
              <a:cxn ang="0">
                <a:pos x="5180" y="2527"/>
              </a:cxn>
              <a:cxn ang="0">
                <a:pos x="2194" y="274"/>
              </a:cxn>
              <a:cxn ang="0">
                <a:pos x="2159" y="21"/>
              </a:cxn>
              <a:cxn ang="0">
                <a:pos x="1963" y="340"/>
              </a:cxn>
              <a:cxn ang="0">
                <a:pos x="1679" y="73"/>
              </a:cxn>
              <a:cxn ang="0">
                <a:pos x="2629" y="562"/>
              </a:cxn>
              <a:cxn ang="0">
                <a:pos x="1727" y="165"/>
              </a:cxn>
              <a:cxn ang="0">
                <a:pos x="1762" y="321"/>
              </a:cxn>
              <a:cxn ang="0">
                <a:pos x="1457" y="113"/>
              </a:cxn>
              <a:cxn ang="0">
                <a:pos x="1337" y="217"/>
              </a:cxn>
              <a:cxn ang="0">
                <a:pos x="1554" y="69"/>
              </a:cxn>
              <a:cxn ang="0">
                <a:pos x="1828" y="262"/>
              </a:cxn>
              <a:cxn ang="0">
                <a:pos x="2948" y="742"/>
              </a:cxn>
              <a:cxn ang="0">
                <a:pos x="1023" y="1370"/>
              </a:cxn>
              <a:cxn ang="0">
                <a:pos x="1467" y="2693"/>
              </a:cxn>
              <a:cxn ang="0">
                <a:pos x="1996" y="1800"/>
              </a:cxn>
              <a:cxn ang="0">
                <a:pos x="1025" y="1275"/>
              </a:cxn>
              <a:cxn ang="0">
                <a:pos x="1325" y="879"/>
              </a:cxn>
              <a:cxn ang="0">
                <a:pos x="1488" y="659"/>
              </a:cxn>
              <a:cxn ang="0">
                <a:pos x="1481" y="482"/>
              </a:cxn>
              <a:cxn ang="0">
                <a:pos x="1474" y="217"/>
              </a:cxn>
              <a:cxn ang="0">
                <a:pos x="919" y="215"/>
              </a:cxn>
              <a:cxn ang="0">
                <a:pos x="206" y="477"/>
              </a:cxn>
              <a:cxn ang="0">
                <a:pos x="640" y="536"/>
              </a:cxn>
              <a:cxn ang="0">
                <a:pos x="635" y="990"/>
              </a:cxn>
              <a:cxn ang="0">
                <a:pos x="633" y="543"/>
              </a:cxn>
              <a:cxn ang="0">
                <a:pos x="1495" y="283"/>
              </a:cxn>
              <a:cxn ang="0">
                <a:pos x="1271" y="97"/>
              </a:cxn>
            </a:cxnLst>
            <a:rect l="0" t="0" r="r" b="b"/>
            <a:pathLst>
              <a:path w="5756" h="2813">
                <a:moveTo>
                  <a:pt x="3357" y="31"/>
                </a:moveTo>
                <a:lnTo>
                  <a:pt x="3357" y="31"/>
                </a:lnTo>
                <a:lnTo>
                  <a:pt x="3361" y="28"/>
                </a:lnTo>
                <a:lnTo>
                  <a:pt x="3364" y="31"/>
                </a:lnTo>
                <a:lnTo>
                  <a:pt x="3364" y="31"/>
                </a:lnTo>
                <a:lnTo>
                  <a:pt x="3364" y="31"/>
                </a:lnTo>
                <a:lnTo>
                  <a:pt x="3366" y="31"/>
                </a:lnTo>
                <a:lnTo>
                  <a:pt x="3368" y="28"/>
                </a:lnTo>
                <a:lnTo>
                  <a:pt x="3373" y="31"/>
                </a:lnTo>
                <a:lnTo>
                  <a:pt x="3375" y="31"/>
                </a:lnTo>
                <a:lnTo>
                  <a:pt x="3375" y="31"/>
                </a:lnTo>
                <a:lnTo>
                  <a:pt x="3380" y="31"/>
                </a:lnTo>
                <a:lnTo>
                  <a:pt x="3380" y="31"/>
                </a:lnTo>
                <a:lnTo>
                  <a:pt x="3380" y="28"/>
                </a:lnTo>
                <a:lnTo>
                  <a:pt x="3380" y="28"/>
                </a:lnTo>
                <a:lnTo>
                  <a:pt x="3378" y="28"/>
                </a:lnTo>
                <a:lnTo>
                  <a:pt x="3378" y="28"/>
                </a:lnTo>
                <a:lnTo>
                  <a:pt x="3385" y="28"/>
                </a:lnTo>
                <a:lnTo>
                  <a:pt x="3385" y="26"/>
                </a:lnTo>
                <a:lnTo>
                  <a:pt x="3385" y="26"/>
                </a:lnTo>
                <a:lnTo>
                  <a:pt x="3380" y="26"/>
                </a:lnTo>
                <a:lnTo>
                  <a:pt x="3378" y="26"/>
                </a:lnTo>
                <a:lnTo>
                  <a:pt x="3375" y="26"/>
                </a:lnTo>
                <a:lnTo>
                  <a:pt x="3375" y="26"/>
                </a:lnTo>
                <a:lnTo>
                  <a:pt x="3375" y="26"/>
                </a:lnTo>
                <a:lnTo>
                  <a:pt x="3375" y="26"/>
                </a:lnTo>
                <a:lnTo>
                  <a:pt x="3375" y="26"/>
                </a:lnTo>
                <a:lnTo>
                  <a:pt x="3373" y="26"/>
                </a:lnTo>
                <a:lnTo>
                  <a:pt x="3371" y="26"/>
                </a:lnTo>
                <a:lnTo>
                  <a:pt x="3368" y="26"/>
                </a:lnTo>
                <a:lnTo>
                  <a:pt x="3368" y="26"/>
                </a:lnTo>
                <a:lnTo>
                  <a:pt x="3366" y="26"/>
                </a:lnTo>
                <a:lnTo>
                  <a:pt x="3366" y="26"/>
                </a:lnTo>
                <a:lnTo>
                  <a:pt x="3361" y="28"/>
                </a:lnTo>
                <a:lnTo>
                  <a:pt x="3359" y="28"/>
                </a:lnTo>
                <a:lnTo>
                  <a:pt x="3354" y="28"/>
                </a:lnTo>
                <a:lnTo>
                  <a:pt x="3354" y="28"/>
                </a:lnTo>
                <a:lnTo>
                  <a:pt x="3352" y="28"/>
                </a:lnTo>
                <a:lnTo>
                  <a:pt x="3354" y="28"/>
                </a:lnTo>
                <a:lnTo>
                  <a:pt x="3357" y="31"/>
                </a:lnTo>
                <a:close/>
                <a:moveTo>
                  <a:pt x="3387" y="28"/>
                </a:moveTo>
                <a:lnTo>
                  <a:pt x="3387" y="28"/>
                </a:lnTo>
                <a:lnTo>
                  <a:pt x="3390" y="28"/>
                </a:lnTo>
                <a:lnTo>
                  <a:pt x="3392" y="28"/>
                </a:lnTo>
                <a:lnTo>
                  <a:pt x="3392" y="28"/>
                </a:lnTo>
                <a:lnTo>
                  <a:pt x="3394" y="28"/>
                </a:lnTo>
                <a:lnTo>
                  <a:pt x="3397" y="28"/>
                </a:lnTo>
                <a:lnTo>
                  <a:pt x="3394" y="28"/>
                </a:lnTo>
                <a:lnTo>
                  <a:pt x="3392" y="26"/>
                </a:lnTo>
                <a:lnTo>
                  <a:pt x="3392" y="26"/>
                </a:lnTo>
                <a:lnTo>
                  <a:pt x="3390" y="26"/>
                </a:lnTo>
                <a:lnTo>
                  <a:pt x="3387" y="28"/>
                </a:lnTo>
                <a:close/>
                <a:moveTo>
                  <a:pt x="3383" y="40"/>
                </a:moveTo>
                <a:lnTo>
                  <a:pt x="3378" y="40"/>
                </a:lnTo>
                <a:lnTo>
                  <a:pt x="3378" y="40"/>
                </a:lnTo>
                <a:lnTo>
                  <a:pt x="3375" y="40"/>
                </a:lnTo>
                <a:lnTo>
                  <a:pt x="3378" y="40"/>
                </a:lnTo>
                <a:lnTo>
                  <a:pt x="3380" y="40"/>
                </a:lnTo>
                <a:lnTo>
                  <a:pt x="3380" y="40"/>
                </a:lnTo>
                <a:lnTo>
                  <a:pt x="3380" y="43"/>
                </a:lnTo>
                <a:lnTo>
                  <a:pt x="3383" y="43"/>
                </a:lnTo>
                <a:lnTo>
                  <a:pt x="3383" y="43"/>
                </a:lnTo>
                <a:lnTo>
                  <a:pt x="3383" y="45"/>
                </a:lnTo>
                <a:lnTo>
                  <a:pt x="3385" y="45"/>
                </a:lnTo>
                <a:lnTo>
                  <a:pt x="3390" y="45"/>
                </a:lnTo>
                <a:lnTo>
                  <a:pt x="3390" y="45"/>
                </a:lnTo>
                <a:lnTo>
                  <a:pt x="3390" y="45"/>
                </a:lnTo>
                <a:lnTo>
                  <a:pt x="3392" y="43"/>
                </a:lnTo>
                <a:lnTo>
                  <a:pt x="3394" y="43"/>
                </a:lnTo>
                <a:lnTo>
                  <a:pt x="3394" y="43"/>
                </a:lnTo>
                <a:lnTo>
                  <a:pt x="3392" y="43"/>
                </a:lnTo>
                <a:lnTo>
                  <a:pt x="3394" y="43"/>
                </a:lnTo>
                <a:lnTo>
                  <a:pt x="3404" y="43"/>
                </a:lnTo>
                <a:lnTo>
                  <a:pt x="3401" y="40"/>
                </a:lnTo>
                <a:lnTo>
                  <a:pt x="3399" y="40"/>
                </a:lnTo>
                <a:lnTo>
                  <a:pt x="3394" y="40"/>
                </a:lnTo>
                <a:lnTo>
                  <a:pt x="3383" y="40"/>
                </a:lnTo>
                <a:close/>
                <a:moveTo>
                  <a:pt x="3375" y="24"/>
                </a:moveTo>
                <a:lnTo>
                  <a:pt x="3375" y="24"/>
                </a:lnTo>
                <a:lnTo>
                  <a:pt x="3375" y="24"/>
                </a:lnTo>
                <a:lnTo>
                  <a:pt x="3375" y="24"/>
                </a:lnTo>
                <a:lnTo>
                  <a:pt x="3380" y="24"/>
                </a:lnTo>
                <a:lnTo>
                  <a:pt x="3392" y="21"/>
                </a:lnTo>
                <a:lnTo>
                  <a:pt x="3392" y="21"/>
                </a:lnTo>
                <a:lnTo>
                  <a:pt x="3392" y="21"/>
                </a:lnTo>
                <a:lnTo>
                  <a:pt x="3390" y="21"/>
                </a:lnTo>
                <a:lnTo>
                  <a:pt x="3390" y="21"/>
                </a:lnTo>
                <a:lnTo>
                  <a:pt x="3378" y="21"/>
                </a:lnTo>
                <a:lnTo>
                  <a:pt x="3375" y="21"/>
                </a:lnTo>
                <a:lnTo>
                  <a:pt x="3375" y="21"/>
                </a:lnTo>
                <a:lnTo>
                  <a:pt x="3375" y="24"/>
                </a:lnTo>
                <a:lnTo>
                  <a:pt x="3375" y="24"/>
                </a:lnTo>
                <a:lnTo>
                  <a:pt x="3375" y="24"/>
                </a:lnTo>
                <a:close/>
                <a:moveTo>
                  <a:pt x="3390" y="35"/>
                </a:moveTo>
                <a:lnTo>
                  <a:pt x="3390" y="35"/>
                </a:lnTo>
                <a:lnTo>
                  <a:pt x="3392" y="35"/>
                </a:lnTo>
                <a:lnTo>
                  <a:pt x="3394" y="35"/>
                </a:lnTo>
                <a:lnTo>
                  <a:pt x="3394" y="35"/>
                </a:lnTo>
                <a:lnTo>
                  <a:pt x="3394" y="33"/>
                </a:lnTo>
                <a:lnTo>
                  <a:pt x="3392" y="33"/>
                </a:lnTo>
                <a:lnTo>
                  <a:pt x="3392" y="33"/>
                </a:lnTo>
                <a:lnTo>
                  <a:pt x="3390" y="31"/>
                </a:lnTo>
                <a:lnTo>
                  <a:pt x="3387" y="31"/>
                </a:lnTo>
                <a:lnTo>
                  <a:pt x="3385" y="31"/>
                </a:lnTo>
                <a:lnTo>
                  <a:pt x="3383" y="31"/>
                </a:lnTo>
                <a:lnTo>
                  <a:pt x="3383" y="31"/>
                </a:lnTo>
                <a:lnTo>
                  <a:pt x="3378" y="33"/>
                </a:lnTo>
                <a:lnTo>
                  <a:pt x="3375" y="31"/>
                </a:lnTo>
                <a:lnTo>
                  <a:pt x="3375" y="31"/>
                </a:lnTo>
                <a:lnTo>
                  <a:pt x="3373" y="33"/>
                </a:lnTo>
                <a:lnTo>
                  <a:pt x="3378" y="33"/>
                </a:lnTo>
                <a:lnTo>
                  <a:pt x="3378" y="33"/>
                </a:lnTo>
                <a:lnTo>
                  <a:pt x="3380" y="33"/>
                </a:lnTo>
                <a:lnTo>
                  <a:pt x="3383" y="35"/>
                </a:lnTo>
                <a:lnTo>
                  <a:pt x="3385" y="35"/>
                </a:lnTo>
                <a:lnTo>
                  <a:pt x="3390" y="35"/>
                </a:lnTo>
                <a:close/>
                <a:moveTo>
                  <a:pt x="3401" y="40"/>
                </a:moveTo>
                <a:lnTo>
                  <a:pt x="3404" y="40"/>
                </a:lnTo>
                <a:lnTo>
                  <a:pt x="3406" y="40"/>
                </a:lnTo>
                <a:lnTo>
                  <a:pt x="3406" y="40"/>
                </a:lnTo>
                <a:lnTo>
                  <a:pt x="3411" y="40"/>
                </a:lnTo>
                <a:lnTo>
                  <a:pt x="3413" y="40"/>
                </a:lnTo>
                <a:lnTo>
                  <a:pt x="3418" y="40"/>
                </a:lnTo>
                <a:lnTo>
                  <a:pt x="3420" y="40"/>
                </a:lnTo>
                <a:lnTo>
                  <a:pt x="3423" y="40"/>
                </a:lnTo>
                <a:lnTo>
                  <a:pt x="3423" y="40"/>
                </a:lnTo>
                <a:lnTo>
                  <a:pt x="3425" y="40"/>
                </a:lnTo>
                <a:lnTo>
                  <a:pt x="3430" y="38"/>
                </a:lnTo>
                <a:lnTo>
                  <a:pt x="3430" y="38"/>
                </a:lnTo>
                <a:lnTo>
                  <a:pt x="3430" y="38"/>
                </a:lnTo>
                <a:lnTo>
                  <a:pt x="3432" y="38"/>
                </a:lnTo>
                <a:lnTo>
                  <a:pt x="3432" y="38"/>
                </a:lnTo>
                <a:lnTo>
                  <a:pt x="3435" y="35"/>
                </a:lnTo>
                <a:lnTo>
                  <a:pt x="3432" y="35"/>
                </a:lnTo>
                <a:lnTo>
                  <a:pt x="3432" y="35"/>
                </a:lnTo>
                <a:lnTo>
                  <a:pt x="3432" y="33"/>
                </a:lnTo>
                <a:lnTo>
                  <a:pt x="3427" y="33"/>
                </a:lnTo>
                <a:lnTo>
                  <a:pt x="3425" y="33"/>
                </a:lnTo>
                <a:lnTo>
                  <a:pt x="3425" y="33"/>
                </a:lnTo>
                <a:lnTo>
                  <a:pt x="3425" y="33"/>
                </a:lnTo>
                <a:lnTo>
                  <a:pt x="3423" y="35"/>
                </a:lnTo>
                <a:lnTo>
                  <a:pt x="3418" y="35"/>
                </a:lnTo>
                <a:lnTo>
                  <a:pt x="3413" y="35"/>
                </a:lnTo>
                <a:lnTo>
                  <a:pt x="3411" y="35"/>
                </a:lnTo>
                <a:lnTo>
                  <a:pt x="3411" y="35"/>
                </a:lnTo>
                <a:lnTo>
                  <a:pt x="3411" y="35"/>
                </a:lnTo>
                <a:lnTo>
                  <a:pt x="3409" y="35"/>
                </a:lnTo>
                <a:lnTo>
                  <a:pt x="3409" y="35"/>
                </a:lnTo>
                <a:lnTo>
                  <a:pt x="3409" y="35"/>
                </a:lnTo>
                <a:lnTo>
                  <a:pt x="3404" y="35"/>
                </a:lnTo>
                <a:lnTo>
                  <a:pt x="3404" y="35"/>
                </a:lnTo>
                <a:lnTo>
                  <a:pt x="3404" y="35"/>
                </a:lnTo>
                <a:lnTo>
                  <a:pt x="3401" y="35"/>
                </a:lnTo>
                <a:lnTo>
                  <a:pt x="3401" y="35"/>
                </a:lnTo>
                <a:lnTo>
                  <a:pt x="3401" y="38"/>
                </a:lnTo>
                <a:lnTo>
                  <a:pt x="3401" y="38"/>
                </a:lnTo>
                <a:lnTo>
                  <a:pt x="3401" y="40"/>
                </a:lnTo>
                <a:close/>
                <a:moveTo>
                  <a:pt x="3439" y="33"/>
                </a:moveTo>
                <a:lnTo>
                  <a:pt x="3437" y="35"/>
                </a:lnTo>
                <a:lnTo>
                  <a:pt x="3437" y="35"/>
                </a:lnTo>
                <a:lnTo>
                  <a:pt x="3439" y="35"/>
                </a:lnTo>
                <a:lnTo>
                  <a:pt x="3444" y="35"/>
                </a:lnTo>
                <a:lnTo>
                  <a:pt x="3446" y="35"/>
                </a:lnTo>
                <a:lnTo>
                  <a:pt x="3446" y="35"/>
                </a:lnTo>
                <a:lnTo>
                  <a:pt x="3446" y="35"/>
                </a:lnTo>
                <a:lnTo>
                  <a:pt x="3460" y="35"/>
                </a:lnTo>
                <a:lnTo>
                  <a:pt x="3465" y="35"/>
                </a:lnTo>
                <a:lnTo>
                  <a:pt x="3468" y="33"/>
                </a:lnTo>
                <a:lnTo>
                  <a:pt x="3468" y="33"/>
                </a:lnTo>
                <a:lnTo>
                  <a:pt x="3468" y="33"/>
                </a:lnTo>
                <a:lnTo>
                  <a:pt x="3468" y="31"/>
                </a:lnTo>
                <a:lnTo>
                  <a:pt x="3465" y="31"/>
                </a:lnTo>
                <a:lnTo>
                  <a:pt x="3463" y="31"/>
                </a:lnTo>
                <a:lnTo>
                  <a:pt x="3460" y="31"/>
                </a:lnTo>
                <a:lnTo>
                  <a:pt x="3458" y="31"/>
                </a:lnTo>
                <a:lnTo>
                  <a:pt x="3456" y="31"/>
                </a:lnTo>
                <a:lnTo>
                  <a:pt x="3456" y="31"/>
                </a:lnTo>
                <a:lnTo>
                  <a:pt x="3453" y="31"/>
                </a:lnTo>
                <a:lnTo>
                  <a:pt x="3453" y="31"/>
                </a:lnTo>
                <a:lnTo>
                  <a:pt x="3453" y="31"/>
                </a:lnTo>
                <a:lnTo>
                  <a:pt x="3453" y="33"/>
                </a:lnTo>
                <a:lnTo>
                  <a:pt x="3453" y="33"/>
                </a:lnTo>
                <a:lnTo>
                  <a:pt x="3451" y="33"/>
                </a:lnTo>
                <a:lnTo>
                  <a:pt x="3446" y="33"/>
                </a:lnTo>
                <a:lnTo>
                  <a:pt x="3442" y="33"/>
                </a:lnTo>
                <a:lnTo>
                  <a:pt x="3439" y="33"/>
                </a:lnTo>
                <a:close/>
                <a:moveTo>
                  <a:pt x="3406" y="47"/>
                </a:moveTo>
                <a:lnTo>
                  <a:pt x="3406" y="47"/>
                </a:lnTo>
                <a:lnTo>
                  <a:pt x="3409" y="47"/>
                </a:lnTo>
                <a:lnTo>
                  <a:pt x="3409" y="47"/>
                </a:lnTo>
                <a:lnTo>
                  <a:pt x="3413" y="47"/>
                </a:lnTo>
                <a:lnTo>
                  <a:pt x="3413" y="47"/>
                </a:lnTo>
                <a:lnTo>
                  <a:pt x="3413" y="45"/>
                </a:lnTo>
                <a:lnTo>
                  <a:pt x="3409" y="45"/>
                </a:lnTo>
                <a:lnTo>
                  <a:pt x="3404" y="45"/>
                </a:lnTo>
                <a:lnTo>
                  <a:pt x="3404" y="45"/>
                </a:lnTo>
                <a:lnTo>
                  <a:pt x="3404" y="47"/>
                </a:lnTo>
                <a:lnTo>
                  <a:pt x="3406" y="47"/>
                </a:lnTo>
                <a:lnTo>
                  <a:pt x="3406" y="47"/>
                </a:lnTo>
                <a:close/>
                <a:moveTo>
                  <a:pt x="3416" y="33"/>
                </a:moveTo>
                <a:lnTo>
                  <a:pt x="3416" y="33"/>
                </a:lnTo>
                <a:lnTo>
                  <a:pt x="3420" y="33"/>
                </a:lnTo>
                <a:lnTo>
                  <a:pt x="3423" y="33"/>
                </a:lnTo>
                <a:lnTo>
                  <a:pt x="3423" y="31"/>
                </a:lnTo>
                <a:lnTo>
                  <a:pt x="3423" y="31"/>
                </a:lnTo>
                <a:lnTo>
                  <a:pt x="3423" y="31"/>
                </a:lnTo>
                <a:lnTo>
                  <a:pt x="3411" y="31"/>
                </a:lnTo>
                <a:lnTo>
                  <a:pt x="3409" y="33"/>
                </a:lnTo>
                <a:lnTo>
                  <a:pt x="3406" y="33"/>
                </a:lnTo>
                <a:lnTo>
                  <a:pt x="3406" y="33"/>
                </a:lnTo>
                <a:lnTo>
                  <a:pt x="3411" y="33"/>
                </a:lnTo>
                <a:lnTo>
                  <a:pt x="3416" y="33"/>
                </a:lnTo>
                <a:close/>
                <a:moveTo>
                  <a:pt x="3427" y="24"/>
                </a:moveTo>
                <a:lnTo>
                  <a:pt x="3430" y="24"/>
                </a:lnTo>
                <a:lnTo>
                  <a:pt x="3432" y="24"/>
                </a:lnTo>
                <a:lnTo>
                  <a:pt x="3439" y="24"/>
                </a:lnTo>
                <a:lnTo>
                  <a:pt x="3439" y="24"/>
                </a:lnTo>
                <a:lnTo>
                  <a:pt x="3442" y="24"/>
                </a:lnTo>
                <a:lnTo>
                  <a:pt x="3442" y="24"/>
                </a:lnTo>
                <a:lnTo>
                  <a:pt x="3442" y="24"/>
                </a:lnTo>
                <a:lnTo>
                  <a:pt x="3442" y="24"/>
                </a:lnTo>
                <a:lnTo>
                  <a:pt x="3442" y="24"/>
                </a:lnTo>
                <a:lnTo>
                  <a:pt x="3430" y="24"/>
                </a:lnTo>
                <a:lnTo>
                  <a:pt x="3425" y="24"/>
                </a:lnTo>
                <a:lnTo>
                  <a:pt x="3423" y="24"/>
                </a:lnTo>
                <a:lnTo>
                  <a:pt x="3427" y="24"/>
                </a:lnTo>
                <a:lnTo>
                  <a:pt x="3427" y="24"/>
                </a:lnTo>
                <a:close/>
                <a:moveTo>
                  <a:pt x="3281" y="40"/>
                </a:moveTo>
                <a:lnTo>
                  <a:pt x="3279" y="38"/>
                </a:lnTo>
                <a:lnTo>
                  <a:pt x="3276" y="38"/>
                </a:lnTo>
                <a:lnTo>
                  <a:pt x="3276" y="38"/>
                </a:lnTo>
                <a:lnTo>
                  <a:pt x="3276" y="38"/>
                </a:lnTo>
                <a:lnTo>
                  <a:pt x="3274" y="38"/>
                </a:lnTo>
                <a:lnTo>
                  <a:pt x="3272" y="38"/>
                </a:lnTo>
                <a:lnTo>
                  <a:pt x="3269" y="40"/>
                </a:lnTo>
                <a:lnTo>
                  <a:pt x="3267" y="40"/>
                </a:lnTo>
                <a:lnTo>
                  <a:pt x="3260" y="43"/>
                </a:lnTo>
                <a:lnTo>
                  <a:pt x="3260" y="43"/>
                </a:lnTo>
                <a:lnTo>
                  <a:pt x="3262" y="43"/>
                </a:lnTo>
                <a:lnTo>
                  <a:pt x="3262" y="43"/>
                </a:lnTo>
                <a:lnTo>
                  <a:pt x="3264" y="45"/>
                </a:lnTo>
                <a:lnTo>
                  <a:pt x="3267" y="45"/>
                </a:lnTo>
                <a:lnTo>
                  <a:pt x="3267" y="45"/>
                </a:lnTo>
                <a:lnTo>
                  <a:pt x="3267" y="45"/>
                </a:lnTo>
                <a:lnTo>
                  <a:pt x="3269" y="43"/>
                </a:lnTo>
                <a:lnTo>
                  <a:pt x="3272" y="43"/>
                </a:lnTo>
                <a:lnTo>
                  <a:pt x="3274" y="43"/>
                </a:lnTo>
                <a:lnTo>
                  <a:pt x="3274" y="43"/>
                </a:lnTo>
                <a:lnTo>
                  <a:pt x="3272" y="45"/>
                </a:lnTo>
                <a:lnTo>
                  <a:pt x="3272" y="45"/>
                </a:lnTo>
                <a:lnTo>
                  <a:pt x="3274" y="45"/>
                </a:lnTo>
                <a:lnTo>
                  <a:pt x="3274" y="45"/>
                </a:lnTo>
                <a:lnTo>
                  <a:pt x="3276" y="45"/>
                </a:lnTo>
                <a:lnTo>
                  <a:pt x="3276" y="45"/>
                </a:lnTo>
                <a:lnTo>
                  <a:pt x="3276" y="45"/>
                </a:lnTo>
                <a:lnTo>
                  <a:pt x="3276" y="45"/>
                </a:lnTo>
                <a:lnTo>
                  <a:pt x="3279" y="45"/>
                </a:lnTo>
                <a:lnTo>
                  <a:pt x="3281" y="45"/>
                </a:lnTo>
                <a:lnTo>
                  <a:pt x="3281" y="45"/>
                </a:lnTo>
                <a:lnTo>
                  <a:pt x="3281" y="45"/>
                </a:lnTo>
                <a:lnTo>
                  <a:pt x="3281" y="45"/>
                </a:lnTo>
                <a:lnTo>
                  <a:pt x="3281" y="45"/>
                </a:lnTo>
                <a:lnTo>
                  <a:pt x="3281" y="43"/>
                </a:lnTo>
                <a:lnTo>
                  <a:pt x="3283" y="45"/>
                </a:lnTo>
                <a:lnTo>
                  <a:pt x="3286" y="45"/>
                </a:lnTo>
                <a:lnTo>
                  <a:pt x="3286" y="45"/>
                </a:lnTo>
                <a:lnTo>
                  <a:pt x="3286" y="45"/>
                </a:lnTo>
                <a:lnTo>
                  <a:pt x="3286" y="43"/>
                </a:lnTo>
                <a:lnTo>
                  <a:pt x="3286" y="43"/>
                </a:lnTo>
                <a:lnTo>
                  <a:pt x="3286" y="43"/>
                </a:lnTo>
                <a:lnTo>
                  <a:pt x="3286" y="43"/>
                </a:lnTo>
                <a:lnTo>
                  <a:pt x="3286" y="43"/>
                </a:lnTo>
                <a:lnTo>
                  <a:pt x="3283" y="43"/>
                </a:lnTo>
                <a:lnTo>
                  <a:pt x="3283" y="43"/>
                </a:lnTo>
                <a:lnTo>
                  <a:pt x="3281" y="43"/>
                </a:lnTo>
                <a:lnTo>
                  <a:pt x="3281" y="43"/>
                </a:lnTo>
                <a:lnTo>
                  <a:pt x="3283" y="43"/>
                </a:lnTo>
                <a:lnTo>
                  <a:pt x="3283" y="40"/>
                </a:lnTo>
                <a:lnTo>
                  <a:pt x="3293" y="40"/>
                </a:lnTo>
                <a:lnTo>
                  <a:pt x="3295" y="40"/>
                </a:lnTo>
                <a:lnTo>
                  <a:pt x="3293" y="40"/>
                </a:lnTo>
                <a:lnTo>
                  <a:pt x="3295" y="40"/>
                </a:lnTo>
                <a:lnTo>
                  <a:pt x="3300" y="38"/>
                </a:lnTo>
                <a:lnTo>
                  <a:pt x="3307" y="38"/>
                </a:lnTo>
                <a:lnTo>
                  <a:pt x="3309" y="38"/>
                </a:lnTo>
                <a:lnTo>
                  <a:pt x="3314" y="38"/>
                </a:lnTo>
                <a:lnTo>
                  <a:pt x="3312" y="35"/>
                </a:lnTo>
                <a:lnTo>
                  <a:pt x="3312" y="35"/>
                </a:lnTo>
                <a:lnTo>
                  <a:pt x="3302" y="33"/>
                </a:lnTo>
                <a:lnTo>
                  <a:pt x="3302" y="33"/>
                </a:lnTo>
                <a:lnTo>
                  <a:pt x="3302" y="33"/>
                </a:lnTo>
                <a:lnTo>
                  <a:pt x="3298" y="33"/>
                </a:lnTo>
                <a:lnTo>
                  <a:pt x="3295" y="33"/>
                </a:lnTo>
                <a:lnTo>
                  <a:pt x="3295" y="33"/>
                </a:lnTo>
                <a:lnTo>
                  <a:pt x="3295" y="33"/>
                </a:lnTo>
                <a:lnTo>
                  <a:pt x="3288" y="35"/>
                </a:lnTo>
                <a:lnTo>
                  <a:pt x="3286" y="35"/>
                </a:lnTo>
                <a:lnTo>
                  <a:pt x="3283" y="35"/>
                </a:lnTo>
                <a:lnTo>
                  <a:pt x="3286" y="38"/>
                </a:lnTo>
                <a:lnTo>
                  <a:pt x="3286" y="38"/>
                </a:lnTo>
                <a:lnTo>
                  <a:pt x="3286" y="40"/>
                </a:lnTo>
                <a:lnTo>
                  <a:pt x="3281" y="40"/>
                </a:lnTo>
                <a:close/>
                <a:moveTo>
                  <a:pt x="3345" y="35"/>
                </a:moveTo>
                <a:lnTo>
                  <a:pt x="3345" y="35"/>
                </a:lnTo>
                <a:lnTo>
                  <a:pt x="3347" y="35"/>
                </a:lnTo>
                <a:lnTo>
                  <a:pt x="3347" y="35"/>
                </a:lnTo>
                <a:lnTo>
                  <a:pt x="3347" y="35"/>
                </a:lnTo>
                <a:lnTo>
                  <a:pt x="3352" y="35"/>
                </a:lnTo>
                <a:lnTo>
                  <a:pt x="3357" y="35"/>
                </a:lnTo>
                <a:lnTo>
                  <a:pt x="3361" y="38"/>
                </a:lnTo>
                <a:lnTo>
                  <a:pt x="3361" y="38"/>
                </a:lnTo>
                <a:lnTo>
                  <a:pt x="3361" y="38"/>
                </a:lnTo>
                <a:lnTo>
                  <a:pt x="3366" y="38"/>
                </a:lnTo>
                <a:lnTo>
                  <a:pt x="3373" y="38"/>
                </a:lnTo>
                <a:lnTo>
                  <a:pt x="3380" y="35"/>
                </a:lnTo>
                <a:lnTo>
                  <a:pt x="3383" y="35"/>
                </a:lnTo>
                <a:lnTo>
                  <a:pt x="3383" y="35"/>
                </a:lnTo>
                <a:lnTo>
                  <a:pt x="3383" y="35"/>
                </a:lnTo>
                <a:lnTo>
                  <a:pt x="3380" y="35"/>
                </a:lnTo>
                <a:lnTo>
                  <a:pt x="3373" y="33"/>
                </a:lnTo>
                <a:lnTo>
                  <a:pt x="3371" y="33"/>
                </a:lnTo>
                <a:lnTo>
                  <a:pt x="3366" y="33"/>
                </a:lnTo>
                <a:lnTo>
                  <a:pt x="3361" y="33"/>
                </a:lnTo>
                <a:lnTo>
                  <a:pt x="3354" y="33"/>
                </a:lnTo>
                <a:lnTo>
                  <a:pt x="3345" y="31"/>
                </a:lnTo>
                <a:lnTo>
                  <a:pt x="3345" y="31"/>
                </a:lnTo>
                <a:lnTo>
                  <a:pt x="3345" y="31"/>
                </a:lnTo>
                <a:lnTo>
                  <a:pt x="3342" y="33"/>
                </a:lnTo>
                <a:lnTo>
                  <a:pt x="3342" y="33"/>
                </a:lnTo>
                <a:lnTo>
                  <a:pt x="3340" y="33"/>
                </a:lnTo>
                <a:lnTo>
                  <a:pt x="3340" y="33"/>
                </a:lnTo>
                <a:lnTo>
                  <a:pt x="3340" y="35"/>
                </a:lnTo>
                <a:lnTo>
                  <a:pt x="3345" y="35"/>
                </a:lnTo>
                <a:close/>
                <a:moveTo>
                  <a:pt x="3295" y="31"/>
                </a:moveTo>
                <a:lnTo>
                  <a:pt x="3298" y="31"/>
                </a:lnTo>
                <a:lnTo>
                  <a:pt x="3300" y="31"/>
                </a:lnTo>
                <a:lnTo>
                  <a:pt x="3300" y="31"/>
                </a:lnTo>
                <a:lnTo>
                  <a:pt x="3300" y="31"/>
                </a:lnTo>
                <a:lnTo>
                  <a:pt x="3300" y="31"/>
                </a:lnTo>
                <a:lnTo>
                  <a:pt x="3302" y="31"/>
                </a:lnTo>
                <a:lnTo>
                  <a:pt x="3300" y="31"/>
                </a:lnTo>
                <a:lnTo>
                  <a:pt x="3300" y="31"/>
                </a:lnTo>
                <a:lnTo>
                  <a:pt x="3300" y="31"/>
                </a:lnTo>
                <a:lnTo>
                  <a:pt x="3298" y="31"/>
                </a:lnTo>
                <a:lnTo>
                  <a:pt x="3298" y="31"/>
                </a:lnTo>
                <a:lnTo>
                  <a:pt x="3298" y="31"/>
                </a:lnTo>
                <a:lnTo>
                  <a:pt x="3298" y="31"/>
                </a:lnTo>
                <a:lnTo>
                  <a:pt x="3295" y="31"/>
                </a:lnTo>
                <a:lnTo>
                  <a:pt x="3295" y="31"/>
                </a:lnTo>
                <a:lnTo>
                  <a:pt x="3295" y="31"/>
                </a:lnTo>
                <a:close/>
                <a:moveTo>
                  <a:pt x="3243" y="38"/>
                </a:moveTo>
                <a:lnTo>
                  <a:pt x="3246" y="38"/>
                </a:lnTo>
                <a:lnTo>
                  <a:pt x="3246" y="38"/>
                </a:lnTo>
                <a:lnTo>
                  <a:pt x="3248" y="38"/>
                </a:lnTo>
                <a:lnTo>
                  <a:pt x="3250" y="38"/>
                </a:lnTo>
                <a:lnTo>
                  <a:pt x="3250" y="40"/>
                </a:lnTo>
                <a:lnTo>
                  <a:pt x="3253" y="40"/>
                </a:lnTo>
                <a:lnTo>
                  <a:pt x="3253" y="40"/>
                </a:lnTo>
                <a:lnTo>
                  <a:pt x="3255" y="40"/>
                </a:lnTo>
                <a:lnTo>
                  <a:pt x="3255" y="40"/>
                </a:lnTo>
                <a:lnTo>
                  <a:pt x="3257" y="38"/>
                </a:lnTo>
                <a:lnTo>
                  <a:pt x="3257" y="38"/>
                </a:lnTo>
                <a:lnTo>
                  <a:pt x="3262" y="38"/>
                </a:lnTo>
                <a:lnTo>
                  <a:pt x="3262" y="38"/>
                </a:lnTo>
                <a:lnTo>
                  <a:pt x="3262" y="38"/>
                </a:lnTo>
                <a:lnTo>
                  <a:pt x="3264" y="38"/>
                </a:lnTo>
                <a:lnTo>
                  <a:pt x="3264" y="38"/>
                </a:lnTo>
                <a:lnTo>
                  <a:pt x="3264" y="38"/>
                </a:lnTo>
                <a:lnTo>
                  <a:pt x="3267" y="38"/>
                </a:lnTo>
                <a:lnTo>
                  <a:pt x="3267" y="35"/>
                </a:lnTo>
                <a:lnTo>
                  <a:pt x="3267" y="35"/>
                </a:lnTo>
                <a:lnTo>
                  <a:pt x="3267" y="35"/>
                </a:lnTo>
                <a:lnTo>
                  <a:pt x="3269" y="35"/>
                </a:lnTo>
                <a:lnTo>
                  <a:pt x="3269" y="35"/>
                </a:lnTo>
                <a:lnTo>
                  <a:pt x="3272" y="38"/>
                </a:lnTo>
                <a:lnTo>
                  <a:pt x="3279" y="38"/>
                </a:lnTo>
                <a:lnTo>
                  <a:pt x="3279" y="38"/>
                </a:lnTo>
                <a:lnTo>
                  <a:pt x="3279" y="38"/>
                </a:lnTo>
                <a:lnTo>
                  <a:pt x="3279" y="35"/>
                </a:lnTo>
                <a:lnTo>
                  <a:pt x="3276" y="35"/>
                </a:lnTo>
                <a:lnTo>
                  <a:pt x="3276" y="35"/>
                </a:lnTo>
                <a:lnTo>
                  <a:pt x="3276" y="35"/>
                </a:lnTo>
                <a:lnTo>
                  <a:pt x="3274" y="35"/>
                </a:lnTo>
                <a:lnTo>
                  <a:pt x="3274" y="35"/>
                </a:lnTo>
                <a:lnTo>
                  <a:pt x="3274" y="35"/>
                </a:lnTo>
                <a:lnTo>
                  <a:pt x="3274" y="35"/>
                </a:lnTo>
                <a:lnTo>
                  <a:pt x="3269" y="35"/>
                </a:lnTo>
                <a:lnTo>
                  <a:pt x="3264" y="35"/>
                </a:lnTo>
                <a:lnTo>
                  <a:pt x="3264" y="35"/>
                </a:lnTo>
                <a:lnTo>
                  <a:pt x="3262" y="35"/>
                </a:lnTo>
                <a:lnTo>
                  <a:pt x="3260" y="35"/>
                </a:lnTo>
                <a:lnTo>
                  <a:pt x="3257" y="35"/>
                </a:lnTo>
                <a:lnTo>
                  <a:pt x="3253" y="35"/>
                </a:lnTo>
                <a:lnTo>
                  <a:pt x="3238" y="38"/>
                </a:lnTo>
                <a:lnTo>
                  <a:pt x="3236" y="38"/>
                </a:lnTo>
                <a:lnTo>
                  <a:pt x="3238" y="38"/>
                </a:lnTo>
                <a:lnTo>
                  <a:pt x="3243" y="38"/>
                </a:lnTo>
                <a:close/>
                <a:moveTo>
                  <a:pt x="3328" y="43"/>
                </a:moveTo>
                <a:lnTo>
                  <a:pt x="3328" y="43"/>
                </a:lnTo>
                <a:lnTo>
                  <a:pt x="3328" y="45"/>
                </a:lnTo>
                <a:lnTo>
                  <a:pt x="3331" y="45"/>
                </a:lnTo>
                <a:lnTo>
                  <a:pt x="3331" y="45"/>
                </a:lnTo>
                <a:lnTo>
                  <a:pt x="3338" y="45"/>
                </a:lnTo>
                <a:lnTo>
                  <a:pt x="3340" y="43"/>
                </a:lnTo>
                <a:lnTo>
                  <a:pt x="3342" y="43"/>
                </a:lnTo>
                <a:lnTo>
                  <a:pt x="3342" y="43"/>
                </a:lnTo>
                <a:lnTo>
                  <a:pt x="3338" y="43"/>
                </a:lnTo>
                <a:lnTo>
                  <a:pt x="3338" y="43"/>
                </a:lnTo>
                <a:lnTo>
                  <a:pt x="3335" y="40"/>
                </a:lnTo>
                <a:lnTo>
                  <a:pt x="3335" y="40"/>
                </a:lnTo>
                <a:lnTo>
                  <a:pt x="3333" y="40"/>
                </a:lnTo>
                <a:lnTo>
                  <a:pt x="3333" y="40"/>
                </a:lnTo>
                <a:lnTo>
                  <a:pt x="3328" y="40"/>
                </a:lnTo>
                <a:lnTo>
                  <a:pt x="3328" y="43"/>
                </a:lnTo>
                <a:lnTo>
                  <a:pt x="3328" y="43"/>
                </a:lnTo>
                <a:lnTo>
                  <a:pt x="3326" y="43"/>
                </a:lnTo>
                <a:lnTo>
                  <a:pt x="3323" y="43"/>
                </a:lnTo>
                <a:lnTo>
                  <a:pt x="3323" y="43"/>
                </a:lnTo>
                <a:lnTo>
                  <a:pt x="3326" y="43"/>
                </a:lnTo>
                <a:lnTo>
                  <a:pt x="3328" y="43"/>
                </a:lnTo>
                <a:close/>
                <a:moveTo>
                  <a:pt x="3340" y="40"/>
                </a:moveTo>
                <a:lnTo>
                  <a:pt x="3345" y="40"/>
                </a:lnTo>
                <a:lnTo>
                  <a:pt x="3345" y="40"/>
                </a:lnTo>
                <a:lnTo>
                  <a:pt x="3347" y="40"/>
                </a:lnTo>
                <a:lnTo>
                  <a:pt x="3347" y="40"/>
                </a:lnTo>
                <a:lnTo>
                  <a:pt x="3347" y="38"/>
                </a:lnTo>
                <a:lnTo>
                  <a:pt x="3345" y="38"/>
                </a:lnTo>
                <a:lnTo>
                  <a:pt x="3342" y="38"/>
                </a:lnTo>
                <a:lnTo>
                  <a:pt x="3340" y="38"/>
                </a:lnTo>
                <a:lnTo>
                  <a:pt x="3340" y="38"/>
                </a:lnTo>
                <a:lnTo>
                  <a:pt x="3340" y="38"/>
                </a:lnTo>
                <a:lnTo>
                  <a:pt x="3340" y="40"/>
                </a:lnTo>
                <a:lnTo>
                  <a:pt x="3340" y="40"/>
                </a:lnTo>
                <a:lnTo>
                  <a:pt x="3340" y="40"/>
                </a:lnTo>
                <a:close/>
                <a:moveTo>
                  <a:pt x="3314" y="45"/>
                </a:moveTo>
                <a:lnTo>
                  <a:pt x="3309" y="45"/>
                </a:lnTo>
                <a:lnTo>
                  <a:pt x="3309" y="45"/>
                </a:lnTo>
                <a:lnTo>
                  <a:pt x="3307" y="45"/>
                </a:lnTo>
                <a:lnTo>
                  <a:pt x="3305" y="45"/>
                </a:lnTo>
                <a:lnTo>
                  <a:pt x="3300" y="47"/>
                </a:lnTo>
                <a:lnTo>
                  <a:pt x="3300" y="47"/>
                </a:lnTo>
                <a:lnTo>
                  <a:pt x="3300" y="47"/>
                </a:lnTo>
                <a:lnTo>
                  <a:pt x="3305" y="47"/>
                </a:lnTo>
                <a:lnTo>
                  <a:pt x="3305" y="47"/>
                </a:lnTo>
                <a:lnTo>
                  <a:pt x="3305" y="47"/>
                </a:lnTo>
                <a:lnTo>
                  <a:pt x="3312" y="47"/>
                </a:lnTo>
                <a:lnTo>
                  <a:pt x="3316" y="47"/>
                </a:lnTo>
                <a:lnTo>
                  <a:pt x="3316" y="47"/>
                </a:lnTo>
                <a:lnTo>
                  <a:pt x="3316" y="47"/>
                </a:lnTo>
                <a:lnTo>
                  <a:pt x="3316" y="47"/>
                </a:lnTo>
                <a:lnTo>
                  <a:pt x="3314" y="47"/>
                </a:lnTo>
                <a:lnTo>
                  <a:pt x="3314" y="47"/>
                </a:lnTo>
                <a:lnTo>
                  <a:pt x="3314" y="47"/>
                </a:lnTo>
                <a:lnTo>
                  <a:pt x="3314" y="45"/>
                </a:lnTo>
                <a:close/>
                <a:moveTo>
                  <a:pt x="3302" y="45"/>
                </a:moveTo>
                <a:lnTo>
                  <a:pt x="3300" y="43"/>
                </a:lnTo>
                <a:lnTo>
                  <a:pt x="3298" y="43"/>
                </a:lnTo>
                <a:lnTo>
                  <a:pt x="3298" y="43"/>
                </a:lnTo>
                <a:lnTo>
                  <a:pt x="3293" y="45"/>
                </a:lnTo>
                <a:lnTo>
                  <a:pt x="3293" y="45"/>
                </a:lnTo>
                <a:lnTo>
                  <a:pt x="3293" y="45"/>
                </a:lnTo>
                <a:lnTo>
                  <a:pt x="3293" y="45"/>
                </a:lnTo>
                <a:lnTo>
                  <a:pt x="3298" y="45"/>
                </a:lnTo>
                <a:lnTo>
                  <a:pt x="3300" y="45"/>
                </a:lnTo>
                <a:lnTo>
                  <a:pt x="3300" y="45"/>
                </a:lnTo>
                <a:lnTo>
                  <a:pt x="3300" y="45"/>
                </a:lnTo>
                <a:lnTo>
                  <a:pt x="3300" y="45"/>
                </a:lnTo>
                <a:lnTo>
                  <a:pt x="3302" y="45"/>
                </a:lnTo>
                <a:lnTo>
                  <a:pt x="3302" y="45"/>
                </a:lnTo>
                <a:close/>
                <a:moveTo>
                  <a:pt x="3366" y="45"/>
                </a:moveTo>
                <a:lnTo>
                  <a:pt x="3366" y="45"/>
                </a:lnTo>
                <a:lnTo>
                  <a:pt x="3371" y="45"/>
                </a:lnTo>
                <a:lnTo>
                  <a:pt x="3380" y="45"/>
                </a:lnTo>
                <a:lnTo>
                  <a:pt x="3380" y="45"/>
                </a:lnTo>
                <a:lnTo>
                  <a:pt x="3380" y="45"/>
                </a:lnTo>
                <a:lnTo>
                  <a:pt x="3380" y="45"/>
                </a:lnTo>
                <a:lnTo>
                  <a:pt x="3380" y="43"/>
                </a:lnTo>
                <a:lnTo>
                  <a:pt x="3380" y="43"/>
                </a:lnTo>
                <a:lnTo>
                  <a:pt x="3378" y="43"/>
                </a:lnTo>
                <a:lnTo>
                  <a:pt x="3378" y="40"/>
                </a:lnTo>
                <a:lnTo>
                  <a:pt x="3373" y="40"/>
                </a:lnTo>
                <a:lnTo>
                  <a:pt x="3373" y="43"/>
                </a:lnTo>
                <a:lnTo>
                  <a:pt x="3366" y="43"/>
                </a:lnTo>
                <a:lnTo>
                  <a:pt x="3366" y="43"/>
                </a:lnTo>
                <a:lnTo>
                  <a:pt x="3366" y="43"/>
                </a:lnTo>
                <a:lnTo>
                  <a:pt x="3368" y="43"/>
                </a:lnTo>
                <a:lnTo>
                  <a:pt x="3366" y="45"/>
                </a:lnTo>
                <a:lnTo>
                  <a:pt x="3366" y="45"/>
                </a:lnTo>
                <a:close/>
                <a:moveTo>
                  <a:pt x="3664" y="158"/>
                </a:moveTo>
                <a:lnTo>
                  <a:pt x="3668" y="158"/>
                </a:lnTo>
                <a:lnTo>
                  <a:pt x="3671" y="161"/>
                </a:lnTo>
                <a:lnTo>
                  <a:pt x="3671" y="161"/>
                </a:lnTo>
                <a:lnTo>
                  <a:pt x="3671" y="161"/>
                </a:lnTo>
                <a:lnTo>
                  <a:pt x="3671" y="161"/>
                </a:lnTo>
                <a:lnTo>
                  <a:pt x="3671" y="158"/>
                </a:lnTo>
                <a:lnTo>
                  <a:pt x="3671" y="158"/>
                </a:lnTo>
                <a:lnTo>
                  <a:pt x="3671" y="158"/>
                </a:lnTo>
                <a:lnTo>
                  <a:pt x="3668" y="158"/>
                </a:lnTo>
                <a:lnTo>
                  <a:pt x="3671" y="158"/>
                </a:lnTo>
                <a:lnTo>
                  <a:pt x="3673" y="156"/>
                </a:lnTo>
                <a:lnTo>
                  <a:pt x="3673" y="156"/>
                </a:lnTo>
                <a:lnTo>
                  <a:pt x="3673" y="156"/>
                </a:lnTo>
                <a:lnTo>
                  <a:pt x="3671" y="156"/>
                </a:lnTo>
                <a:lnTo>
                  <a:pt x="3668" y="156"/>
                </a:lnTo>
                <a:lnTo>
                  <a:pt x="3666" y="156"/>
                </a:lnTo>
                <a:lnTo>
                  <a:pt x="3664" y="156"/>
                </a:lnTo>
                <a:lnTo>
                  <a:pt x="3664" y="156"/>
                </a:lnTo>
                <a:lnTo>
                  <a:pt x="3661" y="156"/>
                </a:lnTo>
                <a:lnTo>
                  <a:pt x="3661" y="156"/>
                </a:lnTo>
                <a:lnTo>
                  <a:pt x="3661" y="158"/>
                </a:lnTo>
                <a:lnTo>
                  <a:pt x="3664" y="158"/>
                </a:lnTo>
                <a:close/>
                <a:moveTo>
                  <a:pt x="3723" y="161"/>
                </a:moveTo>
                <a:lnTo>
                  <a:pt x="3727" y="163"/>
                </a:lnTo>
                <a:lnTo>
                  <a:pt x="3734" y="163"/>
                </a:lnTo>
                <a:lnTo>
                  <a:pt x="3734" y="163"/>
                </a:lnTo>
                <a:lnTo>
                  <a:pt x="3734" y="163"/>
                </a:lnTo>
                <a:lnTo>
                  <a:pt x="3734" y="161"/>
                </a:lnTo>
                <a:lnTo>
                  <a:pt x="3732" y="158"/>
                </a:lnTo>
                <a:lnTo>
                  <a:pt x="3730" y="158"/>
                </a:lnTo>
                <a:lnTo>
                  <a:pt x="3730" y="156"/>
                </a:lnTo>
                <a:lnTo>
                  <a:pt x="3725" y="156"/>
                </a:lnTo>
                <a:lnTo>
                  <a:pt x="3723" y="161"/>
                </a:lnTo>
                <a:lnTo>
                  <a:pt x="3723" y="161"/>
                </a:lnTo>
                <a:lnTo>
                  <a:pt x="3723" y="161"/>
                </a:lnTo>
                <a:close/>
                <a:moveTo>
                  <a:pt x="3730" y="118"/>
                </a:moveTo>
                <a:lnTo>
                  <a:pt x="3730" y="120"/>
                </a:lnTo>
                <a:lnTo>
                  <a:pt x="3732" y="120"/>
                </a:lnTo>
                <a:lnTo>
                  <a:pt x="3732" y="118"/>
                </a:lnTo>
                <a:lnTo>
                  <a:pt x="3734" y="120"/>
                </a:lnTo>
                <a:lnTo>
                  <a:pt x="3734" y="120"/>
                </a:lnTo>
                <a:lnTo>
                  <a:pt x="3734" y="120"/>
                </a:lnTo>
                <a:lnTo>
                  <a:pt x="3734" y="118"/>
                </a:lnTo>
                <a:lnTo>
                  <a:pt x="3737" y="118"/>
                </a:lnTo>
                <a:lnTo>
                  <a:pt x="3737" y="118"/>
                </a:lnTo>
                <a:lnTo>
                  <a:pt x="3737" y="118"/>
                </a:lnTo>
                <a:lnTo>
                  <a:pt x="3737" y="118"/>
                </a:lnTo>
                <a:lnTo>
                  <a:pt x="3737" y="118"/>
                </a:lnTo>
                <a:lnTo>
                  <a:pt x="3737" y="118"/>
                </a:lnTo>
                <a:lnTo>
                  <a:pt x="3734" y="118"/>
                </a:lnTo>
                <a:lnTo>
                  <a:pt x="3734" y="116"/>
                </a:lnTo>
                <a:lnTo>
                  <a:pt x="3734" y="116"/>
                </a:lnTo>
                <a:lnTo>
                  <a:pt x="3732" y="116"/>
                </a:lnTo>
                <a:lnTo>
                  <a:pt x="3732" y="116"/>
                </a:lnTo>
                <a:lnTo>
                  <a:pt x="3732" y="116"/>
                </a:lnTo>
                <a:lnTo>
                  <a:pt x="3732" y="118"/>
                </a:lnTo>
                <a:lnTo>
                  <a:pt x="3732" y="118"/>
                </a:lnTo>
                <a:lnTo>
                  <a:pt x="3730" y="116"/>
                </a:lnTo>
                <a:lnTo>
                  <a:pt x="3730" y="116"/>
                </a:lnTo>
                <a:lnTo>
                  <a:pt x="3727" y="118"/>
                </a:lnTo>
                <a:lnTo>
                  <a:pt x="3727" y="118"/>
                </a:lnTo>
                <a:lnTo>
                  <a:pt x="3730" y="118"/>
                </a:lnTo>
                <a:close/>
                <a:moveTo>
                  <a:pt x="3673" y="151"/>
                </a:moveTo>
                <a:lnTo>
                  <a:pt x="3675" y="151"/>
                </a:lnTo>
                <a:lnTo>
                  <a:pt x="3680" y="149"/>
                </a:lnTo>
                <a:lnTo>
                  <a:pt x="3680" y="149"/>
                </a:lnTo>
                <a:lnTo>
                  <a:pt x="3680" y="149"/>
                </a:lnTo>
                <a:lnTo>
                  <a:pt x="3680" y="149"/>
                </a:lnTo>
                <a:lnTo>
                  <a:pt x="3680" y="149"/>
                </a:lnTo>
                <a:lnTo>
                  <a:pt x="3680" y="149"/>
                </a:lnTo>
                <a:lnTo>
                  <a:pt x="3675" y="149"/>
                </a:lnTo>
                <a:lnTo>
                  <a:pt x="3673" y="149"/>
                </a:lnTo>
                <a:lnTo>
                  <a:pt x="3673" y="151"/>
                </a:lnTo>
                <a:lnTo>
                  <a:pt x="3673" y="151"/>
                </a:lnTo>
                <a:close/>
                <a:moveTo>
                  <a:pt x="3690" y="151"/>
                </a:moveTo>
                <a:lnTo>
                  <a:pt x="3690" y="151"/>
                </a:lnTo>
                <a:lnTo>
                  <a:pt x="3692" y="151"/>
                </a:lnTo>
                <a:lnTo>
                  <a:pt x="3683" y="149"/>
                </a:lnTo>
                <a:lnTo>
                  <a:pt x="3683" y="149"/>
                </a:lnTo>
                <a:lnTo>
                  <a:pt x="3683" y="149"/>
                </a:lnTo>
                <a:lnTo>
                  <a:pt x="3685" y="149"/>
                </a:lnTo>
                <a:lnTo>
                  <a:pt x="3690" y="151"/>
                </a:lnTo>
                <a:close/>
                <a:moveTo>
                  <a:pt x="3706" y="170"/>
                </a:moveTo>
                <a:lnTo>
                  <a:pt x="3709" y="170"/>
                </a:lnTo>
                <a:lnTo>
                  <a:pt x="3709" y="170"/>
                </a:lnTo>
                <a:lnTo>
                  <a:pt x="3716" y="170"/>
                </a:lnTo>
                <a:lnTo>
                  <a:pt x="3718" y="170"/>
                </a:lnTo>
                <a:lnTo>
                  <a:pt x="3720" y="168"/>
                </a:lnTo>
                <a:lnTo>
                  <a:pt x="3720" y="168"/>
                </a:lnTo>
                <a:lnTo>
                  <a:pt x="3723" y="165"/>
                </a:lnTo>
                <a:lnTo>
                  <a:pt x="3723" y="165"/>
                </a:lnTo>
                <a:lnTo>
                  <a:pt x="3720" y="165"/>
                </a:lnTo>
                <a:lnTo>
                  <a:pt x="3713" y="163"/>
                </a:lnTo>
                <a:lnTo>
                  <a:pt x="3713" y="163"/>
                </a:lnTo>
                <a:lnTo>
                  <a:pt x="3711" y="163"/>
                </a:lnTo>
                <a:lnTo>
                  <a:pt x="3709" y="165"/>
                </a:lnTo>
                <a:lnTo>
                  <a:pt x="3709" y="165"/>
                </a:lnTo>
                <a:lnTo>
                  <a:pt x="3709" y="168"/>
                </a:lnTo>
                <a:lnTo>
                  <a:pt x="3706" y="168"/>
                </a:lnTo>
                <a:lnTo>
                  <a:pt x="3706" y="170"/>
                </a:lnTo>
                <a:lnTo>
                  <a:pt x="3706" y="170"/>
                </a:lnTo>
                <a:close/>
                <a:moveTo>
                  <a:pt x="3760" y="139"/>
                </a:moveTo>
                <a:lnTo>
                  <a:pt x="3765" y="139"/>
                </a:lnTo>
                <a:lnTo>
                  <a:pt x="3770" y="139"/>
                </a:lnTo>
                <a:lnTo>
                  <a:pt x="3770" y="139"/>
                </a:lnTo>
                <a:lnTo>
                  <a:pt x="3770" y="139"/>
                </a:lnTo>
                <a:lnTo>
                  <a:pt x="3770" y="139"/>
                </a:lnTo>
                <a:lnTo>
                  <a:pt x="3770" y="139"/>
                </a:lnTo>
                <a:lnTo>
                  <a:pt x="3770" y="139"/>
                </a:lnTo>
                <a:lnTo>
                  <a:pt x="3770" y="139"/>
                </a:lnTo>
                <a:lnTo>
                  <a:pt x="3770" y="139"/>
                </a:lnTo>
                <a:lnTo>
                  <a:pt x="3765" y="139"/>
                </a:lnTo>
                <a:lnTo>
                  <a:pt x="3765" y="139"/>
                </a:lnTo>
                <a:lnTo>
                  <a:pt x="3760" y="139"/>
                </a:lnTo>
                <a:lnTo>
                  <a:pt x="3760" y="139"/>
                </a:lnTo>
                <a:close/>
                <a:moveTo>
                  <a:pt x="3782" y="43"/>
                </a:moveTo>
                <a:lnTo>
                  <a:pt x="3784" y="43"/>
                </a:lnTo>
                <a:lnTo>
                  <a:pt x="3786" y="45"/>
                </a:lnTo>
                <a:lnTo>
                  <a:pt x="3796" y="45"/>
                </a:lnTo>
                <a:lnTo>
                  <a:pt x="3805" y="47"/>
                </a:lnTo>
                <a:lnTo>
                  <a:pt x="3805" y="47"/>
                </a:lnTo>
                <a:lnTo>
                  <a:pt x="3808" y="47"/>
                </a:lnTo>
                <a:lnTo>
                  <a:pt x="3812" y="45"/>
                </a:lnTo>
                <a:lnTo>
                  <a:pt x="3812" y="45"/>
                </a:lnTo>
                <a:lnTo>
                  <a:pt x="3815" y="45"/>
                </a:lnTo>
                <a:lnTo>
                  <a:pt x="3815" y="45"/>
                </a:lnTo>
                <a:lnTo>
                  <a:pt x="3817" y="45"/>
                </a:lnTo>
                <a:lnTo>
                  <a:pt x="3827" y="45"/>
                </a:lnTo>
                <a:lnTo>
                  <a:pt x="3841" y="43"/>
                </a:lnTo>
                <a:lnTo>
                  <a:pt x="3843" y="43"/>
                </a:lnTo>
                <a:lnTo>
                  <a:pt x="3843" y="43"/>
                </a:lnTo>
                <a:lnTo>
                  <a:pt x="3843" y="43"/>
                </a:lnTo>
                <a:lnTo>
                  <a:pt x="3843" y="43"/>
                </a:lnTo>
                <a:lnTo>
                  <a:pt x="3841" y="43"/>
                </a:lnTo>
                <a:lnTo>
                  <a:pt x="3841" y="43"/>
                </a:lnTo>
                <a:lnTo>
                  <a:pt x="3841" y="40"/>
                </a:lnTo>
                <a:lnTo>
                  <a:pt x="3836" y="40"/>
                </a:lnTo>
                <a:lnTo>
                  <a:pt x="3836" y="40"/>
                </a:lnTo>
                <a:lnTo>
                  <a:pt x="3836" y="38"/>
                </a:lnTo>
                <a:lnTo>
                  <a:pt x="3834" y="38"/>
                </a:lnTo>
                <a:lnTo>
                  <a:pt x="3836" y="38"/>
                </a:lnTo>
                <a:lnTo>
                  <a:pt x="3841" y="38"/>
                </a:lnTo>
                <a:lnTo>
                  <a:pt x="3841" y="35"/>
                </a:lnTo>
                <a:lnTo>
                  <a:pt x="3841" y="35"/>
                </a:lnTo>
                <a:lnTo>
                  <a:pt x="3841" y="35"/>
                </a:lnTo>
                <a:lnTo>
                  <a:pt x="3841" y="35"/>
                </a:lnTo>
                <a:lnTo>
                  <a:pt x="3841" y="35"/>
                </a:lnTo>
                <a:lnTo>
                  <a:pt x="3838" y="35"/>
                </a:lnTo>
                <a:lnTo>
                  <a:pt x="3834" y="35"/>
                </a:lnTo>
                <a:lnTo>
                  <a:pt x="3824" y="33"/>
                </a:lnTo>
                <a:lnTo>
                  <a:pt x="3824" y="33"/>
                </a:lnTo>
                <a:lnTo>
                  <a:pt x="3822" y="33"/>
                </a:lnTo>
                <a:lnTo>
                  <a:pt x="3820" y="31"/>
                </a:lnTo>
                <a:lnTo>
                  <a:pt x="3820" y="31"/>
                </a:lnTo>
                <a:lnTo>
                  <a:pt x="3815" y="31"/>
                </a:lnTo>
                <a:lnTo>
                  <a:pt x="3812" y="31"/>
                </a:lnTo>
                <a:lnTo>
                  <a:pt x="3812" y="31"/>
                </a:lnTo>
                <a:lnTo>
                  <a:pt x="3810" y="28"/>
                </a:lnTo>
                <a:lnTo>
                  <a:pt x="3810" y="28"/>
                </a:lnTo>
                <a:lnTo>
                  <a:pt x="3810" y="28"/>
                </a:lnTo>
                <a:lnTo>
                  <a:pt x="3803" y="28"/>
                </a:lnTo>
                <a:lnTo>
                  <a:pt x="3803" y="31"/>
                </a:lnTo>
                <a:lnTo>
                  <a:pt x="3801" y="31"/>
                </a:lnTo>
                <a:lnTo>
                  <a:pt x="3798" y="31"/>
                </a:lnTo>
                <a:lnTo>
                  <a:pt x="3796" y="31"/>
                </a:lnTo>
                <a:lnTo>
                  <a:pt x="3794" y="31"/>
                </a:lnTo>
                <a:lnTo>
                  <a:pt x="3791" y="31"/>
                </a:lnTo>
                <a:lnTo>
                  <a:pt x="3789" y="33"/>
                </a:lnTo>
                <a:lnTo>
                  <a:pt x="3786" y="31"/>
                </a:lnTo>
                <a:lnTo>
                  <a:pt x="3786" y="31"/>
                </a:lnTo>
                <a:lnTo>
                  <a:pt x="3784" y="33"/>
                </a:lnTo>
                <a:lnTo>
                  <a:pt x="3782" y="33"/>
                </a:lnTo>
                <a:lnTo>
                  <a:pt x="3782" y="33"/>
                </a:lnTo>
                <a:lnTo>
                  <a:pt x="3782" y="33"/>
                </a:lnTo>
                <a:lnTo>
                  <a:pt x="3779" y="33"/>
                </a:lnTo>
                <a:lnTo>
                  <a:pt x="3779" y="35"/>
                </a:lnTo>
                <a:lnTo>
                  <a:pt x="3779" y="35"/>
                </a:lnTo>
                <a:lnTo>
                  <a:pt x="3779" y="35"/>
                </a:lnTo>
                <a:lnTo>
                  <a:pt x="3782" y="35"/>
                </a:lnTo>
                <a:lnTo>
                  <a:pt x="3789" y="35"/>
                </a:lnTo>
                <a:lnTo>
                  <a:pt x="3786" y="35"/>
                </a:lnTo>
                <a:lnTo>
                  <a:pt x="3786" y="38"/>
                </a:lnTo>
                <a:lnTo>
                  <a:pt x="3784" y="38"/>
                </a:lnTo>
                <a:lnTo>
                  <a:pt x="3782" y="40"/>
                </a:lnTo>
                <a:lnTo>
                  <a:pt x="3777" y="40"/>
                </a:lnTo>
                <a:lnTo>
                  <a:pt x="3775" y="40"/>
                </a:lnTo>
                <a:lnTo>
                  <a:pt x="3775" y="40"/>
                </a:lnTo>
                <a:lnTo>
                  <a:pt x="3777" y="43"/>
                </a:lnTo>
                <a:lnTo>
                  <a:pt x="3782" y="43"/>
                </a:lnTo>
                <a:close/>
                <a:moveTo>
                  <a:pt x="3758" y="139"/>
                </a:moveTo>
                <a:lnTo>
                  <a:pt x="3756" y="139"/>
                </a:lnTo>
                <a:lnTo>
                  <a:pt x="3756" y="139"/>
                </a:lnTo>
                <a:lnTo>
                  <a:pt x="3756" y="139"/>
                </a:lnTo>
                <a:lnTo>
                  <a:pt x="3753" y="139"/>
                </a:lnTo>
                <a:lnTo>
                  <a:pt x="3753" y="139"/>
                </a:lnTo>
                <a:lnTo>
                  <a:pt x="3756" y="139"/>
                </a:lnTo>
                <a:lnTo>
                  <a:pt x="3756" y="139"/>
                </a:lnTo>
                <a:lnTo>
                  <a:pt x="3758" y="139"/>
                </a:lnTo>
                <a:lnTo>
                  <a:pt x="3758" y="139"/>
                </a:lnTo>
                <a:lnTo>
                  <a:pt x="3760" y="139"/>
                </a:lnTo>
                <a:lnTo>
                  <a:pt x="3758" y="139"/>
                </a:lnTo>
                <a:lnTo>
                  <a:pt x="3758" y="139"/>
                </a:lnTo>
                <a:lnTo>
                  <a:pt x="3758" y="139"/>
                </a:lnTo>
                <a:close/>
                <a:moveTo>
                  <a:pt x="3746" y="31"/>
                </a:moveTo>
                <a:lnTo>
                  <a:pt x="3760" y="31"/>
                </a:lnTo>
                <a:lnTo>
                  <a:pt x="3760" y="31"/>
                </a:lnTo>
                <a:lnTo>
                  <a:pt x="3763" y="31"/>
                </a:lnTo>
                <a:lnTo>
                  <a:pt x="3760" y="31"/>
                </a:lnTo>
                <a:lnTo>
                  <a:pt x="3758" y="31"/>
                </a:lnTo>
                <a:lnTo>
                  <a:pt x="3744" y="28"/>
                </a:lnTo>
                <a:lnTo>
                  <a:pt x="3744" y="31"/>
                </a:lnTo>
                <a:lnTo>
                  <a:pt x="3744" y="31"/>
                </a:lnTo>
                <a:lnTo>
                  <a:pt x="3746" y="31"/>
                </a:lnTo>
                <a:close/>
                <a:moveTo>
                  <a:pt x="3394" y="184"/>
                </a:moveTo>
                <a:lnTo>
                  <a:pt x="3392" y="187"/>
                </a:lnTo>
                <a:lnTo>
                  <a:pt x="3392" y="187"/>
                </a:lnTo>
                <a:lnTo>
                  <a:pt x="3392" y="187"/>
                </a:lnTo>
                <a:lnTo>
                  <a:pt x="3392" y="187"/>
                </a:lnTo>
                <a:lnTo>
                  <a:pt x="3394" y="189"/>
                </a:lnTo>
                <a:lnTo>
                  <a:pt x="3394" y="189"/>
                </a:lnTo>
                <a:lnTo>
                  <a:pt x="3397" y="187"/>
                </a:lnTo>
                <a:lnTo>
                  <a:pt x="3399" y="189"/>
                </a:lnTo>
                <a:lnTo>
                  <a:pt x="3399" y="189"/>
                </a:lnTo>
                <a:lnTo>
                  <a:pt x="3401" y="191"/>
                </a:lnTo>
                <a:lnTo>
                  <a:pt x="3404" y="191"/>
                </a:lnTo>
                <a:lnTo>
                  <a:pt x="3404" y="191"/>
                </a:lnTo>
                <a:lnTo>
                  <a:pt x="3404" y="194"/>
                </a:lnTo>
                <a:lnTo>
                  <a:pt x="3404" y="194"/>
                </a:lnTo>
                <a:lnTo>
                  <a:pt x="3406" y="191"/>
                </a:lnTo>
                <a:lnTo>
                  <a:pt x="3406" y="191"/>
                </a:lnTo>
                <a:lnTo>
                  <a:pt x="3406" y="191"/>
                </a:lnTo>
                <a:lnTo>
                  <a:pt x="3406" y="191"/>
                </a:lnTo>
                <a:lnTo>
                  <a:pt x="3404" y="191"/>
                </a:lnTo>
                <a:lnTo>
                  <a:pt x="3404" y="191"/>
                </a:lnTo>
                <a:lnTo>
                  <a:pt x="3406" y="189"/>
                </a:lnTo>
                <a:lnTo>
                  <a:pt x="3404" y="189"/>
                </a:lnTo>
                <a:lnTo>
                  <a:pt x="3404" y="189"/>
                </a:lnTo>
                <a:lnTo>
                  <a:pt x="3404" y="189"/>
                </a:lnTo>
                <a:lnTo>
                  <a:pt x="3404" y="189"/>
                </a:lnTo>
                <a:lnTo>
                  <a:pt x="3401" y="187"/>
                </a:lnTo>
                <a:lnTo>
                  <a:pt x="3399" y="187"/>
                </a:lnTo>
                <a:lnTo>
                  <a:pt x="3399" y="184"/>
                </a:lnTo>
                <a:lnTo>
                  <a:pt x="3397" y="184"/>
                </a:lnTo>
                <a:lnTo>
                  <a:pt x="3397" y="184"/>
                </a:lnTo>
                <a:lnTo>
                  <a:pt x="3397" y="187"/>
                </a:lnTo>
                <a:lnTo>
                  <a:pt x="3397" y="184"/>
                </a:lnTo>
                <a:lnTo>
                  <a:pt x="3394" y="184"/>
                </a:lnTo>
                <a:close/>
                <a:moveTo>
                  <a:pt x="3510" y="210"/>
                </a:moveTo>
                <a:lnTo>
                  <a:pt x="3510" y="210"/>
                </a:lnTo>
                <a:lnTo>
                  <a:pt x="3505" y="210"/>
                </a:lnTo>
                <a:lnTo>
                  <a:pt x="3503" y="208"/>
                </a:lnTo>
                <a:lnTo>
                  <a:pt x="3498" y="206"/>
                </a:lnTo>
                <a:lnTo>
                  <a:pt x="3496" y="206"/>
                </a:lnTo>
                <a:lnTo>
                  <a:pt x="3496" y="206"/>
                </a:lnTo>
                <a:lnTo>
                  <a:pt x="3494" y="203"/>
                </a:lnTo>
                <a:lnTo>
                  <a:pt x="3491" y="203"/>
                </a:lnTo>
                <a:lnTo>
                  <a:pt x="3489" y="201"/>
                </a:lnTo>
                <a:lnTo>
                  <a:pt x="3489" y="201"/>
                </a:lnTo>
                <a:lnTo>
                  <a:pt x="3486" y="201"/>
                </a:lnTo>
                <a:lnTo>
                  <a:pt x="3486" y="201"/>
                </a:lnTo>
                <a:lnTo>
                  <a:pt x="3484" y="201"/>
                </a:lnTo>
                <a:lnTo>
                  <a:pt x="3484" y="203"/>
                </a:lnTo>
                <a:lnTo>
                  <a:pt x="3484" y="203"/>
                </a:lnTo>
                <a:lnTo>
                  <a:pt x="3482" y="203"/>
                </a:lnTo>
                <a:lnTo>
                  <a:pt x="3482" y="206"/>
                </a:lnTo>
                <a:lnTo>
                  <a:pt x="3484" y="208"/>
                </a:lnTo>
                <a:lnTo>
                  <a:pt x="3484" y="208"/>
                </a:lnTo>
                <a:lnTo>
                  <a:pt x="3484" y="208"/>
                </a:lnTo>
                <a:lnTo>
                  <a:pt x="3486" y="208"/>
                </a:lnTo>
                <a:lnTo>
                  <a:pt x="3491" y="210"/>
                </a:lnTo>
                <a:lnTo>
                  <a:pt x="3491" y="213"/>
                </a:lnTo>
                <a:lnTo>
                  <a:pt x="3491" y="213"/>
                </a:lnTo>
                <a:lnTo>
                  <a:pt x="3494" y="210"/>
                </a:lnTo>
                <a:lnTo>
                  <a:pt x="3494" y="210"/>
                </a:lnTo>
                <a:lnTo>
                  <a:pt x="3496" y="210"/>
                </a:lnTo>
                <a:lnTo>
                  <a:pt x="3496" y="213"/>
                </a:lnTo>
                <a:lnTo>
                  <a:pt x="3498" y="213"/>
                </a:lnTo>
                <a:lnTo>
                  <a:pt x="3501" y="213"/>
                </a:lnTo>
                <a:lnTo>
                  <a:pt x="3501" y="215"/>
                </a:lnTo>
                <a:lnTo>
                  <a:pt x="3501" y="215"/>
                </a:lnTo>
                <a:lnTo>
                  <a:pt x="3501" y="215"/>
                </a:lnTo>
                <a:lnTo>
                  <a:pt x="3503" y="215"/>
                </a:lnTo>
                <a:lnTo>
                  <a:pt x="3503" y="215"/>
                </a:lnTo>
                <a:lnTo>
                  <a:pt x="3505" y="215"/>
                </a:lnTo>
                <a:lnTo>
                  <a:pt x="3508" y="215"/>
                </a:lnTo>
                <a:lnTo>
                  <a:pt x="3510" y="215"/>
                </a:lnTo>
                <a:lnTo>
                  <a:pt x="3510" y="215"/>
                </a:lnTo>
                <a:lnTo>
                  <a:pt x="3510" y="215"/>
                </a:lnTo>
                <a:lnTo>
                  <a:pt x="3512" y="215"/>
                </a:lnTo>
                <a:lnTo>
                  <a:pt x="3512" y="213"/>
                </a:lnTo>
                <a:lnTo>
                  <a:pt x="3512" y="213"/>
                </a:lnTo>
                <a:lnTo>
                  <a:pt x="3510" y="210"/>
                </a:lnTo>
                <a:close/>
                <a:moveTo>
                  <a:pt x="3468" y="196"/>
                </a:moveTo>
                <a:lnTo>
                  <a:pt x="3465" y="196"/>
                </a:lnTo>
                <a:lnTo>
                  <a:pt x="3465" y="196"/>
                </a:lnTo>
                <a:lnTo>
                  <a:pt x="3463" y="196"/>
                </a:lnTo>
                <a:lnTo>
                  <a:pt x="3458" y="194"/>
                </a:lnTo>
                <a:lnTo>
                  <a:pt x="3456" y="194"/>
                </a:lnTo>
                <a:lnTo>
                  <a:pt x="3456" y="194"/>
                </a:lnTo>
                <a:lnTo>
                  <a:pt x="3449" y="189"/>
                </a:lnTo>
                <a:lnTo>
                  <a:pt x="3442" y="187"/>
                </a:lnTo>
                <a:lnTo>
                  <a:pt x="3437" y="184"/>
                </a:lnTo>
                <a:lnTo>
                  <a:pt x="3432" y="180"/>
                </a:lnTo>
                <a:lnTo>
                  <a:pt x="3432" y="180"/>
                </a:lnTo>
                <a:lnTo>
                  <a:pt x="3430" y="177"/>
                </a:lnTo>
                <a:lnTo>
                  <a:pt x="3427" y="175"/>
                </a:lnTo>
                <a:lnTo>
                  <a:pt x="3427" y="175"/>
                </a:lnTo>
                <a:lnTo>
                  <a:pt x="3427" y="172"/>
                </a:lnTo>
                <a:lnTo>
                  <a:pt x="3427" y="172"/>
                </a:lnTo>
                <a:lnTo>
                  <a:pt x="3427" y="170"/>
                </a:lnTo>
                <a:lnTo>
                  <a:pt x="3425" y="170"/>
                </a:lnTo>
                <a:lnTo>
                  <a:pt x="3425" y="168"/>
                </a:lnTo>
                <a:lnTo>
                  <a:pt x="3425" y="168"/>
                </a:lnTo>
                <a:lnTo>
                  <a:pt x="3425" y="168"/>
                </a:lnTo>
                <a:lnTo>
                  <a:pt x="3425" y="165"/>
                </a:lnTo>
                <a:lnTo>
                  <a:pt x="3425" y="165"/>
                </a:lnTo>
                <a:lnTo>
                  <a:pt x="3425" y="165"/>
                </a:lnTo>
                <a:lnTo>
                  <a:pt x="3427" y="165"/>
                </a:lnTo>
                <a:lnTo>
                  <a:pt x="3427" y="163"/>
                </a:lnTo>
                <a:lnTo>
                  <a:pt x="3427" y="163"/>
                </a:lnTo>
                <a:lnTo>
                  <a:pt x="3427" y="161"/>
                </a:lnTo>
                <a:lnTo>
                  <a:pt x="3427" y="161"/>
                </a:lnTo>
                <a:lnTo>
                  <a:pt x="3432" y="161"/>
                </a:lnTo>
                <a:lnTo>
                  <a:pt x="3432" y="161"/>
                </a:lnTo>
                <a:lnTo>
                  <a:pt x="3432" y="161"/>
                </a:lnTo>
                <a:lnTo>
                  <a:pt x="3432" y="161"/>
                </a:lnTo>
                <a:lnTo>
                  <a:pt x="3432" y="158"/>
                </a:lnTo>
                <a:lnTo>
                  <a:pt x="3430" y="158"/>
                </a:lnTo>
                <a:lnTo>
                  <a:pt x="3430" y="158"/>
                </a:lnTo>
                <a:lnTo>
                  <a:pt x="3432" y="156"/>
                </a:lnTo>
                <a:lnTo>
                  <a:pt x="3432" y="156"/>
                </a:lnTo>
                <a:lnTo>
                  <a:pt x="3432" y="154"/>
                </a:lnTo>
                <a:lnTo>
                  <a:pt x="3432" y="154"/>
                </a:lnTo>
                <a:lnTo>
                  <a:pt x="3427" y="154"/>
                </a:lnTo>
                <a:lnTo>
                  <a:pt x="3423" y="154"/>
                </a:lnTo>
                <a:lnTo>
                  <a:pt x="3418" y="154"/>
                </a:lnTo>
                <a:lnTo>
                  <a:pt x="3416" y="151"/>
                </a:lnTo>
                <a:lnTo>
                  <a:pt x="3411" y="151"/>
                </a:lnTo>
                <a:lnTo>
                  <a:pt x="3411" y="151"/>
                </a:lnTo>
                <a:lnTo>
                  <a:pt x="3411" y="151"/>
                </a:lnTo>
                <a:lnTo>
                  <a:pt x="3409" y="151"/>
                </a:lnTo>
                <a:lnTo>
                  <a:pt x="3404" y="154"/>
                </a:lnTo>
                <a:lnTo>
                  <a:pt x="3404" y="154"/>
                </a:lnTo>
                <a:lnTo>
                  <a:pt x="3401" y="154"/>
                </a:lnTo>
                <a:lnTo>
                  <a:pt x="3399" y="154"/>
                </a:lnTo>
                <a:lnTo>
                  <a:pt x="3399" y="154"/>
                </a:lnTo>
                <a:lnTo>
                  <a:pt x="3397" y="154"/>
                </a:lnTo>
                <a:lnTo>
                  <a:pt x="3397" y="154"/>
                </a:lnTo>
                <a:lnTo>
                  <a:pt x="3394" y="154"/>
                </a:lnTo>
                <a:lnTo>
                  <a:pt x="3392" y="154"/>
                </a:lnTo>
                <a:lnTo>
                  <a:pt x="3392" y="154"/>
                </a:lnTo>
                <a:lnTo>
                  <a:pt x="3392" y="156"/>
                </a:lnTo>
                <a:lnTo>
                  <a:pt x="3392" y="156"/>
                </a:lnTo>
                <a:lnTo>
                  <a:pt x="3392" y="158"/>
                </a:lnTo>
                <a:lnTo>
                  <a:pt x="3394" y="158"/>
                </a:lnTo>
                <a:lnTo>
                  <a:pt x="3394" y="158"/>
                </a:lnTo>
                <a:lnTo>
                  <a:pt x="3394" y="158"/>
                </a:lnTo>
                <a:lnTo>
                  <a:pt x="3392" y="158"/>
                </a:lnTo>
                <a:lnTo>
                  <a:pt x="3390" y="158"/>
                </a:lnTo>
                <a:lnTo>
                  <a:pt x="3390" y="158"/>
                </a:lnTo>
                <a:lnTo>
                  <a:pt x="3390" y="158"/>
                </a:lnTo>
                <a:lnTo>
                  <a:pt x="3387" y="161"/>
                </a:lnTo>
                <a:lnTo>
                  <a:pt x="3385" y="161"/>
                </a:lnTo>
                <a:lnTo>
                  <a:pt x="3385" y="161"/>
                </a:lnTo>
                <a:lnTo>
                  <a:pt x="3385" y="163"/>
                </a:lnTo>
                <a:lnTo>
                  <a:pt x="3387" y="163"/>
                </a:lnTo>
                <a:lnTo>
                  <a:pt x="3387" y="163"/>
                </a:lnTo>
                <a:lnTo>
                  <a:pt x="3392" y="163"/>
                </a:lnTo>
                <a:lnTo>
                  <a:pt x="3390" y="165"/>
                </a:lnTo>
                <a:lnTo>
                  <a:pt x="3390" y="165"/>
                </a:lnTo>
                <a:lnTo>
                  <a:pt x="3392" y="165"/>
                </a:lnTo>
                <a:lnTo>
                  <a:pt x="3390" y="165"/>
                </a:lnTo>
                <a:lnTo>
                  <a:pt x="3390" y="168"/>
                </a:lnTo>
                <a:lnTo>
                  <a:pt x="3390" y="168"/>
                </a:lnTo>
                <a:lnTo>
                  <a:pt x="3390" y="170"/>
                </a:lnTo>
                <a:lnTo>
                  <a:pt x="3390" y="170"/>
                </a:lnTo>
                <a:lnTo>
                  <a:pt x="3390" y="170"/>
                </a:lnTo>
                <a:lnTo>
                  <a:pt x="3387" y="170"/>
                </a:lnTo>
                <a:lnTo>
                  <a:pt x="3387" y="172"/>
                </a:lnTo>
                <a:lnTo>
                  <a:pt x="3387" y="172"/>
                </a:lnTo>
                <a:lnTo>
                  <a:pt x="3387" y="172"/>
                </a:lnTo>
                <a:lnTo>
                  <a:pt x="3385" y="172"/>
                </a:lnTo>
                <a:lnTo>
                  <a:pt x="3385" y="172"/>
                </a:lnTo>
                <a:lnTo>
                  <a:pt x="3380" y="172"/>
                </a:lnTo>
                <a:lnTo>
                  <a:pt x="3380" y="172"/>
                </a:lnTo>
                <a:lnTo>
                  <a:pt x="3380" y="172"/>
                </a:lnTo>
                <a:lnTo>
                  <a:pt x="3378" y="172"/>
                </a:lnTo>
                <a:lnTo>
                  <a:pt x="3378" y="172"/>
                </a:lnTo>
                <a:lnTo>
                  <a:pt x="3378" y="175"/>
                </a:lnTo>
                <a:lnTo>
                  <a:pt x="3378" y="175"/>
                </a:lnTo>
                <a:lnTo>
                  <a:pt x="3378" y="177"/>
                </a:lnTo>
                <a:lnTo>
                  <a:pt x="3378" y="180"/>
                </a:lnTo>
                <a:lnTo>
                  <a:pt x="3380" y="182"/>
                </a:lnTo>
                <a:lnTo>
                  <a:pt x="3380" y="182"/>
                </a:lnTo>
                <a:lnTo>
                  <a:pt x="3383" y="182"/>
                </a:lnTo>
                <a:lnTo>
                  <a:pt x="3385" y="184"/>
                </a:lnTo>
                <a:lnTo>
                  <a:pt x="3385" y="184"/>
                </a:lnTo>
                <a:lnTo>
                  <a:pt x="3387" y="184"/>
                </a:lnTo>
                <a:lnTo>
                  <a:pt x="3387" y="184"/>
                </a:lnTo>
                <a:lnTo>
                  <a:pt x="3387" y="184"/>
                </a:lnTo>
                <a:lnTo>
                  <a:pt x="3390" y="184"/>
                </a:lnTo>
                <a:lnTo>
                  <a:pt x="3392" y="182"/>
                </a:lnTo>
                <a:lnTo>
                  <a:pt x="3397" y="184"/>
                </a:lnTo>
                <a:lnTo>
                  <a:pt x="3399" y="184"/>
                </a:lnTo>
                <a:lnTo>
                  <a:pt x="3399" y="184"/>
                </a:lnTo>
                <a:lnTo>
                  <a:pt x="3404" y="182"/>
                </a:lnTo>
                <a:lnTo>
                  <a:pt x="3406" y="182"/>
                </a:lnTo>
                <a:lnTo>
                  <a:pt x="3404" y="184"/>
                </a:lnTo>
                <a:lnTo>
                  <a:pt x="3406" y="184"/>
                </a:lnTo>
                <a:lnTo>
                  <a:pt x="3406" y="187"/>
                </a:lnTo>
                <a:lnTo>
                  <a:pt x="3406" y="187"/>
                </a:lnTo>
                <a:lnTo>
                  <a:pt x="3409" y="187"/>
                </a:lnTo>
                <a:lnTo>
                  <a:pt x="3409" y="187"/>
                </a:lnTo>
                <a:lnTo>
                  <a:pt x="3409" y="187"/>
                </a:lnTo>
                <a:lnTo>
                  <a:pt x="3409" y="187"/>
                </a:lnTo>
                <a:lnTo>
                  <a:pt x="3413" y="189"/>
                </a:lnTo>
                <a:lnTo>
                  <a:pt x="3418" y="189"/>
                </a:lnTo>
                <a:lnTo>
                  <a:pt x="3418" y="191"/>
                </a:lnTo>
                <a:lnTo>
                  <a:pt x="3416" y="189"/>
                </a:lnTo>
                <a:lnTo>
                  <a:pt x="3413" y="189"/>
                </a:lnTo>
                <a:lnTo>
                  <a:pt x="3416" y="191"/>
                </a:lnTo>
                <a:lnTo>
                  <a:pt x="3411" y="191"/>
                </a:lnTo>
                <a:lnTo>
                  <a:pt x="3411" y="191"/>
                </a:lnTo>
                <a:lnTo>
                  <a:pt x="3411" y="191"/>
                </a:lnTo>
                <a:lnTo>
                  <a:pt x="3411" y="191"/>
                </a:lnTo>
                <a:lnTo>
                  <a:pt x="3413" y="194"/>
                </a:lnTo>
                <a:lnTo>
                  <a:pt x="3413" y="194"/>
                </a:lnTo>
                <a:lnTo>
                  <a:pt x="3411" y="194"/>
                </a:lnTo>
                <a:lnTo>
                  <a:pt x="3409" y="194"/>
                </a:lnTo>
                <a:lnTo>
                  <a:pt x="3416" y="196"/>
                </a:lnTo>
                <a:lnTo>
                  <a:pt x="3420" y="196"/>
                </a:lnTo>
                <a:lnTo>
                  <a:pt x="3423" y="196"/>
                </a:lnTo>
                <a:lnTo>
                  <a:pt x="3425" y="198"/>
                </a:lnTo>
                <a:lnTo>
                  <a:pt x="3425" y="198"/>
                </a:lnTo>
                <a:lnTo>
                  <a:pt x="3427" y="198"/>
                </a:lnTo>
                <a:lnTo>
                  <a:pt x="3427" y="196"/>
                </a:lnTo>
                <a:lnTo>
                  <a:pt x="3427" y="196"/>
                </a:lnTo>
                <a:lnTo>
                  <a:pt x="3430" y="198"/>
                </a:lnTo>
                <a:lnTo>
                  <a:pt x="3432" y="198"/>
                </a:lnTo>
                <a:lnTo>
                  <a:pt x="3437" y="198"/>
                </a:lnTo>
                <a:lnTo>
                  <a:pt x="3437" y="198"/>
                </a:lnTo>
                <a:lnTo>
                  <a:pt x="3442" y="198"/>
                </a:lnTo>
                <a:lnTo>
                  <a:pt x="3442" y="198"/>
                </a:lnTo>
                <a:lnTo>
                  <a:pt x="3442" y="198"/>
                </a:lnTo>
                <a:lnTo>
                  <a:pt x="3442" y="198"/>
                </a:lnTo>
                <a:lnTo>
                  <a:pt x="3444" y="198"/>
                </a:lnTo>
                <a:lnTo>
                  <a:pt x="3444" y="198"/>
                </a:lnTo>
                <a:lnTo>
                  <a:pt x="3444" y="198"/>
                </a:lnTo>
                <a:lnTo>
                  <a:pt x="3446" y="198"/>
                </a:lnTo>
                <a:lnTo>
                  <a:pt x="3446" y="198"/>
                </a:lnTo>
                <a:lnTo>
                  <a:pt x="3446" y="198"/>
                </a:lnTo>
                <a:lnTo>
                  <a:pt x="3449" y="198"/>
                </a:lnTo>
                <a:lnTo>
                  <a:pt x="3449" y="198"/>
                </a:lnTo>
                <a:lnTo>
                  <a:pt x="3453" y="201"/>
                </a:lnTo>
                <a:lnTo>
                  <a:pt x="3453" y="201"/>
                </a:lnTo>
                <a:lnTo>
                  <a:pt x="3453" y="198"/>
                </a:lnTo>
                <a:lnTo>
                  <a:pt x="3453" y="198"/>
                </a:lnTo>
                <a:lnTo>
                  <a:pt x="3453" y="198"/>
                </a:lnTo>
                <a:lnTo>
                  <a:pt x="3451" y="198"/>
                </a:lnTo>
                <a:lnTo>
                  <a:pt x="3451" y="198"/>
                </a:lnTo>
                <a:lnTo>
                  <a:pt x="3449" y="198"/>
                </a:lnTo>
                <a:lnTo>
                  <a:pt x="3449" y="196"/>
                </a:lnTo>
                <a:lnTo>
                  <a:pt x="3451" y="196"/>
                </a:lnTo>
                <a:lnTo>
                  <a:pt x="3451" y="196"/>
                </a:lnTo>
                <a:lnTo>
                  <a:pt x="3453" y="198"/>
                </a:lnTo>
                <a:lnTo>
                  <a:pt x="3453" y="198"/>
                </a:lnTo>
                <a:lnTo>
                  <a:pt x="3453" y="198"/>
                </a:lnTo>
                <a:lnTo>
                  <a:pt x="3456" y="198"/>
                </a:lnTo>
                <a:lnTo>
                  <a:pt x="3460" y="198"/>
                </a:lnTo>
                <a:lnTo>
                  <a:pt x="3460" y="198"/>
                </a:lnTo>
                <a:lnTo>
                  <a:pt x="3460" y="198"/>
                </a:lnTo>
                <a:lnTo>
                  <a:pt x="3463" y="198"/>
                </a:lnTo>
                <a:lnTo>
                  <a:pt x="3463" y="198"/>
                </a:lnTo>
                <a:lnTo>
                  <a:pt x="3465" y="198"/>
                </a:lnTo>
                <a:lnTo>
                  <a:pt x="3468" y="196"/>
                </a:lnTo>
                <a:close/>
                <a:moveTo>
                  <a:pt x="3404" y="187"/>
                </a:moveTo>
                <a:lnTo>
                  <a:pt x="3404" y="189"/>
                </a:lnTo>
                <a:lnTo>
                  <a:pt x="3404" y="189"/>
                </a:lnTo>
                <a:lnTo>
                  <a:pt x="3404" y="187"/>
                </a:lnTo>
                <a:close/>
                <a:moveTo>
                  <a:pt x="3352" y="222"/>
                </a:moveTo>
                <a:lnTo>
                  <a:pt x="3352" y="224"/>
                </a:lnTo>
                <a:lnTo>
                  <a:pt x="3352" y="224"/>
                </a:lnTo>
                <a:lnTo>
                  <a:pt x="3352" y="227"/>
                </a:lnTo>
                <a:lnTo>
                  <a:pt x="3354" y="227"/>
                </a:lnTo>
                <a:lnTo>
                  <a:pt x="3354" y="229"/>
                </a:lnTo>
                <a:lnTo>
                  <a:pt x="3357" y="232"/>
                </a:lnTo>
                <a:lnTo>
                  <a:pt x="3359" y="232"/>
                </a:lnTo>
                <a:lnTo>
                  <a:pt x="3359" y="232"/>
                </a:lnTo>
                <a:lnTo>
                  <a:pt x="3364" y="232"/>
                </a:lnTo>
                <a:lnTo>
                  <a:pt x="3366" y="232"/>
                </a:lnTo>
                <a:lnTo>
                  <a:pt x="3373" y="229"/>
                </a:lnTo>
                <a:lnTo>
                  <a:pt x="3375" y="227"/>
                </a:lnTo>
                <a:lnTo>
                  <a:pt x="3375" y="227"/>
                </a:lnTo>
                <a:lnTo>
                  <a:pt x="3378" y="224"/>
                </a:lnTo>
                <a:lnTo>
                  <a:pt x="3378" y="224"/>
                </a:lnTo>
                <a:lnTo>
                  <a:pt x="3378" y="224"/>
                </a:lnTo>
                <a:lnTo>
                  <a:pt x="3378" y="227"/>
                </a:lnTo>
                <a:lnTo>
                  <a:pt x="3378" y="227"/>
                </a:lnTo>
                <a:lnTo>
                  <a:pt x="3380" y="227"/>
                </a:lnTo>
                <a:lnTo>
                  <a:pt x="3380" y="227"/>
                </a:lnTo>
                <a:lnTo>
                  <a:pt x="3378" y="224"/>
                </a:lnTo>
                <a:lnTo>
                  <a:pt x="3378" y="222"/>
                </a:lnTo>
                <a:lnTo>
                  <a:pt x="3375" y="222"/>
                </a:lnTo>
                <a:lnTo>
                  <a:pt x="3364" y="217"/>
                </a:lnTo>
                <a:lnTo>
                  <a:pt x="3364" y="217"/>
                </a:lnTo>
                <a:lnTo>
                  <a:pt x="3359" y="217"/>
                </a:lnTo>
                <a:lnTo>
                  <a:pt x="3359" y="217"/>
                </a:lnTo>
                <a:lnTo>
                  <a:pt x="3354" y="220"/>
                </a:lnTo>
                <a:lnTo>
                  <a:pt x="3352" y="222"/>
                </a:lnTo>
                <a:lnTo>
                  <a:pt x="3352" y="222"/>
                </a:lnTo>
                <a:close/>
                <a:moveTo>
                  <a:pt x="3359" y="43"/>
                </a:moveTo>
                <a:lnTo>
                  <a:pt x="3359" y="43"/>
                </a:lnTo>
                <a:lnTo>
                  <a:pt x="3361" y="43"/>
                </a:lnTo>
                <a:lnTo>
                  <a:pt x="3359" y="43"/>
                </a:lnTo>
                <a:lnTo>
                  <a:pt x="3359" y="43"/>
                </a:lnTo>
                <a:lnTo>
                  <a:pt x="3357" y="43"/>
                </a:lnTo>
                <a:lnTo>
                  <a:pt x="3357" y="43"/>
                </a:lnTo>
                <a:lnTo>
                  <a:pt x="3357" y="43"/>
                </a:lnTo>
                <a:lnTo>
                  <a:pt x="3354" y="43"/>
                </a:lnTo>
                <a:lnTo>
                  <a:pt x="3357" y="43"/>
                </a:lnTo>
                <a:lnTo>
                  <a:pt x="3359" y="43"/>
                </a:lnTo>
                <a:close/>
                <a:moveTo>
                  <a:pt x="3607" y="156"/>
                </a:moveTo>
                <a:lnTo>
                  <a:pt x="3607" y="156"/>
                </a:lnTo>
                <a:lnTo>
                  <a:pt x="3607" y="156"/>
                </a:lnTo>
                <a:lnTo>
                  <a:pt x="3607" y="156"/>
                </a:lnTo>
                <a:lnTo>
                  <a:pt x="3607" y="156"/>
                </a:lnTo>
                <a:lnTo>
                  <a:pt x="3607" y="156"/>
                </a:lnTo>
                <a:lnTo>
                  <a:pt x="3609" y="156"/>
                </a:lnTo>
                <a:lnTo>
                  <a:pt x="3609" y="156"/>
                </a:lnTo>
                <a:lnTo>
                  <a:pt x="3609" y="156"/>
                </a:lnTo>
                <a:lnTo>
                  <a:pt x="3612" y="156"/>
                </a:lnTo>
                <a:lnTo>
                  <a:pt x="3612" y="156"/>
                </a:lnTo>
                <a:lnTo>
                  <a:pt x="3614" y="156"/>
                </a:lnTo>
                <a:lnTo>
                  <a:pt x="3616" y="156"/>
                </a:lnTo>
                <a:lnTo>
                  <a:pt x="3619" y="156"/>
                </a:lnTo>
                <a:lnTo>
                  <a:pt x="3626" y="156"/>
                </a:lnTo>
                <a:lnTo>
                  <a:pt x="3628" y="156"/>
                </a:lnTo>
                <a:lnTo>
                  <a:pt x="3628" y="154"/>
                </a:lnTo>
                <a:lnTo>
                  <a:pt x="3626" y="154"/>
                </a:lnTo>
                <a:lnTo>
                  <a:pt x="3623" y="151"/>
                </a:lnTo>
                <a:lnTo>
                  <a:pt x="3623" y="151"/>
                </a:lnTo>
                <a:lnTo>
                  <a:pt x="3621" y="151"/>
                </a:lnTo>
                <a:lnTo>
                  <a:pt x="3619" y="149"/>
                </a:lnTo>
                <a:lnTo>
                  <a:pt x="3619" y="149"/>
                </a:lnTo>
                <a:lnTo>
                  <a:pt x="3616" y="149"/>
                </a:lnTo>
                <a:lnTo>
                  <a:pt x="3616" y="149"/>
                </a:lnTo>
                <a:lnTo>
                  <a:pt x="3616" y="149"/>
                </a:lnTo>
                <a:lnTo>
                  <a:pt x="3616" y="149"/>
                </a:lnTo>
                <a:lnTo>
                  <a:pt x="3609" y="149"/>
                </a:lnTo>
                <a:lnTo>
                  <a:pt x="3607" y="151"/>
                </a:lnTo>
                <a:lnTo>
                  <a:pt x="3605" y="151"/>
                </a:lnTo>
                <a:lnTo>
                  <a:pt x="3607" y="154"/>
                </a:lnTo>
                <a:lnTo>
                  <a:pt x="3607" y="156"/>
                </a:lnTo>
                <a:close/>
                <a:moveTo>
                  <a:pt x="3607" y="52"/>
                </a:moveTo>
                <a:lnTo>
                  <a:pt x="3612" y="52"/>
                </a:lnTo>
                <a:lnTo>
                  <a:pt x="3614" y="52"/>
                </a:lnTo>
                <a:lnTo>
                  <a:pt x="3614" y="54"/>
                </a:lnTo>
                <a:lnTo>
                  <a:pt x="3616" y="54"/>
                </a:lnTo>
                <a:lnTo>
                  <a:pt x="3616" y="54"/>
                </a:lnTo>
                <a:lnTo>
                  <a:pt x="3626" y="54"/>
                </a:lnTo>
                <a:lnTo>
                  <a:pt x="3626" y="54"/>
                </a:lnTo>
                <a:lnTo>
                  <a:pt x="3621" y="52"/>
                </a:lnTo>
                <a:lnTo>
                  <a:pt x="3612" y="52"/>
                </a:lnTo>
                <a:lnTo>
                  <a:pt x="3612" y="52"/>
                </a:lnTo>
                <a:lnTo>
                  <a:pt x="3609" y="52"/>
                </a:lnTo>
                <a:lnTo>
                  <a:pt x="3607" y="52"/>
                </a:lnTo>
                <a:lnTo>
                  <a:pt x="3607" y="52"/>
                </a:lnTo>
                <a:lnTo>
                  <a:pt x="3607" y="52"/>
                </a:lnTo>
                <a:lnTo>
                  <a:pt x="3605" y="52"/>
                </a:lnTo>
                <a:lnTo>
                  <a:pt x="3607" y="52"/>
                </a:lnTo>
                <a:lnTo>
                  <a:pt x="3607" y="52"/>
                </a:lnTo>
                <a:close/>
                <a:moveTo>
                  <a:pt x="3626" y="35"/>
                </a:moveTo>
                <a:lnTo>
                  <a:pt x="3626" y="35"/>
                </a:lnTo>
                <a:lnTo>
                  <a:pt x="3635" y="35"/>
                </a:lnTo>
                <a:lnTo>
                  <a:pt x="3640" y="33"/>
                </a:lnTo>
                <a:lnTo>
                  <a:pt x="3640" y="33"/>
                </a:lnTo>
                <a:lnTo>
                  <a:pt x="3640" y="33"/>
                </a:lnTo>
                <a:lnTo>
                  <a:pt x="3638" y="33"/>
                </a:lnTo>
                <a:lnTo>
                  <a:pt x="3633" y="33"/>
                </a:lnTo>
                <a:lnTo>
                  <a:pt x="3626" y="33"/>
                </a:lnTo>
                <a:lnTo>
                  <a:pt x="3623" y="33"/>
                </a:lnTo>
                <a:lnTo>
                  <a:pt x="3623" y="35"/>
                </a:lnTo>
                <a:lnTo>
                  <a:pt x="3623" y="35"/>
                </a:lnTo>
                <a:lnTo>
                  <a:pt x="3626" y="35"/>
                </a:lnTo>
                <a:close/>
                <a:moveTo>
                  <a:pt x="3586" y="201"/>
                </a:moveTo>
                <a:lnTo>
                  <a:pt x="3588" y="201"/>
                </a:lnTo>
                <a:lnTo>
                  <a:pt x="3588" y="201"/>
                </a:lnTo>
                <a:lnTo>
                  <a:pt x="3588" y="201"/>
                </a:lnTo>
                <a:lnTo>
                  <a:pt x="3588" y="201"/>
                </a:lnTo>
                <a:lnTo>
                  <a:pt x="3583" y="198"/>
                </a:lnTo>
                <a:lnTo>
                  <a:pt x="3583" y="196"/>
                </a:lnTo>
                <a:lnTo>
                  <a:pt x="3583" y="196"/>
                </a:lnTo>
                <a:lnTo>
                  <a:pt x="3583" y="196"/>
                </a:lnTo>
                <a:lnTo>
                  <a:pt x="3583" y="196"/>
                </a:lnTo>
                <a:lnTo>
                  <a:pt x="3583" y="196"/>
                </a:lnTo>
                <a:lnTo>
                  <a:pt x="3586" y="198"/>
                </a:lnTo>
                <a:lnTo>
                  <a:pt x="3586" y="201"/>
                </a:lnTo>
                <a:close/>
                <a:moveTo>
                  <a:pt x="3465" y="104"/>
                </a:moveTo>
                <a:lnTo>
                  <a:pt x="3465" y="104"/>
                </a:lnTo>
                <a:lnTo>
                  <a:pt x="3465" y="106"/>
                </a:lnTo>
                <a:lnTo>
                  <a:pt x="3465" y="106"/>
                </a:lnTo>
                <a:lnTo>
                  <a:pt x="3465" y="106"/>
                </a:lnTo>
                <a:lnTo>
                  <a:pt x="3465" y="106"/>
                </a:lnTo>
                <a:lnTo>
                  <a:pt x="3463" y="106"/>
                </a:lnTo>
                <a:lnTo>
                  <a:pt x="3460" y="106"/>
                </a:lnTo>
                <a:lnTo>
                  <a:pt x="3460" y="106"/>
                </a:lnTo>
                <a:lnTo>
                  <a:pt x="3460" y="106"/>
                </a:lnTo>
                <a:lnTo>
                  <a:pt x="3456" y="106"/>
                </a:lnTo>
                <a:lnTo>
                  <a:pt x="3453" y="106"/>
                </a:lnTo>
                <a:lnTo>
                  <a:pt x="3453" y="109"/>
                </a:lnTo>
                <a:lnTo>
                  <a:pt x="3451" y="109"/>
                </a:lnTo>
                <a:lnTo>
                  <a:pt x="3446" y="109"/>
                </a:lnTo>
                <a:lnTo>
                  <a:pt x="3444" y="111"/>
                </a:lnTo>
                <a:lnTo>
                  <a:pt x="3442" y="111"/>
                </a:lnTo>
                <a:lnTo>
                  <a:pt x="3442" y="111"/>
                </a:lnTo>
                <a:lnTo>
                  <a:pt x="3439" y="111"/>
                </a:lnTo>
                <a:lnTo>
                  <a:pt x="3437" y="113"/>
                </a:lnTo>
                <a:lnTo>
                  <a:pt x="3432" y="113"/>
                </a:lnTo>
                <a:lnTo>
                  <a:pt x="3432" y="113"/>
                </a:lnTo>
                <a:lnTo>
                  <a:pt x="3435" y="113"/>
                </a:lnTo>
                <a:lnTo>
                  <a:pt x="3430" y="116"/>
                </a:lnTo>
                <a:lnTo>
                  <a:pt x="3430" y="116"/>
                </a:lnTo>
                <a:lnTo>
                  <a:pt x="3430" y="118"/>
                </a:lnTo>
                <a:lnTo>
                  <a:pt x="3430" y="118"/>
                </a:lnTo>
                <a:lnTo>
                  <a:pt x="3425" y="118"/>
                </a:lnTo>
                <a:lnTo>
                  <a:pt x="3423" y="118"/>
                </a:lnTo>
                <a:lnTo>
                  <a:pt x="3423" y="118"/>
                </a:lnTo>
                <a:lnTo>
                  <a:pt x="3423" y="118"/>
                </a:lnTo>
                <a:lnTo>
                  <a:pt x="3420" y="118"/>
                </a:lnTo>
                <a:lnTo>
                  <a:pt x="3420" y="118"/>
                </a:lnTo>
                <a:lnTo>
                  <a:pt x="3420" y="120"/>
                </a:lnTo>
                <a:lnTo>
                  <a:pt x="3420" y="120"/>
                </a:lnTo>
                <a:lnTo>
                  <a:pt x="3418" y="123"/>
                </a:lnTo>
                <a:lnTo>
                  <a:pt x="3418" y="123"/>
                </a:lnTo>
                <a:lnTo>
                  <a:pt x="3416" y="123"/>
                </a:lnTo>
                <a:lnTo>
                  <a:pt x="3416" y="120"/>
                </a:lnTo>
                <a:lnTo>
                  <a:pt x="3413" y="120"/>
                </a:lnTo>
                <a:lnTo>
                  <a:pt x="3411" y="120"/>
                </a:lnTo>
                <a:lnTo>
                  <a:pt x="3411" y="120"/>
                </a:lnTo>
                <a:lnTo>
                  <a:pt x="3411" y="120"/>
                </a:lnTo>
                <a:lnTo>
                  <a:pt x="3409" y="123"/>
                </a:lnTo>
                <a:lnTo>
                  <a:pt x="3409" y="123"/>
                </a:lnTo>
                <a:lnTo>
                  <a:pt x="3411" y="123"/>
                </a:lnTo>
                <a:lnTo>
                  <a:pt x="3413" y="125"/>
                </a:lnTo>
                <a:lnTo>
                  <a:pt x="3413" y="125"/>
                </a:lnTo>
                <a:lnTo>
                  <a:pt x="3416" y="125"/>
                </a:lnTo>
                <a:lnTo>
                  <a:pt x="3418" y="125"/>
                </a:lnTo>
                <a:lnTo>
                  <a:pt x="3420" y="125"/>
                </a:lnTo>
                <a:lnTo>
                  <a:pt x="3416" y="125"/>
                </a:lnTo>
                <a:lnTo>
                  <a:pt x="3413" y="128"/>
                </a:lnTo>
                <a:lnTo>
                  <a:pt x="3411" y="130"/>
                </a:lnTo>
                <a:lnTo>
                  <a:pt x="3411" y="130"/>
                </a:lnTo>
                <a:lnTo>
                  <a:pt x="3411" y="130"/>
                </a:lnTo>
                <a:lnTo>
                  <a:pt x="3411" y="132"/>
                </a:lnTo>
                <a:lnTo>
                  <a:pt x="3411" y="132"/>
                </a:lnTo>
                <a:lnTo>
                  <a:pt x="3413" y="132"/>
                </a:lnTo>
                <a:lnTo>
                  <a:pt x="3413" y="132"/>
                </a:lnTo>
                <a:lnTo>
                  <a:pt x="3413" y="132"/>
                </a:lnTo>
                <a:lnTo>
                  <a:pt x="3416" y="132"/>
                </a:lnTo>
                <a:lnTo>
                  <a:pt x="3418" y="132"/>
                </a:lnTo>
                <a:lnTo>
                  <a:pt x="3418" y="132"/>
                </a:lnTo>
                <a:lnTo>
                  <a:pt x="3411" y="135"/>
                </a:lnTo>
                <a:lnTo>
                  <a:pt x="3409" y="135"/>
                </a:lnTo>
                <a:lnTo>
                  <a:pt x="3406" y="137"/>
                </a:lnTo>
                <a:lnTo>
                  <a:pt x="3406" y="139"/>
                </a:lnTo>
                <a:lnTo>
                  <a:pt x="3406" y="139"/>
                </a:lnTo>
                <a:lnTo>
                  <a:pt x="3404" y="139"/>
                </a:lnTo>
                <a:lnTo>
                  <a:pt x="3404" y="142"/>
                </a:lnTo>
                <a:lnTo>
                  <a:pt x="3404" y="142"/>
                </a:lnTo>
                <a:lnTo>
                  <a:pt x="3401" y="142"/>
                </a:lnTo>
                <a:lnTo>
                  <a:pt x="3399" y="142"/>
                </a:lnTo>
                <a:lnTo>
                  <a:pt x="3397" y="144"/>
                </a:lnTo>
                <a:lnTo>
                  <a:pt x="3394" y="144"/>
                </a:lnTo>
                <a:lnTo>
                  <a:pt x="3394" y="144"/>
                </a:lnTo>
                <a:lnTo>
                  <a:pt x="3394" y="144"/>
                </a:lnTo>
                <a:lnTo>
                  <a:pt x="3394" y="146"/>
                </a:lnTo>
                <a:lnTo>
                  <a:pt x="3401" y="149"/>
                </a:lnTo>
                <a:lnTo>
                  <a:pt x="3401" y="149"/>
                </a:lnTo>
                <a:lnTo>
                  <a:pt x="3404" y="151"/>
                </a:lnTo>
                <a:lnTo>
                  <a:pt x="3404" y="151"/>
                </a:lnTo>
                <a:lnTo>
                  <a:pt x="3406" y="151"/>
                </a:lnTo>
                <a:lnTo>
                  <a:pt x="3409" y="151"/>
                </a:lnTo>
                <a:lnTo>
                  <a:pt x="3413" y="151"/>
                </a:lnTo>
                <a:lnTo>
                  <a:pt x="3416" y="151"/>
                </a:lnTo>
                <a:lnTo>
                  <a:pt x="3420" y="151"/>
                </a:lnTo>
                <a:lnTo>
                  <a:pt x="3427" y="151"/>
                </a:lnTo>
                <a:lnTo>
                  <a:pt x="3430" y="154"/>
                </a:lnTo>
                <a:lnTo>
                  <a:pt x="3432" y="154"/>
                </a:lnTo>
                <a:lnTo>
                  <a:pt x="3432" y="154"/>
                </a:lnTo>
                <a:lnTo>
                  <a:pt x="3435" y="154"/>
                </a:lnTo>
                <a:lnTo>
                  <a:pt x="3437" y="151"/>
                </a:lnTo>
                <a:lnTo>
                  <a:pt x="3439" y="149"/>
                </a:lnTo>
                <a:lnTo>
                  <a:pt x="3442" y="146"/>
                </a:lnTo>
                <a:lnTo>
                  <a:pt x="3444" y="146"/>
                </a:lnTo>
                <a:lnTo>
                  <a:pt x="3442" y="144"/>
                </a:lnTo>
                <a:lnTo>
                  <a:pt x="3439" y="144"/>
                </a:lnTo>
                <a:lnTo>
                  <a:pt x="3439" y="144"/>
                </a:lnTo>
                <a:lnTo>
                  <a:pt x="3439" y="144"/>
                </a:lnTo>
                <a:lnTo>
                  <a:pt x="3442" y="144"/>
                </a:lnTo>
                <a:lnTo>
                  <a:pt x="3444" y="144"/>
                </a:lnTo>
                <a:lnTo>
                  <a:pt x="3444" y="144"/>
                </a:lnTo>
                <a:lnTo>
                  <a:pt x="3444" y="144"/>
                </a:lnTo>
                <a:lnTo>
                  <a:pt x="3444" y="144"/>
                </a:lnTo>
                <a:lnTo>
                  <a:pt x="3446" y="144"/>
                </a:lnTo>
                <a:lnTo>
                  <a:pt x="3446" y="144"/>
                </a:lnTo>
                <a:lnTo>
                  <a:pt x="3444" y="142"/>
                </a:lnTo>
                <a:lnTo>
                  <a:pt x="3444" y="142"/>
                </a:lnTo>
                <a:lnTo>
                  <a:pt x="3444" y="142"/>
                </a:lnTo>
                <a:lnTo>
                  <a:pt x="3451" y="139"/>
                </a:lnTo>
                <a:lnTo>
                  <a:pt x="3451" y="137"/>
                </a:lnTo>
                <a:lnTo>
                  <a:pt x="3451" y="137"/>
                </a:lnTo>
                <a:lnTo>
                  <a:pt x="3451" y="135"/>
                </a:lnTo>
                <a:lnTo>
                  <a:pt x="3451" y="135"/>
                </a:lnTo>
                <a:lnTo>
                  <a:pt x="3451" y="135"/>
                </a:lnTo>
                <a:lnTo>
                  <a:pt x="3449" y="135"/>
                </a:lnTo>
                <a:lnTo>
                  <a:pt x="3449" y="132"/>
                </a:lnTo>
                <a:lnTo>
                  <a:pt x="3449" y="132"/>
                </a:lnTo>
                <a:lnTo>
                  <a:pt x="3453" y="132"/>
                </a:lnTo>
                <a:lnTo>
                  <a:pt x="3453" y="132"/>
                </a:lnTo>
                <a:lnTo>
                  <a:pt x="3456" y="132"/>
                </a:lnTo>
                <a:lnTo>
                  <a:pt x="3456" y="132"/>
                </a:lnTo>
                <a:lnTo>
                  <a:pt x="3456" y="132"/>
                </a:lnTo>
                <a:lnTo>
                  <a:pt x="3456" y="130"/>
                </a:lnTo>
                <a:lnTo>
                  <a:pt x="3456" y="130"/>
                </a:lnTo>
                <a:lnTo>
                  <a:pt x="3456" y="130"/>
                </a:lnTo>
                <a:lnTo>
                  <a:pt x="3460" y="130"/>
                </a:lnTo>
                <a:lnTo>
                  <a:pt x="3463" y="130"/>
                </a:lnTo>
                <a:lnTo>
                  <a:pt x="3463" y="130"/>
                </a:lnTo>
                <a:lnTo>
                  <a:pt x="3463" y="130"/>
                </a:lnTo>
                <a:lnTo>
                  <a:pt x="3463" y="130"/>
                </a:lnTo>
                <a:lnTo>
                  <a:pt x="3463" y="130"/>
                </a:lnTo>
                <a:lnTo>
                  <a:pt x="3463" y="128"/>
                </a:lnTo>
                <a:lnTo>
                  <a:pt x="3463" y="128"/>
                </a:lnTo>
                <a:lnTo>
                  <a:pt x="3465" y="128"/>
                </a:lnTo>
                <a:lnTo>
                  <a:pt x="3465" y="128"/>
                </a:lnTo>
                <a:lnTo>
                  <a:pt x="3465" y="128"/>
                </a:lnTo>
                <a:lnTo>
                  <a:pt x="3468" y="128"/>
                </a:lnTo>
                <a:lnTo>
                  <a:pt x="3468" y="128"/>
                </a:lnTo>
                <a:lnTo>
                  <a:pt x="3470" y="125"/>
                </a:lnTo>
                <a:lnTo>
                  <a:pt x="3470" y="125"/>
                </a:lnTo>
                <a:lnTo>
                  <a:pt x="3470" y="125"/>
                </a:lnTo>
                <a:lnTo>
                  <a:pt x="3465" y="125"/>
                </a:lnTo>
                <a:lnTo>
                  <a:pt x="3465" y="125"/>
                </a:lnTo>
                <a:lnTo>
                  <a:pt x="3468" y="123"/>
                </a:lnTo>
                <a:lnTo>
                  <a:pt x="3470" y="123"/>
                </a:lnTo>
                <a:lnTo>
                  <a:pt x="3470" y="123"/>
                </a:lnTo>
                <a:lnTo>
                  <a:pt x="3470" y="123"/>
                </a:lnTo>
                <a:lnTo>
                  <a:pt x="3472" y="123"/>
                </a:lnTo>
                <a:lnTo>
                  <a:pt x="3472" y="123"/>
                </a:lnTo>
                <a:lnTo>
                  <a:pt x="3472" y="120"/>
                </a:lnTo>
                <a:lnTo>
                  <a:pt x="3475" y="120"/>
                </a:lnTo>
                <a:lnTo>
                  <a:pt x="3475" y="120"/>
                </a:lnTo>
                <a:lnTo>
                  <a:pt x="3477" y="118"/>
                </a:lnTo>
                <a:lnTo>
                  <a:pt x="3479" y="118"/>
                </a:lnTo>
                <a:lnTo>
                  <a:pt x="3479" y="118"/>
                </a:lnTo>
                <a:lnTo>
                  <a:pt x="3484" y="118"/>
                </a:lnTo>
                <a:lnTo>
                  <a:pt x="3496" y="116"/>
                </a:lnTo>
                <a:lnTo>
                  <a:pt x="3498" y="113"/>
                </a:lnTo>
                <a:lnTo>
                  <a:pt x="3503" y="113"/>
                </a:lnTo>
                <a:lnTo>
                  <a:pt x="3503" y="113"/>
                </a:lnTo>
                <a:lnTo>
                  <a:pt x="3510" y="113"/>
                </a:lnTo>
                <a:lnTo>
                  <a:pt x="3515" y="111"/>
                </a:lnTo>
                <a:lnTo>
                  <a:pt x="3520" y="111"/>
                </a:lnTo>
                <a:lnTo>
                  <a:pt x="3524" y="109"/>
                </a:lnTo>
                <a:lnTo>
                  <a:pt x="3531" y="109"/>
                </a:lnTo>
                <a:lnTo>
                  <a:pt x="3536" y="106"/>
                </a:lnTo>
                <a:lnTo>
                  <a:pt x="3538" y="106"/>
                </a:lnTo>
                <a:lnTo>
                  <a:pt x="3541" y="106"/>
                </a:lnTo>
                <a:lnTo>
                  <a:pt x="3543" y="106"/>
                </a:lnTo>
                <a:lnTo>
                  <a:pt x="3548" y="104"/>
                </a:lnTo>
                <a:lnTo>
                  <a:pt x="3550" y="104"/>
                </a:lnTo>
                <a:lnTo>
                  <a:pt x="3553" y="104"/>
                </a:lnTo>
                <a:lnTo>
                  <a:pt x="3555" y="102"/>
                </a:lnTo>
                <a:lnTo>
                  <a:pt x="3557" y="99"/>
                </a:lnTo>
                <a:lnTo>
                  <a:pt x="3557" y="99"/>
                </a:lnTo>
                <a:lnTo>
                  <a:pt x="3555" y="97"/>
                </a:lnTo>
                <a:lnTo>
                  <a:pt x="3557" y="97"/>
                </a:lnTo>
                <a:lnTo>
                  <a:pt x="3555" y="97"/>
                </a:lnTo>
                <a:lnTo>
                  <a:pt x="3555" y="95"/>
                </a:lnTo>
                <a:lnTo>
                  <a:pt x="3553" y="95"/>
                </a:lnTo>
                <a:lnTo>
                  <a:pt x="3550" y="95"/>
                </a:lnTo>
                <a:lnTo>
                  <a:pt x="3548" y="92"/>
                </a:lnTo>
                <a:lnTo>
                  <a:pt x="3541" y="92"/>
                </a:lnTo>
                <a:lnTo>
                  <a:pt x="3536" y="92"/>
                </a:lnTo>
                <a:lnTo>
                  <a:pt x="3536" y="92"/>
                </a:lnTo>
                <a:lnTo>
                  <a:pt x="3536" y="92"/>
                </a:lnTo>
                <a:lnTo>
                  <a:pt x="3534" y="92"/>
                </a:lnTo>
                <a:lnTo>
                  <a:pt x="3529" y="92"/>
                </a:lnTo>
                <a:lnTo>
                  <a:pt x="3524" y="95"/>
                </a:lnTo>
                <a:lnTo>
                  <a:pt x="3520" y="97"/>
                </a:lnTo>
                <a:lnTo>
                  <a:pt x="3520" y="97"/>
                </a:lnTo>
                <a:lnTo>
                  <a:pt x="3520" y="97"/>
                </a:lnTo>
                <a:lnTo>
                  <a:pt x="3520" y="99"/>
                </a:lnTo>
                <a:lnTo>
                  <a:pt x="3517" y="99"/>
                </a:lnTo>
                <a:lnTo>
                  <a:pt x="3515" y="99"/>
                </a:lnTo>
                <a:lnTo>
                  <a:pt x="3515" y="99"/>
                </a:lnTo>
                <a:lnTo>
                  <a:pt x="3512" y="99"/>
                </a:lnTo>
                <a:lnTo>
                  <a:pt x="3510" y="99"/>
                </a:lnTo>
                <a:lnTo>
                  <a:pt x="3510" y="99"/>
                </a:lnTo>
                <a:lnTo>
                  <a:pt x="3508" y="102"/>
                </a:lnTo>
                <a:lnTo>
                  <a:pt x="3505" y="102"/>
                </a:lnTo>
                <a:lnTo>
                  <a:pt x="3494" y="104"/>
                </a:lnTo>
                <a:lnTo>
                  <a:pt x="3489" y="104"/>
                </a:lnTo>
                <a:lnTo>
                  <a:pt x="3486" y="104"/>
                </a:lnTo>
                <a:lnTo>
                  <a:pt x="3482" y="104"/>
                </a:lnTo>
                <a:lnTo>
                  <a:pt x="3479" y="104"/>
                </a:lnTo>
                <a:lnTo>
                  <a:pt x="3472" y="104"/>
                </a:lnTo>
                <a:lnTo>
                  <a:pt x="3470" y="104"/>
                </a:lnTo>
                <a:lnTo>
                  <a:pt x="3465" y="104"/>
                </a:lnTo>
                <a:lnTo>
                  <a:pt x="3465" y="104"/>
                </a:lnTo>
                <a:close/>
                <a:moveTo>
                  <a:pt x="2768" y="524"/>
                </a:moveTo>
                <a:lnTo>
                  <a:pt x="2768" y="524"/>
                </a:lnTo>
                <a:lnTo>
                  <a:pt x="2768" y="524"/>
                </a:lnTo>
                <a:lnTo>
                  <a:pt x="2764" y="524"/>
                </a:lnTo>
                <a:lnTo>
                  <a:pt x="2764" y="524"/>
                </a:lnTo>
                <a:lnTo>
                  <a:pt x="2764" y="524"/>
                </a:lnTo>
                <a:lnTo>
                  <a:pt x="2766" y="524"/>
                </a:lnTo>
                <a:lnTo>
                  <a:pt x="2768" y="524"/>
                </a:lnTo>
                <a:close/>
                <a:moveTo>
                  <a:pt x="2754" y="527"/>
                </a:moveTo>
                <a:lnTo>
                  <a:pt x="2754" y="527"/>
                </a:lnTo>
                <a:lnTo>
                  <a:pt x="2752" y="527"/>
                </a:lnTo>
                <a:lnTo>
                  <a:pt x="2752" y="529"/>
                </a:lnTo>
                <a:lnTo>
                  <a:pt x="2754" y="527"/>
                </a:lnTo>
                <a:close/>
                <a:moveTo>
                  <a:pt x="2750" y="534"/>
                </a:moveTo>
                <a:lnTo>
                  <a:pt x="2752" y="531"/>
                </a:lnTo>
                <a:lnTo>
                  <a:pt x="2752" y="529"/>
                </a:lnTo>
                <a:lnTo>
                  <a:pt x="2750" y="531"/>
                </a:lnTo>
                <a:lnTo>
                  <a:pt x="2750" y="531"/>
                </a:lnTo>
                <a:lnTo>
                  <a:pt x="2750" y="531"/>
                </a:lnTo>
                <a:lnTo>
                  <a:pt x="2750" y="534"/>
                </a:lnTo>
                <a:close/>
                <a:moveTo>
                  <a:pt x="2733" y="560"/>
                </a:moveTo>
                <a:lnTo>
                  <a:pt x="2735" y="560"/>
                </a:lnTo>
                <a:lnTo>
                  <a:pt x="2738" y="560"/>
                </a:lnTo>
                <a:lnTo>
                  <a:pt x="2738" y="560"/>
                </a:lnTo>
                <a:lnTo>
                  <a:pt x="2738" y="560"/>
                </a:lnTo>
                <a:lnTo>
                  <a:pt x="2735" y="557"/>
                </a:lnTo>
                <a:lnTo>
                  <a:pt x="2733" y="557"/>
                </a:lnTo>
                <a:lnTo>
                  <a:pt x="2731" y="557"/>
                </a:lnTo>
                <a:lnTo>
                  <a:pt x="2731" y="560"/>
                </a:lnTo>
                <a:lnTo>
                  <a:pt x="2733" y="560"/>
                </a:lnTo>
                <a:lnTo>
                  <a:pt x="2733" y="560"/>
                </a:lnTo>
                <a:close/>
                <a:moveTo>
                  <a:pt x="3071" y="798"/>
                </a:moveTo>
                <a:lnTo>
                  <a:pt x="3071" y="798"/>
                </a:lnTo>
                <a:lnTo>
                  <a:pt x="3071" y="801"/>
                </a:lnTo>
                <a:lnTo>
                  <a:pt x="3071" y="798"/>
                </a:lnTo>
                <a:close/>
                <a:moveTo>
                  <a:pt x="2759" y="524"/>
                </a:moveTo>
                <a:lnTo>
                  <a:pt x="2764" y="524"/>
                </a:lnTo>
                <a:lnTo>
                  <a:pt x="2761" y="524"/>
                </a:lnTo>
                <a:lnTo>
                  <a:pt x="2759" y="524"/>
                </a:lnTo>
                <a:lnTo>
                  <a:pt x="2757" y="524"/>
                </a:lnTo>
                <a:lnTo>
                  <a:pt x="2757" y="524"/>
                </a:lnTo>
                <a:lnTo>
                  <a:pt x="2759" y="524"/>
                </a:lnTo>
                <a:close/>
                <a:moveTo>
                  <a:pt x="3576" y="824"/>
                </a:moveTo>
                <a:lnTo>
                  <a:pt x="3576" y="824"/>
                </a:lnTo>
                <a:lnTo>
                  <a:pt x="3574" y="820"/>
                </a:lnTo>
                <a:lnTo>
                  <a:pt x="3574" y="817"/>
                </a:lnTo>
                <a:lnTo>
                  <a:pt x="3574" y="817"/>
                </a:lnTo>
                <a:lnTo>
                  <a:pt x="3574" y="820"/>
                </a:lnTo>
                <a:lnTo>
                  <a:pt x="3574" y="822"/>
                </a:lnTo>
                <a:lnTo>
                  <a:pt x="3576" y="824"/>
                </a:lnTo>
                <a:close/>
                <a:moveTo>
                  <a:pt x="2811" y="326"/>
                </a:moveTo>
                <a:lnTo>
                  <a:pt x="2816" y="324"/>
                </a:lnTo>
                <a:lnTo>
                  <a:pt x="2816" y="324"/>
                </a:lnTo>
                <a:lnTo>
                  <a:pt x="2816" y="324"/>
                </a:lnTo>
                <a:lnTo>
                  <a:pt x="2816" y="321"/>
                </a:lnTo>
                <a:lnTo>
                  <a:pt x="2816" y="321"/>
                </a:lnTo>
                <a:lnTo>
                  <a:pt x="2816" y="324"/>
                </a:lnTo>
                <a:lnTo>
                  <a:pt x="2811" y="324"/>
                </a:lnTo>
                <a:lnTo>
                  <a:pt x="2809" y="324"/>
                </a:lnTo>
                <a:lnTo>
                  <a:pt x="2811" y="326"/>
                </a:lnTo>
                <a:lnTo>
                  <a:pt x="2811" y="326"/>
                </a:lnTo>
                <a:close/>
                <a:moveTo>
                  <a:pt x="2804" y="331"/>
                </a:moveTo>
                <a:lnTo>
                  <a:pt x="2804" y="331"/>
                </a:lnTo>
                <a:lnTo>
                  <a:pt x="2806" y="331"/>
                </a:lnTo>
                <a:lnTo>
                  <a:pt x="2806" y="331"/>
                </a:lnTo>
                <a:lnTo>
                  <a:pt x="2806" y="328"/>
                </a:lnTo>
                <a:lnTo>
                  <a:pt x="2806" y="328"/>
                </a:lnTo>
                <a:lnTo>
                  <a:pt x="2804" y="328"/>
                </a:lnTo>
                <a:lnTo>
                  <a:pt x="2801" y="331"/>
                </a:lnTo>
                <a:lnTo>
                  <a:pt x="2801" y="331"/>
                </a:lnTo>
                <a:lnTo>
                  <a:pt x="2804" y="331"/>
                </a:lnTo>
                <a:close/>
                <a:moveTo>
                  <a:pt x="2759" y="390"/>
                </a:moveTo>
                <a:lnTo>
                  <a:pt x="2759" y="390"/>
                </a:lnTo>
                <a:lnTo>
                  <a:pt x="2761" y="392"/>
                </a:lnTo>
                <a:lnTo>
                  <a:pt x="2761" y="390"/>
                </a:lnTo>
                <a:lnTo>
                  <a:pt x="2759" y="387"/>
                </a:lnTo>
                <a:lnTo>
                  <a:pt x="2759" y="385"/>
                </a:lnTo>
                <a:lnTo>
                  <a:pt x="2759" y="385"/>
                </a:lnTo>
                <a:lnTo>
                  <a:pt x="2759" y="387"/>
                </a:lnTo>
                <a:lnTo>
                  <a:pt x="2759" y="387"/>
                </a:lnTo>
                <a:lnTo>
                  <a:pt x="2759" y="390"/>
                </a:lnTo>
                <a:lnTo>
                  <a:pt x="2759" y="390"/>
                </a:lnTo>
                <a:close/>
                <a:moveTo>
                  <a:pt x="2759" y="373"/>
                </a:moveTo>
                <a:lnTo>
                  <a:pt x="2759" y="373"/>
                </a:lnTo>
                <a:lnTo>
                  <a:pt x="2759" y="371"/>
                </a:lnTo>
                <a:lnTo>
                  <a:pt x="2757" y="371"/>
                </a:lnTo>
                <a:lnTo>
                  <a:pt x="2757" y="373"/>
                </a:lnTo>
                <a:lnTo>
                  <a:pt x="2757" y="373"/>
                </a:lnTo>
                <a:lnTo>
                  <a:pt x="2757" y="373"/>
                </a:lnTo>
                <a:lnTo>
                  <a:pt x="2759" y="373"/>
                </a:lnTo>
                <a:close/>
                <a:moveTo>
                  <a:pt x="2780" y="520"/>
                </a:moveTo>
                <a:lnTo>
                  <a:pt x="2780" y="520"/>
                </a:lnTo>
                <a:lnTo>
                  <a:pt x="2780" y="522"/>
                </a:lnTo>
                <a:lnTo>
                  <a:pt x="2780" y="522"/>
                </a:lnTo>
                <a:lnTo>
                  <a:pt x="2783" y="520"/>
                </a:lnTo>
                <a:lnTo>
                  <a:pt x="2780" y="520"/>
                </a:lnTo>
                <a:close/>
                <a:moveTo>
                  <a:pt x="2773" y="522"/>
                </a:moveTo>
                <a:lnTo>
                  <a:pt x="2771" y="522"/>
                </a:lnTo>
                <a:lnTo>
                  <a:pt x="2771" y="522"/>
                </a:lnTo>
                <a:lnTo>
                  <a:pt x="2773" y="524"/>
                </a:lnTo>
                <a:lnTo>
                  <a:pt x="2775" y="522"/>
                </a:lnTo>
                <a:lnTo>
                  <a:pt x="2773" y="522"/>
                </a:lnTo>
                <a:close/>
                <a:moveTo>
                  <a:pt x="2809" y="498"/>
                </a:moveTo>
                <a:lnTo>
                  <a:pt x="2809" y="498"/>
                </a:lnTo>
                <a:lnTo>
                  <a:pt x="2809" y="498"/>
                </a:lnTo>
                <a:lnTo>
                  <a:pt x="2809" y="498"/>
                </a:lnTo>
                <a:lnTo>
                  <a:pt x="2811" y="498"/>
                </a:lnTo>
                <a:lnTo>
                  <a:pt x="2811" y="498"/>
                </a:lnTo>
                <a:lnTo>
                  <a:pt x="2811" y="498"/>
                </a:lnTo>
                <a:lnTo>
                  <a:pt x="2809" y="498"/>
                </a:lnTo>
                <a:lnTo>
                  <a:pt x="2809" y="498"/>
                </a:lnTo>
                <a:close/>
                <a:moveTo>
                  <a:pt x="2849" y="300"/>
                </a:moveTo>
                <a:lnTo>
                  <a:pt x="2846" y="302"/>
                </a:lnTo>
                <a:lnTo>
                  <a:pt x="2844" y="302"/>
                </a:lnTo>
                <a:lnTo>
                  <a:pt x="2846" y="302"/>
                </a:lnTo>
                <a:lnTo>
                  <a:pt x="2849" y="302"/>
                </a:lnTo>
                <a:lnTo>
                  <a:pt x="2851" y="302"/>
                </a:lnTo>
                <a:lnTo>
                  <a:pt x="2851" y="302"/>
                </a:lnTo>
                <a:lnTo>
                  <a:pt x="2851" y="302"/>
                </a:lnTo>
                <a:lnTo>
                  <a:pt x="2851" y="300"/>
                </a:lnTo>
                <a:lnTo>
                  <a:pt x="2849" y="300"/>
                </a:lnTo>
                <a:close/>
                <a:moveTo>
                  <a:pt x="2809" y="494"/>
                </a:moveTo>
                <a:lnTo>
                  <a:pt x="2809" y="491"/>
                </a:lnTo>
                <a:lnTo>
                  <a:pt x="2809" y="491"/>
                </a:lnTo>
                <a:lnTo>
                  <a:pt x="2806" y="494"/>
                </a:lnTo>
                <a:lnTo>
                  <a:pt x="2806" y="498"/>
                </a:lnTo>
                <a:lnTo>
                  <a:pt x="2806" y="496"/>
                </a:lnTo>
                <a:lnTo>
                  <a:pt x="2806" y="496"/>
                </a:lnTo>
                <a:lnTo>
                  <a:pt x="2811" y="496"/>
                </a:lnTo>
                <a:lnTo>
                  <a:pt x="2811" y="496"/>
                </a:lnTo>
                <a:lnTo>
                  <a:pt x="2806" y="494"/>
                </a:lnTo>
                <a:lnTo>
                  <a:pt x="2806" y="494"/>
                </a:lnTo>
                <a:lnTo>
                  <a:pt x="2809" y="494"/>
                </a:lnTo>
                <a:lnTo>
                  <a:pt x="2809" y="494"/>
                </a:lnTo>
                <a:close/>
                <a:moveTo>
                  <a:pt x="2698" y="576"/>
                </a:moveTo>
                <a:lnTo>
                  <a:pt x="2698" y="576"/>
                </a:lnTo>
                <a:lnTo>
                  <a:pt x="2698" y="579"/>
                </a:lnTo>
                <a:lnTo>
                  <a:pt x="2695" y="588"/>
                </a:lnTo>
                <a:lnTo>
                  <a:pt x="2695" y="588"/>
                </a:lnTo>
                <a:lnTo>
                  <a:pt x="2695" y="588"/>
                </a:lnTo>
                <a:lnTo>
                  <a:pt x="2695" y="591"/>
                </a:lnTo>
                <a:lnTo>
                  <a:pt x="2693" y="593"/>
                </a:lnTo>
                <a:lnTo>
                  <a:pt x="2690" y="593"/>
                </a:lnTo>
                <a:lnTo>
                  <a:pt x="2686" y="595"/>
                </a:lnTo>
                <a:lnTo>
                  <a:pt x="2681" y="598"/>
                </a:lnTo>
                <a:lnTo>
                  <a:pt x="2674" y="600"/>
                </a:lnTo>
                <a:lnTo>
                  <a:pt x="2672" y="602"/>
                </a:lnTo>
                <a:lnTo>
                  <a:pt x="2672" y="602"/>
                </a:lnTo>
                <a:lnTo>
                  <a:pt x="2672" y="605"/>
                </a:lnTo>
                <a:lnTo>
                  <a:pt x="2674" y="605"/>
                </a:lnTo>
                <a:lnTo>
                  <a:pt x="2676" y="605"/>
                </a:lnTo>
                <a:lnTo>
                  <a:pt x="2676" y="605"/>
                </a:lnTo>
                <a:lnTo>
                  <a:pt x="2672" y="607"/>
                </a:lnTo>
                <a:lnTo>
                  <a:pt x="2669" y="607"/>
                </a:lnTo>
                <a:lnTo>
                  <a:pt x="2667" y="607"/>
                </a:lnTo>
                <a:lnTo>
                  <a:pt x="2660" y="607"/>
                </a:lnTo>
                <a:lnTo>
                  <a:pt x="2657" y="607"/>
                </a:lnTo>
                <a:lnTo>
                  <a:pt x="2653" y="607"/>
                </a:lnTo>
                <a:lnTo>
                  <a:pt x="2650" y="607"/>
                </a:lnTo>
                <a:lnTo>
                  <a:pt x="2650" y="605"/>
                </a:lnTo>
                <a:lnTo>
                  <a:pt x="2650" y="605"/>
                </a:lnTo>
                <a:lnTo>
                  <a:pt x="2650" y="602"/>
                </a:lnTo>
                <a:lnTo>
                  <a:pt x="2650" y="600"/>
                </a:lnTo>
                <a:lnTo>
                  <a:pt x="2648" y="600"/>
                </a:lnTo>
                <a:lnTo>
                  <a:pt x="2643" y="600"/>
                </a:lnTo>
                <a:lnTo>
                  <a:pt x="2643" y="600"/>
                </a:lnTo>
                <a:lnTo>
                  <a:pt x="2638" y="600"/>
                </a:lnTo>
                <a:lnTo>
                  <a:pt x="2638" y="602"/>
                </a:lnTo>
                <a:lnTo>
                  <a:pt x="2638" y="602"/>
                </a:lnTo>
                <a:lnTo>
                  <a:pt x="2641" y="605"/>
                </a:lnTo>
                <a:lnTo>
                  <a:pt x="2641" y="607"/>
                </a:lnTo>
                <a:lnTo>
                  <a:pt x="2643" y="609"/>
                </a:lnTo>
                <a:lnTo>
                  <a:pt x="2643" y="619"/>
                </a:lnTo>
                <a:lnTo>
                  <a:pt x="2646" y="621"/>
                </a:lnTo>
                <a:lnTo>
                  <a:pt x="2646" y="621"/>
                </a:lnTo>
                <a:lnTo>
                  <a:pt x="2646" y="621"/>
                </a:lnTo>
                <a:lnTo>
                  <a:pt x="2638" y="621"/>
                </a:lnTo>
                <a:lnTo>
                  <a:pt x="2638" y="621"/>
                </a:lnTo>
                <a:lnTo>
                  <a:pt x="2638" y="621"/>
                </a:lnTo>
                <a:lnTo>
                  <a:pt x="2636" y="621"/>
                </a:lnTo>
                <a:lnTo>
                  <a:pt x="2636" y="624"/>
                </a:lnTo>
                <a:lnTo>
                  <a:pt x="2634" y="621"/>
                </a:lnTo>
                <a:lnTo>
                  <a:pt x="2629" y="621"/>
                </a:lnTo>
                <a:lnTo>
                  <a:pt x="2624" y="624"/>
                </a:lnTo>
                <a:lnTo>
                  <a:pt x="2622" y="624"/>
                </a:lnTo>
                <a:lnTo>
                  <a:pt x="2620" y="619"/>
                </a:lnTo>
                <a:lnTo>
                  <a:pt x="2617" y="616"/>
                </a:lnTo>
                <a:lnTo>
                  <a:pt x="2613" y="619"/>
                </a:lnTo>
                <a:lnTo>
                  <a:pt x="2610" y="619"/>
                </a:lnTo>
                <a:lnTo>
                  <a:pt x="2608" y="621"/>
                </a:lnTo>
                <a:lnTo>
                  <a:pt x="2605" y="621"/>
                </a:lnTo>
                <a:lnTo>
                  <a:pt x="2603" y="621"/>
                </a:lnTo>
                <a:lnTo>
                  <a:pt x="2594" y="621"/>
                </a:lnTo>
                <a:lnTo>
                  <a:pt x="2591" y="624"/>
                </a:lnTo>
                <a:lnTo>
                  <a:pt x="2591" y="626"/>
                </a:lnTo>
                <a:lnTo>
                  <a:pt x="2591" y="626"/>
                </a:lnTo>
                <a:lnTo>
                  <a:pt x="2591" y="628"/>
                </a:lnTo>
                <a:lnTo>
                  <a:pt x="2594" y="628"/>
                </a:lnTo>
                <a:lnTo>
                  <a:pt x="2594" y="628"/>
                </a:lnTo>
                <a:lnTo>
                  <a:pt x="2596" y="628"/>
                </a:lnTo>
                <a:lnTo>
                  <a:pt x="2596" y="628"/>
                </a:lnTo>
                <a:lnTo>
                  <a:pt x="2598" y="628"/>
                </a:lnTo>
                <a:lnTo>
                  <a:pt x="2598" y="628"/>
                </a:lnTo>
                <a:lnTo>
                  <a:pt x="2596" y="628"/>
                </a:lnTo>
                <a:lnTo>
                  <a:pt x="2594" y="628"/>
                </a:lnTo>
                <a:lnTo>
                  <a:pt x="2594" y="628"/>
                </a:lnTo>
                <a:lnTo>
                  <a:pt x="2594" y="628"/>
                </a:lnTo>
                <a:lnTo>
                  <a:pt x="2594" y="631"/>
                </a:lnTo>
                <a:lnTo>
                  <a:pt x="2594" y="631"/>
                </a:lnTo>
                <a:lnTo>
                  <a:pt x="2596" y="631"/>
                </a:lnTo>
                <a:lnTo>
                  <a:pt x="2596" y="631"/>
                </a:lnTo>
                <a:lnTo>
                  <a:pt x="2596" y="633"/>
                </a:lnTo>
                <a:lnTo>
                  <a:pt x="2594" y="633"/>
                </a:lnTo>
                <a:lnTo>
                  <a:pt x="2591" y="633"/>
                </a:lnTo>
                <a:lnTo>
                  <a:pt x="2591" y="633"/>
                </a:lnTo>
                <a:lnTo>
                  <a:pt x="2596" y="635"/>
                </a:lnTo>
                <a:lnTo>
                  <a:pt x="2596" y="638"/>
                </a:lnTo>
                <a:lnTo>
                  <a:pt x="2596" y="638"/>
                </a:lnTo>
                <a:lnTo>
                  <a:pt x="2598" y="638"/>
                </a:lnTo>
                <a:lnTo>
                  <a:pt x="2601" y="638"/>
                </a:lnTo>
                <a:lnTo>
                  <a:pt x="2603" y="638"/>
                </a:lnTo>
                <a:lnTo>
                  <a:pt x="2610" y="640"/>
                </a:lnTo>
                <a:lnTo>
                  <a:pt x="2610" y="640"/>
                </a:lnTo>
                <a:lnTo>
                  <a:pt x="2613" y="640"/>
                </a:lnTo>
                <a:lnTo>
                  <a:pt x="2613" y="640"/>
                </a:lnTo>
                <a:lnTo>
                  <a:pt x="2615" y="642"/>
                </a:lnTo>
                <a:lnTo>
                  <a:pt x="2615" y="640"/>
                </a:lnTo>
                <a:lnTo>
                  <a:pt x="2615" y="640"/>
                </a:lnTo>
                <a:lnTo>
                  <a:pt x="2617" y="642"/>
                </a:lnTo>
                <a:lnTo>
                  <a:pt x="2620" y="642"/>
                </a:lnTo>
                <a:lnTo>
                  <a:pt x="2620" y="642"/>
                </a:lnTo>
                <a:lnTo>
                  <a:pt x="2622" y="642"/>
                </a:lnTo>
                <a:lnTo>
                  <a:pt x="2622" y="642"/>
                </a:lnTo>
                <a:lnTo>
                  <a:pt x="2622" y="645"/>
                </a:lnTo>
                <a:lnTo>
                  <a:pt x="2622" y="645"/>
                </a:lnTo>
                <a:lnTo>
                  <a:pt x="2624" y="645"/>
                </a:lnTo>
                <a:lnTo>
                  <a:pt x="2624" y="645"/>
                </a:lnTo>
                <a:lnTo>
                  <a:pt x="2627" y="645"/>
                </a:lnTo>
                <a:lnTo>
                  <a:pt x="2627" y="645"/>
                </a:lnTo>
                <a:lnTo>
                  <a:pt x="2627" y="647"/>
                </a:lnTo>
                <a:lnTo>
                  <a:pt x="2624" y="647"/>
                </a:lnTo>
                <a:lnTo>
                  <a:pt x="2627" y="650"/>
                </a:lnTo>
                <a:lnTo>
                  <a:pt x="2627" y="650"/>
                </a:lnTo>
                <a:lnTo>
                  <a:pt x="2629" y="650"/>
                </a:lnTo>
                <a:lnTo>
                  <a:pt x="2634" y="650"/>
                </a:lnTo>
                <a:lnTo>
                  <a:pt x="2638" y="652"/>
                </a:lnTo>
                <a:lnTo>
                  <a:pt x="2636" y="652"/>
                </a:lnTo>
                <a:lnTo>
                  <a:pt x="2636" y="650"/>
                </a:lnTo>
                <a:lnTo>
                  <a:pt x="2634" y="650"/>
                </a:lnTo>
                <a:lnTo>
                  <a:pt x="2631" y="650"/>
                </a:lnTo>
                <a:lnTo>
                  <a:pt x="2631" y="652"/>
                </a:lnTo>
                <a:lnTo>
                  <a:pt x="2631" y="652"/>
                </a:lnTo>
                <a:lnTo>
                  <a:pt x="2631" y="652"/>
                </a:lnTo>
                <a:lnTo>
                  <a:pt x="2631" y="654"/>
                </a:lnTo>
                <a:lnTo>
                  <a:pt x="2634" y="654"/>
                </a:lnTo>
                <a:lnTo>
                  <a:pt x="2631" y="657"/>
                </a:lnTo>
                <a:lnTo>
                  <a:pt x="2631" y="659"/>
                </a:lnTo>
                <a:lnTo>
                  <a:pt x="2631" y="659"/>
                </a:lnTo>
                <a:lnTo>
                  <a:pt x="2634" y="661"/>
                </a:lnTo>
                <a:lnTo>
                  <a:pt x="2636" y="666"/>
                </a:lnTo>
                <a:lnTo>
                  <a:pt x="2643" y="668"/>
                </a:lnTo>
                <a:lnTo>
                  <a:pt x="2643" y="668"/>
                </a:lnTo>
                <a:lnTo>
                  <a:pt x="2646" y="668"/>
                </a:lnTo>
                <a:lnTo>
                  <a:pt x="2648" y="671"/>
                </a:lnTo>
                <a:lnTo>
                  <a:pt x="2648" y="671"/>
                </a:lnTo>
                <a:lnTo>
                  <a:pt x="2648" y="671"/>
                </a:lnTo>
                <a:lnTo>
                  <a:pt x="2648" y="678"/>
                </a:lnTo>
                <a:lnTo>
                  <a:pt x="2648" y="680"/>
                </a:lnTo>
                <a:lnTo>
                  <a:pt x="2648" y="680"/>
                </a:lnTo>
                <a:lnTo>
                  <a:pt x="2648" y="680"/>
                </a:lnTo>
                <a:lnTo>
                  <a:pt x="2646" y="680"/>
                </a:lnTo>
                <a:lnTo>
                  <a:pt x="2646" y="680"/>
                </a:lnTo>
                <a:lnTo>
                  <a:pt x="2646" y="683"/>
                </a:lnTo>
                <a:lnTo>
                  <a:pt x="2646" y="683"/>
                </a:lnTo>
                <a:lnTo>
                  <a:pt x="2650" y="685"/>
                </a:lnTo>
                <a:lnTo>
                  <a:pt x="2653" y="687"/>
                </a:lnTo>
                <a:lnTo>
                  <a:pt x="2653" y="690"/>
                </a:lnTo>
                <a:lnTo>
                  <a:pt x="2653" y="694"/>
                </a:lnTo>
                <a:lnTo>
                  <a:pt x="2655" y="694"/>
                </a:lnTo>
                <a:lnTo>
                  <a:pt x="2655" y="697"/>
                </a:lnTo>
                <a:lnTo>
                  <a:pt x="2653" y="694"/>
                </a:lnTo>
                <a:lnTo>
                  <a:pt x="2653" y="694"/>
                </a:lnTo>
                <a:lnTo>
                  <a:pt x="2653" y="690"/>
                </a:lnTo>
                <a:lnTo>
                  <a:pt x="2650" y="690"/>
                </a:lnTo>
                <a:lnTo>
                  <a:pt x="2650" y="687"/>
                </a:lnTo>
                <a:lnTo>
                  <a:pt x="2648" y="685"/>
                </a:lnTo>
                <a:lnTo>
                  <a:pt x="2646" y="690"/>
                </a:lnTo>
                <a:lnTo>
                  <a:pt x="2646" y="694"/>
                </a:lnTo>
                <a:lnTo>
                  <a:pt x="2643" y="706"/>
                </a:lnTo>
                <a:lnTo>
                  <a:pt x="2643" y="704"/>
                </a:lnTo>
                <a:lnTo>
                  <a:pt x="2643" y="704"/>
                </a:lnTo>
                <a:lnTo>
                  <a:pt x="2646" y="704"/>
                </a:lnTo>
                <a:lnTo>
                  <a:pt x="2646" y="704"/>
                </a:lnTo>
                <a:lnTo>
                  <a:pt x="2643" y="706"/>
                </a:lnTo>
                <a:lnTo>
                  <a:pt x="2643" y="706"/>
                </a:lnTo>
                <a:lnTo>
                  <a:pt x="2641" y="718"/>
                </a:lnTo>
                <a:lnTo>
                  <a:pt x="2638" y="728"/>
                </a:lnTo>
                <a:lnTo>
                  <a:pt x="2636" y="730"/>
                </a:lnTo>
                <a:lnTo>
                  <a:pt x="2631" y="730"/>
                </a:lnTo>
                <a:lnTo>
                  <a:pt x="2631" y="730"/>
                </a:lnTo>
                <a:lnTo>
                  <a:pt x="2629" y="732"/>
                </a:lnTo>
                <a:lnTo>
                  <a:pt x="2624" y="732"/>
                </a:lnTo>
                <a:lnTo>
                  <a:pt x="2622" y="732"/>
                </a:lnTo>
                <a:lnTo>
                  <a:pt x="2620" y="730"/>
                </a:lnTo>
                <a:lnTo>
                  <a:pt x="2615" y="730"/>
                </a:lnTo>
                <a:lnTo>
                  <a:pt x="2613" y="730"/>
                </a:lnTo>
                <a:lnTo>
                  <a:pt x="2610" y="732"/>
                </a:lnTo>
                <a:lnTo>
                  <a:pt x="2605" y="730"/>
                </a:lnTo>
                <a:lnTo>
                  <a:pt x="2603" y="728"/>
                </a:lnTo>
                <a:lnTo>
                  <a:pt x="2603" y="728"/>
                </a:lnTo>
                <a:lnTo>
                  <a:pt x="2598" y="730"/>
                </a:lnTo>
                <a:lnTo>
                  <a:pt x="2598" y="730"/>
                </a:lnTo>
                <a:lnTo>
                  <a:pt x="2596" y="730"/>
                </a:lnTo>
                <a:lnTo>
                  <a:pt x="2589" y="730"/>
                </a:lnTo>
                <a:lnTo>
                  <a:pt x="2587" y="730"/>
                </a:lnTo>
                <a:lnTo>
                  <a:pt x="2577" y="730"/>
                </a:lnTo>
                <a:lnTo>
                  <a:pt x="2572" y="728"/>
                </a:lnTo>
                <a:lnTo>
                  <a:pt x="2568" y="728"/>
                </a:lnTo>
                <a:lnTo>
                  <a:pt x="2565" y="725"/>
                </a:lnTo>
                <a:lnTo>
                  <a:pt x="2561" y="728"/>
                </a:lnTo>
                <a:lnTo>
                  <a:pt x="2558" y="728"/>
                </a:lnTo>
                <a:lnTo>
                  <a:pt x="2553" y="728"/>
                </a:lnTo>
                <a:lnTo>
                  <a:pt x="2551" y="728"/>
                </a:lnTo>
                <a:lnTo>
                  <a:pt x="2546" y="728"/>
                </a:lnTo>
                <a:lnTo>
                  <a:pt x="2544" y="728"/>
                </a:lnTo>
                <a:lnTo>
                  <a:pt x="2542" y="728"/>
                </a:lnTo>
                <a:lnTo>
                  <a:pt x="2539" y="725"/>
                </a:lnTo>
                <a:lnTo>
                  <a:pt x="2537" y="725"/>
                </a:lnTo>
                <a:lnTo>
                  <a:pt x="2535" y="725"/>
                </a:lnTo>
                <a:lnTo>
                  <a:pt x="2535" y="723"/>
                </a:lnTo>
                <a:lnTo>
                  <a:pt x="2530" y="725"/>
                </a:lnTo>
                <a:lnTo>
                  <a:pt x="2527" y="725"/>
                </a:lnTo>
                <a:lnTo>
                  <a:pt x="2525" y="725"/>
                </a:lnTo>
                <a:lnTo>
                  <a:pt x="2523" y="728"/>
                </a:lnTo>
                <a:lnTo>
                  <a:pt x="2523" y="728"/>
                </a:lnTo>
                <a:lnTo>
                  <a:pt x="2523" y="730"/>
                </a:lnTo>
                <a:lnTo>
                  <a:pt x="2523" y="730"/>
                </a:lnTo>
                <a:lnTo>
                  <a:pt x="2523" y="730"/>
                </a:lnTo>
                <a:lnTo>
                  <a:pt x="2520" y="732"/>
                </a:lnTo>
                <a:lnTo>
                  <a:pt x="2518" y="732"/>
                </a:lnTo>
                <a:lnTo>
                  <a:pt x="2516" y="732"/>
                </a:lnTo>
                <a:lnTo>
                  <a:pt x="2513" y="732"/>
                </a:lnTo>
                <a:lnTo>
                  <a:pt x="2511" y="735"/>
                </a:lnTo>
                <a:lnTo>
                  <a:pt x="2509" y="735"/>
                </a:lnTo>
                <a:lnTo>
                  <a:pt x="2509" y="735"/>
                </a:lnTo>
                <a:lnTo>
                  <a:pt x="2506" y="739"/>
                </a:lnTo>
                <a:lnTo>
                  <a:pt x="2506" y="739"/>
                </a:lnTo>
                <a:lnTo>
                  <a:pt x="2506" y="742"/>
                </a:lnTo>
                <a:lnTo>
                  <a:pt x="2509" y="742"/>
                </a:lnTo>
                <a:lnTo>
                  <a:pt x="2509" y="742"/>
                </a:lnTo>
                <a:lnTo>
                  <a:pt x="2511" y="744"/>
                </a:lnTo>
                <a:lnTo>
                  <a:pt x="2511" y="744"/>
                </a:lnTo>
                <a:lnTo>
                  <a:pt x="2509" y="746"/>
                </a:lnTo>
                <a:lnTo>
                  <a:pt x="2509" y="746"/>
                </a:lnTo>
                <a:lnTo>
                  <a:pt x="2509" y="746"/>
                </a:lnTo>
                <a:lnTo>
                  <a:pt x="2513" y="746"/>
                </a:lnTo>
                <a:lnTo>
                  <a:pt x="2513" y="746"/>
                </a:lnTo>
                <a:lnTo>
                  <a:pt x="2513" y="749"/>
                </a:lnTo>
                <a:lnTo>
                  <a:pt x="2513" y="749"/>
                </a:lnTo>
                <a:lnTo>
                  <a:pt x="2513" y="751"/>
                </a:lnTo>
                <a:lnTo>
                  <a:pt x="2513" y="751"/>
                </a:lnTo>
                <a:lnTo>
                  <a:pt x="2513" y="751"/>
                </a:lnTo>
                <a:lnTo>
                  <a:pt x="2511" y="753"/>
                </a:lnTo>
                <a:lnTo>
                  <a:pt x="2511" y="753"/>
                </a:lnTo>
                <a:lnTo>
                  <a:pt x="2513" y="753"/>
                </a:lnTo>
                <a:lnTo>
                  <a:pt x="2513" y="753"/>
                </a:lnTo>
                <a:lnTo>
                  <a:pt x="2513" y="756"/>
                </a:lnTo>
                <a:lnTo>
                  <a:pt x="2511" y="758"/>
                </a:lnTo>
                <a:lnTo>
                  <a:pt x="2511" y="761"/>
                </a:lnTo>
                <a:lnTo>
                  <a:pt x="2511" y="761"/>
                </a:lnTo>
                <a:lnTo>
                  <a:pt x="2511" y="761"/>
                </a:lnTo>
                <a:lnTo>
                  <a:pt x="2511" y="763"/>
                </a:lnTo>
                <a:lnTo>
                  <a:pt x="2509" y="765"/>
                </a:lnTo>
                <a:lnTo>
                  <a:pt x="2511" y="765"/>
                </a:lnTo>
                <a:lnTo>
                  <a:pt x="2511" y="765"/>
                </a:lnTo>
                <a:lnTo>
                  <a:pt x="2511" y="768"/>
                </a:lnTo>
                <a:lnTo>
                  <a:pt x="2511" y="768"/>
                </a:lnTo>
                <a:lnTo>
                  <a:pt x="2511" y="775"/>
                </a:lnTo>
                <a:lnTo>
                  <a:pt x="2513" y="777"/>
                </a:lnTo>
                <a:lnTo>
                  <a:pt x="2513" y="777"/>
                </a:lnTo>
                <a:lnTo>
                  <a:pt x="2513" y="779"/>
                </a:lnTo>
                <a:lnTo>
                  <a:pt x="2511" y="782"/>
                </a:lnTo>
                <a:lnTo>
                  <a:pt x="2511" y="784"/>
                </a:lnTo>
                <a:lnTo>
                  <a:pt x="2511" y="787"/>
                </a:lnTo>
                <a:lnTo>
                  <a:pt x="2509" y="789"/>
                </a:lnTo>
                <a:lnTo>
                  <a:pt x="2506" y="796"/>
                </a:lnTo>
                <a:lnTo>
                  <a:pt x="2506" y="796"/>
                </a:lnTo>
                <a:lnTo>
                  <a:pt x="2509" y="798"/>
                </a:lnTo>
                <a:lnTo>
                  <a:pt x="2509" y="798"/>
                </a:lnTo>
                <a:lnTo>
                  <a:pt x="2504" y="803"/>
                </a:lnTo>
                <a:lnTo>
                  <a:pt x="2501" y="808"/>
                </a:lnTo>
                <a:lnTo>
                  <a:pt x="2499" y="810"/>
                </a:lnTo>
                <a:lnTo>
                  <a:pt x="2499" y="813"/>
                </a:lnTo>
                <a:lnTo>
                  <a:pt x="2497" y="813"/>
                </a:lnTo>
                <a:lnTo>
                  <a:pt x="2497" y="815"/>
                </a:lnTo>
                <a:lnTo>
                  <a:pt x="2497" y="815"/>
                </a:lnTo>
                <a:lnTo>
                  <a:pt x="2497" y="817"/>
                </a:lnTo>
                <a:lnTo>
                  <a:pt x="2494" y="822"/>
                </a:lnTo>
                <a:lnTo>
                  <a:pt x="2494" y="824"/>
                </a:lnTo>
                <a:lnTo>
                  <a:pt x="2494" y="824"/>
                </a:lnTo>
                <a:lnTo>
                  <a:pt x="2494" y="827"/>
                </a:lnTo>
                <a:lnTo>
                  <a:pt x="2494" y="827"/>
                </a:lnTo>
                <a:lnTo>
                  <a:pt x="2497" y="827"/>
                </a:lnTo>
                <a:lnTo>
                  <a:pt x="2499" y="827"/>
                </a:lnTo>
                <a:lnTo>
                  <a:pt x="2499" y="827"/>
                </a:lnTo>
                <a:lnTo>
                  <a:pt x="2501" y="824"/>
                </a:lnTo>
                <a:lnTo>
                  <a:pt x="2504" y="820"/>
                </a:lnTo>
                <a:lnTo>
                  <a:pt x="2506" y="820"/>
                </a:lnTo>
                <a:lnTo>
                  <a:pt x="2506" y="820"/>
                </a:lnTo>
                <a:lnTo>
                  <a:pt x="2504" y="820"/>
                </a:lnTo>
                <a:lnTo>
                  <a:pt x="2504" y="822"/>
                </a:lnTo>
                <a:lnTo>
                  <a:pt x="2504" y="824"/>
                </a:lnTo>
                <a:lnTo>
                  <a:pt x="2501" y="827"/>
                </a:lnTo>
                <a:lnTo>
                  <a:pt x="2501" y="827"/>
                </a:lnTo>
                <a:lnTo>
                  <a:pt x="2499" y="827"/>
                </a:lnTo>
                <a:lnTo>
                  <a:pt x="2499" y="827"/>
                </a:lnTo>
                <a:lnTo>
                  <a:pt x="2499" y="829"/>
                </a:lnTo>
                <a:lnTo>
                  <a:pt x="2499" y="831"/>
                </a:lnTo>
                <a:lnTo>
                  <a:pt x="2499" y="831"/>
                </a:lnTo>
                <a:lnTo>
                  <a:pt x="2501" y="831"/>
                </a:lnTo>
                <a:lnTo>
                  <a:pt x="2504" y="831"/>
                </a:lnTo>
                <a:lnTo>
                  <a:pt x="2504" y="831"/>
                </a:lnTo>
                <a:lnTo>
                  <a:pt x="2506" y="831"/>
                </a:lnTo>
                <a:lnTo>
                  <a:pt x="2506" y="831"/>
                </a:lnTo>
                <a:lnTo>
                  <a:pt x="2509" y="831"/>
                </a:lnTo>
                <a:lnTo>
                  <a:pt x="2504" y="831"/>
                </a:lnTo>
                <a:lnTo>
                  <a:pt x="2504" y="836"/>
                </a:lnTo>
                <a:lnTo>
                  <a:pt x="2504" y="839"/>
                </a:lnTo>
                <a:lnTo>
                  <a:pt x="2504" y="843"/>
                </a:lnTo>
                <a:lnTo>
                  <a:pt x="2504" y="843"/>
                </a:lnTo>
                <a:lnTo>
                  <a:pt x="2504" y="848"/>
                </a:lnTo>
                <a:lnTo>
                  <a:pt x="2504" y="850"/>
                </a:lnTo>
                <a:lnTo>
                  <a:pt x="2504" y="853"/>
                </a:lnTo>
                <a:lnTo>
                  <a:pt x="2501" y="860"/>
                </a:lnTo>
                <a:lnTo>
                  <a:pt x="2499" y="862"/>
                </a:lnTo>
                <a:lnTo>
                  <a:pt x="2501" y="862"/>
                </a:lnTo>
                <a:lnTo>
                  <a:pt x="2501" y="862"/>
                </a:lnTo>
                <a:lnTo>
                  <a:pt x="2504" y="862"/>
                </a:lnTo>
                <a:lnTo>
                  <a:pt x="2506" y="860"/>
                </a:lnTo>
                <a:lnTo>
                  <a:pt x="2509" y="860"/>
                </a:lnTo>
                <a:lnTo>
                  <a:pt x="2516" y="862"/>
                </a:lnTo>
                <a:lnTo>
                  <a:pt x="2518" y="862"/>
                </a:lnTo>
                <a:lnTo>
                  <a:pt x="2520" y="862"/>
                </a:lnTo>
                <a:lnTo>
                  <a:pt x="2525" y="860"/>
                </a:lnTo>
                <a:lnTo>
                  <a:pt x="2527" y="860"/>
                </a:lnTo>
                <a:lnTo>
                  <a:pt x="2532" y="857"/>
                </a:lnTo>
                <a:lnTo>
                  <a:pt x="2535" y="860"/>
                </a:lnTo>
                <a:lnTo>
                  <a:pt x="2537" y="857"/>
                </a:lnTo>
                <a:lnTo>
                  <a:pt x="2537" y="857"/>
                </a:lnTo>
                <a:lnTo>
                  <a:pt x="2537" y="857"/>
                </a:lnTo>
                <a:lnTo>
                  <a:pt x="2537" y="860"/>
                </a:lnTo>
                <a:lnTo>
                  <a:pt x="2544" y="865"/>
                </a:lnTo>
                <a:lnTo>
                  <a:pt x="2544" y="867"/>
                </a:lnTo>
                <a:lnTo>
                  <a:pt x="2546" y="865"/>
                </a:lnTo>
                <a:lnTo>
                  <a:pt x="2549" y="865"/>
                </a:lnTo>
                <a:lnTo>
                  <a:pt x="2546" y="865"/>
                </a:lnTo>
                <a:lnTo>
                  <a:pt x="2546" y="867"/>
                </a:lnTo>
                <a:lnTo>
                  <a:pt x="2544" y="869"/>
                </a:lnTo>
                <a:lnTo>
                  <a:pt x="2544" y="872"/>
                </a:lnTo>
                <a:lnTo>
                  <a:pt x="2546" y="872"/>
                </a:lnTo>
                <a:lnTo>
                  <a:pt x="2546" y="872"/>
                </a:lnTo>
                <a:lnTo>
                  <a:pt x="2546" y="874"/>
                </a:lnTo>
                <a:lnTo>
                  <a:pt x="2546" y="876"/>
                </a:lnTo>
                <a:lnTo>
                  <a:pt x="2549" y="876"/>
                </a:lnTo>
                <a:lnTo>
                  <a:pt x="2551" y="881"/>
                </a:lnTo>
                <a:lnTo>
                  <a:pt x="2551" y="881"/>
                </a:lnTo>
                <a:lnTo>
                  <a:pt x="2553" y="883"/>
                </a:lnTo>
                <a:lnTo>
                  <a:pt x="2558" y="883"/>
                </a:lnTo>
                <a:lnTo>
                  <a:pt x="2558" y="883"/>
                </a:lnTo>
                <a:lnTo>
                  <a:pt x="2561" y="883"/>
                </a:lnTo>
                <a:lnTo>
                  <a:pt x="2561" y="881"/>
                </a:lnTo>
                <a:lnTo>
                  <a:pt x="2561" y="881"/>
                </a:lnTo>
                <a:lnTo>
                  <a:pt x="2561" y="881"/>
                </a:lnTo>
                <a:lnTo>
                  <a:pt x="2563" y="881"/>
                </a:lnTo>
                <a:lnTo>
                  <a:pt x="2563" y="879"/>
                </a:lnTo>
                <a:lnTo>
                  <a:pt x="2565" y="876"/>
                </a:lnTo>
                <a:lnTo>
                  <a:pt x="2565" y="876"/>
                </a:lnTo>
                <a:lnTo>
                  <a:pt x="2570" y="874"/>
                </a:lnTo>
                <a:lnTo>
                  <a:pt x="2575" y="874"/>
                </a:lnTo>
                <a:lnTo>
                  <a:pt x="2577" y="872"/>
                </a:lnTo>
                <a:lnTo>
                  <a:pt x="2579" y="869"/>
                </a:lnTo>
                <a:lnTo>
                  <a:pt x="2579" y="869"/>
                </a:lnTo>
                <a:lnTo>
                  <a:pt x="2589" y="869"/>
                </a:lnTo>
                <a:lnTo>
                  <a:pt x="2594" y="869"/>
                </a:lnTo>
                <a:lnTo>
                  <a:pt x="2596" y="869"/>
                </a:lnTo>
                <a:lnTo>
                  <a:pt x="2598" y="869"/>
                </a:lnTo>
                <a:lnTo>
                  <a:pt x="2601" y="869"/>
                </a:lnTo>
                <a:lnTo>
                  <a:pt x="2605" y="869"/>
                </a:lnTo>
                <a:lnTo>
                  <a:pt x="2608" y="869"/>
                </a:lnTo>
                <a:lnTo>
                  <a:pt x="2610" y="869"/>
                </a:lnTo>
                <a:lnTo>
                  <a:pt x="2610" y="867"/>
                </a:lnTo>
                <a:lnTo>
                  <a:pt x="2613" y="867"/>
                </a:lnTo>
                <a:lnTo>
                  <a:pt x="2617" y="867"/>
                </a:lnTo>
                <a:lnTo>
                  <a:pt x="2617" y="869"/>
                </a:lnTo>
                <a:lnTo>
                  <a:pt x="2620" y="867"/>
                </a:lnTo>
                <a:lnTo>
                  <a:pt x="2622" y="865"/>
                </a:lnTo>
                <a:lnTo>
                  <a:pt x="2624" y="857"/>
                </a:lnTo>
                <a:lnTo>
                  <a:pt x="2629" y="855"/>
                </a:lnTo>
                <a:lnTo>
                  <a:pt x="2634" y="850"/>
                </a:lnTo>
                <a:lnTo>
                  <a:pt x="2641" y="850"/>
                </a:lnTo>
                <a:lnTo>
                  <a:pt x="2643" y="850"/>
                </a:lnTo>
                <a:lnTo>
                  <a:pt x="2643" y="850"/>
                </a:lnTo>
                <a:lnTo>
                  <a:pt x="2646" y="850"/>
                </a:lnTo>
                <a:lnTo>
                  <a:pt x="2643" y="848"/>
                </a:lnTo>
                <a:lnTo>
                  <a:pt x="2643" y="846"/>
                </a:lnTo>
                <a:lnTo>
                  <a:pt x="2643" y="846"/>
                </a:lnTo>
                <a:lnTo>
                  <a:pt x="2643" y="843"/>
                </a:lnTo>
                <a:lnTo>
                  <a:pt x="2646" y="841"/>
                </a:lnTo>
                <a:lnTo>
                  <a:pt x="2646" y="839"/>
                </a:lnTo>
                <a:lnTo>
                  <a:pt x="2648" y="836"/>
                </a:lnTo>
                <a:lnTo>
                  <a:pt x="2648" y="834"/>
                </a:lnTo>
                <a:lnTo>
                  <a:pt x="2650" y="831"/>
                </a:lnTo>
                <a:lnTo>
                  <a:pt x="2657" y="829"/>
                </a:lnTo>
                <a:lnTo>
                  <a:pt x="2660" y="827"/>
                </a:lnTo>
                <a:lnTo>
                  <a:pt x="2662" y="824"/>
                </a:lnTo>
                <a:lnTo>
                  <a:pt x="2660" y="824"/>
                </a:lnTo>
                <a:lnTo>
                  <a:pt x="2657" y="822"/>
                </a:lnTo>
                <a:lnTo>
                  <a:pt x="2655" y="822"/>
                </a:lnTo>
                <a:lnTo>
                  <a:pt x="2655" y="820"/>
                </a:lnTo>
                <a:lnTo>
                  <a:pt x="2653" y="813"/>
                </a:lnTo>
                <a:lnTo>
                  <a:pt x="2653" y="810"/>
                </a:lnTo>
                <a:lnTo>
                  <a:pt x="2657" y="801"/>
                </a:lnTo>
                <a:lnTo>
                  <a:pt x="2660" y="801"/>
                </a:lnTo>
                <a:lnTo>
                  <a:pt x="2662" y="798"/>
                </a:lnTo>
                <a:lnTo>
                  <a:pt x="2667" y="794"/>
                </a:lnTo>
                <a:lnTo>
                  <a:pt x="2669" y="789"/>
                </a:lnTo>
                <a:lnTo>
                  <a:pt x="2672" y="789"/>
                </a:lnTo>
                <a:lnTo>
                  <a:pt x="2672" y="789"/>
                </a:lnTo>
                <a:lnTo>
                  <a:pt x="2672" y="787"/>
                </a:lnTo>
                <a:lnTo>
                  <a:pt x="2674" y="787"/>
                </a:lnTo>
                <a:lnTo>
                  <a:pt x="2674" y="787"/>
                </a:lnTo>
                <a:lnTo>
                  <a:pt x="2674" y="784"/>
                </a:lnTo>
                <a:lnTo>
                  <a:pt x="2672" y="784"/>
                </a:lnTo>
                <a:lnTo>
                  <a:pt x="2674" y="782"/>
                </a:lnTo>
                <a:lnTo>
                  <a:pt x="2679" y="779"/>
                </a:lnTo>
                <a:lnTo>
                  <a:pt x="2681" y="777"/>
                </a:lnTo>
                <a:lnTo>
                  <a:pt x="2688" y="777"/>
                </a:lnTo>
                <a:lnTo>
                  <a:pt x="2695" y="775"/>
                </a:lnTo>
                <a:lnTo>
                  <a:pt x="2698" y="772"/>
                </a:lnTo>
                <a:lnTo>
                  <a:pt x="2700" y="770"/>
                </a:lnTo>
                <a:lnTo>
                  <a:pt x="2712" y="765"/>
                </a:lnTo>
                <a:lnTo>
                  <a:pt x="2714" y="763"/>
                </a:lnTo>
                <a:lnTo>
                  <a:pt x="2716" y="761"/>
                </a:lnTo>
                <a:lnTo>
                  <a:pt x="2716" y="758"/>
                </a:lnTo>
                <a:lnTo>
                  <a:pt x="2716" y="758"/>
                </a:lnTo>
                <a:lnTo>
                  <a:pt x="2714" y="756"/>
                </a:lnTo>
                <a:lnTo>
                  <a:pt x="2714" y="756"/>
                </a:lnTo>
                <a:lnTo>
                  <a:pt x="2714" y="753"/>
                </a:lnTo>
                <a:lnTo>
                  <a:pt x="2716" y="753"/>
                </a:lnTo>
                <a:lnTo>
                  <a:pt x="2716" y="753"/>
                </a:lnTo>
                <a:lnTo>
                  <a:pt x="2716" y="753"/>
                </a:lnTo>
                <a:lnTo>
                  <a:pt x="2716" y="751"/>
                </a:lnTo>
                <a:lnTo>
                  <a:pt x="2716" y="751"/>
                </a:lnTo>
                <a:lnTo>
                  <a:pt x="2716" y="751"/>
                </a:lnTo>
                <a:lnTo>
                  <a:pt x="2714" y="746"/>
                </a:lnTo>
                <a:lnTo>
                  <a:pt x="2714" y="742"/>
                </a:lnTo>
                <a:lnTo>
                  <a:pt x="2714" y="742"/>
                </a:lnTo>
                <a:lnTo>
                  <a:pt x="2716" y="737"/>
                </a:lnTo>
                <a:lnTo>
                  <a:pt x="2716" y="735"/>
                </a:lnTo>
                <a:lnTo>
                  <a:pt x="2726" y="730"/>
                </a:lnTo>
                <a:lnTo>
                  <a:pt x="2728" y="728"/>
                </a:lnTo>
                <a:lnTo>
                  <a:pt x="2728" y="728"/>
                </a:lnTo>
                <a:lnTo>
                  <a:pt x="2731" y="728"/>
                </a:lnTo>
                <a:lnTo>
                  <a:pt x="2731" y="728"/>
                </a:lnTo>
                <a:lnTo>
                  <a:pt x="2733" y="728"/>
                </a:lnTo>
                <a:lnTo>
                  <a:pt x="2733" y="730"/>
                </a:lnTo>
                <a:lnTo>
                  <a:pt x="2733" y="730"/>
                </a:lnTo>
                <a:lnTo>
                  <a:pt x="2735" y="730"/>
                </a:lnTo>
                <a:lnTo>
                  <a:pt x="2738" y="730"/>
                </a:lnTo>
                <a:lnTo>
                  <a:pt x="2740" y="732"/>
                </a:lnTo>
                <a:lnTo>
                  <a:pt x="2742" y="732"/>
                </a:lnTo>
                <a:lnTo>
                  <a:pt x="2742" y="732"/>
                </a:lnTo>
                <a:lnTo>
                  <a:pt x="2742" y="730"/>
                </a:lnTo>
                <a:lnTo>
                  <a:pt x="2745" y="730"/>
                </a:lnTo>
                <a:lnTo>
                  <a:pt x="2745" y="730"/>
                </a:lnTo>
                <a:lnTo>
                  <a:pt x="2745" y="730"/>
                </a:lnTo>
                <a:lnTo>
                  <a:pt x="2745" y="730"/>
                </a:lnTo>
                <a:lnTo>
                  <a:pt x="2747" y="730"/>
                </a:lnTo>
                <a:lnTo>
                  <a:pt x="2747" y="730"/>
                </a:lnTo>
                <a:lnTo>
                  <a:pt x="2747" y="730"/>
                </a:lnTo>
                <a:lnTo>
                  <a:pt x="2747" y="732"/>
                </a:lnTo>
                <a:lnTo>
                  <a:pt x="2750" y="732"/>
                </a:lnTo>
                <a:lnTo>
                  <a:pt x="2750" y="732"/>
                </a:lnTo>
                <a:lnTo>
                  <a:pt x="2752" y="732"/>
                </a:lnTo>
                <a:lnTo>
                  <a:pt x="2754" y="735"/>
                </a:lnTo>
                <a:lnTo>
                  <a:pt x="2759" y="735"/>
                </a:lnTo>
                <a:lnTo>
                  <a:pt x="2761" y="737"/>
                </a:lnTo>
                <a:lnTo>
                  <a:pt x="2764" y="737"/>
                </a:lnTo>
                <a:lnTo>
                  <a:pt x="2766" y="737"/>
                </a:lnTo>
                <a:lnTo>
                  <a:pt x="2768" y="737"/>
                </a:lnTo>
                <a:lnTo>
                  <a:pt x="2773" y="735"/>
                </a:lnTo>
                <a:lnTo>
                  <a:pt x="2773" y="735"/>
                </a:lnTo>
                <a:lnTo>
                  <a:pt x="2775" y="735"/>
                </a:lnTo>
                <a:lnTo>
                  <a:pt x="2775" y="732"/>
                </a:lnTo>
                <a:lnTo>
                  <a:pt x="2775" y="732"/>
                </a:lnTo>
                <a:lnTo>
                  <a:pt x="2778" y="730"/>
                </a:lnTo>
                <a:lnTo>
                  <a:pt x="2785" y="725"/>
                </a:lnTo>
                <a:lnTo>
                  <a:pt x="2785" y="725"/>
                </a:lnTo>
                <a:lnTo>
                  <a:pt x="2790" y="723"/>
                </a:lnTo>
                <a:lnTo>
                  <a:pt x="2792" y="723"/>
                </a:lnTo>
                <a:lnTo>
                  <a:pt x="2797" y="720"/>
                </a:lnTo>
                <a:lnTo>
                  <a:pt x="2799" y="720"/>
                </a:lnTo>
                <a:lnTo>
                  <a:pt x="2801" y="716"/>
                </a:lnTo>
                <a:lnTo>
                  <a:pt x="2806" y="711"/>
                </a:lnTo>
                <a:lnTo>
                  <a:pt x="2811" y="711"/>
                </a:lnTo>
                <a:lnTo>
                  <a:pt x="2813" y="711"/>
                </a:lnTo>
                <a:lnTo>
                  <a:pt x="2818" y="711"/>
                </a:lnTo>
                <a:lnTo>
                  <a:pt x="2820" y="713"/>
                </a:lnTo>
                <a:lnTo>
                  <a:pt x="2827" y="716"/>
                </a:lnTo>
                <a:lnTo>
                  <a:pt x="2832" y="718"/>
                </a:lnTo>
                <a:lnTo>
                  <a:pt x="2835" y="720"/>
                </a:lnTo>
                <a:lnTo>
                  <a:pt x="2835" y="723"/>
                </a:lnTo>
                <a:lnTo>
                  <a:pt x="2837" y="728"/>
                </a:lnTo>
                <a:lnTo>
                  <a:pt x="2839" y="732"/>
                </a:lnTo>
                <a:lnTo>
                  <a:pt x="2839" y="735"/>
                </a:lnTo>
                <a:lnTo>
                  <a:pt x="2839" y="737"/>
                </a:lnTo>
                <a:lnTo>
                  <a:pt x="2839" y="737"/>
                </a:lnTo>
                <a:lnTo>
                  <a:pt x="2839" y="739"/>
                </a:lnTo>
                <a:lnTo>
                  <a:pt x="2842" y="739"/>
                </a:lnTo>
                <a:lnTo>
                  <a:pt x="2842" y="739"/>
                </a:lnTo>
                <a:lnTo>
                  <a:pt x="2844" y="739"/>
                </a:lnTo>
                <a:lnTo>
                  <a:pt x="2844" y="742"/>
                </a:lnTo>
                <a:lnTo>
                  <a:pt x="2844" y="742"/>
                </a:lnTo>
                <a:lnTo>
                  <a:pt x="2844" y="744"/>
                </a:lnTo>
                <a:lnTo>
                  <a:pt x="2846" y="744"/>
                </a:lnTo>
                <a:lnTo>
                  <a:pt x="2851" y="749"/>
                </a:lnTo>
                <a:lnTo>
                  <a:pt x="2851" y="751"/>
                </a:lnTo>
                <a:lnTo>
                  <a:pt x="2851" y="751"/>
                </a:lnTo>
                <a:lnTo>
                  <a:pt x="2849" y="751"/>
                </a:lnTo>
                <a:lnTo>
                  <a:pt x="2851" y="751"/>
                </a:lnTo>
                <a:lnTo>
                  <a:pt x="2851" y="751"/>
                </a:lnTo>
                <a:lnTo>
                  <a:pt x="2853" y="751"/>
                </a:lnTo>
                <a:lnTo>
                  <a:pt x="2853" y="751"/>
                </a:lnTo>
                <a:lnTo>
                  <a:pt x="2856" y="751"/>
                </a:lnTo>
                <a:lnTo>
                  <a:pt x="2858" y="753"/>
                </a:lnTo>
                <a:lnTo>
                  <a:pt x="2863" y="758"/>
                </a:lnTo>
                <a:lnTo>
                  <a:pt x="2865" y="761"/>
                </a:lnTo>
                <a:lnTo>
                  <a:pt x="2868" y="763"/>
                </a:lnTo>
                <a:lnTo>
                  <a:pt x="2875" y="770"/>
                </a:lnTo>
                <a:lnTo>
                  <a:pt x="2879" y="772"/>
                </a:lnTo>
                <a:lnTo>
                  <a:pt x="2882" y="775"/>
                </a:lnTo>
                <a:lnTo>
                  <a:pt x="2882" y="775"/>
                </a:lnTo>
                <a:lnTo>
                  <a:pt x="2884" y="775"/>
                </a:lnTo>
                <a:lnTo>
                  <a:pt x="2884" y="775"/>
                </a:lnTo>
                <a:lnTo>
                  <a:pt x="2887" y="775"/>
                </a:lnTo>
                <a:lnTo>
                  <a:pt x="2889" y="775"/>
                </a:lnTo>
                <a:lnTo>
                  <a:pt x="2891" y="775"/>
                </a:lnTo>
                <a:lnTo>
                  <a:pt x="2894" y="775"/>
                </a:lnTo>
                <a:lnTo>
                  <a:pt x="2894" y="775"/>
                </a:lnTo>
                <a:lnTo>
                  <a:pt x="2896" y="777"/>
                </a:lnTo>
                <a:lnTo>
                  <a:pt x="2901" y="782"/>
                </a:lnTo>
                <a:lnTo>
                  <a:pt x="2901" y="784"/>
                </a:lnTo>
                <a:lnTo>
                  <a:pt x="2901" y="784"/>
                </a:lnTo>
                <a:lnTo>
                  <a:pt x="2901" y="784"/>
                </a:lnTo>
                <a:lnTo>
                  <a:pt x="2903" y="784"/>
                </a:lnTo>
                <a:lnTo>
                  <a:pt x="2905" y="784"/>
                </a:lnTo>
                <a:lnTo>
                  <a:pt x="2908" y="784"/>
                </a:lnTo>
                <a:lnTo>
                  <a:pt x="2908" y="787"/>
                </a:lnTo>
                <a:lnTo>
                  <a:pt x="2905" y="789"/>
                </a:lnTo>
                <a:lnTo>
                  <a:pt x="2905" y="789"/>
                </a:lnTo>
                <a:lnTo>
                  <a:pt x="2908" y="787"/>
                </a:lnTo>
                <a:lnTo>
                  <a:pt x="2908" y="789"/>
                </a:lnTo>
                <a:lnTo>
                  <a:pt x="2910" y="787"/>
                </a:lnTo>
                <a:lnTo>
                  <a:pt x="2912" y="787"/>
                </a:lnTo>
                <a:lnTo>
                  <a:pt x="2915" y="787"/>
                </a:lnTo>
                <a:lnTo>
                  <a:pt x="2915" y="789"/>
                </a:lnTo>
                <a:lnTo>
                  <a:pt x="2915" y="791"/>
                </a:lnTo>
                <a:lnTo>
                  <a:pt x="2917" y="794"/>
                </a:lnTo>
                <a:lnTo>
                  <a:pt x="2915" y="794"/>
                </a:lnTo>
                <a:lnTo>
                  <a:pt x="2915" y="796"/>
                </a:lnTo>
                <a:lnTo>
                  <a:pt x="2915" y="796"/>
                </a:lnTo>
                <a:lnTo>
                  <a:pt x="2922" y="798"/>
                </a:lnTo>
                <a:lnTo>
                  <a:pt x="2924" y="801"/>
                </a:lnTo>
                <a:lnTo>
                  <a:pt x="2927" y="801"/>
                </a:lnTo>
                <a:lnTo>
                  <a:pt x="2929" y="798"/>
                </a:lnTo>
                <a:lnTo>
                  <a:pt x="2929" y="801"/>
                </a:lnTo>
                <a:lnTo>
                  <a:pt x="2931" y="808"/>
                </a:lnTo>
                <a:lnTo>
                  <a:pt x="2934" y="813"/>
                </a:lnTo>
                <a:lnTo>
                  <a:pt x="2936" y="817"/>
                </a:lnTo>
                <a:lnTo>
                  <a:pt x="2936" y="820"/>
                </a:lnTo>
                <a:lnTo>
                  <a:pt x="2938" y="822"/>
                </a:lnTo>
                <a:lnTo>
                  <a:pt x="2938" y="824"/>
                </a:lnTo>
                <a:lnTo>
                  <a:pt x="2936" y="827"/>
                </a:lnTo>
                <a:lnTo>
                  <a:pt x="2934" y="827"/>
                </a:lnTo>
                <a:lnTo>
                  <a:pt x="2934" y="827"/>
                </a:lnTo>
                <a:lnTo>
                  <a:pt x="2931" y="829"/>
                </a:lnTo>
                <a:lnTo>
                  <a:pt x="2934" y="831"/>
                </a:lnTo>
                <a:lnTo>
                  <a:pt x="2931" y="836"/>
                </a:lnTo>
                <a:lnTo>
                  <a:pt x="2929" y="836"/>
                </a:lnTo>
                <a:lnTo>
                  <a:pt x="2929" y="839"/>
                </a:lnTo>
                <a:lnTo>
                  <a:pt x="2929" y="841"/>
                </a:lnTo>
                <a:lnTo>
                  <a:pt x="2929" y="843"/>
                </a:lnTo>
                <a:lnTo>
                  <a:pt x="2936" y="843"/>
                </a:lnTo>
                <a:lnTo>
                  <a:pt x="2936" y="841"/>
                </a:lnTo>
                <a:lnTo>
                  <a:pt x="2936" y="841"/>
                </a:lnTo>
                <a:lnTo>
                  <a:pt x="2938" y="836"/>
                </a:lnTo>
                <a:lnTo>
                  <a:pt x="2943" y="834"/>
                </a:lnTo>
                <a:lnTo>
                  <a:pt x="2946" y="831"/>
                </a:lnTo>
                <a:lnTo>
                  <a:pt x="2943" y="827"/>
                </a:lnTo>
                <a:lnTo>
                  <a:pt x="2946" y="824"/>
                </a:lnTo>
                <a:lnTo>
                  <a:pt x="2948" y="822"/>
                </a:lnTo>
                <a:lnTo>
                  <a:pt x="2950" y="822"/>
                </a:lnTo>
                <a:lnTo>
                  <a:pt x="2953" y="822"/>
                </a:lnTo>
                <a:lnTo>
                  <a:pt x="2955" y="820"/>
                </a:lnTo>
                <a:lnTo>
                  <a:pt x="2953" y="817"/>
                </a:lnTo>
                <a:lnTo>
                  <a:pt x="2953" y="813"/>
                </a:lnTo>
                <a:lnTo>
                  <a:pt x="2950" y="810"/>
                </a:lnTo>
                <a:lnTo>
                  <a:pt x="2948" y="808"/>
                </a:lnTo>
                <a:lnTo>
                  <a:pt x="2943" y="808"/>
                </a:lnTo>
                <a:lnTo>
                  <a:pt x="2943" y="805"/>
                </a:lnTo>
                <a:lnTo>
                  <a:pt x="2943" y="803"/>
                </a:lnTo>
                <a:lnTo>
                  <a:pt x="2946" y="798"/>
                </a:lnTo>
                <a:lnTo>
                  <a:pt x="2948" y="794"/>
                </a:lnTo>
                <a:lnTo>
                  <a:pt x="2950" y="791"/>
                </a:lnTo>
                <a:lnTo>
                  <a:pt x="2950" y="791"/>
                </a:lnTo>
                <a:lnTo>
                  <a:pt x="2955" y="791"/>
                </a:lnTo>
                <a:lnTo>
                  <a:pt x="2955" y="791"/>
                </a:lnTo>
                <a:lnTo>
                  <a:pt x="2955" y="791"/>
                </a:lnTo>
                <a:lnTo>
                  <a:pt x="2955" y="794"/>
                </a:lnTo>
                <a:lnTo>
                  <a:pt x="2957" y="794"/>
                </a:lnTo>
                <a:lnTo>
                  <a:pt x="2960" y="794"/>
                </a:lnTo>
                <a:lnTo>
                  <a:pt x="2967" y="796"/>
                </a:lnTo>
                <a:lnTo>
                  <a:pt x="2969" y="801"/>
                </a:lnTo>
                <a:lnTo>
                  <a:pt x="2972" y="803"/>
                </a:lnTo>
                <a:lnTo>
                  <a:pt x="2974" y="803"/>
                </a:lnTo>
                <a:lnTo>
                  <a:pt x="2974" y="801"/>
                </a:lnTo>
                <a:lnTo>
                  <a:pt x="2976" y="798"/>
                </a:lnTo>
                <a:lnTo>
                  <a:pt x="2976" y="798"/>
                </a:lnTo>
                <a:lnTo>
                  <a:pt x="2976" y="796"/>
                </a:lnTo>
                <a:lnTo>
                  <a:pt x="2974" y="794"/>
                </a:lnTo>
                <a:lnTo>
                  <a:pt x="2969" y="789"/>
                </a:lnTo>
                <a:lnTo>
                  <a:pt x="2967" y="787"/>
                </a:lnTo>
                <a:lnTo>
                  <a:pt x="2960" y="784"/>
                </a:lnTo>
                <a:lnTo>
                  <a:pt x="2955" y="779"/>
                </a:lnTo>
                <a:lnTo>
                  <a:pt x="2953" y="779"/>
                </a:lnTo>
                <a:lnTo>
                  <a:pt x="2943" y="775"/>
                </a:lnTo>
                <a:lnTo>
                  <a:pt x="2934" y="770"/>
                </a:lnTo>
                <a:lnTo>
                  <a:pt x="2931" y="770"/>
                </a:lnTo>
                <a:lnTo>
                  <a:pt x="2931" y="768"/>
                </a:lnTo>
                <a:lnTo>
                  <a:pt x="2934" y="765"/>
                </a:lnTo>
                <a:lnTo>
                  <a:pt x="2936" y="765"/>
                </a:lnTo>
                <a:lnTo>
                  <a:pt x="2936" y="763"/>
                </a:lnTo>
                <a:lnTo>
                  <a:pt x="2936" y="761"/>
                </a:lnTo>
                <a:lnTo>
                  <a:pt x="2934" y="761"/>
                </a:lnTo>
                <a:lnTo>
                  <a:pt x="2931" y="761"/>
                </a:lnTo>
                <a:lnTo>
                  <a:pt x="2922" y="761"/>
                </a:lnTo>
                <a:lnTo>
                  <a:pt x="2920" y="761"/>
                </a:lnTo>
                <a:lnTo>
                  <a:pt x="2915" y="758"/>
                </a:lnTo>
                <a:lnTo>
                  <a:pt x="2908" y="753"/>
                </a:lnTo>
                <a:lnTo>
                  <a:pt x="2903" y="749"/>
                </a:lnTo>
                <a:lnTo>
                  <a:pt x="2898" y="746"/>
                </a:lnTo>
                <a:lnTo>
                  <a:pt x="2898" y="742"/>
                </a:lnTo>
                <a:lnTo>
                  <a:pt x="2896" y="735"/>
                </a:lnTo>
                <a:lnTo>
                  <a:pt x="2894" y="732"/>
                </a:lnTo>
                <a:lnTo>
                  <a:pt x="2891" y="728"/>
                </a:lnTo>
                <a:lnTo>
                  <a:pt x="2891" y="728"/>
                </a:lnTo>
                <a:lnTo>
                  <a:pt x="2887" y="725"/>
                </a:lnTo>
                <a:lnTo>
                  <a:pt x="2879" y="720"/>
                </a:lnTo>
                <a:lnTo>
                  <a:pt x="2877" y="718"/>
                </a:lnTo>
                <a:lnTo>
                  <a:pt x="2872" y="716"/>
                </a:lnTo>
                <a:lnTo>
                  <a:pt x="2872" y="713"/>
                </a:lnTo>
                <a:lnTo>
                  <a:pt x="2870" y="711"/>
                </a:lnTo>
                <a:lnTo>
                  <a:pt x="2870" y="704"/>
                </a:lnTo>
                <a:lnTo>
                  <a:pt x="2870" y="702"/>
                </a:lnTo>
                <a:lnTo>
                  <a:pt x="2870" y="702"/>
                </a:lnTo>
                <a:lnTo>
                  <a:pt x="2872" y="702"/>
                </a:lnTo>
                <a:lnTo>
                  <a:pt x="2872" y="702"/>
                </a:lnTo>
                <a:lnTo>
                  <a:pt x="2872" y="699"/>
                </a:lnTo>
                <a:lnTo>
                  <a:pt x="2872" y="699"/>
                </a:lnTo>
                <a:lnTo>
                  <a:pt x="2872" y="697"/>
                </a:lnTo>
                <a:lnTo>
                  <a:pt x="2870" y="692"/>
                </a:lnTo>
                <a:lnTo>
                  <a:pt x="2868" y="692"/>
                </a:lnTo>
                <a:lnTo>
                  <a:pt x="2870" y="690"/>
                </a:lnTo>
                <a:lnTo>
                  <a:pt x="2870" y="687"/>
                </a:lnTo>
                <a:lnTo>
                  <a:pt x="2870" y="687"/>
                </a:lnTo>
                <a:lnTo>
                  <a:pt x="2872" y="685"/>
                </a:lnTo>
                <a:lnTo>
                  <a:pt x="2875" y="685"/>
                </a:lnTo>
                <a:lnTo>
                  <a:pt x="2872" y="687"/>
                </a:lnTo>
                <a:lnTo>
                  <a:pt x="2872" y="687"/>
                </a:lnTo>
                <a:lnTo>
                  <a:pt x="2875" y="687"/>
                </a:lnTo>
                <a:lnTo>
                  <a:pt x="2877" y="685"/>
                </a:lnTo>
                <a:lnTo>
                  <a:pt x="2879" y="685"/>
                </a:lnTo>
                <a:lnTo>
                  <a:pt x="2882" y="683"/>
                </a:lnTo>
                <a:lnTo>
                  <a:pt x="2884" y="683"/>
                </a:lnTo>
                <a:lnTo>
                  <a:pt x="2884" y="680"/>
                </a:lnTo>
                <a:lnTo>
                  <a:pt x="2884" y="680"/>
                </a:lnTo>
                <a:lnTo>
                  <a:pt x="2889" y="683"/>
                </a:lnTo>
                <a:lnTo>
                  <a:pt x="2891" y="680"/>
                </a:lnTo>
                <a:lnTo>
                  <a:pt x="2891" y="680"/>
                </a:lnTo>
                <a:lnTo>
                  <a:pt x="2894" y="683"/>
                </a:lnTo>
                <a:lnTo>
                  <a:pt x="2894" y="685"/>
                </a:lnTo>
                <a:lnTo>
                  <a:pt x="2891" y="685"/>
                </a:lnTo>
                <a:lnTo>
                  <a:pt x="2891" y="685"/>
                </a:lnTo>
                <a:lnTo>
                  <a:pt x="2889" y="687"/>
                </a:lnTo>
                <a:lnTo>
                  <a:pt x="2891" y="692"/>
                </a:lnTo>
                <a:lnTo>
                  <a:pt x="2891" y="692"/>
                </a:lnTo>
                <a:lnTo>
                  <a:pt x="2891" y="694"/>
                </a:lnTo>
                <a:lnTo>
                  <a:pt x="2894" y="699"/>
                </a:lnTo>
                <a:lnTo>
                  <a:pt x="2896" y="702"/>
                </a:lnTo>
                <a:lnTo>
                  <a:pt x="2896" y="702"/>
                </a:lnTo>
                <a:lnTo>
                  <a:pt x="2898" y="702"/>
                </a:lnTo>
                <a:lnTo>
                  <a:pt x="2898" y="699"/>
                </a:lnTo>
                <a:lnTo>
                  <a:pt x="2901" y="699"/>
                </a:lnTo>
                <a:lnTo>
                  <a:pt x="2903" y="694"/>
                </a:lnTo>
                <a:lnTo>
                  <a:pt x="2903" y="690"/>
                </a:lnTo>
                <a:lnTo>
                  <a:pt x="2903" y="690"/>
                </a:lnTo>
                <a:lnTo>
                  <a:pt x="2905" y="690"/>
                </a:lnTo>
                <a:lnTo>
                  <a:pt x="2908" y="690"/>
                </a:lnTo>
                <a:lnTo>
                  <a:pt x="2908" y="692"/>
                </a:lnTo>
                <a:lnTo>
                  <a:pt x="2912" y="694"/>
                </a:lnTo>
                <a:lnTo>
                  <a:pt x="2912" y="699"/>
                </a:lnTo>
                <a:lnTo>
                  <a:pt x="2912" y="702"/>
                </a:lnTo>
                <a:lnTo>
                  <a:pt x="2912" y="704"/>
                </a:lnTo>
                <a:lnTo>
                  <a:pt x="2915" y="706"/>
                </a:lnTo>
                <a:lnTo>
                  <a:pt x="2920" y="711"/>
                </a:lnTo>
                <a:lnTo>
                  <a:pt x="2922" y="711"/>
                </a:lnTo>
                <a:lnTo>
                  <a:pt x="2922" y="713"/>
                </a:lnTo>
                <a:lnTo>
                  <a:pt x="2922" y="713"/>
                </a:lnTo>
                <a:lnTo>
                  <a:pt x="2920" y="713"/>
                </a:lnTo>
                <a:lnTo>
                  <a:pt x="2920" y="713"/>
                </a:lnTo>
                <a:lnTo>
                  <a:pt x="2917" y="713"/>
                </a:lnTo>
                <a:lnTo>
                  <a:pt x="2917" y="713"/>
                </a:lnTo>
                <a:lnTo>
                  <a:pt x="2917" y="716"/>
                </a:lnTo>
                <a:lnTo>
                  <a:pt x="2924" y="720"/>
                </a:lnTo>
                <a:lnTo>
                  <a:pt x="2927" y="723"/>
                </a:lnTo>
                <a:lnTo>
                  <a:pt x="2929" y="725"/>
                </a:lnTo>
                <a:lnTo>
                  <a:pt x="2931" y="725"/>
                </a:lnTo>
                <a:lnTo>
                  <a:pt x="2931" y="728"/>
                </a:lnTo>
                <a:lnTo>
                  <a:pt x="2931" y="728"/>
                </a:lnTo>
                <a:lnTo>
                  <a:pt x="2931" y="728"/>
                </a:lnTo>
                <a:lnTo>
                  <a:pt x="2934" y="730"/>
                </a:lnTo>
                <a:lnTo>
                  <a:pt x="2934" y="730"/>
                </a:lnTo>
                <a:lnTo>
                  <a:pt x="2936" y="728"/>
                </a:lnTo>
                <a:lnTo>
                  <a:pt x="2938" y="728"/>
                </a:lnTo>
                <a:lnTo>
                  <a:pt x="2943" y="730"/>
                </a:lnTo>
                <a:lnTo>
                  <a:pt x="2948" y="732"/>
                </a:lnTo>
                <a:lnTo>
                  <a:pt x="2953" y="735"/>
                </a:lnTo>
                <a:lnTo>
                  <a:pt x="2955" y="737"/>
                </a:lnTo>
                <a:lnTo>
                  <a:pt x="2957" y="739"/>
                </a:lnTo>
                <a:lnTo>
                  <a:pt x="2960" y="739"/>
                </a:lnTo>
                <a:lnTo>
                  <a:pt x="2960" y="742"/>
                </a:lnTo>
                <a:lnTo>
                  <a:pt x="2962" y="742"/>
                </a:lnTo>
                <a:lnTo>
                  <a:pt x="2953" y="739"/>
                </a:lnTo>
                <a:lnTo>
                  <a:pt x="2953" y="739"/>
                </a:lnTo>
                <a:lnTo>
                  <a:pt x="2950" y="739"/>
                </a:lnTo>
                <a:lnTo>
                  <a:pt x="2953" y="739"/>
                </a:lnTo>
                <a:lnTo>
                  <a:pt x="2960" y="742"/>
                </a:lnTo>
                <a:lnTo>
                  <a:pt x="2964" y="744"/>
                </a:lnTo>
                <a:lnTo>
                  <a:pt x="2969" y="746"/>
                </a:lnTo>
                <a:lnTo>
                  <a:pt x="2972" y="749"/>
                </a:lnTo>
                <a:lnTo>
                  <a:pt x="2976" y="751"/>
                </a:lnTo>
                <a:lnTo>
                  <a:pt x="2976" y="751"/>
                </a:lnTo>
                <a:lnTo>
                  <a:pt x="2976" y="751"/>
                </a:lnTo>
                <a:lnTo>
                  <a:pt x="2979" y="751"/>
                </a:lnTo>
                <a:lnTo>
                  <a:pt x="2979" y="751"/>
                </a:lnTo>
                <a:lnTo>
                  <a:pt x="2976" y="751"/>
                </a:lnTo>
                <a:lnTo>
                  <a:pt x="2979" y="751"/>
                </a:lnTo>
                <a:lnTo>
                  <a:pt x="2981" y="753"/>
                </a:lnTo>
                <a:lnTo>
                  <a:pt x="2986" y="758"/>
                </a:lnTo>
                <a:lnTo>
                  <a:pt x="2988" y="761"/>
                </a:lnTo>
                <a:lnTo>
                  <a:pt x="2990" y="763"/>
                </a:lnTo>
                <a:lnTo>
                  <a:pt x="2993" y="763"/>
                </a:lnTo>
                <a:lnTo>
                  <a:pt x="2993" y="763"/>
                </a:lnTo>
                <a:lnTo>
                  <a:pt x="2995" y="768"/>
                </a:lnTo>
                <a:lnTo>
                  <a:pt x="2993" y="768"/>
                </a:lnTo>
                <a:lnTo>
                  <a:pt x="2993" y="768"/>
                </a:lnTo>
                <a:lnTo>
                  <a:pt x="2993" y="772"/>
                </a:lnTo>
                <a:lnTo>
                  <a:pt x="2993" y="772"/>
                </a:lnTo>
                <a:lnTo>
                  <a:pt x="2993" y="775"/>
                </a:lnTo>
                <a:lnTo>
                  <a:pt x="2993" y="777"/>
                </a:lnTo>
                <a:lnTo>
                  <a:pt x="2993" y="782"/>
                </a:lnTo>
                <a:lnTo>
                  <a:pt x="2990" y="784"/>
                </a:lnTo>
                <a:lnTo>
                  <a:pt x="2990" y="787"/>
                </a:lnTo>
                <a:lnTo>
                  <a:pt x="2990" y="789"/>
                </a:lnTo>
                <a:lnTo>
                  <a:pt x="2993" y="791"/>
                </a:lnTo>
                <a:lnTo>
                  <a:pt x="2993" y="791"/>
                </a:lnTo>
                <a:lnTo>
                  <a:pt x="2993" y="794"/>
                </a:lnTo>
                <a:lnTo>
                  <a:pt x="2993" y="794"/>
                </a:lnTo>
                <a:lnTo>
                  <a:pt x="2990" y="791"/>
                </a:lnTo>
                <a:lnTo>
                  <a:pt x="2990" y="791"/>
                </a:lnTo>
                <a:lnTo>
                  <a:pt x="2990" y="794"/>
                </a:lnTo>
                <a:lnTo>
                  <a:pt x="2993" y="796"/>
                </a:lnTo>
                <a:lnTo>
                  <a:pt x="2993" y="796"/>
                </a:lnTo>
                <a:lnTo>
                  <a:pt x="3000" y="801"/>
                </a:lnTo>
                <a:lnTo>
                  <a:pt x="3002" y="801"/>
                </a:lnTo>
                <a:lnTo>
                  <a:pt x="3002" y="803"/>
                </a:lnTo>
                <a:lnTo>
                  <a:pt x="3002" y="805"/>
                </a:lnTo>
                <a:lnTo>
                  <a:pt x="3005" y="808"/>
                </a:lnTo>
                <a:lnTo>
                  <a:pt x="3007" y="808"/>
                </a:lnTo>
                <a:lnTo>
                  <a:pt x="3009" y="813"/>
                </a:lnTo>
                <a:lnTo>
                  <a:pt x="3012" y="815"/>
                </a:lnTo>
                <a:lnTo>
                  <a:pt x="3014" y="817"/>
                </a:lnTo>
                <a:lnTo>
                  <a:pt x="3016" y="820"/>
                </a:lnTo>
                <a:lnTo>
                  <a:pt x="3016" y="820"/>
                </a:lnTo>
                <a:lnTo>
                  <a:pt x="3016" y="820"/>
                </a:lnTo>
                <a:lnTo>
                  <a:pt x="3019" y="820"/>
                </a:lnTo>
                <a:lnTo>
                  <a:pt x="3021" y="820"/>
                </a:lnTo>
                <a:lnTo>
                  <a:pt x="3021" y="820"/>
                </a:lnTo>
                <a:lnTo>
                  <a:pt x="3024" y="820"/>
                </a:lnTo>
                <a:lnTo>
                  <a:pt x="3024" y="820"/>
                </a:lnTo>
                <a:lnTo>
                  <a:pt x="3024" y="822"/>
                </a:lnTo>
                <a:lnTo>
                  <a:pt x="3024" y="822"/>
                </a:lnTo>
                <a:lnTo>
                  <a:pt x="3021" y="822"/>
                </a:lnTo>
                <a:lnTo>
                  <a:pt x="3019" y="822"/>
                </a:lnTo>
                <a:lnTo>
                  <a:pt x="3016" y="822"/>
                </a:lnTo>
                <a:lnTo>
                  <a:pt x="3016" y="822"/>
                </a:lnTo>
                <a:lnTo>
                  <a:pt x="3016" y="824"/>
                </a:lnTo>
                <a:lnTo>
                  <a:pt x="3019" y="824"/>
                </a:lnTo>
                <a:lnTo>
                  <a:pt x="3021" y="827"/>
                </a:lnTo>
                <a:lnTo>
                  <a:pt x="3021" y="831"/>
                </a:lnTo>
                <a:lnTo>
                  <a:pt x="3024" y="834"/>
                </a:lnTo>
                <a:lnTo>
                  <a:pt x="3024" y="834"/>
                </a:lnTo>
                <a:lnTo>
                  <a:pt x="3026" y="834"/>
                </a:lnTo>
                <a:lnTo>
                  <a:pt x="3026" y="831"/>
                </a:lnTo>
                <a:lnTo>
                  <a:pt x="3026" y="831"/>
                </a:lnTo>
                <a:lnTo>
                  <a:pt x="3028" y="831"/>
                </a:lnTo>
                <a:lnTo>
                  <a:pt x="3028" y="834"/>
                </a:lnTo>
                <a:lnTo>
                  <a:pt x="3028" y="834"/>
                </a:lnTo>
                <a:lnTo>
                  <a:pt x="3031" y="834"/>
                </a:lnTo>
                <a:lnTo>
                  <a:pt x="3033" y="834"/>
                </a:lnTo>
                <a:lnTo>
                  <a:pt x="3033" y="834"/>
                </a:lnTo>
                <a:lnTo>
                  <a:pt x="3035" y="834"/>
                </a:lnTo>
                <a:lnTo>
                  <a:pt x="3038" y="834"/>
                </a:lnTo>
                <a:lnTo>
                  <a:pt x="3042" y="834"/>
                </a:lnTo>
                <a:lnTo>
                  <a:pt x="3045" y="834"/>
                </a:lnTo>
                <a:lnTo>
                  <a:pt x="3045" y="834"/>
                </a:lnTo>
                <a:lnTo>
                  <a:pt x="3045" y="831"/>
                </a:lnTo>
                <a:lnTo>
                  <a:pt x="3049" y="834"/>
                </a:lnTo>
                <a:lnTo>
                  <a:pt x="3052" y="836"/>
                </a:lnTo>
                <a:lnTo>
                  <a:pt x="3052" y="836"/>
                </a:lnTo>
                <a:lnTo>
                  <a:pt x="3054" y="836"/>
                </a:lnTo>
                <a:lnTo>
                  <a:pt x="3054" y="836"/>
                </a:lnTo>
                <a:lnTo>
                  <a:pt x="3057" y="836"/>
                </a:lnTo>
                <a:lnTo>
                  <a:pt x="3057" y="836"/>
                </a:lnTo>
                <a:lnTo>
                  <a:pt x="3057" y="839"/>
                </a:lnTo>
                <a:lnTo>
                  <a:pt x="3059" y="839"/>
                </a:lnTo>
                <a:lnTo>
                  <a:pt x="3059" y="839"/>
                </a:lnTo>
                <a:lnTo>
                  <a:pt x="3059" y="839"/>
                </a:lnTo>
                <a:lnTo>
                  <a:pt x="3059" y="841"/>
                </a:lnTo>
                <a:lnTo>
                  <a:pt x="3054" y="841"/>
                </a:lnTo>
                <a:lnTo>
                  <a:pt x="3054" y="841"/>
                </a:lnTo>
                <a:lnTo>
                  <a:pt x="3054" y="841"/>
                </a:lnTo>
                <a:lnTo>
                  <a:pt x="3054" y="843"/>
                </a:lnTo>
                <a:lnTo>
                  <a:pt x="3054" y="843"/>
                </a:lnTo>
                <a:lnTo>
                  <a:pt x="3052" y="841"/>
                </a:lnTo>
                <a:lnTo>
                  <a:pt x="3052" y="841"/>
                </a:lnTo>
                <a:lnTo>
                  <a:pt x="3049" y="839"/>
                </a:lnTo>
                <a:lnTo>
                  <a:pt x="3042" y="839"/>
                </a:lnTo>
                <a:lnTo>
                  <a:pt x="3038" y="834"/>
                </a:lnTo>
                <a:lnTo>
                  <a:pt x="3035" y="834"/>
                </a:lnTo>
                <a:lnTo>
                  <a:pt x="3035" y="836"/>
                </a:lnTo>
                <a:lnTo>
                  <a:pt x="3033" y="839"/>
                </a:lnTo>
                <a:lnTo>
                  <a:pt x="3031" y="839"/>
                </a:lnTo>
                <a:lnTo>
                  <a:pt x="3028" y="836"/>
                </a:lnTo>
                <a:lnTo>
                  <a:pt x="3028" y="839"/>
                </a:lnTo>
                <a:lnTo>
                  <a:pt x="3026" y="841"/>
                </a:lnTo>
                <a:lnTo>
                  <a:pt x="3024" y="843"/>
                </a:lnTo>
                <a:lnTo>
                  <a:pt x="3024" y="843"/>
                </a:lnTo>
                <a:lnTo>
                  <a:pt x="3024" y="846"/>
                </a:lnTo>
                <a:lnTo>
                  <a:pt x="3026" y="846"/>
                </a:lnTo>
                <a:lnTo>
                  <a:pt x="3026" y="846"/>
                </a:lnTo>
                <a:lnTo>
                  <a:pt x="3028" y="848"/>
                </a:lnTo>
                <a:lnTo>
                  <a:pt x="3028" y="850"/>
                </a:lnTo>
                <a:lnTo>
                  <a:pt x="3031" y="850"/>
                </a:lnTo>
                <a:lnTo>
                  <a:pt x="3033" y="855"/>
                </a:lnTo>
                <a:lnTo>
                  <a:pt x="3033" y="857"/>
                </a:lnTo>
                <a:lnTo>
                  <a:pt x="3033" y="860"/>
                </a:lnTo>
                <a:lnTo>
                  <a:pt x="3033" y="862"/>
                </a:lnTo>
                <a:lnTo>
                  <a:pt x="3035" y="867"/>
                </a:lnTo>
                <a:lnTo>
                  <a:pt x="3038" y="869"/>
                </a:lnTo>
                <a:lnTo>
                  <a:pt x="3038" y="867"/>
                </a:lnTo>
                <a:lnTo>
                  <a:pt x="3038" y="865"/>
                </a:lnTo>
                <a:lnTo>
                  <a:pt x="3040" y="862"/>
                </a:lnTo>
                <a:lnTo>
                  <a:pt x="3040" y="862"/>
                </a:lnTo>
                <a:lnTo>
                  <a:pt x="3040" y="862"/>
                </a:lnTo>
                <a:lnTo>
                  <a:pt x="3042" y="865"/>
                </a:lnTo>
                <a:lnTo>
                  <a:pt x="3042" y="865"/>
                </a:lnTo>
                <a:lnTo>
                  <a:pt x="3045" y="865"/>
                </a:lnTo>
                <a:lnTo>
                  <a:pt x="3047" y="869"/>
                </a:lnTo>
                <a:lnTo>
                  <a:pt x="3047" y="872"/>
                </a:lnTo>
                <a:lnTo>
                  <a:pt x="3047" y="874"/>
                </a:lnTo>
                <a:lnTo>
                  <a:pt x="3047" y="874"/>
                </a:lnTo>
                <a:lnTo>
                  <a:pt x="3049" y="874"/>
                </a:lnTo>
                <a:lnTo>
                  <a:pt x="3049" y="872"/>
                </a:lnTo>
                <a:lnTo>
                  <a:pt x="3049" y="867"/>
                </a:lnTo>
                <a:lnTo>
                  <a:pt x="3052" y="867"/>
                </a:lnTo>
                <a:lnTo>
                  <a:pt x="3054" y="867"/>
                </a:lnTo>
                <a:lnTo>
                  <a:pt x="3054" y="869"/>
                </a:lnTo>
                <a:lnTo>
                  <a:pt x="3057" y="874"/>
                </a:lnTo>
                <a:lnTo>
                  <a:pt x="3059" y="874"/>
                </a:lnTo>
                <a:lnTo>
                  <a:pt x="3059" y="874"/>
                </a:lnTo>
                <a:lnTo>
                  <a:pt x="3061" y="874"/>
                </a:lnTo>
                <a:lnTo>
                  <a:pt x="3059" y="872"/>
                </a:lnTo>
                <a:lnTo>
                  <a:pt x="3059" y="872"/>
                </a:lnTo>
                <a:lnTo>
                  <a:pt x="3059" y="867"/>
                </a:lnTo>
                <a:lnTo>
                  <a:pt x="3059" y="867"/>
                </a:lnTo>
                <a:lnTo>
                  <a:pt x="3057" y="862"/>
                </a:lnTo>
                <a:lnTo>
                  <a:pt x="3054" y="857"/>
                </a:lnTo>
                <a:lnTo>
                  <a:pt x="3052" y="855"/>
                </a:lnTo>
                <a:lnTo>
                  <a:pt x="3052" y="850"/>
                </a:lnTo>
                <a:lnTo>
                  <a:pt x="3052" y="850"/>
                </a:lnTo>
                <a:lnTo>
                  <a:pt x="3054" y="853"/>
                </a:lnTo>
                <a:lnTo>
                  <a:pt x="3057" y="853"/>
                </a:lnTo>
                <a:lnTo>
                  <a:pt x="3057" y="853"/>
                </a:lnTo>
                <a:lnTo>
                  <a:pt x="3059" y="853"/>
                </a:lnTo>
                <a:lnTo>
                  <a:pt x="3059" y="855"/>
                </a:lnTo>
                <a:lnTo>
                  <a:pt x="3059" y="855"/>
                </a:lnTo>
                <a:lnTo>
                  <a:pt x="3061" y="855"/>
                </a:lnTo>
                <a:lnTo>
                  <a:pt x="3061" y="855"/>
                </a:lnTo>
                <a:lnTo>
                  <a:pt x="3066" y="853"/>
                </a:lnTo>
                <a:lnTo>
                  <a:pt x="3066" y="853"/>
                </a:lnTo>
                <a:lnTo>
                  <a:pt x="3064" y="853"/>
                </a:lnTo>
                <a:lnTo>
                  <a:pt x="3064" y="850"/>
                </a:lnTo>
                <a:lnTo>
                  <a:pt x="3064" y="850"/>
                </a:lnTo>
                <a:lnTo>
                  <a:pt x="3064" y="850"/>
                </a:lnTo>
                <a:lnTo>
                  <a:pt x="3061" y="850"/>
                </a:lnTo>
                <a:lnTo>
                  <a:pt x="3059" y="850"/>
                </a:lnTo>
                <a:lnTo>
                  <a:pt x="3059" y="848"/>
                </a:lnTo>
                <a:lnTo>
                  <a:pt x="3059" y="846"/>
                </a:lnTo>
                <a:lnTo>
                  <a:pt x="3059" y="846"/>
                </a:lnTo>
                <a:lnTo>
                  <a:pt x="3057" y="843"/>
                </a:lnTo>
                <a:lnTo>
                  <a:pt x="3057" y="843"/>
                </a:lnTo>
                <a:lnTo>
                  <a:pt x="3057" y="843"/>
                </a:lnTo>
                <a:lnTo>
                  <a:pt x="3059" y="843"/>
                </a:lnTo>
                <a:lnTo>
                  <a:pt x="3064" y="841"/>
                </a:lnTo>
                <a:lnTo>
                  <a:pt x="3064" y="841"/>
                </a:lnTo>
                <a:lnTo>
                  <a:pt x="3066" y="841"/>
                </a:lnTo>
                <a:lnTo>
                  <a:pt x="3066" y="841"/>
                </a:lnTo>
                <a:lnTo>
                  <a:pt x="3068" y="843"/>
                </a:lnTo>
                <a:lnTo>
                  <a:pt x="3071" y="846"/>
                </a:lnTo>
                <a:lnTo>
                  <a:pt x="3073" y="848"/>
                </a:lnTo>
                <a:lnTo>
                  <a:pt x="3073" y="848"/>
                </a:lnTo>
                <a:lnTo>
                  <a:pt x="3075" y="848"/>
                </a:lnTo>
                <a:lnTo>
                  <a:pt x="3075" y="846"/>
                </a:lnTo>
                <a:lnTo>
                  <a:pt x="3075" y="846"/>
                </a:lnTo>
                <a:lnTo>
                  <a:pt x="3073" y="843"/>
                </a:lnTo>
                <a:lnTo>
                  <a:pt x="3073" y="839"/>
                </a:lnTo>
                <a:lnTo>
                  <a:pt x="3073" y="836"/>
                </a:lnTo>
                <a:lnTo>
                  <a:pt x="3073" y="836"/>
                </a:lnTo>
                <a:lnTo>
                  <a:pt x="3071" y="834"/>
                </a:lnTo>
                <a:lnTo>
                  <a:pt x="3068" y="834"/>
                </a:lnTo>
                <a:lnTo>
                  <a:pt x="3066" y="831"/>
                </a:lnTo>
                <a:lnTo>
                  <a:pt x="3061" y="831"/>
                </a:lnTo>
                <a:lnTo>
                  <a:pt x="3059" y="827"/>
                </a:lnTo>
                <a:lnTo>
                  <a:pt x="3059" y="827"/>
                </a:lnTo>
                <a:lnTo>
                  <a:pt x="3057" y="827"/>
                </a:lnTo>
                <a:lnTo>
                  <a:pt x="3052" y="824"/>
                </a:lnTo>
                <a:lnTo>
                  <a:pt x="3049" y="824"/>
                </a:lnTo>
                <a:lnTo>
                  <a:pt x="3049" y="824"/>
                </a:lnTo>
                <a:lnTo>
                  <a:pt x="3047" y="822"/>
                </a:lnTo>
                <a:lnTo>
                  <a:pt x="3047" y="822"/>
                </a:lnTo>
                <a:lnTo>
                  <a:pt x="3049" y="822"/>
                </a:lnTo>
                <a:lnTo>
                  <a:pt x="3052" y="822"/>
                </a:lnTo>
                <a:lnTo>
                  <a:pt x="3054" y="822"/>
                </a:lnTo>
                <a:lnTo>
                  <a:pt x="3057" y="820"/>
                </a:lnTo>
                <a:lnTo>
                  <a:pt x="3054" y="820"/>
                </a:lnTo>
                <a:lnTo>
                  <a:pt x="3054" y="817"/>
                </a:lnTo>
                <a:lnTo>
                  <a:pt x="3052" y="817"/>
                </a:lnTo>
                <a:lnTo>
                  <a:pt x="3052" y="815"/>
                </a:lnTo>
                <a:lnTo>
                  <a:pt x="3054" y="815"/>
                </a:lnTo>
                <a:lnTo>
                  <a:pt x="3054" y="813"/>
                </a:lnTo>
                <a:lnTo>
                  <a:pt x="3057" y="815"/>
                </a:lnTo>
                <a:lnTo>
                  <a:pt x="3059" y="815"/>
                </a:lnTo>
                <a:lnTo>
                  <a:pt x="3057" y="817"/>
                </a:lnTo>
                <a:lnTo>
                  <a:pt x="3057" y="817"/>
                </a:lnTo>
                <a:lnTo>
                  <a:pt x="3059" y="817"/>
                </a:lnTo>
                <a:lnTo>
                  <a:pt x="3061" y="817"/>
                </a:lnTo>
                <a:lnTo>
                  <a:pt x="3059" y="815"/>
                </a:lnTo>
                <a:lnTo>
                  <a:pt x="3059" y="813"/>
                </a:lnTo>
                <a:lnTo>
                  <a:pt x="3057" y="810"/>
                </a:lnTo>
                <a:lnTo>
                  <a:pt x="3054" y="808"/>
                </a:lnTo>
                <a:lnTo>
                  <a:pt x="3054" y="808"/>
                </a:lnTo>
                <a:lnTo>
                  <a:pt x="3052" y="803"/>
                </a:lnTo>
                <a:lnTo>
                  <a:pt x="3047" y="801"/>
                </a:lnTo>
                <a:lnTo>
                  <a:pt x="3047" y="798"/>
                </a:lnTo>
                <a:lnTo>
                  <a:pt x="3047" y="796"/>
                </a:lnTo>
                <a:lnTo>
                  <a:pt x="3047" y="794"/>
                </a:lnTo>
                <a:lnTo>
                  <a:pt x="3047" y="791"/>
                </a:lnTo>
                <a:lnTo>
                  <a:pt x="3047" y="791"/>
                </a:lnTo>
                <a:lnTo>
                  <a:pt x="3049" y="789"/>
                </a:lnTo>
                <a:lnTo>
                  <a:pt x="3049" y="789"/>
                </a:lnTo>
                <a:lnTo>
                  <a:pt x="3052" y="789"/>
                </a:lnTo>
                <a:lnTo>
                  <a:pt x="3052" y="789"/>
                </a:lnTo>
                <a:lnTo>
                  <a:pt x="3052" y="791"/>
                </a:lnTo>
                <a:lnTo>
                  <a:pt x="3052" y="794"/>
                </a:lnTo>
                <a:lnTo>
                  <a:pt x="3057" y="794"/>
                </a:lnTo>
                <a:lnTo>
                  <a:pt x="3059" y="796"/>
                </a:lnTo>
                <a:lnTo>
                  <a:pt x="3059" y="798"/>
                </a:lnTo>
                <a:lnTo>
                  <a:pt x="3061" y="798"/>
                </a:lnTo>
                <a:lnTo>
                  <a:pt x="3066" y="801"/>
                </a:lnTo>
                <a:lnTo>
                  <a:pt x="3066" y="801"/>
                </a:lnTo>
                <a:lnTo>
                  <a:pt x="3066" y="801"/>
                </a:lnTo>
                <a:lnTo>
                  <a:pt x="3061" y="798"/>
                </a:lnTo>
                <a:lnTo>
                  <a:pt x="3061" y="798"/>
                </a:lnTo>
                <a:lnTo>
                  <a:pt x="3061" y="796"/>
                </a:lnTo>
                <a:lnTo>
                  <a:pt x="3061" y="796"/>
                </a:lnTo>
                <a:lnTo>
                  <a:pt x="3066" y="796"/>
                </a:lnTo>
                <a:lnTo>
                  <a:pt x="3068" y="801"/>
                </a:lnTo>
                <a:lnTo>
                  <a:pt x="3071" y="801"/>
                </a:lnTo>
                <a:lnTo>
                  <a:pt x="3071" y="798"/>
                </a:lnTo>
                <a:lnTo>
                  <a:pt x="3071" y="798"/>
                </a:lnTo>
                <a:lnTo>
                  <a:pt x="3071" y="798"/>
                </a:lnTo>
                <a:lnTo>
                  <a:pt x="3068" y="796"/>
                </a:lnTo>
                <a:lnTo>
                  <a:pt x="3066" y="796"/>
                </a:lnTo>
                <a:lnTo>
                  <a:pt x="3066" y="794"/>
                </a:lnTo>
                <a:lnTo>
                  <a:pt x="3068" y="794"/>
                </a:lnTo>
                <a:lnTo>
                  <a:pt x="3068" y="794"/>
                </a:lnTo>
                <a:lnTo>
                  <a:pt x="3071" y="794"/>
                </a:lnTo>
                <a:lnTo>
                  <a:pt x="3073" y="796"/>
                </a:lnTo>
                <a:lnTo>
                  <a:pt x="3075" y="796"/>
                </a:lnTo>
                <a:lnTo>
                  <a:pt x="3078" y="798"/>
                </a:lnTo>
                <a:lnTo>
                  <a:pt x="3075" y="796"/>
                </a:lnTo>
                <a:lnTo>
                  <a:pt x="3075" y="794"/>
                </a:lnTo>
                <a:lnTo>
                  <a:pt x="3071" y="791"/>
                </a:lnTo>
                <a:lnTo>
                  <a:pt x="3071" y="791"/>
                </a:lnTo>
                <a:lnTo>
                  <a:pt x="3068" y="791"/>
                </a:lnTo>
                <a:lnTo>
                  <a:pt x="3068" y="791"/>
                </a:lnTo>
                <a:lnTo>
                  <a:pt x="3068" y="789"/>
                </a:lnTo>
                <a:lnTo>
                  <a:pt x="3066" y="787"/>
                </a:lnTo>
                <a:lnTo>
                  <a:pt x="3066" y="787"/>
                </a:lnTo>
                <a:lnTo>
                  <a:pt x="3066" y="784"/>
                </a:lnTo>
                <a:lnTo>
                  <a:pt x="3068" y="784"/>
                </a:lnTo>
                <a:lnTo>
                  <a:pt x="3071" y="787"/>
                </a:lnTo>
                <a:lnTo>
                  <a:pt x="3075" y="784"/>
                </a:lnTo>
                <a:lnTo>
                  <a:pt x="3078" y="782"/>
                </a:lnTo>
                <a:lnTo>
                  <a:pt x="3078" y="782"/>
                </a:lnTo>
                <a:lnTo>
                  <a:pt x="3080" y="782"/>
                </a:lnTo>
                <a:lnTo>
                  <a:pt x="3083" y="782"/>
                </a:lnTo>
                <a:lnTo>
                  <a:pt x="3085" y="782"/>
                </a:lnTo>
                <a:lnTo>
                  <a:pt x="3087" y="782"/>
                </a:lnTo>
                <a:lnTo>
                  <a:pt x="3090" y="779"/>
                </a:lnTo>
                <a:lnTo>
                  <a:pt x="3092" y="782"/>
                </a:lnTo>
                <a:lnTo>
                  <a:pt x="3092" y="782"/>
                </a:lnTo>
                <a:lnTo>
                  <a:pt x="3097" y="782"/>
                </a:lnTo>
                <a:lnTo>
                  <a:pt x="3101" y="784"/>
                </a:lnTo>
                <a:lnTo>
                  <a:pt x="3104" y="784"/>
                </a:lnTo>
                <a:lnTo>
                  <a:pt x="3106" y="787"/>
                </a:lnTo>
                <a:lnTo>
                  <a:pt x="3106" y="787"/>
                </a:lnTo>
                <a:lnTo>
                  <a:pt x="3106" y="789"/>
                </a:lnTo>
                <a:lnTo>
                  <a:pt x="3109" y="789"/>
                </a:lnTo>
                <a:lnTo>
                  <a:pt x="3111" y="789"/>
                </a:lnTo>
                <a:lnTo>
                  <a:pt x="3116" y="789"/>
                </a:lnTo>
                <a:lnTo>
                  <a:pt x="3118" y="789"/>
                </a:lnTo>
                <a:lnTo>
                  <a:pt x="3118" y="789"/>
                </a:lnTo>
                <a:lnTo>
                  <a:pt x="3113" y="791"/>
                </a:lnTo>
                <a:lnTo>
                  <a:pt x="3111" y="794"/>
                </a:lnTo>
                <a:lnTo>
                  <a:pt x="3109" y="794"/>
                </a:lnTo>
                <a:lnTo>
                  <a:pt x="3109" y="796"/>
                </a:lnTo>
                <a:lnTo>
                  <a:pt x="3111" y="796"/>
                </a:lnTo>
                <a:lnTo>
                  <a:pt x="3109" y="798"/>
                </a:lnTo>
                <a:lnTo>
                  <a:pt x="3109" y="798"/>
                </a:lnTo>
                <a:lnTo>
                  <a:pt x="3111" y="798"/>
                </a:lnTo>
                <a:lnTo>
                  <a:pt x="3111" y="798"/>
                </a:lnTo>
                <a:lnTo>
                  <a:pt x="3113" y="796"/>
                </a:lnTo>
                <a:lnTo>
                  <a:pt x="3118" y="791"/>
                </a:lnTo>
                <a:lnTo>
                  <a:pt x="3123" y="789"/>
                </a:lnTo>
                <a:lnTo>
                  <a:pt x="3127" y="787"/>
                </a:lnTo>
                <a:lnTo>
                  <a:pt x="3130" y="784"/>
                </a:lnTo>
                <a:lnTo>
                  <a:pt x="3130" y="779"/>
                </a:lnTo>
                <a:lnTo>
                  <a:pt x="3135" y="779"/>
                </a:lnTo>
                <a:lnTo>
                  <a:pt x="3137" y="779"/>
                </a:lnTo>
                <a:lnTo>
                  <a:pt x="3139" y="779"/>
                </a:lnTo>
                <a:lnTo>
                  <a:pt x="3142" y="779"/>
                </a:lnTo>
                <a:lnTo>
                  <a:pt x="3144" y="779"/>
                </a:lnTo>
                <a:lnTo>
                  <a:pt x="3151" y="779"/>
                </a:lnTo>
                <a:lnTo>
                  <a:pt x="3156" y="779"/>
                </a:lnTo>
                <a:lnTo>
                  <a:pt x="3156" y="779"/>
                </a:lnTo>
                <a:lnTo>
                  <a:pt x="3156" y="777"/>
                </a:lnTo>
                <a:lnTo>
                  <a:pt x="3156" y="775"/>
                </a:lnTo>
                <a:lnTo>
                  <a:pt x="3153" y="775"/>
                </a:lnTo>
                <a:lnTo>
                  <a:pt x="3144" y="770"/>
                </a:lnTo>
                <a:lnTo>
                  <a:pt x="3142" y="768"/>
                </a:lnTo>
                <a:lnTo>
                  <a:pt x="3139" y="765"/>
                </a:lnTo>
                <a:lnTo>
                  <a:pt x="3137" y="763"/>
                </a:lnTo>
                <a:lnTo>
                  <a:pt x="3137" y="761"/>
                </a:lnTo>
                <a:lnTo>
                  <a:pt x="3137" y="758"/>
                </a:lnTo>
                <a:lnTo>
                  <a:pt x="3135" y="756"/>
                </a:lnTo>
                <a:lnTo>
                  <a:pt x="3132" y="751"/>
                </a:lnTo>
                <a:lnTo>
                  <a:pt x="3130" y="751"/>
                </a:lnTo>
                <a:lnTo>
                  <a:pt x="3127" y="749"/>
                </a:lnTo>
                <a:lnTo>
                  <a:pt x="3132" y="744"/>
                </a:lnTo>
                <a:lnTo>
                  <a:pt x="3132" y="744"/>
                </a:lnTo>
                <a:lnTo>
                  <a:pt x="3135" y="744"/>
                </a:lnTo>
                <a:lnTo>
                  <a:pt x="3135" y="739"/>
                </a:lnTo>
                <a:lnTo>
                  <a:pt x="3135" y="735"/>
                </a:lnTo>
                <a:lnTo>
                  <a:pt x="3135" y="735"/>
                </a:lnTo>
                <a:lnTo>
                  <a:pt x="3135" y="735"/>
                </a:lnTo>
                <a:lnTo>
                  <a:pt x="3137" y="730"/>
                </a:lnTo>
                <a:lnTo>
                  <a:pt x="3139" y="730"/>
                </a:lnTo>
                <a:lnTo>
                  <a:pt x="3142" y="732"/>
                </a:lnTo>
                <a:lnTo>
                  <a:pt x="3144" y="730"/>
                </a:lnTo>
                <a:lnTo>
                  <a:pt x="3144" y="723"/>
                </a:lnTo>
                <a:lnTo>
                  <a:pt x="3144" y="723"/>
                </a:lnTo>
                <a:lnTo>
                  <a:pt x="3144" y="718"/>
                </a:lnTo>
                <a:lnTo>
                  <a:pt x="3144" y="713"/>
                </a:lnTo>
                <a:lnTo>
                  <a:pt x="3144" y="711"/>
                </a:lnTo>
                <a:lnTo>
                  <a:pt x="3146" y="709"/>
                </a:lnTo>
                <a:lnTo>
                  <a:pt x="3149" y="706"/>
                </a:lnTo>
                <a:lnTo>
                  <a:pt x="3146" y="706"/>
                </a:lnTo>
                <a:lnTo>
                  <a:pt x="3146" y="706"/>
                </a:lnTo>
                <a:lnTo>
                  <a:pt x="3146" y="706"/>
                </a:lnTo>
                <a:lnTo>
                  <a:pt x="3146" y="704"/>
                </a:lnTo>
                <a:lnTo>
                  <a:pt x="3146" y="704"/>
                </a:lnTo>
                <a:lnTo>
                  <a:pt x="3149" y="702"/>
                </a:lnTo>
                <a:lnTo>
                  <a:pt x="3146" y="699"/>
                </a:lnTo>
                <a:lnTo>
                  <a:pt x="3149" y="699"/>
                </a:lnTo>
                <a:lnTo>
                  <a:pt x="3149" y="699"/>
                </a:lnTo>
                <a:lnTo>
                  <a:pt x="3151" y="699"/>
                </a:lnTo>
                <a:lnTo>
                  <a:pt x="3149" y="699"/>
                </a:lnTo>
                <a:lnTo>
                  <a:pt x="3151" y="702"/>
                </a:lnTo>
                <a:lnTo>
                  <a:pt x="3151" y="702"/>
                </a:lnTo>
                <a:lnTo>
                  <a:pt x="3151" y="704"/>
                </a:lnTo>
                <a:lnTo>
                  <a:pt x="3158" y="702"/>
                </a:lnTo>
                <a:lnTo>
                  <a:pt x="3158" y="699"/>
                </a:lnTo>
                <a:lnTo>
                  <a:pt x="3158" y="699"/>
                </a:lnTo>
                <a:lnTo>
                  <a:pt x="3161" y="694"/>
                </a:lnTo>
                <a:lnTo>
                  <a:pt x="3161" y="692"/>
                </a:lnTo>
                <a:lnTo>
                  <a:pt x="3161" y="692"/>
                </a:lnTo>
                <a:lnTo>
                  <a:pt x="3161" y="690"/>
                </a:lnTo>
                <a:lnTo>
                  <a:pt x="3158" y="685"/>
                </a:lnTo>
                <a:lnTo>
                  <a:pt x="3158" y="685"/>
                </a:lnTo>
                <a:lnTo>
                  <a:pt x="3158" y="683"/>
                </a:lnTo>
                <a:lnTo>
                  <a:pt x="3158" y="683"/>
                </a:lnTo>
                <a:lnTo>
                  <a:pt x="3158" y="680"/>
                </a:lnTo>
                <a:lnTo>
                  <a:pt x="3161" y="683"/>
                </a:lnTo>
                <a:lnTo>
                  <a:pt x="3163" y="680"/>
                </a:lnTo>
                <a:lnTo>
                  <a:pt x="3163" y="680"/>
                </a:lnTo>
                <a:lnTo>
                  <a:pt x="3168" y="680"/>
                </a:lnTo>
                <a:lnTo>
                  <a:pt x="3168" y="678"/>
                </a:lnTo>
                <a:lnTo>
                  <a:pt x="3172" y="673"/>
                </a:lnTo>
                <a:lnTo>
                  <a:pt x="3172" y="673"/>
                </a:lnTo>
                <a:lnTo>
                  <a:pt x="3175" y="671"/>
                </a:lnTo>
                <a:lnTo>
                  <a:pt x="3175" y="671"/>
                </a:lnTo>
                <a:lnTo>
                  <a:pt x="3175" y="668"/>
                </a:lnTo>
                <a:lnTo>
                  <a:pt x="3175" y="666"/>
                </a:lnTo>
                <a:lnTo>
                  <a:pt x="3175" y="664"/>
                </a:lnTo>
                <a:lnTo>
                  <a:pt x="3182" y="664"/>
                </a:lnTo>
                <a:lnTo>
                  <a:pt x="3184" y="664"/>
                </a:lnTo>
                <a:lnTo>
                  <a:pt x="3186" y="664"/>
                </a:lnTo>
                <a:lnTo>
                  <a:pt x="3186" y="661"/>
                </a:lnTo>
                <a:lnTo>
                  <a:pt x="3189" y="659"/>
                </a:lnTo>
                <a:lnTo>
                  <a:pt x="3186" y="661"/>
                </a:lnTo>
                <a:lnTo>
                  <a:pt x="3189" y="664"/>
                </a:lnTo>
                <a:lnTo>
                  <a:pt x="3191" y="664"/>
                </a:lnTo>
                <a:lnTo>
                  <a:pt x="3194" y="664"/>
                </a:lnTo>
                <a:lnTo>
                  <a:pt x="3194" y="661"/>
                </a:lnTo>
                <a:lnTo>
                  <a:pt x="3194" y="657"/>
                </a:lnTo>
                <a:lnTo>
                  <a:pt x="3191" y="654"/>
                </a:lnTo>
                <a:lnTo>
                  <a:pt x="3191" y="654"/>
                </a:lnTo>
                <a:lnTo>
                  <a:pt x="3191" y="652"/>
                </a:lnTo>
                <a:lnTo>
                  <a:pt x="3191" y="652"/>
                </a:lnTo>
                <a:lnTo>
                  <a:pt x="3191" y="654"/>
                </a:lnTo>
                <a:lnTo>
                  <a:pt x="3194" y="657"/>
                </a:lnTo>
                <a:lnTo>
                  <a:pt x="3194" y="659"/>
                </a:lnTo>
                <a:lnTo>
                  <a:pt x="3194" y="659"/>
                </a:lnTo>
                <a:lnTo>
                  <a:pt x="3194" y="661"/>
                </a:lnTo>
                <a:lnTo>
                  <a:pt x="3196" y="664"/>
                </a:lnTo>
                <a:lnTo>
                  <a:pt x="3198" y="664"/>
                </a:lnTo>
                <a:lnTo>
                  <a:pt x="3201" y="664"/>
                </a:lnTo>
                <a:lnTo>
                  <a:pt x="3205" y="664"/>
                </a:lnTo>
                <a:lnTo>
                  <a:pt x="3205" y="664"/>
                </a:lnTo>
                <a:lnTo>
                  <a:pt x="3203" y="666"/>
                </a:lnTo>
                <a:lnTo>
                  <a:pt x="3201" y="666"/>
                </a:lnTo>
                <a:lnTo>
                  <a:pt x="3198" y="666"/>
                </a:lnTo>
                <a:lnTo>
                  <a:pt x="3194" y="666"/>
                </a:lnTo>
                <a:lnTo>
                  <a:pt x="3191" y="664"/>
                </a:lnTo>
                <a:lnTo>
                  <a:pt x="3189" y="664"/>
                </a:lnTo>
                <a:lnTo>
                  <a:pt x="3189" y="666"/>
                </a:lnTo>
                <a:lnTo>
                  <a:pt x="3191" y="666"/>
                </a:lnTo>
                <a:lnTo>
                  <a:pt x="3194" y="666"/>
                </a:lnTo>
                <a:lnTo>
                  <a:pt x="3196" y="666"/>
                </a:lnTo>
                <a:lnTo>
                  <a:pt x="3196" y="668"/>
                </a:lnTo>
                <a:lnTo>
                  <a:pt x="3196" y="668"/>
                </a:lnTo>
                <a:lnTo>
                  <a:pt x="3194" y="668"/>
                </a:lnTo>
                <a:lnTo>
                  <a:pt x="3194" y="668"/>
                </a:lnTo>
                <a:lnTo>
                  <a:pt x="3191" y="668"/>
                </a:lnTo>
                <a:lnTo>
                  <a:pt x="3194" y="671"/>
                </a:lnTo>
                <a:lnTo>
                  <a:pt x="3196" y="671"/>
                </a:lnTo>
                <a:lnTo>
                  <a:pt x="3196" y="671"/>
                </a:lnTo>
                <a:lnTo>
                  <a:pt x="3201" y="673"/>
                </a:lnTo>
                <a:lnTo>
                  <a:pt x="3205" y="673"/>
                </a:lnTo>
                <a:lnTo>
                  <a:pt x="3210" y="673"/>
                </a:lnTo>
                <a:lnTo>
                  <a:pt x="3212" y="673"/>
                </a:lnTo>
                <a:lnTo>
                  <a:pt x="3217" y="673"/>
                </a:lnTo>
                <a:lnTo>
                  <a:pt x="3217" y="673"/>
                </a:lnTo>
                <a:lnTo>
                  <a:pt x="3220" y="676"/>
                </a:lnTo>
                <a:lnTo>
                  <a:pt x="3222" y="676"/>
                </a:lnTo>
                <a:lnTo>
                  <a:pt x="3222" y="673"/>
                </a:lnTo>
                <a:lnTo>
                  <a:pt x="3224" y="676"/>
                </a:lnTo>
                <a:lnTo>
                  <a:pt x="3224" y="678"/>
                </a:lnTo>
                <a:lnTo>
                  <a:pt x="3222" y="680"/>
                </a:lnTo>
                <a:lnTo>
                  <a:pt x="3220" y="680"/>
                </a:lnTo>
                <a:lnTo>
                  <a:pt x="3217" y="680"/>
                </a:lnTo>
                <a:lnTo>
                  <a:pt x="3210" y="685"/>
                </a:lnTo>
                <a:lnTo>
                  <a:pt x="3205" y="687"/>
                </a:lnTo>
                <a:lnTo>
                  <a:pt x="3208" y="690"/>
                </a:lnTo>
                <a:lnTo>
                  <a:pt x="3208" y="690"/>
                </a:lnTo>
                <a:lnTo>
                  <a:pt x="3210" y="690"/>
                </a:lnTo>
                <a:lnTo>
                  <a:pt x="3212" y="690"/>
                </a:lnTo>
                <a:lnTo>
                  <a:pt x="3217" y="692"/>
                </a:lnTo>
                <a:lnTo>
                  <a:pt x="3220" y="692"/>
                </a:lnTo>
                <a:lnTo>
                  <a:pt x="3222" y="692"/>
                </a:lnTo>
                <a:lnTo>
                  <a:pt x="3224" y="694"/>
                </a:lnTo>
                <a:lnTo>
                  <a:pt x="3227" y="699"/>
                </a:lnTo>
                <a:lnTo>
                  <a:pt x="3227" y="699"/>
                </a:lnTo>
                <a:lnTo>
                  <a:pt x="3224" y="704"/>
                </a:lnTo>
                <a:lnTo>
                  <a:pt x="3224" y="706"/>
                </a:lnTo>
                <a:lnTo>
                  <a:pt x="3224" y="706"/>
                </a:lnTo>
                <a:lnTo>
                  <a:pt x="3224" y="706"/>
                </a:lnTo>
                <a:lnTo>
                  <a:pt x="3227" y="711"/>
                </a:lnTo>
                <a:lnTo>
                  <a:pt x="3229" y="711"/>
                </a:lnTo>
                <a:lnTo>
                  <a:pt x="3231" y="711"/>
                </a:lnTo>
                <a:lnTo>
                  <a:pt x="3234" y="711"/>
                </a:lnTo>
                <a:lnTo>
                  <a:pt x="3238" y="709"/>
                </a:lnTo>
                <a:lnTo>
                  <a:pt x="3241" y="704"/>
                </a:lnTo>
                <a:lnTo>
                  <a:pt x="3246" y="702"/>
                </a:lnTo>
                <a:lnTo>
                  <a:pt x="3248" y="702"/>
                </a:lnTo>
                <a:lnTo>
                  <a:pt x="3250" y="702"/>
                </a:lnTo>
                <a:lnTo>
                  <a:pt x="3253" y="702"/>
                </a:lnTo>
                <a:lnTo>
                  <a:pt x="3255" y="699"/>
                </a:lnTo>
                <a:lnTo>
                  <a:pt x="3257" y="694"/>
                </a:lnTo>
                <a:lnTo>
                  <a:pt x="3257" y="694"/>
                </a:lnTo>
                <a:lnTo>
                  <a:pt x="3260" y="694"/>
                </a:lnTo>
                <a:lnTo>
                  <a:pt x="3262" y="694"/>
                </a:lnTo>
                <a:lnTo>
                  <a:pt x="3262" y="697"/>
                </a:lnTo>
                <a:lnTo>
                  <a:pt x="3264" y="697"/>
                </a:lnTo>
                <a:lnTo>
                  <a:pt x="3267" y="697"/>
                </a:lnTo>
                <a:lnTo>
                  <a:pt x="3269" y="697"/>
                </a:lnTo>
                <a:lnTo>
                  <a:pt x="3272" y="694"/>
                </a:lnTo>
                <a:lnTo>
                  <a:pt x="3272" y="694"/>
                </a:lnTo>
                <a:lnTo>
                  <a:pt x="3272" y="692"/>
                </a:lnTo>
                <a:lnTo>
                  <a:pt x="3274" y="690"/>
                </a:lnTo>
                <a:lnTo>
                  <a:pt x="3274" y="687"/>
                </a:lnTo>
                <a:lnTo>
                  <a:pt x="3272" y="687"/>
                </a:lnTo>
                <a:lnTo>
                  <a:pt x="3269" y="687"/>
                </a:lnTo>
                <a:lnTo>
                  <a:pt x="3267" y="687"/>
                </a:lnTo>
                <a:lnTo>
                  <a:pt x="3267" y="687"/>
                </a:lnTo>
                <a:lnTo>
                  <a:pt x="3264" y="690"/>
                </a:lnTo>
                <a:lnTo>
                  <a:pt x="3262" y="687"/>
                </a:lnTo>
                <a:lnTo>
                  <a:pt x="3260" y="690"/>
                </a:lnTo>
                <a:lnTo>
                  <a:pt x="3257" y="690"/>
                </a:lnTo>
                <a:lnTo>
                  <a:pt x="3255" y="690"/>
                </a:lnTo>
                <a:lnTo>
                  <a:pt x="3255" y="690"/>
                </a:lnTo>
                <a:lnTo>
                  <a:pt x="3253" y="687"/>
                </a:lnTo>
                <a:lnTo>
                  <a:pt x="3248" y="683"/>
                </a:lnTo>
                <a:lnTo>
                  <a:pt x="3246" y="678"/>
                </a:lnTo>
                <a:lnTo>
                  <a:pt x="3243" y="676"/>
                </a:lnTo>
                <a:lnTo>
                  <a:pt x="3243" y="676"/>
                </a:lnTo>
                <a:lnTo>
                  <a:pt x="3243" y="673"/>
                </a:lnTo>
                <a:lnTo>
                  <a:pt x="3246" y="671"/>
                </a:lnTo>
                <a:lnTo>
                  <a:pt x="3248" y="671"/>
                </a:lnTo>
                <a:lnTo>
                  <a:pt x="3250" y="666"/>
                </a:lnTo>
                <a:lnTo>
                  <a:pt x="3250" y="668"/>
                </a:lnTo>
                <a:lnTo>
                  <a:pt x="3250" y="668"/>
                </a:lnTo>
                <a:lnTo>
                  <a:pt x="3250" y="671"/>
                </a:lnTo>
                <a:lnTo>
                  <a:pt x="3250" y="671"/>
                </a:lnTo>
                <a:lnTo>
                  <a:pt x="3246" y="673"/>
                </a:lnTo>
                <a:lnTo>
                  <a:pt x="3248" y="673"/>
                </a:lnTo>
                <a:lnTo>
                  <a:pt x="3248" y="673"/>
                </a:lnTo>
                <a:lnTo>
                  <a:pt x="3250" y="673"/>
                </a:lnTo>
                <a:lnTo>
                  <a:pt x="3250" y="671"/>
                </a:lnTo>
                <a:lnTo>
                  <a:pt x="3253" y="668"/>
                </a:lnTo>
                <a:lnTo>
                  <a:pt x="3260" y="664"/>
                </a:lnTo>
                <a:lnTo>
                  <a:pt x="3262" y="661"/>
                </a:lnTo>
                <a:lnTo>
                  <a:pt x="3264" y="664"/>
                </a:lnTo>
                <a:lnTo>
                  <a:pt x="3267" y="661"/>
                </a:lnTo>
                <a:lnTo>
                  <a:pt x="3269" y="661"/>
                </a:lnTo>
                <a:lnTo>
                  <a:pt x="3269" y="661"/>
                </a:lnTo>
                <a:lnTo>
                  <a:pt x="3272" y="661"/>
                </a:lnTo>
                <a:lnTo>
                  <a:pt x="3274" y="661"/>
                </a:lnTo>
                <a:lnTo>
                  <a:pt x="3276" y="659"/>
                </a:lnTo>
                <a:lnTo>
                  <a:pt x="3279" y="659"/>
                </a:lnTo>
                <a:lnTo>
                  <a:pt x="3281" y="657"/>
                </a:lnTo>
                <a:lnTo>
                  <a:pt x="3283" y="657"/>
                </a:lnTo>
                <a:lnTo>
                  <a:pt x="3286" y="654"/>
                </a:lnTo>
                <a:lnTo>
                  <a:pt x="3290" y="654"/>
                </a:lnTo>
                <a:lnTo>
                  <a:pt x="3295" y="654"/>
                </a:lnTo>
                <a:lnTo>
                  <a:pt x="3298" y="654"/>
                </a:lnTo>
                <a:lnTo>
                  <a:pt x="3300" y="652"/>
                </a:lnTo>
                <a:lnTo>
                  <a:pt x="3302" y="650"/>
                </a:lnTo>
                <a:lnTo>
                  <a:pt x="3305" y="650"/>
                </a:lnTo>
                <a:lnTo>
                  <a:pt x="3305" y="650"/>
                </a:lnTo>
                <a:lnTo>
                  <a:pt x="3305" y="652"/>
                </a:lnTo>
                <a:lnTo>
                  <a:pt x="3302" y="652"/>
                </a:lnTo>
                <a:lnTo>
                  <a:pt x="3302" y="652"/>
                </a:lnTo>
                <a:lnTo>
                  <a:pt x="3302" y="652"/>
                </a:lnTo>
                <a:lnTo>
                  <a:pt x="3305" y="652"/>
                </a:lnTo>
                <a:lnTo>
                  <a:pt x="3309" y="652"/>
                </a:lnTo>
                <a:lnTo>
                  <a:pt x="3309" y="650"/>
                </a:lnTo>
                <a:lnTo>
                  <a:pt x="3312" y="650"/>
                </a:lnTo>
                <a:lnTo>
                  <a:pt x="3314" y="652"/>
                </a:lnTo>
                <a:lnTo>
                  <a:pt x="3314" y="654"/>
                </a:lnTo>
                <a:lnTo>
                  <a:pt x="3314" y="654"/>
                </a:lnTo>
                <a:lnTo>
                  <a:pt x="3314" y="654"/>
                </a:lnTo>
                <a:lnTo>
                  <a:pt x="3312" y="654"/>
                </a:lnTo>
                <a:lnTo>
                  <a:pt x="3307" y="657"/>
                </a:lnTo>
                <a:lnTo>
                  <a:pt x="3305" y="659"/>
                </a:lnTo>
                <a:lnTo>
                  <a:pt x="3302" y="659"/>
                </a:lnTo>
                <a:lnTo>
                  <a:pt x="3302" y="661"/>
                </a:lnTo>
                <a:lnTo>
                  <a:pt x="3302" y="661"/>
                </a:lnTo>
                <a:lnTo>
                  <a:pt x="3300" y="661"/>
                </a:lnTo>
                <a:lnTo>
                  <a:pt x="3300" y="661"/>
                </a:lnTo>
                <a:lnTo>
                  <a:pt x="3298" y="661"/>
                </a:lnTo>
                <a:lnTo>
                  <a:pt x="3298" y="661"/>
                </a:lnTo>
                <a:lnTo>
                  <a:pt x="3295" y="664"/>
                </a:lnTo>
                <a:lnTo>
                  <a:pt x="3293" y="664"/>
                </a:lnTo>
                <a:lnTo>
                  <a:pt x="3290" y="664"/>
                </a:lnTo>
                <a:lnTo>
                  <a:pt x="3290" y="664"/>
                </a:lnTo>
                <a:lnTo>
                  <a:pt x="3293" y="666"/>
                </a:lnTo>
                <a:lnTo>
                  <a:pt x="3293" y="668"/>
                </a:lnTo>
                <a:lnTo>
                  <a:pt x="3295" y="668"/>
                </a:lnTo>
                <a:lnTo>
                  <a:pt x="3295" y="668"/>
                </a:lnTo>
                <a:lnTo>
                  <a:pt x="3298" y="668"/>
                </a:lnTo>
                <a:lnTo>
                  <a:pt x="3300" y="671"/>
                </a:lnTo>
                <a:lnTo>
                  <a:pt x="3305" y="673"/>
                </a:lnTo>
                <a:lnTo>
                  <a:pt x="3305" y="673"/>
                </a:lnTo>
                <a:lnTo>
                  <a:pt x="3302" y="676"/>
                </a:lnTo>
                <a:lnTo>
                  <a:pt x="3302" y="673"/>
                </a:lnTo>
                <a:lnTo>
                  <a:pt x="3300" y="673"/>
                </a:lnTo>
                <a:lnTo>
                  <a:pt x="3298" y="676"/>
                </a:lnTo>
                <a:lnTo>
                  <a:pt x="3298" y="678"/>
                </a:lnTo>
                <a:lnTo>
                  <a:pt x="3298" y="676"/>
                </a:lnTo>
                <a:lnTo>
                  <a:pt x="3298" y="676"/>
                </a:lnTo>
                <a:lnTo>
                  <a:pt x="3298" y="676"/>
                </a:lnTo>
                <a:lnTo>
                  <a:pt x="3298" y="676"/>
                </a:lnTo>
                <a:lnTo>
                  <a:pt x="3295" y="676"/>
                </a:lnTo>
                <a:lnTo>
                  <a:pt x="3295" y="680"/>
                </a:lnTo>
                <a:lnTo>
                  <a:pt x="3293" y="683"/>
                </a:lnTo>
                <a:lnTo>
                  <a:pt x="3290" y="685"/>
                </a:lnTo>
                <a:lnTo>
                  <a:pt x="3290" y="687"/>
                </a:lnTo>
                <a:lnTo>
                  <a:pt x="3290" y="687"/>
                </a:lnTo>
                <a:lnTo>
                  <a:pt x="3290" y="687"/>
                </a:lnTo>
                <a:lnTo>
                  <a:pt x="3293" y="687"/>
                </a:lnTo>
                <a:lnTo>
                  <a:pt x="3293" y="687"/>
                </a:lnTo>
                <a:lnTo>
                  <a:pt x="3293" y="690"/>
                </a:lnTo>
                <a:lnTo>
                  <a:pt x="3286" y="690"/>
                </a:lnTo>
                <a:lnTo>
                  <a:pt x="3286" y="692"/>
                </a:lnTo>
                <a:lnTo>
                  <a:pt x="3283" y="690"/>
                </a:lnTo>
                <a:lnTo>
                  <a:pt x="3281" y="690"/>
                </a:lnTo>
                <a:lnTo>
                  <a:pt x="3279" y="687"/>
                </a:lnTo>
                <a:lnTo>
                  <a:pt x="3279" y="687"/>
                </a:lnTo>
                <a:lnTo>
                  <a:pt x="3279" y="687"/>
                </a:lnTo>
                <a:lnTo>
                  <a:pt x="3276" y="690"/>
                </a:lnTo>
                <a:lnTo>
                  <a:pt x="3276" y="690"/>
                </a:lnTo>
                <a:lnTo>
                  <a:pt x="3279" y="690"/>
                </a:lnTo>
                <a:lnTo>
                  <a:pt x="3281" y="690"/>
                </a:lnTo>
                <a:lnTo>
                  <a:pt x="3279" y="692"/>
                </a:lnTo>
                <a:lnTo>
                  <a:pt x="3276" y="692"/>
                </a:lnTo>
                <a:lnTo>
                  <a:pt x="3276" y="694"/>
                </a:lnTo>
                <a:lnTo>
                  <a:pt x="3276" y="694"/>
                </a:lnTo>
                <a:lnTo>
                  <a:pt x="3281" y="694"/>
                </a:lnTo>
                <a:lnTo>
                  <a:pt x="3286" y="699"/>
                </a:lnTo>
                <a:lnTo>
                  <a:pt x="3286" y="699"/>
                </a:lnTo>
                <a:lnTo>
                  <a:pt x="3286" y="699"/>
                </a:lnTo>
                <a:lnTo>
                  <a:pt x="3288" y="699"/>
                </a:lnTo>
                <a:lnTo>
                  <a:pt x="3288" y="702"/>
                </a:lnTo>
                <a:lnTo>
                  <a:pt x="3290" y="704"/>
                </a:lnTo>
                <a:lnTo>
                  <a:pt x="3290" y="704"/>
                </a:lnTo>
                <a:lnTo>
                  <a:pt x="3290" y="704"/>
                </a:lnTo>
                <a:lnTo>
                  <a:pt x="3293" y="704"/>
                </a:lnTo>
                <a:lnTo>
                  <a:pt x="3293" y="704"/>
                </a:lnTo>
                <a:lnTo>
                  <a:pt x="3295" y="706"/>
                </a:lnTo>
                <a:lnTo>
                  <a:pt x="3295" y="706"/>
                </a:lnTo>
                <a:lnTo>
                  <a:pt x="3298" y="704"/>
                </a:lnTo>
                <a:lnTo>
                  <a:pt x="3302" y="709"/>
                </a:lnTo>
                <a:lnTo>
                  <a:pt x="3305" y="711"/>
                </a:lnTo>
                <a:lnTo>
                  <a:pt x="3305" y="711"/>
                </a:lnTo>
                <a:lnTo>
                  <a:pt x="3307" y="711"/>
                </a:lnTo>
                <a:lnTo>
                  <a:pt x="3307" y="711"/>
                </a:lnTo>
                <a:lnTo>
                  <a:pt x="3312" y="713"/>
                </a:lnTo>
                <a:lnTo>
                  <a:pt x="3312" y="713"/>
                </a:lnTo>
                <a:lnTo>
                  <a:pt x="3314" y="713"/>
                </a:lnTo>
                <a:lnTo>
                  <a:pt x="3323" y="720"/>
                </a:lnTo>
                <a:lnTo>
                  <a:pt x="3328" y="725"/>
                </a:lnTo>
                <a:lnTo>
                  <a:pt x="3335" y="730"/>
                </a:lnTo>
                <a:lnTo>
                  <a:pt x="3338" y="730"/>
                </a:lnTo>
                <a:lnTo>
                  <a:pt x="3338" y="730"/>
                </a:lnTo>
                <a:lnTo>
                  <a:pt x="3338" y="730"/>
                </a:lnTo>
                <a:lnTo>
                  <a:pt x="3340" y="732"/>
                </a:lnTo>
                <a:lnTo>
                  <a:pt x="3345" y="737"/>
                </a:lnTo>
                <a:lnTo>
                  <a:pt x="3347" y="737"/>
                </a:lnTo>
                <a:lnTo>
                  <a:pt x="3352" y="737"/>
                </a:lnTo>
                <a:lnTo>
                  <a:pt x="3357" y="739"/>
                </a:lnTo>
                <a:lnTo>
                  <a:pt x="3357" y="742"/>
                </a:lnTo>
                <a:lnTo>
                  <a:pt x="3364" y="744"/>
                </a:lnTo>
                <a:lnTo>
                  <a:pt x="3364" y="746"/>
                </a:lnTo>
                <a:lnTo>
                  <a:pt x="3366" y="751"/>
                </a:lnTo>
                <a:lnTo>
                  <a:pt x="3368" y="756"/>
                </a:lnTo>
                <a:lnTo>
                  <a:pt x="3371" y="761"/>
                </a:lnTo>
                <a:lnTo>
                  <a:pt x="3371" y="763"/>
                </a:lnTo>
                <a:lnTo>
                  <a:pt x="3371" y="763"/>
                </a:lnTo>
                <a:lnTo>
                  <a:pt x="3371" y="765"/>
                </a:lnTo>
                <a:lnTo>
                  <a:pt x="3368" y="770"/>
                </a:lnTo>
                <a:lnTo>
                  <a:pt x="3366" y="772"/>
                </a:lnTo>
                <a:lnTo>
                  <a:pt x="3361" y="775"/>
                </a:lnTo>
                <a:lnTo>
                  <a:pt x="3359" y="775"/>
                </a:lnTo>
                <a:lnTo>
                  <a:pt x="3357" y="777"/>
                </a:lnTo>
                <a:lnTo>
                  <a:pt x="3354" y="777"/>
                </a:lnTo>
                <a:lnTo>
                  <a:pt x="3347" y="782"/>
                </a:lnTo>
                <a:lnTo>
                  <a:pt x="3345" y="782"/>
                </a:lnTo>
                <a:lnTo>
                  <a:pt x="3342" y="779"/>
                </a:lnTo>
                <a:lnTo>
                  <a:pt x="3342" y="782"/>
                </a:lnTo>
                <a:lnTo>
                  <a:pt x="3340" y="779"/>
                </a:lnTo>
                <a:lnTo>
                  <a:pt x="3333" y="777"/>
                </a:lnTo>
                <a:lnTo>
                  <a:pt x="3323" y="779"/>
                </a:lnTo>
                <a:lnTo>
                  <a:pt x="3319" y="782"/>
                </a:lnTo>
                <a:lnTo>
                  <a:pt x="3316" y="782"/>
                </a:lnTo>
                <a:lnTo>
                  <a:pt x="3307" y="779"/>
                </a:lnTo>
                <a:lnTo>
                  <a:pt x="3305" y="779"/>
                </a:lnTo>
                <a:lnTo>
                  <a:pt x="3300" y="777"/>
                </a:lnTo>
                <a:lnTo>
                  <a:pt x="3293" y="777"/>
                </a:lnTo>
                <a:lnTo>
                  <a:pt x="3290" y="775"/>
                </a:lnTo>
                <a:lnTo>
                  <a:pt x="3288" y="772"/>
                </a:lnTo>
                <a:lnTo>
                  <a:pt x="3286" y="772"/>
                </a:lnTo>
                <a:lnTo>
                  <a:pt x="3283" y="772"/>
                </a:lnTo>
                <a:lnTo>
                  <a:pt x="3283" y="775"/>
                </a:lnTo>
                <a:lnTo>
                  <a:pt x="3281" y="775"/>
                </a:lnTo>
                <a:lnTo>
                  <a:pt x="3279" y="772"/>
                </a:lnTo>
                <a:lnTo>
                  <a:pt x="3276" y="772"/>
                </a:lnTo>
                <a:lnTo>
                  <a:pt x="3274" y="765"/>
                </a:lnTo>
                <a:lnTo>
                  <a:pt x="3274" y="765"/>
                </a:lnTo>
                <a:lnTo>
                  <a:pt x="3272" y="765"/>
                </a:lnTo>
                <a:lnTo>
                  <a:pt x="3267" y="768"/>
                </a:lnTo>
                <a:lnTo>
                  <a:pt x="3262" y="765"/>
                </a:lnTo>
                <a:lnTo>
                  <a:pt x="3260" y="763"/>
                </a:lnTo>
                <a:lnTo>
                  <a:pt x="3257" y="761"/>
                </a:lnTo>
                <a:lnTo>
                  <a:pt x="3257" y="761"/>
                </a:lnTo>
                <a:lnTo>
                  <a:pt x="3257" y="761"/>
                </a:lnTo>
                <a:lnTo>
                  <a:pt x="3257" y="758"/>
                </a:lnTo>
                <a:lnTo>
                  <a:pt x="3255" y="758"/>
                </a:lnTo>
                <a:lnTo>
                  <a:pt x="3253" y="761"/>
                </a:lnTo>
                <a:lnTo>
                  <a:pt x="3243" y="761"/>
                </a:lnTo>
                <a:lnTo>
                  <a:pt x="3229" y="758"/>
                </a:lnTo>
                <a:lnTo>
                  <a:pt x="3227" y="758"/>
                </a:lnTo>
                <a:lnTo>
                  <a:pt x="3222" y="761"/>
                </a:lnTo>
                <a:lnTo>
                  <a:pt x="3215" y="763"/>
                </a:lnTo>
                <a:lnTo>
                  <a:pt x="3210" y="765"/>
                </a:lnTo>
                <a:lnTo>
                  <a:pt x="3208" y="768"/>
                </a:lnTo>
                <a:lnTo>
                  <a:pt x="3196" y="772"/>
                </a:lnTo>
                <a:lnTo>
                  <a:pt x="3196" y="777"/>
                </a:lnTo>
                <a:lnTo>
                  <a:pt x="3194" y="777"/>
                </a:lnTo>
                <a:lnTo>
                  <a:pt x="3186" y="777"/>
                </a:lnTo>
                <a:lnTo>
                  <a:pt x="3177" y="777"/>
                </a:lnTo>
                <a:lnTo>
                  <a:pt x="3170" y="777"/>
                </a:lnTo>
                <a:lnTo>
                  <a:pt x="3161" y="775"/>
                </a:lnTo>
                <a:lnTo>
                  <a:pt x="3158" y="775"/>
                </a:lnTo>
                <a:lnTo>
                  <a:pt x="3156" y="777"/>
                </a:lnTo>
                <a:lnTo>
                  <a:pt x="3156" y="777"/>
                </a:lnTo>
                <a:lnTo>
                  <a:pt x="3156" y="779"/>
                </a:lnTo>
                <a:lnTo>
                  <a:pt x="3158" y="782"/>
                </a:lnTo>
                <a:lnTo>
                  <a:pt x="3158" y="782"/>
                </a:lnTo>
                <a:lnTo>
                  <a:pt x="3161" y="784"/>
                </a:lnTo>
                <a:lnTo>
                  <a:pt x="3163" y="784"/>
                </a:lnTo>
                <a:lnTo>
                  <a:pt x="3170" y="784"/>
                </a:lnTo>
                <a:lnTo>
                  <a:pt x="3170" y="784"/>
                </a:lnTo>
                <a:lnTo>
                  <a:pt x="3170" y="787"/>
                </a:lnTo>
                <a:lnTo>
                  <a:pt x="3165" y="787"/>
                </a:lnTo>
                <a:lnTo>
                  <a:pt x="3158" y="787"/>
                </a:lnTo>
                <a:lnTo>
                  <a:pt x="3156" y="787"/>
                </a:lnTo>
                <a:lnTo>
                  <a:pt x="3153" y="789"/>
                </a:lnTo>
                <a:lnTo>
                  <a:pt x="3153" y="791"/>
                </a:lnTo>
                <a:lnTo>
                  <a:pt x="3156" y="791"/>
                </a:lnTo>
                <a:lnTo>
                  <a:pt x="3156" y="791"/>
                </a:lnTo>
                <a:lnTo>
                  <a:pt x="3158" y="791"/>
                </a:lnTo>
                <a:lnTo>
                  <a:pt x="3156" y="794"/>
                </a:lnTo>
                <a:lnTo>
                  <a:pt x="3151" y="794"/>
                </a:lnTo>
                <a:lnTo>
                  <a:pt x="3151" y="794"/>
                </a:lnTo>
                <a:lnTo>
                  <a:pt x="3144" y="791"/>
                </a:lnTo>
                <a:lnTo>
                  <a:pt x="3139" y="794"/>
                </a:lnTo>
                <a:lnTo>
                  <a:pt x="3139" y="794"/>
                </a:lnTo>
                <a:lnTo>
                  <a:pt x="3139" y="791"/>
                </a:lnTo>
                <a:lnTo>
                  <a:pt x="3139" y="791"/>
                </a:lnTo>
                <a:lnTo>
                  <a:pt x="3139" y="791"/>
                </a:lnTo>
                <a:lnTo>
                  <a:pt x="3137" y="791"/>
                </a:lnTo>
                <a:lnTo>
                  <a:pt x="3135" y="791"/>
                </a:lnTo>
                <a:lnTo>
                  <a:pt x="3135" y="791"/>
                </a:lnTo>
                <a:lnTo>
                  <a:pt x="3137" y="794"/>
                </a:lnTo>
                <a:lnTo>
                  <a:pt x="3137" y="794"/>
                </a:lnTo>
                <a:lnTo>
                  <a:pt x="3135" y="794"/>
                </a:lnTo>
                <a:lnTo>
                  <a:pt x="3130" y="794"/>
                </a:lnTo>
                <a:lnTo>
                  <a:pt x="3127" y="794"/>
                </a:lnTo>
                <a:lnTo>
                  <a:pt x="3127" y="791"/>
                </a:lnTo>
                <a:lnTo>
                  <a:pt x="3127" y="791"/>
                </a:lnTo>
                <a:lnTo>
                  <a:pt x="3125" y="791"/>
                </a:lnTo>
                <a:lnTo>
                  <a:pt x="3123" y="794"/>
                </a:lnTo>
                <a:lnTo>
                  <a:pt x="3118" y="794"/>
                </a:lnTo>
                <a:lnTo>
                  <a:pt x="3113" y="796"/>
                </a:lnTo>
                <a:lnTo>
                  <a:pt x="3111" y="801"/>
                </a:lnTo>
                <a:lnTo>
                  <a:pt x="3109" y="798"/>
                </a:lnTo>
                <a:lnTo>
                  <a:pt x="3109" y="801"/>
                </a:lnTo>
                <a:lnTo>
                  <a:pt x="3109" y="805"/>
                </a:lnTo>
                <a:lnTo>
                  <a:pt x="3109" y="808"/>
                </a:lnTo>
                <a:lnTo>
                  <a:pt x="3109" y="810"/>
                </a:lnTo>
                <a:lnTo>
                  <a:pt x="3109" y="810"/>
                </a:lnTo>
                <a:lnTo>
                  <a:pt x="3113" y="810"/>
                </a:lnTo>
                <a:lnTo>
                  <a:pt x="3116" y="810"/>
                </a:lnTo>
                <a:lnTo>
                  <a:pt x="3120" y="808"/>
                </a:lnTo>
                <a:lnTo>
                  <a:pt x="3123" y="808"/>
                </a:lnTo>
                <a:lnTo>
                  <a:pt x="3123" y="810"/>
                </a:lnTo>
                <a:lnTo>
                  <a:pt x="3120" y="810"/>
                </a:lnTo>
                <a:lnTo>
                  <a:pt x="3118" y="813"/>
                </a:lnTo>
                <a:lnTo>
                  <a:pt x="3118" y="815"/>
                </a:lnTo>
                <a:lnTo>
                  <a:pt x="3118" y="815"/>
                </a:lnTo>
                <a:lnTo>
                  <a:pt x="3120" y="817"/>
                </a:lnTo>
                <a:lnTo>
                  <a:pt x="3120" y="820"/>
                </a:lnTo>
                <a:lnTo>
                  <a:pt x="3120" y="820"/>
                </a:lnTo>
                <a:lnTo>
                  <a:pt x="3120" y="822"/>
                </a:lnTo>
                <a:lnTo>
                  <a:pt x="3123" y="822"/>
                </a:lnTo>
                <a:lnTo>
                  <a:pt x="3123" y="822"/>
                </a:lnTo>
                <a:lnTo>
                  <a:pt x="3123" y="822"/>
                </a:lnTo>
                <a:lnTo>
                  <a:pt x="3125" y="822"/>
                </a:lnTo>
                <a:lnTo>
                  <a:pt x="3123" y="824"/>
                </a:lnTo>
                <a:lnTo>
                  <a:pt x="3120" y="827"/>
                </a:lnTo>
                <a:lnTo>
                  <a:pt x="3120" y="827"/>
                </a:lnTo>
                <a:lnTo>
                  <a:pt x="3120" y="827"/>
                </a:lnTo>
                <a:lnTo>
                  <a:pt x="3120" y="829"/>
                </a:lnTo>
                <a:lnTo>
                  <a:pt x="3123" y="829"/>
                </a:lnTo>
                <a:lnTo>
                  <a:pt x="3123" y="831"/>
                </a:lnTo>
                <a:lnTo>
                  <a:pt x="3125" y="831"/>
                </a:lnTo>
                <a:lnTo>
                  <a:pt x="3127" y="831"/>
                </a:lnTo>
                <a:lnTo>
                  <a:pt x="3127" y="834"/>
                </a:lnTo>
                <a:lnTo>
                  <a:pt x="3123" y="834"/>
                </a:lnTo>
                <a:lnTo>
                  <a:pt x="3120" y="834"/>
                </a:lnTo>
                <a:lnTo>
                  <a:pt x="3120" y="831"/>
                </a:lnTo>
                <a:lnTo>
                  <a:pt x="3120" y="834"/>
                </a:lnTo>
                <a:lnTo>
                  <a:pt x="3120" y="834"/>
                </a:lnTo>
                <a:lnTo>
                  <a:pt x="3118" y="834"/>
                </a:lnTo>
                <a:lnTo>
                  <a:pt x="3118" y="831"/>
                </a:lnTo>
                <a:lnTo>
                  <a:pt x="3118" y="831"/>
                </a:lnTo>
                <a:lnTo>
                  <a:pt x="3118" y="829"/>
                </a:lnTo>
                <a:lnTo>
                  <a:pt x="3116" y="829"/>
                </a:lnTo>
                <a:lnTo>
                  <a:pt x="3116" y="827"/>
                </a:lnTo>
                <a:lnTo>
                  <a:pt x="3113" y="829"/>
                </a:lnTo>
                <a:lnTo>
                  <a:pt x="3113" y="829"/>
                </a:lnTo>
                <a:lnTo>
                  <a:pt x="3116" y="831"/>
                </a:lnTo>
                <a:lnTo>
                  <a:pt x="3116" y="834"/>
                </a:lnTo>
                <a:lnTo>
                  <a:pt x="3113" y="834"/>
                </a:lnTo>
                <a:lnTo>
                  <a:pt x="3113" y="836"/>
                </a:lnTo>
                <a:lnTo>
                  <a:pt x="3113" y="836"/>
                </a:lnTo>
                <a:lnTo>
                  <a:pt x="3116" y="836"/>
                </a:lnTo>
                <a:lnTo>
                  <a:pt x="3118" y="839"/>
                </a:lnTo>
                <a:lnTo>
                  <a:pt x="3118" y="839"/>
                </a:lnTo>
                <a:lnTo>
                  <a:pt x="3118" y="839"/>
                </a:lnTo>
                <a:lnTo>
                  <a:pt x="3120" y="836"/>
                </a:lnTo>
                <a:lnTo>
                  <a:pt x="3123" y="839"/>
                </a:lnTo>
                <a:lnTo>
                  <a:pt x="3123" y="841"/>
                </a:lnTo>
                <a:lnTo>
                  <a:pt x="3125" y="841"/>
                </a:lnTo>
                <a:lnTo>
                  <a:pt x="3127" y="841"/>
                </a:lnTo>
                <a:lnTo>
                  <a:pt x="3130" y="841"/>
                </a:lnTo>
                <a:lnTo>
                  <a:pt x="3130" y="843"/>
                </a:lnTo>
                <a:lnTo>
                  <a:pt x="3130" y="848"/>
                </a:lnTo>
                <a:lnTo>
                  <a:pt x="3127" y="848"/>
                </a:lnTo>
                <a:lnTo>
                  <a:pt x="3127" y="848"/>
                </a:lnTo>
                <a:lnTo>
                  <a:pt x="3127" y="850"/>
                </a:lnTo>
                <a:lnTo>
                  <a:pt x="3130" y="853"/>
                </a:lnTo>
                <a:lnTo>
                  <a:pt x="3130" y="855"/>
                </a:lnTo>
                <a:lnTo>
                  <a:pt x="3132" y="855"/>
                </a:lnTo>
                <a:lnTo>
                  <a:pt x="3132" y="855"/>
                </a:lnTo>
                <a:lnTo>
                  <a:pt x="3132" y="857"/>
                </a:lnTo>
                <a:lnTo>
                  <a:pt x="3135" y="857"/>
                </a:lnTo>
                <a:lnTo>
                  <a:pt x="3137" y="860"/>
                </a:lnTo>
                <a:lnTo>
                  <a:pt x="3132" y="860"/>
                </a:lnTo>
                <a:lnTo>
                  <a:pt x="3132" y="860"/>
                </a:lnTo>
                <a:lnTo>
                  <a:pt x="3132" y="862"/>
                </a:lnTo>
                <a:lnTo>
                  <a:pt x="3132" y="865"/>
                </a:lnTo>
                <a:lnTo>
                  <a:pt x="3132" y="865"/>
                </a:lnTo>
                <a:lnTo>
                  <a:pt x="3132" y="862"/>
                </a:lnTo>
                <a:lnTo>
                  <a:pt x="3139" y="862"/>
                </a:lnTo>
                <a:lnTo>
                  <a:pt x="3146" y="862"/>
                </a:lnTo>
                <a:lnTo>
                  <a:pt x="3149" y="862"/>
                </a:lnTo>
                <a:lnTo>
                  <a:pt x="3149" y="862"/>
                </a:lnTo>
                <a:lnTo>
                  <a:pt x="3146" y="865"/>
                </a:lnTo>
                <a:lnTo>
                  <a:pt x="3144" y="867"/>
                </a:lnTo>
                <a:lnTo>
                  <a:pt x="3144" y="867"/>
                </a:lnTo>
                <a:lnTo>
                  <a:pt x="3137" y="867"/>
                </a:lnTo>
                <a:lnTo>
                  <a:pt x="3137" y="869"/>
                </a:lnTo>
                <a:lnTo>
                  <a:pt x="3135" y="869"/>
                </a:lnTo>
                <a:lnTo>
                  <a:pt x="3135" y="869"/>
                </a:lnTo>
                <a:lnTo>
                  <a:pt x="3137" y="869"/>
                </a:lnTo>
                <a:lnTo>
                  <a:pt x="3139" y="869"/>
                </a:lnTo>
                <a:lnTo>
                  <a:pt x="3142" y="869"/>
                </a:lnTo>
                <a:lnTo>
                  <a:pt x="3146" y="869"/>
                </a:lnTo>
                <a:lnTo>
                  <a:pt x="3144" y="869"/>
                </a:lnTo>
                <a:lnTo>
                  <a:pt x="3144" y="872"/>
                </a:lnTo>
                <a:lnTo>
                  <a:pt x="3146" y="872"/>
                </a:lnTo>
                <a:lnTo>
                  <a:pt x="3149" y="869"/>
                </a:lnTo>
                <a:lnTo>
                  <a:pt x="3149" y="867"/>
                </a:lnTo>
                <a:lnTo>
                  <a:pt x="3153" y="867"/>
                </a:lnTo>
                <a:lnTo>
                  <a:pt x="3158" y="869"/>
                </a:lnTo>
                <a:lnTo>
                  <a:pt x="3158" y="869"/>
                </a:lnTo>
                <a:lnTo>
                  <a:pt x="3161" y="869"/>
                </a:lnTo>
                <a:lnTo>
                  <a:pt x="3161" y="869"/>
                </a:lnTo>
                <a:lnTo>
                  <a:pt x="3163" y="869"/>
                </a:lnTo>
                <a:lnTo>
                  <a:pt x="3163" y="872"/>
                </a:lnTo>
                <a:lnTo>
                  <a:pt x="3163" y="872"/>
                </a:lnTo>
                <a:lnTo>
                  <a:pt x="3165" y="874"/>
                </a:lnTo>
                <a:lnTo>
                  <a:pt x="3165" y="876"/>
                </a:lnTo>
                <a:lnTo>
                  <a:pt x="3168" y="879"/>
                </a:lnTo>
                <a:lnTo>
                  <a:pt x="3168" y="879"/>
                </a:lnTo>
                <a:lnTo>
                  <a:pt x="3175" y="881"/>
                </a:lnTo>
                <a:lnTo>
                  <a:pt x="3177" y="881"/>
                </a:lnTo>
                <a:lnTo>
                  <a:pt x="3182" y="879"/>
                </a:lnTo>
                <a:lnTo>
                  <a:pt x="3184" y="879"/>
                </a:lnTo>
                <a:lnTo>
                  <a:pt x="3184" y="879"/>
                </a:lnTo>
                <a:lnTo>
                  <a:pt x="3186" y="879"/>
                </a:lnTo>
                <a:lnTo>
                  <a:pt x="3189" y="879"/>
                </a:lnTo>
                <a:lnTo>
                  <a:pt x="3189" y="879"/>
                </a:lnTo>
                <a:lnTo>
                  <a:pt x="3189" y="874"/>
                </a:lnTo>
                <a:lnTo>
                  <a:pt x="3189" y="874"/>
                </a:lnTo>
                <a:lnTo>
                  <a:pt x="3189" y="867"/>
                </a:lnTo>
                <a:lnTo>
                  <a:pt x="3191" y="867"/>
                </a:lnTo>
                <a:lnTo>
                  <a:pt x="3196" y="867"/>
                </a:lnTo>
                <a:lnTo>
                  <a:pt x="3201" y="867"/>
                </a:lnTo>
                <a:lnTo>
                  <a:pt x="3203" y="867"/>
                </a:lnTo>
                <a:lnTo>
                  <a:pt x="3210" y="872"/>
                </a:lnTo>
                <a:lnTo>
                  <a:pt x="3215" y="874"/>
                </a:lnTo>
                <a:lnTo>
                  <a:pt x="3217" y="874"/>
                </a:lnTo>
                <a:lnTo>
                  <a:pt x="3220" y="879"/>
                </a:lnTo>
                <a:lnTo>
                  <a:pt x="3222" y="881"/>
                </a:lnTo>
                <a:lnTo>
                  <a:pt x="3224" y="883"/>
                </a:lnTo>
                <a:lnTo>
                  <a:pt x="3229" y="883"/>
                </a:lnTo>
                <a:lnTo>
                  <a:pt x="3231" y="883"/>
                </a:lnTo>
                <a:lnTo>
                  <a:pt x="3234" y="883"/>
                </a:lnTo>
                <a:lnTo>
                  <a:pt x="3241" y="881"/>
                </a:lnTo>
                <a:lnTo>
                  <a:pt x="3241" y="881"/>
                </a:lnTo>
                <a:lnTo>
                  <a:pt x="3246" y="881"/>
                </a:lnTo>
                <a:lnTo>
                  <a:pt x="3250" y="879"/>
                </a:lnTo>
                <a:lnTo>
                  <a:pt x="3250" y="876"/>
                </a:lnTo>
                <a:lnTo>
                  <a:pt x="3255" y="872"/>
                </a:lnTo>
                <a:lnTo>
                  <a:pt x="3260" y="867"/>
                </a:lnTo>
                <a:lnTo>
                  <a:pt x="3262" y="867"/>
                </a:lnTo>
                <a:lnTo>
                  <a:pt x="3262" y="867"/>
                </a:lnTo>
                <a:lnTo>
                  <a:pt x="3264" y="869"/>
                </a:lnTo>
                <a:lnTo>
                  <a:pt x="3269" y="872"/>
                </a:lnTo>
                <a:lnTo>
                  <a:pt x="3274" y="872"/>
                </a:lnTo>
                <a:lnTo>
                  <a:pt x="3276" y="872"/>
                </a:lnTo>
                <a:lnTo>
                  <a:pt x="3279" y="872"/>
                </a:lnTo>
                <a:lnTo>
                  <a:pt x="3279" y="869"/>
                </a:lnTo>
                <a:lnTo>
                  <a:pt x="3279" y="869"/>
                </a:lnTo>
                <a:lnTo>
                  <a:pt x="3281" y="867"/>
                </a:lnTo>
                <a:lnTo>
                  <a:pt x="3281" y="867"/>
                </a:lnTo>
                <a:lnTo>
                  <a:pt x="3286" y="865"/>
                </a:lnTo>
                <a:lnTo>
                  <a:pt x="3286" y="867"/>
                </a:lnTo>
                <a:lnTo>
                  <a:pt x="3288" y="867"/>
                </a:lnTo>
                <a:lnTo>
                  <a:pt x="3288" y="869"/>
                </a:lnTo>
                <a:lnTo>
                  <a:pt x="3288" y="869"/>
                </a:lnTo>
                <a:lnTo>
                  <a:pt x="3286" y="874"/>
                </a:lnTo>
                <a:lnTo>
                  <a:pt x="3283" y="876"/>
                </a:lnTo>
                <a:lnTo>
                  <a:pt x="3281" y="879"/>
                </a:lnTo>
                <a:lnTo>
                  <a:pt x="3283" y="881"/>
                </a:lnTo>
                <a:lnTo>
                  <a:pt x="3286" y="883"/>
                </a:lnTo>
                <a:lnTo>
                  <a:pt x="3283" y="886"/>
                </a:lnTo>
                <a:lnTo>
                  <a:pt x="3283" y="888"/>
                </a:lnTo>
                <a:lnTo>
                  <a:pt x="3281" y="893"/>
                </a:lnTo>
                <a:lnTo>
                  <a:pt x="3286" y="898"/>
                </a:lnTo>
                <a:lnTo>
                  <a:pt x="3286" y="898"/>
                </a:lnTo>
                <a:lnTo>
                  <a:pt x="3286" y="900"/>
                </a:lnTo>
                <a:lnTo>
                  <a:pt x="3286" y="902"/>
                </a:lnTo>
                <a:lnTo>
                  <a:pt x="3286" y="905"/>
                </a:lnTo>
                <a:lnTo>
                  <a:pt x="3286" y="907"/>
                </a:lnTo>
                <a:lnTo>
                  <a:pt x="3286" y="909"/>
                </a:lnTo>
                <a:lnTo>
                  <a:pt x="3288" y="914"/>
                </a:lnTo>
                <a:lnTo>
                  <a:pt x="3288" y="916"/>
                </a:lnTo>
                <a:lnTo>
                  <a:pt x="3286" y="916"/>
                </a:lnTo>
                <a:lnTo>
                  <a:pt x="3286" y="919"/>
                </a:lnTo>
                <a:lnTo>
                  <a:pt x="3283" y="921"/>
                </a:lnTo>
                <a:lnTo>
                  <a:pt x="3281" y="926"/>
                </a:lnTo>
                <a:lnTo>
                  <a:pt x="3281" y="931"/>
                </a:lnTo>
                <a:lnTo>
                  <a:pt x="3279" y="938"/>
                </a:lnTo>
                <a:lnTo>
                  <a:pt x="3276" y="940"/>
                </a:lnTo>
                <a:lnTo>
                  <a:pt x="3276" y="942"/>
                </a:lnTo>
                <a:lnTo>
                  <a:pt x="3276" y="945"/>
                </a:lnTo>
                <a:lnTo>
                  <a:pt x="3274" y="947"/>
                </a:lnTo>
                <a:lnTo>
                  <a:pt x="3274" y="950"/>
                </a:lnTo>
                <a:lnTo>
                  <a:pt x="3274" y="952"/>
                </a:lnTo>
                <a:lnTo>
                  <a:pt x="3272" y="957"/>
                </a:lnTo>
                <a:lnTo>
                  <a:pt x="3272" y="966"/>
                </a:lnTo>
                <a:lnTo>
                  <a:pt x="3269" y="971"/>
                </a:lnTo>
                <a:lnTo>
                  <a:pt x="3267" y="978"/>
                </a:lnTo>
                <a:lnTo>
                  <a:pt x="3267" y="978"/>
                </a:lnTo>
                <a:lnTo>
                  <a:pt x="3264" y="980"/>
                </a:lnTo>
                <a:lnTo>
                  <a:pt x="3262" y="983"/>
                </a:lnTo>
                <a:lnTo>
                  <a:pt x="3260" y="985"/>
                </a:lnTo>
                <a:lnTo>
                  <a:pt x="3255" y="987"/>
                </a:lnTo>
                <a:lnTo>
                  <a:pt x="3253" y="987"/>
                </a:lnTo>
                <a:lnTo>
                  <a:pt x="3248" y="987"/>
                </a:lnTo>
                <a:lnTo>
                  <a:pt x="3243" y="990"/>
                </a:lnTo>
                <a:lnTo>
                  <a:pt x="3243" y="987"/>
                </a:lnTo>
                <a:lnTo>
                  <a:pt x="3243" y="987"/>
                </a:lnTo>
                <a:lnTo>
                  <a:pt x="3238" y="987"/>
                </a:lnTo>
                <a:lnTo>
                  <a:pt x="3238" y="987"/>
                </a:lnTo>
                <a:lnTo>
                  <a:pt x="3234" y="990"/>
                </a:lnTo>
                <a:lnTo>
                  <a:pt x="3234" y="990"/>
                </a:lnTo>
                <a:lnTo>
                  <a:pt x="3231" y="987"/>
                </a:lnTo>
                <a:lnTo>
                  <a:pt x="3229" y="985"/>
                </a:lnTo>
                <a:lnTo>
                  <a:pt x="3227" y="985"/>
                </a:lnTo>
                <a:lnTo>
                  <a:pt x="3227" y="985"/>
                </a:lnTo>
                <a:lnTo>
                  <a:pt x="3227" y="985"/>
                </a:lnTo>
                <a:lnTo>
                  <a:pt x="3227" y="987"/>
                </a:lnTo>
                <a:lnTo>
                  <a:pt x="3227" y="987"/>
                </a:lnTo>
                <a:lnTo>
                  <a:pt x="3224" y="987"/>
                </a:lnTo>
                <a:lnTo>
                  <a:pt x="3224" y="987"/>
                </a:lnTo>
                <a:lnTo>
                  <a:pt x="3222" y="985"/>
                </a:lnTo>
                <a:lnTo>
                  <a:pt x="3220" y="985"/>
                </a:lnTo>
                <a:lnTo>
                  <a:pt x="3217" y="985"/>
                </a:lnTo>
                <a:lnTo>
                  <a:pt x="3220" y="983"/>
                </a:lnTo>
                <a:lnTo>
                  <a:pt x="3220" y="980"/>
                </a:lnTo>
                <a:lnTo>
                  <a:pt x="3224" y="983"/>
                </a:lnTo>
                <a:lnTo>
                  <a:pt x="3224" y="983"/>
                </a:lnTo>
                <a:lnTo>
                  <a:pt x="3222" y="980"/>
                </a:lnTo>
                <a:lnTo>
                  <a:pt x="3220" y="978"/>
                </a:lnTo>
                <a:lnTo>
                  <a:pt x="3220" y="980"/>
                </a:lnTo>
                <a:lnTo>
                  <a:pt x="3215" y="980"/>
                </a:lnTo>
                <a:lnTo>
                  <a:pt x="3212" y="980"/>
                </a:lnTo>
                <a:lnTo>
                  <a:pt x="3208" y="978"/>
                </a:lnTo>
                <a:lnTo>
                  <a:pt x="3205" y="978"/>
                </a:lnTo>
                <a:lnTo>
                  <a:pt x="3205" y="978"/>
                </a:lnTo>
                <a:lnTo>
                  <a:pt x="3205" y="980"/>
                </a:lnTo>
                <a:lnTo>
                  <a:pt x="3203" y="980"/>
                </a:lnTo>
                <a:lnTo>
                  <a:pt x="3201" y="980"/>
                </a:lnTo>
                <a:lnTo>
                  <a:pt x="3198" y="983"/>
                </a:lnTo>
                <a:lnTo>
                  <a:pt x="3196" y="983"/>
                </a:lnTo>
                <a:lnTo>
                  <a:pt x="3203" y="980"/>
                </a:lnTo>
                <a:lnTo>
                  <a:pt x="3203" y="978"/>
                </a:lnTo>
                <a:lnTo>
                  <a:pt x="3196" y="980"/>
                </a:lnTo>
                <a:lnTo>
                  <a:pt x="3194" y="980"/>
                </a:lnTo>
                <a:lnTo>
                  <a:pt x="3194" y="983"/>
                </a:lnTo>
                <a:lnTo>
                  <a:pt x="3191" y="983"/>
                </a:lnTo>
                <a:lnTo>
                  <a:pt x="3191" y="983"/>
                </a:lnTo>
                <a:lnTo>
                  <a:pt x="3191" y="985"/>
                </a:lnTo>
                <a:lnTo>
                  <a:pt x="3189" y="985"/>
                </a:lnTo>
                <a:lnTo>
                  <a:pt x="3186" y="985"/>
                </a:lnTo>
                <a:lnTo>
                  <a:pt x="3186" y="985"/>
                </a:lnTo>
                <a:lnTo>
                  <a:pt x="3179" y="990"/>
                </a:lnTo>
                <a:lnTo>
                  <a:pt x="3177" y="992"/>
                </a:lnTo>
                <a:lnTo>
                  <a:pt x="3175" y="992"/>
                </a:lnTo>
                <a:lnTo>
                  <a:pt x="3172" y="994"/>
                </a:lnTo>
                <a:lnTo>
                  <a:pt x="3170" y="994"/>
                </a:lnTo>
                <a:lnTo>
                  <a:pt x="3168" y="994"/>
                </a:lnTo>
                <a:lnTo>
                  <a:pt x="3165" y="992"/>
                </a:lnTo>
                <a:lnTo>
                  <a:pt x="3161" y="990"/>
                </a:lnTo>
                <a:lnTo>
                  <a:pt x="3151" y="987"/>
                </a:lnTo>
                <a:lnTo>
                  <a:pt x="3149" y="987"/>
                </a:lnTo>
                <a:lnTo>
                  <a:pt x="3144" y="987"/>
                </a:lnTo>
                <a:lnTo>
                  <a:pt x="3142" y="985"/>
                </a:lnTo>
                <a:lnTo>
                  <a:pt x="3137" y="983"/>
                </a:lnTo>
                <a:lnTo>
                  <a:pt x="3130" y="980"/>
                </a:lnTo>
                <a:lnTo>
                  <a:pt x="3123" y="980"/>
                </a:lnTo>
                <a:lnTo>
                  <a:pt x="3113" y="978"/>
                </a:lnTo>
                <a:lnTo>
                  <a:pt x="3104" y="980"/>
                </a:lnTo>
                <a:lnTo>
                  <a:pt x="3101" y="980"/>
                </a:lnTo>
                <a:lnTo>
                  <a:pt x="3099" y="976"/>
                </a:lnTo>
                <a:lnTo>
                  <a:pt x="3099" y="976"/>
                </a:lnTo>
                <a:lnTo>
                  <a:pt x="3097" y="971"/>
                </a:lnTo>
                <a:lnTo>
                  <a:pt x="3097" y="971"/>
                </a:lnTo>
                <a:lnTo>
                  <a:pt x="3094" y="971"/>
                </a:lnTo>
                <a:lnTo>
                  <a:pt x="3092" y="968"/>
                </a:lnTo>
                <a:lnTo>
                  <a:pt x="3087" y="968"/>
                </a:lnTo>
                <a:lnTo>
                  <a:pt x="3080" y="968"/>
                </a:lnTo>
                <a:lnTo>
                  <a:pt x="3080" y="968"/>
                </a:lnTo>
                <a:lnTo>
                  <a:pt x="3078" y="966"/>
                </a:lnTo>
                <a:lnTo>
                  <a:pt x="3075" y="966"/>
                </a:lnTo>
                <a:lnTo>
                  <a:pt x="3066" y="964"/>
                </a:lnTo>
                <a:lnTo>
                  <a:pt x="3064" y="961"/>
                </a:lnTo>
                <a:lnTo>
                  <a:pt x="3064" y="961"/>
                </a:lnTo>
                <a:lnTo>
                  <a:pt x="3064" y="959"/>
                </a:lnTo>
                <a:lnTo>
                  <a:pt x="3061" y="957"/>
                </a:lnTo>
                <a:lnTo>
                  <a:pt x="3059" y="954"/>
                </a:lnTo>
                <a:lnTo>
                  <a:pt x="3057" y="954"/>
                </a:lnTo>
                <a:lnTo>
                  <a:pt x="3052" y="952"/>
                </a:lnTo>
                <a:lnTo>
                  <a:pt x="3049" y="952"/>
                </a:lnTo>
                <a:lnTo>
                  <a:pt x="3047" y="950"/>
                </a:lnTo>
                <a:lnTo>
                  <a:pt x="3040" y="950"/>
                </a:lnTo>
                <a:lnTo>
                  <a:pt x="3038" y="950"/>
                </a:lnTo>
                <a:lnTo>
                  <a:pt x="3035" y="950"/>
                </a:lnTo>
                <a:lnTo>
                  <a:pt x="3033" y="952"/>
                </a:lnTo>
                <a:lnTo>
                  <a:pt x="3031" y="952"/>
                </a:lnTo>
                <a:lnTo>
                  <a:pt x="3026" y="952"/>
                </a:lnTo>
                <a:lnTo>
                  <a:pt x="3019" y="957"/>
                </a:lnTo>
                <a:lnTo>
                  <a:pt x="3014" y="961"/>
                </a:lnTo>
                <a:lnTo>
                  <a:pt x="3009" y="964"/>
                </a:lnTo>
                <a:lnTo>
                  <a:pt x="3009" y="966"/>
                </a:lnTo>
                <a:lnTo>
                  <a:pt x="3007" y="968"/>
                </a:lnTo>
                <a:lnTo>
                  <a:pt x="3007" y="973"/>
                </a:lnTo>
                <a:lnTo>
                  <a:pt x="3007" y="978"/>
                </a:lnTo>
                <a:lnTo>
                  <a:pt x="3009" y="983"/>
                </a:lnTo>
                <a:lnTo>
                  <a:pt x="3009" y="985"/>
                </a:lnTo>
                <a:lnTo>
                  <a:pt x="3012" y="987"/>
                </a:lnTo>
                <a:lnTo>
                  <a:pt x="3012" y="990"/>
                </a:lnTo>
                <a:lnTo>
                  <a:pt x="3012" y="992"/>
                </a:lnTo>
                <a:lnTo>
                  <a:pt x="3009" y="994"/>
                </a:lnTo>
                <a:lnTo>
                  <a:pt x="3005" y="1001"/>
                </a:lnTo>
                <a:lnTo>
                  <a:pt x="3002" y="1001"/>
                </a:lnTo>
                <a:lnTo>
                  <a:pt x="2995" y="1006"/>
                </a:lnTo>
                <a:lnTo>
                  <a:pt x="2993" y="1006"/>
                </a:lnTo>
                <a:lnTo>
                  <a:pt x="2990" y="1006"/>
                </a:lnTo>
                <a:lnTo>
                  <a:pt x="2986" y="1001"/>
                </a:lnTo>
                <a:lnTo>
                  <a:pt x="2976" y="994"/>
                </a:lnTo>
                <a:lnTo>
                  <a:pt x="2972" y="994"/>
                </a:lnTo>
                <a:lnTo>
                  <a:pt x="2969" y="992"/>
                </a:lnTo>
                <a:lnTo>
                  <a:pt x="2962" y="990"/>
                </a:lnTo>
                <a:lnTo>
                  <a:pt x="2950" y="985"/>
                </a:lnTo>
                <a:lnTo>
                  <a:pt x="2946" y="985"/>
                </a:lnTo>
                <a:lnTo>
                  <a:pt x="2938" y="985"/>
                </a:lnTo>
                <a:lnTo>
                  <a:pt x="2934" y="983"/>
                </a:lnTo>
                <a:lnTo>
                  <a:pt x="2931" y="980"/>
                </a:lnTo>
                <a:lnTo>
                  <a:pt x="2929" y="980"/>
                </a:lnTo>
                <a:lnTo>
                  <a:pt x="2929" y="976"/>
                </a:lnTo>
                <a:lnTo>
                  <a:pt x="2927" y="973"/>
                </a:lnTo>
                <a:lnTo>
                  <a:pt x="2927" y="971"/>
                </a:lnTo>
                <a:lnTo>
                  <a:pt x="2924" y="966"/>
                </a:lnTo>
                <a:lnTo>
                  <a:pt x="2924" y="964"/>
                </a:lnTo>
                <a:lnTo>
                  <a:pt x="2922" y="961"/>
                </a:lnTo>
                <a:lnTo>
                  <a:pt x="2910" y="959"/>
                </a:lnTo>
                <a:lnTo>
                  <a:pt x="2908" y="957"/>
                </a:lnTo>
                <a:lnTo>
                  <a:pt x="2905" y="954"/>
                </a:lnTo>
                <a:lnTo>
                  <a:pt x="2903" y="954"/>
                </a:lnTo>
                <a:lnTo>
                  <a:pt x="2898" y="952"/>
                </a:lnTo>
                <a:lnTo>
                  <a:pt x="2896" y="952"/>
                </a:lnTo>
                <a:lnTo>
                  <a:pt x="2894" y="952"/>
                </a:lnTo>
                <a:lnTo>
                  <a:pt x="2889" y="950"/>
                </a:lnTo>
                <a:lnTo>
                  <a:pt x="2887" y="950"/>
                </a:lnTo>
                <a:lnTo>
                  <a:pt x="2879" y="952"/>
                </a:lnTo>
                <a:lnTo>
                  <a:pt x="2872" y="952"/>
                </a:lnTo>
                <a:lnTo>
                  <a:pt x="2870" y="952"/>
                </a:lnTo>
                <a:lnTo>
                  <a:pt x="2863" y="947"/>
                </a:lnTo>
                <a:lnTo>
                  <a:pt x="2861" y="945"/>
                </a:lnTo>
                <a:lnTo>
                  <a:pt x="2856" y="945"/>
                </a:lnTo>
                <a:lnTo>
                  <a:pt x="2856" y="942"/>
                </a:lnTo>
                <a:lnTo>
                  <a:pt x="2853" y="945"/>
                </a:lnTo>
                <a:lnTo>
                  <a:pt x="2851" y="942"/>
                </a:lnTo>
                <a:lnTo>
                  <a:pt x="2851" y="942"/>
                </a:lnTo>
                <a:lnTo>
                  <a:pt x="2851" y="942"/>
                </a:lnTo>
                <a:lnTo>
                  <a:pt x="2853" y="942"/>
                </a:lnTo>
                <a:lnTo>
                  <a:pt x="2853" y="942"/>
                </a:lnTo>
                <a:lnTo>
                  <a:pt x="2851" y="940"/>
                </a:lnTo>
                <a:lnTo>
                  <a:pt x="2849" y="935"/>
                </a:lnTo>
                <a:lnTo>
                  <a:pt x="2846" y="935"/>
                </a:lnTo>
                <a:lnTo>
                  <a:pt x="2846" y="938"/>
                </a:lnTo>
                <a:lnTo>
                  <a:pt x="2844" y="938"/>
                </a:lnTo>
                <a:lnTo>
                  <a:pt x="2844" y="938"/>
                </a:lnTo>
                <a:lnTo>
                  <a:pt x="2844" y="935"/>
                </a:lnTo>
                <a:lnTo>
                  <a:pt x="2844" y="933"/>
                </a:lnTo>
                <a:lnTo>
                  <a:pt x="2839" y="935"/>
                </a:lnTo>
                <a:lnTo>
                  <a:pt x="2837" y="933"/>
                </a:lnTo>
                <a:lnTo>
                  <a:pt x="2832" y="931"/>
                </a:lnTo>
                <a:lnTo>
                  <a:pt x="2832" y="926"/>
                </a:lnTo>
                <a:lnTo>
                  <a:pt x="2832" y="924"/>
                </a:lnTo>
                <a:lnTo>
                  <a:pt x="2832" y="924"/>
                </a:lnTo>
                <a:lnTo>
                  <a:pt x="2832" y="921"/>
                </a:lnTo>
                <a:lnTo>
                  <a:pt x="2835" y="919"/>
                </a:lnTo>
                <a:lnTo>
                  <a:pt x="2839" y="916"/>
                </a:lnTo>
                <a:lnTo>
                  <a:pt x="2842" y="912"/>
                </a:lnTo>
                <a:lnTo>
                  <a:pt x="2846" y="909"/>
                </a:lnTo>
                <a:lnTo>
                  <a:pt x="2846" y="905"/>
                </a:lnTo>
                <a:lnTo>
                  <a:pt x="2851" y="900"/>
                </a:lnTo>
                <a:lnTo>
                  <a:pt x="2849" y="900"/>
                </a:lnTo>
                <a:lnTo>
                  <a:pt x="2849" y="895"/>
                </a:lnTo>
                <a:lnTo>
                  <a:pt x="2849" y="895"/>
                </a:lnTo>
                <a:lnTo>
                  <a:pt x="2849" y="893"/>
                </a:lnTo>
                <a:lnTo>
                  <a:pt x="2844" y="890"/>
                </a:lnTo>
                <a:lnTo>
                  <a:pt x="2842" y="888"/>
                </a:lnTo>
                <a:lnTo>
                  <a:pt x="2842" y="886"/>
                </a:lnTo>
                <a:lnTo>
                  <a:pt x="2839" y="883"/>
                </a:lnTo>
                <a:lnTo>
                  <a:pt x="2839" y="881"/>
                </a:lnTo>
                <a:lnTo>
                  <a:pt x="2839" y="879"/>
                </a:lnTo>
                <a:lnTo>
                  <a:pt x="2839" y="879"/>
                </a:lnTo>
                <a:lnTo>
                  <a:pt x="2842" y="876"/>
                </a:lnTo>
                <a:lnTo>
                  <a:pt x="2844" y="874"/>
                </a:lnTo>
                <a:lnTo>
                  <a:pt x="2846" y="869"/>
                </a:lnTo>
                <a:lnTo>
                  <a:pt x="2849" y="867"/>
                </a:lnTo>
                <a:lnTo>
                  <a:pt x="2851" y="867"/>
                </a:lnTo>
                <a:lnTo>
                  <a:pt x="2849" y="865"/>
                </a:lnTo>
                <a:lnTo>
                  <a:pt x="2849" y="862"/>
                </a:lnTo>
                <a:lnTo>
                  <a:pt x="2846" y="862"/>
                </a:lnTo>
                <a:lnTo>
                  <a:pt x="2844" y="865"/>
                </a:lnTo>
                <a:lnTo>
                  <a:pt x="2842" y="865"/>
                </a:lnTo>
                <a:lnTo>
                  <a:pt x="2839" y="867"/>
                </a:lnTo>
                <a:lnTo>
                  <a:pt x="2837" y="869"/>
                </a:lnTo>
                <a:lnTo>
                  <a:pt x="2837" y="867"/>
                </a:lnTo>
                <a:lnTo>
                  <a:pt x="2837" y="867"/>
                </a:lnTo>
                <a:lnTo>
                  <a:pt x="2835" y="862"/>
                </a:lnTo>
                <a:lnTo>
                  <a:pt x="2835" y="860"/>
                </a:lnTo>
                <a:lnTo>
                  <a:pt x="2832" y="857"/>
                </a:lnTo>
                <a:lnTo>
                  <a:pt x="2830" y="857"/>
                </a:lnTo>
                <a:lnTo>
                  <a:pt x="2827" y="857"/>
                </a:lnTo>
                <a:lnTo>
                  <a:pt x="2827" y="857"/>
                </a:lnTo>
                <a:lnTo>
                  <a:pt x="2830" y="860"/>
                </a:lnTo>
                <a:lnTo>
                  <a:pt x="2827" y="860"/>
                </a:lnTo>
                <a:lnTo>
                  <a:pt x="2827" y="857"/>
                </a:lnTo>
                <a:lnTo>
                  <a:pt x="2827" y="857"/>
                </a:lnTo>
                <a:lnTo>
                  <a:pt x="2827" y="857"/>
                </a:lnTo>
                <a:lnTo>
                  <a:pt x="2827" y="855"/>
                </a:lnTo>
                <a:lnTo>
                  <a:pt x="2825" y="855"/>
                </a:lnTo>
                <a:lnTo>
                  <a:pt x="2816" y="860"/>
                </a:lnTo>
                <a:lnTo>
                  <a:pt x="2813" y="860"/>
                </a:lnTo>
                <a:lnTo>
                  <a:pt x="2811" y="862"/>
                </a:lnTo>
                <a:lnTo>
                  <a:pt x="2806" y="865"/>
                </a:lnTo>
                <a:lnTo>
                  <a:pt x="2799" y="865"/>
                </a:lnTo>
                <a:lnTo>
                  <a:pt x="2794" y="867"/>
                </a:lnTo>
                <a:lnTo>
                  <a:pt x="2792" y="865"/>
                </a:lnTo>
                <a:lnTo>
                  <a:pt x="2790" y="862"/>
                </a:lnTo>
                <a:lnTo>
                  <a:pt x="2785" y="862"/>
                </a:lnTo>
                <a:lnTo>
                  <a:pt x="2783" y="862"/>
                </a:lnTo>
                <a:lnTo>
                  <a:pt x="2783" y="865"/>
                </a:lnTo>
                <a:lnTo>
                  <a:pt x="2780" y="865"/>
                </a:lnTo>
                <a:lnTo>
                  <a:pt x="2778" y="865"/>
                </a:lnTo>
                <a:lnTo>
                  <a:pt x="2771" y="862"/>
                </a:lnTo>
                <a:lnTo>
                  <a:pt x="2768" y="862"/>
                </a:lnTo>
                <a:lnTo>
                  <a:pt x="2766" y="862"/>
                </a:lnTo>
                <a:lnTo>
                  <a:pt x="2766" y="865"/>
                </a:lnTo>
                <a:lnTo>
                  <a:pt x="2761" y="867"/>
                </a:lnTo>
                <a:lnTo>
                  <a:pt x="2757" y="867"/>
                </a:lnTo>
                <a:lnTo>
                  <a:pt x="2752" y="869"/>
                </a:lnTo>
                <a:lnTo>
                  <a:pt x="2750" y="872"/>
                </a:lnTo>
                <a:lnTo>
                  <a:pt x="2747" y="869"/>
                </a:lnTo>
                <a:lnTo>
                  <a:pt x="2742" y="867"/>
                </a:lnTo>
                <a:lnTo>
                  <a:pt x="2742" y="867"/>
                </a:lnTo>
                <a:lnTo>
                  <a:pt x="2740" y="865"/>
                </a:lnTo>
                <a:lnTo>
                  <a:pt x="2721" y="865"/>
                </a:lnTo>
                <a:lnTo>
                  <a:pt x="2719" y="867"/>
                </a:lnTo>
                <a:lnTo>
                  <a:pt x="2707" y="867"/>
                </a:lnTo>
                <a:lnTo>
                  <a:pt x="2707" y="869"/>
                </a:lnTo>
                <a:lnTo>
                  <a:pt x="2702" y="872"/>
                </a:lnTo>
                <a:lnTo>
                  <a:pt x="2698" y="872"/>
                </a:lnTo>
                <a:lnTo>
                  <a:pt x="2690" y="872"/>
                </a:lnTo>
                <a:lnTo>
                  <a:pt x="2679" y="874"/>
                </a:lnTo>
                <a:lnTo>
                  <a:pt x="2674" y="874"/>
                </a:lnTo>
                <a:lnTo>
                  <a:pt x="2669" y="876"/>
                </a:lnTo>
                <a:lnTo>
                  <a:pt x="2664" y="879"/>
                </a:lnTo>
                <a:lnTo>
                  <a:pt x="2662" y="881"/>
                </a:lnTo>
                <a:lnTo>
                  <a:pt x="2657" y="883"/>
                </a:lnTo>
                <a:lnTo>
                  <a:pt x="2657" y="886"/>
                </a:lnTo>
                <a:lnTo>
                  <a:pt x="2655" y="888"/>
                </a:lnTo>
                <a:lnTo>
                  <a:pt x="2653" y="888"/>
                </a:lnTo>
                <a:lnTo>
                  <a:pt x="2650" y="888"/>
                </a:lnTo>
                <a:lnTo>
                  <a:pt x="2648" y="888"/>
                </a:lnTo>
                <a:lnTo>
                  <a:pt x="2638" y="890"/>
                </a:lnTo>
                <a:lnTo>
                  <a:pt x="2636" y="893"/>
                </a:lnTo>
                <a:lnTo>
                  <a:pt x="2634" y="895"/>
                </a:lnTo>
                <a:lnTo>
                  <a:pt x="2631" y="898"/>
                </a:lnTo>
                <a:lnTo>
                  <a:pt x="2629" y="900"/>
                </a:lnTo>
                <a:lnTo>
                  <a:pt x="2627" y="902"/>
                </a:lnTo>
                <a:lnTo>
                  <a:pt x="2622" y="905"/>
                </a:lnTo>
                <a:lnTo>
                  <a:pt x="2620" y="905"/>
                </a:lnTo>
                <a:lnTo>
                  <a:pt x="2615" y="905"/>
                </a:lnTo>
                <a:lnTo>
                  <a:pt x="2613" y="902"/>
                </a:lnTo>
                <a:lnTo>
                  <a:pt x="2608" y="905"/>
                </a:lnTo>
                <a:lnTo>
                  <a:pt x="2608" y="902"/>
                </a:lnTo>
                <a:lnTo>
                  <a:pt x="2605" y="902"/>
                </a:lnTo>
                <a:lnTo>
                  <a:pt x="2605" y="902"/>
                </a:lnTo>
                <a:lnTo>
                  <a:pt x="2603" y="900"/>
                </a:lnTo>
                <a:lnTo>
                  <a:pt x="2603" y="900"/>
                </a:lnTo>
                <a:lnTo>
                  <a:pt x="2603" y="898"/>
                </a:lnTo>
                <a:lnTo>
                  <a:pt x="2603" y="898"/>
                </a:lnTo>
                <a:lnTo>
                  <a:pt x="2601" y="900"/>
                </a:lnTo>
                <a:lnTo>
                  <a:pt x="2598" y="900"/>
                </a:lnTo>
                <a:lnTo>
                  <a:pt x="2596" y="902"/>
                </a:lnTo>
                <a:lnTo>
                  <a:pt x="2591" y="900"/>
                </a:lnTo>
                <a:lnTo>
                  <a:pt x="2591" y="900"/>
                </a:lnTo>
                <a:lnTo>
                  <a:pt x="2589" y="900"/>
                </a:lnTo>
                <a:lnTo>
                  <a:pt x="2584" y="900"/>
                </a:lnTo>
                <a:lnTo>
                  <a:pt x="2579" y="902"/>
                </a:lnTo>
                <a:lnTo>
                  <a:pt x="2575" y="902"/>
                </a:lnTo>
                <a:lnTo>
                  <a:pt x="2570" y="900"/>
                </a:lnTo>
                <a:lnTo>
                  <a:pt x="2565" y="895"/>
                </a:lnTo>
                <a:lnTo>
                  <a:pt x="2563" y="893"/>
                </a:lnTo>
                <a:lnTo>
                  <a:pt x="2563" y="890"/>
                </a:lnTo>
                <a:lnTo>
                  <a:pt x="2563" y="888"/>
                </a:lnTo>
                <a:lnTo>
                  <a:pt x="2563" y="886"/>
                </a:lnTo>
                <a:lnTo>
                  <a:pt x="2561" y="886"/>
                </a:lnTo>
                <a:lnTo>
                  <a:pt x="2558" y="888"/>
                </a:lnTo>
                <a:lnTo>
                  <a:pt x="2558" y="888"/>
                </a:lnTo>
                <a:lnTo>
                  <a:pt x="2556" y="888"/>
                </a:lnTo>
                <a:lnTo>
                  <a:pt x="2551" y="888"/>
                </a:lnTo>
                <a:lnTo>
                  <a:pt x="2551" y="890"/>
                </a:lnTo>
                <a:lnTo>
                  <a:pt x="2544" y="912"/>
                </a:lnTo>
                <a:lnTo>
                  <a:pt x="2535" y="924"/>
                </a:lnTo>
                <a:lnTo>
                  <a:pt x="2532" y="928"/>
                </a:lnTo>
                <a:lnTo>
                  <a:pt x="2527" y="931"/>
                </a:lnTo>
                <a:lnTo>
                  <a:pt x="2520" y="935"/>
                </a:lnTo>
                <a:lnTo>
                  <a:pt x="2506" y="940"/>
                </a:lnTo>
                <a:lnTo>
                  <a:pt x="2504" y="942"/>
                </a:lnTo>
                <a:lnTo>
                  <a:pt x="2501" y="945"/>
                </a:lnTo>
                <a:lnTo>
                  <a:pt x="2497" y="950"/>
                </a:lnTo>
                <a:lnTo>
                  <a:pt x="2490" y="957"/>
                </a:lnTo>
                <a:lnTo>
                  <a:pt x="2490" y="959"/>
                </a:lnTo>
                <a:lnTo>
                  <a:pt x="2487" y="964"/>
                </a:lnTo>
                <a:lnTo>
                  <a:pt x="2487" y="968"/>
                </a:lnTo>
                <a:lnTo>
                  <a:pt x="2480" y="976"/>
                </a:lnTo>
                <a:lnTo>
                  <a:pt x="2478" y="983"/>
                </a:lnTo>
                <a:lnTo>
                  <a:pt x="2476" y="990"/>
                </a:lnTo>
                <a:lnTo>
                  <a:pt x="2476" y="994"/>
                </a:lnTo>
                <a:lnTo>
                  <a:pt x="2476" y="997"/>
                </a:lnTo>
                <a:lnTo>
                  <a:pt x="2476" y="997"/>
                </a:lnTo>
                <a:lnTo>
                  <a:pt x="2478" y="999"/>
                </a:lnTo>
                <a:lnTo>
                  <a:pt x="2480" y="1001"/>
                </a:lnTo>
                <a:lnTo>
                  <a:pt x="2480" y="1004"/>
                </a:lnTo>
                <a:lnTo>
                  <a:pt x="2478" y="1009"/>
                </a:lnTo>
                <a:lnTo>
                  <a:pt x="2478" y="1013"/>
                </a:lnTo>
                <a:lnTo>
                  <a:pt x="2476" y="1016"/>
                </a:lnTo>
                <a:lnTo>
                  <a:pt x="2471" y="1018"/>
                </a:lnTo>
                <a:lnTo>
                  <a:pt x="2468" y="1025"/>
                </a:lnTo>
                <a:lnTo>
                  <a:pt x="2464" y="1032"/>
                </a:lnTo>
                <a:lnTo>
                  <a:pt x="2459" y="1035"/>
                </a:lnTo>
                <a:lnTo>
                  <a:pt x="2452" y="1039"/>
                </a:lnTo>
                <a:lnTo>
                  <a:pt x="2447" y="1042"/>
                </a:lnTo>
                <a:lnTo>
                  <a:pt x="2445" y="1046"/>
                </a:lnTo>
                <a:lnTo>
                  <a:pt x="2442" y="1046"/>
                </a:lnTo>
                <a:lnTo>
                  <a:pt x="2435" y="1051"/>
                </a:lnTo>
                <a:lnTo>
                  <a:pt x="2426" y="1053"/>
                </a:lnTo>
                <a:lnTo>
                  <a:pt x="2419" y="1053"/>
                </a:lnTo>
                <a:lnTo>
                  <a:pt x="2416" y="1056"/>
                </a:lnTo>
                <a:lnTo>
                  <a:pt x="2414" y="1058"/>
                </a:lnTo>
                <a:lnTo>
                  <a:pt x="2412" y="1061"/>
                </a:lnTo>
                <a:lnTo>
                  <a:pt x="2412" y="1065"/>
                </a:lnTo>
                <a:lnTo>
                  <a:pt x="2407" y="1072"/>
                </a:lnTo>
                <a:lnTo>
                  <a:pt x="2407" y="1077"/>
                </a:lnTo>
                <a:lnTo>
                  <a:pt x="2405" y="1079"/>
                </a:lnTo>
                <a:lnTo>
                  <a:pt x="2402" y="1082"/>
                </a:lnTo>
                <a:lnTo>
                  <a:pt x="2398" y="1087"/>
                </a:lnTo>
                <a:lnTo>
                  <a:pt x="2393" y="1087"/>
                </a:lnTo>
                <a:lnTo>
                  <a:pt x="2390" y="1089"/>
                </a:lnTo>
                <a:lnTo>
                  <a:pt x="2388" y="1091"/>
                </a:lnTo>
                <a:lnTo>
                  <a:pt x="2388" y="1091"/>
                </a:lnTo>
                <a:lnTo>
                  <a:pt x="2386" y="1098"/>
                </a:lnTo>
                <a:lnTo>
                  <a:pt x="2386" y="1101"/>
                </a:lnTo>
                <a:lnTo>
                  <a:pt x="2383" y="1105"/>
                </a:lnTo>
                <a:lnTo>
                  <a:pt x="2381" y="1108"/>
                </a:lnTo>
                <a:lnTo>
                  <a:pt x="2379" y="1113"/>
                </a:lnTo>
                <a:lnTo>
                  <a:pt x="2379" y="1120"/>
                </a:lnTo>
                <a:lnTo>
                  <a:pt x="2379" y="1122"/>
                </a:lnTo>
                <a:lnTo>
                  <a:pt x="2376" y="1127"/>
                </a:lnTo>
                <a:lnTo>
                  <a:pt x="2372" y="1127"/>
                </a:lnTo>
                <a:lnTo>
                  <a:pt x="2364" y="1136"/>
                </a:lnTo>
                <a:lnTo>
                  <a:pt x="2362" y="1138"/>
                </a:lnTo>
                <a:lnTo>
                  <a:pt x="2360" y="1141"/>
                </a:lnTo>
                <a:lnTo>
                  <a:pt x="2357" y="1143"/>
                </a:lnTo>
                <a:lnTo>
                  <a:pt x="2357" y="1146"/>
                </a:lnTo>
                <a:lnTo>
                  <a:pt x="2360" y="1143"/>
                </a:lnTo>
                <a:lnTo>
                  <a:pt x="2360" y="1143"/>
                </a:lnTo>
                <a:lnTo>
                  <a:pt x="2360" y="1141"/>
                </a:lnTo>
                <a:lnTo>
                  <a:pt x="2362" y="1143"/>
                </a:lnTo>
                <a:lnTo>
                  <a:pt x="2360" y="1143"/>
                </a:lnTo>
                <a:lnTo>
                  <a:pt x="2357" y="1148"/>
                </a:lnTo>
                <a:lnTo>
                  <a:pt x="2357" y="1150"/>
                </a:lnTo>
                <a:lnTo>
                  <a:pt x="2355" y="1155"/>
                </a:lnTo>
                <a:lnTo>
                  <a:pt x="2353" y="1157"/>
                </a:lnTo>
                <a:lnTo>
                  <a:pt x="2353" y="1157"/>
                </a:lnTo>
                <a:lnTo>
                  <a:pt x="2353" y="1160"/>
                </a:lnTo>
                <a:lnTo>
                  <a:pt x="2350" y="1162"/>
                </a:lnTo>
                <a:lnTo>
                  <a:pt x="2350" y="1167"/>
                </a:lnTo>
                <a:lnTo>
                  <a:pt x="2346" y="1174"/>
                </a:lnTo>
                <a:lnTo>
                  <a:pt x="2343" y="1174"/>
                </a:lnTo>
                <a:lnTo>
                  <a:pt x="2341" y="1176"/>
                </a:lnTo>
                <a:lnTo>
                  <a:pt x="2339" y="1183"/>
                </a:lnTo>
                <a:lnTo>
                  <a:pt x="2336" y="1193"/>
                </a:lnTo>
                <a:lnTo>
                  <a:pt x="2334" y="1205"/>
                </a:lnTo>
                <a:lnTo>
                  <a:pt x="2336" y="1205"/>
                </a:lnTo>
                <a:lnTo>
                  <a:pt x="2336" y="1200"/>
                </a:lnTo>
                <a:lnTo>
                  <a:pt x="2336" y="1200"/>
                </a:lnTo>
                <a:lnTo>
                  <a:pt x="2339" y="1200"/>
                </a:lnTo>
                <a:lnTo>
                  <a:pt x="2339" y="1200"/>
                </a:lnTo>
                <a:lnTo>
                  <a:pt x="2341" y="1205"/>
                </a:lnTo>
                <a:lnTo>
                  <a:pt x="2343" y="1209"/>
                </a:lnTo>
                <a:lnTo>
                  <a:pt x="2343" y="1209"/>
                </a:lnTo>
                <a:lnTo>
                  <a:pt x="2346" y="1209"/>
                </a:lnTo>
                <a:lnTo>
                  <a:pt x="2346" y="1207"/>
                </a:lnTo>
                <a:lnTo>
                  <a:pt x="2346" y="1207"/>
                </a:lnTo>
                <a:lnTo>
                  <a:pt x="2346" y="1209"/>
                </a:lnTo>
                <a:lnTo>
                  <a:pt x="2348" y="1214"/>
                </a:lnTo>
                <a:lnTo>
                  <a:pt x="2350" y="1216"/>
                </a:lnTo>
                <a:lnTo>
                  <a:pt x="2350" y="1219"/>
                </a:lnTo>
                <a:lnTo>
                  <a:pt x="2350" y="1221"/>
                </a:lnTo>
                <a:lnTo>
                  <a:pt x="2348" y="1226"/>
                </a:lnTo>
                <a:lnTo>
                  <a:pt x="2346" y="1233"/>
                </a:lnTo>
                <a:lnTo>
                  <a:pt x="2348" y="1233"/>
                </a:lnTo>
                <a:lnTo>
                  <a:pt x="2346" y="1235"/>
                </a:lnTo>
                <a:lnTo>
                  <a:pt x="2346" y="1235"/>
                </a:lnTo>
                <a:lnTo>
                  <a:pt x="2343" y="1235"/>
                </a:lnTo>
                <a:lnTo>
                  <a:pt x="2346" y="1238"/>
                </a:lnTo>
                <a:lnTo>
                  <a:pt x="2348" y="1240"/>
                </a:lnTo>
                <a:lnTo>
                  <a:pt x="2350" y="1242"/>
                </a:lnTo>
                <a:lnTo>
                  <a:pt x="2350" y="1249"/>
                </a:lnTo>
                <a:lnTo>
                  <a:pt x="2350" y="1254"/>
                </a:lnTo>
                <a:lnTo>
                  <a:pt x="2353" y="1259"/>
                </a:lnTo>
                <a:lnTo>
                  <a:pt x="2353" y="1266"/>
                </a:lnTo>
                <a:lnTo>
                  <a:pt x="2350" y="1273"/>
                </a:lnTo>
                <a:lnTo>
                  <a:pt x="2348" y="1283"/>
                </a:lnTo>
                <a:lnTo>
                  <a:pt x="2346" y="1287"/>
                </a:lnTo>
                <a:lnTo>
                  <a:pt x="2343" y="1294"/>
                </a:lnTo>
                <a:lnTo>
                  <a:pt x="2343" y="1297"/>
                </a:lnTo>
                <a:lnTo>
                  <a:pt x="2341" y="1301"/>
                </a:lnTo>
                <a:lnTo>
                  <a:pt x="2341" y="1311"/>
                </a:lnTo>
                <a:lnTo>
                  <a:pt x="2341" y="1313"/>
                </a:lnTo>
                <a:lnTo>
                  <a:pt x="2334" y="1320"/>
                </a:lnTo>
                <a:lnTo>
                  <a:pt x="2329" y="1330"/>
                </a:lnTo>
                <a:lnTo>
                  <a:pt x="2324" y="1332"/>
                </a:lnTo>
                <a:lnTo>
                  <a:pt x="2322" y="1332"/>
                </a:lnTo>
                <a:lnTo>
                  <a:pt x="2322" y="1335"/>
                </a:lnTo>
                <a:lnTo>
                  <a:pt x="2324" y="1335"/>
                </a:lnTo>
                <a:lnTo>
                  <a:pt x="2324" y="1335"/>
                </a:lnTo>
                <a:lnTo>
                  <a:pt x="2327" y="1335"/>
                </a:lnTo>
                <a:lnTo>
                  <a:pt x="2329" y="1335"/>
                </a:lnTo>
                <a:lnTo>
                  <a:pt x="2329" y="1339"/>
                </a:lnTo>
                <a:lnTo>
                  <a:pt x="2331" y="1339"/>
                </a:lnTo>
                <a:lnTo>
                  <a:pt x="2334" y="1344"/>
                </a:lnTo>
                <a:lnTo>
                  <a:pt x="2334" y="1346"/>
                </a:lnTo>
                <a:lnTo>
                  <a:pt x="2334" y="1349"/>
                </a:lnTo>
                <a:lnTo>
                  <a:pt x="2336" y="1349"/>
                </a:lnTo>
                <a:lnTo>
                  <a:pt x="2336" y="1349"/>
                </a:lnTo>
                <a:lnTo>
                  <a:pt x="2339" y="1349"/>
                </a:lnTo>
                <a:lnTo>
                  <a:pt x="2339" y="1349"/>
                </a:lnTo>
                <a:lnTo>
                  <a:pt x="2336" y="1349"/>
                </a:lnTo>
                <a:lnTo>
                  <a:pt x="2336" y="1351"/>
                </a:lnTo>
                <a:lnTo>
                  <a:pt x="2336" y="1351"/>
                </a:lnTo>
                <a:lnTo>
                  <a:pt x="2336" y="1353"/>
                </a:lnTo>
                <a:lnTo>
                  <a:pt x="2339" y="1356"/>
                </a:lnTo>
                <a:lnTo>
                  <a:pt x="2339" y="1358"/>
                </a:lnTo>
                <a:lnTo>
                  <a:pt x="2339" y="1361"/>
                </a:lnTo>
                <a:lnTo>
                  <a:pt x="2341" y="1363"/>
                </a:lnTo>
                <a:lnTo>
                  <a:pt x="2343" y="1363"/>
                </a:lnTo>
                <a:lnTo>
                  <a:pt x="2346" y="1361"/>
                </a:lnTo>
                <a:lnTo>
                  <a:pt x="2353" y="1361"/>
                </a:lnTo>
                <a:lnTo>
                  <a:pt x="2357" y="1358"/>
                </a:lnTo>
                <a:lnTo>
                  <a:pt x="2360" y="1361"/>
                </a:lnTo>
                <a:lnTo>
                  <a:pt x="2360" y="1361"/>
                </a:lnTo>
                <a:lnTo>
                  <a:pt x="2360" y="1361"/>
                </a:lnTo>
                <a:lnTo>
                  <a:pt x="2355" y="1361"/>
                </a:lnTo>
                <a:lnTo>
                  <a:pt x="2353" y="1361"/>
                </a:lnTo>
                <a:lnTo>
                  <a:pt x="2350" y="1361"/>
                </a:lnTo>
                <a:lnTo>
                  <a:pt x="2346" y="1363"/>
                </a:lnTo>
                <a:lnTo>
                  <a:pt x="2346" y="1363"/>
                </a:lnTo>
                <a:lnTo>
                  <a:pt x="2346" y="1363"/>
                </a:lnTo>
                <a:lnTo>
                  <a:pt x="2343" y="1363"/>
                </a:lnTo>
                <a:lnTo>
                  <a:pt x="2341" y="1365"/>
                </a:lnTo>
                <a:lnTo>
                  <a:pt x="2339" y="1363"/>
                </a:lnTo>
                <a:lnTo>
                  <a:pt x="2339" y="1363"/>
                </a:lnTo>
                <a:lnTo>
                  <a:pt x="2339" y="1361"/>
                </a:lnTo>
                <a:lnTo>
                  <a:pt x="2336" y="1361"/>
                </a:lnTo>
                <a:lnTo>
                  <a:pt x="2336" y="1361"/>
                </a:lnTo>
                <a:lnTo>
                  <a:pt x="2334" y="1363"/>
                </a:lnTo>
                <a:lnTo>
                  <a:pt x="2334" y="1368"/>
                </a:lnTo>
                <a:lnTo>
                  <a:pt x="2334" y="1368"/>
                </a:lnTo>
                <a:lnTo>
                  <a:pt x="2334" y="1370"/>
                </a:lnTo>
                <a:lnTo>
                  <a:pt x="2334" y="1372"/>
                </a:lnTo>
                <a:lnTo>
                  <a:pt x="2334" y="1377"/>
                </a:lnTo>
                <a:lnTo>
                  <a:pt x="2334" y="1377"/>
                </a:lnTo>
                <a:lnTo>
                  <a:pt x="2334" y="1377"/>
                </a:lnTo>
                <a:lnTo>
                  <a:pt x="2334" y="1379"/>
                </a:lnTo>
                <a:lnTo>
                  <a:pt x="2336" y="1379"/>
                </a:lnTo>
                <a:lnTo>
                  <a:pt x="2336" y="1377"/>
                </a:lnTo>
                <a:lnTo>
                  <a:pt x="2336" y="1377"/>
                </a:lnTo>
                <a:lnTo>
                  <a:pt x="2339" y="1377"/>
                </a:lnTo>
                <a:lnTo>
                  <a:pt x="2339" y="1377"/>
                </a:lnTo>
                <a:lnTo>
                  <a:pt x="2341" y="1377"/>
                </a:lnTo>
                <a:lnTo>
                  <a:pt x="2341" y="1377"/>
                </a:lnTo>
                <a:lnTo>
                  <a:pt x="2341" y="1379"/>
                </a:lnTo>
                <a:lnTo>
                  <a:pt x="2339" y="1379"/>
                </a:lnTo>
                <a:lnTo>
                  <a:pt x="2339" y="1377"/>
                </a:lnTo>
                <a:lnTo>
                  <a:pt x="2336" y="1379"/>
                </a:lnTo>
                <a:lnTo>
                  <a:pt x="2334" y="1379"/>
                </a:lnTo>
                <a:lnTo>
                  <a:pt x="2334" y="1382"/>
                </a:lnTo>
                <a:lnTo>
                  <a:pt x="2334" y="1382"/>
                </a:lnTo>
                <a:lnTo>
                  <a:pt x="2336" y="1384"/>
                </a:lnTo>
                <a:lnTo>
                  <a:pt x="2341" y="1386"/>
                </a:lnTo>
                <a:lnTo>
                  <a:pt x="2343" y="1386"/>
                </a:lnTo>
                <a:lnTo>
                  <a:pt x="2343" y="1386"/>
                </a:lnTo>
                <a:lnTo>
                  <a:pt x="2343" y="1386"/>
                </a:lnTo>
                <a:lnTo>
                  <a:pt x="2343" y="1389"/>
                </a:lnTo>
                <a:lnTo>
                  <a:pt x="2343" y="1389"/>
                </a:lnTo>
                <a:lnTo>
                  <a:pt x="2343" y="1391"/>
                </a:lnTo>
                <a:lnTo>
                  <a:pt x="2346" y="1394"/>
                </a:lnTo>
                <a:lnTo>
                  <a:pt x="2348" y="1391"/>
                </a:lnTo>
                <a:lnTo>
                  <a:pt x="2350" y="1391"/>
                </a:lnTo>
                <a:lnTo>
                  <a:pt x="2350" y="1394"/>
                </a:lnTo>
                <a:lnTo>
                  <a:pt x="2350" y="1396"/>
                </a:lnTo>
                <a:lnTo>
                  <a:pt x="2350" y="1396"/>
                </a:lnTo>
                <a:lnTo>
                  <a:pt x="2355" y="1396"/>
                </a:lnTo>
                <a:lnTo>
                  <a:pt x="2357" y="1394"/>
                </a:lnTo>
                <a:lnTo>
                  <a:pt x="2360" y="1391"/>
                </a:lnTo>
                <a:lnTo>
                  <a:pt x="2362" y="1394"/>
                </a:lnTo>
                <a:lnTo>
                  <a:pt x="2364" y="1391"/>
                </a:lnTo>
                <a:lnTo>
                  <a:pt x="2364" y="1391"/>
                </a:lnTo>
                <a:lnTo>
                  <a:pt x="2364" y="1391"/>
                </a:lnTo>
                <a:lnTo>
                  <a:pt x="2364" y="1394"/>
                </a:lnTo>
                <a:lnTo>
                  <a:pt x="2364" y="1394"/>
                </a:lnTo>
                <a:lnTo>
                  <a:pt x="2362" y="1394"/>
                </a:lnTo>
                <a:lnTo>
                  <a:pt x="2360" y="1394"/>
                </a:lnTo>
                <a:lnTo>
                  <a:pt x="2357" y="1394"/>
                </a:lnTo>
                <a:lnTo>
                  <a:pt x="2357" y="1396"/>
                </a:lnTo>
                <a:lnTo>
                  <a:pt x="2357" y="1396"/>
                </a:lnTo>
                <a:lnTo>
                  <a:pt x="2360" y="1398"/>
                </a:lnTo>
                <a:lnTo>
                  <a:pt x="2360" y="1398"/>
                </a:lnTo>
                <a:lnTo>
                  <a:pt x="2360" y="1398"/>
                </a:lnTo>
                <a:lnTo>
                  <a:pt x="2362" y="1398"/>
                </a:lnTo>
                <a:lnTo>
                  <a:pt x="2364" y="1398"/>
                </a:lnTo>
                <a:lnTo>
                  <a:pt x="2364" y="1398"/>
                </a:lnTo>
                <a:lnTo>
                  <a:pt x="2364" y="1401"/>
                </a:lnTo>
                <a:lnTo>
                  <a:pt x="2362" y="1401"/>
                </a:lnTo>
                <a:lnTo>
                  <a:pt x="2357" y="1401"/>
                </a:lnTo>
                <a:lnTo>
                  <a:pt x="2357" y="1403"/>
                </a:lnTo>
                <a:lnTo>
                  <a:pt x="2357" y="1403"/>
                </a:lnTo>
                <a:lnTo>
                  <a:pt x="2360" y="1403"/>
                </a:lnTo>
                <a:lnTo>
                  <a:pt x="2360" y="1403"/>
                </a:lnTo>
                <a:lnTo>
                  <a:pt x="2360" y="1403"/>
                </a:lnTo>
                <a:lnTo>
                  <a:pt x="2360" y="1405"/>
                </a:lnTo>
                <a:lnTo>
                  <a:pt x="2360" y="1405"/>
                </a:lnTo>
                <a:lnTo>
                  <a:pt x="2360" y="1408"/>
                </a:lnTo>
                <a:lnTo>
                  <a:pt x="2360" y="1408"/>
                </a:lnTo>
                <a:lnTo>
                  <a:pt x="2362" y="1408"/>
                </a:lnTo>
                <a:lnTo>
                  <a:pt x="2362" y="1408"/>
                </a:lnTo>
                <a:lnTo>
                  <a:pt x="2362" y="1412"/>
                </a:lnTo>
                <a:lnTo>
                  <a:pt x="2362" y="1412"/>
                </a:lnTo>
                <a:lnTo>
                  <a:pt x="2364" y="1410"/>
                </a:lnTo>
                <a:lnTo>
                  <a:pt x="2364" y="1410"/>
                </a:lnTo>
                <a:lnTo>
                  <a:pt x="2364" y="1412"/>
                </a:lnTo>
                <a:lnTo>
                  <a:pt x="2364" y="1412"/>
                </a:lnTo>
                <a:lnTo>
                  <a:pt x="2364" y="1415"/>
                </a:lnTo>
                <a:lnTo>
                  <a:pt x="2367" y="1417"/>
                </a:lnTo>
                <a:lnTo>
                  <a:pt x="2367" y="1417"/>
                </a:lnTo>
                <a:lnTo>
                  <a:pt x="2367" y="1412"/>
                </a:lnTo>
                <a:lnTo>
                  <a:pt x="2369" y="1412"/>
                </a:lnTo>
                <a:lnTo>
                  <a:pt x="2369" y="1412"/>
                </a:lnTo>
                <a:lnTo>
                  <a:pt x="2369" y="1412"/>
                </a:lnTo>
                <a:lnTo>
                  <a:pt x="2372" y="1415"/>
                </a:lnTo>
                <a:lnTo>
                  <a:pt x="2372" y="1417"/>
                </a:lnTo>
                <a:lnTo>
                  <a:pt x="2372" y="1420"/>
                </a:lnTo>
                <a:lnTo>
                  <a:pt x="2374" y="1417"/>
                </a:lnTo>
                <a:lnTo>
                  <a:pt x="2374" y="1417"/>
                </a:lnTo>
                <a:lnTo>
                  <a:pt x="2374" y="1420"/>
                </a:lnTo>
                <a:lnTo>
                  <a:pt x="2374" y="1422"/>
                </a:lnTo>
                <a:lnTo>
                  <a:pt x="2376" y="1429"/>
                </a:lnTo>
                <a:lnTo>
                  <a:pt x="2381" y="1431"/>
                </a:lnTo>
                <a:lnTo>
                  <a:pt x="2383" y="1431"/>
                </a:lnTo>
                <a:lnTo>
                  <a:pt x="2383" y="1429"/>
                </a:lnTo>
                <a:lnTo>
                  <a:pt x="2383" y="1431"/>
                </a:lnTo>
                <a:lnTo>
                  <a:pt x="2383" y="1431"/>
                </a:lnTo>
                <a:lnTo>
                  <a:pt x="2386" y="1434"/>
                </a:lnTo>
                <a:lnTo>
                  <a:pt x="2388" y="1436"/>
                </a:lnTo>
                <a:lnTo>
                  <a:pt x="2388" y="1436"/>
                </a:lnTo>
                <a:lnTo>
                  <a:pt x="2390" y="1434"/>
                </a:lnTo>
                <a:lnTo>
                  <a:pt x="2390" y="1434"/>
                </a:lnTo>
                <a:lnTo>
                  <a:pt x="2390" y="1436"/>
                </a:lnTo>
                <a:lnTo>
                  <a:pt x="2390" y="1438"/>
                </a:lnTo>
                <a:lnTo>
                  <a:pt x="2390" y="1441"/>
                </a:lnTo>
                <a:lnTo>
                  <a:pt x="2390" y="1443"/>
                </a:lnTo>
                <a:lnTo>
                  <a:pt x="2393" y="1443"/>
                </a:lnTo>
                <a:lnTo>
                  <a:pt x="2395" y="1446"/>
                </a:lnTo>
                <a:lnTo>
                  <a:pt x="2395" y="1446"/>
                </a:lnTo>
                <a:lnTo>
                  <a:pt x="2395" y="1448"/>
                </a:lnTo>
                <a:lnTo>
                  <a:pt x="2398" y="1450"/>
                </a:lnTo>
                <a:lnTo>
                  <a:pt x="2398" y="1450"/>
                </a:lnTo>
                <a:lnTo>
                  <a:pt x="2398" y="1453"/>
                </a:lnTo>
                <a:lnTo>
                  <a:pt x="2398" y="1453"/>
                </a:lnTo>
                <a:lnTo>
                  <a:pt x="2398" y="1455"/>
                </a:lnTo>
                <a:lnTo>
                  <a:pt x="2400" y="1457"/>
                </a:lnTo>
                <a:lnTo>
                  <a:pt x="2402" y="1457"/>
                </a:lnTo>
                <a:lnTo>
                  <a:pt x="2402" y="1457"/>
                </a:lnTo>
                <a:lnTo>
                  <a:pt x="2398" y="1457"/>
                </a:lnTo>
                <a:lnTo>
                  <a:pt x="2398" y="1460"/>
                </a:lnTo>
                <a:lnTo>
                  <a:pt x="2398" y="1460"/>
                </a:lnTo>
                <a:lnTo>
                  <a:pt x="2400" y="1462"/>
                </a:lnTo>
                <a:lnTo>
                  <a:pt x="2400" y="1462"/>
                </a:lnTo>
                <a:lnTo>
                  <a:pt x="2400" y="1462"/>
                </a:lnTo>
                <a:lnTo>
                  <a:pt x="2402" y="1462"/>
                </a:lnTo>
                <a:lnTo>
                  <a:pt x="2405" y="1462"/>
                </a:lnTo>
                <a:lnTo>
                  <a:pt x="2405" y="1462"/>
                </a:lnTo>
                <a:lnTo>
                  <a:pt x="2405" y="1462"/>
                </a:lnTo>
                <a:lnTo>
                  <a:pt x="2402" y="1464"/>
                </a:lnTo>
                <a:lnTo>
                  <a:pt x="2400" y="1467"/>
                </a:lnTo>
                <a:lnTo>
                  <a:pt x="2400" y="1467"/>
                </a:lnTo>
                <a:lnTo>
                  <a:pt x="2398" y="1464"/>
                </a:lnTo>
                <a:lnTo>
                  <a:pt x="2398" y="1464"/>
                </a:lnTo>
                <a:lnTo>
                  <a:pt x="2398" y="1467"/>
                </a:lnTo>
                <a:lnTo>
                  <a:pt x="2398" y="1469"/>
                </a:lnTo>
                <a:lnTo>
                  <a:pt x="2400" y="1472"/>
                </a:lnTo>
                <a:lnTo>
                  <a:pt x="2402" y="1472"/>
                </a:lnTo>
                <a:lnTo>
                  <a:pt x="2402" y="1472"/>
                </a:lnTo>
                <a:lnTo>
                  <a:pt x="2405" y="1474"/>
                </a:lnTo>
                <a:lnTo>
                  <a:pt x="2405" y="1479"/>
                </a:lnTo>
                <a:lnTo>
                  <a:pt x="2405" y="1479"/>
                </a:lnTo>
                <a:lnTo>
                  <a:pt x="2407" y="1479"/>
                </a:lnTo>
                <a:lnTo>
                  <a:pt x="2407" y="1481"/>
                </a:lnTo>
                <a:lnTo>
                  <a:pt x="2409" y="1481"/>
                </a:lnTo>
                <a:lnTo>
                  <a:pt x="2412" y="1481"/>
                </a:lnTo>
                <a:lnTo>
                  <a:pt x="2412" y="1481"/>
                </a:lnTo>
                <a:lnTo>
                  <a:pt x="2412" y="1483"/>
                </a:lnTo>
                <a:lnTo>
                  <a:pt x="2412" y="1486"/>
                </a:lnTo>
                <a:lnTo>
                  <a:pt x="2412" y="1488"/>
                </a:lnTo>
                <a:lnTo>
                  <a:pt x="2412" y="1488"/>
                </a:lnTo>
                <a:lnTo>
                  <a:pt x="2414" y="1488"/>
                </a:lnTo>
                <a:lnTo>
                  <a:pt x="2421" y="1493"/>
                </a:lnTo>
                <a:lnTo>
                  <a:pt x="2426" y="1495"/>
                </a:lnTo>
                <a:lnTo>
                  <a:pt x="2428" y="1497"/>
                </a:lnTo>
                <a:lnTo>
                  <a:pt x="2431" y="1497"/>
                </a:lnTo>
                <a:lnTo>
                  <a:pt x="2433" y="1502"/>
                </a:lnTo>
                <a:lnTo>
                  <a:pt x="2440" y="1505"/>
                </a:lnTo>
                <a:lnTo>
                  <a:pt x="2442" y="1507"/>
                </a:lnTo>
                <a:lnTo>
                  <a:pt x="2442" y="1512"/>
                </a:lnTo>
                <a:lnTo>
                  <a:pt x="2445" y="1512"/>
                </a:lnTo>
                <a:lnTo>
                  <a:pt x="2447" y="1514"/>
                </a:lnTo>
                <a:lnTo>
                  <a:pt x="2450" y="1514"/>
                </a:lnTo>
                <a:lnTo>
                  <a:pt x="2452" y="1516"/>
                </a:lnTo>
                <a:lnTo>
                  <a:pt x="2464" y="1528"/>
                </a:lnTo>
                <a:lnTo>
                  <a:pt x="2468" y="1533"/>
                </a:lnTo>
                <a:lnTo>
                  <a:pt x="2473" y="1538"/>
                </a:lnTo>
                <a:lnTo>
                  <a:pt x="2490" y="1547"/>
                </a:lnTo>
                <a:lnTo>
                  <a:pt x="2494" y="1549"/>
                </a:lnTo>
                <a:lnTo>
                  <a:pt x="2501" y="1552"/>
                </a:lnTo>
                <a:lnTo>
                  <a:pt x="2504" y="1552"/>
                </a:lnTo>
                <a:lnTo>
                  <a:pt x="2506" y="1552"/>
                </a:lnTo>
                <a:lnTo>
                  <a:pt x="2509" y="1549"/>
                </a:lnTo>
                <a:lnTo>
                  <a:pt x="2511" y="1547"/>
                </a:lnTo>
                <a:lnTo>
                  <a:pt x="2513" y="1547"/>
                </a:lnTo>
                <a:lnTo>
                  <a:pt x="2516" y="1545"/>
                </a:lnTo>
                <a:lnTo>
                  <a:pt x="2520" y="1545"/>
                </a:lnTo>
                <a:lnTo>
                  <a:pt x="2530" y="1540"/>
                </a:lnTo>
                <a:lnTo>
                  <a:pt x="2532" y="1538"/>
                </a:lnTo>
                <a:lnTo>
                  <a:pt x="2539" y="1538"/>
                </a:lnTo>
                <a:lnTo>
                  <a:pt x="2549" y="1535"/>
                </a:lnTo>
                <a:lnTo>
                  <a:pt x="2549" y="1535"/>
                </a:lnTo>
                <a:lnTo>
                  <a:pt x="2546" y="1535"/>
                </a:lnTo>
                <a:lnTo>
                  <a:pt x="2544" y="1535"/>
                </a:lnTo>
                <a:lnTo>
                  <a:pt x="2544" y="1535"/>
                </a:lnTo>
                <a:lnTo>
                  <a:pt x="2544" y="1535"/>
                </a:lnTo>
                <a:lnTo>
                  <a:pt x="2549" y="1535"/>
                </a:lnTo>
                <a:lnTo>
                  <a:pt x="2551" y="1535"/>
                </a:lnTo>
                <a:lnTo>
                  <a:pt x="2551" y="1535"/>
                </a:lnTo>
                <a:lnTo>
                  <a:pt x="2556" y="1535"/>
                </a:lnTo>
                <a:lnTo>
                  <a:pt x="2568" y="1533"/>
                </a:lnTo>
                <a:lnTo>
                  <a:pt x="2568" y="1533"/>
                </a:lnTo>
                <a:lnTo>
                  <a:pt x="2568" y="1533"/>
                </a:lnTo>
                <a:lnTo>
                  <a:pt x="2558" y="1533"/>
                </a:lnTo>
                <a:lnTo>
                  <a:pt x="2558" y="1533"/>
                </a:lnTo>
                <a:lnTo>
                  <a:pt x="2563" y="1533"/>
                </a:lnTo>
                <a:lnTo>
                  <a:pt x="2568" y="1533"/>
                </a:lnTo>
                <a:lnTo>
                  <a:pt x="2570" y="1533"/>
                </a:lnTo>
                <a:lnTo>
                  <a:pt x="2572" y="1533"/>
                </a:lnTo>
                <a:lnTo>
                  <a:pt x="2582" y="1535"/>
                </a:lnTo>
                <a:lnTo>
                  <a:pt x="2582" y="1535"/>
                </a:lnTo>
                <a:lnTo>
                  <a:pt x="2584" y="1531"/>
                </a:lnTo>
                <a:lnTo>
                  <a:pt x="2584" y="1531"/>
                </a:lnTo>
                <a:lnTo>
                  <a:pt x="2584" y="1531"/>
                </a:lnTo>
                <a:lnTo>
                  <a:pt x="2584" y="1535"/>
                </a:lnTo>
                <a:lnTo>
                  <a:pt x="2587" y="1535"/>
                </a:lnTo>
                <a:lnTo>
                  <a:pt x="2587" y="1535"/>
                </a:lnTo>
                <a:lnTo>
                  <a:pt x="2587" y="1535"/>
                </a:lnTo>
                <a:lnTo>
                  <a:pt x="2587" y="1535"/>
                </a:lnTo>
                <a:lnTo>
                  <a:pt x="2584" y="1535"/>
                </a:lnTo>
                <a:lnTo>
                  <a:pt x="2582" y="1535"/>
                </a:lnTo>
                <a:lnTo>
                  <a:pt x="2587" y="1538"/>
                </a:lnTo>
                <a:lnTo>
                  <a:pt x="2587" y="1538"/>
                </a:lnTo>
                <a:lnTo>
                  <a:pt x="2589" y="1538"/>
                </a:lnTo>
                <a:lnTo>
                  <a:pt x="2594" y="1538"/>
                </a:lnTo>
                <a:lnTo>
                  <a:pt x="2598" y="1540"/>
                </a:lnTo>
                <a:lnTo>
                  <a:pt x="2601" y="1542"/>
                </a:lnTo>
                <a:lnTo>
                  <a:pt x="2605" y="1542"/>
                </a:lnTo>
                <a:lnTo>
                  <a:pt x="2605" y="1545"/>
                </a:lnTo>
                <a:lnTo>
                  <a:pt x="2610" y="1540"/>
                </a:lnTo>
                <a:lnTo>
                  <a:pt x="2613" y="1540"/>
                </a:lnTo>
                <a:lnTo>
                  <a:pt x="2615" y="1538"/>
                </a:lnTo>
                <a:lnTo>
                  <a:pt x="2624" y="1535"/>
                </a:lnTo>
                <a:lnTo>
                  <a:pt x="2629" y="1533"/>
                </a:lnTo>
                <a:lnTo>
                  <a:pt x="2631" y="1533"/>
                </a:lnTo>
                <a:lnTo>
                  <a:pt x="2634" y="1531"/>
                </a:lnTo>
                <a:lnTo>
                  <a:pt x="2636" y="1528"/>
                </a:lnTo>
                <a:lnTo>
                  <a:pt x="2641" y="1526"/>
                </a:lnTo>
                <a:lnTo>
                  <a:pt x="2648" y="1523"/>
                </a:lnTo>
                <a:lnTo>
                  <a:pt x="2655" y="1523"/>
                </a:lnTo>
                <a:lnTo>
                  <a:pt x="2657" y="1523"/>
                </a:lnTo>
                <a:lnTo>
                  <a:pt x="2662" y="1521"/>
                </a:lnTo>
                <a:lnTo>
                  <a:pt x="2662" y="1519"/>
                </a:lnTo>
                <a:lnTo>
                  <a:pt x="2662" y="1519"/>
                </a:lnTo>
                <a:lnTo>
                  <a:pt x="2664" y="1516"/>
                </a:lnTo>
                <a:lnTo>
                  <a:pt x="2664" y="1516"/>
                </a:lnTo>
                <a:lnTo>
                  <a:pt x="2667" y="1514"/>
                </a:lnTo>
                <a:lnTo>
                  <a:pt x="2674" y="1514"/>
                </a:lnTo>
                <a:lnTo>
                  <a:pt x="2676" y="1512"/>
                </a:lnTo>
                <a:lnTo>
                  <a:pt x="2686" y="1512"/>
                </a:lnTo>
                <a:lnTo>
                  <a:pt x="2693" y="1509"/>
                </a:lnTo>
                <a:lnTo>
                  <a:pt x="2695" y="1509"/>
                </a:lnTo>
                <a:lnTo>
                  <a:pt x="2705" y="1509"/>
                </a:lnTo>
                <a:lnTo>
                  <a:pt x="2707" y="1507"/>
                </a:lnTo>
                <a:lnTo>
                  <a:pt x="2709" y="1507"/>
                </a:lnTo>
                <a:lnTo>
                  <a:pt x="2712" y="1505"/>
                </a:lnTo>
                <a:lnTo>
                  <a:pt x="2714" y="1505"/>
                </a:lnTo>
                <a:lnTo>
                  <a:pt x="2709" y="1507"/>
                </a:lnTo>
                <a:lnTo>
                  <a:pt x="2709" y="1507"/>
                </a:lnTo>
                <a:lnTo>
                  <a:pt x="2707" y="1509"/>
                </a:lnTo>
                <a:lnTo>
                  <a:pt x="2709" y="1509"/>
                </a:lnTo>
                <a:lnTo>
                  <a:pt x="2721" y="1509"/>
                </a:lnTo>
                <a:lnTo>
                  <a:pt x="2726" y="1509"/>
                </a:lnTo>
                <a:lnTo>
                  <a:pt x="2731" y="1514"/>
                </a:lnTo>
                <a:lnTo>
                  <a:pt x="2733" y="1516"/>
                </a:lnTo>
                <a:lnTo>
                  <a:pt x="2738" y="1521"/>
                </a:lnTo>
                <a:lnTo>
                  <a:pt x="2738" y="1523"/>
                </a:lnTo>
                <a:lnTo>
                  <a:pt x="2738" y="1523"/>
                </a:lnTo>
                <a:lnTo>
                  <a:pt x="2738" y="1526"/>
                </a:lnTo>
                <a:lnTo>
                  <a:pt x="2740" y="1526"/>
                </a:lnTo>
                <a:lnTo>
                  <a:pt x="2742" y="1526"/>
                </a:lnTo>
                <a:lnTo>
                  <a:pt x="2742" y="1523"/>
                </a:lnTo>
                <a:lnTo>
                  <a:pt x="2742" y="1523"/>
                </a:lnTo>
                <a:lnTo>
                  <a:pt x="2742" y="1526"/>
                </a:lnTo>
                <a:lnTo>
                  <a:pt x="2742" y="1526"/>
                </a:lnTo>
                <a:lnTo>
                  <a:pt x="2745" y="1526"/>
                </a:lnTo>
                <a:lnTo>
                  <a:pt x="2745" y="1526"/>
                </a:lnTo>
                <a:lnTo>
                  <a:pt x="2745" y="1526"/>
                </a:lnTo>
                <a:lnTo>
                  <a:pt x="2742" y="1526"/>
                </a:lnTo>
                <a:lnTo>
                  <a:pt x="2740" y="1526"/>
                </a:lnTo>
                <a:lnTo>
                  <a:pt x="2740" y="1528"/>
                </a:lnTo>
                <a:lnTo>
                  <a:pt x="2740" y="1528"/>
                </a:lnTo>
                <a:lnTo>
                  <a:pt x="2742" y="1531"/>
                </a:lnTo>
                <a:lnTo>
                  <a:pt x="2747" y="1528"/>
                </a:lnTo>
                <a:lnTo>
                  <a:pt x="2747" y="1531"/>
                </a:lnTo>
                <a:lnTo>
                  <a:pt x="2745" y="1531"/>
                </a:lnTo>
                <a:lnTo>
                  <a:pt x="2745" y="1531"/>
                </a:lnTo>
                <a:lnTo>
                  <a:pt x="2742" y="1531"/>
                </a:lnTo>
                <a:lnTo>
                  <a:pt x="2742" y="1533"/>
                </a:lnTo>
                <a:lnTo>
                  <a:pt x="2742" y="1535"/>
                </a:lnTo>
                <a:lnTo>
                  <a:pt x="2745" y="1535"/>
                </a:lnTo>
                <a:lnTo>
                  <a:pt x="2745" y="1535"/>
                </a:lnTo>
                <a:lnTo>
                  <a:pt x="2745" y="1535"/>
                </a:lnTo>
                <a:lnTo>
                  <a:pt x="2745" y="1535"/>
                </a:lnTo>
                <a:lnTo>
                  <a:pt x="2742" y="1535"/>
                </a:lnTo>
                <a:lnTo>
                  <a:pt x="2745" y="1540"/>
                </a:lnTo>
                <a:lnTo>
                  <a:pt x="2745" y="1542"/>
                </a:lnTo>
                <a:lnTo>
                  <a:pt x="2747" y="1545"/>
                </a:lnTo>
                <a:lnTo>
                  <a:pt x="2747" y="1547"/>
                </a:lnTo>
                <a:lnTo>
                  <a:pt x="2752" y="1549"/>
                </a:lnTo>
                <a:lnTo>
                  <a:pt x="2754" y="1552"/>
                </a:lnTo>
                <a:lnTo>
                  <a:pt x="2754" y="1552"/>
                </a:lnTo>
                <a:lnTo>
                  <a:pt x="2757" y="1554"/>
                </a:lnTo>
                <a:lnTo>
                  <a:pt x="2759" y="1554"/>
                </a:lnTo>
                <a:lnTo>
                  <a:pt x="2759" y="1554"/>
                </a:lnTo>
                <a:lnTo>
                  <a:pt x="2759" y="1552"/>
                </a:lnTo>
                <a:lnTo>
                  <a:pt x="2759" y="1549"/>
                </a:lnTo>
                <a:lnTo>
                  <a:pt x="2759" y="1552"/>
                </a:lnTo>
                <a:lnTo>
                  <a:pt x="2759" y="1552"/>
                </a:lnTo>
                <a:lnTo>
                  <a:pt x="2759" y="1554"/>
                </a:lnTo>
                <a:lnTo>
                  <a:pt x="2761" y="1554"/>
                </a:lnTo>
                <a:lnTo>
                  <a:pt x="2764" y="1552"/>
                </a:lnTo>
                <a:lnTo>
                  <a:pt x="2764" y="1552"/>
                </a:lnTo>
                <a:lnTo>
                  <a:pt x="2766" y="1552"/>
                </a:lnTo>
                <a:lnTo>
                  <a:pt x="2766" y="1549"/>
                </a:lnTo>
                <a:lnTo>
                  <a:pt x="2766" y="1549"/>
                </a:lnTo>
                <a:lnTo>
                  <a:pt x="2766" y="1552"/>
                </a:lnTo>
                <a:lnTo>
                  <a:pt x="2766" y="1552"/>
                </a:lnTo>
                <a:lnTo>
                  <a:pt x="2768" y="1552"/>
                </a:lnTo>
                <a:lnTo>
                  <a:pt x="2768" y="1552"/>
                </a:lnTo>
                <a:lnTo>
                  <a:pt x="2771" y="1552"/>
                </a:lnTo>
                <a:lnTo>
                  <a:pt x="2771" y="1549"/>
                </a:lnTo>
                <a:lnTo>
                  <a:pt x="2771" y="1547"/>
                </a:lnTo>
                <a:lnTo>
                  <a:pt x="2771" y="1545"/>
                </a:lnTo>
                <a:lnTo>
                  <a:pt x="2768" y="1545"/>
                </a:lnTo>
                <a:lnTo>
                  <a:pt x="2771" y="1545"/>
                </a:lnTo>
                <a:lnTo>
                  <a:pt x="2771" y="1547"/>
                </a:lnTo>
                <a:lnTo>
                  <a:pt x="2771" y="1549"/>
                </a:lnTo>
                <a:lnTo>
                  <a:pt x="2771" y="1549"/>
                </a:lnTo>
                <a:lnTo>
                  <a:pt x="2773" y="1552"/>
                </a:lnTo>
                <a:lnTo>
                  <a:pt x="2773" y="1552"/>
                </a:lnTo>
                <a:lnTo>
                  <a:pt x="2775" y="1549"/>
                </a:lnTo>
                <a:lnTo>
                  <a:pt x="2775" y="1547"/>
                </a:lnTo>
                <a:lnTo>
                  <a:pt x="2775" y="1545"/>
                </a:lnTo>
                <a:lnTo>
                  <a:pt x="2775" y="1545"/>
                </a:lnTo>
                <a:lnTo>
                  <a:pt x="2775" y="1545"/>
                </a:lnTo>
                <a:lnTo>
                  <a:pt x="2778" y="1547"/>
                </a:lnTo>
                <a:lnTo>
                  <a:pt x="2778" y="1547"/>
                </a:lnTo>
                <a:lnTo>
                  <a:pt x="2783" y="1547"/>
                </a:lnTo>
                <a:lnTo>
                  <a:pt x="2783" y="1547"/>
                </a:lnTo>
                <a:lnTo>
                  <a:pt x="2783" y="1547"/>
                </a:lnTo>
                <a:lnTo>
                  <a:pt x="2783" y="1545"/>
                </a:lnTo>
                <a:lnTo>
                  <a:pt x="2785" y="1547"/>
                </a:lnTo>
                <a:lnTo>
                  <a:pt x="2785" y="1549"/>
                </a:lnTo>
                <a:lnTo>
                  <a:pt x="2790" y="1549"/>
                </a:lnTo>
                <a:lnTo>
                  <a:pt x="2792" y="1547"/>
                </a:lnTo>
                <a:lnTo>
                  <a:pt x="2797" y="1547"/>
                </a:lnTo>
                <a:lnTo>
                  <a:pt x="2799" y="1545"/>
                </a:lnTo>
                <a:lnTo>
                  <a:pt x="2797" y="1540"/>
                </a:lnTo>
                <a:lnTo>
                  <a:pt x="2797" y="1540"/>
                </a:lnTo>
                <a:lnTo>
                  <a:pt x="2799" y="1542"/>
                </a:lnTo>
                <a:lnTo>
                  <a:pt x="2799" y="1542"/>
                </a:lnTo>
                <a:lnTo>
                  <a:pt x="2799" y="1545"/>
                </a:lnTo>
                <a:lnTo>
                  <a:pt x="2801" y="1545"/>
                </a:lnTo>
                <a:lnTo>
                  <a:pt x="2801" y="1545"/>
                </a:lnTo>
                <a:lnTo>
                  <a:pt x="2801" y="1545"/>
                </a:lnTo>
                <a:lnTo>
                  <a:pt x="2804" y="1545"/>
                </a:lnTo>
                <a:lnTo>
                  <a:pt x="2801" y="1547"/>
                </a:lnTo>
                <a:lnTo>
                  <a:pt x="2801" y="1547"/>
                </a:lnTo>
                <a:lnTo>
                  <a:pt x="2804" y="1549"/>
                </a:lnTo>
                <a:lnTo>
                  <a:pt x="2804" y="1549"/>
                </a:lnTo>
                <a:lnTo>
                  <a:pt x="2806" y="1547"/>
                </a:lnTo>
                <a:lnTo>
                  <a:pt x="2804" y="1545"/>
                </a:lnTo>
                <a:lnTo>
                  <a:pt x="2806" y="1547"/>
                </a:lnTo>
                <a:lnTo>
                  <a:pt x="2806" y="1547"/>
                </a:lnTo>
                <a:lnTo>
                  <a:pt x="2806" y="1547"/>
                </a:lnTo>
                <a:lnTo>
                  <a:pt x="2809" y="1547"/>
                </a:lnTo>
                <a:lnTo>
                  <a:pt x="2809" y="1547"/>
                </a:lnTo>
                <a:lnTo>
                  <a:pt x="2809" y="1547"/>
                </a:lnTo>
                <a:lnTo>
                  <a:pt x="2809" y="1549"/>
                </a:lnTo>
                <a:lnTo>
                  <a:pt x="2809" y="1552"/>
                </a:lnTo>
                <a:lnTo>
                  <a:pt x="2809" y="1554"/>
                </a:lnTo>
                <a:lnTo>
                  <a:pt x="2811" y="1554"/>
                </a:lnTo>
                <a:lnTo>
                  <a:pt x="2811" y="1557"/>
                </a:lnTo>
                <a:lnTo>
                  <a:pt x="2813" y="1559"/>
                </a:lnTo>
                <a:lnTo>
                  <a:pt x="2816" y="1559"/>
                </a:lnTo>
                <a:lnTo>
                  <a:pt x="2816" y="1561"/>
                </a:lnTo>
                <a:lnTo>
                  <a:pt x="2816" y="1561"/>
                </a:lnTo>
                <a:lnTo>
                  <a:pt x="2818" y="1561"/>
                </a:lnTo>
                <a:lnTo>
                  <a:pt x="2818" y="1561"/>
                </a:lnTo>
                <a:lnTo>
                  <a:pt x="2820" y="1561"/>
                </a:lnTo>
                <a:lnTo>
                  <a:pt x="2820" y="1559"/>
                </a:lnTo>
                <a:lnTo>
                  <a:pt x="2820" y="1559"/>
                </a:lnTo>
                <a:lnTo>
                  <a:pt x="2820" y="1559"/>
                </a:lnTo>
                <a:lnTo>
                  <a:pt x="2820" y="1559"/>
                </a:lnTo>
                <a:lnTo>
                  <a:pt x="2823" y="1559"/>
                </a:lnTo>
                <a:lnTo>
                  <a:pt x="2823" y="1559"/>
                </a:lnTo>
                <a:lnTo>
                  <a:pt x="2823" y="1559"/>
                </a:lnTo>
                <a:lnTo>
                  <a:pt x="2823" y="1559"/>
                </a:lnTo>
                <a:lnTo>
                  <a:pt x="2823" y="1561"/>
                </a:lnTo>
                <a:lnTo>
                  <a:pt x="2825" y="1561"/>
                </a:lnTo>
                <a:lnTo>
                  <a:pt x="2825" y="1564"/>
                </a:lnTo>
                <a:lnTo>
                  <a:pt x="2823" y="1561"/>
                </a:lnTo>
                <a:lnTo>
                  <a:pt x="2823" y="1564"/>
                </a:lnTo>
                <a:lnTo>
                  <a:pt x="2820" y="1564"/>
                </a:lnTo>
                <a:lnTo>
                  <a:pt x="2823" y="1566"/>
                </a:lnTo>
                <a:lnTo>
                  <a:pt x="2823" y="1568"/>
                </a:lnTo>
                <a:lnTo>
                  <a:pt x="2825" y="1568"/>
                </a:lnTo>
                <a:lnTo>
                  <a:pt x="2823" y="1568"/>
                </a:lnTo>
                <a:lnTo>
                  <a:pt x="2827" y="1573"/>
                </a:lnTo>
                <a:lnTo>
                  <a:pt x="2827" y="1575"/>
                </a:lnTo>
                <a:lnTo>
                  <a:pt x="2827" y="1580"/>
                </a:lnTo>
                <a:lnTo>
                  <a:pt x="2827" y="1583"/>
                </a:lnTo>
                <a:lnTo>
                  <a:pt x="2827" y="1587"/>
                </a:lnTo>
                <a:lnTo>
                  <a:pt x="2825" y="1590"/>
                </a:lnTo>
                <a:lnTo>
                  <a:pt x="2825" y="1594"/>
                </a:lnTo>
                <a:lnTo>
                  <a:pt x="2825" y="1601"/>
                </a:lnTo>
                <a:lnTo>
                  <a:pt x="2825" y="1604"/>
                </a:lnTo>
                <a:lnTo>
                  <a:pt x="2825" y="1606"/>
                </a:lnTo>
                <a:lnTo>
                  <a:pt x="2823" y="1611"/>
                </a:lnTo>
                <a:lnTo>
                  <a:pt x="2823" y="1611"/>
                </a:lnTo>
                <a:lnTo>
                  <a:pt x="2823" y="1611"/>
                </a:lnTo>
                <a:lnTo>
                  <a:pt x="2820" y="1613"/>
                </a:lnTo>
                <a:lnTo>
                  <a:pt x="2818" y="1616"/>
                </a:lnTo>
                <a:lnTo>
                  <a:pt x="2818" y="1620"/>
                </a:lnTo>
                <a:lnTo>
                  <a:pt x="2818" y="1620"/>
                </a:lnTo>
                <a:lnTo>
                  <a:pt x="2820" y="1620"/>
                </a:lnTo>
                <a:lnTo>
                  <a:pt x="2823" y="1623"/>
                </a:lnTo>
                <a:lnTo>
                  <a:pt x="2823" y="1623"/>
                </a:lnTo>
                <a:lnTo>
                  <a:pt x="2820" y="1623"/>
                </a:lnTo>
                <a:lnTo>
                  <a:pt x="2823" y="1627"/>
                </a:lnTo>
                <a:lnTo>
                  <a:pt x="2823" y="1630"/>
                </a:lnTo>
                <a:lnTo>
                  <a:pt x="2823" y="1632"/>
                </a:lnTo>
                <a:lnTo>
                  <a:pt x="2823" y="1632"/>
                </a:lnTo>
                <a:lnTo>
                  <a:pt x="2820" y="1632"/>
                </a:lnTo>
                <a:lnTo>
                  <a:pt x="2820" y="1630"/>
                </a:lnTo>
                <a:lnTo>
                  <a:pt x="2820" y="1630"/>
                </a:lnTo>
                <a:lnTo>
                  <a:pt x="2818" y="1632"/>
                </a:lnTo>
                <a:lnTo>
                  <a:pt x="2818" y="1632"/>
                </a:lnTo>
                <a:lnTo>
                  <a:pt x="2818" y="1634"/>
                </a:lnTo>
                <a:lnTo>
                  <a:pt x="2820" y="1637"/>
                </a:lnTo>
                <a:lnTo>
                  <a:pt x="2820" y="1637"/>
                </a:lnTo>
                <a:lnTo>
                  <a:pt x="2825" y="1639"/>
                </a:lnTo>
                <a:lnTo>
                  <a:pt x="2827" y="1639"/>
                </a:lnTo>
                <a:lnTo>
                  <a:pt x="2830" y="1639"/>
                </a:lnTo>
                <a:lnTo>
                  <a:pt x="2825" y="1642"/>
                </a:lnTo>
                <a:lnTo>
                  <a:pt x="2825" y="1644"/>
                </a:lnTo>
                <a:lnTo>
                  <a:pt x="2825" y="1642"/>
                </a:lnTo>
                <a:lnTo>
                  <a:pt x="2820" y="1642"/>
                </a:lnTo>
                <a:lnTo>
                  <a:pt x="2820" y="1642"/>
                </a:lnTo>
                <a:lnTo>
                  <a:pt x="2818" y="1639"/>
                </a:lnTo>
                <a:lnTo>
                  <a:pt x="2818" y="1639"/>
                </a:lnTo>
                <a:lnTo>
                  <a:pt x="2818" y="1637"/>
                </a:lnTo>
                <a:lnTo>
                  <a:pt x="2818" y="1637"/>
                </a:lnTo>
                <a:lnTo>
                  <a:pt x="2816" y="1637"/>
                </a:lnTo>
                <a:lnTo>
                  <a:pt x="2818" y="1642"/>
                </a:lnTo>
                <a:lnTo>
                  <a:pt x="2818" y="1646"/>
                </a:lnTo>
                <a:lnTo>
                  <a:pt x="2816" y="1651"/>
                </a:lnTo>
                <a:lnTo>
                  <a:pt x="2813" y="1656"/>
                </a:lnTo>
                <a:lnTo>
                  <a:pt x="2813" y="1658"/>
                </a:lnTo>
                <a:lnTo>
                  <a:pt x="2811" y="1658"/>
                </a:lnTo>
                <a:lnTo>
                  <a:pt x="2811" y="1658"/>
                </a:lnTo>
                <a:lnTo>
                  <a:pt x="2811" y="1658"/>
                </a:lnTo>
                <a:lnTo>
                  <a:pt x="2809" y="1658"/>
                </a:lnTo>
                <a:lnTo>
                  <a:pt x="2806" y="1658"/>
                </a:lnTo>
                <a:lnTo>
                  <a:pt x="2806" y="1656"/>
                </a:lnTo>
                <a:lnTo>
                  <a:pt x="2809" y="1663"/>
                </a:lnTo>
                <a:lnTo>
                  <a:pt x="2809" y="1663"/>
                </a:lnTo>
                <a:lnTo>
                  <a:pt x="2809" y="1665"/>
                </a:lnTo>
                <a:lnTo>
                  <a:pt x="2809" y="1668"/>
                </a:lnTo>
                <a:lnTo>
                  <a:pt x="2811" y="1672"/>
                </a:lnTo>
                <a:lnTo>
                  <a:pt x="2816" y="1672"/>
                </a:lnTo>
                <a:lnTo>
                  <a:pt x="2816" y="1672"/>
                </a:lnTo>
                <a:lnTo>
                  <a:pt x="2816" y="1672"/>
                </a:lnTo>
                <a:lnTo>
                  <a:pt x="2816" y="1672"/>
                </a:lnTo>
                <a:lnTo>
                  <a:pt x="2818" y="1672"/>
                </a:lnTo>
                <a:lnTo>
                  <a:pt x="2816" y="1675"/>
                </a:lnTo>
                <a:lnTo>
                  <a:pt x="2816" y="1677"/>
                </a:lnTo>
                <a:lnTo>
                  <a:pt x="2818" y="1677"/>
                </a:lnTo>
                <a:lnTo>
                  <a:pt x="2818" y="1677"/>
                </a:lnTo>
                <a:lnTo>
                  <a:pt x="2818" y="1677"/>
                </a:lnTo>
                <a:lnTo>
                  <a:pt x="2820" y="1677"/>
                </a:lnTo>
                <a:lnTo>
                  <a:pt x="2820" y="1677"/>
                </a:lnTo>
                <a:lnTo>
                  <a:pt x="2818" y="1679"/>
                </a:lnTo>
                <a:lnTo>
                  <a:pt x="2818" y="1679"/>
                </a:lnTo>
                <a:lnTo>
                  <a:pt x="2816" y="1679"/>
                </a:lnTo>
                <a:lnTo>
                  <a:pt x="2811" y="1672"/>
                </a:lnTo>
                <a:lnTo>
                  <a:pt x="2811" y="1672"/>
                </a:lnTo>
                <a:lnTo>
                  <a:pt x="2813" y="1677"/>
                </a:lnTo>
                <a:lnTo>
                  <a:pt x="2816" y="1679"/>
                </a:lnTo>
                <a:lnTo>
                  <a:pt x="2816" y="1682"/>
                </a:lnTo>
                <a:lnTo>
                  <a:pt x="2816" y="1682"/>
                </a:lnTo>
                <a:lnTo>
                  <a:pt x="2818" y="1682"/>
                </a:lnTo>
                <a:lnTo>
                  <a:pt x="2820" y="1684"/>
                </a:lnTo>
                <a:lnTo>
                  <a:pt x="2820" y="1684"/>
                </a:lnTo>
                <a:lnTo>
                  <a:pt x="2820" y="1686"/>
                </a:lnTo>
                <a:lnTo>
                  <a:pt x="2818" y="1684"/>
                </a:lnTo>
                <a:lnTo>
                  <a:pt x="2816" y="1684"/>
                </a:lnTo>
                <a:lnTo>
                  <a:pt x="2818" y="1686"/>
                </a:lnTo>
                <a:lnTo>
                  <a:pt x="2818" y="1686"/>
                </a:lnTo>
                <a:lnTo>
                  <a:pt x="2820" y="1689"/>
                </a:lnTo>
                <a:lnTo>
                  <a:pt x="2820" y="1691"/>
                </a:lnTo>
                <a:lnTo>
                  <a:pt x="2823" y="1694"/>
                </a:lnTo>
                <a:lnTo>
                  <a:pt x="2823" y="1694"/>
                </a:lnTo>
                <a:lnTo>
                  <a:pt x="2823" y="1696"/>
                </a:lnTo>
                <a:lnTo>
                  <a:pt x="2825" y="1696"/>
                </a:lnTo>
                <a:lnTo>
                  <a:pt x="2827" y="1696"/>
                </a:lnTo>
                <a:lnTo>
                  <a:pt x="2830" y="1696"/>
                </a:lnTo>
                <a:lnTo>
                  <a:pt x="2830" y="1698"/>
                </a:lnTo>
                <a:lnTo>
                  <a:pt x="2830" y="1698"/>
                </a:lnTo>
                <a:lnTo>
                  <a:pt x="2830" y="1698"/>
                </a:lnTo>
                <a:lnTo>
                  <a:pt x="2825" y="1696"/>
                </a:lnTo>
                <a:lnTo>
                  <a:pt x="2825" y="1696"/>
                </a:lnTo>
                <a:lnTo>
                  <a:pt x="2825" y="1698"/>
                </a:lnTo>
                <a:lnTo>
                  <a:pt x="2830" y="1703"/>
                </a:lnTo>
                <a:lnTo>
                  <a:pt x="2837" y="1708"/>
                </a:lnTo>
                <a:lnTo>
                  <a:pt x="2839" y="1712"/>
                </a:lnTo>
                <a:lnTo>
                  <a:pt x="2842" y="1715"/>
                </a:lnTo>
                <a:lnTo>
                  <a:pt x="2846" y="1720"/>
                </a:lnTo>
                <a:lnTo>
                  <a:pt x="2846" y="1722"/>
                </a:lnTo>
                <a:lnTo>
                  <a:pt x="2849" y="1724"/>
                </a:lnTo>
                <a:lnTo>
                  <a:pt x="2851" y="1727"/>
                </a:lnTo>
                <a:lnTo>
                  <a:pt x="2856" y="1731"/>
                </a:lnTo>
                <a:lnTo>
                  <a:pt x="2856" y="1734"/>
                </a:lnTo>
                <a:lnTo>
                  <a:pt x="2861" y="1738"/>
                </a:lnTo>
                <a:lnTo>
                  <a:pt x="2863" y="1741"/>
                </a:lnTo>
                <a:lnTo>
                  <a:pt x="2863" y="1743"/>
                </a:lnTo>
                <a:lnTo>
                  <a:pt x="2863" y="1743"/>
                </a:lnTo>
                <a:lnTo>
                  <a:pt x="2863" y="1743"/>
                </a:lnTo>
                <a:lnTo>
                  <a:pt x="2865" y="1745"/>
                </a:lnTo>
                <a:lnTo>
                  <a:pt x="2865" y="1748"/>
                </a:lnTo>
                <a:lnTo>
                  <a:pt x="2868" y="1750"/>
                </a:lnTo>
                <a:lnTo>
                  <a:pt x="2868" y="1750"/>
                </a:lnTo>
                <a:lnTo>
                  <a:pt x="2868" y="1750"/>
                </a:lnTo>
                <a:lnTo>
                  <a:pt x="2868" y="1753"/>
                </a:lnTo>
                <a:lnTo>
                  <a:pt x="2870" y="1757"/>
                </a:lnTo>
                <a:lnTo>
                  <a:pt x="2870" y="1760"/>
                </a:lnTo>
                <a:lnTo>
                  <a:pt x="2870" y="1760"/>
                </a:lnTo>
                <a:lnTo>
                  <a:pt x="2870" y="1762"/>
                </a:lnTo>
                <a:lnTo>
                  <a:pt x="2870" y="1764"/>
                </a:lnTo>
                <a:lnTo>
                  <a:pt x="2870" y="1764"/>
                </a:lnTo>
                <a:lnTo>
                  <a:pt x="2870" y="1767"/>
                </a:lnTo>
                <a:lnTo>
                  <a:pt x="2872" y="1769"/>
                </a:lnTo>
                <a:lnTo>
                  <a:pt x="2875" y="1769"/>
                </a:lnTo>
                <a:lnTo>
                  <a:pt x="2875" y="1771"/>
                </a:lnTo>
                <a:lnTo>
                  <a:pt x="2877" y="1771"/>
                </a:lnTo>
                <a:lnTo>
                  <a:pt x="2879" y="1769"/>
                </a:lnTo>
                <a:lnTo>
                  <a:pt x="2882" y="1769"/>
                </a:lnTo>
                <a:lnTo>
                  <a:pt x="2882" y="1767"/>
                </a:lnTo>
                <a:lnTo>
                  <a:pt x="2884" y="1767"/>
                </a:lnTo>
                <a:lnTo>
                  <a:pt x="2887" y="1767"/>
                </a:lnTo>
                <a:lnTo>
                  <a:pt x="2887" y="1769"/>
                </a:lnTo>
                <a:lnTo>
                  <a:pt x="2882" y="1771"/>
                </a:lnTo>
                <a:lnTo>
                  <a:pt x="2877" y="1771"/>
                </a:lnTo>
                <a:lnTo>
                  <a:pt x="2875" y="1771"/>
                </a:lnTo>
                <a:lnTo>
                  <a:pt x="2872" y="1771"/>
                </a:lnTo>
                <a:lnTo>
                  <a:pt x="2872" y="1774"/>
                </a:lnTo>
                <a:lnTo>
                  <a:pt x="2872" y="1774"/>
                </a:lnTo>
                <a:lnTo>
                  <a:pt x="2875" y="1779"/>
                </a:lnTo>
                <a:lnTo>
                  <a:pt x="2877" y="1783"/>
                </a:lnTo>
                <a:lnTo>
                  <a:pt x="2882" y="1790"/>
                </a:lnTo>
                <a:lnTo>
                  <a:pt x="2882" y="1797"/>
                </a:lnTo>
                <a:lnTo>
                  <a:pt x="2887" y="1807"/>
                </a:lnTo>
                <a:lnTo>
                  <a:pt x="2891" y="1821"/>
                </a:lnTo>
                <a:lnTo>
                  <a:pt x="2891" y="1823"/>
                </a:lnTo>
                <a:lnTo>
                  <a:pt x="2891" y="1823"/>
                </a:lnTo>
                <a:lnTo>
                  <a:pt x="2891" y="1826"/>
                </a:lnTo>
                <a:lnTo>
                  <a:pt x="2891" y="1828"/>
                </a:lnTo>
                <a:lnTo>
                  <a:pt x="2887" y="1833"/>
                </a:lnTo>
                <a:lnTo>
                  <a:pt x="2887" y="1833"/>
                </a:lnTo>
                <a:lnTo>
                  <a:pt x="2887" y="1833"/>
                </a:lnTo>
                <a:lnTo>
                  <a:pt x="2887" y="1831"/>
                </a:lnTo>
                <a:lnTo>
                  <a:pt x="2887" y="1833"/>
                </a:lnTo>
                <a:lnTo>
                  <a:pt x="2884" y="1833"/>
                </a:lnTo>
                <a:lnTo>
                  <a:pt x="2884" y="1835"/>
                </a:lnTo>
                <a:lnTo>
                  <a:pt x="2887" y="1838"/>
                </a:lnTo>
                <a:lnTo>
                  <a:pt x="2889" y="1842"/>
                </a:lnTo>
                <a:lnTo>
                  <a:pt x="2889" y="1845"/>
                </a:lnTo>
                <a:lnTo>
                  <a:pt x="2889" y="1849"/>
                </a:lnTo>
                <a:lnTo>
                  <a:pt x="2891" y="1852"/>
                </a:lnTo>
                <a:lnTo>
                  <a:pt x="2891" y="1854"/>
                </a:lnTo>
                <a:lnTo>
                  <a:pt x="2894" y="1861"/>
                </a:lnTo>
                <a:lnTo>
                  <a:pt x="2896" y="1864"/>
                </a:lnTo>
                <a:lnTo>
                  <a:pt x="2896" y="1866"/>
                </a:lnTo>
                <a:lnTo>
                  <a:pt x="2898" y="1868"/>
                </a:lnTo>
                <a:lnTo>
                  <a:pt x="2898" y="1871"/>
                </a:lnTo>
                <a:lnTo>
                  <a:pt x="2901" y="1875"/>
                </a:lnTo>
                <a:lnTo>
                  <a:pt x="2901" y="1878"/>
                </a:lnTo>
                <a:lnTo>
                  <a:pt x="2901" y="1887"/>
                </a:lnTo>
                <a:lnTo>
                  <a:pt x="2901" y="1892"/>
                </a:lnTo>
                <a:lnTo>
                  <a:pt x="2898" y="1899"/>
                </a:lnTo>
                <a:lnTo>
                  <a:pt x="2896" y="1904"/>
                </a:lnTo>
                <a:lnTo>
                  <a:pt x="2894" y="1908"/>
                </a:lnTo>
                <a:lnTo>
                  <a:pt x="2889" y="1911"/>
                </a:lnTo>
                <a:lnTo>
                  <a:pt x="2884" y="1913"/>
                </a:lnTo>
                <a:lnTo>
                  <a:pt x="2884" y="1918"/>
                </a:lnTo>
                <a:lnTo>
                  <a:pt x="2877" y="1927"/>
                </a:lnTo>
                <a:lnTo>
                  <a:pt x="2875" y="1934"/>
                </a:lnTo>
                <a:lnTo>
                  <a:pt x="2875" y="1939"/>
                </a:lnTo>
                <a:lnTo>
                  <a:pt x="2872" y="1953"/>
                </a:lnTo>
                <a:lnTo>
                  <a:pt x="2868" y="1965"/>
                </a:lnTo>
                <a:lnTo>
                  <a:pt x="2868" y="1972"/>
                </a:lnTo>
                <a:lnTo>
                  <a:pt x="2865" y="1975"/>
                </a:lnTo>
                <a:lnTo>
                  <a:pt x="2865" y="1975"/>
                </a:lnTo>
                <a:lnTo>
                  <a:pt x="2863" y="1977"/>
                </a:lnTo>
                <a:lnTo>
                  <a:pt x="2863" y="1977"/>
                </a:lnTo>
                <a:lnTo>
                  <a:pt x="2863" y="1979"/>
                </a:lnTo>
                <a:lnTo>
                  <a:pt x="2863" y="1982"/>
                </a:lnTo>
                <a:lnTo>
                  <a:pt x="2863" y="1991"/>
                </a:lnTo>
                <a:lnTo>
                  <a:pt x="2863" y="1996"/>
                </a:lnTo>
                <a:lnTo>
                  <a:pt x="2863" y="2001"/>
                </a:lnTo>
                <a:lnTo>
                  <a:pt x="2863" y="2008"/>
                </a:lnTo>
                <a:lnTo>
                  <a:pt x="2861" y="2012"/>
                </a:lnTo>
                <a:lnTo>
                  <a:pt x="2861" y="2019"/>
                </a:lnTo>
                <a:lnTo>
                  <a:pt x="2863" y="2024"/>
                </a:lnTo>
                <a:lnTo>
                  <a:pt x="2865" y="2029"/>
                </a:lnTo>
                <a:lnTo>
                  <a:pt x="2868" y="2034"/>
                </a:lnTo>
                <a:lnTo>
                  <a:pt x="2868" y="2036"/>
                </a:lnTo>
                <a:lnTo>
                  <a:pt x="2872" y="2038"/>
                </a:lnTo>
                <a:lnTo>
                  <a:pt x="2875" y="2043"/>
                </a:lnTo>
                <a:lnTo>
                  <a:pt x="2887" y="2067"/>
                </a:lnTo>
                <a:lnTo>
                  <a:pt x="2889" y="2069"/>
                </a:lnTo>
                <a:lnTo>
                  <a:pt x="2889" y="2076"/>
                </a:lnTo>
                <a:lnTo>
                  <a:pt x="2894" y="2086"/>
                </a:lnTo>
                <a:lnTo>
                  <a:pt x="2901" y="2097"/>
                </a:lnTo>
                <a:lnTo>
                  <a:pt x="2901" y="2100"/>
                </a:lnTo>
                <a:lnTo>
                  <a:pt x="2903" y="2102"/>
                </a:lnTo>
                <a:lnTo>
                  <a:pt x="2908" y="2112"/>
                </a:lnTo>
                <a:lnTo>
                  <a:pt x="2910" y="2116"/>
                </a:lnTo>
                <a:lnTo>
                  <a:pt x="2912" y="2123"/>
                </a:lnTo>
                <a:lnTo>
                  <a:pt x="2912" y="2126"/>
                </a:lnTo>
                <a:lnTo>
                  <a:pt x="2912" y="2128"/>
                </a:lnTo>
                <a:lnTo>
                  <a:pt x="2910" y="2128"/>
                </a:lnTo>
                <a:lnTo>
                  <a:pt x="2910" y="2126"/>
                </a:lnTo>
                <a:lnTo>
                  <a:pt x="2910" y="2128"/>
                </a:lnTo>
                <a:lnTo>
                  <a:pt x="2910" y="2130"/>
                </a:lnTo>
                <a:lnTo>
                  <a:pt x="2910" y="2135"/>
                </a:lnTo>
                <a:lnTo>
                  <a:pt x="2910" y="2140"/>
                </a:lnTo>
                <a:lnTo>
                  <a:pt x="2912" y="2142"/>
                </a:lnTo>
                <a:lnTo>
                  <a:pt x="2912" y="2152"/>
                </a:lnTo>
                <a:lnTo>
                  <a:pt x="2912" y="2154"/>
                </a:lnTo>
                <a:lnTo>
                  <a:pt x="2915" y="2161"/>
                </a:lnTo>
                <a:lnTo>
                  <a:pt x="2917" y="2166"/>
                </a:lnTo>
                <a:lnTo>
                  <a:pt x="2917" y="2173"/>
                </a:lnTo>
                <a:lnTo>
                  <a:pt x="2917" y="2175"/>
                </a:lnTo>
                <a:lnTo>
                  <a:pt x="2917" y="2178"/>
                </a:lnTo>
                <a:lnTo>
                  <a:pt x="2917" y="2182"/>
                </a:lnTo>
                <a:lnTo>
                  <a:pt x="2917" y="2187"/>
                </a:lnTo>
                <a:lnTo>
                  <a:pt x="2920" y="2192"/>
                </a:lnTo>
                <a:lnTo>
                  <a:pt x="2920" y="2199"/>
                </a:lnTo>
                <a:lnTo>
                  <a:pt x="2922" y="2201"/>
                </a:lnTo>
                <a:lnTo>
                  <a:pt x="2922" y="2204"/>
                </a:lnTo>
                <a:lnTo>
                  <a:pt x="2924" y="2206"/>
                </a:lnTo>
                <a:lnTo>
                  <a:pt x="2922" y="2206"/>
                </a:lnTo>
                <a:lnTo>
                  <a:pt x="2922" y="2208"/>
                </a:lnTo>
                <a:lnTo>
                  <a:pt x="2924" y="2213"/>
                </a:lnTo>
                <a:lnTo>
                  <a:pt x="2924" y="2220"/>
                </a:lnTo>
                <a:lnTo>
                  <a:pt x="2927" y="2223"/>
                </a:lnTo>
                <a:lnTo>
                  <a:pt x="2934" y="2234"/>
                </a:lnTo>
                <a:lnTo>
                  <a:pt x="2936" y="2237"/>
                </a:lnTo>
                <a:lnTo>
                  <a:pt x="2938" y="2239"/>
                </a:lnTo>
                <a:lnTo>
                  <a:pt x="2943" y="2246"/>
                </a:lnTo>
                <a:lnTo>
                  <a:pt x="2946" y="2249"/>
                </a:lnTo>
                <a:lnTo>
                  <a:pt x="2946" y="2249"/>
                </a:lnTo>
                <a:lnTo>
                  <a:pt x="2950" y="2256"/>
                </a:lnTo>
                <a:lnTo>
                  <a:pt x="2955" y="2265"/>
                </a:lnTo>
                <a:lnTo>
                  <a:pt x="2960" y="2279"/>
                </a:lnTo>
                <a:lnTo>
                  <a:pt x="2962" y="2286"/>
                </a:lnTo>
                <a:lnTo>
                  <a:pt x="2967" y="2298"/>
                </a:lnTo>
                <a:lnTo>
                  <a:pt x="2972" y="2305"/>
                </a:lnTo>
                <a:lnTo>
                  <a:pt x="2976" y="2312"/>
                </a:lnTo>
                <a:lnTo>
                  <a:pt x="2976" y="2312"/>
                </a:lnTo>
                <a:lnTo>
                  <a:pt x="2979" y="2322"/>
                </a:lnTo>
                <a:lnTo>
                  <a:pt x="2979" y="2324"/>
                </a:lnTo>
                <a:lnTo>
                  <a:pt x="2979" y="2329"/>
                </a:lnTo>
                <a:lnTo>
                  <a:pt x="2976" y="2331"/>
                </a:lnTo>
                <a:lnTo>
                  <a:pt x="2974" y="2334"/>
                </a:lnTo>
                <a:lnTo>
                  <a:pt x="2974" y="2336"/>
                </a:lnTo>
                <a:lnTo>
                  <a:pt x="2972" y="2334"/>
                </a:lnTo>
                <a:lnTo>
                  <a:pt x="2969" y="2334"/>
                </a:lnTo>
                <a:lnTo>
                  <a:pt x="2969" y="2336"/>
                </a:lnTo>
                <a:lnTo>
                  <a:pt x="2969" y="2338"/>
                </a:lnTo>
                <a:lnTo>
                  <a:pt x="2972" y="2341"/>
                </a:lnTo>
                <a:lnTo>
                  <a:pt x="2972" y="2343"/>
                </a:lnTo>
                <a:lnTo>
                  <a:pt x="2974" y="2343"/>
                </a:lnTo>
                <a:lnTo>
                  <a:pt x="2974" y="2348"/>
                </a:lnTo>
                <a:lnTo>
                  <a:pt x="2976" y="2348"/>
                </a:lnTo>
                <a:lnTo>
                  <a:pt x="2976" y="2350"/>
                </a:lnTo>
                <a:lnTo>
                  <a:pt x="2979" y="2355"/>
                </a:lnTo>
                <a:lnTo>
                  <a:pt x="2979" y="2357"/>
                </a:lnTo>
                <a:lnTo>
                  <a:pt x="2979" y="2360"/>
                </a:lnTo>
                <a:lnTo>
                  <a:pt x="2979" y="2360"/>
                </a:lnTo>
                <a:lnTo>
                  <a:pt x="2976" y="2362"/>
                </a:lnTo>
                <a:lnTo>
                  <a:pt x="2979" y="2364"/>
                </a:lnTo>
                <a:lnTo>
                  <a:pt x="2979" y="2367"/>
                </a:lnTo>
                <a:lnTo>
                  <a:pt x="2979" y="2369"/>
                </a:lnTo>
                <a:lnTo>
                  <a:pt x="2979" y="2364"/>
                </a:lnTo>
                <a:lnTo>
                  <a:pt x="2981" y="2362"/>
                </a:lnTo>
                <a:lnTo>
                  <a:pt x="2981" y="2362"/>
                </a:lnTo>
                <a:lnTo>
                  <a:pt x="2981" y="2362"/>
                </a:lnTo>
                <a:lnTo>
                  <a:pt x="2983" y="2362"/>
                </a:lnTo>
                <a:lnTo>
                  <a:pt x="2986" y="2362"/>
                </a:lnTo>
                <a:lnTo>
                  <a:pt x="2986" y="2362"/>
                </a:lnTo>
                <a:lnTo>
                  <a:pt x="2986" y="2364"/>
                </a:lnTo>
                <a:lnTo>
                  <a:pt x="2986" y="2367"/>
                </a:lnTo>
                <a:lnTo>
                  <a:pt x="2986" y="2367"/>
                </a:lnTo>
                <a:lnTo>
                  <a:pt x="2986" y="2369"/>
                </a:lnTo>
                <a:lnTo>
                  <a:pt x="2988" y="2369"/>
                </a:lnTo>
                <a:lnTo>
                  <a:pt x="2988" y="2369"/>
                </a:lnTo>
                <a:lnTo>
                  <a:pt x="2990" y="2369"/>
                </a:lnTo>
                <a:lnTo>
                  <a:pt x="2990" y="2369"/>
                </a:lnTo>
                <a:lnTo>
                  <a:pt x="2993" y="2369"/>
                </a:lnTo>
                <a:lnTo>
                  <a:pt x="2993" y="2369"/>
                </a:lnTo>
                <a:lnTo>
                  <a:pt x="2995" y="2371"/>
                </a:lnTo>
                <a:lnTo>
                  <a:pt x="2995" y="2374"/>
                </a:lnTo>
                <a:lnTo>
                  <a:pt x="2995" y="2374"/>
                </a:lnTo>
                <a:lnTo>
                  <a:pt x="2995" y="2374"/>
                </a:lnTo>
                <a:lnTo>
                  <a:pt x="3000" y="2376"/>
                </a:lnTo>
                <a:lnTo>
                  <a:pt x="3005" y="2376"/>
                </a:lnTo>
                <a:lnTo>
                  <a:pt x="3005" y="2376"/>
                </a:lnTo>
                <a:lnTo>
                  <a:pt x="3007" y="2378"/>
                </a:lnTo>
                <a:lnTo>
                  <a:pt x="3014" y="2371"/>
                </a:lnTo>
                <a:lnTo>
                  <a:pt x="3016" y="2371"/>
                </a:lnTo>
                <a:lnTo>
                  <a:pt x="3021" y="2369"/>
                </a:lnTo>
                <a:lnTo>
                  <a:pt x="3021" y="2369"/>
                </a:lnTo>
                <a:lnTo>
                  <a:pt x="3024" y="2369"/>
                </a:lnTo>
                <a:lnTo>
                  <a:pt x="3026" y="2369"/>
                </a:lnTo>
                <a:lnTo>
                  <a:pt x="3028" y="2369"/>
                </a:lnTo>
                <a:lnTo>
                  <a:pt x="3031" y="2369"/>
                </a:lnTo>
                <a:lnTo>
                  <a:pt x="3033" y="2369"/>
                </a:lnTo>
                <a:lnTo>
                  <a:pt x="3038" y="2369"/>
                </a:lnTo>
                <a:lnTo>
                  <a:pt x="3047" y="2362"/>
                </a:lnTo>
                <a:lnTo>
                  <a:pt x="3049" y="2362"/>
                </a:lnTo>
                <a:lnTo>
                  <a:pt x="3052" y="2362"/>
                </a:lnTo>
                <a:lnTo>
                  <a:pt x="3054" y="2362"/>
                </a:lnTo>
                <a:lnTo>
                  <a:pt x="3059" y="2362"/>
                </a:lnTo>
                <a:lnTo>
                  <a:pt x="3064" y="2362"/>
                </a:lnTo>
                <a:lnTo>
                  <a:pt x="3066" y="2362"/>
                </a:lnTo>
                <a:lnTo>
                  <a:pt x="3071" y="2360"/>
                </a:lnTo>
                <a:lnTo>
                  <a:pt x="3073" y="2360"/>
                </a:lnTo>
                <a:lnTo>
                  <a:pt x="3080" y="2362"/>
                </a:lnTo>
                <a:lnTo>
                  <a:pt x="3087" y="2364"/>
                </a:lnTo>
                <a:lnTo>
                  <a:pt x="3092" y="2364"/>
                </a:lnTo>
                <a:lnTo>
                  <a:pt x="3094" y="2362"/>
                </a:lnTo>
                <a:lnTo>
                  <a:pt x="3094" y="2360"/>
                </a:lnTo>
                <a:lnTo>
                  <a:pt x="3099" y="2360"/>
                </a:lnTo>
                <a:lnTo>
                  <a:pt x="3104" y="2362"/>
                </a:lnTo>
                <a:lnTo>
                  <a:pt x="3106" y="2362"/>
                </a:lnTo>
                <a:lnTo>
                  <a:pt x="3106" y="2362"/>
                </a:lnTo>
                <a:lnTo>
                  <a:pt x="3106" y="2357"/>
                </a:lnTo>
                <a:lnTo>
                  <a:pt x="3109" y="2355"/>
                </a:lnTo>
                <a:lnTo>
                  <a:pt x="3113" y="2355"/>
                </a:lnTo>
                <a:lnTo>
                  <a:pt x="3120" y="2355"/>
                </a:lnTo>
                <a:lnTo>
                  <a:pt x="3123" y="2355"/>
                </a:lnTo>
                <a:lnTo>
                  <a:pt x="3132" y="2350"/>
                </a:lnTo>
                <a:lnTo>
                  <a:pt x="3137" y="2348"/>
                </a:lnTo>
                <a:lnTo>
                  <a:pt x="3144" y="2341"/>
                </a:lnTo>
                <a:lnTo>
                  <a:pt x="3146" y="2341"/>
                </a:lnTo>
                <a:lnTo>
                  <a:pt x="3153" y="2336"/>
                </a:lnTo>
                <a:lnTo>
                  <a:pt x="3158" y="2331"/>
                </a:lnTo>
                <a:lnTo>
                  <a:pt x="3165" y="2324"/>
                </a:lnTo>
                <a:lnTo>
                  <a:pt x="3170" y="2319"/>
                </a:lnTo>
                <a:lnTo>
                  <a:pt x="3177" y="2312"/>
                </a:lnTo>
                <a:lnTo>
                  <a:pt x="3182" y="2308"/>
                </a:lnTo>
                <a:lnTo>
                  <a:pt x="3184" y="2308"/>
                </a:lnTo>
                <a:lnTo>
                  <a:pt x="3186" y="2305"/>
                </a:lnTo>
                <a:lnTo>
                  <a:pt x="3191" y="2298"/>
                </a:lnTo>
                <a:lnTo>
                  <a:pt x="3196" y="2291"/>
                </a:lnTo>
                <a:lnTo>
                  <a:pt x="3198" y="2286"/>
                </a:lnTo>
                <a:lnTo>
                  <a:pt x="3203" y="2279"/>
                </a:lnTo>
                <a:lnTo>
                  <a:pt x="3205" y="2275"/>
                </a:lnTo>
                <a:lnTo>
                  <a:pt x="3210" y="2267"/>
                </a:lnTo>
                <a:lnTo>
                  <a:pt x="3212" y="2263"/>
                </a:lnTo>
                <a:lnTo>
                  <a:pt x="3222" y="2253"/>
                </a:lnTo>
                <a:lnTo>
                  <a:pt x="3222" y="2253"/>
                </a:lnTo>
                <a:lnTo>
                  <a:pt x="3224" y="2253"/>
                </a:lnTo>
                <a:lnTo>
                  <a:pt x="3227" y="2253"/>
                </a:lnTo>
                <a:lnTo>
                  <a:pt x="3231" y="2249"/>
                </a:lnTo>
                <a:lnTo>
                  <a:pt x="3231" y="2244"/>
                </a:lnTo>
                <a:lnTo>
                  <a:pt x="3236" y="2239"/>
                </a:lnTo>
                <a:lnTo>
                  <a:pt x="3238" y="2227"/>
                </a:lnTo>
                <a:lnTo>
                  <a:pt x="3238" y="2223"/>
                </a:lnTo>
                <a:lnTo>
                  <a:pt x="3243" y="2216"/>
                </a:lnTo>
                <a:lnTo>
                  <a:pt x="3243" y="2211"/>
                </a:lnTo>
                <a:lnTo>
                  <a:pt x="3243" y="2211"/>
                </a:lnTo>
                <a:lnTo>
                  <a:pt x="3246" y="2197"/>
                </a:lnTo>
                <a:lnTo>
                  <a:pt x="3246" y="2194"/>
                </a:lnTo>
                <a:lnTo>
                  <a:pt x="3246" y="2194"/>
                </a:lnTo>
                <a:lnTo>
                  <a:pt x="3243" y="2194"/>
                </a:lnTo>
                <a:lnTo>
                  <a:pt x="3243" y="2199"/>
                </a:lnTo>
                <a:lnTo>
                  <a:pt x="3243" y="2197"/>
                </a:lnTo>
                <a:lnTo>
                  <a:pt x="3241" y="2197"/>
                </a:lnTo>
                <a:lnTo>
                  <a:pt x="3241" y="2197"/>
                </a:lnTo>
                <a:lnTo>
                  <a:pt x="3238" y="2194"/>
                </a:lnTo>
                <a:lnTo>
                  <a:pt x="3238" y="2192"/>
                </a:lnTo>
                <a:lnTo>
                  <a:pt x="3241" y="2190"/>
                </a:lnTo>
                <a:lnTo>
                  <a:pt x="3241" y="2190"/>
                </a:lnTo>
                <a:lnTo>
                  <a:pt x="3243" y="2185"/>
                </a:lnTo>
                <a:lnTo>
                  <a:pt x="3246" y="2182"/>
                </a:lnTo>
                <a:lnTo>
                  <a:pt x="3253" y="2178"/>
                </a:lnTo>
                <a:lnTo>
                  <a:pt x="3257" y="2175"/>
                </a:lnTo>
                <a:lnTo>
                  <a:pt x="3262" y="2173"/>
                </a:lnTo>
                <a:lnTo>
                  <a:pt x="3276" y="2168"/>
                </a:lnTo>
                <a:lnTo>
                  <a:pt x="3283" y="2164"/>
                </a:lnTo>
                <a:lnTo>
                  <a:pt x="3286" y="2161"/>
                </a:lnTo>
                <a:lnTo>
                  <a:pt x="3288" y="2159"/>
                </a:lnTo>
                <a:lnTo>
                  <a:pt x="3293" y="2154"/>
                </a:lnTo>
                <a:lnTo>
                  <a:pt x="3293" y="2152"/>
                </a:lnTo>
                <a:lnTo>
                  <a:pt x="3295" y="2147"/>
                </a:lnTo>
                <a:lnTo>
                  <a:pt x="3293" y="2145"/>
                </a:lnTo>
                <a:lnTo>
                  <a:pt x="3293" y="2145"/>
                </a:lnTo>
                <a:lnTo>
                  <a:pt x="3293" y="2147"/>
                </a:lnTo>
                <a:lnTo>
                  <a:pt x="3290" y="2147"/>
                </a:lnTo>
                <a:lnTo>
                  <a:pt x="3290" y="2147"/>
                </a:lnTo>
                <a:lnTo>
                  <a:pt x="3290" y="2145"/>
                </a:lnTo>
                <a:lnTo>
                  <a:pt x="3293" y="2133"/>
                </a:lnTo>
                <a:lnTo>
                  <a:pt x="3295" y="2128"/>
                </a:lnTo>
                <a:lnTo>
                  <a:pt x="3295" y="2123"/>
                </a:lnTo>
                <a:lnTo>
                  <a:pt x="3295" y="2121"/>
                </a:lnTo>
                <a:lnTo>
                  <a:pt x="3295" y="2116"/>
                </a:lnTo>
                <a:lnTo>
                  <a:pt x="3295" y="2114"/>
                </a:lnTo>
                <a:lnTo>
                  <a:pt x="3295" y="2114"/>
                </a:lnTo>
                <a:lnTo>
                  <a:pt x="3295" y="2112"/>
                </a:lnTo>
                <a:lnTo>
                  <a:pt x="3295" y="2112"/>
                </a:lnTo>
                <a:lnTo>
                  <a:pt x="3295" y="2109"/>
                </a:lnTo>
                <a:lnTo>
                  <a:pt x="3293" y="2112"/>
                </a:lnTo>
                <a:lnTo>
                  <a:pt x="3293" y="2114"/>
                </a:lnTo>
                <a:lnTo>
                  <a:pt x="3293" y="2116"/>
                </a:lnTo>
                <a:lnTo>
                  <a:pt x="3293" y="2119"/>
                </a:lnTo>
                <a:lnTo>
                  <a:pt x="3290" y="2116"/>
                </a:lnTo>
                <a:lnTo>
                  <a:pt x="3290" y="2114"/>
                </a:lnTo>
                <a:lnTo>
                  <a:pt x="3293" y="2109"/>
                </a:lnTo>
                <a:lnTo>
                  <a:pt x="3290" y="2102"/>
                </a:lnTo>
                <a:lnTo>
                  <a:pt x="3290" y="2100"/>
                </a:lnTo>
                <a:lnTo>
                  <a:pt x="3288" y="2095"/>
                </a:lnTo>
                <a:lnTo>
                  <a:pt x="3288" y="2090"/>
                </a:lnTo>
                <a:lnTo>
                  <a:pt x="3286" y="2083"/>
                </a:lnTo>
                <a:lnTo>
                  <a:pt x="3286" y="2081"/>
                </a:lnTo>
                <a:lnTo>
                  <a:pt x="3283" y="2079"/>
                </a:lnTo>
                <a:lnTo>
                  <a:pt x="3281" y="2076"/>
                </a:lnTo>
                <a:lnTo>
                  <a:pt x="3281" y="2074"/>
                </a:lnTo>
                <a:lnTo>
                  <a:pt x="3283" y="2067"/>
                </a:lnTo>
                <a:lnTo>
                  <a:pt x="3283" y="2064"/>
                </a:lnTo>
                <a:lnTo>
                  <a:pt x="3283" y="2062"/>
                </a:lnTo>
                <a:lnTo>
                  <a:pt x="3283" y="2062"/>
                </a:lnTo>
                <a:lnTo>
                  <a:pt x="3281" y="2060"/>
                </a:lnTo>
                <a:lnTo>
                  <a:pt x="3283" y="2060"/>
                </a:lnTo>
                <a:lnTo>
                  <a:pt x="3286" y="2062"/>
                </a:lnTo>
                <a:lnTo>
                  <a:pt x="3286" y="2062"/>
                </a:lnTo>
                <a:lnTo>
                  <a:pt x="3286" y="2062"/>
                </a:lnTo>
                <a:lnTo>
                  <a:pt x="3295" y="2055"/>
                </a:lnTo>
                <a:lnTo>
                  <a:pt x="3300" y="2048"/>
                </a:lnTo>
                <a:lnTo>
                  <a:pt x="3305" y="2045"/>
                </a:lnTo>
                <a:lnTo>
                  <a:pt x="3307" y="2043"/>
                </a:lnTo>
                <a:lnTo>
                  <a:pt x="3309" y="2041"/>
                </a:lnTo>
                <a:lnTo>
                  <a:pt x="3309" y="2043"/>
                </a:lnTo>
                <a:lnTo>
                  <a:pt x="3312" y="2041"/>
                </a:lnTo>
                <a:lnTo>
                  <a:pt x="3312" y="2038"/>
                </a:lnTo>
                <a:lnTo>
                  <a:pt x="3312" y="2041"/>
                </a:lnTo>
                <a:lnTo>
                  <a:pt x="3314" y="2041"/>
                </a:lnTo>
                <a:lnTo>
                  <a:pt x="3314" y="2038"/>
                </a:lnTo>
                <a:lnTo>
                  <a:pt x="3316" y="2036"/>
                </a:lnTo>
                <a:lnTo>
                  <a:pt x="3316" y="2034"/>
                </a:lnTo>
                <a:lnTo>
                  <a:pt x="3321" y="2029"/>
                </a:lnTo>
                <a:lnTo>
                  <a:pt x="3323" y="2027"/>
                </a:lnTo>
                <a:lnTo>
                  <a:pt x="3323" y="2024"/>
                </a:lnTo>
                <a:lnTo>
                  <a:pt x="3323" y="2024"/>
                </a:lnTo>
                <a:lnTo>
                  <a:pt x="3326" y="2022"/>
                </a:lnTo>
                <a:lnTo>
                  <a:pt x="3326" y="2022"/>
                </a:lnTo>
                <a:lnTo>
                  <a:pt x="3331" y="2017"/>
                </a:lnTo>
                <a:lnTo>
                  <a:pt x="3335" y="2015"/>
                </a:lnTo>
                <a:lnTo>
                  <a:pt x="3342" y="2010"/>
                </a:lnTo>
                <a:lnTo>
                  <a:pt x="3345" y="2010"/>
                </a:lnTo>
                <a:lnTo>
                  <a:pt x="3347" y="2008"/>
                </a:lnTo>
                <a:lnTo>
                  <a:pt x="3347" y="2008"/>
                </a:lnTo>
                <a:lnTo>
                  <a:pt x="3352" y="2005"/>
                </a:lnTo>
                <a:lnTo>
                  <a:pt x="3357" y="2005"/>
                </a:lnTo>
                <a:lnTo>
                  <a:pt x="3357" y="2003"/>
                </a:lnTo>
                <a:lnTo>
                  <a:pt x="3359" y="2003"/>
                </a:lnTo>
                <a:lnTo>
                  <a:pt x="3359" y="2003"/>
                </a:lnTo>
                <a:lnTo>
                  <a:pt x="3361" y="2003"/>
                </a:lnTo>
                <a:lnTo>
                  <a:pt x="3361" y="2003"/>
                </a:lnTo>
                <a:lnTo>
                  <a:pt x="3364" y="2003"/>
                </a:lnTo>
                <a:lnTo>
                  <a:pt x="3366" y="1998"/>
                </a:lnTo>
                <a:lnTo>
                  <a:pt x="3368" y="1998"/>
                </a:lnTo>
                <a:lnTo>
                  <a:pt x="3375" y="1994"/>
                </a:lnTo>
                <a:lnTo>
                  <a:pt x="3378" y="1991"/>
                </a:lnTo>
                <a:lnTo>
                  <a:pt x="3380" y="1991"/>
                </a:lnTo>
                <a:lnTo>
                  <a:pt x="3378" y="1989"/>
                </a:lnTo>
                <a:lnTo>
                  <a:pt x="3380" y="1986"/>
                </a:lnTo>
                <a:lnTo>
                  <a:pt x="3383" y="1986"/>
                </a:lnTo>
                <a:lnTo>
                  <a:pt x="3385" y="1982"/>
                </a:lnTo>
                <a:lnTo>
                  <a:pt x="3385" y="1982"/>
                </a:lnTo>
                <a:lnTo>
                  <a:pt x="3385" y="1982"/>
                </a:lnTo>
                <a:lnTo>
                  <a:pt x="3387" y="1979"/>
                </a:lnTo>
                <a:lnTo>
                  <a:pt x="3387" y="1977"/>
                </a:lnTo>
                <a:lnTo>
                  <a:pt x="3392" y="1970"/>
                </a:lnTo>
                <a:lnTo>
                  <a:pt x="3394" y="1965"/>
                </a:lnTo>
                <a:lnTo>
                  <a:pt x="3394" y="1965"/>
                </a:lnTo>
                <a:lnTo>
                  <a:pt x="3394" y="1963"/>
                </a:lnTo>
                <a:lnTo>
                  <a:pt x="3394" y="1963"/>
                </a:lnTo>
                <a:lnTo>
                  <a:pt x="3397" y="1963"/>
                </a:lnTo>
                <a:lnTo>
                  <a:pt x="3397" y="1960"/>
                </a:lnTo>
                <a:lnTo>
                  <a:pt x="3397" y="1958"/>
                </a:lnTo>
                <a:lnTo>
                  <a:pt x="3397" y="1958"/>
                </a:lnTo>
                <a:lnTo>
                  <a:pt x="3399" y="1956"/>
                </a:lnTo>
                <a:lnTo>
                  <a:pt x="3399" y="1953"/>
                </a:lnTo>
                <a:lnTo>
                  <a:pt x="3399" y="1953"/>
                </a:lnTo>
                <a:lnTo>
                  <a:pt x="3399" y="1951"/>
                </a:lnTo>
                <a:lnTo>
                  <a:pt x="3399" y="1951"/>
                </a:lnTo>
                <a:lnTo>
                  <a:pt x="3399" y="1949"/>
                </a:lnTo>
                <a:lnTo>
                  <a:pt x="3397" y="1949"/>
                </a:lnTo>
                <a:lnTo>
                  <a:pt x="3397" y="1949"/>
                </a:lnTo>
                <a:lnTo>
                  <a:pt x="3394" y="1951"/>
                </a:lnTo>
                <a:lnTo>
                  <a:pt x="3394" y="1949"/>
                </a:lnTo>
                <a:lnTo>
                  <a:pt x="3394" y="1949"/>
                </a:lnTo>
                <a:lnTo>
                  <a:pt x="3397" y="1946"/>
                </a:lnTo>
                <a:lnTo>
                  <a:pt x="3397" y="1944"/>
                </a:lnTo>
                <a:lnTo>
                  <a:pt x="3397" y="1944"/>
                </a:lnTo>
                <a:lnTo>
                  <a:pt x="3394" y="1944"/>
                </a:lnTo>
                <a:lnTo>
                  <a:pt x="3394" y="1942"/>
                </a:lnTo>
                <a:lnTo>
                  <a:pt x="3394" y="1937"/>
                </a:lnTo>
                <a:lnTo>
                  <a:pt x="3394" y="1932"/>
                </a:lnTo>
                <a:lnTo>
                  <a:pt x="3394" y="1930"/>
                </a:lnTo>
                <a:lnTo>
                  <a:pt x="3394" y="1927"/>
                </a:lnTo>
                <a:lnTo>
                  <a:pt x="3394" y="1925"/>
                </a:lnTo>
                <a:lnTo>
                  <a:pt x="3394" y="1925"/>
                </a:lnTo>
                <a:lnTo>
                  <a:pt x="3394" y="1923"/>
                </a:lnTo>
                <a:lnTo>
                  <a:pt x="3394" y="1920"/>
                </a:lnTo>
                <a:lnTo>
                  <a:pt x="3394" y="1920"/>
                </a:lnTo>
                <a:lnTo>
                  <a:pt x="3394" y="1918"/>
                </a:lnTo>
                <a:lnTo>
                  <a:pt x="3392" y="1918"/>
                </a:lnTo>
                <a:lnTo>
                  <a:pt x="3392" y="1918"/>
                </a:lnTo>
                <a:lnTo>
                  <a:pt x="3392" y="1916"/>
                </a:lnTo>
                <a:lnTo>
                  <a:pt x="3394" y="1916"/>
                </a:lnTo>
                <a:lnTo>
                  <a:pt x="3394" y="1913"/>
                </a:lnTo>
                <a:lnTo>
                  <a:pt x="3394" y="1911"/>
                </a:lnTo>
                <a:lnTo>
                  <a:pt x="3394" y="1908"/>
                </a:lnTo>
                <a:lnTo>
                  <a:pt x="3394" y="1908"/>
                </a:lnTo>
                <a:lnTo>
                  <a:pt x="3394" y="1906"/>
                </a:lnTo>
                <a:lnTo>
                  <a:pt x="3394" y="1904"/>
                </a:lnTo>
                <a:lnTo>
                  <a:pt x="3394" y="1899"/>
                </a:lnTo>
                <a:lnTo>
                  <a:pt x="3394" y="1897"/>
                </a:lnTo>
                <a:lnTo>
                  <a:pt x="3394" y="1897"/>
                </a:lnTo>
                <a:lnTo>
                  <a:pt x="3394" y="1894"/>
                </a:lnTo>
                <a:lnTo>
                  <a:pt x="3392" y="1890"/>
                </a:lnTo>
                <a:lnTo>
                  <a:pt x="3394" y="1885"/>
                </a:lnTo>
                <a:lnTo>
                  <a:pt x="3392" y="1882"/>
                </a:lnTo>
                <a:lnTo>
                  <a:pt x="3392" y="1882"/>
                </a:lnTo>
                <a:lnTo>
                  <a:pt x="3394" y="1880"/>
                </a:lnTo>
                <a:lnTo>
                  <a:pt x="3397" y="1878"/>
                </a:lnTo>
                <a:lnTo>
                  <a:pt x="3394" y="1875"/>
                </a:lnTo>
                <a:lnTo>
                  <a:pt x="3394" y="1875"/>
                </a:lnTo>
                <a:lnTo>
                  <a:pt x="3394" y="1875"/>
                </a:lnTo>
                <a:lnTo>
                  <a:pt x="3397" y="1873"/>
                </a:lnTo>
                <a:lnTo>
                  <a:pt x="3394" y="1871"/>
                </a:lnTo>
                <a:lnTo>
                  <a:pt x="3397" y="1871"/>
                </a:lnTo>
                <a:lnTo>
                  <a:pt x="3397" y="1868"/>
                </a:lnTo>
                <a:lnTo>
                  <a:pt x="3394" y="1866"/>
                </a:lnTo>
                <a:lnTo>
                  <a:pt x="3394" y="1864"/>
                </a:lnTo>
                <a:lnTo>
                  <a:pt x="3394" y="1864"/>
                </a:lnTo>
                <a:lnTo>
                  <a:pt x="3394" y="1864"/>
                </a:lnTo>
                <a:lnTo>
                  <a:pt x="3392" y="1861"/>
                </a:lnTo>
                <a:lnTo>
                  <a:pt x="3390" y="1859"/>
                </a:lnTo>
                <a:lnTo>
                  <a:pt x="3387" y="1859"/>
                </a:lnTo>
                <a:lnTo>
                  <a:pt x="3387" y="1859"/>
                </a:lnTo>
                <a:lnTo>
                  <a:pt x="3385" y="1859"/>
                </a:lnTo>
                <a:lnTo>
                  <a:pt x="3385" y="1857"/>
                </a:lnTo>
                <a:lnTo>
                  <a:pt x="3383" y="1857"/>
                </a:lnTo>
                <a:lnTo>
                  <a:pt x="3380" y="1854"/>
                </a:lnTo>
                <a:lnTo>
                  <a:pt x="3383" y="1854"/>
                </a:lnTo>
                <a:lnTo>
                  <a:pt x="3383" y="1852"/>
                </a:lnTo>
                <a:lnTo>
                  <a:pt x="3380" y="1849"/>
                </a:lnTo>
                <a:lnTo>
                  <a:pt x="3380" y="1847"/>
                </a:lnTo>
                <a:lnTo>
                  <a:pt x="3380" y="1842"/>
                </a:lnTo>
                <a:lnTo>
                  <a:pt x="3380" y="1838"/>
                </a:lnTo>
                <a:lnTo>
                  <a:pt x="3375" y="1833"/>
                </a:lnTo>
                <a:lnTo>
                  <a:pt x="3378" y="1833"/>
                </a:lnTo>
                <a:lnTo>
                  <a:pt x="3378" y="1831"/>
                </a:lnTo>
                <a:lnTo>
                  <a:pt x="3375" y="1828"/>
                </a:lnTo>
                <a:lnTo>
                  <a:pt x="3373" y="1821"/>
                </a:lnTo>
                <a:lnTo>
                  <a:pt x="3373" y="1821"/>
                </a:lnTo>
                <a:lnTo>
                  <a:pt x="3375" y="1819"/>
                </a:lnTo>
                <a:lnTo>
                  <a:pt x="3375" y="1814"/>
                </a:lnTo>
                <a:lnTo>
                  <a:pt x="3375" y="1809"/>
                </a:lnTo>
                <a:lnTo>
                  <a:pt x="3375" y="1807"/>
                </a:lnTo>
                <a:lnTo>
                  <a:pt x="3373" y="1809"/>
                </a:lnTo>
                <a:lnTo>
                  <a:pt x="3373" y="1802"/>
                </a:lnTo>
                <a:lnTo>
                  <a:pt x="3375" y="1800"/>
                </a:lnTo>
                <a:lnTo>
                  <a:pt x="3375" y="1795"/>
                </a:lnTo>
                <a:lnTo>
                  <a:pt x="3378" y="1795"/>
                </a:lnTo>
                <a:lnTo>
                  <a:pt x="3378" y="1793"/>
                </a:lnTo>
                <a:lnTo>
                  <a:pt x="3378" y="1788"/>
                </a:lnTo>
                <a:lnTo>
                  <a:pt x="3373" y="1788"/>
                </a:lnTo>
                <a:lnTo>
                  <a:pt x="3373" y="1786"/>
                </a:lnTo>
                <a:lnTo>
                  <a:pt x="3371" y="1783"/>
                </a:lnTo>
                <a:lnTo>
                  <a:pt x="3371" y="1781"/>
                </a:lnTo>
                <a:lnTo>
                  <a:pt x="3368" y="1781"/>
                </a:lnTo>
                <a:lnTo>
                  <a:pt x="3366" y="1779"/>
                </a:lnTo>
                <a:lnTo>
                  <a:pt x="3366" y="1774"/>
                </a:lnTo>
                <a:lnTo>
                  <a:pt x="3366" y="1771"/>
                </a:lnTo>
                <a:lnTo>
                  <a:pt x="3366" y="1769"/>
                </a:lnTo>
                <a:lnTo>
                  <a:pt x="3368" y="1762"/>
                </a:lnTo>
                <a:lnTo>
                  <a:pt x="3368" y="1760"/>
                </a:lnTo>
                <a:lnTo>
                  <a:pt x="3371" y="1755"/>
                </a:lnTo>
                <a:lnTo>
                  <a:pt x="3371" y="1753"/>
                </a:lnTo>
                <a:lnTo>
                  <a:pt x="3371" y="1750"/>
                </a:lnTo>
                <a:lnTo>
                  <a:pt x="3371" y="1748"/>
                </a:lnTo>
                <a:lnTo>
                  <a:pt x="3373" y="1745"/>
                </a:lnTo>
                <a:lnTo>
                  <a:pt x="3373" y="1743"/>
                </a:lnTo>
                <a:lnTo>
                  <a:pt x="3373" y="1743"/>
                </a:lnTo>
                <a:lnTo>
                  <a:pt x="3375" y="1741"/>
                </a:lnTo>
                <a:lnTo>
                  <a:pt x="3375" y="1741"/>
                </a:lnTo>
                <a:lnTo>
                  <a:pt x="3378" y="1738"/>
                </a:lnTo>
                <a:lnTo>
                  <a:pt x="3380" y="1731"/>
                </a:lnTo>
                <a:lnTo>
                  <a:pt x="3383" y="1731"/>
                </a:lnTo>
                <a:lnTo>
                  <a:pt x="3383" y="1729"/>
                </a:lnTo>
                <a:lnTo>
                  <a:pt x="3383" y="1729"/>
                </a:lnTo>
                <a:lnTo>
                  <a:pt x="3383" y="1727"/>
                </a:lnTo>
                <a:lnTo>
                  <a:pt x="3383" y="1727"/>
                </a:lnTo>
                <a:lnTo>
                  <a:pt x="3385" y="1724"/>
                </a:lnTo>
                <a:lnTo>
                  <a:pt x="3385" y="1720"/>
                </a:lnTo>
                <a:lnTo>
                  <a:pt x="3387" y="1720"/>
                </a:lnTo>
                <a:lnTo>
                  <a:pt x="3387" y="1717"/>
                </a:lnTo>
                <a:lnTo>
                  <a:pt x="3387" y="1715"/>
                </a:lnTo>
                <a:lnTo>
                  <a:pt x="3390" y="1712"/>
                </a:lnTo>
                <a:lnTo>
                  <a:pt x="3390" y="1710"/>
                </a:lnTo>
                <a:lnTo>
                  <a:pt x="3392" y="1708"/>
                </a:lnTo>
                <a:lnTo>
                  <a:pt x="3392" y="1703"/>
                </a:lnTo>
                <a:lnTo>
                  <a:pt x="3392" y="1701"/>
                </a:lnTo>
                <a:lnTo>
                  <a:pt x="3394" y="1698"/>
                </a:lnTo>
                <a:lnTo>
                  <a:pt x="3397" y="1698"/>
                </a:lnTo>
                <a:lnTo>
                  <a:pt x="3399" y="1698"/>
                </a:lnTo>
                <a:lnTo>
                  <a:pt x="3404" y="1694"/>
                </a:lnTo>
                <a:lnTo>
                  <a:pt x="3404" y="1694"/>
                </a:lnTo>
                <a:lnTo>
                  <a:pt x="3406" y="1691"/>
                </a:lnTo>
                <a:lnTo>
                  <a:pt x="3406" y="1691"/>
                </a:lnTo>
                <a:lnTo>
                  <a:pt x="3406" y="1689"/>
                </a:lnTo>
                <a:lnTo>
                  <a:pt x="3404" y="1686"/>
                </a:lnTo>
                <a:lnTo>
                  <a:pt x="3406" y="1686"/>
                </a:lnTo>
                <a:lnTo>
                  <a:pt x="3406" y="1686"/>
                </a:lnTo>
                <a:lnTo>
                  <a:pt x="3406" y="1686"/>
                </a:lnTo>
                <a:lnTo>
                  <a:pt x="3406" y="1684"/>
                </a:lnTo>
                <a:lnTo>
                  <a:pt x="3409" y="1686"/>
                </a:lnTo>
                <a:lnTo>
                  <a:pt x="3409" y="1686"/>
                </a:lnTo>
                <a:lnTo>
                  <a:pt x="3411" y="1684"/>
                </a:lnTo>
                <a:lnTo>
                  <a:pt x="3413" y="1684"/>
                </a:lnTo>
                <a:lnTo>
                  <a:pt x="3418" y="1679"/>
                </a:lnTo>
                <a:lnTo>
                  <a:pt x="3418" y="1677"/>
                </a:lnTo>
                <a:lnTo>
                  <a:pt x="3420" y="1675"/>
                </a:lnTo>
                <a:lnTo>
                  <a:pt x="3423" y="1670"/>
                </a:lnTo>
                <a:lnTo>
                  <a:pt x="3423" y="1668"/>
                </a:lnTo>
                <a:lnTo>
                  <a:pt x="3425" y="1665"/>
                </a:lnTo>
                <a:lnTo>
                  <a:pt x="3425" y="1665"/>
                </a:lnTo>
                <a:lnTo>
                  <a:pt x="3427" y="1663"/>
                </a:lnTo>
                <a:lnTo>
                  <a:pt x="3430" y="1660"/>
                </a:lnTo>
                <a:lnTo>
                  <a:pt x="3432" y="1656"/>
                </a:lnTo>
                <a:lnTo>
                  <a:pt x="3435" y="1653"/>
                </a:lnTo>
                <a:lnTo>
                  <a:pt x="3437" y="1651"/>
                </a:lnTo>
                <a:lnTo>
                  <a:pt x="3437" y="1649"/>
                </a:lnTo>
                <a:lnTo>
                  <a:pt x="3439" y="1649"/>
                </a:lnTo>
                <a:lnTo>
                  <a:pt x="3453" y="1630"/>
                </a:lnTo>
                <a:lnTo>
                  <a:pt x="3458" y="1625"/>
                </a:lnTo>
                <a:lnTo>
                  <a:pt x="3463" y="1620"/>
                </a:lnTo>
                <a:lnTo>
                  <a:pt x="3470" y="1616"/>
                </a:lnTo>
                <a:lnTo>
                  <a:pt x="3479" y="1606"/>
                </a:lnTo>
                <a:lnTo>
                  <a:pt x="3496" y="1594"/>
                </a:lnTo>
                <a:lnTo>
                  <a:pt x="3501" y="1592"/>
                </a:lnTo>
                <a:lnTo>
                  <a:pt x="3517" y="1575"/>
                </a:lnTo>
                <a:lnTo>
                  <a:pt x="3527" y="1561"/>
                </a:lnTo>
                <a:lnTo>
                  <a:pt x="3536" y="1549"/>
                </a:lnTo>
                <a:lnTo>
                  <a:pt x="3541" y="1540"/>
                </a:lnTo>
                <a:lnTo>
                  <a:pt x="3548" y="1528"/>
                </a:lnTo>
                <a:lnTo>
                  <a:pt x="3555" y="1514"/>
                </a:lnTo>
                <a:lnTo>
                  <a:pt x="3557" y="1509"/>
                </a:lnTo>
                <a:lnTo>
                  <a:pt x="3560" y="1502"/>
                </a:lnTo>
                <a:lnTo>
                  <a:pt x="3562" y="1497"/>
                </a:lnTo>
                <a:lnTo>
                  <a:pt x="3564" y="1490"/>
                </a:lnTo>
                <a:lnTo>
                  <a:pt x="3567" y="1486"/>
                </a:lnTo>
                <a:lnTo>
                  <a:pt x="3569" y="1483"/>
                </a:lnTo>
                <a:lnTo>
                  <a:pt x="3569" y="1476"/>
                </a:lnTo>
                <a:lnTo>
                  <a:pt x="3574" y="1472"/>
                </a:lnTo>
                <a:lnTo>
                  <a:pt x="3579" y="1464"/>
                </a:lnTo>
                <a:lnTo>
                  <a:pt x="3579" y="1462"/>
                </a:lnTo>
                <a:lnTo>
                  <a:pt x="3581" y="1457"/>
                </a:lnTo>
                <a:lnTo>
                  <a:pt x="3583" y="1453"/>
                </a:lnTo>
                <a:lnTo>
                  <a:pt x="3586" y="1450"/>
                </a:lnTo>
                <a:lnTo>
                  <a:pt x="3588" y="1446"/>
                </a:lnTo>
                <a:lnTo>
                  <a:pt x="3588" y="1438"/>
                </a:lnTo>
                <a:lnTo>
                  <a:pt x="3588" y="1434"/>
                </a:lnTo>
                <a:lnTo>
                  <a:pt x="3588" y="1427"/>
                </a:lnTo>
                <a:lnTo>
                  <a:pt x="3588" y="1427"/>
                </a:lnTo>
                <a:lnTo>
                  <a:pt x="3590" y="1424"/>
                </a:lnTo>
                <a:lnTo>
                  <a:pt x="3593" y="1424"/>
                </a:lnTo>
                <a:lnTo>
                  <a:pt x="3595" y="1424"/>
                </a:lnTo>
                <a:lnTo>
                  <a:pt x="3597" y="1424"/>
                </a:lnTo>
                <a:lnTo>
                  <a:pt x="3597" y="1424"/>
                </a:lnTo>
                <a:lnTo>
                  <a:pt x="3597" y="1424"/>
                </a:lnTo>
                <a:lnTo>
                  <a:pt x="3595" y="1422"/>
                </a:lnTo>
                <a:lnTo>
                  <a:pt x="3593" y="1422"/>
                </a:lnTo>
                <a:lnTo>
                  <a:pt x="3593" y="1422"/>
                </a:lnTo>
                <a:lnTo>
                  <a:pt x="3593" y="1422"/>
                </a:lnTo>
                <a:lnTo>
                  <a:pt x="3590" y="1424"/>
                </a:lnTo>
                <a:lnTo>
                  <a:pt x="3590" y="1424"/>
                </a:lnTo>
                <a:lnTo>
                  <a:pt x="3590" y="1424"/>
                </a:lnTo>
                <a:lnTo>
                  <a:pt x="3590" y="1422"/>
                </a:lnTo>
                <a:lnTo>
                  <a:pt x="3593" y="1422"/>
                </a:lnTo>
                <a:lnTo>
                  <a:pt x="3593" y="1420"/>
                </a:lnTo>
                <a:lnTo>
                  <a:pt x="3593" y="1420"/>
                </a:lnTo>
                <a:lnTo>
                  <a:pt x="3590" y="1410"/>
                </a:lnTo>
                <a:lnTo>
                  <a:pt x="3590" y="1405"/>
                </a:lnTo>
                <a:lnTo>
                  <a:pt x="3590" y="1401"/>
                </a:lnTo>
                <a:lnTo>
                  <a:pt x="3593" y="1398"/>
                </a:lnTo>
                <a:lnTo>
                  <a:pt x="3593" y="1396"/>
                </a:lnTo>
                <a:lnTo>
                  <a:pt x="3593" y="1394"/>
                </a:lnTo>
                <a:lnTo>
                  <a:pt x="3593" y="1394"/>
                </a:lnTo>
                <a:lnTo>
                  <a:pt x="3586" y="1391"/>
                </a:lnTo>
                <a:lnTo>
                  <a:pt x="3581" y="1391"/>
                </a:lnTo>
                <a:lnTo>
                  <a:pt x="3581" y="1394"/>
                </a:lnTo>
                <a:lnTo>
                  <a:pt x="3579" y="1396"/>
                </a:lnTo>
                <a:lnTo>
                  <a:pt x="3572" y="1401"/>
                </a:lnTo>
                <a:lnTo>
                  <a:pt x="3564" y="1403"/>
                </a:lnTo>
                <a:lnTo>
                  <a:pt x="3560" y="1405"/>
                </a:lnTo>
                <a:lnTo>
                  <a:pt x="3553" y="1405"/>
                </a:lnTo>
                <a:lnTo>
                  <a:pt x="3550" y="1408"/>
                </a:lnTo>
                <a:lnTo>
                  <a:pt x="3550" y="1408"/>
                </a:lnTo>
                <a:lnTo>
                  <a:pt x="3546" y="1405"/>
                </a:lnTo>
                <a:lnTo>
                  <a:pt x="3543" y="1405"/>
                </a:lnTo>
                <a:lnTo>
                  <a:pt x="3541" y="1405"/>
                </a:lnTo>
                <a:lnTo>
                  <a:pt x="3534" y="1410"/>
                </a:lnTo>
                <a:lnTo>
                  <a:pt x="3529" y="1410"/>
                </a:lnTo>
                <a:lnTo>
                  <a:pt x="3524" y="1408"/>
                </a:lnTo>
                <a:lnTo>
                  <a:pt x="3522" y="1408"/>
                </a:lnTo>
                <a:lnTo>
                  <a:pt x="3520" y="1410"/>
                </a:lnTo>
                <a:lnTo>
                  <a:pt x="3515" y="1412"/>
                </a:lnTo>
                <a:lnTo>
                  <a:pt x="3508" y="1417"/>
                </a:lnTo>
                <a:lnTo>
                  <a:pt x="3505" y="1417"/>
                </a:lnTo>
                <a:lnTo>
                  <a:pt x="3501" y="1417"/>
                </a:lnTo>
                <a:lnTo>
                  <a:pt x="3498" y="1417"/>
                </a:lnTo>
                <a:lnTo>
                  <a:pt x="3494" y="1415"/>
                </a:lnTo>
                <a:lnTo>
                  <a:pt x="3491" y="1417"/>
                </a:lnTo>
                <a:lnTo>
                  <a:pt x="3484" y="1420"/>
                </a:lnTo>
                <a:lnTo>
                  <a:pt x="3477" y="1424"/>
                </a:lnTo>
                <a:lnTo>
                  <a:pt x="3468" y="1424"/>
                </a:lnTo>
                <a:lnTo>
                  <a:pt x="3465" y="1424"/>
                </a:lnTo>
                <a:lnTo>
                  <a:pt x="3463" y="1422"/>
                </a:lnTo>
                <a:lnTo>
                  <a:pt x="3458" y="1417"/>
                </a:lnTo>
                <a:lnTo>
                  <a:pt x="3453" y="1412"/>
                </a:lnTo>
                <a:lnTo>
                  <a:pt x="3449" y="1405"/>
                </a:lnTo>
                <a:lnTo>
                  <a:pt x="3446" y="1401"/>
                </a:lnTo>
                <a:lnTo>
                  <a:pt x="3444" y="1401"/>
                </a:lnTo>
                <a:lnTo>
                  <a:pt x="3442" y="1401"/>
                </a:lnTo>
                <a:lnTo>
                  <a:pt x="3439" y="1401"/>
                </a:lnTo>
                <a:lnTo>
                  <a:pt x="3437" y="1401"/>
                </a:lnTo>
                <a:lnTo>
                  <a:pt x="3435" y="1401"/>
                </a:lnTo>
                <a:lnTo>
                  <a:pt x="3432" y="1401"/>
                </a:lnTo>
                <a:lnTo>
                  <a:pt x="3432" y="1401"/>
                </a:lnTo>
                <a:lnTo>
                  <a:pt x="3432" y="1401"/>
                </a:lnTo>
                <a:lnTo>
                  <a:pt x="3435" y="1401"/>
                </a:lnTo>
                <a:lnTo>
                  <a:pt x="3437" y="1396"/>
                </a:lnTo>
                <a:lnTo>
                  <a:pt x="3442" y="1394"/>
                </a:lnTo>
                <a:lnTo>
                  <a:pt x="3446" y="1391"/>
                </a:lnTo>
                <a:lnTo>
                  <a:pt x="3446" y="1391"/>
                </a:lnTo>
                <a:lnTo>
                  <a:pt x="3446" y="1389"/>
                </a:lnTo>
                <a:lnTo>
                  <a:pt x="3449" y="1386"/>
                </a:lnTo>
                <a:lnTo>
                  <a:pt x="3446" y="1384"/>
                </a:lnTo>
                <a:lnTo>
                  <a:pt x="3446" y="1382"/>
                </a:lnTo>
                <a:lnTo>
                  <a:pt x="3442" y="1377"/>
                </a:lnTo>
                <a:lnTo>
                  <a:pt x="3442" y="1377"/>
                </a:lnTo>
                <a:lnTo>
                  <a:pt x="3442" y="1375"/>
                </a:lnTo>
                <a:lnTo>
                  <a:pt x="3439" y="1372"/>
                </a:lnTo>
                <a:lnTo>
                  <a:pt x="3439" y="1375"/>
                </a:lnTo>
                <a:lnTo>
                  <a:pt x="3437" y="1372"/>
                </a:lnTo>
                <a:lnTo>
                  <a:pt x="3435" y="1370"/>
                </a:lnTo>
                <a:lnTo>
                  <a:pt x="3430" y="1365"/>
                </a:lnTo>
                <a:lnTo>
                  <a:pt x="3430" y="1365"/>
                </a:lnTo>
                <a:lnTo>
                  <a:pt x="3427" y="1361"/>
                </a:lnTo>
                <a:lnTo>
                  <a:pt x="3425" y="1358"/>
                </a:lnTo>
                <a:lnTo>
                  <a:pt x="3413" y="1349"/>
                </a:lnTo>
                <a:lnTo>
                  <a:pt x="3411" y="1344"/>
                </a:lnTo>
                <a:lnTo>
                  <a:pt x="3406" y="1335"/>
                </a:lnTo>
                <a:lnTo>
                  <a:pt x="3399" y="1332"/>
                </a:lnTo>
                <a:lnTo>
                  <a:pt x="3394" y="1330"/>
                </a:lnTo>
                <a:lnTo>
                  <a:pt x="3392" y="1330"/>
                </a:lnTo>
                <a:lnTo>
                  <a:pt x="3392" y="1327"/>
                </a:lnTo>
                <a:lnTo>
                  <a:pt x="3390" y="1327"/>
                </a:lnTo>
                <a:lnTo>
                  <a:pt x="3387" y="1327"/>
                </a:lnTo>
                <a:lnTo>
                  <a:pt x="3385" y="1325"/>
                </a:lnTo>
                <a:lnTo>
                  <a:pt x="3385" y="1323"/>
                </a:lnTo>
                <a:lnTo>
                  <a:pt x="3383" y="1320"/>
                </a:lnTo>
                <a:lnTo>
                  <a:pt x="3383" y="1320"/>
                </a:lnTo>
                <a:lnTo>
                  <a:pt x="3380" y="1318"/>
                </a:lnTo>
                <a:lnTo>
                  <a:pt x="3380" y="1318"/>
                </a:lnTo>
                <a:lnTo>
                  <a:pt x="3378" y="1320"/>
                </a:lnTo>
                <a:lnTo>
                  <a:pt x="3380" y="1323"/>
                </a:lnTo>
                <a:lnTo>
                  <a:pt x="3380" y="1323"/>
                </a:lnTo>
                <a:lnTo>
                  <a:pt x="3378" y="1325"/>
                </a:lnTo>
                <a:lnTo>
                  <a:pt x="3378" y="1323"/>
                </a:lnTo>
                <a:lnTo>
                  <a:pt x="3375" y="1318"/>
                </a:lnTo>
                <a:lnTo>
                  <a:pt x="3375" y="1316"/>
                </a:lnTo>
                <a:lnTo>
                  <a:pt x="3373" y="1316"/>
                </a:lnTo>
                <a:lnTo>
                  <a:pt x="3371" y="1311"/>
                </a:lnTo>
                <a:lnTo>
                  <a:pt x="3368" y="1309"/>
                </a:lnTo>
                <a:lnTo>
                  <a:pt x="3368" y="1301"/>
                </a:lnTo>
                <a:lnTo>
                  <a:pt x="3366" y="1292"/>
                </a:lnTo>
                <a:lnTo>
                  <a:pt x="3364" y="1283"/>
                </a:lnTo>
                <a:lnTo>
                  <a:pt x="3361" y="1275"/>
                </a:lnTo>
                <a:lnTo>
                  <a:pt x="3354" y="1264"/>
                </a:lnTo>
                <a:lnTo>
                  <a:pt x="3354" y="1264"/>
                </a:lnTo>
                <a:lnTo>
                  <a:pt x="3349" y="1259"/>
                </a:lnTo>
                <a:lnTo>
                  <a:pt x="3349" y="1259"/>
                </a:lnTo>
                <a:lnTo>
                  <a:pt x="3349" y="1259"/>
                </a:lnTo>
                <a:lnTo>
                  <a:pt x="3347" y="1259"/>
                </a:lnTo>
                <a:lnTo>
                  <a:pt x="3347" y="1257"/>
                </a:lnTo>
                <a:lnTo>
                  <a:pt x="3345" y="1257"/>
                </a:lnTo>
                <a:lnTo>
                  <a:pt x="3342" y="1252"/>
                </a:lnTo>
                <a:lnTo>
                  <a:pt x="3338" y="1249"/>
                </a:lnTo>
                <a:lnTo>
                  <a:pt x="3335" y="1249"/>
                </a:lnTo>
                <a:lnTo>
                  <a:pt x="3335" y="1249"/>
                </a:lnTo>
                <a:lnTo>
                  <a:pt x="3333" y="1247"/>
                </a:lnTo>
                <a:lnTo>
                  <a:pt x="3331" y="1242"/>
                </a:lnTo>
                <a:lnTo>
                  <a:pt x="3328" y="1231"/>
                </a:lnTo>
                <a:lnTo>
                  <a:pt x="3328" y="1226"/>
                </a:lnTo>
                <a:lnTo>
                  <a:pt x="3328" y="1219"/>
                </a:lnTo>
                <a:lnTo>
                  <a:pt x="3328" y="1214"/>
                </a:lnTo>
                <a:lnTo>
                  <a:pt x="3328" y="1209"/>
                </a:lnTo>
                <a:lnTo>
                  <a:pt x="3326" y="1207"/>
                </a:lnTo>
                <a:lnTo>
                  <a:pt x="3326" y="1202"/>
                </a:lnTo>
                <a:lnTo>
                  <a:pt x="3326" y="1202"/>
                </a:lnTo>
                <a:lnTo>
                  <a:pt x="3326" y="1200"/>
                </a:lnTo>
                <a:lnTo>
                  <a:pt x="3326" y="1200"/>
                </a:lnTo>
                <a:lnTo>
                  <a:pt x="3328" y="1200"/>
                </a:lnTo>
                <a:lnTo>
                  <a:pt x="3328" y="1200"/>
                </a:lnTo>
                <a:lnTo>
                  <a:pt x="3328" y="1200"/>
                </a:lnTo>
                <a:lnTo>
                  <a:pt x="3326" y="1198"/>
                </a:lnTo>
                <a:lnTo>
                  <a:pt x="3323" y="1195"/>
                </a:lnTo>
                <a:lnTo>
                  <a:pt x="3321" y="1188"/>
                </a:lnTo>
                <a:lnTo>
                  <a:pt x="3321" y="1186"/>
                </a:lnTo>
                <a:lnTo>
                  <a:pt x="3319" y="1181"/>
                </a:lnTo>
                <a:lnTo>
                  <a:pt x="3319" y="1179"/>
                </a:lnTo>
                <a:lnTo>
                  <a:pt x="3319" y="1179"/>
                </a:lnTo>
                <a:lnTo>
                  <a:pt x="3312" y="1172"/>
                </a:lnTo>
                <a:lnTo>
                  <a:pt x="3307" y="1167"/>
                </a:lnTo>
                <a:lnTo>
                  <a:pt x="3302" y="1164"/>
                </a:lnTo>
                <a:lnTo>
                  <a:pt x="3300" y="1164"/>
                </a:lnTo>
                <a:lnTo>
                  <a:pt x="3300" y="1162"/>
                </a:lnTo>
                <a:lnTo>
                  <a:pt x="3298" y="1160"/>
                </a:lnTo>
                <a:lnTo>
                  <a:pt x="3295" y="1153"/>
                </a:lnTo>
                <a:lnTo>
                  <a:pt x="3295" y="1150"/>
                </a:lnTo>
                <a:lnTo>
                  <a:pt x="3293" y="1143"/>
                </a:lnTo>
                <a:lnTo>
                  <a:pt x="3293" y="1141"/>
                </a:lnTo>
                <a:lnTo>
                  <a:pt x="3295" y="1138"/>
                </a:lnTo>
                <a:lnTo>
                  <a:pt x="3295" y="1138"/>
                </a:lnTo>
                <a:lnTo>
                  <a:pt x="3295" y="1138"/>
                </a:lnTo>
                <a:lnTo>
                  <a:pt x="3298" y="1138"/>
                </a:lnTo>
                <a:lnTo>
                  <a:pt x="3295" y="1136"/>
                </a:lnTo>
                <a:lnTo>
                  <a:pt x="3293" y="1134"/>
                </a:lnTo>
                <a:lnTo>
                  <a:pt x="3290" y="1131"/>
                </a:lnTo>
                <a:lnTo>
                  <a:pt x="3288" y="1129"/>
                </a:lnTo>
                <a:lnTo>
                  <a:pt x="3281" y="1115"/>
                </a:lnTo>
                <a:lnTo>
                  <a:pt x="3276" y="1108"/>
                </a:lnTo>
                <a:lnTo>
                  <a:pt x="3274" y="1103"/>
                </a:lnTo>
                <a:lnTo>
                  <a:pt x="3269" y="1096"/>
                </a:lnTo>
                <a:lnTo>
                  <a:pt x="3264" y="1084"/>
                </a:lnTo>
                <a:lnTo>
                  <a:pt x="3262" y="1082"/>
                </a:lnTo>
                <a:lnTo>
                  <a:pt x="3262" y="1075"/>
                </a:lnTo>
                <a:lnTo>
                  <a:pt x="3260" y="1070"/>
                </a:lnTo>
                <a:lnTo>
                  <a:pt x="3260" y="1070"/>
                </a:lnTo>
                <a:lnTo>
                  <a:pt x="3257" y="1068"/>
                </a:lnTo>
                <a:lnTo>
                  <a:pt x="3257" y="1065"/>
                </a:lnTo>
                <a:lnTo>
                  <a:pt x="3255" y="1063"/>
                </a:lnTo>
                <a:lnTo>
                  <a:pt x="3255" y="1061"/>
                </a:lnTo>
                <a:lnTo>
                  <a:pt x="3255" y="1056"/>
                </a:lnTo>
                <a:lnTo>
                  <a:pt x="3253" y="1053"/>
                </a:lnTo>
                <a:lnTo>
                  <a:pt x="3250" y="1053"/>
                </a:lnTo>
                <a:lnTo>
                  <a:pt x="3248" y="1049"/>
                </a:lnTo>
                <a:lnTo>
                  <a:pt x="3243" y="1044"/>
                </a:lnTo>
                <a:lnTo>
                  <a:pt x="3241" y="1042"/>
                </a:lnTo>
                <a:lnTo>
                  <a:pt x="3241" y="1039"/>
                </a:lnTo>
                <a:lnTo>
                  <a:pt x="3241" y="1039"/>
                </a:lnTo>
                <a:lnTo>
                  <a:pt x="3238" y="1037"/>
                </a:lnTo>
                <a:lnTo>
                  <a:pt x="3236" y="1035"/>
                </a:lnTo>
                <a:lnTo>
                  <a:pt x="3236" y="1032"/>
                </a:lnTo>
                <a:lnTo>
                  <a:pt x="3236" y="1027"/>
                </a:lnTo>
                <a:lnTo>
                  <a:pt x="3236" y="1025"/>
                </a:lnTo>
                <a:lnTo>
                  <a:pt x="3234" y="1025"/>
                </a:lnTo>
                <a:lnTo>
                  <a:pt x="3231" y="1020"/>
                </a:lnTo>
                <a:lnTo>
                  <a:pt x="3231" y="1018"/>
                </a:lnTo>
                <a:lnTo>
                  <a:pt x="3231" y="1016"/>
                </a:lnTo>
                <a:lnTo>
                  <a:pt x="3234" y="1016"/>
                </a:lnTo>
                <a:lnTo>
                  <a:pt x="3231" y="1013"/>
                </a:lnTo>
                <a:lnTo>
                  <a:pt x="3234" y="1011"/>
                </a:lnTo>
                <a:lnTo>
                  <a:pt x="3236" y="1016"/>
                </a:lnTo>
                <a:lnTo>
                  <a:pt x="3236" y="1020"/>
                </a:lnTo>
                <a:lnTo>
                  <a:pt x="3238" y="1023"/>
                </a:lnTo>
                <a:lnTo>
                  <a:pt x="3238" y="1025"/>
                </a:lnTo>
                <a:lnTo>
                  <a:pt x="3241" y="1027"/>
                </a:lnTo>
                <a:lnTo>
                  <a:pt x="3243" y="1030"/>
                </a:lnTo>
                <a:lnTo>
                  <a:pt x="3246" y="1032"/>
                </a:lnTo>
                <a:lnTo>
                  <a:pt x="3248" y="1037"/>
                </a:lnTo>
                <a:lnTo>
                  <a:pt x="3248" y="1039"/>
                </a:lnTo>
                <a:lnTo>
                  <a:pt x="3248" y="1042"/>
                </a:lnTo>
                <a:lnTo>
                  <a:pt x="3250" y="1046"/>
                </a:lnTo>
                <a:lnTo>
                  <a:pt x="3255" y="1049"/>
                </a:lnTo>
                <a:lnTo>
                  <a:pt x="3257" y="1053"/>
                </a:lnTo>
                <a:lnTo>
                  <a:pt x="3262" y="1058"/>
                </a:lnTo>
                <a:lnTo>
                  <a:pt x="3267" y="1058"/>
                </a:lnTo>
                <a:lnTo>
                  <a:pt x="3267" y="1056"/>
                </a:lnTo>
                <a:lnTo>
                  <a:pt x="3269" y="1053"/>
                </a:lnTo>
                <a:lnTo>
                  <a:pt x="3269" y="1051"/>
                </a:lnTo>
                <a:lnTo>
                  <a:pt x="3269" y="1046"/>
                </a:lnTo>
                <a:lnTo>
                  <a:pt x="3272" y="1037"/>
                </a:lnTo>
                <a:lnTo>
                  <a:pt x="3274" y="1027"/>
                </a:lnTo>
                <a:lnTo>
                  <a:pt x="3276" y="1023"/>
                </a:lnTo>
                <a:lnTo>
                  <a:pt x="3276" y="1023"/>
                </a:lnTo>
                <a:lnTo>
                  <a:pt x="3279" y="1020"/>
                </a:lnTo>
                <a:lnTo>
                  <a:pt x="3279" y="1023"/>
                </a:lnTo>
                <a:lnTo>
                  <a:pt x="3276" y="1025"/>
                </a:lnTo>
                <a:lnTo>
                  <a:pt x="3276" y="1039"/>
                </a:lnTo>
                <a:lnTo>
                  <a:pt x="3276" y="1042"/>
                </a:lnTo>
                <a:lnTo>
                  <a:pt x="3274" y="1049"/>
                </a:lnTo>
                <a:lnTo>
                  <a:pt x="3274" y="1051"/>
                </a:lnTo>
                <a:lnTo>
                  <a:pt x="3274" y="1051"/>
                </a:lnTo>
                <a:lnTo>
                  <a:pt x="3274" y="1051"/>
                </a:lnTo>
                <a:lnTo>
                  <a:pt x="3276" y="1051"/>
                </a:lnTo>
                <a:lnTo>
                  <a:pt x="3281" y="1051"/>
                </a:lnTo>
                <a:lnTo>
                  <a:pt x="3283" y="1053"/>
                </a:lnTo>
                <a:lnTo>
                  <a:pt x="3288" y="1058"/>
                </a:lnTo>
                <a:lnTo>
                  <a:pt x="3290" y="1065"/>
                </a:lnTo>
                <a:lnTo>
                  <a:pt x="3295" y="1070"/>
                </a:lnTo>
                <a:lnTo>
                  <a:pt x="3298" y="1072"/>
                </a:lnTo>
                <a:lnTo>
                  <a:pt x="3300" y="1077"/>
                </a:lnTo>
                <a:lnTo>
                  <a:pt x="3302" y="1079"/>
                </a:lnTo>
                <a:lnTo>
                  <a:pt x="3305" y="1084"/>
                </a:lnTo>
                <a:lnTo>
                  <a:pt x="3309" y="1094"/>
                </a:lnTo>
                <a:lnTo>
                  <a:pt x="3312" y="1096"/>
                </a:lnTo>
                <a:lnTo>
                  <a:pt x="3314" y="1098"/>
                </a:lnTo>
                <a:lnTo>
                  <a:pt x="3314" y="1101"/>
                </a:lnTo>
                <a:lnTo>
                  <a:pt x="3316" y="1103"/>
                </a:lnTo>
                <a:lnTo>
                  <a:pt x="3316" y="1103"/>
                </a:lnTo>
                <a:lnTo>
                  <a:pt x="3321" y="1110"/>
                </a:lnTo>
                <a:lnTo>
                  <a:pt x="3323" y="1113"/>
                </a:lnTo>
                <a:lnTo>
                  <a:pt x="3323" y="1115"/>
                </a:lnTo>
                <a:lnTo>
                  <a:pt x="3323" y="1117"/>
                </a:lnTo>
                <a:lnTo>
                  <a:pt x="3323" y="1120"/>
                </a:lnTo>
                <a:lnTo>
                  <a:pt x="3323" y="1120"/>
                </a:lnTo>
                <a:lnTo>
                  <a:pt x="3326" y="1124"/>
                </a:lnTo>
                <a:lnTo>
                  <a:pt x="3328" y="1129"/>
                </a:lnTo>
                <a:lnTo>
                  <a:pt x="3331" y="1131"/>
                </a:lnTo>
                <a:lnTo>
                  <a:pt x="3333" y="1131"/>
                </a:lnTo>
                <a:lnTo>
                  <a:pt x="3333" y="1131"/>
                </a:lnTo>
                <a:lnTo>
                  <a:pt x="3335" y="1134"/>
                </a:lnTo>
                <a:lnTo>
                  <a:pt x="3338" y="1134"/>
                </a:lnTo>
                <a:lnTo>
                  <a:pt x="3338" y="1136"/>
                </a:lnTo>
                <a:lnTo>
                  <a:pt x="3340" y="1136"/>
                </a:lnTo>
                <a:lnTo>
                  <a:pt x="3345" y="1141"/>
                </a:lnTo>
                <a:lnTo>
                  <a:pt x="3347" y="1143"/>
                </a:lnTo>
                <a:lnTo>
                  <a:pt x="3349" y="1148"/>
                </a:lnTo>
                <a:lnTo>
                  <a:pt x="3352" y="1153"/>
                </a:lnTo>
                <a:lnTo>
                  <a:pt x="3354" y="1155"/>
                </a:lnTo>
                <a:lnTo>
                  <a:pt x="3354" y="1157"/>
                </a:lnTo>
                <a:lnTo>
                  <a:pt x="3354" y="1160"/>
                </a:lnTo>
                <a:lnTo>
                  <a:pt x="3357" y="1162"/>
                </a:lnTo>
                <a:lnTo>
                  <a:pt x="3357" y="1162"/>
                </a:lnTo>
                <a:lnTo>
                  <a:pt x="3357" y="1162"/>
                </a:lnTo>
                <a:lnTo>
                  <a:pt x="3359" y="1164"/>
                </a:lnTo>
                <a:lnTo>
                  <a:pt x="3359" y="1164"/>
                </a:lnTo>
                <a:lnTo>
                  <a:pt x="3359" y="1167"/>
                </a:lnTo>
                <a:lnTo>
                  <a:pt x="3361" y="1172"/>
                </a:lnTo>
                <a:lnTo>
                  <a:pt x="3359" y="1174"/>
                </a:lnTo>
                <a:lnTo>
                  <a:pt x="3359" y="1176"/>
                </a:lnTo>
                <a:lnTo>
                  <a:pt x="3359" y="1179"/>
                </a:lnTo>
                <a:lnTo>
                  <a:pt x="3359" y="1183"/>
                </a:lnTo>
                <a:lnTo>
                  <a:pt x="3359" y="1186"/>
                </a:lnTo>
                <a:lnTo>
                  <a:pt x="3361" y="1188"/>
                </a:lnTo>
                <a:lnTo>
                  <a:pt x="3361" y="1190"/>
                </a:lnTo>
                <a:lnTo>
                  <a:pt x="3361" y="1193"/>
                </a:lnTo>
                <a:lnTo>
                  <a:pt x="3361" y="1195"/>
                </a:lnTo>
                <a:lnTo>
                  <a:pt x="3364" y="1202"/>
                </a:lnTo>
                <a:lnTo>
                  <a:pt x="3368" y="1207"/>
                </a:lnTo>
                <a:lnTo>
                  <a:pt x="3371" y="1212"/>
                </a:lnTo>
                <a:lnTo>
                  <a:pt x="3373" y="1214"/>
                </a:lnTo>
                <a:lnTo>
                  <a:pt x="3375" y="1216"/>
                </a:lnTo>
                <a:lnTo>
                  <a:pt x="3380" y="1216"/>
                </a:lnTo>
                <a:lnTo>
                  <a:pt x="3387" y="1224"/>
                </a:lnTo>
                <a:lnTo>
                  <a:pt x="3390" y="1226"/>
                </a:lnTo>
                <a:lnTo>
                  <a:pt x="3392" y="1228"/>
                </a:lnTo>
                <a:lnTo>
                  <a:pt x="3394" y="1228"/>
                </a:lnTo>
                <a:lnTo>
                  <a:pt x="3394" y="1231"/>
                </a:lnTo>
                <a:lnTo>
                  <a:pt x="3394" y="1231"/>
                </a:lnTo>
                <a:lnTo>
                  <a:pt x="3397" y="1233"/>
                </a:lnTo>
                <a:lnTo>
                  <a:pt x="3399" y="1242"/>
                </a:lnTo>
                <a:lnTo>
                  <a:pt x="3401" y="1242"/>
                </a:lnTo>
                <a:lnTo>
                  <a:pt x="3401" y="1247"/>
                </a:lnTo>
                <a:lnTo>
                  <a:pt x="3401" y="1247"/>
                </a:lnTo>
                <a:lnTo>
                  <a:pt x="3401" y="1249"/>
                </a:lnTo>
                <a:lnTo>
                  <a:pt x="3406" y="1254"/>
                </a:lnTo>
                <a:lnTo>
                  <a:pt x="3409" y="1259"/>
                </a:lnTo>
                <a:lnTo>
                  <a:pt x="3411" y="1264"/>
                </a:lnTo>
                <a:lnTo>
                  <a:pt x="3413" y="1266"/>
                </a:lnTo>
                <a:lnTo>
                  <a:pt x="3418" y="1271"/>
                </a:lnTo>
                <a:lnTo>
                  <a:pt x="3423" y="1275"/>
                </a:lnTo>
                <a:lnTo>
                  <a:pt x="3425" y="1280"/>
                </a:lnTo>
                <a:lnTo>
                  <a:pt x="3425" y="1283"/>
                </a:lnTo>
                <a:lnTo>
                  <a:pt x="3427" y="1285"/>
                </a:lnTo>
                <a:lnTo>
                  <a:pt x="3427" y="1287"/>
                </a:lnTo>
                <a:lnTo>
                  <a:pt x="3427" y="1287"/>
                </a:lnTo>
                <a:lnTo>
                  <a:pt x="3430" y="1290"/>
                </a:lnTo>
                <a:lnTo>
                  <a:pt x="3432" y="1292"/>
                </a:lnTo>
                <a:lnTo>
                  <a:pt x="3432" y="1292"/>
                </a:lnTo>
                <a:lnTo>
                  <a:pt x="3432" y="1294"/>
                </a:lnTo>
                <a:lnTo>
                  <a:pt x="3432" y="1297"/>
                </a:lnTo>
                <a:lnTo>
                  <a:pt x="3435" y="1299"/>
                </a:lnTo>
                <a:lnTo>
                  <a:pt x="3435" y="1306"/>
                </a:lnTo>
                <a:lnTo>
                  <a:pt x="3432" y="1313"/>
                </a:lnTo>
                <a:lnTo>
                  <a:pt x="3435" y="1320"/>
                </a:lnTo>
                <a:lnTo>
                  <a:pt x="3435" y="1320"/>
                </a:lnTo>
                <a:lnTo>
                  <a:pt x="3435" y="1323"/>
                </a:lnTo>
                <a:lnTo>
                  <a:pt x="3432" y="1320"/>
                </a:lnTo>
                <a:lnTo>
                  <a:pt x="3432" y="1320"/>
                </a:lnTo>
                <a:lnTo>
                  <a:pt x="3432" y="1323"/>
                </a:lnTo>
                <a:lnTo>
                  <a:pt x="3435" y="1325"/>
                </a:lnTo>
                <a:lnTo>
                  <a:pt x="3437" y="1327"/>
                </a:lnTo>
                <a:lnTo>
                  <a:pt x="3437" y="1330"/>
                </a:lnTo>
                <a:lnTo>
                  <a:pt x="3437" y="1330"/>
                </a:lnTo>
                <a:lnTo>
                  <a:pt x="3437" y="1330"/>
                </a:lnTo>
                <a:lnTo>
                  <a:pt x="3437" y="1332"/>
                </a:lnTo>
                <a:lnTo>
                  <a:pt x="3437" y="1332"/>
                </a:lnTo>
                <a:lnTo>
                  <a:pt x="3439" y="1337"/>
                </a:lnTo>
                <a:lnTo>
                  <a:pt x="3439" y="1337"/>
                </a:lnTo>
                <a:lnTo>
                  <a:pt x="3439" y="1339"/>
                </a:lnTo>
                <a:lnTo>
                  <a:pt x="3439" y="1342"/>
                </a:lnTo>
                <a:lnTo>
                  <a:pt x="3442" y="1344"/>
                </a:lnTo>
                <a:lnTo>
                  <a:pt x="3442" y="1349"/>
                </a:lnTo>
                <a:lnTo>
                  <a:pt x="3444" y="1351"/>
                </a:lnTo>
                <a:lnTo>
                  <a:pt x="3444" y="1356"/>
                </a:lnTo>
                <a:lnTo>
                  <a:pt x="3444" y="1356"/>
                </a:lnTo>
                <a:lnTo>
                  <a:pt x="3444" y="1365"/>
                </a:lnTo>
                <a:lnTo>
                  <a:pt x="3449" y="1372"/>
                </a:lnTo>
                <a:lnTo>
                  <a:pt x="3449" y="1377"/>
                </a:lnTo>
                <a:lnTo>
                  <a:pt x="3451" y="1375"/>
                </a:lnTo>
                <a:lnTo>
                  <a:pt x="3456" y="1377"/>
                </a:lnTo>
                <a:lnTo>
                  <a:pt x="3458" y="1377"/>
                </a:lnTo>
                <a:lnTo>
                  <a:pt x="3458" y="1377"/>
                </a:lnTo>
                <a:lnTo>
                  <a:pt x="3460" y="1377"/>
                </a:lnTo>
                <a:lnTo>
                  <a:pt x="3463" y="1377"/>
                </a:lnTo>
                <a:lnTo>
                  <a:pt x="3465" y="1377"/>
                </a:lnTo>
                <a:lnTo>
                  <a:pt x="3470" y="1375"/>
                </a:lnTo>
                <a:lnTo>
                  <a:pt x="3472" y="1375"/>
                </a:lnTo>
                <a:lnTo>
                  <a:pt x="3475" y="1375"/>
                </a:lnTo>
                <a:lnTo>
                  <a:pt x="3477" y="1375"/>
                </a:lnTo>
                <a:lnTo>
                  <a:pt x="3479" y="1372"/>
                </a:lnTo>
                <a:lnTo>
                  <a:pt x="3479" y="1370"/>
                </a:lnTo>
                <a:lnTo>
                  <a:pt x="3484" y="1368"/>
                </a:lnTo>
                <a:lnTo>
                  <a:pt x="3486" y="1365"/>
                </a:lnTo>
                <a:lnTo>
                  <a:pt x="3489" y="1363"/>
                </a:lnTo>
                <a:lnTo>
                  <a:pt x="3494" y="1361"/>
                </a:lnTo>
                <a:lnTo>
                  <a:pt x="3498" y="1361"/>
                </a:lnTo>
                <a:lnTo>
                  <a:pt x="3505" y="1361"/>
                </a:lnTo>
                <a:lnTo>
                  <a:pt x="3508" y="1361"/>
                </a:lnTo>
                <a:lnTo>
                  <a:pt x="3510" y="1361"/>
                </a:lnTo>
                <a:lnTo>
                  <a:pt x="3512" y="1358"/>
                </a:lnTo>
                <a:lnTo>
                  <a:pt x="3517" y="1358"/>
                </a:lnTo>
                <a:lnTo>
                  <a:pt x="3522" y="1356"/>
                </a:lnTo>
                <a:lnTo>
                  <a:pt x="3524" y="1351"/>
                </a:lnTo>
                <a:lnTo>
                  <a:pt x="3529" y="1349"/>
                </a:lnTo>
                <a:lnTo>
                  <a:pt x="3529" y="1349"/>
                </a:lnTo>
                <a:lnTo>
                  <a:pt x="3531" y="1349"/>
                </a:lnTo>
                <a:lnTo>
                  <a:pt x="3536" y="1349"/>
                </a:lnTo>
                <a:lnTo>
                  <a:pt x="3541" y="1349"/>
                </a:lnTo>
                <a:lnTo>
                  <a:pt x="3543" y="1349"/>
                </a:lnTo>
                <a:lnTo>
                  <a:pt x="3543" y="1349"/>
                </a:lnTo>
                <a:lnTo>
                  <a:pt x="3546" y="1346"/>
                </a:lnTo>
                <a:lnTo>
                  <a:pt x="3548" y="1344"/>
                </a:lnTo>
                <a:lnTo>
                  <a:pt x="3550" y="1342"/>
                </a:lnTo>
                <a:lnTo>
                  <a:pt x="3550" y="1339"/>
                </a:lnTo>
                <a:lnTo>
                  <a:pt x="3553" y="1339"/>
                </a:lnTo>
                <a:lnTo>
                  <a:pt x="3555" y="1335"/>
                </a:lnTo>
                <a:lnTo>
                  <a:pt x="3560" y="1335"/>
                </a:lnTo>
                <a:lnTo>
                  <a:pt x="3567" y="1332"/>
                </a:lnTo>
                <a:lnTo>
                  <a:pt x="3572" y="1330"/>
                </a:lnTo>
                <a:lnTo>
                  <a:pt x="3574" y="1330"/>
                </a:lnTo>
                <a:lnTo>
                  <a:pt x="3576" y="1327"/>
                </a:lnTo>
                <a:lnTo>
                  <a:pt x="3586" y="1325"/>
                </a:lnTo>
                <a:lnTo>
                  <a:pt x="3593" y="1323"/>
                </a:lnTo>
                <a:lnTo>
                  <a:pt x="3597" y="1320"/>
                </a:lnTo>
                <a:lnTo>
                  <a:pt x="3597" y="1320"/>
                </a:lnTo>
                <a:lnTo>
                  <a:pt x="3600" y="1318"/>
                </a:lnTo>
                <a:lnTo>
                  <a:pt x="3600" y="1318"/>
                </a:lnTo>
                <a:lnTo>
                  <a:pt x="3602" y="1316"/>
                </a:lnTo>
                <a:lnTo>
                  <a:pt x="3605" y="1316"/>
                </a:lnTo>
                <a:lnTo>
                  <a:pt x="3607" y="1313"/>
                </a:lnTo>
                <a:lnTo>
                  <a:pt x="3607" y="1311"/>
                </a:lnTo>
                <a:lnTo>
                  <a:pt x="3607" y="1309"/>
                </a:lnTo>
                <a:lnTo>
                  <a:pt x="3607" y="1304"/>
                </a:lnTo>
                <a:lnTo>
                  <a:pt x="3609" y="1301"/>
                </a:lnTo>
                <a:lnTo>
                  <a:pt x="3612" y="1299"/>
                </a:lnTo>
                <a:lnTo>
                  <a:pt x="3614" y="1297"/>
                </a:lnTo>
                <a:lnTo>
                  <a:pt x="3623" y="1292"/>
                </a:lnTo>
                <a:lnTo>
                  <a:pt x="3626" y="1292"/>
                </a:lnTo>
                <a:lnTo>
                  <a:pt x="3633" y="1290"/>
                </a:lnTo>
                <a:lnTo>
                  <a:pt x="3635" y="1290"/>
                </a:lnTo>
                <a:lnTo>
                  <a:pt x="3638" y="1287"/>
                </a:lnTo>
                <a:lnTo>
                  <a:pt x="3640" y="1285"/>
                </a:lnTo>
                <a:lnTo>
                  <a:pt x="3645" y="1285"/>
                </a:lnTo>
                <a:lnTo>
                  <a:pt x="3649" y="1285"/>
                </a:lnTo>
                <a:lnTo>
                  <a:pt x="3652" y="1285"/>
                </a:lnTo>
                <a:lnTo>
                  <a:pt x="3654" y="1287"/>
                </a:lnTo>
                <a:lnTo>
                  <a:pt x="3659" y="1285"/>
                </a:lnTo>
                <a:lnTo>
                  <a:pt x="3661" y="1283"/>
                </a:lnTo>
                <a:lnTo>
                  <a:pt x="3661" y="1278"/>
                </a:lnTo>
                <a:lnTo>
                  <a:pt x="3661" y="1278"/>
                </a:lnTo>
                <a:lnTo>
                  <a:pt x="3661" y="1275"/>
                </a:lnTo>
                <a:lnTo>
                  <a:pt x="3661" y="1275"/>
                </a:lnTo>
                <a:lnTo>
                  <a:pt x="3661" y="1273"/>
                </a:lnTo>
                <a:lnTo>
                  <a:pt x="3666" y="1268"/>
                </a:lnTo>
                <a:lnTo>
                  <a:pt x="3668" y="1266"/>
                </a:lnTo>
                <a:lnTo>
                  <a:pt x="3675" y="1266"/>
                </a:lnTo>
                <a:lnTo>
                  <a:pt x="3680" y="1266"/>
                </a:lnTo>
                <a:lnTo>
                  <a:pt x="3683" y="1264"/>
                </a:lnTo>
                <a:lnTo>
                  <a:pt x="3685" y="1261"/>
                </a:lnTo>
                <a:lnTo>
                  <a:pt x="3685" y="1252"/>
                </a:lnTo>
                <a:lnTo>
                  <a:pt x="3690" y="1249"/>
                </a:lnTo>
                <a:lnTo>
                  <a:pt x="3692" y="1247"/>
                </a:lnTo>
                <a:lnTo>
                  <a:pt x="3694" y="1245"/>
                </a:lnTo>
                <a:lnTo>
                  <a:pt x="3699" y="1245"/>
                </a:lnTo>
                <a:lnTo>
                  <a:pt x="3704" y="1245"/>
                </a:lnTo>
                <a:lnTo>
                  <a:pt x="3706" y="1245"/>
                </a:lnTo>
                <a:lnTo>
                  <a:pt x="3706" y="1242"/>
                </a:lnTo>
                <a:lnTo>
                  <a:pt x="3706" y="1240"/>
                </a:lnTo>
                <a:lnTo>
                  <a:pt x="3706" y="1238"/>
                </a:lnTo>
                <a:lnTo>
                  <a:pt x="3704" y="1235"/>
                </a:lnTo>
                <a:lnTo>
                  <a:pt x="3704" y="1231"/>
                </a:lnTo>
                <a:lnTo>
                  <a:pt x="3704" y="1228"/>
                </a:lnTo>
                <a:lnTo>
                  <a:pt x="3704" y="1226"/>
                </a:lnTo>
                <a:lnTo>
                  <a:pt x="3704" y="1224"/>
                </a:lnTo>
                <a:lnTo>
                  <a:pt x="3706" y="1219"/>
                </a:lnTo>
                <a:lnTo>
                  <a:pt x="3706" y="1216"/>
                </a:lnTo>
                <a:lnTo>
                  <a:pt x="3706" y="1214"/>
                </a:lnTo>
                <a:lnTo>
                  <a:pt x="3709" y="1209"/>
                </a:lnTo>
                <a:lnTo>
                  <a:pt x="3711" y="1209"/>
                </a:lnTo>
                <a:lnTo>
                  <a:pt x="3711" y="1209"/>
                </a:lnTo>
                <a:lnTo>
                  <a:pt x="3711" y="1212"/>
                </a:lnTo>
                <a:lnTo>
                  <a:pt x="3711" y="1214"/>
                </a:lnTo>
                <a:lnTo>
                  <a:pt x="3713" y="1214"/>
                </a:lnTo>
                <a:lnTo>
                  <a:pt x="3713" y="1214"/>
                </a:lnTo>
                <a:lnTo>
                  <a:pt x="3716" y="1214"/>
                </a:lnTo>
                <a:lnTo>
                  <a:pt x="3718" y="1212"/>
                </a:lnTo>
                <a:lnTo>
                  <a:pt x="3720" y="1205"/>
                </a:lnTo>
                <a:lnTo>
                  <a:pt x="3723" y="1200"/>
                </a:lnTo>
                <a:lnTo>
                  <a:pt x="3725" y="1195"/>
                </a:lnTo>
                <a:lnTo>
                  <a:pt x="3730" y="1193"/>
                </a:lnTo>
                <a:lnTo>
                  <a:pt x="3732" y="1190"/>
                </a:lnTo>
                <a:lnTo>
                  <a:pt x="3734" y="1186"/>
                </a:lnTo>
                <a:lnTo>
                  <a:pt x="3734" y="1181"/>
                </a:lnTo>
                <a:lnTo>
                  <a:pt x="3737" y="1179"/>
                </a:lnTo>
                <a:lnTo>
                  <a:pt x="3737" y="1176"/>
                </a:lnTo>
                <a:lnTo>
                  <a:pt x="3739" y="1174"/>
                </a:lnTo>
                <a:lnTo>
                  <a:pt x="3739" y="1172"/>
                </a:lnTo>
                <a:lnTo>
                  <a:pt x="3737" y="1169"/>
                </a:lnTo>
                <a:lnTo>
                  <a:pt x="3734" y="1169"/>
                </a:lnTo>
                <a:lnTo>
                  <a:pt x="3732" y="1167"/>
                </a:lnTo>
                <a:lnTo>
                  <a:pt x="3730" y="1167"/>
                </a:lnTo>
                <a:lnTo>
                  <a:pt x="3727" y="1164"/>
                </a:lnTo>
                <a:lnTo>
                  <a:pt x="3725" y="1160"/>
                </a:lnTo>
                <a:lnTo>
                  <a:pt x="3723" y="1157"/>
                </a:lnTo>
                <a:lnTo>
                  <a:pt x="3720" y="1155"/>
                </a:lnTo>
                <a:lnTo>
                  <a:pt x="3720" y="1153"/>
                </a:lnTo>
                <a:lnTo>
                  <a:pt x="3718" y="1150"/>
                </a:lnTo>
                <a:lnTo>
                  <a:pt x="3718" y="1148"/>
                </a:lnTo>
                <a:lnTo>
                  <a:pt x="3713" y="1146"/>
                </a:lnTo>
                <a:lnTo>
                  <a:pt x="3711" y="1146"/>
                </a:lnTo>
                <a:lnTo>
                  <a:pt x="3711" y="1146"/>
                </a:lnTo>
                <a:lnTo>
                  <a:pt x="3709" y="1146"/>
                </a:lnTo>
                <a:lnTo>
                  <a:pt x="3704" y="1143"/>
                </a:lnTo>
                <a:lnTo>
                  <a:pt x="3699" y="1143"/>
                </a:lnTo>
                <a:lnTo>
                  <a:pt x="3694" y="1143"/>
                </a:lnTo>
                <a:lnTo>
                  <a:pt x="3687" y="1138"/>
                </a:lnTo>
                <a:lnTo>
                  <a:pt x="3687" y="1138"/>
                </a:lnTo>
                <a:lnTo>
                  <a:pt x="3683" y="1134"/>
                </a:lnTo>
                <a:lnTo>
                  <a:pt x="3680" y="1131"/>
                </a:lnTo>
                <a:lnTo>
                  <a:pt x="3675" y="1129"/>
                </a:lnTo>
                <a:lnTo>
                  <a:pt x="3673" y="1122"/>
                </a:lnTo>
                <a:lnTo>
                  <a:pt x="3671" y="1117"/>
                </a:lnTo>
                <a:lnTo>
                  <a:pt x="3671" y="1117"/>
                </a:lnTo>
                <a:lnTo>
                  <a:pt x="3668" y="1105"/>
                </a:lnTo>
                <a:lnTo>
                  <a:pt x="3668" y="1103"/>
                </a:lnTo>
                <a:lnTo>
                  <a:pt x="3668" y="1101"/>
                </a:lnTo>
                <a:lnTo>
                  <a:pt x="3668" y="1101"/>
                </a:lnTo>
                <a:lnTo>
                  <a:pt x="3668" y="1101"/>
                </a:lnTo>
                <a:lnTo>
                  <a:pt x="3668" y="1094"/>
                </a:lnTo>
                <a:lnTo>
                  <a:pt x="3668" y="1091"/>
                </a:lnTo>
                <a:lnTo>
                  <a:pt x="3668" y="1089"/>
                </a:lnTo>
                <a:lnTo>
                  <a:pt x="3668" y="1089"/>
                </a:lnTo>
                <a:lnTo>
                  <a:pt x="3668" y="1089"/>
                </a:lnTo>
                <a:lnTo>
                  <a:pt x="3668" y="1089"/>
                </a:lnTo>
                <a:lnTo>
                  <a:pt x="3666" y="1091"/>
                </a:lnTo>
                <a:lnTo>
                  <a:pt x="3666" y="1091"/>
                </a:lnTo>
                <a:lnTo>
                  <a:pt x="3666" y="1091"/>
                </a:lnTo>
                <a:lnTo>
                  <a:pt x="3664" y="1091"/>
                </a:lnTo>
                <a:lnTo>
                  <a:pt x="3664" y="1094"/>
                </a:lnTo>
                <a:lnTo>
                  <a:pt x="3664" y="1094"/>
                </a:lnTo>
                <a:lnTo>
                  <a:pt x="3664" y="1098"/>
                </a:lnTo>
                <a:lnTo>
                  <a:pt x="3661" y="1101"/>
                </a:lnTo>
                <a:lnTo>
                  <a:pt x="3654" y="1105"/>
                </a:lnTo>
                <a:lnTo>
                  <a:pt x="3652" y="1108"/>
                </a:lnTo>
                <a:lnTo>
                  <a:pt x="3652" y="1110"/>
                </a:lnTo>
                <a:lnTo>
                  <a:pt x="3652" y="1113"/>
                </a:lnTo>
                <a:lnTo>
                  <a:pt x="3647" y="1115"/>
                </a:lnTo>
                <a:lnTo>
                  <a:pt x="3642" y="1122"/>
                </a:lnTo>
                <a:lnTo>
                  <a:pt x="3640" y="1122"/>
                </a:lnTo>
                <a:lnTo>
                  <a:pt x="3640" y="1124"/>
                </a:lnTo>
                <a:lnTo>
                  <a:pt x="3640" y="1127"/>
                </a:lnTo>
                <a:lnTo>
                  <a:pt x="3638" y="1127"/>
                </a:lnTo>
                <a:lnTo>
                  <a:pt x="3638" y="1129"/>
                </a:lnTo>
                <a:lnTo>
                  <a:pt x="3638" y="1131"/>
                </a:lnTo>
                <a:lnTo>
                  <a:pt x="3635" y="1131"/>
                </a:lnTo>
                <a:lnTo>
                  <a:pt x="3635" y="1131"/>
                </a:lnTo>
                <a:lnTo>
                  <a:pt x="3633" y="1134"/>
                </a:lnTo>
                <a:lnTo>
                  <a:pt x="3628" y="1136"/>
                </a:lnTo>
                <a:lnTo>
                  <a:pt x="3626" y="1136"/>
                </a:lnTo>
                <a:lnTo>
                  <a:pt x="3616" y="1136"/>
                </a:lnTo>
                <a:lnTo>
                  <a:pt x="3612" y="1134"/>
                </a:lnTo>
                <a:lnTo>
                  <a:pt x="3605" y="1134"/>
                </a:lnTo>
                <a:lnTo>
                  <a:pt x="3602" y="1136"/>
                </a:lnTo>
                <a:lnTo>
                  <a:pt x="3597" y="1138"/>
                </a:lnTo>
                <a:lnTo>
                  <a:pt x="3595" y="1138"/>
                </a:lnTo>
                <a:lnTo>
                  <a:pt x="3590" y="1138"/>
                </a:lnTo>
                <a:lnTo>
                  <a:pt x="3590" y="1138"/>
                </a:lnTo>
                <a:lnTo>
                  <a:pt x="3588" y="1136"/>
                </a:lnTo>
                <a:lnTo>
                  <a:pt x="3588" y="1131"/>
                </a:lnTo>
                <a:lnTo>
                  <a:pt x="3588" y="1131"/>
                </a:lnTo>
                <a:lnTo>
                  <a:pt x="3586" y="1134"/>
                </a:lnTo>
                <a:lnTo>
                  <a:pt x="3586" y="1131"/>
                </a:lnTo>
                <a:lnTo>
                  <a:pt x="3586" y="1131"/>
                </a:lnTo>
                <a:lnTo>
                  <a:pt x="3586" y="1131"/>
                </a:lnTo>
                <a:lnTo>
                  <a:pt x="3583" y="1131"/>
                </a:lnTo>
                <a:lnTo>
                  <a:pt x="3583" y="1131"/>
                </a:lnTo>
                <a:lnTo>
                  <a:pt x="3581" y="1131"/>
                </a:lnTo>
                <a:lnTo>
                  <a:pt x="3581" y="1131"/>
                </a:lnTo>
                <a:lnTo>
                  <a:pt x="3581" y="1127"/>
                </a:lnTo>
                <a:lnTo>
                  <a:pt x="3581" y="1127"/>
                </a:lnTo>
                <a:lnTo>
                  <a:pt x="3581" y="1127"/>
                </a:lnTo>
                <a:lnTo>
                  <a:pt x="3581" y="1127"/>
                </a:lnTo>
                <a:lnTo>
                  <a:pt x="3579" y="1124"/>
                </a:lnTo>
                <a:lnTo>
                  <a:pt x="3581" y="1124"/>
                </a:lnTo>
                <a:lnTo>
                  <a:pt x="3581" y="1124"/>
                </a:lnTo>
                <a:lnTo>
                  <a:pt x="3583" y="1120"/>
                </a:lnTo>
                <a:lnTo>
                  <a:pt x="3583" y="1117"/>
                </a:lnTo>
                <a:lnTo>
                  <a:pt x="3583" y="1115"/>
                </a:lnTo>
                <a:lnTo>
                  <a:pt x="3583" y="1113"/>
                </a:lnTo>
                <a:lnTo>
                  <a:pt x="3583" y="1110"/>
                </a:lnTo>
                <a:lnTo>
                  <a:pt x="3581" y="1108"/>
                </a:lnTo>
                <a:lnTo>
                  <a:pt x="3581" y="1108"/>
                </a:lnTo>
                <a:lnTo>
                  <a:pt x="3581" y="1105"/>
                </a:lnTo>
                <a:lnTo>
                  <a:pt x="3581" y="1103"/>
                </a:lnTo>
                <a:lnTo>
                  <a:pt x="3583" y="1101"/>
                </a:lnTo>
                <a:lnTo>
                  <a:pt x="3581" y="1098"/>
                </a:lnTo>
                <a:lnTo>
                  <a:pt x="3579" y="1096"/>
                </a:lnTo>
                <a:lnTo>
                  <a:pt x="3576" y="1094"/>
                </a:lnTo>
                <a:lnTo>
                  <a:pt x="3574" y="1094"/>
                </a:lnTo>
                <a:lnTo>
                  <a:pt x="3572" y="1096"/>
                </a:lnTo>
                <a:lnTo>
                  <a:pt x="3572" y="1101"/>
                </a:lnTo>
                <a:lnTo>
                  <a:pt x="3569" y="1103"/>
                </a:lnTo>
                <a:lnTo>
                  <a:pt x="3569" y="1105"/>
                </a:lnTo>
                <a:lnTo>
                  <a:pt x="3569" y="1108"/>
                </a:lnTo>
                <a:lnTo>
                  <a:pt x="3569" y="1108"/>
                </a:lnTo>
                <a:lnTo>
                  <a:pt x="3569" y="1113"/>
                </a:lnTo>
                <a:lnTo>
                  <a:pt x="3572" y="1120"/>
                </a:lnTo>
                <a:lnTo>
                  <a:pt x="3572" y="1120"/>
                </a:lnTo>
                <a:lnTo>
                  <a:pt x="3569" y="1122"/>
                </a:lnTo>
                <a:lnTo>
                  <a:pt x="3569" y="1120"/>
                </a:lnTo>
                <a:lnTo>
                  <a:pt x="3567" y="1117"/>
                </a:lnTo>
                <a:lnTo>
                  <a:pt x="3564" y="1115"/>
                </a:lnTo>
                <a:lnTo>
                  <a:pt x="3564" y="1110"/>
                </a:lnTo>
                <a:lnTo>
                  <a:pt x="3562" y="1108"/>
                </a:lnTo>
                <a:lnTo>
                  <a:pt x="3560" y="1105"/>
                </a:lnTo>
                <a:lnTo>
                  <a:pt x="3557" y="1103"/>
                </a:lnTo>
                <a:lnTo>
                  <a:pt x="3557" y="1101"/>
                </a:lnTo>
                <a:lnTo>
                  <a:pt x="3557" y="1098"/>
                </a:lnTo>
                <a:lnTo>
                  <a:pt x="3555" y="1096"/>
                </a:lnTo>
                <a:lnTo>
                  <a:pt x="3555" y="1094"/>
                </a:lnTo>
                <a:lnTo>
                  <a:pt x="3555" y="1094"/>
                </a:lnTo>
                <a:lnTo>
                  <a:pt x="3555" y="1094"/>
                </a:lnTo>
                <a:lnTo>
                  <a:pt x="3555" y="1094"/>
                </a:lnTo>
                <a:lnTo>
                  <a:pt x="3557" y="1094"/>
                </a:lnTo>
                <a:lnTo>
                  <a:pt x="3557" y="1089"/>
                </a:lnTo>
                <a:lnTo>
                  <a:pt x="3557" y="1087"/>
                </a:lnTo>
                <a:lnTo>
                  <a:pt x="3555" y="1087"/>
                </a:lnTo>
                <a:lnTo>
                  <a:pt x="3553" y="1084"/>
                </a:lnTo>
                <a:lnTo>
                  <a:pt x="3553" y="1082"/>
                </a:lnTo>
                <a:lnTo>
                  <a:pt x="3553" y="1082"/>
                </a:lnTo>
                <a:lnTo>
                  <a:pt x="3553" y="1082"/>
                </a:lnTo>
                <a:lnTo>
                  <a:pt x="3555" y="1082"/>
                </a:lnTo>
                <a:lnTo>
                  <a:pt x="3555" y="1082"/>
                </a:lnTo>
                <a:lnTo>
                  <a:pt x="3555" y="1082"/>
                </a:lnTo>
                <a:lnTo>
                  <a:pt x="3553" y="1077"/>
                </a:lnTo>
                <a:lnTo>
                  <a:pt x="3548" y="1075"/>
                </a:lnTo>
                <a:lnTo>
                  <a:pt x="3543" y="1072"/>
                </a:lnTo>
                <a:lnTo>
                  <a:pt x="3541" y="1070"/>
                </a:lnTo>
                <a:lnTo>
                  <a:pt x="3538" y="1068"/>
                </a:lnTo>
                <a:lnTo>
                  <a:pt x="3536" y="1065"/>
                </a:lnTo>
                <a:lnTo>
                  <a:pt x="3536" y="1065"/>
                </a:lnTo>
                <a:lnTo>
                  <a:pt x="3536" y="1063"/>
                </a:lnTo>
                <a:lnTo>
                  <a:pt x="3534" y="1063"/>
                </a:lnTo>
                <a:lnTo>
                  <a:pt x="3531" y="1061"/>
                </a:lnTo>
                <a:lnTo>
                  <a:pt x="3529" y="1058"/>
                </a:lnTo>
                <a:lnTo>
                  <a:pt x="3529" y="1058"/>
                </a:lnTo>
                <a:lnTo>
                  <a:pt x="3529" y="1058"/>
                </a:lnTo>
                <a:lnTo>
                  <a:pt x="3529" y="1056"/>
                </a:lnTo>
                <a:lnTo>
                  <a:pt x="3529" y="1053"/>
                </a:lnTo>
                <a:lnTo>
                  <a:pt x="3524" y="1051"/>
                </a:lnTo>
                <a:lnTo>
                  <a:pt x="3522" y="1046"/>
                </a:lnTo>
                <a:lnTo>
                  <a:pt x="3522" y="1044"/>
                </a:lnTo>
                <a:lnTo>
                  <a:pt x="3522" y="1042"/>
                </a:lnTo>
                <a:lnTo>
                  <a:pt x="3520" y="1039"/>
                </a:lnTo>
                <a:lnTo>
                  <a:pt x="3520" y="1039"/>
                </a:lnTo>
                <a:lnTo>
                  <a:pt x="3520" y="1037"/>
                </a:lnTo>
                <a:lnTo>
                  <a:pt x="3517" y="1035"/>
                </a:lnTo>
                <a:lnTo>
                  <a:pt x="3515" y="1032"/>
                </a:lnTo>
                <a:lnTo>
                  <a:pt x="3512" y="1027"/>
                </a:lnTo>
                <a:lnTo>
                  <a:pt x="3512" y="1027"/>
                </a:lnTo>
                <a:lnTo>
                  <a:pt x="3512" y="1025"/>
                </a:lnTo>
                <a:lnTo>
                  <a:pt x="3510" y="1025"/>
                </a:lnTo>
                <a:lnTo>
                  <a:pt x="3510" y="1025"/>
                </a:lnTo>
                <a:lnTo>
                  <a:pt x="3508" y="1025"/>
                </a:lnTo>
                <a:lnTo>
                  <a:pt x="3505" y="1025"/>
                </a:lnTo>
                <a:lnTo>
                  <a:pt x="3505" y="1023"/>
                </a:lnTo>
                <a:lnTo>
                  <a:pt x="3508" y="1023"/>
                </a:lnTo>
                <a:lnTo>
                  <a:pt x="3510" y="1020"/>
                </a:lnTo>
                <a:lnTo>
                  <a:pt x="3512" y="1020"/>
                </a:lnTo>
                <a:lnTo>
                  <a:pt x="3512" y="1020"/>
                </a:lnTo>
                <a:lnTo>
                  <a:pt x="3512" y="1020"/>
                </a:lnTo>
                <a:lnTo>
                  <a:pt x="3512" y="1020"/>
                </a:lnTo>
                <a:lnTo>
                  <a:pt x="3512" y="1018"/>
                </a:lnTo>
                <a:lnTo>
                  <a:pt x="3510" y="1016"/>
                </a:lnTo>
                <a:lnTo>
                  <a:pt x="3510" y="1013"/>
                </a:lnTo>
                <a:lnTo>
                  <a:pt x="3510" y="1011"/>
                </a:lnTo>
                <a:lnTo>
                  <a:pt x="3510" y="1011"/>
                </a:lnTo>
                <a:lnTo>
                  <a:pt x="3510" y="1011"/>
                </a:lnTo>
                <a:lnTo>
                  <a:pt x="3512" y="1011"/>
                </a:lnTo>
                <a:lnTo>
                  <a:pt x="3517" y="1013"/>
                </a:lnTo>
                <a:lnTo>
                  <a:pt x="3517" y="1013"/>
                </a:lnTo>
                <a:lnTo>
                  <a:pt x="3520" y="1013"/>
                </a:lnTo>
                <a:lnTo>
                  <a:pt x="3520" y="1011"/>
                </a:lnTo>
                <a:lnTo>
                  <a:pt x="3522" y="1011"/>
                </a:lnTo>
                <a:lnTo>
                  <a:pt x="3524" y="1011"/>
                </a:lnTo>
                <a:lnTo>
                  <a:pt x="3524" y="1011"/>
                </a:lnTo>
                <a:lnTo>
                  <a:pt x="3527" y="1009"/>
                </a:lnTo>
                <a:lnTo>
                  <a:pt x="3527" y="1006"/>
                </a:lnTo>
                <a:lnTo>
                  <a:pt x="3524" y="1004"/>
                </a:lnTo>
                <a:lnTo>
                  <a:pt x="3527" y="1004"/>
                </a:lnTo>
                <a:lnTo>
                  <a:pt x="3527" y="1001"/>
                </a:lnTo>
                <a:lnTo>
                  <a:pt x="3527" y="1001"/>
                </a:lnTo>
                <a:lnTo>
                  <a:pt x="3529" y="1001"/>
                </a:lnTo>
                <a:lnTo>
                  <a:pt x="3531" y="1001"/>
                </a:lnTo>
                <a:lnTo>
                  <a:pt x="3531" y="1004"/>
                </a:lnTo>
                <a:lnTo>
                  <a:pt x="3531" y="1004"/>
                </a:lnTo>
                <a:lnTo>
                  <a:pt x="3529" y="1004"/>
                </a:lnTo>
                <a:lnTo>
                  <a:pt x="3529" y="1004"/>
                </a:lnTo>
                <a:lnTo>
                  <a:pt x="3527" y="1004"/>
                </a:lnTo>
                <a:lnTo>
                  <a:pt x="3527" y="1004"/>
                </a:lnTo>
                <a:lnTo>
                  <a:pt x="3529" y="1004"/>
                </a:lnTo>
                <a:lnTo>
                  <a:pt x="3536" y="1009"/>
                </a:lnTo>
                <a:lnTo>
                  <a:pt x="3538" y="1011"/>
                </a:lnTo>
                <a:lnTo>
                  <a:pt x="3546" y="1006"/>
                </a:lnTo>
                <a:lnTo>
                  <a:pt x="3546" y="1006"/>
                </a:lnTo>
                <a:lnTo>
                  <a:pt x="3548" y="1011"/>
                </a:lnTo>
                <a:lnTo>
                  <a:pt x="3548" y="1013"/>
                </a:lnTo>
                <a:lnTo>
                  <a:pt x="3550" y="1013"/>
                </a:lnTo>
                <a:lnTo>
                  <a:pt x="3553" y="1018"/>
                </a:lnTo>
                <a:lnTo>
                  <a:pt x="3557" y="1020"/>
                </a:lnTo>
                <a:lnTo>
                  <a:pt x="3560" y="1023"/>
                </a:lnTo>
                <a:lnTo>
                  <a:pt x="3560" y="1025"/>
                </a:lnTo>
                <a:lnTo>
                  <a:pt x="3560" y="1027"/>
                </a:lnTo>
                <a:lnTo>
                  <a:pt x="3560" y="1030"/>
                </a:lnTo>
                <a:lnTo>
                  <a:pt x="3562" y="1030"/>
                </a:lnTo>
                <a:lnTo>
                  <a:pt x="3564" y="1032"/>
                </a:lnTo>
                <a:lnTo>
                  <a:pt x="3564" y="1032"/>
                </a:lnTo>
                <a:lnTo>
                  <a:pt x="3562" y="1035"/>
                </a:lnTo>
                <a:lnTo>
                  <a:pt x="3564" y="1035"/>
                </a:lnTo>
                <a:lnTo>
                  <a:pt x="3567" y="1037"/>
                </a:lnTo>
                <a:lnTo>
                  <a:pt x="3567" y="1039"/>
                </a:lnTo>
                <a:lnTo>
                  <a:pt x="3569" y="1042"/>
                </a:lnTo>
                <a:lnTo>
                  <a:pt x="3569" y="1044"/>
                </a:lnTo>
                <a:lnTo>
                  <a:pt x="3572" y="1049"/>
                </a:lnTo>
                <a:lnTo>
                  <a:pt x="3572" y="1051"/>
                </a:lnTo>
                <a:lnTo>
                  <a:pt x="3576" y="1056"/>
                </a:lnTo>
                <a:lnTo>
                  <a:pt x="3579" y="1056"/>
                </a:lnTo>
                <a:lnTo>
                  <a:pt x="3581" y="1056"/>
                </a:lnTo>
                <a:lnTo>
                  <a:pt x="3583" y="1056"/>
                </a:lnTo>
                <a:lnTo>
                  <a:pt x="3586" y="1058"/>
                </a:lnTo>
                <a:lnTo>
                  <a:pt x="3590" y="1061"/>
                </a:lnTo>
                <a:lnTo>
                  <a:pt x="3595" y="1061"/>
                </a:lnTo>
                <a:lnTo>
                  <a:pt x="3597" y="1065"/>
                </a:lnTo>
                <a:lnTo>
                  <a:pt x="3597" y="1065"/>
                </a:lnTo>
                <a:lnTo>
                  <a:pt x="3600" y="1068"/>
                </a:lnTo>
                <a:lnTo>
                  <a:pt x="3605" y="1072"/>
                </a:lnTo>
                <a:lnTo>
                  <a:pt x="3612" y="1075"/>
                </a:lnTo>
                <a:lnTo>
                  <a:pt x="3614" y="1075"/>
                </a:lnTo>
                <a:lnTo>
                  <a:pt x="3616" y="1077"/>
                </a:lnTo>
                <a:lnTo>
                  <a:pt x="3619" y="1079"/>
                </a:lnTo>
                <a:lnTo>
                  <a:pt x="3621" y="1082"/>
                </a:lnTo>
                <a:lnTo>
                  <a:pt x="3626" y="1079"/>
                </a:lnTo>
                <a:lnTo>
                  <a:pt x="3628" y="1082"/>
                </a:lnTo>
                <a:lnTo>
                  <a:pt x="3635" y="1084"/>
                </a:lnTo>
                <a:lnTo>
                  <a:pt x="3638" y="1084"/>
                </a:lnTo>
                <a:lnTo>
                  <a:pt x="3638" y="1084"/>
                </a:lnTo>
                <a:lnTo>
                  <a:pt x="3640" y="1084"/>
                </a:lnTo>
                <a:lnTo>
                  <a:pt x="3645" y="1079"/>
                </a:lnTo>
                <a:lnTo>
                  <a:pt x="3647" y="1079"/>
                </a:lnTo>
                <a:lnTo>
                  <a:pt x="3649" y="1079"/>
                </a:lnTo>
                <a:lnTo>
                  <a:pt x="3652" y="1077"/>
                </a:lnTo>
                <a:lnTo>
                  <a:pt x="3652" y="1077"/>
                </a:lnTo>
                <a:lnTo>
                  <a:pt x="3654" y="1075"/>
                </a:lnTo>
                <a:lnTo>
                  <a:pt x="3659" y="1075"/>
                </a:lnTo>
                <a:lnTo>
                  <a:pt x="3661" y="1072"/>
                </a:lnTo>
                <a:lnTo>
                  <a:pt x="3664" y="1070"/>
                </a:lnTo>
                <a:lnTo>
                  <a:pt x="3666" y="1070"/>
                </a:lnTo>
                <a:lnTo>
                  <a:pt x="3673" y="1072"/>
                </a:lnTo>
                <a:lnTo>
                  <a:pt x="3675" y="1072"/>
                </a:lnTo>
                <a:lnTo>
                  <a:pt x="3675" y="1075"/>
                </a:lnTo>
                <a:lnTo>
                  <a:pt x="3678" y="1077"/>
                </a:lnTo>
                <a:lnTo>
                  <a:pt x="3680" y="1079"/>
                </a:lnTo>
                <a:lnTo>
                  <a:pt x="3680" y="1082"/>
                </a:lnTo>
                <a:lnTo>
                  <a:pt x="3680" y="1089"/>
                </a:lnTo>
                <a:lnTo>
                  <a:pt x="3683" y="1091"/>
                </a:lnTo>
                <a:lnTo>
                  <a:pt x="3685" y="1096"/>
                </a:lnTo>
                <a:lnTo>
                  <a:pt x="3685" y="1098"/>
                </a:lnTo>
                <a:lnTo>
                  <a:pt x="3687" y="1101"/>
                </a:lnTo>
                <a:lnTo>
                  <a:pt x="3694" y="1101"/>
                </a:lnTo>
                <a:lnTo>
                  <a:pt x="3694" y="1103"/>
                </a:lnTo>
                <a:lnTo>
                  <a:pt x="3697" y="1103"/>
                </a:lnTo>
                <a:lnTo>
                  <a:pt x="3699" y="1103"/>
                </a:lnTo>
                <a:lnTo>
                  <a:pt x="3704" y="1105"/>
                </a:lnTo>
                <a:lnTo>
                  <a:pt x="3704" y="1105"/>
                </a:lnTo>
                <a:lnTo>
                  <a:pt x="3709" y="1105"/>
                </a:lnTo>
                <a:lnTo>
                  <a:pt x="3713" y="1105"/>
                </a:lnTo>
                <a:lnTo>
                  <a:pt x="3718" y="1108"/>
                </a:lnTo>
                <a:lnTo>
                  <a:pt x="3723" y="1108"/>
                </a:lnTo>
                <a:lnTo>
                  <a:pt x="3725" y="1108"/>
                </a:lnTo>
                <a:lnTo>
                  <a:pt x="3730" y="1108"/>
                </a:lnTo>
                <a:lnTo>
                  <a:pt x="3732" y="1108"/>
                </a:lnTo>
                <a:lnTo>
                  <a:pt x="3734" y="1110"/>
                </a:lnTo>
                <a:lnTo>
                  <a:pt x="3737" y="1108"/>
                </a:lnTo>
                <a:lnTo>
                  <a:pt x="3744" y="1110"/>
                </a:lnTo>
                <a:lnTo>
                  <a:pt x="3744" y="1108"/>
                </a:lnTo>
                <a:lnTo>
                  <a:pt x="3746" y="1108"/>
                </a:lnTo>
                <a:lnTo>
                  <a:pt x="3746" y="1110"/>
                </a:lnTo>
                <a:lnTo>
                  <a:pt x="3749" y="1110"/>
                </a:lnTo>
                <a:lnTo>
                  <a:pt x="3756" y="1113"/>
                </a:lnTo>
                <a:lnTo>
                  <a:pt x="3758" y="1115"/>
                </a:lnTo>
                <a:lnTo>
                  <a:pt x="3763" y="1115"/>
                </a:lnTo>
                <a:lnTo>
                  <a:pt x="3763" y="1113"/>
                </a:lnTo>
                <a:lnTo>
                  <a:pt x="3763" y="1113"/>
                </a:lnTo>
                <a:lnTo>
                  <a:pt x="3768" y="1115"/>
                </a:lnTo>
                <a:lnTo>
                  <a:pt x="3770" y="1115"/>
                </a:lnTo>
                <a:lnTo>
                  <a:pt x="3775" y="1113"/>
                </a:lnTo>
                <a:lnTo>
                  <a:pt x="3775" y="1113"/>
                </a:lnTo>
                <a:lnTo>
                  <a:pt x="3777" y="1113"/>
                </a:lnTo>
                <a:lnTo>
                  <a:pt x="3777" y="1113"/>
                </a:lnTo>
                <a:lnTo>
                  <a:pt x="3777" y="1115"/>
                </a:lnTo>
                <a:lnTo>
                  <a:pt x="3779" y="1113"/>
                </a:lnTo>
                <a:lnTo>
                  <a:pt x="3779" y="1113"/>
                </a:lnTo>
                <a:lnTo>
                  <a:pt x="3782" y="1113"/>
                </a:lnTo>
                <a:lnTo>
                  <a:pt x="3784" y="1110"/>
                </a:lnTo>
                <a:lnTo>
                  <a:pt x="3791" y="1113"/>
                </a:lnTo>
                <a:lnTo>
                  <a:pt x="3794" y="1113"/>
                </a:lnTo>
                <a:lnTo>
                  <a:pt x="3796" y="1113"/>
                </a:lnTo>
                <a:lnTo>
                  <a:pt x="3798" y="1113"/>
                </a:lnTo>
                <a:lnTo>
                  <a:pt x="3798" y="1110"/>
                </a:lnTo>
                <a:lnTo>
                  <a:pt x="3801" y="1110"/>
                </a:lnTo>
                <a:lnTo>
                  <a:pt x="3803" y="1108"/>
                </a:lnTo>
                <a:lnTo>
                  <a:pt x="3808" y="1110"/>
                </a:lnTo>
                <a:lnTo>
                  <a:pt x="3808" y="1110"/>
                </a:lnTo>
                <a:lnTo>
                  <a:pt x="3810" y="1108"/>
                </a:lnTo>
                <a:lnTo>
                  <a:pt x="3810" y="1108"/>
                </a:lnTo>
                <a:lnTo>
                  <a:pt x="3810" y="1110"/>
                </a:lnTo>
                <a:lnTo>
                  <a:pt x="3820" y="1113"/>
                </a:lnTo>
                <a:lnTo>
                  <a:pt x="3820" y="1113"/>
                </a:lnTo>
                <a:lnTo>
                  <a:pt x="3820" y="1113"/>
                </a:lnTo>
                <a:lnTo>
                  <a:pt x="3822" y="1110"/>
                </a:lnTo>
                <a:lnTo>
                  <a:pt x="3827" y="1110"/>
                </a:lnTo>
                <a:lnTo>
                  <a:pt x="3834" y="1108"/>
                </a:lnTo>
                <a:lnTo>
                  <a:pt x="3838" y="1110"/>
                </a:lnTo>
                <a:lnTo>
                  <a:pt x="3843" y="1108"/>
                </a:lnTo>
                <a:lnTo>
                  <a:pt x="3848" y="1108"/>
                </a:lnTo>
                <a:lnTo>
                  <a:pt x="3850" y="1108"/>
                </a:lnTo>
                <a:lnTo>
                  <a:pt x="3853" y="1108"/>
                </a:lnTo>
                <a:lnTo>
                  <a:pt x="3853" y="1108"/>
                </a:lnTo>
                <a:lnTo>
                  <a:pt x="3853" y="1105"/>
                </a:lnTo>
                <a:lnTo>
                  <a:pt x="3850" y="1105"/>
                </a:lnTo>
                <a:lnTo>
                  <a:pt x="3846" y="1105"/>
                </a:lnTo>
                <a:lnTo>
                  <a:pt x="3848" y="1105"/>
                </a:lnTo>
                <a:lnTo>
                  <a:pt x="3848" y="1105"/>
                </a:lnTo>
                <a:lnTo>
                  <a:pt x="3850" y="1103"/>
                </a:lnTo>
                <a:lnTo>
                  <a:pt x="3853" y="1105"/>
                </a:lnTo>
                <a:lnTo>
                  <a:pt x="3855" y="1105"/>
                </a:lnTo>
                <a:lnTo>
                  <a:pt x="3855" y="1108"/>
                </a:lnTo>
                <a:lnTo>
                  <a:pt x="3857" y="1113"/>
                </a:lnTo>
                <a:lnTo>
                  <a:pt x="3857" y="1115"/>
                </a:lnTo>
                <a:lnTo>
                  <a:pt x="3857" y="1117"/>
                </a:lnTo>
                <a:lnTo>
                  <a:pt x="3857" y="1120"/>
                </a:lnTo>
                <a:lnTo>
                  <a:pt x="3867" y="1122"/>
                </a:lnTo>
                <a:lnTo>
                  <a:pt x="3867" y="1122"/>
                </a:lnTo>
                <a:lnTo>
                  <a:pt x="3869" y="1129"/>
                </a:lnTo>
                <a:lnTo>
                  <a:pt x="3871" y="1131"/>
                </a:lnTo>
                <a:lnTo>
                  <a:pt x="3871" y="1134"/>
                </a:lnTo>
                <a:lnTo>
                  <a:pt x="3871" y="1136"/>
                </a:lnTo>
                <a:lnTo>
                  <a:pt x="3874" y="1136"/>
                </a:lnTo>
                <a:lnTo>
                  <a:pt x="3874" y="1136"/>
                </a:lnTo>
                <a:lnTo>
                  <a:pt x="3874" y="1138"/>
                </a:lnTo>
                <a:lnTo>
                  <a:pt x="3874" y="1138"/>
                </a:lnTo>
                <a:lnTo>
                  <a:pt x="3876" y="1141"/>
                </a:lnTo>
                <a:lnTo>
                  <a:pt x="3879" y="1138"/>
                </a:lnTo>
                <a:lnTo>
                  <a:pt x="3879" y="1141"/>
                </a:lnTo>
                <a:lnTo>
                  <a:pt x="3879" y="1141"/>
                </a:lnTo>
                <a:lnTo>
                  <a:pt x="3881" y="1141"/>
                </a:lnTo>
                <a:lnTo>
                  <a:pt x="3881" y="1141"/>
                </a:lnTo>
                <a:lnTo>
                  <a:pt x="3883" y="1141"/>
                </a:lnTo>
                <a:lnTo>
                  <a:pt x="3883" y="1141"/>
                </a:lnTo>
                <a:lnTo>
                  <a:pt x="3886" y="1141"/>
                </a:lnTo>
                <a:lnTo>
                  <a:pt x="3886" y="1141"/>
                </a:lnTo>
                <a:lnTo>
                  <a:pt x="3886" y="1143"/>
                </a:lnTo>
                <a:lnTo>
                  <a:pt x="3888" y="1143"/>
                </a:lnTo>
                <a:lnTo>
                  <a:pt x="3888" y="1141"/>
                </a:lnTo>
                <a:lnTo>
                  <a:pt x="3888" y="1143"/>
                </a:lnTo>
                <a:lnTo>
                  <a:pt x="3888" y="1146"/>
                </a:lnTo>
                <a:lnTo>
                  <a:pt x="3890" y="1146"/>
                </a:lnTo>
                <a:lnTo>
                  <a:pt x="3893" y="1143"/>
                </a:lnTo>
                <a:lnTo>
                  <a:pt x="3893" y="1143"/>
                </a:lnTo>
                <a:lnTo>
                  <a:pt x="3895" y="1141"/>
                </a:lnTo>
                <a:lnTo>
                  <a:pt x="3897" y="1141"/>
                </a:lnTo>
                <a:lnTo>
                  <a:pt x="3895" y="1143"/>
                </a:lnTo>
                <a:lnTo>
                  <a:pt x="3893" y="1146"/>
                </a:lnTo>
                <a:lnTo>
                  <a:pt x="3893" y="1148"/>
                </a:lnTo>
                <a:lnTo>
                  <a:pt x="3895" y="1150"/>
                </a:lnTo>
                <a:lnTo>
                  <a:pt x="3897" y="1155"/>
                </a:lnTo>
                <a:lnTo>
                  <a:pt x="3900" y="1157"/>
                </a:lnTo>
                <a:lnTo>
                  <a:pt x="3909" y="1162"/>
                </a:lnTo>
                <a:lnTo>
                  <a:pt x="3916" y="1164"/>
                </a:lnTo>
                <a:lnTo>
                  <a:pt x="3919" y="1164"/>
                </a:lnTo>
                <a:lnTo>
                  <a:pt x="3919" y="1162"/>
                </a:lnTo>
                <a:lnTo>
                  <a:pt x="3923" y="1160"/>
                </a:lnTo>
                <a:lnTo>
                  <a:pt x="3926" y="1160"/>
                </a:lnTo>
                <a:lnTo>
                  <a:pt x="3926" y="1160"/>
                </a:lnTo>
                <a:lnTo>
                  <a:pt x="3928" y="1160"/>
                </a:lnTo>
                <a:lnTo>
                  <a:pt x="3928" y="1160"/>
                </a:lnTo>
                <a:lnTo>
                  <a:pt x="3928" y="1157"/>
                </a:lnTo>
                <a:lnTo>
                  <a:pt x="3931" y="1157"/>
                </a:lnTo>
                <a:lnTo>
                  <a:pt x="3931" y="1157"/>
                </a:lnTo>
                <a:lnTo>
                  <a:pt x="3931" y="1157"/>
                </a:lnTo>
                <a:lnTo>
                  <a:pt x="3931" y="1160"/>
                </a:lnTo>
                <a:lnTo>
                  <a:pt x="3931" y="1160"/>
                </a:lnTo>
                <a:lnTo>
                  <a:pt x="3928" y="1162"/>
                </a:lnTo>
                <a:lnTo>
                  <a:pt x="3926" y="1167"/>
                </a:lnTo>
                <a:lnTo>
                  <a:pt x="3923" y="1169"/>
                </a:lnTo>
                <a:lnTo>
                  <a:pt x="3923" y="1169"/>
                </a:lnTo>
                <a:lnTo>
                  <a:pt x="3921" y="1172"/>
                </a:lnTo>
                <a:lnTo>
                  <a:pt x="3919" y="1169"/>
                </a:lnTo>
                <a:lnTo>
                  <a:pt x="3916" y="1172"/>
                </a:lnTo>
                <a:lnTo>
                  <a:pt x="3914" y="1172"/>
                </a:lnTo>
                <a:lnTo>
                  <a:pt x="3909" y="1174"/>
                </a:lnTo>
                <a:lnTo>
                  <a:pt x="3909" y="1174"/>
                </a:lnTo>
                <a:lnTo>
                  <a:pt x="3909" y="1174"/>
                </a:lnTo>
                <a:lnTo>
                  <a:pt x="3907" y="1172"/>
                </a:lnTo>
                <a:lnTo>
                  <a:pt x="3907" y="1172"/>
                </a:lnTo>
                <a:lnTo>
                  <a:pt x="3905" y="1172"/>
                </a:lnTo>
                <a:lnTo>
                  <a:pt x="3905" y="1174"/>
                </a:lnTo>
                <a:lnTo>
                  <a:pt x="3905" y="1176"/>
                </a:lnTo>
                <a:lnTo>
                  <a:pt x="3909" y="1181"/>
                </a:lnTo>
                <a:lnTo>
                  <a:pt x="3914" y="1183"/>
                </a:lnTo>
                <a:lnTo>
                  <a:pt x="3916" y="1186"/>
                </a:lnTo>
                <a:lnTo>
                  <a:pt x="3921" y="1190"/>
                </a:lnTo>
                <a:lnTo>
                  <a:pt x="3926" y="1198"/>
                </a:lnTo>
                <a:lnTo>
                  <a:pt x="3928" y="1200"/>
                </a:lnTo>
                <a:lnTo>
                  <a:pt x="3935" y="1205"/>
                </a:lnTo>
                <a:lnTo>
                  <a:pt x="3940" y="1207"/>
                </a:lnTo>
                <a:lnTo>
                  <a:pt x="3942" y="1207"/>
                </a:lnTo>
                <a:lnTo>
                  <a:pt x="3945" y="1207"/>
                </a:lnTo>
                <a:lnTo>
                  <a:pt x="3952" y="1205"/>
                </a:lnTo>
                <a:lnTo>
                  <a:pt x="3954" y="1202"/>
                </a:lnTo>
                <a:lnTo>
                  <a:pt x="3964" y="1198"/>
                </a:lnTo>
                <a:lnTo>
                  <a:pt x="3964" y="1198"/>
                </a:lnTo>
                <a:lnTo>
                  <a:pt x="3966" y="1190"/>
                </a:lnTo>
                <a:lnTo>
                  <a:pt x="3966" y="1188"/>
                </a:lnTo>
                <a:lnTo>
                  <a:pt x="3966" y="1186"/>
                </a:lnTo>
                <a:lnTo>
                  <a:pt x="3964" y="1186"/>
                </a:lnTo>
                <a:lnTo>
                  <a:pt x="3964" y="1183"/>
                </a:lnTo>
                <a:lnTo>
                  <a:pt x="3961" y="1183"/>
                </a:lnTo>
                <a:lnTo>
                  <a:pt x="3961" y="1183"/>
                </a:lnTo>
                <a:lnTo>
                  <a:pt x="3964" y="1181"/>
                </a:lnTo>
                <a:lnTo>
                  <a:pt x="3964" y="1181"/>
                </a:lnTo>
                <a:lnTo>
                  <a:pt x="3966" y="1179"/>
                </a:lnTo>
                <a:lnTo>
                  <a:pt x="3966" y="1179"/>
                </a:lnTo>
                <a:lnTo>
                  <a:pt x="3966" y="1176"/>
                </a:lnTo>
                <a:lnTo>
                  <a:pt x="3964" y="1174"/>
                </a:lnTo>
                <a:lnTo>
                  <a:pt x="3964" y="1174"/>
                </a:lnTo>
                <a:lnTo>
                  <a:pt x="3966" y="1174"/>
                </a:lnTo>
                <a:lnTo>
                  <a:pt x="3968" y="1174"/>
                </a:lnTo>
                <a:lnTo>
                  <a:pt x="3971" y="1174"/>
                </a:lnTo>
                <a:lnTo>
                  <a:pt x="3973" y="1174"/>
                </a:lnTo>
                <a:lnTo>
                  <a:pt x="3975" y="1176"/>
                </a:lnTo>
                <a:lnTo>
                  <a:pt x="3973" y="1176"/>
                </a:lnTo>
                <a:lnTo>
                  <a:pt x="3971" y="1176"/>
                </a:lnTo>
                <a:lnTo>
                  <a:pt x="3971" y="1176"/>
                </a:lnTo>
                <a:lnTo>
                  <a:pt x="3971" y="1181"/>
                </a:lnTo>
                <a:lnTo>
                  <a:pt x="3973" y="1181"/>
                </a:lnTo>
                <a:lnTo>
                  <a:pt x="3973" y="1181"/>
                </a:lnTo>
                <a:lnTo>
                  <a:pt x="3973" y="1181"/>
                </a:lnTo>
                <a:lnTo>
                  <a:pt x="3971" y="1183"/>
                </a:lnTo>
                <a:lnTo>
                  <a:pt x="3971" y="1186"/>
                </a:lnTo>
                <a:lnTo>
                  <a:pt x="3975" y="1186"/>
                </a:lnTo>
                <a:lnTo>
                  <a:pt x="3980" y="1186"/>
                </a:lnTo>
                <a:lnTo>
                  <a:pt x="3983" y="1186"/>
                </a:lnTo>
                <a:lnTo>
                  <a:pt x="3980" y="1186"/>
                </a:lnTo>
                <a:lnTo>
                  <a:pt x="3975" y="1188"/>
                </a:lnTo>
                <a:lnTo>
                  <a:pt x="3975" y="1190"/>
                </a:lnTo>
                <a:lnTo>
                  <a:pt x="3973" y="1190"/>
                </a:lnTo>
                <a:lnTo>
                  <a:pt x="3973" y="1190"/>
                </a:lnTo>
                <a:lnTo>
                  <a:pt x="3975" y="1190"/>
                </a:lnTo>
                <a:lnTo>
                  <a:pt x="3975" y="1193"/>
                </a:lnTo>
                <a:lnTo>
                  <a:pt x="3973" y="1193"/>
                </a:lnTo>
                <a:lnTo>
                  <a:pt x="3975" y="1198"/>
                </a:lnTo>
                <a:lnTo>
                  <a:pt x="3975" y="1198"/>
                </a:lnTo>
                <a:lnTo>
                  <a:pt x="3978" y="1198"/>
                </a:lnTo>
                <a:lnTo>
                  <a:pt x="3978" y="1200"/>
                </a:lnTo>
                <a:lnTo>
                  <a:pt x="3978" y="1202"/>
                </a:lnTo>
                <a:lnTo>
                  <a:pt x="3980" y="1205"/>
                </a:lnTo>
                <a:lnTo>
                  <a:pt x="3980" y="1207"/>
                </a:lnTo>
                <a:lnTo>
                  <a:pt x="3980" y="1209"/>
                </a:lnTo>
                <a:lnTo>
                  <a:pt x="3978" y="1221"/>
                </a:lnTo>
                <a:lnTo>
                  <a:pt x="3978" y="1226"/>
                </a:lnTo>
                <a:lnTo>
                  <a:pt x="3978" y="1226"/>
                </a:lnTo>
                <a:lnTo>
                  <a:pt x="3978" y="1228"/>
                </a:lnTo>
                <a:lnTo>
                  <a:pt x="3978" y="1231"/>
                </a:lnTo>
                <a:lnTo>
                  <a:pt x="3980" y="1233"/>
                </a:lnTo>
                <a:lnTo>
                  <a:pt x="3980" y="1233"/>
                </a:lnTo>
                <a:lnTo>
                  <a:pt x="3980" y="1235"/>
                </a:lnTo>
                <a:lnTo>
                  <a:pt x="3980" y="1235"/>
                </a:lnTo>
                <a:lnTo>
                  <a:pt x="3985" y="1238"/>
                </a:lnTo>
                <a:lnTo>
                  <a:pt x="3980" y="1238"/>
                </a:lnTo>
                <a:lnTo>
                  <a:pt x="3980" y="1238"/>
                </a:lnTo>
                <a:lnTo>
                  <a:pt x="3980" y="1238"/>
                </a:lnTo>
                <a:lnTo>
                  <a:pt x="3980" y="1242"/>
                </a:lnTo>
                <a:lnTo>
                  <a:pt x="3983" y="1245"/>
                </a:lnTo>
                <a:lnTo>
                  <a:pt x="3983" y="1242"/>
                </a:lnTo>
                <a:lnTo>
                  <a:pt x="3985" y="1240"/>
                </a:lnTo>
                <a:lnTo>
                  <a:pt x="3985" y="1242"/>
                </a:lnTo>
                <a:lnTo>
                  <a:pt x="3985" y="1245"/>
                </a:lnTo>
                <a:lnTo>
                  <a:pt x="3983" y="1247"/>
                </a:lnTo>
                <a:lnTo>
                  <a:pt x="3983" y="1249"/>
                </a:lnTo>
                <a:lnTo>
                  <a:pt x="3983" y="1252"/>
                </a:lnTo>
                <a:lnTo>
                  <a:pt x="3985" y="1252"/>
                </a:lnTo>
                <a:lnTo>
                  <a:pt x="3985" y="1257"/>
                </a:lnTo>
                <a:lnTo>
                  <a:pt x="3985" y="1259"/>
                </a:lnTo>
                <a:lnTo>
                  <a:pt x="3987" y="1261"/>
                </a:lnTo>
                <a:lnTo>
                  <a:pt x="3987" y="1266"/>
                </a:lnTo>
                <a:lnTo>
                  <a:pt x="3990" y="1273"/>
                </a:lnTo>
                <a:lnTo>
                  <a:pt x="3990" y="1275"/>
                </a:lnTo>
                <a:lnTo>
                  <a:pt x="3992" y="1280"/>
                </a:lnTo>
                <a:lnTo>
                  <a:pt x="3997" y="1297"/>
                </a:lnTo>
                <a:lnTo>
                  <a:pt x="3999" y="1304"/>
                </a:lnTo>
                <a:lnTo>
                  <a:pt x="3999" y="1306"/>
                </a:lnTo>
                <a:lnTo>
                  <a:pt x="4001" y="1309"/>
                </a:lnTo>
                <a:lnTo>
                  <a:pt x="4004" y="1313"/>
                </a:lnTo>
                <a:lnTo>
                  <a:pt x="4004" y="1313"/>
                </a:lnTo>
                <a:lnTo>
                  <a:pt x="4006" y="1313"/>
                </a:lnTo>
                <a:lnTo>
                  <a:pt x="4006" y="1316"/>
                </a:lnTo>
                <a:lnTo>
                  <a:pt x="4006" y="1316"/>
                </a:lnTo>
                <a:lnTo>
                  <a:pt x="4006" y="1318"/>
                </a:lnTo>
                <a:lnTo>
                  <a:pt x="4008" y="1320"/>
                </a:lnTo>
                <a:lnTo>
                  <a:pt x="4006" y="1320"/>
                </a:lnTo>
                <a:lnTo>
                  <a:pt x="4008" y="1320"/>
                </a:lnTo>
                <a:lnTo>
                  <a:pt x="4008" y="1325"/>
                </a:lnTo>
                <a:lnTo>
                  <a:pt x="4011" y="1330"/>
                </a:lnTo>
                <a:lnTo>
                  <a:pt x="4013" y="1330"/>
                </a:lnTo>
                <a:lnTo>
                  <a:pt x="4016" y="1335"/>
                </a:lnTo>
                <a:lnTo>
                  <a:pt x="4016" y="1335"/>
                </a:lnTo>
                <a:lnTo>
                  <a:pt x="4018" y="1337"/>
                </a:lnTo>
                <a:lnTo>
                  <a:pt x="4018" y="1339"/>
                </a:lnTo>
                <a:lnTo>
                  <a:pt x="4018" y="1339"/>
                </a:lnTo>
                <a:lnTo>
                  <a:pt x="4020" y="1344"/>
                </a:lnTo>
                <a:lnTo>
                  <a:pt x="4020" y="1346"/>
                </a:lnTo>
                <a:lnTo>
                  <a:pt x="4020" y="1349"/>
                </a:lnTo>
                <a:lnTo>
                  <a:pt x="4023" y="1351"/>
                </a:lnTo>
                <a:lnTo>
                  <a:pt x="4025" y="1356"/>
                </a:lnTo>
                <a:lnTo>
                  <a:pt x="4025" y="1358"/>
                </a:lnTo>
                <a:lnTo>
                  <a:pt x="4025" y="1358"/>
                </a:lnTo>
                <a:lnTo>
                  <a:pt x="4027" y="1368"/>
                </a:lnTo>
                <a:lnTo>
                  <a:pt x="4027" y="1370"/>
                </a:lnTo>
                <a:lnTo>
                  <a:pt x="4030" y="1372"/>
                </a:lnTo>
                <a:lnTo>
                  <a:pt x="4032" y="1379"/>
                </a:lnTo>
                <a:lnTo>
                  <a:pt x="4037" y="1389"/>
                </a:lnTo>
                <a:lnTo>
                  <a:pt x="4037" y="1391"/>
                </a:lnTo>
                <a:lnTo>
                  <a:pt x="4039" y="1391"/>
                </a:lnTo>
                <a:lnTo>
                  <a:pt x="4042" y="1396"/>
                </a:lnTo>
                <a:lnTo>
                  <a:pt x="4044" y="1398"/>
                </a:lnTo>
                <a:lnTo>
                  <a:pt x="4046" y="1403"/>
                </a:lnTo>
                <a:lnTo>
                  <a:pt x="4046" y="1405"/>
                </a:lnTo>
                <a:lnTo>
                  <a:pt x="4049" y="1410"/>
                </a:lnTo>
                <a:lnTo>
                  <a:pt x="4051" y="1417"/>
                </a:lnTo>
                <a:lnTo>
                  <a:pt x="4056" y="1424"/>
                </a:lnTo>
                <a:lnTo>
                  <a:pt x="4056" y="1427"/>
                </a:lnTo>
                <a:lnTo>
                  <a:pt x="4058" y="1429"/>
                </a:lnTo>
                <a:lnTo>
                  <a:pt x="4058" y="1429"/>
                </a:lnTo>
                <a:lnTo>
                  <a:pt x="4058" y="1431"/>
                </a:lnTo>
                <a:lnTo>
                  <a:pt x="4058" y="1434"/>
                </a:lnTo>
                <a:lnTo>
                  <a:pt x="4058" y="1434"/>
                </a:lnTo>
                <a:lnTo>
                  <a:pt x="4060" y="1434"/>
                </a:lnTo>
                <a:lnTo>
                  <a:pt x="4063" y="1443"/>
                </a:lnTo>
                <a:lnTo>
                  <a:pt x="4063" y="1443"/>
                </a:lnTo>
                <a:lnTo>
                  <a:pt x="4060" y="1443"/>
                </a:lnTo>
                <a:lnTo>
                  <a:pt x="4060" y="1438"/>
                </a:lnTo>
                <a:lnTo>
                  <a:pt x="4060" y="1436"/>
                </a:lnTo>
                <a:lnTo>
                  <a:pt x="4058" y="1436"/>
                </a:lnTo>
                <a:lnTo>
                  <a:pt x="4058" y="1434"/>
                </a:lnTo>
                <a:lnTo>
                  <a:pt x="4060" y="1441"/>
                </a:lnTo>
                <a:lnTo>
                  <a:pt x="4060" y="1446"/>
                </a:lnTo>
                <a:lnTo>
                  <a:pt x="4063" y="1450"/>
                </a:lnTo>
                <a:lnTo>
                  <a:pt x="4063" y="1450"/>
                </a:lnTo>
                <a:lnTo>
                  <a:pt x="4063" y="1450"/>
                </a:lnTo>
                <a:lnTo>
                  <a:pt x="4063" y="1450"/>
                </a:lnTo>
                <a:lnTo>
                  <a:pt x="4063" y="1453"/>
                </a:lnTo>
                <a:lnTo>
                  <a:pt x="4065" y="1457"/>
                </a:lnTo>
                <a:lnTo>
                  <a:pt x="4065" y="1457"/>
                </a:lnTo>
                <a:lnTo>
                  <a:pt x="4072" y="1467"/>
                </a:lnTo>
                <a:lnTo>
                  <a:pt x="4075" y="1469"/>
                </a:lnTo>
                <a:lnTo>
                  <a:pt x="4079" y="1472"/>
                </a:lnTo>
                <a:lnTo>
                  <a:pt x="4084" y="1474"/>
                </a:lnTo>
                <a:lnTo>
                  <a:pt x="4084" y="1472"/>
                </a:lnTo>
                <a:lnTo>
                  <a:pt x="4089" y="1472"/>
                </a:lnTo>
                <a:lnTo>
                  <a:pt x="4094" y="1467"/>
                </a:lnTo>
                <a:lnTo>
                  <a:pt x="4094" y="1464"/>
                </a:lnTo>
                <a:lnTo>
                  <a:pt x="4094" y="1462"/>
                </a:lnTo>
                <a:lnTo>
                  <a:pt x="4096" y="1457"/>
                </a:lnTo>
                <a:lnTo>
                  <a:pt x="4096" y="1455"/>
                </a:lnTo>
                <a:lnTo>
                  <a:pt x="4101" y="1453"/>
                </a:lnTo>
                <a:lnTo>
                  <a:pt x="4110" y="1448"/>
                </a:lnTo>
                <a:lnTo>
                  <a:pt x="4115" y="1448"/>
                </a:lnTo>
                <a:lnTo>
                  <a:pt x="4117" y="1450"/>
                </a:lnTo>
                <a:lnTo>
                  <a:pt x="4117" y="1448"/>
                </a:lnTo>
                <a:lnTo>
                  <a:pt x="4115" y="1448"/>
                </a:lnTo>
                <a:lnTo>
                  <a:pt x="4112" y="1448"/>
                </a:lnTo>
                <a:lnTo>
                  <a:pt x="4110" y="1448"/>
                </a:lnTo>
                <a:lnTo>
                  <a:pt x="4110" y="1446"/>
                </a:lnTo>
                <a:lnTo>
                  <a:pt x="4108" y="1446"/>
                </a:lnTo>
                <a:lnTo>
                  <a:pt x="4108" y="1443"/>
                </a:lnTo>
                <a:lnTo>
                  <a:pt x="4110" y="1441"/>
                </a:lnTo>
                <a:lnTo>
                  <a:pt x="4115" y="1431"/>
                </a:lnTo>
                <a:lnTo>
                  <a:pt x="4115" y="1429"/>
                </a:lnTo>
                <a:lnTo>
                  <a:pt x="4115" y="1427"/>
                </a:lnTo>
                <a:lnTo>
                  <a:pt x="4117" y="1427"/>
                </a:lnTo>
                <a:lnTo>
                  <a:pt x="4120" y="1427"/>
                </a:lnTo>
                <a:lnTo>
                  <a:pt x="4120" y="1427"/>
                </a:lnTo>
                <a:lnTo>
                  <a:pt x="4122" y="1427"/>
                </a:lnTo>
                <a:lnTo>
                  <a:pt x="4124" y="1427"/>
                </a:lnTo>
                <a:lnTo>
                  <a:pt x="4124" y="1427"/>
                </a:lnTo>
                <a:lnTo>
                  <a:pt x="4124" y="1417"/>
                </a:lnTo>
                <a:lnTo>
                  <a:pt x="4124" y="1408"/>
                </a:lnTo>
                <a:lnTo>
                  <a:pt x="4124" y="1405"/>
                </a:lnTo>
                <a:lnTo>
                  <a:pt x="4122" y="1405"/>
                </a:lnTo>
                <a:lnTo>
                  <a:pt x="4122" y="1405"/>
                </a:lnTo>
                <a:lnTo>
                  <a:pt x="4122" y="1405"/>
                </a:lnTo>
                <a:lnTo>
                  <a:pt x="4122" y="1403"/>
                </a:lnTo>
                <a:lnTo>
                  <a:pt x="4122" y="1401"/>
                </a:lnTo>
                <a:lnTo>
                  <a:pt x="4122" y="1398"/>
                </a:lnTo>
                <a:lnTo>
                  <a:pt x="4122" y="1391"/>
                </a:lnTo>
                <a:lnTo>
                  <a:pt x="4124" y="1386"/>
                </a:lnTo>
                <a:lnTo>
                  <a:pt x="4127" y="1384"/>
                </a:lnTo>
                <a:lnTo>
                  <a:pt x="4127" y="1382"/>
                </a:lnTo>
                <a:lnTo>
                  <a:pt x="4129" y="1377"/>
                </a:lnTo>
                <a:lnTo>
                  <a:pt x="4129" y="1363"/>
                </a:lnTo>
                <a:lnTo>
                  <a:pt x="4129" y="1361"/>
                </a:lnTo>
                <a:lnTo>
                  <a:pt x="4127" y="1358"/>
                </a:lnTo>
                <a:lnTo>
                  <a:pt x="4124" y="1358"/>
                </a:lnTo>
                <a:lnTo>
                  <a:pt x="4127" y="1356"/>
                </a:lnTo>
                <a:lnTo>
                  <a:pt x="4127" y="1358"/>
                </a:lnTo>
                <a:lnTo>
                  <a:pt x="4129" y="1358"/>
                </a:lnTo>
                <a:lnTo>
                  <a:pt x="4129" y="1361"/>
                </a:lnTo>
                <a:lnTo>
                  <a:pt x="4127" y="1356"/>
                </a:lnTo>
                <a:lnTo>
                  <a:pt x="4127" y="1353"/>
                </a:lnTo>
                <a:lnTo>
                  <a:pt x="4127" y="1351"/>
                </a:lnTo>
                <a:lnTo>
                  <a:pt x="4124" y="1349"/>
                </a:lnTo>
                <a:lnTo>
                  <a:pt x="4124" y="1344"/>
                </a:lnTo>
                <a:lnTo>
                  <a:pt x="4124" y="1342"/>
                </a:lnTo>
                <a:lnTo>
                  <a:pt x="4124" y="1342"/>
                </a:lnTo>
                <a:lnTo>
                  <a:pt x="4124" y="1339"/>
                </a:lnTo>
                <a:lnTo>
                  <a:pt x="4124" y="1337"/>
                </a:lnTo>
                <a:lnTo>
                  <a:pt x="4124" y="1332"/>
                </a:lnTo>
                <a:lnTo>
                  <a:pt x="4122" y="1325"/>
                </a:lnTo>
                <a:lnTo>
                  <a:pt x="4122" y="1320"/>
                </a:lnTo>
                <a:lnTo>
                  <a:pt x="4124" y="1313"/>
                </a:lnTo>
                <a:lnTo>
                  <a:pt x="4127" y="1311"/>
                </a:lnTo>
                <a:lnTo>
                  <a:pt x="4131" y="1309"/>
                </a:lnTo>
                <a:lnTo>
                  <a:pt x="4131" y="1309"/>
                </a:lnTo>
                <a:lnTo>
                  <a:pt x="4134" y="1309"/>
                </a:lnTo>
                <a:lnTo>
                  <a:pt x="4134" y="1311"/>
                </a:lnTo>
                <a:lnTo>
                  <a:pt x="4136" y="1311"/>
                </a:lnTo>
                <a:lnTo>
                  <a:pt x="4136" y="1311"/>
                </a:lnTo>
                <a:lnTo>
                  <a:pt x="4138" y="1311"/>
                </a:lnTo>
                <a:lnTo>
                  <a:pt x="4138" y="1311"/>
                </a:lnTo>
                <a:lnTo>
                  <a:pt x="4138" y="1309"/>
                </a:lnTo>
                <a:lnTo>
                  <a:pt x="4141" y="1309"/>
                </a:lnTo>
                <a:lnTo>
                  <a:pt x="4141" y="1301"/>
                </a:lnTo>
                <a:lnTo>
                  <a:pt x="4143" y="1299"/>
                </a:lnTo>
                <a:lnTo>
                  <a:pt x="4143" y="1299"/>
                </a:lnTo>
                <a:lnTo>
                  <a:pt x="4150" y="1299"/>
                </a:lnTo>
                <a:lnTo>
                  <a:pt x="4150" y="1299"/>
                </a:lnTo>
                <a:lnTo>
                  <a:pt x="4157" y="1297"/>
                </a:lnTo>
                <a:lnTo>
                  <a:pt x="4160" y="1294"/>
                </a:lnTo>
                <a:lnTo>
                  <a:pt x="4160" y="1292"/>
                </a:lnTo>
                <a:lnTo>
                  <a:pt x="4160" y="1292"/>
                </a:lnTo>
                <a:lnTo>
                  <a:pt x="4162" y="1290"/>
                </a:lnTo>
                <a:lnTo>
                  <a:pt x="4160" y="1290"/>
                </a:lnTo>
                <a:lnTo>
                  <a:pt x="4160" y="1287"/>
                </a:lnTo>
                <a:lnTo>
                  <a:pt x="4160" y="1287"/>
                </a:lnTo>
                <a:lnTo>
                  <a:pt x="4160" y="1285"/>
                </a:lnTo>
                <a:lnTo>
                  <a:pt x="4160" y="1283"/>
                </a:lnTo>
                <a:lnTo>
                  <a:pt x="4164" y="1280"/>
                </a:lnTo>
                <a:lnTo>
                  <a:pt x="4171" y="1275"/>
                </a:lnTo>
                <a:lnTo>
                  <a:pt x="4174" y="1273"/>
                </a:lnTo>
                <a:lnTo>
                  <a:pt x="4179" y="1268"/>
                </a:lnTo>
                <a:lnTo>
                  <a:pt x="4181" y="1264"/>
                </a:lnTo>
                <a:lnTo>
                  <a:pt x="4183" y="1264"/>
                </a:lnTo>
                <a:lnTo>
                  <a:pt x="4190" y="1259"/>
                </a:lnTo>
                <a:lnTo>
                  <a:pt x="4190" y="1257"/>
                </a:lnTo>
                <a:lnTo>
                  <a:pt x="4195" y="1249"/>
                </a:lnTo>
                <a:lnTo>
                  <a:pt x="4197" y="1245"/>
                </a:lnTo>
                <a:lnTo>
                  <a:pt x="4200" y="1245"/>
                </a:lnTo>
                <a:lnTo>
                  <a:pt x="4200" y="1242"/>
                </a:lnTo>
                <a:lnTo>
                  <a:pt x="4200" y="1240"/>
                </a:lnTo>
                <a:lnTo>
                  <a:pt x="4207" y="1233"/>
                </a:lnTo>
                <a:lnTo>
                  <a:pt x="4212" y="1231"/>
                </a:lnTo>
                <a:lnTo>
                  <a:pt x="4212" y="1231"/>
                </a:lnTo>
                <a:lnTo>
                  <a:pt x="4209" y="1228"/>
                </a:lnTo>
                <a:lnTo>
                  <a:pt x="4207" y="1231"/>
                </a:lnTo>
                <a:lnTo>
                  <a:pt x="4207" y="1231"/>
                </a:lnTo>
                <a:lnTo>
                  <a:pt x="4207" y="1231"/>
                </a:lnTo>
                <a:lnTo>
                  <a:pt x="4207" y="1228"/>
                </a:lnTo>
                <a:lnTo>
                  <a:pt x="4212" y="1224"/>
                </a:lnTo>
                <a:lnTo>
                  <a:pt x="4212" y="1224"/>
                </a:lnTo>
                <a:lnTo>
                  <a:pt x="4214" y="1226"/>
                </a:lnTo>
                <a:lnTo>
                  <a:pt x="4214" y="1228"/>
                </a:lnTo>
                <a:lnTo>
                  <a:pt x="4212" y="1228"/>
                </a:lnTo>
                <a:lnTo>
                  <a:pt x="4212" y="1228"/>
                </a:lnTo>
                <a:lnTo>
                  <a:pt x="4214" y="1228"/>
                </a:lnTo>
                <a:lnTo>
                  <a:pt x="4219" y="1226"/>
                </a:lnTo>
                <a:lnTo>
                  <a:pt x="4226" y="1224"/>
                </a:lnTo>
                <a:lnTo>
                  <a:pt x="4226" y="1224"/>
                </a:lnTo>
                <a:lnTo>
                  <a:pt x="4226" y="1224"/>
                </a:lnTo>
                <a:lnTo>
                  <a:pt x="4226" y="1224"/>
                </a:lnTo>
                <a:lnTo>
                  <a:pt x="4226" y="1221"/>
                </a:lnTo>
                <a:lnTo>
                  <a:pt x="4226" y="1221"/>
                </a:lnTo>
                <a:lnTo>
                  <a:pt x="4228" y="1221"/>
                </a:lnTo>
                <a:lnTo>
                  <a:pt x="4228" y="1221"/>
                </a:lnTo>
                <a:lnTo>
                  <a:pt x="4231" y="1219"/>
                </a:lnTo>
                <a:lnTo>
                  <a:pt x="4233" y="1216"/>
                </a:lnTo>
                <a:lnTo>
                  <a:pt x="4233" y="1214"/>
                </a:lnTo>
                <a:lnTo>
                  <a:pt x="4233" y="1214"/>
                </a:lnTo>
                <a:lnTo>
                  <a:pt x="4235" y="1212"/>
                </a:lnTo>
                <a:lnTo>
                  <a:pt x="4235" y="1209"/>
                </a:lnTo>
                <a:lnTo>
                  <a:pt x="4238" y="1207"/>
                </a:lnTo>
                <a:lnTo>
                  <a:pt x="4235" y="1207"/>
                </a:lnTo>
                <a:lnTo>
                  <a:pt x="4235" y="1202"/>
                </a:lnTo>
                <a:lnTo>
                  <a:pt x="4233" y="1200"/>
                </a:lnTo>
                <a:lnTo>
                  <a:pt x="4233" y="1195"/>
                </a:lnTo>
                <a:lnTo>
                  <a:pt x="4235" y="1193"/>
                </a:lnTo>
                <a:lnTo>
                  <a:pt x="4238" y="1190"/>
                </a:lnTo>
                <a:lnTo>
                  <a:pt x="4240" y="1190"/>
                </a:lnTo>
                <a:lnTo>
                  <a:pt x="4247" y="1188"/>
                </a:lnTo>
                <a:lnTo>
                  <a:pt x="4249" y="1186"/>
                </a:lnTo>
                <a:lnTo>
                  <a:pt x="4252" y="1183"/>
                </a:lnTo>
                <a:lnTo>
                  <a:pt x="4254" y="1181"/>
                </a:lnTo>
                <a:lnTo>
                  <a:pt x="4254" y="1179"/>
                </a:lnTo>
                <a:lnTo>
                  <a:pt x="4254" y="1179"/>
                </a:lnTo>
                <a:lnTo>
                  <a:pt x="4254" y="1176"/>
                </a:lnTo>
                <a:lnTo>
                  <a:pt x="4252" y="1176"/>
                </a:lnTo>
                <a:lnTo>
                  <a:pt x="4252" y="1174"/>
                </a:lnTo>
                <a:lnTo>
                  <a:pt x="4249" y="1172"/>
                </a:lnTo>
                <a:lnTo>
                  <a:pt x="4252" y="1174"/>
                </a:lnTo>
                <a:lnTo>
                  <a:pt x="4254" y="1176"/>
                </a:lnTo>
                <a:lnTo>
                  <a:pt x="4257" y="1176"/>
                </a:lnTo>
                <a:lnTo>
                  <a:pt x="4257" y="1179"/>
                </a:lnTo>
                <a:lnTo>
                  <a:pt x="4254" y="1183"/>
                </a:lnTo>
                <a:lnTo>
                  <a:pt x="4254" y="1186"/>
                </a:lnTo>
                <a:lnTo>
                  <a:pt x="4257" y="1188"/>
                </a:lnTo>
                <a:lnTo>
                  <a:pt x="4259" y="1188"/>
                </a:lnTo>
                <a:lnTo>
                  <a:pt x="4259" y="1186"/>
                </a:lnTo>
                <a:lnTo>
                  <a:pt x="4259" y="1186"/>
                </a:lnTo>
                <a:lnTo>
                  <a:pt x="4259" y="1186"/>
                </a:lnTo>
                <a:lnTo>
                  <a:pt x="4261" y="1188"/>
                </a:lnTo>
                <a:lnTo>
                  <a:pt x="4264" y="1188"/>
                </a:lnTo>
                <a:lnTo>
                  <a:pt x="4264" y="1186"/>
                </a:lnTo>
                <a:lnTo>
                  <a:pt x="4264" y="1183"/>
                </a:lnTo>
                <a:lnTo>
                  <a:pt x="4264" y="1179"/>
                </a:lnTo>
                <a:lnTo>
                  <a:pt x="4264" y="1179"/>
                </a:lnTo>
                <a:lnTo>
                  <a:pt x="4266" y="1179"/>
                </a:lnTo>
                <a:lnTo>
                  <a:pt x="4266" y="1179"/>
                </a:lnTo>
                <a:lnTo>
                  <a:pt x="4266" y="1181"/>
                </a:lnTo>
                <a:lnTo>
                  <a:pt x="4266" y="1186"/>
                </a:lnTo>
                <a:lnTo>
                  <a:pt x="4266" y="1188"/>
                </a:lnTo>
                <a:lnTo>
                  <a:pt x="4266" y="1188"/>
                </a:lnTo>
                <a:lnTo>
                  <a:pt x="4266" y="1188"/>
                </a:lnTo>
                <a:lnTo>
                  <a:pt x="4268" y="1188"/>
                </a:lnTo>
                <a:lnTo>
                  <a:pt x="4268" y="1186"/>
                </a:lnTo>
                <a:lnTo>
                  <a:pt x="4271" y="1188"/>
                </a:lnTo>
                <a:lnTo>
                  <a:pt x="4271" y="1188"/>
                </a:lnTo>
                <a:lnTo>
                  <a:pt x="4273" y="1188"/>
                </a:lnTo>
                <a:lnTo>
                  <a:pt x="4273" y="1186"/>
                </a:lnTo>
                <a:lnTo>
                  <a:pt x="4271" y="1183"/>
                </a:lnTo>
                <a:lnTo>
                  <a:pt x="4271" y="1181"/>
                </a:lnTo>
                <a:lnTo>
                  <a:pt x="4271" y="1181"/>
                </a:lnTo>
                <a:lnTo>
                  <a:pt x="4271" y="1179"/>
                </a:lnTo>
                <a:lnTo>
                  <a:pt x="4273" y="1179"/>
                </a:lnTo>
                <a:lnTo>
                  <a:pt x="4273" y="1183"/>
                </a:lnTo>
                <a:lnTo>
                  <a:pt x="4275" y="1186"/>
                </a:lnTo>
                <a:lnTo>
                  <a:pt x="4275" y="1186"/>
                </a:lnTo>
                <a:lnTo>
                  <a:pt x="4275" y="1186"/>
                </a:lnTo>
                <a:lnTo>
                  <a:pt x="4278" y="1186"/>
                </a:lnTo>
                <a:lnTo>
                  <a:pt x="4280" y="1183"/>
                </a:lnTo>
                <a:lnTo>
                  <a:pt x="4280" y="1181"/>
                </a:lnTo>
                <a:lnTo>
                  <a:pt x="4280" y="1179"/>
                </a:lnTo>
                <a:lnTo>
                  <a:pt x="4278" y="1176"/>
                </a:lnTo>
                <a:lnTo>
                  <a:pt x="4278" y="1174"/>
                </a:lnTo>
                <a:lnTo>
                  <a:pt x="4280" y="1181"/>
                </a:lnTo>
                <a:lnTo>
                  <a:pt x="4282" y="1183"/>
                </a:lnTo>
                <a:lnTo>
                  <a:pt x="4282" y="1186"/>
                </a:lnTo>
                <a:lnTo>
                  <a:pt x="4282" y="1183"/>
                </a:lnTo>
                <a:lnTo>
                  <a:pt x="4282" y="1183"/>
                </a:lnTo>
                <a:lnTo>
                  <a:pt x="4285" y="1181"/>
                </a:lnTo>
                <a:lnTo>
                  <a:pt x="4285" y="1181"/>
                </a:lnTo>
                <a:lnTo>
                  <a:pt x="4285" y="1179"/>
                </a:lnTo>
                <a:lnTo>
                  <a:pt x="4287" y="1176"/>
                </a:lnTo>
                <a:lnTo>
                  <a:pt x="4285" y="1174"/>
                </a:lnTo>
                <a:lnTo>
                  <a:pt x="4285" y="1172"/>
                </a:lnTo>
                <a:lnTo>
                  <a:pt x="4287" y="1169"/>
                </a:lnTo>
                <a:lnTo>
                  <a:pt x="4287" y="1174"/>
                </a:lnTo>
                <a:lnTo>
                  <a:pt x="4287" y="1176"/>
                </a:lnTo>
                <a:lnTo>
                  <a:pt x="4287" y="1179"/>
                </a:lnTo>
                <a:lnTo>
                  <a:pt x="4287" y="1179"/>
                </a:lnTo>
                <a:lnTo>
                  <a:pt x="4290" y="1179"/>
                </a:lnTo>
                <a:lnTo>
                  <a:pt x="4292" y="1176"/>
                </a:lnTo>
                <a:lnTo>
                  <a:pt x="4292" y="1176"/>
                </a:lnTo>
                <a:lnTo>
                  <a:pt x="4290" y="1179"/>
                </a:lnTo>
                <a:lnTo>
                  <a:pt x="4290" y="1181"/>
                </a:lnTo>
                <a:lnTo>
                  <a:pt x="4290" y="1183"/>
                </a:lnTo>
                <a:lnTo>
                  <a:pt x="4292" y="1183"/>
                </a:lnTo>
                <a:lnTo>
                  <a:pt x="4292" y="1183"/>
                </a:lnTo>
                <a:lnTo>
                  <a:pt x="4294" y="1183"/>
                </a:lnTo>
                <a:lnTo>
                  <a:pt x="4294" y="1183"/>
                </a:lnTo>
                <a:lnTo>
                  <a:pt x="4294" y="1179"/>
                </a:lnTo>
                <a:lnTo>
                  <a:pt x="4297" y="1176"/>
                </a:lnTo>
                <a:lnTo>
                  <a:pt x="4299" y="1176"/>
                </a:lnTo>
                <a:lnTo>
                  <a:pt x="4299" y="1174"/>
                </a:lnTo>
                <a:lnTo>
                  <a:pt x="4299" y="1172"/>
                </a:lnTo>
                <a:lnTo>
                  <a:pt x="4299" y="1172"/>
                </a:lnTo>
                <a:lnTo>
                  <a:pt x="4297" y="1169"/>
                </a:lnTo>
                <a:lnTo>
                  <a:pt x="4297" y="1167"/>
                </a:lnTo>
                <a:lnTo>
                  <a:pt x="4297" y="1167"/>
                </a:lnTo>
                <a:lnTo>
                  <a:pt x="4297" y="1167"/>
                </a:lnTo>
                <a:lnTo>
                  <a:pt x="4294" y="1164"/>
                </a:lnTo>
                <a:lnTo>
                  <a:pt x="4294" y="1162"/>
                </a:lnTo>
                <a:lnTo>
                  <a:pt x="4294" y="1162"/>
                </a:lnTo>
                <a:lnTo>
                  <a:pt x="4297" y="1162"/>
                </a:lnTo>
                <a:lnTo>
                  <a:pt x="4294" y="1160"/>
                </a:lnTo>
                <a:lnTo>
                  <a:pt x="4294" y="1157"/>
                </a:lnTo>
                <a:lnTo>
                  <a:pt x="4297" y="1157"/>
                </a:lnTo>
                <a:lnTo>
                  <a:pt x="4297" y="1155"/>
                </a:lnTo>
                <a:lnTo>
                  <a:pt x="4297" y="1155"/>
                </a:lnTo>
                <a:lnTo>
                  <a:pt x="4297" y="1153"/>
                </a:lnTo>
                <a:lnTo>
                  <a:pt x="4294" y="1153"/>
                </a:lnTo>
                <a:lnTo>
                  <a:pt x="4292" y="1150"/>
                </a:lnTo>
                <a:lnTo>
                  <a:pt x="4290" y="1150"/>
                </a:lnTo>
                <a:lnTo>
                  <a:pt x="4292" y="1150"/>
                </a:lnTo>
                <a:lnTo>
                  <a:pt x="4294" y="1150"/>
                </a:lnTo>
                <a:lnTo>
                  <a:pt x="4294" y="1148"/>
                </a:lnTo>
                <a:lnTo>
                  <a:pt x="4294" y="1148"/>
                </a:lnTo>
                <a:lnTo>
                  <a:pt x="4294" y="1148"/>
                </a:lnTo>
                <a:lnTo>
                  <a:pt x="4297" y="1146"/>
                </a:lnTo>
                <a:lnTo>
                  <a:pt x="4297" y="1148"/>
                </a:lnTo>
                <a:lnTo>
                  <a:pt x="4297" y="1150"/>
                </a:lnTo>
                <a:lnTo>
                  <a:pt x="4297" y="1153"/>
                </a:lnTo>
                <a:lnTo>
                  <a:pt x="4297" y="1157"/>
                </a:lnTo>
                <a:lnTo>
                  <a:pt x="4299" y="1157"/>
                </a:lnTo>
                <a:lnTo>
                  <a:pt x="4301" y="1164"/>
                </a:lnTo>
                <a:lnTo>
                  <a:pt x="4304" y="1167"/>
                </a:lnTo>
                <a:lnTo>
                  <a:pt x="4308" y="1167"/>
                </a:lnTo>
                <a:lnTo>
                  <a:pt x="4308" y="1167"/>
                </a:lnTo>
                <a:lnTo>
                  <a:pt x="4311" y="1164"/>
                </a:lnTo>
                <a:lnTo>
                  <a:pt x="4313" y="1162"/>
                </a:lnTo>
                <a:lnTo>
                  <a:pt x="4313" y="1162"/>
                </a:lnTo>
                <a:lnTo>
                  <a:pt x="4313" y="1162"/>
                </a:lnTo>
                <a:lnTo>
                  <a:pt x="4316" y="1164"/>
                </a:lnTo>
                <a:lnTo>
                  <a:pt x="4318" y="1169"/>
                </a:lnTo>
                <a:lnTo>
                  <a:pt x="4320" y="1172"/>
                </a:lnTo>
                <a:lnTo>
                  <a:pt x="4320" y="1174"/>
                </a:lnTo>
                <a:lnTo>
                  <a:pt x="4323" y="1174"/>
                </a:lnTo>
                <a:lnTo>
                  <a:pt x="4323" y="1172"/>
                </a:lnTo>
                <a:lnTo>
                  <a:pt x="4323" y="1174"/>
                </a:lnTo>
                <a:lnTo>
                  <a:pt x="4323" y="1176"/>
                </a:lnTo>
                <a:lnTo>
                  <a:pt x="4323" y="1176"/>
                </a:lnTo>
                <a:lnTo>
                  <a:pt x="4325" y="1183"/>
                </a:lnTo>
                <a:lnTo>
                  <a:pt x="4327" y="1186"/>
                </a:lnTo>
                <a:lnTo>
                  <a:pt x="4327" y="1190"/>
                </a:lnTo>
                <a:lnTo>
                  <a:pt x="4330" y="1198"/>
                </a:lnTo>
                <a:lnTo>
                  <a:pt x="4332" y="1202"/>
                </a:lnTo>
                <a:lnTo>
                  <a:pt x="4332" y="1205"/>
                </a:lnTo>
                <a:lnTo>
                  <a:pt x="4334" y="1205"/>
                </a:lnTo>
                <a:lnTo>
                  <a:pt x="4334" y="1205"/>
                </a:lnTo>
                <a:lnTo>
                  <a:pt x="4337" y="1207"/>
                </a:lnTo>
                <a:lnTo>
                  <a:pt x="4342" y="1212"/>
                </a:lnTo>
                <a:lnTo>
                  <a:pt x="4344" y="1216"/>
                </a:lnTo>
                <a:lnTo>
                  <a:pt x="4344" y="1212"/>
                </a:lnTo>
                <a:lnTo>
                  <a:pt x="4342" y="1209"/>
                </a:lnTo>
                <a:lnTo>
                  <a:pt x="4342" y="1209"/>
                </a:lnTo>
                <a:lnTo>
                  <a:pt x="4344" y="1212"/>
                </a:lnTo>
                <a:lnTo>
                  <a:pt x="4344" y="1214"/>
                </a:lnTo>
                <a:lnTo>
                  <a:pt x="4346" y="1214"/>
                </a:lnTo>
                <a:lnTo>
                  <a:pt x="4346" y="1216"/>
                </a:lnTo>
                <a:lnTo>
                  <a:pt x="4346" y="1216"/>
                </a:lnTo>
                <a:lnTo>
                  <a:pt x="4344" y="1219"/>
                </a:lnTo>
                <a:lnTo>
                  <a:pt x="4346" y="1219"/>
                </a:lnTo>
                <a:lnTo>
                  <a:pt x="4346" y="1219"/>
                </a:lnTo>
                <a:lnTo>
                  <a:pt x="4349" y="1216"/>
                </a:lnTo>
                <a:lnTo>
                  <a:pt x="4349" y="1214"/>
                </a:lnTo>
                <a:lnTo>
                  <a:pt x="4349" y="1214"/>
                </a:lnTo>
                <a:lnTo>
                  <a:pt x="4349" y="1214"/>
                </a:lnTo>
                <a:lnTo>
                  <a:pt x="4349" y="1219"/>
                </a:lnTo>
                <a:lnTo>
                  <a:pt x="4349" y="1219"/>
                </a:lnTo>
                <a:lnTo>
                  <a:pt x="4351" y="1219"/>
                </a:lnTo>
                <a:lnTo>
                  <a:pt x="4349" y="1219"/>
                </a:lnTo>
                <a:lnTo>
                  <a:pt x="4349" y="1221"/>
                </a:lnTo>
                <a:lnTo>
                  <a:pt x="4351" y="1226"/>
                </a:lnTo>
                <a:lnTo>
                  <a:pt x="4353" y="1226"/>
                </a:lnTo>
                <a:lnTo>
                  <a:pt x="4353" y="1224"/>
                </a:lnTo>
                <a:lnTo>
                  <a:pt x="4351" y="1221"/>
                </a:lnTo>
                <a:lnTo>
                  <a:pt x="4353" y="1221"/>
                </a:lnTo>
                <a:lnTo>
                  <a:pt x="4356" y="1221"/>
                </a:lnTo>
                <a:lnTo>
                  <a:pt x="4356" y="1221"/>
                </a:lnTo>
                <a:lnTo>
                  <a:pt x="4356" y="1221"/>
                </a:lnTo>
                <a:lnTo>
                  <a:pt x="4360" y="1224"/>
                </a:lnTo>
                <a:lnTo>
                  <a:pt x="4363" y="1224"/>
                </a:lnTo>
                <a:lnTo>
                  <a:pt x="4360" y="1226"/>
                </a:lnTo>
                <a:lnTo>
                  <a:pt x="4360" y="1226"/>
                </a:lnTo>
                <a:lnTo>
                  <a:pt x="4363" y="1228"/>
                </a:lnTo>
                <a:lnTo>
                  <a:pt x="4363" y="1228"/>
                </a:lnTo>
                <a:lnTo>
                  <a:pt x="4363" y="1231"/>
                </a:lnTo>
                <a:lnTo>
                  <a:pt x="4363" y="1231"/>
                </a:lnTo>
                <a:lnTo>
                  <a:pt x="4365" y="1233"/>
                </a:lnTo>
                <a:lnTo>
                  <a:pt x="4368" y="1233"/>
                </a:lnTo>
                <a:lnTo>
                  <a:pt x="4368" y="1233"/>
                </a:lnTo>
                <a:lnTo>
                  <a:pt x="4368" y="1233"/>
                </a:lnTo>
                <a:lnTo>
                  <a:pt x="4368" y="1235"/>
                </a:lnTo>
                <a:lnTo>
                  <a:pt x="4368" y="1238"/>
                </a:lnTo>
                <a:lnTo>
                  <a:pt x="4365" y="1238"/>
                </a:lnTo>
                <a:lnTo>
                  <a:pt x="4365" y="1238"/>
                </a:lnTo>
                <a:lnTo>
                  <a:pt x="4360" y="1235"/>
                </a:lnTo>
                <a:lnTo>
                  <a:pt x="4360" y="1235"/>
                </a:lnTo>
                <a:lnTo>
                  <a:pt x="4360" y="1235"/>
                </a:lnTo>
                <a:lnTo>
                  <a:pt x="4363" y="1240"/>
                </a:lnTo>
                <a:lnTo>
                  <a:pt x="4365" y="1242"/>
                </a:lnTo>
                <a:lnTo>
                  <a:pt x="4365" y="1245"/>
                </a:lnTo>
                <a:lnTo>
                  <a:pt x="4368" y="1245"/>
                </a:lnTo>
                <a:lnTo>
                  <a:pt x="4370" y="1245"/>
                </a:lnTo>
                <a:lnTo>
                  <a:pt x="4370" y="1242"/>
                </a:lnTo>
                <a:lnTo>
                  <a:pt x="4368" y="1240"/>
                </a:lnTo>
                <a:lnTo>
                  <a:pt x="4370" y="1240"/>
                </a:lnTo>
                <a:lnTo>
                  <a:pt x="4370" y="1238"/>
                </a:lnTo>
                <a:lnTo>
                  <a:pt x="4370" y="1238"/>
                </a:lnTo>
                <a:lnTo>
                  <a:pt x="4370" y="1240"/>
                </a:lnTo>
                <a:lnTo>
                  <a:pt x="4372" y="1245"/>
                </a:lnTo>
                <a:lnTo>
                  <a:pt x="4372" y="1247"/>
                </a:lnTo>
                <a:lnTo>
                  <a:pt x="4375" y="1249"/>
                </a:lnTo>
                <a:lnTo>
                  <a:pt x="4375" y="1249"/>
                </a:lnTo>
                <a:lnTo>
                  <a:pt x="4375" y="1252"/>
                </a:lnTo>
                <a:lnTo>
                  <a:pt x="4377" y="1254"/>
                </a:lnTo>
                <a:lnTo>
                  <a:pt x="4379" y="1261"/>
                </a:lnTo>
                <a:lnTo>
                  <a:pt x="4382" y="1268"/>
                </a:lnTo>
                <a:lnTo>
                  <a:pt x="4384" y="1271"/>
                </a:lnTo>
                <a:lnTo>
                  <a:pt x="4384" y="1273"/>
                </a:lnTo>
                <a:lnTo>
                  <a:pt x="4384" y="1278"/>
                </a:lnTo>
                <a:lnTo>
                  <a:pt x="4384" y="1283"/>
                </a:lnTo>
                <a:lnTo>
                  <a:pt x="4384" y="1283"/>
                </a:lnTo>
                <a:lnTo>
                  <a:pt x="4384" y="1287"/>
                </a:lnTo>
                <a:lnTo>
                  <a:pt x="4382" y="1287"/>
                </a:lnTo>
                <a:lnTo>
                  <a:pt x="4382" y="1292"/>
                </a:lnTo>
                <a:lnTo>
                  <a:pt x="4382" y="1294"/>
                </a:lnTo>
                <a:lnTo>
                  <a:pt x="4382" y="1297"/>
                </a:lnTo>
                <a:lnTo>
                  <a:pt x="4382" y="1304"/>
                </a:lnTo>
                <a:lnTo>
                  <a:pt x="4382" y="1306"/>
                </a:lnTo>
                <a:lnTo>
                  <a:pt x="4382" y="1306"/>
                </a:lnTo>
                <a:lnTo>
                  <a:pt x="4384" y="1304"/>
                </a:lnTo>
                <a:lnTo>
                  <a:pt x="4386" y="1304"/>
                </a:lnTo>
                <a:lnTo>
                  <a:pt x="4386" y="1301"/>
                </a:lnTo>
                <a:lnTo>
                  <a:pt x="4389" y="1299"/>
                </a:lnTo>
                <a:lnTo>
                  <a:pt x="4389" y="1299"/>
                </a:lnTo>
                <a:lnTo>
                  <a:pt x="4389" y="1297"/>
                </a:lnTo>
                <a:lnTo>
                  <a:pt x="4389" y="1297"/>
                </a:lnTo>
                <a:lnTo>
                  <a:pt x="4389" y="1297"/>
                </a:lnTo>
                <a:lnTo>
                  <a:pt x="4389" y="1299"/>
                </a:lnTo>
                <a:lnTo>
                  <a:pt x="4389" y="1301"/>
                </a:lnTo>
                <a:lnTo>
                  <a:pt x="4389" y="1304"/>
                </a:lnTo>
                <a:lnTo>
                  <a:pt x="4389" y="1306"/>
                </a:lnTo>
                <a:lnTo>
                  <a:pt x="4389" y="1306"/>
                </a:lnTo>
                <a:lnTo>
                  <a:pt x="4389" y="1309"/>
                </a:lnTo>
                <a:lnTo>
                  <a:pt x="4391" y="1306"/>
                </a:lnTo>
                <a:lnTo>
                  <a:pt x="4394" y="1306"/>
                </a:lnTo>
                <a:lnTo>
                  <a:pt x="4394" y="1304"/>
                </a:lnTo>
                <a:lnTo>
                  <a:pt x="4394" y="1304"/>
                </a:lnTo>
                <a:lnTo>
                  <a:pt x="4394" y="1304"/>
                </a:lnTo>
                <a:lnTo>
                  <a:pt x="4394" y="1304"/>
                </a:lnTo>
                <a:lnTo>
                  <a:pt x="4394" y="1306"/>
                </a:lnTo>
                <a:lnTo>
                  <a:pt x="4394" y="1306"/>
                </a:lnTo>
                <a:lnTo>
                  <a:pt x="4396" y="1311"/>
                </a:lnTo>
                <a:lnTo>
                  <a:pt x="4398" y="1311"/>
                </a:lnTo>
                <a:lnTo>
                  <a:pt x="4398" y="1311"/>
                </a:lnTo>
                <a:lnTo>
                  <a:pt x="4401" y="1309"/>
                </a:lnTo>
                <a:lnTo>
                  <a:pt x="4401" y="1306"/>
                </a:lnTo>
                <a:lnTo>
                  <a:pt x="4401" y="1304"/>
                </a:lnTo>
                <a:lnTo>
                  <a:pt x="4403" y="1306"/>
                </a:lnTo>
                <a:lnTo>
                  <a:pt x="4401" y="1309"/>
                </a:lnTo>
                <a:lnTo>
                  <a:pt x="4401" y="1311"/>
                </a:lnTo>
                <a:lnTo>
                  <a:pt x="4403" y="1313"/>
                </a:lnTo>
                <a:lnTo>
                  <a:pt x="4403" y="1313"/>
                </a:lnTo>
                <a:lnTo>
                  <a:pt x="4405" y="1311"/>
                </a:lnTo>
                <a:lnTo>
                  <a:pt x="4408" y="1306"/>
                </a:lnTo>
                <a:lnTo>
                  <a:pt x="4408" y="1306"/>
                </a:lnTo>
                <a:lnTo>
                  <a:pt x="4410" y="1304"/>
                </a:lnTo>
                <a:lnTo>
                  <a:pt x="4412" y="1301"/>
                </a:lnTo>
                <a:lnTo>
                  <a:pt x="4415" y="1301"/>
                </a:lnTo>
                <a:lnTo>
                  <a:pt x="4415" y="1299"/>
                </a:lnTo>
                <a:lnTo>
                  <a:pt x="4415" y="1299"/>
                </a:lnTo>
                <a:lnTo>
                  <a:pt x="4415" y="1299"/>
                </a:lnTo>
                <a:lnTo>
                  <a:pt x="4419" y="1299"/>
                </a:lnTo>
                <a:lnTo>
                  <a:pt x="4419" y="1297"/>
                </a:lnTo>
                <a:lnTo>
                  <a:pt x="4417" y="1294"/>
                </a:lnTo>
                <a:lnTo>
                  <a:pt x="4417" y="1294"/>
                </a:lnTo>
                <a:lnTo>
                  <a:pt x="4415" y="1290"/>
                </a:lnTo>
                <a:lnTo>
                  <a:pt x="4417" y="1290"/>
                </a:lnTo>
                <a:lnTo>
                  <a:pt x="4417" y="1290"/>
                </a:lnTo>
                <a:lnTo>
                  <a:pt x="4417" y="1292"/>
                </a:lnTo>
                <a:lnTo>
                  <a:pt x="4417" y="1294"/>
                </a:lnTo>
                <a:lnTo>
                  <a:pt x="4419" y="1297"/>
                </a:lnTo>
                <a:lnTo>
                  <a:pt x="4419" y="1297"/>
                </a:lnTo>
                <a:lnTo>
                  <a:pt x="4422" y="1297"/>
                </a:lnTo>
                <a:lnTo>
                  <a:pt x="4424" y="1294"/>
                </a:lnTo>
                <a:lnTo>
                  <a:pt x="4427" y="1292"/>
                </a:lnTo>
                <a:lnTo>
                  <a:pt x="4427" y="1290"/>
                </a:lnTo>
                <a:lnTo>
                  <a:pt x="4427" y="1287"/>
                </a:lnTo>
                <a:lnTo>
                  <a:pt x="4429" y="1285"/>
                </a:lnTo>
                <a:lnTo>
                  <a:pt x="4427" y="1280"/>
                </a:lnTo>
                <a:lnTo>
                  <a:pt x="4427" y="1280"/>
                </a:lnTo>
                <a:lnTo>
                  <a:pt x="4427" y="1278"/>
                </a:lnTo>
                <a:lnTo>
                  <a:pt x="4427" y="1278"/>
                </a:lnTo>
                <a:lnTo>
                  <a:pt x="4429" y="1278"/>
                </a:lnTo>
                <a:lnTo>
                  <a:pt x="4431" y="1280"/>
                </a:lnTo>
                <a:lnTo>
                  <a:pt x="4431" y="1283"/>
                </a:lnTo>
                <a:lnTo>
                  <a:pt x="4434" y="1283"/>
                </a:lnTo>
                <a:lnTo>
                  <a:pt x="4434" y="1285"/>
                </a:lnTo>
                <a:lnTo>
                  <a:pt x="4434" y="1287"/>
                </a:lnTo>
                <a:lnTo>
                  <a:pt x="4436" y="1292"/>
                </a:lnTo>
                <a:lnTo>
                  <a:pt x="4436" y="1292"/>
                </a:lnTo>
                <a:lnTo>
                  <a:pt x="4438" y="1297"/>
                </a:lnTo>
                <a:lnTo>
                  <a:pt x="4441" y="1294"/>
                </a:lnTo>
                <a:lnTo>
                  <a:pt x="4443" y="1294"/>
                </a:lnTo>
                <a:lnTo>
                  <a:pt x="4443" y="1294"/>
                </a:lnTo>
                <a:lnTo>
                  <a:pt x="4445" y="1294"/>
                </a:lnTo>
                <a:lnTo>
                  <a:pt x="4443" y="1297"/>
                </a:lnTo>
                <a:lnTo>
                  <a:pt x="4443" y="1297"/>
                </a:lnTo>
                <a:lnTo>
                  <a:pt x="4443" y="1301"/>
                </a:lnTo>
                <a:lnTo>
                  <a:pt x="4443" y="1304"/>
                </a:lnTo>
                <a:lnTo>
                  <a:pt x="4443" y="1306"/>
                </a:lnTo>
                <a:lnTo>
                  <a:pt x="4445" y="1309"/>
                </a:lnTo>
                <a:lnTo>
                  <a:pt x="4448" y="1318"/>
                </a:lnTo>
                <a:lnTo>
                  <a:pt x="4448" y="1320"/>
                </a:lnTo>
                <a:lnTo>
                  <a:pt x="4448" y="1323"/>
                </a:lnTo>
                <a:lnTo>
                  <a:pt x="4450" y="1330"/>
                </a:lnTo>
                <a:lnTo>
                  <a:pt x="4450" y="1332"/>
                </a:lnTo>
                <a:lnTo>
                  <a:pt x="4453" y="1332"/>
                </a:lnTo>
                <a:lnTo>
                  <a:pt x="4455" y="1335"/>
                </a:lnTo>
                <a:lnTo>
                  <a:pt x="4453" y="1335"/>
                </a:lnTo>
                <a:lnTo>
                  <a:pt x="4453" y="1335"/>
                </a:lnTo>
                <a:lnTo>
                  <a:pt x="4455" y="1339"/>
                </a:lnTo>
                <a:lnTo>
                  <a:pt x="4455" y="1342"/>
                </a:lnTo>
                <a:lnTo>
                  <a:pt x="4457" y="1346"/>
                </a:lnTo>
                <a:lnTo>
                  <a:pt x="4457" y="1349"/>
                </a:lnTo>
                <a:lnTo>
                  <a:pt x="4457" y="1351"/>
                </a:lnTo>
                <a:lnTo>
                  <a:pt x="4457" y="1356"/>
                </a:lnTo>
                <a:lnTo>
                  <a:pt x="4460" y="1356"/>
                </a:lnTo>
                <a:lnTo>
                  <a:pt x="4460" y="1349"/>
                </a:lnTo>
                <a:lnTo>
                  <a:pt x="4460" y="1351"/>
                </a:lnTo>
                <a:lnTo>
                  <a:pt x="4460" y="1351"/>
                </a:lnTo>
                <a:lnTo>
                  <a:pt x="4460" y="1353"/>
                </a:lnTo>
                <a:lnTo>
                  <a:pt x="4464" y="1361"/>
                </a:lnTo>
                <a:lnTo>
                  <a:pt x="4464" y="1363"/>
                </a:lnTo>
                <a:lnTo>
                  <a:pt x="4467" y="1368"/>
                </a:lnTo>
                <a:lnTo>
                  <a:pt x="4469" y="1370"/>
                </a:lnTo>
                <a:lnTo>
                  <a:pt x="4469" y="1372"/>
                </a:lnTo>
                <a:lnTo>
                  <a:pt x="4469" y="1375"/>
                </a:lnTo>
                <a:lnTo>
                  <a:pt x="4469" y="1377"/>
                </a:lnTo>
                <a:lnTo>
                  <a:pt x="4469" y="1379"/>
                </a:lnTo>
                <a:lnTo>
                  <a:pt x="4469" y="1382"/>
                </a:lnTo>
                <a:lnTo>
                  <a:pt x="4471" y="1384"/>
                </a:lnTo>
                <a:lnTo>
                  <a:pt x="4469" y="1384"/>
                </a:lnTo>
                <a:lnTo>
                  <a:pt x="4469" y="1386"/>
                </a:lnTo>
                <a:lnTo>
                  <a:pt x="4469" y="1386"/>
                </a:lnTo>
                <a:lnTo>
                  <a:pt x="4471" y="1386"/>
                </a:lnTo>
                <a:lnTo>
                  <a:pt x="4471" y="1389"/>
                </a:lnTo>
                <a:lnTo>
                  <a:pt x="4471" y="1389"/>
                </a:lnTo>
                <a:lnTo>
                  <a:pt x="4471" y="1391"/>
                </a:lnTo>
                <a:lnTo>
                  <a:pt x="4471" y="1394"/>
                </a:lnTo>
                <a:lnTo>
                  <a:pt x="4471" y="1394"/>
                </a:lnTo>
                <a:lnTo>
                  <a:pt x="4471" y="1396"/>
                </a:lnTo>
                <a:lnTo>
                  <a:pt x="4471" y="1396"/>
                </a:lnTo>
                <a:lnTo>
                  <a:pt x="4471" y="1396"/>
                </a:lnTo>
                <a:lnTo>
                  <a:pt x="4474" y="1396"/>
                </a:lnTo>
                <a:lnTo>
                  <a:pt x="4474" y="1396"/>
                </a:lnTo>
                <a:lnTo>
                  <a:pt x="4476" y="1396"/>
                </a:lnTo>
                <a:lnTo>
                  <a:pt x="4474" y="1398"/>
                </a:lnTo>
                <a:lnTo>
                  <a:pt x="4474" y="1401"/>
                </a:lnTo>
                <a:lnTo>
                  <a:pt x="4474" y="1401"/>
                </a:lnTo>
                <a:lnTo>
                  <a:pt x="4474" y="1403"/>
                </a:lnTo>
                <a:lnTo>
                  <a:pt x="4474" y="1405"/>
                </a:lnTo>
                <a:lnTo>
                  <a:pt x="4474" y="1408"/>
                </a:lnTo>
                <a:lnTo>
                  <a:pt x="4474" y="1410"/>
                </a:lnTo>
                <a:lnTo>
                  <a:pt x="4474" y="1412"/>
                </a:lnTo>
                <a:lnTo>
                  <a:pt x="4471" y="1415"/>
                </a:lnTo>
                <a:lnTo>
                  <a:pt x="4471" y="1417"/>
                </a:lnTo>
                <a:lnTo>
                  <a:pt x="4469" y="1417"/>
                </a:lnTo>
                <a:lnTo>
                  <a:pt x="4469" y="1420"/>
                </a:lnTo>
                <a:lnTo>
                  <a:pt x="4471" y="1427"/>
                </a:lnTo>
                <a:lnTo>
                  <a:pt x="4471" y="1429"/>
                </a:lnTo>
                <a:lnTo>
                  <a:pt x="4471" y="1431"/>
                </a:lnTo>
                <a:lnTo>
                  <a:pt x="4471" y="1431"/>
                </a:lnTo>
                <a:lnTo>
                  <a:pt x="4474" y="1429"/>
                </a:lnTo>
                <a:lnTo>
                  <a:pt x="4474" y="1429"/>
                </a:lnTo>
                <a:lnTo>
                  <a:pt x="4471" y="1436"/>
                </a:lnTo>
                <a:lnTo>
                  <a:pt x="4471" y="1443"/>
                </a:lnTo>
                <a:lnTo>
                  <a:pt x="4471" y="1443"/>
                </a:lnTo>
                <a:lnTo>
                  <a:pt x="4469" y="1448"/>
                </a:lnTo>
                <a:lnTo>
                  <a:pt x="4469" y="1455"/>
                </a:lnTo>
                <a:lnTo>
                  <a:pt x="4467" y="1460"/>
                </a:lnTo>
                <a:lnTo>
                  <a:pt x="4467" y="1464"/>
                </a:lnTo>
                <a:lnTo>
                  <a:pt x="4469" y="1467"/>
                </a:lnTo>
                <a:lnTo>
                  <a:pt x="4469" y="1472"/>
                </a:lnTo>
                <a:lnTo>
                  <a:pt x="4471" y="1472"/>
                </a:lnTo>
                <a:lnTo>
                  <a:pt x="4471" y="1472"/>
                </a:lnTo>
                <a:lnTo>
                  <a:pt x="4474" y="1469"/>
                </a:lnTo>
                <a:lnTo>
                  <a:pt x="4474" y="1469"/>
                </a:lnTo>
                <a:lnTo>
                  <a:pt x="4474" y="1469"/>
                </a:lnTo>
                <a:lnTo>
                  <a:pt x="4476" y="1469"/>
                </a:lnTo>
                <a:lnTo>
                  <a:pt x="4476" y="1469"/>
                </a:lnTo>
                <a:lnTo>
                  <a:pt x="4479" y="1474"/>
                </a:lnTo>
                <a:lnTo>
                  <a:pt x="4481" y="1474"/>
                </a:lnTo>
                <a:lnTo>
                  <a:pt x="4483" y="1476"/>
                </a:lnTo>
                <a:lnTo>
                  <a:pt x="4483" y="1479"/>
                </a:lnTo>
                <a:lnTo>
                  <a:pt x="4483" y="1481"/>
                </a:lnTo>
                <a:lnTo>
                  <a:pt x="4486" y="1481"/>
                </a:lnTo>
                <a:lnTo>
                  <a:pt x="4486" y="1481"/>
                </a:lnTo>
                <a:lnTo>
                  <a:pt x="4488" y="1483"/>
                </a:lnTo>
                <a:lnTo>
                  <a:pt x="4488" y="1486"/>
                </a:lnTo>
                <a:lnTo>
                  <a:pt x="4490" y="1488"/>
                </a:lnTo>
                <a:lnTo>
                  <a:pt x="4493" y="1490"/>
                </a:lnTo>
                <a:lnTo>
                  <a:pt x="4493" y="1490"/>
                </a:lnTo>
                <a:lnTo>
                  <a:pt x="4495" y="1488"/>
                </a:lnTo>
                <a:lnTo>
                  <a:pt x="4493" y="1493"/>
                </a:lnTo>
                <a:lnTo>
                  <a:pt x="4495" y="1493"/>
                </a:lnTo>
                <a:lnTo>
                  <a:pt x="4495" y="1493"/>
                </a:lnTo>
                <a:lnTo>
                  <a:pt x="4497" y="1495"/>
                </a:lnTo>
                <a:lnTo>
                  <a:pt x="4497" y="1500"/>
                </a:lnTo>
                <a:lnTo>
                  <a:pt x="4500" y="1502"/>
                </a:lnTo>
                <a:lnTo>
                  <a:pt x="4505" y="1509"/>
                </a:lnTo>
                <a:lnTo>
                  <a:pt x="4507" y="1512"/>
                </a:lnTo>
                <a:lnTo>
                  <a:pt x="4509" y="1514"/>
                </a:lnTo>
                <a:lnTo>
                  <a:pt x="4509" y="1519"/>
                </a:lnTo>
                <a:lnTo>
                  <a:pt x="4512" y="1521"/>
                </a:lnTo>
                <a:lnTo>
                  <a:pt x="4509" y="1526"/>
                </a:lnTo>
                <a:lnTo>
                  <a:pt x="4514" y="1538"/>
                </a:lnTo>
                <a:lnTo>
                  <a:pt x="4516" y="1545"/>
                </a:lnTo>
                <a:lnTo>
                  <a:pt x="4516" y="1552"/>
                </a:lnTo>
                <a:lnTo>
                  <a:pt x="4516" y="1554"/>
                </a:lnTo>
                <a:lnTo>
                  <a:pt x="4519" y="1557"/>
                </a:lnTo>
                <a:lnTo>
                  <a:pt x="4519" y="1559"/>
                </a:lnTo>
                <a:lnTo>
                  <a:pt x="4519" y="1559"/>
                </a:lnTo>
                <a:lnTo>
                  <a:pt x="4519" y="1561"/>
                </a:lnTo>
                <a:lnTo>
                  <a:pt x="4519" y="1564"/>
                </a:lnTo>
                <a:lnTo>
                  <a:pt x="4521" y="1564"/>
                </a:lnTo>
                <a:lnTo>
                  <a:pt x="4523" y="1568"/>
                </a:lnTo>
                <a:lnTo>
                  <a:pt x="4526" y="1571"/>
                </a:lnTo>
                <a:lnTo>
                  <a:pt x="4531" y="1575"/>
                </a:lnTo>
                <a:lnTo>
                  <a:pt x="4531" y="1578"/>
                </a:lnTo>
                <a:lnTo>
                  <a:pt x="4531" y="1580"/>
                </a:lnTo>
                <a:lnTo>
                  <a:pt x="4531" y="1583"/>
                </a:lnTo>
                <a:lnTo>
                  <a:pt x="4531" y="1585"/>
                </a:lnTo>
                <a:lnTo>
                  <a:pt x="4533" y="1585"/>
                </a:lnTo>
                <a:lnTo>
                  <a:pt x="4535" y="1587"/>
                </a:lnTo>
                <a:lnTo>
                  <a:pt x="4540" y="1590"/>
                </a:lnTo>
                <a:lnTo>
                  <a:pt x="4540" y="1592"/>
                </a:lnTo>
                <a:lnTo>
                  <a:pt x="4547" y="1597"/>
                </a:lnTo>
                <a:lnTo>
                  <a:pt x="4554" y="1601"/>
                </a:lnTo>
                <a:lnTo>
                  <a:pt x="4556" y="1604"/>
                </a:lnTo>
                <a:lnTo>
                  <a:pt x="4561" y="1606"/>
                </a:lnTo>
                <a:lnTo>
                  <a:pt x="4568" y="1611"/>
                </a:lnTo>
                <a:lnTo>
                  <a:pt x="4571" y="1613"/>
                </a:lnTo>
                <a:lnTo>
                  <a:pt x="4571" y="1613"/>
                </a:lnTo>
                <a:lnTo>
                  <a:pt x="4571" y="1616"/>
                </a:lnTo>
                <a:lnTo>
                  <a:pt x="4573" y="1616"/>
                </a:lnTo>
                <a:lnTo>
                  <a:pt x="4575" y="1613"/>
                </a:lnTo>
                <a:lnTo>
                  <a:pt x="4578" y="1613"/>
                </a:lnTo>
                <a:lnTo>
                  <a:pt x="4580" y="1613"/>
                </a:lnTo>
                <a:lnTo>
                  <a:pt x="4580" y="1613"/>
                </a:lnTo>
                <a:lnTo>
                  <a:pt x="4580" y="1611"/>
                </a:lnTo>
                <a:lnTo>
                  <a:pt x="4580" y="1611"/>
                </a:lnTo>
                <a:lnTo>
                  <a:pt x="4580" y="1611"/>
                </a:lnTo>
                <a:lnTo>
                  <a:pt x="4582" y="1611"/>
                </a:lnTo>
                <a:lnTo>
                  <a:pt x="4582" y="1613"/>
                </a:lnTo>
                <a:lnTo>
                  <a:pt x="4582" y="1613"/>
                </a:lnTo>
                <a:lnTo>
                  <a:pt x="4582" y="1613"/>
                </a:lnTo>
                <a:lnTo>
                  <a:pt x="4585" y="1616"/>
                </a:lnTo>
                <a:lnTo>
                  <a:pt x="4585" y="1616"/>
                </a:lnTo>
                <a:lnTo>
                  <a:pt x="4587" y="1613"/>
                </a:lnTo>
                <a:lnTo>
                  <a:pt x="4587" y="1613"/>
                </a:lnTo>
                <a:lnTo>
                  <a:pt x="4585" y="1609"/>
                </a:lnTo>
                <a:lnTo>
                  <a:pt x="4580" y="1597"/>
                </a:lnTo>
                <a:lnTo>
                  <a:pt x="4578" y="1592"/>
                </a:lnTo>
                <a:lnTo>
                  <a:pt x="4578" y="1590"/>
                </a:lnTo>
                <a:lnTo>
                  <a:pt x="4571" y="1585"/>
                </a:lnTo>
                <a:lnTo>
                  <a:pt x="4571" y="1585"/>
                </a:lnTo>
                <a:lnTo>
                  <a:pt x="4571" y="1583"/>
                </a:lnTo>
                <a:lnTo>
                  <a:pt x="4571" y="1575"/>
                </a:lnTo>
                <a:lnTo>
                  <a:pt x="4568" y="1573"/>
                </a:lnTo>
                <a:lnTo>
                  <a:pt x="4571" y="1571"/>
                </a:lnTo>
                <a:lnTo>
                  <a:pt x="4568" y="1566"/>
                </a:lnTo>
                <a:lnTo>
                  <a:pt x="4568" y="1564"/>
                </a:lnTo>
                <a:lnTo>
                  <a:pt x="4568" y="1561"/>
                </a:lnTo>
                <a:lnTo>
                  <a:pt x="4568" y="1552"/>
                </a:lnTo>
                <a:lnTo>
                  <a:pt x="4568" y="1545"/>
                </a:lnTo>
                <a:lnTo>
                  <a:pt x="4568" y="1542"/>
                </a:lnTo>
                <a:lnTo>
                  <a:pt x="4564" y="1533"/>
                </a:lnTo>
                <a:lnTo>
                  <a:pt x="4561" y="1531"/>
                </a:lnTo>
                <a:lnTo>
                  <a:pt x="4559" y="1528"/>
                </a:lnTo>
                <a:lnTo>
                  <a:pt x="4556" y="1526"/>
                </a:lnTo>
                <a:lnTo>
                  <a:pt x="4556" y="1526"/>
                </a:lnTo>
                <a:lnTo>
                  <a:pt x="4552" y="1521"/>
                </a:lnTo>
                <a:lnTo>
                  <a:pt x="4547" y="1514"/>
                </a:lnTo>
                <a:lnTo>
                  <a:pt x="4545" y="1514"/>
                </a:lnTo>
                <a:lnTo>
                  <a:pt x="4542" y="1512"/>
                </a:lnTo>
                <a:lnTo>
                  <a:pt x="4535" y="1507"/>
                </a:lnTo>
                <a:lnTo>
                  <a:pt x="4533" y="1502"/>
                </a:lnTo>
                <a:lnTo>
                  <a:pt x="4531" y="1500"/>
                </a:lnTo>
                <a:lnTo>
                  <a:pt x="4528" y="1497"/>
                </a:lnTo>
                <a:lnTo>
                  <a:pt x="4526" y="1497"/>
                </a:lnTo>
                <a:lnTo>
                  <a:pt x="4523" y="1500"/>
                </a:lnTo>
                <a:lnTo>
                  <a:pt x="4521" y="1500"/>
                </a:lnTo>
                <a:lnTo>
                  <a:pt x="4516" y="1497"/>
                </a:lnTo>
                <a:lnTo>
                  <a:pt x="4516" y="1495"/>
                </a:lnTo>
                <a:lnTo>
                  <a:pt x="4514" y="1493"/>
                </a:lnTo>
                <a:lnTo>
                  <a:pt x="4512" y="1493"/>
                </a:lnTo>
                <a:lnTo>
                  <a:pt x="4509" y="1493"/>
                </a:lnTo>
                <a:lnTo>
                  <a:pt x="4509" y="1490"/>
                </a:lnTo>
                <a:lnTo>
                  <a:pt x="4505" y="1486"/>
                </a:lnTo>
                <a:lnTo>
                  <a:pt x="4505" y="1483"/>
                </a:lnTo>
                <a:lnTo>
                  <a:pt x="4505" y="1481"/>
                </a:lnTo>
                <a:lnTo>
                  <a:pt x="4507" y="1481"/>
                </a:lnTo>
                <a:lnTo>
                  <a:pt x="4507" y="1481"/>
                </a:lnTo>
                <a:lnTo>
                  <a:pt x="4507" y="1483"/>
                </a:lnTo>
                <a:lnTo>
                  <a:pt x="4507" y="1483"/>
                </a:lnTo>
                <a:lnTo>
                  <a:pt x="4507" y="1486"/>
                </a:lnTo>
                <a:lnTo>
                  <a:pt x="4509" y="1486"/>
                </a:lnTo>
                <a:lnTo>
                  <a:pt x="4509" y="1486"/>
                </a:lnTo>
                <a:lnTo>
                  <a:pt x="4509" y="1486"/>
                </a:lnTo>
                <a:lnTo>
                  <a:pt x="4509" y="1490"/>
                </a:lnTo>
                <a:lnTo>
                  <a:pt x="4512" y="1493"/>
                </a:lnTo>
                <a:lnTo>
                  <a:pt x="4512" y="1490"/>
                </a:lnTo>
                <a:lnTo>
                  <a:pt x="4509" y="1488"/>
                </a:lnTo>
                <a:lnTo>
                  <a:pt x="4507" y="1469"/>
                </a:lnTo>
                <a:lnTo>
                  <a:pt x="4505" y="1467"/>
                </a:lnTo>
                <a:lnTo>
                  <a:pt x="4505" y="1464"/>
                </a:lnTo>
                <a:lnTo>
                  <a:pt x="4505" y="1464"/>
                </a:lnTo>
                <a:lnTo>
                  <a:pt x="4505" y="1467"/>
                </a:lnTo>
                <a:lnTo>
                  <a:pt x="4502" y="1467"/>
                </a:lnTo>
                <a:lnTo>
                  <a:pt x="4502" y="1464"/>
                </a:lnTo>
                <a:lnTo>
                  <a:pt x="4500" y="1462"/>
                </a:lnTo>
                <a:lnTo>
                  <a:pt x="4500" y="1462"/>
                </a:lnTo>
                <a:lnTo>
                  <a:pt x="4497" y="1453"/>
                </a:lnTo>
                <a:lnTo>
                  <a:pt x="4497" y="1450"/>
                </a:lnTo>
                <a:lnTo>
                  <a:pt x="4497" y="1448"/>
                </a:lnTo>
                <a:lnTo>
                  <a:pt x="4495" y="1448"/>
                </a:lnTo>
                <a:lnTo>
                  <a:pt x="4488" y="1450"/>
                </a:lnTo>
                <a:lnTo>
                  <a:pt x="4488" y="1450"/>
                </a:lnTo>
                <a:lnTo>
                  <a:pt x="4486" y="1448"/>
                </a:lnTo>
                <a:lnTo>
                  <a:pt x="4486" y="1448"/>
                </a:lnTo>
                <a:lnTo>
                  <a:pt x="4486" y="1446"/>
                </a:lnTo>
                <a:lnTo>
                  <a:pt x="4483" y="1441"/>
                </a:lnTo>
                <a:lnTo>
                  <a:pt x="4483" y="1438"/>
                </a:lnTo>
                <a:lnTo>
                  <a:pt x="4483" y="1434"/>
                </a:lnTo>
                <a:lnTo>
                  <a:pt x="4483" y="1429"/>
                </a:lnTo>
                <a:lnTo>
                  <a:pt x="4483" y="1427"/>
                </a:lnTo>
                <a:lnTo>
                  <a:pt x="4483" y="1427"/>
                </a:lnTo>
                <a:lnTo>
                  <a:pt x="4483" y="1424"/>
                </a:lnTo>
                <a:lnTo>
                  <a:pt x="4486" y="1422"/>
                </a:lnTo>
                <a:lnTo>
                  <a:pt x="4488" y="1415"/>
                </a:lnTo>
                <a:lnTo>
                  <a:pt x="4488" y="1410"/>
                </a:lnTo>
                <a:lnTo>
                  <a:pt x="4488" y="1408"/>
                </a:lnTo>
                <a:lnTo>
                  <a:pt x="4490" y="1403"/>
                </a:lnTo>
                <a:lnTo>
                  <a:pt x="4490" y="1398"/>
                </a:lnTo>
                <a:lnTo>
                  <a:pt x="4493" y="1396"/>
                </a:lnTo>
                <a:lnTo>
                  <a:pt x="4493" y="1391"/>
                </a:lnTo>
                <a:lnTo>
                  <a:pt x="4495" y="1389"/>
                </a:lnTo>
                <a:lnTo>
                  <a:pt x="4495" y="1386"/>
                </a:lnTo>
                <a:lnTo>
                  <a:pt x="4495" y="1384"/>
                </a:lnTo>
                <a:lnTo>
                  <a:pt x="4495" y="1377"/>
                </a:lnTo>
                <a:lnTo>
                  <a:pt x="4495" y="1375"/>
                </a:lnTo>
                <a:lnTo>
                  <a:pt x="4495" y="1370"/>
                </a:lnTo>
                <a:lnTo>
                  <a:pt x="4495" y="1365"/>
                </a:lnTo>
                <a:lnTo>
                  <a:pt x="4493" y="1365"/>
                </a:lnTo>
                <a:lnTo>
                  <a:pt x="4493" y="1363"/>
                </a:lnTo>
                <a:lnTo>
                  <a:pt x="4495" y="1361"/>
                </a:lnTo>
                <a:lnTo>
                  <a:pt x="4497" y="1361"/>
                </a:lnTo>
                <a:lnTo>
                  <a:pt x="4502" y="1358"/>
                </a:lnTo>
                <a:lnTo>
                  <a:pt x="4505" y="1358"/>
                </a:lnTo>
                <a:lnTo>
                  <a:pt x="4505" y="1358"/>
                </a:lnTo>
                <a:lnTo>
                  <a:pt x="4509" y="1361"/>
                </a:lnTo>
                <a:lnTo>
                  <a:pt x="4512" y="1361"/>
                </a:lnTo>
                <a:lnTo>
                  <a:pt x="4512" y="1363"/>
                </a:lnTo>
                <a:lnTo>
                  <a:pt x="4512" y="1363"/>
                </a:lnTo>
                <a:lnTo>
                  <a:pt x="4512" y="1365"/>
                </a:lnTo>
                <a:lnTo>
                  <a:pt x="4512" y="1370"/>
                </a:lnTo>
                <a:lnTo>
                  <a:pt x="4512" y="1375"/>
                </a:lnTo>
                <a:lnTo>
                  <a:pt x="4512" y="1377"/>
                </a:lnTo>
                <a:lnTo>
                  <a:pt x="4512" y="1377"/>
                </a:lnTo>
                <a:lnTo>
                  <a:pt x="4512" y="1377"/>
                </a:lnTo>
                <a:lnTo>
                  <a:pt x="4514" y="1377"/>
                </a:lnTo>
                <a:lnTo>
                  <a:pt x="4521" y="1377"/>
                </a:lnTo>
                <a:lnTo>
                  <a:pt x="4526" y="1377"/>
                </a:lnTo>
                <a:lnTo>
                  <a:pt x="4528" y="1377"/>
                </a:lnTo>
                <a:lnTo>
                  <a:pt x="4531" y="1379"/>
                </a:lnTo>
                <a:lnTo>
                  <a:pt x="4531" y="1379"/>
                </a:lnTo>
                <a:lnTo>
                  <a:pt x="4533" y="1379"/>
                </a:lnTo>
                <a:lnTo>
                  <a:pt x="4535" y="1382"/>
                </a:lnTo>
                <a:lnTo>
                  <a:pt x="4538" y="1384"/>
                </a:lnTo>
                <a:lnTo>
                  <a:pt x="4538" y="1384"/>
                </a:lnTo>
                <a:lnTo>
                  <a:pt x="4538" y="1382"/>
                </a:lnTo>
                <a:lnTo>
                  <a:pt x="4538" y="1386"/>
                </a:lnTo>
                <a:lnTo>
                  <a:pt x="4540" y="1386"/>
                </a:lnTo>
                <a:lnTo>
                  <a:pt x="4542" y="1389"/>
                </a:lnTo>
                <a:lnTo>
                  <a:pt x="4542" y="1386"/>
                </a:lnTo>
                <a:lnTo>
                  <a:pt x="4542" y="1386"/>
                </a:lnTo>
                <a:lnTo>
                  <a:pt x="4545" y="1389"/>
                </a:lnTo>
                <a:lnTo>
                  <a:pt x="4547" y="1391"/>
                </a:lnTo>
                <a:lnTo>
                  <a:pt x="4547" y="1394"/>
                </a:lnTo>
                <a:lnTo>
                  <a:pt x="4549" y="1396"/>
                </a:lnTo>
                <a:lnTo>
                  <a:pt x="4549" y="1398"/>
                </a:lnTo>
                <a:lnTo>
                  <a:pt x="4552" y="1398"/>
                </a:lnTo>
                <a:lnTo>
                  <a:pt x="4549" y="1396"/>
                </a:lnTo>
                <a:lnTo>
                  <a:pt x="4552" y="1396"/>
                </a:lnTo>
                <a:lnTo>
                  <a:pt x="4552" y="1396"/>
                </a:lnTo>
                <a:lnTo>
                  <a:pt x="4552" y="1401"/>
                </a:lnTo>
                <a:lnTo>
                  <a:pt x="4554" y="1403"/>
                </a:lnTo>
                <a:lnTo>
                  <a:pt x="4554" y="1405"/>
                </a:lnTo>
                <a:lnTo>
                  <a:pt x="4554" y="1408"/>
                </a:lnTo>
                <a:lnTo>
                  <a:pt x="4554" y="1410"/>
                </a:lnTo>
                <a:lnTo>
                  <a:pt x="4556" y="1415"/>
                </a:lnTo>
                <a:lnTo>
                  <a:pt x="4559" y="1415"/>
                </a:lnTo>
                <a:lnTo>
                  <a:pt x="4559" y="1415"/>
                </a:lnTo>
                <a:lnTo>
                  <a:pt x="4561" y="1412"/>
                </a:lnTo>
                <a:lnTo>
                  <a:pt x="4561" y="1410"/>
                </a:lnTo>
                <a:lnTo>
                  <a:pt x="4564" y="1410"/>
                </a:lnTo>
                <a:lnTo>
                  <a:pt x="4564" y="1410"/>
                </a:lnTo>
                <a:lnTo>
                  <a:pt x="4566" y="1410"/>
                </a:lnTo>
                <a:lnTo>
                  <a:pt x="4566" y="1415"/>
                </a:lnTo>
                <a:lnTo>
                  <a:pt x="4566" y="1417"/>
                </a:lnTo>
                <a:lnTo>
                  <a:pt x="4564" y="1417"/>
                </a:lnTo>
                <a:lnTo>
                  <a:pt x="4564" y="1420"/>
                </a:lnTo>
                <a:lnTo>
                  <a:pt x="4564" y="1420"/>
                </a:lnTo>
                <a:lnTo>
                  <a:pt x="4564" y="1422"/>
                </a:lnTo>
                <a:lnTo>
                  <a:pt x="4566" y="1422"/>
                </a:lnTo>
                <a:lnTo>
                  <a:pt x="4568" y="1422"/>
                </a:lnTo>
                <a:lnTo>
                  <a:pt x="4571" y="1420"/>
                </a:lnTo>
                <a:lnTo>
                  <a:pt x="4571" y="1420"/>
                </a:lnTo>
                <a:lnTo>
                  <a:pt x="4571" y="1422"/>
                </a:lnTo>
                <a:lnTo>
                  <a:pt x="4578" y="1422"/>
                </a:lnTo>
                <a:lnTo>
                  <a:pt x="4580" y="1424"/>
                </a:lnTo>
                <a:lnTo>
                  <a:pt x="4582" y="1427"/>
                </a:lnTo>
                <a:lnTo>
                  <a:pt x="4585" y="1427"/>
                </a:lnTo>
                <a:lnTo>
                  <a:pt x="4585" y="1429"/>
                </a:lnTo>
                <a:lnTo>
                  <a:pt x="4585" y="1429"/>
                </a:lnTo>
                <a:lnTo>
                  <a:pt x="4587" y="1429"/>
                </a:lnTo>
                <a:lnTo>
                  <a:pt x="4587" y="1429"/>
                </a:lnTo>
                <a:lnTo>
                  <a:pt x="4590" y="1431"/>
                </a:lnTo>
                <a:lnTo>
                  <a:pt x="4592" y="1431"/>
                </a:lnTo>
                <a:lnTo>
                  <a:pt x="4592" y="1431"/>
                </a:lnTo>
                <a:lnTo>
                  <a:pt x="4594" y="1434"/>
                </a:lnTo>
                <a:lnTo>
                  <a:pt x="4594" y="1434"/>
                </a:lnTo>
                <a:lnTo>
                  <a:pt x="4594" y="1436"/>
                </a:lnTo>
                <a:lnTo>
                  <a:pt x="4592" y="1436"/>
                </a:lnTo>
                <a:lnTo>
                  <a:pt x="4590" y="1436"/>
                </a:lnTo>
                <a:lnTo>
                  <a:pt x="4590" y="1441"/>
                </a:lnTo>
                <a:lnTo>
                  <a:pt x="4590" y="1450"/>
                </a:lnTo>
                <a:lnTo>
                  <a:pt x="4590" y="1457"/>
                </a:lnTo>
                <a:lnTo>
                  <a:pt x="4592" y="1460"/>
                </a:lnTo>
                <a:lnTo>
                  <a:pt x="4590" y="1462"/>
                </a:lnTo>
                <a:lnTo>
                  <a:pt x="4592" y="1462"/>
                </a:lnTo>
                <a:lnTo>
                  <a:pt x="4597" y="1462"/>
                </a:lnTo>
                <a:lnTo>
                  <a:pt x="4597" y="1460"/>
                </a:lnTo>
                <a:lnTo>
                  <a:pt x="4599" y="1457"/>
                </a:lnTo>
                <a:lnTo>
                  <a:pt x="4601" y="1455"/>
                </a:lnTo>
                <a:lnTo>
                  <a:pt x="4601" y="1453"/>
                </a:lnTo>
                <a:lnTo>
                  <a:pt x="4613" y="1446"/>
                </a:lnTo>
                <a:lnTo>
                  <a:pt x="4616" y="1446"/>
                </a:lnTo>
                <a:lnTo>
                  <a:pt x="4616" y="1443"/>
                </a:lnTo>
                <a:lnTo>
                  <a:pt x="4613" y="1441"/>
                </a:lnTo>
                <a:lnTo>
                  <a:pt x="4613" y="1441"/>
                </a:lnTo>
                <a:lnTo>
                  <a:pt x="4606" y="1434"/>
                </a:lnTo>
                <a:lnTo>
                  <a:pt x="4608" y="1434"/>
                </a:lnTo>
                <a:lnTo>
                  <a:pt x="4616" y="1441"/>
                </a:lnTo>
                <a:lnTo>
                  <a:pt x="4618" y="1443"/>
                </a:lnTo>
                <a:lnTo>
                  <a:pt x="4620" y="1443"/>
                </a:lnTo>
                <a:lnTo>
                  <a:pt x="4620" y="1441"/>
                </a:lnTo>
                <a:lnTo>
                  <a:pt x="4620" y="1441"/>
                </a:lnTo>
                <a:lnTo>
                  <a:pt x="4620" y="1438"/>
                </a:lnTo>
                <a:lnTo>
                  <a:pt x="4620" y="1436"/>
                </a:lnTo>
                <a:lnTo>
                  <a:pt x="4613" y="1429"/>
                </a:lnTo>
                <a:lnTo>
                  <a:pt x="4613" y="1429"/>
                </a:lnTo>
                <a:lnTo>
                  <a:pt x="4618" y="1434"/>
                </a:lnTo>
                <a:lnTo>
                  <a:pt x="4620" y="1436"/>
                </a:lnTo>
                <a:lnTo>
                  <a:pt x="4620" y="1436"/>
                </a:lnTo>
                <a:lnTo>
                  <a:pt x="4623" y="1436"/>
                </a:lnTo>
                <a:lnTo>
                  <a:pt x="4623" y="1434"/>
                </a:lnTo>
                <a:lnTo>
                  <a:pt x="4623" y="1434"/>
                </a:lnTo>
                <a:lnTo>
                  <a:pt x="4623" y="1431"/>
                </a:lnTo>
                <a:lnTo>
                  <a:pt x="4625" y="1431"/>
                </a:lnTo>
                <a:lnTo>
                  <a:pt x="4625" y="1429"/>
                </a:lnTo>
                <a:lnTo>
                  <a:pt x="4623" y="1429"/>
                </a:lnTo>
                <a:lnTo>
                  <a:pt x="4620" y="1429"/>
                </a:lnTo>
                <a:lnTo>
                  <a:pt x="4618" y="1427"/>
                </a:lnTo>
                <a:lnTo>
                  <a:pt x="4618" y="1427"/>
                </a:lnTo>
                <a:lnTo>
                  <a:pt x="4623" y="1427"/>
                </a:lnTo>
                <a:lnTo>
                  <a:pt x="4623" y="1427"/>
                </a:lnTo>
                <a:lnTo>
                  <a:pt x="4625" y="1427"/>
                </a:lnTo>
                <a:lnTo>
                  <a:pt x="4625" y="1424"/>
                </a:lnTo>
                <a:lnTo>
                  <a:pt x="4623" y="1424"/>
                </a:lnTo>
                <a:lnTo>
                  <a:pt x="4623" y="1424"/>
                </a:lnTo>
                <a:lnTo>
                  <a:pt x="4620" y="1424"/>
                </a:lnTo>
                <a:lnTo>
                  <a:pt x="4620" y="1424"/>
                </a:lnTo>
                <a:lnTo>
                  <a:pt x="4623" y="1422"/>
                </a:lnTo>
                <a:lnTo>
                  <a:pt x="4625" y="1424"/>
                </a:lnTo>
                <a:lnTo>
                  <a:pt x="4627" y="1424"/>
                </a:lnTo>
                <a:lnTo>
                  <a:pt x="4627" y="1424"/>
                </a:lnTo>
                <a:lnTo>
                  <a:pt x="4627" y="1424"/>
                </a:lnTo>
                <a:lnTo>
                  <a:pt x="4627" y="1420"/>
                </a:lnTo>
                <a:lnTo>
                  <a:pt x="4627" y="1420"/>
                </a:lnTo>
                <a:lnTo>
                  <a:pt x="4627" y="1420"/>
                </a:lnTo>
                <a:lnTo>
                  <a:pt x="4627" y="1422"/>
                </a:lnTo>
                <a:lnTo>
                  <a:pt x="4630" y="1422"/>
                </a:lnTo>
                <a:lnTo>
                  <a:pt x="4632" y="1424"/>
                </a:lnTo>
                <a:lnTo>
                  <a:pt x="4632" y="1424"/>
                </a:lnTo>
                <a:lnTo>
                  <a:pt x="4632" y="1424"/>
                </a:lnTo>
                <a:lnTo>
                  <a:pt x="4634" y="1424"/>
                </a:lnTo>
                <a:lnTo>
                  <a:pt x="4637" y="1422"/>
                </a:lnTo>
                <a:lnTo>
                  <a:pt x="4639" y="1422"/>
                </a:lnTo>
                <a:lnTo>
                  <a:pt x="4644" y="1417"/>
                </a:lnTo>
                <a:lnTo>
                  <a:pt x="4646" y="1417"/>
                </a:lnTo>
                <a:lnTo>
                  <a:pt x="4649" y="1415"/>
                </a:lnTo>
                <a:lnTo>
                  <a:pt x="4649" y="1415"/>
                </a:lnTo>
                <a:lnTo>
                  <a:pt x="4651" y="1412"/>
                </a:lnTo>
                <a:lnTo>
                  <a:pt x="4653" y="1410"/>
                </a:lnTo>
                <a:lnTo>
                  <a:pt x="4656" y="1408"/>
                </a:lnTo>
                <a:lnTo>
                  <a:pt x="4658" y="1408"/>
                </a:lnTo>
                <a:lnTo>
                  <a:pt x="4660" y="1405"/>
                </a:lnTo>
                <a:lnTo>
                  <a:pt x="4663" y="1405"/>
                </a:lnTo>
                <a:lnTo>
                  <a:pt x="4663" y="1403"/>
                </a:lnTo>
                <a:lnTo>
                  <a:pt x="4663" y="1401"/>
                </a:lnTo>
                <a:lnTo>
                  <a:pt x="4665" y="1398"/>
                </a:lnTo>
                <a:lnTo>
                  <a:pt x="4665" y="1398"/>
                </a:lnTo>
                <a:lnTo>
                  <a:pt x="4668" y="1396"/>
                </a:lnTo>
                <a:lnTo>
                  <a:pt x="4668" y="1396"/>
                </a:lnTo>
                <a:lnTo>
                  <a:pt x="4665" y="1394"/>
                </a:lnTo>
                <a:lnTo>
                  <a:pt x="4665" y="1394"/>
                </a:lnTo>
                <a:lnTo>
                  <a:pt x="4665" y="1391"/>
                </a:lnTo>
                <a:lnTo>
                  <a:pt x="4665" y="1391"/>
                </a:lnTo>
                <a:lnTo>
                  <a:pt x="4668" y="1391"/>
                </a:lnTo>
                <a:lnTo>
                  <a:pt x="4668" y="1391"/>
                </a:lnTo>
                <a:lnTo>
                  <a:pt x="4668" y="1394"/>
                </a:lnTo>
                <a:lnTo>
                  <a:pt x="4668" y="1391"/>
                </a:lnTo>
                <a:lnTo>
                  <a:pt x="4668" y="1391"/>
                </a:lnTo>
                <a:lnTo>
                  <a:pt x="4665" y="1389"/>
                </a:lnTo>
                <a:lnTo>
                  <a:pt x="4665" y="1382"/>
                </a:lnTo>
                <a:lnTo>
                  <a:pt x="4668" y="1382"/>
                </a:lnTo>
                <a:lnTo>
                  <a:pt x="4665" y="1377"/>
                </a:lnTo>
                <a:lnTo>
                  <a:pt x="4665" y="1377"/>
                </a:lnTo>
                <a:lnTo>
                  <a:pt x="4668" y="1375"/>
                </a:lnTo>
                <a:lnTo>
                  <a:pt x="4668" y="1377"/>
                </a:lnTo>
                <a:lnTo>
                  <a:pt x="4670" y="1379"/>
                </a:lnTo>
                <a:lnTo>
                  <a:pt x="4670" y="1375"/>
                </a:lnTo>
                <a:lnTo>
                  <a:pt x="4668" y="1370"/>
                </a:lnTo>
                <a:lnTo>
                  <a:pt x="4668" y="1370"/>
                </a:lnTo>
                <a:lnTo>
                  <a:pt x="4665" y="1365"/>
                </a:lnTo>
                <a:lnTo>
                  <a:pt x="4665" y="1363"/>
                </a:lnTo>
                <a:lnTo>
                  <a:pt x="4665" y="1361"/>
                </a:lnTo>
                <a:lnTo>
                  <a:pt x="4663" y="1358"/>
                </a:lnTo>
                <a:lnTo>
                  <a:pt x="4663" y="1351"/>
                </a:lnTo>
                <a:lnTo>
                  <a:pt x="4665" y="1353"/>
                </a:lnTo>
                <a:lnTo>
                  <a:pt x="4665" y="1351"/>
                </a:lnTo>
                <a:lnTo>
                  <a:pt x="4663" y="1349"/>
                </a:lnTo>
                <a:lnTo>
                  <a:pt x="4663" y="1346"/>
                </a:lnTo>
                <a:lnTo>
                  <a:pt x="4663" y="1346"/>
                </a:lnTo>
                <a:lnTo>
                  <a:pt x="4660" y="1344"/>
                </a:lnTo>
                <a:lnTo>
                  <a:pt x="4660" y="1342"/>
                </a:lnTo>
                <a:lnTo>
                  <a:pt x="4658" y="1337"/>
                </a:lnTo>
                <a:lnTo>
                  <a:pt x="4658" y="1335"/>
                </a:lnTo>
                <a:lnTo>
                  <a:pt x="4656" y="1332"/>
                </a:lnTo>
                <a:lnTo>
                  <a:pt x="4656" y="1327"/>
                </a:lnTo>
                <a:lnTo>
                  <a:pt x="4653" y="1323"/>
                </a:lnTo>
                <a:lnTo>
                  <a:pt x="4651" y="1320"/>
                </a:lnTo>
                <a:lnTo>
                  <a:pt x="4651" y="1318"/>
                </a:lnTo>
                <a:lnTo>
                  <a:pt x="4649" y="1318"/>
                </a:lnTo>
                <a:lnTo>
                  <a:pt x="4646" y="1316"/>
                </a:lnTo>
                <a:lnTo>
                  <a:pt x="4644" y="1311"/>
                </a:lnTo>
                <a:lnTo>
                  <a:pt x="4642" y="1309"/>
                </a:lnTo>
                <a:lnTo>
                  <a:pt x="4639" y="1306"/>
                </a:lnTo>
                <a:lnTo>
                  <a:pt x="4639" y="1306"/>
                </a:lnTo>
                <a:lnTo>
                  <a:pt x="4639" y="1304"/>
                </a:lnTo>
                <a:lnTo>
                  <a:pt x="4639" y="1304"/>
                </a:lnTo>
                <a:lnTo>
                  <a:pt x="4639" y="1304"/>
                </a:lnTo>
                <a:lnTo>
                  <a:pt x="4637" y="1304"/>
                </a:lnTo>
                <a:lnTo>
                  <a:pt x="4637" y="1301"/>
                </a:lnTo>
                <a:lnTo>
                  <a:pt x="4634" y="1299"/>
                </a:lnTo>
                <a:lnTo>
                  <a:pt x="4634" y="1299"/>
                </a:lnTo>
                <a:lnTo>
                  <a:pt x="4632" y="1299"/>
                </a:lnTo>
                <a:lnTo>
                  <a:pt x="4632" y="1299"/>
                </a:lnTo>
                <a:lnTo>
                  <a:pt x="4632" y="1299"/>
                </a:lnTo>
                <a:lnTo>
                  <a:pt x="4630" y="1299"/>
                </a:lnTo>
                <a:lnTo>
                  <a:pt x="4630" y="1297"/>
                </a:lnTo>
                <a:lnTo>
                  <a:pt x="4625" y="1294"/>
                </a:lnTo>
                <a:lnTo>
                  <a:pt x="4625" y="1294"/>
                </a:lnTo>
                <a:lnTo>
                  <a:pt x="4625" y="1292"/>
                </a:lnTo>
                <a:lnTo>
                  <a:pt x="4620" y="1290"/>
                </a:lnTo>
                <a:lnTo>
                  <a:pt x="4618" y="1287"/>
                </a:lnTo>
                <a:lnTo>
                  <a:pt x="4616" y="1285"/>
                </a:lnTo>
                <a:lnTo>
                  <a:pt x="4611" y="1280"/>
                </a:lnTo>
                <a:lnTo>
                  <a:pt x="4608" y="1278"/>
                </a:lnTo>
                <a:lnTo>
                  <a:pt x="4604" y="1271"/>
                </a:lnTo>
                <a:lnTo>
                  <a:pt x="4599" y="1271"/>
                </a:lnTo>
                <a:lnTo>
                  <a:pt x="4599" y="1268"/>
                </a:lnTo>
                <a:lnTo>
                  <a:pt x="4601" y="1271"/>
                </a:lnTo>
                <a:lnTo>
                  <a:pt x="4601" y="1266"/>
                </a:lnTo>
                <a:lnTo>
                  <a:pt x="4601" y="1266"/>
                </a:lnTo>
                <a:lnTo>
                  <a:pt x="4599" y="1264"/>
                </a:lnTo>
                <a:lnTo>
                  <a:pt x="4597" y="1259"/>
                </a:lnTo>
                <a:lnTo>
                  <a:pt x="4594" y="1259"/>
                </a:lnTo>
                <a:lnTo>
                  <a:pt x="4592" y="1257"/>
                </a:lnTo>
                <a:lnTo>
                  <a:pt x="4590" y="1254"/>
                </a:lnTo>
                <a:lnTo>
                  <a:pt x="4587" y="1252"/>
                </a:lnTo>
                <a:lnTo>
                  <a:pt x="4587" y="1252"/>
                </a:lnTo>
                <a:lnTo>
                  <a:pt x="4585" y="1249"/>
                </a:lnTo>
                <a:lnTo>
                  <a:pt x="4585" y="1247"/>
                </a:lnTo>
                <a:lnTo>
                  <a:pt x="4582" y="1245"/>
                </a:lnTo>
                <a:lnTo>
                  <a:pt x="4582" y="1242"/>
                </a:lnTo>
                <a:lnTo>
                  <a:pt x="4585" y="1240"/>
                </a:lnTo>
                <a:lnTo>
                  <a:pt x="4585" y="1238"/>
                </a:lnTo>
                <a:lnTo>
                  <a:pt x="4585" y="1235"/>
                </a:lnTo>
                <a:lnTo>
                  <a:pt x="4585" y="1233"/>
                </a:lnTo>
                <a:lnTo>
                  <a:pt x="4585" y="1231"/>
                </a:lnTo>
                <a:lnTo>
                  <a:pt x="4587" y="1224"/>
                </a:lnTo>
                <a:lnTo>
                  <a:pt x="4587" y="1224"/>
                </a:lnTo>
                <a:lnTo>
                  <a:pt x="4590" y="1224"/>
                </a:lnTo>
                <a:lnTo>
                  <a:pt x="4594" y="1219"/>
                </a:lnTo>
                <a:lnTo>
                  <a:pt x="4594" y="1216"/>
                </a:lnTo>
                <a:lnTo>
                  <a:pt x="4597" y="1214"/>
                </a:lnTo>
                <a:lnTo>
                  <a:pt x="4594" y="1212"/>
                </a:lnTo>
                <a:lnTo>
                  <a:pt x="4599" y="1207"/>
                </a:lnTo>
                <a:lnTo>
                  <a:pt x="4599" y="1205"/>
                </a:lnTo>
                <a:lnTo>
                  <a:pt x="4597" y="1202"/>
                </a:lnTo>
                <a:lnTo>
                  <a:pt x="4597" y="1202"/>
                </a:lnTo>
                <a:lnTo>
                  <a:pt x="4597" y="1202"/>
                </a:lnTo>
                <a:lnTo>
                  <a:pt x="4597" y="1202"/>
                </a:lnTo>
                <a:lnTo>
                  <a:pt x="4599" y="1202"/>
                </a:lnTo>
                <a:lnTo>
                  <a:pt x="4599" y="1202"/>
                </a:lnTo>
                <a:lnTo>
                  <a:pt x="4601" y="1202"/>
                </a:lnTo>
                <a:lnTo>
                  <a:pt x="4601" y="1202"/>
                </a:lnTo>
                <a:lnTo>
                  <a:pt x="4601" y="1202"/>
                </a:lnTo>
                <a:lnTo>
                  <a:pt x="4604" y="1202"/>
                </a:lnTo>
                <a:lnTo>
                  <a:pt x="4604" y="1202"/>
                </a:lnTo>
                <a:lnTo>
                  <a:pt x="4606" y="1202"/>
                </a:lnTo>
                <a:lnTo>
                  <a:pt x="4608" y="1200"/>
                </a:lnTo>
                <a:lnTo>
                  <a:pt x="4608" y="1198"/>
                </a:lnTo>
                <a:lnTo>
                  <a:pt x="4608" y="1198"/>
                </a:lnTo>
                <a:lnTo>
                  <a:pt x="4608" y="1195"/>
                </a:lnTo>
                <a:lnTo>
                  <a:pt x="4611" y="1195"/>
                </a:lnTo>
                <a:lnTo>
                  <a:pt x="4613" y="1193"/>
                </a:lnTo>
                <a:lnTo>
                  <a:pt x="4613" y="1193"/>
                </a:lnTo>
                <a:lnTo>
                  <a:pt x="4616" y="1190"/>
                </a:lnTo>
                <a:lnTo>
                  <a:pt x="4618" y="1190"/>
                </a:lnTo>
                <a:lnTo>
                  <a:pt x="4618" y="1190"/>
                </a:lnTo>
                <a:lnTo>
                  <a:pt x="4620" y="1190"/>
                </a:lnTo>
                <a:lnTo>
                  <a:pt x="4620" y="1188"/>
                </a:lnTo>
                <a:lnTo>
                  <a:pt x="4623" y="1190"/>
                </a:lnTo>
                <a:lnTo>
                  <a:pt x="4625" y="1188"/>
                </a:lnTo>
                <a:lnTo>
                  <a:pt x="4625" y="1186"/>
                </a:lnTo>
                <a:lnTo>
                  <a:pt x="4625" y="1186"/>
                </a:lnTo>
                <a:lnTo>
                  <a:pt x="4625" y="1186"/>
                </a:lnTo>
                <a:lnTo>
                  <a:pt x="4627" y="1188"/>
                </a:lnTo>
                <a:lnTo>
                  <a:pt x="4627" y="1188"/>
                </a:lnTo>
                <a:lnTo>
                  <a:pt x="4627" y="1188"/>
                </a:lnTo>
                <a:lnTo>
                  <a:pt x="4627" y="1186"/>
                </a:lnTo>
                <a:lnTo>
                  <a:pt x="4627" y="1183"/>
                </a:lnTo>
                <a:lnTo>
                  <a:pt x="4627" y="1181"/>
                </a:lnTo>
                <a:lnTo>
                  <a:pt x="4627" y="1181"/>
                </a:lnTo>
                <a:lnTo>
                  <a:pt x="4630" y="1183"/>
                </a:lnTo>
                <a:lnTo>
                  <a:pt x="4630" y="1183"/>
                </a:lnTo>
                <a:lnTo>
                  <a:pt x="4630" y="1186"/>
                </a:lnTo>
                <a:lnTo>
                  <a:pt x="4630" y="1186"/>
                </a:lnTo>
                <a:lnTo>
                  <a:pt x="4632" y="1188"/>
                </a:lnTo>
                <a:lnTo>
                  <a:pt x="4632" y="1188"/>
                </a:lnTo>
                <a:lnTo>
                  <a:pt x="4634" y="1188"/>
                </a:lnTo>
                <a:lnTo>
                  <a:pt x="4634" y="1188"/>
                </a:lnTo>
                <a:lnTo>
                  <a:pt x="4637" y="1188"/>
                </a:lnTo>
                <a:lnTo>
                  <a:pt x="4639" y="1188"/>
                </a:lnTo>
                <a:lnTo>
                  <a:pt x="4639" y="1190"/>
                </a:lnTo>
                <a:lnTo>
                  <a:pt x="4639" y="1190"/>
                </a:lnTo>
                <a:lnTo>
                  <a:pt x="4639" y="1193"/>
                </a:lnTo>
                <a:lnTo>
                  <a:pt x="4639" y="1193"/>
                </a:lnTo>
                <a:lnTo>
                  <a:pt x="4642" y="1193"/>
                </a:lnTo>
                <a:lnTo>
                  <a:pt x="4644" y="1190"/>
                </a:lnTo>
                <a:lnTo>
                  <a:pt x="4646" y="1190"/>
                </a:lnTo>
                <a:lnTo>
                  <a:pt x="4646" y="1190"/>
                </a:lnTo>
                <a:lnTo>
                  <a:pt x="4646" y="1186"/>
                </a:lnTo>
                <a:lnTo>
                  <a:pt x="4646" y="1186"/>
                </a:lnTo>
                <a:lnTo>
                  <a:pt x="4646" y="1188"/>
                </a:lnTo>
                <a:lnTo>
                  <a:pt x="4649" y="1190"/>
                </a:lnTo>
                <a:lnTo>
                  <a:pt x="4651" y="1190"/>
                </a:lnTo>
                <a:lnTo>
                  <a:pt x="4651" y="1190"/>
                </a:lnTo>
                <a:lnTo>
                  <a:pt x="4653" y="1190"/>
                </a:lnTo>
                <a:lnTo>
                  <a:pt x="4653" y="1190"/>
                </a:lnTo>
                <a:lnTo>
                  <a:pt x="4653" y="1193"/>
                </a:lnTo>
                <a:lnTo>
                  <a:pt x="4651" y="1195"/>
                </a:lnTo>
                <a:lnTo>
                  <a:pt x="4651" y="1195"/>
                </a:lnTo>
                <a:lnTo>
                  <a:pt x="4651" y="1198"/>
                </a:lnTo>
                <a:lnTo>
                  <a:pt x="4651" y="1200"/>
                </a:lnTo>
                <a:lnTo>
                  <a:pt x="4651" y="1202"/>
                </a:lnTo>
                <a:lnTo>
                  <a:pt x="4651" y="1205"/>
                </a:lnTo>
                <a:lnTo>
                  <a:pt x="4653" y="1205"/>
                </a:lnTo>
                <a:lnTo>
                  <a:pt x="4653" y="1205"/>
                </a:lnTo>
                <a:lnTo>
                  <a:pt x="4653" y="1207"/>
                </a:lnTo>
                <a:lnTo>
                  <a:pt x="4653" y="1209"/>
                </a:lnTo>
                <a:lnTo>
                  <a:pt x="4656" y="1212"/>
                </a:lnTo>
                <a:lnTo>
                  <a:pt x="4658" y="1212"/>
                </a:lnTo>
                <a:lnTo>
                  <a:pt x="4658" y="1212"/>
                </a:lnTo>
                <a:lnTo>
                  <a:pt x="4658" y="1214"/>
                </a:lnTo>
                <a:lnTo>
                  <a:pt x="4658" y="1214"/>
                </a:lnTo>
                <a:lnTo>
                  <a:pt x="4656" y="1214"/>
                </a:lnTo>
                <a:lnTo>
                  <a:pt x="4656" y="1214"/>
                </a:lnTo>
                <a:lnTo>
                  <a:pt x="4658" y="1216"/>
                </a:lnTo>
                <a:lnTo>
                  <a:pt x="4660" y="1216"/>
                </a:lnTo>
                <a:lnTo>
                  <a:pt x="4665" y="1216"/>
                </a:lnTo>
                <a:lnTo>
                  <a:pt x="4668" y="1214"/>
                </a:lnTo>
                <a:lnTo>
                  <a:pt x="4668" y="1214"/>
                </a:lnTo>
                <a:lnTo>
                  <a:pt x="4668" y="1212"/>
                </a:lnTo>
                <a:lnTo>
                  <a:pt x="4668" y="1212"/>
                </a:lnTo>
                <a:lnTo>
                  <a:pt x="4663" y="1207"/>
                </a:lnTo>
                <a:lnTo>
                  <a:pt x="4663" y="1207"/>
                </a:lnTo>
                <a:lnTo>
                  <a:pt x="4665" y="1207"/>
                </a:lnTo>
                <a:lnTo>
                  <a:pt x="4665" y="1205"/>
                </a:lnTo>
                <a:lnTo>
                  <a:pt x="4665" y="1205"/>
                </a:lnTo>
                <a:lnTo>
                  <a:pt x="4660" y="1205"/>
                </a:lnTo>
                <a:lnTo>
                  <a:pt x="4660" y="1202"/>
                </a:lnTo>
                <a:lnTo>
                  <a:pt x="4660" y="1200"/>
                </a:lnTo>
                <a:lnTo>
                  <a:pt x="4663" y="1198"/>
                </a:lnTo>
                <a:lnTo>
                  <a:pt x="4663" y="1198"/>
                </a:lnTo>
                <a:lnTo>
                  <a:pt x="4663" y="1195"/>
                </a:lnTo>
                <a:lnTo>
                  <a:pt x="4663" y="1195"/>
                </a:lnTo>
                <a:lnTo>
                  <a:pt x="4663" y="1195"/>
                </a:lnTo>
                <a:lnTo>
                  <a:pt x="4665" y="1195"/>
                </a:lnTo>
                <a:lnTo>
                  <a:pt x="4665" y="1198"/>
                </a:lnTo>
                <a:lnTo>
                  <a:pt x="4668" y="1198"/>
                </a:lnTo>
                <a:lnTo>
                  <a:pt x="4668" y="1195"/>
                </a:lnTo>
                <a:lnTo>
                  <a:pt x="4670" y="1193"/>
                </a:lnTo>
                <a:lnTo>
                  <a:pt x="4672" y="1193"/>
                </a:lnTo>
                <a:lnTo>
                  <a:pt x="4675" y="1193"/>
                </a:lnTo>
                <a:lnTo>
                  <a:pt x="4675" y="1190"/>
                </a:lnTo>
                <a:lnTo>
                  <a:pt x="4675" y="1190"/>
                </a:lnTo>
                <a:lnTo>
                  <a:pt x="4675" y="1190"/>
                </a:lnTo>
                <a:lnTo>
                  <a:pt x="4677" y="1190"/>
                </a:lnTo>
                <a:lnTo>
                  <a:pt x="4677" y="1190"/>
                </a:lnTo>
                <a:lnTo>
                  <a:pt x="4679" y="1190"/>
                </a:lnTo>
                <a:lnTo>
                  <a:pt x="4682" y="1190"/>
                </a:lnTo>
                <a:lnTo>
                  <a:pt x="4684" y="1190"/>
                </a:lnTo>
                <a:lnTo>
                  <a:pt x="4686" y="1188"/>
                </a:lnTo>
                <a:lnTo>
                  <a:pt x="4686" y="1188"/>
                </a:lnTo>
                <a:lnTo>
                  <a:pt x="4686" y="1186"/>
                </a:lnTo>
                <a:lnTo>
                  <a:pt x="4689" y="1186"/>
                </a:lnTo>
                <a:lnTo>
                  <a:pt x="4689" y="1186"/>
                </a:lnTo>
                <a:lnTo>
                  <a:pt x="4689" y="1186"/>
                </a:lnTo>
                <a:lnTo>
                  <a:pt x="4689" y="1183"/>
                </a:lnTo>
                <a:lnTo>
                  <a:pt x="4691" y="1183"/>
                </a:lnTo>
                <a:lnTo>
                  <a:pt x="4693" y="1183"/>
                </a:lnTo>
                <a:lnTo>
                  <a:pt x="4693" y="1186"/>
                </a:lnTo>
                <a:lnTo>
                  <a:pt x="4696" y="1186"/>
                </a:lnTo>
                <a:lnTo>
                  <a:pt x="4698" y="1186"/>
                </a:lnTo>
                <a:lnTo>
                  <a:pt x="4698" y="1183"/>
                </a:lnTo>
                <a:lnTo>
                  <a:pt x="4698" y="1181"/>
                </a:lnTo>
                <a:lnTo>
                  <a:pt x="4696" y="1181"/>
                </a:lnTo>
                <a:lnTo>
                  <a:pt x="4698" y="1181"/>
                </a:lnTo>
                <a:lnTo>
                  <a:pt x="4698" y="1181"/>
                </a:lnTo>
                <a:lnTo>
                  <a:pt x="4698" y="1181"/>
                </a:lnTo>
                <a:lnTo>
                  <a:pt x="4698" y="1183"/>
                </a:lnTo>
                <a:lnTo>
                  <a:pt x="4701" y="1183"/>
                </a:lnTo>
                <a:lnTo>
                  <a:pt x="4701" y="1186"/>
                </a:lnTo>
                <a:lnTo>
                  <a:pt x="4703" y="1183"/>
                </a:lnTo>
                <a:lnTo>
                  <a:pt x="4703" y="1183"/>
                </a:lnTo>
                <a:lnTo>
                  <a:pt x="4703" y="1181"/>
                </a:lnTo>
                <a:lnTo>
                  <a:pt x="4705" y="1181"/>
                </a:lnTo>
                <a:lnTo>
                  <a:pt x="4708" y="1183"/>
                </a:lnTo>
                <a:lnTo>
                  <a:pt x="4708" y="1181"/>
                </a:lnTo>
                <a:lnTo>
                  <a:pt x="4708" y="1181"/>
                </a:lnTo>
                <a:lnTo>
                  <a:pt x="4708" y="1179"/>
                </a:lnTo>
                <a:lnTo>
                  <a:pt x="4710" y="1176"/>
                </a:lnTo>
                <a:lnTo>
                  <a:pt x="4710" y="1179"/>
                </a:lnTo>
                <a:lnTo>
                  <a:pt x="4712" y="1179"/>
                </a:lnTo>
                <a:lnTo>
                  <a:pt x="4715" y="1176"/>
                </a:lnTo>
                <a:lnTo>
                  <a:pt x="4715" y="1176"/>
                </a:lnTo>
                <a:lnTo>
                  <a:pt x="4715" y="1176"/>
                </a:lnTo>
                <a:lnTo>
                  <a:pt x="4717" y="1176"/>
                </a:lnTo>
                <a:lnTo>
                  <a:pt x="4717" y="1176"/>
                </a:lnTo>
                <a:lnTo>
                  <a:pt x="4717" y="1174"/>
                </a:lnTo>
                <a:lnTo>
                  <a:pt x="4717" y="1172"/>
                </a:lnTo>
                <a:lnTo>
                  <a:pt x="4717" y="1172"/>
                </a:lnTo>
                <a:lnTo>
                  <a:pt x="4717" y="1167"/>
                </a:lnTo>
                <a:lnTo>
                  <a:pt x="4715" y="1164"/>
                </a:lnTo>
                <a:lnTo>
                  <a:pt x="4715" y="1164"/>
                </a:lnTo>
                <a:lnTo>
                  <a:pt x="4715" y="1164"/>
                </a:lnTo>
                <a:lnTo>
                  <a:pt x="4712" y="1162"/>
                </a:lnTo>
                <a:lnTo>
                  <a:pt x="4712" y="1162"/>
                </a:lnTo>
                <a:lnTo>
                  <a:pt x="4712" y="1160"/>
                </a:lnTo>
                <a:lnTo>
                  <a:pt x="4712" y="1160"/>
                </a:lnTo>
                <a:lnTo>
                  <a:pt x="4712" y="1160"/>
                </a:lnTo>
                <a:lnTo>
                  <a:pt x="4712" y="1157"/>
                </a:lnTo>
                <a:lnTo>
                  <a:pt x="4715" y="1157"/>
                </a:lnTo>
                <a:lnTo>
                  <a:pt x="4715" y="1157"/>
                </a:lnTo>
                <a:lnTo>
                  <a:pt x="4715" y="1157"/>
                </a:lnTo>
                <a:lnTo>
                  <a:pt x="4715" y="1160"/>
                </a:lnTo>
                <a:lnTo>
                  <a:pt x="4717" y="1160"/>
                </a:lnTo>
                <a:lnTo>
                  <a:pt x="4717" y="1162"/>
                </a:lnTo>
                <a:lnTo>
                  <a:pt x="4717" y="1162"/>
                </a:lnTo>
                <a:lnTo>
                  <a:pt x="4719" y="1164"/>
                </a:lnTo>
                <a:lnTo>
                  <a:pt x="4722" y="1167"/>
                </a:lnTo>
                <a:lnTo>
                  <a:pt x="4724" y="1169"/>
                </a:lnTo>
                <a:lnTo>
                  <a:pt x="4724" y="1169"/>
                </a:lnTo>
                <a:lnTo>
                  <a:pt x="4724" y="1169"/>
                </a:lnTo>
                <a:lnTo>
                  <a:pt x="4724" y="1172"/>
                </a:lnTo>
                <a:lnTo>
                  <a:pt x="4724" y="1172"/>
                </a:lnTo>
                <a:lnTo>
                  <a:pt x="4724" y="1172"/>
                </a:lnTo>
                <a:lnTo>
                  <a:pt x="4727" y="1172"/>
                </a:lnTo>
                <a:lnTo>
                  <a:pt x="4729" y="1174"/>
                </a:lnTo>
                <a:lnTo>
                  <a:pt x="4731" y="1174"/>
                </a:lnTo>
                <a:lnTo>
                  <a:pt x="4731" y="1174"/>
                </a:lnTo>
                <a:lnTo>
                  <a:pt x="4731" y="1172"/>
                </a:lnTo>
                <a:lnTo>
                  <a:pt x="4731" y="1172"/>
                </a:lnTo>
                <a:lnTo>
                  <a:pt x="4731" y="1172"/>
                </a:lnTo>
                <a:lnTo>
                  <a:pt x="4731" y="1172"/>
                </a:lnTo>
                <a:lnTo>
                  <a:pt x="4731" y="1169"/>
                </a:lnTo>
                <a:lnTo>
                  <a:pt x="4729" y="1169"/>
                </a:lnTo>
                <a:lnTo>
                  <a:pt x="4731" y="1167"/>
                </a:lnTo>
                <a:lnTo>
                  <a:pt x="4731" y="1167"/>
                </a:lnTo>
                <a:lnTo>
                  <a:pt x="4734" y="1169"/>
                </a:lnTo>
                <a:lnTo>
                  <a:pt x="4736" y="1169"/>
                </a:lnTo>
                <a:lnTo>
                  <a:pt x="4734" y="1167"/>
                </a:lnTo>
                <a:lnTo>
                  <a:pt x="4736" y="1167"/>
                </a:lnTo>
                <a:lnTo>
                  <a:pt x="4736" y="1164"/>
                </a:lnTo>
                <a:lnTo>
                  <a:pt x="4736" y="1164"/>
                </a:lnTo>
                <a:lnTo>
                  <a:pt x="4736" y="1164"/>
                </a:lnTo>
                <a:lnTo>
                  <a:pt x="4738" y="1167"/>
                </a:lnTo>
                <a:lnTo>
                  <a:pt x="4741" y="1167"/>
                </a:lnTo>
                <a:lnTo>
                  <a:pt x="4741" y="1167"/>
                </a:lnTo>
                <a:lnTo>
                  <a:pt x="4741" y="1167"/>
                </a:lnTo>
                <a:lnTo>
                  <a:pt x="4743" y="1164"/>
                </a:lnTo>
                <a:lnTo>
                  <a:pt x="4743" y="1164"/>
                </a:lnTo>
                <a:lnTo>
                  <a:pt x="4745" y="1162"/>
                </a:lnTo>
                <a:lnTo>
                  <a:pt x="4748" y="1164"/>
                </a:lnTo>
                <a:lnTo>
                  <a:pt x="4750" y="1164"/>
                </a:lnTo>
                <a:lnTo>
                  <a:pt x="4753" y="1164"/>
                </a:lnTo>
                <a:lnTo>
                  <a:pt x="4753" y="1164"/>
                </a:lnTo>
                <a:lnTo>
                  <a:pt x="4753" y="1162"/>
                </a:lnTo>
                <a:lnTo>
                  <a:pt x="4753" y="1162"/>
                </a:lnTo>
                <a:lnTo>
                  <a:pt x="4755" y="1162"/>
                </a:lnTo>
                <a:lnTo>
                  <a:pt x="4757" y="1162"/>
                </a:lnTo>
                <a:lnTo>
                  <a:pt x="4762" y="1162"/>
                </a:lnTo>
                <a:lnTo>
                  <a:pt x="4762" y="1162"/>
                </a:lnTo>
                <a:lnTo>
                  <a:pt x="4764" y="1160"/>
                </a:lnTo>
                <a:lnTo>
                  <a:pt x="4764" y="1160"/>
                </a:lnTo>
                <a:lnTo>
                  <a:pt x="4764" y="1160"/>
                </a:lnTo>
                <a:lnTo>
                  <a:pt x="4767" y="1160"/>
                </a:lnTo>
                <a:lnTo>
                  <a:pt x="4769" y="1160"/>
                </a:lnTo>
                <a:lnTo>
                  <a:pt x="4769" y="1160"/>
                </a:lnTo>
                <a:lnTo>
                  <a:pt x="4769" y="1155"/>
                </a:lnTo>
                <a:lnTo>
                  <a:pt x="4769" y="1155"/>
                </a:lnTo>
                <a:lnTo>
                  <a:pt x="4771" y="1155"/>
                </a:lnTo>
                <a:lnTo>
                  <a:pt x="4771" y="1153"/>
                </a:lnTo>
                <a:lnTo>
                  <a:pt x="4771" y="1153"/>
                </a:lnTo>
                <a:lnTo>
                  <a:pt x="4769" y="1153"/>
                </a:lnTo>
                <a:lnTo>
                  <a:pt x="4771" y="1150"/>
                </a:lnTo>
                <a:lnTo>
                  <a:pt x="4771" y="1150"/>
                </a:lnTo>
                <a:lnTo>
                  <a:pt x="4774" y="1150"/>
                </a:lnTo>
                <a:lnTo>
                  <a:pt x="4774" y="1146"/>
                </a:lnTo>
                <a:lnTo>
                  <a:pt x="4776" y="1146"/>
                </a:lnTo>
                <a:lnTo>
                  <a:pt x="4776" y="1148"/>
                </a:lnTo>
                <a:lnTo>
                  <a:pt x="4779" y="1146"/>
                </a:lnTo>
                <a:lnTo>
                  <a:pt x="4779" y="1146"/>
                </a:lnTo>
                <a:lnTo>
                  <a:pt x="4781" y="1143"/>
                </a:lnTo>
                <a:lnTo>
                  <a:pt x="4781" y="1143"/>
                </a:lnTo>
                <a:lnTo>
                  <a:pt x="4781" y="1146"/>
                </a:lnTo>
                <a:lnTo>
                  <a:pt x="4783" y="1146"/>
                </a:lnTo>
                <a:lnTo>
                  <a:pt x="4783" y="1146"/>
                </a:lnTo>
                <a:lnTo>
                  <a:pt x="4783" y="1143"/>
                </a:lnTo>
                <a:lnTo>
                  <a:pt x="4783" y="1143"/>
                </a:lnTo>
                <a:lnTo>
                  <a:pt x="4783" y="1143"/>
                </a:lnTo>
                <a:lnTo>
                  <a:pt x="4783" y="1141"/>
                </a:lnTo>
                <a:lnTo>
                  <a:pt x="4786" y="1141"/>
                </a:lnTo>
                <a:lnTo>
                  <a:pt x="4786" y="1141"/>
                </a:lnTo>
                <a:lnTo>
                  <a:pt x="4786" y="1138"/>
                </a:lnTo>
                <a:lnTo>
                  <a:pt x="4788" y="1138"/>
                </a:lnTo>
                <a:lnTo>
                  <a:pt x="4790" y="1138"/>
                </a:lnTo>
                <a:lnTo>
                  <a:pt x="4790" y="1136"/>
                </a:lnTo>
                <a:lnTo>
                  <a:pt x="4793" y="1134"/>
                </a:lnTo>
                <a:lnTo>
                  <a:pt x="4793" y="1131"/>
                </a:lnTo>
                <a:lnTo>
                  <a:pt x="4790" y="1129"/>
                </a:lnTo>
                <a:lnTo>
                  <a:pt x="4788" y="1129"/>
                </a:lnTo>
                <a:lnTo>
                  <a:pt x="4788" y="1129"/>
                </a:lnTo>
                <a:lnTo>
                  <a:pt x="4788" y="1129"/>
                </a:lnTo>
                <a:lnTo>
                  <a:pt x="4788" y="1127"/>
                </a:lnTo>
                <a:lnTo>
                  <a:pt x="4788" y="1129"/>
                </a:lnTo>
                <a:lnTo>
                  <a:pt x="4790" y="1127"/>
                </a:lnTo>
                <a:lnTo>
                  <a:pt x="4790" y="1127"/>
                </a:lnTo>
                <a:lnTo>
                  <a:pt x="4790" y="1124"/>
                </a:lnTo>
                <a:lnTo>
                  <a:pt x="4793" y="1124"/>
                </a:lnTo>
                <a:lnTo>
                  <a:pt x="4795" y="1127"/>
                </a:lnTo>
                <a:lnTo>
                  <a:pt x="4797" y="1124"/>
                </a:lnTo>
                <a:lnTo>
                  <a:pt x="4800" y="1127"/>
                </a:lnTo>
                <a:lnTo>
                  <a:pt x="4802" y="1124"/>
                </a:lnTo>
                <a:lnTo>
                  <a:pt x="4802" y="1122"/>
                </a:lnTo>
                <a:lnTo>
                  <a:pt x="4802" y="1122"/>
                </a:lnTo>
                <a:lnTo>
                  <a:pt x="4800" y="1122"/>
                </a:lnTo>
                <a:lnTo>
                  <a:pt x="4800" y="1120"/>
                </a:lnTo>
                <a:lnTo>
                  <a:pt x="4802" y="1120"/>
                </a:lnTo>
                <a:lnTo>
                  <a:pt x="4805" y="1120"/>
                </a:lnTo>
                <a:lnTo>
                  <a:pt x="4805" y="1117"/>
                </a:lnTo>
                <a:lnTo>
                  <a:pt x="4805" y="1117"/>
                </a:lnTo>
                <a:lnTo>
                  <a:pt x="4805" y="1115"/>
                </a:lnTo>
                <a:lnTo>
                  <a:pt x="4805" y="1113"/>
                </a:lnTo>
                <a:lnTo>
                  <a:pt x="4805" y="1113"/>
                </a:lnTo>
                <a:lnTo>
                  <a:pt x="4809" y="1113"/>
                </a:lnTo>
                <a:lnTo>
                  <a:pt x="4809" y="1113"/>
                </a:lnTo>
                <a:lnTo>
                  <a:pt x="4809" y="1110"/>
                </a:lnTo>
                <a:lnTo>
                  <a:pt x="4807" y="1110"/>
                </a:lnTo>
                <a:lnTo>
                  <a:pt x="4807" y="1108"/>
                </a:lnTo>
                <a:lnTo>
                  <a:pt x="4807" y="1108"/>
                </a:lnTo>
                <a:lnTo>
                  <a:pt x="4809" y="1108"/>
                </a:lnTo>
                <a:lnTo>
                  <a:pt x="4812" y="1108"/>
                </a:lnTo>
                <a:lnTo>
                  <a:pt x="4812" y="1108"/>
                </a:lnTo>
                <a:lnTo>
                  <a:pt x="4814" y="1108"/>
                </a:lnTo>
                <a:lnTo>
                  <a:pt x="4816" y="1110"/>
                </a:lnTo>
                <a:lnTo>
                  <a:pt x="4816" y="1108"/>
                </a:lnTo>
                <a:lnTo>
                  <a:pt x="4816" y="1108"/>
                </a:lnTo>
                <a:lnTo>
                  <a:pt x="4814" y="1105"/>
                </a:lnTo>
                <a:lnTo>
                  <a:pt x="4814" y="1103"/>
                </a:lnTo>
                <a:lnTo>
                  <a:pt x="4814" y="1098"/>
                </a:lnTo>
                <a:lnTo>
                  <a:pt x="4814" y="1098"/>
                </a:lnTo>
                <a:lnTo>
                  <a:pt x="4814" y="1096"/>
                </a:lnTo>
                <a:lnTo>
                  <a:pt x="4812" y="1096"/>
                </a:lnTo>
                <a:lnTo>
                  <a:pt x="4809" y="1096"/>
                </a:lnTo>
                <a:lnTo>
                  <a:pt x="4807" y="1096"/>
                </a:lnTo>
                <a:lnTo>
                  <a:pt x="4807" y="1096"/>
                </a:lnTo>
                <a:lnTo>
                  <a:pt x="4805" y="1094"/>
                </a:lnTo>
                <a:lnTo>
                  <a:pt x="4805" y="1094"/>
                </a:lnTo>
                <a:lnTo>
                  <a:pt x="4807" y="1094"/>
                </a:lnTo>
                <a:lnTo>
                  <a:pt x="4809" y="1094"/>
                </a:lnTo>
                <a:lnTo>
                  <a:pt x="4809" y="1094"/>
                </a:lnTo>
                <a:lnTo>
                  <a:pt x="4812" y="1094"/>
                </a:lnTo>
                <a:lnTo>
                  <a:pt x="4814" y="1091"/>
                </a:lnTo>
                <a:lnTo>
                  <a:pt x="4814" y="1089"/>
                </a:lnTo>
                <a:lnTo>
                  <a:pt x="4816" y="1089"/>
                </a:lnTo>
                <a:lnTo>
                  <a:pt x="4816" y="1089"/>
                </a:lnTo>
                <a:lnTo>
                  <a:pt x="4814" y="1087"/>
                </a:lnTo>
                <a:lnTo>
                  <a:pt x="4814" y="1087"/>
                </a:lnTo>
                <a:lnTo>
                  <a:pt x="4814" y="1084"/>
                </a:lnTo>
                <a:lnTo>
                  <a:pt x="4812" y="1082"/>
                </a:lnTo>
                <a:lnTo>
                  <a:pt x="4809" y="1082"/>
                </a:lnTo>
                <a:lnTo>
                  <a:pt x="4809" y="1082"/>
                </a:lnTo>
                <a:lnTo>
                  <a:pt x="4809" y="1079"/>
                </a:lnTo>
                <a:lnTo>
                  <a:pt x="4809" y="1079"/>
                </a:lnTo>
                <a:lnTo>
                  <a:pt x="4809" y="1079"/>
                </a:lnTo>
                <a:lnTo>
                  <a:pt x="4812" y="1079"/>
                </a:lnTo>
                <a:lnTo>
                  <a:pt x="4812" y="1079"/>
                </a:lnTo>
                <a:lnTo>
                  <a:pt x="4812" y="1077"/>
                </a:lnTo>
                <a:lnTo>
                  <a:pt x="4812" y="1077"/>
                </a:lnTo>
                <a:lnTo>
                  <a:pt x="4812" y="1079"/>
                </a:lnTo>
                <a:lnTo>
                  <a:pt x="4814" y="1079"/>
                </a:lnTo>
                <a:lnTo>
                  <a:pt x="4814" y="1082"/>
                </a:lnTo>
                <a:lnTo>
                  <a:pt x="4814" y="1082"/>
                </a:lnTo>
                <a:lnTo>
                  <a:pt x="4814" y="1082"/>
                </a:lnTo>
                <a:lnTo>
                  <a:pt x="4816" y="1084"/>
                </a:lnTo>
                <a:lnTo>
                  <a:pt x="4819" y="1082"/>
                </a:lnTo>
                <a:lnTo>
                  <a:pt x="4819" y="1082"/>
                </a:lnTo>
                <a:lnTo>
                  <a:pt x="4819" y="1079"/>
                </a:lnTo>
                <a:lnTo>
                  <a:pt x="4819" y="1077"/>
                </a:lnTo>
                <a:lnTo>
                  <a:pt x="4819" y="1072"/>
                </a:lnTo>
                <a:lnTo>
                  <a:pt x="4821" y="1072"/>
                </a:lnTo>
                <a:lnTo>
                  <a:pt x="4821" y="1070"/>
                </a:lnTo>
                <a:lnTo>
                  <a:pt x="4823" y="1068"/>
                </a:lnTo>
                <a:lnTo>
                  <a:pt x="4823" y="1065"/>
                </a:lnTo>
                <a:lnTo>
                  <a:pt x="4823" y="1065"/>
                </a:lnTo>
                <a:lnTo>
                  <a:pt x="4823" y="1063"/>
                </a:lnTo>
                <a:lnTo>
                  <a:pt x="4823" y="1061"/>
                </a:lnTo>
                <a:lnTo>
                  <a:pt x="4823" y="1061"/>
                </a:lnTo>
                <a:lnTo>
                  <a:pt x="4823" y="1058"/>
                </a:lnTo>
                <a:lnTo>
                  <a:pt x="4826" y="1056"/>
                </a:lnTo>
                <a:lnTo>
                  <a:pt x="4826" y="1056"/>
                </a:lnTo>
                <a:lnTo>
                  <a:pt x="4823" y="1053"/>
                </a:lnTo>
                <a:lnTo>
                  <a:pt x="4823" y="1053"/>
                </a:lnTo>
                <a:lnTo>
                  <a:pt x="4823" y="1053"/>
                </a:lnTo>
                <a:lnTo>
                  <a:pt x="4826" y="1053"/>
                </a:lnTo>
                <a:lnTo>
                  <a:pt x="4826" y="1053"/>
                </a:lnTo>
                <a:lnTo>
                  <a:pt x="4828" y="1051"/>
                </a:lnTo>
                <a:lnTo>
                  <a:pt x="4828" y="1046"/>
                </a:lnTo>
                <a:lnTo>
                  <a:pt x="4828" y="1046"/>
                </a:lnTo>
                <a:lnTo>
                  <a:pt x="4830" y="1046"/>
                </a:lnTo>
                <a:lnTo>
                  <a:pt x="4830" y="1049"/>
                </a:lnTo>
                <a:lnTo>
                  <a:pt x="4833" y="1049"/>
                </a:lnTo>
                <a:lnTo>
                  <a:pt x="4835" y="1046"/>
                </a:lnTo>
                <a:lnTo>
                  <a:pt x="4838" y="1046"/>
                </a:lnTo>
                <a:lnTo>
                  <a:pt x="4835" y="1046"/>
                </a:lnTo>
                <a:lnTo>
                  <a:pt x="4835" y="1042"/>
                </a:lnTo>
                <a:lnTo>
                  <a:pt x="4833" y="1039"/>
                </a:lnTo>
                <a:lnTo>
                  <a:pt x="4833" y="1039"/>
                </a:lnTo>
                <a:lnTo>
                  <a:pt x="4835" y="1037"/>
                </a:lnTo>
                <a:lnTo>
                  <a:pt x="4835" y="1037"/>
                </a:lnTo>
                <a:lnTo>
                  <a:pt x="4835" y="1035"/>
                </a:lnTo>
                <a:lnTo>
                  <a:pt x="4833" y="1035"/>
                </a:lnTo>
                <a:lnTo>
                  <a:pt x="4833" y="1035"/>
                </a:lnTo>
                <a:lnTo>
                  <a:pt x="4835" y="1035"/>
                </a:lnTo>
                <a:lnTo>
                  <a:pt x="4833" y="1032"/>
                </a:lnTo>
                <a:lnTo>
                  <a:pt x="4830" y="1030"/>
                </a:lnTo>
                <a:lnTo>
                  <a:pt x="4828" y="1030"/>
                </a:lnTo>
                <a:lnTo>
                  <a:pt x="4830" y="1027"/>
                </a:lnTo>
                <a:lnTo>
                  <a:pt x="4830" y="1027"/>
                </a:lnTo>
                <a:lnTo>
                  <a:pt x="4833" y="1027"/>
                </a:lnTo>
                <a:lnTo>
                  <a:pt x="4833" y="1027"/>
                </a:lnTo>
                <a:lnTo>
                  <a:pt x="4835" y="1027"/>
                </a:lnTo>
                <a:lnTo>
                  <a:pt x="4838" y="1030"/>
                </a:lnTo>
                <a:lnTo>
                  <a:pt x="4838" y="1030"/>
                </a:lnTo>
                <a:lnTo>
                  <a:pt x="4835" y="1023"/>
                </a:lnTo>
                <a:lnTo>
                  <a:pt x="4835" y="1020"/>
                </a:lnTo>
                <a:lnTo>
                  <a:pt x="4835" y="1018"/>
                </a:lnTo>
                <a:lnTo>
                  <a:pt x="4833" y="1020"/>
                </a:lnTo>
                <a:lnTo>
                  <a:pt x="4830" y="1023"/>
                </a:lnTo>
                <a:lnTo>
                  <a:pt x="4828" y="1023"/>
                </a:lnTo>
                <a:lnTo>
                  <a:pt x="4828" y="1020"/>
                </a:lnTo>
                <a:lnTo>
                  <a:pt x="4830" y="1020"/>
                </a:lnTo>
                <a:lnTo>
                  <a:pt x="4833" y="1016"/>
                </a:lnTo>
                <a:lnTo>
                  <a:pt x="4835" y="1013"/>
                </a:lnTo>
                <a:lnTo>
                  <a:pt x="4835" y="1013"/>
                </a:lnTo>
                <a:lnTo>
                  <a:pt x="4833" y="1013"/>
                </a:lnTo>
                <a:lnTo>
                  <a:pt x="4830" y="1013"/>
                </a:lnTo>
                <a:lnTo>
                  <a:pt x="4828" y="1011"/>
                </a:lnTo>
                <a:lnTo>
                  <a:pt x="4821" y="1006"/>
                </a:lnTo>
                <a:lnTo>
                  <a:pt x="4821" y="1006"/>
                </a:lnTo>
                <a:lnTo>
                  <a:pt x="4819" y="1004"/>
                </a:lnTo>
                <a:lnTo>
                  <a:pt x="4816" y="1004"/>
                </a:lnTo>
                <a:lnTo>
                  <a:pt x="4814" y="1009"/>
                </a:lnTo>
                <a:lnTo>
                  <a:pt x="4809" y="1009"/>
                </a:lnTo>
                <a:lnTo>
                  <a:pt x="4805" y="1004"/>
                </a:lnTo>
                <a:lnTo>
                  <a:pt x="4802" y="1006"/>
                </a:lnTo>
                <a:lnTo>
                  <a:pt x="4800" y="1006"/>
                </a:lnTo>
                <a:lnTo>
                  <a:pt x="4800" y="1006"/>
                </a:lnTo>
                <a:lnTo>
                  <a:pt x="4800" y="1006"/>
                </a:lnTo>
                <a:lnTo>
                  <a:pt x="4800" y="1006"/>
                </a:lnTo>
                <a:lnTo>
                  <a:pt x="4805" y="1004"/>
                </a:lnTo>
                <a:lnTo>
                  <a:pt x="4807" y="1004"/>
                </a:lnTo>
                <a:lnTo>
                  <a:pt x="4809" y="1004"/>
                </a:lnTo>
                <a:lnTo>
                  <a:pt x="4812" y="1004"/>
                </a:lnTo>
                <a:lnTo>
                  <a:pt x="4812" y="1001"/>
                </a:lnTo>
                <a:lnTo>
                  <a:pt x="4812" y="999"/>
                </a:lnTo>
                <a:lnTo>
                  <a:pt x="4816" y="997"/>
                </a:lnTo>
                <a:lnTo>
                  <a:pt x="4819" y="994"/>
                </a:lnTo>
                <a:lnTo>
                  <a:pt x="4819" y="994"/>
                </a:lnTo>
                <a:lnTo>
                  <a:pt x="4823" y="992"/>
                </a:lnTo>
                <a:lnTo>
                  <a:pt x="4823" y="992"/>
                </a:lnTo>
                <a:lnTo>
                  <a:pt x="4826" y="992"/>
                </a:lnTo>
                <a:lnTo>
                  <a:pt x="4823" y="990"/>
                </a:lnTo>
                <a:lnTo>
                  <a:pt x="4823" y="987"/>
                </a:lnTo>
                <a:lnTo>
                  <a:pt x="4819" y="983"/>
                </a:lnTo>
                <a:lnTo>
                  <a:pt x="4812" y="980"/>
                </a:lnTo>
                <a:lnTo>
                  <a:pt x="4809" y="978"/>
                </a:lnTo>
                <a:lnTo>
                  <a:pt x="4805" y="976"/>
                </a:lnTo>
                <a:lnTo>
                  <a:pt x="4802" y="976"/>
                </a:lnTo>
                <a:lnTo>
                  <a:pt x="4800" y="973"/>
                </a:lnTo>
                <a:lnTo>
                  <a:pt x="4800" y="971"/>
                </a:lnTo>
                <a:lnTo>
                  <a:pt x="4797" y="971"/>
                </a:lnTo>
                <a:lnTo>
                  <a:pt x="4793" y="968"/>
                </a:lnTo>
                <a:lnTo>
                  <a:pt x="4790" y="971"/>
                </a:lnTo>
                <a:lnTo>
                  <a:pt x="4788" y="971"/>
                </a:lnTo>
                <a:lnTo>
                  <a:pt x="4786" y="971"/>
                </a:lnTo>
                <a:lnTo>
                  <a:pt x="4786" y="971"/>
                </a:lnTo>
                <a:lnTo>
                  <a:pt x="4786" y="971"/>
                </a:lnTo>
                <a:lnTo>
                  <a:pt x="4788" y="971"/>
                </a:lnTo>
                <a:lnTo>
                  <a:pt x="4793" y="966"/>
                </a:lnTo>
                <a:lnTo>
                  <a:pt x="4795" y="968"/>
                </a:lnTo>
                <a:lnTo>
                  <a:pt x="4800" y="968"/>
                </a:lnTo>
                <a:lnTo>
                  <a:pt x="4802" y="973"/>
                </a:lnTo>
                <a:lnTo>
                  <a:pt x="4807" y="973"/>
                </a:lnTo>
                <a:lnTo>
                  <a:pt x="4809" y="973"/>
                </a:lnTo>
                <a:lnTo>
                  <a:pt x="4809" y="973"/>
                </a:lnTo>
                <a:lnTo>
                  <a:pt x="4816" y="976"/>
                </a:lnTo>
                <a:lnTo>
                  <a:pt x="4819" y="976"/>
                </a:lnTo>
                <a:lnTo>
                  <a:pt x="4821" y="976"/>
                </a:lnTo>
                <a:lnTo>
                  <a:pt x="4819" y="973"/>
                </a:lnTo>
                <a:lnTo>
                  <a:pt x="4819" y="971"/>
                </a:lnTo>
                <a:lnTo>
                  <a:pt x="4816" y="968"/>
                </a:lnTo>
                <a:lnTo>
                  <a:pt x="4814" y="968"/>
                </a:lnTo>
                <a:lnTo>
                  <a:pt x="4812" y="966"/>
                </a:lnTo>
                <a:lnTo>
                  <a:pt x="4809" y="966"/>
                </a:lnTo>
                <a:lnTo>
                  <a:pt x="4809" y="966"/>
                </a:lnTo>
                <a:lnTo>
                  <a:pt x="4807" y="961"/>
                </a:lnTo>
                <a:lnTo>
                  <a:pt x="4807" y="961"/>
                </a:lnTo>
                <a:lnTo>
                  <a:pt x="4805" y="959"/>
                </a:lnTo>
                <a:lnTo>
                  <a:pt x="4797" y="957"/>
                </a:lnTo>
                <a:lnTo>
                  <a:pt x="4795" y="957"/>
                </a:lnTo>
                <a:lnTo>
                  <a:pt x="4795" y="954"/>
                </a:lnTo>
                <a:lnTo>
                  <a:pt x="4795" y="952"/>
                </a:lnTo>
                <a:lnTo>
                  <a:pt x="4793" y="947"/>
                </a:lnTo>
                <a:lnTo>
                  <a:pt x="4788" y="942"/>
                </a:lnTo>
                <a:lnTo>
                  <a:pt x="4786" y="938"/>
                </a:lnTo>
                <a:lnTo>
                  <a:pt x="4781" y="935"/>
                </a:lnTo>
                <a:lnTo>
                  <a:pt x="4781" y="933"/>
                </a:lnTo>
                <a:lnTo>
                  <a:pt x="4779" y="931"/>
                </a:lnTo>
                <a:lnTo>
                  <a:pt x="4774" y="924"/>
                </a:lnTo>
                <a:lnTo>
                  <a:pt x="4774" y="921"/>
                </a:lnTo>
                <a:lnTo>
                  <a:pt x="4771" y="921"/>
                </a:lnTo>
                <a:lnTo>
                  <a:pt x="4767" y="919"/>
                </a:lnTo>
                <a:lnTo>
                  <a:pt x="4762" y="916"/>
                </a:lnTo>
                <a:lnTo>
                  <a:pt x="4760" y="914"/>
                </a:lnTo>
                <a:lnTo>
                  <a:pt x="4755" y="912"/>
                </a:lnTo>
                <a:lnTo>
                  <a:pt x="4753" y="912"/>
                </a:lnTo>
                <a:lnTo>
                  <a:pt x="4750" y="912"/>
                </a:lnTo>
                <a:lnTo>
                  <a:pt x="4750" y="909"/>
                </a:lnTo>
                <a:lnTo>
                  <a:pt x="4748" y="905"/>
                </a:lnTo>
                <a:lnTo>
                  <a:pt x="4750" y="905"/>
                </a:lnTo>
                <a:lnTo>
                  <a:pt x="4750" y="900"/>
                </a:lnTo>
                <a:lnTo>
                  <a:pt x="4753" y="898"/>
                </a:lnTo>
                <a:lnTo>
                  <a:pt x="4753" y="895"/>
                </a:lnTo>
                <a:lnTo>
                  <a:pt x="4753" y="893"/>
                </a:lnTo>
                <a:lnTo>
                  <a:pt x="4755" y="893"/>
                </a:lnTo>
                <a:lnTo>
                  <a:pt x="4755" y="893"/>
                </a:lnTo>
                <a:lnTo>
                  <a:pt x="4755" y="890"/>
                </a:lnTo>
                <a:lnTo>
                  <a:pt x="4757" y="890"/>
                </a:lnTo>
                <a:lnTo>
                  <a:pt x="4757" y="888"/>
                </a:lnTo>
                <a:lnTo>
                  <a:pt x="4757" y="888"/>
                </a:lnTo>
                <a:lnTo>
                  <a:pt x="4760" y="886"/>
                </a:lnTo>
                <a:lnTo>
                  <a:pt x="4760" y="886"/>
                </a:lnTo>
                <a:lnTo>
                  <a:pt x="4760" y="883"/>
                </a:lnTo>
                <a:lnTo>
                  <a:pt x="4757" y="883"/>
                </a:lnTo>
                <a:lnTo>
                  <a:pt x="4755" y="881"/>
                </a:lnTo>
                <a:lnTo>
                  <a:pt x="4755" y="881"/>
                </a:lnTo>
                <a:lnTo>
                  <a:pt x="4757" y="881"/>
                </a:lnTo>
                <a:lnTo>
                  <a:pt x="4757" y="879"/>
                </a:lnTo>
                <a:lnTo>
                  <a:pt x="4760" y="879"/>
                </a:lnTo>
                <a:lnTo>
                  <a:pt x="4760" y="881"/>
                </a:lnTo>
                <a:lnTo>
                  <a:pt x="4760" y="881"/>
                </a:lnTo>
                <a:lnTo>
                  <a:pt x="4760" y="883"/>
                </a:lnTo>
                <a:lnTo>
                  <a:pt x="4762" y="883"/>
                </a:lnTo>
                <a:lnTo>
                  <a:pt x="4762" y="881"/>
                </a:lnTo>
                <a:lnTo>
                  <a:pt x="4764" y="881"/>
                </a:lnTo>
                <a:lnTo>
                  <a:pt x="4764" y="881"/>
                </a:lnTo>
                <a:lnTo>
                  <a:pt x="4764" y="876"/>
                </a:lnTo>
                <a:lnTo>
                  <a:pt x="4764" y="876"/>
                </a:lnTo>
                <a:lnTo>
                  <a:pt x="4764" y="874"/>
                </a:lnTo>
                <a:lnTo>
                  <a:pt x="4767" y="876"/>
                </a:lnTo>
                <a:lnTo>
                  <a:pt x="4767" y="874"/>
                </a:lnTo>
                <a:lnTo>
                  <a:pt x="4767" y="874"/>
                </a:lnTo>
                <a:lnTo>
                  <a:pt x="4767" y="874"/>
                </a:lnTo>
                <a:lnTo>
                  <a:pt x="4764" y="872"/>
                </a:lnTo>
                <a:lnTo>
                  <a:pt x="4764" y="872"/>
                </a:lnTo>
                <a:lnTo>
                  <a:pt x="4764" y="872"/>
                </a:lnTo>
                <a:lnTo>
                  <a:pt x="4767" y="872"/>
                </a:lnTo>
                <a:lnTo>
                  <a:pt x="4769" y="872"/>
                </a:lnTo>
                <a:lnTo>
                  <a:pt x="4769" y="869"/>
                </a:lnTo>
                <a:lnTo>
                  <a:pt x="4774" y="869"/>
                </a:lnTo>
                <a:lnTo>
                  <a:pt x="4776" y="867"/>
                </a:lnTo>
                <a:lnTo>
                  <a:pt x="4781" y="865"/>
                </a:lnTo>
                <a:lnTo>
                  <a:pt x="4783" y="865"/>
                </a:lnTo>
                <a:lnTo>
                  <a:pt x="4786" y="865"/>
                </a:lnTo>
                <a:lnTo>
                  <a:pt x="4786" y="865"/>
                </a:lnTo>
                <a:lnTo>
                  <a:pt x="4786" y="865"/>
                </a:lnTo>
                <a:lnTo>
                  <a:pt x="4788" y="867"/>
                </a:lnTo>
                <a:lnTo>
                  <a:pt x="4788" y="867"/>
                </a:lnTo>
                <a:lnTo>
                  <a:pt x="4788" y="867"/>
                </a:lnTo>
                <a:lnTo>
                  <a:pt x="4790" y="865"/>
                </a:lnTo>
                <a:lnTo>
                  <a:pt x="4790" y="865"/>
                </a:lnTo>
                <a:lnTo>
                  <a:pt x="4790" y="862"/>
                </a:lnTo>
                <a:lnTo>
                  <a:pt x="4790" y="862"/>
                </a:lnTo>
                <a:lnTo>
                  <a:pt x="4788" y="862"/>
                </a:lnTo>
                <a:lnTo>
                  <a:pt x="4790" y="860"/>
                </a:lnTo>
                <a:lnTo>
                  <a:pt x="4790" y="860"/>
                </a:lnTo>
                <a:lnTo>
                  <a:pt x="4788" y="855"/>
                </a:lnTo>
                <a:lnTo>
                  <a:pt x="4790" y="855"/>
                </a:lnTo>
                <a:lnTo>
                  <a:pt x="4788" y="853"/>
                </a:lnTo>
                <a:lnTo>
                  <a:pt x="4786" y="855"/>
                </a:lnTo>
                <a:lnTo>
                  <a:pt x="4783" y="855"/>
                </a:lnTo>
                <a:lnTo>
                  <a:pt x="4781" y="853"/>
                </a:lnTo>
                <a:lnTo>
                  <a:pt x="4779" y="853"/>
                </a:lnTo>
                <a:lnTo>
                  <a:pt x="4779" y="853"/>
                </a:lnTo>
                <a:lnTo>
                  <a:pt x="4779" y="853"/>
                </a:lnTo>
                <a:lnTo>
                  <a:pt x="4776" y="853"/>
                </a:lnTo>
                <a:lnTo>
                  <a:pt x="4774" y="853"/>
                </a:lnTo>
                <a:lnTo>
                  <a:pt x="4771" y="853"/>
                </a:lnTo>
                <a:lnTo>
                  <a:pt x="4769" y="853"/>
                </a:lnTo>
                <a:lnTo>
                  <a:pt x="4767" y="850"/>
                </a:lnTo>
                <a:lnTo>
                  <a:pt x="4762" y="850"/>
                </a:lnTo>
                <a:lnTo>
                  <a:pt x="4760" y="848"/>
                </a:lnTo>
                <a:lnTo>
                  <a:pt x="4753" y="846"/>
                </a:lnTo>
                <a:lnTo>
                  <a:pt x="4748" y="848"/>
                </a:lnTo>
                <a:lnTo>
                  <a:pt x="4745" y="848"/>
                </a:lnTo>
                <a:lnTo>
                  <a:pt x="4745" y="848"/>
                </a:lnTo>
                <a:lnTo>
                  <a:pt x="4745" y="848"/>
                </a:lnTo>
                <a:lnTo>
                  <a:pt x="4748" y="850"/>
                </a:lnTo>
                <a:lnTo>
                  <a:pt x="4745" y="853"/>
                </a:lnTo>
                <a:lnTo>
                  <a:pt x="4741" y="855"/>
                </a:lnTo>
                <a:lnTo>
                  <a:pt x="4743" y="857"/>
                </a:lnTo>
                <a:lnTo>
                  <a:pt x="4743" y="857"/>
                </a:lnTo>
                <a:lnTo>
                  <a:pt x="4741" y="860"/>
                </a:lnTo>
                <a:lnTo>
                  <a:pt x="4736" y="860"/>
                </a:lnTo>
                <a:lnTo>
                  <a:pt x="4734" y="860"/>
                </a:lnTo>
                <a:lnTo>
                  <a:pt x="4729" y="860"/>
                </a:lnTo>
                <a:lnTo>
                  <a:pt x="4727" y="857"/>
                </a:lnTo>
                <a:lnTo>
                  <a:pt x="4727" y="855"/>
                </a:lnTo>
                <a:lnTo>
                  <a:pt x="4724" y="853"/>
                </a:lnTo>
                <a:lnTo>
                  <a:pt x="4724" y="850"/>
                </a:lnTo>
                <a:lnTo>
                  <a:pt x="4724" y="848"/>
                </a:lnTo>
                <a:lnTo>
                  <a:pt x="4724" y="848"/>
                </a:lnTo>
                <a:lnTo>
                  <a:pt x="4724" y="848"/>
                </a:lnTo>
                <a:lnTo>
                  <a:pt x="4724" y="846"/>
                </a:lnTo>
                <a:lnTo>
                  <a:pt x="4724" y="846"/>
                </a:lnTo>
                <a:lnTo>
                  <a:pt x="4722" y="843"/>
                </a:lnTo>
                <a:lnTo>
                  <a:pt x="4719" y="841"/>
                </a:lnTo>
                <a:lnTo>
                  <a:pt x="4717" y="839"/>
                </a:lnTo>
                <a:lnTo>
                  <a:pt x="4715" y="839"/>
                </a:lnTo>
                <a:lnTo>
                  <a:pt x="4712" y="839"/>
                </a:lnTo>
                <a:lnTo>
                  <a:pt x="4703" y="839"/>
                </a:lnTo>
                <a:lnTo>
                  <a:pt x="4696" y="834"/>
                </a:lnTo>
                <a:lnTo>
                  <a:pt x="4693" y="831"/>
                </a:lnTo>
                <a:lnTo>
                  <a:pt x="4691" y="829"/>
                </a:lnTo>
                <a:lnTo>
                  <a:pt x="4689" y="827"/>
                </a:lnTo>
                <a:lnTo>
                  <a:pt x="4689" y="824"/>
                </a:lnTo>
                <a:lnTo>
                  <a:pt x="4689" y="817"/>
                </a:lnTo>
                <a:lnTo>
                  <a:pt x="4691" y="817"/>
                </a:lnTo>
                <a:lnTo>
                  <a:pt x="4693" y="815"/>
                </a:lnTo>
                <a:lnTo>
                  <a:pt x="4696" y="817"/>
                </a:lnTo>
                <a:lnTo>
                  <a:pt x="4698" y="820"/>
                </a:lnTo>
                <a:lnTo>
                  <a:pt x="4703" y="817"/>
                </a:lnTo>
                <a:lnTo>
                  <a:pt x="4703" y="817"/>
                </a:lnTo>
                <a:lnTo>
                  <a:pt x="4705" y="817"/>
                </a:lnTo>
                <a:lnTo>
                  <a:pt x="4708" y="817"/>
                </a:lnTo>
                <a:lnTo>
                  <a:pt x="4710" y="817"/>
                </a:lnTo>
                <a:lnTo>
                  <a:pt x="4710" y="817"/>
                </a:lnTo>
                <a:lnTo>
                  <a:pt x="4710" y="815"/>
                </a:lnTo>
                <a:lnTo>
                  <a:pt x="4712" y="813"/>
                </a:lnTo>
                <a:lnTo>
                  <a:pt x="4712" y="808"/>
                </a:lnTo>
                <a:lnTo>
                  <a:pt x="4712" y="805"/>
                </a:lnTo>
                <a:lnTo>
                  <a:pt x="4712" y="805"/>
                </a:lnTo>
                <a:lnTo>
                  <a:pt x="4715" y="801"/>
                </a:lnTo>
                <a:lnTo>
                  <a:pt x="4717" y="798"/>
                </a:lnTo>
                <a:lnTo>
                  <a:pt x="4724" y="796"/>
                </a:lnTo>
                <a:lnTo>
                  <a:pt x="4727" y="796"/>
                </a:lnTo>
                <a:lnTo>
                  <a:pt x="4727" y="789"/>
                </a:lnTo>
                <a:lnTo>
                  <a:pt x="4729" y="787"/>
                </a:lnTo>
                <a:lnTo>
                  <a:pt x="4729" y="787"/>
                </a:lnTo>
                <a:lnTo>
                  <a:pt x="4729" y="784"/>
                </a:lnTo>
                <a:lnTo>
                  <a:pt x="4731" y="784"/>
                </a:lnTo>
                <a:lnTo>
                  <a:pt x="4731" y="782"/>
                </a:lnTo>
                <a:lnTo>
                  <a:pt x="4738" y="782"/>
                </a:lnTo>
                <a:lnTo>
                  <a:pt x="4738" y="784"/>
                </a:lnTo>
                <a:lnTo>
                  <a:pt x="4741" y="784"/>
                </a:lnTo>
                <a:lnTo>
                  <a:pt x="4741" y="782"/>
                </a:lnTo>
                <a:lnTo>
                  <a:pt x="4741" y="782"/>
                </a:lnTo>
                <a:lnTo>
                  <a:pt x="4741" y="779"/>
                </a:lnTo>
                <a:lnTo>
                  <a:pt x="4743" y="784"/>
                </a:lnTo>
                <a:lnTo>
                  <a:pt x="4750" y="787"/>
                </a:lnTo>
                <a:lnTo>
                  <a:pt x="4753" y="789"/>
                </a:lnTo>
                <a:lnTo>
                  <a:pt x="4753" y="789"/>
                </a:lnTo>
                <a:lnTo>
                  <a:pt x="4755" y="791"/>
                </a:lnTo>
                <a:lnTo>
                  <a:pt x="4755" y="794"/>
                </a:lnTo>
                <a:lnTo>
                  <a:pt x="4755" y="794"/>
                </a:lnTo>
                <a:lnTo>
                  <a:pt x="4753" y="798"/>
                </a:lnTo>
                <a:lnTo>
                  <a:pt x="4753" y="801"/>
                </a:lnTo>
                <a:lnTo>
                  <a:pt x="4750" y="801"/>
                </a:lnTo>
                <a:lnTo>
                  <a:pt x="4748" y="803"/>
                </a:lnTo>
                <a:lnTo>
                  <a:pt x="4748" y="803"/>
                </a:lnTo>
                <a:lnTo>
                  <a:pt x="4748" y="805"/>
                </a:lnTo>
                <a:lnTo>
                  <a:pt x="4750" y="808"/>
                </a:lnTo>
                <a:lnTo>
                  <a:pt x="4748" y="808"/>
                </a:lnTo>
                <a:lnTo>
                  <a:pt x="4748" y="808"/>
                </a:lnTo>
                <a:lnTo>
                  <a:pt x="4745" y="808"/>
                </a:lnTo>
                <a:lnTo>
                  <a:pt x="4745" y="810"/>
                </a:lnTo>
                <a:lnTo>
                  <a:pt x="4748" y="810"/>
                </a:lnTo>
                <a:lnTo>
                  <a:pt x="4748" y="813"/>
                </a:lnTo>
                <a:lnTo>
                  <a:pt x="4750" y="813"/>
                </a:lnTo>
                <a:lnTo>
                  <a:pt x="4753" y="813"/>
                </a:lnTo>
                <a:lnTo>
                  <a:pt x="4757" y="813"/>
                </a:lnTo>
                <a:lnTo>
                  <a:pt x="4757" y="813"/>
                </a:lnTo>
                <a:lnTo>
                  <a:pt x="4757" y="813"/>
                </a:lnTo>
                <a:lnTo>
                  <a:pt x="4755" y="815"/>
                </a:lnTo>
                <a:lnTo>
                  <a:pt x="4755" y="815"/>
                </a:lnTo>
                <a:lnTo>
                  <a:pt x="4757" y="817"/>
                </a:lnTo>
                <a:lnTo>
                  <a:pt x="4753" y="822"/>
                </a:lnTo>
                <a:lnTo>
                  <a:pt x="4750" y="822"/>
                </a:lnTo>
                <a:lnTo>
                  <a:pt x="4750" y="822"/>
                </a:lnTo>
                <a:lnTo>
                  <a:pt x="4750" y="824"/>
                </a:lnTo>
                <a:lnTo>
                  <a:pt x="4753" y="827"/>
                </a:lnTo>
                <a:lnTo>
                  <a:pt x="4753" y="827"/>
                </a:lnTo>
                <a:lnTo>
                  <a:pt x="4753" y="824"/>
                </a:lnTo>
                <a:lnTo>
                  <a:pt x="4755" y="824"/>
                </a:lnTo>
                <a:lnTo>
                  <a:pt x="4757" y="824"/>
                </a:lnTo>
                <a:lnTo>
                  <a:pt x="4760" y="822"/>
                </a:lnTo>
                <a:lnTo>
                  <a:pt x="4760" y="822"/>
                </a:lnTo>
                <a:lnTo>
                  <a:pt x="4757" y="822"/>
                </a:lnTo>
                <a:lnTo>
                  <a:pt x="4757" y="820"/>
                </a:lnTo>
                <a:lnTo>
                  <a:pt x="4760" y="820"/>
                </a:lnTo>
                <a:lnTo>
                  <a:pt x="4760" y="820"/>
                </a:lnTo>
                <a:lnTo>
                  <a:pt x="4762" y="820"/>
                </a:lnTo>
                <a:lnTo>
                  <a:pt x="4762" y="820"/>
                </a:lnTo>
                <a:lnTo>
                  <a:pt x="4762" y="820"/>
                </a:lnTo>
                <a:lnTo>
                  <a:pt x="4764" y="817"/>
                </a:lnTo>
                <a:lnTo>
                  <a:pt x="4764" y="817"/>
                </a:lnTo>
                <a:lnTo>
                  <a:pt x="4764" y="815"/>
                </a:lnTo>
                <a:lnTo>
                  <a:pt x="4767" y="813"/>
                </a:lnTo>
                <a:lnTo>
                  <a:pt x="4771" y="808"/>
                </a:lnTo>
                <a:lnTo>
                  <a:pt x="4774" y="808"/>
                </a:lnTo>
                <a:lnTo>
                  <a:pt x="4776" y="805"/>
                </a:lnTo>
                <a:lnTo>
                  <a:pt x="4779" y="805"/>
                </a:lnTo>
                <a:lnTo>
                  <a:pt x="4779" y="805"/>
                </a:lnTo>
                <a:lnTo>
                  <a:pt x="4781" y="803"/>
                </a:lnTo>
                <a:lnTo>
                  <a:pt x="4783" y="803"/>
                </a:lnTo>
                <a:lnTo>
                  <a:pt x="4783" y="803"/>
                </a:lnTo>
                <a:lnTo>
                  <a:pt x="4783" y="803"/>
                </a:lnTo>
                <a:lnTo>
                  <a:pt x="4783" y="801"/>
                </a:lnTo>
                <a:lnTo>
                  <a:pt x="4786" y="803"/>
                </a:lnTo>
                <a:lnTo>
                  <a:pt x="4793" y="803"/>
                </a:lnTo>
                <a:lnTo>
                  <a:pt x="4795" y="801"/>
                </a:lnTo>
                <a:lnTo>
                  <a:pt x="4795" y="801"/>
                </a:lnTo>
                <a:lnTo>
                  <a:pt x="4795" y="801"/>
                </a:lnTo>
                <a:lnTo>
                  <a:pt x="4795" y="798"/>
                </a:lnTo>
                <a:lnTo>
                  <a:pt x="4795" y="801"/>
                </a:lnTo>
                <a:lnTo>
                  <a:pt x="4797" y="803"/>
                </a:lnTo>
                <a:lnTo>
                  <a:pt x="4800" y="803"/>
                </a:lnTo>
                <a:lnTo>
                  <a:pt x="4802" y="805"/>
                </a:lnTo>
                <a:lnTo>
                  <a:pt x="4805" y="808"/>
                </a:lnTo>
                <a:lnTo>
                  <a:pt x="4805" y="808"/>
                </a:lnTo>
                <a:lnTo>
                  <a:pt x="4805" y="805"/>
                </a:lnTo>
                <a:lnTo>
                  <a:pt x="4805" y="805"/>
                </a:lnTo>
                <a:lnTo>
                  <a:pt x="4805" y="803"/>
                </a:lnTo>
                <a:lnTo>
                  <a:pt x="4807" y="805"/>
                </a:lnTo>
                <a:lnTo>
                  <a:pt x="4812" y="808"/>
                </a:lnTo>
                <a:lnTo>
                  <a:pt x="4814" y="808"/>
                </a:lnTo>
                <a:lnTo>
                  <a:pt x="4816" y="810"/>
                </a:lnTo>
                <a:lnTo>
                  <a:pt x="4819" y="810"/>
                </a:lnTo>
                <a:lnTo>
                  <a:pt x="4819" y="813"/>
                </a:lnTo>
                <a:lnTo>
                  <a:pt x="4819" y="815"/>
                </a:lnTo>
                <a:lnTo>
                  <a:pt x="4819" y="822"/>
                </a:lnTo>
                <a:lnTo>
                  <a:pt x="4821" y="824"/>
                </a:lnTo>
                <a:lnTo>
                  <a:pt x="4823" y="827"/>
                </a:lnTo>
                <a:lnTo>
                  <a:pt x="4826" y="827"/>
                </a:lnTo>
                <a:lnTo>
                  <a:pt x="4826" y="827"/>
                </a:lnTo>
                <a:lnTo>
                  <a:pt x="4828" y="827"/>
                </a:lnTo>
                <a:lnTo>
                  <a:pt x="4828" y="827"/>
                </a:lnTo>
                <a:lnTo>
                  <a:pt x="4826" y="827"/>
                </a:lnTo>
                <a:lnTo>
                  <a:pt x="4823" y="827"/>
                </a:lnTo>
                <a:lnTo>
                  <a:pt x="4821" y="829"/>
                </a:lnTo>
                <a:lnTo>
                  <a:pt x="4821" y="831"/>
                </a:lnTo>
                <a:lnTo>
                  <a:pt x="4819" y="834"/>
                </a:lnTo>
                <a:lnTo>
                  <a:pt x="4821" y="836"/>
                </a:lnTo>
                <a:lnTo>
                  <a:pt x="4821" y="836"/>
                </a:lnTo>
                <a:lnTo>
                  <a:pt x="4819" y="839"/>
                </a:lnTo>
                <a:lnTo>
                  <a:pt x="4821" y="839"/>
                </a:lnTo>
                <a:lnTo>
                  <a:pt x="4821" y="839"/>
                </a:lnTo>
                <a:lnTo>
                  <a:pt x="4823" y="841"/>
                </a:lnTo>
                <a:lnTo>
                  <a:pt x="4826" y="839"/>
                </a:lnTo>
                <a:lnTo>
                  <a:pt x="4828" y="841"/>
                </a:lnTo>
                <a:lnTo>
                  <a:pt x="4828" y="841"/>
                </a:lnTo>
                <a:lnTo>
                  <a:pt x="4828" y="841"/>
                </a:lnTo>
                <a:lnTo>
                  <a:pt x="4826" y="843"/>
                </a:lnTo>
                <a:lnTo>
                  <a:pt x="4826" y="843"/>
                </a:lnTo>
                <a:lnTo>
                  <a:pt x="4828" y="843"/>
                </a:lnTo>
                <a:lnTo>
                  <a:pt x="4830" y="846"/>
                </a:lnTo>
                <a:lnTo>
                  <a:pt x="4833" y="848"/>
                </a:lnTo>
                <a:lnTo>
                  <a:pt x="4833" y="848"/>
                </a:lnTo>
                <a:lnTo>
                  <a:pt x="4835" y="848"/>
                </a:lnTo>
                <a:lnTo>
                  <a:pt x="4835" y="848"/>
                </a:lnTo>
                <a:lnTo>
                  <a:pt x="4838" y="846"/>
                </a:lnTo>
                <a:lnTo>
                  <a:pt x="4838" y="843"/>
                </a:lnTo>
                <a:lnTo>
                  <a:pt x="4838" y="843"/>
                </a:lnTo>
                <a:lnTo>
                  <a:pt x="4838" y="841"/>
                </a:lnTo>
                <a:lnTo>
                  <a:pt x="4842" y="843"/>
                </a:lnTo>
                <a:lnTo>
                  <a:pt x="4845" y="843"/>
                </a:lnTo>
                <a:lnTo>
                  <a:pt x="4847" y="848"/>
                </a:lnTo>
                <a:lnTo>
                  <a:pt x="4847" y="846"/>
                </a:lnTo>
                <a:lnTo>
                  <a:pt x="4847" y="846"/>
                </a:lnTo>
                <a:lnTo>
                  <a:pt x="4849" y="843"/>
                </a:lnTo>
                <a:lnTo>
                  <a:pt x="4854" y="846"/>
                </a:lnTo>
                <a:lnTo>
                  <a:pt x="4854" y="846"/>
                </a:lnTo>
                <a:lnTo>
                  <a:pt x="4854" y="846"/>
                </a:lnTo>
                <a:lnTo>
                  <a:pt x="4854" y="848"/>
                </a:lnTo>
                <a:lnTo>
                  <a:pt x="4854" y="848"/>
                </a:lnTo>
                <a:lnTo>
                  <a:pt x="4854" y="848"/>
                </a:lnTo>
                <a:lnTo>
                  <a:pt x="4856" y="848"/>
                </a:lnTo>
                <a:lnTo>
                  <a:pt x="4856" y="850"/>
                </a:lnTo>
                <a:lnTo>
                  <a:pt x="4859" y="850"/>
                </a:lnTo>
                <a:lnTo>
                  <a:pt x="4859" y="853"/>
                </a:lnTo>
                <a:lnTo>
                  <a:pt x="4859" y="855"/>
                </a:lnTo>
                <a:lnTo>
                  <a:pt x="4861" y="857"/>
                </a:lnTo>
                <a:lnTo>
                  <a:pt x="4864" y="860"/>
                </a:lnTo>
                <a:lnTo>
                  <a:pt x="4864" y="860"/>
                </a:lnTo>
                <a:lnTo>
                  <a:pt x="4864" y="860"/>
                </a:lnTo>
                <a:lnTo>
                  <a:pt x="4866" y="865"/>
                </a:lnTo>
                <a:lnTo>
                  <a:pt x="4868" y="865"/>
                </a:lnTo>
                <a:lnTo>
                  <a:pt x="4868" y="865"/>
                </a:lnTo>
                <a:lnTo>
                  <a:pt x="4868" y="865"/>
                </a:lnTo>
                <a:lnTo>
                  <a:pt x="4868" y="867"/>
                </a:lnTo>
                <a:lnTo>
                  <a:pt x="4868" y="867"/>
                </a:lnTo>
                <a:lnTo>
                  <a:pt x="4868" y="867"/>
                </a:lnTo>
                <a:lnTo>
                  <a:pt x="4866" y="865"/>
                </a:lnTo>
                <a:lnTo>
                  <a:pt x="4864" y="865"/>
                </a:lnTo>
                <a:lnTo>
                  <a:pt x="4861" y="862"/>
                </a:lnTo>
                <a:lnTo>
                  <a:pt x="4859" y="862"/>
                </a:lnTo>
                <a:lnTo>
                  <a:pt x="4859" y="865"/>
                </a:lnTo>
                <a:lnTo>
                  <a:pt x="4859" y="865"/>
                </a:lnTo>
                <a:lnTo>
                  <a:pt x="4856" y="867"/>
                </a:lnTo>
                <a:lnTo>
                  <a:pt x="4856" y="867"/>
                </a:lnTo>
                <a:lnTo>
                  <a:pt x="4856" y="869"/>
                </a:lnTo>
                <a:lnTo>
                  <a:pt x="4859" y="869"/>
                </a:lnTo>
                <a:lnTo>
                  <a:pt x="4861" y="872"/>
                </a:lnTo>
                <a:lnTo>
                  <a:pt x="4861" y="869"/>
                </a:lnTo>
                <a:lnTo>
                  <a:pt x="4864" y="869"/>
                </a:lnTo>
                <a:lnTo>
                  <a:pt x="4864" y="872"/>
                </a:lnTo>
                <a:lnTo>
                  <a:pt x="4866" y="874"/>
                </a:lnTo>
                <a:lnTo>
                  <a:pt x="4866" y="876"/>
                </a:lnTo>
                <a:lnTo>
                  <a:pt x="4866" y="876"/>
                </a:lnTo>
                <a:lnTo>
                  <a:pt x="4868" y="879"/>
                </a:lnTo>
                <a:lnTo>
                  <a:pt x="4868" y="881"/>
                </a:lnTo>
                <a:lnTo>
                  <a:pt x="4868" y="883"/>
                </a:lnTo>
                <a:lnTo>
                  <a:pt x="4871" y="883"/>
                </a:lnTo>
                <a:lnTo>
                  <a:pt x="4873" y="883"/>
                </a:lnTo>
                <a:lnTo>
                  <a:pt x="4871" y="886"/>
                </a:lnTo>
                <a:lnTo>
                  <a:pt x="4873" y="886"/>
                </a:lnTo>
                <a:lnTo>
                  <a:pt x="4873" y="886"/>
                </a:lnTo>
                <a:lnTo>
                  <a:pt x="4873" y="888"/>
                </a:lnTo>
                <a:lnTo>
                  <a:pt x="4875" y="890"/>
                </a:lnTo>
                <a:lnTo>
                  <a:pt x="4873" y="890"/>
                </a:lnTo>
                <a:lnTo>
                  <a:pt x="4873" y="890"/>
                </a:lnTo>
                <a:lnTo>
                  <a:pt x="4871" y="893"/>
                </a:lnTo>
                <a:lnTo>
                  <a:pt x="4871" y="893"/>
                </a:lnTo>
                <a:lnTo>
                  <a:pt x="4873" y="893"/>
                </a:lnTo>
                <a:lnTo>
                  <a:pt x="4875" y="893"/>
                </a:lnTo>
                <a:lnTo>
                  <a:pt x="4873" y="895"/>
                </a:lnTo>
                <a:lnTo>
                  <a:pt x="4873" y="895"/>
                </a:lnTo>
                <a:lnTo>
                  <a:pt x="4873" y="895"/>
                </a:lnTo>
                <a:lnTo>
                  <a:pt x="4873" y="900"/>
                </a:lnTo>
                <a:lnTo>
                  <a:pt x="4873" y="902"/>
                </a:lnTo>
                <a:lnTo>
                  <a:pt x="4873" y="902"/>
                </a:lnTo>
                <a:lnTo>
                  <a:pt x="4873" y="905"/>
                </a:lnTo>
                <a:lnTo>
                  <a:pt x="4875" y="907"/>
                </a:lnTo>
                <a:lnTo>
                  <a:pt x="4878" y="909"/>
                </a:lnTo>
                <a:lnTo>
                  <a:pt x="4878" y="909"/>
                </a:lnTo>
                <a:lnTo>
                  <a:pt x="4880" y="909"/>
                </a:lnTo>
                <a:lnTo>
                  <a:pt x="4880" y="909"/>
                </a:lnTo>
                <a:lnTo>
                  <a:pt x="4880" y="912"/>
                </a:lnTo>
                <a:lnTo>
                  <a:pt x="4878" y="912"/>
                </a:lnTo>
                <a:lnTo>
                  <a:pt x="4880" y="912"/>
                </a:lnTo>
                <a:lnTo>
                  <a:pt x="4880" y="912"/>
                </a:lnTo>
                <a:lnTo>
                  <a:pt x="4878" y="912"/>
                </a:lnTo>
                <a:lnTo>
                  <a:pt x="4875" y="912"/>
                </a:lnTo>
                <a:lnTo>
                  <a:pt x="4875" y="912"/>
                </a:lnTo>
                <a:lnTo>
                  <a:pt x="4878" y="914"/>
                </a:lnTo>
                <a:lnTo>
                  <a:pt x="4880" y="916"/>
                </a:lnTo>
                <a:lnTo>
                  <a:pt x="4882" y="919"/>
                </a:lnTo>
                <a:lnTo>
                  <a:pt x="4882" y="919"/>
                </a:lnTo>
                <a:lnTo>
                  <a:pt x="4882" y="921"/>
                </a:lnTo>
                <a:lnTo>
                  <a:pt x="4885" y="921"/>
                </a:lnTo>
                <a:lnTo>
                  <a:pt x="4885" y="919"/>
                </a:lnTo>
                <a:lnTo>
                  <a:pt x="4885" y="916"/>
                </a:lnTo>
                <a:lnTo>
                  <a:pt x="4887" y="916"/>
                </a:lnTo>
                <a:lnTo>
                  <a:pt x="4887" y="916"/>
                </a:lnTo>
                <a:lnTo>
                  <a:pt x="4890" y="919"/>
                </a:lnTo>
                <a:lnTo>
                  <a:pt x="4890" y="914"/>
                </a:lnTo>
                <a:lnTo>
                  <a:pt x="4892" y="912"/>
                </a:lnTo>
                <a:lnTo>
                  <a:pt x="4892" y="912"/>
                </a:lnTo>
                <a:lnTo>
                  <a:pt x="4894" y="914"/>
                </a:lnTo>
                <a:lnTo>
                  <a:pt x="4892" y="914"/>
                </a:lnTo>
                <a:lnTo>
                  <a:pt x="4892" y="916"/>
                </a:lnTo>
                <a:lnTo>
                  <a:pt x="4897" y="916"/>
                </a:lnTo>
                <a:lnTo>
                  <a:pt x="4897" y="916"/>
                </a:lnTo>
                <a:lnTo>
                  <a:pt x="4897" y="916"/>
                </a:lnTo>
                <a:lnTo>
                  <a:pt x="4897" y="914"/>
                </a:lnTo>
                <a:lnTo>
                  <a:pt x="4897" y="912"/>
                </a:lnTo>
                <a:lnTo>
                  <a:pt x="4894" y="912"/>
                </a:lnTo>
                <a:lnTo>
                  <a:pt x="4894" y="909"/>
                </a:lnTo>
                <a:lnTo>
                  <a:pt x="4894" y="909"/>
                </a:lnTo>
                <a:lnTo>
                  <a:pt x="4897" y="909"/>
                </a:lnTo>
                <a:lnTo>
                  <a:pt x="4897" y="912"/>
                </a:lnTo>
                <a:lnTo>
                  <a:pt x="4899" y="912"/>
                </a:lnTo>
                <a:lnTo>
                  <a:pt x="4901" y="912"/>
                </a:lnTo>
                <a:lnTo>
                  <a:pt x="4901" y="912"/>
                </a:lnTo>
                <a:lnTo>
                  <a:pt x="4899" y="909"/>
                </a:lnTo>
                <a:lnTo>
                  <a:pt x="4899" y="909"/>
                </a:lnTo>
                <a:lnTo>
                  <a:pt x="4899" y="907"/>
                </a:lnTo>
                <a:lnTo>
                  <a:pt x="4899" y="907"/>
                </a:lnTo>
                <a:lnTo>
                  <a:pt x="4901" y="907"/>
                </a:lnTo>
                <a:lnTo>
                  <a:pt x="4904" y="905"/>
                </a:lnTo>
                <a:lnTo>
                  <a:pt x="4904" y="905"/>
                </a:lnTo>
                <a:lnTo>
                  <a:pt x="4906" y="907"/>
                </a:lnTo>
                <a:lnTo>
                  <a:pt x="4906" y="907"/>
                </a:lnTo>
                <a:lnTo>
                  <a:pt x="4908" y="907"/>
                </a:lnTo>
                <a:lnTo>
                  <a:pt x="4911" y="909"/>
                </a:lnTo>
                <a:lnTo>
                  <a:pt x="4913" y="909"/>
                </a:lnTo>
                <a:lnTo>
                  <a:pt x="4911" y="907"/>
                </a:lnTo>
                <a:lnTo>
                  <a:pt x="4911" y="905"/>
                </a:lnTo>
                <a:lnTo>
                  <a:pt x="4911" y="905"/>
                </a:lnTo>
                <a:lnTo>
                  <a:pt x="4911" y="905"/>
                </a:lnTo>
                <a:lnTo>
                  <a:pt x="4913" y="902"/>
                </a:lnTo>
                <a:lnTo>
                  <a:pt x="4916" y="905"/>
                </a:lnTo>
                <a:lnTo>
                  <a:pt x="4920" y="905"/>
                </a:lnTo>
                <a:lnTo>
                  <a:pt x="4920" y="902"/>
                </a:lnTo>
                <a:lnTo>
                  <a:pt x="4923" y="902"/>
                </a:lnTo>
                <a:lnTo>
                  <a:pt x="4925" y="900"/>
                </a:lnTo>
                <a:lnTo>
                  <a:pt x="4925" y="895"/>
                </a:lnTo>
                <a:lnTo>
                  <a:pt x="4923" y="890"/>
                </a:lnTo>
                <a:lnTo>
                  <a:pt x="4923" y="886"/>
                </a:lnTo>
                <a:lnTo>
                  <a:pt x="4923" y="883"/>
                </a:lnTo>
                <a:lnTo>
                  <a:pt x="4920" y="883"/>
                </a:lnTo>
                <a:lnTo>
                  <a:pt x="4920" y="883"/>
                </a:lnTo>
                <a:lnTo>
                  <a:pt x="4920" y="883"/>
                </a:lnTo>
                <a:lnTo>
                  <a:pt x="4918" y="883"/>
                </a:lnTo>
                <a:lnTo>
                  <a:pt x="4918" y="881"/>
                </a:lnTo>
                <a:lnTo>
                  <a:pt x="4918" y="881"/>
                </a:lnTo>
                <a:lnTo>
                  <a:pt x="4916" y="879"/>
                </a:lnTo>
                <a:lnTo>
                  <a:pt x="4916" y="876"/>
                </a:lnTo>
                <a:lnTo>
                  <a:pt x="4916" y="874"/>
                </a:lnTo>
                <a:lnTo>
                  <a:pt x="4913" y="872"/>
                </a:lnTo>
                <a:lnTo>
                  <a:pt x="4913" y="869"/>
                </a:lnTo>
                <a:lnTo>
                  <a:pt x="4911" y="865"/>
                </a:lnTo>
                <a:lnTo>
                  <a:pt x="4911" y="862"/>
                </a:lnTo>
                <a:lnTo>
                  <a:pt x="4906" y="857"/>
                </a:lnTo>
                <a:lnTo>
                  <a:pt x="4899" y="848"/>
                </a:lnTo>
                <a:lnTo>
                  <a:pt x="4892" y="843"/>
                </a:lnTo>
                <a:lnTo>
                  <a:pt x="4885" y="839"/>
                </a:lnTo>
                <a:lnTo>
                  <a:pt x="4878" y="829"/>
                </a:lnTo>
                <a:lnTo>
                  <a:pt x="4875" y="827"/>
                </a:lnTo>
                <a:lnTo>
                  <a:pt x="4873" y="827"/>
                </a:lnTo>
                <a:lnTo>
                  <a:pt x="4873" y="824"/>
                </a:lnTo>
                <a:lnTo>
                  <a:pt x="4871" y="824"/>
                </a:lnTo>
                <a:lnTo>
                  <a:pt x="4868" y="822"/>
                </a:lnTo>
                <a:lnTo>
                  <a:pt x="4864" y="817"/>
                </a:lnTo>
                <a:lnTo>
                  <a:pt x="4861" y="817"/>
                </a:lnTo>
                <a:lnTo>
                  <a:pt x="4859" y="817"/>
                </a:lnTo>
                <a:lnTo>
                  <a:pt x="4856" y="817"/>
                </a:lnTo>
                <a:lnTo>
                  <a:pt x="4854" y="815"/>
                </a:lnTo>
                <a:lnTo>
                  <a:pt x="4854" y="815"/>
                </a:lnTo>
                <a:lnTo>
                  <a:pt x="4854" y="813"/>
                </a:lnTo>
                <a:lnTo>
                  <a:pt x="4854" y="813"/>
                </a:lnTo>
                <a:lnTo>
                  <a:pt x="4856" y="813"/>
                </a:lnTo>
                <a:lnTo>
                  <a:pt x="4854" y="810"/>
                </a:lnTo>
                <a:lnTo>
                  <a:pt x="4854" y="808"/>
                </a:lnTo>
                <a:lnTo>
                  <a:pt x="4852" y="805"/>
                </a:lnTo>
                <a:lnTo>
                  <a:pt x="4852" y="803"/>
                </a:lnTo>
                <a:lnTo>
                  <a:pt x="4856" y="801"/>
                </a:lnTo>
                <a:lnTo>
                  <a:pt x="4856" y="798"/>
                </a:lnTo>
                <a:lnTo>
                  <a:pt x="4859" y="801"/>
                </a:lnTo>
                <a:lnTo>
                  <a:pt x="4861" y="801"/>
                </a:lnTo>
                <a:lnTo>
                  <a:pt x="4864" y="798"/>
                </a:lnTo>
                <a:lnTo>
                  <a:pt x="4866" y="798"/>
                </a:lnTo>
                <a:lnTo>
                  <a:pt x="4866" y="796"/>
                </a:lnTo>
                <a:lnTo>
                  <a:pt x="4866" y="794"/>
                </a:lnTo>
                <a:lnTo>
                  <a:pt x="4868" y="794"/>
                </a:lnTo>
                <a:lnTo>
                  <a:pt x="4868" y="791"/>
                </a:lnTo>
                <a:lnTo>
                  <a:pt x="4871" y="791"/>
                </a:lnTo>
                <a:lnTo>
                  <a:pt x="4871" y="787"/>
                </a:lnTo>
                <a:lnTo>
                  <a:pt x="4873" y="787"/>
                </a:lnTo>
                <a:lnTo>
                  <a:pt x="4878" y="782"/>
                </a:lnTo>
                <a:lnTo>
                  <a:pt x="4878" y="782"/>
                </a:lnTo>
                <a:lnTo>
                  <a:pt x="4875" y="777"/>
                </a:lnTo>
                <a:lnTo>
                  <a:pt x="4873" y="775"/>
                </a:lnTo>
                <a:lnTo>
                  <a:pt x="4873" y="772"/>
                </a:lnTo>
                <a:lnTo>
                  <a:pt x="4871" y="770"/>
                </a:lnTo>
                <a:lnTo>
                  <a:pt x="4868" y="768"/>
                </a:lnTo>
                <a:lnTo>
                  <a:pt x="4868" y="765"/>
                </a:lnTo>
                <a:lnTo>
                  <a:pt x="4871" y="763"/>
                </a:lnTo>
                <a:lnTo>
                  <a:pt x="4871" y="761"/>
                </a:lnTo>
                <a:lnTo>
                  <a:pt x="4871" y="761"/>
                </a:lnTo>
                <a:lnTo>
                  <a:pt x="4871" y="758"/>
                </a:lnTo>
                <a:lnTo>
                  <a:pt x="4873" y="758"/>
                </a:lnTo>
                <a:lnTo>
                  <a:pt x="4873" y="756"/>
                </a:lnTo>
                <a:lnTo>
                  <a:pt x="4873" y="756"/>
                </a:lnTo>
                <a:lnTo>
                  <a:pt x="4875" y="753"/>
                </a:lnTo>
                <a:lnTo>
                  <a:pt x="4875" y="753"/>
                </a:lnTo>
                <a:lnTo>
                  <a:pt x="4878" y="753"/>
                </a:lnTo>
                <a:lnTo>
                  <a:pt x="4878" y="753"/>
                </a:lnTo>
                <a:lnTo>
                  <a:pt x="4878" y="753"/>
                </a:lnTo>
                <a:lnTo>
                  <a:pt x="4878" y="749"/>
                </a:lnTo>
                <a:lnTo>
                  <a:pt x="4878" y="749"/>
                </a:lnTo>
                <a:lnTo>
                  <a:pt x="4875" y="746"/>
                </a:lnTo>
                <a:lnTo>
                  <a:pt x="4875" y="746"/>
                </a:lnTo>
                <a:lnTo>
                  <a:pt x="4875" y="746"/>
                </a:lnTo>
                <a:lnTo>
                  <a:pt x="4880" y="746"/>
                </a:lnTo>
                <a:lnTo>
                  <a:pt x="4880" y="746"/>
                </a:lnTo>
                <a:lnTo>
                  <a:pt x="4882" y="746"/>
                </a:lnTo>
                <a:lnTo>
                  <a:pt x="4882" y="744"/>
                </a:lnTo>
                <a:lnTo>
                  <a:pt x="4882" y="744"/>
                </a:lnTo>
                <a:lnTo>
                  <a:pt x="4882" y="744"/>
                </a:lnTo>
                <a:lnTo>
                  <a:pt x="4885" y="742"/>
                </a:lnTo>
                <a:lnTo>
                  <a:pt x="4885" y="739"/>
                </a:lnTo>
                <a:lnTo>
                  <a:pt x="4885" y="735"/>
                </a:lnTo>
                <a:lnTo>
                  <a:pt x="4887" y="735"/>
                </a:lnTo>
                <a:lnTo>
                  <a:pt x="4887" y="732"/>
                </a:lnTo>
                <a:lnTo>
                  <a:pt x="4890" y="732"/>
                </a:lnTo>
                <a:lnTo>
                  <a:pt x="4890" y="732"/>
                </a:lnTo>
                <a:lnTo>
                  <a:pt x="4890" y="735"/>
                </a:lnTo>
                <a:lnTo>
                  <a:pt x="4890" y="737"/>
                </a:lnTo>
                <a:lnTo>
                  <a:pt x="4890" y="737"/>
                </a:lnTo>
                <a:lnTo>
                  <a:pt x="4890" y="737"/>
                </a:lnTo>
                <a:lnTo>
                  <a:pt x="4892" y="737"/>
                </a:lnTo>
                <a:lnTo>
                  <a:pt x="4894" y="735"/>
                </a:lnTo>
                <a:lnTo>
                  <a:pt x="4894" y="732"/>
                </a:lnTo>
                <a:lnTo>
                  <a:pt x="4894" y="735"/>
                </a:lnTo>
                <a:lnTo>
                  <a:pt x="4899" y="742"/>
                </a:lnTo>
                <a:lnTo>
                  <a:pt x="4899" y="742"/>
                </a:lnTo>
                <a:lnTo>
                  <a:pt x="4901" y="742"/>
                </a:lnTo>
                <a:lnTo>
                  <a:pt x="4904" y="742"/>
                </a:lnTo>
                <a:lnTo>
                  <a:pt x="4904" y="742"/>
                </a:lnTo>
                <a:lnTo>
                  <a:pt x="4906" y="742"/>
                </a:lnTo>
                <a:lnTo>
                  <a:pt x="4908" y="744"/>
                </a:lnTo>
                <a:lnTo>
                  <a:pt x="4908" y="744"/>
                </a:lnTo>
                <a:lnTo>
                  <a:pt x="4911" y="744"/>
                </a:lnTo>
                <a:lnTo>
                  <a:pt x="4911" y="744"/>
                </a:lnTo>
                <a:lnTo>
                  <a:pt x="4911" y="744"/>
                </a:lnTo>
                <a:lnTo>
                  <a:pt x="4913" y="744"/>
                </a:lnTo>
                <a:lnTo>
                  <a:pt x="4916" y="746"/>
                </a:lnTo>
                <a:lnTo>
                  <a:pt x="4916" y="746"/>
                </a:lnTo>
                <a:lnTo>
                  <a:pt x="4918" y="744"/>
                </a:lnTo>
                <a:lnTo>
                  <a:pt x="4920" y="742"/>
                </a:lnTo>
                <a:lnTo>
                  <a:pt x="4923" y="742"/>
                </a:lnTo>
                <a:lnTo>
                  <a:pt x="4927" y="739"/>
                </a:lnTo>
                <a:lnTo>
                  <a:pt x="4927" y="739"/>
                </a:lnTo>
                <a:lnTo>
                  <a:pt x="4934" y="732"/>
                </a:lnTo>
                <a:lnTo>
                  <a:pt x="4937" y="730"/>
                </a:lnTo>
                <a:lnTo>
                  <a:pt x="4939" y="728"/>
                </a:lnTo>
                <a:lnTo>
                  <a:pt x="4939" y="725"/>
                </a:lnTo>
                <a:lnTo>
                  <a:pt x="4942" y="723"/>
                </a:lnTo>
                <a:lnTo>
                  <a:pt x="4942" y="720"/>
                </a:lnTo>
                <a:lnTo>
                  <a:pt x="4942" y="720"/>
                </a:lnTo>
                <a:lnTo>
                  <a:pt x="4942" y="711"/>
                </a:lnTo>
                <a:lnTo>
                  <a:pt x="4942" y="709"/>
                </a:lnTo>
                <a:lnTo>
                  <a:pt x="4944" y="709"/>
                </a:lnTo>
                <a:lnTo>
                  <a:pt x="4944" y="706"/>
                </a:lnTo>
                <a:lnTo>
                  <a:pt x="4944" y="706"/>
                </a:lnTo>
                <a:lnTo>
                  <a:pt x="4946" y="702"/>
                </a:lnTo>
                <a:lnTo>
                  <a:pt x="4946" y="699"/>
                </a:lnTo>
                <a:lnTo>
                  <a:pt x="4946" y="694"/>
                </a:lnTo>
                <a:lnTo>
                  <a:pt x="4946" y="692"/>
                </a:lnTo>
                <a:lnTo>
                  <a:pt x="4949" y="687"/>
                </a:lnTo>
                <a:lnTo>
                  <a:pt x="4951" y="683"/>
                </a:lnTo>
                <a:lnTo>
                  <a:pt x="4953" y="680"/>
                </a:lnTo>
                <a:lnTo>
                  <a:pt x="4953" y="678"/>
                </a:lnTo>
                <a:lnTo>
                  <a:pt x="4956" y="671"/>
                </a:lnTo>
                <a:lnTo>
                  <a:pt x="4953" y="666"/>
                </a:lnTo>
                <a:lnTo>
                  <a:pt x="4956" y="664"/>
                </a:lnTo>
                <a:lnTo>
                  <a:pt x="4956" y="664"/>
                </a:lnTo>
                <a:lnTo>
                  <a:pt x="4953" y="664"/>
                </a:lnTo>
                <a:lnTo>
                  <a:pt x="4953" y="661"/>
                </a:lnTo>
                <a:lnTo>
                  <a:pt x="4953" y="657"/>
                </a:lnTo>
                <a:lnTo>
                  <a:pt x="4953" y="657"/>
                </a:lnTo>
                <a:lnTo>
                  <a:pt x="4951" y="654"/>
                </a:lnTo>
                <a:lnTo>
                  <a:pt x="4956" y="647"/>
                </a:lnTo>
                <a:lnTo>
                  <a:pt x="4953" y="642"/>
                </a:lnTo>
                <a:lnTo>
                  <a:pt x="4953" y="638"/>
                </a:lnTo>
                <a:lnTo>
                  <a:pt x="4956" y="635"/>
                </a:lnTo>
                <a:lnTo>
                  <a:pt x="4956" y="633"/>
                </a:lnTo>
                <a:lnTo>
                  <a:pt x="4956" y="631"/>
                </a:lnTo>
                <a:lnTo>
                  <a:pt x="4958" y="628"/>
                </a:lnTo>
                <a:lnTo>
                  <a:pt x="4958" y="626"/>
                </a:lnTo>
                <a:lnTo>
                  <a:pt x="4958" y="624"/>
                </a:lnTo>
                <a:lnTo>
                  <a:pt x="4956" y="621"/>
                </a:lnTo>
                <a:lnTo>
                  <a:pt x="4956" y="619"/>
                </a:lnTo>
                <a:lnTo>
                  <a:pt x="4956" y="619"/>
                </a:lnTo>
                <a:lnTo>
                  <a:pt x="4956" y="614"/>
                </a:lnTo>
                <a:lnTo>
                  <a:pt x="4956" y="614"/>
                </a:lnTo>
                <a:lnTo>
                  <a:pt x="4953" y="614"/>
                </a:lnTo>
                <a:lnTo>
                  <a:pt x="4953" y="614"/>
                </a:lnTo>
                <a:lnTo>
                  <a:pt x="4953" y="614"/>
                </a:lnTo>
                <a:lnTo>
                  <a:pt x="4953" y="612"/>
                </a:lnTo>
                <a:lnTo>
                  <a:pt x="4951" y="612"/>
                </a:lnTo>
                <a:lnTo>
                  <a:pt x="4951" y="609"/>
                </a:lnTo>
                <a:lnTo>
                  <a:pt x="4951" y="609"/>
                </a:lnTo>
                <a:lnTo>
                  <a:pt x="4951" y="607"/>
                </a:lnTo>
                <a:lnTo>
                  <a:pt x="4949" y="602"/>
                </a:lnTo>
                <a:lnTo>
                  <a:pt x="4946" y="600"/>
                </a:lnTo>
                <a:lnTo>
                  <a:pt x="4946" y="598"/>
                </a:lnTo>
                <a:lnTo>
                  <a:pt x="4944" y="598"/>
                </a:lnTo>
                <a:lnTo>
                  <a:pt x="4944" y="595"/>
                </a:lnTo>
                <a:lnTo>
                  <a:pt x="4944" y="593"/>
                </a:lnTo>
                <a:lnTo>
                  <a:pt x="4944" y="593"/>
                </a:lnTo>
                <a:lnTo>
                  <a:pt x="4944" y="593"/>
                </a:lnTo>
                <a:lnTo>
                  <a:pt x="4942" y="591"/>
                </a:lnTo>
                <a:lnTo>
                  <a:pt x="4942" y="591"/>
                </a:lnTo>
                <a:lnTo>
                  <a:pt x="4934" y="583"/>
                </a:lnTo>
                <a:lnTo>
                  <a:pt x="4930" y="576"/>
                </a:lnTo>
                <a:lnTo>
                  <a:pt x="4930" y="574"/>
                </a:lnTo>
                <a:lnTo>
                  <a:pt x="4930" y="572"/>
                </a:lnTo>
                <a:lnTo>
                  <a:pt x="4927" y="569"/>
                </a:lnTo>
                <a:lnTo>
                  <a:pt x="4927" y="565"/>
                </a:lnTo>
                <a:lnTo>
                  <a:pt x="4925" y="560"/>
                </a:lnTo>
                <a:lnTo>
                  <a:pt x="4927" y="557"/>
                </a:lnTo>
                <a:lnTo>
                  <a:pt x="4927" y="555"/>
                </a:lnTo>
                <a:lnTo>
                  <a:pt x="4927" y="555"/>
                </a:lnTo>
                <a:lnTo>
                  <a:pt x="4925" y="553"/>
                </a:lnTo>
                <a:lnTo>
                  <a:pt x="4925" y="550"/>
                </a:lnTo>
                <a:lnTo>
                  <a:pt x="4925" y="550"/>
                </a:lnTo>
                <a:lnTo>
                  <a:pt x="4925" y="550"/>
                </a:lnTo>
                <a:lnTo>
                  <a:pt x="4923" y="548"/>
                </a:lnTo>
                <a:lnTo>
                  <a:pt x="4920" y="548"/>
                </a:lnTo>
                <a:lnTo>
                  <a:pt x="4920" y="548"/>
                </a:lnTo>
                <a:lnTo>
                  <a:pt x="4918" y="546"/>
                </a:lnTo>
                <a:lnTo>
                  <a:pt x="4916" y="543"/>
                </a:lnTo>
                <a:lnTo>
                  <a:pt x="4916" y="541"/>
                </a:lnTo>
                <a:lnTo>
                  <a:pt x="4913" y="541"/>
                </a:lnTo>
                <a:lnTo>
                  <a:pt x="4911" y="536"/>
                </a:lnTo>
                <a:lnTo>
                  <a:pt x="4911" y="536"/>
                </a:lnTo>
                <a:lnTo>
                  <a:pt x="4906" y="534"/>
                </a:lnTo>
                <a:lnTo>
                  <a:pt x="4904" y="534"/>
                </a:lnTo>
                <a:lnTo>
                  <a:pt x="4901" y="531"/>
                </a:lnTo>
                <a:lnTo>
                  <a:pt x="4899" y="531"/>
                </a:lnTo>
                <a:lnTo>
                  <a:pt x="4901" y="531"/>
                </a:lnTo>
                <a:lnTo>
                  <a:pt x="4906" y="531"/>
                </a:lnTo>
                <a:lnTo>
                  <a:pt x="4906" y="531"/>
                </a:lnTo>
                <a:lnTo>
                  <a:pt x="4908" y="531"/>
                </a:lnTo>
                <a:lnTo>
                  <a:pt x="4908" y="529"/>
                </a:lnTo>
                <a:lnTo>
                  <a:pt x="4906" y="527"/>
                </a:lnTo>
                <a:lnTo>
                  <a:pt x="4901" y="527"/>
                </a:lnTo>
                <a:lnTo>
                  <a:pt x="4899" y="524"/>
                </a:lnTo>
                <a:lnTo>
                  <a:pt x="4897" y="524"/>
                </a:lnTo>
                <a:lnTo>
                  <a:pt x="4897" y="522"/>
                </a:lnTo>
                <a:lnTo>
                  <a:pt x="4894" y="522"/>
                </a:lnTo>
                <a:lnTo>
                  <a:pt x="4890" y="522"/>
                </a:lnTo>
                <a:lnTo>
                  <a:pt x="4880" y="517"/>
                </a:lnTo>
                <a:lnTo>
                  <a:pt x="4875" y="513"/>
                </a:lnTo>
                <a:lnTo>
                  <a:pt x="4875" y="513"/>
                </a:lnTo>
                <a:lnTo>
                  <a:pt x="4873" y="513"/>
                </a:lnTo>
                <a:lnTo>
                  <a:pt x="4866" y="508"/>
                </a:lnTo>
                <a:lnTo>
                  <a:pt x="4864" y="508"/>
                </a:lnTo>
                <a:lnTo>
                  <a:pt x="4864" y="508"/>
                </a:lnTo>
                <a:lnTo>
                  <a:pt x="4864" y="508"/>
                </a:lnTo>
                <a:lnTo>
                  <a:pt x="4859" y="508"/>
                </a:lnTo>
                <a:lnTo>
                  <a:pt x="4854" y="508"/>
                </a:lnTo>
                <a:lnTo>
                  <a:pt x="4852" y="508"/>
                </a:lnTo>
                <a:lnTo>
                  <a:pt x="4847" y="505"/>
                </a:lnTo>
                <a:lnTo>
                  <a:pt x="4847" y="508"/>
                </a:lnTo>
                <a:lnTo>
                  <a:pt x="4847" y="508"/>
                </a:lnTo>
                <a:lnTo>
                  <a:pt x="4849" y="510"/>
                </a:lnTo>
                <a:lnTo>
                  <a:pt x="4852" y="513"/>
                </a:lnTo>
                <a:lnTo>
                  <a:pt x="4854" y="515"/>
                </a:lnTo>
                <a:lnTo>
                  <a:pt x="4854" y="517"/>
                </a:lnTo>
                <a:lnTo>
                  <a:pt x="4856" y="522"/>
                </a:lnTo>
                <a:lnTo>
                  <a:pt x="4854" y="522"/>
                </a:lnTo>
                <a:lnTo>
                  <a:pt x="4854" y="522"/>
                </a:lnTo>
                <a:lnTo>
                  <a:pt x="4852" y="522"/>
                </a:lnTo>
                <a:lnTo>
                  <a:pt x="4852" y="522"/>
                </a:lnTo>
                <a:lnTo>
                  <a:pt x="4852" y="520"/>
                </a:lnTo>
                <a:lnTo>
                  <a:pt x="4852" y="517"/>
                </a:lnTo>
                <a:lnTo>
                  <a:pt x="4849" y="515"/>
                </a:lnTo>
                <a:lnTo>
                  <a:pt x="4849" y="513"/>
                </a:lnTo>
                <a:lnTo>
                  <a:pt x="4849" y="513"/>
                </a:lnTo>
                <a:lnTo>
                  <a:pt x="4849" y="513"/>
                </a:lnTo>
                <a:lnTo>
                  <a:pt x="4847" y="515"/>
                </a:lnTo>
                <a:lnTo>
                  <a:pt x="4849" y="517"/>
                </a:lnTo>
                <a:lnTo>
                  <a:pt x="4847" y="520"/>
                </a:lnTo>
                <a:lnTo>
                  <a:pt x="4842" y="522"/>
                </a:lnTo>
                <a:lnTo>
                  <a:pt x="4838" y="522"/>
                </a:lnTo>
                <a:lnTo>
                  <a:pt x="4835" y="522"/>
                </a:lnTo>
                <a:lnTo>
                  <a:pt x="4835" y="522"/>
                </a:lnTo>
                <a:lnTo>
                  <a:pt x="4835" y="522"/>
                </a:lnTo>
                <a:lnTo>
                  <a:pt x="4835" y="520"/>
                </a:lnTo>
                <a:lnTo>
                  <a:pt x="4838" y="520"/>
                </a:lnTo>
                <a:lnTo>
                  <a:pt x="4838" y="515"/>
                </a:lnTo>
                <a:lnTo>
                  <a:pt x="4838" y="515"/>
                </a:lnTo>
                <a:lnTo>
                  <a:pt x="4840" y="515"/>
                </a:lnTo>
                <a:lnTo>
                  <a:pt x="4840" y="515"/>
                </a:lnTo>
                <a:lnTo>
                  <a:pt x="4835" y="513"/>
                </a:lnTo>
                <a:lnTo>
                  <a:pt x="4835" y="513"/>
                </a:lnTo>
                <a:lnTo>
                  <a:pt x="4833" y="513"/>
                </a:lnTo>
                <a:lnTo>
                  <a:pt x="4828" y="510"/>
                </a:lnTo>
                <a:lnTo>
                  <a:pt x="4828" y="510"/>
                </a:lnTo>
                <a:lnTo>
                  <a:pt x="4830" y="510"/>
                </a:lnTo>
                <a:lnTo>
                  <a:pt x="4830" y="510"/>
                </a:lnTo>
                <a:lnTo>
                  <a:pt x="4830" y="508"/>
                </a:lnTo>
                <a:lnTo>
                  <a:pt x="4828" y="508"/>
                </a:lnTo>
                <a:lnTo>
                  <a:pt x="4828" y="508"/>
                </a:lnTo>
                <a:lnTo>
                  <a:pt x="4826" y="508"/>
                </a:lnTo>
                <a:lnTo>
                  <a:pt x="4823" y="510"/>
                </a:lnTo>
                <a:lnTo>
                  <a:pt x="4823" y="510"/>
                </a:lnTo>
                <a:lnTo>
                  <a:pt x="4826" y="513"/>
                </a:lnTo>
                <a:lnTo>
                  <a:pt x="4828" y="513"/>
                </a:lnTo>
                <a:lnTo>
                  <a:pt x="4830" y="517"/>
                </a:lnTo>
                <a:lnTo>
                  <a:pt x="4828" y="515"/>
                </a:lnTo>
                <a:lnTo>
                  <a:pt x="4826" y="515"/>
                </a:lnTo>
                <a:lnTo>
                  <a:pt x="4826" y="517"/>
                </a:lnTo>
                <a:lnTo>
                  <a:pt x="4823" y="517"/>
                </a:lnTo>
                <a:lnTo>
                  <a:pt x="4821" y="515"/>
                </a:lnTo>
                <a:lnTo>
                  <a:pt x="4821" y="513"/>
                </a:lnTo>
                <a:lnTo>
                  <a:pt x="4819" y="513"/>
                </a:lnTo>
                <a:lnTo>
                  <a:pt x="4819" y="510"/>
                </a:lnTo>
                <a:lnTo>
                  <a:pt x="4816" y="505"/>
                </a:lnTo>
                <a:lnTo>
                  <a:pt x="4814" y="503"/>
                </a:lnTo>
                <a:lnTo>
                  <a:pt x="4814" y="501"/>
                </a:lnTo>
                <a:lnTo>
                  <a:pt x="4812" y="501"/>
                </a:lnTo>
                <a:lnTo>
                  <a:pt x="4809" y="501"/>
                </a:lnTo>
                <a:lnTo>
                  <a:pt x="4809" y="501"/>
                </a:lnTo>
                <a:lnTo>
                  <a:pt x="4809" y="501"/>
                </a:lnTo>
                <a:lnTo>
                  <a:pt x="4802" y="501"/>
                </a:lnTo>
                <a:lnTo>
                  <a:pt x="4802" y="501"/>
                </a:lnTo>
                <a:lnTo>
                  <a:pt x="4797" y="501"/>
                </a:lnTo>
                <a:lnTo>
                  <a:pt x="4790" y="498"/>
                </a:lnTo>
                <a:lnTo>
                  <a:pt x="4790" y="498"/>
                </a:lnTo>
                <a:lnTo>
                  <a:pt x="4788" y="498"/>
                </a:lnTo>
                <a:lnTo>
                  <a:pt x="4788" y="498"/>
                </a:lnTo>
                <a:lnTo>
                  <a:pt x="4786" y="498"/>
                </a:lnTo>
                <a:lnTo>
                  <a:pt x="4786" y="498"/>
                </a:lnTo>
                <a:lnTo>
                  <a:pt x="4783" y="496"/>
                </a:lnTo>
                <a:lnTo>
                  <a:pt x="4783" y="494"/>
                </a:lnTo>
                <a:lnTo>
                  <a:pt x="4783" y="494"/>
                </a:lnTo>
                <a:lnTo>
                  <a:pt x="4783" y="491"/>
                </a:lnTo>
                <a:lnTo>
                  <a:pt x="4786" y="489"/>
                </a:lnTo>
                <a:lnTo>
                  <a:pt x="4790" y="487"/>
                </a:lnTo>
                <a:lnTo>
                  <a:pt x="4790" y="482"/>
                </a:lnTo>
                <a:lnTo>
                  <a:pt x="4790" y="482"/>
                </a:lnTo>
                <a:lnTo>
                  <a:pt x="4795" y="480"/>
                </a:lnTo>
                <a:lnTo>
                  <a:pt x="4795" y="477"/>
                </a:lnTo>
                <a:lnTo>
                  <a:pt x="4797" y="475"/>
                </a:lnTo>
                <a:lnTo>
                  <a:pt x="4797" y="472"/>
                </a:lnTo>
                <a:lnTo>
                  <a:pt x="4800" y="470"/>
                </a:lnTo>
                <a:lnTo>
                  <a:pt x="4800" y="470"/>
                </a:lnTo>
                <a:lnTo>
                  <a:pt x="4802" y="465"/>
                </a:lnTo>
                <a:lnTo>
                  <a:pt x="4802" y="463"/>
                </a:lnTo>
                <a:lnTo>
                  <a:pt x="4800" y="461"/>
                </a:lnTo>
                <a:lnTo>
                  <a:pt x="4800" y="461"/>
                </a:lnTo>
                <a:lnTo>
                  <a:pt x="4802" y="454"/>
                </a:lnTo>
                <a:lnTo>
                  <a:pt x="4805" y="451"/>
                </a:lnTo>
                <a:lnTo>
                  <a:pt x="4805" y="449"/>
                </a:lnTo>
                <a:lnTo>
                  <a:pt x="4807" y="446"/>
                </a:lnTo>
                <a:lnTo>
                  <a:pt x="4807" y="446"/>
                </a:lnTo>
                <a:lnTo>
                  <a:pt x="4807" y="444"/>
                </a:lnTo>
                <a:lnTo>
                  <a:pt x="4809" y="444"/>
                </a:lnTo>
                <a:lnTo>
                  <a:pt x="4809" y="442"/>
                </a:lnTo>
                <a:lnTo>
                  <a:pt x="4809" y="439"/>
                </a:lnTo>
                <a:lnTo>
                  <a:pt x="4814" y="437"/>
                </a:lnTo>
                <a:lnTo>
                  <a:pt x="4814" y="437"/>
                </a:lnTo>
                <a:lnTo>
                  <a:pt x="4809" y="430"/>
                </a:lnTo>
                <a:lnTo>
                  <a:pt x="4809" y="428"/>
                </a:lnTo>
                <a:lnTo>
                  <a:pt x="4812" y="425"/>
                </a:lnTo>
                <a:lnTo>
                  <a:pt x="4814" y="423"/>
                </a:lnTo>
                <a:lnTo>
                  <a:pt x="4816" y="420"/>
                </a:lnTo>
                <a:lnTo>
                  <a:pt x="4816" y="418"/>
                </a:lnTo>
                <a:lnTo>
                  <a:pt x="4816" y="413"/>
                </a:lnTo>
                <a:lnTo>
                  <a:pt x="4819" y="411"/>
                </a:lnTo>
                <a:lnTo>
                  <a:pt x="4821" y="409"/>
                </a:lnTo>
                <a:lnTo>
                  <a:pt x="4826" y="406"/>
                </a:lnTo>
                <a:lnTo>
                  <a:pt x="4830" y="406"/>
                </a:lnTo>
                <a:lnTo>
                  <a:pt x="4833" y="406"/>
                </a:lnTo>
                <a:lnTo>
                  <a:pt x="4833" y="406"/>
                </a:lnTo>
                <a:lnTo>
                  <a:pt x="4835" y="406"/>
                </a:lnTo>
                <a:lnTo>
                  <a:pt x="4840" y="406"/>
                </a:lnTo>
                <a:lnTo>
                  <a:pt x="4847" y="406"/>
                </a:lnTo>
                <a:lnTo>
                  <a:pt x="4847" y="406"/>
                </a:lnTo>
                <a:lnTo>
                  <a:pt x="4861" y="406"/>
                </a:lnTo>
                <a:lnTo>
                  <a:pt x="4861" y="406"/>
                </a:lnTo>
                <a:lnTo>
                  <a:pt x="4866" y="406"/>
                </a:lnTo>
                <a:lnTo>
                  <a:pt x="4868" y="409"/>
                </a:lnTo>
                <a:lnTo>
                  <a:pt x="4871" y="409"/>
                </a:lnTo>
                <a:lnTo>
                  <a:pt x="4871" y="411"/>
                </a:lnTo>
                <a:lnTo>
                  <a:pt x="4873" y="411"/>
                </a:lnTo>
                <a:lnTo>
                  <a:pt x="4873" y="411"/>
                </a:lnTo>
                <a:lnTo>
                  <a:pt x="4875" y="409"/>
                </a:lnTo>
                <a:lnTo>
                  <a:pt x="4875" y="406"/>
                </a:lnTo>
                <a:lnTo>
                  <a:pt x="4875" y="406"/>
                </a:lnTo>
                <a:lnTo>
                  <a:pt x="4880" y="406"/>
                </a:lnTo>
                <a:lnTo>
                  <a:pt x="4880" y="406"/>
                </a:lnTo>
                <a:lnTo>
                  <a:pt x="4885" y="406"/>
                </a:lnTo>
                <a:lnTo>
                  <a:pt x="4894" y="409"/>
                </a:lnTo>
                <a:lnTo>
                  <a:pt x="4897" y="409"/>
                </a:lnTo>
                <a:lnTo>
                  <a:pt x="4897" y="406"/>
                </a:lnTo>
                <a:lnTo>
                  <a:pt x="4901" y="406"/>
                </a:lnTo>
                <a:lnTo>
                  <a:pt x="4908" y="409"/>
                </a:lnTo>
                <a:lnTo>
                  <a:pt x="4911" y="409"/>
                </a:lnTo>
                <a:lnTo>
                  <a:pt x="4911" y="409"/>
                </a:lnTo>
                <a:lnTo>
                  <a:pt x="4913" y="409"/>
                </a:lnTo>
                <a:lnTo>
                  <a:pt x="4913" y="406"/>
                </a:lnTo>
                <a:lnTo>
                  <a:pt x="4911" y="406"/>
                </a:lnTo>
                <a:lnTo>
                  <a:pt x="4911" y="406"/>
                </a:lnTo>
                <a:lnTo>
                  <a:pt x="4911" y="406"/>
                </a:lnTo>
                <a:lnTo>
                  <a:pt x="4908" y="406"/>
                </a:lnTo>
                <a:lnTo>
                  <a:pt x="4908" y="404"/>
                </a:lnTo>
                <a:lnTo>
                  <a:pt x="4911" y="404"/>
                </a:lnTo>
                <a:lnTo>
                  <a:pt x="4911" y="404"/>
                </a:lnTo>
                <a:lnTo>
                  <a:pt x="4913" y="404"/>
                </a:lnTo>
                <a:lnTo>
                  <a:pt x="4916" y="404"/>
                </a:lnTo>
                <a:lnTo>
                  <a:pt x="4913" y="404"/>
                </a:lnTo>
                <a:lnTo>
                  <a:pt x="4913" y="404"/>
                </a:lnTo>
                <a:lnTo>
                  <a:pt x="4913" y="404"/>
                </a:lnTo>
                <a:lnTo>
                  <a:pt x="4911" y="402"/>
                </a:lnTo>
                <a:lnTo>
                  <a:pt x="4911" y="399"/>
                </a:lnTo>
                <a:lnTo>
                  <a:pt x="4913" y="399"/>
                </a:lnTo>
                <a:lnTo>
                  <a:pt x="4916" y="399"/>
                </a:lnTo>
                <a:lnTo>
                  <a:pt x="4918" y="399"/>
                </a:lnTo>
                <a:lnTo>
                  <a:pt x="4927" y="402"/>
                </a:lnTo>
                <a:lnTo>
                  <a:pt x="4927" y="402"/>
                </a:lnTo>
                <a:lnTo>
                  <a:pt x="4927" y="402"/>
                </a:lnTo>
                <a:lnTo>
                  <a:pt x="4932" y="402"/>
                </a:lnTo>
                <a:lnTo>
                  <a:pt x="4934" y="404"/>
                </a:lnTo>
                <a:lnTo>
                  <a:pt x="4934" y="404"/>
                </a:lnTo>
                <a:lnTo>
                  <a:pt x="4934" y="404"/>
                </a:lnTo>
                <a:lnTo>
                  <a:pt x="4934" y="404"/>
                </a:lnTo>
                <a:lnTo>
                  <a:pt x="4934" y="404"/>
                </a:lnTo>
                <a:lnTo>
                  <a:pt x="4934" y="404"/>
                </a:lnTo>
                <a:lnTo>
                  <a:pt x="4937" y="404"/>
                </a:lnTo>
                <a:lnTo>
                  <a:pt x="4939" y="406"/>
                </a:lnTo>
                <a:lnTo>
                  <a:pt x="4939" y="406"/>
                </a:lnTo>
                <a:lnTo>
                  <a:pt x="4939" y="404"/>
                </a:lnTo>
                <a:lnTo>
                  <a:pt x="4939" y="404"/>
                </a:lnTo>
                <a:lnTo>
                  <a:pt x="4939" y="404"/>
                </a:lnTo>
                <a:lnTo>
                  <a:pt x="4939" y="402"/>
                </a:lnTo>
                <a:lnTo>
                  <a:pt x="4942" y="404"/>
                </a:lnTo>
                <a:lnTo>
                  <a:pt x="4946" y="404"/>
                </a:lnTo>
                <a:lnTo>
                  <a:pt x="4949" y="404"/>
                </a:lnTo>
                <a:lnTo>
                  <a:pt x="4951" y="406"/>
                </a:lnTo>
                <a:lnTo>
                  <a:pt x="4956" y="409"/>
                </a:lnTo>
                <a:lnTo>
                  <a:pt x="4958" y="409"/>
                </a:lnTo>
                <a:lnTo>
                  <a:pt x="4960" y="409"/>
                </a:lnTo>
                <a:lnTo>
                  <a:pt x="4960" y="409"/>
                </a:lnTo>
                <a:lnTo>
                  <a:pt x="4963" y="409"/>
                </a:lnTo>
                <a:lnTo>
                  <a:pt x="4963" y="409"/>
                </a:lnTo>
                <a:lnTo>
                  <a:pt x="4965" y="409"/>
                </a:lnTo>
                <a:lnTo>
                  <a:pt x="4965" y="409"/>
                </a:lnTo>
                <a:lnTo>
                  <a:pt x="4963" y="411"/>
                </a:lnTo>
                <a:lnTo>
                  <a:pt x="4958" y="411"/>
                </a:lnTo>
                <a:lnTo>
                  <a:pt x="4956" y="411"/>
                </a:lnTo>
                <a:lnTo>
                  <a:pt x="4956" y="411"/>
                </a:lnTo>
                <a:lnTo>
                  <a:pt x="4951" y="413"/>
                </a:lnTo>
                <a:lnTo>
                  <a:pt x="4958" y="416"/>
                </a:lnTo>
                <a:lnTo>
                  <a:pt x="4965" y="416"/>
                </a:lnTo>
                <a:lnTo>
                  <a:pt x="4965" y="416"/>
                </a:lnTo>
                <a:lnTo>
                  <a:pt x="4970" y="416"/>
                </a:lnTo>
                <a:lnTo>
                  <a:pt x="4967" y="413"/>
                </a:lnTo>
                <a:lnTo>
                  <a:pt x="4970" y="413"/>
                </a:lnTo>
                <a:lnTo>
                  <a:pt x="4972" y="413"/>
                </a:lnTo>
                <a:lnTo>
                  <a:pt x="4972" y="413"/>
                </a:lnTo>
                <a:lnTo>
                  <a:pt x="4975" y="416"/>
                </a:lnTo>
                <a:lnTo>
                  <a:pt x="4979" y="416"/>
                </a:lnTo>
                <a:lnTo>
                  <a:pt x="4982" y="416"/>
                </a:lnTo>
                <a:lnTo>
                  <a:pt x="4982" y="413"/>
                </a:lnTo>
                <a:lnTo>
                  <a:pt x="4982" y="413"/>
                </a:lnTo>
                <a:lnTo>
                  <a:pt x="4984" y="413"/>
                </a:lnTo>
                <a:lnTo>
                  <a:pt x="4982" y="411"/>
                </a:lnTo>
                <a:lnTo>
                  <a:pt x="4986" y="409"/>
                </a:lnTo>
                <a:lnTo>
                  <a:pt x="4991" y="411"/>
                </a:lnTo>
                <a:lnTo>
                  <a:pt x="4991" y="411"/>
                </a:lnTo>
                <a:lnTo>
                  <a:pt x="4993" y="411"/>
                </a:lnTo>
                <a:lnTo>
                  <a:pt x="4996" y="413"/>
                </a:lnTo>
                <a:lnTo>
                  <a:pt x="4998" y="411"/>
                </a:lnTo>
                <a:lnTo>
                  <a:pt x="4998" y="411"/>
                </a:lnTo>
                <a:lnTo>
                  <a:pt x="4998" y="411"/>
                </a:lnTo>
                <a:lnTo>
                  <a:pt x="5001" y="411"/>
                </a:lnTo>
                <a:lnTo>
                  <a:pt x="5003" y="411"/>
                </a:lnTo>
                <a:lnTo>
                  <a:pt x="5005" y="411"/>
                </a:lnTo>
                <a:lnTo>
                  <a:pt x="5008" y="411"/>
                </a:lnTo>
                <a:lnTo>
                  <a:pt x="5010" y="411"/>
                </a:lnTo>
                <a:lnTo>
                  <a:pt x="5010" y="411"/>
                </a:lnTo>
                <a:lnTo>
                  <a:pt x="5008" y="409"/>
                </a:lnTo>
                <a:lnTo>
                  <a:pt x="5005" y="406"/>
                </a:lnTo>
                <a:lnTo>
                  <a:pt x="5001" y="406"/>
                </a:lnTo>
                <a:lnTo>
                  <a:pt x="4993" y="404"/>
                </a:lnTo>
                <a:lnTo>
                  <a:pt x="4993" y="404"/>
                </a:lnTo>
                <a:lnTo>
                  <a:pt x="4991" y="404"/>
                </a:lnTo>
                <a:lnTo>
                  <a:pt x="4991" y="404"/>
                </a:lnTo>
                <a:lnTo>
                  <a:pt x="4989" y="404"/>
                </a:lnTo>
                <a:lnTo>
                  <a:pt x="4989" y="404"/>
                </a:lnTo>
                <a:lnTo>
                  <a:pt x="4986" y="402"/>
                </a:lnTo>
                <a:lnTo>
                  <a:pt x="4986" y="402"/>
                </a:lnTo>
                <a:lnTo>
                  <a:pt x="4986" y="399"/>
                </a:lnTo>
                <a:lnTo>
                  <a:pt x="4984" y="397"/>
                </a:lnTo>
                <a:lnTo>
                  <a:pt x="4984" y="397"/>
                </a:lnTo>
                <a:lnTo>
                  <a:pt x="4984" y="397"/>
                </a:lnTo>
                <a:lnTo>
                  <a:pt x="4984" y="394"/>
                </a:lnTo>
                <a:lnTo>
                  <a:pt x="4982" y="392"/>
                </a:lnTo>
                <a:lnTo>
                  <a:pt x="4984" y="387"/>
                </a:lnTo>
                <a:lnTo>
                  <a:pt x="4986" y="385"/>
                </a:lnTo>
                <a:lnTo>
                  <a:pt x="4989" y="383"/>
                </a:lnTo>
                <a:lnTo>
                  <a:pt x="4989" y="380"/>
                </a:lnTo>
                <a:lnTo>
                  <a:pt x="4986" y="376"/>
                </a:lnTo>
                <a:lnTo>
                  <a:pt x="4986" y="373"/>
                </a:lnTo>
                <a:lnTo>
                  <a:pt x="4989" y="371"/>
                </a:lnTo>
                <a:lnTo>
                  <a:pt x="4989" y="371"/>
                </a:lnTo>
                <a:lnTo>
                  <a:pt x="4986" y="366"/>
                </a:lnTo>
                <a:lnTo>
                  <a:pt x="4986" y="366"/>
                </a:lnTo>
                <a:lnTo>
                  <a:pt x="4986" y="364"/>
                </a:lnTo>
                <a:lnTo>
                  <a:pt x="4986" y="361"/>
                </a:lnTo>
                <a:lnTo>
                  <a:pt x="4989" y="361"/>
                </a:lnTo>
                <a:lnTo>
                  <a:pt x="4991" y="359"/>
                </a:lnTo>
                <a:lnTo>
                  <a:pt x="4996" y="361"/>
                </a:lnTo>
                <a:lnTo>
                  <a:pt x="5001" y="361"/>
                </a:lnTo>
                <a:lnTo>
                  <a:pt x="5001" y="361"/>
                </a:lnTo>
                <a:lnTo>
                  <a:pt x="5003" y="359"/>
                </a:lnTo>
                <a:lnTo>
                  <a:pt x="5005" y="359"/>
                </a:lnTo>
                <a:lnTo>
                  <a:pt x="5005" y="359"/>
                </a:lnTo>
                <a:lnTo>
                  <a:pt x="5010" y="359"/>
                </a:lnTo>
                <a:lnTo>
                  <a:pt x="5010" y="357"/>
                </a:lnTo>
                <a:lnTo>
                  <a:pt x="5012" y="357"/>
                </a:lnTo>
                <a:lnTo>
                  <a:pt x="5015" y="359"/>
                </a:lnTo>
                <a:lnTo>
                  <a:pt x="5019" y="359"/>
                </a:lnTo>
                <a:lnTo>
                  <a:pt x="5019" y="361"/>
                </a:lnTo>
                <a:lnTo>
                  <a:pt x="5022" y="361"/>
                </a:lnTo>
                <a:lnTo>
                  <a:pt x="5022" y="361"/>
                </a:lnTo>
                <a:lnTo>
                  <a:pt x="5024" y="361"/>
                </a:lnTo>
                <a:lnTo>
                  <a:pt x="5027" y="359"/>
                </a:lnTo>
                <a:lnTo>
                  <a:pt x="5029" y="359"/>
                </a:lnTo>
                <a:lnTo>
                  <a:pt x="5029" y="359"/>
                </a:lnTo>
                <a:lnTo>
                  <a:pt x="5031" y="359"/>
                </a:lnTo>
                <a:lnTo>
                  <a:pt x="5031" y="359"/>
                </a:lnTo>
                <a:lnTo>
                  <a:pt x="5031" y="361"/>
                </a:lnTo>
                <a:lnTo>
                  <a:pt x="5034" y="364"/>
                </a:lnTo>
                <a:lnTo>
                  <a:pt x="5036" y="366"/>
                </a:lnTo>
                <a:lnTo>
                  <a:pt x="5036" y="368"/>
                </a:lnTo>
                <a:lnTo>
                  <a:pt x="5036" y="371"/>
                </a:lnTo>
                <a:lnTo>
                  <a:pt x="5038" y="371"/>
                </a:lnTo>
                <a:lnTo>
                  <a:pt x="5041" y="373"/>
                </a:lnTo>
                <a:lnTo>
                  <a:pt x="5041" y="373"/>
                </a:lnTo>
                <a:lnTo>
                  <a:pt x="5041" y="376"/>
                </a:lnTo>
                <a:lnTo>
                  <a:pt x="5041" y="376"/>
                </a:lnTo>
                <a:lnTo>
                  <a:pt x="5043" y="376"/>
                </a:lnTo>
                <a:lnTo>
                  <a:pt x="5043" y="376"/>
                </a:lnTo>
                <a:lnTo>
                  <a:pt x="5043" y="376"/>
                </a:lnTo>
                <a:lnTo>
                  <a:pt x="5043" y="376"/>
                </a:lnTo>
                <a:lnTo>
                  <a:pt x="5045" y="376"/>
                </a:lnTo>
                <a:lnTo>
                  <a:pt x="5048" y="376"/>
                </a:lnTo>
                <a:lnTo>
                  <a:pt x="5048" y="376"/>
                </a:lnTo>
                <a:lnTo>
                  <a:pt x="5048" y="376"/>
                </a:lnTo>
                <a:lnTo>
                  <a:pt x="5050" y="376"/>
                </a:lnTo>
                <a:lnTo>
                  <a:pt x="5050" y="378"/>
                </a:lnTo>
                <a:lnTo>
                  <a:pt x="5050" y="378"/>
                </a:lnTo>
                <a:lnTo>
                  <a:pt x="5053" y="380"/>
                </a:lnTo>
                <a:lnTo>
                  <a:pt x="5053" y="380"/>
                </a:lnTo>
                <a:lnTo>
                  <a:pt x="5053" y="380"/>
                </a:lnTo>
                <a:lnTo>
                  <a:pt x="5055" y="383"/>
                </a:lnTo>
                <a:lnTo>
                  <a:pt x="5055" y="383"/>
                </a:lnTo>
                <a:lnTo>
                  <a:pt x="5055" y="383"/>
                </a:lnTo>
                <a:lnTo>
                  <a:pt x="5055" y="383"/>
                </a:lnTo>
                <a:lnTo>
                  <a:pt x="5055" y="380"/>
                </a:lnTo>
                <a:lnTo>
                  <a:pt x="5057" y="380"/>
                </a:lnTo>
                <a:lnTo>
                  <a:pt x="5062" y="380"/>
                </a:lnTo>
                <a:lnTo>
                  <a:pt x="5060" y="378"/>
                </a:lnTo>
                <a:lnTo>
                  <a:pt x="5060" y="376"/>
                </a:lnTo>
                <a:lnTo>
                  <a:pt x="5064" y="366"/>
                </a:lnTo>
                <a:lnTo>
                  <a:pt x="5064" y="364"/>
                </a:lnTo>
                <a:lnTo>
                  <a:pt x="5067" y="364"/>
                </a:lnTo>
                <a:lnTo>
                  <a:pt x="5069" y="364"/>
                </a:lnTo>
                <a:lnTo>
                  <a:pt x="5069" y="364"/>
                </a:lnTo>
                <a:lnTo>
                  <a:pt x="5069" y="364"/>
                </a:lnTo>
                <a:lnTo>
                  <a:pt x="5069" y="361"/>
                </a:lnTo>
                <a:lnTo>
                  <a:pt x="5069" y="361"/>
                </a:lnTo>
                <a:lnTo>
                  <a:pt x="5069" y="361"/>
                </a:lnTo>
                <a:lnTo>
                  <a:pt x="5071" y="361"/>
                </a:lnTo>
                <a:lnTo>
                  <a:pt x="5074" y="364"/>
                </a:lnTo>
                <a:lnTo>
                  <a:pt x="5076" y="366"/>
                </a:lnTo>
                <a:lnTo>
                  <a:pt x="5076" y="366"/>
                </a:lnTo>
                <a:lnTo>
                  <a:pt x="5076" y="364"/>
                </a:lnTo>
                <a:lnTo>
                  <a:pt x="5076" y="364"/>
                </a:lnTo>
                <a:lnTo>
                  <a:pt x="5076" y="364"/>
                </a:lnTo>
                <a:lnTo>
                  <a:pt x="5079" y="364"/>
                </a:lnTo>
                <a:lnTo>
                  <a:pt x="5076" y="361"/>
                </a:lnTo>
                <a:lnTo>
                  <a:pt x="5076" y="361"/>
                </a:lnTo>
                <a:lnTo>
                  <a:pt x="5071" y="361"/>
                </a:lnTo>
                <a:lnTo>
                  <a:pt x="5069" y="359"/>
                </a:lnTo>
                <a:lnTo>
                  <a:pt x="5069" y="359"/>
                </a:lnTo>
                <a:lnTo>
                  <a:pt x="5067" y="354"/>
                </a:lnTo>
                <a:lnTo>
                  <a:pt x="5064" y="354"/>
                </a:lnTo>
                <a:lnTo>
                  <a:pt x="5064" y="352"/>
                </a:lnTo>
                <a:lnTo>
                  <a:pt x="5062" y="350"/>
                </a:lnTo>
                <a:lnTo>
                  <a:pt x="5062" y="350"/>
                </a:lnTo>
                <a:lnTo>
                  <a:pt x="5062" y="350"/>
                </a:lnTo>
                <a:lnTo>
                  <a:pt x="5060" y="347"/>
                </a:lnTo>
                <a:lnTo>
                  <a:pt x="5060" y="347"/>
                </a:lnTo>
                <a:lnTo>
                  <a:pt x="5060" y="345"/>
                </a:lnTo>
                <a:lnTo>
                  <a:pt x="5069" y="343"/>
                </a:lnTo>
                <a:lnTo>
                  <a:pt x="5071" y="343"/>
                </a:lnTo>
                <a:lnTo>
                  <a:pt x="5074" y="343"/>
                </a:lnTo>
                <a:lnTo>
                  <a:pt x="5081" y="345"/>
                </a:lnTo>
                <a:lnTo>
                  <a:pt x="5086" y="347"/>
                </a:lnTo>
                <a:lnTo>
                  <a:pt x="5086" y="347"/>
                </a:lnTo>
                <a:lnTo>
                  <a:pt x="5090" y="347"/>
                </a:lnTo>
                <a:lnTo>
                  <a:pt x="5093" y="347"/>
                </a:lnTo>
                <a:lnTo>
                  <a:pt x="5090" y="347"/>
                </a:lnTo>
                <a:lnTo>
                  <a:pt x="5090" y="347"/>
                </a:lnTo>
                <a:lnTo>
                  <a:pt x="5088" y="347"/>
                </a:lnTo>
                <a:lnTo>
                  <a:pt x="5090" y="350"/>
                </a:lnTo>
                <a:lnTo>
                  <a:pt x="5090" y="350"/>
                </a:lnTo>
                <a:lnTo>
                  <a:pt x="5088" y="350"/>
                </a:lnTo>
                <a:lnTo>
                  <a:pt x="5086" y="347"/>
                </a:lnTo>
                <a:lnTo>
                  <a:pt x="5081" y="347"/>
                </a:lnTo>
                <a:lnTo>
                  <a:pt x="5081" y="347"/>
                </a:lnTo>
                <a:lnTo>
                  <a:pt x="5079" y="347"/>
                </a:lnTo>
                <a:lnTo>
                  <a:pt x="5079" y="350"/>
                </a:lnTo>
                <a:lnTo>
                  <a:pt x="5079" y="350"/>
                </a:lnTo>
                <a:lnTo>
                  <a:pt x="5079" y="352"/>
                </a:lnTo>
                <a:lnTo>
                  <a:pt x="5081" y="357"/>
                </a:lnTo>
                <a:lnTo>
                  <a:pt x="5086" y="359"/>
                </a:lnTo>
                <a:lnTo>
                  <a:pt x="5088" y="361"/>
                </a:lnTo>
                <a:lnTo>
                  <a:pt x="5088" y="364"/>
                </a:lnTo>
                <a:lnTo>
                  <a:pt x="5088" y="364"/>
                </a:lnTo>
                <a:lnTo>
                  <a:pt x="5090" y="366"/>
                </a:lnTo>
                <a:lnTo>
                  <a:pt x="5093" y="368"/>
                </a:lnTo>
                <a:lnTo>
                  <a:pt x="5095" y="368"/>
                </a:lnTo>
                <a:lnTo>
                  <a:pt x="5095" y="368"/>
                </a:lnTo>
                <a:lnTo>
                  <a:pt x="5095" y="368"/>
                </a:lnTo>
                <a:lnTo>
                  <a:pt x="5097" y="371"/>
                </a:lnTo>
                <a:lnTo>
                  <a:pt x="5095" y="373"/>
                </a:lnTo>
                <a:lnTo>
                  <a:pt x="5095" y="373"/>
                </a:lnTo>
                <a:lnTo>
                  <a:pt x="5095" y="376"/>
                </a:lnTo>
                <a:lnTo>
                  <a:pt x="5095" y="376"/>
                </a:lnTo>
                <a:lnTo>
                  <a:pt x="5100" y="376"/>
                </a:lnTo>
                <a:lnTo>
                  <a:pt x="5100" y="378"/>
                </a:lnTo>
                <a:lnTo>
                  <a:pt x="5100" y="378"/>
                </a:lnTo>
                <a:lnTo>
                  <a:pt x="5100" y="378"/>
                </a:lnTo>
                <a:lnTo>
                  <a:pt x="5097" y="380"/>
                </a:lnTo>
                <a:lnTo>
                  <a:pt x="5093" y="380"/>
                </a:lnTo>
                <a:lnTo>
                  <a:pt x="5093" y="383"/>
                </a:lnTo>
                <a:lnTo>
                  <a:pt x="5088" y="385"/>
                </a:lnTo>
                <a:lnTo>
                  <a:pt x="5086" y="385"/>
                </a:lnTo>
                <a:lnTo>
                  <a:pt x="5086" y="387"/>
                </a:lnTo>
                <a:lnTo>
                  <a:pt x="5088" y="390"/>
                </a:lnTo>
                <a:lnTo>
                  <a:pt x="5088" y="392"/>
                </a:lnTo>
                <a:lnTo>
                  <a:pt x="5086" y="394"/>
                </a:lnTo>
                <a:lnTo>
                  <a:pt x="5086" y="397"/>
                </a:lnTo>
                <a:lnTo>
                  <a:pt x="5086" y="402"/>
                </a:lnTo>
                <a:lnTo>
                  <a:pt x="5083" y="402"/>
                </a:lnTo>
                <a:lnTo>
                  <a:pt x="5083" y="404"/>
                </a:lnTo>
                <a:lnTo>
                  <a:pt x="5083" y="406"/>
                </a:lnTo>
                <a:lnTo>
                  <a:pt x="5081" y="411"/>
                </a:lnTo>
                <a:lnTo>
                  <a:pt x="5083" y="418"/>
                </a:lnTo>
                <a:lnTo>
                  <a:pt x="5083" y="420"/>
                </a:lnTo>
                <a:lnTo>
                  <a:pt x="5083" y="423"/>
                </a:lnTo>
                <a:lnTo>
                  <a:pt x="5083" y="423"/>
                </a:lnTo>
                <a:lnTo>
                  <a:pt x="5083" y="425"/>
                </a:lnTo>
                <a:lnTo>
                  <a:pt x="5081" y="428"/>
                </a:lnTo>
                <a:lnTo>
                  <a:pt x="5081" y="430"/>
                </a:lnTo>
                <a:lnTo>
                  <a:pt x="5079" y="432"/>
                </a:lnTo>
                <a:lnTo>
                  <a:pt x="5081" y="432"/>
                </a:lnTo>
                <a:lnTo>
                  <a:pt x="5079" y="432"/>
                </a:lnTo>
                <a:lnTo>
                  <a:pt x="5079" y="432"/>
                </a:lnTo>
                <a:lnTo>
                  <a:pt x="5076" y="435"/>
                </a:lnTo>
                <a:lnTo>
                  <a:pt x="5076" y="435"/>
                </a:lnTo>
                <a:lnTo>
                  <a:pt x="5071" y="432"/>
                </a:lnTo>
                <a:lnTo>
                  <a:pt x="5071" y="437"/>
                </a:lnTo>
                <a:lnTo>
                  <a:pt x="5069" y="437"/>
                </a:lnTo>
                <a:lnTo>
                  <a:pt x="5064" y="437"/>
                </a:lnTo>
                <a:lnTo>
                  <a:pt x="5064" y="437"/>
                </a:lnTo>
                <a:lnTo>
                  <a:pt x="5062" y="437"/>
                </a:lnTo>
                <a:lnTo>
                  <a:pt x="5062" y="439"/>
                </a:lnTo>
                <a:lnTo>
                  <a:pt x="5062" y="439"/>
                </a:lnTo>
                <a:lnTo>
                  <a:pt x="5067" y="439"/>
                </a:lnTo>
                <a:lnTo>
                  <a:pt x="5069" y="442"/>
                </a:lnTo>
                <a:lnTo>
                  <a:pt x="5069" y="442"/>
                </a:lnTo>
                <a:lnTo>
                  <a:pt x="5069" y="442"/>
                </a:lnTo>
                <a:lnTo>
                  <a:pt x="5071" y="444"/>
                </a:lnTo>
                <a:lnTo>
                  <a:pt x="5071" y="444"/>
                </a:lnTo>
                <a:lnTo>
                  <a:pt x="5074" y="446"/>
                </a:lnTo>
                <a:lnTo>
                  <a:pt x="5074" y="449"/>
                </a:lnTo>
                <a:lnTo>
                  <a:pt x="5074" y="451"/>
                </a:lnTo>
                <a:lnTo>
                  <a:pt x="5074" y="454"/>
                </a:lnTo>
                <a:lnTo>
                  <a:pt x="5071" y="458"/>
                </a:lnTo>
                <a:lnTo>
                  <a:pt x="5071" y="458"/>
                </a:lnTo>
                <a:lnTo>
                  <a:pt x="5071" y="458"/>
                </a:lnTo>
                <a:lnTo>
                  <a:pt x="5079" y="472"/>
                </a:lnTo>
                <a:lnTo>
                  <a:pt x="5083" y="475"/>
                </a:lnTo>
                <a:lnTo>
                  <a:pt x="5083" y="477"/>
                </a:lnTo>
                <a:lnTo>
                  <a:pt x="5086" y="482"/>
                </a:lnTo>
                <a:lnTo>
                  <a:pt x="5090" y="487"/>
                </a:lnTo>
                <a:lnTo>
                  <a:pt x="5093" y="489"/>
                </a:lnTo>
                <a:lnTo>
                  <a:pt x="5097" y="491"/>
                </a:lnTo>
                <a:lnTo>
                  <a:pt x="5100" y="496"/>
                </a:lnTo>
                <a:lnTo>
                  <a:pt x="5104" y="498"/>
                </a:lnTo>
                <a:lnTo>
                  <a:pt x="5109" y="503"/>
                </a:lnTo>
                <a:lnTo>
                  <a:pt x="5123" y="515"/>
                </a:lnTo>
                <a:lnTo>
                  <a:pt x="5126" y="517"/>
                </a:lnTo>
                <a:lnTo>
                  <a:pt x="5142" y="534"/>
                </a:lnTo>
                <a:lnTo>
                  <a:pt x="5145" y="536"/>
                </a:lnTo>
                <a:lnTo>
                  <a:pt x="5147" y="539"/>
                </a:lnTo>
                <a:lnTo>
                  <a:pt x="5152" y="539"/>
                </a:lnTo>
                <a:lnTo>
                  <a:pt x="5152" y="541"/>
                </a:lnTo>
                <a:lnTo>
                  <a:pt x="5154" y="541"/>
                </a:lnTo>
                <a:lnTo>
                  <a:pt x="5156" y="543"/>
                </a:lnTo>
                <a:lnTo>
                  <a:pt x="5159" y="546"/>
                </a:lnTo>
                <a:lnTo>
                  <a:pt x="5168" y="555"/>
                </a:lnTo>
                <a:lnTo>
                  <a:pt x="5175" y="565"/>
                </a:lnTo>
                <a:lnTo>
                  <a:pt x="5178" y="565"/>
                </a:lnTo>
                <a:lnTo>
                  <a:pt x="5180" y="567"/>
                </a:lnTo>
                <a:lnTo>
                  <a:pt x="5180" y="567"/>
                </a:lnTo>
                <a:lnTo>
                  <a:pt x="5182" y="567"/>
                </a:lnTo>
                <a:lnTo>
                  <a:pt x="5182" y="569"/>
                </a:lnTo>
                <a:lnTo>
                  <a:pt x="5185" y="572"/>
                </a:lnTo>
                <a:lnTo>
                  <a:pt x="5187" y="572"/>
                </a:lnTo>
                <a:lnTo>
                  <a:pt x="5190" y="574"/>
                </a:lnTo>
                <a:lnTo>
                  <a:pt x="5190" y="574"/>
                </a:lnTo>
                <a:lnTo>
                  <a:pt x="5190" y="574"/>
                </a:lnTo>
                <a:lnTo>
                  <a:pt x="5192" y="569"/>
                </a:lnTo>
                <a:lnTo>
                  <a:pt x="5194" y="565"/>
                </a:lnTo>
                <a:lnTo>
                  <a:pt x="5192" y="565"/>
                </a:lnTo>
                <a:lnTo>
                  <a:pt x="5194" y="562"/>
                </a:lnTo>
                <a:lnTo>
                  <a:pt x="5194" y="560"/>
                </a:lnTo>
                <a:lnTo>
                  <a:pt x="5197" y="557"/>
                </a:lnTo>
                <a:lnTo>
                  <a:pt x="5194" y="550"/>
                </a:lnTo>
                <a:lnTo>
                  <a:pt x="5192" y="548"/>
                </a:lnTo>
                <a:lnTo>
                  <a:pt x="5192" y="546"/>
                </a:lnTo>
                <a:lnTo>
                  <a:pt x="5192" y="543"/>
                </a:lnTo>
                <a:lnTo>
                  <a:pt x="5190" y="543"/>
                </a:lnTo>
                <a:lnTo>
                  <a:pt x="5187" y="541"/>
                </a:lnTo>
                <a:lnTo>
                  <a:pt x="5187" y="541"/>
                </a:lnTo>
                <a:lnTo>
                  <a:pt x="5187" y="539"/>
                </a:lnTo>
                <a:lnTo>
                  <a:pt x="5185" y="536"/>
                </a:lnTo>
                <a:lnTo>
                  <a:pt x="5182" y="534"/>
                </a:lnTo>
                <a:lnTo>
                  <a:pt x="5180" y="534"/>
                </a:lnTo>
                <a:lnTo>
                  <a:pt x="5180" y="531"/>
                </a:lnTo>
                <a:lnTo>
                  <a:pt x="5180" y="531"/>
                </a:lnTo>
                <a:lnTo>
                  <a:pt x="5182" y="531"/>
                </a:lnTo>
                <a:lnTo>
                  <a:pt x="5185" y="534"/>
                </a:lnTo>
                <a:lnTo>
                  <a:pt x="5185" y="534"/>
                </a:lnTo>
                <a:lnTo>
                  <a:pt x="5187" y="534"/>
                </a:lnTo>
                <a:lnTo>
                  <a:pt x="5187" y="531"/>
                </a:lnTo>
                <a:lnTo>
                  <a:pt x="5190" y="531"/>
                </a:lnTo>
                <a:lnTo>
                  <a:pt x="5194" y="529"/>
                </a:lnTo>
                <a:lnTo>
                  <a:pt x="5194" y="529"/>
                </a:lnTo>
                <a:lnTo>
                  <a:pt x="5197" y="529"/>
                </a:lnTo>
                <a:lnTo>
                  <a:pt x="5197" y="529"/>
                </a:lnTo>
                <a:lnTo>
                  <a:pt x="5201" y="531"/>
                </a:lnTo>
                <a:lnTo>
                  <a:pt x="5201" y="531"/>
                </a:lnTo>
                <a:lnTo>
                  <a:pt x="5201" y="529"/>
                </a:lnTo>
                <a:lnTo>
                  <a:pt x="5199" y="527"/>
                </a:lnTo>
                <a:lnTo>
                  <a:pt x="5197" y="527"/>
                </a:lnTo>
                <a:lnTo>
                  <a:pt x="5197" y="524"/>
                </a:lnTo>
                <a:lnTo>
                  <a:pt x="5194" y="524"/>
                </a:lnTo>
                <a:lnTo>
                  <a:pt x="5194" y="522"/>
                </a:lnTo>
                <a:lnTo>
                  <a:pt x="5192" y="520"/>
                </a:lnTo>
                <a:lnTo>
                  <a:pt x="5190" y="520"/>
                </a:lnTo>
                <a:lnTo>
                  <a:pt x="5187" y="517"/>
                </a:lnTo>
                <a:lnTo>
                  <a:pt x="5185" y="513"/>
                </a:lnTo>
                <a:lnTo>
                  <a:pt x="5182" y="510"/>
                </a:lnTo>
                <a:lnTo>
                  <a:pt x="5182" y="508"/>
                </a:lnTo>
                <a:lnTo>
                  <a:pt x="5185" y="508"/>
                </a:lnTo>
                <a:lnTo>
                  <a:pt x="5185" y="503"/>
                </a:lnTo>
                <a:lnTo>
                  <a:pt x="5187" y="503"/>
                </a:lnTo>
                <a:lnTo>
                  <a:pt x="5190" y="501"/>
                </a:lnTo>
                <a:lnTo>
                  <a:pt x="5192" y="501"/>
                </a:lnTo>
                <a:lnTo>
                  <a:pt x="5194" y="501"/>
                </a:lnTo>
                <a:lnTo>
                  <a:pt x="5197" y="503"/>
                </a:lnTo>
                <a:lnTo>
                  <a:pt x="5201" y="503"/>
                </a:lnTo>
                <a:lnTo>
                  <a:pt x="5201" y="503"/>
                </a:lnTo>
                <a:lnTo>
                  <a:pt x="5201" y="503"/>
                </a:lnTo>
                <a:lnTo>
                  <a:pt x="5201" y="503"/>
                </a:lnTo>
                <a:lnTo>
                  <a:pt x="5204" y="498"/>
                </a:lnTo>
                <a:lnTo>
                  <a:pt x="5204" y="498"/>
                </a:lnTo>
                <a:lnTo>
                  <a:pt x="5201" y="496"/>
                </a:lnTo>
                <a:lnTo>
                  <a:pt x="5197" y="494"/>
                </a:lnTo>
                <a:lnTo>
                  <a:pt x="5192" y="489"/>
                </a:lnTo>
                <a:lnTo>
                  <a:pt x="5190" y="489"/>
                </a:lnTo>
                <a:lnTo>
                  <a:pt x="5187" y="487"/>
                </a:lnTo>
                <a:lnTo>
                  <a:pt x="5182" y="482"/>
                </a:lnTo>
                <a:lnTo>
                  <a:pt x="5182" y="482"/>
                </a:lnTo>
                <a:lnTo>
                  <a:pt x="5180" y="480"/>
                </a:lnTo>
                <a:lnTo>
                  <a:pt x="5180" y="477"/>
                </a:lnTo>
                <a:lnTo>
                  <a:pt x="5178" y="470"/>
                </a:lnTo>
                <a:lnTo>
                  <a:pt x="5178" y="470"/>
                </a:lnTo>
                <a:lnTo>
                  <a:pt x="5180" y="470"/>
                </a:lnTo>
                <a:lnTo>
                  <a:pt x="5180" y="468"/>
                </a:lnTo>
                <a:lnTo>
                  <a:pt x="5180" y="468"/>
                </a:lnTo>
                <a:lnTo>
                  <a:pt x="5180" y="468"/>
                </a:lnTo>
                <a:lnTo>
                  <a:pt x="5178" y="465"/>
                </a:lnTo>
                <a:lnTo>
                  <a:pt x="5178" y="463"/>
                </a:lnTo>
                <a:lnTo>
                  <a:pt x="5178" y="463"/>
                </a:lnTo>
                <a:lnTo>
                  <a:pt x="5182" y="463"/>
                </a:lnTo>
                <a:lnTo>
                  <a:pt x="5182" y="463"/>
                </a:lnTo>
                <a:lnTo>
                  <a:pt x="5182" y="463"/>
                </a:lnTo>
                <a:lnTo>
                  <a:pt x="5182" y="463"/>
                </a:lnTo>
                <a:lnTo>
                  <a:pt x="5185" y="463"/>
                </a:lnTo>
                <a:lnTo>
                  <a:pt x="5182" y="465"/>
                </a:lnTo>
                <a:lnTo>
                  <a:pt x="5182" y="465"/>
                </a:lnTo>
                <a:lnTo>
                  <a:pt x="5182" y="468"/>
                </a:lnTo>
                <a:lnTo>
                  <a:pt x="5190" y="472"/>
                </a:lnTo>
                <a:lnTo>
                  <a:pt x="5192" y="472"/>
                </a:lnTo>
                <a:lnTo>
                  <a:pt x="5192" y="472"/>
                </a:lnTo>
                <a:lnTo>
                  <a:pt x="5194" y="470"/>
                </a:lnTo>
                <a:lnTo>
                  <a:pt x="5194" y="470"/>
                </a:lnTo>
                <a:lnTo>
                  <a:pt x="5194" y="468"/>
                </a:lnTo>
                <a:lnTo>
                  <a:pt x="5190" y="463"/>
                </a:lnTo>
                <a:lnTo>
                  <a:pt x="5185" y="463"/>
                </a:lnTo>
                <a:lnTo>
                  <a:pt x="5185" y="461"/>
                </a:lnTo>
                <a:lnTo>
                  <a:pt x="5182" y="458"/>
                </a:lnTo>
                <a:lnTo>
                  <a:pt x="5180" y="458"/>
                </a:lnTo>
                <a:lnTo>
                  <a:pt x="5178" y="458"/>
                </a:lnTo>
                <a:lnTo>
                  <a:pt x="5178" y="458"/>
                </a:lnTo>
                <a:lnTo>
                  <a:pt x="5178" y="458"/>
                </a:lnTo>
                <a:lnTo>
                  <a:pt x="5175" y="458"/>
                </a:lnTo>
                <a:lnTo>
                  <a:pt x="5173" y="456"/>
                </a:lnTo>
                <a:lnTo>
                  <a:pt x="5173" y="456"/>
                </a:lnTo>
                <a:lnTo>
                  <a:pt x="5171" y="454"/>
                </a:lnTo>
                <a:lnTo>
                  <a:pt x="5168" y="451"/>
                </a:lnTo>
                <a:lnTo>
                  <a:pt x="5164" y="449"/>
                </a:lnTo>
                <a:lnTo>
                  <a:pt x="5164" y="449"/>
                </a:lnTo>
                <a:lnTo>
                  <a:pt x="5164" y="449"/>
                </a:lnTo>
                <a:lnTo>
                  <a:pt x="5161" y="446"/>
                </a:lnTo>
                <a:lnTo>
                  <a:pt x="5164" y="444"/>
                </a:lnTo>
                <a:lnTo>
                  <a:pt x="5164" y="442"/>
                </a:lnTo>
                <a:lnTo>
                  <a:pt x="5164" y="442"/>
                </a:lnTo>
                <a:lnTo>
                  <a:pt x="5164" y="442"/>
                </a:lnTo>
                <a:lnTo>
                  <a:pt x="5161" y="439"/>
                </a:lnTo>
                <a:lnTo>
                  <a:pt x="5161" y="439"/>
                </a:lnTo>
                <a:lnTo>
                  <a:pt x="5159" y="437"/>
                </a:lnTo>
                <a:lnTo>
                  <a:pt x="5159" y="437"/>
                </a:lnTo>
                <a:lnTo>
                  <a:pt x="5152" y="435"/>
                </a:lnTo>
                <a:lnTo>
                  <a:pt x="5149" y="435"/>
                </a:lnTo>
                <a:lnTo>
                  <a:pt x="5147" y="435"/>
                </a:lnTo>
                <a:lnTo>
                  <a:pt x="5147" y="435"/>
                </a:lnTo>
                <a:lnTo>
                  <a:pt x="5147" y="435"/>
                </a:lnTo>
                <a:lnTo>
                  <a:pt x="5149" y="439"/>
                </a:lnTo>
                <a:lnTo>
                  <a:pt x="5149" y="439"/>
                </a:lnTo>
                <a:lnTo>
                  <a:pt x="5149" y="439"/>
                </a:lnTo>
                <a:lnTo>
                  <a:pt x="5149" y="439"/>
                </a:lnTo>
                <a:lnTo>
                  <a:pt x="5147" y="437"/>
                </a:lnTo>
                <a:lnTo>
                  <a:pt x="5145" y="437"/>
                </a:lnTo>
                <a:lnTo>
                  <a:pt x="5142" y="437"/>
                </a:lnTo>
                <a:lnTo>
                  <a:pt x="5140" y="437"/>
                </a:lnTo>
                <a:lnTo>
                  <a:pt x="5140" y="435"/>
                </a:lnTo>
                <a:lnTo>
                  <a:pt x="5138" y="435"/>
                </a:lnTo>
                <a:lnTo>
                  <a:pt x="5138" y="435"/>
                </a:lnTo>
                <a:lnTo>
                  <a:pt x="5135" y="432"/>
                </a:lnTo>
                <a:lnTo>
                  <a:pt x="5133" y="430"/>
                </a:lnTo>
                <a:lnTo>
                  <a:pt x="5133" y="428"/>
                </a:lnTo>
                <a:lnTo>
                  <a:pt x="5130" y="425"/>
                </a:lnTo>
                <a:lnTo>
                  <a:pt x="5128" y="420"/>
                </a:lnTo>
                <a:lnTo>
                  <a:pt x="5130" y="418"/>
                </a:lnTo>
                <a:lnTo>
                  <a:pt x="5130" y="416"/>
                </a:lnTo>
                <a:lnTo>
                  <a:pt x="5130" y="416"/>
                </a:lnTo>
                <a:lnTo>
                  <a:pt x="5130" y="413"/>
                </a:lnTo>
                <a:lnTo>
                  <a:pt x="5130" y="413"/>
                </a:lnTo>
                <a:lnTo>
                  <a:pt x="5128" y="411"/>
                </a:lnTo>
                <a:lnTo>
                  <a:pt x="5128" y="411"/>
                </a:lnTo>
                <a:lnTo>
                  <a:pt x="5128" y="411"/>
                </a:lnTo>
                <a:lnTo>
                  <a:pt x="5130" y="411"/>
                </a:lnTo>
                <a:lnTo>
                  <a:pt x="5128" y="409"/>
                </a:lnTo>
                <a:lnTo>
                  <a:pt x="5123" y="404"/>
                </a:lnTo>
                <a:lnTo>
                  <a:pt x="5121" y="402"/>
                </a:lnTo>
                <a:lnTo>
                  <a:pt x="5121" y="399"/>
                </a:lnTo>
                <a:lnTo>
                  <a:pt x="5119" y="397"/>
                </a:lnTo>
                <a:lnTo>
                  <a:pt x="5119" y="397"/>
                </a:lnTo>
                <a:lnTo>
                  <a:pt x="5121" y="397"/>
                </a:lnTo>
                <a:lnTo>
                  <a:pt x="5121" y="394"/>
                </a:lnTo>
                <a:lnTo>
                  <a:pt x="5121" y="394"/>
                </a:lnTo>
                <a:lnTo>
                  <a:pt x="5121" y="394"/>
                </a:lnTo>
                <a:lnTo>
                  <a:pt x="5121" y="394"/>
                </a:lnTo>
                <a:lnTo>
                  <a:pt x="5123" y="394"/>
                </a:lnTo>
                <a:lnTo>
                  <a:pt x="5126" y="394"/>
                </a:lnTo>
                <a:lnTo>
                  <a:pt x="5126" y="394"/>
                </a:lnTo>
                <a:lnTo>
                  <a:pt x="5128" y="394"/>
                </a:lnTo>
                <a:lnTo>
                  <a:pt x="5128" y="397"/>
                </a:lnTo>
                <a:lnTo>
                  <a:pt x="5128" y="397"/>
                </a:lnTo>
                <a:lnTo>
                  <a:pt x="5128" y="397"/>
                </a:lnTo>
                <a:lnTo>
                  <a:pt x="5128" y="394"/>
                </a:lnTo>
                <a:lnTo>
                  <a:pt x="5128" y="394"/>
                </a:lnTo>
                <a:lnTo>
                  <a:pt x="5130" y="394"/>
                </a:lnTo>
                <a:lnTo>
                  <a:pt x="5130" y="394"/>
                </a:lnTo>
                <a:lnTo>
                  <a:pt x="5135" y="394"/>
                </a:lnTo>
                <a:lnTo>
                  <a:pt x="5140" y="397"/>
                </a:lnTo>
                <a:lnTo>
                  <a:pt x="5140" y="397"/>
                </a:lnTo>
                <a:lnTo>
                  <a:pt x="5140" y="397"/>
                </a:lnTo>
                <a:lnTo>
                  <a:pt x="5140" y="397"/>
                </a:lnTo>
                <a:lnTo>
                  <a:pt x="5142" y="397"/>
                </a:lnTo>
                <a:lnTo>
                  <a:pt x="5142" y="397"/>
                </a:lnTo>
                <a:lnTo>
                  <a:pt x="5142" y="397"/>
                </a:lnTo>
                <a:lnTo>
                  <a:pt x="5140" y="392"/>
                </a:lnTo>
                <a:lnTo>
                  <a:pt x="5140" y="392"/>
                </a:lnTo>
                <a:lnTo>
                  <a:pt x="5140" y="392"/>
                </a:lnTo>
                <a:lnTo>
                  <a:pt x="5142" y="390"/>
                </a:lnTo>
                <a:lnTo>
                  <a:pt x="5142" y="390"/>
                </a:lnTo>
                <a:lnTo>
                  <a:pt x="5147" y="387"/>
                </a:lnTo>
                <a:lnTo>
                  <a:pt x="5147" y="385"/>
                </a:lnTo>
                <a:lnTo>
                  <a:pt x="5149" y="385"/>
                </a:lnTo>
                <a:lnTo>
                  <a:pt x="5149" y="387"/>
                </a:lnTo>
                <a:lnTo>
                  <a:pt x="5152" y="387"/>
                </a:lnTo>
                <a:lnTo>
                  <a:pt x="5154" y="392"/>
                </a:lnTo>
                <a:lnTo>
                  <a:pt x="5154" y="392"/>
                </a:lnTo>
                <a:lnTo>
                  <a:pt x="5156" y="394"/>
                </a:lnTo>
                <a:lnTo>
                  <a:pt x="5159" y="397"/>
                </a:lnTo>
                <a:lnTo>
                  <a:pt x="5161" y="397"/>
                </a:lnTo>
                <a:lnTo>
                  <a:pt x="5161" y="397"/>
                </a:lnTo>
                <a:lnTo>
                  <a:pt x="5164" y="397"/>
                </a:lnTo>
                <a:lnTo>
                  <a:pt x="5164" y="397"/>
                </a:lnTo>
                <a:lnTo>
                  <a:pt x="5161" y="390"/>
                </a:lnTo>
                <a:lnTo>
                  <a:pt x="5164" y="387"/>
                </a:lnTo>
                <a:lnTo>
                  <a:pt x="5168" y="385"/>
                </a:lnTo>
                <a:lnTo>
                  <a:pt x="5168" y="385"/>
                </a:lnTo>
                <a:lnTo>
                  <a:pt x="5173" y="383"/>
                </a:lnTo>
                <a:lnTo>
                  <a:pt x="5178" y="383"/>
                </a:lnTo>
                <a:lnTo>
                  <a:pt x="5182" y="385"/>
                </a:lnTo>
                <a:lnTo>
                  <a:pt x="5182" y="383"/>
                </a:lnTo>
                <a:lnTo>
                  <a:pt x="5190" y="383"/>
                </a:lnTo>
                <a:lnTo>
                  <a:pt x="5192" y="385"/>
                </a:lnTo>
                <a:lnTo>
                  <a:pt x="5199" y="387"/>
                </a:lnTo>
                <a:lnTo>
                  <a:pt x="5206" y="390"/>
                </a:lnTo>
                <a:lnTo>
                  <a:pt x="5206" y="390"/>
                </a:lnTo>
                <a:lnTo>
                  <a:pt x="5208" y="390"/>
                </a:lnTo>
                <a:lnTo>
                  <a:pt x="5208" y="392"/>
                </a:lnTo>
                <a:lnTo>
                  <a:pt x="5211" y="392"/>
                </a:lnTo>
                <a:lnTo>
                  <a:pt x="5213" y="394"/>
                </a:lnTo>
                <a:lnTo>
                  <a:pt x="5213" y="394"/>
                </a:lnTo>
                <a:lnTo>
                  <a:pt x="5218" y="394"/>
                </a:lnTo>
                <a:lnTo>
                  <a:pt x="5220" y="394"/>
                </a:lnTo>
                <a:lnTo>
                  <a:pt x="5220" y="394"/>
                </a:lnTo>
                <a:lnTo>
                  <a:pt x="5220" y="394"/>
                </a:lnTo>
                <a:lnTo>
                  <a:pt x="5216" y="390"/>
                </a:lnTo>
                <a:lnTo>
                  <a:pt x="5216" y="387"/>
                </a:lnTo>
                <a:lnTo>
                  <a:pt x="5213" y="387"/>
                </a:lnTo>
                <a:lnTo>
                  <a:pt x="5213" y="387"/>
                </a:lnTo>
                <a:lnTo>
                  <a:pt x="5216" y="385"/>
                </a:lnTo>
                <a:lnTo>
                  <a:pt x="5216" y="385"/>
                </a:lnTo>
                <a:lnTo>
                  <a:pt x="5220" y="380"/>
                </a:lnTo>
                <a:lnTo>
                  <a:pt x="5220" y="378"/>
                </a:lnTo>
                <a:lnTo>
                  <a:pt x="5223" y="378"/>
                </a:lnTo>
                <a:lnTo>
                  <a:pt x="5223" y="378"/>
                </a:lnTo>
                <a:lnTo>
                  <a:pt x="5223" y="378"/>
                </a:lnTo>
                <a:lnTo>
                  <a:pt x="5225" y="378"/>
                </a:lnTo>
                <a:lnTo>
                  <a:pt x="5225" y="376"/>
                </a:lnTo>
                <a:lnTo>
                  <a:pt x="5225" y="373"/>
                </a:lnTo>
                <a:lnTo>
                  <a:pt x="5225" y="373"/>
                </a:lnTo>
                <a:lnTo>
                  <a:pt x="5225" y="373"/>
                </a:lnTo>
                <a:lnTo>
                  <a:pt x="5223" y="373"/>
                </a:lnTo>
                <a:lnTo>
                  <a:pt x="5225" y="371"/>
                </a:lnTo>
                <a:lnTo>
                  <a:pt x="5225" y="371"/>
                </a:lnTo>
                <a:lnTo>
                  <a:pt x="5225" y="371"/>
                </a:lnTo>
                <a:lnTo>
                  <a:pt x="5225" y="371"/>
                </a:lnTo>
                <a:lnTo>
                  <a:pt x="5225" y="368"/>
                </a:lnTo>
                <a:lnTo>
                  <a:pt x="5225" y="368"/>
                </a:lnTo>
                <a:lnTo>
                  <a:pt x="5225" y="368"/>
                </a:lnTo>
                <a:lnTo>
                  <a:pt x="5227" y="371"/>
                </a:lnTo>
                <a:lnTo>
                  <a:pt x="5227" y="371"/>
                </a:lnTo>
                <a:lnTo>
                  <a:pt x="5227" y="368"/>
                </a:lnTo>
                <a:lnTo>
                  <a:pt x="5225" y="368"/>
                </a:lnTo>
                <a:lnTo>
                  <a:pt x="5225" y="368"/>
                </a:lnTo>
                <a:lnTo>
                  <a:pt x="5223" y="366"/>
                </a:lnTo>
                <a:lnTo>
                  <a:pt x="5223" y="366"/>
                </a:lnTo>
                <a:lnTo>
                  <a:pt x="5223" y="366"/>
                </a:lnTo>
                <a:lnTo>
                  <a:pt x="5227" y="368"/>
                </a:lnTo>
                <a:lnTo>
                  <a:pt x="5227" y="368"/>
                </a:lnTo>
                <a:lnTo>
                  <a:pt x="5227" y="368"/>
                </a:lnTo>
                <a:lnTo>
                  <a:pt x="5230" y="364"/>
                </a:lnTo>
                <a:lnTo>
                  <a:pt x="5227" y="361"/>
                </a:lnTo>
                <a:lnTo>
                  <a:pt x="5232" y="361"/>
                </a:lnTo>
                <a:lnTo>
                  <a:pt x="5232" y="361"/>
                </a:lnTo>
                <a:lnTo>
                  <a:pt x="5234" y="361"/>
                </a:lnTo>
                <a:lnTo>
                  <a:pt x="5237" y="359"/>
                </a:lnTo>
                <a:lnTo>
                  <a:pt x="5239" y="359"/>
                </a:lnTo>
                <a:lnTo>
                  <a:pt x="5239" y="359"/>
                </a:lnTo>
                <a:lnTo>
                  <a:pt x="5239" y="357"/>
                </a:lnTo>
                <a:lnTo>
                  <a:pt x="5241" y="357"/>
                </a:lnTo>
                <a:lnTo>
                  <a:pt x="5244" y="357"/>
                </a:lnTo>
                <a:lnTo>
                  <a:pt x="5244" y="354"/>
                </a:lnTo>
                <a:lnTo>
                  <a:pt x="5244" y="354"/>
                </a:lnTo>
                <a:lnTo>
                  <a:pt x="5246" y="354"/>
                </a:lnTo>
                <a:lnTo>
                  <a:pt x="5246" y="352"/>
                </a:lnTo>
                <a:lnTo>
                  <a:pt x="5253" y="350"/>
                </a:lnTo>
                <a:lnTo>
                  <a:pt x="5253" y="350"/>
                </a:lnTo>
                <a:lnTo>
                  <a:pt x="5256" y="347"/>
                </a:lnTo>
                <a:lnTo>
                  <a:pt x="5256" y="347"/>
                </a:lnTo>
                <a:lnTo>
                  <a:pt x="5260" y="345"/>
                </a:lnTo>
                <a:lnTo>
                  <a:pt x="5260" y="345"/>
                </a:lnTo>
                <a:lnTo>
                  <a:pt x="5256" y="345"/>
                </a:lnTo>
                <a:lnTo>
                  <a:pt x="5256" y="345"/>
                </a:lnTo>
                <a:lnTo>
                  <a:pt x="5253" y="343"/>
                </a:lnTo>
                <a:lnTo>
                  <a:pt x="5253" y="343"/>
                </a:lnTo>
                <a:lnTo>
                  <a:pt x="5253" y="343"/>
                </a:lnTo>
                <a:lnTo>
                  <a:pt x="5253" y="343"/>
                </a:lnTo>
                <a:lnTo>
                  <a:pt x="5253" y="343"/>
                </a:lnTo>
                <a:lnTo>
                  <a:pt x="5256" y="343"/>
                </a:lnTo>
                <a:lnTo>
                  <a:pt x="5256" y="343"/>
                </a:lnTo>
                <a:lnTo>
                  <a:pt x="5256" y="343"/>
                </a:lnTo>
                <a:lnTo>
                  <a:pt x="5258" y="343"/>
                </a:lnTo>
                <a:lnTo>
                  <a:pt x="5258" y="343"/>
                </a:lnTo>
                <a:lnTo>
                  <a:pt x="5258" y="343"/>
                </a:lnTo>
                <a:lnTo>
                  <a:pt x="5260" y="345"/>
                </a:lnTo>
                <a:lnTo>
                  <a:pt x="5260" y="345"/>
                </a:lnTo>
                <a:lnTo>
                  <a:pt x="5263" y="345"/>
                </a:lnTo>
                <a:lnTo>
                  <a:pt x="5267" y="345"/>
                </a:lnTo>
                <a:lnTo>
                  <a:pt x="5272" y="345"/>
                </a:lnTo>
                <a:lnTo>
                  <a:pt x="5272" y="345"/>
                </a:lnTo>
                <a:lnTo>
                  <a:pt x="5291" y="350"/>
                </a:lnTo>
                <a:lnTo>
                  <a:pt x="5291" y="350"/>
                </a:lnTo>
                <a:lnTo>
                  <a:pt x="5293" y="350"/>
                </a:lnTo>
                <a:lnTo>
                  <a:pt x="5293" y="350"/>
                </a:lnTo>
                <a:lnTo>
                  <a:pt x="5293" y="350"/>
                </a:lnTo>
                <a:lnTo>
                  <a:pt x="5293" y="350"/>
                </a:lnTo>
                <a:lnTo>
                  <a:pt x="5293" y="350"/>
                </a:lnTo>
                <a:lnTo>
                  <a:pt x="5291" y="347"/>
                </a:lnTo>
                <a:lnTo>
                  <a:pt x="5291" y="347"/>
                </a:lnTo>
                <a:lnTo>
                  <a:pt x="5291" y="345"/>
                </a:lnTo>
                <a:lnTo>
                  <a:pt x="5291" y="343"/>
                </a:lnTo>
                <a:lnTo>
                  <a:pt x="5291" y="343"/>
                </a:lnTo>
                <a:lnTo>
                  <a:pt x="5289" y="343"/>
                </a:lnTo>
                <a:lnTo>
                  <a:pt x="5286" y="340"/>
                </a:lnTo>
                <a:lnTo>
                  <a:pt x="5284" y="340"/>
                </a:lnTo>
                <a:lnTo>
                  <a:pt x="5282" y="338"/>
                </a:lnTo>
                <a:lnTo>
                  <a:pt x="5279" y="338"/>
                </a:lnTo>
                <a:lnTo>
                  <a:pt x="5279" y="335"/>
                </a:lnTo>
                <a:lnTo>
                  <a:pt x="5279" y="335"/>
                </a:lnTo>
                <a:lnTo>
                  <a:pt x="5277" y="335"/>
                </a:lnTo>
                <a:lnTo>
                  <a:pt x="5277" y="333"/>
                </a:lnTo>
                <a:lnTo>
                  <a:pt x="5270" y="333"/>
                </a:lnTo>
                <a:lnTo>
                  <a:pt x="5265" y="331"/>
                </a:lnTo>
                <a:lnTo>
                  <a:pt x="5265" y="331"/>
                </a:lnTo>
                <a:lnTo>
                  <a:pt x="5260" y="328"/>
                </a:lnTo>
                <a:lnTo>
                  <a:pt x="5260" y="328"/>
                </a:lnTo>
                <a:lnTo>
                  <a:pt x="5260" y="328"/>
                </a:lnTo>
                <a:lnTo>
                  <a:pt x="5260" y="328"/>
                </a:lnTo>
                <a:lnTo>
                  <a:pt x="5263" y="328"/>
                </a:lnTo>
                <a:lnTo>
                  <a:pt x="5263" y="331"/>
                </a:lnTo>
                <a:lnTo>
                  <a:pt x="5260" y="331"/>
                </a:lnTo>
                <a:lnTo>
                  <a:pt x="5260" y="328"/>
                </a:lnTo>
                <a:lnTo>
                  <a:pt x="5260" y="328"/>
                </a:lnTo>
                <a:lnTo>
                  <a:pt x="5258" y="328"/>
                </a:lnTo>
                <a:lnTo>
                  <a:pt x="5258" y="326"/>
                </a:lnTo>
                <a:lnTo>
                  <a:pt x="5253" y="326"/>
                </a:lnTo>
                <a:lnTo>
                  <a:pt x="5253" y="326"/>
                </a:lnTo>
                <a:lnTo>
                  <a:pt x="5253" y="326"/>
                </a:lnTo>
                <a:lnTo>
                  <a:pt x="5256" y="326"/>
                </a:lnTo>
                <a:lnTo>
                  <a:pt x="5256" y="326"/>
                </a:lnTo>
                <a:lnTo>
                  <a:pt x="5251" y="321"/>
                </a:lnTo>
                <a:lnTo>
                  <a:pt x="5246" y="319"/>
                </a:lnTo>
                <a:lnTo>
                  <a:pt x="5246" y="319"/>
                </a:lnTo>
                <a:lnTo>
                  <a:pt x="5244" y="319"/>
                </a:lnTo>
                <a:lnTo>
                  <a:pt x="5241" y="317"/>
                </a:lnTo>
                <a:lnTo>
                  <a:pt x="5241" y="317"/>
                </a:lnTo>
                <a:lnTo>
                  <a:pt x="5237" y="314"/>
                </a:lnTo>
                <a:lnTo>
                  <a:pt x="5234" y="312"/>
                </a:lnTo>
                <a:lnTo>
                  <a:pt x="5232" y="312"/>
                </a:lnTo>
                <a:lnTo>
                  <a:pt x="5232" y="312"/>
                </a:lnTo>
                <a:lnTo>
                  <a:pt x="5232" y="314"/>
                </a:lnTo>
                <a:lnTo>
                  <a:pt x="5232" y="314"/>
                </a:lnTo>
                <a:lnTo>
                  <a:pt x="5230" y="314"/>
                </a:lnTo>
                <a:lnTo>
                  <a:pt x="5225" y="312"/>
                </a:lnTo>
                <a:lnTo>
                  <a:pt x="5218" y="309"/>
                </a:lnTo>
                <a:lnTo>
                  <a:pt x="5216" y="307"/>
                </a:lnTo>
                <a:lnTo>
                  <a:pt x="5211" y="305"/>
                </a:lnTo>
                <a:lnTo>
                  <a:pt x="5211" y="305"/>
                </a:lnTo>
                <a:lnTo>
                  <a:pt x="5208" y="305"/>
                </a:lnTo>
                <a:lnTo>
                  <a:pt x="5206" y="305"/>
                </a:lnTo>
                <a:lnTo>
                  <a:pt x="5204" y="307"/>
                </a:lnTo>
                <a:lnTo>
                  <a:pt x="5204" y="307"/>
                </a:lnTo>
                <a:lnTo>
                  <a:pt x="5199" y="305"/>
                </a:lnTo>
                <a:lnTo>
                  <a:pt x="5197" y="307"/>
                </a:lnTo>
                <a:lnTo>
                  <a:pt x="5197" y="307"/>
                </a:lnTo>
                <a:lnTo>
                  <a:pt x="5197" y="307"/>
                </a:lnTo>
                <a:lnTo>
                  <a:pt x="5197" y="305"/>
                </a:lnTo>
                <a:lnTo>
                  <a:pt x="5194" y="305"/>
                </a:lnTo>
                <a:lnTo>
                  <a:pt x="5192" y="302"/>
                </a:lnTo>
                <a:lnTo>
                  <a:pt x="5190" y="302"/>
                </a:lnTo>
                <a:lnTo>
                  <a:pt x="5187" y="302"/>
                </a:lnTo>
                <a:lnTo>
                  <a:pt x="5187" y="302"/>
                </a:lnTo>
                <a:lnTo>
                  <a:pt x="5187" y="302"/>
                </a:lnTo>
                <a:lnTo>
                  <a:pt x="5185" y="305"/>
                </a:lnTo>
                <a:lnTo>
                  <a:pt x="5180" y="305"/>
                </a:lnTo>
                <a:lnTo>
                  <a:pt x="5178" y="305"/>
                </a:lnTo>
                <a:lnTo>
                  <a:pt x="5173" y="305"/>
                </a:lnTo>
                <a:lnTo>
                  <a:pt x="5171" y="305"/>
                </a:lnTo>
                <a:lnTo>
                  <a:pt x="5178" y="305"/>
                </a:lnTo>
                <a:lnTo>
                  <a:pt x="5180" y="305"/>
                </a:lnTo>
                <a:lnTo>
                  <a:pt x="5185" y="302"/>
                </a:lnTo>
                <a:lnTo>
                  <a:pt x="5185" y="300"/>
                </a:lnTo>
                <a:lnTo>
                  <a:pt x="5194" y="302"/>
                </a:lnTo>
                <a:lnTo>
                  <a:pt x="5197" y="302"/>
                </a:lnTo>
                <a:lnTo>
                  <a:pt x="5199" y="302"/>
                </a:lnTo>
                <a:lnTo>
                  <a:pt x="5204" y="305"/>
                </a:lnTo>
                <a:lnTo>
                  <a:pt x="5204" y="305"/>
                </a:lnTo>
                <a:lnTo>
                  <a:pt x="5206" y="305"/>
                </a:lnTo>
                <a:lnTo>
                  <a:pt x="5204" y="302"/>
                </a:lnTo>
                <a:lnTo>
                  <a:pt x="5201" y="300"/>
                </a:lnTo>
                <a:lnTo>
                  <a:pt x="5199" y="300"/>
                </a:lnTo>
                <a:lnTo>
                  <a:pt x="5197" y="300"/>
                </a:lnTo>
                <a:lnTo>
                  <a:pt x="5197" y="300"/>
                </a:lnTo>
                <a:lnTo>
                  <a:pt x="5192" y="300"/>
                </a:lnTo>
                <a:lnTo>
                  <a:pt x="5190" y="300"/>
                </a:lnTo>
                <a:lnTo>
                  <a:pt x="5187" y="300"/>
                </a:lnTo>
                <a:lnTo>
                  <a:pt x="5187" y="298"/>
                </a:lnTo>
                <a:lnTo>
                  <a:pt x="5192" y="300"/>
                </a:lnTo>
                <a:lnTo>
                  <a:pt x="5192" y="300"/>
                </a:lnTo>
                <a:lnTo>
                  <a:pt x="5194" y="298"/>
                </a:lnTo>
                <a:lnTo>
                  <a:pt x="5201" y="300"/>
                </a:lnTo>
                <a:lnTo>
                  <a:pt x="5204" y="300"/>
                </a:lnTo>
                <a:lnTo>
                  <a:pt x="5204" y="302"/>
                </a:lnTo>
                <a:lnTo>
                  <a:pt x="5211" y="305"/>
                </a:lnTo>
                <a:lnTo>
                  <a:pt x="5216" y="305"/>
                </a:lnTo>
                <a:lnTo>
                  <a:pt x="5225" y="307"/>
                </a:lnTo>
                <a:lnTo>
                  <a:pt x="5230" y="307"/>
                </a:lnTo>
                <a:lnTo>
                  <a:pt x="5230" y="307"/>
                </a:lnTo>
                <a:lnTo>
                  <a:pt x="5232" y="307"/>
                </a:lnTo>
                <a:lnTo>
                  <a:pt x="5234" y="305"/>
                </a:lnTo>
                <a:lnTo>
                  <a:pt x="5237" y="302"/>
                </a:lnTo>
                <a:lnTo>
                  <a:pt x="5237" y="302"/>
                </a:lnTo>
                <a:lnTo>
                  <a:pt x="5237" y="300"/>
                </a:lnTo>
                <a:lnTo>
                  <a:pt x="5239" y="300"/>
                </a:lnTo>
                <a:lnTo>
                  <a:pt x="5239" y="298"/>
                </a:lnTo>
                <a:lnTo>
                  <a:pt x="5239" y="298"/>
                </a:lnTo>
                <a:lnTo>
                  <a:pt x="5239" y="298"/>
                </a:lnTo>
                <a:lnTo>
                  <a:pt x="5239" y="295"/>
                </a:lnTo>
                <a:lnTo>
                  <a:pt x="5237" y="293"/>
                </a:lnTo>
                <a:lnTo>
                  <a:pt x="5237" y="293"/>
                </a:lnTo>
                <a:lnTo>
                  <a:pt x="5237" y="291"/>
                </a:lnTo>
                <a:lnTo>
                  <a:pt x="5234" y="288"/>
                </a:lnTo>
                <a:lnTo>
                  <a:pt x="5234" y="288"/>
                </a:lnTo>
                <a:lnTo>
                  <a:pt x="5232" y="288"/>
                </a:lnTo>
                <a:lnTo>
                  <a:pt x="5227" y="286"/>
                </a:lnTo>
                <a:lnTo>
                  <a:pt x="5225" y="286"/>
                </a:lnTo>
                <a:lnTo>
                  <a:pt x="5220" y="283"/>
                </a:lnTo>
                <a:lnTo>
                  <a:pt x="5218" y="281"/>
                </a:lnTo>
                <a:lnTo>
                  <a:pt x="5216" y="279"/>
                </a:lnTo>
                <a:lnTo>
                  <a:pt x="5216" y="279"/>
                </a:lnTo>
                <a:lnTo>
                  <a:pt x="5216" y="279"/>
                </a:lnTo>
                <a:lnTo>
                  <a:pt x="5218" y="279"/>
                </a:lnTo>
                <a:lnTo>
                  <a:pt x="5220" y="279"/>
                </a:lnTo>
                <a:lnTo>
                  <a:pt x="5220" y="279"/>
                </a:lnTo>
                <a:lnTo>
                  <a:pt x="5220" y="276"/>
                </a:lnTo>
                <a:lnTo>
                  <a:pt x="5218" y="276"/>
                </a:lnTo>
                <a:lnTo>
                  <a:pt x="5218" y="276"/>
                </a:lnTo>
                <a:lnTo>
                  <a:pt x="5218" y="276"/>
                </a:lnTo>
                <a:lnTo>
                  <a:pt x="5218" y="274"/>
                </a:lnTo>
                <a:lnTo>
                  <a:pt x="5218" y="274"/>
                </a:lnTo>
                <a:lnTo>
                  <a:pt x="5218" y="274"/>
                </a:lnTo>
                <a:lnTo>
                  <a:pt x="5223" y="276"/>
                </a:lnTo>
                <a:lnTo>
                  <a:pt x="5223" y="279"/>
                </a:lnTo>
                <a:lnTo>
                  <a:pt x="5225" y="279"/>
                </a:lnTo>
                <a:lnTo>
                  <a:pt x="5225" y="279"/>
                </a:lnTo>
                <a:lnTo>
                  <a:pt x="5227" y="279"/>
                </a:lnTo>
                <a:lnTo>
                  <a:pt x="5227" y="279"/>
                </a:lnTo>
                <a:lnTo>
                  <a:pt x="5227" y="276"/>
                </a:lnTo>
                <a:lnTo>
                  <a:pt x="5225" y="274"/>
                </a:lnTo>
                <a:lnTo>
                  <a:pt x="5225" y="274"/>
                </a:lnTo>
                <a:lnTo>
                  <a:pt x="5227" y="276"/>
                </a:lnTo>
                <a:lnTo>
                  <a:pt x="5230" y="279"/>
                </a:lnTo>
                <a:lnTo>
                  <a:pt x="5230" y="279"/>
                </a:lnTo>
                <a:lnTo>
                  <a:pt x="5230" y="279"/>
                </a:lnTo>
                <a:lnTo>
                  <a:pt x="5232" y="281"/>
                </a:lnTo>
                <a:lnTo>
                  <a:pt x="5232" y="281"/>
                </a:lnTo>
                <a:lnTo>
                  <a:pt x="5230" y="281"/>
                </a:lnTo>
                <a:lnTo>
                  <a:pt x="5230" y="281"/>
                </a:lnTo>
                <a:lnTo>
                  <a:pt x="5230" y="281"/>
                </a:lnTo>
                <a:lnTo>
                  <a:pt x="5232" y="283"/>
                </a:lnTo>
                <a:lnTo>
                  <a:pt x="5237" y="283"/>
                </a:lnTo>
                <a:lnTo>
                  <a:pt x="5239" y="286"/>
                </a:lnTo>
                <a:lnTo>
                  <a:pt x="5241" y="286"/>
                </a:lnTo>
                <a:lnTo>
                  <a:pt x="5241" y="286"/>
                </a:lnTo>
                <a:lnTo>
                  <a:pt x="5241" y="286"/>
                </a:lnTo>
                <a:lnTo>
                  <a:pt x="5244" y="286"/>
                </a:lnTo>
                <a:lnTo>
                  <a:pt x="5244" y="288"/>
                </a:lnTo>
                <a:lnTo>
                  <a:pt x="5246" y="288"/>
                </a:lnTo>
                <a:lnTo>
                  <a:pt x="5249" y="291"/>
                </a:lnTo>
                <a:lnTo>
                  <a:pt x="5249" y="291"/>
                </a:lnTo>
                <a:lnTo>
                  <a:pt x="5251" y="291"/>
                </a:lnTo>
                <a:lnTo>
                  <a:pt x="5251" y="291"/>
                </a:lnTo>
                <a:lnTo>
                  <a:pt x="5260" y="291"/>
                </a:lnTo>
                <a:lnTo>
                  <a:pt x="5263" y="291"/>
                </a:lnTo>
                <a:lnTo>
                  <a:pt x="5265" y="288"/>
                </a:lnTo>
                <a:lnTo>
                  <a:pt x="5267" y="288"/>
                </a:lnTo>
                <a:lnTo>
                  <a:pt x="5267" y="288"/>
                </a:lnTo>
                <a:lnTo>
                  <a:pt x="5275" y="291"/>
                </a:lnTo>
                <a:lnTo>
                  <a:pt x="5284" y="291"/>
                </a:lnTo>
                <a:lnTo>
                  <a:pt x="5289" y="293"/>
                </a:lnTo>
                <a:lnTo>
                  <a:pt x="5293" y="295"/>
                </a:lnTo>
                <a:lnTo>
                  <a:pt x="5296" y="298"/>
                </a:lnTo>
                <a:lnTo>
                  <a:pt x="5298" y="300"/>
                </a:lnTo>
                <a:lnTo>
                  <a:pt x="5298" y="300"/>
                </a:lnTo>
                <a:lnTo>
                  <a:pt x="5303" y="300"/>
                </a:lnTo>
                <a:lnTo>
                  <a:pt x="5305" y="302"/>
                </a:lnTo>
                <a:lnTo>
                  <a:pt x="5308" y="302"/>
                </a:lnTo>
                <a:lnTo>
                  <a:pt x="5308" y="302"/>
                </a:lnTo>
                <a:lnTo>
                  <a:pt x="5308" y="302"/>
                </a:lnTo>
                <a:lnTo>
                  <a:pt x="5310" y="302"/>
                </a:lnTo>
                <a:lnTo>
                  <a:pt x="5310" y="305"/>
                </a:lnTo>
                <a:lnTo>
                  <a:pt x="5312" y="305"/>
                </a:lnTo>
                <a:lnTo>
                  <a:pt x="5312" y="305"/>
                </a:lnTo>
                <a:lnTo>
                  <a:pt x="5315" y="302"/>
                </a:lnTo>
                <a:lnTo>
                  <a:pt x="5315" y="302"/>
                </a:lnTo>
                <a:lnTo>
                  <a:pt x="5319" y="305"/>
                </a:lnTo>
                <a:lnTo>
                  <a:pt x="5319" y="305"/>
                </a:lnTo>
                <a:lnTo>
                  <a:pt x="5319" y="305"/>
                </a:lnTo>
                <a:lnTo>
                  <a:pt x="5324" y="305"/>
                </a:lnTo>
                <a:lnTo>
                  <a:pt x="5329" y="307"/>
                </a:lnTo>
                <a:lnTo>
                  <a:pt x="5331" y="307"/>
                </a:lnTo>
                <a:lnTo>
                  <a:pt x="5334" y="307"/>
                </a:lnTo>
                <a:lnTo>
                  <a:pt x="5341" y="309"/>
                </a:lnTo>
                <a:lnTo>
                  <a:pt x="5343" y="312"/>
                </a:lnTo>
                <a:lnTo>
                  <a:pt x="5345" y="312"/>
                </a:lnTo>
                <a:lnTo>
                  <a:pt x="5348" y="312"/>
                </a:lnTo>
                <a:lnTo>
                  <a:pt x="5348" y="312"/>
                </a:lnTo>
                <a:lnTo>
                  <a:pt x="5348" y="312"/>
                </a:lnTo>
                <a:lnTo>
                  <a:pt x="5348" y="309"/>
                </a:lnTo>
                <a:lnTo>
                  <a:pt x="5348" y="309"/>
                </a:lnTo>
                <a:lnTo>
                  <a:pt x="5348" y="309"/>
                </a:lnTo>
                <a:lnTo>
                  <a:pt x="5348" y="309"/>
                </a:lnTo>
                <a:lnTo>
                  <a:pt x="5348" y="309"/>
                </a:lnTo>
                <a:lnTo>
                  <a:pt x="5348" y="309"/>
                </a:lnTo>
                <a:lnTo>
                  <a:pt x="5350" y="309"/>
                </a:lnTo>
                <a:lnTo>
                  <a:pt x="5350" y="312"/>
                </a:lnTo>
                <a:lnTo>
                  <a:pt x="5350" y="312"/>
                </a:lnTo>
                <a:lnTo>
                  <a:pt x="5355" y="314"/>
                </a:lnTo>
                <a:lnTo>
                  <a:pt x="5357" y="314"/>
                </a:lnTo>
                <a:lnTo>
                  <a:pt x="5357" y="314"/>
                </a:lnTo>
                <a:lnTo>
                  <a:pt x="5357" y="314"/>
                </a:lnTo>
                <a:lnTo>
                  <a:pt x="5357" y="312"/>
                </a:lnTo>
                <a:lnTo>
                  <a:pt x="5357" y="312"/>
                </a:lnTo>
                <a:lnTo>
                  <a:pt x="5353" y="309"/>
                </a:lnTo>
                <a:lnTo>
                  <a:pt x="5353" y="309"/>
                </a:lnTo>
                <a:lnTo>
                  <a:pt x="5355" y="309"/>
                </a:lnTo>
                <a:lnTo>
                  <a:pt x="5355" y="309"/>
                </a:lnTo>
                <a:lnTo>
                  <a:pt x="5357" y="309"/>
                </a:lnTo>
                <a:lnTo>
                  <a:pt x="5357" y="309"/>
                </a:lnTo>
                <a:lnTo>
                  <a:pt x="5360" y="312"/>
                </a:lnTo>
                <a:lnTo>
                  <a:pt x="5360" y="312"/>
                </a:lnTo>
                <a:lnTo>
                  <a:pt x="5360" y="312"/>
                </a:lnTo>
                <a:lnTo>
                  <a:pt x="5364" y="312"/>
                </a:lnTo>
                <a:lnTo>
                  <a:pt x="5364" y="309"/>
                </a:lnTo>
                <a:lnTo>
                  <a:pt x="5362" y="309"/>
                </a:lnTo>
                <a:lnTo>
                  <a:pt x="5362" y="309"/>
                </a:lnTo>
                <a:lnTo>
                  <a:pt x="5360" y="309"/>
                </a:lnTo>
                <a:lnTo>
                  <a:pt x="5360" y="309"/>
                </a:lnTo>
                <a:lnTo>
                  <a:pt x="5360" y="309"/>
                </a:lnTo>
                <a:lnTo>
                  <a:pt x="5357" y="307"/>
                </a:lnTo>
                <a:lnTo>
                  <a:pt x="5353" y="307"/>
                </a:lnTo>
                <a:lnTo>
                  <a:pt x="5353" y="307"/>
                </a:lnTo>
                <a:lnTo>
                  <a:pt x="5350" y="307"/>
                </a:lnTo>
                <a:lnTo>
                  <a:pt x="5350" y="307"/>
                </a:lnTo>
                <a:lnTo>
                  <a:pt x="5348" y="305"/>
                </a:lnTo>
                <a:lnTo>
                  <a:pt x="5348" y="305"/>
                </a:lnTo>
                <a:lnTo>
                  <a:pt x="5348" y="305"/>
                </a:lnTo>
                <a:lnTo>
                  <a:pt x="5348" y="305"/>
                </a:lnTo>
                <a:lnTo>
                  <a:pt x="5345" y="302"/>
                </a:lnTo>
                <a:lnTo>
                  <a:pt x="5343" y="302"/>
                </a:lnTo>
                <a:lnTo>
                  <a:pt x="5343" y="302"/>
                </a:lnTo>
                <a:lnTo>
                  <a:pt x="5343" y="302"/>
                </a:lnTo>
                <a:lnTo>
                  <a:pt x="5343" y="302"/>
                </a:lnTo>
                <a:lnTo>
                  <a:pt x="5343" y="302"/>
                </a:lnTo>
                <a:lnTo>
                  <a:pt x="5343" y="302"/>
                </a:lnTo>
                <a:lnTo>
                  <a:pt x="5343" y="302"/>
                </a:lnTo>
                <a:lnTo>
                  <a:pt x="5345" y="302"/>
                </a:lnTo>
                <a:lnTo>
                  <a:pt x="5348" y="302"/>
                </a:lnTo>
                <a:lnTo>
                  <a:pt x="5350" y="300"/>
                </a:lnTo>
                <a:lnTo>
                  <a:pt x="5350" y="300"/>
                </a:lnTo>
                <a:lnTo>
                  <a:pt x="5350" y="300"/>
                </a:lnTo>
                <a:lnTo>
                  <a:pt x="5348" y="298"/>
                </a:lnTo>
                <a:lnTo>
                  <a:pt x="5345" y="295"/>
                </a:lnTo>
                <a:lnTo>
                  <a:pt x="5343" y="295"/>
                </a:lnTo>
                <a:lnTo>
                  <a:pt x="5343" y="295"/>
                </a:lnTo>
                <a:lnTo>
                  <a:pt x="5341" y="295"/>
                </a:lnTo>
                <a:lnTo>
                  <a:pt x="5341" y="295"/>
                </a:lnTo>
                <a:lnTo>
                  <a:pt x="5338" y="295"/>
                </a:lnTo>
                <a:lnTo>
                  <a:pt x="5343" y="295"/>
                </a:lnTo>
                <a:lnTo>
                  <a:pt x="5343" y="295"/>
                </a:lnTo>
                <a:lnTo>
                  <a:pt x="5341" y="293"/>
                </a:lnTo>
                <a:lnTo>
                  <a:pt x="5338" y="291"/>
                </a:lnTo>
                <a:lnTo>
                  <a:pt x="5338" y="291"/>
                </a:lnTo>
                <a:lnTo>
                  <a:pt x="5338" y="291"/>
                </a:lnTo>
                <a:lnTo>
                  <a:pt x="5336" y="291"/>
                </a:lnTo>
                <a:lnTo>
                  <a:pt x="5336" y="291"/>
                </a:lnTo>
                <a:lnTo>
                  <a:pt x="5336" y="291"/>
                </a:lnTo>
                <a:lnTo>
                  <a:pt x="5334" y="291"/>
                </a:lnTo>
                <a:lnTo>
                  <a:pt x="5329" y="288"/>
                </a:lnTo>
                <a:lnTo>
                  <a:pt x="5327" y="288"/>
                </a:lnTo>
                <a:lnTo>
                  <a:pt x="5324" y="288"/>
                </a:lnTo>
                <a:lnTo>
                  <a:pt x="5327" y="288"/>
                </a:lnTo>
                <a:lnTo>
                  <a:pt x="5327" y="288"/>
                </a:lnTo>
                <a:lnTo>
                  <a:pt x="5329" y="288"/>
                </a:lnTo>
                <a:lnTo>
                  <a:pt x="5334" y="288"/>
                </a:lnTo>
                <a:lnTo>
                  <a:pt x="5334" y="288"/>
                </a:lnTo>
                <a:lnTo>
                  <a:pt x="5336" y="291"/>
                </a:lnTo>
                <a:lnTo>
                  <a:pt x="5336" y="291"/>
                </a:lnTo>
                <a:lnTo>
                  <a:pt x="5341" y="291"/>
                </a:lnTo>
                <a:lnTo>
                  <a:pt x="5341" y="291"/>
                </a:lnTo>
                <a:lnTo>
                  <a:pt x="5343" y="291"/>
                </a:lnTo>
                <a:lnTo>
                  <a:pt x="5343" y="291"/>
                </a:lnTo>
                <a:lnTo>
                  <a:pt x="5343" y="291"/>
                </a:lnTo>
                <a:lnTo>
                  <a:pt x="5348" y="291"/>
                </a:lnTo>
                <a:lnTo>
                  <a:pt x="5348" y="291"/>
                </a:lnTo>
                <a:lnTo>
                  <a:pt x="5353" y="291"/>
                </a:lnTo>
                <a:lnTo>
                  <a:pt x="5353" y="291"/>
                </a:lnTo>
                <a:lnTo>
                  <a:pt x="5353" y="291"/>
                </a:lnTo>
                <a:lnTo>
                  <a:pt x="5353" y="291"/>
                </a:lnTo>
                <a:lnTo>
                  <a:pt x="5350" y="288"/>
                </a:lnTo>
                <a:lnTo>
                  <a:pt x="5348" y="288"/>
                </a:lnTo>
                <a:lnTo>
                  <a:pt x="5345" y="288"/>
                </a:lnTo>
                <a:lnTo>
                  <a:pt x="5343" y="286"/>
                </a:lnTo>
                <a:lnTo>
                  <a:pt x="5343" y="286"/>
                </a:lnTo>
                <a:lnTo>
                  <a:pt x="5341" y="286"/>
                </a:lnTo>
                <a:lnTo>
                  <a:pt x="5341" y="286"/>
                </a:lnTo>
                <a:lnTo>
                  <a:pt x="5341" y="286"/>
                </a:lnTo>
                <a:lnTo>
                  <a:pt x="5345" y="286"/>
                </a:lnTo>
                <a:lnTo>
                  <a:pt x="5348" y="288"/>
                </a:lnTo>
                <a:lnTo>
                  <a:pt x="5350" y="288"/>
                </a:lnTo>
                <a:lnTo>
                  <a:pt x="5353" y="288"/>
                </a:lnTo>
                <a:lnTo>
                  <a:pt x="5357" y="288"/>
                </a:lnTo>
                <a:lnTo>
                  <a:pt x="5357" y="288"/>
                </a:lnTo>
                <a:lnTo>
                  <a:pt x="5357" y="288"/>
                </a:lnTo>
                <a:lnTo>
                  <a:pt x="5355" y="286"/>
                </a:lnTo>
                <a:lnTo>
                  <a:pt x="5353" y="286"/>
                </a:lnTo>
                <a:lnTo>
                  <a:pt x="5353" y="283"/>
                </a:lnTo>
                <a:lnTo>
                  <a:pt x="5353" y="283"/>
                </a:lnTo>
                <a:lnTo>
                  <a:pt x="5353" y="281"/>
                </a:lnTo>
                <a:lnTo>
                  <a:pt x="5355" y="281"/>
                </a:lnTo>
                <a:lnTo>
                  <a:pt x="5355" y="281"/>
                </a:lnTo>
                <a:lnTo>
                  <a:pt x="5357" y="281"/>
                </a:lnTo>
                <a:lnTo>
                  <a:pt x="5357" y="281"/>
                </a:lnTo>
                <a:lnTo>
                  <a:pt x="5357" y="281"/>
                </a:lnTo>
                <a:lnTo>
                  <a:pt x="5357" y="281"/>
                </a:lnTo>
                <a:lnTo>
                  <a:pt x="5355" y="279"/>
                </a:lnTo>
                <a:lnTo>
                  <a:pt x="5353" y="279"/>
                </a:lnTo>
                <a:lnTo>
                  <a:pt x="5348" y="279"/>
                </a:lnTo>
                <a:lnTo>
                  <a:pt x="5348" y="279"/>
                </a:lnTo>
                <a:lnTo>
                  <a:pt x="5345" y="276"/>
                </a:lnTo>
                <a:lnTo>
                  <a:pt x="5345" y="276"/>
                </a:lnTo>
                <a:lnTo>
                  <a:pt x="5343" y="276"/>
                </a:lnTo>
                <a:lnTo>
                  <a:pt x="5343" y="276"/>
                </a:lnTo>
                <a:lnTo>
                  <a:pt x="5343" y="276"/>
                </a:lnTo>
                <a:lnTo>
                  <a:pt x="5341" y="276"/>
                </a:lnTo>
                <a:lnTo>
                  <a:pt x="5341" y="276"/>
                </a:lnTo>
                <a:lnTo>
                  <a:pt x="5341" y="276"/>
                </a:lnTo>
                <a:lnTo>
                  <a:pt x="5341" y="276"/>
                </a:lnTo>
                <a:lnTo>
                  <a:pt x="5338" y="276"/>
                </a:lnTo>
                <a:lnTo>
                  <a:pt x="5338" y="274"/>
                </a:lnTo>
                <a:lnTo>
                  <a:pt x="5334" y="274"/>
                </a:lnTo>
                <a:lnTo>
                  <a:pt x="5329" y="272"/>
                </a:lnTo>
                <a:lnTo>
                  <a:pt x="5324" y="272"/>
                </a:lnTo>
                <a:lnTo>
                  <a:pt x="5324" y="272"/>
                </a:lnTo>
                <a:lnTo>
                  <a:pt x="5317" y="269"/>
                </a:lnTo>
                <a:lnTo>
                  <a:pt x="5312" y="267"/>
                </a:lnTo>
                <a:lnTo>
                  <a:pt x="5310" y="267"/>
                </a:lnTo>
                <a:lnTo>
                  <a:pt x="5305" y="265"/>
                </a:lnTo>
                <a:lnTo>
                  <a:pt x="5303" y="265"/>
                </a:lnTo>
                <a:lnTo>
                  <a:pt x="5301" y="265"/>
                </a:lnTo>
                <a:lnTo>
                  <a:pt x="5301" y="265"/>
                </a:lnTo>
                <a:lnTo>
                  <a:pt x="5298" y="265"/>
                </a:lnTo>
                <a:lnTo>
                  <a:pt x="5293" y="262"/>
                </a:lnTo>
                <a:lnTo>
                  <a:pt x="5291" y="262"/>
                </a:lnTo>
                <a:lnTo>
                  <a:pt x="5284" y="262"/>
                </a:lnTo>
                <a:lnTo>
                  <a:pt x="5284" y="262"/>
                </a:lnTo>
                <a:lnTo>
                  <a:pt x="5286" y="262"/>
                </a:lnTo>
                <a:lnTo>
                  <a:pt x="5293" y="265"/>
                </a:lnTo>
                <a:lnTo>
                  <a:pt x="5293" y="265"/>
                </a:lnTo>
                <a:lnTo>
                  <a:pt x="5296" y="265"/>
                </a:lnTo>
                <a:lnTo>
                  <a:pt x="5293" y="265"/>
                </a:lnTo>
                <a:lnTo>
                  <a:pt x="5289" y="265"/>
                </a:lnTo>
                <a:lnTo>
                  <a:pt x="5286" y="265"/>
                </a:lnTo>
                <a:lnTo>
                  <a:pt x="5284" y="262"/>
                </a:lnTo>
                <a:lnTo>
                  <a:pt x="5284" y="262"/>
                </a:lnTo>
                <a:lnTo>
                  <a:pt x="5284" y="262"/>
                </a:lnTo>
                <a:lnTo>
                  <a:pt x="5284" y="265"/>
                </a:lnTo>
                <a:lnTo>
                  <a:pt x="5284" y="265"/>
                </a:lnTo>
                <a:lnTo>
                  <a:pt x="5286" y="265"/>
                </a:lnTo>
                <a:lnTo>
                  <a:pt x="5286" y="265"/>
                </a:lnTo>
                <a:lnTo>
                  <a:pt x="5289" y="265"/>
                </a:lnTo>
                <a:lnTo>
                  <a:pt x="5286" y="267"/>
                </a:lnTo>
                <a:lnTo>
                  <a:pt x="5286" y="267"/>
                </a:lnTo>
                <a:lnTo>
                  <a:pt x="5284" y="265"/>
                </a:lnTo>
                <a:lnTo>
                  <a:pt x="5284" y="265"/>
                </a:lnTo>
                <a:lnTo>
                  <a:pt x="5282" y="262"/>
                </a:lnTo>
                <a:lnTo>
                  <a:pt x="5284" y="262"/>
                </a:lnTo>
                <a:lnTo>
                  <a:pt x="5282" y="262"/>
                </a:lnTo>
                <a:lnTo>
                  <a:pt x="5277" y="262"/>
                </a:lnTo>
                <a:lnTo>
                  <a:pt x="5275" y="260"/>
                </a:lnTo>
                <a:lnTo>
                  <a:pt x="5275" y="260"/>
                </a:lnTo>
                <a:lnTo>
                  <a:pt x="5272" y="262"/>
                </a:lnTo>
                <a:lnTo>
                  <a:pt x="5263" y="262"/>
                </a:lnTo>
                <a:lnTo>
                  <a:pt x="5263" y="262"/>
                </a:lnTo>
                <a:lnTo>
                  <a:pt x="5263" y="262"/>
                </a:lnTo>
                <a:lnTo>
                  <a:pt x="5265" y="262"/>
                </a:lnTo>
                <a:lnTo>
                  <a:pt x="5265" y="262"/>
                </a:lnTo>
                <a:lnTo>
                  <a:pt x="5265" y="262"/>
                </a:lnTo>
                <a:lnTo>
                  <a:pt x="5267" y="262"/>
                </a:lnTo>
                <a:lnTo>
                  <a:pt x="5270" y="262"/>
                </a:lnTo>
                <a:lnTo>
                  <a:pt x="5272" y="265"/>
                </a:lnTo>
                <a:lnTo>
                  <a:pt x="5272" y="265"/>
                </a:lnTo>
                <a:lnTo>
                  <a:pt x="5275" y="265"/>
                </a:lnTo>
                <a:lnTo>
                  <a:pt x="5277" y="267"/>
                </a:lnTo>
                <a:lnTo>
                  <a:pt x="5279" y="267"/>
                </a:lnTo>
                <a:lnTo>
                  <a:pt x="5279" y="269"/>
                </a:lnTo>
                <a:lnTo>
                  <a:pt x="5279" y="269"/>
                </a:lnTo>
                <a:lnTo>
                  <a:pt x="5279" y="269"/>
                </a:lnTo>
                <a:lnTo>
                  <a:pt x="5282" y="272"/>
                </a:lnTo>
                <a:lnTo>
                  <a:pt x="5284" y="272"/>
                </a:lnTo>
                <a:lnTo>
                  <a:pt x="5286" y="272"/>
                </a:lnTo>
                <a:lnTo>
                  <a:pt x="5289" y="272"/>
                </a:lnTo>
                <a:lnTo>
                  <a:pt x="5291" y="274"/>
                </a:lnTo>
                <a:lnTo>
                  <a:pt x="5291" y="274"/>
                </a:lnTo>
                <a:lnTo>
                  <a:pt x="5293" y="276"/>
                </a:lnTo>
                <a:lnTo>
                  <a:pt x="5293" y="276"/>
                </a:lnTo>
                <a:lnTo>
                  <a:pt x="5293" y="276"/>
                </a:lnTo>
                <a:lnTo>
                  <a:pt x="5293" y="276"/>
                </a:lnTo>
                <a:lnTo>
                  <a:pt x="5293" y="276"/>
                </a:lnTo>
                <a:lnTo>
                  <a:pt x="5289" y="274"/>
                </a:lnTo>
                <a:lnTo>
                  <a:pt x="5286" y="272"/>
                </a:lnTo>
                <a:lnTo>
                  <a:pt x="5286" y="272"/>
                </a:lnTo>
                <a:lnTo>
                  <a:pt x="5284" y="274"/>
                </a:lnTo>
                <a:lnTo>
                  <a:pt x="5284" y="274"/>
                </a:lnTo>
                <a:lnTo>
                  <a:pt x="5284" y="274"/>
                </a:lnTo>
                <a:lnTo>
                  <a:pt x="5284" y="274"/>
                </a:lnTo>
                <a:lnTo>
                  <a:pt x="5284" y="274"/>
                </a:lnTo>
                <a:lnTo>
                  <a:pt x="5284" y="274"/>
                </a:lnTo>
                <a:lnTo>
                  <a:pt x="5284" y="274"/>
                </a:lnTo>
                <a:lnTo>
                  <a:pt x="5282" y="274"/>
                </a:lnTo>
                <a:lnTo>
                  <a:pt x="5282" y="274"/>
                </a:lnTo>
                <a:lnTo>
                  <a:pt x="5279" y="272"/>
                </a:lnTo>
                <a:lnTo>
                  <a:pt x="5277" y="272"/>
                </a:lnTo>
                <a:lnTo>
                  <a:pt x="5275" y="272"/>
                </a:lnTo>
                <a:lnTo>
                  <a:pt x="5275" y="269"/>
                </a:lnTo>
                <a:lnTo>
                  <a:pt x="5272" y="269"/>
                </a:lnTo>
                <a:lnTo>
                  <a:pt x="5270" y="269"/>
                </a:lnTo>
                <a:lnTo>
                  <a:pt x="5267" y="269"/>
                </a:lnTo>
                <a:lnTo>
                  <a:pt x="5267" y="269"/>
                </a:lnTo>
                <a:lnTo>
                  <a:pt x="5267" y="267"/>
                </a:lnTo>
                <a:lnTo>
                  <a:pt x="5265" y="265"/>
                </a:lnTo>
                <a:lnTo>
                  <a:pt x="5265" y="265"/>
                </a:lnTo>
                <a:lnTo>
                  <a:pt x="5263" y="265"/>
                </a:lnTo>
                <a:lnTo>
                  <a:pt x="5263" y="265"/>
                </a:lnTo>
                <a:lnTo>
                  <a:pt x="5260" y="262"/>
                </a:lnTo>
                <a:lnTo>
                  <a:pt x="5258" y="262"/>
                </a:lnTo>
                <a:lnTo>
                  <a:pt x="5256" y="260"/>
                </a:lnTo>
                <a:lnTo>
                  <a:pt x="5253" y="260"/>
                </a:lnTo>
                <a:lnTo>
                  <a:pt x="5253" y="257"/>
                </a:lnTo>
                <a:lnTo>
                  <a:pt x="5253" y="257"/>
                </a:lnTo>
                <a:lnTo>
                  <a:pt x="5251" y="257"/>
                </a:lnTo>
                <a:lnTo>
                  <a:pt x="5249" y="255"/>
                </a:lnTo>
                <a:lnTo>
                  <a:pt x="5246" y="255"/>
                </a:lnTo>
                <a:lnTo>
                  <a:pt x="5246" y="255"/>
                </a:lnTo>
                <a:lnTo>
                  <a:pt x="5246" y="257"/>
                </a:lnTo>
                <a:lnTo>
                  <a:pt x="5246" y="257"/>
                </a:lnTo>
                <a:lnTo>
                  <a:pt x="5244" y="257"/>
                </a:lnTo>
                <a:lnTo>
                  <a:pt x="5244" y="255"/>
                </a:lnTo>
                <a:lnTo>
                  <a:pt x="5241" y="253"/>
                </a:lnTo>
                <a:lnTo>
                  <a:pt x="5241" y="253"/>
                </a:lnTo>
                <a:lnTo>
                  <a:pt x="5239" y="253"/>
                </a:lnTo>
                <a:lnTo>
                  <a:pt x="5239" y="253"/>
                </a:lnTo>
                <a:lnTo>
                  <a:pt x="5239" y="253"/>
                </a:lnTo>
                <a:lnTo>
                  <a:pt x="5237" y="250"/>
                </a:lnTo>
                <a:lnTo>
                  <a:pt x="5204" y="243"/>
                </a:lnTo>
                <a:lnTo>
                  <a:pt x="5199" y="241"/>
                </a:lnTo>
                <a:lnTo>
                  <a:pt x="5194" y="241"/>
                </a:lnTo>
                <a:lnTo>
                  <a:pt x="5192" y="241"/>
                </a:lnTo>
                <a:lnTo>
                  <a:pt x="5192" y="241"/>
                </a:lnTo>
                <a:lnTo>
                  <a:pt x="5192" y="241"/>
                </a:lnTo>
                <a:lnTo>
                  <a:pt x="5192" y="241"/>
                </a:lnTo>
                <a:lnTo>
                  <a:pt x="5190" y="241"/>
                </a:lnTo>
                <a:lnTo>
                  <a:pt x="5190" y="241"/>
                </a:lnTo>
                <a:lnTo>
                  <a:pt x="5190" y="241"/>
                </a:lnTo>
                <a:lnTo>
                  <a:pt x="5187" y="239"/>
                </a:lnTo>
                <a:lnTo>
                  <a:pt x="5173" y="236"/>
                </a:lnTo>
                <a:lnTo>
                  <a:pt x="5171" y="234"/>
                </a:lnTo>
                <a:lnTo>
                  <a:pt x="5171" y="234"/>
                </a:lnTo>
                <a:lnTo>
                  <a:pt x="5173" y="236"/>
                </a:lnTo>
                <a:lnTo>
                  <a:pt x="5182" y="239"/>
                </a:lnTo>
                <a:lnTo>
                  <a:pt x="5185" y="239"/>
                </a:lnTo>
                <a:lnTo>
                  <a:pt x="5185" y="241"/>
                </a:lnTo>
                <a:lnTo>
                  <a:pt x="5182" y="241"/>
                </a:lnTo>
                <a:lnTo>
                  <a:pt x="5182" y="239"/>
                </a:lnTo>
                <a:lnTo>
                  <a:pt x="5180" y="239"/>
                </a:lnTo>
                <a:lnTo>
                  <a:pt x="5178" y="239"/>
                </a:lnTo>
                <a:lnTo>
                  <a:pt x="5175" y="236"/>
                </a:lnTo>
                <a:lnTo>
                  <a:pt x="5171" y="236"/>
                </a:lnTo>
                <a:lnTo>
                  <a:pt x="5168" y="236"/>
                </a:lnTo>
                <a:lnTo>
                  <a:pt x="5166" y="234"/>
                </a:lnTo>
                <a:lnTo>
                  <a:pt x="5164" y="234"/>
                </a:lnTo>
                <a:lnTo>
                  <a:pt x="5166" y="234"/>
                </a:lnTo>
                <a:lnTo>
                  <a:pt x="5168" y="234"/>
                </a:lnTo>
                <a:lnTo>
                  <a:pt x="5164" y="234"/>
                </a:lnTo>
                <a:lnTo>
                  <a:pt x="5159" y="232"/>
                </a:lnTo>
                <a:lnTo>
                  <a:pt x="5152" y="232"/>
                </a:lnTo>
                <a:lnTo>
                  <a:pt x="5149" y="229"/>
                </a:lnTo>
                <a:lnTo>
                  <a:pt x="5147" y="229"/>
                </a:lnTo>
                <a:lnTo>
                  <a:pt x="5147" y="229"/>
                </a:lnTo>
                <a:lnTo>
                  <a:pt x="5147" y="229"/>
                </a:lnTo>
                <a:lnTo>
                  <a:pt x="5145" y="229"/>
                </a:lnTo>
                <a:lnTo>
                  <a:pt x="5142" y="229"/>
                </a:lnTo>
                <a:lnTo>
                  <a:pt x="5142" y="229"/>
                </a:lnTo>
                <a:lnTo>
                  <a:pt x="5140" y="227"/>
                </a:lnTo>
                <a:lnTo>
                  <a:pt x="5135" y="227"/>
                </a:lnTo>
                <a:lnTo>
                  <a:pt x="5135" y="227"/>
                </a:lnTo>
                <a:lnTo>
                  <a:pt x="5121" y="222"/>
                </a:lnTo>
                <a:lnTo>
                  <a:pt x="5116" y="222"/>
                </a:lnTo>
                <a:lnTo>
                  <a:pt x="5114" y="222"/>
                </a:lnTo>
                <a:lnTo>
                  <a:pt x="5114" y="220"/>
                </a:lnTo>
                <a:lnTo>
                  <a:pt x="5112" y="220"/>
                </a:lnTo>
                <a:lnTo>
                  <a:pt x="5104" y="220"/>
                </a:lnTo>
                <a:lnTo>
                  <a:pt x="5104" y="220"/>
                </a:lnTo>
                <a:lnTo>
                  <a:pt x="5097" y="217"/>
                </a:lnTo>
                <a:lnTo>
                  <a:pt x="5090" y="217"/>
                </a:lnTo>
                <a:lnTo>
                  <a:pt x="5086" y="217"/>
                </a:lnTo>
                <a:lnTo>
                  <a:pt x="5079" y="215"/>
                </a:lnTo>
                <a:lnTo>
                  <a:pt x="5069" y="213"/>
                </a:lnTo>
                <a:lnTo>
                  <a:pt x="5062" y="213"/>
                </a:lnTo>
                <a:lnTo>
                  <a:pt x="5060" y="210"/>
                </a:lnTo>
                <a:lnTo>
                  <a:pt x="5057" y="210"/>
                </a:lnTo>
                <a:lnTo>
                  <a:pt x="5057" y="210"/>
                </a:lnTo>
                <a:lnTo>
                  <a:pt x="5053" y="213"/>
                </a:lnTo>
                <a:lnTo>
                  <a:pt x="5045" y="213"/>
                </a:lnTo>
                <a:lnTo>
                  <a:pt x="5038" y="213"/>
                </a:lnTo>
                <a:lnTo>
                  <a:pt x="5038" y="213"/>
                </a:lnTo>
                <a:lnTo>
                  <a:pt x="5034" y="213"/>
                </a:lnTo>
                <a:lnTo>
                  <a:pt x="5029" y="210"/>
                </a:lnTo>
                <a:lnTo>
                  <a:pt x="5029" y="210"/>
                </a:lnTo>
                <a:lnTo>
                  <a:pt x="5024" y="210"/>
                </a:lnTo>
                <a:lnTo>
                  <a:pt x="5024" y="210"/>
                </a:lnTo>
                <a:lnTo>
                  <a:pt x="5027" y="213"/>
                </a:lnTo>
                <a:lnTo>
                  <a:pt x="5022" y="213"/>
                </a:lnTo>
                <a:lnTo>
                  <a:pt x="5017" y="210"/>
                </a:lnTo>
                <a:lnTo>
                  <a:pt x="5012" y="210"/>
                </a:lnTo>
                <a:lnTo>
                  <a:pt x="5003" y="210"/>
                </a:lnTo>
                <a:lnTo>
                  <a:pt x="4991" y="208"/>
                </a:lnTo>
                <a:lnTo>
                  <a:pt x="4986" y="208"/>
                </a:lnTo>
                <a:lnTo>
                  <a:pt x="4982" y="208"/>
                </a:lnTo>
                <a:lnTo>
                  <a:pt x="4982" y="208"/>
                </a:lnTo>
                <a:lnTo>
                  <a:pt x="4986" y="210"/>
                </a:lnTo>
                <a:lnTo>
                  <a:pt x="4986" y="213"/>
                </a:lnTo>
                <a:lnTo>
                  <a:pt x="4989" y="215"/>
                </a:lnTo>
                <a:lnTo>
                  <a:pt x="4989" y="215"/>
                </a:lnTo>
                <a:lnTo>
                  <a:pt x="4989" y="215"/>
                </a:lnTo>
                <a:lnTo>
                  <a:pt x="4996" y="217"/>
                </a:lnTo>
                <a:lnTo>
                  <a:pt x="5003" y="220"/>
                </a:lnTo>
                <a:lnTo>
                  <a:pt x="5008" y="222"/>
                </a:lnTo>
                <a:lnTo>
                  <a:pt x="5012" y="224"/>
                </a:lnTo>
                <a:lnTo>
                  <a:pt x="5015" y="227"/>
                </a:lnTo>
                <a:lnTo>
                  <a:pt x="5015" y="229"/>
                </a:lnTo>
                <a:lnTo>
                  <a:pt x="5008" y="232"/>
                </a:lnTo>
                <a:lnTo>
                  <a:pt x="5003" y="232"/>
                </a:lnTo>
                <a:lnTo>
                  <a:pt x="4996" y="229"/>
                </a:lnTo>
                <a:lnTo>
                  <a:pt x="4993" y="227"/>
                </a:lnTo>
                <a:lnTo>
                  <a:pt x="4991" y="227"/>
                </a:lnTo>
                <a:lnTo>
                  <a:pt x="4986" y="224"/>
                </a:lnTo>
                <a:lnTo>
                  <a:pt x="4984" y="224"/>
                </a:lnTo>
                <a:lnTo>
                  <a:pt x="4982" y="224"/>
                </a:lnTo>
                <a:lnTo>
                  <a:pt x="4977" y="222"/>
                </a:lnTo>
                <a:lnTo>
                  <a:pt x="4975" y="222"/>
                </a:lnTo>
                <a:lnTo>
                  <a:pt x="4975" y="222"/>
                </a:lnTo>
                <a:lnTo>
                  <a:pt x="4972" y="222"/>
                </a:lnTo>
                <a:lnTo>
                  <a:pt x="4967" y="220"/>
                </a:lnTo>
                <a:lnTo>
                  <a:pt x="4963" y="217"/>
                </a:lnTo>
                <a:lnTo>
                  <a:pt x="4960" y="215"/>
                </a:lnTo>
                <a:lnTo>
                  <a:pt x="4958" y="215"/>
                </a:lnTo>
                <a:lnTo>
                  <a:pt x="4956" y="215"/>
                </a:lnTo>
                <a:lnTo>
                  <a:pt x="4951" y="215"/>
                </a:lnTo>
                <a:lnTo>
                  <a:pt x="4951" y="215"/>
                </a:lnTo>
                <a:lnTo>
                  <a:pt x="4949" y="217"/>
                </a:lnTo>
                <a:lnTo>
                  <a:pt x="4949" y="217"/>
                </a:lnTo>
                <a:lnTo>
                  <a:pt x="4946" y="217"/>
                </a:lnTo>
                <a:lnTo>
                  <a:pt x="4934" y="217"/>
                </a:lnTo>
                <a:lnTo>
                  <a:pt x="4930" y="217"/>
                </a:lnTo>
                <a:lnTo>
                  <a:pt x="4913" y="217"/>
                </a:lnTo>
                <a:lnTo>
                  <a:pt x="4906" y="215"/>
                </a:lnTo>
                <a:lnTo>
                  <a:pt x="4901" y="215"/>
                </a:lnTo>
                <a:lnTo>
                  <a:pt x="4901" y="215"/>
                </a:lnTo>
                <a:lnTo>
                  <a:pt x="4899" y="215"/>
                </a:lnTo>
                <a:lnTo>
                  <a:pt x="4897" y="215"/>
                </a:lnTo>
                <a:lnTo>
                  <a:pt x="4894" y="215"/>
                </a:lnTo>
                <a:lnTo>
                  <a:pt x="4892" y="215"/>
                </a:lnTo>
                <a:lnTo>
                  <a:pt x="4892" y="215"/>
                </a:lnTo>
                <a:lnTo>
                  <a:pt x="4890" y="215"/>
                </a:lnTo>
                <a:lnTo>
                  <a:pt x="4882" y="215"/>
                </a:lnTo>
                <a:lnTo>
                  <a:pt x="4882" y="217"/>
                </a:lnTo>
                <a:lnTo>
                  <a:pt x="4880" y="217"/>
                </a:lnTo>
                <a:lnTo>
                  <a:pt x="4878" y="220"/>
                </a:lnTo>
                <a:lnTo>
                  <a:pt x="4880" y="222"/>
                </a:lnTo>
                <a:lnTo>
                  <a:pt x="4882" y="224"/>
                </a:lnTo>
                <a:lnTo>
                  <a:pt x="4887" y="227"/>
                </a:lnTo>
                <a:lnTo>
                  <a:pt x="4890" y="229"/>
                </a:lnTo>
                <a:lnTo>
                  <a:pt x="4890" y="229"/>
                </a:lnTo>
                <a:lnTo>
                  <a:pt x="4890" y="232"/>
                </a:lnTo>
                <a:lnTo>
                  <a:pt x="4892" y="234"/>
                </a:lnTo>
                <a:lnTo>
                  <a:pt x="4892" y="234"/>
                </a:lnTo>
                <a:lnTo>
                  <a:pt x="4890" y="236"/>
                </a:lnTo>
                <a:lnTo>
                  <a:pt x="4890" y="234"/>
                </a:lnTo>
                <a:lnTo>
                  <a:pt x="4890" y="234"/>
                </a:lnTo>
                <a:lnTo>
                  <a:pt x="4887" y="229"/>
                </a:lnTo>
                <a:lnTo>
                  <a:pt x="4885" y="227"/>
                </a:lnTo>
                <a:lnTo>
                  <a:pt x="4880" y="227"/>
                </a:lnTo>
                <a:lnTo>
                  <a:pt x="4878" y="224"/>
                </a:lnTo>
                <a:lnTo>
                  <a:pt x="4873" y="222"/>
                </a:lnTo>
                <a:lnTo>
                  <a:pt x="4868" y="220"/>
                </a:lnTo>
                <a:lnTo>
                  <a:pt x="4866" y="217"/>
                </a:lnTo>
                <a:lnTo>
                  <a:pt x="4861" y="215"/>
                </a:lnTo>
                <a:lnTo>
                  <a:pt x="4859" y="215"/>
                </a:lnTo>
                <a:lnTo>
                  <a:pt x="4852" y="215"/>
                </a:lnTo>
                <a:lnTo>
                  <a:pt x="4847" y="213"/>
                </a:lnTo>
                <a:lnTo>
                  <a:pt x="4845" y="213"/>
                </a:lnTo>
                <a:lnTo>
                  <a:pt x="4842" y="213"/>
                </a:lnTo>
                <a:lnTo>
                  <a:pt x="4842" y="210"/>
                </a:lnTo>
                <a:lnTo>
                  <a:pt x="4840" y="208"/>
                </a:lnTo>
                <a:lnTo>
                  <a:pt x="4838" y="208"/>
                </a:lnTo>
                <a:lnTo>
                  <a:pt x="4838" y="206"/>
                </a:lnTo>
                <a:lnTo>
                  <a:pt x="4835" y="203"/>
                </a:lnTo>
                <a:lnTo>
                  <a:pt x="4833" y="203"/>
                </a:lnTo>
                <a:lnTo>
                  <a:pt x="4830" y="201"/>
                </a:lnTo>
                <a:lnTo>
                  <a:pt x="4826" y="198"/>
                </a:lnTo>
                <a:lnTo>
                  <a:pt x="4823" y="198"/>
                </a:lnTo>
                <a:lnTo>
                  <a:pt x="4816" y="196"/>
                </a:lnTo>
                <a:lnTo>
                  <a:pt x="4805" y="194"/>
                </a:lnTo>
                <a:lnTo>
                  <a:pt x="4793" y="191"/>
                </a:lnTo>
                <a:lnTo>
                  <a:pt x="4783" y="191"/>
                </a:lnTo>
                <a:lnTo>
                  <a:pt x="4774" y="191"/>
                </a:lnTo>
                <a:lnTo>
                  <a:pt x="4762" y="191"/>
                </a:lnTo>
                <a:lnTo>
                  <a:pt x="4762" y="191"/>
                </a:lnTo>
                <a:lnTo>
                  <a:pt x="4760" y="191"/>
                </a:lnTo>
                <a:lnTo>
                  <a:pt x="4753" y="191"/>
                </a:lnTo>
                <a:lnTo>
                  <a:pt x="4745" y="191"/>
                </a:lnTo>
                <a:lnTo>
                  <a:pt x="4741" y="194"/>
                </a:lnTo>
                <a:lnTo>
                  <a:pt x="4736" y="194"/>
                </a:lnTo>
                <a:lnTo>
                  <a:pt x="4729" y="194"/>
                </a:lnTo>
                <a:lnTo>
                  <a:pt x="4724" y="196"/>
                </a:lnTo>
                <a:lnTo>
                  <a:pt x="4710" y="191"/>
                </a:lnTo>
                <a:lnTo>
                  <a:pt x="4712" y="191"/>
                </a:lnTo>
                <a:lnTo>
                  <a:pt x="4715" y="191"/>
                </a:lnTo>
                <a:lnTo>
                  <a:pt x="4705" y="189"/>
                </a:lnTo>
                <a:lnTo>
                  <a:pt x="4701" y="187"/>
                </a:lnTo>
                <a:lnTo>
                  <a:pt x="4693" y="187"/>
                </a:lnTo>
                <a:lnTo>
                  <a:pt x="4691" y="184"/>
                </a:lnTo>
                <a:lnTo>
                  <a:pt x="4691" y="184"/>
                </a:lnTo>
                <a:lnTo>
                  <a:pt x="4689" y="187"/>
                </a:lnTo>
                <a:lnTo>
                  <a:pt x="4684" y="187"/>
                </a:lnTo>
                <a:lnTo>
                  <a:pt x="4684" y="189"/>
                </a:lnTo>
                <a:lnTo>
                  <a:pt x="4684" y="187"/>
                </a:lnTo>
                <a:lnTo>
                  <a:pt x="4686" y="184"/>
                </a:lnTo>
                <a:lnTo>
                  <a:pt x="4686" y="184"/>
                </a:lnTo>
                <a:lnTo>
                  <a:pt x="4684" y="184"/>
                </a:lnTo>
                <a:lnTo>
                  <a:pt x="4684" y="182"/>
                </a:lnTo>
                <a:lnTo>
                  <a:pt x="4684" y="182"/>
                </a:lnTo>
                <a:lnTo>
                  <a:pt x="4677" y="184"/>
                </a:lnTo>
                <a:lnTo>
                  <a:pt x="4675" y="182"/>
                </a:lnTo>
                <a:lnTo>
                  <a:pt x="4672" y="182"/>
                </a:lnTo>
                <a:lnTo>
                  <a:pt x="4672" y="182"/>
                </a:lnTo>
                <a:lnTo>
                  <a:pt x="4665" y="180"/>
                </a:lnTo>
                <a:lnTo>
                  <a:pt x="4660" y="180"/>
                </a:lnTo>
                <a:lnTo>
                  <a:pt x="4658" y="180"/>
                </a:lnTo>
                <a:lnTo>
                  <a:pt x="4656" y="180"/>
                </a:lnTo>
                <a:lnTo>
                  <a:pt x="4656" y="180"/>
                </a:lnTo>
                <a:lnTo>
                  <a:pt x="4656" y="180"/>
                </a:lnTo>
                <a:lnTo>
                  <a:pt x="4656" y="177"/>
                </a:lnTo>
                <a:lnTo>
                  <a:pt x="4658" y="177"/>
                </a:lnTo>
                <a:lnTo>
                  <a:pt x="4668" y="177"/>
                </a:lnTo>
                <a:lnTo>
                  <a:pt x="4668" y="177"/>
                </a:lnTo>
                <a:lnTo>
                  <a:pt x="4665" y="175"/>
                </a:lnTo>
                <a:lnTo>
                  <a:pt x="4665" y="175"/>
                </a:lnTo>
                <a:lnTo>
                  <a:pt x="4665" y="175"/>
                </a:lnTo>
                <a:lnTo>
                  <a:pt x="4665" y="175"/>
                </a:lnTo>
                <a:lnTo>
                  <a:pt x="4658" y="172"/>
                </a:lnTo>
                <a:lnTo>
                  <a:pt x="4653" y="172"/>
                </a:lnTo>
                <a:lnTo>
                  <a:pt x="4653" y="172"/>
                </a:lnTo>
                <a:lnTo>
                  <a:pt x="4644" y="170"/>
                </a:lnTo>
                <a:lnTo>
                  <a:pt x="4637" y="170"/>
                </a:lnTo>
                <a:lnTo>
                  <a:pt x="4637" y="170"/>
                </a:lnTo>
                <a:lnTo>
                  <a:pt x="4623" y="170"/>
                </a:lnTo>
                <a:lnTo>
                  <a:pt x="4623" y="170"/>
                </a:lnTo>
                <a:lnTo>
                  <a:pt x="4620" y="170"/>
                </a:lnTo>
                <a:lnTo>
                  <a:pt x="4620" y="170"/>
                </a:lnTo>
                <a:lnTo>
                  <a:pt x="4620" y="172"/>
                </a:lnTo>
                <a:lnTo>
                  <a:pt x="4618" y="177"/>
                </a:lnTo>
                <a:lnTo>
                  <a:pt x="4618" y="177"/>
                </a:lnTo>
                <a:lnTo>
                  <a:pt x="4616" y="180"/>
                </a:lnTo>
                <a:lnTo>
                  <a:pt x="4608" y="180"/>
                </a:lnTo>
                <a:lnTo>
                  <a:pt x="4606" y="180"/>
                </a:lnTo>
                <a:lnTo>
                  <a:pt x="4604" y="180"/>
                </a:lnTo>
                <a:lnTo>
                  <a:pt x="4604" y="177"/>
                </a:lnTo>
                <a:lnTo>
                  <a:pt x="4604" y="177"/>
                </a:lnTo>
                <a:lnTo>
                  <a:pt x="4604" y="177"/>
                </a:lnTo>
                <a:lnTo>
                  <a:pt x="4604" y="177"/>
                </a:lnTo>
                <a:lnTo>
                  <a:pt x="4604" y="177"/>
                </a:lnTo>
                <a:lnTo>
                  <a:pt x="4601" y="177"/>
                </a:lnTo>
                <a:lnTo>
                  <a:pt x="4601" y="177"/>
                </a:lnTo>
                <a:lnTo>
                  <a:pt x="4601" y="177"/>
                </a:lnTo>
                <a:lnTo>
                  <a:pt x="4604" y="177"/>
                </a:lnTo>
                <a:lnTo>
                  <a:pt x="4604" y="177"/>
                </a:lnTo>
                <a:lnTo>
                  <a:pt x="4606" y="177"/>
                </a:lnTo>
                <a:lnTo>
                  <a:pt x="4606" y="177"/>
                </a:lnTo>
                <a:lnTo>
                  <a:pt x="4611" y="175"/>
                </a:lnTo>
                <a:lnTo>
                  <a:pt x="4608" y="175"/>
                </a:lnTo>
                <a:lnTo>
                  <a:pt x="4608" y="175"/>
                </a:lnTo>
                <a:lnTo>
                  <a:pt x="4606" y="175"/>
                </a:lnTo>
                <a:lnTo>
                  <a:pt x="4606" y="172"/>
                </a:lnTo>
                <a:lnTo>
                  <a:pt x="4604" y="172"/>
                </a:lnTo>
                <a:lnTo>
                  <a:pt x="4604" y="170"/>
                </a:lnTo>
                <a:lnTo>
                  <a:pt x="4604" y="170"/>
                </a:lnTo>
                <a:lnTo>
                  <a:pt x="4604" y="170"/>
                </a:lnTo>
                <a:lnTo>
                  <a:pt x="4608" y="172"/>
                </a:lnTo>
                <a:lnTo>
                  <a:pt x="4608" y="172"/>
                </a:lnTo>
                <a:lnTo>
                  <a:pt x="4611" y="172"/>
                </a:lnTo>
                <a:lnTo>
                  <a:pt x="4611" y="172"/>
                </a:lnTo>
                <a:lnTo>
                  <a:pt x="4613" y="175"/>
                </a:lnTo>
                <a:lnTo>
                  <a:pt x="4616" y="175"/>
                </a:lnTo>
                <a:lnTo>
                  <a:pt x="4616" y="175"/>
                </a:lnTo>
                <a:lnTo>
                  <a:pt x="4616" y="175"/>
                </a:lnTo>
                <a:lnTo>
                  <a:pt x="4618" y="172"/>
                </a:lnTo>
                <a:lnTo>
                  <a:pt x="4618" y="170"/>
                </a:lnTo>
                <a:lnTo>
                  <a:pt x="4616" y="170"/>
                </a:lnTo>
                <a:lnTo>
                  <a:pt x="4613" y="170"/>
                </a:lnTo>
                <a:lnTo>
                  <a:pt x="4613" y="170"/>
                </a:lnTo>
                <a:lnTo>
                  <a:pt x="4594" y="170"/>
                </a:lnTo>
                <a:lnTo>
                  <a:pt x="4587" y="172"/>
                </a:lnTo>
                <a:lnTo>
                  <a:pt x="4585" y="172"/>
                </a:lnTo>
                <a:lnTo>
                  <a:pt x="4582" y="170"/>
                </a:lnTo>
                <a:lnTo>
                  <a:pt x="4585" y="170"/>
                </a:lnTo>
                <a:lnTo>
                  <a:pt x="4587" y="170"/>
                </a:lnTo>
                <a:lnTo>
                  <a:pt x="4587" y="168"/>
                </a:lnTo>
                <a:lnTo>
                  <a:pt x="4590" y="168"/>
                </a:lnTo>
                <a:lnTo>
                  <a:pt x="4592" y="168"/>
                </a:lnTo>
                <a:lnTo>
                  <a:pt x="4597" y="168"/>
                </a:lnTo>
                <a:lnTo>
                  <a:pt x="4606" y="168"/>
                </a:lnTo>
                <a:lnTo>
                  <a:pt x="4606" y="168"/>
                </a:lnTo>
                <a:lnTo>
                  <a:pt x="4606" y="168"/>
                </a:lnTo>
                <a:lnTo>
                  <a:pt x="4601" y="168"/>
                </a:lnTo>
                <a:lnTo>
                  <a:pt x="4597" y="165"/>
                </a:lnTo>
                <a:lnTo>
                  <a:pt x="4594" y="165"/>
                </a:lnTo>
                <a:lnTo>
                  <a:pt x="4592" y="165"/>
                </a:lnTo>
                <a:lnTo>
                  <a:pt x="4590" y="165"/>
                </a:lnTo>
                <a:lnTo>
                  <a:pt x="4580" y="165"/>
                </a:lnTo>
                <a:lnTo>
                  <a:pt x="4575" y="163"/>
                </a:lnTo>
                <a:lnTo>
                  <a:pt x="4566" y="163"/>
                </a:lnTo>
                <a:lnTo>
                  <a:pt x="4564" y="163"/>
                </a:lnTo>
                <a:lnTo>
                  <a:pt x="4545" y="163"/>
                </a:lnTo>
                <a:lnTo>
                  <a:pt x="4535" y="161"/>
                </a:lnTo>
                <a:lnTo>
                  <a:pt x="4533" y="161"/>
                </a:lnTo>
                <a:lnTo>
                  <a:pt x="4526" y="161"/>
                </a:lnTo>
                <a:lnTo>
                  <a:pt x="4526" y="161"/>
                </a:lnTo>
                <a:lnTo>
                  <a:pt x="4523" y="161"/>
                </a:lnTo>
                <a:lnTo>
                  <a:pt x="4523" y="161"/>
                </a:lnTo>
                <a:lnTo>
                  <a:pt x="4523" y="161"/>
                </a:lnTo>
                <a:lnTo>
                  <a:pt x="4531" y="163"/>
                </a:lnTo>
                <a:lnTo>
                  <a:pt x="4533" y="163"/>
                </a:lnTo>
                <a:lnTo>
                  <a:pt x="4533" y="165"/>
                </a:lnTo>
                <a:lnTo>
                  <a:pt x="4535" y="165"/>
                </a:lnTo>
                <a:lnTo>
                  <a:pt x="4531" y="165"/>
                </a:lnTo>
                <a:lnTo>
                  <a:pt x="4528" y="165"/>
                </a:lnTo>
                <a:lnTo>
                  <a:pt x="4519" y="165"/>
                </a:lnTo>
                <a:lnTo>
                  <a:pt x="4516" y="168"/>
                </a:lnTo>
                <a:lnTo>
                  <a:pt x="4516" y="170"/>
                </a:lnTo>
                <a:lnTo>
                  <a:pt x="4516" y="170"/>
                </a:lnTo>
                <a:lnTo>
                  <a:pt x="4519" y="172"/>
                </a:lnTo>
                <a:lnTo>
                  <a:pt x="4523" y="172"/>
                </a:lnTo>
                <a:lnTo>
                  <a:pt x="4523" y="170"/>
                </a:lnTo>
                <a:lnTo>
                  <a:pt x="4523" y="170"/>
                </a:lnTo>
                <a:lnTo>
                  <a:pt x="4531" y="170"/>
                </a:lnTo>
                <a:lnTo>
                  <a:pt x="4533" y="172"/>
                </a:lnTo>
                <a:lnTo>
                  <a:pt x="4531" y="172"/>
                </a:lnTo>
                <a:lnTo>
                  <a:pt x="4528" y="172"/>
                </a:lnTo>
                <a:lnTo>
                  <a:pt x="4528" y="175"/>
                </a:lnTo>
                <a:lnTo>
                  <a:pt x="4526" y="175"/>
                </a:lnTo>
                <a:lnTo>
                  <a:pt x="4531" y="177"/>
                </a:lnTo>
                <a:lnTo>
                  <a:pt x="4533" y="177"/>
                </a:lnTo>
                <a:lnTo>
                  <a:pt x="4535" y="180"/>
                </a:lnTo>
                <a:lnTo>
                  <a:pt x="4538" y="182"/>
                </a:lnTo>
                <a:lnTo>
                  <a:pt x="4542" y="182"/>
                </a:lnTo>
                <a:lnTo>
                  <a:pt x="4542" y="182"/>
                </a:lnTo>
                <a:lnTo>
                  <a:pt x="4545" y="184"/>
                </a:lnTo>
                <a:lnTo>
                  <a:pt x="4540" y="184"/>
                </a:lnTo>
                <a:lnTo>
                  <a:pt x="4538" y="184"/>
                </a:lnTo>
                <a:lnTo>
                  <a:pt x="4535" y="184"/>
                </a:lnTo>
                <a:lnTo>
                  <a:pt x="4531" y="182"/>
                </a:lnTo>
                <a:lnTo>
                  <a:pt x="4526" y="182"/>
                </a:lnTo>
                <a:lnTo>
                  <a:pt x="4523" y="182"/>
                </a:lnTo>
                <a:lnTo>
                  <a:pt x="4523" y="182"/>
                </a:lnTo>
                <a:lnTo>
                  <a:pt x="4523" y="182"/>
                </a:lnTo>
                <a:lnTo>
                  <a:pt x="4521" y="182"/>
                </a:lnTo>
                <a:lnTo>
                  <a:pt x="4521" y="182"/>
                </a:lnTo>
                <a:lnTo>
                  <a:pt x="4519" y="182"/>
                </a:lnTo>
                <a:lnTo>
                  <a:pt x="4519" y="182"/>
                </a:lnTo>
                <a:lnTo>
                  <a:pt x="4519" y="182"/>
                </a:lnTo>
                <a:lnTo>
                  <a:pt x="4519" y="184"/>
                </a:lnTo>
                <a:lnTo>
                  <a:pt x="4519" y="184"/>
                </a:lnTo>
                <a:lnTo>
                  <a:pt x="4519" y="184"/>
                </a:lnTo>
                <a:lnTo>
                  <a:pt x="4521" y="187"/>
                </a:lnTo>
                <a:lnTo>
                  <a:pt x="4521" y="187"/>
                </a:lnTo>
                <a:lnTo>
                  <a:pt x="4526" y="187"/>
                </a:lnTo>
                <a:lnTo>
                  <a:pt x="4523" y="187"/>
                </a:lnTo>
                <a:lnTo>
                  <a:pt x="4523" y="187"/>
                </a:lnTo>
                <a:lnTo>
                  <a:pt x="4523" y="187"/>
                </a:lnTo>
                <a:lnTo>
                  <a:pt x="4521" y="189"/>
                </a:lnTo>
                <a:lnTo>
                  <a:pt x="4523" y="189"/>
                </a:lnTo>
                <a:lnTo>
                  <a:pt x="4523" y="189"/>
                </a:lnTo>
                <a:lnTo>
                  <a:pt x="4526" y="189"/>
                </a:lnTo>
                <a:lnTo>
                  <a:pt x="4526" y="189"/>
                </a:lnTo>
                <a:lnTo>
                  <a:pt x="4526" y="189"/>
                </a:lnTo>
                <a:lnTo>
                  <a:pt x="4523" y="189"/>
                </a:lnTo>
                <a:lnTo>
                  <a:pt x="4523" y="189"/>
                </a:lnTo>
                <a:lnTo>
                  <a:pt x="4521" y="189"/>
                </a:lnTo>
                <a:lnTo>
                  <a:pt x="4519" y="189"/>
                </a:lnTo>
                <a:lnTo>
                  <a:pt x="4514" y="187"/>
                </a:lnTo>
                <a:lnTo>
                  <a:pt x="4512" y="187"/>
                </a:lnTo>
                <a:lnTo>
                  <a:pt x="4509" y="184"/>
                </a:lnTo>
                <a:lnTo>
                  <a:pt x="4495" y="182"/>
                </a:lnTo>
                <a:lnTo>
                  <a:pt x="4490" y="182"/>
                </a:lnTo>
                <a:lnTo>
                  <a:pt x="4488" y="182"/>
                </a:lnTo>
                <a:lnTo>
                  <a:pt x="4488" y="182"/>
                </a:lnTo>
                <a:lnTo>
                  <a:pt x="4483" y="182"/>
                </a:lnTo>
                <a:lnTo>
                  <a:pt x="4483" y="182"/>
                </a:lnTo>
                <a:lnTo>
                  <a:pt x="4479" y="184"/>
                </a:lnTo>
                <a:lnTo>
                  <a:pt x="4476" y="184"/>
                </a:lnTo>
                <a:lnTo>
                  <a:pt x="4476" y="184"/>
                </a:lnTo>
                <a:lnTo>
                  <a:pt x="4469" y="187"/>
                </a:lnTo>
                <a:lnTo>
                  <a:pt x="4462" y="184"/>
                </a:lnTo>
                <a:lnTo>
                  <a:pt x="4457" y="184"/>
                </a:lnTo>
                <a:lnTo>
                  <a:pt x="4453" y="182"/>
                </a:lnTo>
                <a:lnTo>
                  <a:pt x="4448" y="180"/>
                </a:lnTo>
                <a:lnTo>
                  <a:pt x="4445" y="180"/>
                </a:lnTo>
                <a:lnTo>
                  <a:pt x="4445" y="180"/>
                </a:lnTo>
                <a:lnTo>
                  <a:pt x="4445" y="180"/>
                </a:lnTo>
                <a:lnTo>
                  <a:pt x="4443" y="177"/>
                </a:lnTo>
                <a:lnTo>
                  <a:pt x="4441" y="177"/>
                </a:lnTo>
                <a:lnTo>
                  <a:pt x="4438" y="177"/>
                </a:lnTo>
                <a:lnTo>
                  <a:pt x="4438" y="177"/>
                </a:lnTo>
                <a:lnTo>
                  <a:pt x="4438" y="177"/>
                </a:lnTo>
                <a:lnTo>
                  <a:pt x="4438" y="180"/>
                </a:lnTo>
                <a:lnTo>
                  <a:pt x="4438" y="182"/>
                </a:lnTo>
                <a:lnTo>
                  <a:pt x="4441" y="184"/>
                </a:lnTo>
                <a:lnTo>
                  <a:pt x="4443" y="187"/>
                </a:lnTo>
                <a:lnTo>
                  <a:pt x="4443" y="187"/>
                </a:lnTo>
                <a:lnTo>
                  <a:pt x="4445" y="187"/>
                </a:lnTo>
                <a:lnTo>
                  <a:pt x="4443" y="189"/>
                </a:lnTo>
                <a:lnTo>
                  <a:pt x="4443" y="191"/>
                </a:lnTo>
                <a:lnTo>
                  <a:pt x="4445" y="194"/>
                </a:lnTo>
                <a:lnTo>
                  <a:pt x="4445" y="196"/>
                </a:lnTo>
                <a:lnTo>
                  <a:pt x="4443" y="196"/>
                </a:lnTo>
                <a:lnTo>
                  <a:pt x="4443" y="196"/>
                </a:lnTo>
                <a:lnTo>
                  <a:pt x="4441" y="196"/>
                </a:lnTo>
                <a:lnTo>
                  <a:pt x="4438" y="196"/>
                </a:lnTo>
                <a:lnTo>
                  <a:pt x="4434" y="194"/>
                </a:lnTo>
                <a:lnTo>
                  <a:pt x="4434" y="194"/>
                </a:lnTo>
                <a:lnTo>
                  <a:pt x="4434" y="194"/>
                </a:lnTo>
                <a:lnTo>
                  <a:pt x="4434" y="194"/>
                </a:lnTo>
                <a:lnTo>
                  <a:pt x="4431" y="194"/>
                </a:lnTo>
                <a:lnTo>
                  <a:pt x="4427" y="194"/>
                </a:lnTo>
                <a:lnTo>
                  <a:pt x="4422" y="191"/>
                </a:lnTo>
                <a:lnTo>
                  <a:pt x="4419" y="191"/>
                </a:lnTo>
                <a:lnTo>
                  <a:pt x="4417" y="189"/>
                </a:lnTo>
                <a:lnTo>
                  <a:pt x="4408" y="184"/>
                </a:lnTo>
                <a:lnTo>
                  <a:pt x="4403" y="184"/>
                </a:lnTo>
                <a:lnTo>
                  <a:pt x="4401" y="182"/>
                </a:lnTo>
                <a:lnTo>
                  <a:pt x="4396" y="182"/>
                </a:lnTo>
                <a:lnTo>
                  <a:pt x="4394" y="180"/>
                </a:lnTo>
                <a:lnTo>
                  <a:pt x="4396" y="180"/>
                </a:lnTo>
                <a:lnTo>
                  <a:pt x="4398" y="180"/>
                </a:lnTo>
                <a:lnTo>
                  <a:pt x="4401" y="180"/>
                </a:lnTo>
                <a:lnTo>
                  <a:pt x="4401" y="180"/>
                </a:lnTo>
                <a:lnTo>
                  <a:pt x="4396" y="177"/>
                </a:lnTo>
                <a:lnTo>
                  <a:pt x="4394" y="177"/>
                </a:lnTo>
                <a:lnTo>
                  <a:pt x="4394" y="175"/>
                </a:lnTo>
                <a:lnTo>
                  <a:pt x="4394" y="177"/>
                </a:lnTo>
                <a:lnTo>
                  <a:pt x="4396" y="177"/>
                </a:lnTo>
                <a:lnTo>
                  <a:pt x="4396" y="180"/>
                </a:lnTo>
                <a:lnTo>
                  <a:pt x="4394" y="180"/>
                </a:lnTo>
                <a:lnTo>
                  <a:pt x="4379" y="172"/>
                </a:lnTo>
                <a:lnTo>
                  <a:pt x="4372" y="170"/>
                </a:lnTo>
                <a:lnTo>
                  <a:pt x="4370" y="170"/>
                </a:lnTo>
                <a:lnTo>
                  <a:pt x="4365" y="168"/>
                </a:lnTo>
                <a:lnTo>
                  <a:pt x="4365" y="168"/>
                </a:lnTo>
                <a:lnTo>
                  <a:pt x="4372" y="170"/>
                </a:lnTo>
                <a:lnTo>
                  <a:pt x="4379" y="170"/>
                </a:lnTo>
                <a:lnTo>
                  <a:pt x="4382" y="172"/>
                </a:lnTo>
                <a:lnTo>
                  <a:pt x="4386" y="172"/>
                </a:lnTo>
                <a:lnTo>
                  <a:pt x="4391" y="172"/>
                </a:lnTo>
                <a:lnTo>
                  <a:pt x="4391" y="172"/>
                </a:lnTo>
                <a:lnTo>
                  <a:pt x="4389" y="170"/>
                </a:lnTo>
                <a:lnTo>
                  <a:pt x="4384" y="168"/>
                </a:lnTo>
                <a:lnTo>
                  <a:pt x="4382" y="165"/>
                </a:lnTo>
                <a:lnTo>
                  <a:pt x="4375" y="165"/>
                </a:lnTo>
                <a:lnTo>
                  <a:pt x="4372" y="165"/>
                </a:lnTo>
                <a:lnTo>
                  <a:pt x="4372" y="165"/>
                </a:lnTo>
                <a:lnTo>
                  <a:pt x="4375" y="165"/>
                </a:lnTo>
                <a:lnTo>
                  <a:pt x="4377" y="165"/>
                </a:lnTo>
                <a:lnTo>
                  <a:pt x="4377" y="163"/>
                </a:lnTo>
                <a:lnTo>
                  <a:pt x="4379" y="163"/>
                </a:lnTo>
                <a:lnTo>
                  <a:pt x="4377" y="161"/>
                </a:lnTo>
                <a:lnTo>
                  <a:pt x="4372" y="161"/>
                </a:lnTo>
                <a:lnTo>
                  <a:pt x="4368" y="161"/>
                </a:lnTo>
                <a:lnTo>
                  <a:pt x="4368" y="161"/>
                </a:lnTo>
                <a:lnTo>
                  <a:pt x="4368" y="158"/>
                </a:lnTo>
                <a:lnTo>
                  <a:pt x="4370" y="158"/>
                </a:lnTo>
                <a:lnTo>
                  <a:pt x="4370" y="156"/>
                </a:lnTo>
                <a:lnTo>
                  <a:pt x="4370" y="156"/>
                </a:lnTo>
                <a:lnTo>
                  <a:pt x="4368" y="156"/>
                </a:lnTo>
                <a:lnTo>
                  <a:pt x="4368" y="156"/>
                </a:lnTo>
                <a:lnTo>
                  <a:pt x="4365" y="156"/>
                </a:lnTo>
                <a:lnTo>
                  <a:pt x="4365" y="154"/>
                </a:lnTo>
                <a:lnTo>
                  <a:pt x="4363" y="154"/>
                </a:lnTo>
                <a:lnTo>
                  <a:pt x="4363" y="154"/>
                </a:lnTo>
                <a:lnTo>
                  <a:pt x="4360" y="154"/>
                </a:lnTo>
                <a:lnTo>
                  <a:pt x="4360" y="154"/>
                </a:lnTo>
                <a:lnTo>
                  <a:pt x="4356" y="154"/>
                </a:lnTo>
                <a:lnTo>
                  <a:pt x="4356" y="154"/>
                </a:lnTo>
                <a:lnTo>
                  <a:pt x="4353" y="151"/>
                </a:lnTo>
                <a:lnTo>
                  <a:pt x="4351" y="151"/>
                </a:lnTo>
                <a:lnTo>
                  <a:pt x="4349" y="151"/>
                </a:lnTo>
                <a:lnTo>
                  <a:pt x="4349" y="151"/>
                </a:lnTo>
                <a:lnTo>
                  <a:pt x="4349" y="151"/>
                </a:lnTo>
                <a:lnTo>
                  <a:pt x="4344" y="149"/>
                </a:lnTo>
                <a:lnTo>
                  <a:pt x="4334" y="149"/>
                </a:lnTo>
                <a:lnTo>
                  <a:pt x="4334" y="149"/>
                </a:lnTo>
                <a:lnTo>
                  <a:pt x="4332" y="149"/>
                </a:lnTo>
                <a:lnTo>
                  <a:pt x="4334" y="151"/>
                </a:lnTo>
                <a:lnTo>
                  <a:pt x="4332" y="151"/>
                </a:lnTo>
                <a:lnTo>
                  <a:pt x="4327" y="151"/>
                </a:lnTo>
                <a:lnTo>
                  <a:pt x="4327" y="151"/>
                </a:lnTo>
                <a:lnTo>
                  <a:pt x="4327" y="151"/>
                </a:lnTo>
                <a:lnTo>
                  <a:pt x="4327" y="151"/>
                </a:lnTo>
                <a:lnTo>
                  <a:pt x="4327" y="151"/>
                </a:lnTo>
                <a:lnTo>
                  <a:pt x="4325" y="149"/>
                </a:lnTo>
                <a:lnTo>
                  <a:pt x="4325" y="149"/>
                </a:lnTo>
                <a:lnTo>
                  <a:pt x="4325" y="149"/>
                </a:lnTo>
                <a:lnTo>
                  <a:pt x="4325" y="149"/>
                </a:lnTo>
                <a:lnTo>
                  <a:pt x="4325" y="149"/>
                </a:lnTo>
                <a:lnTo>
                  <a:pt x="4323" y="149"/>
                </a:lnTo>
                <a:lnTo>
                  <a:pt x="4323" y="149"/>
                </a:lnTo>
                <a:lnTo>
                  <a:pt x="4323" y="149"/>
                </a:lnTo>
                <a:lnTo>
                  <a:pt x="4320" y="149"/>
                </a:lnTo>
                <a:lnTo>
                  <a:pt x="4320" y="149"/>
                </a:lnTo>
                <a:lnTo>
                  <a:pt x="4318" y="151"/>
                </a:lnTo>
                <a:lnTo>
                  <a:pt x="4316" y="149"/>
                </a:lnTo>
                <a:lnTo>
                  <a:pt x="4301" y="146"/>
                </a:lnTo>
                <a:lnTo>
                  <a:pt x="4301" y="146"/>
                </a:lnTo>
                <a:lnTo>
                  <a:pt x="4297" y="144"/>
                </a:lnTo>
                <a:lnTo>
                  <a:pt x="4297" y="144"/>
                </a:lnTo>
                <a:lnTo>
                  <a:pt x="4297" y="144"/>
                </a:lnTo>
                <a:lnTo>
                  <a:pt x="4297" y="144"/>
                </a:lnTo>
                <a:lnTo>
                  <a:pt x="4292" y="146"/>
                </a:lnTo>
                <a:lnTo>
                  <a:pt x="4292" y="146"/>
                </a:lnTo>
                <a:lnTo>
                  <a:pt x="4292" y="146"/>
                </a:lnTo>
                <a:lnTo>
                  <a:pt x="4287" y="146"/>
                </a:lnTo>
                <a:lnTo>
                  <a:pt x="4287" y="146"/>
                </a:lnTo>
                <a:lnTo>
                  <a:pt x="4287" y="146"/>
                </a:lnTo>
                <a:lnTo>
                  <a:pt x="4285" y="146"/>
                </a:lnTo>
                <a:lnTo>
                  <a:pt x="4287" y="149"/>
                </a:lnTo>
                <a:lnTo>
                  <a:pt x="4290" y="151"/>
                </a:lnTo>
                <a:lnTo>
                  <a:pt x="4290" y="151"/>
                </a:lnTo>
                <a:lnTo>
                  <a:pt x="4292" y="151"/>
                </a:lnTo>
                <a:lnTo>
                  <a:pt x="4294" y="154"/>
                </a:lnTo>
                <a:lnTo>
                  <a:pt x="4294" y="154"/>
                </a:lnTo>
                <a:lnTo>
                  <a:pt x="4297" y="154"/>
                </a:lnTo>
                <a:lnTo>
                  <a:pt x="4297" y="154"/>
                </a:lnTo>
                <a:lnTo>
                  <a:pt x="4297" y="156"/>
                </a:lnTo>
                <a:lnTo>
                  <a:pt x="4297" y="156"/>
                </a:lnTo>
                <a:lnTo>
                  <a:pt x="4297" y="156"/>
                </a:lnTo>
                <a:lnTo>
                  <a:pt x="4297" y="158"/>
                </a:lnTo>
                <a:lnTo>
                  <a:pt x="4297" y="158"/>
                </a:lnTo>
                <a:lnTo>
                  <a:pt x="4294" y="158"/>
                </a:lnTo>
                <a:lnTo>
                  <a:pt x="4294" y="158"/>
                </a:lnTo>
                <a:lnTo>
                  <a:pt x="4292" y="158"/>
                </a:lnTo>
                <a:lnTo>
                  <a:pt x="4287" y="158"/>
                </a:lnTo>
                <a:lnTo>
                  <a:pt x="4287" y="158"/>
                </a:lnTo>
                <a:lnTo>
                  <a:pt x="4287" y="158"/>
                </a:lnTo>
                <a:lnTo>
                  <a:pt x="4290" y="158"/>
                </a:lnTo>
                <a:lnTo>
                  <a:pt x="4292" y="158"/>
                </a:lnTo>
                <a:lnTo>
                  <a:pt x="4292" y="161"/>
                </a:lnTo>
                <a:lnTo>
                  <a:pt x="4290" y="161"/>
                </a:lnTo>
                <a:lnTo>
                  <a:pt x="4285" y="161"/>
                </a:lnTo>
                <a:lnTo>
                  <a:pt x="4285" y="161"/>
                </a:lnTo>
                <a:lnTo>
                  <a:pt x="4282" y="161"/>
                </a:lnTo>
                <a:lnTo>
                  <a:pt x="4280" y="158"/>
                </a:lnTo>
                <a:lnTo>
                  <a:pt x="4278" y="158"/>
                </a:lnTo>
                <a:lnTo>
                  <a:pt x="4273" y="158"/>
                </a:lnTo>
                <a:lnTo>
                  <a:pt x="4268" y="158"/>
                </a:lnTo>
                <a:lnTo>
                  <a:pt x="4261" y="158"/>
                </a:lnTo>
                <a:lnTo>
                  <a:pt x="4261" y="158"/>
                </a:lnTo>
                <a:lnTo>
                  <a:pt x="4254" y="158"/>
                </a:lnTo>
                <a:lnTo>
                  <a:pt x="4252" y="158"/>
                </a:lnTo>
                <a:lnTo>
                  <a:pt x="4249" y="158"/>
                </a:lnTo>
                <a:lnTo>
                  <a:pt x="4245" y="156"/>
                </a:lnTo>
                <a:lnTo>
                  <a:pt x="4238" y="156"/>
                </a:lnTo>
                <a:lnTo>
                  <a:pt x="4228" y="154"/>
                </a:lnTo>
                <a:lnTo>
                  <a:pt x="4226" y="151"/>
                </a:lnTo>
                <a:lnTo>
                  <a:pt x="4226" y="149"/>
                </a:lnTo>
                <a:lnTo>
                  <a:pt x="4228" y="149"/>
                </a:lnTo>
                <a:lnTo>
                  <a:pt x="4231" y="149"/>
                </a:lnTo>
                <a:lnTo>
                  <a:pt x="4231" y="149"/>
                </a:lnTo>
                <a:lnTo>
                  <a:pt x="4231" y="149"/>
                </a:lnTo>
                <a:lnTo>
                  <a:pt x="4223" y="149"/>
                </a:lnTo>
                <a:lnTo>
                  <a:pt x="4209" y="146"/>
                </a:lnTo>
                <a:lnTo>
                  <a:pt x="4197" y="146"/>
                </a:lnTo>
                <a:lnTo>
                  <a:pt x="4195" y="146"/>
                </a:lnTo>
                <a:lnTo>
                  <a:pt x="4181" y="146"/>
                </a:lnTo>
                <a:lnTo>
                  <a:pt x="4176" y="146"/>
                </a:lnTo>
                <a:lnTo>
                  <a:pt x="4167" y="149"/>
                </a:lnTo>
                <a:lnTo>
                  <a:pt x="4164" y="149"/>
                </a:lnTo>
                <a:lnTo>
                  <a:pt x="4162" y="149"/>
                </a:lnTo>
                <a:lnTo>
                  <a:pt x="4162" y="151"/>
                </a:lnTo>
                <a:lnTo>
                  <a:pt x="4162" y="151"/>
                </a:lnTo>
                <a:lnTo>
                  <a:pt x="4164" y="151"/>
                </a:lnTo>
                <a:lnTo>
                  <a:pt x="4167" y="151"/>
                </a:lnTo>
                <a:lnTo>
                  <a:pt x="4167" y="151"/>
                </a:lnTo>
                <a:lnTo>
                  <a:pt x="4169" y="151"/>
                </a:lnTo>
                <a:lnTo>
                  <a:pt x="4169" y="151"/>
                </a:lnTo>
                <a:lnTo>
                  <a:pt x="4169" y="151"/>
                </a:lnTo>
                <a:lnTo>
                  <a:pt x="4167" y="154"/>
                </a:lnTo>
                <a:lnTo>
                  <a:pt x="4167" y="154"/>
                </a:lnTo>
                <a:lnTo>
                  <a:pt x="4169" y="156"/>
                </a:lnTo>
                <a:lnTo>
                  <a:pt x="4169" y="156"/>
                </a:lnTo>
                <a:lnTo>
                  <a:pt x="4169" y="158"/>
                </a:lnTo>
                <a:lnTo>
                  <a:pt x="4169" y="161"/>
                </a:lnTo>
                <a:lnTo>
                  <a:pt x="4169" y="161"/>
                </a:lnTo>
                <a:lnTo>
                  <a:pt x="4171" y="163"/>
                </a:lnTo>
                <a:lnTo>
                  <a:pt x="4174" y="163"/>
                </a:lnTo>
                <a:lnTo>
                  <a:pt x="4179" y="163"/>
                </a:lnTo>
                <a:lnTo>
                  <a:pt x="4179" y="163"/>
                </a:lnTo>
                <a:lnTo>
                  <a:pt x="4179" y="163"/>
                </a:lnTo>
                <a:lnTo>
                  <a:pt x="4174" y="163"/>
                </a:lnTo>
                <a:lnTo>
                  <a:pt x="4171" y="163"/>
                </a:lnTo>
                <a:lnTo>
                  <a:pt x="4171" y="163"/>
                </a:lnTo>
                <a:lnTo>
                  <a:pt x="4169" y="161"/>
                </a:lnTo>
                <a:lnTo>
                  <a:pt x="4169" y="161"/>
                </a:lnTo>
                <a:lnTo>
                  <a:pt x="4169" y="161"/>
                </a:lnTo>
                <a:lnTo>
                  <a:pt x="4169" y="158"/>
                </a:lnTo>
                <a:lnTo>
                  <a:pt x="4169" y="156"/>
                </a:lnTo>
                <a:lnTo>
                  <a:pt x="4167" y="156"/>
                </a:lnTo>
                <a:lnTo>
                  <a:pt x="4164" y="151"/>
                </a:lnTo>
                <a:lnTo>
                  <a:pt x="4160" y="151"/>
                </a:lnTo>
                <a:lnTo>
                  <a:pt x="4160" y="151"/>
                </a:lnTo>
                <a:lnTo>
                  <a:pt x="4157" y="149"/>
                </a:lnTo>
                <a:lnTo>
                  <a:pt x="4157" y="149"/>
                </a:lnTo>
                <a:lnTo>
                  <a:pt x="4157" y="146"/>
                </a:lnTo>
                <a:lnTo>
                  <a:pt x="4155" y="146"/>
                </a:lnTo>
                <a:lnTo>
                  <a:pt x="4150" y="144"/>
                </a:lnTo>
                <a:lnTo>
                  <a:pt x="4150" y="144"/>
                </a:lnTo>
                <a:lnTo>
                  <a:pt x="4148" y="142"/>
                </a:lnTo>
                <a:lnTo>
                  <a:pt x="4148" y="142"/>
                </a:lnTo>
                <a:lnTo>
                  <a:pt x="4145" y="142"/>
                </a:lnTo>
                <a:lnTo>
                  <a:pt x="4145" y="142"/>
                </a:lnTo>
                <a:lnTo>
                  <a:pt x="4145" y="142"/>
                </a:lnTo>
                <a:lnTo>
                  <a:pt x="4148" y="144"/>
                </a:lnTo>
                <a:lnTo>
                  <a:pt x="4148" y="144"/>
                </a:lnTo>
                <a:lnTo>
                  <a:pt x="4148" y="144"/>
                </a:lnTo>
                <a:lnTo>
                  <a:pt x="4143" y="146"/>
                </a:lnTo>
                <a:lnTo>
                  <a:pt x="4141" y="146"/>
                </a:lnTo>
                <a:lnTo>
                  <a:pt x="4136" y="144"/>
                </a:lnTo>
                <a:lnTo>
                  <a:pt x="4129" y="144"/>
                </a:lnTo>
                <a:lnTo>
                  <a:pt x="4127" y="142"/>
                </a:lnTo>
                <a:lnTo>
                  <a:pt x="4124" y="142"/>
                </a:lnTo>
                <a:lnTo>
                  <a:pt x="4127" y="142"/>
                </a:lnTo>
                <a:lnTo>
                  <a:pt x="4127" y="139"/>
                </a:lnTo>
                <a:lnTo>
                  <a:pt x="4127" y="139"/>
                </a:lnTo>
                <a:lnTo>
                  <a:pt x="4127" y="139"/>
                </a:lnTo>
                <a:lnTo>
                  <a:pt x="4124" y="139"/>
                </a:lnTo>
                <a:lnTo>
                  <a:pt x="4124" y="139"/>
                </a:lnTo>
                <a:lnTo>
                  <a:pt x="4122" y="139"/>
                </a:lnTo>
                <a:lnTo>
                  <a:pt x="4122" y="142"/>
                </a:lnTo>
                <a:lnTo>
                  <a:pt x="4120" y="142"/>
                </a:lnTo>
                <a:lnTo>
                  <a:pt x="4110" y="142"/>
                </a:lnTo>
                <a:lnTo>
                  <a:pt x="4110" y="142"/>
                </a:lnTo>
                <a:lnTo>
                  <a:pt x="4110" y="142"/>
                </a:lnTo>
                <a:lnTo>
                  <a:pt x="4108" y="142"/>
                </a:lnTo>
                <a:lnTo>
                  <a:pt x="4108" y="142"/>
                </a:lnTo>
                <a:lnTo>
                  <a:pt x="4108" y="144"/>
                </a:lnTo>
                <a:lnTo>
                  <a:pt x="4108" y="144"/>
                </a:lnTo>
                <a:lnTo>
                  <a:pt x="4110" y="146"/>
                </a:lnTo>
                <a:lnTo>
                  <a:pt x="4115" y="146"/>
                </a:lnTo>
                <a:lnTo>
                  <a:pt x="4117" y="146"/>
                </a:lnTo>
                <a:lnTo>
                  <a:pt x="4122" y="144"/>
                </a:lnTo>
                <a:lnTo>
                  <a:pt x="4122" y="144"/>
                </a:lnTo>
                <a:lnTo>
                  <a:pt x="4124" y="146"/>
                </a:lnTo>
                <a:lnTo>
                  <a:pt x="4124" y="146"/>
                </a:lnTo>
                <a:lnTo>
                  <a:pt x="4120" y="146"/>
                </a:lnTo>
                <a:lnTo>
                  <a:pt x="4115" y="149"/>
                </a:lnTo>
                <a:lnTo>
                  <a:pt x="4112" y="151"/>
                </a:lnTo>
                <a:lnTo>
                  <a:pt x="4108" y="149"/>
                </a:lnTo>
                <a:lnTo>
                  <a:pt x="4108" y="149"/>
                </a:lnTo>
                <a:lnTo>
                  <a:pt x="4108" y="151"/>
                </a:lnTo>
                <a:lnTo>
                  <a:pt x="4108" y="151"/>
                </a:lnTo>
                <a:lnTo>
                  <a:pt x="4101" y="151"/>
                </a:lnTo>
                <a:lnTo>
                  <a:pt x="4098" y="154"/>
                </a:lnTo>
                <a:lnTo>
                  <a:pt x="4098" y="154"/>
                </a:lnTo>
                <a:lnTo>
                  <a:pt x="4096" y="154"/>
                </a:lnTo>
                <a:lnTo>
                  <a:pt x="4096" y="154"/>
                </a:lnTo>
                <a:lnTo>
                  <a:pt x="4094" y="156"/>
                </a:lnTo>
                <a:lnTo>
                  <a:pt x="4089" y="156"/>
                </a:lnTo>
                <a:lnTo>
                  <a:pt x="4084" y="154"/>
                </a:lnTo>
                <a:lnTo>
                  <a:pt x="4084" y="154"/>
                </a:lnTo>
                <a:lnTo>
                  <a:pt x="4077" y="156"/>
                </a:lnTo>
                <a:lnTo>
                  <a:pt x="4075" y="156"/>
                </a:lnTo>
                <a:lnTo>
                  <a:pt x="4075" y="156"/>
                </a:lnTo>
                <a:lnTo>
                  <a:pt x="4075" y="158"/>
                </a:lnTo>
                <a:lnTo>
                  <a:pt x="4075" y="158"/>
                </a:lnTo>
                <a:lnTo>
                  <a:pt x="4072" y="161"/>
                </a:lnTo>
                <a:lnTo>
                  <a:pt x="4070" y="161"/>
                </a:lnTo>
                <a:lnTo>
                  <a:pt x="4065" y="161"/>
                </a:lnTo>
                <a:lnTo>
                  <a:pt x="4068" y="161"/>
                </a:lnTo>
                <a:lnTo>
                  <a:pt x="4070" y="158"/>
                </a:lnTo>
                <a:lnTo>
                  <a:pt x="4070" y="154"/>
                </a:lnTo>
                <a:lnTo>
                  <a:pt x="4077" y="151"/>
                </a:lnTo>
                <a:lnTo>
                  <a:pt x="4077" y="151"/>
                </a:lnTo>
                <a:lnTo>
                  <a:pt x="4079" y="149"/>
                </a:lnTo>
                <a:lnTo>
                  <a:pt x="4079" y="146"/>
                </a:lnTo>
                <a:lnTo>
                  <a:pt x="4086" y="146"/>
                </a:lnTo>
                <a:lnTo>
                  <a:pt x="4091" y="146"/>
                </a:lnTo>
                <a:lnTo>
                  <a:pt x="4096" y="139"/>
                </a:lnTo>
                <a:lnTo>
                  <a:pt x="4101" y="139"/>
                </a:lnTo>
                <a:lnTo>
                  <a:pt x="4103" y="137"/>
                </a:lnTo>
                <a:lnTo>
                  <a:pt x="4103" y="137"/>
                </a:lnTo>
                <a:lnTo>
                  <a:pt x="4103" y="137"/>
                </a:lnTo>
                <a:lnTo>
                  <a:pt x="4101" y="137"/>
                </a:lnTo>
                <a:lnTo>
                  <a:pt x="4101" y="135"/>
                </a:lnTo>
                <a:lnTo>
                  <a:pt x="4103" y="135"/>
                </a:lnTo>
                <a:lnTo>
                  <a:pt x="4105" y="132"/>
                </a:lnTo>
                <a:lnTo>
                  <a:pt x="4110" y="132"/>
                </a:lnTo>
                <a:lnTo>
                  <a:pt x="4112" y="130"/>
                </a:lnTo>
                <a:lnTo>
                  <a:pt x="4117" y="128"/>
                </a:lnTo>
                <a:lnTo>
                  <a:pt x="4120" y="128"/>
                </a:lnTo>
                <a:lnTo>
                  <a:pt x="4127" y="125"/>
                </a:lnTo>
                <a:lnTo>
                  <a:pt x="4129" y="120"/>
                </a:lnTo>
                <a:lnTo>
                  <a:pt x="4129" y="116"/>
                </a:lnTo>
                <a:lnTo>
                  <a:pt x="4124" y="116"/>
                </a:lnTo>
                <a:lnTo>
                  <a:pt x="4122" y="116"/>
                </a:lnTo>
                <a:lnTo>
                  <a:pt x="4120" y="113"/>
                </a:lnTo>
                <a:lnTo>
                  <a:pt x="4117" y="113"/>
                </a:lnTo>
                <a:lnTo>
                  <a:pt x="4117" y="113"/>
                </a:lnTo>
                <a:lnTo>
                  <a:pt x="4117" y="116"/>
                </a:lnTo>
                <a:lnTo>
                  <a:pt x="4112" y="113"/>
                </a:lnTo>
                <a:lnTo>
                  <a:pt x="4110" y="111"/>
                </a:lnTo>
                <a:lnTo>
                  <a:pt x="4108" y="111"/>
                </a:lnTo>
                <a:lnTo>
                  <a:pt x="4105" y="111"/>
                </a:lnTo>
                <a:lnTo>
                  <a:pt x="4105" y="111"/>
                </a:lnTo>
                <a:lnTo>
                  <a:pt x="4105" y="111"/>
                </a:lnTo>
                <a:lnTo>
                  <a:pt x="4108" y="111"/>
                </a:lnTo>
                <a:lnTo>
                  <a:pt x="4115" y="113"/>
                </a:lnTo>
                <a:lnTo>
                  <a:pt x="4120" y="113"/>
                </a:lnTo>
                <a:lnTo>
                  <a:pt x="4122" y="113"/>
                </a:lnTo>
                <a:lnTo>
                  <a:pt x="4122" y="113"/>
                </a:lnTo>
                <a:lnTo>
                  <a:pt x="4122" y="116"/>
                </a:lnTo>
                <a:lnTo>
                  <a:pt x="4124" y="116"/>
                </a:lnTo>
                <a:lnTo>
                  <a:pt x="4124" y="113"/>
                </a:lnTo>
                <a:lnTo>
                  <a:pt x="4124" y="113"/>
                </a:lnTo>
                <a:lnTo>
                  <a:pt x="4122" y="111"/>
                </a:lnTo>
                <a:lnTo>
                  <a:pt x="4120" y="109"/>
                </a:lnTo>
                <a:lnTo>
                  <a:pt x="4120" y="109"/>
                </a:lnTo>
                <a:lnTo>
                  <a:pt x="4117" y="109"/>
                </a:lnTo>
                <a:lnTo>
                  <a:pt x="4112" y="106"/>
                </a:lnTo>
                <a:lnTo>
                  <a:pt x="4110" y="104"/>
                </a:lnTo>
                <a:lnTo>
                  <a:pt x="4108" y="104"/>
                </a:lnTo>
                <a:lnTo>
                  <a:pt x="4105" y="104"/>
                </a:lnTo>
                <a:lnTo>
                  <a:pt x="4105" y="104"/>
                </a:lnTo>
                <a:lnTo>
                  <a:pt x="4103" y="104"/>
                </a:lnTo>
                <a:lnTo>
                  <a:pt x="4105" y="104"/>
                </a:lnTo>
                <a:lnTo>
                  <a:pt x="4108" y="104"/>
                </a:lnTo>
                <a:lnTo>
                  <a:pt x="4108" y="106"/>
                </a:lnTo>
                <a:lnTo>
                  <a:pt x="4108" y="106"/>
                </a:lnTo>
                <a:lnTo>
                  <a:pt x="4105" y="106"/>
                </a:lnTo>
                <a:lnTo>
                  <a:pt x="4103" y="106"/>
                </a:lnTo>
                <a:lnTo>
                  <a:pt x="4103" y="106"/>
                </a:lnTo>
                <a:lnTo>
                  <a:pt x="4103" y="106"/>
                </a:lnTo>
                <a:lnTo>
                  <a:pt x="4101" y="104"/>
                </a:lnTo>
                <a:lnTo>
                  <a:pt x="4101" y="104"/>
                </a:lnTo>
                <a:lnTo>
                  <a:pt x="4096" y="102"/>
                </a:lnTo>
                <a:lnTo>
                  <a:pt x="4094" y="102"/>
                </a:lnTo>
                <a:lnTo>
                  <a:pt x="4091" y="102"/>
                </a:lnTo>
                <a:lnTo>
                  <a:pt x="4091" y="102"/>
                </a:lnTo>
                <a:lnTo>
                  <a:pt x="4089" y="102"/>
                </a:lnTo>
                <a:lnTo>
                  <a:pt x="4089" y="102"/>
                </a:lnTo>
                <a:lnTo>
                  <a:pt x="4089" y="102"/>
                </a:lnTo>
                <a:lnTo>
                  <a:pt x="4089" y="99"/>
                </a:lnTo>
                <a:lnTo>
                  <a:pt x="4084" y="99"/>
                </a:lnTo>
                <a:lnTo>
                  <a:pt x="4082" y="99"/>
                </a:lnTo>
                <a:lnTo>
                  <a:pt x="4079" y="97"/>
                </a:lnTo>
                <a:lnTo>
                  <a:pt x="4079" y="97"/>
                </a:lnTo>
                <a:lnTo>
                  <a:pt x="4075" y="97"/>
                </a:lnTo>
                <a:lnTo>
                  <a:pt x="4072" y="97"/>
                </a:lnTo>
                <a:lnTo>
                  <a:pt x="4072" y="97"/>
                </a:lnTo>
                <a:lnTo>
                  <a:pt x="4070" y="97"/>
                </a:lnTo>
                <a:lnTo>
                  <a:pt x="4063" y="97"/>
                </a:lnTo>
                <a:lnTo>
                  <a:pt x="4058" y="97"/>
                </a:lnTo>
                <a:lnTo>
                  <a:pt x="4049" y="97"/>
                </a:lnTo>
                <a:lnTo>
                  <a:pt x="4049" y="97"/>
                </a:lnTo>
                <a:lnTo>
                  <a:pt x="4042" y="97"/>
                </a:lnTo>
                <a:lnTo>
                  <a:pt x="4037" y="97"/>
                </a:lnTo>
                <a:lnTo>
                  <a:pt x="4034" y="97"/>
                </a:lnTo>
                <a:lnTo>
                  <a:pt x="4034" y="97"/>
                </a:lnTo>
                <a:lnTo>
                  <a:pt x="4034" y="97"/>
                </a:lnTo>
                <a:lnTo>
                  <a:pt x="4034" y="97"/>
                </a:lnTo>
                <a:lnTo>
                  <a:pt x="4034" y="99"/>
                </a:lnTo>
                <a:lnTo>
                  <a:pt x="4034" y="99"/>
                </a:lnTo>
                <a:lnTo>
                  <a:pt x="4032" y="99"/>
                </a:lnTo>
                <a:lnTo>
                  <a:pt x="4027" y="99"/>
                </a:lnTo>
                <a:lnTo>
                  <a:pt x="4027" y="99"/>
                </a:lnTo>
                <a:lnTo>
                  <a:pt x="4023" y="99"/>
                </a:lnTo>
                <a:lnTo>
                  <a:pt x="4020" y="99"/>
                </a:lnTo>
                <a:lnTo>
                  <a:pt x="4020" y="99"/>
                </a:lnTo>
                <a:lnTo>
                  <a:pt x="4018" y="99"/>
                </a:lnTo>
                <a:lnTo>
                  <a:pt x="4016" y="99"/>
                </a:lnTo>
                <a:lnTo>
                  <a:pt x="4016" y="99"/>
                </a:lnTo>
                <a:lnTo>
                  <a:pt x="4018" y="99"/>
                </a:lnTo>
                <a:lnTo>
                  <a:pt x="4020" y="99"/>
                </a:lnTo>
                <a:lnTo>
                  <a:pt x="4020" y="99"/>
                </a:lnTo>
                <a:lnTo>
                  <a:pt x="4020" y="99"/>
                </a:lnTo>
                <a:lnTo>
                  <a:pt x="4020" y="97"/>
                </a:lnTo>
                <a:lnTo>
                  <a:pt x="4023" y="95"/>
                </a:lnTo>
                <a:lnTo>
                  <a:pt x="4023" y="92"/>
                </a:lnTo>
                <a:lnTo>
                  <a:pt x="4020" y="92"/>
                </a:lnTo>
                <a:lnTo>
                  <a:pt x="4016" y="92"/>
                </a:lnTo>
                <a:lnTo>
                  <a:pt x="4016" y="92"/>
                </a:lnTo>
                <a:lnTo>
                  <a:pt x="4013" y="92"/>
                </a:lnTo>
                <a:lnTo>
                  <a:pt x="4013" y="92"/>
                </a:lnTo>
                <a:lnTo>
                  <a:pt x="4006" y="92"/>
                </a:lnTo>
                <a:lnTo>
                  <a:pt x="4004" y="92"/>
                </a:lnTo>
                <a:lnTo>
                  <a:pt x="4001" y="92"/>
                </a:lnTo>
                <a:lnTo>
                  <a:pt x="4001" y="92"/>
                </a:lnTo>
                <a:lnTo>
                  <a:pt x="3999" y="92"/>
                </a:lnTo>
                <a:lnTo>
                  <a:pt x="3997" y="90"/>
                </a:lnTo>
                <a:lnTo>
                  <a:pt x="3997" y="90"/>
                </a:lnTo>
                <a:lnTo>
                  <a:pt x="3994" y="90"/>
                </a:lnTo>
                <a:lnTo>
                  <a:pt x="3980" y="90"/>
                </a:lnTo>
                <a:lnTo>
                  <a:pt x="3980" y="90"/>
                </a:lnTo>
                <a:lnTo>
                  <a:pt x="3987" y="90"/>
                </a:lnTo>
                <a:lnTo>
                  <a:pt x="3992" y="87"/>
                </a:lnTo>
                <a:lnTo>
                  <a:pt x="3994" y="87"/>
                </a:lnTo>
                <a:lnTo>
                  <a:pt x="3997" y="85"/>
                </a:lnTo>
                <a:lnTo>
                  <a:pt x="3994" y="85"/>
                </a:lnTo>
                <a:lnTo>
                  <a:pt x="3994" y="85"/>
                </a:lnTo>
                <a:lnTo>
                  <a:pt x="3990" y="83"/>
                </a:lnTo>
                <a:lnTo>
                  <a:pt x="3985" y="83"/>
                </a:lnTo>
                <a:lnTo>
                  <a:pt x="3980" y="83"/>
                </a:lnTo>
                <a:lnTo>
                  <a:pt x="3980" y="83"/>
                </a:lnTo>
                <a:lnTo>
                  <a:pt x="3978" y="83"/>
                </a:lnTo>
                <a:lnTo>
                  <a:pt x="3971" y="80"/>
                </a:lnTo>
                <a:lnTo>
                  <a:pt x="3968" y="80"/>
                </a:lnTo>
                <a:lnTo>
                  <a:pt x="3968" y="80"/>
                </a:lnTo>
                <a:lnTo>
                  <a:pt x="3966" y="80"/>
                </a:lnTo>
                <a:lnTo>
                  <a:pt x="3964" y="83"/>
                </a:lnTo>
                <a:lnTo>
                  <a:pt x="3959" y="83"/>
                </a:lnTo>
                <a:lnTo>
                  <a:pt x="3957" y="83"/>
                </a:lnTo>
                <a:lnTo>
                  <a:pt x="3954" y="83"/>
                </a:lnTo>
                <a:lnTo>
                  <a:pt x="3945" y="90"/>
                </a:lnTo>
                <a:lnTo>
                  <a:pt x="3945" y="90"/>
                </a:lnTo>
                <a:lnTo>
                  <a:pt x="3945" y="92"/>
                </a:lnTo>
                <a:lnTo>
                  <a:pt x="3942" y="92"/>
                </a:lnTo>
                <a:lnTo>
                  <a:pt x="3942" y="95"/>
                </a:lnTo>
                <a:lnTo>
                  <a:pt x="3945" y="95"/>
                </a:lnTo>
                <a:lnTo>
                  <a:pt x="3947" y="95"/>
                </a:lnTo>
                <a:lnTo>
                  <a:pt x="3949" y="97"/>
                </a:lnTo>
                <a:lnTo>
                  <a:pt x="3949" y="97"/>
                </a:lnTo>
                <a:lnTo>
                  <a:pt x="3949" y="99"/>
                </a:lnTo>
                <a:lnTo>
                  <a:pt x="3952" y="99"/>
                </a:lnTo>
                <a:lnTo>
                  <a:pt x="3952" y="99"/>
                </a:lnTo>
                <a:lnTo>
                  <a:pt x="3954" y="99"/>
                </a:lnTo>
                <a:lnTo>
                  <a:pt x="3961" y="99"/>
                </a:lnTo>
                <a:lnTo>
                  <a:pt x="3959" y="102"/>
                </a:lnTo>
                <a:lnTo>
                  <a:pt x="3957" y="99"/>
                </a:lnTo>
                <a:lnTo>
                  <a:pt x="3957" y="99"/>
                </a:lnTo>
                <a:lnTo>
                  <a:pt x="3952" y="99"/>
                </a:lnTo>
                <a:lnTo>
                  <a:pt x="3949" y="99"/>
                </a:lnTo>
                <a:lnTo>
                  <a:pt x="3949" y="99"/>
                </a:lnTo>
                <a:lnTo>
                  <a:pt x="3945" y="99"/>
                </a:lnTo>
                <a:lnTo>
                  <a:pt x="3940" y="99"/>
                </a:lnTo>
                <a:lnTo>
                  <a:pt x="3938" y="99"/>
                </a:lnTo>
                <a:lnTo>
                  <a:pt x="3938" y="99"/>
                </a:lnTo>
                <a:lnTo>
                  <a:pt x="3935" y="99"/>
                </a:lnTo>
                <a:lnTo>
                  <a:pt x="3926" y="99"/>
                </a:lnTo>
                <a:lnTo>
                  <a:pt x="3926" y="99"/>
                </a:lnTo>
                <a:lnTo>
                  <a:pt x="3926" y="99"/>
                </a:lnTo>
                <a:lnTo>
                  <a:pt x="3926" y="99"/>
                </a:lnTo>
                <a:lnTo>
                  <a:pt x="3928" y="102"/>
                </a:lnTo>
                <a:lnTo>
                  <a:pt x="3931" y="102"/>
                </a:lnTo>
                <a:lnTo>
                  <a:pt x="3931" y="102"/>
                </a:lnTo>
                <a:lnTo>
                  <a:pt x="3938" y="104"/>
                </a:lnTo>
                <a:lnTo>
                  <a:pt x="3940" y="104"/>
                </a:lnTo>
                <a:lnTo>
                  <a:pt x="3942" y="106"/>
                </a:lnTo>
                <a:lnTo>
                  <a:pt x="3947" y="109"/>
                </a:lnTo>
                <a:lnTo>
                  <a:pt x="3947" y="111"/>
                </a:lnTo>
                <a:lnTo>
                  <a:pt x="3947" y="111"/>
                </a:lnTo>
                <a:lnTo>
                  <a:pt x="3945" y="111"/>
                </a:lnTo>
                <a:lnTo>
                  <a:pt x="3945" y="111"/>
                </a:lnTo>
                <a:lnTo>
                  <a:pt x="3945" y="111"/>
                </a:lnTo>
                <a:lnTo>
                  <a:pt x="3945" y="109"/>
                </a:lnTo>
                <a:lnTo>
                  <a:pt x="3945" y="106"/>
                </a:lnTo>
                <a:lnTo>
                  <a:pt x="3942" y="106"/>
                </a:lnTo>
                <a:lnTo>
                  <a:pt x="3942" y="106"/>
                </a:lnTo>
                <a:lnTo>
                  <a:pt x="3940" y="106"/>
                </a:lnTo>
                <a:lnTo>
                  <a:pt x="3935" y="104"/>
                </a:lnTo>
                <a:lnTo>
                  <a:pt x="3933" y="104"/>
                </a:lnTo>
                <a:lnTo>
                  <a:pt x="3928" y="104"/>
                </a:lnTo>
                <a:lnTo>
                  <a:pt x="3928" y="104"/>
                </a:lnTo>
                <a:lnTo>
                  <a:pt x="3928" y="104"/>
                </a:lnTo>
                <a:lnTo>
                  <a:pt x="3923" y="104"/>
                </a:lnTo>
                <a:lnTo>
                  <a:pt x="3923" y="106"/>
                </a:lnTo>
                <a:lnTo>
                  <a:pt x="3921" y="106"/>
                </a:lnTo>
                <a:lnTo>
                  <a:pt x="3921" y="106"/>
                </a:lnTo>
                <a:lnTo>
                  <a:pt x="3919" y="106"/>
                </a:lnTo>
                <a:lnTo>
                  <a:pt x="3919" y="106"/>
                </a:lnTo>
                <a:lnTo>
                  <a:pt x="3916" y="109"/>
                </a:lnTo>
                <a:lnTo>
                  <a:pt x="3914" y="106"/>
                </a:lnTo>
                <a:lnTo>
                  <a:pt x="3914" y="106"/>
                </a:lnTo>
                <a:lnTo>
                  <a:pt x="3914" y="109"/>
                </a:lnTo>
                <a:lnTo>
                  <a:pt x="3909" y="109"/>
                </a:lnTo>
                <a:lnTo>
                  <a:pt x="3907" y="109"/>
                </a:lnTo>
                <a:lnTo>
                  <a:pt x="3907" y="109"/>
                </a:lnTo>
                <a:lnTo>
                  <a:pt x="3907" y="109"/>
                </a:lnTo>
                <a:lnTo>
                  <a:pt x="3905" y="109"/>
                </a:lnTo>
                <a:lnTo>
                  <a:pt x="3900" y="109"/>
                </a:lnTo>
                <a:lnTo>
                  <a:pt x="3897" y="111"/>
                </a:lnTo>
                <a:lnTo>
                  <a:pt x="3895" y="109"/>
                </a:lnTo>
                <a:lnTo>
                  <a:pt x="3897" y="109"/>
                </a:lnTo>
                <a:lnTo>
                  <a:pt x="3897" y="106"/>
                </a:lnTo>
                <a:lnTo>
                  <a:pt x="3895" y="106"/>
                </a:lnTo>
                <a:lnTo>
                  <a:pt x="3890" y="106"/>
                </a:lnTo>
                <a:lnTo>
                  <a:pt x="3888" y="106"/>
                </a:lnTo>
                <a:lnTo>
                  <a:pt x="3888" y="106"/>
                </a:lnTo>
                <a:lnTo>
                  <a:pt x="3886" y="106"/>
                </a:lnTo>
                <a:lnTo>
                  <a:pt x="3879" y="106"/>
                </a:lnTo>
                <a:lnTo>
                  <a:pt x="3879" y="106"/>
                </a:lnTo>
                <a:lnTo>
                  <a:pt x="3879" y="106"/>
                </a:lnTo>
                <a:lnTo>
                  <a:pt x="3876" y="106"/>
                </a:lnTo>
                <a:lnTo>
                  <a:pt x="3874" y="106"/>
                </a:lnTo>
                <a:lnTo>
                  <a:pt x="3874" y="106"/>
                </a:lnTo>
                <a:lnTo>
                  <a:pt x="3869" y="106"/>
                </a:lnTo>
                <a:lnTo>
                  <a:pt x="3869" y="106"/>
                </a:lnTo>
                <a:lnTo>
                  <a:pt x="3864" y="106"/>
                </a:lnTo>
                <a:lnTo>
                  <a:pt x="3864" y="106"/>
                </a:lnTo>
                <a:lnTo>
                  <a:pt x="3862" y="106"/>
                </a:lnTo>
                <a:lnTo>
                  <a:pt x="3862" y="109"/>
                </a:lnTo>
                <a:lnTo>
                  <a:pt x="3860" y="106"/>
                </a:lnTo>
                <a:lnTo>
                  <a:pt x="3860" y="109"/>
                </a:lnTo>
                <a:lnTo>
                  <a:pt x="3862" y="109"/>
                </a:lnTo>
                <a:lnTo>
                  <a:pt x="3862" y="109"/>
                </a:lnTo>
                <a:lnTo>
                  <a:pt x="3862" y="109"/>
                </a:lnTo>
                <a:lnTo>
                  <a:pt x="3864" y="109"/>
                </a:lnTo>
                <a:lnTo>
                  <a:pt x="3864" y="109"/>
                </a:lnTo>
                <a:lnTo>
                  <a:pt x="3864" y="109"/>
                </a:lnTo>
                <a:lnTo>
                  <a:pt x="3867" y="109"/>
                </a:lnTo>
                <a:lnTo>
                  <a:pt x="3869" y="109"/>
                </a:lnTo>
                <a:lnTo>
                  <a:pt x="3869" y="109"/>
                </a:lnTo>
                <a:lnTo>
                  <a:pt x="3871" y="109"/>
                </a:lnTo>
                <a:lnTo>
                  <a:pt x="3871" y="109"/>
                </a:lnTo>
                <a:lnTo>
                  <a:pt x="3876" y="109"/>
                </a:lnTo>
                <a:lnTo>
                  <a:pt x="3876" y="109"/>
                </a:lnTo>
                <a:lnTo>
                  <a:pt x="3871" y="111"/>
                </a:lnTo>
                <a:lnTo>
                  <a:pt x="3860" y="111"/>
                </a:lnTo>
                <a:lnTo>
                  <a:pt x="3857" y="111"/>
                </a:lnTo>
                <a:lnTo>
                  <a:pt x="3850" y="113"/>
                </a:lnTo>
                <a:lnTo>
                  <a:pt x="3848" y="113"/>
                </a:lnTo>
                <a:lnTo>
                  <a:pt x="3843" y="113"/>
                </a:lnTo>
                <a:lnTo>
                  <a:pt x="3834" y="116"/>
                </a:lnTo>
                <a:lnTo>
                  <a:pt x="3827" y="116"/>
                </a:lnTo>
                <a:lnTo>
                  <a:pt x="3824" y="116"/>
                </a:lnTo>
                <a:lnTo>
                  <a:pt x="3824" y="116"/>
                </a:lnTo>
                <a:lnTo>
                  <a:pt x="3817" y="118"/>
                </a:lnTo>
                <a:lnTo>
                  <a:pt x="3817" y="120"/>
                </a:lnTo>
                <a:lnTo>
                  <a:pt x="3808" y="123"/>
                </a:lnTo>
                <a:lnTo>
                  <a:pt x="3801" y="120"/>
                </a:lnTo>
                <a:lnTo>
                  <a:pt x="3801" y="120"/>
                </a:lnTo>
                <a:lnTo>
                  <a:pt x="3798" y="120"/>
                </a:lnTo>
                <a:lnTo>
                  <a:pt x="3798" y="123"/>
                </a:lnTo>
                <a:lnTo>
                  <a:pt x="3801" y="123"/>
                </a:lnTo>
                <a:lnTo>
                  <a:pt x="3801" y="123"/>
                </a:lnTo>
                <a:lnTo>
                  <a:pt x="3803" y="123"/>
                </a:lnTo>
                <a:lnTo>
                  <a:pt x="3805" y="123"/>
                </a:lnTo>
                <a:lnTo>
                  <a:pt x="3808" y="125"/>
                </a:lnTo>
                <a:lnTo>
                  <a:pt x="3808" y="125"/>
                </a:lnTo>
                <a:lnTo>
                  <a:pt x="3805" y="128"/>
                </a:lnTo>
                <a:lnTo>
                  <a:pt x="3803" y="130"/>
                </a:lnTo>
                <a:lnTo>
                  <a:pt x="3801" y="130"/>
                </a:lnTo>
                <a:lnTo>
                  <a:pt x="3794" y="128"/>
                </a:lnTo>
                <a:lnTo>
                  <a:pt x="3794" y="128"/>
                </a:lnTo>
                <a:lnTo>
                  <a:pt x="3794" y="130"/>
                </a:lnTo>
                <a:lnTo>
                  <a:pt x="3791" y="128"/>
                </a:lnTo>
                <a:lnTo>
                  <a:pt x="3791" y="128"/>
                </a:lnTo>
                <a:lnTo>
                  <a:pt x="3791" y="130"/>
                </a:lnTo>
                <a:lnTo>
                  <a:pt x="3796" y="130"/>
                </a:lnTo>
                <a:lnTo>
                  <a:pt x="3801" y="132"/>
                </a:lnTo>
                <a:lnTo>
                  <a:pt x="3805" y="132"/>
                </a:lnTo>
                <a:lnTo>
                  <a:pt x="3808" y="132"/>
                </a:lnTo>
                <a:lnTo>
                  <a:pt x="3810" y="135"/>
                </a:lnTo>
                <a:lnTo>
                  <a:pt x="3812" y="135"/>
                </a:lnTo>
                <a:lnTo>
                  <a:pt x="3812" y="135"/>
                </a:lnTo>
                <a:lnTo>
                  <a:pt x="3810" y="135"/>
                </a:lnTo>
                <a:lnTo>
                  <a:pt x="3805" y="135"/>
                </a:lnTo>
                <a:lnTo>
                  <a:pt x="3803" y="135"/>
                </a:lnTo>
                <a:lnTo>
                  <a:pt x="3801" y="132"/>
                </a:lnTo>
                <a:lnTo>
                  <a:pt x="3801" y="132"/>
                </a:lnTo>
                <a:lnTo>
                  <a:pt x="3798" y="135"/>
                </a:lnTo>
                <a:lnTo>
                  <a:pt x="3798" y="135"/>
                </a:lnTo>
                <a:lnTo>
                  <a:pt x="3801" y="137"/>
                </a:lnTo>
                <a:lnTo>
                  <a:pt x="3805" y="137"/>
                </a:lnTo>
                <a:lnTo>
                  <a:pt x="3808" y="137"/>
                </a:lnTo>
                <a:lnTo>
                  <a:pt x="3820" y="144"/>
                </a:lnTo>
                <a:lnTo>
                  <a:pt x="3822" y="144"/>
                </a:lnTo>
                <a:lnTo>
                  <a:pt x="3824" y="144"/>
                </a:lnTo>
                <a:lnTo>
                  <a:pt x="3824" y="144"/>
                </a:lnTo>
                <a:lnTo>
                  <a:pt x="3824" y="144"/>
                </a:lnTo>
                <a:lnTo>
                  <a:pt x="3822" y="146"/>
                </a:lnTo>
                <a:lnTo>
                  <a:pt x="3822" y="146"/>
                </a:lnTo>
                <a:lnTo>
                  <a:pt x="3812" y="149"/>
                </a:lnTo>
                <a:lnTo>
                  <a:pt x="3810" y="149"/>
                </a:lnTo>
                <a:lnTo>
                  <a:pt x="3810" y="149"/>
                </a:lnTo>
                <a:lnTo>
                  <a:pt x="3810" y="149"/>
                </a:lnTo>
                <a:lnTo>
                  <a:pt x="3808" y="151"/>
                </a:lnTo>
                <a:lnTo>
                  <a:pt x="3810" y="151"/>
                </a:lnTo>
                <a:lnTo>
                  <a:pt x="3810" y="151"/>
                </a:lnTo>
                <a:lnTo>
                  <a:pt x="3812" y="151"/>
                </a:lnTo>
                <a:lnTo>
                  <a:pt x="3812" y="154"/>
                </a:lnTo>
                <a:lnTo>
                  <a:pt x="3820" y="154"/>
                </a:lnTo>
                <a:lnTo>
                  <a:pt x="3822" y="156"/>
                </a:lnTo>
                <a:lnTo>
                  <a:pt x="3822" y="156"/>
                </a:lnTo>
                <a:lnTo>
                  <a:pt x="3820" y="156"/>
                </a:lnTo>
                <a:lnTo>
                  <a:pt x="3817" y="154"/>
                </a:lnTo>
                <a:lnTo>
                  <a:pt x="3812" y="154"/>
                </a:lnTo>
                <a:lnTo>
                  <a:pt x="3810" y="151"/>
                </a:lnTo>
                <a:lnTo>
                  <a:pt x="3808" y="151"/>
                </a:lnTo>
                <a:lnTo>
                  <a:pt x="3808" y="151"/>
                </a:lnTo>
                <a:lnTo>
                  <a:pt x="3808" y="149"/>
                </a:lnTo>
                <a:lnTo>
                  <a:pt x="3808" y="149"/>
                </a:lnTo>
                <a:lnTo>
                  <a:pt x="3810" y="149"/>
                </a:lnTo>
                <a:lnTo>
                  <a:pt x="3812" y="146"/>
                </a:lnTo>
                <a:lnTo>
                  <a:pt x="3815" y="146"/>
                </a:lnTo>
                <a:lnTo>
                  <a:pt x="3817" y="144"/>
                </a:lnTo>
                <a:lnTo>
                  <a:pt x="3817" y="144"/>
                </a:lnTo>
                <a:lnTo>
                  <a:pt x="3815" y="142"/>
                </a:lnTo>
                <a:lnTo>
                  <a:pt x="3812" y="142"/>
                </a:lnTo>
                <a:lnTo>
                  <a:pt x="3812" y="142"/>
                </a:lnTo>
                <a:lnTo>
                  <a:pt x="3803" y="144"/>
                </a:lnTo>
                <a:lnTo>
                  <a:pt x="3801" y="144"/>
                </a:lnTo>
                <a:lnTo>
                  <a:pt x="3798" y="146"/>
                </a:lnTo>
                <a:lnTo>
                  <a:pt x="3796" y="146"/>
                </a:lnTo>
                <a:lnTo>
                  <a:pt x="3794" y="146"/>
                </a:lnTo>
                <a:lnTo>
                  <a:pt x="3789" y="144"/>
                </a:lnTo>
                <a:lnTo>
                  <a:pt x="3789" y="144"/>
                </a:lnTo>
                <a:lnTo>
                  <a:pt x="3786" y="146"/>
                </a:lnTo>
                <a:lnTo>
                  <a:pt x="3777" y="146"/>
                </a:lnTo>
                <a:lnTo>
                  <a:pt x="3775" y="146"/>
                </a:lnTo>
                <a:lnTo>
                  <a:pt x="3753" y="146"/>
                </a:lnTo>
                <a:lnTo>
                  <a:pt x="3749" y="146"/>
                </a:lnTo>
                <a:lnTo>
                  <a:pt x="3739" y="149"/>
                </a:lnTo>
                <a:lnTo>
                  <a:pt x="3739" y="149"/>
                </a:lnTo>
                <a:lnTo>
                  <a:pt x="3739" y="149"/>
                </a:lnTo>
                <a:lnTo>
                  <a:pt x="3739" y="151"/>
                </a:lnTo>
                <a:lnTo>
                  <a:pt x="3739" y="151"/>
                </a:lnTo>
                <a:lnTo>
                  <a:pt x="3739" y="154"/>
                </a:lnTo>
                <a:lnTo>
                  <a:pt x="3742" y="154"/>
                </a:lnTo>
                <a:lnTo>
                  <a:pt x="3742" y="156"/>
                </a:lnTo>
                <a:lnTo>
                  <a:pt x="3744" y="156"/>
                </a:lnTo>
                <a:lnTo>
                  <a:pt x="3744" y="156"/>
                </a:lnTo>
                <a:lnTo>
                  <a:pt x="3744" y="156"/>
                </a:lnTo>
                <a:lnTo>
                  <a:pt x="3746" y="156"/>
                </a:lnTo>
                <a:lnTo>
                  <a:pt x="3749" y="158"/>
                </a:lnTo>
                <a:lnTo>
                  <a:pt x="3749" y="158"/>
                </a:lnTo>
                <a:lnTo>
                  <a:pt x="3749" y="161"/>
                </a:lnTo>
                <a:lnTo>
                  <a:pt x="3749" y="161"/>
                </a:lnTo>
                <a:lnTo>
                  <a:pt x="3749" y="161"/>
                </a:lnTo>
                <a:lnTo>
                  <a:pt x="3751" y="163"/>
                </a:lnTo>
                <a:lnTo>
                  <a:pt x="3751" y="163"/>
                </a:lnTo>
                <a:lnTo>
                  <a:pt x="3753" y="165"/>
                </a:lnTo>
                <a:lnTo>
                  <a:pt x="3756" y="165"/>
                </a:lnTo>
                <a:lnTo>
                  <a:pt x="3760" y="168"/>
                </a:lnTo>
                <a:lnTo>
                  <a:pt x="3763" y="168"/>
                </a:lnTo>
                <a:lnTo>
                  <a:pt x="3765" y="168"/>
                </a:lnTo>
                <a:lnTo>
                  <a:pt x="3770" y="170"/>
                </a:lnTo>
                <a:lnTo>
                  <a:pt x="3775" y="170"/>
                </a:lnTo>
                <a:lnTo>
                  <a:pt x="3775" y="170"/>
                </a:lnTo>
                <a:lnTo>
                  <a:pt x="3777" y="170"/>
                </a:lnTo>
                <a:lnTo>
                  <a:pt x="3779" y="172"/>
                </a:lnTo>
                <a:lnTo>
                  <a:pt x="3779" y="172"/>
                </a:lnTo>
                <a:lnTo>
                  <a:pt x="3784" y="177"/>
                </a:lnTo>
                <a:lnTo>
                  <a:pt x="3786" y="177"/>
                </a:lnTo>
                <a:lnTo>
                  <a:pt x="3794" y="177"/>
                </a:lnTo>
                <a:lnTo>
                  <a:pt x="3796" y="177"/>
                </a:lnTo>
                <a:lnTo>
                  <a:pt x="3801" y="180"/>
                </a:lnTo>
                <a:lnTo>
                  <a:pt x="3801" y="182"/>
                </a:lnTo>
                <a:lnTo>
                  <a:pt x="3801" y="182"/>
                </a:lnTo>
                <a:lnTo>
                  <a:pt x="3801" y="182"/>
                </a:lnTo>
                <a:lnTo>
                  <a:pt x="3801" y="184"/>
                </a:lnTo>
                <a:lnTo>
                  <a:pt x="3801" y="184"/>
                </a:lnTo>
                <a:lnTo>
                  <a:pt x="3801" y="187"/>
                </a:lnTo>
                <a:lnTo>
                  <a:pt x="3801" y="191"/>
                </a:lnTo>
                <a:lnTo>
                  <a:pt x="3805" y="191"/>
                </a:lnTo>
                <a:lnTo>
                  <a:pt x="3810" y="196"/>
                </a:lnTo>
                <a:lnTo>
                  <a:pt x="3812" y="198"/>
                </a:lnTo>
                <a:lnTo>
                  <a:pt x="3815" y="201"/>
                </a:lnTo>
                <a:lnTo>
                  <a:pt x="3817" y="201"/>
                </a:lnTo>
                <a:lnTo>
                  <a:pt x="3817" y="203"/>
                </a:lnTo>
                <a:lnTo>
                  <a:pt x="3815" y="203"/>
                </a:lnTo>
                <a:lnTo>
                  <a:pt x="3812" y="203"/>
                </a:lnTo>
                <a:lnTo>
                  <a:pt x="3810" y="206"/>
                </a:lnTo>
                <a:lnTo>
                  <a:pt x="3810" y="206"/>
                </a:lnTo>
                <a:lnTo>
                  <a:pt x="3812" y="208"/>
                </a:lnTo>
                <a:lnTo>
                  <a:pt x="3812" y="208"/>
                </a:lnTo>
                <a:lnTo>
                  <a:pt x="3812" y="208"/>
                </a:lnTo>
                <a:lnTo>
                  <a:pt x="3810" y="208"/>
                </a:lnTo>
                <a:lnTo>
                  <a:pt x="3810" y="208"/>
                </a:lnTo>
                <a:lnTo>
                  <a:pt x="3808" y="208"/>
                </a:lnTo>
                <a:lnTo>
                  <a:pt x="3805" y="206"/>
                </a:lnTo>
                <a:lnTo>
                  <a:pt x="3805" y="206"/>
                </a:lnTo>
                <a:lnTo>
                  <a:pt x="3805" y="203"/>
                </a:lnTo>
                <a:lnTo>
                  <a:pt x="3805" y="198"/>
                </a:lnTo>
                <a:lnTo>
                  <a:pt x="3805" y="198"/>
                </a:lnTo>
                <a:lnTo>
                  <a:pt x="3803" y="196"/>
                </a:lnTo>
                <a:lnTo>
                  <a:pt x="3803" y="194"/>
                </a:lnTo>
                <a:lnTo>
                  <a:pt x="3798" y="194"/>
                </a:lnTo>
                <a:lnTo>
                  <a:pt x="3798" y="194"/>
                </a:lnTo>
                <a:lnTo>
                  <a:pt x="3798" y="194"/>
                </a:lnTo>
                <a:lnTo>
                  <a:pt x="3796" y="194"/>
                </a:lnTo>
                <a:lnTo>
                  <a:pt x="3796" y="198"/>
                </a:lnTo>
                <a:lnTo>
                  <a:pt x="3796" y="201"/>
                </a:lnTo>
                <a:lnTo>
                  <a:pt x="3796" y="201"/>
                </a:lnTo>
                <a:lnTo>
                  <a:pt x="3796" y="201"/>
                </a:lnTo>
                <a:lnTo>
                  <a:pt x="3798" y="203"/>
                </a:lnTo>
                <a:lnTo>
                  <a:pt x="3796" y="201"/>
                </a:lnTo>
                <a:lnTo>
                  <a:pt x="3794" y="198"/>
                </a:lnTo>
                <a:lnTo>
                  <a:pt x="3794" y="196"/>
                </a:lnTo>
                <a:lnTo>
                  <a:pt x="3794" y="196"/>
                </a:lnTo>
                <a:lnTo>
                  <a:pt x="3794" y="194"/>
                </a:lnTo>
                <a:lnTo>
                  <a:pt x="3791" y="191"/>
                </a:lnTo>
                <a:lnTo>
                  <a:pt x="3791" y="191"/>
                </a:lnTo>
                <a:lnTo>
                  <a:pt x="3791" y="191"/>
                </a:lnTo>
                <a:lnTo>
                  <a:pt x="3789" y="187"/>
                </a:lnTo>
                <a:lnTo>
                  <a:pt x="3791" y="187"/>
                </a:lnTo>
                <a:lnTo>
                  <a:pt x="3794" y="184"/>
                </a:lnTo>
                <a:lnTo>
                  <a:pt x="3796" y="184"/>
                </a:lnTo>
                <a:lnTo>
                  <a:pt x="3796" y="182"/>
                </a:lnTo>
                <a:lnTo>
                  <a:pt x="3796" y="182"/>
                </a:lnTo>
                <a:lnTo>
                  <a:pt x="3796" y="180"/>
                </a:lnTo>
                <a:lnTo>
                  <a:pt x="3794" y="180"/>
                </a:lnTo>
                <a:lnTo>
                  <a:pt x="3791" y="180"/>
                </a:lnTo>
                <a:lnTo>
                  <a:pt x="3789" y="180"/>
                </a:lnTo>
                <a:lnTo>
                  <a:pt x="3789" y="180"/>
                </a:lnTo>
                <a:lnTo>
                  <a:pt x="3786" y="180"/>
                </a:lnTo>
                <a:lnTo>
                  <a:pt x="3779" y="180"/>
                </a:lnTo>
                <a:lnTo>
                  <a:pt x="3775" y="180"/>
                </a:lnTo>
                <a:lnTo>
                  <a:pt x="3772" y="180"/>
                </a:lnTo>
                <a:lnTo>
                  <a:pt x="3760" y="175"/>
                </a:lnTo>
                <a:lnTo>
                  <a:pt x="3760" y="175"/>
                </a:lnTo>
                <a:lnTo>
                  <a:pt x="3758" y="172"/>
                </a:lnTo>
                <a:lnTo>
                  <a:pt x="3758" y="172"/>
                </a:lnTo>
                <a:lnTo>
                  <a:pt x="3753" y="172"/>
                </a:lnTo>
                <a:lnTo>
                  <a:pt x="3753" y="172"/>
                </a:lnTo>
                <a:lnTo>
                  <a:pt x="3746" y="170"/>
                </a:lnTo>
                <a:lnTo>
                  <a:pt x="3742" y="170"/>
                </a:lnTo>
                <a:lnTo>
                  <a:pt x="3737" y="168"/>
                </a:lnTo>
                <a:lnTo>
                  <a:pt x="3725" y="168"/>
                </a:lnTo>
                <a:lnTo>
                  <a:pt x="3725" y="168"/>
                </a:lnTo>
                <a:lnTo>
                  <a:pt x="3723" y="168"/>
                </a:lnTo>
                <a:lnTo>
                  <a:pt x="3720" y="170"/>
                </a:lnTo>
                <a:lnTo>
                  <a:pt x="3718" y="170"/>
                </a:lnTo>
                <a:lnTo>
                  <a:pt x="3716" y="172"/>
                </a:lnTo>
                <a:lnTo>
                  <a:pt x="3716" y="172"/>
                </a:lnTo>
                <a:lnTo>
                  <a:pt x="3716" y="172"/>
                </a:lnTo>
                <a:lnTo>
                  <a:pt x="3716" y="172"/>
                </a:lnTo>
                <a:lnTo>
                  <a:pt x="3716" y="172"/>
                </a:lnTo>
                <a:lnTo>
                  <a:pt x="3716" y="172"/>
                </a:lnTo>
                <a:lnTo>
                  <a:pt x="3720" y="172"/>
                </a:lnTo>
                <a:lnTo>
                  <a:pt x="3723" y="172"/>
                </a:lnTo>
                <a:lnTo>
                  <a:pt x="3725" y="175"/>
                </a:lnTo>
                <a:lnTo>
                  <a:pt x="3727" y="175"/>
                </a:lnTo>
                <a:lnTo>
                  <a:pt x="3727" y="177"/>
                </a:lnTo>
                <a:lnTo>
                  <a:pt x="3723" y="177"/>
                </a:lnTo>
                <a:lnTo>
                  <a:pt x="3720" y="177"/>
                </a:lnTo>
                <a:lnTo>
                  <a:pt x="3711" y="175"/>
                </a:lnTo>
                <a:lnTo>
                  <a:pt x="3709" y="175"/>
                </a:lnTo>
                <a:lnTo>
                  <a:pt x="3709" y="175"/>
                </a:lnTo>
                <a:lnTo>
                  <a:pt x="3704" y="175"/>
                </a:lnTo>
                <a:lnTo>
                  <a:pt x="3699" y="177"/>
                </a:lnTo>
                <a:lnTo>
                  <a:pt x="3699" y="177"/>
                </a:lnTo>
                <a:lnTo>
                  <a:pt x="3701" y="177"/>
                </a:lnTo>
                <a:lnTo>
                  <a:pt x="3704" y="180"/>
                </a:lnTo>
                <a:lnTo>
                  <a:pt x="3706" y="182"/>
                </a:lnTo>
                <a:lnTo>
                  <a:pt x="3709" y="182"/>
                </a:lnTo>
                <a:lnTo>
                  <a:pt x="3716" y="184"/>
                </a:lnTo>
                <a:lnTo>
                  <a:pt x="3718" y="184"/>
                </a:lnTo>
                <a:lnTo>
                  <a:pt x="3725" y="187"/>
                </a:lnTo>
                <a:lnTo>
                  <a:pt x="3727" y="187"/>
                </a:lnTo>
                <a:lnTo>
                  <a:pt x="3727" y="187"/>
                </a:lnTo>
                <a:lnTo>
                  <a:pt x="3730" y="187"/>
                </a:lnTo>
                <a:lnTo>
                  <a:pt x="3734" y="187"/>
                </a:lnTo>
                <a:lnTo>
                  <a:pt x="3739" y="191"/>
                </a:lnTo>
                <a:lnTo>
                  <a:pt x="3739" y="191"/>
                </a:lnTo>
                <a:lnTo>
                  <a:pt x="3742" y="191"/>
                </a:lnTo>
                <a:lnTo>
                  <a:pt x="3742" y="191"/>
                </a:lnTo>
                <a:lnTo>
                  <a:pt x="3744" y="191"/>
                </a:lnTo>
                <a:lnTo>
                  <a:pt x="3746" y="191"/>
                </a:lnTo>
                <a:lnTo>
                  <a:pt x="3746" y="191"/>
                </a:lnTo>
                <a:lnTo>
                  <a:pt x="3746" y="191"/>
                </a:lnTo>
                <a:lnTo>
                  <a:pt x="3749" y="191"/>
                </a:lnTo>
                <a:lnTo>
                  <a:pt x="3749" y="194"/>
                </a:lnTo>
                <a:lnTo>
                  <a:pt x="3749" y="194"/>
                </a:lnTo>
                <a:lnTo>
                  <a:pt x="3742" y="194"/>
                </a:lnTo>
                <a:lnTo>
                  <a:pt x="3739" y="194"/>
                </a:lnTo>
                <a:lnTo>
                  <a:pt x="3734" y="191"/>
                </a:lnTo>
                <a:lnTo>
                  <a:pt x="3727" y="189"/>
                </a:lnTo>
                <a:lnTo>
                  <a:pt x="3720" y="189"/>
                </a:lnTo>
                <a:lnTo>
                  <a:pt x="3720" y="189"/>
                </a:lnTo>
                <a:lnTo>
                  <a:pt x="3718" y="189"/>
                </a:lnTo>
                <a:lnTo>
                  <a:pt x="3716" y="189"/>
                </a:lnTo>
                <a:lnTo>
                  <a:pt x="3706" y="189"/>
                </a:lnTo>
                <a:lnTo>
                  <a:pt x="3701" y="187"/>
                </a:lnTo>
                <a:lnTo>
                  <a:pt x="3697" y="187"/>
                </a:lnTo>
                <a:lnTo>
                  <a:pt x="3694" y="187"/>
                </a:lnTo>
                <a:lnTo>
                  <a:pt x="3694" y="184"/>
                </a:lnTo>
                <a:lnTo>
                  <a:pt x="3694" y="184"/>
                </a:lnTo>
                <a:lnTo>
                  <a:pt x="3694" y="182"/>
                </a:lnTo>
                <a:lnTo>
                  <a:pt x="3694" y="180"/>
                </a:lnTo>
                <a:lnTo>
                  <a:pt x="3690" y="177"/>
                </a:lnTo>
                <a:lnTo>
                  <a:pt x="3687" y="175"/>
                </a:lnTo>
                <a:lnTo>
                  <a:pt x="3690" y="175"/>
                </a:lnTo>
                <a:lnTo>
                  <a:pt x="3690" y="172"/>
                </a:lnTo>
                <a:lnTo>
                  <a:pt x="3690" y="170"/>
                </a:lnTo>
                <a:lnTo>
                  <a:pt x="3690" y="170"/>
                </a:lnTo>
                <a:lnTo>
                  <a:pt x="3692" y="170"/>
                </a:lnTo>
                <a:lnTo>
                  <a:pt x="3690" y="168"/>
                </a:lnTo>
                <a:lnTo>
                  <a:pt x="3690" y="168"/>
                </a:lnTo>
                <a:lnTo>
                  <a:pt x="3687" y="168"/>
                </a:lnTo>
                <a:lnTo>
                  <a:pt x="3687" y="165"/>
                </a:lnTo>
                <a:lnTo>
                  <a:pt x="3685" y="165"/>
                </a:lnTo>
                <a:lnTo>
                  <a:pt x="3683" y="163"/>
                </a:lnTo>
                <a:lnTo>
                  <a:pt x="3680" y="161"/>
                </a:lnTo>
                <a:lnTo>
                  <a:pt x="3680" y="161"/>
                </a:lnTo>
                <a:lnTo>
                  <a:pt x="3680" y="161"/>
                </a:lnTo>
                <a:lnTo>
                  <a:pt x="3680" y="161"/>
                </a:lnTo>
                <a:lnTo>
                  <a:pt x="3678" y="161"/>
                </a:lnTo>
                <a:lnTo>
                  <a:pt x="3675" y="161"/>
                </a:lnTo>
                <a:lnTo>
                  <a:pt x="3675" y="161"/>
                </a:lnTo>
                <a:lnTo>
                  <a:pt x="3673" y="161"/>
                </a:lnTo>
                <a:lnTo>
                  <a:pt x="3673" y="161"/>
                </a:lnTo>
                <a:lnTo>
                  <a:pt x="3675" y="163"/>
                </a:lnTo>
                <a:lnTo>
                  <a:pt x="3678" y="163"/>
                </a:lnTo>
                <a:lnTo>
                  <a:pt x="3680" y="165"/>
                </a:lnTo>
                <a:lnTo>
                  <a:pt x="3680" y="168"/>
                </a:lnTo>
                <a:lnTo>
                  <a:pt x="3683" y="170"/>
                </a:lnTo>
                <a:lnTo>
                  <a:pt x="3683" y="172"/>
                </a:lnTo>
                <a:lnTo>
                  <a:pt x="3683" y="172"/>
                </a:lnTo>
                <a:lnTo>
                  <a:pt x="3680" y="172"/>
                </a:lnTo>
                <a:lnTo>
                  <a:pt x="3678" y="175"/>
                </a:lnTo>
                <a:lnTo>
                  <a:pt x="3675" y="175"/>
                </a:lnTo>
                <a:lnTo>
                  <a:pt x="3671" y="177"/>
                </a:lnTo>
                <a:lnTo>
                  <a:pt x="3668" y="177"/>
                </a:lnTo>
                <a:lnTo>
                  <a:pt x="3666" y="184"/>
                </a:lnTo>
                <a:lnTo>
                  <a:pt x="3666" y="184"/>
                </a:lnTo>
                <a:lnTo>
                  <a:pt x="3671" y="187"/>
                </a:lnTo>
                <a:lnTo>
                  <a:pt x="3673" y="187"/>
                </a:lnTo>
                <a:lnTo>
                  <a:pt x="3673" y="189"/>
                </a:lnTo>
                <a:lnTo>
                  <a:pt x="3675" y="189"/>
                </a:lnTo>
                <a:lnTo>
                  <a:pt x="3678" y="191"/>
                </a:lnTo>
                <a:lnTo>
                  <a:pt x="3680" y="194"/>
                </a:lnTo>
                <a:lnTo>
                  <a:pt x="3690" y="198"/>
                </a:lnTo>
                <a:lnTo>
                  <a:pt x="3690" y="198"/>
                </a:lnTo>
                <a:lnTo>
                  <a:pt x="3690" y="201"/>
                </a:lnTo>
                <a:lnTo>
                  <a:pt x="3687" y="206"/>
                </a:lnTo>
                <a:lnTo>
                  <a:pt x="3687" y="206"/>
                </a:lnTo>
                <a:lnTo>
                  <a:pt x="3687" y="213"/>
                </a:lnTo>
                <a:lnTo>
                  <a:pt x="3690" y="215"/>
                </a:lnTo>
                <a:lnTo>
                  <a:pt x="3692" y="217"/>
                </a:lnTo>
                <a:lnTo>
                  <a:pt x="3694" y="217"/>
                </a:lnTo>
                <a:lnTo>
                  <a:pt x="3697" y="220"/>
                </a:lnTo>
                <a:lnTo>
                  <a:pt x="3697" y="224"/>
                </a:lnTo>
                <a:lnTo>
                  <a:pt x="3699" y="224"/>
                </a:lnTo>
                <a:lnTo>
                  <a:pt x="3699" y="224"/>
                </a:lnTo>
                <a:lnTo>
                  <a:pt x="3706" y="224"/>
                </a:lnTo>
                <a:lnTo>
                  <a:pt x="3711" y="224"/>
                </a:lnTo>
                <a:lnTo>
                  <a:pt x="3711" y="224"/>
                </a:lnTo>
                <a:lnTo>
                  <a:pt x="3716" y="224"/>
                </a:lnTo>
                <a:lnTo>
                  <a:pt x="3718" y="222"/>
                </a:lnTo>
                <a:lnTo>
                  <a:pt x="3720" y="222"/>
                </a:lnTo>
                <a:lnTo>
                  <a:pt x="3720" y="222"/>
                </a:lnTo>
                <a:lnTo>
                  <a:pt x="3727" y="222"/>
                </a:lnTo>
                <a:lnTo>
                  <a:pt x="3737" y="224"/>
                </a:lnTo>
                <a:lnTo>
                  <a:pt x="3746" y="227"/>
                </a:lnTo>
                <a:lnTo>
                  <a:pt x="3749" y="229"/>
                </a:lnTo>
                <a:lnTo>
                  <a:pt x="3751" y="229"/>
                </a:lnTo>
                <a:lnTo>
                  <a:pt x="3756" y="234"/>
                </a:lnTo>
                <a:lnTo>
                  <a:pt x="3760" y="236"/>
                </a:lnTo>
                <a:lnTo>
                  <a:pt x="3763" y="239"/>
                </a:lnTo>
                <a:lnTo>
                  <a:pt x="3763" y="241"/>
                </a:lnTo>
                <a:lnTo>
                  <a:pt x="3763" y="241"/>
                </a:lnTo>
                <a:lnTo>
                  <a:pt x="3760" y="241"/>
                </a:lnTo>
                <a:lnTo>
                  <a:pt x="3760" y="241"/>
                </a:lnTo>
                <a:lnTo>
                  <a:pt x="3760" y="246"/>
                </a:lnTo>
                <a:lnTo>
                  <a:pt x="3760" y="246"/>
                </a:lnTo>
                <a:lnTo>
                  <a:pt x="3763" y="250"/>
                </a:lnTo>
                <a:lnTo>
                  <a:pt x="3772" y="250"/>
                </a:lnTo>
                <a:lnTo>
                  <a:pt x="3777" y="253"/>
                </a:lnTo>
                <a:lnTo>
                  <a:pt x="3782" y="253"/>
                </a:lnTo>
                <a:lnTo>
                  <a:pt x="3782" y="253"/>
                </a:lnTo>
                <a:lnTo>
                  <a:pt x="3784" y="253"/>
                </a:lnTo>
                <a:lnTo>
                  <a:pt x="3779" y="253"/>
                </a:lnTo>
                <a:lnTo>
                  <a:pt x="3770" y="253"/>
                </a:lnTo>
                <a:lnTo>
                  <a:pt x="3768" y="253"/>
                </a:lnTo>
                <a:lnTo>
                  <a:pt x="3768" y="253"/>
                </a:lnTo>
                <a:lnTo>
                  <a:pt x="3765" y="253"/>
                </a:lnTo>
                <a:lnTo>
                  <a:pt x="3765" y="250"/>
                </a:lnTo>
                <a:lnTo>
                  <a:pt x="3760" y="250"/>
                </a:lnTo>
                <a:lnTo>
                  <a:pt x="3760" y="250"/>
                </a:lnTo>
                <a:lnTo>
                  <a:pt x="3758" y="248"/>
                </a:lnTo>
                <a:lnTo>
                  <a:pt x="3756" y="246"/>
                </a:lnTo>
                <a:lnTo>
                  <a:pt x="3753" y="239"/>
                </a:lnTo>
                <a:lnTo>
                  <a:pt x="3751" y="236"/>
                </a:lnTo>
                <a:lnTo>
                  <a:pt x="3749" y="234"/>
                </a:lnTo>
                <a:lnTo>
                  <a:pt x="3742" y="232"/>
                </a:lnTo>
                <a:lnTo>
                  <a:pt x="3737" y="229"/>
                </a:lnTo>
                <a:lnTo>
                  <a:pt x="3734" y="227"/>
                </a:lnTo>
                <a:lnTo>
                  <a:pt x="3734" y="227"/>
                </a:lnTo>
                <a:lnTo>
                  <a:pt x="3732" y="227"/>
                </a:lnTo>
                <a:lnTo>
                  <a:pt x="3730" y="227"/>
                </a:lnTo>
                <a:lnTo>
                  <a:pt x="3725" y="229"/>
                </a:lnTo>
                <a:lnTo>
                  <a:pt x="3718" y="229"/>
                </a:lnTo>
                <a:lnTo>
                  <a:pt x="3711" y="232"/>
                </a:lnTo>
                <a:lnTo>
                  <a:pt x="3711" y="234"/>
                </a:lnTo>
                <a:lnTo>
                  <a:pt x="3713" y="239"/>
                </a:lnTo>
                <a:lnTo>
                  <a:pt x="3716" y="239"/>
                </a:lnTo>
                <a:lnTo>
                  <a:pt x="3718" y="241"/>
                </a:lnTo>
                <a:lnTo>
                  <a:pt x="3720" y="243"/>
                </a:lnTo>
                <a:lnTo>
                  <a:pt x="3723" y="246"/>
                </a:lnTo>
                <a:lnTo>
                  <a:pt x="3723" y="248"/>
                </a:lnTo>
                <a:lnTo>
                  <a:pt x="3725" y="250"/>
                </a:lnTo>
                <a:lnTo>
                  <a:pt x="3723" y="250"/>
                </a:lnTo>
                <a:lnTo>
                  <a:pt x="3718" y="255"/>
                </a:lnTo>
                <a:lnTo>
                  <a:pt x="3718" y="257"/>
                </a:lnTo>
                <a:lnTo>
                  <a:pt x="3718" y="262"/>
                </a:lnTo>
                <a:lnTo>
                  <a:pt x="3718" y="262"/>
                </a:lnTo>
                <a:lnTo>
                  <a:pt x="3716" y="265"/>
                </a:lnTo>
                <a:lnTo>
                  <a:pt x="3713" y="267"/>
                </a:lnTo>
                <a:lnTo>
                  <a:pt x="3704" y="272"/>
                </a:lnTo>
                <a:lnTo>
                  <a:pt x="3704" y="272"/>
                </a:lnTo>
                <a:lnTo>
                  <a:pt x="3704" y="276"/>
                </a:lnTo>
                <a:lnTo>
                  <a:pt x="3701" y="276"/>
                </a:lnTo>
                <a:lnTo>
                  <a:pt x="3699" y="276"/>
                </a:lnTo>
                <a:lnTo>
                  <a:pt x="3694" y="276"/>
                </a:lnTo>
                <a:lnTo>
                  <a:pt x="3690" y="274"/>
                </a:lnTo>
                <a:lnTo>
                  <a:pt x="3687" y="274"/>
                </a:lnTo>
                <a:lnTo>
                  <a:pt x="3687" y="274"/>
                </a:lnTo>
                <a:lnTo>
                  <a:pt x="3675" y="276"/>
                </a:lnTo>
                <a:lnTo>
                  <a:pt x="3671" y="274"/>
                </a:lnTo>
                <a:lnTo>
                  <a:pt x="3666" y="272"/>
                </a:lnTo>
                <a:lnTo>
                  <a:pt x="3661" y="272"/>
                </a:lnTo>
                <a:lnTo>
                  <a:pt x="3659" y="272"/>
                </a:lnTo>
                <a:lnTo>
                  <a:pt x="3657" y="269"/>
                </a:lnTo>
                <a:lnTo>
                  <a:pt x="3657" y="269"/>
                </a:lnTo>
                <a:lnTo>
                  <a:pt x="3654" y="267"/>
                </a:lnTo>
                <a:lnTo>
                  <a:pt x="3654" y="267"/>
                </a:lnTo>
                <a:lnTo>
                  <a:pt x="3654" y="267"/>
                </a:lnTo>
                <a:lnTo>
                  <a:pt x="3654" y="267"/>
                </a:lnTo>
                <a:lnTo>
                  <a:pt x="3657" y="267"/>
                </a:lnTo>
                <a:lnTo>
                  <a:pt x="3664" y="267"/>
                </a:lnTo>
                <a:lnTo>
                  <a:pt x="3664" y="267"/>
                </a:lnTo>
                <a:lnTo>
                  <a:pt x="3664" y="267"/>
                </a:lnTo>
                <a:lnTo>
                  <a:pt x="3666" y="267"/>
                </a:lnTo>
                <a:lnTo>
                  <a:pt x="3666" y="267"/>
                </a:lnTo>
                <a:lnTo>
                  <a:pt x="3668" y="267"/>
                </a:lnTo>
                <a:lnTo>
                  <a:pt x="3673" y="269"/>
                </a:lnTo>
                <a:lnTo>
                  <a:pt x="3673" y="269"/>
                </a:lnTo>
                <a:lnTo>
                  <a:pt x="3675" y="269"/>
                </a:lnTo>
                <a:lnTo>
                  <a:pt x="3675" y="267"/>
                </a:lnTo>
                <a:lnTo>
                  <a:pt x="3675" y="267"/>
                </a:lnTo>
                <a:lnTo>
                  <a:pt x="3678" y="267"/>
                </a:lnTo>
                <a:lnTo>
                  <a:pt x="3675" y="269"/>
                </a:lnTo>
                <a:lnTo>
                  <a:pt x="3675" y="269"/>
                </a:lnTo>
                <a:lnTo>
                  <a:pt x="3675" y="269"/>
                </a:lnTo>
                <a:lnTo>
                  <a:pt x="3675" y="269"/>
                </a:lnTo>
                <a:lnTo>
                  <a:pt x="3678" y="272"/>
                </a:lnTo>
                <a:lnTo>
                  <a:pt x="3680" y="272"/>
                </a:lnTo>
                <a:lnTo>
                  <a:pt x="3680" y="272"/>
                </a:lnTo>
                <a:lnTo>
                  <a:pt x="3683" y="272"/>
                </a:lnTo>
                <a:lnTo>
                  <a:pt x="3685" y="269"/>
                </a:lnTo>
                <a:lnTo>
                  <a:pt x="3687" y="269"/>
                </a:lnTo>
                <a:lnTo>
                  <a:pt x="3690" y="269"/>
                </a:lnTo>
                <a:lnTo>
                  <a:pt x="3690" y="269"/>
                </a:lnTo>
                <a:lnTo>
                  <a:pt x="3690" y="267"/>
                </a:lnTo>
                <a:lnTo>
                  <a:pt x="3687" y="265"/>
                </a:lnTo>
                <a:lnTo>
                  <a:pt x="3685" y="265"/>
                </a:lnTo>
                <a:lnTo>
                  <a:pt x="3690" y="265"/>
                </a:lnTo>
                <a:lnTo>
                  <a:pt x="3692" y="262"/>
                </a:lnTo>
                <a:lnTo>
                  <a:pt x="3697" y="253"/>
                </a:lnTo>
                <a:lnTo>
                  <a:pt x="3699" y="250"/>
                </a:lnTo>
                <a:lnTo>
                  <a:pt x="3701" y="250"/>
                </a:lnTo>
                <a:lnTo>
                  <a:pt x="3701" y="248"/>
                </a:lnTo>
                <a:lnTo>
                  <a:pt x="3701" y="248"/>
                </a:lnTo>
                <a:lnTo>
                  <a:pt x="3701" y="246"/>
                </a:lnTo>
                <a:lnTo>
                  <a:pt x="3699" y="243"/>
                </a:lnTo>
                <a:lnTo>
                  <a:pt x="3697" y="241"/>
                </a:lnTo>
                <a:lnTo>
                  <a:pt x="3699" y="241"/>
                </a:lnTo>
                <a:lnTo>
                  <a:pt x="3699" y="236"/>
                </a:lnTo>
                <a:lnTo>
                  <a:pt x="3701" y="236"/>
                </a:lnTo>
                <a:lnTo>
                  <a:pt x="3701" y="236"/>
                </a:lnTo>
                <a:lnTo>
                  <a:pt x="3699" y="234"/>
                </a:lnTo>
                <a:lnTo>
                  <a:pt x="3699" y="234"/>
                </a:lnTo>
                <a:lnTo>
                  <a:pt x="3697" y="234"/>
                </a:lnTo>
                <a:lnTo>
                  <a:pt x="3694" y="232"/>
                </a:lnTo>
                <a:lnTo>
                  <a:pt x="3690" y="232"/>
                </a:lnTo>
                <a:lnTo>
                  <a:pt x="3687" y="232"/>
                </a:lnTo>
                <a:lnTo>
                  <a:pt x="3687" y="229"/>
                </a:lnTo>
                <a:lnTo>
                  <a:pt x="3685" y="229"/>
                </a:lnTo>
                <a:lnTo>
                  <a:pt x="3683" y="227"/>
                </a:lnTo>
                <a:lnTo>
                  <a:pt x="3680" y="227"/>
                </a:lnTo>
                <a:lnTo>
                  <a:pt x="3680" y="224"/>
                </a:lnTo>
                <a:lnTo>
                  <a:pt x="3678" y="220"/>
                </a:lnTo>
                <a:lnTo>
                  <a:pt x="3678" y="220"/>
                </a:lnTo>
                <a:lnTo>
                  <a:pt x="3675" y="213"/>
                </a:lnTo>
                <a:lnTo>
                  <a:pt x="3671" y="206"/>
                </a:lnTo>
                <a:lnTo>
                  <a:pt x="3668" y="206"/>
                </a:lnTo>
                <a:lnTo>
                  <a:pt x="3668" y="203"/>
                </a:lnTo>
                <a:lnTo>
                  <a:pt x="3671" y="203"/>
                </a:lnTo>
                <a:lnTo>
                  <a:pt x="3671" y="201"/>
                </a:lnTo>
                <a:lnTo>
                  <a:pt x="3666" y="196"/>
                </a:lnTo>
                <a:lnTo>
                  <a:pt x="3664" y="194"/>
                </a:lnTo>
                <a:lnTo>
                  <a:pt x="3661" y="189"/>
                </a:lnTo>
                <a:lnTo>
                  <a:pt x="3659" y="189"/>
                </a:lnTo>
                <a:lnTo>
                  <a:pt x="3654" y="187"/>
                </a:lnTo>
                <a:lnTo>
                  <a:pt x="3649" y="184"/>
                </a:lnTo>
                <a:lnTo>
                  <a:pt x="3649" y="184"/>
                </a:lnTo>
                <a:lnTo>
                  <a:pt x="3649" y="182"/>
                </a:lnTo>
                <a:lnTo>
                  <a:pt x="3652" y="182"/>
                </a:lnTo>
                <a:lnTo>
                  <a:pt x="3652" y="180"/>
                </a:lnTo>
                <a:lnTo>
                  <a:pt x="3652" y="177"/>
                </a:lnTo>
                <a:lnTo>
                  <a:pt x="3652" y="175"/>
                </a:lnTo>
                <a:lnTo>
                  <a:pt x="3652" y="172"/>
                </a:lnTo>
                <a:lnTo>
                  <a:pt x="3652" y="168"/>
                </a:lnTo>
                <a:lnTo>
                  <a:pt x="3649" y="165"/>
                </a:lnTo>
                <a:lnTo>
                  <a:pt x="3649" y="163"/>
                </a:lnTo>
                <a:lnTo>
                  <a:pt x="3645" y="163"/>
                </a:lnTo>
                <a:lnTo>
                  <a:pt x="3642" y="161"/>
                </a:lnTo>
                <a:lnTo>
                  <a:pt x="3638" y="161"/>
                </a:lnTo>
                <a:lnTo>
                  <a:pt x="3635" y="161"/>
                </a:lnTo>
                <a:lnTo>
                  <a:pt x="3631" y="158"/>
                </a:lnTo>
                <a:lnTo>
                  <a:pt x="3628" y="158"/>
                </a:lnTo>
                <a:lnTo>
                  <a:pt x="3619" y="161"/>
                </a:lnTo>
                <a:lnTo>
                  <a:pt x="3612" y="158"/>
                </a:lnTo>
                <a:lnTo>
                  <a:pt x="3612" y="158"/>
                </a:lnTo>
                <a:lnTo>
                  <a:pt x="3609" y="161"/>
                </a:lnTo>
                <a:lnTo>
                  <a:pt x="3607" y="161"/>
                </a:lnTo>
                <a:lnTo>
                  <a:pt x="3605" y="158"/>
                </a:lnTo>
                <a:lnTo>
                  <a:pt x="3605" y="158"/>
                </a:lnTo>
                <a:lnTo>
                  <a:pt x="3605" y="158"/>
                </a:lnTo>
                <a:lnTo>
                  <a:pt x="3605" y="158"/>
                </a:lnTo>
                <a:lnTo>
                  <a:pt x="3605" y="158"/>
                </a:lnTo>
                <a:lnTo>
                  <a:pt x="3602" y="158"/>
                </a:lnTo>
                <a:lnTo>
                  <a:pt x="3600" y="163"/>
                </a:lnTo>
                <a:lnTo>
                  <a:pt x="3600" y="168"/>
                </a:lnTo>
                <a:lnTo>
                  <a:pt x="3600" y="175"/>
                </a:lnTo>
                <a:lnTo>
                  <a:pt x="3600" y="177"/>
                </a:lnTo>
                <a:lnTo>
                  <a:pt x="3600" y="180"/>
                </a:lnTo>
                <a:lnTo>
                  <a:pt x="3597" y="182"/>
                </a:lnTo>
                <a:lnTo>
                  <a:pt x="3593" y="184"/>
                </a:lnTo>
                <a:lnTo>
                  <a:pt x="3590" y="187"/>
                </a:lnTo>
                <a:lnTo>
                  <a:pt x="3586" y="187"/>
                </a:lnTo>
                <a:lnTo>
                  <a:pt x="3586" y="189"/>
                </a:lnTo>
                <a:lnTo>
                  <a:pt x="3583" y="191"/>
                </a:lnTo>
                <a:lnTo>
                  <a:pt x="3586" y="191"/>
                </a:lnTo>
                <a:lnTo>
                  <a:pt x="3586" y="191"/>
                </a:lnTo>
                <a:lnTo>
                  <a:pt x="3586" y="191"/>
                </a:lnTo>
                <a:lnTo>
                  <a:pt x="3586" y="194"/>
                </a:lnTo>
                <a:lnTo>
                  <a:pt x="3586" y="194"/>
                </a:lnTo>
                <a:lnTo>
                  <a:pt x="3586" y="194"/>
                </a:lnTo>
                <a:lnTo>
                  <a:pt x="3586" y="196"/>
                </a:lnTo>
                <a:lnTo>
                  <a:pt x="3588" y="196"/>
                </a:lnTo>
                <a:lnTo>
                  <a:pt x="3588" y="196"/>
                </a:lnTo>
                <a:lnTo>
                  <a:pt x="3593" y="194"/>
                </a:lnTo>
                <a:lnTo>
                  <a:pt x="3593" y="196"/>
                </a:lnTo>
                <a:lnTo>
                  <a:pt x="3595" y="196"/>
                </a:lnTo>
                <a:lnTo>
                  <a:pt x="3595" y="196"/>
                </a:lnTo>
                <a:lnTo>
                  <a:pt x="3597" y="201"/>
                </a:lnTo>
                <a:lnTo>
                  <a:pt x="3597" y="203"/>
                </a:lnTo>
                <a:lnTo>
                  <a:pt x="3597" y="206"/>
                </a:lnTo>
                <a:lnTo>
                  <a:pt x="3600" y="206"/>
                </a:lnTo>
                <a:lnTo>
                  <a:pt x="3600" y="208"/>
                </a:lnTo>
                <a:lnTo>
                  <a:pt x="3600" y="208"/>
                </a:lnTo>
                <a:lnTo>
                  <a:pt x="3600" y="210"/>
                </a:lnTo>
                <a:lnTo>
                  <a:pt x="3597" y="210"/>
                </a:lnTo>
                <a:lnTo>
                  <a:pt x="3597" y="210"/>
                </a:lnTo>
                <a:lnTo>
                  <a:pt x="3597" y="213"/>
                </a:lnTo>
                <a:lnTo>
                  <a:pt x="3597" y="215"/>
                </a:lnTo>
                <a:lnTo>
                  <a:pt x="3597" y="215"/>
                </a:lnTo>
                <a:lnTo>
                  <a:pt x="3600" y="217"/>
                </a:lnTo>
                <a:lnTo>
                  <a:pt x="3600" y="217"/>
                </a:lnTo>
                <a:lnTo>
                  <a:pt x="3600" y="217"/>
                </a:lnTo>
                <a:lnTo>
                  <a:pt x="3600" y="217"/>
                </a:lnTo>
                <a:lnTo>
                  <a:pt x="3600" y="215"/>
                </a:lnTo>
                <a:lnTo>
                  <a:pt x="3602" y="215"/>
                </a:lnTo>
                <a:lnTo>
                  <a:pt x="3609" y="217"/>
                </a:lnTo>
                <a:lnTo>
                  <a:pt x="3612" y="217"/>
                </a:lnTo>
                <a:lnTo>
                  <a:pt x="3616" y="220"/>
                </a:lnTo>
                <a:lnTo>
                  <a:pt x="3616" y="220"/>
                </a:lnTo>
                <a:lnTo>
                  <a:pt x="3619" y="222"/>
                </a:lnTo>
                <a:lnTo>
                  <a:pt x="3619" y="222"/>
                </a:lnTo>
                <a:lnTo>
                  <a:pt x="3619" y="222"/>
                </a:lnTo>
                <a:lnTo>
                  <a:pt x="3621" y="224"/>
                </a:lnTo>
                <a:lnTo>
                  <a:pt x="3623" y="227"/>
                </a:lnTo>
                <a:lnTo>
                  <a:pt x="3628" y="227"/>
                </a:lnTo>
                <a:lnTo>
                  <a:pt x="3631" y="229"/>
                </a:lnTo>
                <a:lnTo>
                  <a:pt x="3631" y="229"/>
                </a:lnTo>
                <a:lnTo>
                  <a:pt x="3631" y="229"/>
                </a:lnTo>
                <a:lnTo>
                  <a:pt x="3633" y="229"/>
                </a:lnTo>
                <a:lnTo>
                  <a:pt x="3635" y="229"/>
                </a:lnTo>
                <a:lnTo>
                  <a:pt x="3635" y="232"/>
                </a:lnTo>
                <a:lnTo>
                  <a:pt x="3635" y="234"/>
                </a:lnTo>
                <a:lnTo>
                  <a:pt x="3633" y="239"/>
                </a:lnTo>
                <a:lnTo>
                  <a:pt x="3631" y="239"/>
                </a:lnTo>
                <a:lnTo>
                  <a:pt x="3628" y="239"/>
                </a:lnTo>
                <a:lnTo>
                  <a:pt x="3621" y="236"/>
                </a:lnTo>
                <a:lnTo>
                  <a:pt x="3619" y="234"/>
                </a:lnTo>
                <a:lnTo>
                  <a:pt x="3612" y="232"/>
                </a:lnTo>
                <a:lnTo>
                  <a:pt x="3607" y="229"/>
                </a:lnTo>
                <a:lnTo>
                  <a:pt x="3607" y="229"/>
                </a:lnTo>
                <a:lnTo>
                  <a:pt x="3607" y="229"/>
                </a:lnTo>
                <a:lnTo>
                  <a:pt x="3605" y="229"/>
                </a:lnTo>
                <a:lnTo>
                  <a:pt x="3605" y="229"/>
                </a:lnTo>
                <a:lnTo>
                  <a:pt x="3600" y="229"/>
                </a:lnTo>
                <a:lnTo>
                  <a:pt x="3595" y="227"/>
                </a:lnTo>
                <a:lnTo>
                  <a:pt x="3590" y="227"/>
                </a:lnTo>
                <a:lnTo>
                  <a:pt x="3588" y="224"/>
                </a:lnTo>
                <a:lnTo>
                  <a:pt x="3586" y="224"/>
                </a:lnTo>
                <a:lnTo>
                  <a:pt x="3583" y="224"/>
                </a:lnTo>
                <a:lnTo>
                  <a:pt x="3579" y="222"/>
                </a:lnTo>
                <a:lnTo>
                  <a:pt x="3579" y="222"/>
                </a:lnTo>
                <a:lnTo>
                  <a:pt x="3576" y="222"/>
                </a:lnTo>
                <a:lnTo>
                  <a:pt x="3576" y="222"/>
                </a:lnTo>
                <a:lnTo>
                  <a:pt x="3572" y="220"/>
                </a:lnTo>
                <a:lnTo>
                  <a:pt x="3564" y="217"/>
                </a:lnTo>
                <a:lnTo>
                  <a:pt x="3553" y="215"/>
                </a:lnTo>
                <a:lnTo>
                  <a:pt x="3541" y="215"/>
                </a:lnTo>
                <a:lnTo>
                  <a:pt x="3529" y="213"/>
                </a:lnTo>
                <a:lnTo>
                  <a:pt x="3520" y="213"/>
                </a:lnTo>
                <a:lnTo>
                  <a:pt x="3520" y="213"/>
                </a:lnTo>
                <a:lnTo>
                  <a:pt x="3517" y="213"/>
                </a:lnTo>
                <a:lnTo>
                  <a:pt x="3517" y="213"/>
                </a:lnTo>
                <a:lnTo>
                  <a:pt x="3515" y="215"/>
                </a:lnTo>
                <a:lnTo>
                  <a:pt x="3510" y="215"/>
                </a:lnTo>
                <a:lnTo>
                  <a:pt x="3510" y="217"/>
                </a:lnTo>
                <a:lnTo>
                  <a:pt x="3512" y="220"/>
                </a:lnTo>
                <a:lnTo>
                  <a:pt x="3520" y="224"/>
                </a:lnTo>
                <a:lnTo>
                  <a:pt x="3520" y="224"/>
                </a:lnTo>
                <a:lnTo>
                  <a:pt x="3522" y="224"/>
                </a:lnTo>
                <a:lnTo>
                  <a:pt x="3524" y="227"/>
                </a:lnTo>
                <a:lnTo>
                  <a:pt x="3524" y="229"/>
                </a:lnTo>
                <a:lnTo>
                  <a:pt x="3522" y="232"/>
                </a:lnTo>
                <a:lnTo>
                  <a:pt x="3520" y="232"/>
                </a:lnTo>
                <a:lnTo>
                  <a:pt x="3517" y="232"/>
                </a:lnTo>
                <a:lnTo>
                  <a:pt x="3512" y="232"/>
                </a:lnTo>
                <a:lnTo>
                  <a:pt x="3512" y="232"/>
                </a:lnTo>
                <a:lnTo>
                  <a:pt x="3512" y="234"/>
                </a:lnTo>
                <a:lnTo>
                  <a:pt x="3515" y="236"/>
                </a:lnTo>
                <a:lnTo>
                  <a:pt x="3515" y="236"/>
                </a:lnTo>
                <a:lnTo>
                  <a:pt x="3515" y="239"/>
                </a:lnTo>
                <a:lnTo>
                  <a:pt x="3515" y="239"/>
                </a:lnTo>
                <a:lnTo>
                  <a:pt x="3515" y="239"/>
                </a:lnTo>
                <a:lnTo>
                  <a:pt x="3515" y="239"/>
                </a:lnTo>
                <a:lnTo>
                  <a:pt x="3512" y="239"/>
                </a:lnTo>
                <a:lnTo>
                  <a:pt x="3512" y="239"/>
                </a:lnTo>
                <a:lnTo>
                  <a:pt x="3508" y="239"/>
                </a:lnTo>
                <a:lnTo>
                  <a:pt x="3503" y="236"/>
                </a:lnTo>
                <a:lnTo>
                  <a:pt x="3503" y="234"/>
                </a:lnTo>
                <a:lnTo>
                  <a:pt x="3503" y="234"/>
                </a:lnTo>
                <a:lnTo>
                  <a:pt x="3505" y="232"/>
                </a:lnTo>
                <a:lnTo>
                  <a:pt x="3505" y="232"/>
                </a:lnTo>
                <a:lnTo>
                  <a:pt x="3503" y="229"/>
                </a:lnTo>
                <a:lnTo>
                  <a:pt x="3501" y="229"/>
                </a:lnTo>
                <a:lnTo>
                  <a:pt x="3498" y="227"/>
                </a:lnTo>
                <a:lnTo>
                  <a:pt x="3498" y="227"/>
                </a:lnTo>
                <a:lnTo>
                  <a:pt x="3498" y="227"/>
                </a:lnTo>
                <a:lnTo>
                  <a:pt x="3491" y="229"/>
                </a:lnTo>
                <a:lnTo>
                  <a:pt x="3489" y="229"/>
                </a:lnTo>
                <a:lnTo>
                  <a:pt x="3489" y="229"/>
                </a:lnTo>
                <a:lnTo>
                  <a:pt x="3489" y="229"/>
                </a:lnTo>
                <a:lnTo>
                  <a:pt x="3479" y="234"/>
                </a:lnTo>
                <a:lnTo>
                  <a:pt x="3477" y="236"/>
                </a:lnTo>
                <a:lnTo>
                  <a:pt x="3472" y="234"/>
                </a:lnTo>
                <a:lnTo>
                  <a:pt x="3470" y="234"/>
                </a:lnTo>
                <a:lnTo>
                  <a:pt x="3465" y="234"/>
                </a:lnTo>
                <a:lnTo>
                  <a:pt x="3460" y="234"/>
                </a:lnTo>
                <a:lnTo>
                  <a:pt x="3460" y="234"/>
                </a:lnTo>
                <a:lnTo>
                  <a:pt x="3458" y="234"/>
                </a:lnTo>
                <a:lnTo>
                  <a:pt x="3456" y="234"/>
                </a:lnTo>
                <a:lnTo>
                  <a:pt x="3453" y="234"/>
                </a:lnTo>
                <a:lnTo>
                  <a:pt x="3449" y="236"/>
                </a:lnTo>
                <a:lnTo>
                  <a:pt x="3446" y="239"/>
                </a:lnTo>
                <a:lnTo>
                  <a:pt x="3449" y="241"/>
                </a:lnTo>
                <a:lnTo>
                  <a:pt x="3446" y="241"/>
                </a:lnTo>
                <a:lnTo>
                  <a:pt x="3444" y="241"/>
                </a:lnTo>
                <a:lnTo>
                  <a:pt x="3442" y="241"/>
                </a:lnTo>
                <a:lnTo>
                  <a:pt x="3442" y="241"/>
                </a:lnTo>
                <a:lnTo>
                  <a:pt x="3442" y="241"/>
                </a:lnTo>
                <a:lnTo>
                  <a:pt x="3439" y="241"/>
                </a:lnTo>
                <a:lnTo>
                  <a:pt x="3437" y="241"/>
                </a:lnTo>
                <a:lnTo>
                  <a:pt x="3435" y="241"/>
                </a:lnTo>
                <a:lnTo>
                  <a:pt x="3435" y="241"/>
                </a:lnTo>
                <a:lnTo>
                  <a:pt x="3430" y="241"/>
                </a:lnTo>
                <a:lnTo>
                  <a:pt x="3427" y="241"/>
                </a:lnTo>
                <a:lnTo>
                  <a:pt x="3425" y="241"/>
                </a:lnTo>
                <a:lnTo>
                  <a:pt x="3425" y="239"/>
                </a:lnTo>
                <a:lnTo>
                  <a:pt x="3425" y="239"/>
                </a:lnTo>
                <a:lnTo>
                  <a:pt x="3430" y="239"/>
                </a:lnTo>
                <a:lnTo>
                  <a:pt x="3430" y="239"/>
                </a:lnTo>
                <a:lnTo>
                  <a:pt x="3432" y="239"/>
                </a:lnTo>
                <a:lnTo>
                  <a:pt x="3432" y="239"/>
                </a:lnTo>
                <a:lnTo>
                  <a:pt x="3435" y="236"/>
                </a:lnTo>
                <a:lnTo>
                  <a:pt x="3432" y="236"/>
                </a:lnTo>
                <a:lnTo>
                  <a:pt x="3430" y="234"/>
                </a:lnTo>
                <a:lnTo>
                  <a:pt x="3430" y="232"/>
                </a:lnTo>
                <a:lnTo>
                  <a:pt x="3430" y="232"/>
                </a:lnTo>
                <a:lnTo>
                  <a:pt x="3430" y="232"/>
                </a:lnTo>
                <a:lnTo>
                  <a:pt x="3432" y="229"/>
                </a:lnTo>
                <a:lnTo>
                  <a:pt x="3430" y="229"/>
                </a:lnTo>
                <a:lnTo>
                  <a:pt x="3430" y="229"/>
                </a:lnTo>
                <a:lnTo>
                  <a:pt x="3427" y="229"/>
                </a:lnTo>
                <a:lnTo>
                  <a:pt x="3430" y="229"/>
                </a:lnTo>
                <a:lnTo>
                  <a:pt x="3437" y="227"/>
                </a:lnTo>
                <a:lnTo>
                  <a:pt x="3437" y="227"/>
                </a:lnTo>
                <a:lnTo>
                  <a:pt x="3432" y="227"/>
                </a:lnTo>
                <a:lnTo>
                  <a:pt x="3432" y="227"/>
                </a:lnTo>
                <a:lnTo>
                  <a:pt x="3427" y="227"/>
                </a:lnTo>
                <a:lnTo>
                  <a:pt x="3423" y="229"/>
                </a:lnTo>
                <a:lnTo>
                  <a:pt x="3416" y="232"/>
                </a:lnTo>
                <a:lnTo>
                  <a:pt x="3411" y="234"/>
                </a:lnTo>
                <a:lnTo>
                  <a:pt x="3411" y="234"/>
                </a:lnTo>
                <a:lnTo>
                  <a:pt x="3411" y="234"/>
                </a:lnTo>
                <a:lnTo>
                  <a:pt x="3413" y="234"/>
                </a:lnTo>
                <a:lnTo>
                  <a:pt x="3416" y="236"/>
                </a:lnTo>
                <a:lnTo>
                  <a:pt x="3416" y="236"/>
                </a:lnTo>
                <a:lnTo>
                  <a:pt x="3416" y="236"/>
                </a:lnTo>
                <a:lnTo>
                  <a:pt x="3416" y="239"/>
                </a:lnTo>
                <a:lnTo>
                  <a:pt x="3413" y="239"/>
                </a:lnTo>
                <a:lnTo>
                  <a:pt x="3413" y="239"/>
                </a:lnTo>
                <a:lnTo>
                  <a:pt x="3413" y="239"/>
                </a:lnTo>
                <a:lnTo>
                  <a:pt x="3411" y="239"/>
                </a:lnTo>
                <a:lnTo>
                  <a:pt x="3411" y="239"/>
                </a:lnTo>
                <a:lnTo>
                  <a:pt x="3411" y="239"/>
                </a:lnTo>
                <a:lnTo>
                  <a:pt x="3411" y="236"/>
                </a:lnTo>
                <a:lnTo>
                  <a:pt x="3409" y="236"/>
                </a:lnTo>
                <a:lnTo>
                  <a:pt x="3406" y="236"/>
                </a:lnTo>
                <a:lnTo>
                  <a:pt x="3406" y="236"/>
                </a:lnTo>
                <a:lnTo>
                  <a:pt x="3406" y="236"/>
                </a:lnTo>
                <a:lnTo>
                  <a:pt x="3401" y="236"/>
                </a:lnTo>
                <a:lnTo>
                  <a:pt x="3399" y="239"/>
                </a:lnTo>
                <a:lnTo>
                  <a:pt x="3394" y="239"/>
                </a:lnTo>
                <a:lnTo>
                  <a:pt x="3392" y="239"/>
                </a:lnTo>
                <a:lnTo>
                  <a:pt x="3390" y="239"/>
                </a:lnTo>
                <a:lnTo>
                  <a:pt x="3387" y="241"/>
                </a:lnTo>
                <a:lnTo>
                  <a:pt x="3385" y="241"/>
                </a:lnTo>
                <a:lnTo>
                  <a:pt x="3380" y="243"/>
                </a:lnTo>
                <a:lnTo>
                  <a:pt x="3371" y="248"/>
                </a:lnTo>
                <a:lnTo>
                  <a:pt x="3368" y="248"/>
                </a:lnTo>
                <a:lnTo>
                  <a:pt x="3368" y="248"/>
                </a:lnTo>
                <a:lnTo>
                  <a:pt x="3366" y="248"/>
                </a:lnTo>
                <a:lnTo>
                  <a:pt x="3366" y="248"/>
                </a:lnTo>
                <a:lnTo>
                  <a:pt x="3366" y="248"/>
                </a:lnTo>
                <a:lnTo>
                  <a:pt x="3366" y="248"/>
                </a:lnTo>
                <a:lnTo>
                  <a:pt x="3368" y="250"/>
                </a:lnTo>
                <a:lnTo>
                  <a:pt x="3368" y="250"/>
                </a:lnTo>
                <a:lnTo>
                  <a:pt x="3366" y="250"/>
                </a:lnTo>
                <a:lnTo>
                  <a:pt x="3366" y="250"/>
                </a:lnTo>
                <a:lnTo>
                  <a:pt x="3361" y="250"/>
                </a:lnTo>
                <a:lnTo>
                  <a:pt x="3357" y="253"/>
                </a:lnTo>
                <a:lnTo>
                  <a:pt x="3357" y="253"/>
                </a:lnTo>
                <a:lnTo>
                  <a:pt x="3357" y="255"/>
                </a:lnTo>
                <a:lnTo>
                  <a:pt x="3357" y="257"/>
                </a:lnTo>
                <a:lnTo>
                  <a:pt x="3357" y="257"/>
                </a:lnTo>
                <a:lnTo>
                  <a:pt x="3357" y="262"/>
                </a:lnTo>
                <a:lnTo>
                  <a:pt x="3357" y="265"/>
                </a:lnTo>
                <a:lnTo>
                  <a:pt x="3354" y="265"/>
                </a:lnTo>
                <a:lnTo>
                  <a:pt x="3342" y="267"/>
                </a:lnTo>
                <a:lnTo>
                  <a:pt x="3342" y="267"/>
                </a:lnTo>
                <a:lnTo>
                  <a:pt x="3340" y="267"/>
                </a:lnTo>
                <a:lnTo>
                  <a:pt x="3340" y="267"/>
                </a:lnTo>
                <a:lnTo>
                  <a:pt x="3338" y="267"/>
                </a:lnTo>
                <a:lnTo>
                  <a:pt x="3335" y="267"/>
                </a:lnTo>
                <a:lnTo>
                  <a:pt x="3333" y="267"/>
                </a:lnTo>
                <a:lnTo>
                  <a:pt x="3333" y="265"/>
                </a:lnTo>
                <a:lnTo>
                  <a:pt x="3331" y="265"/>
                </a:lnTo>
                <a:lnTo>
                  <a:pt x="3326" y="260"/>
                </a:lnTo>
                <a:lnTo>
                  <a:pt x="3319" y="257"/>
                </a:lnTo>
                <a:lnTo>
                  <a:pt x="3316" y="257"/>
                </a:lnTo>
                <a:lnTo>
                  <a:pt x="3316" y="255"/>
                </a:lnTo>
                <a:lnTo>
                  <a:pt x="3316" y="255"/>
                </a:lnTo>
                <a:lnTo>
                  <a:pt x="3321" y="250"/>
                </a:lnTo>
                <a:lnTo>
                  <a:pt x="3323" y="250"/>
                </a:lnTo>
                <a:lnTo>
                  <a:pt x="3331" y="248"/>
                </a:lnTo>
                <a:lnTo>
                  <a:pt x="3335" y="248"/>
                </a:lnTo>
                <a:lnTo>
                  <a:pt x="3338" y="248"/>
                </a:lnTo>
                <a:lnTo>
                  <a:pt x="3338" y="246"/>
                </a:lnTo>
                <a:lnTo>
                  <a:pt x="3333" y="243"/>
                </a:lnTo>
                <a:lnTo>
                  <a:pt x="3328" y="241"/>
                </a:lnTo>
                <a:lnTo>
                  <a:pt x="3323" y="236"/>
                </a:lnTo>
                <a:lnTo>
                  <a:pt x="3319" y="236"/>
                </a:lnTo>
                <a:lnTo>
                  <a:pt x="3312" y="234"/>
                </a:lnTo>
                <a:lnTo>
                  <a:pt x="3312" y="234"/>
                </a:lnTo>
                <a:lnTo>
                  <a:pt x="3300" y="236"/>
                </a:lnTo>
                <a:lnTo>
                  <a:pt x="3298" y="236"/>
                </a:lnTo>
                <a:lnTo>
                  <a:pt x="3290" y="234"/>
                </a:lnTo>
                <a:lnTo>
                  <a:pt x="3288" y="234"/>
                </a:lnTo>
                <a:lnTo>
                  <a:pt x="3288" y="234"/>
                </a:lnTo>
                <a:lnTo>
                  <a:pt x="3288" y="234"/>
                </a:lnTo>
                <a:lnTo>
                  <a:pt x="3288" y="234"/>
                </a:lnTo>
                <a:lnTo>
                  <a:pt x="3288" y="234"/>
                </a:lnTo>
                <a:lnTo>
                  <a:pt x="3300" y="239"/>
                </a:lnTo>
                <a:lnTo>
                  <a:pt x="3302" y="241"/>
                </a:lnTo>
                <a:lnTo>
                  <a:pt x="3302" y="243"/>
                </a:lnTo>
                <a:lnTo>
                  <a:pt x="3302" y="243"/>
                </a:lnTo>
                <a:lnTo>
                  <a:pt x="3302" y="243"/>
                </a:lnTo>
                <a:lnTo>
                  <a:pt x="3302" y="246"/>
                </a:lnTo>
                <a:lnTo>
                  <a:pt x="3302" y="250"/>
                </a:lnTo>
                <a:lnTo>
                  <a:pt x="3302" y="255"/>
                </a:lnTo>
                <a:lnTo>
                  <a:pt x="3300" y="257"/>
                </a:lnTo>
                <a:lnTo>
                  <a:pt x="3300" y="257"/>
                </a:lnTo>
                <a:lnTo>
                  <a:pt x="3300" y="257"/>
                </a:lnTo>
                <a:lnTo>
                  <a:pt x="3300" y="257"/>
                </a:lnTo>
                <a:lnTo>
                  <a:pt x="3302" y="260"/>
                </a:lnTo>
                <a:lnTo>
                  <a:pt x="3305" y="260"/>
                </a:lnTo>
                <a:lnTo>
                  <a:pt x="3309" y="262"/>
                </a:lnTo>
                <a:lnTo>
                  <a:pt x="3312" y="262"/>
                </a:lnTo>
                <a:lnTo>
                  <a:pt x="3312" y="265"/>
                </a:lnTo>
                <a:lnTo>
                  <a:pt x="3312" y="267"/>
                </a:lnTo>
                <a:lnTo>
                  <a:pt x="3314" y="269"/>
                </a:lnTo>
                <a:lnTo>
                  <a:pt x="3312" y="272"/>
                </a:lnTo>
                <a:lnTo>
                  <a:pt x="3312" y="274"/>
                </a:lnTo>
                <a:lnTo>
                  <a:pt x="3309" y="276"/>
                </a:lnTo>
                <a:lnTo>
                  <a:pt x="3312" y="279"/>
                </a:lnTo>
                <a:lnTo>
                  <a:pt x="3312" y="281"/>
                </a:lnTo>
                <a:lnTo>
                  <a:pt x="3312" y="281"/>
                </a:lnTo>
                <a:lnTo>
                  <a:pt x="3309" y="281"/>
                </a:lnTo>
                <a:lnTo>
                  <a:pt x="3309" y="279"/>
                </a:lnTo>
                <a:lnTo>
                  <a:pt x="3307" y="279"/>
                </a:lnTo>
                <a:lnTo>
                  <a:pt x="3307" y="279"/>
                </a:lnTo>
                <a:lnTo>
                  <a:pt x="3305" y="279"/>
                </a:lnTo>
                <a:lnTo>
                  <a:pt x="3302" y="279"/>
                </a:lnTo>
                <a:lnTo>
                  <a:pt x="3302" y="279"/>
                </a:lnTo>
                <a:lnTo>
                  <a:pt x="3305" y="276"/>
                </a:lnTo>
                <a:lnTo>
                  <a:pt x="3302" y="276"/>
                </a:lnTo>
                <a:lnTo>
                  <a:pt x="3302" y="276"/>
                </a:lnTo>
                <a:lnTo>
                  <a:pt x="3298" y="274"/>
                </a:lnTo>
                <a:lnTo>
                  <a:pt x="3298" y="274"/>
                </a:lnTo>
                <a:lnTo>
                  <a:pt x="3295" y="274"/>
                </a:lnTo>
                <a:lnTo>
                  <a:pt x="3290" y="274"/>
                </a:lnTo>
                <a:lnTo>
                  <a:pt x="3288" y="274"/>
                </a:lnTo>
                <a:lnTo>
                  <a:pt x="3286" y="272"/>
                </a:lnTo>
                <a:lnTo>
                  <a:pt x="3283" y="272"/>
                </a:lnTo>
                <a:lnTo>
                  <a:pt x="3283" y="272"/>
                </a:lnTo>
                <a:lnTo>
                  <a:pt x="3283" y="272"/>
                </a:lnTo>
                <a:lnTo>
                  <a:pt x="3281" y="274"/>
                </a:lnTo>
                <a:lnTo>
                  <a:pt x="3279" y="276"/>
                </a:lnTo>
                <a:lnTo>
                  <a:pt x="3274" y="279"/>
                </a:lnTo>
                <a:lnTo>
                  <a:pt x="3269" y="281"/>
                </a:lnTo>
                <a:lnTo>
                  <a:pt x="3264" y="281"/>
                </a:lnTo>
                <a:lnTo>
                  <a:pt x="3264" y="281"/>
                </a:lnTo>
                <a:lnTo>
                  <a:pt x="3262" y="283"/>
                </a:lnTo>
                <a:lnTo>
                  <a:pt x="3260" y="286"/>
                </a:lnTo>
                <a:lnTo>
                  <a:pt x="3253" y="288"/>
                </a:lnTo>
                <a:lnTo>
                  <a:pt x="3253" y="291"/>
                </a:lnTo>
                <a:lnTo>
                  <a:pt x="3253" y="291"/>
                </a:lnTo>
                <a:lnTo>
                  <a:pt x="3255" y="293"/>
                </a:lnTo>
                <a:lnTo>
                  <a:pt x="3255" y="295"/>
                </a:lnTo>
                <a:lnTo>
                  <a:pt x="3260" y="298"/>
                </a:lnTo>
                <a:lnTo>
                  <a:pt x="3262" y="300"/>
                </a:lnTo>
                <a:lnTo>
                  <a:pt x="3264" y="302"/>
                </a:lnTo>
                <a:lnTo>
                  <a:pt x="3267" y="305"/>
                </a:lnTo>
                <a:lnTo>
                  <a:pt x="3264" y="305"/>
                </a:lnTo>
                <a:lnTo>
                  <a:pt x="3262" y="305"/>
                </a:lnTo>
                <a:lnTo>
                  <a:pt x="3262" y="305"/>
                </a:lnTo>
                <a:lnTo>
                  <a:pt x="3260" y="305"/>
                </a:lnTo>
                <a:lnTo>
                  <a:pt x="3257" y="305"/>
                </a:lnTo>
                <a:lnTo>
                  <a:pt x="3257" y="307"/>
                </a:lnTo>
                <a:lnTo>
                  <a:pt x="3257" y="307"/>
                </a:lnTo>
                <a:lnTo>
                  <a:pt x="3255" y="307"/>
                </a:lnTo>
                <a:lnTo>
                  <a:pt x="3246" y="305"/>
                </a:lnTo>
                <a:lnTo>
                  <a:pt x="3241" y="305"/>
                </a:lnTo>
                <a:lnTo>
                  <a:pt x="3238" y="305"/>
                </a:lnTo>
                <a:lnTo>
                  <a:pt x="3236" y="302"/>
                </a:lnTo>
                <a:lnTo>
                  <a:pt x="3236" y="302"/>
                </a:lnTo>
                <a:lnTo>
                  <a:pt x="3236" y="302"/>
                </a:lnTo>
                <a:lnTo>
                  <a:pt x="3234" y="302"/>
                </a:lnTo>
                <a:lnTo>
                  <a:pt x="3231" y="302"/>
                </a:lnTo>
                <a:lnTo>
                  <a:pt x="3231" y="302"/>
                </a:lnTo>
                <a:lnTo>
                  <a:pt x="3224" y="298"/>
                </a:lnTo>
                <a:lnTo>
                  <a:pt x="3217" y="295"/>
                </a:lnTo>
                <a:lnTo>
                  <a:pt x="3217" y="295"/>
                </a:lnTo>
                <a:lnTo>
                  <a:pt x="3217" y="295"/>
                </a:lnTo>
                <a:lnTo>
                  <a:pt x="3215" y="298"/>
                </a:lnTo>
                <a:lnTo>
                  <a:pt x="3212" y="300"/>
                </a:lnTo>
                <a:lnTo>
                  <a:pt x="3212" y="302"/>
                </a:lnTo>
                <a:lnTo>
                  <a:pt x="3210" y="300"/>
                </a:lnTo>
                <a:lnTo>
                  <a:pt x="3210" y="300"/>
                </a:lnTo>
                <a:lnTo>
                  <a:pt x="3210" y="302"/>
                </a:lnTo>
                <a:lnTo>
                  <a:pt x="3210" y="305"/>
                </a:lnTo>
                <a:lnTo>
                  <a:pt x="3210" y="305"/>
                </a:lnTo>
                <a:lnTo>
                  <a:pt x="3210" y="305"/>
                </a:lnTo>
                <a:lnTo>
                  <a:pt x="3212" y="305"/>
                </a:lnTo>
                <a:lnTo>
                  <a:pt x="3215" y="305"/>
                </a:lnTo>
                <a:lnTo>
                  <a:pt x="3220" y="309"/>
                </a:lnTo>
                <a:lnTo>
                  <a:pt x="3222" y="312"/>
                </a:lnTo>
                <a:lnTo>
                  <a:pt x="3222" y="312"/>
                </a:lnTo>
                <a:lnTo>
                  <a:pt x="3224" y="312"/>
                </a:lnTo>
                <a:lnTo>
                  <a:pt x="3229" y="312"/>
                </a:lnTo>
                <a:lnTo>
                  <a:pt x="3231" y="312"/>
                </a:lnTo>
                <a:lnTo>
                  <a:pt x="3231" y="312"/>
                </a:lnTo>
                <a:lnTo>
                  <a:pt x="3234" y="314"/>
                </a:lnTo>
                <a:lnTo>
                  <a:pt x="3234" y="317"/>
                </a:lnTo>
                <a:lnTo>
                  <a:pt x="3236" y="319"/>
                </a:lnTo>
                <a:lnTo>
                  <a:pt x="3234" y="319"/>
                </a:lnTo>
                <a:lnTo>
                  <a:pt x="3229" y="321"/>
                </a:lnTo>
                <a:lnTo>
                  <a:pt x="3227" y="321"/>
                </a:lnTo>
                <a:lnTo>
                  <a:pt x="3227" y="321"/>
                </a:lnTo>
                <a:lnTo>
                  <a:pt x="3220" y="321"/>
                </a:lnTo>
                <a:lnTo>
                  <a:pt x="3217" y="319"/>
                </a:lnTo>
                <a:lnTo>
                  <a:pt x="3210" y="319"/>
                </a:lnTo>
                <a:lnTo>
                  <a:pt x="3210" y="319"/>
                </a:lnTo>
                <a:lnTo>
                  <a:pt x="3208" y="314"/>
                </a:lnTo>
                <a:lnTo>
                  <a:pt x="3205" y="314"/>
                </a:lnTo>
                <a:lnTo>
                  <a:pt x="3201" y="312"/>
                </a:lnTo>
                <a:lnTo>
                  <a:pt x="3198" y="312"/>
                </a:lnTo>
                <a:lnTo>
                  <a:pt x="3196" y="312"/>
                </a:lnTo>
                <a:lnTo>
                  <a:pt x="3196" y="312"/>
                </a:lnTo>
                <a:lnTo>
                  <a:pt x="3194" y="312"/>
                </a:lnTo>
                <a:lnTo>
                  <a:pt x="3191" y="312"/>
                </a:lnTo>
                <a:lnTo>
                  <a:pt x="3191" y="309"/>
                </a:lnTo>
                <a:lnTo>
                  <a:pt x="3186" y="307"/>
                </a:lnTo>
                <a:lnTo>
                  <a:pt x="3186" y="305"/>
                </a:lnTo>
                <a:lnTo>
                  <a:pt x="3186" y="305"/>
                </a:lnTo>
                <a:lnTo>
                  <a:pt x="3189" y="305"/>
                </a:lnTo>
                <a:lnTo>
                  <a:pt x="3186" y="305"/>
                </a:lnTo>
                <a:lnTo>
                  <a:pt x="3186" y="302"/>
                </a:lnTo>
                <a:lnTo>
                  <a:pt x="3184" y="300"/>
                </a:lnTo>
                <a:lnTo>
                  <a:pt x="3182" y="298"/>
                </a:lnTo>
                <a:lnTo>
                  <a:pt x="3179" y="295"/>
                </a:lnTo>
                <a:lnTo>
                  <a:pt x="3177" y="293"/>
                </a:lnTo>
                <a:lnTo>
                  <a:pt x="3179" y="291"/>
                </a:lnTo>
                <a:lnTo>
                  <a:pt x="3179" y="291"/>
                </a:lnTo>
                <a:lnTo>
                  <a:pt x="3182" y="288"/>
                </a:lnTo>
                <a:lnTo>
                  <a:pt x="3182" y="286"/>
                </a:lnTo>
                <a:lnTo>
                  <a:pt x="3182" y="286"/>
                </a:lnTo>
                <a:lnTo>
                  <a:pt x="3182" y="286"/>
                </a:lnTo>
                <a:lnTo>
                  <a:pt x="3182" y="283"/>
                </a:lnTo>
                <a:lnTo>
                  <a:pt x="3182" y="283"/>
                </a:lnTo>
                <a:lnTo>
                  <a:pt x="3182" y="283"/>
                </a:lnTo>
                <a:lnTo>
                  <a:pt x="3179" y="283"/>
                </a:lnTo>
                <a:lnTo>
                  <a:pt x="3175" y="279"/>
                </a:lnTo>
                <a:lnTo>
                  <a:pt x="3170" y="276"/>
                </a:lnTo>
                <a:lnTo>
                  <a:pt x="3163" y="276"/>
                </a:lnTo>
                <a:lnTo>
                  <a:pt x="3161" y="276"/>
                </a:lnTo>
                <a:lnTo>
                  <a:pt x="3161" y="276"/>
                </a:lnTo>
                <a:lnTo>
                  <a:pt x="3163" y="274"/>
                </a:lnTo>
                <a:lnTo>
                  <a:pt x="3163" y="274"/>
                </a:lnTo>
                <a:lnTo>
                  <a:pt x="3163" y="274"/>
                </a:lnTo>
                <a:lnTo>
                  <a:pt x="3163" y="274"/>
                </a:lnTo>
                <a:lnTo>
                  <a:pt x="3161" y="272"/>
                </a:lnTo>
                <a:lnTo>
                  <a:pt x="3158" y="272"/>
                </a:lnTo>
                <a:lnTo>
                  <a:pt x="3156" y="272"/>
                </a:lnTo>
                <a:lnTo>
                  <a:pt x="3158" y="269"/>
                </a:lnTo>
                <a:lnTo>
                  <a:pt x="3158" y="269"/>
                </a:lnTo>
                <a:lnTo>
                  <a:pt x="3158" y="269"/>
                </a:lnTo>
                <a:lnTo>
                  <a:pt x="3156" y="269"/>
                </a:lnTo>
                <a:lnTo>
                  <a:pt x="3153" y="269"/>
                </a:lnTo>
                <a:lnTo>
                  <a:pt x="3151" y="269"/>
                </a:lnTo>
                <a:lnTo>
                  <a:pt x="3151" y="267"/>
                </a:lnTo>
                <a:lnTo>
                  <a:pt x="3151" y="267"/>
                </a:lnTo>
                <a:lnTo>
                  <a:pt x="3149" y="267"/>
                </a:lnTo>
                <a:lnTo>
                  <a:pt x="3146" y="265"/>
                </a:lnTo>
                <a:lnTo>
                  <a:pt x="3146" y="265"/>
                </a:lnTo>
                <a:lnTo>
                  <a:pt x="3146" y="262"/>
                </a:lnTo>
                <a:lnTo>
                  <a:pt x="3146" y="262"/>
                </a:lnTo>
                <a:lnTo>
                  <a:pt x="3144" y="262"/>
                </a:lnTo>
                <a:lnTo>
                  <a:pt x="3142" y="262"/>
                </a:lnTo>
                <a:lnTo>
                  <a:pt x="3142" y="262"/>
                </a:lnTo>
                <a:lnTo>
                  <a:pt x="3139" y="260"/>
                </a:lnTo>
                <a:lnTo>
                  <a:pt x="3137" y="260"/>
                </a:lnTo>
                <a:lnTo>
                  <a:pt x="3144" y="260"/>
                </a:lnTo>
                <a:lnTo>
                  <a:pt x="3151" y="262"/>
                </a:lnTo>
                <a:lnTo>
                  <a:pt x="3151" y="262"/>
                </a:lnTo>
                <a:lnTo>
                  <a:pt x="3151" y="262"/>
                </a:lnTo>
                <a:lnTo>
                  <a:pt x="3151" y="262"/>
                </a:lnTo>
                <a:lnTo>
                  <a:pt x="3153" y="265"/>
                </a:lnTo>
                <a:lnTo>
                  <a:pt x="3156" y="267"/>
                </a:lnTo>
                <a:lnTo>
                  <a:pt x="3161" y="267"/>
                </a:lnTo>
                <a:lnTo>
                  <a:pt x="3161" y="267"/>
                </a:lnTo>
                <a:lnTo>
                  <a:pt x="3163" y="267"/>
                </a:lnTo>
                <a:lnTo>
                  <a:pt x="3165" y="267"/>
                </a:lnTo>
                <a:lnTo>
                  <a:pt x="3165" y="269"/>
                </a:lnTo>
                <a:lnTo>
                  <a:pt x="3165" y="269"/>
                </a:lnTo>
                <a:lnTo>
                  <a:pt x="3170" y="269"/>
                </a:lnTo>
                <a:lnTo>
                  <a:pt x="3175" y="269"/>
                </a:lnTo>
                <a:lnTo>
                  <a:pt x="3175" y="269"/>
                </a:lnTo>
                <a:lnTo>
                  <a:pt x="3175" y="269"/>
                </a:lnTo>
                <a:lnTo>
                  <a:pt x="3175" y="272"/>
                </a:lnTo>
                <a:lnTo>
                  <a:pt x="3175" y="272"/>
                </a:lnTo>
                <a:lnTo>
                  <a:pt x="3177" y="272"/>
                </a:lnTo>
                <a:lnTo>
                  <a:pt x="3179" y="269"/>
                </a:lnTo>
                <a:lnTo>
                  <a:pt x="3189" y="274"/>
                </a:lnTo>
                <a:lnTo>
                  <a:pt x="3189" y="274"/>
                </a:lnTo>
                <a:lnTo>
                  <a:pt x="3203" y="276"/>
                </a:lnTo>
                <a:lnTo>
                  <a:pt x="3208" y="276"/>
                </a:lnTo>
                <a:lnTo>
                  <a:pt x="3210" y="276"/>
                </a:lnTo>
                <a:lnTo>
                  <a:pt x="3215" y="276"/>
                </a:lnTo>
                <a:lnTo>
                  <a:pt x="3220" y="279"/>
                </a:lnTo>
                <a:lnTo>
                  <a:pt x="3224" y="279"/>
                </a:lnTo>
                <a:lnTo>
                  <a:pt x="3231" y="281"/>
                </a:lnTo>
                <a:lnTo>
                  <a:pt x="3231" y="281"/>
                </a:lnTo>
                <a:lnTo>
                  <a:pt x="3236" y="281"/>
                </a:lnTo>
                <a:lnTo>
                  <a:pt x="3243" y="279"/>
                </a:lnTo>
                <a:lnTo>
                  <a:pt x="3255" y="276"/>
                </a:lnTo>
                <a:lnTo>
                  <a:pt x="3260" y="274"/>
                </a:lnTo>
                <a:lnTo>
                  <a:pt x="3267" y="267"/>
                </a:lnTo>
                <a:lnTo>
                  <a:pt x="3267" y="265"/>
                </a:lnTo>
                <a:lnTo>
                  <a:pt x="3269" y="260"/>
                </a:lnTo>
                <a:lnTo>
                  <a:pt x="3267" y="260"/>
                </a:lnTo>
                <a:lnTo>
                  <a:pt x="3267" y="260"/>
                </a:lnTo>
                <a:lnTo>
                  <a:pt x="3264" y="257"/>
                </a:lnTo>
                <a:lnTo>
                  <a:pt x="3264" y="255"/>
                </a:lnTo>
                <a:lnTo>
                  <a:pt x="3262" y="255"/>
                </a:lnTo>
                <a:lnTo>
                  <a:pt x="3260" y="250"/>
                </a:lnTo>
                <a:lnTo>
                  <a:pt x="3257" y="250"/>
                </a:lnTo>
                <a:lnTo>
                  <a:pt x="3255" y="248"/>
                </a:lnTo>
                <a:lnTo>
                  <a:pt x="3253" y="248"/>
                </a:lnTo>
                <a:lnTo>
                  <a:pt x="3250" y="248"/>
                </a:lnTo>
                <a:lnTo>
                  <a:pt x="3248" y="246"/>
                </a:lnTo>
                <a:lnTo>
                  <a:pt x="3246" y="246"/>
                </a:lnTo>
                <a:lnTo>
                  <a:pt x="3243" y="243"/>
                </a:lnTo>
                <a:lnTo>
                  <a:pt x="3243" y="243"/>
                </a:lnTo>
                <a:lnTo>
                  <a:pt x="3243" y="243"/>
                </a:lnTo>
                <a:lnTo>
                  <a:pt x="3243" y="243"/>
                </a:lnTo>
                <a:lnTo>
                  <a:pt x="3241" y="243"/>
                </a:lnTo>
                <a:lnTo>
                  <a:pt x="3243" y="243"/>
                </a:lnTo>
                <a:lnTo>
                  <a:pt x="3243" y="243"/>
                </a:lnTo>
                <a:lnTo>
                  <a:pt x="3238" y="243"/>
                </a:lnTo>
                <a:lnTo>
                  <a:pt x="3229" y="239"/>
                </a:lnTo>
                <a:lnTo>
                  <a:pt x="3227" y="239"/>
                </a:lnTo>
                <a:lnTo>
                  <a:pt x="3227" y="239"/>
                </a:lnTo>
                <a:lnTo>
                  <a:pt x="3227" y="239"/>
                </a:lnTo>
                <a:lnTo>
                  <a:pt x="3222" y="239"/>
                </a:lnTo>
                <a:lnTo>
                  <a:pt x="3222" y="239"/>
                </a:lnTo>
                <a:lnTo>
                  <a:pt x="3212" y="234"/>
                </a:lnTo>
                <a:lnTo>
                  <a:pt x="3196" y="227"/>
                </a:lnTo>
                <a:lnTo>
                  <a:pt x="3184" y="224"/>
                </a:lnTo>
                <a:lnTo>
                  <a:pt x="3177" y="222"/>
                </a:lnTo>
                <a:lnTo>
                  <a:pt x="3177" y="222"/>
                </a:lnTo>
                <a:lnTo>
                  <a:pt x="3175" y="222"/>
                </a:lnTo>
                <a:lnTo>
                  <a:pt x="3175" y="222"/>
                </a:lnTo>
                <a:lnTo>
                  <a:pt x="3172" y="224"/>
                </a:lnTo>
                <a:lnTo>
                  <a:pt x="3170" y="222"/>
                </a:lnTo>
                <a:lnTo>
                  <a:pt x="3163" y="222"/>
                </a:lnTo>
                <a:lnTo>
                  <a:pt x="3161" y="222"/>
                </a:lnTo>
                <a:lnTo>
                  <a:pt x="3153" y="222"/>
                </a:lnTo>
                <a:lnTo>
                  <a:pt x="3153" y="222"/>
                </a:lnTo>
                <a:lnTo>
                  <a:pt x="3151" y="224"/>
                </a:lnTo>
                <a:lnTo>
                  <a:pt x="3151" y="224"/>
                </a:lnTo>
                <a:lnTo>
                  <a:pt x="3149" y="227"/>
                </a:lnTo>
                <a:lnTo>
                  <a:pt x="3149" y="224"/>
                </a:lnTo>
                <a:lnTo>
                  <a:pt x="3151" y="224"/>
                </a:lnTo>
                <a:lnTo>
                  <a:pt x="3151" y="222"/>
                </a:lnTo>
                <a:lnTo>
                  <a:pt x="3151" y="222"/>
                </a:lnTo>
                <a:lnTo>
                  <a:pt x="3151" y="220"/>
                </a:lnTo>
                <a:lnTo>
                  <a:pt x="3151" y="220"/>
                </a:lnTo>
                <a:lnTo>
                  <a:pt x="3149" y="220"/>
                </a:lnTo>
                <a:lnTo>
                  <a:pt x="3149" y="220"/>
                </a:lnTo>
                <a:lnTo>
                  <a:pt x="3149" y="220"/>
                </a:lnTo>
                <a:lnTo>
                  <a:pt x="3144" y="220"/>
                </a:lnTo>
                <a:lnTo>
                  <a:pt x="3144" y="220"/>
                </a:lnTo>
                <a:lnTo>
                  <a:pt x="3144" y="220"/>
                </a:lnTo>
                <a:lnTo>
                  <a:pt x="3144" y="220"/>
                </a:lnTo>
                <a:lnTo>
                  <a:pt x="3144" y="220"/>
                </a:lnTo>
                <a:lnTo>
                  <a:pt x="3139" y="220"/>
                </a:lnTo>
                <a:lnTo>
                  <a:pt x="3137" y="220"/>
                </a:lnTo>
                <a:lnTo>
                  <a:pt x="3135" y="217"/>
                </a:lnTo>
                <a:lnTo>
                  <a:pt x="3132" y="217"/>
                </a:lnTo>
                <a:lnTo>
                  <a:pt x="3132" y="215"/>
                </a:lnTo>
                <a:lnTo>
                  <a:pt x="3132" y="215"/>
                </a:lnTo>
                <a:lnTo>
                  <a:pt x="3142" y="217"/>
                </a:lnTo>
                <a:lnTo>
                  <a:pt x="3144" y="217"/>
                </a:lnTo>
                <a:lnTo>
                  <a:pt x="3144" y="215"/>
                </a:lnTo>
                <a:lnTo>
                  <a:pt x="3144" y="215"/>
                </a:lnTo>
                <a:lnTo>
                  <a:pt x="3144" y="215"/>
                </a:lnTo>
                <a:lnTo>
                  <a:pt x="3142" y="215"/>
                </a:lnTo>
                <a:lnTo>
                  <a:pt x="3137" y="213"/>
                </a:lnTo>
                <a:lnTo>
                  <a:pt x="3135" y="213"/>
                </a:lnTo>
                <a:lnTo>
                  <a:pt x="3135" y="213"/>
                </a:lnTo>
                <a:lnTo>
                  <a:pt x="3130" y="210"/>
                </a:lnTo>
                <a:lnTo>
                  <a:pt x="3130" y="210"/>
                </a:lnTo>
                <a:lnTo>
                  <a:pt x="3130" y="213"/>
                </a:lnTo>
                <a:lnTo>
                  <a:pt x="3130" y="213"/>
                </a:lnTo>
                <a:lnTo>
                  <a:pt x="3127" y="213"/>
                </a:lnTo>
                <a:lnTo>
                  <a:pt x="3127" y="213"/>
                </a:lnTo>
                <a:lnTo>
                  <a:pt x="3125" y="215"/>
                </a:lnTo>
                <a:lnTo>
                  <a:pt x="3125" y="215"/>
                </a:lnTo>
                <a:lnTo>
                  <a:pt x="3123" y="215"/>
                </a:lnTo>
                <a:lnTo>
                  <a:pt x="3118" y="213"/>
                </a:lnTo>
                <a:lnTo>
                  <a:pt x="3116" y="213"/>
                </a:lnTo>
                <a:lnTo>
                  <a:pt x="3113" y="213"/>
                </a:lnTo>
                <a:lnTo>
                  <a:pt x="3111" y="213"/>
                </a:lnTo>
                <a:lnTo>
                  <a:pt x="3109" y="213"/>
                </a:lnTo>
                <a:lnTo>
                  <a:pt x="3109" y="215"/>
                </a:lnTo>
                <a:lnTo>
                  <a:pt x="3109" y="215"/>
                </a:lnTo>
                <a:lnTo>
                  <a:pt x="3109" y="213"/>
                </a:lnTo>
                <a:lnTo>
                  <a:pt x="3106" y="213"/>
                </a:lnTo>
                <a:lnTo>
                  <a:pt x="3106" y="213"/>
                </a:lnTo>
                <a:lnTo>
                  <a:pt x="3106" y="215"/>
                </a:lnTo>
                <a:lnTo>
                  <a:pt x="3104" y="215"/>
                </a:lnTo>
                <a:lnTo>
                  <a:pt x="3104" y="215"/>
                </a:lnTo>
                <a:lnTo>
                  <a:pt x="3101" y="215"/>
                </a:lnTo>
                <a:lnTo>
                  <a:pt x="3099" y="215"/>
                </a:lnTo>
                <a:lnTo>
                  <a:pt x="3099" y="213"/>
                </a:lnTo>
                <a:lnTo>
                  <a:pt x="3099" y="213"/>
                </a:lnTo>
                <a:lnTo>
                  <a:pt x="3097" y="213"/>
                </a:lnTo>
                <a:lnTo>
                  <a:pt x="3097" y="210"/>
                </a:lnTo>
                <a:lnTo>
                  <a:pt x="3097" y="210"/>
                </a:lnTo>
                <a:lnTo>
                  <a:pt x="3087" y="208"/>
                </a:lnTo>
                <a:lnTo>
                  <a:pt x="3085" y="208"/>
                </a:lnTo>
                <a:lnTo>
                  <a:pt x="3101" y="208"/>
                </a:lnTo>
                <a:lnTo>
                  <a:pt x="3106" y="208"/>
                </a:lnTo>
                <a:lnTo>
                  <a:pt x="3109" y="206"/>
                </a:lnTo>
                <a:lnTo>
                  <a:pt x="3113" y="206"/>
                </a:lnTo>
                <a:lnTo>
                  <a:pt x="3113" y="203"/>
                </a:lnTo>
                <a:lnTo>
                  <a:pt x="3113" y="203"/>
                </a:lnTo>
                <a:lnTo>
                  <a:pt x="3109" y="201"/>
                </a:lnTo>
                <a:lnTo>
                  <a:pt x="3106" y="201"/>
                </a:lnTo>
                <a:lnTo>
                  <a:pt x="3104" y="201"/>
                </a:lnTo>
                <a:lnTo>
                  <a:pt x="3104" y="201"/>
                </a:lnTo>
                <a:lnTo>
                  <a:pt x="3104" y="198"/>
                </a:lnTo>
                <a:lnTo>
                  <a:pt x="3101" y="196"/>
                </a:lnTo>
                <a:lnTo>
                  <a:pt x="3099" y="198"/>
                </a:lnTo>
                <a:lnTo>
                  <a:pt x="3097" y="198"/>
                </a:lnTo>
                <a:lnTo>
                  <a:pt x="3097" y="198"/>
                </a:lnTo>
                <a:lnTo>
                  <a:pt x="3097" y="198"/>
                </a:lnTo>
                <a:lnTo>
                  <a:pt x="3094" y="196"/>
                </a:lnTo>
                <a:lnTo>
                  <a:pt x="3092" y="196"/>
                </a:lnTo>
                <a:lnTo>
                  <a:pt x="3092" y="196"/>
                </a:lnTo>
                <a:lnTo>
                  <a:pt x="3090" y="196"/>
                </a:lnTo>
                <a:lnTo>
                  <a:pt x="3087" y="194"/>
                </a:lnTo>
                <a:lnTo>
                  <a:pt x="3085" y="194"/>
                </a:lnTo>
                <a:lnTo>
                  <a:pt x="3083" y="194"/>
                </a:lnTo>
                <a:lnTo>
                  <a:pt x="3083" y="196"/>
                </a:lnTo>
                <a:lnTo>
                  <a:pt x="3080" y="198"/>
                </a:lnTo>
                <a:lnTo>
                  <a:pt x="3080" y="201"/>
                </a:lnTo>
                <a:lnTo>
                  <a:pt x="3078" y="201"/>
                </a:lnTo>
                <a:lnTo>
                  <a:pt x="3078" y="203"/>
                </a:lnTo>
                <a:lnTo>
                  <a:pt x="3078" y="206"/>
                </a:lnTo>
                <a:lnTo>
                  <a:pt x="3078" y="206"/>
                </a:lnTo>
                <a:lnTo>
                  <a:pt x="3078" y="203"/>
                </a:lnTo>
                <a:lnTo>
                  <a:pt x="3078" y="201"/>
                </a:lnTo>
                <a:lnTo>
                  <a:pt x="3078" y="198"/>
                </a:lnTo>
                <a:lnTo>
                  <a:pt x="3078" y="198"/>
                </a:lnTo>
                <a:lnTo>
                  <a:pt x="3075" y="196"/>
                </a:lnTo>
                <a:lnTo>
                  <a:pt x="3073" y="198"/>
                </a:lnTo>
                <a:lnTo>
                  <a:pt x="3073" y="198"/>
                </a:lnTo>
                <a:lnTo>
                  <a:pt x="3073" y="196"/>
                </a:lnTo>
                <a:lnTo>
                  <a:pt x="3078" y="196"/>
                </a:lnTo>
                <a:lnTo>
                  <a:pt x="3078" y="196"/>
                </a:lnTo>
                <a:lnTo>
                  <a:pt x="3078" y="194"/>
                </a:lnTo>
                <a:lnTo>
                  <a:pt x="3078" y="191"/>
                </a:lnTo>
                <a:lnTo>
                  <a:pt x="3075" y="191"/>
                </a:lnTo>
                <a:lnTo>
                  <a:pt x="3071" y="191"/>
                </a:lnTo>
                <a:lnTo>
                  <a:pt x="3068" y="191"/>
                </a:lnTo>
                <a:lnTo>
                  <a:pt x="3068" y="191"/>
                </a:lnTo>
                <a:lnTo>
                  <a:pt x="3064" y="191"/>
                </a:lnTo>
                <a:lnTo>
                  <a:pt x="3064" y="194"/>
                </a:lnTo>
                <a:lnTo>
                  <a:pt x="3064" y="194"/>
                </a:lnTo>
                <a:lnTo>
                  <a:pt x="3068" y="196"/>
                </a:lnTo>
                <a:lnTo>
                  <a:pt x="3068" y="196"/>
                </a:lnTo>
                <a:lnTo>
                  <a:pt x="3064" y="196"/>
                </a:lnTo>
                <a:lnTo>
                  <a:pt x="3064" y="196"/>
                </a:lnTo>
                <a:lnTo>
                  <a:pt x="3064" y="198"/>
                </a:lnTo>
                <a:lnTo>
                  <a:pt x="3061" y="198"/>
                </a:lnTo>
                <a:lnTo>
                  <a:pt x="3061" y="201"/>
                </a:lnTo>
                <a:lnTo>
                  <a:pt x="3057" y="203"/>
                </a:lnTo>
                <a:lnTo>
                  <a:pt x="3057" y="203"/>
                </a:lnTo>
                <a:lnTo>
                  <a:pt x="3057" y="201"/>
                </a:lnTo>
                <a:lnTo>
                  <a:pt x="3057" y="201"/>
                </a:lnTo>
                <a:lnTo>
                  <a:pt x="3057" y="201"/>
                </a:lnTo>
                <a:lnTo>
                  <a:pt x="3057" y="198"/>
                </a:lnTo>
                <a:lnTo>
                  <a:pt x="3054" y="198"/>
                </a:lnTo>
                <a:lnTo>
                  <a:pt x="3057" y="196"/>
                </a:lnTo>
                <a:lnTo>
                  <a:pt x="3057" y="194"/>
                </a:lnTo>
                <a:lnTo>
                  <a:pt x="3057" y="194"/>
                </a:lnTo>
                <a:lnTo>
                  <a:pt x="3054" y="194"/>
                </a:lnTo>
                <a:lnTo>
                  <a:pt x="3049" y="196"/>
                </a:lnTo>
                <a:lnTo>
                  <a:pt x="3047" y="198"/>
                </a:lnTo>
                <a:lnTo>
                  <a:pt x="3040" y="203"/>
                </a:lnTo>
                <a:lnTo>
                  <a:pt x="3040" y="206"/>
                </a:lnTo>
                <a:lnTo>
                  <a:pt x="3038" y="208"/>
                </a:lnTo>
                <a:lnTo>
                  <a:pt x="3035" y="208"/>
                </a:lnTo>
                <a:lnTo>
                  <a:pt x="3035" y="208"/>
                </a:lnTo>
                <a:lnTo>
                  <a:pt x="3035" y="206"/>
                </a:lnTo>
                <a:lnTo>
                  <a:pt x="3038" y="203"/>
                </a:lnTo>
                <a:lnTo>
                  <a:pt x="3038" y="201"/>
                </a:lnTo>
                <a:lnTo>
                  <a:pt x="3038" y="201"/>
                </a:lnTo>
                <a:lnTo>
                  <a:pt x="3040" y="198"/>
                </a:lnTo>
                <a:lnTo>
                  <a:pt x="3042" y="196"/>
                </a:lnTo>
                <a:lnTo>
                  <a:pt x="3045" y="196"/>
                </a:lnTo>
                <a:lnTo>
                  <a:pt x="3045" y="194"/>
                </a:lnTo>
                <a:lnTo>
                  <a:pt x="3042" y="194"/>
                </a:lnTo>
                <a:lnTo>
                  <a:pt x="3042" y="194"/>
                </a:lnTo>
                <a:lnTo>
                  <a:pt x="3040" y="194"/>
                </a:lnTo>
                <a:lnTo>
                  <a:pt x="3040" y="194"/>
                </a:lnTo>
                <a:lnTo>
                  <a:pt x="3038" y="194"/>
                </a:lnTo>
                <a:lnTo>
                  <a:pt x="3038" y="194"/>
                </a:lnTo>
                <a:lnTo>
                  <a:pt x="3038" y="194"/>
                </a:lnTo>
                <a:lnTo>
                  <a:pt x="3035" y="194"/>
                </a:lnTo>
                <a:lnTo>
                  <a:pt x="3033" y="194"/>
                </a:lnTo>
                <a:lnTo>
                  <a:pt x="3031" y="191"/>
                </a:lnTo>
                <a:lnTo>
                  <a:pt x="3031" y="191"/>
                </a:lnTo>
                <a:lnTo>
                  <a:pt x="3028" y="191"/>
                </a:lnTo>
                <a:lnTo>
                  <a:pt x="3026" y="194"/>
                </a:lnTo>
                <a:lnTo>
                  <a:pt x="3024" y="196"/>
                </a:lnTo>
                <a:lnTo>
                  <a:pt x="3024" y="196"/>
                </a:lnTo>
                <a:lnTo>
                  <a:pt x="3026" y="196"/>
                </a:lnTo>
                <a:lnTo>
                  <a:pt x="3026" y="196"/>
                </a:lnTo>
                <a:lnTo>
                  <a:pt x="3026" y="198"/>
                </a:lnTo>
                <a:lnTo>
                  <a:pt x="3024" y="198"/>
                </a:lnTo>
                <a:lnTo>
                  <a:pt x="3021" y="201"/>
                </a:lnTo>
                <a:lnTo>
                  <a:pt x="3019" y="201"/>
                </a:lnTo>
                <a:lnTo>
                  <a:pt x="3016" y="203"/>
                </a:lnTo>
                <a:lnTo>
                  <a:pt x="3014" y="206"/>
                </a:lnTo>
                <a:lnTo>
                  <a:pt x="3012" y="206"/>
                </a:lnTo>
                <a:lnTo>
                  <a:pt x="3012" y="208"/>
                </a:lnTo>
                <a:lnTo>
                  <a:pt x="3012" y="208"/>
                </a:lnTo>
                <a:lnTo>
                  <a:pt x="3014" y="210"/>
                </a:lnTo>
                <a:lnTo>
                  <a:pt x="3014" y="210"/>
                </a:lnTo>
                <a:lnTo>
                  <a:pt x="3012" y="210"/>
                </a:lnTo>
                <a:lnTo>
                  <a:pt x="3012" y="208"/>
                </a:lnTo>
                <a:lnTo>
                  <a:pt x="3009" y="208"/>
                </a:lnTo>
                <a:lnTo>
                  <a:pt x="3007" y="206"/>
                </a:lnTo>
                <a:lnTo>
                  <a:pt x="3007" y="203"/>
                </a:lnTo>
                <a:lnTo>
                  <a:pt x="3007" y="203"/>
                </a:lnTo>
                <a:lnTo>
                  <a:pt x="3005" y="203"/>
                </a:lnTo>
                <a:lnTo>
                  <a:pt x="3000" y="203"/>
                </a:lnTo>
                <a:lnTo>
                  <a:pt x="3000" y="206"/>
                </a:lnTo>
                <a:lnTo>
                  <a:pt x="3000" y="206"/>
                </a:lnTo>
                <a:lnTo>
                  <a:pt x="2998" y="203"/>
                </a:lnTo>
                <a:lnTo>
                  <a:pt x="2995" y="206"/>
                </a:lnTo>
                <a:lnTo>
                  <a:pt x="2995" y="206"/>
                </a:lnTo>
                <a:lnTo>
                  <a:pt x="2993" y="206"/>
                </a:lnTo>
                <a:lnTo>
                  <a:pt x="2988" y="206"/>
                </a:lnTo>
                <a:lnTo>
                  <a:pt x="2986" y="206"/>
                </a:lnTo>
                <a:lnTo>
                  <a:pt x="2986" y="206"/>
                </a:lnTo>
                <a:lnTo>
                  <a:pt x="2988" y="206"/>
                </a:lnTo>
                <a:lnTo>
                  <a:pt x="2990" y="208"/>
                </a:lnTo>
                <a:lnTo>
                  <a:pt x="2993" y="208"/>
                </a:lnTo>
                <a:lnTo>
                  <a:pt x="2993" y="210"/>
                </a:lnTo>
                <a:lnTo>
                  <a:pt x="2995" y="213"/>
                </a:lnTo>
                <a:lnTo>
                  <a:pt x="2995" y="213"/>
                </a:lnTo>
                <a:lnTo>
                  <a:pt x="2993" y="213"/>
                </a:lnTo>
                <a:lnTo>
                  <a:pt x="2990" y="210"/>
                </a:lnTo>
                <a:lnTo>
                  <a:pt x="2988" y="210"/>
                </a:lnTo>
                <a:lnTo>
                  <a:pt x="2986" y="210"/>
                </a:lnTo>
                <a:lnTo>
                  <a:pt x="2983" y="213"/>
                </a:lnTo>
                <a:lnTo>
                  <a:pt x="2983" y="213"/>
                </a:lnTo>
                <a:lnTo>
                  <a:pt x="2981" y="210"/>
                </a:lnTo>
                <a:lnTo>
                  <a:pt x="2981" y="210"/>
                </a:lnTo>
                <a:lnTo>
                  <a:pt x="2976" y="210"/>
                </a:lnTo>
                <a:lnTo>
                  <a:pt x="2976" y="213"/>
                </a:lnTo>
                <a:lnTo>
                  <a:pt x="2976" y="215"/>
                </a:lnTo>
                <a:lnTo>
                  <a:pt x="2976" y="215"/>
                </a:lnTo>
                <a:lnTo>
                  <a:pt x="2979" y="217"/>
                </a:lnTo>
                <a:lnTo>
                  <a:pt x="2979" y="217"/>
                </a:lnTo>
                <a:lnTo>
                  <a:pt x="2979" y="217"/>
                </a:lnTo>
                <a:lnTo>
                  <a:pt x="2976" y="217"/>
                </a:lnTo>
                <a:lnTo>
                  <a:pt x="2972" y="220"/>
                </a:lnTo>
                <a:lnTo>
                  <a:pt x="2972" y="222"/>
                </a:lnTo>
                <a:lnTo>
                  <a:pt x="2969" y="222"/>
                </a:lnTo>
                <a:lnTo>
                  <a:pt x="2969" y="222"/>
                </a:lnTo>
                <a:lnTo>
                  <a:pt x="2974" y="217"/>
                </a:lnTo>
                <a:lnTo>
                  <a:pt x="2974" y="217"/>
                </a:lnTo>
                <a:lnTo>
                  <a:pt x="2974" y="215"/>
                </a:lnTo>
                <a:lnTo>
                  <a:pt x="2974" y="213"/>
                </a:lnTo>
                <a:lnTo>
                  <a:pt x="2974" y="210"/>
                </a:lnTo>
                <a:lnTo>
                  <a:pt x="2974" y="210"/>
                </a:lnTo>
                <a:lnTo>
                  <a:pt x="2972" y="210"/>
                </a:lnTo>
                <a:lnTo>
                  <a:pt x="2972" y="210"/>
                </a:lnTo>
                <a:lnTo>
                  <a:pt x="2969" y="213"/>
                </a:lnTo>
                <a:lnTo>
                  <a:pt x="2969" y="213"/>
                </a:lnTo>
                <a:lnTo>
                  <a:pt x="2967" y="215"/>
                </a:lnTo>
                <a:lnTo>
                  <a:pt x="2967" y="217"/>
                </a:lnTo>
                <a:lnTo>
                  <a:pt x="2964" y="220"/>
                </a:lnTo>
                <a:lnTo>
                  <a:pt x="2964" y="217"/>
                </a:lnTo>
                <a:lnTo>
                  <a:pt x="2964" y="217"/>
                </a:lnTo>
                <a:lnTo>
                  <a:pt x="2964" y="213"/>
                </a:lnTo>
                <a:lnTo>
                  <a:pt x="2964" y="213"/>
                </a:lnTo>
                <a:lnTo>
                  <a:pt x="2957" y="215"/>
                </a:lnTo>
                <a:lnTo>
                  <a:pt x="2955" y="215"/>
                </a:lnTo>
                <a:lnTo>
                  <a:pt x="2955" y="215"/>
                </a:lnTo>
                <a:lnTo>
                  <a:pt x="2955" y="217"/>
                </a:lnTo>
                <a:lnTo>
                  <a:pt x="2955" y="217"/>
                </a:lnTo>
                <a:lnTo>
                  <a:pt x="2955" y="217"/>
                </a:lnTo>
                <a:lnTo>
                  <a:pt x="2953" y="217"/>
                </a:lnTo>
                <a:lnTo>
                  <a:pt x="2950" y="217"/>
                </a:lnTo>
                <a:lnTo>
                  <a:pt x="2950" y="217"/>
                </a:lnTo>
                <a:lnTo>
                  <a:pt x="2950" y="220"/>
                </a:lnTo>
                <a:lnTo>
                  <a:pt x="2953" y="220"/>
                </a:lnTo>
                <a:lnTo>
                  <a:pt x="2955" y="222"/>
                </a:lnTo>
                <a:lnTo>
                  <a:pt x="2955" y="222"/>
                </a:lnTo>
                <a:lnTo>
                  <a:pt x="2950" y="222"/>
                </a:lnTo>
                <a:lnTo>
                  <a:pt x="2948" y="220"/>
                </a:lnTo>
                <a:lnTo>
                  <a:pt x="2948" y="220"/>
                </a:lnTo>
                <a:lnTo>
                  <a:pt x="2946" y="220"/>
                </a:lnTo>
                <a:lnTo>
                  <a:pt x="2946" y="220"/>
                </a:lnTo>
                <a:lnTo>
                  <a:pt x="2946" y="220"/>
                </a:lnTo>
                <a:lnTo>
                  <a:pt x="2943" y="222"/>
                </a:lnTo>
                <a:lnTo>
                  <a:pt x="2943" y="222"/>
                </a:lnTo>
                <a:lnTo>
                  <a:pt x="2943" y="224"/>
                </a:lnTo>
                <a:lnTo>
                  <a:pt x="2943" y="224"/>
                </a:lnTo>
                <a:lnTo>
                  <a:pt x="2938" y="224"/>
                </a:lnTo>
                <a:lnTo>
                  <a:pt x="2936" y="227"/>
                </a:lnTo>
                <a:lnTo>
                  <a:pt x="2936" y="229"/>
                </a:lnTo>
                <a:lnTo>
                  <a:pt x="2934" y="232"/>
                </a:lnTo>
                <a:lnTo>
                  <a:pt x="2931" y="232"/>
                </a:lnTo>
                <a:lnTo>
                  <a:pt x="2929" y="234"/>
                </a:lnTo>
                <a:lnTo>
                  <a:pt x="2924" y="234"/>
                </a:lnTo>
                <a:lnTo>
                  <a:pt x="2924" y="234"/>
                </a:lnTo>
                <a:lnTo>
                  <a:pt x="2924" y="236"/>
                </a:lnTo>
                <a:lnTo>
                  <a:pt x="2924" y="236"/>
                </a:lnTo>
                <a:lnTo>
                  <a:pt x="2924" y="236"/>
                </a:lnTo>
                <a:lnTo>
                  <a:pt x="2934" y="236"/>
                </a:lnTo>
                <a:lnTo>
                  <a:pt x="2936" y="236"/>
                </a:lnTo>
                <a:lnTo>
                  <a:pt x="2936" y="236"/>
                </a:lnTo>
                <a:lnTo>
                  <a:pt x="2936" y="236"/>
                </a:lnTo>
                <a:lnTo>
                  <a:pt x="2938" y="236"/>
                </a:lnTo>
                <a:lnTo>
                  <a:pt x="2938" y="239"/>
                </a:lnTo>
                <a:lnTo>
                  <a:pt x="2936" y="239"/>
                </a:lnTo>
                <a:lnTo>
                  <a:pt x="2934" y="239"/>
                </a:lnTo>
                <a:lnTo>
                  <a:pt x="2931" y="239"/>
                </a:lnTo>
                <a:lnTo>
                  <a:pt x="2929" y="239"/>
                </a:lnTo>
                <a:lnTo>
                  <a:pt x="2929" y="239"/>
                </a:lnTo>
                <a:lnTo>
                  <a:pt x="2924" y="239"/>
                </a:lnTo>
                <a:lnTo>
                  <a:pt x="2922" y="239"/>
                </a:lnTo>
                <a:lnTo>
                  <a:pt x="2920" y="239"/>
                </a:lnTo>
                <a:lnTo>
                  <a:pt x="2920" y="241"/>
                </a:lnTo>
                <a:lnTo>
                  <a:pt x="2920" y="243"/>
                </a:lnTo>
                <a:lnTo>
                  <a:pt x="2922" y="243"/>
                </a:lnTo>
                <a:lnTo>
                  <a:pt x="2922" y="243"/>
                </a:lnTo>
                <a:lnTo>
                  <a:pt x="2922" y="243"/>
                </a:lnTo>
                <a:lnTo>
                  <a:pt x="2922" y="243"/>
                </a:lnTo>
                <a:lnTo>
                  <a:pt x="2920" y="246"/>
                </a:lnTo>
                <a:lnTo>
                  <a:pt x="2922" y="248"/>
                </a:lnTo>
                <a:lnTo>
                  <a:pt x="2920" y="248"/>
                </a:lnTo>
                <a:lnTo>
                  <a:pt x="2917" y="246"/>
                </a:lnTo>
                <a:lnTo>
                  <a:pt x="2917" y="241"/>
                </a:lnTo>
                <a:lnTo>
                  <a:pt x="2917" y="241"/>
                </a:lnTo>
                <a:lnTo>
                  <a:pt x="2917" y="241"/>
                </a:lnTo>
                <a:lnTo>
                  <a:pt x="2915" y="241"/>
                </a:lnTo>
                <a:lnTo>
                  <a:pt x="2912" y="243"/>
                </a:lnTo>
                <a:lnTo>
                  <a:pt x="2910" y="243"/>
                </a:lnTo>
                <a:lnTo>
                  <a:pt x="2908" y="243"/>
                </a:lnTo>
                <a:lnTo>
                  <a:pt x="2908" y="243"/>
                </a:lnTo>
                <a:lnTo>
                  <a:pt x="2908" y="246"/>
                </a:lnTo>
                <a:lnTo>
                  <a:pt x="2910" y="246"/>
                </a:lnTo>
                <a:lnTo>
                  <a:pt x="2912" y="246"/>
                </a:lnTo>
                <a:lnTo>
                  <a:pt x="2910" y="246"/>
                </a:lnTo>
                <a:lnTo>
                  <a:pt x="2908" y="246"/>
                </a:lnTo>
                <a:lnTo>
                  <a:pt x="2908" y="246"/>
                </a:lnTo>
                <a:lnTo>
                  <a:pt x="2905" y="246"/>
                </a:lnTo>
                <a:lnTo>
                  <a:pt x="2903" y="246"/>
                </a:lnTo>
                <a:lnTo>
                  <a:pt x="2901" y="248"/>
                </a:lnTo>
                <a:lnTo>
                  <a:pt x="2901" y="250"/>
                </a:lnTo>
                <a:lnTo>
                  <a:pt x="2901" y="250"/>
                </a:lnTo>
                <a:lnTo>
                  <a:pt x="2901" y="250"/>
                </a:lnTo>
                <a:lnTo>
                  <a:pt x="2903" y="250"/>
                </a:lnTo>
                <a:lnTo>
                  <a:pt x="2908" y="250"/>
                </a:lnTo>
                <a:lnTo>
                  <a:pt x="2908" y="250"/>
                </a:lnTo>
                <a:lnTo>
                  <a:pt x="2908" y="250"/>
                </a:lnTo>
                <a:lnTo>
                  <a:pt x="2905" y="250"/>
                </a:lnTo>
                <a:lnTo>
                  <a:pt x="2905" y="253"/>
                </a:lnTo>
                <a:lnTo>
                  <a:pt x="2908" y="253"/>
                </a:lnTo>
                <a:lnTo>
                  <a:pt x="2910" y="253"/>
                </a:lnTo>
                <a:lnTo>
                  <a:pt x="2912" y="253"/>
                </a:lnTo>
                <a:lnTo>
                  <a:pt x="2912" y="253"/>
                </a:lnTo>
                <a:lnTo>
                  <a:pt x="2910" y="255"/>
                </a:lnTo>
                <a:lnTo>
                  <a:pt x="2912" y="257"/>
                </a:lnTo>
                <a:lnTo>
                  <a:pt x="2910" y="257"/>
                </a:lnTo>
                <a:lnTo>
                  <a:pt x="2910" y="255"/>
                </a:lnTo>
                <a:lnTo>
                  <a:pt x="2908" y="255"/>
                </a:lnTo>
                <a:lnTo>
                  <a:pt x="2908" y="255"/>
                </a:lnTo>
                <a:lnTo>
                  <a:pt x="2905" y="253"/>
                </a:lnTo>
                <a:lnTo>
                  <a:pt x="2903" y="253"/>
                </a:lnTo>
                <a:lnTo>
                  <a:pt x="2901" y="255"/>
                </a:lnTo>
                <a:lnTo>
                  <a:pt x="2898" y="255"/>
                </a:lnTo>
                <a:lnTo>
                  <a:pt x="2896" y="257"/>
                </a:lnTo>
                <a:lnTo>
                  <a:pt x="2896" y="257"/>
                </a:lnTo>
                <a:lnTo>
                  <a:pt x="2896" y="257"/>
                </a:lnTo>
                <a:lnTo>
                  <a:pt x="2896" y="257"/>
                </a:lnTo>
                <a:lnTo>
                  <a:pt x="2898" y="257"/>
                </a:lnTo>
                <a:lnTo>
                  <a:pt x="2901" y="257"/>
                </a:lnTo>
                <a:lnTo>
                  <a:pt x="2908" y="257"/>
                </a:lnTo>
                <a:lnTo>
                  <a:pt x="2910" y="260"/>
                </a:lnTo>
                <a:lnTo>
                  <a:pt x="2910" y="260"/>
                </a:lnTo>
                <a:lnTo>
                  <a:pt x="2901" y="260"/>
                </a:lnTo>
                <a:lnTo>
                  <a:pt x="2898" y="260"/>
                </a:lnTo>
                <a:lnTo>
                  <a:pt x="2896" y="260"/>
                </a:lnTo>
                <a:lnTo>
                  <a:pt x="2894" y="260"/>
                </a:lnTo>
                <a:lnTo>
                  <a:pt x="2894" y="262"/>
                </a:lnTo>
                <a:lnTo>
                  <a:pt x="2891" y="262"/>
                </a:lnTo>
                <a:lnTo>
                  <a:pt x="2889" y="262"/>
                </a:lnTo>
                <a:lnTo>
                  <a:pt x="2889" y="265"/>
                </a:lnTo>
                <a:lnTo>
                  <a:pt x="2887" y="265"/>
                </a:lnTo>
                <a:lnTo>
                  <a:pt x="2887" y="265"/>
                </a:lnTo>
                <a:lnTo>
                  <a:pt x="2884" y="265"/>
                </a:lnTo>
                <a:lnTo>
                  <a:pt x="2887" y="267"/>
                </a:lnTo>
                <a:lnTo>
                  <a:pt x="2889" y="267"/>
                </a:lnTo>
                <a:lnTo>
                  <a:pt x="2889" y="267"/>
                </a:lnTo>
                <a:lnTo>
                  <a:pt x="2887" y="267"/>
                </a:lnTo>
                <a:lnTo>
                  <a:pt x="2884" y="267"/>
                </a:lnTo>
                <a:lnTo>
                  <a:pt x="2884" y="267"/>
                </a:lnTo>
                <a:lnTo>
                  <a:pt x="2882" y="269"/>
                </a:lnTo>
                <a:lnTo>
                  <a:pt x="2879" y="269"/>
                </a:lnTo>
                <a:lnTo>
                  <a:pt x="2879" y="269"/>
                </a:lnTo>
                <a:lnTo>
                  <a:pt x="2879" y="272"/>
                </a:lnTo>
                <a:lnTo>
                  <a:pt x="2877" y="272"/>
                </a:lnTo>
                <a:lnTo>
                  <a:pt x="2877" y="274"/>
                </a:lnTo>
                <a:lnTo>
                  <a:pt x="2877" y="276"/>
                </a:lnTo>
                <a:lnTo>
                  <a:pt x="2882" y="276"/>
                </a:lnTo>
                <a:lnTo>
                  <a:pt x="2882" y="276"/>
                </a:lnTo>
                <a:lnTo>
                  <a:pt x="2882" y="276"/>
                </a:lnTo>
                <a:lnTo>
                  <a:pt x="2887" y="276"/>
                </a:lnTo>
                <a:lnTo>
                  <a:pt x="2889" y="276"/>
                </a:lnTo>
                <a:lnTo>
                  <a:pt x="2891" y="276"/>
                </a:lnTo>
                <a:lnTo>
                  <a:pt x="2889" y="276"/>
                </a:lnTo>
                <a:lnTo>
                  <a:pt x="2887" y="276"/>
                </a:lnTo>
                <a:lnTo>
                  <a:pt x="2887" y="279"/>
                </a:lnTo>
                <a:lnTo>
                  <a:pt x="2882" y="279"/>
                </a:lnTo>
                <a:lnTo>
                  <a:pt x="2872" y="279"/>
                </a:lnTo>
                <a:lnTo>
                  <a:pt x="2872" y="281"/>
                </a:lnTo>
                <a:lnTo>
                  <a:pt x="2875" y="281"/>
                </a:lnTo>
                <a:lnTo>
                  <a:pt x="2877" y="283"/>
                </a:lnTo>
                <a:lnTo>
                  <a:pt x="2875" y="283"/>
                </a:lnTo>
                <a:lnTo>
                  <a:pt x="2872" y="283"/>
                </a:lnTo>
                <a:lnTo>
                  <a:pt x="2872" y="283"/>
                </a:lnTo>
                <a:lnTo>
                  <a:pt x="2870" y="286"/>
                </a:lnTo>
                <a:lnTo>
                  <a:pt x="2868" y="288"/>
                </a:lnTo>
                <a:lnTo>
                  <a:pt x="2865" y="291"/>
                </a:lnTo>
                <a:lnTo>
                  <a:pt x="2865" y="291"/>
                </a:lnTo>
                <a:lnTo>
                  <a:pt x="2863" y="293"/>
                </a:lnTo>
                <a:lnTo>
                  <a:pt x="2863" y="295"/>
                </a:lnTo>
                <a:lnTo>
                  <a:pt x="2865" y="295"/>
                </a:lnTo>
                <a:lnTo>
                  <a:pt x="2865" y="295"/>
                </a:lnTo>
                <a:lnTo>
                  <a:pt x="2868" y="295"/>
                </a:lnTo>
                <a:lnTo>
                  <a:pt x="2868" y="295"/>
                </a:lnTo>
                <a:lnTo>
                  <a:pt x="2868" y="298"/>
                </a:lnTo>
                <a:lnTo>
                  <a:pt x="2870" y="295"/>
                </a:lnTo>
                <a:lnTo>
                  <a:pt x="2872" y="295"/>
                </a:lnTo>
                <a:lnTo>
                  <a:pt x="2875" y="295"/>
                </a:lnTo>
                <a:lnTo>
                  <a:pt x="2875" y="293"/>
                </a:lnTo>
                <a:lnTo>
                  <a:pt x="2872" y="295"/>
                </a:lnTo>
                <a:lnTo>
                  <a:pt x="2870" y="298"/>
                </a:lnTo>
                <a:lnTo>
                  <a:pt x="2868" y="298"/>
                </a:lnTo>
                <a:lnTo>
                  <a:pt x="2865" y="298"/>
                </a:lnTo>
                <a:lnTo>
                  <a:pt x="2865" y="298"/>
                </a:lnTo>
                <a:lnTo>
                  <a:pt x="2856" y="300"/>
                </a:lnTo>
                <a:lnTo>
                  <a:pt x="2853" y="302"/>
                </a:lnTo>
                <a:lnTo>
                  <a:pt x="2853" y="302"/>
                </a:lnTo>
                <a:lnTo>
                  <a:pt x="2853" y="305"/>
                </a:lnTo>
                <a:lnTo>
                  <a:pt x="2853" y="305"/>
                </a:lnTo>
                <a:lnTo>
                  <a:pt x="2856" y="302"/>
                </a:lnTo>
                <a:lnTo>
                  <a:pt x="2858" y="302"/>
                </a:lnTo>
                <a:lnTo>
                  <a:pt x="2856" y="305"/>
                </a:lnTo>
                <a:lnTo>
                  <a:pt x="2853" y="305"/>
                </a:lnTo>
                <a:lnTo>
                  <a:pt x="2851" y="307"/>
                </a:lnTo>
                <a:lnTo>
                  <a:pt x="2849" y="307"/>
                </a:lnTo>
                <a:lnTo>
                  <a:pt x="2846" y="307"/>
                </a:lnTo>
                <a:lnTo>
                  <a:pt x="2846" y="309"/>
                </a:lnTo>
                <a:lnTo>
                  <a:pt x="2842" y="312"/>
                </a:lnTo>
                <a:lnTo>
                  <a:pt x="2837" y="314"/>
                </a:lnTo>
                <a:lnTo>
                  <a:pt x="2835" y="317"/>
                </a:lnTo>
                <a:lnTo>
                  <a:pt x="2832" y="319"/>
                </a:lnTo>
                <a:lnTo>
                  <a:pt x="2832" y="321"/>
                </a:lnTo>
                <a:lnTo>
                  <a:pt x="2830" y="321"/>
                </a:lnTo>
                <a:lnTo>
                  <a:pt x="2827" y="324"/>
                </a:lnTo>
                <a:lnTo>
                  <a:pt x="2827" y="324"/>
                </a:lnTo>
                <a:lnTo>
                  <a:pt x="2827" y="324"/>
                </a:lnTo>
                <a:lnTo>
                  <a:pt x="2830" y="324"/>
                </a:lnTo>
                <a:lnTo>
                  <a:pt x="2830" y="324"/>
                </a:lnTo>
                <a:lnTo>
                  <a:pt x="2832" y="326"/>
                </a:lnTo>
                <a:lnTo>
                  <a:pt x="2832" y="326"/>
                </a:lnTo>
                <a:lnTo>
                  <a:pt x="2832" y="328"/>
                </a:lnTo>
                <a:lnTo>
                  <a:pt x="2835" y="328"/>
                </a:lnTo>
                <a:lnTo>
                  <a:pt x="2839" y="326"/>
                </a:lnTo>
                <a:lnTo>
                  <a:pt x="2846" y="324"/>
                </a:lnTo>
                <a:lnTo>
                  <a:pt x="2849" y="321"/>
                </a:lnTo>
                <a:lnTo>
                  <a:pt x="2849" y="321"/>
                </a:lnTo>
                <a:lnTo>
                  <a:pt x="2846" y="321"/>
                </a:lnTo>
                <a:lnTo>
                  <a:pt x="2849" y="319"/>
                </a:lnTo>
                <a:lnTo>
                  <a:pt x="2851" y="319"/>
                </a:lnTo>
                <a:lnTo>
                  <a:pt x="2853" y="317"/>
                </a:lnTo>
                <a:lnTo>
                  <a:pt x="2853" y="319"/>
                </a:lnTo>
                <a:lnTo>
                  <a:pt x="2853" y="319"/>
                </a:lnTo>
                <a:lnTo>
                  <a:pt x="2853" y="319"/>
                </a:lnTo>
                <a:lnTo>
                  <a:pt x="2851" y="321"/>
                </a:lnTo>
                <a:lnTo>
                  <a:pt x="2851" y="321"/>
                </a:lnTo>
                <a:lnTo>
                  <a:pt x="2853" y="321"/>
                </a:lnTo>
                <a:lnTo>
                  <a:pt x="2853" y="321"/>
                </a:lnTo>
                <a:lnTo>
                  <a:pt x="2853" y="321"/>
                </a:lnTo>
                <a:lnTo>
                  <a:pt x="2851" y="324"/>
                </a:lnTo>
                <a:lnTo>
                  <a:pt x="2849" y="324"/>
                </a:lnTo>
                <a:lnTo>
                  <a:pt x="2846" y="324"/>
                </a:lnTo>
                <a:lnTo>
                  <a:pt x="2844" y="326"/>
                </a:lnTo>
                <a:lnTo>
                  <a:pt x="2844" y="326"/>
                </a:lnTo>
                <a:lnTo>
                  <a:pt x="2844" y="326"/>
                </a:lnTo>
                <a:lnTo>
                  <a:pt x="2844" y="328"/>
                </a:lnTo>
                <a:lnTo>
                  <a:pt x="2844" y="328"/>
                </a:lnTo>
                <a:lnTo>
                  <a:pt x="2844" y="328"/>
                </a:lnTo>
                <a:lnTo>
                  <a:pt x="2842" y="328"/>
                </a:lnTo>
                <a:lnTo>
                  <a:pt x="2839" y="328"/>
                </a:lnTo>
                <a:lnTo>
                  <a:pt x="2837" y="328"/>
                </a:lnTo>
                <a:lnTo>
                  <a:pt x="2835" y="328"/>
                </a:lnTo>
                <a:lnTo>
                  <a:pt x="2835" y="331"/>
                </a:lnTo>
                <a:lnTo>
                  <a:pt x="2832" y="331"/>
                </a:lnTo>
                <a:lnTo>
                  <a:pt x="2832" y="328"/>
                </a:lnTo>
                <a:lnTo>
                  <a:pt x="2832" y="328"/>
                </a:lnTo>
                <a:lnTo>
                  <a:pt x="2832" y="328"/>
                </a:lnTo>
                <a:lnTo>
                  <a:pt x="2830" y="326"/>
                </a:lnTo>
                <a:lnTo>
                  <a:pt x="2827" y="326"/>
                </a:lnTo>
                <a:lnTo>
                  <a:pt x="2827" y="326"/>
                </a:lnTo>
                <a:lnTo>
                  <a:pt x="2825" y="326"/>
                </a:lnTo>
                <a:lnTo>
                  <a:pt x="2820" y="328"/>
                </a:lnTo>
                <a:lnTo>
                  <a:pt x="2820" y="328"/>
                </a:lnTo>
                <a:lnTo>
                  <a:pt x="2820" y="328"/>
                </a:lnTo>
                <a:lnTo>
                  <a:pt x="2823" y="326"/>
                </a:lnTo>
                <a:lnTo>
                  <a:pt x="2820" y="326"/>
                </a:lnTo>
                <a:lnTo>
                  <a:pt x="2818" y="326"/>
                </a:lnTo>
                <a:lnTo>
                  <a:pt x="2816" y="326"/>
                </a:lnTo>
                <a:lnTo>
                  <a:pt x="2813" y="326"/>
                </a:lnTo>
                <a:lnTo>
                  <a:pt x="2811" y="328"/>
                </a:lnTo>
                <a:lnTo>
                  <a:pt x="2811" y="328"/>
                </a:lnTo>
                <a:lnTo>
                  <a:pt x="2811" y="328"/>
                </a:lnTo>
                <a:lnTo>
                  <a:pt x="2811" y="328"/>
                </a:lnTo>
                <a:lnTo>
                  <a:pt x="2813" y="328"/>
                </a:lnTo>
                <a:lnTo>
                  <a:pt x="2813" y="331"/>
                </a:lnTo>
                <a:lnTo>
                  <a:pt x="2813" y="331"/>
                </a:lnTo>
                <a:lnTo>
                  <a:pt x="2813" y="331"/>
                </a:lnTo>
                <a:lnTo>
                  <a:pt x="2809" y="333"/>
                </a:lnTo>
                <a:lnTo>
                  <a:pt x="2809" y="333"/>
                </a:lnTo>
                <a:lnTo>
                  <a:pt x="2806" y="335"/>
                </a:lnTo>
                <a:lnTo>
                  <a:pt x="2809" y="335"/>
                </a:lnTo>
                <a:lnTo>
                  <a:pt x="2809" y="338"/>
                </a:lnTo>
                <a:lnTo>
                  <a:pt x="2813" y="340"/>
                </a:lnTo>
                <a:lnTo>
                  <a:pt x="2813" y="340"/>
                </a:lnTo>
                <a:lnTo>
                  <a:pt x="2809" y="338"/>
                </a:lnTo>
                <a:lnTo>
                  <a:pt x="2809" y="338"/>
                </a:lnTo>
                <a:lnTo>
                  <a:pt x="2806" y="335"/>
                </a:lnTo>
                <a:lnTo>
                  <a:pt x="2804" y="335"/>
                </a:lnTo>
                <a:lnTo>
                  <a:pt x="2801" y="335"/>
                </a:lnTo>
                <a:lnTo>
                  <a:pt x="2799" y="335"/>
                </a:lnTo>
                <a:lnTo>
                  <a:pt x="2799" y="335"/>
                </a:lnTo>
                <a:lnTo>
                  <a:pt x="2797" y="338"/>
                </a:lnTo>
                <a:lnTo>
                  <a:pt x="2790" y="338"/>
                </a:lnTo>
                <a:lnTo>
                  <a:pt x="2790" y="338"/>
                </a:lnTo>
                <a:lnTo>
                  <a:pt x="2790" y="340"/>
                </a:lnTo>
                <a:lnTo>
                  <a:pt x="2787" y="343"/>
                </a:lnTo>
                <a:lnTo>
                  <a:pt x="2787" y="343"/>
                </a:lnTo>
                <a:lnTo>
                  <a:pt x="2787" y="343"/>
                </a:lnTo>
                <a:lnTo>
                  <a:pt x="2790" y="343"/>
                </a:lnTo>
                <a:lnTo>
                  <a:pt x="2792" y="343"/>
                </a:lnTo>
                <a:lnTo>
                  <a:pt x="2794" y="343"/>
                </a:lnTo>
                <a:lnTo>
                  <a:pt x="2797" y="343"/>
                </a:lnTo>
                <a:lnTo>
                  <a:pt x="2806" y="343"/>
                </a:lnTo>
                <a:lnTo>
                  <a:pt x="2806" y="343"/>
                </a:lnTo>
                <a:lnTo>
                  <a:pt x="2801" y="343"/>
                </a:lnTo>
                <a:lnTo>
                  <a:pt x="2797" y="343"/>
                </a:lnTo>
                <a:lnTo>
                  <a:pt x="2797" y="345"/>
                </a:lnTo>
                <a:lnTo>
                  <a:pt x="2797" y="345"/>
                </a:lnTo>
                <a:lnTo>
                  <a:pt x="2799" y="345"/>
                </a:lnTo>
                <a:lnTo>
                  <a:pt x="2799" y="345"/>
                </a:lnTo>
                <a:lnTo>
                  <a:pt x="2799" y="345"/>
                </a:lnTo>
                <a:lnTo>
                  <a:pt x="2797" y="347"/>
                </a:lnTo>
                <a:lnTo>
                  <a:pt x="2794" y="345"/>
                </a:lnTo>
                <a:lnTo>
                  <a:pt x="2790" y="345"/>
                </a:lnTo>
                <a:lnTo>
                  <a:pt x="2787" y="345"/>
                </a:lnTo>
                <a:lnTo>
                  <a:pt x="2785" y="345"/>
                </a:lnTo>
                <a:lnTo>
                  <a:pt x="2783" y="345"/>
                </a:lnTo>
                <a:lnTo>
                  <a:pt x="2780" y="345"/>
                </a:lnTo>
                <a:lnTo>
                  <a:pt x="2780" y="345"/>
                </a:lnTo>
                <a:lnTo>
                  <a:pt x="2778" y="347"/>
                </a:lnTo>
                <a:lnTo>
                  <a:pt x="2778" y="347"/>
                </a:lnTo>
                <a:lnTo>
                  <a:pt x="2778" y="347"/>
                </a:lnTo>
                <a:lnTo>
                  <a:pt x="2778" y="350"/>
                </a:lnTo>
                <a:lnTo>
                  <a:pt x="2780" y="350"/>
                </a:lnTo>
                <a:lnTo>
                  <a:pt x="2783" y="347"/>
                </a:lnTo>
                <a:lnTo>
                  <a:pt x="2785" y="347"/>
                </a:lnTo>
                <a:lnTo>
                  <a:pt x="2785" y="347"/>
                </a:lnTo>
                <a:lnTo>
                  <a:pt x="2785" y="350"/>
                </a:lnTo>
                <a:lnTo>
                  <a:pt x="2778" y="350"/>
                </a:lnTo>
                <a:lnTo>
                  <a:pt x="2775" y="350"/>
                </a:lnTo>
                <a:lnTo>
                  <a:pt x="2775" y="350"/>
                </a:lnTo>
                <a:lnTo>
                  <a:pt x="2775" y="350"/>
                </a:lnTo>
                <a:lnTo>
                  <a:pt x="2773" y="350"/>
                </a:lnTo>
                <a:lnTo>
                  <a:pt x="2773" y="350"/>
                </a:lnTo>
                <a:lnTo>
                  <a:pt x="2771" y="350"/>
                </a:lnTo>
                <a:lnTo>
                  <a:pt x="2768" y="350"/>
                </a:lnTo>
                <a:lnTo>
                  <a:pt x="2768" y="352"/>
                </a:lnTo>
                <a:lnTo>
                  <a:pt x="2766" y="352"/>
                </a:lnTo>
                <a:lnTo>
                  <a:pt x="2766" y="354"/>
                </a:lnTo>
                <a:lnTo>
                  <a:pt x="2766" y="354"/>
                </a:lnTo>
                <a:lnTo>
                  <a:pt x="2764" y="352"/>
                </a:lnTo>
                <a:lnTo>
                  <a:pt x="2764" y="354"/>
                </a:lnTo>
                <a:lnTo>
                  <a:pt x="2761" y="357"/>
                </a:lnTo>
                <a:lnTo>
                  <a:pt x="2764" y="357"/>
                </a:lnTo>
                <a:lnTo>
                  <a:pt x="2764" y="357"/>
                </a:lnTo>
                <a:lnTo>
                  <a:pt x="2768" y="357"/>
                </a:lnTo>
                <a:lnTo>
                  <a:pt x="2771" y="357"/>
                </a:lnTo>
                <a:lnTo>
                  <a:pt x="2778" y="359"/>
                </a:lnTo>
                <a:lnTo>
                  <a:pt x="2780" y="359"/>
                </a:lnTo>
                <a:lnTo>
                  <a:pt x="2785" y="359"/>
                </a:lnTo>
                <a:lnTo>
                  <a:pt x="2785" y="359"/>
                </a:lnTo>
                <a:lnTo>
                  <a:pt x="2783" y="359"/>
                </a:lnTo>
                <a:lnTo>
                  <a:pt x="2775" y="361"/>
                </a:lnTo>
                <a:lnTo>
                  <a:pt x="2771" y="359"/>
                </a:lnTo>
                <a:lnTo>
                  <a:pt x="2766" y="359"/>
                </a:lnTo>
                <a:lnTo>
                  <a:pt x="2761" y="359"/>
                </a:lnTo>
                <a:lnTo>
                  <a:pt x="2761" y="359"/>
                </a:lnTo>
                <a:lnTo>
                  <a:pt x="2759" y="359"/>
                </a:lnTo>
                <a:lnTo>
                  <a:pt x="2759" y="359"/>
                </a:lnTo>
                <a:lnTo>
                  <a:pt x="2759" y="361"/>
                </a:lnTo>
                <a:lnTo>
                  <a:pt x="2759" y="364"/>
                </a:lnTo>
                <a:lnTo>
                  <a:pt x="2761" y="364"/>
                </a:lnTo>
                <a:lnTo>
                  <a:pt x="2764" y="366"/>
                </a:lnTo>
                <a:lnTo>
                  <a:pt x="2764" y="366"/>
                </a:lnTo>
                <a:lnTo>
                  <a:pt x="2766" y="366"/>
                </a:lnTo>
                <a:lnTo>
                  <a:pt x="2764" y="366"/>
                </a:lnTo>
                <a:lnTo>
                  <a:pt x="2764" y="366"/>
                </a:lnTo>
                <a:lnTo>
                  <a:pt x="2759" y="366"/>
                </a:lnTo>
                <a:lnTo>
                  <a:pt x="2759" y="368"/>
                </a:lnTo>
                <a:lnTo>
                  <a:pt x="2761" y="371"/>
                </a:lnTo>
                <a:lnTo>
                  <a:pt x="2761" y="371"/>
                </a:lnTo>
                <a:lnTo>
                  <a:pt x="2764" y="373"/>
                </a:lnTo>
                <a:lnTo>
                  <a:pt x="2766" y="373"/>
                </a:lnTo>
                <a:lnTo>
                  <a:pt x="2768" y="373"/>
                </a:lnTo>
                <a:lnTo>
                  <a:pt x="2775" y="373"/>
                </a:lnTo>
                <a:lnTo>
                  <a:pt x="2780" y="373"/>
                </a:lnTo>
                <a:lnTo>
                  <a:pt x="2783" y="373"/>
                </a:lnTo>
                <a:lnTo>
                  <a:pt x="2783" y="371"/>
                </a:lnTo>
                <a:lnTo>
                  <a:pt x="2783" y="371"/>
                </a:lnTo>
                <a:lnTo>
                  <a:pt x="2783" y="371"/>
                </a:lnTo>
                <a:lnTo>
                  <a:pt x="2783" y="371"/>
                </a:lnTo>
                <a:lnTo>
                  <a:pt x="2785" y="371"/>
                </a:lnTo>
                <a:lnTo>
                  <a:pt x="2787" y="371"/>
                </a:lnTo>
                <a:lnTo>
                  <a:pt x="2787" y="373"/>
                </a:lnTo>
                <a:lnTo>
                  <a:pt x="2792" y="373"/>
                </a:lnTo>
                <a:lnTo>
                  <a:pt x="2794" y="371"/>
                </a:lnTo>
                <a:lnTo>
                  <a:pt x="2794" y="371"/>
                </a:lnTo>
                <a:lnTo>
                  <a:pt x="2794" y="371"/>
                </a:lnTo>
                <a:lnTo>
                  <a:pt x="2794" y="368"/>
                </a:lnTo>
                <a:lnTo>
                  <a:pt x="2797" y="366"/>
                </a:lnTo>
                <a:lnTo>
                  <a:pt x="2797" y="368"/>
                </a:lnTo>
                <a:lnTo>
                  <a:pt x="2794" y="371"/>
                </a:lnTo>
                <a:lnTo>
                  <a:pt x="2794" y="371"/>
                </a:lnTo>
                <a:lnTo>
                  <a:pt x="2799" y="371"/>
                </a:lnTo>
                <a:lnTo>
                  <a:pt x="2797" y="373"/>
                </a:lnTo>
                <a:lnTo>
                  <a:pt x="2790" y="373"/>
                </a:lnTo>
                <a:lnTo>
                  <a:pt x="2790" y="376"/>
                </a:lnTo>
                <a:lnTo>
                  <a:pt x="2790" y="376"/>
                </a:lnTo>
                <a:lnTo>
                  <a:pt x="2790" y="376"/>
                </a:lnTo>
                <a:lnTo>
                  <a:pt x="2790" y="376"/>
                </a:lnTo>
                <a:lnTo>
                  <a:pt x="2790" y="373"/>
                </a:lnTo>
                <a:lnTo>
                  <a:pt x="2787" y="373"/>
                </a:lnTo>
                <a:lnTo>
                  <a:pt x="2785" y="373"/>
                </a:lnTo>
                <a:lnTo>
                  <a:pt x="2783" y="373"/>
                </a:lnTo>
                <a:lnTo>
                  <a:pt x="2780" y="373"/>
                </a:lnTo>
                <a:lnTo>
                  <a:pt x="2778" y="373"/>
                </a:lnTo>
                <a:lnTo>
                  <a:pt x="2773" y="373"/>
                </a:lnTo>
                <a:lnTo>
                  <a:pt x="2766" y="373"/>
                </a:lnTo>
                <a:lnTo>
                  <a:pt x="2764" y="376"/>
                </a:lnTo>
                <a:lnTo>
                  <a:pt x="2761" y="376"/>
                </a:lnTo>
                <a:lnTo>
                  <a:pt x="2761" y="373"/>
                </a:lnTo>
                <a:lnTo>
                  <a:pt x="2759" y="376"/>
                </a:lnTo>
                <a:lnTo>
                  <a:pt x="2759" y="376"/>
                </a:lnTo>
                <a:lnTo>
                  <a:pt x="2759" y="378"/>
                </a:lnTo>
                <a:lnTo>
                  <a:pt x="2759" y="380"/>
                </a:lnTo>
                <a:lnTo>
                  <a:pt x="2761" y="383"/>
                </a:lnTo>
                <a:lnTo>
                  <a:pt x="2764" y="383"/>
                </a:lnTo>
                <a:lnTo>
                  <a:pt x="2766" y="383"/>
                </a:lnTo>
                <a:lnTo>
                  <a:pt x="2768" y="380"/>
                </a:lnTo>
                <a:lnTo>
                  <a:pt x="2768" y="380"/>
                </a:lnTo>
                <a:lnTo>
                  <a:pt x="2768" y="383"/>
                </a:lnTo>
                <a:lnTo>
                  <a:pt x="2761" y="385"/>
                </a:lnTo>
                <a:lnTo>
                  <a:pt x="2761" y="385"/>
                </a:lnTo>
                <a:lnTo>
                  <a:pt x="2761" y="390"/>
                </a:lnTo>
                <a:lnTo>
                  <a:pt x="2764" y="390"/>
                </a:lnTo>
                <a:lnTo>
                  <a:pt x="2766" y="392"/>
                </a:lnTo>
                <a:lnTo>
                  <a:pt x="2768" y="392"/>
                </a:lnTo>
                <a:lnTo>
                  <a:pt x="2768" y="392"/>
                </a:lnTo>
                <a:lnTo>
                  <a:pt x="2768" y="392"/>
                </a:lnTo>
                <a:lnTo>
                  <a:pt x="2766" y="394"/>
                </a:lnTo>
                <a:lnTo>
                  <a:pt x="2764" y="394"/>
                </a:lnTo>
                <a:lnTo>
                  <a:pt x="2764" y="392"/>
                </a:lnTo>
                <a:lnTo>
                  <a:pt x="2761" y="392"/>
                </a:lnTo>
                <a:lnTo>
                  <a:pt x="2761" y="394"/>
                </a:lnTo>
                <a:lnTo>
                  <a:pt x="2761" y="394"/>
                </a:lnTo>
                <a:lnTo>
                  <a:pt x="2761" y="397"/>
                </a:lnTo>
                <a:lnTo>
                  <a:pt x="2761" y="397"/>
                </a:lnTo>
                <a:lnTo>
                  <a:pt x="2759" y="399"/>
                </a:lnTo>
                <a:lnTo>
                  <a:pt x="2759" y="402"/>
                </a:lnTo>
                <a:lnTo>
                  <a:pt x="2761" y="402"/>
                </a:lnTo>
                <a:lnTo>
                  <a:pt x="2761" y="402"/>
                </a:lnTo>
                <a:lnTo>
                  <a:pt x="2761" y="402"/>
                </a:lnTo>
                <a:lnTo>
                  <a:pt x="2761" y="399"/>
                </a:lnTo>
                <a:lnTo>
                  <a:pt x="2764" y="399"/>
                </a:lnTo>
                <a:lnTo>
                  <a:pt x="2766" y="399"/>
                </a:lnTo>
                <a:lnTo>
                  <a:pt x="2766" y="397"/>
                </a:lnTo>
                <a:lnTo>
                  <a:pt x="2768" y="394"/>
                </a:lnTo>
                <a:lnTo>
                  <a:pt x="2771" y="394"/>
                </a:lnTo>
                <a:lnTo>
                  <a:pt x="2771" y="394"/>
                </a:lnTo>
                <a:lnTo>
                  <a:pt x="2773" y="392"/>
                </a:lnTo>
                <a:lnTo>
                  <a:pt x="2773" y="390"/>
                </a:lnTo>
                <a:lnTo>
                  <a:pt x="2775" y="390"/>
                </a:lnTo>
                <a:lnTo>
                  <a:pt x="2775" y="387"/>
                </a:lnTo>
                <a:lnTo>
                  <a:pt x="2780" y="387"/>
                </a:lnTo>
                <a:lnTo>
                  <a:pt x="2785" y="385"/>
                </a:lnTo>
                <a:lnTo>
                  <a:pt x="2790" y="385"/>
                </a:lnTo>
                <a:lnTo>
                  <a:pt x="2787" y="385"/>
                </a:lnTo>
                <a:lnTo>
                  <a:pt x="2785" y="385"/>
                </a:lnTo>
                <a:lnTo>
                  <a:pt x="2785" y="387"/>
                </a:lnTo>
                <a:lnTo>
                  <a:pt x="2783" y="387"/>
                </a:lnTo>
                <a:lnTo>
                  <a:pt x="2783" y="392"/>
                </a:lnTo>
                <a:lnTo>
                  <a:pt x="2783" y="390"/>
                </a:lnTo>
                <a:lnTo>
                  <a:pt x="2783" y="387"/>
                </a:lnTo>
                <a:lnTo>
                  <a:pt x="2783" y="387"/>
                </a:lnTo>
                <a:lnTo>
                  <a:pt x="2780" y="387"/>
                </a:lnTo>
                <a:lnTo>
                  <a:pt x="2775" y="390"/>
                </a:lnTo>
                <a:lnTo>
                  <a:pt x="2775" y="392"/>
                </a:lnTo>
                <a:lnTo>
                  <a:pt x="2775" y="392"/>
                </a:lnTo>
                <a:lnTo>
                  <a:pt x="2775" y="392"/>
                </a:lnTo>
                <a:lnTo>
                  <a:pt x="2773" y="394"/>
                </a:lnTo>
                <a:lnTo>
                  <a:pt x="2771" y="397"/>
                </a:lnTo>
                <a:lnTo>
                  <a:pt x="2768" y="397"/>
                </a:lnTo>
                <a:lnTo>
                  <a:pt x="2771" y="399"/>
                </a:lnTo>
                <a:lnTo>
                  <a:pt x="2771" y="399"/>
                </a:lnTo>
                <a:lnTo>
                  <a:pt x="2773" y="399"/>
                </a:lnTo>
                <a:lnTo>
                  <a:pt x="2775" y="399"/>
                </a:lnTo>
                <a:lnTo>
                  <a:pt x="2778" y="397"/>
                </a:lnTo>
                <a:lnTo>
                  <a:pt x="2778" y="399"/>
                </a:lnTo>
                <a:lnTo>
                  <a:pt x="2773" y="399"/>
                </a:lnTo>
                <a:lnTo>
                  <a:pt x="2771" y="399"/>
                </a:lnTo>
                <a:lnTo>
                  <a:pt x="2771" y="402"/>
                </a:lnTo>
                <a:lnTo>
                  <a:pt x="2766" y="402"/>
                </a:lnTo>
                <a:lnTo>
                  <a:pt x="2766" y="399"/>
                </a:lnTo>
                <a:lnTo>
                  <a:pt x="2766" y="399"/>
                </a:lnTo>
                <a:lnTo>
                  <a:pt x="2764" y="402"/>
                </a:lnTo>
                <a:lnTo>
                  <a:pt x="2764" y="402"/>
                </a:lnTo>
                <a:lnTo>
                  <a:pt x="2761" y="404"/>
                </a:lnTo>
                <a:lnTo>
                  <a:pt x="2761" y="406"/>
                </a:lnTo>
                <a:lnTo>
                  <a:pt x="2759" y="409"/>
                </a:lnTo>
                <a:lnTo>
                  <a:pt x="2761" y="411"/>
                </a:lnTo>
                <a:lnTo>
                  <a:pt x="2764" y="411"/>
                </a:lnTo>
                <a:lnTo>
                  <a:pt x="2766" y="411"/>
                </a:lnTo>
                <a:lnTo>
                  <a:pt x="2766" y="409"/>
                </a:lnTo>
                <a:lnTo>
                  <a:pt x="2768" y="409"/>
                </a:lnTo>
                <a:lnTo>
                  <a:pt x="2768" y="409"/>
                </a:lnTo>
                <a:lnTo>
                  <a:pt x="2771" y="406"/>
                </a:lnTo>
                <a:lnTo>
                  <a:pt x="2773" y="406"/>
                </a:lnTo>
                <a:lnTo>
                  <a:pt x="2775" y="404"/>
                </a:lnTo>
                <a:lnTo>
                  <a:pt x="2778" y="404"/>
                </a:lnTo>
                <a:lnTo>
                  <a:pt x="2780" y="404"/>
                </a:lnTo>
                <a:lnTo>
                  <a:pt x="2780" y="404"/>
                </a:lnTo>
                <a:lnTo>
                  <a:pt x="2778" y="404"/>
                </a:lnTo>
                <a:lnTo>
                  <a:pt x="2775" y="406"/>
                </a:lnTo>
                <a:lnTo>
                  <a:pt x="2773" y="406"/>
                </a:lnTo>
                <a:lnTo>
                  <a:pt x="2773" y="409"/>
                </a:lnTo>
                <a:lnTo>
                  <a:pt x="2773" y="409"/>
                </a:lnTo>
                <a:lnTo>
                  <a:pt x="2773" y="411"/>
                </a:lnTo>
                <a:lnTo>
                  <a:pt x="2773" y="411"/>
                </a:lnTo>
                <a:lnTo>
                  <a:pt x="2771" y="411"/>
                </a:lnTo>
                <a:lnTo>
                  <a:pt x="2771" y="413"/>
                </a:lnTo>
                <a:lnTo>
                  <a:pt x="2773" y="413"/>
                </a:lnTo>
                <a:lnTo>
                  <a:pt x="2775" y="416"/>
                </a:lnTo>
                <a:lnTo>
                  <a:pt x="2778" y="413"/>
                </a:lnTo>
                <a:lnTo>
                  <a:pt x="2778" y="413"/>
                </a:lnTo>
                <a:lnTo>
                  <a:pt x="2775" y="416"/>
                </a:lnTo>
                <a:lnTo>
                  <a:pt x="2775" y="416"/>
                </a:lnTo>
                <a:lnTo>
                  <a:pt x="2775" y="416"/>
                </a:lnTo>
                <a:lnTo>
                  <a:pt x="2771" y="416"/>
                </a:lnTo>
                <a:lnTo>
                  <a:pt x="2766" y="413"/>
                </a:lnTo>
                <a:lnTo>
                  <a:pt x="2766" y="416"/>
                </a:lnTo>
                <a:lnTo>
                  <a:pt x="2766" y="418"/>
                </a:lnTo>
                <a:lnTo>
                  <a:pt x="2766" y="420"/>
                </a:lnTo>
                <a:lnTo>
                  <a:pt x="2766" y="420"/>
                </a:lnTo>
                <a:lnTo>
                  <a:pt x="2768" y="423"/>
                </a:lnTo>
                <a:lnTo>
                  <a:pt x="2773" y="425"/>
                </a:lnTo>
                <a:lnTo>
                  <a:pt x="2773" y="425"/>
                </a:lnTo>
                <a:lnTo>
                  <a:pt x="2778" y="428"/>
                </a:lnTo>
                <a:lnTo>
                  <a:pt x="2780" y="428"/>
                </a:lnTo>
                <a:lnTo>
                  <a:pt x="2783" y="428"/>
                </a:lnTo>
                <a:lnTo>
                  <a:pt x="2783" y="428"/>
                </a:lnTo>
                <a:lnTo>
                  <a:pt x="2783" y="430"/>
                </a:lnTo>
                <a:lnTo>
                  <a:pt x="2783" y="430"/>
                </a:lnTo>
                <a:lnTo>
                  <a:pt x="2783" y="430"/>
                </a:lnTo>
                <a:lnTo>
                  <a:pt x="2780" y="432"/>
                </a:lnTo>
                <a:lnTo>
                  <a:pt x="2780" y="432"/>
                </a:lnTo>
                <a:lnTo>
                  <a:pt x="2783" y="432"/>
                </a:lnTo>
                <a:lnTo>
                  <a:pt x="2785" y="432"/>
                </a:lnTo>
                <a:lnTo>
                  <a:pt x="2785" y="430"/>
                </a:lnTo>
                <a:lnTo>
                  <a:pt x="2785" y="430"/>
                </a:lnTo>
                <a:lnTo>
                  <a:pt x="2785" y="430"/>
                </a:lnTo>
                <a:lnTo>
                  <a:pt x="2787" y="430"/>
                </a:lnTo>
                <a:lnTo>
                  <a:pt x="2785" y="432"/>
                </a:lnTo>
                <a:lnTo>
                  <a:pt x="2785" y="432"/>
                </a:lnTo>
                <a:lnTo>
                  <a:pt x="2785" y="432"/>
                </a:lnTo>
                <a:lnTo>
                  <a:pt x="2787" y="432"/>
                </a:lnTo>
                <a:lnTo>
                  <a:pt x="2790" y="432"/>
                </a:lnTo>
                <a:lnTo>
                  <a:pt x="2794" y="432"/>
                </a:lnTo>
                <a:lnTo>
                  <a:pt x="2801" y="432"/>
                </a:lnTo>
                <a:lnTo>
                  <a:pt x="2804" y="430"/>
                </a:lnTo>
                <a:lnTo>
                  <a:pt x="2806" y="430"/>
                </a:lnTo>
                <a:lnTo>
                  <a:pt x="2809" y="430"/>
                </a:lnTo>
                <a:lnTo>
                  <a:pt x="2811" y="428"/>
                </a:lnTo>
                <a:lnTo>
                  <a:pt x="2816" y="423"/>
                </a:lnTo>
                <a:lnTo>
                  <a:pt x="2820" y="420"/>
                </a:lnTo>
                <a:lnTo>
                  <a:pt x="2820" y="420"/>
                </a:lnTo>
                <a:lnTo>
                  <a:pt x="2820" y="418"/>
                </a:lnTo>
                <a:lnTo>
                  <a:pt x="2823" y="418"/>
                </a:lnTo>
                <a:lnTo>
                  <a:pt x="2823" y="418"/>
                </a:lnTo>
                <a:lnTo>
                  <a:pt x="2823" y="416"/>
                </a:lnTo>
                <a:lnTo>
                  <a:pt x="2825" y="416"/>
                </a:lnTo>
                <a:lnTo>
                  <a:pt x="2827" y="416"/>
                </a:lnTo>
                <a:lnTo>
                  <a:pt x="2827" y="416"/>
                </a:lnTo>
                <a:lnTo>
                  <a:pt x="2827" y="413"/>
                </a:lnTo>
                <a:lnTo>
                  <a:pt x="2827" y="413"/>
                </a:lnTo>
                <a:lnTo>
                  <a:pt x="2827" y="411"/>
                </a:lnTo>
                <a:lnTo>
                  <a:pt x="2827" y="411"/>
                </a:lnTo>
                <a:lnTo>
                  <a:pt x="2830" y="413"/>
                </a:lnTo>
                <a:lnTo>
                  <a:pt x="2830" y="416"/>
                </a:lnTo>
                <a:lnTo>
                  <a:pt x="2832" y="416"/>
                </a:lnTo>
                <a:lnTo>
                  <a:pt x="2835" y="413"/>
                </a:lnTo>
                <a:lnTo>
                  <a:pt x="2837" y="413"/>
                </a:lnTo>
                <a:lnTo>
                  <a:pt x="2837" y="413"/>
                </a:lnTo>
                <a:lnTo>
                  <a:pt x="2837" y="413"/>
                </a:lnTo>
                <a:lnTo>
                  <a:pt x="2839" y="409"/>
                </a:lnTo>
                <a:lnTo>
                  <a:pt x="2839" y="406"/>
                </a:lnTo>
                <a:lnTo>
                  <a:pt x="2839" y="406"/>
                </a:lnTo>
                <a:lnTo>
                  <a:pt x="2839" y="406"/>
                </a:lnTo>
                <a:lnTo>
                  <a:pt x="2839" y="404"/>
                </a:lnTo>
                <a:lnTo>
                  <a:pt x="2842" y="404"/>
                </a:lnTo>
                <a:lnTo>
                  <a:pt x="2842" y="402"/>
                </a:lnTo>
                <a:lnTo>
                  <a:pt x="2842" y="402"/>
                </a:lnTo>
                <a:lnTo>
                  <a:pt x="2842" y="399"/>
                </a:lnTo>
                <a:lnTo>
                  <a:pt x="2842" y="402"/>
                </a:lnTo>
                <a:lnTo>
                  <a:pt x="2842" y="402"/>
                </a:lnTo>
                <a:lnTo>
                  <a:pt x="2842" y="406"/>
                </a:lnTo>
                <a:lnTo>
                  <a:pt x="2842" y="406"/>
                </a:lnTo>
                <a:lnTo>
                  <a:pt x="2844" y="409"/>
                </a:lnTo>
                <a:lnTo>
                  <a:pt x="2846" y="411"/>
                </a:lnTo>
                <a:lnTo>
                  <a:pt x="2846" y="411"/>
                </a:lnTo>
                <a:lnTo>
                  <a:pt x="2849" y="411"/>
                </a:lnTo>
                <a:lnTo>
                  <a:pt x="2849" y="411"/>
                </a:lnTo>
                <a:lnTo>
                  <a:pt x="2851" y="411"/>
                </a:lnTo>
                <a:lnTo>
                  <a:pt x="2853" y="411"/>
                </a:lnTo>
                <a:lnTo>
                  <a:pt x="2853" y="413"/>
                </a:lnTo>
                <a:lnTo>
                  <a:pt x="2853" y="413"/>
                </a:lnTo>
                <a:lnTo>
                  <a:pt x="2853" y="413"/>
                </a:lnTo>
                <a:lnTo>
                  <a:pt x="2851" y="413"/>
                </a:lnTo>
                <a:lnTo>
                  <a:pt x="2851" y="413"/>
                </a:lnTo>
                <a:lnTo>
                  <a:pt x="2851" y="413"/>
                </a:lnTo>
                <a:lnTo>
                  <a:pt x="2851" y="416"/>
                </a:lnTo>
                <a:lnTo>
                  <a:pt x="2851" y="416"/>
                </a:lnTo>
                <a:lnTo>
                  <a:pt x="2851" y="420"/>
                </a:lnTo>
                <a:lnTo>
                  <a:pt x="2851" y="425"/>
                </a:lnTo>
                <a:lnTo>
                  <a:pt x="2851" y="425"/>
                </a:lnTo>
                <a:lnTo>
                  <a:pt x="2851" y="428"/>
                </a:lnTo>
                <a:lnTo>
                  <a:pt x="2853" y="425"/>
                </a:lnTo>
                <a:lnTo>
                  <a:pt x="2853" y="428"/>
                </a:lnTo>
                <a:lnTo>
                  <a:pt x="2856" y="432"/>
                </a:lnTo>
                <a:lnTo>
                  <a:pt x="2856" y="435"/>
                </a:lnTo>
                <a:lnTo>
                  <a:pt x="2858" y="435"/>
                </a:lnTo>
                <a:lnTo>
                  <a:pt x="2858" y="439"/>
                </a:lnTo>
                <a:lnTo>
                  <a:pt x="2858" y="439"/>
                </a:lnTo>
                <a:lnTo>
                  <a:pt x="2861" y="439"/>
                </a:lnTo>
                <a:lnTo>
                  <a:pt x="2861" y="442"/>
                </a:lnTo>
                <a:lnTo>
                  <a:pt x="2863" y="444"/>
                </a:lnTo>
                <a:lnTo>
                  <a:pt x="2863" y="444"/>
                </a:lnTo>
                <a:lnTo>
                  <a:pt x="2865" y="444"/>
                </a:lnTo>
                <a:lnTo>
                  <a:pt x="2865" y="449"/>
                </a:lnTo>
                <a:lnTo>
                  <a:pt x="2870" y="456"/>
                </a:lnTo>
                <a:lnTo>
                  <a:pt x="2872" y="456"/>
                </a:lnTo>
                <a:lnTo>
                  <a:pt x="2875" y="461"/>
                </a:lnTo>
                <a:lnTo>
                  <a:pt x="2875" y="461"/>
                </a:lnTo>
                <a:lnTo>
                  <a:pt x="2877" y="461"/>
                </a:lnTo>
                <a:lnTo>
                  <a:pt x="2877" y="463"/>
                </a:lnTo>
                <a:lnTo>
                  <a:pt x="2877" y="463"/>
                </a:lnTo>
                <a:lnTo>
                  <a:pt x="2875" y="463"/>
                </a:lnTo>
                <a:lnTo>
                  <a:pt x="2872" y="465"/>
                </a:lnTo>
                <a:lnTo>
                  <a:pt x="2875" y="465"/>
                </a:lnTo>
                <a:lnTo>
                  <a:pt x="2875" y="465"/>
                </a:lnTo>
                <a:lnTo>
                  <a:pt x="2875" y="468"/>
                </a:lnTo>
                <a:lnTo>
                  <a:pt x="2875" y="468"/>
                </a:lnTo>
                <a:lnTo>
                  <a:pt x="2875" y="468"/>
                </a:lnTo>
                <a:lnTo>
                  <a:pt x="2872" y="468"/>
                </a:lnTo>
                <a:lnTo>
                  <a:pt x="2870" y="468"/>
                </a:lnTo>
                <a:lnTo>
                  <a:pt x="2872" y="468"/>
                </a:lnTo>
                <a:lnTo>
                  <a:pt x="2872" y="470"/>
                </a:lnTo>
                <a:lnTo>
                  <a:pt x="2877" y="475"/>
                </a:lnTo>
                <a:lnTo>
                  <a:pt x="2877" y="477"/>
                </a:lnTo>
                <a:lnTo>
                  <a:pt x="2879" y="477"/>
                </a:lnTo>
                <a:lnTo>
                  <a:pt x="2879" y="480"/>
                </a:lnTo>
                <a:lnTo>
                  <a:pt x="2879" y="480"/>
                </a:lnTo>
                <a:lnTo>
                  <a:pt x="2877" y="482"/>
                </a:lnTo>
                <a:lnTo>
                  <a:pt x="2877" y="484"/>
                </a:lnTo>
                <a:lnTo>
                  <a:pt x="2877" y="484"/>
                </a:lnTo>
                <a:lnTo>
                  <a:pt x="2884" y="487"/>
                </a:lnTo>
                <a:lnTo>
                  <a:pt x="2891" y="484"/>
                </a:lnTo>
                <a:lnTo>
                  <a:pt x="2896" y="484"/>
                </a:lnTo>
                <a:lnTo>
                  <a:pt x="2898" y="484"/>
                </a:lnTo>
                <a:lnTo>
                  <a:pt x="2901" y="482"/>
                </a:lnTo>
                <a:lnTo>
                  <a:pt x="2898" y="480"/>
                </a:lnTo>
                <a:lnTo>
                  <a:pt x="2898" y="480"/>
                </a:lnTo>
                <a:lnTo>
                  <a:pt x="2898" y="477"/>
                </a:lnTo>
                <a:lnTo>
                  <a:pt x="2898" y="475"/>
                </a:lnTo>
                <a:lnTo>
                  <a:pt x="2901" y="472"/>
                </a:lnTo>
                <a:lnTo>
                  <a:pt x="2901" y="472"/>
                </a:lnTo>
                <a:lnTo>
                  <a:pt x="2903" y="472"/>
                </a:lnTo>
                <a:lnTo>
                  <a:pt x="2905" y="472"/>
                </a:lnTo>
                <a:lnTo>
                  <a:pt x="2905" y="472"/>
                </a:lnTo>
                <a:lnTo>
                  <a:pt x="2905" y="470"/>
                </a:lnTo>
                <a:lnTo>
                  <a:pt x="2905" y="470"/>
                </a:lnTo>
                <a:lnTo>
                  <a:pt x="2910" y="470"/>
                </a:lnTo>
                <a:lnTo>
                  <a:pt x="2915" y="470"/>
                </a:lnTo>
                <a:lnTo>
                  <a:pt x="2917" y="470"/>
                </a:lnTo>
                <a:lnTo>
                  <a:pt x="2920" y="470"/>
                </a:lnTo>
                <a:lnTo>
                  <a:pt x="2922" y="470"/>
                </a:lnTo>
                <a:lnTo>
                  <a:pt x="2922" y="470"/>
                </a:lnTo>
                <a:lnTo>
                  <a:pt x="2924" y="470"/>
                </a:lnTo>
                <a:lnTo>
                  <a:pt x="2924" y="468"/>
                </a:lnTo>
                <a:lnTo>
                  <a:pt x="2927" y="463"/>
                </a:lnTo>
                <a:lnTo>
                  <a:pt x="2929" y="461"/>
                </a:lnTo>
                <a:lnTo>
                  <a:pt x="2929" y="458"/>
                </a:lnTo>
                <a:lnTo>
                  <a:pt x="2931" y="456"/>
                </a:lnTo>
                <a:lnTo>
                  <a:pt x="2931" y="454"/>
                </a:lnTo>
                <a:lnTo>
                  <a:pt x="2931" y="451"/>
                </a:lnTo>
                <a:lnTo>
                  <a:pt x="2931" y="451"/>
                </a:lnTo>
                <a:lnTo>
                  <a:pt x="2931" y="449"/>
                </a:lnTo>
                <a:lnTo>
                  <a:pt x="2931" y="449"/>
                </a:lnTo>
                <a:lnTo>
                  <a:pt x="2934" y="444"/>
                </a:lnTo>
                <a:lnTo>
                  <a:pt x="2934" y="444"/>
                </a:lnTo>
                <a:lnTo>
                  <a:pt x="2934" y="442"/>
                </a:lnTo>
                <a:lnTo>
                  <a:pt x="2934" y="442"/>
                </a:lnTo>
                <a:lnTo>
                  <a:pt x="2934" y="439"/>
                </a:lnTo>
                <a:lnTo>
                  <a:pt x="2931" y="437"/>
                </a:lnTo>
                <a:lnTo>
                  <a:pt x="2934" y="435"/>
                </a:lnTo>
                <a:lnTo>
                  <a:pt x="2934" y="435"/>
                </a:lnTo>
                <a:lnTo>
                  <a:pt x="2934" y="430"/>
                </a:lnTo>
                <a:lnTo>
                  <a:pt x="2936" y="430"/>
                </a:lnTo>
                <a:lnTo>
                  <a:pt x="2934" y="428"/>
                </a:lnTo>
                <a:lnTo>
                  <a:pt x="2934" y="425"/>
                </a:lnTo>
                <a:lnTo>
                  <a:pt x="2936" y="425"/>
                </a:lnTo>
                <a:lnTo>
                  <a:pt x="2938" y="423"/>
                </a:lnTo>
                <a:lnTo>
                  <a:pt x="2936" y="423"/>
                </a:lnTo>
                <a:lnTo>
                  <a:pt x="2934" y="423"/>
                </a:lnTo>
                <a:lnTo>
                  <a:pt x="2931" y="420"/>
                </a:lnTo>
                <a:lnTo>
                  <a:pt x="2929" y="423"/>
                </a:lnTo>
                <a:lnTo>
                  <a:pt x="2929" y="420"/>
                </a:lnTo>
                <a:lnTo>
                  <a:pt x="2927" y="420"/>
                </a:lnTo>
                <a:lnTo>
                  <a:pt x="2929" y="420"/>
                </a:lnTo>
                <a:lnTo>
                  <a:pt x="2934" y="420"/>
                </a:lnTo>
                <a:lnTo>
                  <a:pt x="2938" y="420"/>
                </a:lnTo>
                <a:lnTo>
                  <a:pt x="2941" y="420"/>
                </a:lnTo>
                <a:lnTo>
                  <a:pt x="2943" y="418"/>
                </a:lnTo>
                <a:lnTo>
                  <a:pt x="2946" y="416"/>
                </a:lnTo>
                <a:lnTo>
                  <a:pt x="2948" y="416"/>
                </a:lnTo>
                <a:lnTo>
                  <a:pt x="2950" y="416"/>
                </a:lnTo>
                <a:lnTo>
                  <a:pt x="2950" y="416"/>
                </a:lnTo>
                <a:lnTo>
                  <a:pt x="2953" y="413"/>
                </a:lnTo>
                <a:lnTo>
                  <a:pt x="2955" y="413"/>
                </a:lnTo>
                <a:lnTo>
                  <a:pt x="2957" y="411"/>
                </a:lnTo>
                <a:lnTo>
                  <a:pt x="2957" y="411"/>
                </a:lnTo>
                <a:lnTo>
                  <a:pt x="2960" y="411"/>
                </a:lnTo>
                <a:lnTo>
                  <a:pt x="2960" y="409"/>
                </a:lnTo>
                <a:lnTo>
                  <a:pt x="2960" y="409"/>
                </a:lnTo>
                <a:lnTo>
                  <a:pt x="2962" y="409"/>
                </a:lnTo>
                <a:lnTo>
                  <a:pt x="2962" y="406"/>
                </a:lnTo>
                <a:lnTo>
                  <a:pt x="2960" y="406"/>
                </a:lnTo>
                <a:lnTo>
                  <a:pt x="2960" y="406"/>
                </a:lnTo>
                <a:lnTo>
                  <a:pt x="2960" y="406"/>
                </a:lnTo>
                <a:lnTo>
                  <a:pt x="2957" y="406"/>
                </a:lnTo>
                <a:lnTo>
                  <a:pt x="2957" y="406"/>
                </a:lnTo>
                <a:lnTo>
                  <a:pt x="2955" y="409"/>
                </a:lnTo>
                <a:lnTo>
                  <a:pt x="2955" y="409"/>
                </a:lnTo>
                <a:lnTo>
                  <a:pt x="2953" y="409"/>
                </a:lnTo>
                <a:lnTo>
                  <a:pt x="2953" y="406"/>
                </a:lnTo>
                <a:lnTo>
                  <a:pt x="2955" y="406"/>
                </a:lnTo>
                <a:lnTo>
                  <a:pt x="2955" y="406"/>
                </a:lnTo>
                <a:lnTo>
                  <a:pt x="2957" y="406"/>
                </a:lnTo>
                <a:lnTo>
                  <a:pt x="2957" y="404"/>
                </a:lnTo>
                <a:lnTo>
                  <a:pt x="2960" y="404"/>
                </a:lnTo>
                <a:lnTo>
                  <a:pt x="2962" y="404"/>
                </a:lnTo>
                <a:lnTo>
                  <a:pt x="2962" y="402"/>
                </a:lnTo>
                <a:lnTo>
                  <a:pt x="2964" y="402"/>
                </a:lnTo>
                <a:lnTo>
                  <a:pt x="2967" y="399"/>
                </a:lnTo>
                <a:lnTo>
                  <a:pt x="2967" y="399"/>
                </a:lnTo>
                <a:lnTo>
                  <a:pt x="2967" y="399"/>
                </a:lnTo>
                <a:lnTo>
                  <a:pt x="2967" y="397"/>
                </a:lnTo>
                <a:lnTo>
                  <a:pt x="2964" y="394"/>
                </a:lnTo>
                <a:lnTo>
                  <a:pt x="2964" y="394"/>
                </a:lnTo>
                <a:lnTo>
                  <a:pt x="2964" y="392"/>
                </a:lnTo>
                <a:lnTo>
                  <a:pt x="2962" y="392"/>
                </a:lnTo>
                <a:lnTo>
                  <a:pt x="2960" y="392"/>
                </a:lnTo>
                <a:lnTo>
                  <a:pt x="2960" y="390"/>
                </a:lnTo>
                <a:lnTo>
                  <a:pt x="2957" y="387"/>
                </a:lnTo>
                <a:lnTo>
                  <a:pt x="2955" y="387"/>
                </a:lnTo>
                <a:lnTo>
                  <a:pt x="2955" y="387"/>
                </a:lnTo>
                <a:lnTo>
                  <a:pt x="2953" y="385"/>
                </a:lnTo>
                <a:lnTo>
                  <a:pt x="2950" y="383"/>
                </a:lnTo>
                <a:lnTo>
                  <a:pt x="2950" y="383"/>
                </a:lnTo>
                <a:lnTo>
                  <a:pt x="2948" y="385"/>
                </a:lnTo>
                <a:lnTo>
                  <a:pt x="2946" y="385"/>
                </a:lnTo>
                <a:lnTo>
                  <a:pt x="2946" y="383"/>
                </a:lnTo>
                <a:lnTo>
                  <a:pt x="2946" y="383"/>
                </a:lnTo>
                <a:lnTo>
                  <a:pt x="2946" y="383"/>
                </a:lnTo>
                <a:lnTo>
                  <a:pt x="2943" y="383"/>
                </a:lnTo>
                <a:lnTo>
                  <a:pt x="2943" y="383"/>
                </a:lnTo>
                <a:lnTo>
                  <a:pt x="2941" y="380"/>
                </a:lnTo>
                <a:lnTo>
                  <a:pt x="2941" y="380"/>
                </a:lnTo>
                <a:lnTo>
                  <a:pt x="2941" y="378"/>
                </a:lnTo>
                <a:lnTo>
                  <a:pt x="2938" y="376"/>
                </a:lnTo>
                <a:lnTo>
                  <a:pt x="2938" y="376"/>
                </a:lnTo>
                <a:lnTo>
                  <a:pt x="2938" y="373"/>
                </a:lnTo>
                <a:lnTo>
                  <a:pt x="2938" y="371"/>
                </a:lnTo>
                <a:lnTo>
                  <a:pt x="2938" y="371"/>
                </a:lnTo>
                <a:lnTo>
                  <a:pt x="2938" y="368"/>
                </a:lnTo>
                <a:lnTo>
                  <a:pt x="2938" y="368"/>
                </a:lnTo>
                <a:lnTo>
                  <a:pt x="2938" y="368"/>
                </a:lnTo>
                <a:lnTo>
                  <a:pt x="2938" y="366"/>
                </a:lnTo>
                <a:lnTo>
                  <a:pt x="2938" y="366"/>
                </a:lnTo>
                <a:lnTo>
                  <a:pt x="2938" y="364"/>
                </a:lnTo>
                <a:lnTo>
                  <a:pt x="2938" y="364"/>
                </a:lnTo>
                <a:lnTo>
                  <a:pt x="2938" y="361"/>
                </a:lnTo>
                <a:lnTo>
                  <a:pt x="2941" y="361"/>
                </a:lnTo>
                <a:lnTo>
                  <a:pt x="2943" y="361"/>
                </a:lnTo>
                <a:lnTo>
                  <a:pt x="2941" y="361"/>
                </a:lnTo>
                <a:lnTo>
                  <a:pt x="2941" y="361"/>
                </a:lnTo>
                <a:lnTo>
                  <a:pt x="2941" y="359"/>
                </a:lnTo>
                <a:lnTo>
                  <a:pt x="2941" y="357"/>
                </a:lnTo>
                <a:lnTo>
                  <a:pt x="2943" y="357"/>
                </a:lnTo>
                <a:lnTo>
                  <a:pt x="2943" y="354"/>
                </a:lnTo>
                <a:lnTo>
                  <a:pt x="2943" y="352"/>
                </a:lnTo>
                <a:lnTo>
                  <a:pt x="2946" y="352"/>
                </a:lnTo>
                <a:lnTo>
                  <a:pt x="2943" y="352"/>
                </a:lnTo>
                <a:lnTo>
                  <a:pt x="2941" y="350"/>
                </a:lnTo>
                <a:lnTo>
                  <a:pt x="2941" y="347"/>
                </a:lnTo>
                <a:lnTo>
                  <a:pt x="2941" y="347"/>
                </a:lnTo>
                <a:lnTo>
                  <a:pt x="2941" y="347"/>
                </a:lnTo>
                <a:lnTo>
                  <a:pt x="2943" y="347"/>
                </a:lnTo>
                <a:lnTo>
                  <a:pt x="2943" y="347"/>
                </a:lnTo>
                <a:lnTo>
                  <a:pt x="2946" y="347"/>
                </a:lnTo>
                <a:lnTo>
                  <a:pt x="2946" y="347"/>
                </a:lnTo>
                <a:lnTo>
                  <a:pt x="2948" y="347"/>
                </a:lnTo>
                <a:lnTo>
                  <a:pt x="2948" y="345"/>
                </a:lnTo>
                <a:lnTo>
                  <a:pt x="2950" y="345"/>
                </a:lnTo>
                <a:lnTo>
                  <a:pt x="2950" y="345"/>
                </a:lnTo>
                <a:lnTo>
                  <a:pt x="2948" y="345"/>
                </a:lnTo>
                <a:lnTo>
                  <a:pt x="2948" y="345"/>
                </a:lnTo>
                <a:lnTo>
                  <a:pt x="2948" y="343"/>
                </a:lnTo>
                <a:lnTo>
                  <a:pt x="2950" y="343"/>
                </a:lnTo>
                <a:lnTo>
                  <a:pt x="2948" y="343"/>
                </a:lnTo>
                <a:lnTo>
                  <a:pt x="2948" y="340"/>
                </a:lnTo>
                <a:lnTo>
                  <a:pt x="2948" y="340"/>
                </a:lnTo>
                <a:lnTo>
                  <a:pt x="2948" y="340"/>
                </a:lnTo>
                <a:lnTo>
                  <a:pt x="2948" y="340"/>
                </a:lnTo>
                <a:lnTo>
                  <a:pt x="2950" y="340"/>
                </a:lnTo>
                <a:lnTo>
                  <a:pt x="2950" y="340"/>
                </a:lnTo>
                <a:lnTo>
                  <a:pt x="2950" y="343"/>
                </a:lnTo>
                <a:lnTo>
                  <a:pt x="2953" y="343"/>
                </a:lnTo>
                <a:lnTo>
                  <a:pt x="2953" y="340"/>
                </a:lnTo>
                <a:lnTo>
                  <a:pt x="2953" y="340"/>
                </a:lnTo>
                <a:lnTo>
                  <a:pt x="2955" y="340"/>
                </a:lnTo>
                <a:lnTo>
                  <a:pt x="2957" y="338"/>
                </a:lnTo>
                <a:lnTo>
                  <a:pt x="2957" y="338"/>
                </a:lnTo>
                <a:lnTo>
                  <a:pt x="2957" y="338"/>
                </a:lnTo>
                <a:lnTo>
                  <a:pt x="2953" y="338"/>
                </a:lnTo>
                <a:lnTo>
                  <a:pt x="2955" y="338"/>
                </a:lnTo>
                <a:lnTo>
                  <a:pt x="2955" y="338"/>
                </a:lnTo>
                <a:lnTo>
                  <a:pt x="2957" y="335"/>
                </a:lnTo>
                <a:lnTo>
                  <a:pt x="2957" y="335"/>
                </a:lnTo>
                <a:lnTo>
                  <a:pt x="2957" y="333"/>
                </a:lnTo>
                <a:lnTo>
                  <a:pt x="2960" y="333"/>
                </a:lnTo>
                <a:lnTo>
                  <a:pt x="2960" y="333"/>
                </a:lnTo>
                <a:lnTo>
                  <a:pt x="2960" y="333"/>
                </a:lnTo>
                <a:lnTo>
                  <a:pt x="2962" y="333"/>
                </a:lnTo>
                <a:lnTo>
                  <a:pt x="2962" y="333"/>
                </a:lnTo>
                <a:lnTo>
                  <a:pt x="2960" y="333"/>
                </a:lnTo>
                <a:lnTo>
                  <a:pt x="2960" y="333"/>
                </a:lnTo>
                <a:lnTo>
                  <a:pt x="2964" y="333"/>
                </a:lnTo>
                <a:lnTo>
                  <a:pt x="2967" y="331"/>
                </a:lnTo>
                <a:lnTo>
                  <a:pt x="2967" y="328"/>
                </a:lnTo>
                <a:lnTo>
                  <a:pt x="2969" y="328"/>
                </a:lnTo>
                <a:lnTo>
                  <a:pt x="2969" y="328"/>
                </a:lnTo>
                <a:lnTo>
                  <a:pt x="2969" y="328"/>
                </a:lnTo>
                <a:lnTo>
                  <a:pt x="2969" y="328"/>
                </a:lnTo>
                <a:lnTo>
                  <a:pt x="2972" y="328"/>
                </a:lnTo>
                <a:lnTo>
                  <a:pt x="2972" y="328"/>
                </a:lnTo>
                <a:lnTo>
                  <a:pt x="2974" y="328"/>
                </a:lnTo>
                <a:lnTo>
                  <a:pt x="2974" y="328"/>
                </a:lnTo>
                <a:lnTo>
                  <a:pt x="2976" y="326"/>
                </a:lnTo>
                <a:lnTo>
                  <a:pt x="2981" y="326"/>
                </a:lnTo>
                <a:lnTo>
                  <a:pt x="2983" y="324"/>
                </a:lnTo>
                <a:lnTo>
                  <a:pt x="2983" y="324"/>
                </a:lnTo>
                <a:lnTo>
                  <a:pt x="2986" y="321"/>
                </a:lnTo>
                <a:lnTo>
                  <a:pt x="2988" y="321"/>
                </a:lnTo>
                <a:lnTo>
                  <a:pt x="2990" y="314"/>
                </a:lnTo>
                <a:lnTo>
                  <a:pt x="2995" y="314"/>
                </a:lnTo>
                <a:lnTo>
                  <a:pt x="2998" y="312"/>
                </a:lnTo>
                <a:lnTo>
                  <a:pt x="2998" y="312"/>
                </a:lnTo>
                <a:lnTo>
                  <a:pt x="2998" y="309"/>
                </a:lnTo>
                <a:lnTo>
                  <a:pt x="2995" y="309"/>
                </a:lnTo>
                <a:lnTo>
                  <a:pt x="2995" y="307"/>
                </a:lnTo>
                <a:lnTo>
                  <a:pt x="2995" y="305"/>
                </a:lnTo>
                <a:lnTo>
                  <a:pt x="2993" y="305"/>
                </a:lnTo>
                <a:lnTo>
                  <a:pt x="2993" y="302"/>
                </a:lnTo>
                <a:lnTo>
                  <a:pt x="2993" y="302"/>
                </a:lnTo>
                <a:lnTo>
                  <a:pt x="2993" y="300"/>
                </a:lnTo>
                <a:lnTo>
                  <a:pt x="2995" y="300"/>
                </a:lnTo>
                <a:lnTo>
                  <a:pt x="2998" y="298"/>
                </a:lnTo>
                <a:lnTo>
                  <a:pt x="2998" y="298"/>
                </a:lnTo>
                <a:lnTo>
                  <a:pt x="2998" y="295"/>
                </a:lnTo>
                <a:lnTo>
                  <a:pt x="2998" y="295"/>
                </a:lnTo>
                <a:lnTo>
                  <a:pt x="2995" y="295"/>
                </a:lnTo>
                <a:lnTo>
                  <a:pt x="2995" y="295"/>
                </a:lnTo>
                <a:lnTo>
                  <a:pt x="2995" y="293"/>
                </a:lnTo>
                <a:lnTo>
                  <a:pt x="2998" y="295"/>
                </a:lnTo>
                <a:lnTo>
                  <a:pt x="2998" y="295"/>
                </a:lnTo>
                <a:lnTo>
                  <a:pt x="2998" y="295"/>
                </a:lnTo>
                <a:lnTo>
                  <a:pt x="2998" y="295"/>
                </a:lnTo>
                <a:lnTo>
                  <a:pt x="2998" y="293"/>
                </a:lnTo>
                <a:lnTo>
                  <a:pt x="2998" y="293"/>
                </a:lnTo>
                <a:lnTo>
                  <a:pt x="2998" y="293"/>
                </a:lnTo>
                <a:lnTo>
                  <a:pt x="2998" y="293"/>
                </a:lnTo>
                <a:lnTo>
                  <a:pt x="2998" y="293"/>
                </a:lnTo>
                <a:lnTo>
                  <a:pt x="3002" y="293"/>
                </a:lnTo>
                <a:lnTo>
                  <a:pt x="3002" y="293"/>
                </a:lnTo>
                <a:lnTo>
                  <a:pt x="3002" y="291"/>
                </a:lnTo>
                <a:lnTo>
                  <a:pt x="3002" y="291"/>
                </a:lnTo>
                <a:lnTo>
                  <a:pt x="3002" y="291"/>
                </a:lnTo>
                <a:lnTo>
                  <a:pt x="3005" y="291"/>
                </a:lnTo>
                <a:lnTo>
                  <a:pt x="3005" y="291"/>
                </a:lnTo>
                <a:lnTo>
                  <a:pt x="3005" y="291"/>
                </a:lnTo>
                <a:lnTo>
                  <a:pt x="3005" y="288"/>
                </a:lnTo>
                <a:lnTo>
                  <a:pt x="3005" y="288"/>
                </a:lnTo>
                <a:lnTo>
                  <a:pt x="3007" y="288"/>
                </a:lnTo>
                <a:lnTo>
                  <a:pt x="3007" y="288"/>
                </a:lnTo>
                <a:lnTo>
                  <a:pt x="3007" y="286"/>
                </a:lnTo>
                <a:lnTo>
                  <a:pt x="3007" y="286"/>
                </a:lnTo>
                <a:lnTo>
                  <a:pt x="3007" y="286"/>
                </a:lnTo>
                <a:lnTo>
                  <a:pt x="3007" y="283"/>
                </a:lnTo>
                <a:lnTo>
                  <a:pt x="3007" y="283"/>
                </a:lnTo>
                <a:lnTo>
                  <a:pt x="3009" y="283"/>
                </a:lnTo>
                <a:lnTo>
                  <a:pt x="3009" y="286"/>
                </a:lnTo>
                <a:lnTo>
                  <a:pt x="3012" y="286"/>
                </a:lnTo>
                <a:lnTo>
                  <a:pt x="3012" y="283"/>
                </a:lnTo>
                <a:lnTo>
                  <a:pt x="3016" y="286"/>
                </a:lnTo>
                <a:lnTo>
                  <a:pt x="3019" y="286"/>
                </a:lnTo>
                <a:lnTo>
                  <a:pt x="3019" y="286"/>
                </a:lnTo>
                <a:lnTo>
                  <a:pt x="3019" y="286"/>
                </a:lnTo>
                <a:lnTo>
                  <a:pt x="3024" y="286"/>
                </a:lnTo>
                <a:lnTo>
                  <a:pt x="3026" y="286"/>
                </a:lnTo>
                <a:lnTo>
                  <a:pt x="3026" y="286"/>
                </a:lnTo>
                <a:lnTo>
                  <a:pt x="3028" y="286"/>
                </a:lnTo>
                <a:lnTo>
                  <a:pt x="3033" y="286"/>
                </a:lnTo>
                <a:lnTo>
                  <a:pt x="3033" y="286"/>
                </a:lnTo>
                <a:lnTo>
                  <a:pt x="3035" y="286"/>
                </a:lnTo>
                <a:lnTo>
                  <a:pt x="3038" y="286"/>
                </a:lnTo>
                <a:lnTo>
                  <a:pt x="3038" y="283"/>
                </a:lnTo>
                <a:lnTo>
                  <a:pt x="3040" y="283"/>
                </a:lnTo>
                <a:lnTo>
                  <a:pt x="3040" y="283"/>
                </a:lnTo>
                <a:lnTo>
                  <a:pt x="3038" y="286"/>
                </a:lnTo>
                <a:lnTo>
                  <a:pt x="3040" y="288"/>
                </a:lnTo>
                <a:lnTo>
                  <a:pt x="3042" y="288"/>
                </a:lnTo>
                <a:lnTo>
                  <a:pt x="3042" y="288"/>
                </a:lnTo>
                <a:lnTo>
                  <a:pt x="3049" y="291"/>
                </a:lnTo>
                <a:lnTo>
                  <a:pt x="3049" y="291"/>
                </a:lnTo>
                <a:lnTo>
                  <a:pt x="3049" y="293"/>
                </a:lnTo>
                <a:lnTo>
                  <a:pt x="3049" y="295"/>
                </a:lnTo>
                <a:lnTo>
                  <a:pt x="3049" y="298"/>
                </a:lnTo>
                <a:lnTo>
                  <a:pt x="3052" y="298"/>
                </a:lnTo>
                <a:lnTo>
                  <a:pt x="3052" y="298"/>
                </a:lnTo>
                <a:lnTo>
                  <a:pt x="3052" y="300"/>
                </a:lnTo>
                <a:lnTo>
                  <a:pt x="3049" y="300"/>
                </a:lnTo>
                <a:lnTo>
                  <a:pt x="3049" y="300"/>
                </a:lnTo>
                <a:lnTo>
                  <a:pt x="3049" y="302"/>
                </a:lnTo>
                <a:lnTo>
                  <a:pt x="3049" y="302"/>
                </a:lnTo>
                <a:lnTo>
                  <a:pt x="3049" y="302"/>
                </a:lnTo>
                <a:lnTo>
                  <a:pt x="3049" y="302"/>
                </a:lnTo>
                <a:lnTo>
                  <a:pt x="3045" y="302"/>
                </a:lnTo>
                <a:lnTo>
                  <a:pt x="3042" y="302"/>
                </a:lnTo>
                <a:lnTo>
                  <a:pt x="3042" y="305"/>
                </a:lnTo>
                <a:lnTo>
                  <a:pt x="3040" y="305"/>
                </a:lnTo>
                <a:lnTo>
                  <a:pt x="3040" y="305"/>
                </a:lnTo>
                <a:lnTo>
                  <a:pt x="3040" y="307"/>
                </a:lnTo>
                <a:lnTo>
                  <a:pt x="3038" y="309"/>
                </a:lnTo>
                <a:lnTo>
                  <a:pt x="3033" y="312"/>
                </a:lnTo>
                <a:lnTo>
                  <a:pt x="3033" y="314"/>
                </a:lnTo>
                <a:lnTo>
                  <a:pt x="3031" y="314"/>
                </a:lnTo>
                <a:lnTo>
                  <a:pt x="3028" y="317"/>
                </a:lnTo>
                <a:lnTo>
                  <a:pt x="3028" y="319"/>
                </a:lnTo>
                <a:lnTo>
                  <a:pt x="3026" y="319"/>
                </a:lnTo>
                <a:lnTo>
                  <a:pt x="3024" y="321"/>
                </a:lnTo>
                <a:lnTo>
                  <a:pt x="3021" y="321"/>
                </a:lnTo>
                <a:lnTo>
                  <a:pt x="3021" y="321"/>
                </a:lnTo>
                <a:lnTo>
                  <a:pt x="3016" y="324"/>
                </a:lnTo>
                <a:lnTo>
                  <a:pt x="3014" y="326"/>
                </a:lnTo>
                <a:lnTo>
                  <a:pt x="3014" y="326"/>
                </a:lnTo>
                <a:lnTo>
                  <a:pt x="3012" y="328"/>
                </a:lnTo>
                <a:lnTo>
                  <a:pt x="3012" y="328"/>
                </a:lnTo>
                <a:lnTo>
                  <a:pt x="3012" y="328"/>
                </a:lnTo>
                <a:lnTo>
                  <a:pt x="3012" y="328"/>
                </a:lnTo>
                <a:lnTo>
                  <a:pt x="3009" y="328"/>
                </a:lnTo>
                <a:lnTo>
                  <a:pt x="3009" y="328"/>
                </a:lnTo>
                <a:lnTo>
                  <a:pt x="3012" y="331"/>
                </a:lnTo>
                <a:lnTo>
                  <a:pt x="3012" y="331"/>
                </a:lnTo>
                <a:lnTo>
                  <a:pt x="3012" y="331"/>
                </a:lnTo>
                <a:lnTo>
                  <a:pt x="3009" y="333"/>
                </a:lnTo>
                <a:lnTo>
                  <a:pt x="3005" y="333"/>
                </a:lnTo>
                <a:lnTo>
                  <a:pt x="3005" y="333"/>
                </a:lnTo>
                <a:lnTo>
                  <a:pt x="3000" y="333"/>
                </a:lnTo>
                <a:lnTo>
                  <a:pt x="3000" y="335"/>
                </a:lnTo>
                <a:lnTo>
                  <a:pt x="3000" y="335"/>
                </a:lnTo>
                <a:lnTo>
                  <a:pt x="3002" y="338"/>
                </a:lnTo>
                <a:lnTo>
                  <a:pt x="3000" y="338"/>
                </a:lnTo>
                <a:lnTo>
                  <a:pt x="3000" y="338"/>
                </a:lnTo>
                <a:lnTo>
                  <a:pt x="2995" y="343"/>
                </a:lnTo>
                <a:lnTo>
                  <a:pt x="2995" y="343"/>
                </a:lnTo>
                <a:lnTo>
                  <a:pt x="2995" y="343"/>
                </a:lnTo>
                <a:lnTo>
                  <a:pt x="2995" y="345"/>
                </a:lnTo>
                <a:lnTo>
                  <a:pt x="2995" y="347"/>
                </a:lnTo>
                <a:lnTo>
                  <a:pt x="2995" y="350"/>
                </a:lnTo>
                <a:lnTo>
                  <a:pt x="2998" y="350"/>
                </a:lnTo>
                <a:lnTo>
                  <a:pt x="2998" y="352"/>
                </a:lnTo>
                <a:lnTo>
                  <a:pt x="3000" y="352"/>
                </a:lnTo>
                <a:lnTo>
                  <a:pt x="2998" y="354"/>
                </a:lnTo>
                <a:lnTo>
                  <a:pt x="2998" y="357"/>
                </a:lnTo>
                <a:lnTo>
                  <a:pt x="3000" y="359"/>
                </a:lnTo>
                <a:lnTo>
                  <a:pt x="3002" y="359"/>
                </a:lnTo>
                <a:lnTo>
                  <a:pt x="3002" y="361"/>
                </a:lnTo>
                <a:lnTo>
                  <a:pt x="3002" y="364"/>
                </a:lnTo>
                <a:lnTo>
                  <a:pt x="3005" y="364"/>
                </a:lnTo>
                <a:lnTo>
                  <a:pt x="3002" y="364"/>
                </a:lnTo>
                <a:lnTo>
                  <a:pt x="3002" y="364"/>
                </a:lnTo>
                <a:lnTo>
                  <a:pt x="3002" y="364"/>
                </a:lnTo>
                <a:lnTo>
                  <a:pt x="3002" y="364"/>
                </a:lnTo>
                <a:lnTo>
                  <a:pt x="3002" y="366"/>
                </a:lnTo>
                <a:lnTo>
                  <a:pt x="3002" y="366"/>
                </a:lnTo>
                <a:lnTo>
                  <a:pt x="3002" y="366"/>
                </a:lnTo>
                <a:lnTo>
                  <a:pt x="3002" y="366"/>
                </a:lnTo>
                <a:lnTo>
                  <a:pt x="3002" y="366"/>
                </a:lnTo>
                <a:lnTo>
                  <a:pt x="3002" y="368"/>
                </a:lnTo>
                <a:lnTo>
                  <a:pt x="3002" y="371"/>
                </a:lnTo>
                <a:lnTo>
                  <a:pt x="3002" y="373"/>
                </a:lnTo>
                <a:lnTo>
                  <a:pt x="3002" y="373"/>
                </a:lnTo>
                <a:lnTo>
                  <a:pt x="3000" y="373"/>
                </a:lnTo>
                <a:lnTo>
                  <a:pt x="3000" y="376"/>
                </a:lnTo>
                <a:lnTo>
                  <a:pt x="3002" y="378"/>
                </a:lnTo>
                <a:lnTo>
                  <a:pt x="3002" y="380"/>
                </a:lnTo>
                <a:lnTo>
                  <a:pt x="3002" y="380"/>
                </a:lnTo>
                <a:lnTo>
                  <a:pt x="3002" y="383"/>
                </a:lnTo>
                <a:lnTo>
                  <a:pt x="3002" y="383"/>
                </a:lnTo>
                <a:lnTo>
                  <a:pt x="3005" y="383"/>
                </a:lnTo>
                <a:lnTo>
                  <a:pt x="3005" y="385"/>
                </a:lnTo>
                <a:lnTo>
                  <a:pt x="3007" y="383"/>
                </a:lnTo>
                <a:lnTo>
                  <a:pt x="3007" y="383"/>
                </a:lnTo>
                <a:lnTo>
                  <a:pt x="3009" y="385"/>
                </a:lnTo>
                <a:lnTo>
                  <a:pt x="3009" y="385"/>
                </a:lnTo>
                <a:lnTo>
                  <a:pt x="3014" y="387"/>
                </a:lnTo>
                <a:lnTo>
                  <a:pt x="3019" y="387"/>
                </a:lnTo>
                <a:lnTo>
                  <a:pt x="3019" y="387"/>
                </a:lnTo>
                <a:lnTo>
                  <a:pt x="3019" y="387"/>
                </a:lnTo>
                <a:lnTo>
                  <a:pt x="3019" y="387"/>
                </a:lnTo>
                <a:lnTo>
                  <a:pt x="3019" y="390"/>
                </a:lnTo>
                <a:lnTo>
                  <a:pt x="3019" y="390"/>
                </a:lnTo>
                <a:lnTo>
                  <a:pt x="3021" y="390"/>
                </a:lnTo>
                <a:lnTo>
                  <a:pt x="3021" y="390"/>
                </a:lnTo>
                <a:lnTo>
                  <a:pt x="3019" y="390"/>
                </a:lnTo>
                <a:lnTo>
                  <a:pt x="3019" y="390"/>
                </a:lnTo>
                <a:lnTo>
                  <a:pt x="3019" y="390"/>
                </a:lnTo>
                <a:lnTo>
                  <a:pt x="3019" y="392"/>
                </a:lnTo>
                <a:lnTo>
                  <a:pt x="3019" y="392"/>
                </a:lnTo>
                <a:lnTo>
                  <a:pt x="3019" y="392"/>
                </a:lnTo>
                <a:lnTo>
                  <a:pt x="3019" y="394"/>
                </a:lnTo>
                <a:lnTo>
                  <a:pt x="3019" y="394"/>
                </a:lnTo>
                <a:lnTo>
                  <a:pt x="3021" y="394"/>
                </a:lnTo>
                <a:lnTo>
                  <a:pt x="3021" y="394"/>
                </a:lnTo>
                <a:lnTo>
                  <a:pt x="3024" y="394"/>
                </a:lnTo>
                <a:lnTo>
                  <a:pt x="3024" y="392"/>
                </a:lnTo>
                <a:lnTo>
                  <a:pt x="3024" y="392"/>
                </a:lnTo>
                <a:lnTo>
                  <a:pt x="3024" y="392"/>
                </a:lnTo>
                <a:lnTo>
                  <a:pt x="3024" y="390"/>
                </a:lnTo>
                <a:lnTo>
                  <a:pt x="3026" y="390"/>
                </a:lnTo>
                <a:lnTo>
                  <a:pt x="3026" y="392"/>
                </a:lnTo>
                <a:lnTo>
                  <a:pt x="3028" y="394"/>
                </a:lnTo>
                <a:lnTo>
                  <a:pt x="3028" y="394"/>
                </a:lnTo>
                <a:lnTo>
                  <a:pt x="3031" y="394"/>
                </a:lnTo>
                <a:lnTo>
                  <a:pt x="3031" y="394"/>
                </a:lnTo>
                <a:lnTo>
                  <a:pt x="3028" y="397"/>
                </a:lnTo>
                <a:lnTo>
                  <a:pt x="3026" y="397"/>
                </a:lnTo>
                <a:lnTo>
                  <a:pt x="3026" y="399"/>
                </a:lnTo>
                <a:lnTo>
                  <a:pt x="3028" y="399"/>
                </a:lnTo>
                <a:lnTo>
                  <a:pt x="3031" y="397"/>
                </a:lnTo>
                <a:lnTo>
                  <a:pt x="3031" y="397"/>
                </a:lnTo>
                <a:lnTo>
                  <a:pt x="3033" y="394"/>
                </a:lnTo>
                <a:lnTo>
                  <a:pt x="3035" y="394"/>
                </a:lnTo>
                <a:lnTo>
                  <a:pt x="3038" y="394"/>
                </a:lnTo>
                <a:lnTo>
                  <a:pt x="3042" y="394"/>
                </a:lnTo>
                <a:lnTo>
                  <a:pt x="3047" y="394"/>
                </a:lnTo>
                <a:lnTo>
                  <a:pt x="3047" y="394"/>
                </a:lnTo>
                <a:lnTo>
                  <a:pt x="3049" y="394"/>
                </a:lnTo>
                <a:lnTo>
                  <a:pt x="3049" y="392"/>
                </a:lnTo>
                <a:lnTo>
                  <a:pt x="3054" y="392"/>
                </a:lnTo>
                <a:lnTo>
                  <a:pt x="3057" y="392"/>
                </a:lnTo>
                <a:lnTo>
                  <a:pt x="3059" y="392"/>
                </a:lnTo>
                <a:lnTo>
                  <a:pt x="3059" y="390"/>
                </a:lnTo>
                <a:lnTo>
                  <a:pt x="3064" y="390"/>
                </a:lnTo>
                <a:lnTo>
                  <a:pt x="3064" y="390"/>
                </a:lnTo>
                <a:lnTo>
                  <a:pt x="3066" y="387"/>
                </a:lnTo>
                <a:lnTo>
                  <a:pt x="3066" y="390"/>
                </a:lnTo>
                <a:lnTo>
                  <a:pt x="3066" y="390"/>
                </a:lnTo>
                <a:lnTo>
                  <a:pt x="3068" y="390"/>
                </a:lnTo>
                <a:lnTo>
                  <a:pt x="3071" y="387"/>
                </a:lnTo>
                <a:lnTo>
                  <a:pt x="3071" y="387"/>
                </a:lnTo>
                <a:lnTo>
                  <a:pt x="3071" y="387"/>
                </a:lnTo>
                <a:lnTo>
                  <a:pt x="3071" y="387"/>
                </a:lnTo>
                <a:lnTo>
                  <a:pt x="3071" y="385"/>
                </a:lnTo>
                <a:lnTo>
                  <a:pt x="3071" y="385"/>
                </a:lnTo>
                <a:lnTo>
                  <a:pt x="3073" y="387"/>
                </a:lnTo>
                <a:lnTo>
                  <a:pt x="3075" y="387"/>
                </a:lnTo>
                <a:lnTo>
                  <a:pt x="3078" y="385"/>
                </a:lnTo>
                <a:lnTo>
                  <a:pt x="3078" y="385"/>
                </a:lnTo>
                <a:lnTo>
                  <a:pt x="3078" y="383"/>
                </a:lnTo>
                <a:lnTo>
                  <a:pt x="3078" y="383"/>
                </a:lnTo>
                <a:lnTo>
                  <a:pt x="3078" y="383"/>
                </a:lnTo>
                <a:lnTo>
                  <a:pt x="3078" y="385"/>
                </a:lnTo>
                <a:lnTo>
                  <a:pt x="3078" y="385"/>
                </a:lnTo>
                <a:lnTo>
                  <a:pt x="3078" y="387"/>
                </a:lnTo>
                <a:lnTo>
                  <a:pt x="3080" y="387"/>
                </a:lnTo>
                <a:lnTo>
                  <a:pt x="3080" y="385"/>
                </a:lnTo>
                <a:lnTo>
                  <a:pt x="3085" y="385"/>
                </a:lnTo>
                <a:lnTo>
                  <a:pt x="3085" y="385"/>
                </a:lnTo>
                <a:lnTo>
                  <a:pt x="3087" y="385"/>
                </a:lnTo>
                <a:lnTo>
                  <a:pt x="3090" y="385"/>
                </a:lnTo>
                <a:lnTo>
                  <a:pt x="3092" y="385"/>
                </a:lnTo>
                <a:lnTo>
                  <a:pt x="3092" y="385"/>
                </a:lnTo>
                <a:lnTo>
                  <a:pt x="3094" y="385"/>
                </a:lnTo>
                <a:lnTo>
                  <a:pt x="3097" y="385"/>
                </a:lnTo>
                <a:lnTo>
                  <a:pt x="3097" y="385"/>
                </a:lnTo>
                <a:lnTo>
                  <a:pt x="3101" y="383"/>
                </a:lnTo>
                <a:lnTo>
                  <a:pt x="3106" y="383"/>
                </a:lnTo>
                <a:lnTo>
                  <a:pt x="3109" y="383"/>
                </a:lnTo>
                <a:lnTo>
                  <a:pt x="3109" y="383"/>
                </a:lnTo>
                <a:lnTo>
                  <a:pt x="3109" y="383"/>
                </a:lnTo>
                <a:lnTo>
                  <a:pt x="3109" y="385"/>
                </a:lnTo>
                <a:lnTo>
                  <a:pt x="3109" y="385"/>
                </a:lnTo>
                <a:lnTo>
                  <a:pt x="3106" y="385"/>
                </a:lnTo>
                <a:lnTo>
                  <a:pt x="3109" y="385"/>
                </a:lnTo>
                <a:lnTo>
                  <a:pt x="3109" y="387"/>
                </a:lnTo>
                <a:lnTo>
                  <a:pt x="3113" y="387"/>
                </a:lnTo>
                <a:lnTo>
                  <a:pt x="3116" y="392"/>
                </a:lnTo>
                <a:lnTo>
                  <a:pt x="3120" y="392"/>
                </a:lnTo>
                <a:lnTo>
                  <a:pt x="3123" y="390"/>
                </a:lnTo>
                <a:lnTo>
                  <a:pt x="3125" y="392"/>
                </a:lnTo>
                <a:lnTo>
                  <a:pt x="3127" y="392"/>
                </a:lnTo>
                <a:lnTo>
                  <a:pt x="3130" y="394"/>
                </a:lnTo>
                <a:lnTo>
                  <a:pt x="3132" y="394"/>
                </a:lnTo>
                <a:lnTo>
                  <a:pt x="3135" y="394"/>
                </a:lnTo>
                <a:lnTo>
                  <a:pt x="3135" y="397"/>
                </a:lnTo>
                <a:lnTo>
                  <a:pt x="3132" y="397"/>
                </a:lnTo>
                <a:lnTo>
                  <a:pt x="3132" y="397"/>
                </a:lnTo>
                <a:lnTo>
                  <a:pt x="3125" y="394"/>
                </a:lnTo>
                <a:lnTo>
                  <a:pt x="3118" y="394"/>
                </a:lnTo>
                <a:lnTo>
                  <a:pt x="3118" y="394"/>
                </a:lnTo>
                <a:lnTo>
                  <a:pt x="3116" y="397"/>
                </a:lnTo>
                <a:lnTo>
                  <a:pt x="3116" y="397"/>
                </a:lnTo>
                <a:lnTo>
                  <a:pt x="3116" y="397"/>
                </a:lnTo>
                <a:lnTo>
                  <a:pt x="3113" y="399"/>
                </a:lnTo>
                <a:lnTo>
                  <a:pt x="3113" y="399"/>
                </a:lnTo>
                <a:lnTo>
                  <a:pt x="3111" y="399"/>
                </a:lnTo>
                <a:lnTo>
                  <a:pt x="3109" y="397"/>
                </a:lnTo>
                <a:lnTo>
                  <a:pt x="3109" y="399"/>
                </a:lnTo>
                <a:lnTo>
                  <a:pt x="3109" y="399"/>
                </a:lnTo>
                <a:lnTo>
                  <a:pt x="3106" y="402"/>
                </a:lnTo>
                <a:lnTo>
                  <a:pt x="3104" y="399"/>
                </a:lnTo>
                <a:lnTo>
                  <a:pt x="3104" y="399"/>
                </a:lnTo>
                <a:lnTo>
                  <a:pt x="3104" y="399"/>
                </a:lnTo>
                <a:lnTo>
                  <a:pt x="3101" y="399"/>
                </a:lnTo>
                <a:lnTo>
                  <a:pt x="3101" y="399"/>
                </a:lnTo>
                <a:lnTo>
                  <a:pt x="3101" y="402"/>
                </a:lnTo>
                <a:lnTo>
                  <a:pt x="3101" y="402"/>
                </a:lnTo>
                <a:lnTo>
                  <a:pt x="3104" y="404"/>
                </a:lnTo>
                <a:lnTo>
                  <a:pt x="3101" y="404"/>
                </a:lnTo>
                <a:lnTo>
                  <a:pt x="3101" y="404"/>
                </a:lnTo>
                <a:lnTo>
                  <a:pt x="3101" y="406"/>
                </a:lnTo>
                <a:lnTo>
                  <a:pt x="3092" y="406"/>
                </a:lnTo>
                <a:lnTo>
                  <a:pt x="3087" y="406"/>
                </a:lnTo>
                <a:lnTo>
                  <a:pt x="3085" y="404"/>
                </a:lnTo>
                <a:lnTo>
                  <a:pt x="3083" y="404"/>
                </a:lnTo>
                <a:lnTo>
                  <a:pt x="3080" y="404"/>
                </a:lnTo>
                <a:lnTo>
                  <a:pt x="3068" y="402"/>
                </a:lnTo>
                <a:lnTo>
                  <a:pt x="3066" y="402"/>
                </a:lnTo>
                <a:lnTo>
                  <a:pt x="3064" y="402"/>
                </a:lnTo>
                <a:lnTo>
                  <a:pt x="3064" y="402"/>
                </a:lnTo>
                <a:lnTo>
                  <a:pt x="3066" y="404"/>
                </a:lnTo>
                <a:lnTo>
                  <a:pt x="3064" y="404"/>
                </a:lnTo>
                <a:lnTo>
                  <a:pt x="3057" y="404"/>
                </a:lnTo>
                <a:lnTo>
                  <a:pt x="3052" y="406"/>
                </a:lnTo>
                <a:lnTo>
                  <a:pt x="3047" y="404"/>
                </a:lnTo>
                <a:lnTo>
                  <a:pt x="3045" y="406"/>
                </a:lnTo>
                <a:lnTo>
                  <a:pt x="3042" y="406"/>
                </a:lnTo>
                <a:lnTo>
                  <a:pt x="3045" y="409"/>
                </a:lnTo>
                <a:lnTo>
                  <a:pt x="3040" y="409"/>
                </a:lnTo>
                <a:lnTo>
                  <a:pt x="3038" y="409"/>
                </a:lnTo>
                <a:lnTo>
                  <a:pt x="3035" y="411"/>
                </a:lnTo>
                <a:lnTo>
                  <a:pt x="3035" y="411"/>
                </a:lnTo>
                <a:lnTo>
                  <a:pt x="3035" y="413"/>
                </a:lnTo>
                <a:lnTo>
                  <a:pt x="3035" y="413"/>
                </a:lnTo>
                <a:lnTo>
                  <a:pt x="3035" y="413"/>
                </a:lnTo>
                <a:lnTo>
                  <a:pt x="3035" y="416"/>
                </a:lnTo>
                <a:lnTo>
                  <a:pt x="3035" y="416"/>
                </a:lnTo>
                <a:lnTo>
                  <a:pt x="3035" y="418"/>
                </a:lnTo>
                <a:lnTo>
                  <a:pt x="3035" y="418"/>
                </a:lnTo>
                <a:lnTo>
                  <a:pt x="3038" y="418"/>
                </a:lnTo>
                <a:lnTo>
                  <a:pt x="3040" y="418"/>
                </a:lnTo>
                <a:lnTo>
                  <a:pt x="3038" y="418"/>
                </a:lnTo>
                <a:lnTo>
                  <a:pt x="3038" y="420"/>
                </a:lnTo>
                <a:lnTo>
                  <a:pt x="3038" y="420"/>
                </a:lnTo>
                <a:lnTo>
                  <a:pt x="3038" y="423"/>
                </a:lnTo>
                <a:lnTo>
                  <a:pt x="3040" y="423"/>
                </a:lnTo>
                <a:lnTo>
                  <a:pt x="3040" y="425"/>
                </a:lnTo>
                <a:lnTo>
                  <a:pt x="3040" y="428"/>
                </a:lnTo>
                <a:lnTo>
                  <a:pt x="3045" y="428"/>
                </a:lnTo>
                <a:lnTo>
                  <a:pt x="3047" y="428"/>
                </a:lnTo>
                <a:lnTo>
                  <a:pt x="3047" y="428"/>
                </a:lnTo>
                <a:lnTo>
                  <a:pt x="3049" y="428"/>
                </a:lnTo>
                <a:lnTo>
                  <a:pt x="3049" y="425"/>
                </a:lnTo>
                <a:lnTo>
                  <a:pt x="3049" y="425"/>
                </a:lnTo>
                <a:lnTo>
                  <a:pt x="3052" y="428"/>
                </a:lnTo>
                <a:lnTo>
                  <a:pt x="3052" y="428"/>
                </a:lnTo>
                <a:lnTo>
                  <a:pt x="3052" y="428"/>
                </a:lnTo>
                <a:lnTo>
                  <a:pt x="3052" y="428"/>
                </a:lnTo>
                <a:lnTo>
                  <a:pt x="3052" y="432"/>
                </a:lnTo>
                <a:lnTo>
                  <a:pt x="3049" y="435"/>
                </a:lnTo>
                <a:lnTo>
                  <a:pt x="3049" y="437"/>
                </a:lnTo>
                <a:lnTo>
                  <a:pt x="3049" y="437"/>
                </a:lnTo>
                <a:lnTo>
                  <a:pt x="3052" y="442"/>
                </a:lnTo>
                <a:lnTo>
                  <a:pt x="3052" y="446"/>
                </a:lnTo>
                <a:lnTo>
                  <a:pt x="3052" y="449"/>
                </a:lnTo>
                <a:lnTo>
                  <a:pt x="3052" y="449"/>
                </a:lnTo>
                <a:lnTo>
                  <a:pt x="3047" y="451"/>
                </a:lnTo>
                <a:lnTo>
                  <a:pt x="3045" y="454"/>
                </a:lnTo>
                <a:lnTo>
                  <a:pt x="3042" y="454"/>
                </a:lnTo>
                <a:lnTo>
                  <a:pt x="3035" y="451"/>
                </a:lnTo>
                <a:lnTo>
                  <a:pt x="3033" y="446"/>
                </a:lnTo>
                <a:lnTo>
                  <a:pt x="3031" y="446"/>
                </a:lnTo>
                <a:lnTo>
                  <a:pt x="3026" y="442"/>
                </a:lnTo>
                <a:lnTo>
                  <a:pt x="3026" y="439"/>
                </a:lnTo>
                <a:lnTo>
                  <a:pt x="3024" y="439"/>
                </a:lnTo>
                <a:lnTo>
                  <a:pt x="3019" y="439"/>
                </a:lnTo>
                <a:lnTo>
                  <a:pt x="3014" y="442"/>
                </a:lnTo>
                <a:lnTo>
                  <a:pt x="3012" y="442"/>
                </a:lnTo>
                <a:lnTo>
                  <a:pt x="3007" y="446"/>
                </a:lnTo>
                <a:lnTo>
                  <a:pt x="3007" y="449"/>
                </a:lnTo>
                <a:lnTo>
                  <a:pt x="3007" y="451"/>
                </a:lnTo>
                <a:lnTo>
                  <a:pt x="3007" y="454"/>
                </a:lnTo>
                <a:lnTo>
                  <a:pt x="3005" y="454"/>
                </a:lnTo>
                <a:lnTo>
                  <a:pt x="3002" y="456"/>
                </a:lnTo>
                <a:lnTo>
                  <a:pt x="3002" y="461"/>
                </a:lnTo>
                <a:lnTo>
                  <a:pt x="3002" y="468"/>
                </a:lnTo>
                <a:lnTo>
                  <a:pt x="3002" y="472"/>
                </a:lnTo>
                <a:lnTo>
                  <a:pt x="3002" y="472"/>
                </a:lnTo>
                <a:lnTo>
                  <a:pt x="3005" y="477"/>
                </a:lnTo>
                <a:lnTo>
                  <a:pt x="3005" y="480"/>
                </a:lnTo>
                <a:lnTo>
                  <a:pt x="3007" y="484"/>
                </a:lnTo>
                <a:lnTo>
                  <a:pt x="3007" y="487"/>
                </a:lnTo>
                <a:lnTo>
                  <a:pt x="3007" y="487"/>
                </a:lnTo>
                <a:lnTo>
                  <a:pt x="3007" y="487"/>
                </a:lnTo>
                <a:lnTo>
                  <a:pt x="3007" y="487"/>
                </a:lnTo>
                <a:lnTo>
                  <a:pt x="3007" y="491"/>
                </a:lnTo>
                <a:lnTo>
                  <a:pt x="3007" y="494"/>
                </a:lnTo>
                <a:lnTo>
                  <a:pt x="3005" y="494"/>
                </a:lnTo>
                <a:lnTo>
                  <a:pt x="3002" y="494"/>
                </a:lnTo>
                <a:lnTo>
                  <a:pt x="3000" y="494"/>
                </a:lnTo>
                <a:lnTo>
                  <a:pt x="2998" y="494"/>
                </a:lnTo>
                <a:lnTo>
                  <a:pt x="2998" y="494"/>
                </a:lnTo>
                <a:lnTo>
                  <a:pt x="2998" y="494"/>
                </a:lnTo>
                <a:lnTo>
                  <a:pt x="3002" y="489"/>
                </a:lnTo>
                <a:lnTo>
                  <a:pt x="3002" y="489"/>
                </a:lnTo>
                <a:lnTo>
                  <a:pt x="3002" y="487"/>
                </a:lnTo>
                <a:lnTo>
                  <a:pt x="3002" y="487"/>
                </a:lnTo>
                <a:lnTo>
                  <a:pt x="3005" y="487"/>
                </a:lnTo>
                <a:lnTo>
                  <a:pt x="3005" y="484"/>
                </a:lnTo>
                <a:lnTo>
                  <a:pt x="3005" y="482"/>
                </a:lnTo>
                <a:lnTo>
                  <a:pt x="3005" y="480"/>
                </a:lnTo>
                <a:lnTo>
                  <a:pt x="3005" y="482"/>
                </a:lnTo>
                <a:lnTo>
                  <a:pt x="3005" y="484"/>
                </a:lnTo>
                <a:lnTo>
                  <a:pt x="3002" y="484"/>
                </a:lnTo>
                <a:lnTo>
                  <a:pt x="3002" y="487"/>
                </a:lnTo>
                <a:lnTo>
                  <a:pt x="3000" y="489"/>
                </a:lnTo>
                <a:lnTo>
                  <a:pt x="2998" y="491"/>
                </a:lnTo>
                <a:lnTo>
                  <a:pt x="2995" y="494"/>
                </a:lnTo>
                <a:lnTo>
                  <a:pt x="2995" y="494"/>
                </a:lnTo>
                <a:lnTo>
                  <a:pt x="2990" y="494"/>
                </a:lnTo>
                <a:lnTo>
                  <a:pt x="2990" y="494"/>
                </a:lnTo>
                <a:lnTo>
                  <a:pt x="2990" y="494"/>
                </a:lnTo>
                <a:lnTo>
                  <a:pt x="2988" y="494"/>
                </a:lnTo>
                <a:lnTo>
                  <a:pt x="2988" y="496"/>
                </a:lnTo>
                <a:lnTo>
                  <a:pt x="2988" y="498"/>
                </a:lnTo>
                <a:lnTo>
                  <a:pt x="2986" y="501"/>
                </a:lnTo>
                <a:lnTo>
                  <a:pt x="2986" y="501"/>
                </a:lnTo>
                <a:lnTo>
                  <a:pt x="2983" y="503"/>
                </a:lnTo>
                <a:lnTo>
                  <a:pt x="2983" y="503"/>
                </a:lnTo>
                <a:lnTo>
                  <a:pt x="2981" y="503"/>
                </a:lnTo>
                <a:lnTo>
                  <a:pt x="2979" y="505"/>
                </a:lnTo>
                <a:lnTo>
                  <a:pt x="2974" y="505"/>
                </a:lnTo>
                <a:lnTo>
                  <a:pt x="2972" y="505"/>
                </a:lnTo>
                <a:lnTo>
                  <a:pt x="2967" y="503"/>
                </a:lnTo>
                <a:lnTo>
                  <a:pt x="2967" y="503"/>
                </a:lnTo>
                <a:lnTo>
                  <a:pt x="2964" y="498"/>
                </a:lnTo>
                <a:lnTo>
                  <a:pt x="2964" y="498"/>
                </a:lnTo>
                <a:lnTo>
                  <a:pt x="2967" y="498"/>
                </a:lnTo>
                <a:lnTo>
                  <a:pt x="2969" y="501"/>
                </a:lnTo>
                <a:lnTo>
                  <a:pt x="2969" y="498"/>
                </a:lnTo>
                <a:lnTo>
                  <a:pt x="2964" y="498"/>
                </a:lnTo>
                <a:lnTo>
                  <a:pt x="2962" y="496"/>
                </a:lnTo>
                <a:lnTo>
                  <a:pt x="2957" y="496"/>
                </a:lnTo>
                <a:lnTo>
                  <a:pt x="2955" y="496"/>
                </a:lnTo>
                <a:lnTo>
                  <a:pt x="2946" y="498"/>
                </a:lnTo>
                <a:lnTo>
                  <a:pt x="2941" y="501"/>
                </a:lnTo>
                <a:lnTo>
                  <a:pt x="2941" y="501"/>
                </a:lnTo>
                <a:lnTo>
                  <a:pt x="2934" y="501"/>
                </a:lnTo>
                <a:lnTo>
                  <a:pt x="2931" y="503"/>
                </a:lnTo>
                <a:lnTo>
                  <a:pt x="2931" y="505"/>
                </a:lnTo>
                <a:lnTo>
                  <a:pt x="2929" y="505"/>
                </a:lnTo>
                <a:lnTo>
                  <a:pt x="2929" y="508"/>
                </a:lnTo>
                <a:lnTo>
                  <a:pt x="2927" y="508"/>
                </a:lnTo>
                <a:lnTo>
                  <a:pt x="2924" y="508"/>
                </a:lnTo>
                <a:lnTo>
                  <a:pt x="2915" y="510"/>
                </a:lnTo>
                <a:lnTo>
                  <a:pt x="2905" y="513"/>
                </a:lnTo>
                <a:lnTo>
                  <a:pt x="2901" y="515"/>
                </a:lnTo>
                <a:lnTo>
                  <a:pt x="2898" y="515"/>
                </a:lnTo>
                <a:lnTo>
                  <a:pt x="2898" y="515"/>
                </a:lnTo>
                <a:lnTo>
                  <a:pt x="2896" y="513"/>
                </a:lnTo>
                <a:lnTo>
                  <a:pt x="2891" y="510"/>
                </a:lnTo>
                <a:lnTo>
                  <a:pt x="2891" y="510"/>
                </a:lnTo>
                <a:lnTo>
                  <a:pt x="2891" y="513"/>
                </a:lnTo>
                <a:lnTo>
                  <a:pt x="2894" y="513"/>
                </a:lnTo>
                <a:lnTo>
                  <a:pt x="2894" y="513"/>
                </a:lnTo>
                <a:lnTo>
                  <a:pt x="2894" y="515"/>
                </a:lnTo>
                <a:lnTo>
                  <a:pt x="2894" y="515"/>
                </a:lnTo>
                <a:lnTo>
                  <a:pt x="2896" y="515"/>
                </a:lnTo>
                <a:lnTo>
                  <a:pt x="2898" y="515"/>
                </a:lnTo>
                <a:lnTo>
                  <a:pt x="2901" y="515"/>
                </a:lnTo>
                <a:lnTo>
                  <a:pt x="2903" y="517"/>
                </a:lnTo>
                <a:lnTo>
                  <a:pt x="2903" y="517"/>
                </a:lnTo>
                <a:lnTo>
                  <a:pt x="2903" y="520"/>
                </a:lnTo>
                <a:lnTo>
                  <a:pt x="2905" y="520"/>
                </a:lnTo>
                <a:lnTo>
                  <a:pt x="2905" y="520"/>
                </a:lnTo>
                <a:lnTo>
                  <a:pt x="2903" y="520"/>
                </a:lnTo>
                <a:lnTo>
                  <a:pt x="2898" y="517"/>
                </a:lnTo>
                <a:lnTo>
                  <a:pt x="2896" y="517"/>
                </a:lnTo>
                <a:lnTo>
                  <a:pt x="2894" y="517"/>
                </a:lnTo>
                <a:lnTo>
                  <a:pt x="2894" y="515"/>
                </a:lnTo>
                <a:lnTo>
                  <a:pt x="2891" y="513"/>
                </a:lnTo>
                <a:lnTo>
                  <a:pt x="2891" y="510"/>
                </a:lnTo>
                <a:lnTo>
                  <a:pt x="2887" y="510"/>
                </a:lnTo>
                <a:lnTo>
                  <a:pt x="2882" y="508"/>
                </a:lnTo>
                <a:lnTo>
                  <a:pt x="2879" y="505"/>
                </a:lnTo>
                <a:lnTo>
                  <a:pt x="2877" y="505"/>
                </a:lnTo>
                <a:lnTo>
                  <a:pt x="2875" y="503"/>
                </a:lnTo>
                <a:lnTo>
                  <a:pt x="2872" y="503"/>
                </a:lnTo>
                <a:lnTo>
                  <a:pt x="2870" y="505"/>
                </a:lnTo>
                <a:lnTo>
                  <a:pt x="2868" y="508"/>
                </a:lnTo>
                <a:lnTo>
                  <a:pt x="2865" y="508"/>
                </a:lnTo>
                <a:lnTo>
                  <a:pt x="2865" y="510"/>
                </a:lnTo>
                <a:lnTo>
                  <a:pt x="2861" y="510"/>
                </a:lnTo>
                <a:lnTo>
                  <a:pt x="2858" y="510"/>
                </a:lnTo>
                <a:lnTo>
                  <a:pt x="2856" y="513"/>
                </a:lnTo>
                <a:lnTo>
                  <a:pt x="2853" y="515"/>
                </a:lnTo>
                <a:lnTo>
                  <a:pt x="2849" y="513"/>
                </a:lnTo>
                <a:lnTo>
                  <a:pt x="2846" y="513"/>
                </a:lnTo>
                <a:lnTo>
                  <a:pt x="2846" y="513"/>
                </a:lnTo>
                <a:lnTo>
                  <a:pt x="2844" y="510"/>
                </a:lnTo>
                <a:lnTo>
                  <a:pt x="2849" y="510"/>
                </a:lnTo>
                <a:lnTo>
                  <a:pt x="2849" y="508"/>
                </a:lnTo>
                <a:lnTo>
                  <a:pt x="2849" y="505"/>
                </a:lnTo>
                <a:lnTo>
                  <a:pt x="2846" y="505"/>
                </a:lnTo>
                <a:lnTo>
                  <a:pt x="2844" y="505"/>
                </a:lnTo>
                <a:lnTo>
                  <a:pt x="2837" y="503"/>
                </a:lnTo>
                <a:lnTo>
                  <a:pt x="2837" y="505"/>
                </a:lnTo>
                <a:lnTo>
                  <a:pt x="2835" y="503"/>
                </a:lnTo>
                <a:lnTo>
                  <a:pt x="2835" y="503"/>
                </a:lnTo>
                <a:lnTo>
                  <a:pt x="2830" y="503"/>
                </a:lnTo>
                <a:lnTo>
                  <a:pt x="2832" y="503"/>
                </a:lnTo>
                <a:lnTo>
                  <a:pt x="2832" y="501"/>
                </a:lnTo>
                <a:lnTo>
                  <a:pt x="2832" y="498"/>
                </a:lnTo>
                <a:lnTo>
                  <a:pt x="2832" y="498"/>
                </a:lnTo>
                <a:lnTo>
                  <a:pt x="2830" y="496"/>
                </a:lnTo>
                <a:lnTo>
                  <a:pt x="2827" y="496"/>
                </a:lnTo>
                <a:lnTo>
                  <a:pt x="2827" y="494"/>
                </a:lnTo>
                <a:lnTo>
                  <a:pt x="2827" y="494"/>
                </a:lnTo>
                <a:lnTo>
                  <a:pt x="2827" y="494"/>
                </a:lnTo>
                <a:lnTo>
                  <a:pt x="2827" y="491"/>
                </a:lnTo>
                <a:lnTo>
                  <a:pt x="2825" y="491"/>
                </a:lnTo>
                <a:lnTo>
                  <a:pt x="2825" y="491"/>
                </a:lnTo>
                <a:lnTo>
                  <a:pt x="2825" y="491"/>
                </a:lnTo>
                <a:lnTo>
                  <a:pt x="2827" y="489"/>
                </a:lnTo>
                <a:lnTo>
                  <a:pt x="2827" y="487"/>
                </a:lnTo>
                <a:lnTo>
                  <a:pt x="2827" y="487"/>
                </a:lnTo>
                <a:lnTo>
                  <a:pt x="2827" y="484"/>
                </a:lnTo>
                <a:lnTo>
                  <a:pt x="2825" y="482"/>
                </a:lnTo>
                <a:lnTo>
                  <a:pt x="2827" y="482"/>
                </a:lnTo>
                <a:lnTo>
                  <a:pt x="2830" y="482"/>
                </a:lnTo>
                <a:lnTo>
                  <a:pt x="2830" y="480"/>
                </a:lnTo>
                <a:lnTo>
                  <a:pt x="2832" y="480"/>
                </a:lnTo>
                <a:lnTo>
                  <a:pt x="2832" y="477"/>
                </a:lnTo>
                <a:lnTo>
                  <a:pt x="2832" y="477"/>
                </a:lnTo>
                <a:lnTo>
                  <a:pt x="2832" y="477"/>
                </a:lnTo>
                <a:lnTo>
                  <a:pt x="2832" y="477"/>
                </a:lnTo>
                <a:lnTo>
                  <a:pt x="2832" y="475"/>
                </a:lnTo>
                <a:lnTo>
                  <a:pt x="2835" y="475"/>
                </a:lnTo>
                <a:lnTo>
                  <a:pt x="2835" y="475"/>
                </a:lnTo>
                <a:lnTo>
                  <a:pt x="2835" y="475"/>
                </a:lnTo>
                <a:lnTo>
                  <a:pt x="2837" y="472"/>
                </a:lnTo>
                <a:lnTo>
                  <a:pt x="2837" y="468"/>
                </a:lnTo>
                <a:lnTo>
                  <a:pt x="2839" y="468"/>
                </a:lnTo>
                <a:lnTo>
                  <a:pt x="2839" y="468"/>
                </a:lnTo>
                <a:lnTo>
                  <a:pt x="2842" y="470"/>
                </a:lnTo>
                <a:lnTo>
                  <a:pt x="2842" y="470"/>
                </a:lnTo>
                <a:lnTo>
                  <a:pt x="2844" y="468"/>
                </a:lnTo>
                <a:lnTo>
                  <a:pt x="2846" y="468"/>
                </a:lnTo>
                <a:lnTo>
                  <a:pt x="2846" y="465"/>
                </a:lnTo>
                <a:lnTo>
                  <a:pt x="2846" y="465"/>
                </a:lnTo>
                <a:lnTo>
                  <a:pt x="2846" y="463"/>
                </a:lnTo>
                <a:lnTo>
                  <a:pt x="2846" y="463"/>
                </a:lnTo>
                <a:lnTo>
                  <a:pt x="2839" y="463"/>
                </a:lnTo>
                <a:lnTo>
                  <a:pt x="2839" y="463"/>
                </a:lnTo>
                <a:lnTo>
                  <a:pt x="2837" y="461"/>
                </a:lnTo>
                <a:lnTo>
                  <a:pt x="2837" y="458"/>
                </a:lnTo>
                <a:lnTo>
                  <a:pt x="2837" y="456"/>
                </a:lnTo>
                <a:lnTo>
                  <a:pt x="2837" y="454"/>
                </a:lnTo>
                <a:lnTo>
                  <a:pt x="2837" y="454"/>
                </a:lnTo>
                <a:lnTo>
                  <a:pt x="2839" y="449"/>
                </a:lnTo>
                <a:lnTo>
                  <a:pt x="2842" y="449"/>
                </a:lnTo>
                <a:lnTo>
                  <a:pt x="2842" y="446"/>
                </a:lnTo>
                <a:lnTo>
                  <a:pt x="2842" y="444"/>
                </a:lnTo>
                <a:lnTo>
                  <a:pt x="2839" y="442"/>
                </a:lnTo>
                <a:lnTo>
                  <a:pt x="2839" y="442"/>
                </a:lnTo>
                <a:lnTo>
                  <a:pt x="2839" y="439"/>
                </a:lnTo>
                <a:lnTo>
                  <a:pt x="2842" y="439"/>
                </a:lnTo>
                <a:lnTo>
                  <a:pt x="2842" y="439"/>
                </a:lnTo>
                <a:lnTo>
                  <a:pt x="2837" y="442"/>
                </a:lnTo>
                <a:lnTo>
                  <a:pt x="2832" y="442"/>
                </a:lnTo>
                <a:lnTo>
                  <a:pt x="2830" y="444"/>
                </a:lnTo>
                <a:lnTo>
                  <a:pt x="2825" y="449"/>
                </a:lnTo>
                <a:lnTo>
                  <a:pt x="2825" y="449"/>
                </a:lnTo>
                <a:lnTo>
                  <a:pt x="2823" y="451"/>
                </a:lnTo>
                <a:lnTo>
                  <a:pt x="2818" y="451"/>
                </a:lnTo>
                <a:lnTo>
                  <a:pt x="2816" y="451"/>
                </a:lnTo>
                <a:lnTo>
                  <a:pt x="2816" y="451"/>
                </a:lnTo>
                <a:lnTo>
                  <a:pt x="2811" y="451"/>
                </a:lnTo>
                <a:lnTo>
                  <a:pt x="2809" y="454"/>
                </a:lnTo>
                <a:lnTo>
                  <a:pt x="2806" y="456"/>
                </a:lnTo>
                <a:lnTo>
                  <a:pt x="2806" y="456"/>
                </a:lnTo>
                <a:lnTo>
                  <a:pt x="2806" y="458"/>
                </a:lnTo>
                <a:lnTo>
                  <a:pt x="2806" y="458"/>
                </a:lnTo>
                <a:lnTo>
                  <a:pt x="2809" y="461"/>
                </a:lnTo>
                <a:lnTo>
                  <a:pt x="2811" y="458"/>
                </a:lnTo>
                <a:lnTo>
                  <a:pt x="2813" y="458"/>
                </a:lnTo>
                <a:lnTo>
                  <a:pt x="2816" y="456"/>
                </a:lnTo>
                <a:lnTo>
                  <a:pt x="2818" y="454"/>
                </a:lnTo>
                <a:lnTo>
                  <a:pt x="2818" y="454"/>
                </a:lnTo>
                <a:lnTo>
                  <a:pt x="2820" y="454"/>
                </a:lnTo>
                <a:lnTo>
                  <a:pt x="2820" y="456"/>
                </a:lnTo>
                <a:lnTo>
                  <a:pt x="2820" y="458"/>
                </a:lnTo>
                <a:lnTo>
                  <a:pt x="2820" y="458"/>
                </a:lnTo>
                <a:lnTo>
                  <a:pt x="2818" y="458"/>
                </a:lnTo>
                <a:lnTo>
                  <a:pt x="2818" y="458"/>
                </a:lnTo>
                <a:lnTo>
                  <a:pt x="2816" y="458"/>
                </a:lnTo>
                <a:lnTo>
                  <a:pt x="2813" y="461"/>
                </a:lnTo>
                <a:lnTo>
                  <a:pt x="2813" y="463"/>
                </a:lnTo>
                <a:lnTo>
                  <a:pt x="2813" y="463"/>
                </a:lnTo>
                <a:lnTo>
                  <a:pt x="2811" y="463"/>
                </a:lnTo>
                <a:lnTo>
                  <a:pt x="2811" y="463"/>
                </a:lnTo>
                <a:lnTo>
                  <a:pt x="2809" y="463"/>
                </a:lnTo>
                <a:lnTo>
                  <a:pt x="2806" y="461"/>
                </a:lnTo>
                <a:lnTo>
                  <a:pt x="2806" y="461"/>
                </a:lnTo>
                <a:lnTo>
                  <a:pt x="2804" y="461"/>
                </a:lnTo>
                <a:lnTo>
                  <a:pt x="2804" y="468"/>
                </a:lnTo>
                <a:lnTo>
                  <a:pt x="2804" y="470"/>
                </a:lnTo>
                <a:lnTo>
                  <a:pt x="2804" y="472"/>
                </a:lnTo>
                <a:lnTo>
                  <a:pt x="2804" y="475"/>
                </a:lnTo>
                <a:lnTo>
                  <a:pt x="2804" y="482"/>
                </a:lnTo>
                <a:lnTo>
                  <a:pt x="2806" y="482"/>
                </a:lnTo>
                <a:lnTo>
                  <a:pt x="2811" y="484"/>
                </a:lnTo>
                <a:lnTo>
                  <a:pt x="2811" y="487"/>
                </a:lnTo>
                <a:lnTo>
                  <a:pt x="2811" y="489"/>
                </a:lnTo>
                <a:lnTo>
                  <a:pt x="2811" y="491"/>
                </a:lnTo>
                <a:lnTo>
                  <a:pt x="2811" y="491"/>
                </a:lnTo>
                <a:lnTo>
                  <a:pt x="2811" y="494"/>
                </a:lnTo>
                <a:lnTo>
                  <a:pt x="2811" y="496"/>
                </a:lnTo>
                <a:lnTo>
                  <a:pt x="2813" y="498"/>
                </a:lnTo>
                <a:lnTo>
                  <a:pt x="2816" y="501"/>
                </a:lnTo>
                <a:lnTo>
                  <a:pt x="2816" y="503"/>
                </a:lnTo>
                <a:lnTo>
                  <a:pt x="2816" y="503"/>
                </a:lnTo>
                <a:lnTo>
                  <a:pt x="2813" y="503"/>
                </a:lnTo>
                <a:lnTo>
                  <a:pt x="2811" y="505"/>
                </a:lnTo>
                <a:lnTo>
                  <a:pt x="2811" y="505"/>
                </a:lnTo>
                <a:lnTo>
                  <a:pt x="2811" y="508"/>
                </a:lnTo>
                <a:lnTo>
                  <a:pt x="2813" y="508"/>
                </a:lnTo>
                <a:lnTo>
                  <a:pt x="2813" y="505"/>
                </a:lnTo>
                <a:lnTo>
                  <a:pt x="2813" y="508"/>
                </a:lnTo>
                <a:lnTo>
                  <a:pt x="2816" y="508"/>
                </a:lnTo>
                <a:lnTo>
                  <a:pt x="2816" y="513"/>
                </a:lnTo>
                <a:lnTo>
                  <a:pt x="2816" y="513"/>
                </a:lnTo>
                <a:lnTo>
                  <a:pt x="2816" y="515"/>
                </a:lnTo>
                <a:lnTo>
                  <a:pt x="2818" y="515"/>
                </a:lnTo>
                <a:lnTo>
                  <a:pt x="2820" y="515"/>
                </a:lnTo>
                <a:lnTo>
                  <a:pt x="2820" y="515"/>
                </a:lnTo>
                <a:lnTo>
                  <a:pt x="2827" y="520"/>
                </a:lnTo>
                <a:lnTo>
                  <a:pt x="2830" y="522"/>
                </a:lnTo>
                <a:lnTo>
                  <a:pt x="2827" y="522"/>
                </a:lnTo>
                <a:lnTo>
                  <a:pt x="2825" y="520"/>
                </a:lnTo>
                <a:lnTo>
                  <a:pt x="2823" y="517"/>
                </a:lnTo>
                <a:lnTo>
                  <a:pt x="2820" y="515"/>
                </a:lnTo>
                <a:lnTo>
                  <a:pt x="2816" y="515"/>
                </a:lnTo>
                <a:lnTo>
                  <a:pt x="2811" y="515"/>
                </a:lnTo>
                <a:lnTo>
                  <a:pt x="2811" y="515"/>
                </a:lnTo>
                <a:lnTo>
                  <a:pt x="2809" y="517"/>
                </a:lnTo>
                <a:lnTo>
                  <a:pt x="2809" y="520"/>
                </a:lnTo>
                <a:lnTo>
                  <a:pt x="2809" y="522"/>
                </a:lnTo>
                <a:lnTo>
                  <a:pt x="2809" y="524"/>
                </a:lnTo>
                <a:lnTo>
                  <a:pt x="2809" y="522"/>
                </a:lnTo>
                <a:lnTo>
                  <a:pt x="2809" y="522"/>
                </a:lnTo>
                <a:lnTo>
                  <a:pt x="2806" y="520"/>
                </a:lnTo>
                <a:lnTo>
                  <a:pt x="2806" y="522"/>
                </a:lnTo>
                <a:lnTo>
                  <a:pt x="2806" y="522"/>
                </a:lnTo>
                <a:lnTo>
                  <a:pt x="2804" y="524"/>
                </a:lnTo>
                <a:lnTo>
                  <a:pt x="2804" y="524"/>
                </a:lnTo>
                <a:lnTo>
                  <a:pt x="2801" y="524"/>
                </a:lnTo>
                <a:lnTo>
                  <a:pt x="2804" y="522"/>
                </a:lnTo>
                <a:lnTo>
                  <a:pt x="2801" y="520"/>
                </a:lnTo>
                <a:lnTo>
                  <a:pt x="2794" y="520"/>
                </a:lnTo>
                <a:lnTo>
                  <a:pt x="2790" y="520"/>
                </a:lnTo>
                <a:lnTo>
                  <a:pt x="2787" y="520"/>
                </a:lnTo>
                <a:lnTo>
                  <a:pt x="2787" y="522"/>
                </a:lnTo>
                <a:lnTo>
                  <a:pt x="2787" y="524"/>
                </a:lnTo>
                <a:lnTo>
                  <a:pt x="2785" y="524"/>
                </a:lnTo>
                <a:lnTo>
                  <a:pt x="2787" y="527"/>
                </a:lnTo>
                <a:lnTo>
                  <a:pt x="2787" y="527"/>
                </a:lnTo>
                <a:lnTo>
                  <a:pt x="2785" y="527"/>
                </a:lnTo>
                <a:lnTo>
                  <a:pt x="2785" y="527"/>
                </a:lnTo>
                <a:lnTo>
                  <a:pt x="2783" y="524"/>
                </a:lnTo>
                <a:lnTo>
                  <a:pt x="2783" y="524"/>
                </a:lnTo>
                <a:lnTo>
                  <a:pt x="2778" y="524"/>
                </a:lnTo>
                <a:lnTo>
                  <a:pt x="2775" y="524"/>
                </a:lnTo>
                <a:lnTo>
                  <a:pt x="2771" y="524"/>
                </a:lnTo>
                <a:lnTo>
                  <a:pt x="2766" y="524"/>
                </a:lnTo>
                <a:lnTo>
                  <a:pt x="2761" y="527"/>
                </a:lnTo>
                <a:lnTo>
                  <a:pt x="2761" y="529"/>
                </a:lnTo>
                <a:lnTo>
                  <a:pt x="2759" y="531"/>
                </a:lnTo>
                <a:lnTo>
                  <a:pt x="2754" y="534"/>
                </a:lnTo>
                <a:lnTo>
                  <a:pt x="2752" y="534"/>
                </a:lnTo>
                <a:lnTo>
                  <a:pt x="2750" y="534"/>
                </a:lnTo>
                <a:lnTo>
                  <a:pt x="2750" y="534"/>
                </a:lnTo>
                <a:lnTo>
                  <a:pt x="2750" y="536"/>
                </a:lnTo>
                <a:lnTo>
                  <a:pt x="2747" y="536"/>
                </a:lnTo>
                <a:lnTo>
                  <a:pt x="2745" y="543"/>
                </a:lnTo>
                <a:lnTo>
                  <a:pt x="2745" y="546"/>
                </a:lnTo>
                <a:lnTo>
                  <a:pt x="2742" y="548"/>
                </a:lnTo>
                <a:lnTo>
                  <a:pt x="2740" y="553"/>
                </a:lnTo>
                <a:lnTo>
                  <a:pt x="2738" y="553"/>
                </a:lnTo>
                <a:lnTo>
                  <a:pt x="2738" y="553"/>
                </a:lnTo>
                <a:lnTo>
                  <a:pt x="2738" y="555"/>
                </a:lnTo>
                <a:lnTo>
                  <a:pt x="2735" y="555"/>
                </a:lnTo>
                <a:lnTo>
                  <a:pt x="2735" y="557"/>
                </a:lnTo>
                <a:lnTo>
                  <a:pt x="2738" y="560"/>
                </a:lnTo>
                <a:lnTo>
                  <a:pt x="2738" y="560"/>
                </a:lnTo>
                <a:lnTo>
                  <a:pt x="2740" y="560"/>
                </a:lnTo>
                <a:lnTo>
                  <a:pt x="2735" y="562"/>
                </a:lnTo>
                <a:lnTo>
                  <a:pt x="2738" y="562"/>
                </a:lnTo>
                <a:lnTo>
                  <a:pt x="2740" y="562"/>
                </a:lnTo>
                <a:lnTo>
                  <a:pt x="2740" y="562"/>
                </a:lnTo>
                <a:lnTo>
                  <a:pt x="2740" y="565"/>
                </a:lnTo>
                <a:lnTo>
                  <a:pt x="2740" y="565"/>
                </a:lnTo>
                <a:lnTo>
                  <a:pt x="2738" y="565"/>
                </a:lnTo>
                <a:lnTo>
                  <a:pt x="2735" y="562"/>
                </a:lnTo>
                <a:lnTo>
                  <a:pt x="2733" y="562"/>
                </a:lnTo>
                <a:lnTo>
                  <a:pt x="2728" y="562"/>
                </a:lnTo>
                <a:lnTo>
                  <a:pt x="2728" y="562"/>
                </a:lnTo>
                <a:lnTo>
                  <a:pt x="2728" y="562"/>
                </a:lnTo>
                <a:lnTo>
                  <a:pt x="2728" y="565"/>
                </a:lnTo>
                <a:lnTo>
                  <a:pt x="2728" y="565"/>
                </a:lnTo>
                <a:lnTo>
                  <a:pt x="2731" y="565"/>
                </a:lnTo>
                <a:lnTo>
                  <a:pt x="2733" y="565"/>
                </a:lnTo>
                <a:lnTo>
                  <a:pt x="2735" y="565"/>
                </a:lnTo>
                <a:lnTo>
                  <a:pt x="2738" y="565"/>
                </a:lnTo>
                <a:lnTo>
                  <a:pt x="2740" y="565"/>
                </a:lnTo>
                <a:lnTo>
                  <a:pt x="2738" y="567"/>
                </a:lnTo>
                <a:lnTo>
                  <a:pt x="2735" y="565"/>
                </a:lnTo>
                <a:lnTo>
                  <a:pt x="2733" y="567"/>
                </a:lnTo>
                <a:lnTo>
                  <a:pt x="2731" y="567"/>
                </a:lnTo>
                <a:lnTo>
                  <a:pt x="2728" y="565"/>
                </a:lnTo>
                <a:lnTo>
                  <a:pt x="2726" y="565"/>
                </a:lnTo>
                <a:lnTo>
                  <a:pt x="2726" y="565"/>
                </a:lnTo>
                <a:lnTo>
                  <a:pt x="2724" y="567"/>
                </a:lnTo>
                <a:lnTo>
                  <a:pt x="2719" y="567"/>
                </a:lnTo>
                <a:lnTo>
                  <a:pt x="2712" y="572"/>
                </a:lnTo>
                <a:lnTo>
                  <a:pt x="2712" y="572"/>
                </a:lnTo>
                <a:lnTo>
                  <a:pt x="2702" y="574"/>
                </a:lnTo>
                <a:lnTo>
                  <a:pt x="2700" y="574"/>
                </a:lnTo>
                <a:lnTo>
                  <a:pt x="2698" y="576"/>
                </a:lnTo>
                <a:close/>
                <a:moveTo>
                  <a:pt x="3446" y="706"/>
                </a:moveTo>
                <a:lnTo>
                  <a:pt x="3449" y="704"/>
                </a:lnTo>
                <a:lnTo>
                  <a:pt x="3449" y="704"/>
                </a:lnTo>
                <a:lnTo>
                  <a:pt x="3449" y="702"/>
                </a:lnTo>
                <a:lnTo>
                  <a:pt x="3449" y="702"/>
                </a:lnTo>
                <a:lnTo>
                  <a:pt x="3451" y="702"/>
                </a:lnTo>
                <a:lnTo>
                  <a:pt x="3451" y="702"/>
                </a:lnTo>
                <a:lnTo>
                  <a:pt x="3451" y="702"/>
                </a:lnTo>
                <a:lnTo>
                  <a:pt x="3451" y="699"/>
                </a:lnTo>
                <a:lnTo>
                  <a:pt x="3451" y="699"/>
                </a:lnTo>
                <a:lnTo>
                  <a:pt x="3453" y="697"/>
                </a:lnTo>
                <a:lnTo>
                  <a:pt x="3453" y="694"/>
                </a:lnTo>
                <a:lnTo>
                  <a:pt x="3453" y="692"/>
                </a:lnTo>
                <a:lnTo>
                  <a:pt x="3456" y="690"/>
                </a:lnTo>
                <a:lnTo>
                  <a:pt x="3456" y="687"/>
                </a:lnTo>
                <a:lnTo>
                  <a:pt x="3456" y="687"/>
                </a:lnTo>
                <a:lnTo>
                  <a:pt x="3456" y="687"/>
                </a:lnTo>
                <a:lnTo>
                  <a:pt x="3456" y="687"/>
                </a:lnTo>
                <a:lnTo>
                  <a:pt x="3456" y="685"/>
                </a:lnTo>
                <a:lnTo>
                  <a:pt x="3456" y="685"/>
                </a:lnTo>
                <a:lnTo>
                  <a:pt x="3453" y="683"/>
                </a:lnTo>
                <a:lnTo>
                  <a:pt x="3456" y="683"/>
                </a:lnTo>
                <a:lnTo>
                  <a:pt x="3456" y="683"/>
                </a:lnTo>
                <a:lnTo>
                  <a:pt x="3456" y="683"/>
                </a:lnTo>
                <a:lnTo>
                  <a:pt x="3456" y="683"/>
                </a:lnTo>
                <a:lnTo>
                  <a:pt x="3456" y="683"/>
                </a:lnTo>
                <a:lnTo>
                  <a:pt x="3458" y="685"/>
                </a:lnTo>
                <a:lnTo>
                  <a:pt x="3458" y="685"/>
                </a:lnTo>
                <a:lnTo>
                  <a:pt x="3458" y="685"/>
                </a:lnTo>
                <a:lnTo>
                  <a:pt x="3458" y="683"/>
                </a:lnTo>
                <a:lnTo>
                  <a:pt x="3458" y="683"/>
                </a:lnTo>
                <a:lnTo>
                  <a:pt x="3458" y="683"/>
                </a:lnTo>
                <a:lnTo>
                  <a:pt x="3460" y="683"/>
                </a:lnTo>
                <a:lnTo>
                  <a:pt x="3460" y="683"/>
                </a:lnTo>
                <a:lnTo>
                  <a:pt x="3460" y="683"/>
                </a:lnTo>
                <a:lnTo>
                  <a:pt x="3460" y="683"/>
                </a:lnTo>
                <a:lnTo>
                  <a:pt x="3465" y="683"/>
                </a:lnTo>
                <a:lnTo>
                  <a:pt x="3465" y="683"/>
                </a:lnTo>
                <a:lnTo>
                  <a:pt x="3468" y="680"/>
                </a:lnTo>
                <a:lnTo>
                  <a:pt x="3470" y="678"/>
                </a:lnTo>
                <a:lnTo>
                  <a:pt x="3472" y="678"/>
                </a:lnTo>
                <a:lnTo>
                  <a:pt x="3472" y="678"/>
                </a:lnTo>
                <a:lnTo>
                  <a:pt x="3472" y="678"/>
                </a:lnTo>
                <a:lnTo>
                  <a:pt x="3475" y="678"/>
                </a:lnTo>
                <a:lnTo>
                  <a:pt x="3475" y="678"/>
                </a:lnTo>
                <a:lnTo>
                  <a:pt x="3475" y="678"/>
                </a:lnTo>
                <a:lnTo>
                  <a:pt x="3475" y="678"/>
                </a:lnTo>
                <a:lnTo>
                  <a:pt x="3475" y="678"/>
                </a:lnTo>
                <a:lnTo>
                  <a:pt x="3475" y="676"/>
                </a:lnTo>
                <a:lnTo>
                  <a:pt x="3475" y="676"/>
                </a:lnTo>
                <a:lnTo>
                  <a:pt x="3472" y="673"/>
                </a:lnTo>
                <a:lnTo>
                  <a:pt x="3475" y="673"/>
                </a:lnTo>
                <a:lnTo>
                  <a:pt x="3475" y="673"/>
                </a:lnTo>
                <a:lnTo>
                  <a:pt x="3479" y="673"/>
                </a:lnTo>
                <a:lnTo>
                  <a:pt x="3479" y="671"/>
                </a:lnTo>
                <a:lnTo>
                  <a:pt x="3479" y="671"/>
                </a:lnTo>
                <a:lnTo>
                  <a:pt x="3482" y="671"/>
                </a:lnTo>
                <a:lnTo>
                  <a:pt x="3482" y="668"/>
                </a:lnTo>
                <a:lnTo>
                  <a:pt x="3482" y="668"/>
                </a:lnTo>
                <a:lnTo>
                  <a:pt x="3482" y="666"/>
                </a:lnTo>
                <a:lnTo>
                  <a:pt x="3484" y="668"/>
                </a:lnTo>
                <a:lnTo>
                  <a:pt x="3482" y="666"/>
                </a:lnTo>
                <a:lnTo>
                  <a:pt x="3482" y="666"/>
                </a:lnTo>
                <a:lnTo>
                  <a:pt x="3484" y="666"/>
                </a:lnTo>
                <a:lnTo>
                  <a:pt x="3486" y="664"/>
                </a:lnTo>
                <a:lnTo>
                  <a:pt x="3486" y="664"/>
                </a:lnTo>
                <a:lnTo>
                  <a:pt x="3489" y="664"/>
                </a:lnTo>
                <a:lnTo>
                  <a:pt x="3491" y="664"/>
                </a:lnTo>
                <a:lnTo>
                  <a:pt x="3494" y="664"/>
                </a:lnTo>
                <a:lnTo>
                  <a:pt x="3494" y="661"/>
                </a:lnTo>
                <a:lnTo>
                  <a:pt x="3498" y="659"/>
                </a:lnTo>
                <a:lnTo>
                  <a:pt x="3498" y="659"/>
                </a:lnTo>
                <a:lnTo>
                  <a:pt x="3501" y="659"/>
                </a:lnTo>
                <a:lnTo>
                  <a:pt x="3501" y="659"/>
                </a:lnTo>
                <a:lnTo>
                  <a:pt x="3501" y="659"/>
                </a:lnTo>
                <a:lnTo>
                  <a:pt x="3503" y="657"/>
                </a:lnTo>
                <a:lnTo>
                  <a:pt x="3503" y="657"/>
                </a:lnTo>
                <a:lnTo>
                  <a:pt x="3505" y="654"/>
                </a:lnTo>
                <a:lnTo>
                  <a:pt x="3510" y="654"/>
                </a:lnTo>
                <a:lnTo>
                  <a:pt x="3512" y="654"/>
                </a:lnTo>
                <a:lnTo>
                  <a:pt x="3517" y="654"/>
                </a:lnTo>
                <a:lnTo>
                  <a:pt x="3520" y="654"/>
                </a:lnTo>
                <a:lnTo>
                  <a:pt x="3520" y="657"/>
                </a:lnTo>
                <a:lnTo>
                  <a:pt x="3524" y="657"/>
                </a:lnTo>
                <a:lnTo>
                  <a:pt x="3524" y="657"/>
                </a:lnTo>
                <a:lnTo>
                  <a:pt x="3527" y="659"/>
                </a:lnTo>
                <a:lnTo>
                  <a:pt x="3527" y="659"/>
                </a:lnTo>
                <a:lnTo>
                  <a:pt x="3529" y="659"/>
                </a:lnTo>
                <a:lnTo>
                  <a:pt x="3531" y="657"/>
                </a:lnTo>
                <a:lnTo>
                  <a:pt x="3531" y="657"/>
                </a:lnTo>
                <a:lnTo>
                  <a:pt x="3531" y="657"/>
                </a:lnTo>
                <a:lnTo>
                  <a:pt x="3531" y="657"/>
                </a:lnTo>
                <a:lnTo>
                  <a:pt x="3536" y="657"/>
                </a:lnTo>
                <a:lnTo>
                  <a:pt x="3541" y="657"/>
                </a:lnTo>
                <a:lnTo>
                  <a:pt x="3541" y="657"/>
                </a:lnTo>
                <a:lnTo>
                  <a:pt x="3543" y="659"/>
                </a:lnTo>
                <a:lnTo>
                  <a:pt x="3543" y="661"/>
                </a:lnTo>
                <a:lnTo>
                  <a:pt x="3546" y="661"/>
                </a:lnTo>
                <a:lnTo>
                  <a:pt x="3546" y="664"/>
                </a:lnTo>
                <a:lnTo>
                  <a:pt x="3543" y="664"/>
                </a:lnTo>
                <a:lnTo>
                  <a:pt x="3543" y="666"/>
                </a:lnTo>
                <a:lnTo>
                  <a:pt x="3546" y="668"/>
                </a:lnTo>
                <a:lnTo>
                  <a:pt x="3546" y="673"/>
                </a:lnTo>
                <a:lnTo>
                  <a:pt x="3546" y="676"/>
                </a:lnTo>
                <a:lnTo>
                  <a:pt x="3543" y="680"/>
                </a:lnTo>
                <a:lnTo>
                  <a:pt x="3543" y="685"/>
                </a:lnTo>
                <a:lnTo>
                  <a:pt x="3546" y="687"/>
                </a:lnTo>
                <a:lnTo>
                  <a:pt x="3550" y="687"/>
                </a:lnTo>
                <a:lnTo>
                  <a:pt x="3550" y="690"/>
                </a:lnTo>
                <a:lnTo>
                  <a:pt x="3550" y="690"/>
                </a:lnTo>
                <a:lnTo>
                  <a:pt x="3546" y="690"/>
                </a:lnTo>
                <a:lnTo>
                  <a:pt x="3543" y="690"/>
                </a:lnTo>
                <a:lnTo>
                  <a:pt x="3541" y="687"/>
                </a:lnTo>
                <a:lnTo>
                  <a:pt x="3538" y="687"/>
                </a:lnTo>
                <a:lnTo>
                  <a:pt x="3531" y="690"/>
                </a:lnTo>
                <a:lnTo>
                  <a:pt x="3527" y="687"/>
                </a:lnTo>
                <a:lnTo>
                  <a:pt x="3524" y="690"/>
                </a:lnTo>
                <a:lnTo>
                  <a:pt x="3522" y="690"/>
                </a:lnTo>
                <a:lnTo>
                  <a:pt x="3520" y="690"/>
                </a:lnTo>
                <a:lnTo>
                  <a:pt x="3520" y="692"/>
                </a:lnTo>
                <a:lnTo>
                  <a:pt x="3520" y="694"/>
                </a:lnTo>
                <a:lnTo>
                  <a:pt x="3520" y="697"/>
                </a:lnTo>
                <a:lnTo>
                  <a:pt x="3517" y="699"/>
                </a:lnTo>
                <a:lnTo>
                  <a:pt x="3517" y="699"/>
                </a:lnTo>
                <a:lnTo>
                  <a:pt x="3517" y="702"/>
                </a:lnTo>
                <a:lnTo>
                  <a:pt x="3517" y="702"/>
                </a:lnTo>
                <a:lnTo>
                  <a:pt x="3522" y="704"/>
                </a:lnTo>
                <a:lnTo>
                  <a:pt x="3522" y="706"/>
                </a:lnTo>
                <a:lnTo>
                  <a:pt x="3524" y="706"/>
                </a:lnTo>
                <a:lnTo>
                  <a:pt x="3524" y="706"/>
                </a:lnTo>
                <a:lnTo>
                  <a:pt x="3527" y="706"/>
                </a:lnTo>
                <a:lnTo>
                  <a:pt x="3527" y="709"/>
                </a:lnTo>
                <a:lnTo>
                  <a:pt x="3524" y="709"/>
                </a:lnTo>
                <a:lnTo>
                  <a:pt x="3524" y="709"/>
                </a:lnTo>
                <a:lnTo>
                  <a:pt x="3522" y="709"/>
                </a:lnTo>
                <a:lnTo>
                  <a:pt x="3520" y="709"/>
                </a:lnTo>
                <a:lnTo>
                  <a:pt x="3520" y="709"/>
                </a:lnTo>
                <a:lnTo>
                  <a:pt x="3515" y="706"/>
                </a:lnTo>
                <a:lnTo>
                  <a:pt x="3512" y="706"/>
                </a:lnTo>
                <a:lnTo>
                  <a:pt x="3508" y="706"/>
                </a:lnTo>
                <a:lnTo>
                  <a:pt x="3505" y="706"/>
                </a:lnTo>
                <a:lnTo>
                  <a:pt x="3505" y="709"/>
                </a:lnTo>
                <a:lnTo>
                  <a:pt x="3505" y="709"/>
                </a:lnTo>
                <a:lnTo>
                  <a:pt x="3505" y="711"/>
                </a:lnTo>
                <a:lnTo>
                  <a:pt x="3505" y="711"/>
                </a:lnTo>
                <a:lnTo>
                  <a:pt x="3508" y="711"/>
                </a:lnTo>
                <a:lnTo>
                  <a:pt x="3510" y="713"/>
                </a:lnTo>
                <a:lnTo>
                  <a:pt x="3515" y="713"/>
                </a:lnTo>
                <a:lnTo>
                  <a:pt x="3515" y="713"/>
                </a:lnTo>
                <a:lnTo>
                  <a:pt x="3517" y="716"/>
                </a:lnTo>
                <a:lnTo>
                  <a:pt x="3520" y="720"/>
                </a:lnTo>
                <a:lnTo>
                  <a:pt x="3522" y="723"/>
                </a:lnTo>
                <a:lnTo>
                  <a:pt x="3524" y="725"/>
                </a:lnTo>
                <a:lnTo>
                  <a:pt x="3527" y="728"/>
                </a:lnTo>
                <a:lnTo>
                  <a:pt x="3527" y="728"/>
                </a:lnTo>
                <a:lnTo>
                  <a:pt x="3527" y="730"/>
                </a:lnTo>
                <a:lnTo>
                  <a:pt x="3527" y="730"/>
                </a:lnTo>
                <a:lnTo>
                  <a:pt x="3529" y="732"/>
                </a:lnTo>
                <a:lnTo>
                  <a:pt x="3529" y="735"/>
                </a:lnTo>
                <a:lnTo>
                  <a:pt x="3529" y="735"/>
                </a:lnTo>
                <a:lnTo>
                  <a:pt x="3529" y="735"/>
                </a:lnTo>
                <a:lnTo>
                  <a:pt x="3531" y="735"/>
                </a:lnTo>
                <a:lnTo>
                  <a:pt x="3534" y="737"/>
                </a:lnTo>
                <a:lnTo>
                  <a:pt x="3536" y="737"/>
                </a:lnTo>
                <a:lnTo>
                  <a:pt x="3536" y="739"/>
                </a:lnTo>
                <a:lnTo>
                  <a:pt x="3538" y="739"/>
                </a:lnTo>
                <a:lnTo>
                  <a:pt x="3538" y="742"/>
                </a:lnTo>
                <a:lnTo>
                  <a:pt x="3538" y="742"/>
                </a:lnTo>
                <a:lnTo>
                  <a:pt x="3541" y="742"/>
                </a:lnTo>
                <a:lnTo>
                  <a:pt x="3541" y="742"/>
                </a:lnTo>
                <a:lnTo>
                  <a:pt x="3543" y="742"/>
                </a:lnTo>
                <a:lnTo>
                  <a:pt x="3546" y="742"/>
                </a:lnTo>
                <a:lnTo>
                  <a:pt x="3546" y="744"/>
                </a:lnTo>
                <a:lnTo>
                  <a:pt x="3548" y="742"/>
                </a:lnTo>
                <a:lnTo>
                  <a:pt x="3548" y="742"/>
                </a:lnTo>
                <a:lnTo>
                  <a:pt x="3550" y="742"/>
                </a:lnTo>
                <a:lnTo>
                  <a:pt x="3550" y="744"/>
                </a:lnTo>
                <a:lnTo>
                  <a:pt x="3553" y="744"/>
                </a:lnTo>
                <a:lnTo>
                  <a:pt x="3553" y="749"/>
                </a:lnTo>
                <a:lnTo>
                  <a:pt x="3553" y="751"/>
                </a:lnTo>
                <a:lnTo>
                  <a:pt x="3553" y="753"/>
                </a:lnTo>
                <a:lnTo>
                  <a:pt x="3553" y="753"/>
                </a:lnTo>
                <a:lnTo>
                  <a:pt x="3553" y="758"/>
                </a:lnTo>
                <a:lnTo>
                  <a:pt x="3553" y="758"/>
                </a:lnTo>
                <a:lnTo>
                  <a:pt x="3553" y="763"/>
                </a:lnTo>
                <a:lnTo>
                  <a:pt x="3555" y="763"/>
                </a:lnTo>
                <a:lnTo>
                  <a:pt x="3557" y="770"/>
                </a:lnTo>
                <a:lnTo>
                  <a:pt x="3560" y="772"/>
                </a:lnTo>
                <a:lnTo>
                  <a:pt x="3562" y="775"/>
                </a:lnTo>
                <a:lnTo>
                  <a:pt x="3562" y="775"/>
                </a:lnTo>
                <a:lnTo>
                  <a:pt x="3562" y="775"/>
                </a:lnTo>
                <a:lnTo>
                  <a:pt x="3562" y="772"/>
                </a:lnTo>
                <a:lnTo>
                  <a:pt x="3562" y="768"/>
                </a:lnTo>
                <a:lnTo>
                  <a:pt x="3562" y="768"/>
                </a:lnTo>
                <a:lnTo>
                  <a:pt x="3560" y="765"/>
                </a:lnTo>
                <a:lnTo>
                  <a:pt x="3560" y="761"/>
                </a:lnTo>
                <a:lnTo>
                  <a:pt x="3562" y="761"/>
                </a:lnTo>
                <a:lnTo>
                  <a:pt x="3564" y="758"/>
                </a:lnTo>
                <a:lnTo>
                  <a:pt x="3564" y="758"/>
                </a:lnTo>
                <a:lnTo>
                  <a:pt x="3567" y="758"/>
                </a:lnTo>
                <a:lnTo>
                  <a:pt x="3569" y="756"/>
                </a:lnTo>
                <a:lnTo>
                  <a:pt x="3572" y="756"/>
                </a:lnTo>
                <a:lnTo>
                  <a:pt x="3574" y="756"/>
                </a:lnTo>
                <a:lnTo>
                  <a:pt x="3574" y="758"/>
                </a:lnTo>
                <a:lnTo>
                  <a:pt x="3576" y="758"/>
                </a:lnTo>
                <a:lnTo>
                  <a:pt x="3579" y="763"/>
                </a:lnTo>
                <a:lnTo>
                  <a:pt x="3579" y="765"/>
                </a:lnTo>
                <a:lnTo>
                  <a:pt x="3581" y="768"/>
                </a:lnTo>
                <a:lnTo>
                  <a:pt x="3583" y="770"/>
                </a:lnTo>
                <a:lnTo>
                  <a:pt x="3583" y="770"/>
                </a:lnTo>
                <a:lnTo>
                  <a:pt x="3586" y="772"/>
                </a:lnTo>
                <a:lnTo>
                  <a:pt x="3593" y="777"/>
                </a:lnTo>
                <a:lnTo>
                  <a:pt x="3593" y="777"/>
                </a:lnTo>
                <a:lnTo>
                  <a:pt x="3595" y="779"/>
                </a:lnTo>
                <a:lnTo>
                  <a:pt x="3595" y="779"/>
                </a:lnTo>
                <a:lnTo>
                  <a:pt x="3595" y="782"/>
                </a:lnTo>
                <a:lnTo>
                  <a:pt x="3595" y="782"/>
                </a:lnTo>
                <a:lnTo>
                  <a:pt x="3595" y="782"/>
                </a:lnTo>
                <a:lnTo>
                  <a:pt x="3595" y="782"/>
                </a:lnTo>
                <a:lnTo>
                  <a:pt x="3593" y="784"/>
                </a:lnTo>
                <a:lnTo>
                  <a:pt x="3590" y="782"/>
                </a:lnTo>
                <a:lnTo>
                  <a:pt x="3588" y="784"/>
                </a:lnTo>
                <a:lnTo>
                  <a:pt x="3590" y="784"/>
                </a:lnTo>
                <a:lnTo>
                  <a:pt x="3590" y="787"/>
                </a:lnTo>
                <a:lnTo>
                  <a:pt x="3590" y="787"/>
                </a:lnTo>
                <a:lnTo>
                  <a:pt x="3588" y="787"/>
                </a:lnTo>
                <a:lnTo>
                  <a:pt x="3588" y="787"/>
                </a:lnTo>
                <a:lnTo>
                  <a:pt x="3586" y="787"/>
                </a:lnTo>
                <a:lnTo>
                  <a:pt x="3581" y="787"/>
                </a:lnTo>
                <a:lnTo>
                  <a:pt x="3581" y="787"/>
                </a:lnTo>
                <a:lnTo>
                  <a:pt x="3579" y="784"/>
                </a:lnTo>
                <a:lnTo>
                  <a:pt x="3576" y="784"/>
                </a:lnTo>
                <a:lnTo>
                  <a:pt x="3576" y="784"/>
                </a:lnTo>
                <a:lnTo>
                  <a:pt x="3574" y="784"/>
                </a:lnTo>
                <a:lnTo>
                  <a:pt x="3572" y="784"/>
                </a:lnTo>
                <a:lnTo>
                  <a:pt x="3569" y="784"/>
                </a:lnTo>
                <a:lnTo>
                  <a:pt x="3569" y="784"/>
                </a:lnTo>
                <a:lnTo>
                  <a:pt x="3567" y="782"/>
                </a:lnTo>
                <a:lnTo>
                  <a:pt x="3567" y="782"/>
                </a:lnTo>
                <a:lnTo>
                  <a:pt x="3564" y="779"/>
                </a:lnTo>
                <a:lnTo>
                  <a:pt x="3564" y="782"/>
                </a:lnTo>
                <a:lnTo>
                  <a:pt x="3564" y="787"/>
                </a:lnTo>
                <a:lnTo>
                  <a:pt x="3564" y="789"/>
                </a:lnTo>
                <a:lnTo>
                  <a:pt x="3564" y="794"/>
                </a:lnTo>
                <a:lnTo>
                  <a:pt x="3564" y="796"/>
                </a:lnTo>
                <a:lnTo>
                  <a:pt x="3567" y="801"/>
                </a:lnTo>
                <a:lnTo>
                  <a:pt x="3567" y="801"/>
                </a:lnTo>
                <a:lnTo>
                  <a:pt x="3569" y="803"/>
                </a:lnTo>
                <a:lnTo>
                  <a:pt x="3572" y="803"/>
                </a:lnTo>
                <a:lnTo>
                  <a:pt x="3569" y="801"/>
                </a:lnTo>
                <a:lnTo>
                  <a:pt x="3569" y="798"/>
                </a:lnTo>
                <a:lnTo>
                  <a:pt x="3572" y="801"/>
                </a:lnTo>
                <a:lnTo>
                  <a:pt x="3574" y="801"/>
                </a:lnTo>
                <a:lnTo>
                  <a:pt x="3576" y="801"/>
                </a:lnTo>
                <a:lnTo>
                  <a:pt x="3576" y="801"/>
                </a:lnTo>
                <a:lnTo>
                  <a:pt x="3579" y="801"/>
                </a:lnTo>
                <a:lnTo>
                  <a:pt x="3579" y="803"/>
                </a:lnTo>
                <a:lnTo>
                  <a:pt x="3579" y="805"/>
                </a:lnTo>
                <a:lnTo>
                  <a:pt x="3579" y="805"/>
                </a:lnTo>
                <a:lnTo>
                  <a:pt x="3581" y="808"/>
                </a:lnTo>
                <a:lnTo>
                  <a:pt x="3581" y="808"/>
                </a:lnTo>
                <a:lnTo>
                  <a:pt x="3581" y="808"/>
                </a:lnTo>
                <a:lnTo>
                  <a:pt x="3579" y="808"/>
                </a:lnTo>
                <a:lnTo>
                  <a:pt x="3579" y="808"/>
                </a:lnTo>
                <a:lnTo>
                  <a:pt x="3576" y="808"/>
                </a:lnTo>
                <a:lnTo>
                  <a:pt x="3574" y="808"/>
                </a:lnTo>
                <a:lnTo>
                  <a:pt x="3574" y="810"/>
                </a:lnTo>
                <a:lnTo>
                  <a:pt x="3574" y="813"/>
                </a:lnTo>
                <a:lnTo>
                  <a:pt x="3574" y="815"/>
                </a:lnTo>
                <a:lnTo>
                  <a:pt x="3576" y="813"/>
                </a:lnTo>
                <a:lnTo>
                  <a:pt x="3576" y="813"/>
                </a:lnTo>
                <a:lnTo>
                  <a:pt x="3579" y="813"/>
                </a:lnTo>
                <a:lnTo>
                  <a:pt x="3581" y="815"/>
                </a:lnTo>
                <a:lnTo>
                  <a:pt x="3581" y="815"/>
                </a:lnTo>
                <a:lnTo>
                  <a:pt x="3583" y="815"/>
                </a:lnTo>
                <a:lnTo>
                  <a:pt x="3583" y="815"/>
                </a:lnTo>
                <a:lnTo>
                  <a:pt x="3586" y="817"/>
                </a:lnTo>
                <a:lnTo>
                  <a:pt x="3586" y="817"/>
                </a:lnTo>
                <a:lnTo>
                  <a:pt x="3588" y="820"/>
                </a:lnTo>
                <a:lnTo>
                  <a:pt x="3588" y="822"/>
                </a:lnTo>
                <a:lnTo>
                  <a:pt x="3588" y="822"/>
                </a:lnTo>
                <a:lnTo>
                  <a:pt x="3588" y="827"/>
                </a:lnTo>
                <a:lnTo>
                  <a:pt x="3588" y="829"/>
                </a:lnTo>
                <a:lnTo>
                  <a:pt x="3588" y="831"/>
                </a:lnTo>
                <a:lnTo>
                  <a:pt x="3590" y="834"/>
                </a:lnTo>
                <a:lnTo>
                  <a:pt x="3590" y="836"/>
                </a:lnTo>
                <a:lnTo>
                  <a:pt x="3590" y="841"/>
                </a:lnTo>
                <a:lnTo>
                  <a:pt x="3590" y="843"/>
                </a:lnTo>
                <a:lnTo>
                  <a:pt x="3593" y="848"/>
                </a:lnTo>
                <a:lnTo>
                  <a:pt x="3593" y="855"/>
                </a:lnTo>
                <a:lnTo>
                  <a:pt x="3595" y="855"/>
                </a:lnTo>
                <a:lnTo>
                  <a:pt x="3595" y="860"/>
                </a:lnTo>
                <a:lnTo>
                  <a:pt x="3597" y="865"/>
                </a:lnTo>
                <a:lnTo>
                  <a:pt x="3597" y="865"/>
                </a:lnTo>
                <a:lnTo>
                  <a:pt x="3597" y="867"/>
                </a:lnTo>
                <a:lnTo>
                  <a:pt x="3597" y="867"/>
                </a:lnTo>
                <a:lnTo>
                  <a:pt x="3595" y="867"/>
                </a:lnTo>
                <a:lnTo>
                  <a:pt x="3593" y="867"/>
                </a:lnTo>
                <a:lnTo>
                  <a:pt x="3593" y="867"/>
                </a:lnTo>
                <a:lnTo>
                  <a:pt x="3595" y="865"/>
                </a:lnTo>
                <a:lnTo>
                  <a:pt x="3595" y="865"/>
                </a:lnTo>
                <a:lnTo>
                  <a:pt x="3593" y="865"/>
                </a:lnTo>
                <a:lnTo>
                  <a:pt x="3586" y="867"/>
                </a:lnTo>
                <a:lnTo>
                  <a:pt x="3567" y="872"/>
                </a:lnTo>
                <a:lnTo>
                  <a:pt x="3560" y="872"/>
                </a:lnTo>
                <a:lnTo>
                  <a:pt x="3548" y="869"/>
                </a:lnTo>
                <a:lnTo>
                  <a:pt x="3543" y="867"/>
                </a:lnTo>
                <a:lnTo>
                  <a:pt x="3536" y="862"/>
                </a:lnTo>
                <a:lnTo>
                  <a:pt x="3534" y="860"/>
                </a:lnTo>
                <a:lnTo>
                  <a:pt x="3529" y="855"/>
                </a:lnTo>
                <a:lnTo>
                  <a:pt x="3529" y="855"/>
                </a:lnTo>
                <a:lnTo>
                  <a:pt x="3529" y="855"/>
                </a:lnTo>
                <a:lnTo>
                  <a:pt x="3527" y="853"/>
                </a:lnTo>
                <a:lnTo>
                  <a:pt x="3522" y="853"/>
                </a:lnTo>
                <a:lnTo>
                  <a:pt x="3517" y="853"/>
                </a:lnTo>
                <a:lnTo>
                  <a:pt x="3515" y="853"/>
                </a:lnTo>
                <a:lnTo>
                  <a:pt x="3510" y="850"/>
                </a:lnTo>
                <a:lnTo>
                  <a:pt x="3510" y="848"/>
                </a:lnTo>
                <a:lnTo>
                  <a:pt x="3508" y="846"/>
                </a:lnTo>
                <a:lnTo>
                  <a:pt x="3508" y="843"/>
                </a:lnTo>
                <a:lnTo>
                  <a:pt x="3505" y="841"/>
                </a:lnTo>
                <a:lnTo>
                  <a:pt x="3505" y="839"/>
                </a:lnTo>
                <a:lnTo>
                  <a:pt x="3503" y="834"/>
                </a:lnTo>
                <a:lnTo>
                  <a:pt x="3503" y="831"/>
                </a:lnTo>
                <a:lnTo>
                  <a:pt x="3503" y="824"/>
                </a:lnTo>
                <a:lnTo>
                  <a:pt x="3503" y="824"/>
                </a:lnTo>
                <a:lnTo>
                  <a:pt x="3503" y="822"/>
                </a:lnTo>
                <a:lnTo>
                  <a:pt x="3503" y="820"/>
                </a:lnTo>
                <a:lnTo>
                  <a:pt x="3503" y="817"/>
                </a:lnTo>
                <a:lnTo>
                  <a:pt x="3505" y="817"/>
                </a:lnTo>
                <a:lnTo>
                  <a:pt x="3505" y="820"/>
                </a:lnTo>
                <a:lnTo>
                  <a:pt x="3505" y="820"/>
                </a:lnTo>
                <a:lnTo>
                  <a:pt x="3508" y="820"/>
                </a:lnTo>
                <a:lnTo>
                  <a:pt x="3508" y="820"/>
                </a:lnTo>
                <a:lnTo>
                  <a:pt x="3508" y="815"/>
                </a:lnTo>
                <a:lnTo>
                  <a:pt x="3508" y="813"/>
                </a:lnTo>
                <a:lnTo>
                  <a:pt x="3510" y="813"/>
                </a:lnTo>
                <a:lnTo>
                  <a:pt x="3510" y="813"/>
                </a:lnTo>
                <a:lnTo>
                  <a:pt x="3508" y="810"/>
                </a:lnTo>
                <a:lnTo>
                  <a:pt x="3508" y="808"/>
                </a:lnTo>
                <a:lnTo>
                  <a:pt x="3508" y="803"/>
                </a:lnTo>
                <a:lnTo>
                  <a:pt x="3508" y="798"/>
                </a:lnTo>
                <a:lnTo>
                  <a:pt x="3510" y="796"/>
                </a:lnTo>
                <a:lnTo>
                  <a:pt x="3512" y="796"/>
                </a:lnTo>
                <a:lnTo>
                  <a:pt x="3512" y="794"/>
                </a:lnTo>
                <a:lnTo>
                  <a:pt x="3515" y="794"/>
                </a:lnTo>
                <a:lnTo>
                  <a:pt x="3520" y="794"/>
                </a:lnTo>
                <a:lnTo>
                  <a:pt x="3524" y="796"/>
                </a:lnTo>
                <a:lnTo>
                  <a:pt x="3522" y="791"/>
                </a:lnTo>
                <a:lnTo>
                  <a:pt x="3520" y="791"/>
                </a:lnTo>
                <a:lnTo>
                  <a:pt x="3520" y="791"/>
                </a:lnTo>
                <a:lnTo>
                  <a:pt x="3517" y="789"/>
                </a:lnTo>
                <a:lnTo>
                  <a:pt x="3515" y="789"/>
                </a:lnTo>
                <a:lnTo>
                  <a:pt x="3512" y="789"/>
                </a:lnTo>
                <a:lnTo>
                  <a:pt x="3512" y="789"/>
                </a:lnTo>
                <a:lnTo>
                  <a:pt x="3510" y="789"/>
                </a:lnTo>
                <a:lnTo>
                  <a:pt x="3508" y="787"/>
                </a:lnTo>
                <a:lnTo>
                  <a:pt x="3505" y="784"/>
                </a:lnTo>
                <a:lnTo>
                  <a:pt x="3501" y="779"/>
                </a:lnTo>
                <a:lnTo>
                  <a:pt x="3501" y="777"/>
                </a:lnTo>
                <a:lnTo>
                  <a:pt x="3498" y="775"/>
                </a:lnTo>
                <a:lnTo>
                  <a:pt x="3498" y="775"/>
                </a:lnTo>
                <a:lnTo>
                  <a:pt x="3496" y="772"/>
                </a:lnTo>
                <a:lnTo>
                  <a:pt x="3491" y="768"/>
                </a:lnTo>
                <a:lnTo>
                  <a:pt x="3489" y="763"/>
                </a:lnTo>
                <a:lnTo>
                  <a:pt x="3486" y="763"/>
                </a:lnTo>
                <a:lnTo>
                  <a:pt x="3484" y="761"/>
                </a:lnTo>
                <a:lnTo>
                  <a:pt x="3484" y="761"/>
                </a:lnTo>
                <a:lnTo>
                  <a:pt x="3484" y="761"/>
                </a:lnTo>
                <a:lnTo>
                  <a:pt x="3482" y="758"/>
                </a:lnTo>
                <a:lnTo>
                  <a:pt x="3479" y="756"/>
                </a:lnTo>
                <a:lnTo>
                  <a:pt x="3477" y="751"/>
                </a:lnTo>
                <a:lnTo>
                  <a:pt x="3472" y="746"/>
                </a:lnTo>
                <a:lnTo>
                  <a:pt x="3470" y="746"/>
                </a:lnTo>
                <a:lnTo>
                  <a:pt x="3470" y="746"/>
                </a:lnTo>
                <a:lnTo>
                  <a:pt x="3470" y="744"/>
                </a:lnTo>
                <a:lnTo>
                  <a:pt x="3468" y="742"/>
                </a:lnTo>
                <a:lnTo>
                  <a:pt x="3465" y="739"/>
                </a:lnTo>
                <a:lnTo>
                  <a:pt x="3465" y="739"/>
                </a:lnTo>
                <a:lnTo>
                  <a:pt x="3465" y="739"/>
                </a:lnTo>
                <a:lnTo>
                  <a:pt x="3465" y="735"/>
                </a:lnTo>
                <a:lnTo>
                  <a:pt x="3465" y="735"/>
                </a:lnTo>
                <a:lnTo>
                  <a:pt x="3463" y="735"/>
                </a:lnTo>
                <a:lnTo>
                  <a:pt x="3463" y="732"/>
                </a:lnTo>
                <a:lnTo>
                  <a:pt x="3463" y="732"/>
                </a:lnTo>
                <a:lnTo>
                  <a:pt x="3463" y="728"/>
                </a:lnTo>
                <a:lnTo>
                  <a:pt x="3463" y="725"/>
                </a:lnTo>
                <a:lnTo>
                  <a:pt x="3465" y="723"/>
                </a:lnTo>
                <a:lnTo>
                  <a:pt x="3465" y="720"/>
                </a:lnTo>
                <a:lnTo>
                  <a:pt x="3463" y="723"/>
                </a:lnTo>
                <a:lnTo>
                  <a:pt x="3463" y="728"/>
                </a:lnTo>
                <a:lnTo>
                  <a:pt x="3460" y="723"/>
                </a:lnTo>
                <a:lnTo>
                  <a:pt x="3458" y="718"/>
                </a:lnTo>
                <a:lnTo>
                  <a:pt x="3458" y="716"/>
                </a:lnTo>
                <a:lnTo>
                  <a:pt x="3456" y="716"/>
                </a:lnTo>
                <a:lnTo>
                  <a:pt x="3456" y="716"/>
                </a:lnTo>
                <a:lnTo>
                  <a:pt x="3456" y="713"/>
                </a:lnTo>
                <a:lnTo>
                  <a:pt x="3453" y="713"/>
                </a:lnTo>
                <a:lnTo>
                  <a:pt x="3451" y="711"/>
                </a:lnTo>
                <a:lnTo>
                  <a:pt x="3451" y="711"/>
                </a:lnTo>
                <a:lnTo>
                  <a:pt x="3451" y="711"/>
                </a:lnTo>
                <a:lnTo>
                  <a:pt x="3446" y="711"/>
                </a:lnTo>
                <a:lnTo>
                  <a:pt x="3446" y="709"/>
                </a:lnTo>
                <a:lnTo>
                  <a:pt x="3446" y="709"/>
                </a:lnTo>
                <a:lnTo>
                  <a:pt x="3446" y="706"/>
                </a:lnTo>
                <a:lnTo>
                  <a:pt x="3446" y="706"/>
                </a:lnTo>
                <a:close/>
                <a:moveTo>
                  <a:pt x="3543" y="687"/>
                </a:moveTo>
                <a:lnTo>
                  <a:pt x="3543" y="687"/>
                </a:lnTo>
                <a:lnTo>
                  <a:pt x="3543" y="687"/>
                </a:lnTo>
                <a:lnTo>
                  <a:pt x="3541" y="685"/>
                </a:lnTo>
                <a:lnTo>
                  <a:pt x="3541" y="685"/>
                </a:lnTo>
                <a:lnTo>
                  <a:pt x="3541" y="687"/>
                </a:lnTo>
                <a:lnTo>
                  <a:pt x="3541" y="687"/>
                </a:lnTo>
                <a:lnTo>
                  <a:pt x="3543" y="687"/>
                </a:lnTo>
                <a:close/>
                <a:moveTo>
                  <a:pt x="3505" y="699"/>
                </a:moveTo>
                <a:lnTo>
                  <a:pt x="3505" y="699"/>
                </a:lnTo>
                <a:lnTo>
                  <a:pt x="3505" y="694"/>
                </a:lnTo>
                <a:lnTo>
                  <a:pt x="3503" y="694"/>
                </a:lnTo>
                <a:lnTo>
                  <a:pt x="3503" y="697"/>
                </a:lnTo>
                <a:lnTo>
                  <a:pt x="3503" y="699"/>
                </a:lnTo>
                <a:lnTo>
                  <a:pt x="3505" y="699"/>
                </a:lnTo>
                <a:close/>
                <a:moveTo>
                  <a:pt x="3503" y="702"/>
                </a:moveTo>
                <a:lnTo>
                  <a:pt x="3503" y="702"/>
                </a:lnTo>
                <a:lnTo>
                  <a:pt x="3501" y="702"/>
                </a:lnTo>
                <a:lnTo>
                  <a:pt x="3501" y="699"/>
                </a:lnTo>
                <a:lnTo>
                  <a:pt x="3501" y="697"/>
                </a:lnTo>
                <a:lnTo>
                  <a:pt x="3501" y="694"/>
                </a:lnTo>
                <a:lnTo>
                  <a:pt x="3501" y="694"/>
                </a:lnTo>
                <a:lnTo>
                  <a:pt x="3501" y="694"/>
                </a:lnTo>
                <a:lnTo>
                  <a:pt x="3501" y="697"/>
                </a:lnTo>
                <a:lnTo>
                  <a:pt x="3501" y="699"/>
                </a:lnTo>
                <a:lnTo>
                  <a:pt x="3501" y="702"/>
                </a:lnTo>
                <a:lnTo>
                  <a:pt x="3503" y="702"/>
                </a:lnTo>
                <a:close/>
                <a:moveTo>
                  <a:pt x="3463" y="687"/>
                </a:moveTo>
                <a:lnTo>
                  <a:pt x="3463" y="687"/>
                </a:lnTo>
                <a:lnTo>
                  <a:pt x="3463" y="687"/>
                </a:lnTo>
                <a:lnTo>
                  <a:pt x="3463" y="687"/>
                </a:lnTo>
                <a:lnTo>
                  <a:pt x="3463" y="687"/>
                </a:lnTo>
                <a:lnTo>
                  <a:pt x="3463" y="687"/>
                </a:lnTo>
                <a:lnTo>
                  <a:pt x="3463" y="685"/>
                </a:lnTo>
                <a:lnTo>
                  <a:pt x="3463" y="683"/>
                </a:lnTo>
                <a:lnTo>
                  <a:pt x="3463" y="683"/>
                </a:lnTo>
                <a:lnTo>
                  <a:pt x="3463" y="683"/>
                </a:lnTo>
                <a:lnTo>
                  <a:pt x="3463" y="685"/>
                </a:lnTo>
                <a:lnTo>
                  <a:pt x="3463" y="685"/>
                </a:lnTo>
                <a:lnTo>
                  <a:pt x="3463" y="687"/>
                </a:lnTo>
                <a:close/>
                <a:moveTo>
                  <a:pt x="3782" y="132"/>
                </a:moveTo>
                <a:lnTo>
                  <a:pt x="3779" y="132"/>
                </a:lnTo>
                <a:lnTo>
                  <a:pt x="3777" y="132"/>
                </a:lnTo>
                <a:lnTo>
                  <a:pt x="3777" y="132"/>
                </a:lnTo>
                <a:lnTo>
                  <a:pt x="3777" y="135"/>
                </a:lnTo>
                <a:lnTo>
                  <a:pt x="3782" y="135"/>
                </a:lnTo>
                <a:lnTo>
                  <a:pt x="3782" y="135"/>
                </a:lnTo>
                <a:lnTo>
                  <a:pt x="3782" y="132"/>
                </a:lnTo>
                <a:lnTo>
                  <a:pt x="3782" y="132"/>
                </a:lnTo>
                <a:lnTo>
                  <a:pt x="3782" y="132"/>
                </a:lnTo>
                <a:close/>
                <a:moveTo>
                  <a:pt x="2943" y="222"/>
                </a:moveTo>
                <a:lnTo>
                  <a:pt x="2943" y="220"/>
                </a:lnTo>
                <a:lnTo>
                  <a:pt x="2943" y="220"/>
                </a:lnTo>
                <a:lnTo>
                  <a:pt x="2943" y="217"/>
                </a:lnTo>
                <a:lnTo>
                  <a:pt x="2941" y="217"/>
                </a:lnTo>
                <a:lnTo>
                  <a:pt x="2941" y="217"/>
                </a:lnTo>
                <a:lnTo>
                  <a:pt x="2938" y="217"/>
                </a:lnTo>
                <a:lnTo>
                  <a:pt x="2938" y="217"/>
                </a:lnTo>
                <a:lnTo>
                  <a:pt x="2936" y="217"/>
                </a:lnTo>
                <a:lnTo>
                  <a:pt x="2936" y="217"/>
                </a:lnTo>
                <a:lnTo>
                  <a:pt x="2936" y="217"/>
                </a:lnTo>
                <a:lnTo>
                  <a:pt x="2936" y="217"/>
                </a:lnTo>
                <a:lnTo>
                  <a:pt x="2936" y="217"/>
                </a:lnTo>
                <a:lnTo>
                  <a:pt x="2934" y="217"/>
                </a:lnTo>
                <a:lnTo>
                  <a:pt x="2931" y="217"/>
                </a:lnTo>
                <a:lnTo>
                  <a:pt x="2931" y="220"/>
                </a:lnTo>
                <a:lnTo>
                  <a:pt x="2934" y="220"/>
                </a:lnTo>
                <a:lnTo>
                  <a:pt x="2934" y="220"/>
                </a:lnTo>
                <a:lnTo>
                  <a:pt x="2934" y="220"/>
                </a:lnTo>
                <a:lnTo>
                  <a:pt x="2929" y="220"/>
                </a:lnTo>
                <a:lnTo>
                  <a:pt x="2929" y="220"/>
                </a:lnTo>
                <a:lnTo>
                  <a:pt x="2929" y="222"/>
                </a:lnTo>
                <a:lnTo>
                  <a:pt x="2929" y="222"/>
                </a:lnTo>
                <a:lnTo>
                  <a:pt x="2929" y="224"/>
                </a:lnTo>
                <a:lnTo>
                  <a:pt x="2929" y="224"/>
                </a:lnTo>
                <a:lnTo>
                  <a:pt x="2927" y="224"/>
                </a:lnTo>
                <a:lnTo>
                  <a:pt x="2927" y="224"/>
                </a:lnTo>
                <a:lnTo>
                  <a:pt x="2927" y="227"/>
                </a:lnTo>
                <a:lnTo>
                  <a:pt x="2929" y="227"/>
                </a:lnTo>
                <a:lnTo>
                  <a:pt x="2931" y="227"/>
                </a:lnTo>
                <a:lnTo>
                  <a:pt x="2931" y="227"/>
                </a:lnTo>
                <a:lnTo>
                  <a:pt x="2931" y="227"/>
                </a:lnTo>
                <a:lnTo>
                  <a:pt x="2934" y="224"/>
                </a:lnTo>
                <a:lnTo>
                  <a:pt x="2936" y="224"/>
                </a:lnTo>
                <a:lnTo>
                  <a:pt x="2936" y="224"/>
                </a:lnTo>
                <a:lnTo>
                  <a:pt x="2938" y="224"/>
                </a:lnTo>
                <a:lnTo>
                  <a:pt x="2941" y="224"/>
                </a:lnTo>
                <a:lnTo>
                  <a:pt x="2941" y="222"/>
                </a:lnTo>
                <a:lnTo>
                  <a:pt x="2941" y="222"/>
                </a:lnTo>
                <a:lnTo>
                  <a:pt x="2943" y="222"/>
                </a:lnTo>
                <a:close/>
                <a:moveTo>
                  <a:pt x="2976" y="206"/>
                </a:moveTo>
                <a:lnTo>
                  <a:pt x="2974" y="206"/>
                </a:lnTo>
                <a:lnTo>
                  <a:pt x="2974" y="208"/>
                </a:lnTo>
                <a:lnTo>
                  <a:pt x="2974" y="208"/>
                </a:lnTo>
                <a:lnTo>
                  <a:pt x="2974" y="208"/>
                </a:lnTo>
                <a:lnTo>
                  <a:pt x="2976" y="208"/>
                </a:lnTo>
                <a:lnTo>
                  <a:pt x="2976" y="208"/>
                </a:lnTo>
                <a:lnTo>
                  <a:pt x="2976" y="208"/>
                </a:lnTo>
                <a:lnTo>
                  <a:pt x="2979" y="208"/>
                </a:lnTo>
                <a:lnTo>
                  <a:pt x="2979" y="208"/>
                </a:lnTo>
                <a:lnTo>
                  <a:pt x="2979" y="206"/>
                </a:lnTo>
                <a:lnTo>
                  <a:pt x="2979" y="206"/>
                </a:lnTo>
                <a:lnTo>
                  <a:pt x="2976" y="206"/>
                </a:lnTo>
                <a:close/>
                <a:moveTo>
                  <a:pt x="3038" y="191"/>
                </a:moveTo>
                <a:lnTo>
                  <a:pt x="3040" y="191"/>
                </a:lnTo>
                <a:lnTo>
                  <a:pt x="3040" y="194"/>
                </a:lnTo>
                <a:lnTo>
                  <a:pt x="3042" y="194"/>
                </a:lnTo>
                <a:lnTo>
                  <a:pt x="3045" y="194"/>
                </a:lnTo>
                <a:lnTo>
                  <a:pt x="3047" y="191"/>
                </a:lnTo>
                <a:lnTo>
                  <a:pt x="3047" y="191"/>
                </a:lnTo>
                <a:lnTo>
                  <a:pt x="3049" y="191"/>
                </a:lnTo>
                <a:lnTo>
                  <a:pt x="3047" y="191"/>
                </a:lnTo>
                <a:lnTo>
                  <a:pt x="3045" y="191"/>
                </a:lnTo>
                <a:lnTo>
                  <a:pt x="3045" y="191"/>
                </a:lnTo>
                <a:lnTo>
                  <a:pt x="3040" y="189"/>
                </a:lnTo>
                <a:lnTo>
                  <a:pt x="3038" y="191"/>
                </a:lnTo>
                <a:lnTo>
                  <a:pt x="3038" y="191"/>
                </a:lnTo>
                <a:lnTo>
                  <a:pt x="3038" y="191"/>
                </a:lnTo>
                <a:close/>
                <a:moveTo>
                  <a:pt x="2964" y="208"/>
                </a:moveTo>
                <a:lnTo>
                  <a:pt x="2964" y="208"/>
                </a:lnTo>
                <a:lnTo>
                  <a:pt x="2967" y="208"/>
                </a:lnTo>
                <a:lnTo>
                  <a:pt x="2969" y="208"/>
                </a:lnTo>
                <a:lnTo>
                  <a:pt x="2969" y="208"/>
                </a:lnTo>
                <a:lnTo>
                  <a:pt x="2969" y="208"/>
                </a:lnTo>
                <a:lnTo>
                  <a:pt x="2969" y="208"/>
                </a:lnTo>
                <a:lnTo>
                  <a:pt x="2967" y="206"/>
                </a:lnTo>
                <a:lnTo>
                  <a:pt x="2967" y="206"/>
                </a:lnTo>
                <a:lnTo>
                  <a:pt x="2967" y="206"/>
                </a:lnTo>
                <a:lnTo>
                  <a:pt x="2964" y="206"/>
                </a:lnTo>
                <a:lnTo>
                  <a:pt x="2964" y="206"/>
                </a:lnTo>
                <a:lnTo>
                  <a:pt x="2962" y="206"/>
                </a:lnTo>
                <a:lnTo>
                  <a:pt x="2962" y="206"/>
                </a:lnTo>
                <a:lnTo>
                  <a:pt x="2964" y="206"/>
                </a:lnTo>
                <a:lnTo>
                  <a:pt x="2964" y="208"/>
                </a:lnTo>
                <a:close/>
                <a:moveTo>
                  <a:pt x="2946" y="217"/>
                </a:moveTo>
                <a:lnTo>
                  <a:pt x="2948" y="217"/>
                </a:lnTo>
                <a:lnTo>
                  <a:pt x="2953" y="217"/>
                </a:lnTo>
                <a:lnTo>
                  <a:pt x="2953" y="217"/>
                </a:lnTo>
                <a:lnTo>
                  <a:pt x="2953" y="215"/>
                </a:lnTo>
                <a:lnTo>
                  <a:pt x="2955" y="215"/>
                </a:lnTo>
                <a:lnTo>
                  <a:pt x="2955" y="213"/>
                </a:lnTo>
                <a:lnTo>
                  <a:pt x="2957" y="213"/>
                </a:lnTo>
                <a:lnTo>
                  <a:pt x="2957" y="213"/>
                </a:lnTo>
                <a:lnTo>
                  <a:pt x="2960" y="213"/>
                </a:lnTo>
                <a:lnTo>
                  <a:pt x="2962" y="210"/>
                </a:lnTo>
                <a:lnTo>
                  <a:pt x="2962" y="210"/>
                </a:lnTo>
                <a:lnTo>
                  <a:pt x="2964" y="210"/>
                </a:lnTo>
                <a:lnTo>
                  <a:pt x="2962" y="208"/>
                </a:lnTo>
                <a:lnTo>
                  <a:pt x="2962" y="208"/>
                </a:lnTo>
                <a:lnTo>
                  <a:pt x="2960" y="210"/>
                </a:lnTo>
                <a:lnTo>
                  <a:pt x="2960" y="210"/>
                </a:lnTo>
                <a:lnTo>
                  <a:pt x="2957" y="208"/>
                </a:lnTo>
                <a:lnTo>
                  <a:pt x="2957" y="206"/>
                </a:lnTo>
                <a:lnTo>
                  <a:pt x="2957" y="206"/>
                </a:lnTo>
                <a:lnTo>
                  <a:pt x="2957" y="206"/>
                </a:lnTo>
                <a:lnTo>
                  <a:pt x="2955" y="206"/>
                </a:lnTo>
                <a:lnTo>
                  <a:pt x="2955" y="208"/>
                </a:lnTo>
                <a:lnTo>
                  <a:pt x="2955" y="208"/>
                </a:lnTo>
                <a:lnTo>
                  <a:pt x="2955" y="208"/>
                </a:lnTo>
                <a:lnTo>
                  <a:pt x="2955" y="208"/>
                </a:lnTo>
                <a:lnTo>
                  <a:pt x="2953" y="210"/>
                </a:lnTo>
                <a:lnTo>
                  <a:pt x="2953" y="210"/>
                </a:lnTo>
                <a:lnTo>
                  <a:pt x="2950" y="213"/>
                </a:lnTo>
                <a:lnTo>
                  <a:pt x="2950" y="213"/>
                </a:lnTo>
                <a:lnTo>
                  <a:pt x="2950" y="213"/>
                </a:lnTo>
                <a:lnTo>
                  <a:pt x="2950" y="213"/>
                </a:lnTo>
                <a:lnTo>
                  <a:pt x="2950" y="213"/>
                </a:lnTo>
                <a:lnTo>
                  <a:pt x="2950" y="213"/>
                </a:lnTo>
                <a:lnTo>
                  <a:pt x="2948" y="213"/>
                </a:lnTo>
                <a:lnTo>
                  <a:pt x="2948" y="213"/>
                </a:lnTo>
                <a:lnTo>
                  <a:pt x="2946" y="213"/>
                </a:lnTo>
                <a:lnTo>
                  <a:pt x="2946" y="215"/>
                </a:lnTo>
                <a:lnTo>
                  <a:pt x="2946" y="215"/>
                </a:lnTo>
                <a:lnTo>
                  <a:pt x="2946" y="215"/>
                </a:lnTo>
                <a:lnTo>
                  <a:pt x="2946" y="215"/>
                </a:lnTo>
                <a:lnTo>
                  <a:pt x="2943" y="215"/>
                </a:lnTo>
                <a:lnTo>
                  <a:pt x="2943" y="217"/>
                </a:lnTo>
                <a:lnTo>
                  <a:pt x="2943" y="217"/>
                </a:lnTo>
                <a:lnTo>
                  <a:pt x="2946" y="217"/>
                </a:lnTo>
                <a:close/>
                <a:moveTo>
                  <a:pt x="2986" y="87"/>
                </a:moveTo>
                <a:lnTo>
                  <a:pt x="2988" y="87"/>
                </a:lnTo>
                <a:lnTo>
                  <a:pt x="2990" y="87"/>
                </a:lnTo>
                <a:lnTo>
                  <a:pt x="2993" y="87"/>
                </a:lnTo>
                <a:lnTo>
                  <a:pt x="2993" y="85"/>
                </a:lnTo>
                <a:lnTo>
                  <a:pt x="2995" y="85"/>
                </a:lnTo>
                <a:lnTo>
                  <a:pt x="2998" y="85"/>
                </a:lnTo>
                <a:lnTo>
                  <a:pt x="3000" y="85"/>
                </a:lnTo>
                <a:lnTo>
                  <a:pt x="3002" y="85"/>
                </a:lnTo>
                <a:lnTo>
                  <a:pt x="3002" y="85"/>
                </a:lnTo>
                <a:lnTo>
                  <a:pt x="3005" y="83"/>
                </a:lnTo>
                <a:lnTo>
                  <a:pt x="3005" y="83"/>
                </a:lnTo>
                <a:lnTo>
                  <a:pt x="3007" y="80"/>
                </a:lnTo>
                <a:lnTo>
                  <a:pt x="3014" y="80"/>
                </a:lnTo>
                <a:lnTo>
                  <a:pt x="3012" y="78"/>
                </a:lnTo>
                <a:lnTo>
                  <a:pt x="3007" y="78"/>
                </a:lnTo>
                <a:lnTo>
                  <a:pt x="3002" y="78"/>
                </a:lnTo>
                <a:lnTo>
                  <a:pt x="3000" y="78"/>
                </a:lnTo>
                <a:lnTo>
                  <a:pt x="2995" y="78"/>
                </a:lnTo>
                <a:lnTo>
                  <a:pt x="2993" y="76"/>
                </a:lnTo>
                <a:lnTo>
                  <a:pt x="2993" y="76"/>
                </a:lnTo>
                <a:lnTo>
                  <a:pt x="2995" y="73"/>
                </a:lnTo>
                <a:lnTo>
                  <a:pt x="2998" y="73"/>
                </a:lnTo>
                <a:lnTo>
                  <a:pt x="2995" y="73"/>
                </a:lnTo>
                <a:lnTo>
                  <a:pt x="2993" y="73"/>
                </a:lnTo>
                <a:lnTo>
                  <a:pt x="2990" y="73"/>
                </a:lnTo>
                <a:lnTo>
                  <a:pt x="2988" y="73"/>
                </a:lnTo>
                <a:lnTo>
                  <a:pt x="2986" y="73"/>
                </a:lnTo>
                <a:lnTo>
                  <a:pt x="2983" y="73"/>
                </a:lnTo>
                <a:lnTo>
                  <a:pt x="2981" y="71"/>
                </a:lnTo>
                <a:lnTo>
                  <a:pt x="2979" y="69"/>
                </a:lnTo>
                <a:lnTo>
                  <a:pt x="2976" y="69"/>
                </a:lnTo>
                <a:lnTo>
                  <a:pt x="2974" y="66"/>
                </a:lnTo>
                <a:lnTo>
                  <a:pt x="2972" y="66"/>
                </a:lnTo>
                <a:lnTo>
                  <a:pt x="2967" y="69"/>
                </a:lnTo>
                <a:lnTo>
                  <a:pt x="2960" y="69"/>
                </a:lnTo>
                <a:lnTo>
                  <a:pt x="2957" y="69"/>
                </a:lnTo>
                <a:lnTo>
                  <a:pt x="2960" y="71"/>
                </a:lnTo>
                <a:lnTo>
                  <a:pt x="2962" y="71"/>
                </a:lnTo>
                <a:lnTo>
                  <a:pt x="2962" y="71"/>
                </a:lnTo>
                <a:lnTo>
                  <a:pt x="2964" y="73"/>
                </a:lnTo>
                <a:lnTo>
                  <a:pt x="2964" y="73"/>
                </a:lnTo>
                <a:lnTo>
                  <a:pt x="2969" y="76"/>
                </a:lnTo>
                <a:lnTo>
                  <a:pt x="2969" y="76"/>
                </a:lnTo>
                <a:lnTo>
                  <a:pt x="2976" y="78"/>
                </a:lnTo>
                <a:lnTo>
                  <a:pt x="2976" y="78"/>
                </a:lnTo>
                <a:lnTo>
                  <a:pt x="2974" y="78"/>
                </a:lnTo>
                <a:lnTo>
                  <a:pt x="2972" y="80"/>
                </a:lnTo>
                <a:lnTo>
                  <a:pt x="2972" y="80"/>
                </a:lnTo>
                <a:lnTo>
                  <a:pt x="2972" y="83"/>
                </a:lnTo>
                <a:lnTo>
                  <a:pt x="2967" y="83"/>
                </a:lnTo>
                <a:lnTo>
                  <a:pt x="2967" y="85"/>
                </a:lnTo>
                <a:lnTo>
                  <a:pt x="2969" y="85"/>
                </a:lnTo>
                <a:lnTo>
                  <a:pt x="2979" y="85"/>
                </a:lnTo>
                <a:lnTo>
                  <a:pt x="2981" y="85"/>
                </a:lnTo>
                <a:lnTo>
                  <a:pt x="2983" y="83"/>
                </a:lnTo>
                <a:lnTo>
                  <a:pt x="2986" y="83"/>
                </a:lnTo>
                <a:lnTo>
                  <a:pt x="2986" y="83"/>
                </a:lnTo>
                <a:lnTo>
                  <a:pt x="2988" y="83"/>
                </a:lnTo>
                <a:lnTo>
                  <a:pt x="2988" y="83"/>
                </a:lnTo>
                <a:lnTo>
                  <a:pt x="2990" y="83"/>
                </a:lnTo>
                <a:lnTo>
                  <a:pt x="2988" y="85"/>
                </a:lnTo>
                <a:lnTo>
                  <a:pt x="2986" y="85"/>
                </a:lnTo>
                <a:lnTo>
                  <a:pt x="2988" y="85"/>
                </a:lnTo>
                <a:lnTo>
                  <a:pt x="2986" y="87"/>
                </a:lnTo>
                <a:lnTo>
                  <a:pt x="2986" y="87"/>
                </a:lnTo>
                <a:close/>
                <a:moveTo>
                  <a:pt x="3016" y="201"/>
                </a:moveTo>
                <a:lnTo>
                  <a:pt x="3016" y="201"/>
                </a:lnTo>
                <a:lnTo>
                  <a:pt x="3016" y="201"/>
                </a:lnTo>
                <a:lnTo>
                  <a:pt x="3016" y="198"/>
                </a:lnTo>
                <a:lnTo>
                  <a:pt x="3014" y="198"/>
                </a:lnTo>
                <a:lnTo>
                  <a:pt x="3012" y="201"/>
                </a:lnTo>
                <a:lnTo>
                  <a:pt x="3009" y="201"/>
                </a:lnTo>
                <a:lnTo>
                  <a:pt x="3007" y="201"/>
                </a:lnTo>
                <a:lnTo>
                  <a:pt x="3007" y="201"/>
                </a:lnTo>
                <a:lnTo>
                  <a:pt x="3007" y="203"/>
                </a:lnTo>
                <a:lnTo>
                  <a:pt x="3007" y="203"/>
                </a:lnTo>
                <a:lnTo>
                  <a:pt x="3007" y="203"/>
                </a:lnTo>
                <a:lnTo>
                  <a:pt x="3009" y="203"/>
                </a:lnTo>
                <a:lnTo>
                  <a:pt x="3009" y="203"/>
                </a:lnTo>
                <a:lnTo>
                  <a:pt x="3009" y="203"/>
                </a:lnTo>
                <a:lnTo>
                  <a:pt x="3009" y="206"/>
                </a:lnTo>
                <a:lnTo>
                  <a:pt x="3012" y="203"/>
                </a:lnTo>
                <a:lnTo>
                  <a:pt x="3012" y="203"/>
                </a:lnTo>
                <a:lnTo>
                  <a:pt x="3012" y="203"/>
                </a:lnTo>
                <a:lnTo>
                  <a:pt x="3016" y="203"/>
                </a:lnTo>
                <a:lnTo>
                  <a:pt x="3016" y="201"/>
                </a:lnTo>
                <a:close/>
                <a:moveTo>
                  <a:pt x="2936" y="43"/>
                </a:moveTo>
                <a:lnTo>
                  <a:pt x="2934" y="43"/>
                </a:lnTo>
                <a:lnTo>
                  <a:pt x="2931" y="40"/>
                </a:lnTo>
                <a:lnTo>
                  <a:pt x="2931" y="43"/>
                </a:lnTo>
                <a:lnTo>
                  <a:pt x="2931" y="43"/>
                </a:lnTo>
                <a:lnTo>
                  <a:pt x="2934" y="43"/>
                </a:lnTo>
                <a:lnTo>
                  <a:pt x="2936" y="43"/>
                </a:lnTo>
                <a:close/>
                <a:moveTo>
                  <a:pt x="2934" y="45"/>
                </a:moveTo>
                <a:lnTo>
                  <a:pt x="2938" y="45"/>
                </a:lnTo>
                <a:lnTo>
                  <a:pt x="2938" y="47"/>
                </a:lnTo>
                <a:lnTo>
                  <a:pt x="2936" y="47"/>
                </a:lnTo>
                <a:lnTo>
                  <a:pt x="2931" y="47"/>
                </a:lnTo>
                <a:lnTo>
                  <a:pt x="2931" y="47"/>
                </a:lnTo>
                <a:lnTo>
                  <a:pt x="2934" y="47"/>
                </a:lnTo>
                <a:lnTo>
                  <a:pt x="2934" y="50"/>
                </a:lnTo>
                <a:lnTo>
                  <a:pt x="2938" y="50"/>
                </a:lnTo>
                <a:lnTo>
                  <a:pt x="2941" y="50"/>
                </a:lnTo>
                <a:lnTo>
                  <a:pt x="2946" y="50"/>
                </a:lnTo>
                <a:lnTo>
                  <a:pt x="2948" y="50"/>
                </a:lnTo>
                <a:lnTo>
                  <a:pt x="2953" y="50"/>
                </a:lnTo>
                <a:lnTo>
                  <a:pt x="2955" y="50"/>
                </a:lnTo>
                <a:lnTo>
                  <a:pt x="2957" y="50"/>
                </a:lnTo>
                <a:lnTo>
                  <a:pt x="2962" y="50"/>
                </a:lnTo>
                <a:lnTo>
                  <a:pt x="2960" y="50"/>
                </a:lnTo>
                <a:lnTo>
                  <a:pt x="2960" y="52"/>
                </a:lnTo>
                <a:lnTo>
                  <a:pt x="2960" y="52"/>
                </a:lnTo>
                <a:lnTo>
                  <a:pt x="2955" y="52"/>
                </a:lnTo>
                <a:lnTo>
                  <a:pt x="2953" y="52"/>
                </a:lnTo>
                <a:lnTo>
                  <a:pt x="2950" y="52"/>
                </a:lnTo>
                <a:lnTo>
                  <a:pt x="2950" y="52"/>
                </a:lnTo>
                <a:lnTo>
                  <a:pt x="2950" y="52"/>
                </a:lnTo>
                <a:lnTo>
                  <a:pt x="2953" y="52"/>
                </a:lnTo>
                <a:lnTo>
                  <a:pt x="2955" y="54"/>
                </a:lnTo>
                <a:lnTo>
                  <a:pt x="2957" y="54"/>
                </a:lnTo>
                <a:lnTo>
                  <a:pt x="2962" y="54"/>
                </a:lnTo>
                <a:lnTo>
                  <a:pt x="2962" y="54"/>
                </a:lnTo>
                <a:lnTo>
                  <a:pt x="2964" y="54"/>
                </a:lnTo>
                <a:lnTo>
                  <a:pt x="2976" y="54"/>
                </a:lnTo>
                <a:lnTo>
                  <a:pt x="2986" y="54"/>
                </a:lnTo>
                <a:lnTo>
                  <a:pt x="2986" y="57"/>
                </a:lnTo>
                <a:lnTo>
                  <a:pt x="2986" y="57"/>
                </a:lnTo>
                <a:lnTo>
                  <a:pt x="2988" y="57"/>
                </a:lnTo>
                <a:lnTo>
                  <a:pt x="2998" y="59"/>
                </a:lnTo>
                <a:lnTo>
                  <a:pt x="3000" y="59"/>
                </a:lnTo>
                <a:lnTo>
                  <a:pt x="3002" y="57"/>
                </a:lnTo>
                <a:lnTo>
                  <a:pt x="3005" y="57"/>
                </a:lnTo>
                <a:lnTo>
                  <a:pt x="3005" y="57"/>
                </a:lnTo>
                <a:lnTo>
                  <a:pt x="3009" y="57"/>
                </a:lnTo>
                <a:lnTo>
                  <a:pt x="3009" y="57"/>
                </a:lnTo>
                <a:lnTo>
                  <a:pt x="3014" y="57"/>
                </a:lnTo>
                <a:lnTo>
                  <a:pt x="3014" y="57"/>
                </a:lnTo>
                <a:lnTo>
                  <a:pt x="3019" y="54"/>
                </a:lnTo>
                <a:lnTo>
                  <a:pt x="3021" y="54"/>
                </a:lnTo>
                <a:lnTo>
                  <a:pt x="3021" y="52"/>
                </a:lnTo>
                <a:lnTo>
                  <a:pt x="3024" y="52"/>
                </a:lnTo>
                <a:lnTo>
                  <a:pt x="3026" y="52"/>
                </a:lnTo>
                <a:lnTo>
                  <a:pt x="3035" y="47"/>
                </a:lnTo>
                <a:lnTo>
                  <a:pt x="3035" y="47"/>
                </a:lnTo>
                <a:lnTo>
                  <a:pt x="3035" y="45"/>
                </a:lnTo>
                <a:lnTo>
                  <a:pt x="3033" y="45"/>
                </a:lnTo>
                <a:lnTo>
                  <a:pt x="3031" y="45"/>
                </a:lnTo>
                <a:lnTo>
                  <a:pt x="3026" y="45"/>
                </a:lnTo>
                <a:lnTo>
                  <a:pt x="3019" y="45"/>
                </a:lnTo>
                <a:lnTo>
                  <a:pt x="3019" y="45"/>
                </a:lnTo>
                <a:lnTo>
                  <a:pt x="3016" y="43"/>
                </a:lnTo>
                <a:lnTo>
                  <a:pt x="3014" y="43"/>
                </a:lnTo>
                <a:lnTo>
                  <a:pt x="3009" y="43"/>
                </a:lnTo>
                <a:lnTo>
                  <a:pt x="3007" y="43"/>
                </a:lnTo>
                <a:lnTo>
                  <a:pt x="3007" y="43"/>
                </a:lnTo>
                <a:lnTo>
                  <a:pt x="3005" y="43"/>
                </a:lnTo>
                <a:lnTo>
                  <a:pt x="3005" y="43"/>
                </a:lnTo>
                <a:lnTo>
                  <a:pt x="3002" y="43"/>
                </a:lnTo>
                <a:lnTo>
                  <a:pt x="3002" y="40"/>
                </a:lnTo>
                <a:lnTo>
                  <a:pt x="3000" y="43"/>
                </a:lnTo>
                <a:lnTo>
                  <a:pt x="3000" y="43"/>
                </a:lnTo>
                <a:lnTo>
                  <a:pt x="3000" y="43"/>
                </a:lnTo>
                <a:lnTo>
                  <a:pt x="2998" y="43"/>
                </a:lnTo>
                <a:lnTo>
                  <a:pt x="2995" y="43"/>
                </a:lnTo>
                <a:lnTo>
                  <a:pt x="2995" y="43"/>
                </a:lnTo>
                <a:lnTo>
                  <a:pt x="2990" y="45"/>
                </a:lnTo>
                <a:lnTo>
                  <a:pt x="2988" y="45"/>
                </a:lnTo>
                <a:lnTo>
                  <a:pt x="2988" y="43"/>
                </a:lnTo>
                <a:lnTo>
                  <a:pt x="2988" y="40"/>
                </a:lnTo>
                <a:lnTo>
                  <a:pt x="2990" y="40"/>
                </a:lnTo>
                <a:lnTo>
                  <a:pt x="2988" y="40"/>
                </a:lnTo>
                <a:lnTo>
                  <a:pt x="2986" y="40"/>
                </a:lnTo>
                <a:lnTo>
                  <a:pt x="2986" y="40"/>
                </a:lnTo>
                <a:lnTo>
                  <a:pt x="2983" y="40"/>
                </a:lnTo>
                <a:lnTo>
                  <a:pt x="2983" y="40"/>
                </a:lnTo>
                <a:lnTo>
                  <a:pt x="2981" y="40"/>
                </a:lnTo>
                <a:lnTo>
                  <a:pt x="2979" y="40"/>
                </a:lnTo>
                <a:lnTo>
                  <a:pt x="2979" y="40"/>
                </a:lnTo>
                <a:lnTo>
                  <a:pt x="2981" y="43"/>
                </a:lnTo>
                <a:lnTo>
                  <a:pt x="2981" y="43"/>
                </a:lnTo>
                <a:lnTo>
                  <a:pt x="2979" y="45"/>
                </a:lnTo>
                <a:lnTo>
                  <a:pt x="2979" y="45"/>
                </a:lnTo>
                <a:lnTo>
                  <a:pt x="2979" y="45"/>
                </a:lnTo>
                <a:lnTo>
                  <a:pt x="2974" y="45"/>
                </a:lnTo>
                <a:lnTo>
                  <a:pt x="2972" y="45"/>
                </a:lnTo>
                <a:lnTo>
                  <a:pt x="2972" y="45"/>
                </a:lnTo>
                <a:lnTo>
                  <a:pt x="2972" y="43"/>
                </a:lnTo>
                <a:lnTo>
                  <a:pt x="2969" y="43"/>
                </a:lnTo>
                <a:lnTo>
                  <a:pt x="2964" y="43"/>
                </a:lnTo>
                <a:lnTo>
                  <a:pt x="2962" y="43"/>
                </a:lnTo>
                <a:lnTo>
                  <a:pt x="2960" y="43"/>
                </a:lnTo>
                <a:lnTo>
                  <a:pt x="2957" y="40"/>
                </a:lnTo>
                <a:lnTo>
                  <a:pt x="2955" y="40"/>
                </a:lnTo>
                <a:lnTo>
                  <a:pt x="2953" y="40"/>
                </a:lnTo>
                <a:lnTo>
                  <a:pt x="2950" y="40"/>
                </a:lnTo>
                <a:lnTo>
                  <a:pt x="2948" y="40"/>
                </a:lnTo>
                <a:lnTo>
                  <a:pt x="2948" y="40"/>
                </a:lnTo>
                <a:lnTo>
                  <a:pt x="2948" y="40"/>
                </a:lnTo>
                <a:lnTo>
                  <a:pt x="2948" y="43"/>
                </a:lnTo>
                <a:lnTo>
                  <a:pt x="2950" y="43"/>
                </a:lnTo>
                <a:lnTo>
                  <a:pt x="2950" y="43"/>
                </a:lnTo>
                <a:lnTo>
                  <a:pt x="2948" y="43"/>
                </a:lnTo>
                <a:lnTo>
                  <a:pt x="2948" y="43"/>
                </a:lnTo>
                <a:lnTo>
                  <a:pt x="2943" y="43"/>
                </a:lnTo>
                <a:lnTo>
                  <a:pt x="2943" y="43"/>
                </a:lnTo>
                <a:lnTo>
                  <a:pt x="2943" y="43"/>
                </a:lnTo>
                <a:lnTo>
                  <a:pt x="2941" y="43"/>
                </a:lnTo>
                <a:lnTo>
                  <a:pt x="2943" y="43"/>
                </a:lnTo>
                <a:lnTo>
                  <a:pt x="2946" y="45"/>
                </a:lnTo>
                <a:lnTo>
                  <a:pt x="2946" y="45"/>
                </a:lnTo>
                <a:lnTo>
                  <a:pt x="2946" y="45"/>
                </a:lnTo>
                <a:lnTo>
                  <a:pt x="2943" y="45"/>
                </a:lnTo>
                <a:lnTo>
                  <a:pt x="2941" y="45"/>
                </a:lnTo>
                <a:lnTo>
                  <a:pt x="2938" y="43"/>
                </a:lnTo>
                <a:lnTo>
                  <a:pt x="2929" y="45"/>
                </a:lnTo>
                <a:lnTo>
                  <a:pt x="2929" y="45"/>
                </a:lnTo>
                <a:lnTo>
                  <a:pt x="2931" y="45"/>
                </a:lnTo>
                <a:lnTo>
                  <a:pt x="2934" y="45"/>
                </a:lnTo>
                <a:close/>
                <a:moveTo>
                  <a:pt x="2898" y="232"/>
                </a:moveTo>
                <a:lnTo>
                  <a:pt x="2898" y="232"/>
                </a:lnTo>
                <a:lnTo>
                  <a:pt x="2896" y="232"/>
                </a:lnTo>
                <a:lnTo>
                  <a:pt x="2896" y="232"/>
                </a:lnTo>
                <a:lnTo>
                  <a:pt x="2894" y="232"/>
                </a:lnTo>
                <a:lnTo>
                  <a:pt x="2894" y="234"/>
                </a:lnTo>
                <a:lnTo>
                  <a:pt x="2896" y="234"/>
                </a:lnTo>
                <a:lnTo>
                  <a:pt x="2898" y="234"/>
                </a:lnTo>
                <a:lnTo>
                  <a:pt x="2898" y="234"/>
                </a:lnTo>
                <a:lnTo>
                  <a:pt x="2901" y="234"/>
                </a:lnTo>
                <a:lnTo>
                  <a:pt x="2901" y="234"/>
                </a:lnTo>
                <a:lnTo>
                  <a:pt x="2901" y="234"/>
                </a:lnTo>
                <a:lnTo>
                  <a:pt x="2903" y="234"/>
                </a:lnTo>
                <a:lnTo>
                  <a:pt x="2905" y="234"/>
                </a:lnTo>
                <a:lnTo>
                  <a:pt x="2908" y="234"/>
                </a:lnTo>
                <a:lnTo>
                  <a:pt x="2908" y="232"/>
                </a:lnTo>
                <a:lnTo>
                  <a:pt x="2908" y="229"/>
                </a:lnTo>
                <a:lnTo>
                  <a:pt x="2905" y="229"/>
                </a:lnTo>
                <a:lnTo>
                  <a:pt x="2905" y="227"/>
                </a:lnTo>
                <a:lnTo>
                  <a:pt x="2903" y="227"/>
                </a:lnTo>
                <a:lnTo>
                  <a:pt x="2903" y="227"/>
                </a:lnTo>
                <a:lnTo>
                  <a:pt x="2903" y="227"/>
                </a:lnTo>
                <a:lnTo>
                  <a:pt x="2903" y="229"/>
                </a:lnTo>
                <a:lnTo>
                  <a:pt x="2901" y="229"/>
                </a:lnTo>
                <a:lnTo>
                  <a:pt x="2901" y="229"/>
                </a:lnTo>
                <a:lnTo>
                  <a:pt x="2901" y="229"/>
                </a:lnTo>
                <a:lnTo>
                  <a:pt x="2901" y="232"/>
                </a:lnTo>
                <a:lnTo>
                  <a:pt x="2898" y="232"/>
                </a:lnTo>
                <a:close/>
                <a:moveTo>
                  <a:pt x="2872" y="281"/>
                </a:moveTo>
                <a:lnTo>
                  <a:pt x="2872" y="281"/>
                </a:lnTo>
                <a:lnTo>
                  <a:pt x="2872" y="281"/>
                </a:lnTo>
                <a:lnTo>
                  <a:pt x="2870" y="281"/>
                </a:lnTo>
                <a:lnTo>
                  <a:pt x="2870" y="281"/>
                </a:lnTo>
                <a:lnTo>
                  <a:pt x="2868" y="281"/>
                </a:lnTo>
                <a:lnTo>
                  <a:pt x="2868" y="283"/>
                </a:lnTo>
                <a:lnTo>
                  <a:pt x="2868" y="283"/>
                </a:lnTo>
                <a:lnTo>
                  <a:pt x="2870" y="283"/>
                </a:lnTo>
                <a:lnTo>
                  <a:pt x="2872" y="281"/>
                </a:lnTo>
                <a:close/>
                <a:moveTo>
                  <a:pt x="2877" y="243"/>
                </a:moveTo>
                <a:lnTo>
                  <a:pt x="2875" y="246"/>
                </a:lnTo>
                <a:lnTo>
                  <a:pt x="2875" y="246"/>
                </a:lnTo>
                <a:lnTo>
                  <a:pt x="2872" y="248"/>
                </a:lnTo>
                <a:lnTo>
                  <a:pt x="2875" y="248"/>
                </a:lnTo>
                <a:lnTo>
                  <a:pt x="2877" y="246"/>
                </a:lnTo>
                <a:lnTo>
                  <a:pt x="2877" y="246"/>
                </a:lnTo>
                <a:lnTo>
                  <a:pt x="2877" y="246"/>
                </a:lnTo>
                <a:lnTo>
                  <a:pt x="2877" y="243"/>
                </a:lnTo>
                <a:lnTo>
                  <a:pt x="2877" y="243"/>
                </a:lnTo>
                <a:close/>
                <a:moveTo>
                  <a:pt x="2870" y="279"/>
                </a:moveTo>
                <a:lnTo>
                  <a:pt x="2870" y="279"/>
                </a:lnTo>
                <a:lnTo>
                  <a:pt x="2870" y="279"/>
                </a:lnTo>
                <a:lnTo>
                  <a:pt x="2868" y="279"/>
                </a:lnTo>
                <a:lnTo>
                  <a:pt x="2868" y="279"/>
                </a:lnTo>
                <a:lnTo>
                  <a:pt x="2868" y="279"/>
                </a:lnTo>
                <a:lnTo>
                  <a:pt x="2868" y="281"/>
                </a:lnTo>
                <a:lnTo>
                  <a:pt x="2868" y="281"/>
                </a:lnTo>
                <a:lnTo>
                  <a:pt x="2868" y="281"/>
                </a:lnTo>
                <a:lnTo>
                  <a:pt x="2870" y="281"/>
                </a:lnTo>
                <a:lnTo>
                  <a:pt x="2870" y="279"/>
                </a:lnTo>
                <a:close/>
                <a:moveTo>
                  <a:pt x="2858" y="288"/>
                </a:moveTo>
                <a:lnTo>
                  <a:pt x="2858" y="288"/>
                </a:lnTo>
                <a:lnTo>
                  <a:pt x="2858" y="288"/>
                </a:lnTo>
                <a:lnTo>
                  <a:pt x="2861" y="288"/>
                </a:lnTo>
                <a:lnTo>
                  <a:pt x="2861" y="288"/>
                </a:lnTo>
                <a:lnTo>
                  <a:pt x="2863" y="288"/>
                </a:lnTo>
                <a:lnTo>
                  <a:pt x="2863" y="286"/>
                </a:lnTo>
                <a:lnTo>
                  <a:pt x="2861" y="286"/>
                </a:lnTo>
                <a:lnTo>
                  <a:pt x="2858" y="288"/>
                </a:lnTo>
                <a:close/>
                <a:moveTo>
                  <a:pt x="2889" y="241"/>
                </a:moveTo>
                <a:lnTo>
                  <a:pt x="2887" y="241"/>
                </a:lnTo>
                <a:lnTo>
                  <a:pt x="2887" y="241"/>
                </a:lnTo>
                <a:lnTo>
                  <a:pt x="2884" y="241"/>
                </a:lnTo>
                <a:lnTo>
                  <a:pt x="2882" y="241"/>
                </a:lnTo>
                <a:lnTo>
                  <a:pt x="2882" y="243"/>
                </a:lnTo>
                <a:lnTo>
                  <a:pt x="2879" y="241"/>
                </a:lnTo>
                <a:lnTo>
                  <a:pt x="2879" y="243"/>
                </a:lnTo>
                <a:lnTo>
                  <a:pt x="2879" y="243"/>
                </a:lnTo>
                <a:lnTo>
                  <a:pt x="2877" y="243"/>
                </a:lnTo>
                <a:lnTo>
                  <a:pt x="2879" y="246"/>
                </a:lnTo>
                <a:lnTo>
                  <a:pt x="2879" y="246"/>
                </a:lnTo>
                <a:lnTo>
                  <a:pt x="2882" y="246"/>
                </a:lnTo>
                <a:lnTo>
                  <a:pt x="2882" y="243"/>
                </a:lnTo>
                <a:lnTo>
                  <a:pt x="2882" y="243"/>
                </a:lnTo>
                <a:lnTo>
                  <a:pt x="2882" y="243"/>
                </a:lnTo>
                <a:lnTo>
                  <a:pt x="2884" y="243"/>
                </a:lnTo>
                <a:lnTo>
                  <a:pt x="2884" y="243"/>
                </a:lnTo>
                <a:lnTo>
                  <a:pt x="2887" y="243"/>
                </a:lnTo>
                <a:lnTo>
                  <a:pt x="2887" y="243"/>
                </a:lnTo>
                <a:lnTo>
                  <a:pt x="2887" y="241"/>
                </a:lnTo>
                <a:lnTo>
                  <a:pt x="2889" y="241"/>
                </a:lnTo>
                <a:lnTo>
                  <a:pt x="2891" y="241"/>
                </a:lnTo>
                <a:lnTo>
                  <a:pt x="2891" y="241"/>
                </a:lnTo>
                <a:lnTo>
                  <a:pt x="2891" y="241"/>
                </a:lnTo>
                <a:lnTo>
                  <a:pt x="2889" y="241"/>
                </a:lnTo>
                <a:close/>
                <a:moveTo>
                  <a:pt x="3016" y="201"/>
                </a:moveTo>
                <a:lnTo>
                  <a:pt x="3019" y="201"/>
                </a:lnTo>
                <a:lnTo>
                  <a:pt x="3021" y="198"/>
                </a:lnTo>
                <a:lnTo>
                  <a:pt x="3021" y="198"/>
                </a:lnTo>
                <a:lnTo>
                  <a:pt x="3021" y="198"/>
                </a:lnTo>
                <a:lnTo>
                  <a:pt x="3019" y="196"/>
                </a:lnTo>
                <a:lnTo>
                  <a:pt x="3019" y="196"/>
                </a:lnTo>
                <a:lnTo>
                  <a:pt x="3019" y="196"/>
                </a:lnTo>
                <a:lnTo>
                  <a:pt x="3016" y="196"/>
                </a:lnTo>
                <a:lnTo>
                  <a:pt x="3016" y="198"/>
                </a:lnTo>
                <a:lnTo>
                  <a:pt x="3016" y="198"/>
                </a:lnTo>
                <a:lnTo>
                  <a:pt x="3016" y="201"/>
                </a:lnTo>
                <a:close/>
                <a:moveTo>
                  <a:pt x="2998" y="201"/>
                </a:moveTo>
                <a:lnTo>
                  <a:pt x="3000" y="201"/>
                </a:lnTo>
                <a:lnTo>
                  <a:pt x="3000" y="201"/>
                </a:lnTo>
                <a:lnTo>
                  <a:pt x="3002" y="201"/>
                </a:lnTo>
                <a:lnTo>
                  <a:pt x="3002" y="201"/>
                </a:lnTo>
                <a:lnTo>
                  <a:pt x="3002" y="201"/>
                </a:lnTo>
                <a:lnTo>
                  <a:pt x="3005" y="201"/>
                </a:lnTo>
                <a:lnTo>
                  <a:pt x="3007" y="201"/>
                </a:lnTo>
                <a:lnTo>
                  <a:pt x="3007" y="198"/>
                </a:lnTo>
                <a:lnTo>
                  <a:pt x="3009" y="198"/>
                </a:lnTo>
                <a:lnTo>
                  <a:pt x="3012" y="196"/>
                </a:lnTo>
                <a:lnTo>
                  <a:pt x="3012" y="196"/>
                </a:lnTo>
                <a:lnTo>
                  <a:pt x="3012" y="196"/>
                </a:lnTo>
                <a:lnTo>
                  <a:pt x="3014" y="196"/>
                </a:lnTo>
                <a:lnTo>
                  <a:pt x="3012" y="194"/>
                </a:lnTo>
                <a:lnTo>
                  <a:pt x="3012" y="196"/>
                </a:lnTo>
                <a:lnTo>
                  <a:pt x="3009" y="196"/>
                </a:lnTo>
                <a:lnTo>
                  <a:pt x="3007" y="196"/>
                </a:lnTo>
                <a:lnTo>
                  <a:pt x="3005" y="196"/>
                </a:lnTo>
                <a:lnTo>
                  <a:pt x="3002" y="198"/>
                </a:lnTo>
                <a:lnTo>
                  <a:pt x="3000" y="196"/>
                </a:lnTo>
                <a:lnTo>
                  <a:pt x="3000" y="198"/>
                </a:lnTo>
                <a:lnTo>
                  <a:pt x="2998" y="198"/>
                </a:lnTo>
                <a:lnTo>
                  <a:pt x="2998" y="198"/>
                </a:lnTo>
                <a:lnTo>
                  <a:pt x="2995" y="198"/>
                </a:lnTo>
                <a:lnTo>
                  <a:pt x="2995" y="198"/>
                </a:lnTo>
                <a:lnTo>
                  <a:pt x="2998" y="201"/>
                </a:lnTo>
                <a:close/>
                <a:moveTo>
                  <a:pt x="2846" y="52"/>
                </a:moveTo>
                <a:lnTo>
                  <a:pt x="2846" y="52"/>
                </a:lnTo>
                <a:lnTo>
                  <a:pt x="2844" y="52"/>
                </a:lnTo>
                <a:lnTo>
                  <a:pt x="2844" y="52"/>
                </a:lnTo>
                <a:lnTo>
                  <a:pt x="2844" y="54"/>
                </a:lnTo>
                <a:lnTo>
                  <a:pt x="2846" y="54"/>
                </a:lnTo>
                <a:lnTo>
                  <a:pt x="2846" y="54"/>
                </a:lnTo>
                <a:lnTo>
                  <a:pt x="2846" y="57"/>
                </a:lnTo>
                <a:lnTo>
                  <a:pt x="2849" y="57"/>
                </a:lnTo>
                <a:lnTo>
                  <a:pt x="2849" y="57"/>
                </a:lnTo>
                <a:lnTo>
                  <a:pt x="2851" y="59"/>
                </a:lnTo>
                <a:lnTo>
                  <a:pt x="2851" y="59"/>
                </a:lnTo>
                <a:lnTo>
                  <a:pt x="2853" y="59"/>
                </a:lnTo>
                <a:lnTo>
                  <a:pt x="2856" y="59"/>
                </a:lnTo>
                <a:lnTo>
                  <a:pt x="2856" y="57"/>
                </a:lnTo>
                <a:lnTo>
                  <a:pt x="2856" y="57"/>
                </a:lnTo>
                <a:lnTo>
                  <a:pt x="2861" y="57"/>
                </a:lnTo>
                <a:lnTo>
                  <a:pt x="2861" y="57"/>
                </a:lnTo>
                <a:lnTo>
                  <a:pt x="2861" y="57"/>
                </a:lnTo>
                <a:lnTo>
                  <a:pt x="2858" y="59"/>
                </a:lnTo>
                <a:lnTo>
                  <a:pt x="2858" y="59"/>
                </a:lnTo>
                <a:lnTo>
                  <a:pt x="2858" y="59"/>
                </a:lnTo>
                <a:lnTo>
                  <a:pt x="2861" y="61"/>
                </a:lnTo>
                <a:lnTo>
                  <a:pt x="2861" y="61"/>
                </a:lnTo>
                <a:lnTo>
                  <a:pt x="2861" y="61"/>
                </a:lnTo>
                <a:lnTo>
                  <a:pt x="2863" y="61"/>
                </a:lnTo>
                <a:lnTo>
                  <a:pt x="2865" y="61"/>
                </a:lnTo>
                <a:lnTo>
                  <a:pt x="2865" y="61"/>
                </a:lnTo>
                <a:lnTo>
                  <a:pt x="2863" y="61"/>
                </a:lnTo>
                <a:lnTo>
                  <a:pt x="2863" y="61"/>
                </a:lnTo>
                <a:lnTo>
                  <a:pt x="2853" y="61"/>
                </a:lnTo>
                <a:lnTo>
                  <a:pt x="2853" y="61"/>
                </a:lnTo>
                <a:lnTo>
                  <a:pt x="2853" y="61"/>
                </a:lnTo>
                <a:lnTo>
                  <a:pt x="2856" y="64"/>
                </a:lnTo>
                <a:lnTo>
                  <a:pt x="2858" y="64"/>
                </a:lnTo>
                <a:lnTo>
                  <a:pt x="2856" y="64"/>
                </a:lnTo>
                <a:lnTo>
                  <a:pt x="2856" y="64"/>
                </a:lnTo>
                <a:lnTo>
                  <a:pt x="2858" y="66"/>
                </a:lnTo>
                <a:lnTo>
                  <a:pt x="2858" y="66"/>
                </a:lnTo>
                <a:lnTo>
                  <a:pt x="2861" y="66"/>
                </a:lnTo>
                <a:lnTo>
                  <a:pt x="2861" y="66"/>
                </a:lnTo>
                <a:lnTo>
                  <a:pt x="2863" y="66"/>
                </a:lnTo>
                <a:lnTo>
                  <a:pt x="2865" y="69"/>
                </a:lnTo>
                <a:lnTo>
                  <a:pt x="2868" y="71"/>
                </a:lnTo>
                <a:lnTo>
                  <a:pt x="2870" y="71"/>
                </a:lnTo>
                <a:lnTo>
                  <a:pt x="2870" y="71"/>
                </a:lnTo>
                <a:lnTo>
                  <a:pt x="2870" y="71"/>
                </a:lnTo>
                <a:lnTo>
                  <a:pt x="2875" y="73"/>
                </a:lnTo>
                <a:lnTo>
                  <a:pt x="2879" y="73"/>
                </a:lnTo>
                <a:lnTo>
                  <a:pt x="2882" y="73"/>
                </a:lnTo>
                <a:lnTo>
                  <a:pt x="2884" y="71"/>
                </a:lnTo>
                <a:lnTo>
                  <a:pt x="2887" y="71"/>
                </a:lnTo>
                <a:lnTo>
                  <a:pt x="2889" y="71"/>
                </a:lnTo>
                <a:lnTo>
                  <a:pt x="2889" y="71"/>
                </a:lnTo>
                <a:lnTo>
                  <a:pt x="2891" y="71"/>
                </a:lnTo>
                <a:lnTo>
                  <a:pt x="2891" y="69"/>
                </a:lnTo>
                <a:lnTo>
                  <a:pt x="2889" y="69"/>
                </a:lnTo>
                <a:lnTo>
                  <a:pt x="2889" y="69"/>
                </a:lnTo>
                <a:lnTo>
                  <a:pt x="2889" y="66"/>
                </a:lnTo>
                <a:lnTo>
                  <a:pt x="2889" y="66"/>
                </a:lnTo>
                <a:lnTo>
                  <a:pt x="2889" y="66"/>
                </a:lnTo>
                <a:lnTo>
                  <a:pt x="2891" y="66"/>
                </a:lnTo>
                <a:lnTo>
                  <a:pt x="2891" y="66"/>
                </a:lnTo>
                <a:lnTo>
                  <a:pt x="2891" y="66"/>
                </a:lnTo>
                <a:lnTo>
                  <a:pt x="2894" y="66"/>
                </a:lnTo>
                <a:lnTo>
                  <a:pt x="2894" y="66"/>
                </a:lnTo>
                <a:lnTo>
                  <a:pt x="2894" y="66"/>
                </a:lnTo>
                <a:lnTo>
                  <a:pt x="2896" y="66"/>
                </a:lnTo>
                <a:lnTo>
                  <a:pt x="2896" y="66"/>
                </a:lnTo>
                <a:lnTo>
                  <a:pt x="2898" y="66"/>
                </a:lnTo>
                <a:lnTo>
                  <a:pt x="2898" y="64"/>
                </a:lnTo>
                <a:lnTo>
                  <a:pt x="2901" y="64"/>
                </a:lnTo>
                <a:lnTo>
                  <a:pt x="2901" y="66"/>
                </a:lnTo>
                <a:lnTo>
                  <a:pt x="2901" y="66"/>
                </a:lnTo>
                <a:lnTo>
                  <a:pt x="2898" y="66"/>
                </a:lnTo>
                <a:lnTo>
                  <a:pt x="2898" y="66"/>
                </a:lnTo>
                <a:lnTo>
                  <a:pt x="2898" y="69"/>
                </a:lnTo>
                <a:lnTo>
                  <a:pt x="2901" y="69"/>
                </a:lnTo>
                <a:lnTo>
                  <a:pt x="2901" y="69"/>
                </a:lnTo>
                <a:lnTo>
                  <a:pt x="2903" y="69"/>
                </a:lnTo>
                <a:lnTo>
                  <a:pt x="2908" y="69"/>
                </a:lnTo>
                <a:lnTo>
                  <a:pt x="2910" y="69"/>
                </a:lnTo>
                <a:lnTo>
                  <a:pt x="2912" y="66"/>
                </a:lnTo>
                <a:lnTo>
                  <a:pt x="2912" y="66"/>
                </a:lnTo>
                <a:lnTo>
                  <a:pt x="2917" y="66"/>
                </a:lnTo>
                <a:lnTo>
                  <a:pt x="2915" y="66"/>
                </a:lnTo>
                <a:lnTo>
                  <a:pt x="2912" y="69"/>
                </a:lnTo>
                <a:lnTo>
                  <a:pt x="2915" y="69"/>
                </a:lnTo>
                <a:lnTo>
                  <a:pt x="2917" y="71"/>
                </a:lnTo>
                <a:lnTo>
                  <a:pt x="2917" y="71"/>
                </a:lnTo>
                <a:lnTo>
                  <a:pt x="2920" y="71"/>
                </a:lnTo>
                <a:lnTo>
                  <a:pt x="2922" y="71"/>
                </a:lnTo>
                <a:lnTo>
                  <a:pt x="2920" y="71"/>
                </a:lnTo>
                <a:lnTo>
                  <a:pt x="2917" y="71"/>
                </a:lnTo>
                <a:lnTo>
                  <a:pt x="2910" y="71"/>
                </a:lnTo>
                <a:lnTo>
                  <a:pt x="2905" y="71"/>
                </a:lnTo>
                <a:lnTo>
                  <a:pt x="2905" y="71"/>
                </a:lnTo>
                <a:lnTo>
                  <a:pt x="2903" y="71"/>
                </a:lnTo>
                <a:lnTo>
                  <a:pt x="2903" y="73"/>
                </a:lnTo>
                <a:lnTo>
                  <a:pt x="2903" y="73"/>
                </a:lnTo>
                <a:lnTo>
                  <a:pt x="2903" y="73"/>
                </a:lnTo>
                <a:lnTo>
                  <a:pt x="2901" y="73"/>
                </a:lnTo>
                <a:lnTo>
                  <a:pt x="2896" y="73"/>
                </a:lnTo>
                <a:lnTo>
                  <a:pt x="2887" y="76"/>
                </a:lnTo>
                <a:lnTo>
                  <a:pt x="2887" y="76"/>
                </a:lnTo>
                <a:lnTo>
                  <a:pt x="2884" y="76"/>
                </a:lnTo>
                <a:lnTo>
                  <a:pt x="2884" y="76"/>
                </a:lnTo>
                <a:lnTo>
                  <a:pt x="2882" y="76"/>
                </a:lnTo>
                <a:lnTo>
                  <a:pt x="2882" y="76"/>
                </a:lnTo>
                <a:lnTo>
                  <a:pt x="2879" y="76"/>
                </a:lnTo>
                <a:lnTo>
                  <a:pt x="2879" y="76"/>
                </a:lnTo>
                <a:lnTo>
                  <a:pt x="2879" y="78"/>
                </a:lnTo>
                <a:lnTo>
                  <a:pt x="2882" y="78"/>
                </a:lnTo>
                <a:lnTo>
                  <a:pt x="2882" y="78"/>
                </a:lnTo>
                <a:lnTo>
                  <a:pt x="2884" y="80"/>
                </a:lnTo>
                <a:lnTo>
                  <a:pt x="2884" y="80"/>
                </a:lnTo>
                <a:lnTo>
                  <a:pt x="2891" y="80"/>
                </a:lnTo>
                <a:lnTo>
                  <a:pt x="2894" y="80"/>
                </a:lnTo>
                <a:lnTo>
                  <a:pt x="2898" y="80"/>
                </a:lnTo>
                <a:lnTo>
                  <a:pt x="2901" y="78"/>
                </a:lnTo>
                <a:lnTo>
                  <a:pt x="2903" y="78"/>
                </a:lnTo>
                <a:lnTo>
                  <a:pt x="2905" y="78"/>
                </a:lnTo>
                <a:lnTo>
                  <a:pt x="2908" y="78"/>
                </a:lnTo>
                <a:lnTo>
                  <a:pt x="2915" y="78"/>
                </a:lnTo>
                <a:lnTo>
                  <a:pt x="2917" y="78"/>
                </a:lnTo>
                <a:lnTo>
                  <a:pt x="2920" y="78"/>
                </a:lnTo>
                <a:lnTo>
                  <a:pt x="2920" y="78"/>
                </a:lnTo>
                <a:lnTo>
                  <a:pt x="2920" y="80"/>
                </a:lnTo>
                <a:lnTo>
                  <a:pt x="2915" y="80"/>
                </a:lnTo>
                <a:lnTo>
                  <a:pt x="2910" y="80"/>
                </a:lnTo>
                <a:lnTo>
                  <a:pt x="2896" y="80"/>
                </a:lnTo>
                <a:lnTo>
                  <a:pt x="2894" y="83"/>
                </a:lnTo>
                <a:lnTo>
                  <a:pt x="2891" y="83"/>
                </a:lnTo>
                <a:lnTo>
                  <a:pt x="2891" y="83"/>
                </a:lnTo>
                <a:lnTo>
                  <a:pt x="2889" y="83"/>
                </a:lnTo>
                <a:lnTo>
                  <a:pt x="2884" y="83"/>
                </a:lnTo>
                <a:lnTo>
                  <a:pt x="2884" y="83"/>
                </a:lnTo>
                <a:lnTo>
                  <a:pt x="2884" y="83"/>
                </a:lnTo>
                <a:lnTo>
                  <a:pt x="2884" y="85"/>
                </a:lnTo>
                <a:lnTo>
                  <a:pt x="2884" y="85"/>
                </a:lnTo>
                <a:lnTo>
                  <a:pt x="2887" y="87"/>
                </a:lnTo>
                <a:lnTo>
                  <a:pt x="2887" y="87"/>
                </a:lnTo>
                <a:lnTo>
                  <a:pt x="2889" y="87"/>
                </a:lnTo>
                <a:lnTo>
                  <a:pt x="2891" y="90"/>
                </a:lnTo>
                <a:lnTo>
                  <a:pt x="2894" y="90"/>
                </a:lnTo>
                <a:lnTo>
                  <a:pt x="2898" y="90"/>
                </a:lnTo>
                <a:lnTo>
                  <a:pt x="2903" y="95"/>
                </a:lnTo>
                <a:lnTo>
                  <a:pt x="2910" y="95"/>
                </a:lnTo>
                <a:lnTo>
                  <a:pt x="2910" y="97"/>
                </a:lnTo>
                <a:lnTo>
                  <a:pt x="2912" y="97"/>
                </a:lnTo>
                <a:lnTo>
                  <a:pt x="2912" y="97"/>
                </a:lnTo>
                <a:lnTo>
                  <a:pt x="2915" y="99"/>
                </a:lnTo>
                <a:lnTo>
                  <a:pt x="2917" y="99"/>
                </a:lnTo>
                <a:lnTo>
                  <a:pt x="2920" y="99"/>
                </a:lnTo>
                <a:lnTo>
                  <a:pt x="2922" y="97"/>
                </a:lnTo>
                <a:lnTo>
                  <a:pt x="2922" y="97"/>
                </a:lnTo>
                <a:lnTo>
                  <a:pt x="2922" y="95"/>
                </a:lnTo>
                <a:lnTo>
                  <a:pt x="2922" y="95"/>
                </a:lnTo>
                <a:lnTo>
                  <a:pt x="2922" y="95"/>
                </a:lnTo>
                <a:lnTo>
                  <a:pt x="2924" y="92"/>
                </a:lnTo>
                <a:lnTo>
                  <a:pt x="2924" y="92"/>
                </a:lnTo>
                <a:lnTo>
                  <a:pt x="2922" y="92"/>
                </a:lnTo>
                <a:lnTo>
                  <a:pt x="2924" y="90"/>
                </a:lnTo>
                <a:lnTo>
                  <a:pt x="2927" y="87"/>
                </a:lnTo>
                <a:lnTo>
                  <a:pt x="2929" y="85"/>
                </a:lnTo>
                <a:lnTo>
                  <a:pt x="2931" y="85"/>
                </a:lnTo>
                <a:lnTo>
                  <a:pt x="2934" y="85"/>
                </a:lnTo>
                <a:lnTo>
                  <a:pt x="2936" y="83"/>
                </a:lnTo>
                <a:lnTo>
                  <a:pt x="2936" y="83"/>
                </a:lnTo>
                <a:lnTo>
                  <a:pt x="2936" y="80"/>
                </a:lnTo>
                <a:lnTo>
                  <a:pt x="2936" y="80"/>
                </a:lnTo>
                <a:lnTo>
                  <a:pt x="2936" y="78"/>
                </a:lnTo>
                <a:lnTo>
                  <a:pt x="2936" y="76"/>
                </a:lnTo>
                <a:lnTo>
                  <a:pt x="2936" y="76"/>
                </a:lnTo>
                <a:lnTo>
                  <a:pt x="2938" y="76"/>
                </a:lnTo>
                <a:lnTo>
                  <a:pt x="2941" y="76"/>
                </a:lnTo>
                <a:lnTo>
                  <a:pt x="2941" y="76"/>
                </a:lnTo>
                <a:lnTo>
                  <a:pt x="2943" y="76"/>
                </a:lnTo>
                <a:lnTo>
                  <a:pt x="2943" y="73"/>
                </a:lnTo>
                <a:lnTo>
                  <a:pt x="2943" y="73"/>
                </a:lnTo>
                <a:lnTo>
                  <a:pt x="2943" y="73"/>
                </a:lnTo>
                <a:lnTo>
                  <a:pt x="2943" y="71"/>
                </a:lnTo>
                <a:lnTo>
                  <a:pt x="2946" y="71"/>
                </a:lnTo>
                <a:lnTo>
                  <a:pt x="2948" y="69"/>
                </a:lnTo>
                <a:lnTo>
                  <a:pt x="2950" y="69"/>
                </a:lnTo>
                <a:lnTo>
                  <a:pt x="2950" y="66"/>
                </a:lnTo>
                <a:lnTo>
                  <a:pt x="2950" y="66"/>
                </a:lnTo>
                <a:lnTo>
                  <a:pt x="2953" y="66"/>
                </a:lnTo>
                <a:lnTo>
                  <a:pt x="2960" y="66"/>
                </a:lnTo>
                <a:lnTo>
                  <a:pt x="2962" y="66"/>
                </a:lnTo>
                <a:lnTo>
                  <a:pt x="2967" y="66"/>
                </a:lnTo>
                <a:lnTo>
                  <a:pt x="2969" y="66"/>
                </a:lnTo>
                <a:lnTo>
                  <a:pt x="2972" y="64"/>
                </a:lnTo>
                <a:lnTo>
                  <a:pt x="2972" y="64"/>
                </a:lnTo>
                <a:lnTo>
                  <a:pt x="2969" y="64"/>
                </a:lnTo>
                <a:lnTo>
                  <a:pt x="2967" y="64"/>
                </a:lnTo>
                <a:lnTo>
                  <a:pt x="2962" y="61"/>
                </a:lnTo>
                <a:lnTo>
                  <a:pt x="2960" y="61"/>
                </a:lnTo>
                <a:lnTo>
                  <a:pt x="2962" y="59"/>
                </a:lnTo>
                <a:lnTo>
                  <a:pt x="2962" y="59"/>
                </a:lnTo>
                <a:lnTo>
                  <a:pt x="2960" y="59"/>
                </a:lnTo>
                <a:lnTo>
                  <a:pt x="2955" y="59"/>
                </a:lnTo>
                <a:lnTo>
                  <a:pt x="2955" y="59"/>
                </a:lnTo>
                <a:lnTo>
                  <a:pt x="2955" y="59"/>
                </a:lnTo>
                <a:lnTo>
                  <a:pt x="2953" y="59"/>
                </a:lnTo>
                <a:lnTo>
                  <a:pt x="2950" y="59"/>
                </a:lnTo>
                <a:lnTo>
                  <a:pt x="2948" y="59"/>
                </a:lnTo>
                <a:lnTo>
                  <a:pt x="2943" y="59"/>
                </a:lnTo>
                <a:lnTo>
                  <a:pt x="2941" y="59"/>
                </a:lnTo>
                <a:lnTo>
                  <a:pt x="2941" y="57"/>
                </a:lnTo>
                <a:lnTo>
                  <a:pt x="2938" y="57"/>
                </a:lnTo>
                <a:lnTo>
                  <a:pt x="2938" y="57"/>
                </a:lnTo>
                <a:lnTo>
                  <a:pt x="2938" y="57"/>
                </a:lnTo>
                <a:lnTo>
                  <a:pt x="2938" y="57"/>
                </a:lnTo>
                <a:lnTo>
                  <a:pt x="2938" y="57"/>
                </a:lnTo>
                <a:lnTo>
                  <a:pt x="2941" y="54"/>
                </a:lnTo>
                <a:lnTo>
                  <a:pt x="2938" y="54"/>
                </a:lnTo>
                <a:lnTo>
                  <a:pt x="2938" y="54"/>
                </a:lnTo>
                <a:lnTo>
                  <a:pt x="2938" y="54"/>
                </a:lnTo>
                <a:lnTo>
                  <a:pt x="2936" y="52"/>
                </a:lnTo>
                <a:lnTo>
                  <a:pt x="2934" y="52"/>
                </a:lnTo>
                <a:lnTo>
                  <a:pt x="2934" y="52"/>
                </a:lnTo>
                <a:lnTo>
                  <a:pt x="2934" y="52"/>
                </a:lnTo>
                <a:lnTo>
                  <a:pt x="2929" y="54"/>
                </a:lnTo>
                <a:lnTo>
                  <a:pt x="2927" y="54"/>
                </a:lnTo>
                <a:lnTo>
                  <a:pt x="2927" y="54"/>
                </a:lnTo>
                <a:lnTo>
                  <a:pt x="2927" y="54"/>
                </a:lnTo>
                <a:lnTo>
                  <a:pt x="2927" y="52"/>
                </a:lnTo>
                <a:lnTo>
                  <a:pt x="2927" y="52"/>
                </a:lnTo>
                <a:lnTo>
                  <a:pt x="2929" y="52"/>
                </a:lnTo>
                <a:lnTo>
                  <a:pt x="2929" y="50"/>
                </a:lnTo>
                <a:lnTo>
                  <a:pt x="2927" y="50"/>
                </a:lnTo>
                <a:lnTo>
                  <a:pt x="2927" y="50"/>
                </a:lnTo>
                <a:lnTo>
                  <a:pt x="2924" y="47"/>
                </a:lnTo>
                <a:lnTo>
                  <a:pt x="2920" y="47"/>
                </a:lnTo>
                <a:lnTo>
                  <a:pt x="2917" y="47"/>
                </a:lnTo>
                <a:lnTo>
                  <a:pt x="2917" y="47"/>
                </a:lnTo>
                <a:lnTo>
                  <a:pt x="2917" y="47"/>
                </a:lnTo>
                <a:lnTo>
                  <a:pt x="2915" y="47"/>
                </a:lnTo>
                <a:lnTo>
                  <a:pt x="2915" y="47"/>
                </a:lnTo>
                <a:lnTo>
                  <a:pt x="2912" y="47"/>
                </a:lnTo>
                <a:lnTo>
                  <a:pt x="2910" y="45"/>
                </a:lnTo>
                <a:lnTo>
                  <a:pt x="2908" y="45"/>
                </a:lnTo>
                <a:lnTo>
                  <a:pt x="2908" y="47"/>
                </a:lnTo>
                <a:lnTo>
                  <a:pt x="2908" y="47"/>
                </a:lnTo>
                <a:lnTo>
                  <a:pt x="2908" y="47"/>
                </a:lnTo>
                <a:lnTo>
                  <a:pt x="2905" y="50"/>
                </a:lnTo>
                <a:lnTo>
                  <a:pt x="2905" y="50"/>
                </a:lnTo>
                <a:lnTo>
                  <a:pt x="2903" y="50"/>
                </a:lnTo>
                <a:lnTo>
                  <a:pt x="2903" y="52"/>
                </a:lnTo>
                <a:lnTo>
                  <a:pt x="2905" y="52"/>
                </a:lnTo>
                <a:lnTo>
                  <a:pt x="2905" y="54"/>
                </a:lnTo>
                <a:lnTo>
                  <a:pt x="2908" y="57"/>
                </a:lnTo>
                <a:lnTo>
                  <a:pt x="2910" y="59"/>
                </a:lnTo>
                <a:lnTo>
                  <a:pt x="2910" y="61"/>
                </a:lnTo>
                <a:lnTo>
                  <a:pt x="2910" y="61"/>
                </a:lnTo>
                <a:lnTo>
                  <a:pt x="2905" y="59"/>
                </a:lnTo>
                <a:lnTo>
                  <a:pt x="2903" y="59"/>
                </a:lnTo>
                <a:lnTo>
                  <a:pt x="2903" y="57"/>
                </a:lnTo>
                <a:lnTo>
                  <a:pt x="2901" y="54"/>
                </a:lnTo>
                <a:lnTo>
                  <a:pt x="2898" y="52"/>
                </a:lnTo>
                <a:lnTo>
                  <a:pt x="2896" y="52"/>
                </a:lnTo>
                <a:lnTo>
                  <a:pt x="2894" y="50"/>
                </a:lnTo>
                <a:lnTo>
                  <a:pt x="2889" y="50"/>
                </a:lnTo>
                <a:lnTo>
                  <a:pt x="2887" y="50"/>
                </a:lnTo>
                <a:lnTo>
                  <a:pt x="2884" y="52"/>
                </a:lnTo>
                <a:lnTo>
                  <a:pt x="2884" y="52"/>
                </a:lnTo>
                <a:lnTo>
                  <a:pt x="2884" y="52"/>
                </a:lnTo>
                <a:lnTo>
                  <a:pt x="2884" y="54"/>
                </a:lnTo>
                <a:lnTo>
                  <a:pt x="2884" y="54"/>
                </a:lnTo>
                <a:lnTo>
                  <a:pt x="2884" y="54"/>
                </a:lnTo>
                <a:lnTo>
                  <a:pt x="2884" y="57"/>
                </a:lnTo>
                <a:lnTo>
                  <a:pt x="2882" y="57"/>
                </a:lnTo>
                <a:lnTo>
                  <a:pt x="2882" y="54"/>
                </a:lnTo>
                <a:lnTo>
                  <a:pt x="2879" y="54"/>
                </a:lnTo>
                <a:lnTo>
                  <a:pt x="2879" y="54"/>
                </a:lnTo>
                <a:lnTo>
                  <a:pt x="2877" y="54"/>
                </a:lnTo>
                <a:lnTo>
                  <a:pt x="2877" y="54"/>
                </a:lnTo>
                <a:lnTo>
                  <a:pt x="2875" y="52"/>
                </a:lnTo>
                <a:lnTo>
                  <a:pt x="2875" y="52"/>
                </a:lnTo>
                <a:lnTo>
                  <a:pt x="2865" y="52"/>
                </a:lnTo>
                <a:lnTo>
                  <a:pt x="2872" y="52"/>
                </a:lnTo>
                <a:lnTo>
                  <a:pt x="2879" y="50"/>
                </a:lnTo>
                <a:lnTo>
                  <a:pt x="2882" y="50"/>
                </a:lnTo>
                <a:lnTo>
                  <a:pt x="2882" y="50"/>
                </a:lnTo>
                <a:lnTo>
                  <a:pt x="2882" y="50"/>
                </a:lnTo>
                <a:lnTo>
                  <a:pt x="2882" y="50"/>
                </a:lnTo>
                <a:lnTo>
                  <a:pt x="2879" y="47"/>
                </a:lnTo>
                <a:lnTo>
                  <a:pt x="2872" y="50"/>
                </a:lnTo>
                <a:lnTo>
                  <a:pt x="2868" y="50"/>
                </a:lnTo>
                <a:lnTo>
                  <a:pt x="2868" y="50"/>
                </a:lnTo>
                <a:lnTo>
                  <a:pt x="2863" y="50"/>
                </a:lnTo>
                <a:lnTo>
                  <a:pt x="2863" y="50"/>
                </a:lnTo>
                <a:lnTo>
                  <a:pt x="2863" y="50"/>
                </a:lnTo>
                <a:lnTo>
                  <a:pt x="2863" y="50"/>
                </a:lnTo>
                <a:lnTo>
                  <a:pt x="2863" y="50"/>
                </a:lnTo>
                <a:lnTo>
                  <a:pt x="2861" y="50"/>
                </a:lnTo>
                <a:lnTo>
                  <a:pt x="2856" y="50"/>
                </a:lnTo>
                <a:lnTo>
                  <a:pt x="2851" y="50"/>
                </a:lnTo>
                <a:lnTo>
                  <a:pt x="2851" y="50"/>
                </a:lnTo>
                <a:lnTo>
                  <a:pt x="2851" y="50"/>
                </a:lnTo>
                <a:lnTo>
                  <a:pt x="2849" y="50"/>
                </a:lnTo>
                <a:lnTo>
                  <a:pt x="2849" y="50"/>
                </a:lnTo>
                <a:lnTo>
                  <a:pt x="2846" y="50"/>
                </a:lnTo>
                <a:lnTo>
                  <a:pt x="2846" y="50"/>
                </a:lnTo>
                <a:lnTo>
                  <a:pt x="2844" y="50"/>
                </a:lnTo>
                <a:lnTo>
                  <a:pt x="2844" y="50"/>
                </a:lnTo>
                <a:lnTo>
                  <a:pt x="2844" y="50"/>
                </a:lnTo>
                <a:lnTo>
                  <a:pt x="2846" y="52"/>
                </a:lnTo>
                <a:close/>
                <a:moveTo>
                  <a:pt x="2846" y="66"/>
                </a:moveTo>
                <a:lnTo>
                  <a:pt x="2846" y="66"/>
                </a:lnTo>
                <a:lnTo>
                  <a:pt x="2849" y="69"/>
                </a:lnTo>
                <a:lnTo>
                  <a:pt x="2851" y="69"/>
                </a:lnTo>
                <a:lnTo>
                  <a:pt x="2853" y="69"/>
                </a:lnTo>
                <a:lnTo>
                  <a:pt x="2856" y="71"/>
                </a:lnTo>
                <a:lnTo>
                  <a:pt x="2858" y="71"/>
                </a:lnTo>
                <a:lnTo>
                  <a:pt x="2861" y="73"/>
                </a:lnTo>
                <a:lnTo>
                  <a:pt x="2861" y="73"/>
                </a:lnTo>
                <a:lnTo>
                  <a:pt x="2861" y="71"/>
                </a:lnTo>
                <a:lnTo>
                  <a:pt x="2858" y="71"/>
                </a:lnTo>
                <a:lnTo>
                  <a:pt x="2858" y="71"/>
                </a:lnTo>
                <a:lnTo>
                  <a:pt x="2858" y="69"/>
                </a:lnTo>
                <a:lnTo>
                  <a:pt x="2856" y="69"/>
                </a:lnTo>
                <a:lnTo>
                  <a:pt x="2853" y="69"/>
                </a:lnTo>
                <a:lnTo>
                  <a:pt x="2851" y="69"/>
                </a:lnTo>
                <a:lnTo>
                  <a:pt x="2851" y="66"/>
                </a:lnTo>
                <a:lnTo>
                  <a:pt x="2849" y="66"/>
                </a:lnTo>
                <a:lnTo>
                  <a:pt x="2849" y="66"/>
                </a:lnTo>
                <a:lnTo>
                  <a:pt x="2849" y="66"/>
                </a:lnTo>
                <a:lnTo>
                  <a:pt x="2849" y="64"/>
                </a:lnTo>
                <a:lnTo>
                  <a:pt x="2849" y="64"/>
                </a:lnTo>
                <a:lnTo>
                  <a:pt x="2846" y="64"/>
                </a:lnTo>
                <a:lnTo>
                  <a:pt x="2844" y="61"/>
                </a:lnTo>
                <a:lnTo>
                  <a:pt x="2844" y="64"/>
                </a:lnTo>
                <a:lnTo>
                  <a:pt x="2844" y="64"/>
                </a:lnTo>
                <a:lnTo>
                  <a:pt x="2846" y="66"/>
                </a:lnTo>
                <a:close/>
                <a:moveTo>
                  <a:pt x="2894" y="241"/>
                </a:moveTo>
                <a:lnTo>
                  <a:pt x="2894" y="241"/>
                </a:lnTo>
                <a:lnTo>
                  <a:pt x="2898" y="241"/>
                </a:lnTo>
                <a:lnTo>
                  <a:pt x="2901" y="239"/>
                </a:lnTo>
                <a:lnTo>
                  <a:pt x="2903" y="241"/>
                </a:lnTo>
                <a:lnTo>
                  <a:pt x="2903" y="241"/>
                </a:lnTo>
                <a:lnTo>
                  <a:pt x="2905" y="239"/>
                </a:lnTo>
                <a:lnTo>
                  <a:pt x="2905" y="239"/>
                </a:lnTo>
                <a:lnTo>
                  <a:pt x="2908" y="239"/>
                </a:lnTo>
                <a:lnTo>
                  <a:pt x="2908" y="239"/>
                </a:lnTo>
                <a:lnTo>
                  <a:pt x="2908" y="239"/>
                </a:lnTo>
                <a:lnTo>
                  <a:pt x="2912" y="239"/>
                </a:lnTo>
                <a:lnTo>
                  <a:pt x="2912" y="239"/>
                </a:lnTo>
                <a:lnTo>
                  <a:pt x="2915" y="239"/>
                </a:lnTo>
                <a:lnTo>
                  <a:pt x="2915" y="239"/>
                </a:lnTo>
                <a:lnTo>
                  <a:pt x="2915" y="239"/>
                </a:lnTo>
                <a:lnTo>
                  <a:pt x="2915" y="239"/>
                </a:lnTo>
                <a:lnTo>
                  <a:pt x="2917" y="236"/>
                </a:lnTo>
                <a:lnTo>
                  <a:pt x="2920" y="236"/>
                </a:lnTo>
                <a:lnTo>
                  <a:pt x="2920" y="234"/>
                </a:lnTo>
                <a:lnTo>
                  <a:pt x="2924" y="234"/>
                </a:lnTo>
                <a:lnTo>
                  <a:pt x="2924" y="232"/>
                </a:lnTo>
                <a:lnTo>
                  <a:pt x="2922" y="232"/>
                </a:lnTo>
                <a:lnTo>
                  <a:pt x="2922" y="229"/>
                </a:lnTo>
                <a:lnTo>
                  <a:pt x="2920" y="229"/>
                </a:lnTo>
                <a:lnTo>
                  <a:pt x="2920" y="229"/>
                </a:lnTo>
                <a:lnTo>
                  <a:pt x="2920" y="229"/>
                </a:lnTo>
                <a:lnTo>
                  <a:pt x="2917" y="229"/>
                </a:lnTo>
                <a:lnTo>
                  <a:pt x="2917" y="232"/>
                </a:lnTo>
                <a:lnTo>
                  <a:pt x="2917" y="232"/>
                </a:lnTo>
                <a:lnTo>
                  <a:pt x="2917" y="232"/>
                </a:lnTo>
                <a:lnTo>
                  <a:pt x="2917" y="234"/>
                </a:lnTo>
                <a:lnTo>
                  <a:pt x="2915" y="234"/>
                </a:lnTo>
                <a:lnTo>
                  <a:pt x="2912" y="236"/>
                </a:lnTo>
                <a:lnTo>
                  <a:pt x="2912" y="234"/>
                </a:lnTo>
                <a:lnTo>
                  <a:pt x="2912" y="234"/>
                </a:lnTo>
                <a:lnTo>
                  <a:pt x="2915" y="232"/>
                </a:lnTo>
                <a:lnTo>
                  <a:pt x="2915" y="232"/>
                </a:lnTo>
                <a:lnTo>
                  <a:pt x="2915" y="229"/>
                </a:lnTo>
                <a:lnTo>
                  <a:pt x="2912" y="227"/>
                </a:lnTo>
                <a:lnTo>
                  <a:pt x="2912" y="227"/>
                </a:lnTo>
                <a:lnTo>
                  <a:pt x="2915" y="224"/>
                </a:lnTo>
                <a:lnTo>
                  <a:pt x="2917" y="224"/>
                </a:lnTo>
                <a:lnTo>
                  <a:pt x="2917" y="222"/>
                </a:lnTo>
                <a:lnTo>
                  <a:pt x="2917" y="222"/>
                </a:lnTo>
                <a:lnTo>
                  <a:pt x="2915" y="222"/>
                </a:lnTo>
                <a:lnTo>
                  <a:pt x="2915" y="222"/>
                </a:lnTo>
                <a:lnTo>
                  <a:pt x="2912" y="224"/>
                </a:lnTo>
                <a:lnTo>
                  <a:pt x="2910" y="224"/>
                </a:lnTo>
                <a:lnTo>
                  <a:pt x="2908" y="227"/>
                </a:lnTo>
                <a:lnTo>
                  <a:pt x="2908" y="227"/>
                </a:lnTo>
                <a:lnTo>
                  <a:pt x="2908" y="229"/>
                </a:lnTo>
                <a:lnTo>
                  <a:pt x="2910" y="229"/>
                </a:lnTo>
                <a:lnTo>
                  <a:pt x="2910" y="229"/>
                </a:lnTo>
                <a:lnTo>
                  <a:pt x="2910" y="232"/>
                </a:lnTo>
                <a:lnTo>
                  <a:pt x="2908" y="234"/>
                </a:lnTo>
                <a:lnTo>
                  <a:pt x="2903" y="236"/>
                </a:lnTo>
                <a:lnTo>
                  <a:pt x="2896" y="239"/>
                </a:lnTo>
                <a:lnTo>
                  <a:pt x="2896" y="239"/>
                </a:lnTo>
                <a:lnTo>
                  <a:pt x="2894" y="241"/>
                </a:lnTo>
                <a:lnTo>
                  <a:pt x="2894" y="241"/>
                </a:lnTo>
                <a:close/>
                <a:moveTo>
                  <a:pt x="5126" y="709"/>
                </a:moveTo>
                <a:lnTo>
                  <a:pt x="5126" y="711"/>
                </a:lnTo>
                <a:lnTo>
                  <a:pt x="5126" y="711"/>
                </a:lnTo>
                <a:lnTo>
                  <a:pt x="5126" y="711"/>
                </a:lnTo>
                <a:lnTo>
                  <a:pt x="5128" y="709"/>
                </a:lnTo>
                <a:lnTo>
                  <a:pt x="5128" y="706"/>
                </a:lnTo>
                <a:lnTo>
                  <a:pt x="5128" y="704"/>
                </a:lnTo>
                <a:lnTo>
                  <a:pt x="5130" y="702"/>
                </a:lnTo>
                <a:lnTo>
                  <a:pt x="5130" y="702"/>
                </a:lnTo>
                <a:lnTo>
                  <a:pt x="5130" y="699"/>
                </a:lnTo>
                <a:lnTo>
                  <a:pt x="5130" y="699"/>
                </a:lnTo>
                <a:lnTo>
                  <a:pt x="5133" y="699"/>
                </a:lnTo>
                <a:lnTo>
                  <a:pt x="5135" y="699"/>
                </a:lnTo>
                <a:lnTo>
                  <a:pt x="5135" y="694"/>
                </a:lnTo>
                <a:lnTo>
                  <a:pt x="5138" y="692"/>
                </a:lnTo>
                <a:lnTo>
                  <a:pt x="5140" y="692"/>
                </a:lnTo>
                <a:lnTo>
                  <a:pt x="5142" y="690"/>
                </a:lnTo>
                <a:lnTo>
                  <a:pt x="5145" y="690"/>
                </a:lnTo>
                <a:lnTo>
                  <a:pt x="5145" y="690"/>
                </a:lnTo>
                <a:lnTo>
                  <a:pt x="5145" y="690"/>
                </a:lnTo>
                <a:lnTo>
                  <a:pt x="5145" y="690"/>
                </a:lnTo>
                <a:lnTo>
                  <a:pt x="5145" y="687"/>
                </a:lnTo>
                <a:lnTo>
                  <a:pt x="5142" y="687"/>
                </a:lnTo>
                <a:lnTo>
                  <a:pt x="5142" y="687"/>
                </a:lnTo>
                <a:lnTo>
                  <a:pt x="5142" y="685"/>
                </a:lnTo>
                <a:lnTo>
                  <a:pt x="5142" y="685"/>
                </a:lnTo>
                <a:lnTo>
                  <a:pt x="5142" y="685"/>
                </a:lnTo>
                <a:lnTo>
                  <a:pt x="5142" y="685"/>
                </a:lnTo>
                <a:lnTo>
                  <a:pt x="5142" y="685"/>
                </a:lnTo>
                <a:lnTo>
                  <a:pt x="5140" y="685"/>
                </a:lnTo>
                <a:lnTo>
                  <a:pt x="5140" y="687"/>
                </a:lnTo>
                <a:lnTo>
                  <a:pt x="5138" y="690"/>
                </a:lnTo>
                <a:lnTo>
                  <a:pt x="5135" y="692"/>
                </a:lnTo>
                <a:lnTo>
                  <a:pt x="5135" y="692"/>
                </a:lnTo>
                <a:lnTo>
                  <a:pt x="5133" y="692"/>
                </a:lnTo>
                <a:lnTo>
                  <a:pt x="5130" y="690"/>
                </a:lnTo>
                <a:lnTo>
                  <a:pt x="5130" y="690"/>
                </a:lnTo>
                <a:lnTo>
                  <a:pt x="5130" y="690"/>
                </a:lnTo>
                <a:lnTo>
                  <a:pt x="5130" y="690"/>
                </a:lnTo>
                <a:lnTo>
                  <a:pt x="5130" y="690"/>
                </a:lnTo>
                <a:lnTo>
                  <a:pt x="5130" y="692"/>
                </a:lnTo>
                <a:lnTo>
                  <a:pt x="5130" y="692"/>
                </a:lnTo>
                <a:lnTo>
                  <a:pt x="5128" y="694"/>
                </a:lnTo>
                <a:lnTo>
                  <a:pt x="5128" y="694"/>
                </a:lnTo>
                <a:lnTo>
                  <a:pt x="5128" y="699"/>
                </a:lnTo>
                <a:lnTo>
                  <a:pt x="5126" y="702"/>
                </a:lnTo>
                <a:lnTo>
                  <a:pt x="5126" y="704"/>
                </a:lnTo>
                <a:lnTo>
                  <a:pt x="5126" y="706"/>
                </a:lnTo>
                <a:lnTo>
                  <a:pt x="5126" y="706"/>
                </a:lnTo>
                <a:lnTo>
                  <a:pt x="5126" y="709"/>
                </a:lnTo>
                <a:close/>
                <a:moveTo>
                  <a:pt x="5069" y="1897"/>
                </a:moveTo>
                <a:lnTo>
                  <a:pt x="5076" y="1892"/>
                </a:lnTo>
                <a:lnTo>
                  <a:pt x="5079" y="1887"/>
                </a:lnTo>
                <a:lnTo>
                  <a:pt x="5079" y="1887"/>
                </a:lnTo>
                <a:lnTo>
                  <a:pt x="5079" y="1887"/>
                </a:lnTo>
                <a:lnTo>
                  <a:pt x="5081" y="1885"/>
                </a:lnTo>
                <a:lnTo>
                  <a:pt x="5081" y="1885"/>
                </a:lnTo>
                <a:lnTo>
                  <a:pt x="5081" y="1885"/>
                </a:lnTo>
                <a:lnTo>
                  <a:pt x="5079" y="1882"/>
                </a:lnTo>
                <a:lnTo>
                  <a:pt x="5079" y="1880"/>
                </a:lnTo>
                <a:lnTo>
                  <a:pt x="5076" y="1880"/>
                </a:lnTo>
                <a:lnTo>
                  <a:pt x="5076" y="1880"/>
                </a:lnTo>
                <a:lnTo>
                  <a:pt x="5074" y="1882"/>
                </a:lnTo>
                <a:lnTo>
                  <a:pt x="5071" y="1882"/>
                </a:lnTo>
                <a:lnTo>
                  <a:pt x="5071" y="1882"/>
                </a:lnTo>
                <a:lnTo>
                  <a:pt x="5069" y="1882"/>
                </a:lnTo>
                <a:lnTo>
                  <a:pt x="5067" y="1885"/>
                </a:lnTo>
                <a:lnTo>
                  <a:pt x="5064" y="1885"/>
                </a:lnTo>
                <a:lnTo>
                  <a:pt x="5062" y="1882"/>
                </a:lnTo>
                <a:lnTo>
                  <a:pt x="5062" y="1882"/>
                </a:lnTo>
                <a:lnTo>
                  <a:pt x="5062" y="1880"/>
                </a:lnTo>
                <a:lnTo>
                  <a:pt x="5060" y="1880"/>
                </a:lnTo>
                <a:lnTo>
                  <a:pt x="5060" y="1880"/>
                </a:lnTo>
                <a:lnTo>
                  <a:pt x="5060" y="1880"/>
                </a:lnTo>
                <a:lnTo>
                  <a:pt x="5060" y="1882"/>
                </a:lnTo>
                <a:lnTo>
                  <a:pt x="5060" y="1885"/>
                </a:lnTo>
                <a:lnTo>
                  <a:pt x="5062" y="1890"/>
                </a:lnTo>
                <a:lnTo>
                  <a:pt x="5064" y="1892"/>
                </a:lnTo>
                <a:lnTo>
                  <a:pt x="5069" y="1897"/>
                </a:lnTo>
                <a:close/>
                <a:moveTo>
                  <a:pt x="5147" y="1689"/>
                </a:moveTo>
                <a:lnTo>
                  <a:pt x="5147" y="1686"/>
                </a:lnTo>
                <a:lnTo>
                  <a:pt x="5147" y="1686"/>
                </a:lnTo>
                <a:lnTo>
                  <a:pt x="5147" y="1686"/>
                </a:lnTo>
                <a:lnTo>
                  <a:pt x="5147" y="1686"/>
                </a:lnTo>
                <a:lnTo>
                  <a:pt x="5145" y="1689"/>
                </a:lnTo>
                <a:lnTo>
                  <a:pt x="5145" y="1689"/>
                </a:lnTo>
                <a:lnTo>
                  <a:pt x="5147" y="1689"/>
                </a:lnTo>
                <a:close/>
                <a:moveTo>
                  <a:pt x="5133" y="723"/>
                </a:moveTo>
                <a:lnTo>
                  <a:pt x="5133" y="723"/>
                </a:lnTo>
                <a:lnTo>
                  <a:pt x="5133" y="723"/>
                </a:lnTo>
                <a:lnTo>
                  <a:pt x="5133" y="720"/>
                </a:lnTo>
                <a:lnTo>
                  <a:pt x="5128" y="723"/>
                </a:lnTo>
                <a:lnTo>
                  <a:pt x="5128" y="723"/>
                </a:lnTo>
                <a:lnTo>
                  <a:pt x="5130" y="725"/>
                </a:lnTo>
                <a:lnTo>
                  <a:pt x="5130" y="725"/>
                </a:lnTo>
                <a:lnTo>
                  <a:pt x="5130" y="723"/>
                </a:lnTo>
                <a:lnTo>
                  <a:pt x="5133" y="723"/>
                </a:lnTo>
                <a:lnTo>
                  <a:pt x="5133" y="723"/>
                </a:lnTo>
                <a:lnTo>
                  <a:pt x="5133" y="723"/>
                </a:lnTo>
                <a:lnTo>
                  <a:pt x="5133" y="723"/>
                </a:lnTo>
                <a:close/>
                <a:moveTo>
                  <a:pt x="5027" y="1708"/>
                </a:moveTo>
                <a:lnTo>
                  <a:pt x="5027" y="1705"/>
                </a:lnTo>
                <a:lnTo>
                  <a:pt x="5027" y="1705"/>
                </a:lnTo>
                <a:lnTo>
                  <a:pt x="5024" y="1708"/>
                </a:lnTo>
                <a:lnTo>
                  <a:pt x="5024" y="1708"/>
                </a:lnTo>
                <a:lnTo>
                  <a:pt x="5027" y="1708"/>
                </a:lnTo>
                <a:close/>
                <a:moveTo>
                  <a:pt x="5017" y="1656"/>
                </a:moveTo>
                <a:lnTo>
                  <a:pt x="5019" y="1658"/>
                </a:lnTo>
                <a:lnTo>
                  <a:pt x="5017" y="1660"/>
                </a:lnTo>
                <a:lnTo>
                  <a:pt x="5017" y="1660"/>
                </a:lnTo>
                <a:lnTo>
                  <a:pt x="5019" y="1660"/>
                </a:lnTo>
                <a:lnTo>
                  <a:pt x="5022" y="1660"/>
                </a:lnTo>
                <a:lnTo>
                  <a:pt x="5022" y="1660"/>
                </a:lnTo>
                <a:lnTo>
                  <a:pt x="5022" y="1660"/>
                </a:lnTo>
                <a:lnTo>
                  <a:pt x="5024" y="1663"/>
                </a:lnTo>
                <a:lnTo>
                  <a:pt x="5024" y="1663"/>
                </a:lnTo>
                <a:lnTo>
                  <a:pt x="5027" y="1660"/>
                </a:lnTo>
                <a:lnTo>
                  <a:pt x="5027" y="1660"/>
                </a:lnTo>
                <a:lnTo>
                  <a:pt x="5024" y="1658"/>
                </a:lnTo>
                <a:lnTo>
                  <a:pt x="5024" y="1658"/>
                </a:lnTo>
                <a:lnTo>
                  <a:pt x="5022" y="1658"/>
                </a:lnTo>
                <a:lnTo>
                  <a:pt x="5022" y="1656"/>
                </a:lnTo>
                <a:lnTo>
                  <a:pt x="5022" y="1653"/>
                </a:lnTo>
                <a:lnTo>
                  <a:pt x="5019" y="1651"/>
                </a:lnTo>
                <a:lnTo>
                  <a:pt x="5019" y="1651"/>
                </a:lnTo>
                <a:lnTo>
                  <a:pt x="5019" y="1651"/>
                </a:lnTo>
                <a:lnTo>
                  <a:pt x="5017" y="1653"/>
                </a:lnTo>
                <a:lnTo>
                  <a:pt x="5017" y="1651"/>
                </a:lnTo>
                <a:lnTo>
                  <a:pt x="5015" y="1651"/>
                </a:lnTo>
                <a:lnTo>
                  <a:pt x="5015" y="1653"/>
                </a:lnTo>
                <a:lnTo>
                  <a:pt x="5015" y="1653"/>
                </a:lnTo>
                <a:lnTo>
                  <a:pt x="5015" y="1653"/>
                </a:lnTo>
                <a:lnTo>
                  <a:pt x="5017" y="1656"/>
                </a:lnTo>
                <a:close/>
                <a:moveTo>
                  <a:pt x="5055" y="1814"/>
                </a:moveTo>
                <a:lnTo>
                  <a:pt x="5055" y="1812"/>
                </a:lnTo>
                <a:lnTo>
                  <a:pt x="5055" y="1809"/>
                </a:lnTo>
                <a:lnTo>
                  <a:pt x="5055" y="1809"/>
                </a:lnTo>
                <a:lnTo>
                  <a:pt x="5053" y="1809"/>
                </a:lnTo>
                <a:lnTo>
                  <a:pt x="5053" y="1809"/>
                </a:lnTo>
                <a:lnTo>
                  <a:pt x="5053" y="1809"/>
                </a:lnTo>
                <a:lnTo>
                  <a:pt x="5050" y="1812"/>
                </a:lnTo>
                <a:lnTo>
                  <a:pt x="5053" y="1814"/>
                </a:lnTo>
                <a:lnTo>
                  <a:pt x="5055" y="1814"/>
                </a:lnTo>
                <a:close/>
                <a:moveTo>
                  <a:pt x="5074" y="1819"/>
                </a:moveTo>
                <a:lnTo>
                  <a:pt x="5071" y="1821"/>
                </a:lnTo>
                <a:lnTo>
                  <a:pt x="5074" y="1819"/>
                </a:lnTo>
                <a:lnTo>
                  <a:pt x="5076" y="1819"/>
                </a:lnTo>
                <a:lnTo>
                  <a:pt x="5079" y="1816"/>
                </a:lnTo>
                <a:lnTo>
                  <a:pt x="5081" y="1816"/>
                </a:lnTo>
                <a:lnTo>
                  <a:pt x="5079" y="1816"/>
                </a:lnTo>
                <a:lnTo>
                  <a:pt x="5079" y="1814"/>
                </a:lnTo>
                <a:lnTo>
                  <a:pt x="5074" y="1819"/>
                </a:lnTo>
                <a:close/>
                <a:moveTo>
                  <a:pt x="5055" y="1894"/>
                </a:moveTo>
                <a:lnTo>
                  <a:pt x="5057" y="1892"/>
                </a:lnTo>
                <a:lnTo>
                  <a:pt x="5062" y="1894"/>
                </a:lnTo>
                <a:lnTo>
                  <a:pt x="5062" y="1894"/>
                </a:lnTo>
                <a:lnTo>
                  <a:pt x="5062" y="1892"/>
                </a:lnTo>
                <a:lnTo>
                  <a:pt x="5062" y="1892"/>
                </a:lnTo>
                <a:lnTo>
                  <a:pt x="5062" y="1892"/>
                </a:lnTo>
                <a:lnTo>
                  <a:pt x="5060" y="1890"/>
                </a:lnTo>
                <a:lnTo>
                  <a:pt x="5060" y="1890"/>
                </a:lnTo>
                <a:lnTo>
                  <a:pt x="5060" y="1887"/>
                </a:lnTo>
                <a:lnTo>
                  <a:pt x="5060" y="1885"/>
                </a:lnTo>
                <a:lnTo>
                  <a:pt x="5060" y="1882"/>
                </a:lnTo>
                <a:lnTo>
                  <a:pt x="5057" y="1882"/>
                </a:lnTo>
                <a:lnTo>
                  <a:pt x="5057" y="1882"/>
                </a:lnTo>
                <a:lnTo>
                  <a:pt x="5055" y="1887"/>
                </a:lnTo>
                <a:lnTo>
                  <a:pt x="5055" y="1887"/>
                </a:lnTo>
                <a:lnTo>
                  <a:pt x="5055" y="1890"/>
                </a:lnTo>
                <a:lnTo>
                  <a:pt x="5055" y="1890"/>
                </a:lnTo>
                <a:lnTo>
                  <a:pt x="5053" y="1890"/>
                </a:lnTo>
                <a:lnTo>
                  <a:pt x="5053" y="1892"/>
                </a:lnTo>
                <a:lnTo>
                  <a:pt x="5053" y="1894"/>
                </a:lnTo>
                <a:lnTo>
                  <a:pt x="5055" y="1894"/>
                </a:lnTo>
                <a:close/>
                <a:moveTo>
                  <a:pt x="5126" y="725"/>
                </a:moveTo>
                <a:lnTo>
                  <a:pt x="5126" y="725"/>
                </a:lnTo>
                <a:lnTo>
                  <a:pt x="5126" y="725"/>
                </a:lnTo>
                <a:lnTo>
                  <a:pt x="5126" y="725"/>
                </a:lnTo>
                <a:lnTo>
                  <a:pt x="5126" y="725"/>
                </a:lnTo>
                <a:lnTo>
                  <a:pt x="5126" y="725"/>
                </a:lnTo>
                <a:lnTo>
                  <a:pt x="5126" y="728"/>
                </a:lnTo>
                <a:lnTo>
                  <a:pt x="5126" y="728"/>
                </a:lnTo>
                <a:lnTo>
                  <a:pt x="5128" y="725"/>
                </a:lnTo>
                <a:lnTo>
                  <a:pt x="5126" y="725"/>
                </a:lnTo>
                <a:lnTo>
                  <a:pt x="5126" y="725"/>
                </a:lnTo>
                <a:close/>
                <a:moveTo>
                  <a:pt x="5185" y="609"/>
                </a:moveTo>
                <a:lnTo>
                  <a:pt x="5185" y="607"/>
                </a:lnTo>
                <a:lnTo>
                  <a:pt x="5185" y="607"/>
                </a:lnTo>
                <a:lnTo>
                  <a:pt x="5182" y="605"/>
                </a:lnTo>
                <a:lnTo>
                  <a:pt x="5182" y="602"/>
                </a:lnTo>
                <a:lnTo>
                  <a:pt x="5182" y="602"/>
                </a:lnTo>
                <a:lnTo>
                  <a:pt x="5180" y="600"/>
                </a:lnTo>
                <a:lnTo>
                  <a:pt x="5180" y="600"/>
                </a:lnTo>
                <a:lnTo>
                  <a:pt x="5180" y="607"/>
                </a:lnTo>
                <a:lnTo>
                  <a:pt x="5182" y="607"/>
                </a:lnTo>
                <a:lnTo>
                  <a:pt x="5185" y="609"/>
                </a:lnTo>
                <a:lnTo>
                  <a:pt x="5185" y="609"/>
                </a:lnTo>
                <a:close/>
                <a:moveTo>
                  <a:pt x="5180" y="638"/>
                </a:moveTo>
                <a:lnTo>
                  <a:pt x="5180" y="640"/>
                </a:lnTo>
                <a:lnTo>
                  <a:pt x="5180" y="640"/>
                </a:lnTo>
                <a:lnTo>
                  <a:pt x="5180" y="640"/>
                </a:lnTo>
                <a:lnTo>
                  <a:pt x="5180" y="640"/>
                </a:lnTo>
                <a:lnTo>
                  <a:pt x="5180" y="640"/>
                </a:lnTo>
                <a:lnTo>
                  <a:pt x="5180" y="640"/>
                </a:lnTo>
                <a:lnTo>
                  <a:pt x="5180" y="638"/>
                </a:lnTo>
                <a:lnTo>
                  <a:pt x="5180" y="638"/>
                </a:lnTo>
                <a:close/>
                <a:moveTo>
                  <a:pt x="5180" y="1679"/>
                </a:moveTo>
                <a:lnTo>
                  <a:pt x="5175" y="1679"/>
                </a:lnTo>
                <a:lnTo>
                  <a:pt x="5175" y="1679"/>
                </a:lnTo>
                <a:lnTo>
                  <a:pt x="5168" y="1677"/>
                </a:lnTo>
                <a:lnTo>
                  <a:pt x="5166" y="1677"/>
                </a:lnTo>
                <a:lnTo>
                  <a:pt x="5168" y="1679"/>
                </a:lnTo>
                <a:lnTo>
                  <a:pt x="5175" y="1682"/>
                </a:lnTo>
                <a:lnTo>
                  <a:pt x="5178" y="1682"/>
                </a:lnTo>
                <a:lnTo>
                  <a:pt x="5180" y="1684"/>
                </a:lnTo>
                <a:lnTo>
                  <a:pt x="5180" y="1684"/>
                </a:lnTo>
                <a:lnTo>
                  <a:pt x="5182" y="1684"/>
                </a:lnTo>
                <a:lnTo>
                  <a:pt x="5185" y="1684"/>
                </a:lnTo>
                <a:lnTo>
                  <a:pt x="5190" y="1684"/>
                </a:lnTo>
                <a:lnTo>
                  <a:pt x="5190" y="1682"/>
                </a:lnTo>
                <a:lnTo>
                  <a:pt x="5194" y="1682"/>
                </a:lnTo>
                <a:lnTo>
                  <a:pt x="5192" y="1682"/>
                </a:lnTo>
                <a:lnTo>
                  <a:pt x="5190" y="1682"/>
                </a:lnTo>
                <a:lnTo>
                  <a:pt x="5185" y="1679"/>
                </a:lnTo>
                <a:lnTo>
                  <a:pt x="5180" y="1679"/>
                </a:lnTo>
                <a:close/>
                <a:moveTo>
                  <a:pt x="5015" y="1660"/>
                </a:moveTo>
                <a:lnTo>
                  <a:pt x="5015" y="1660"/>
                </a:lnTo>
                <a:lnTo>
                  <a:pt x="5015" y="1660"/>
                </a:lnTo>
                <a:lnTo>
                  <a:pt x="5015" y="1658"/>
                </a:lnTo>
                <a:lnTo>
                  <a:pt x="5012" y="1658"/>
                </a:lnTo>
                <a:lnTo>
                  <a:pt x="5012" y="1660"/>
                </a:lnTo>
                <a:lnTo>
                  <a:pt x="5012" y="1660"/>
                </a:lnTo>
                <a:lnTo>
                  <a:pt x="5015" y="1660"/>
                </a:lnTo>
                <a:close/>
                <a:moveTo>
                  <a:pt x="5182" y="616"/>
                </a:moveTo>
                <a:lnTo>
                  <a:pt x="5182" y="616"/>
                </a:lnTo>
                <a:lnTo>
                  <a:pt x="5182" y="616"/>
                </a:lnTo>
                <a:lnTo>
                  <a:pt x="5180" y="616"/>
                </a:lnTo>
                <a:lnTo>
                  <a:pt x="5180" y="616"/>
                </a:lnTo>
                <a:lnTo>
                  <a:pt x="5180" y="619"/>
                </a:lnTo>
                <a:lnTo>
                  <a:pt x="5180" y="619"/>
                </a:lnTo>
                <a:lnTo>
                  <a:pt x="5180" y="619"/>
                </a:lnTo>
                <a:lnTo>
                  <a:pt x="5182" y="619"/>
                </a:lnTo>
                <a:lnTo>
                  <a:pt x="5182" y="619"/>
                </a:lnTo>
                <a:lnTo>
                  <a:pt x="5182" y="616"/>
                </a:lnTo>
                <a:lnTo>
                  <a:pt x="5182" y="616"/>
                </a:lnTo>
                <a:close/>
                <a:moveTo>
                  <a:pt x="5187" y="576"/>
                </a:moveTo>
                <a:lnTo>
                  <a:pt x="5187" y="576"/>
                </a:lnTo>
                <a:lnTo>
                  <a:pt x="5187" y="576"/>
                </a:lnTo>
                <a:lnTo>
                  <a:pt x="5187" y="576"/>
                </a:lnTo>
                <a:lnTo>
                  <a:pt x="5185" y="576"/>
                </a:lnTo>
                <a:lnTo>
                  <a:pt x="5182" y="579"/>
                </a:lnTo>
                <a:lnTo>
                  <a:pt x="5182" y="579"/>
                </a:lnTo>
                <a:lnTo>
                  <a:pt x="5185" y="579"/>
                </a:lnTo>
                <a:lnTo>
                  <a:pt x="5187" y="581"/>
                </a:lnTo>
                <a:lnTo>
                  <a:pt x="5187" y="581"/>
                </a:lnTo>
                <a:lnTo>
                  <a:pt x="5190" y="581"/>
                </a:lnTo>
                <a:lnTo>
                  <a:pt x="5190" y="581"/>
                </a:lnTo>
                <a:lnTo>
                  <a:pt x="5187" y="579"/>
                </a:lnTo>
                <a:lnTo>
                  <a:pt x="5187" y="576"/>
                </a:lnTo>
                <a:close/>
                <a:moveTo>
                  <a:pt x="5159" y="671"/>
                </a:moveTo>
                <a:lnTo>
                  <a:pt x="5159" y="671"/>
                </a:lnTo>
                <a:lnTo>
                  <a:pt x="5154" y="676"/>
                </a:lnTo>
                <a:lnTo>
                  <a:pt x="5154" y="678"/>
                </a:lnTo>
                <a:lnTo>
                  <a:pt x="5152" y="680"/>
                </a:lnTo>
                <a:lnTo>
                  <a:pt x="5152" y="685"/>
                </a:lnTo>
                <a:lnTo>
                  <a:pt x="5152" y="685"/>
                </a:lnTo>
                <a:lnTo>
                  <a:pt x="5152" y="685"/>
                </a:lnTo>
                <a:lnTo>
                  <a:pt x="5154" y="685"/>
                </a:lnTo>
                <a:lnTo>
                  <a:pt x="5154" y="685"/>
                </a:lnTo>
                <a:lnTo>
                  <a:pt x="5154" y="685"/>
                </a:lnTo>
                <a:lnTo>
                  <a:pt x="5154" y="683"/>
                </a:lnTo>
                <a:lnTo>
                  <a:pt x="5156" y="680"/>
                </a:lnTo>
                <a:lnTo>
                  <a:pt x="5156" y="680"/>
                </a:lnTo>
                <a:lnTo>
                  <a:pt x="5159" y="680"/>
                </a:lnTo>
                <a:lnTo>
                  <a:pt x="5159" y="678"/>
                </a:lnTo>
                <a:lnTo>
                  <a:pt x="5159" y="676"/>
                </a:lnTo>
                <a:lnTo>
                  <a:pt x="5161" y="671"/>
                </a:lnTo>
                <a:lnTo>
                  <a:pt x="5159" y="671"/>
                </a:lnTo>
                <a:close/>
                <a:moveTo>
                  <a:pt x="5123" y="730"/>
                </a:moveTo>
                <a:lnTo>
                  <a:pt x="5123" y="730"/>
                </a:lnTo>
                <a:lnTo>
                  <a:pt x="5123" y="730"/>
                </a:lnTo>
                <a:lnTo>
                  <a:pt x="5123" y="730"/>
                </a:lnTo>
                <a:lnTo>
                  <a:pt x="5123" y="730"/>
                </a:lnTo>
                <a:lnTo>
                  <a:pt x="5123" y="730"/>
                </a:lnTo>
                <a:lnTo>
                  <a:pt x="5126" y="730"/>
                </a:lnTo>
                <a:lnTo>
                  <a:pt x="5126" y="730"/>
                </a:lnTo>
                <a:lnTo>
                  <a:pt x="5126" y="730"/>
                </a:lnTo>
                <a:lnTo>
                  <a:pt x="5126" y="730"/>
                </a:lnTo>
                <a:lnTo>
                  <a:pt x="5126" y="730"/>
                </a:lnTo>
                <a:lnTo>
                  <a:pt x="5123" y="730"/>
                </a:lnTo>
                <a:lnTo>
                  <a:pt x="5123" y="730"/>
                </a:lnTo>
                <a:close/>
                <a:moveTo>
                  <a:pt x="5178" y="586"/>
                </a:moveTo>
                <a:lnTo>
                  <a:pt x="5178" y="588"/>
                </a:lnTo>
                <a:lnTo>
                  <a:pt x="5175" y="588"/>
                </a:lnTo>
                <a:lnTo>
                  <a:pt x="5175" y="588"/>
                </a:lnTo>
                <a:lnTo>
                  <a:pt x="5175" y="588"/>
                </a:lnTo>
                <a:lnTo>
                  <a:pt x="5178" y="588"/>
                </a:lnTo>
                <a:lnTo>
                  <a:pt x="5180" y="593"/>
                </a:lnTo>
                <a:lnTo>
                  <a:pt x="5180" y="593"/>
                </a:lnTo>
                <a:lnTo>
                  <a:pt x="5180" y="593"/>
                </a:lnTo>
                <a:lnTo>
                  <a:pt x="5182" y="593"/>
                </a:lnTo>
                <a:lnTo>
                  <a:pt x="5182" y="593"/>
                </a:lnTo>
                <a:lnTo>
                  <a:pt x="5182" y="591"/>
                </a:lnTo>
                <a:lnTo>
                  <a:pt x="5185" y="591"/>
                </a:lnTo>
                <a:lnTo>
                  <a:pt x="5187" y="591"/>
                </a:lnTo>
                <a:lnTo>
                  <a:pt x="5187" y="588"/>
                </a:lnTo>
                <a:lnTo>
                  <a:pt x="5187" y="583"/>
                </a:lnTo>
                <a:lnTo>
                  <a:pt x="5185" y="583"/>
                </a:lnTo>
                <a:lnTo>
                  <a:pt x="5185" y="581"/>
                </a:lnTo>
                <a:lnTo>
                  <a:pt x="5182" y="579"/>
                </a:lnTo>
                <a:lnTo>
                  <a:pt x="5182" y="579"/>
                </a:lnTo>
                <a:lnTo>
                  <a:pt x="5180" y="579"/>
                </a:lnTo>
                <a:lnTo>
                  <a:pt x="5180" y="579"/>
                </a:lnTo>
                <a:lnTo>
                  <a:pt x="5182" y="583"/>
                </a:lnTo>
                <a:lnTo>
                  <a:pt x="5182" y="586"/>
                </a:lnTo>
                <a:lnTo>
                  <a:pt x="5178" y="586"/>
                </a:lnTo>
                <a:close/>
                <a:moveTo>
                  <a:pt x="5156" y="1665"/>
                </a:moveTo>
                <a:lnTo>
                  <a:pt x="5156" y="1663"/>
                </a:lnTo>
                <a:lnTo>
                  <a:pt x="5156" y="1665"/>
                </a:lnTo>
                <a:lnTo>
                  <a:pt x="5154" y="1665"/>
                </a:lnTo>
                <a:lnTo>
                  <a:pt x="5156" y="1668"/>
                </a:lnTo>
                <a:lnTo>
                  <a:pt x="5156" y="1668"/>
                </a:lnTo>
                <a:lnTo>
                  <a:pt x="5159" y="1668"/>
                </a:lnTo>
                <a:lnTo>
                  <a:pt x="5159" y="1665"/>
                </a:lnTo>
                <a:lnTo>
                  <a:pt x="5159" y="1665"/>
                </a:lnTo>
                <a:lnTo>
                  <a:pt x="5156" y="1665"/>
                </a:lnTo>
                <a:close/>
                <a:moveTo>
                  <a:pt x="4937" y="954"/>
                </a:moveTo>
                <a:lnTo>
                  <a:pt x="4934" y="952"/>
                </a:lnTo>
                <a:lnTo>
                  <a:pt x="4934" y="954"/>
                </a:lnTo>
                <a:lnTo>
                  <a:pt x="4934" y="954"/>
                </a:lnTo>
                <a:lnTo>
                  <a:pt x="4932" y="952"/>
                </a:lnTo>
                <a:lnTo>
                  <a:pt x="4934" y="957"/>
                </a:lnTo>
                <a:lnTo>
                  <a:pt x="4934" y="957"/>
                </a:lnTo>
                <a:lnTo>
                  <a:pt x="4934" y="957"/>
                </a:lnTo>
                <a:lnTo>
                  <a:pt x="4937" y="957"/>
                </a:lnTo>
                <a:lnTo>
                  <a:pt x="4937" y="957"/>
                </a:lnTo>
                <a:lnTo>
                  <a:pt x="4937" y="957"/>
                </a:lnTo>
                <a:lnTo>
                  <a:pt x="4937" y="957"/>
                </a:lnTo>
                <a:lnTo>
                  <a:pt x="4937" y="954"/>
                </a:lnTo>
                <a:lnTo>
                  <a:pt x="4937" y="954"/>
                </a:lnTo>
                <a:close/>
                <a:moveTo>
                  <a:pt x="5175" y="654"/>
                </a:moveTo>
                <a:lnTo>
                  <a:pt x="5173" y="659"/>
                </a:lnTo>
                <a:lnTo>
                  <a:pt x="5171" y="659"/>
                </a:lnTo>
                <a:lnTo>
                  <a:pt x="5173" y="659"/>
                </a:lnTo>
                <a:lnTo>
                  <a:pt x="5173" y="659"/>
                </a:lnTo>
                <a:lnTo>
                  <a:pt x="5173" y="659"/>
                </a:lnTo>
                <a:lnTo>
                  <a:pt x="5175" y="659"/>
                </a:lnTo>
                <a:lnTo>
                  <a:pt x="5175" y="657"/>
                </a:lnTo>
                <a:lnTo>
                  <a:pt x="5178" y="652"/>
                </a:lnTo>
                <a:lnTo>
                  <a:pt x="5178" y="652"/>
                </a:lnTo>
                <a:lnTo>
                  <a:pt x="5178" y="652"/>
                </a:lnTo>
                <a:lnTo>
                  <a:pt x="5175" y="652"/>
                </a:lnTo>
                <a:lnTo>
                  <a:pt x="5175" y="652"/>
                </a:lnTo>
                <a:lnTo>
                  <a:pt x="5175" y="652"/>
                </a:lnTo>
                <a:lnTo>
                  <a:pt x="5175" y="654"/>
                </a:lnTo>
                <a:lnTo>
                  <a:pt x="5175" y="654"/>
                </a:lnTo>
                <a:close/>
                <a:moveTo>
                  <a:pt x="4942" y="1351"/>
                </a:moveTo>
                <a:lnTo>
                  <a:pt x="4939" y="1346"/>
                </a:lnTo>
                <a:lnTo>
                  <a:pt x="4939" y="1349"/>
                </a:lnTo>
                <a:lnTo>
                  <a:pt x="4939" y="1349"/>
                </a:lnTo>
                <a:lnTo>
                  <a:pt x="4937" y="1349"/>
                </a:lnTo>
                <a:lnTo>
                  <a:pt x="4939" y="1353"/>
                </a:lnTo>
                <a:lnTo>
                  <a:pt x="4937" y="1356"/>
                </a:lnTo>
                <a:lnTo>
                  <a:pt x="4937" y="1358"/>
                </a:lnTo>
                <a:lnTo>
                  <a:pt x="4939" y="1358"/>
                </a:lnTo>
                <a:lnTo>
                  <a:pt x="4942" y="1358"/>
                </a:lnTo>
                <a:lnTo>
                  <a:pt x="4942" y="1358"/>
                </a:lnTo>
                <a:lnTo>
                  <a:pt x="4942" y="1358"/>
                </a:lnTo>
                <a:lnTo>
                  <a:pt x="4944" y="1356"/>
                </a:lnTo>
                <a:lnTo>
                  <a:pt x="4944" y="1356"/>
                </a:lnTo>
                <a:lnTo>
                  <a:pt x="4944" y="1353"/>
                </a:lnTo>
                <a:lnTo>
                  <a:pt x="4944" y="1351"/>
                </a:lnTo>
                <a:lnTo>
                  <a:pt x="4942" y="1351"/>
                </a:lnTo>
                <a:lnTo>
                  <a:pt x="4942" y="1351"/>
                </a:lnTo>
                <a:close/>
                <a:moveTo>
                  <a:pt x="5057" y="846"/>
                </a:moveTo>
                <a:lnTo>
                  <a:pt x="5057" y="846"/>
                </a:lnTo>
                <a:lnTo>
                  <a:pt x="5060" y="843"/>
                </a:lnTo>
                <a:lnTo>
                  <a:pt x="5060" y="841"/>
                </a:lnTo>
                <a:lnTo>
                  <a:pt x="5057" y="841"/>
                </a:lnTo>
                <a:lnTo>
                  <a:pt x="5057" y="839"/>
                </a:lnTo>
                <a:lnTo>
                  <a:pt x="5057" y="836"/>
                </a:lnTo>
                <a:lnTo>
                  <a:pt x="5055" y="834"/>
                </a:lnTo>
                <a:lnTo>
                  <a:pt x="5055" y="836"/>
                </a:lnTo>
                <a:lnTo>
                  <a:pt x="5055" y="839"/>
                </a:lnTo>
                <a:lnTo>
                  <a:pt x="5055" y="841"/>
                </a:lnTo>
                <a:lnTo>
                  <a:pt x="5055" y="841"/>
                </a:lnTo>
                <a:lnTo>
                  <a:pt x="5055" y="841"/>
                </a:lnTo>
                <a:lnTo>
                  <a:pt x="5057" y="843"/>
                </a:lnTo>
                <a:lnTo>
                  <a:pt x="5057" y="843"/>
                </a:lnTo>
                <a:lnTo>
                  <a:pt x="5057" y="846"/>
                </a:lnTo>
                <a:lnTo>
                  <a:pt x="5055" y="846"/>
                </a:lnTo>
                <a:lnTo>
                  <a:pt x="5057" y="846"/>
                </a:lnTo>
                <a:close/>
                <a:moveTo>
                  <a:pt x="3803" y="50"/>
                </a:moveTo>
                <a:lnTo>
                  <a:pt x="3805" y="50"/>
                </a:lnTo>
                <a:lnTo>
                  <a:pt x="3808" y="50"/>
                </a:lnTo>
                <a:lnTo>
                  <a:pt x="3808" y="47"/>
                </a:lnTo>
                <a:lnTo>
                  <a:pt x="3803" y="47"/>
                </a:lnTo>
                <a:lnTo>
                  <a:pt x="3794" y="47"/>
                </a:lnTo>
                <a:lnTo>
                  <a:pt x="3786" y="45"/>
                </a:lnTo>
                <a:lnTo>
                  <a:pt x="3782" y="45"/>
                </a:lnTo>
                <a:lnTo>
                  <a:pt x="3782" y="45"/>
                </a:lnTo>
                <a:lnTo>
                  <a:pt x="3779" y="45"/>
                </a:lnTo>
                <a:lnTo>
                  <a:pt x="3777" y="45"/>
                </a:lnTo>
                <a:lnTo>
                  <a:pt x="3775" y="47"/>
                </a:lnTo>
                <a:lnTo>
                  <a:pt x="3777" y="47"/>
                </a:lnTo>
                <a:lnTo>
                  <a:pt x="3782" y="50"/>
                </a:lnTo>
                <a:lnTo>
                  <a:pt x="3786" y="50"/>
                </a:lnTo>
                <a:lnTo>
                  <a:pt x="3794" y="52"/>
                </a:lnTo>
                <a:lnTo>
                  <a:pt x="3796" y="52"/>
                </a:lnTo>
                <a:lnTo>
                  <a:pt x="3796" y="52"/>
                </a:lnTo>
                <a:lnTo>
                  <a:pt x="3798" y="52"/>
                </a:lnTo>
                <a:lnTo>
                  <a:pt x="3801" y="50"/>
                </a:lnTo>
                <a:lnTo>
                  <a:pt x="3803" y="50"/>
                </a:lnTo>
                <a:close/>
                <a:moveTo>
                  <a:pt x="5121" y="730"/>
                </a:moveTo>
                <a:lnTo>
                  <a:pt x="5121" y="730"/>
                </a:lnTo>
                <a:lnTo>
                  <a:pt x="5121" y="730"/>
                </a:lnTo>
                <a:lnTo>
                  <a:pt x="5121" y="730"/>
                </a:lnTo>
                <a:lnTo>
                  <a:pt x="5121" y="730"/>
                </a:lnTo>
                <a:lnTo>
                  <a:pt x="5121" y="730"/>
                </a:lnTo>
                <a:lnTo>
                  <a:pt x="5121" y="730"/>
                </a:lnTo>
                <a:lnTo>
                  <a:pt x="5121" y="730"/>
                </a:lnTo>
                <a:lnTo>
                  <a:pt x="5121" y="730"/>
                </a:lnTo>
                <a:lnTo>
                  <a:pt x="5121" y="730"/>
                </a:lnTo>
                <a:lnTo>
                  <a:pt x="5121" y="730"/>
                </a:lnTo>
                <a:lnTo>
                  <a:pt x="5121" y="730"/>
                </a:lnTo>
                <a:lnTo>
                  <a:pt x="5121" y="730"/>
                </a:lnTo>
                <a:lnTo>
                  <a:pt x="5121" y="730"/>
                </a:lnTo>
                <a:lnTo>
                  <a:pt x="5121" y="730"/>
                </a:lnTo>
                <a:lnTo>
                  <a:pt x="5121" y="730"/>
                </a:lnTo>
                <a:lnTo>
                  <a:pt x="5121" y="730"/>
                </a:lnTo>
                <a:lnTo>
                  <a:pt x="5123" y="730"/>
                </a:lnTo>
                <a:lnTo>
                  <a:pt x="5123" y="730"/>
                </a:lnTo>
                <a:lnTo>
                  <a:pt x="5123" y="730"/>
                </a:lnTo>
                <a:lnTo>
                  <a:pt x="5121" y="730"/>
                </a:lnTo>
                <a:close/>
                <a:moveTo>
                  <a:pt x="5017" y="690"/>
                </a:moveTo>
                <a:lnTo>
                  <a:pt x="5015" y="687"/>
                </a:lnTo>
                <a:lnTo>
                  <a:pt x="5015" y="687"/>
                </a:lnTo>
                <a:lnTo>
                  <a:pt x="5012" y="687"/>
                </a:lnTo>
                <a:lnTo>
                  <a:pt x="5012" y="687"/>
                </a:lnTo>
                <a:lnTo>
                  <a:pt x="5015" y="690"/>
                </a:lnTo>
                <a:lnTo>
                  <a:pt x="5017" y="692"/>
                </a:lnTo>
                <a:lnTo>
                  <a:pt x="5017" y="690"/>
                </a:lnTo>
                <a:close/>
                <a:moveTo>
                  <a:pt x="5029" y="758"/>
                </a:moveTo>
                <a:lnTo>
                  <a:pt x="5031" y="758"/>
                </a:lnTo>
                <a:lnTo>
                  <a:pt x="5031" y="758"/>
                </a:lnTo>
                <a:lnTo>
                  <a:pt x="5029" y="753"/>
                </a:lnTo>
                <a:lnTo>
                  <a:pt x="5029" y="756"/>
                </a:lnTo>
                <a:lnTo>
                  <a:pt x="5029" y="756"/>
                </a:lnTo>
                <a:lnTo>
                  <a:pt x="5029" y="756"/>
                </a:lnTo>
                <a:lnTo>
                  <a:pt x="5029" y="758"/>
                </a:lnTo>
                <a:lnTo>
                  <a:pt x="5029" y="758"/>
                </a:lnTo>
                <a:close/>
                <a:moveTo>
                  <a:pt x="5022" y="694"/>
                </a:moveTo>
                <a:lnTo>
                  <a:pt x="5022" y="694"/>
                </a:lnTo>
                <a:lnTo>
                  <a:pt x="5022" y="692"/>
                </a:lnTo>
                <a:lnTo>
                  <a:pt x="5019" y="692"/>
                </a:lnTo>
                <a:lnTo>
                  <a:pt x="5019" y="692"/>
                </a:lnTo>
                <a:lnTo>
                  <a:pt x="5019" y="692"/>
                </a:lnTo>
                <a:lnTo>
                  <a:pt x="5019" y="694"/>
                </a:lnTo>
                <a:lnTo>
                  <a:pt x="5022" y="694"/>
                </a:lnTo>
                <a:lnTo>
                  <a:pt x="5022" y="694"/>
                </a:lnTo>
                <a:close/>
                <a:moveTo>
                  <a:pt x="4923" y="1873"/>
                </a:moveTo>
                <a:lnTo>
                  <a:pt x="4925" y="1873"/>
                </a:lnTo>
                <a:lnTo>
                  <a:pt x="4927" y="1873"/>
                </a:lnTo>
                <a:lnTo>
                  <a:pt x="4930" y="1871"/>
                </a:lnTo>
                <a:lnTo>
                  <a:pt x="4932" y="1868"/>
                </a:lnTo>
                <a:lnTo>
                  <a:pt x="4932" y="1868"/>
                </a:lnTo>
                <a:lnTo>
                  <a:pt x="4932" y="1866"/>
                </a:lnTo>
                <a:lnTo>
                  <a:pt x="4932" y="1866"/>
                </a:lnTo>
                <a:lnTo>
                  <a:pt x="4932" y="1866"/>
                </a:lnTo>
                <a:lnTo>
                  <a:pt x="4932" y="1866"/>
                </a:lnTo>
                <a:lnTo>
                  <a:pt x="4930" y="1866"/>
                </a:lnTo>
                <a:lnTo>
                  <a:pt x="4927" y="1868"/>
                </a:lnTo>
                <a:lnTo>
                  <a:pt x="4925" y="1871"/>
                </a:lnTo>
                <a:lnTo>
                  <a:pt x="4920" y="1871"/>
                </a:lnTo>
                <a:lnTo>
                  <a:pt x="4920" y="1873"/>
                </a:lnTo>
                <a:lnTo>
                  <a:pt x="4920" y="1873"/>
                </a:lnTo>
                <a:lnTo>
                  <a:pt x="4920" y="1873"/>
                </a:lnTo>
                <a:lnTo>
                  <a:pt x="4923" y="1873"/>
                </a:lnTo>
                <a:close/>
                <a:moveTo>
                  <a:pt x="4809" y="1720"/>
                </a:moveTo>
                <a:lnTo>
                  <a:pt x="4809" y="1720"/>
                </a:lnTo>
                <a:lnTo>
                  <a:pt x="4812" y="1717"/>
                </a:lnTo>
                <a:lnTo>
                  <a:pt x="4812" y="1715"/>
                </a:lnTo>
                <a:lnTo>
                  <a:pt x="4812" y="1717"/>
                </a:lnTo>
                <a:lnTo>
                  <a:pt x="4809" y="1720"/>
                </a:lnTo>
                <a:close/>
                <a:moveTo>
                  <a:pt x="4937" y="1826"/>
                </a:moveTo>
                <a:lnTo>
                  <a:pt x="4937" y="1823"/>
                </a:lnTo>
                <a:lnTo>
                  <a:pt x="4939" y="1826"/>
                </a:lnTo>
                <a:lnTo>
                  <a:pt x="4939" y="1823"/>
                </a:lnTo>
                <a:lnTo>
                  <a:pt x="4939" y="1823"/>
                </a:lnTo>
                <a:lnTo>
                  <a:pt x="4939" y="1823"/>
                </a:lnTo>
                <a:lnTo>
                  <a:pt x="4939" y="1823"/>
                </a:lnTo>
                <a:lnTo>
                  <a:pt x="4939" y="1821"/>
                </a:lnTo>
                <a:lnTo>
                  <a:pt x="4942" y="1821"/>
                </a:lnTo>
                <a:lnTo>
                  <a:pt x="4944" y="1819"/>
                </a:lnTo>
                <a:lnTo>
                  <a:pt x="4946" y="1819"/>
                </a:lnTo>
                <a:lnTo>
                  <a:pt x="4944" y="1819"/>
                </a:lnTo>
                <a:lnTo>
                  <a:pt x="4944" y="1816"/>
                </a:lnTo>
                <a:lnTo>
                  <a:pt x="4944" y="1816"/>
                </a:lnTo>
                <a:lnTo>
                  <a:pt x="4939" y="1819"/>
                </a:lnTo>
                <a:lnTo>
                  <a:pt x="4939" y="1819"/>
                </a:lnTo>
                <a:lnTo>
                  <a:pt x="4939" y="1819"/>
                </a:lnTo>
                <a:lnTo>
                  <a:pt x="4937" y="1819"/>
                </a:lnTo>
                <a:lnTo>
                  <a:pt x="4934" y="1819"/>
                </a:lnTo>
                <a:lnTo>
                  <a:pt x="4934" y="1819"/>
                </a:lnTo>
                <a:lnTo>
                  <a:pt x="4937" y="1819"/>
                </a:lnTo>
                <a:lnTo>
                  <a:pt x="4937" y="1819"/>
                </a:lnTo>
                <a:lnTo>
                  <a:pt x="4937" y="1821"/>
                </a:lnTo>
                <a:lnTo>
                  <a:pt x="4934" y="1821"/>
                </a:lnTo>
                <a:lnTo>
                  <a:pt x="4932" y="1823"/>
                </a:lnTo>
                <a:lnTo>
                  <a:pt x="4932" y="1823"/>
                </a:lnTo>
                <a:lnTo>
                  <a:pt x="4934" y="1823"/>
                </a:lnTo>
                <a:lnTo>
                  <a:pt x="4934" y="1826"/>
                </a:lnTo>
                <a:lnTo>
                  <a:pt x="4937" y="1826"/>
                </a:lnTo>
                <a:close/>
                <a:moveTo>
                  <a:pt x="4852" y="1847"/>
                </a:moveTo>
                <a:lnTo>
                  <a:pt x="4852" y="1847"/>
                </a:lnTo>
                <a:lnTo>
                  <a:pt x="4854" y="1849"/>
                </a:lnTo>
                <a:lnTo>
                  <a:pt x="4859" y="1849"/>
                </a:lnTo>
                <a:lnTo>
                  <a:pt x="4859" y="1849"/>
                </a:lnTo>
                <a:lnTo>
                  <a:pt x="4861" y="1849"/>
                </a:lnTo>
                <a:lnTo>
                  <a:pt x="4864" y="1849"/>
                </a:lnTo>
                <a:lnTo>
                  <a:pt x="4866" y="1854"/>
                </a:lnTo>
                <a:lnTo>
                  <a:pt x="4868" y="1854"/>
                </a:lnTo>
                <a:lnTo>
                  <a:pt x="4871" y="1857"/>
                </a:lnTo>
                <a:lnTo>
                  <a:pt x="4871" y="1857"/>
                </a:lnTo>
                <a:lnTo>
                  <a:pt x="4873" y="1859"/>
                </a:lnTo>
                <a:lnTo>
                  <a:pt x="4873" y="1859"/>
                </a:lnTo>
                <a:lnTo>
                  <a:pt x="4878" y="1861"/>
                </a:lnTo>
                <a:lnTo>
                  <a:pt x="4878" y="1861"/>
                </a:lnTo>
                <a:lnTo>
                  <a:pt x="4880" y="1859"/>
                </a:lnTo>
                <a:lnTo>
                  <a:pt x="4882" y="1859"/>
                </a:lnTo>
                <a:lnTo>
                  <a:pt x="4882" y="1859"/>
                </a:lnTo>
                <a:lnTo>
                  <a:pt x="4885" y="1857"/>
                </a:lnTo>
                <a:lnTo>
                  <a:pt x="4885" y="1857"/>
                </a:lnTo>
                <a:lnTo>
                  <a:pt x="4885" y="1854"/>
                </a:lnTo>
                <a:lnTo>
                  <a:pt x="4882" y="1852"/>
                </a:lnTo>
                <a:lnTo>
                  <a:pt x="4882" y="1852"/>
                </a:lnTo>
                <a:lnTo>
                  <a:pt x="4880" y="1849"/>
                </a:lnTo>
                <a:lnTo>
                  <a:pt x="4880" y="1847"/>
                </a:lnTo>
                <a:lnTo>
                  <a:pt x="4878" y="1847"/>
                </a:lnTo>
                <a:lnTo>
                  <a:pt x="4878" y="1847"/>
                </a:lnTo>
                <a:lnTo>
                  <a:pt x="4875" y="1847"/>
                </a:lnTo>
                <a:lnTo>
                  <a:pt x="4875" y="1847"/>
                </a:lnTo>
                <a:lnTo>
                  <a:pt x="4875" y="1845"/>
                </a:lnTo>
                <a:lnTo>
                  <a:pt x="4875" y="1845"/>
                </a:lnTo>
                <a:lnTo>
                  <a:pt x="4873" y="1842"/>
                </a:lnTo>
                <a:lnTo>
                  <a:pt x="4871" y="1842"/>
                </a:lnTo>
                <a:lnTo>
                  <a:pt x="4871" y="1840"/>
                </a:lnTo>
                <a:lnTo>
                  <a:pt x="4871" y="1840"/>
                </a:lnTo>
                <a:lnTo>
                  <a:pt x="4868" y="1842"/>
                </a:lnTo>
                <a:lnTo>
                  <a:pt x="4866" y="1842"/>
                </a:lnTo>
                <a:lnTo>
                  <a:pt x="4864" y="1842"/>
                </a:lnTo>
                <a:lnTo>
                  <a:pt x="4861" y="1842"/>
                </a:lnTo>
                <a:lnTo>
                  <a:pt x="4859" y="1842"/>
                </a:lnTo>
                <a:lnTo>
                  <a:pt x="4856" y="1842"/>
                </a:lnTo>
                <a:lnTo>
                  <a:pt x="4852" y="1842"/>
                </a:lnTo>
                <a:lnTo>
                  <a:pt x="4852" y="1845"/>
                </a:lnTo>
                <a:lnTo>
                  <a:pt x="4852" y="1845"/>
                </a:lnTo>
                <a:lnTo>
                  <a:pt x="4852" y="1845"/>
                </a:lnTo>
                <a:lnTo>
                  <a:pt x="4852" y="1847"/>
                </a:lnTo>
                <a:close/>
                <a:moveTo>
                  <a:pt x="4826" y="1821"/>
                </a:moveTo>
                <a:lnTo>
                  <a:pt x="4828" y="1821"/>
                </a:lnTo>
                <a:lnTo>
                  <a:pt x="4830" y="1816"/>
                </a:lnTo>
                <a:lnTo>
                  <a:pt x="4828" y="1816"/>
                </a:lnTo>
                <a:lnTo>
                  <a:pt x="4828" y="1816"/>
                </a:lnTo>
                <a:lnTo>
                  <a:pt x="4826" y="1816"/>
                </a:lnTo>
                <a:lnTo>
                  <a:pt x="4826" y="1819"/>
                </a:lnTo>
                <a:lnTo>
                  <a:pt x="4826" y="1819"/>
                </a:lnTo>
                <a:lnTo>
                  <a:pt x="4826" y="1821"/>
                </a:lnTo>
                <a:lnTo>
                  <a:pt x="4826" y="1821"/>
                </a:lnTo>
                <a:close/>
                <a:moveTo>
                  <a:pt x="4809" y="1722"/>
                </a:moveTo>
                <a:lnTo>
                  <a:pt x="4809" y="1720"/>
                </a:lnTo>
                <a:lnTo>
                  <a:pt x="4809" y="1717"/>
                </a:lnTo>
                <a:lnTo>
                  <a:pt x="4809" y="1717"/>
                </a:lnTo>
                <a:lnTo>
                  <a:pt x="4809" y="1715"/>
                </a:lnTo>
                <a:lnTo>
                  <a:pt x="4809" y="1712"/>
                </a:lnTo>
                <a:lnTo>
                  <a:pt x="4807" y="1712"/>
                </a:lnTo>
                <a:lnTo>
                  <a:pt x="4805" y="1715"/>
                </a:lnTo>
                <a:lnTo>
                  <a:pt x="4805" y="1717"/>
                </a:lnTo>
                <a:lnTo>
                  <a:pt x="4805" y="1720"/>
                </a:lnTo>
                <a:lnTo>
                  <a:pt x="4805" y="1722"/>
                </a:lnTo>
                <a:lnTo>
                  <a:pt x="4805" y="1724"/>
                </a:lnTo>
                <a:lnTo>
                  <a:pt x="4805" y="1729"/>
                </a:lnTo>
                <a:lnTo>
                  <a:pt x="4805" y="1729"/>
                </a:lnTo>
                <a:lnTo>
                  <a:pt x="4809" y="1727"/>
                </a:lnTo>
                <a:lnTo>
                  <a:pt x="4809" y="1724"/>
                </a:lnTo>
                <a:lnTo>
                  <a:pt x="4809" y="1724"/>
                </a:lnTo>
                <a:lnTo>
                  <a:pt x="4809" y="1722"/>
                </a:lnTo>
                <a:close/>
                <a:moveTo>
                  <a:pt x="4833" y="1573"/>
                </a:moveTo>
                <a:lnTo>
                  <a:pt x="4833" y="1573"/>
                </a:lnTo>
                <a:lnTo>
                  <a:pt x="4833" y="1575"/>
                </a:lnTo>
                <a:lnTo>
                  <a:pt x="4835" y="1575"/>
                </a:lnTo>
                <a:lnTo>
                  <a:pt x="4835" y="1573"/>
                </a:lnTo>
                <a:lnTo>
                  <a:pt x="4833" y="1571"/>
                </a:lnTo>
                <a:lnTo>
                  <a:pt x="4833" y="1571"/>
                </a:lnTo>
                <a:lnTo>
                  <a:pt x="4833" y="1573"/>
                </a:lnTo>
                <a:close/>
                <a:moveTo>
                  <a:pt x="4821" y="1469"/>
                </a:moveTo>
                <a:lnTo>
                  <a:pt x="4821" y="1469"/>
                </a:lnTo>
                <a:lnTo>
                  <a:pt x="4823" y="1472"/>
                </a:lnTo>
                <a:lnTo>
                  <a:pt x="4823" y="1472"/>
                </a:lnTo>
                <a:lnTo>
                  <a:pt x="4823" y="1469"/>
                </a:lnTo>
                <a:lnTo>
                  <a:pt x="4823" y="1469"/>
                </a:lnTo>
                <a:lnTo>
                  <a:pt x="4821" y="1469"/>
                </a:lnTo>
                <a:close/>
                <a:moveTo>
                  <a:pt x="4819" y="1493"/>
                </a:moveTo>
                <a:lnTo>
                  <a:pt x="4819" y="1495"/>
                </a:lnTo>
                <a:lnTo>
                  <a:pt x="4821" y="1493"/>
                </a:lnTo>
                <a:lnTo>
                  <a:pt x="4823" y="1493"/>
                </a:lnTo>
                <a:lnTo>
                  <a:pt x="4823" y="1493"/>
                </a:lnTo>
                <a:lnTo>
                  <a:pt x="4823" y="1490"/>
                </a:lnTo>
                <a:lnTo>
                  <a:pt x="4823" y="1488"/>
                </a:lnTo>
                <a:lnTo>
                  <a:pt x="4821" y="1490"/>
                </a:lnTo>
                <a:lnTo>
                  <a:pt x="4819" y="1490"/>
                </a:lnTo>
                <a:lnTo>
                  <a:pt x="4819" y="1493"/>
                </a:lnTo>
                <a:close/>
                <a:moveTo>
                  <a:pt x="4835" y="1559"/>
                </a:moveTo>
                <a:lnTo>
                  <a:pt x="4838" y="1559"/>
                </a:lnTo>
                <a:lnTo>
                  <a:pt x="4838" y="1559"/>
                </a:lnTo>
                <a:lnTo>
                  <a:pt x="4838" y="1557"/>
                </a:lnTo>
                <a:lnTo>
                  <a:pt x="4835" y="1554"/>
                </a:lnTo>
                <a:lnTo>
                  <a:pt x="4835" y="1554"/>
                </a:lnTo>
                <a:lnTo>
                  <a:pt x="4833" y="1554"/>
                </a:lnTo>
                <a:lnTo>
                  <a:pt x="4833" y="1554"/>
                </a:lnTo>
                <a:lnTo>
                  <a:pt x="4833" y="1557"/>
                </a:lnTo>
                <a:lnTo>
                  <a:pt x="4835" y="1559"/>
                </a:lnTo>
                <a:close/>
                <a:moveTo>
                  <a:pt x="4939" y="947"/>
                </a:moveTo>
                <a:lnTo>
                  <a:pt x="4939" y="945"/>
                </a:lnTo>
                <a:lnTo>
                  <a:pt x="4939" y="950"/>
                </a:lnTo>
                <a:lnTo>
                  <a:pt x="4937" y="950"/>
                </a:lnTo>
                <a:lnTo>
                  <a:pt x="4939" y="950"/>
                </a:lnTo>
                <a:lnTo>
                  <a:pt x="4939" y="952"/>
                </a:lnTo>
                <a:lnTo>
                  <a:pt x="4939" y="952"/>
                </a:lnTo>
                <a:lnTo>
                  <a:pt x="4939" y="950"/>
                </a:lnTo>
                <a:lnTo>
                  <a:pt x="4939" y="950"/>
                </a:lnTo>
                <a:lnTo>
                  <a:pt x="4942" y="950"/>
                </a:lnTo>
                <a:lnTo>
                  <a:pt x="4939" y="947"/>
                </a:lnTo>
                <a:lnTo>
                  <a:pt x="4939" y="947"/>
                </a:lnTo>
                <a:close/>
                <a:moveTo>
                  <a:pt x="4124" y="132"/>
                </a:moveTo>
                <a:lnTo>
                  <a:pt x="4124" y="132"/>
                </a:lnTo>
                <a:lnTo>
                  <a:pt x="4124" y="132"/>
                </a:lnTo>
                <a:lnTo>
                  <a:pt x="4124" y="132"/>
                </a:lnTo>
                <a:lnTo>
                  <a:pt x="4124" y="135"/>
                </a:lnTo>
                <a:lnTo>
                  <a:pt x="4127" y="135"/>
                </a:lnTo>
                <a:lnTo>
                  <a:pt x="4124" y="135"/>
                </a:lnTo>
                <a:lnTo>
                  <a:pt x="4122" y="135"/>
                </a:lnTo>
                <a:lnTo>
                  <a:pt x="4122" y="135"/>
                </a:lnTo>
                <a:lnTo>
                  <a:pt x="4122" y="135"/>
                </a:lnTo>
                <a:lnTo>
                  <a:pt x="4120" y="135"/>
                </a:lnTo>
                <a:lnTo>
                  <a:pt x="4124" y="137"/>
                </a:lnTo>
                <a:lnTo>
                  <a:pt x="4129" y="137"/>
                </a:lnTo>
                <a:lnTo>
                  <a:pt x="4131" y="137"/>
                </a:lnTo>
                <a:lnTo>
                  <a:pt x="4134" y="139"/>
                </a:lnTo>
                <a:lnTo>
                  <a:pt x="4141" y="139"/>
                </a:lnTo>
                <a:lnTo>
                  <a:pt x="4141" y="139"/>
                </a:lnTo>
                <a:lnTo>
                  <a:pt x="4141" y="139"/>
                </a:lnTo>
                <a:lnTo>
                  <a:pt x="4143" y="137"/>
                </a:lnTo>
                <a:lnTo>
                  <a:pt x="4143" y="137"/>
                </a:lnTo>
                <a:lnTo>
                  <a:pt x="4145" y="137"/>
                </a:lnTo>
                <a:lnTo>
                  <a:pt x="4143" y="135"/>
                </a:lnTo>
                <a:lnTo>
                  <a:pt x="4143" y="135"/>
                </a:lnTo>
                <a:lnTo>
                  <a:pt x="4143" y="135"/>
                </a:lnTo>
                <a:lnTo>
                  <a:pt x="4141" y="135"/>
                </a:lnTo>
                <a:lnTo>
                  <a:pt x="4136" y="132"/>
                </a:lnTo>
                <a:lnTo>
                  <a:pt x="4124" y="132"/>
                </a:lnTo>
                <a:lnTo>
                  <a:pt x="4124" y="132"/>
                </a:lnTo>
                <a:close/>
                <a:moveTo>
                  <a:pt x="4247" y="156"/>
                </a:moveTo>
                <a:lnTo>
                  <a:pt x="4249" y="156"/>
                </a:lnTo>
                <a:lnTo>
                  <a:pt x="4249" y="156"/>
                </a:lnTo>
                <a:lnTo>
                  <a:pt x="4249" y="156"/>
                </a:lnTo>
                <a:lnTo>
                  <a:pt x="4254" y="156"/>
                </a:lnTo>
                <a:lnTo>
                  <a:pt x="4257" y="156"/>
                </a:lnTo>
                <a:lnTo>
                  <a:pt x="4254" y="156"/>
                </a:lnTo>
                <a:lnTo>
                  <a:pt x="4254" y="156"/>
                </a:lnTo>
                <a:lnTo>
                  <a:pt x="4252" y="156"/>
                </a:lnTo>
                <a:lnTo>
                  <a:pt x="4249" y="156"/>
                </a:lnTo>
                <a:lnTo>
                  <a:pt x="4249" y="156"/>
                </a:lnTo>
                <a:lnTo>
                  <a:pt x="4249" y="156"/>
                </a:lnTo>
                <a:lnTo>
                  <a:pt x="4247" y="156"/>
                </a:lnTo>
                <a:lnTo>
                  <a:pt x="4247" y="156"/>
                </a:lnTo>
                <a:lnTo>
                  <a:pt x="4247" y="156"/>
                </a:lnTo>
                <a:lnTo>
                  <a:pt x="4247" y="156"/>
                </a:lnTo>
                <a:close/>
                <a:moveTo>
                  <a:pt x="4507" y="182"/>
                </a:moveTo>
                <a:lnTo>
                  <a:pt x="4507" y="182"/>
                </a:lnTo>
                <a:lnTo>
                  <a:pt x="4505" y="182"/>
                </a:lnTo>
                <a:lnTo>
                  <a:pt x="4505" y="182"/>
                </a:lnTo>
                <a:lnTo>
                  <a:pt x="4505" y="182"/>
                </a:lnTo>
                <a:lnTo>
                  <a:pt x="4507" y="184"/>
                </a:lnTo>
                <a:lnTo>
                  <a:pt x="4509" y="184"/>
                </a:lnTo>
                <a:lnTo>
                  <a:pt x="4509" y="184"/>
                </a:lnTo>
                <a:lnTo>
                  <a:pt x="4509" y="184"/>
                </a:lnTo>
                <a:lnTo>
                  <a:pt x="4512" y="184"/>
                </a:lnTo>
                <a:lnTo>
                  <a:pt x="4512" y="184"/>
                </a:lnTo>
                <a:lnTo>
                  <a:pt x="4512" y="184"/>
                </a:lnTo>
                <a:lnTo>
                  <a:pt x="4514" y="184"/>
                </a:lnTo>
                <a:lnTo>
                  <a:pt x="4516" y="184"/>
                </a:lnTo>
                <a:lnTo>
                  <a:pt x="4516" y="184"/>
                </a:lnTo>
                <a:lnTo>
                  <a:pt x="4516" y="182"/>
                </a:lnTo>
                <a:lnTo>
                  <a:pt x="4514" y="182"/>
                </a:lnTo>
                <a:lnTo>
                  <a:pt x="4514" y="182"/>
                </a:lnTo>
                <a:lnTo>
                  <a:pt x="4514" y="182"/>
                </a:lnTo>
                <a:lnTo>
                  <a:pt x="4507" y="182"/>
                </a:lnTo>
                <a:close/>
                <a:moveTo>
                  <a:pt x="4294" y="144"/>
                </a:moveTo>
                <a:lnTo>
                  <a:pt x="4294" y="144"/>
                </a:lnTo>
                <a:lnTo>
                  <a:pt x="4294" y="144"/>
                </a:lnTo>
                <a:lnTo>
                  <a:pt x="4294" y="144"/>
                </a:lnTo>
                <a:lnTo>
                  <a:pt x="4294" y="144"/>
                </a:lnTo>
                <a:lnTo>
                  <a:pt x="4297" y="144"/>
                </a:lnTo>
                <a:lnTo>
                  <a:pt x="4297" y="142"/>
                </a:lnTo>
                <a:lnTo>
                  <a:pt x="4297" y="142"/>
                </a:lnTo>
                <a:lnTo>
                  <a:pt x="4294" y="142"/>
                </a:lnTo>
                <a:lnTo>
                  <a:pt x="4292" y="142"/>
                </a:lnTo>
                <a:lnTo>
                  <a:pt x="4292" y="142"/>
                </a:lnTo>
                <a:lnTo>
                  <a:pt x="4292" y="142"/>
                </a:lnTo>
                <a:lnTo>
                  <a:pt x="4294" y="144"/>
                </a:lnTo>
                <a:close/>
                <a:moveTo>
                  <a:pt x="4084" y="99"/>
                </a:moveTo>
                <a:lnTo>
                  <a:pt x="4086" y="99"/>
                </a:lnTo>
                <a:lnTo>
                  <a:pt x="4086" y="99"/>
                </a:lnTo>
                <a:lnTo>
                  <a:pt x="4089" y="99"/>
                </a:lnTo>
                <a:lnTo>
                  <a:pt x="4091" y="99"/>
                </a:lnTo>
                <a:lnTo>
                  <a:pt x="4094" y="102"/>
                </a:lnTo>
                <a:lnTo>
                  <a:pt x="4094" y="102"/>
                </a:lnTo>
                <a:lnTo>
                  <a:pt x="4094" y="102"/>
                </a:lnTo>
                <a:lnTo>
                  <a:pt x="4094" y="99"/>
                </a:lnTo>
                <a:lnTo>
                  <a:pt x="4094" y="99"/>
                </a:lnTo>
                <a:lnTo>
                  <a:pt x="4094" y="99"/>
                </a:lnTo>
                <a:lnTo>
                  <a:pt x="4094" y="99"/>
                </a:lnTo>
                <a:lnTo>
                  <a:pt x="4091" y="97"/>
                </a:lnTo>
                <a:lnTo>
                  <a:pt x="4089" y="97"/>
                </a:lnTo>
                <a:lnTo>
                  <a:pt x="4089" y="97"/>
                </a:lnTo>
                <a:lnTo>
                  <a:pt x="4089" y="97"/>
                </a:lnTo>
                <a:lnTo>
                  <a:pt x="4084" y="97"/>
                </a:lnTo>
                <a:lnTo>
                  <a:pt x="4084" y="97"/>
                </a:lnTo>
                <a:lnTo>
                  <a:pt x="4084" y="97"/>
                </a:lnTo>
                <a:lnTo>
                  <a:pt x="4084" y="99"/>
                </a:lnTo>
                <a:close/>
                <a:moveTo>
                  <a:pt x="4502" y="139"/>
                </a:moveTo>
                <a:lnTo>
                  <a:pt x="4500" y="137"/>
                </a:lnTo>
                <a:lnTo>
                  <a:pt x="4497" y="137"/>
                </a:lnTo>
                <a:lnTo>
                  <a:pt x="4497" y="137"/>
                </a:lnTo>
                <a:lnTo>
                  <a:pt x="4495" y="137"/>
                </a:lnTo>
                <a:lnTo>
                  <a:pt x="4495" y="137"/>
                </a:lnTo>
                <a:lnTo>
                  <a:pt x="4495" y="137"/>
                </a:lnTo>
                <a:lnTo>
                  <a:pt x="4488" y="137"/>
                </a:lnTo>
                <a:lnTo>
                  <a:pt x="4488" y="137"/>
                </a:lnTo>
                <a:lnTo>
                  <a:pt x="4486" y="137"/>
                </a:lnTo>
                <a:lnTo>
                  <a:pt x="4486" y="137"/>
                </a:lnTo>
                <a:lnTo>
                  <a:pt x="4493" y="142"/>
                </a:lnTo>
                <a:lnTo>
                  <a:pt x="4497" y="142"/>
                </a:lnTo>
                <a:lnTo>
                  <a:pt x="4497" y="142"/>
                </a:lnTo>
                <a:lnTo>
                  <a:pt x="4497" y="142"/>
                </a:lnTo>
                <a:lnTo>
                  <a:pt x="4502" y="142"/>
                </a:lnTo>
                <a:lnTo>
                  <a:pt x="4502" y="139"/>
                </a:lnTo>
                <a:close/>
                <a:moveTo>
                  <a:pt x="4417" y="111"/>
                </a:moveTo>
                <a:lnTo>
                  <a:pt x="4419" y="111"/>
                </a:lnTo>
                <a:lnTo>
                  <a:pt x="4415" y="111"/>
                </a:lnTo>
                <a:lnTo>
                  <a:pt x="4415" y="111"/>
                </a:lnTo>
                <a:lnTo>
                  <a:pt x="4415" y="111"/>
                </a:lnTo>
                <a:lnTo>
                  <a:pt x="4419" y="116"/>
                </a:lnTo>
                <a:lnTo>
                  <a:pt x="4424" y="118"/>
                </a:lnTo>
                <a:lnTo>
                  <a:pt x="4422" y="118"/>
                </a:lnTo>
                <a:lnTo>
                  <a:pt x="4422" y="118"/>
                </a:lnTo>
                <a:lnTo>
                  <a:pt x="4419" y="118"/>
                </a:lnTo>
                <a:lnTo>
                  <a:pt x="4419" y="118"/>
                </a:lnTo>
                <a:lnTo>
                  <a:pt x="4422" y="120"/>
                </a:lnTo>
                <a:lnTo>
                  <a:pt x="4422" y="120"/>
                </a:lnTo>
                <a:lnTo>
                  <a:pt x="4424" y="120"/>
                </a:lnTo>
                <a:lnTo>
                  <a:pt x="4429" y="123"/>
                </a:lnTo>
                <a:lnTo>
                  <a:pt x="4434" y="123"/>
                </a:lnTo>
                <a:lnTo>
                  <a:pt x="4436" y="123"/>
                </a:lnTo>
                <a:lnTo>
                  <a:pt x="4436" y="125"/>
                </a:lnTo>
                <a:lnTo>
                  <a:pt x="4441" y="125"/>
                </a:lnTo>
                <a:lnTo>
                  <a:pt x="4443" y="128"/>
                </a:lnTo>
                <a:lnTo>
                  <a:pt x="4445" y="128"/>
                </a:lnTo>
                <a:lnTo>
                  <a:pt x="4445" y="128"/>
                </a:lnTo>
                <a:lnTo>
                  <a:pt x="4448" y="128"/>
                </a:lnTo>
                <a:lnTo>
                  <a:pt x="4460" y="130"/>
                </a:lnTo>
                <a:lnTo>
                  <a:pt x="4462" y="130"/>
                </a:lnTo>
                <a:lnTo>
                  <a:pt x="4462" y="130"/>
                </a:lnTo>
                <a:lnTo>
                  <a:pt x="4462" y="130"/>
                </a:lnTo>
                <a:lnTo>
                  <a:pt x="4464" y="130"/>
                </a:lnTo>
                <a:lnTo>
                  <a:pt x="4464" y="130"/>
                </a:lnTo>
                <a:lnTo>
                  <a:pt x="4464" y="128"/>
                </a:lnTo>
                <a:lnTo>
                  <a:pt x="4464" y="128"/>
                </a:lnTo>
                <a:lnTo>
                  <a:pt x="4462" y="125"/>
                </a:lnTo>
                <a:lnTo>
                  <a:pt x="4462" y="125"/>
                </a:lnTo>
                <a:lnTo>
                  <a:pt x="4462" y="125"/>
                </a:lnTo>
                <a:lnTo>
                  <a:pt x="4462" y="125"/>
                </a:lnTo>
                <a:lnTo>
                  <a:pt x="4464" y="125"/>
                </a:lnTo>
                <a:lnTo>
                  <a:pt x="4467" y="125"/>
                </a:lnTo>
                <a:lnTo>
                  <a:pt x="4469" y="125"/>
                </a:lnTo>
                <a:lnTo>
                  <a:pt x="4469" y="125"/>
                </a:lnTo>
                <a:lnTo>
                  <a:pt x="4474" y="128"/>
                </a:lnTo>
                <a:lnTo>
                  <a:pt x="4476" y="128"/>
                </a:lnTo>
                <a:lnTo>
                  <a:pt x="4479" y="125"/>
                </a:lnTo>
                <a:lnTo>
                  <a:pt x="4486" y="125"/>
                </a:lnTo>
                <a:lnTo>
                  <a:pt x="4486" y="125"/>
                </a:lnTo>
                <a:lnTo>
                  <a:pt x="4488" y="125"/>
                </a:lnTo>
                <a:lnTo>
                  <a:pt x="4490" y="125"/>
                </a:lnTo>
                <a:lnTo>
                  <a:pt x="4493" y="125"/>
                </a:lnTo>
                <a:lnTo>
                  <a:pt x="4495" y="125"/>
                </a:lnTo>
                <a:lnTo>
                  <a:pt x="4497" y="128"/>
                </a:lnTo>
                <a:lnTo>
                  <a:pt x="4500" y="128"/>
                </a:lnTo>
                <a:lnTo>
                  <a:pt x="4500" y="128"/>
                </a:lnTo>
                <a:lnTo>
                  <a:pt x="4502" y="128"/>
                </a:lnTo>
                <a:lnTo>
                  <a:pt x="4502" y="128"/>
                </a:lnTo>
                <a:lnTo>
                  <a:pt x="4505" y="128"/>
                </a:lnTo>
                <a:lnTo>
                  <a:pt x="4507" y="125"/>
                </a:lnTo>
                <a:lnTo>
                  <a:pt x="4507" y="125"/>
                </a:lnTo>
                <a:lnTo>
                  <a:pt x="4507" y="125"/>
                </a:lnTo>
                <a:lnTo>
                  <a:pt x="4502" y="123"/>
                </a:lnTo>
                <a:lnTo>
                  <a:pt x="4502" y="123"/>
                </a:lnTo>
                <a:lnTo>
                  <a:pt x="4497" y="123"/>
                </a:lnTo>
                <a:lnTo>
                  <a:pt x="4495" y="123"/>
                </a:lnTo>
                <a:lnTo>
                  <a:pt x="4486" y="118"/>
                </a:lnTo>
                <a:lnTo>
                  <a:pt x="4483" y="118"/>
                </a:lnTo>
                <a:lnTo>
                  <a:pt x="4483" y="116"/>
                </a:lnTo>
                <a:lnTo>
                  <a:pt x="4476" y="113"/>
                </a:lnTo>
                <a:lnTo>
                  <a:pt x="4479" y="113"/>
                </a:lnTo>
                <a:lnTo>
                  <a:pt x="4481" y="113"/>
                </a:lnTo>
                <a:lnTo>
                  <a:pt x="4486" y="113"/>
                </a:lnTo>
                <a:lnTo>
                  <a:pt x="4488" y="113"/>
                </a:lnTo>
                <a:lnTo>
                  <a:pt x="4488" y="113"/>
                </a:lnTo>
                <a:lnTo>
                  <a:pt x="4488" y="116"/>
                </a:lnTo>
                <a:lnTo>
                  <a:pt x="4488" y="116"/>
                </a:lnTo>
                <a:lnTo>
                  <a:pt x="4490" y="116"/>
                </a:lnTo>
                <a:lnTo>
                  <a:pt x="4493" y="118"/>
                </a:lnTo>
                <a:lnTo>
                  <a:pt x="4495" y="120"/>
                </a:lnTo>
                <a:lnTo>
                  <a:pt x="4497" y="120"/>
                </a:lnTo>
                <a:lnTo>
                  <a:pt x="4500" y="120"/>
                </a:lnTo>
                <a:lnTo>
                  <a:pt x="4502" y="123"/>
                </a:lnTo>
                <a:lnTo>
                  <a:pt x="4507" y="123"/>
                </a:lnTo>
                <a:lnTo>
                  <a:pt x="4507" y="123"/>
                </a:lnTo>
                <a:lnTo>
                  <a:pt x="4507" y="123"/>
                </a:lnTo>
                <a:lnTo>
                  <a:pt x="4509" y="123"/>
                </a:lnTo>
                <a:lnTo>
                  <a:pt x="4516" y="123"/>
                </a:lnTo>
                <a:lnTo>
                  <a:pt x="4516" y="123"/>
                </a:lnTo>
                <a:lnTo>
                  <a:pt x="4519" y="123"/>
                </a:lnTo>
                <a:lnTo>
                  <a:pt x="4519" y="123"/>
                </a:lnTo>
                <a:lnTo>
                  <a:pt x="4521" y="120"/>
                </a:lnTo>
                <a:lnTo>
                  <a:pt x="4519" y="118"/>
                </a:lnTo>
                <a:lnTo>
                  <a:pt x="4519" y="118"/>
                </a:lnTo>
                <a:lnTo>
                  <a:pt x="4519" y="118"/>
                </a:lnTo>
                <a:lnTo>
                  <a:pt x="4516" y="118"/>
                </a:lnTo>
                <a:lnTo>
                  <a:pt x="4516" y="118"/>
                </a:lnTo>
                <a:lnTo>
                  <a:pt x="4516" y="116"/>
                </a:lnTo>
                <a:lnTo>
                  <a:pt x="4521" y="116"/>
                </a:lnTo>
                <a:lnTo>
                  <a:pt x="4519" y="116"/>
                </a:lnTo>
                <a:lnTo>
                  <a:pt x="4519" y="116"/>
                </a:lnTo>
                <a:lnTo>
                  <a:pt x="4490" y="111"/>
                </a:lnTo>
                <a:lnTo>
                  <a:pt x="4490" y="111"/>
                </a:lnTo>
                <a:lnTo>
                  <a:pt x="4490" y="111"/>
                </a:lnTo>
                <a:lnTo>
                  <a:pt x="4488" y="111"/>
                </a:lnTo>
                <a:lnTo>
                  <a:pt x="4486" y="111"/>
                </a:lnTo>
                <a:lnTo>
                  <a:pt x="4483" y="111"/>
                </a:lnTo>
                <a:lnTo>
                  <a:pt x="4479" y="111"/>
                </a:lnTo>
                <a:lnTo>
                  <a:pt x="4479" y="111"/>
                </a:lnTo>
                <a:lnTo>
                  <a:pt x="4479" y="111"/>
                </a:lnTo>
                <a:lnTo>
                  <a:pt x="4474" y="109"/>
                </a:lnTo>
                <a:lnTo>
                  <a:pt x="4467" y="106"/>
                </a:lnTo>
                <a:lnTo>
                  <a:pt x="4462" y="106"/>
                </a:lnTo>
                <a:lnTo>
                  <a:pt x="4457" y="106"/>
                </a:lnTo>
                <a:lnTo>
                  <a:pt x="4457" y="106"/>
                </a:lnTo>
                <a:lnTo>
                  <a:pt x="4457" y="106"/>
                </a:lnTo>
                <a:lnTo>
                  <a:pt x="4455" y="109"/>
                </a:lnTo>
                <a:lnTo>
                  <a:pt x="4455" y="109"/>
                </a:lnTo>
                <a:lnTo>
                  <a:pt x="4455" y="109"/>
                </a:lnTo>
                <a:lnTo>
                  <a:pt x="4457" y="111"/>
                </a:lnTo>
                <a:lnTo>
                  <a:pt x="4460" y="111"/>
                </a:lnTo>
                <a:lnTo>
                  <a:pt x="4460" y="111"/>
                </a:lnTo>
                <a:lnTo>
                  <a:pt x="4460" y="113"/>
                </a:lnTo>
                <a:lnTo>
                  <a:pt x="4462" y="113"/>
                </a:lnTo>
                <a:lnTo>
                  <a:pt x="4462" y="113"/>
                </a:lnTo>
                <a:lnTo>
                  <a:pt x="4462" y="113"/>
                </a:lnTo>
                <a:lnTo>
                  <a:pt x="4460" y="113"/>
                </a:lnTo>
                <a:lnTo>
                  <a:pt x="4457" y="113"/>
                </a:lnTo>
                <a:lnTo>
                  <a:pt x="4457" y="113"/>
                </a:lnTo>
                <a:lnTo>
                  <a:pt x="4455" y="113"/>
                </a:lnTo>
                <a:lnTo>
                  <a:pt x="4455" y="111"/>
                </a:lnTo>
                <a:lnTo>
                  <a:pt x="4453" y="111"/>
                </a:lnTo>
                <a:lnTo>
                  <a:pt x="4450" y="111"/>
                </a:lnTo>
                <a:lnTo>
                  <a:pt x="4448" y="111"/>
                </a:lnTo>
                <a:lnTo>
                  <a:pt x="4448" y="111"/>
                </a:lnTo>
                <a:lnTo>
                  <a:pt x="4441" y="109"/>
                </a:lnTo>
                <a:lnTo>
                  <a:pt x="4436" y="109"/>
                </a:lnTo>
                <a:lnTo>
                  <a:pt x="4431" y="106"/>
                </a:lnTo>
                <a:lnTo>
                  <a:pt x="4429" y="106"/>
                </a:lnTo>
                <a:lnTo>
                  <a:pt x="4427" y="106"/>
                </a:lnTo>
                <a:lnTo>
                  <a:pt x="4424" y="104"/>
                </a:lnTo>
                <a:lnTo>
                  <a:pt x="4422" y="104"/>
                </a:lnTo>
                <a:lnTo>
                  <a:pt x="4422" y="104"/>
                </a:lnTo>
                <a:lnTo>
                  <a:pt x="4419" y="106"/>
                </a:lnTo>
                <a:lnTo>
                  <a:pt x="4417" y="106"/>
                </a:lnTo>
                <a:lnTo>
                  <a:pt x="4417" y="106"/>
                </a:lnTo>
                <a:lnTo>
                  <a:pt x="4417" y="106"/>
                </a:lnTo>
                <a:lnTo>
                  <a:pt x="4417" y="106"/>
                </a:lnTo>
                <a:lnTo>
                  <a:pt x="4415" y="109"/>
                </a:lnTo>
                <a:lnTo>
                  <a:pt x="4412" y="109"/>
                </a:lnTo>
                <a:lnTo>
                  <a:pt x="4412" y="109"/>
                </a:lnTo>
                <a:lnTo>
                  <a:pt x="4412" y="109"/>
                </a:lnTo>
                <a:lnTo>
                  <a:pt x="4417" y="111"/>
                </a:lnTo>
                <a:close/>
                <a:moveTo>
                  <a:pt x="3994" y="76"/>
                </a:moveTo>
                <a:lnTo>
                  <a:pt x="3994" y="76"/>
                </a:lnTo>
                <a:lnTo>
                  <a:pt x="3999" y="76"/>
                </a:lnTo>
                <a:lnTo>
                  <a:pt x="4001" y="76"/>
                </a:lnTo>
                <a:lnTo>
                  <a:pt x="4001" y="76"/>
                </a:lnTo>
                <a:lnTo>
                  <a:pt x="4004" y="76"/>
                </a:lnTo>
                <a:lnTo>
                  <a:pt x="4004" y="73"/>
                </a:lnTo>
                <a:lnTo>
                  <a:pt x="4001" y="73"/>
                </a:lnTo>
                <a:lnTo>
                  <a:pt x="3999" y="73"/>
                </a:lnTo>
                <a:lnTo>
                  <a:pt x="3999" y="73"/>
                </a:lnTo>
                <a:lnTo>
                  <a:pt x="3990" y="73"/>
                </a:lnTo>
                <a:lnTo>
                  <a:pt x="3987" y="73"/>
                </a:lnTo>
                <a:lnTo>
                  <a:pt x="3994" y="76"/>
                </a:lnTo>
                <a:close/>
                <a:moveTo>
                  <a:pt x="4394" y="113"/>
                </a:moveTo>
                <a:lnTo>
                  <a:pt x="4396" y="113"/>
                </a:lnTo>
                <a:lnTo>
                  <a:pt x="4398" y="116"/>
                </a:lnTo>
                <a:lnTo>
                  <a:pt x="4398" y="116"/>
                </a:lnTo>
                <a:lnTo>
                  <a:pt x="4398" y="116"/>
                </a:lnTo>
                <a:lnTo>
                  <a:pt x="4401" y="118"/>
                </a:lnTo>
                <a:lnTo>
                  <a:pt x="4403" y="118"/>
                </a:lnTo>
                <a:lnTo>
                  <a:pt x="4403" y="118"/>
                </a:lnTo>
                <a:lnTo>
                  <a:pt x="4405" y="118"/>
                </a:lnTo>
                <a:lnTo>
                  <a:pt x="4405" y="118"/>
                </a:lnTo>
                <a:lnTo>
                  <a:pt x="4405" y="116"/>
                </a:lnTo>
                <a:lnTo>
                  <a:pt x="4405" y="116"/>
                </a:lnTo>
                <a:lnTo>
                  <a:pt x="4403" y="116"/>
                </a:lnTo>
                <a:lnTo>
                  <a:pt x="4405" y="113"/>
                </a:lnTo>
                <a:lnTo>
                  <a:pt x="4405" y="113"/>
                </a:lnTo>
                <a:lnTo>
                  <a:pt x="4405" y="113"/>
                </a:lnTo>
                <a:lnTo>
                  <a:pt x="4403" y="113"/>
                </a:lnTo>
                <a:lnTo>
                  <a:pt x="4403" y="113"/>
                </a:lnTo>
                <a:lnTo>
                  <a:pt x="4398" y="113"/>
                </a:lnTo>
                <a:lnTo>
                  <a:pt x="4398" y="113"/>
                </a:lnTo>
                <a:lnTo>
                  <a:pt x="4396" y="111"/>
                </a:lnTo>
                <a:lnTo>
                  <a:pt x="4394" y="111"/>
                </a:lnTo>
                <a:lnTo>
                  <a:pt x="4394" y="111"/>
                </a:lnTo>
                <a:lnTo>
                  <a:pt x="4394" y="111"/>
                </a:lnTo>
                <a:lnTo>
                  <a:pt x="4394" y="113"/>
                </a:lnTo>
                <a:close/>
                <a:moveTo>
                  <a:pt x="4429" y="137"/>
                </a:moveTo>
                <a:lnTo>
                  <a:pt x="4424" y="137"/>
                </a:lnTo>
                <a:lnTo>
                  <a:pt x="4424" y="137"/>
                </a:lnTo>
                <a:lnTo>
                  <a:pt x="4427" y="137"/>
                </a:lnTo>
                <a:lnTo>
                  <a:pt x="4427" y="137"/>
                </a:lnTo>
                <a:lnTo>
                  <a:pt x="4431" y="139"/>
                </a:lnTo>
                <a:lnTo>
                  <a:pt x="4434" y="139"/>
                </a:lnTo>
                <a:lnTo>
                  <a:pt x="4441" y="142"/>
                </a:lnTo>
                <a:lnTo>
                  <a:pt x="4443" y="142"/>
                </a:lnTo>
                <a:lnTo>
                  <a:pt x="4443" y="142"/>
                </a:lnTo>
                <a:lnTo>
                  <a:pt x="4443" y="142"/>
                </a:lnTo>
                <a:lnTo>
                  <a:pt x="4443" y="142"/>
                </a:lnTo>
                <a:lnTo>
                  <a:pt x="4436" y="139"/>
                </a:lnTo>
                <a:lnTo>
                  <a:pt x="4429" y="137"/>
                </a:lnTo>
                <a:close/>
                <a:moveTo>
                  <a:pt x="4016" y="87"/>
                </a:moveTo>
                <a:lnTo>
                  <a:pt x="4016" y="87"/>
                </a:lnTo>
                <a:lnTo>
                  <a:pt x="4018" y="87"/>
                </a:lnTo>
                <a:lnTo>
                  <a:pt x="4018" y="87"/>
                </a:lnTo>
                <a:lnTo>
                  <a:pt x="4018" y="87"/>
                </a:lnTo>
                <a:lnTo>
                  <a:pt x="4018" y="87"/>
                </a:lnTo>
                <a:lnTo>
                  <a:pt x="4018" y="87"/>
                </a:lnTo>
                <a:lnTo>
                  <a:pt x="4016" y="87"/>
                </a:lnTo>
                <a:lnTo>
                  <a:pt x="4016" y="87"/>
                </a:lnTo>
                <a:lnTo>
                  <a:pt x="4013" y="87"/>
                </a:lnTo>
                <a:lnTo>
                  <a:pt x="4013" y="87"/>
                </a:lnTo>
                <a:lnTo>
                  <a:pt x="4016" y="87"/>
                </a:lnTo>
                <a:lnTo>
                  <a:pt x="4016" y="87"/>
                </a:lnTo>
                <a:close/>
                <a:moveTo>
                  <a:pt x="3883" y="52"/>
                </a:moveTo>
                <a:lnTo>
                  <a:pt x="3883" y="52"/>
                </a:lnTo>
                <a:lnTo>
                  <a:pt x="3883" y="52"/>
                </a:lnTo>
                <a:lnTo>
                  <a:pt x="3883" y="52"/>
                </a:lnTo>
                <a:lnTo>
                  <a:pt x="3886" y="52"/>
                </a:lnTo>
                <a:lnTo>
                  <a:pt x="3888" y="52"/>
                </a:lnTo>
                <a:lnTo>
                  <a:pt x="3886" y="52"/>
                </a:lnTo>
                <a:lnTo>
                  <a:pt x="3886" y="52"/>
                </a:lnTo>
                <a:lnTo>
                  <a:pt x="3883" y="50"/>
                </a:lnTo>
                <a:lnTo>
                  <a:pt x="3883" y="52"/>
                </a:lnTo>
                <a:lnTo>
                  <a:pt x="3883" y="52"/>
                </a:lnTo>
                <a:lnTo>
                  <a:pt x="3883" y="52"/>
                </a:lnTo>
                <a:lnTo>
                  <a:pt x="3883" y="52"/>
                </a:lnTo>
                <a:close/>
                <a:moveTo>
                  <a:pt x="3836" y="45"/>
                </a:moveTo>
                <a:lnTo>
                  <a:pt x="3834" y="45"/>
                </a:lnTo>
                <a:lnTo>
                  <a:pt x="3834" y="45"/>
                </a:lnTo>
                <a:lnTo>
                  <a:pt x="3831" y="45"/>
                </a:lnTo>
                <a:lnTo>
                  <a:pt x="3829" y="45"/>
                </a:lnTo>
                <a:lnTo>
                  <a:pt x="3829" y="45"/>
                </a:lnTo>
                <a:lnTo>
                  <a:pt x="3824" y="45"/>
                </a:lnTo>
                <a:lnTo>
                  <a:pt x="3824" y="45"/>
                </a:lnTo>
                <a:lnTo>
                  <a:pt x="3824" y="45"/>
                </a:lnTo>
                <a:lnTo>
                  <a:pt x="3824" y="45"/>
                </a:lnTo>
                <a:lnTo>
                  <a:pt x="3820" y="45"/>
                </a:lnTo>
                <a:lnTo>
                  <a:pt x="3820" y="45"/>
                </a:lnTo>
                <a:lnTo>
                  <a:pt x="3820" y="45"/>
                </a:lnTo>
                <a:lnTo>
                  <a:pt x="3817" y="45"/>
                </a:lnTo>
                <a:lnTo>
                  <a:pt x="3817" y="47"/>
                </a:lnTo>
                <a:lnTo>
                  <a:pt x="3815" y="47"/>
                </a:lnTo>
                <a:lnTo>
                  <a:pt x="3815" y="50"/>
                </a:lnTo>
                <a:lnTo>
                  <a:pt x="3812" y="50"/>
                </a:lnTo>
                <a:lnTo>
                  <a:pt x="3812" y="50"/>
                </a:lnTo>
                <a:lnTo>
                  <a:pt x="3808" y="52"/>
                </a:lnTo>
                <a:lnTo>
                  <a:pt x="3805" y="54"/>
                </a:lnTo>
                <a:lnTo>
                  <a:pt x="3810" y="54"/>
                </a:lnTo>
                <a:lnTo>
                  <a:pt x="3810" y="54"/>
                </a:lnTo>
                <a:lnTo>
                  <a:pt x="3812" y="54"/>
                </a:lnTo>
                <a:lnTo>
                  <a:pt x="3815" y="54"/>
                </a:lnTo>
                <a:lnTo>
                  <a:pt x="3822" y="54"/>
                </a:lnTo>
                <a:lnTo>
                  <a:pt x="3824" y="57"/>
                </a:lnTo>
                <a:lnTo>
                  <a:pt x="3827" y="57"/>
                </a:lnTo>
                <a:lnTo>
                  <a:pt x="3829" y="59"/>
                </a:lnTo>
                <a:lnTo>
                  <a:pt x="3829" y="59"/>
                </a:lnTo>
                <a:lnTo>
                  <a:pt x="3831" y="59"/>
                </a:lnTo>
                <a:lnTo>
                  <a:pt x="3831" y="59"/>
                </a:lnTo>
                <a:lnTo>
                  <a:pt x="3834" y="59"/>
                </a:lnTo>
                <a:lnTo>
                  <a:pt x="3836" y="59"/>
                </a:lnTo>
                <a:lnTo>
                  <a:pt x="3838" y="61"/>
                </a:lnTo>
                <a:lnTo>
                  <a:pt x="3838" y="61"/>
                </a:lnTo>
                <a:lnTo>
                  <a:pt x="3841" y="59"/>
                </a:lnTo>
                <a:lnTo>
                  <a:pt x="3841" y="59"/>
                </a:lnTo>
                <a:lnTo>
                  <a:pt x="3841" y="59"/>
                </a:lnTo>
                <a:lnTo>
                  <a:pt x="3846" y="61"/>
                </a:lnTo>
                <a:lnTo>
                  <a:pt x="3846" y="61"/>
                </a:lnTo>
                <a:lnTo>
                  <a:pt x="3846" y="61"/>
                </a:lnTo>
                <a:lnTo>
                  <a:pt x="3853" y="61"/>
                </a:lnTo>
                <a:lnTo>
                  <a:pt x="3853" y="61"/>
                </a:lnTo>
                <a:lnTo>
                  <a:pt x="3855" y="61"/>
                </a:lnTo>
                <a:lnTo>
                  <a:pt x="3860" y="61"/>
                </a:lnTo>
                <a:lnTo>
                  <a:pt x="3860" y="61"/>
                </a:lnTo>
                <a:lnTo>
                  <a:pt x="3860" y="61"/>
                </a:lnTo>
                <a:lnTo>
                  <a:pt x="3860" y="61"/>
                </a:lnTo>
                <a:lnTo>
                  <a:pt x="3867" y="64"/>
                </a:lnTo>
                <a:lnTo>
                  <a:pt x="3869" y="64"/>
                </a:lnTo>
                <a:lnTo>
                  <a:pt x="3869" y="64"/>
                </a:lnTo>
                <a:lnTo>
                  <a:pt x="3871" y="64"/>
                </a:lnTo>
                <a:lnTo>
                  <a:pt x="3871" y="64"/>
                </a:lnTo>
                <a:lnTo>
                  <a:pt x="3874" y="64"/>
                </a:lnTo>
                <a:lnTo>
                  <a:pt x="3876" y="64"/>
                </a:lnTo>
                <a:lnTo>
                  <a:pt x="3879" y="64"/>
                </a:lnTo>
                <a:lnTo>
                  <a:pt x="3881" y="64"/>
                </a:lnTo>
                <a:lnTo>
                  <a:pt x="3881" y="64"/>
                </a:lnTo>
                <a:lnTo>
                  <a:pt x="3881" y="64"/>
                </a:lnTo>
                <a:lnTo>
                  <a:pt x="3886" y="64"/>
                </a:lnTo>
                <a:lnTo>
                  <a:pt x="3893" y="64"/>
                </a:lnTo>
                <a:lnTo>
                  <a:pt x="3893" y="64"/>
                </a:lnTo>
                <a:lnTo>
                  <a:pt x="3895" y="61"/>
                </a:lnTo>
                <a:lnTo>
                  <a:pt x="3895" y="61"/>
                </a:lnTo>
                <a:lnTo>
                  <a:pt x="3893" y="59"/>
                </a:lnTo>
                <a:lnTo>
                  <a:pt x="3890" y="59"/>
                </a:lnTo>
                <a:lnTo>
                  <a:pt x="3888" y="59"/>
                </a:lnTo>
                <a:lnTo>
                  <a:pt x="3883" y="57"/>
                </a:lnTo>
                <a:lnTo>
                  <a:pt x="3879" y="57"/>
                </a:lnTo>
                <a:lnTo>
                  <a:pt x="3881" y="57"/>
                </a:lnTo>
                <a:lnTo>
                  <a:pt x="3881" y="57"/>
                </a:lnTo>
                <a:lnTo>
                  <a:pt x="3883" y="57"/>
                </a:lnTo>
                <a:lnTo>
                  <a:pt x="3883" y="57"/>
                </a:lnTo>
                <a:lnTo>
                  <a:pt x="3886" y="57"/>
                </a:lnTo>
                <a:lnTo>
                  <a:pt x="3886" y="57"/>
                </a:lnTo>
                <a:lnTo>
                  <a:pt x="3886" y="54"/>
                </a:lnTo>
                <a:lnTo>
                  <a:pt x="3883" y="54"/>
                </a:lnTo>
                <a:lnTo>
                  <a:pt x="3883" y="54"/>
                </a:lnTo>
                <a:lnTo>
                  <a:pt x="3883" y="54"/>
                </a:lnTo>
                <a:lnTo>
                  <a:pt x="3883" y="52"/>
                </a:lnTo>
                <a:lnTo>
                  <a:pt x="3883" y="52"/>
                </a:lnTo>
                <a:lnTo>
                  <a:pt x="3883" y="52"/>
                </a:lnTo>
                <a:lnTo>
                  <a:pt x="3883" y="52"/>
                </a:lnTo>
                <a:lnTo>
                  <a:pt x="3881" y="50"/>
                </a:lnTo>
                <a:lnTo>
                  <a:pt x="3883" y="50"/>
                </a:lnTo>
                <a:lnTo>
                  <a:pt x="3881" y="50"/>
                </a:lnTo>
                <a:lnTo>
                  <a:pt x="3879" y="47"/>
                </a:lnTo>
                <a:lnTo>
                  <a:pt x="3876" y="47"/>
                </a:lnTo>
                <a:lnTo>
                  <a:pt x="3874" y="47"/>
                </a:lnTo>
                <a:lnTo>
                  <a:pt x="3874" y="47"/>
                </a:lnTo>
                <a:lnTo>
                  <a:pt x="3871" y="47"/>
                </a:lnTo>
                <a:lnTo>
                  <a:pt x="3869" y="47"/>
                </a:lnTo>
                <a:lnTo>
                  <a:pt x="3864" y="45"/>
                </a:lnTo>
                <a:lnTo>
                  <a:pt x="3862" y="45"/>
                </a:lnTo>
                <a:lnTo>
                  <a:pt x="3862" y="45"/>
                </a:lnTo>
                <a:lnTo>
                  <a:pt x="3860" y="45"/>
                </a:lnTo>
                <a:lnTo>
                  <a:pt x="3860" y="47"/>
                </a:lnTo>
                <a:lnTo>
                  <a:pt x="3862" y="47"/>
                </a:lnTo>
                <a:lnTo>
                  <a:pt x="3862" y="47"/>
                </a:lnTo>
                <a:lnTo>
                  <a:pt x="3860" y="47"/>
                </a:lnTo>
                <a:lnTo>
                  <a:pt x="3857" y="47"/>
                </a:lnTo>
                <a:lnTo>
                  <a:pt x="3857" y="50"/>
                </a:lnTo>
                <a:lnTo>
                  <a:pt x="3855" y="50"/>
                </a:lnTo>
                <a:lnTo>
                  <a:pt x="3855" y="50"/>
                </a:lnTo>
                <a:lnTo>
                  <a:pt x="3855" y="50"/>
                </a:lnTo>
                <a:lnTo>
                  <a:pt x="3855" y="50"/>
                </a:lnTo>
                <a:lnTo>
                  <a:pt x="3853" y="50"/>
                </a:lnTo>
                <a:lnTo>
                  <a:pt x="3855" y="47"/>
                </a:lnTo>
                <a:lnTo>
                  <a:pt x="3855" y="47"/>
                </a:lnTo>
                <a:lnTo>
                  <a:pt x="3855" y="47"/>
                </a:lnTo>
                <a:lnTo>
                  <a:pt x="3855" y="45"/>
                </a:lnTo>
                <a:lnTo>
                  <a:pt x="3853" y="45"/>
                </a:lnTo>
                <a:lnTo>
                  <a:pt x="3848" y="45"/>
                </a:lnTo>
                <a:lnTo>
                  <a:pt x="3848" y="45"/>
                </a:lnTo>
                <a:lnTo>
                  <a:pt x="3848" y="45"/>
                </a:lnTo>
                <a:lnTo>
                  <a:pt x="3843" y="45"/>
                </a:lnTo>
                <a:lnTo>
                  <a:pt x="3836" y="45"/>
                </a:lnTo>
                <a:close/>
                <a:moveTo>
                  <a:pt x="3801" y="87"/>
                </a:moveTo>
                <a:lnTo>
                  <a:pt x="3801" y="87"/>
                </a:lnTo>
                <a:lnTo>
                  <a:pt x="3801" y="87"/>
                </a:lnTo>
                <a:lnTo>
                  <a:pt x="3801" y="87"/>
                </a:lnTo>
                <a:lnTo>
                  <a:pt x="3796" y="87"/>
                </a:lnTo>
                <a:lnTo>
                  <a:pt x="3796" y="87"/>
                </a:lnTo>
                <a:lnTo>
                  <a:pt x="3796" y="87"/>
                </a:lnTo>
                <a:lnTo>
                  <a:pt x="3796" y="87"/>
                </a:lnTo>
                <a:lnTo>
                  <a:pt x="3798" y="90"/>
                </a:lnTo>
                <a:lnTo>
                  <a:pt x="3798" y="90"/>
                </a:lnTo>
                <a:lnTo>
                  <a:pt x="3801" y="90"/>
                </a:lnTo>
                <a:lnTo>
                  <a:pt x="3801" y="87"/>
                </a:lnTo>
                <a:close/>
                <a:moveTo>
                  <a:pt x="3796" y="125"/>
                </a:moveTo>
                <a:lnTo>
                  <a:pt x="3796" y="125"/>
                </a:lnTo>
                <a:lnTo>
                  <a:pt x="3796" y="125"/>
                </a:lnTo>
                <a:lnTo>
                  <a:pt x="3794" y="125"/>
                </a:lnTo>
                <a:lnTo>
                  <a:pt x="3794" y="125"/>
                </a:lnTo>
                <a:lnTo>
                  <a:pt x="3796" y="128"/>
                </a:lnTo>
                <a:lnTo>
                  <a:pt x="3801" y="128"/>
                </a:lnTo>
                <a:lnTo>
                  <a:pt x="3803" y="128"/>
                </a:lnTo>
                <a:lnTo>
                  <a:pt x="3803" y="128"/>
                </a:lnTo>
                <a:lnTo>
                  <a:pt x="3803" y="128"/>
                </a:lnTo>
                <a:lnTo>
                  <a:pt x="3803" y="125"/>
                </a:lnTo>
                <a:lnTo>
                  <a:pt x="3803" y="125"/>
                </a:lnTo>
                <a:lnTo>
                  <a:pt x="3803" y="125"/>
                </a:lnTo>
                <a:lnTo>
                  <a:pt x="3801" y="125"/>
                </a:lnTo>
                <a:lnTo>
                  <a:pt x="3798" y="125"/>
                </a:lnTo>
                <a:lnTo>
                  <a:pt x="3798" y="125"/>
                </a:lnTo>
                <a:lnTo>
                  <a:pt x="3796" y="125"/>
                </a:lnTo>
                <a:close/>
                <a:moveTo>
                  <a:pt x="3983" y="73"/>
                </a:moveTo>
                <a:lnTo>
                  <a:pt x="3983" y="73"/>
                </a:lnTo>
                <a:lnTo>
                  <a:pt x="3985" y="73"/>
                </a:lnTo>
                <a:lnTo>
                  <a:pt x="3987" y="73"/>
                </a:lnTo>
                <a:lnTo>
                  <a:pt x="3987" y="73"/>
                </a:lnTo>
                <a:lnTo>
                  <a:pt x="3987" y="73"/>
                </a:lnTo>
                <a:lnTo>
                  <a:pt x="3990" y="73"/>
                </a:lnTo>
                <a:lnTo>
                  <a:pt x="3987" y="71"/>
                </a:lnTo>
                <a:lnTo>
                  <a:pt x="3987" y="71"/>
                </a:lnTo>
                <a:lnTo>
                  <a:pt x="3987" y="71"/>
                </a:lnTo>
                <a:lnTo>
                  <a:pt x="3985" y="71"/>
                </a:lnTo>
                <a:lnTo>
                  <a:pt x="3985" y="71"/>
                </a:lnTo>
                <a:lnTo>
                  <a:pt x="3985" y="71"/>
                </a:lnTo>
                <a:lnTo>
                  <a:pt x="3980" y="73"/>
                </a:lnTo>
                <a:lnTo>
                  <a:pt x="3980" y="73"/>
                </a:lnTo>
                <a:lnTo>
                  <a:pt x="3983" y="73"/>
                </a:lnTo>
                <a:close/>
                <a:moveTo>
                  <a:pt x="3886" y="90"/>
                </a:moveTo>
                <a:lnTo>
                  <a:pt x="3886" y="90"/>
                </a:lnTo>
                <a:lnTo>
                  <a:pt x="3886" y="90"/>
                </a:lnTo>
                <a:lnTo>
                  <a:pt x="3879" y="90"/>
                </a:lnTo>
                <a:lnTo>
                  <a:pt x="3874" y="92"/>
                </a:lnTo>
                <a:lnTo>
                  <a:pt x="3874" y="92"/>
                </a:lnTo>
                <a:lnTo>
                  <a:pt x="3874" y="92"/>
                </a:lnTo>
                <a:lnTo>
                  <a:pt x="3874" y="92"/>
                </a:lnTo>
                <a:lnTo>
                  <a:pt x="3879" y="92"/>
                </a:lnTo>
                <a:lnTo>
                  <a:pt x="3879" y="92"/>
                </a:lnTo>
                <a:lnTo>
                  <a:pt x="3879" y="92"/>
                </a:lnTo>
                <a:lnTo>
                  <a:pt x="3879" y="92"/>
                </a:lnTo>
                <a:lnTo>
                  <a:pt x="3881" y="92"/>
                </a:lnTo>
                <a:lnTo>
                  <a:pt x="3883" y="92"/>
                </a:lnTo>
                <a:lnTo>
                  <a:pt x="3886" y="92"/>
                </a:lnTo>
                <a:lnTo>
                  <a:pt x="3886" y="92"/>
                </a:lnTo>
                <a:lnTo>
                  <a:pt x="3886" y="92"/>
                </a:lnTo>
                <a:lnTo>
                  <a:pt x="3886" y="90"/>
                </a:lnTo>
                <a:lnTo>
                  <a:pt x="3886" y="90"/>
                </a:lnTo>
                <a:lnTo>
                  <a:pt x="3886" y="90"/>
                </a:lnTo>
                <a:close/>
                <a:moveTo>
                  <a:pt x="3890" y="104"/>
                </a:moveTo>
                <a:lnTo>
                  <a:pt x="3890" y="104"/>
                </a:lnTo>
                <a:lnTo>
                  <a:pt x="3886" y="104"/>
                </a:lnTo>
                <a:lnTo>
                  <a:pt x="3886" y="104"/>
                </a:lnTo>
                <a:lnTo>
                  <a:pt x="3886" y="104"/>
                </a:lnTo>
                <a:lnTo>
                  <a:pt x="3886" y="104"/>
                </a:lnTo>
                <a:lnTo>
                  <a:pt x="3890" y="104"/>
                </a:lnTo>
                <a:lnTo>
                  <a:pt x="3893" y="106"/>
                </a:lnTo>
                <a:lnTo>
                  <a:pt x="3897" y="106"/>
                </a:lnTo>
                <a:lnTo>
                  <a:pt x="3900" y="106"/>
                </a:lnTo>
                <a:lnTo>
                  <a:pt x="3900" y="106"/>
                </a:lnTo>
                <a:lnTo>
                  <a:pt x="3900" y="104"/>
                </a:lnTo>
                <a:lnTo>
                  <a:pt x="3900" y="104"/>
                </a:lnTo>
                <a:lnTo>
                  <a:pt x="3900" y="104"/>
                </a:lnTo>
                <a:lnTo>
                  <a:pt x="3902" y="104"/>
                </a:lnTo>
                <a:lnTo>
                  <a:pt x="3902" y="104"/>
                </a:lnTo>
                <a:lnTo>
                  <a:pt x="3902" y="104"/>
                </a:lnTo>
                <a:lnTo>
                  <a:pt x="3902" y="104"/>
                </a:lnTo>
                <a:lnTo>
                  <a:pt x="3900" y="104"/>
                </a:lnTo>
                <a:lnTo>
                  <a:pt x="3900" y="104"/>
                </a:lnTo>
                <a:lnTo>
                  <a:pt x="3897" y="104"/>
                </a:lnTo>
                <a:lnTo>
                  <a:pt x="3897" y="104"/>
                </a:lnTo>
                <a:lnTo>
                  <a:pt x="3895" y="104"/>
                </a:lnTo>
                <a:lnTo>
                  <a:pt x="3890" y="104"/>
                </a:lnTo>
                <a:lnTo>
                  <a:pt x="3890" y="104"/>
                </a:lnTo>
                <a:close/>
                <a:moveTo>
                  <a:pt x="3905" y="76"/>
                </a:moveTo>
                <a:lnTo>
                  <a:pt x="3905" y="76"/>
                </a:lnTo>
                <a:lnTo>
                  <a:pt x="3907" y="76"/>
                </a:lnTo>
                <a:lnTo>
                  <a:pt x="3907" y="76"/>
                </a:lnTo>
                <a:lnTo>
                  <a:pt x="3912" y="78"/>
                </a:lnTo>
                <a:lnTo>
                  <a:pt x="3912" y="78"/>
                </a:lnTo>
                <a:lnTo>
                  <a:pt x="3912" y="78"/>
                </a:lnTo>
                <a:lnTo>
                  <a:pt x="3914" y="76"/>
                </a:lnTo>
                <a:lnTo>
                  <a:pt x="3919" y="76"/>
                </a:lnTo>
                <a:lnTo>
                  <a:pt x="3923" y="73"/>
                </a:lnTo>
                <a:lnTo>
                  <a:pt x="3923" y="73"/>
                </a:lnTo>
                <a:lnTo>
                  <a:pt x="3931" y="73"/>
                </a:lnTo>
                <a:lnTo>
                  <a:pt x="3935" y="73"/>
                </a:lnTo>
                <a:lnTo>
                  <a:pt x="3940" y="73"/>
                </a:lnTo>
                <a:lnTo>
                  <a:pt x="3942" y="73"/>
                </a:lnTo>
                <a:lnTo>
                  <a:pt x="3942" y="73"/>
                </a:lnTo>
                <a:lnTo>
                  <a:pt x="3942" y="73"/>
                </a:lnTo>
                <a:lnTo>
                  <a:pt x="3945" y="73"/>
                </a:lnTo>
                <a:lnTo>
                  <a:pt x="3954" y="73"/>
                </a:lnTo>
                <a:lnTo>
                  <a:pt x="3959" y="71"/>
                </a:lnTo>
                <a:lnTo>
                  <a:pt x="3961" y="71"/>
                </a:lnTo>
                <a:lnTo>
                  <a:pt x="3964" y="71"/>
                </a:lnTo>
                <a:lnTo>
                  <a:pt x="3964" y="71"/>
                </a:lnTo>
                <a:lnTo>
                  <a:pt x="3964" y="71"/>
                </a:lnTo>
                <a:lnTo>
                  <a:pt x="3968" y="69"/>
                </a:lnTo>
                <a:lnTo>
                  <a:pt x="3966" y="66"/>
                </a:lnTo>
                <a:lnTo>
                  <a:pt x="3966" y="66"/>
                </a:lnTo>
                <a:lnTo>
                  <a:pt x="3964" y="66"/>
                </a:lnTo>
                <a:lnTo>
                  <a:pt x="3964" y="66"/>
                </a:lnTo>
                <a:lnTo>
                  <a:pt x="3961" y="64"/>
                </a:lnTo>
                <a:lnTo>
                  <a:pt x="3959" y="64"/>
                </a:lnTo>
                <a:lnTo>
                  <a:pt x="3959" y="64"/>
                </a:lnTo>
                <a:lnTo>
                  <a:pt x="3959" y="64"/>
                </a:lnTo>
                <a:lnTo>
                  <a:pt x="3957" y="64"/>
                </a:lnTo>
                <a:lnTo>
                  <a:pt x="3957" y="64"/>
                </a:lnTo>
                <a:lnTo>
                  <a:pt x="3954" y="64"/>
                </a:lnTo>
                <a:lnTo>
                  <a:pt x="3949" y="64"/>
                </a:lnTo>
                <a:lnTo>
                  <a:pt x="3949" y="61"/>
                </a:lnTo>
                <a:lnTo>
                  <a:pt x="3949" y="61"/>
                </a:lnTo>
                <a:lnTo>
                  <a:pt x="3947" y="61"/>
                </a:lnTo>
                <a:lnTo>
                  <a:pt x="3945" y="61"/>
                </a:lnTo>
                <a:lnTo>
                  <a:pt x="3942" y="61"/>
                </a:lnTo>
                <a:lnTo>
                  <a:pt x="3942" y="59"/>
                </a:lnTo>
                <a:lnTo>
                  <a:pt x="3940" y="59"/>
                </a:lnTo>
                <a:lnTo>
                  <a:pt x="3938" y="59"/>
                </a:lnTo>
                <a:lnTo>
                  <a:pt x="3935" y="59"/>
                </a:lnTo>
                <a:lnTo>
                  <a:pt x="3935" y="59"/>
                </a:lnTo>
                <a:lnTo>
                  <a:pt x="3933" y="59"/>
                </a:lnTo>
                <a:lnTo>
                  <a:pt x="3933" y="59"/>
                </a:lnTo>
                <a:lnTo>
                  <a:pt x="3931" y="59"/>
                </a:lnTo>
                <a:lnTo>
                  <a:pt x="3931" y="59"/>
                </a:lnTo>
                <a:lnTo>
                  <a:pt x="3928" y="61"/>
                </a:lnTo>
                <a:lnTo>
                  <a:pt x="3928" y="61"/>
                </a:lnTo>
                <a:lnTo>
                  <a:pt x="3928" y="64"/>
                </a:lnTo>
                <a:lnTo>
                  <a:pt x="3928" y="64"/>
                </a:lnTo>
                <a:lnTo>
                  <a:pt x="3926" y="64"/>
                </a:lnTo>
                <a:lnTo>
                  <a:pt x="3926" y="59"/>
                </a:lnTo>
                <a:lnTo>
                  <a:pt x="3926" y="59"/>
                </a:lnTo>
                <a:lnTo>
                  <a:pt x="3926" y="57"/>
                </a:lnTo>
                <a:lnTo>
                  <a:pt x="3926" y="57"/>
                </a:lnTo>
                <a:lnTo>
                  <a:pt x="3926" y="57"/>
                </a:lnTo>
                <a:lnTo>
                  <a:pt x="3926" y="57"/>
                </a:lnTo>
                <a:lnTo>
                  <a:pt x="3926" y="57"/>
                </a:lnTo>
                <a:lnTo>
                  <a:pt x="3921" y="54"/>
                </a:lnTo>
                <a:lnTo>
                  <a:pt x="3916" y="54"/>
                </a:lnTo>
                <a:lnTo>
                  <a:pt x="3916" y="54"/>
                </a:lnTo>
                <a:lnTo>
                  <a:pt x="3914" y="54"/>
                </a:lnTo>
                <a:lnTo>
                  <a:pt x="3914" y="54"/>
                </a:lnTo>
                <a:lnTo>
                  <a:pt x="3914" y="54"/>
                </a:lnTo>
                <a:lnTo>
                  <a:pt x="3916" y="57"/>
                </a:lnTo>
                <a:lnTo>
                  <a:pt x="3919" y="57"/>
                </a:lnTo>
                <a:lnTo>
                  <a:pt x="3916" y="57"/>
                </a:lnTo>
                <a:lnTo>
                  <a:pt x="3914" y="57"/>
                </a:lnTo>
                <a:lnTo>
                  <a:pt x="3912" y="57"/>
                </a:lnTo>
                <a:lnTo>
                  <a:pt x="3912" y="57"/>
                </a:lnTo>
                <a:lnTo>
                  <a:pt x="3909" y="54"/>
                </a:lnTo>
                <a:lnTo>
                  <a:pt x="3909" y="54"/>
                </a:lnTo>
                <a:lnTo>
                  <a:pt x="3909" y="57"/>
                </a:lnTo>
                <a:lnTo>
                  <a:pt x="3909" y="57"/>
                </a:lnTo>
                <a:lnTo>
                  <a:pt x="3909" y="57"/>
                </a:lnTo>
                <a:lnTo>
                  <a:pt x="3909" y="57"/>
                </a:lnTo>
                <a:lnTo>
                  <a:pt x="3907" y="57"/>
                </a:lnTo>
                <a:lnTo>
                  <a:pt x="3907" y="59"/>
                </a:lnTo>
                <a:lnTo>
                  <a:pt x="3907" y="59"/>
                </a:lnTo>
                <a:lnTo>
                  <a:pt x="3907" y="59"/>
                </a:lnTo>
                <a:lnTo>
                  <a:pt x="3907" y="59"/>
                </a:lnTo>
                <a:lnTo>
                  <a:pt x="3907" y="61"/>
                </a:lnTo>
                <a:lnTo>
                  <a:pt x="3907" y="61"/>
                </a:lnTo>
                <a:lnTo>
                  <a:pt x="3907" y="61"/>
                </a:lnTo>
                <a:lnTo>
                  <a:pt x="3907" y="61"/>
                </a:lnTo>
                <a:lnTo>
                  <a:pt x="3907" y="61"/>
                </a:lnTo>
                <a:lnTo>
                  <a:pt x="3909" y="64"/>
                </a:lnTo>
                <a:lnTo>
                  <a:pt x="3912" y="64"/>
                </a:lnTo>
                <a:lnTo>
                  <a:pt x="3909" y="64"/>
                </a:lnTo>
                <a:lnTo>
                  <a:pt x="3907" y="64"/>
                </a:lnTo>
                <a:lnTo>
                  <a:pt x="3907" y="64"/>
                </a:lnTo>
                <a:lnTo>
                  <a:pt x="3905" y="64"/>
                </a:lnTo>
                <a:lnTo>
                  <a:pt x="3905" y="64"/>
                </a:lnTo>
                <a:lnTo>
                  <a:pt x="3905" y="66"/>
                </a:lnTo>
                <a:lnTo>
                  <a:pt x="3905" y="66"/>
                </a:lnTo>
                <a:lnTo>
                  <a:pt x="3907" y="69"/>
                </a:lnTo>
                <a:lnTo>
                  <a:pt x="3907" y="69"/>
                </a:lnTo>
                <a:lnTo>
                  <a:pt x="3907" y="69"/>
                </a:lnTo>
                <a:lnTo>
                  <a:pt x="3907" y="69"/>
                </a:lnTo>
                <a:lnTo>
                  <a:pt x="3907" y="71"/>
                </a:lnTo>
                <a:lnTo>
                  <a:pt x="3907" y="71"/>
                </a:lnTo>
                <a:lnTo>
                  <a:pt x="3905" y="73"/>
                </a:lnTo>
                <a:lnTo>
                  <a:pt x="3905" y="73"/>
                </a:lnTo>
                <a:lnTo>
                  <a:pt x="3905" y="76"/>
                </a:lnTo>
                <a:lnTo>
                  <a:pt x="3905" y="76"/>
                </a:lnTo>
                <a:lnTo>
                  <a:pt x="3905" y="76"/>
                </a:lnTo>
                <a:close/>
                <a:moveTo>
                  <a:pt x="3907" y="99"/>
                </a:moveTo>
                <a:lnTo>
                  <a:pt x="3907" y="99"/>
                </a:lnTo>
                <a:lnTo>
                  <a:pt x="3907" y="99"/>
                </a:lnTo>
                <a:lnTo>
                  <a:pt x="3909" y="99"/>
                </a:lnTo>
                <a:lnTo>
                  <a:pt x="3907" y="97"/>
                </a:lnTo>
                <a:lnTo>
                  <a:pt x="3905" y="97"/>
                </a:lnTo>
                <a:lnTo>
                  <a:pt x="3902" y="97"/>
                </a:lnTo>
                <a:lnTo>
                  <a:pt x="3905" y="97"/>
                </a:lnTo>
                <a:lnTo>
                  <a:pt x="3907" y="99"/>
                </a:lnTo>
                <a:close/>
                <a:moveTo>
                  <a:pt x="3902" y="104"/>
                </a:moveTo>
                <a:lnTo>
                  <a:pt x="3905" y="104"/>
                </a:lnTo>
                <a:lnTo>
                  <a:pt x="3905" y="104"/>
                </a:lnTo>
                <a:lnTo>
                  <a:pt x="3905" y="104"/>
                </a:lnTo>
                <a:lnTo>
                  <a:pt x="3905" y="104"/>
                </a:lnTo>
                <a:lnTo>
                  <a:pt x="3905" y="104"/>
                </a:lnTo>
                <a:lnTo>
                  <a:pt x="3907" y="104"/>
                </a:lnTo>
                <a:lnTo>
                  <a:pt x="3907" y="104"/>
                </a:lnTo>
                <a:lnTo>
                  <a:pt x="3907" y="104"/>
                </a:lnTo>
                <a:lnTo>
                  <a:pt x="3905" y="102"/>
                </a:lnTo>
                <a:lnTo>
                  <a:pt x="3905" y="102"/>
                </a:lnTo>
                <a:lnTo>
                  <a:pt x="3902" y="102"/>
                </a:lnTo>
                <a:lnTo>
                  <a:pt x="3905" y="102"/>
                </a:lnTo>
                <a:lnTo>
                  <a:pt x="3902" y="104"/>
                </a:lnTo>
                <a:close/>
                <a:moveTo>
                  <a:pt x="5173" y="574"/>
                </a:moveTo>
                <a:lnTo>
                  <a:pt x="5171" y="574"/>
                </a:lnTo>
                <a:lnTo>
                  <a:pt x="5171" y="574"/>
                </a:lnTo>
                <a:lnTo>
                  <a:pt x="5168" y="574"/>
                </a:lnTo>
                <a:lnTo>
                  <a:pt x="5171" y="576"/>
                </a:lnTo>
                <a:lnTo>
                  <a:pt x="5171" y="576"/>
                </a:lnTo>
                <a:lnTo>
                  <a:pt x="5173" y="576"/>
                </a:lnTo>
                <a:lnTo>
                  <a:pt x="5173" y="576"/>
                </a:lnTo>
                <a:lnTo>
                  <a:pt x="5173" y="576"/>
                </a:lnTo>
                <a:lnTo>
                  <a:pt x="5173" y="576"/>
                </a:lnTo>
                <a:lnTo>
                  <a:pt x="5173" y="574"/>
                </a:lnTo>
                <a:close/>
                <a:moveTo>
                  <a:pt x="5166" y="1658"/>
                </a:moveTo>
                <a:lnTo>
                  <a:pt x="5166" y="1660"/>
                </a:lnTo>
                <a:lnTo>
                  <a:pt x="5168" y="1660"/>
                </a:lnTo>
                <a:lnTo>
                  <a:pt x="5168" y="1660"/>
                </a:lnTo>
                <a:lnTo>
                  <a:pt x="5168" y="1660"/>
                </a:lnTo>
                <a:lnTo>
                  <a:pt x="5171" y="1663"/>
                </a:lnTo>
                <a:lnTo>
                  <a:pt x="5173" y="1660"/>
                </a:lnTo>
                <a:lnTo>
                  <a:pt x="5173" y="1665"/>
                </a:lnTo>
                <a:lnTo>
                  <a:pt x="5173" y="1668"/>
                </a:lnTo>
                <a:lnTo>
                  <a:pt x="5175" y="1670"/>
                </a:lnTo>
                <a:lnTo>
                  <a:pt x="5178" y="1668"/>
                </a:lnTo>
                <a:lnTo>
                  <a:pt x="5180" y="1670"/>
                </a:lnTo>
                <a:lnTo>
                  <a:pt x="5180" y="1670"/>
                </a:lnTo>
                <a:lnTo>
                  <a:pt x="5182" y="1670"/>
                </a:lnTo>
                <a:lnTo>
                  <a:pt x="5185" y="1668"/>
                </a:lnTo>
                <a:lnTo>
                  <a:pt x="5182" y="1668"/>
                </a:lnTo>
                <a:lnTo>
                  <a:pt x="5180" y="1665"/>
                </a:lnTo>
                <a:lnTo>
                  <a:pt x="5178" y="1663"/>
                </a:lnTo>
                <a:lnTo>
                  <a:pt x="5175" y="1660"/>
                </a:lnTo>
                <a:lnTo>
                  <a:pt x="5175" y="1658"/>
                </a:lnTo>
                <a:lnTo>
                  <a:pt x="5173" y="1660"/>
                </a:lnTo>
                <a:lnTo>
                  <a:pt x="5171" y="1658"/>
                </a:lnTo>
                <a:lnTo>
                  <a:pt x="5171" y="1658"/>
                </a:lnTo>
                <a:lnTo>
                  <a:pt x="5166" y="1658"/>
                </a:lnTo>
                <a:lnTo>
                  <a:pt x="5166" y="1658"/>
                </a:lnTo>
                <a:close/>
                <a:moveTo>
                  <a:pt x="4519" y="142"/>
                </a:moveTo>
                <a:lnTo>
                  <a:pt x="4516" y="142"/>
                </a:lnTo>
                <a:lnTo>
                  <a:pt x="4514" y="142"/>
                </a:lnTo>
                <a:lnTo>
                  <a:pt x="4509" y="144"/>
                </a:lnTo>
                <a:lnTo>
                  <a:pt x="4507" y="144"/>
                </a:lnTo>
                <a:lnTo>
                  <a:pt x="4507" y="144"/>
                </a:lnTo>
                <a:lnTo>
                  <a:pt x="4507" y="144"/>
                </a:lnTo>
                <a:lnTo>
                  <a:pt x="4507" y="144"/>
                </a:lnTo>
                <a:lnTo>
                  <a:pt x="4507" y="144"/>
                </a:lnTo>
                <a:lnTo>
                  <a:pt x="4507" y="146"/>
                </a:lnTo>
                <a:lnTo>
                  <a:pt x="4507" y="149"/>
                </a:lnTo>
                <a:lnTo>
                  <a:pt x="4507" y="149"/>
                </a:lnTo>
                <a:lnTo>
                  <a:pt x="4505" y="149"/>
                </a:lnTo>
                <a:lnTo>
                  <a:pt x="4502" y="151"/>
                </a:lnTo>
                <a:lnTo>
                  <a:pt x="4497" y="151"/>
                </a:lnTo>
                <a:lnTo>
                  <a:pt x="4497" y="151"/>
                </a:lnTo>
                <a:lnTo>
                  <a:pt x="4500" y="151"/>
                </a:lnTo>
                <a:lnTo>
                  <a:pt x="4502" y="151"/>
                </a:lnTo>
                <a:lnTo>
                  <a:pt x="4502" y="151"/>
                </a:lnTo>
                <a:lnTo>
                  <a:pt x="4505" y="151"/>
                </a:lnTo>
                <a:lnTo>
                  <a:pt x="4507" y="151"/>
                </a:lnTo>
                <a:lnTo>
                  <a:pt x="4509" y="151"/>
                </a:lnTo>
                <a:lnTo>
                  <a:pt x="4512" y="151"/>
                </a:lnTo>
                <a:lnTo>
                  <a:pt x="4519" y="151"/>
                </a:lnTo>
                <a:lnTo>
                  <a:pt x="4526" y="154"/>
                </a:lnTo>
                <a:lnTo>
                  <a:pt x="4533" y="154"/>
                </a:lnTo>
                <a:lnTo>
                  <a:pt x="4538" y="154"/>
                </a:lnTo>
                <a:lnTo>
                  <a:pt x="4540" y="154"/>
                </a:lnTo>
                <a:lnTo>
                  <a:pt x="4542" y="154"/>
                </a:lnTo>
                <a:lnTo>
                  <a:pt x="4547" y="154"/>
                </a:lnTo>
                <a:lnTo>
                  <a:pt x="4552" y="154"/>
                </a:lnTo>
                <a:lnTo>
                  <a:pt x="4552" y="154"/>
                </a:lnTo>
                <a:lnTo>
                  <a:pt x="4547" y="149"/>
                </a:lnTo>
                <a:lnTo>
                  <a:pt x="4545" y="149"/>
                </a:lnTo>
                <a:lnTo>
                  <a:pt x="4542" y="149"/>
                </a:lnTo>
                <a:lnTo>
                  <a:pt x="4528" y="144"/>
                </a:lnTo>
                <a:lnTo>
                  <a:pt x="4523" y="144"/>
                </a:lnTo>
                <a:lnTo>
                  <a:pt x="4521" y="142"/>
                </a:lnTo>
                <a:lnTo>
                  <a:pt x="4519" y="142"/>
                </a:lnTo>
                <a:close/>
                <a:moveTo>
                  <a:pt x="4828" y="194"/>
                </a:moveTo>
                <a:lnTo>
                  <a:pt x="4830" y="196"/>
                </a:lnTo>
                <a:lnTo>
                  <a:pt x="4833" y="196"/>
                </a:lnTo>
                <a:lnTo>
                  <a:pt x="4833" y="196"/>
                </a:lnTo>
                <a:lnTo>
                  <a:pt x="4833" y="196"/>
                </a:lnTo>
                <a:lnTo>
                  <a:pt x="4830" y="194"/>
                </a:lnTo>
                <a:lnTo>
                  <a:pt x="4828" y="194"/>
                </a:lnTo>
                <a:lnTo>
                  <a:pt x="4826" y="194"/>
                </a:lnTo>
                <a:lnTo>
                  <a:pt x="4826" y="194"/>
                </a:lnTo>
                <a:lnTo>
                  <a:pt x="4828" y="194"/>
                </a:lnTo>
                <a:lnTo>
                  <a:pt x="4828" y="194"/>
                </a:lnTo>
                <a:close/>
                <a:moveTo>
                  <a:pt x="4599" y="106"/>
                </a:moveTo>
                <a:lnTo>
                  <a:pt x="4599" y="106"/>
                </a:lnTo>
                <a:lnTo>
                  <a:pt x="4597" y="106"/>
                </a:lnTo>
                <a:lnTo>
                  <a:pt x="4597" y="104"/>
                </a:lnTo>
                <a:lnTo>
                  <a:pt x="4594" y="104"/>
                </a:lnTo>
                <a:lnTo>
                  <a:pt x="4594" y="104"/>
                </a:lnTo>
                <a:lnTo>
                  <a:pt x="4594" y="104"/>
                </a:lnTo>
                <a:lnTo>
                  <a:pt x="4594" y="104"/>
                </a:lnTo>
                <a:lnTo>
                  <a:pt x="4594" y="106"/>
                </a:lnTo>
                <a:lnTo>
                  <a:pt x="4599" y="106"/>
                </a:lnTo>
                <a:lnTo>
                  <a:pt x="4599" y="106"/>
                </a:lnTo>
                <a:close/>
                <a:moveTo>
                  <a:pt x="4873" y="220"/>
                </a:moveTo>
                <a:lnTo>
                  <a:pt x="4875" y="222"/>
                </a:lnTo>
                <a:lnTo>
                  <a:pt x="4878" y="224"/>
                </a:lnTo>
                <a:lnTo>
                  <a:pt x="4880" y="224"/>
                </a:lnTo>
                <a:lnTo>
                  <a:pt x="4880" y="227"/>
                </a:lnTo>
                <a:lnTo>
                  <a:pt x="4885" y="227"/>
                </a:lnTo>
                <a:lnTo>
                  <a:pt x="4887" y="227"/>
                </a:lnTo>
                <a:lnTo>
                  <a:pt x="4887" y="227"/>
                </a:lnTo>
                <a:lnTo>
                  <a:pt x="4887" y="229"/>
                </a:lnTo>
                <a:lnTo>
                  <a:pt x="4887" y="229"/>
                </a:lnTo>
                <a:lnTo>
                  <a:pt x="4890" y="229"/>
                </a:lnTo>
                <a:lnTo>
                  <a:pt x="4890" y="229"/>
                </a:lnTo>
                <a:lnTo>
                  <a:pt x="4887" y="227"/>
                </a:lnTo>
                <a:lnTo>
                  <a:pt x="4887" y="227"/>
                </a:lnTo>
                <a:lnTo>
                  <a:pt x="4882" y="224"/>
                </a:lnTo>
                <a:lnTo>
                  <a:pt x="4880" y="224"/>
                </a:lnTo>
                <a:lnTo>
                  <a:pt x="4878" y="222"/>
                </a:lnTo>
                <a:lnTo>
                  <a:pt x="4875" y="220"/>
                </a:lnTo>
                <a:lnTo>
                  <a:pt x="4875" y="220"/>
                </a:lnTo>
                <a:lnTo>
                  <a:pt x="4878" y="220"/>
                </a:lnTo>
                <a:lnTo>
                  <a:pt x="4878" y="217"/>
                </a:lnTo>
                <a:lnTo>
                  <a:pt x="4875" y="217"/>
                </a:lnTo>
                <a:lnTo>
                  <a:pt x="4873" y="215"/>
                </a:lnTo>
                <a:lnTo>
                  <a:pt x="4873" y="215"/>
                </a:lnTo>
                <a:lnTo>
                  <a:pt x="4873" y="215"/>
                </a:lnTo>
                <a:lnTo>
                  <a:pt x="4873" y="215"/>
                </a:lnTo>
                <a:lnTo>
                  <a:pt x="4871" y="217"/>
                </a:lnTo>
                <a:lnTo>
                  <a:pt x="4873" y="217"/>
                </a:lnTo>
                <a:lnTo>
                  <a:pt x="4871" y="220"/>
                </a:lnTo>
                <a:lnTo>
                  <a:pt x="4873" y="220"/>
                </a:lnTo>
                <a:close/>
                <a:moveTo>
                  <a:pt x="4538" y="97"/>
                </a:moveTo>
                <a:lnTo>
                  <a:pt x="4538" y="97"/>
                </a:lnTo>
                <a:lnTo>
                  <a:pt x="4538" y="97"/>
                </a:lnTo>
                <a:lnTo>
                  <a:pt x="4538" y="95"/>
                </a:lnTo>
                <a:lnTo>
                  <a:pt x="4538" y="95"/>
                </a:lnTo>
                <a:lnTo>
                  <a:pt x="4531" y="97"/>
                </a:lnTo>
                <a:lnTo>
                  <a:pt x="4528" y="97"/>
                </a:lnTo>
                <a:lnTo>
                  <a:pt x="4528" y="97"/>
                </a:lnTo>
                <a:lnTo>
                  <a:pt x="4538" y="97"/>
                </a:lnTo>
                <a:close/>
                <a:moveTo>
                  <a:pt x="4533" y="116"/>
                </a:moveTo>
                <a:lnTo>
                  <a:pt x="4533" y="116"/>
                </a:lnTo>
                <a:lnTo>
                  <a:pt x="4535" y="118"/>
                </a:lnTo>
                <a:lnTo>
                  <a:pt x="4538" y="120"/>
                </a:lnTo>
                <a:lnTo>
                  <a:pt x="4538" y="120"/>
                </a:lnTo>
                <a:lnTo>
                  <a:pt x="4547" y="123"/>
                </a:lnTo>
                <a:lnTo>
                  <a:pt x="4552" y="123"/>
                </a:lnTo>
                <a:lnTo>
                  <a:pt x="4556" y="125"/>
                </a:lnTo>
                <a:lnTo>
                  <a:pt x="4559" y="125"/>
                </a:lnTo>
                <a:lnTo>
                  <a:pt x="4564" y="125"/>
                </a:lnTo>
                <a:lnTo>
                  <a:pt x="4564" y="125"/>
                </a:lnTo>
                <a:lnTo>
                  <a:pt x="4566" y="125"/>
                </a:lnTo>
                <a:lnTo>
                  <a:pt x="4568" y="128"/>
                </a:lnTo>
                <a:lnTo>
                  <a:pt x="4571" y="128"/>
                </a:lnTo>
                <a:lnTo>
                  <a:pt x="4573" y="128"/>
                </a:lnTo>
                <a:lnTo>
                  <a:pt x="4575" y="128"/>
                </a:lnTo>
                <a:lnTo>
                  <a:pt x="4585" y="128"/>
                </a:lnTo>
                <a:lnTo>
                  <a:pt x="4585" y="128"/>
                </a:lnTo>
                <a:lnTo>
                  <a:pt x="4592" y="128"/>
                </a:lnTo>
                <a:lnTo>
                  <a:pt x="4594" y="128"/>
                </a:lnTo>
                <a:lnTo>
                  <a:pt x="4599" y="128"/>
                </a:lnTo>
                <a:lnTo>
                  <a:pt x="4601" y="125"/>
                </a:lnTo>
                <a:lnTo>
                  <a:pt x="4601" y="125"/>
                </a:lnTo>
                <a:lnTo>
                  <a:pt x="4599" y="123"/>
                </a:lnTo>
                <a:lnTo>
                  <a:pt x="4597" y="120"/>
                </a:lnTo>
                <a:lnTo>
                  <a:pt x="4597" y="120"/>
                </a:lnTo>
                <a:lnTo>
                  <a:pt x="4597" y="123"/>
                </a:lnTo>
                <a:lnTo>
                  <a:pt x="4597" y="123"/>
                </a:lnTo>
                <a:lnTo>
                  <a:pt x="4597" y="123"/>
                </a:lnTo>
                <a:lnTo>
                  <a:pt x="4594" y="123"/>
                </a:lnTo>
                <a:lnTo>
                  <a:pt x="4592" y="120"/>
                </a:lnTo>
                <a:lnTo>
                  <a:pt x="4587" y="120"/>
                </a:lnTo>
                <a:lnTo>
                  <a:pt x="4580" y="120"/>
                </a:lnTo>
                <a:lnTo>
                  <a:pt x="4573" y="120"/>
                </a:lnTo>
                <a:lnTo>
                  <a:pt x="4573" y="120"/>
                </a:lnTo>
                <a:lnTo>
                  <a:pt x="4573" y="120"/>
                </a:lnTo>
                <a:lnTo>
                  <a:pt x="4568" y="120"/>
                </a:lnTo>
                <a:lnTo>
                  <a:pt x="4566" y="120"/>
                </a:lnTo>
                <a:lnTo>
                  <a:pt x="4566" y="120"/>
                </a:lnTo>
                <a:lnTo>
                  <a:pt x="4566" y="118"/>
                </a:lnTo>
                <a:lnTo>
                  <a:pt x="4564" y="118"/>
                </a:lnTo>
                <a:lnTo>
                  <a:pt x="4564" y="118"/>
                </a:lnTo>
                <a:lnTo>
                  <a:pt x="4561" y="118"/>
                </a:lnTo>
                <a:lnTo>
                  <a:pt x="4549" y="118"/>
                </a:lnTo>
                <a:lnTo>
                  <a:pt x="4549" y="118"/>
                </a:lnTo>
                <a:lnTo>
                  <a:pt x="4549" y="118"/>
                </a:lnTo>
                <a:lnTo>
                  <a:pt x="4545" y="118"/>
                </a:lnTo>
                <a:lnTo>
                  <a:pt x="4542" y="118"/>
                </a:lnTo>
                <a:lnTo>
                  <a:pt x="4540" y="118"/>
                </a:lnTo>
                <a:lnTo>
                  <a:pt x="4538" y="116"/>
                </a:lnTo>
                <a:lnTo>
                  <a:pt x="4533" y="116"/>
                </a:lnTo>
                <a:lnTo>
                  <a:pt x="4533" y="116"/>
                </a:lnTo>
                <a:close/>
                <a:moveTo>
                  <a:pt x="2853" y="477"/>
                </a:moveTo>
                <a:lnTo>
                  <a:pt x="2851" y="477"/>
                </a:lnTo>
                <a:lnTo>
                  <a:pt x="2849" y="477"/>
                </a:lnTo>
                <a:lnTo>
                  <a:pt x="2849" y="480"/>
                </a:lnTo>
                <a:lnTo>
                  <a:pt x="2849" y="480"/>
                </a:lnTo>
                <a:lnTo>
                  <a:pt x="2849" y="480"/>
                </a:lnTo>
                <a:lnTo>
                  <a:pt x="2851" y="482"/>
                </a:lnTo>
                <a:lnTo>
                  <a:pt x="2851" y="482"/>
                </a:lnTo>
                <a:lnTo>
                  <a:pt x="2851" y="482"/>
                </a:lnTo>
                <a:lnTo>
                  <a:pt x="2851" y="484"/>
                </a:lnTo>
                <a:lnTo>
                  <a:pt x="2851" y="487"/>
                </a:lnTo>
                <a:lnTo>
                  <a:pt x="2853" y="489"/>
                </a:lnTo>
                <a:lnTo>
                  <a:pt x="2853" y="489"/>
                </a:lnTo>
                <a:lnTo>
                  <a:pt x="2853" y="489"/>
                </a:lnTo>
                <a:lnTo>
                  <a:pt x="2856" y="489"/>
                </a:lnTo>
                <a:lnTo>
                  <a:pt x="2858" y="489"/>
                </a:lnTo>
                <a:lnTo>
                  <a:pt x="2858" y="491"/>
                </a:lnTo>
                <a:lnTo>
                  <a:pt x="2858" y="491"/>
                </a:lnTo>
                <a:lnTo>
                  <a:pt x="2861" y="494"/>
                </a:lnTo>
                <a:lnTo>
                  <a:pt x="2861" y="494"/>
                </a:lnTo>
                <a:lnTo>
                  <a:pt x="2861" y="498"/>
                </a:lnTo>
                <a:lnTo>
                  <a:pt x="2865" y="496"/>
                </a:lnTo>
                <a:lnTo>
                  <a:pt x="2865" y="494"/>
                </a:lnTo>
                <a:lnTo>
                  <a:pt x="2865" y="494"/>
                </a:lnTo>
                <a:lnTo>
                  <a:pt x="2865" y="491"/>
                </a:lnTo>
                <a:lnTo>
                  <a:pt x="2865" y="489"/>
                </a:lnTo>
                <a:lnTo>
                  <a:pt x="2868" y="489"/>
                </a:lnTo>
                <a:lnTo>
                  <a:pt x="2870" y="487"/>
                </a:lnTo>
                <a:lnTo>
                  <a:pt x="2870" y="484"/>
                </a:lnTo>
                <a:lnTo>
                  <a:pt x="2868" y="484"/>
                </a:lnTo>
                <a:lnTo>
                  <a:pt x="2868" y="484"/>
                </a:lnTo>
                <a:lnTo>
                  <a:pt x="2868" y="482"/>
                </a:lnTo>
                <a:lnTo>
                  <a:pt x="2868" y="482"/>
                </a:lnTo>
                <a:lnTo>
                  <a:pt x="2870" y="480"/>
                </a:lnTo>
                <a:lnTo>
                  <a:pt x="2872" y="480"/>
                </a:lnTo>
                <a:lnTo>
                  <a:pt x="2872" y="480"/>
                </a:lnTo>
                <a:lnTo>
                  <a:pt x="2872" y="480"/>
                </a:lnTo>
                <a:lnTo>
                  <a:pt x="2872" y="477"/>
                </a:lnTo>
                <a:lnTo>
                  <a:pt x="2872" y="475"/>
                </a:lnTo>
                <a:lnTo>
                  <a:pt x="2872" y="475"/>
                </a:lnTo>
                <a:lnTo>
                  <a:pt x="2872" y="472"/>
                </a:lnTo>
                <a:lnTo>
                  <a:pt x="2872" y="472"/>
                </a:lnTo>
                <a:lnTo>
                  <a:pt x="2872" y="472"/>
                </a:lnTo>
                <a:lnTo>
                  <a:pt x="2870" y="470"/>
                </a:lnTo>
                <a:lnTo>
                  <a:pt x="2868" y="470"/>
                </a:lnTo>
                <a:lnTo>
                  <a:pt x="2868" y="470"/>
                </a:lnTo>
                <a:lnTo>
                  <a:pt x="2865" y="472"/>
                </a:lnTo>
                <a:lnTo>
                  <a:pt x="2861" y="475"/>
                </a:lnTo>
                <a:lnTo>
                  <a:pt x="2863" y="475"/>
                </a:lnTo>
                <a:lnTo>
                  <a:pt x="2863" y="475"/>
                </a:lnTo>
                <a:lnTo>
                  <a:pt x="2863" y="477"/>
                </a:lnTo>
                <a:lnTo>
                  <a:pt x="2863" y="477"/>
                </a:lnTo>
                <a:lnTo>
                  <a:pt x="2861" y="477"/>
                </a:lnTo>
                <a:lnTo>
                  <a:pt x="2861" y="480"/>
                </a:lnTo>
                <a:lnTo>
                  <a:pt x="2861" y="480"/>
                </a:lnTo>
                <a:lnTo>
                  <a:pt x="2858" y="480"/>
                </a:lnTo>
                <a:lnTo>
                  <a:pt x="2858" y="477"/>
                </a:lnTo>
                <a:lnTo>
                  <a:pt x="2858" y="475"/>
                </a:lnTo>
                <a:lnTo>
                  <a:pt x="2858" y="475"/>
                </a:lnTo>
                <a:lnTo>
                  <a:pt x="2856" y="475"/>
                </a:lnTo>
                <a:lnTo>
                  <a:pt x="2856" y="475"/>
                </a:lnTo>
                <a:lnTo>
                  <a:pt x="2856" y="475"/>
                </a:lnTo>
                <a:lnTo>
                  <a:pt x="2853" y="477"/>
                </a:lnTo>
                <a:lnTo>
                  <a:pt x="2853" y="477"/>
                </a:lnTo>
                <a:close/>
                <a:moveTo>
                  <a:pt x="4951" y="213"/>
                </a:moveTo>
                <a:lnTo>
                  <a:pt x="4953" y="213"/>
                </a:lnTo>
                <a:lnTo>
                  <a:pt x="4956" y="213"/>
                </a:lnTo>
                <a:lnTo>
                  <a:pt x="4960" y="215"/>
                </a:lnTo>
                <a:lnTo>
                  <a:pt x="4963" y="215"/>
                </a:lnTo>
                <a:lnTo>
                  <a:pt x="4972" y="217"/>
                </a:lnTo>
                <a:lnTo>
                  <a:pt x="4977" y="217"/>
                </a:lnTo>
                <a:lnTo>
                  <a:pt x="4977" y="217"/>
                </a:lnTo>
                <a:lnTo>
                  <a:pt x="4977" y="215"/>
                </a:lnTo>
                <a:lnTo>
                  <a:pt x="4975" y="215"/>
                </a:lnTo>
                <a:lnTo>
                  <a:pt x="4975" y="213"/>
                </a:lnTo>
                <a:lnTo>
                  <a:pt x="4975" y="213"/>
                </a:lnTo>
                <a:lnTo>
                  <a:pt x="4975" y="213"/>
                </a:lnTo>
                <a:lnTo>
                  <a:pt x="4972" y="213"/>
                </a:lnTo>
                <a:lnTo>
                  <a:pt x="4972" y="213"/>
                </a:lnTo>
                <a:lnTo>
                  <a:pt x="4956" y="210"/>
                </a:lnTo>
                <a:lnTo>
                  <a:pt x="4956" y="210"/>
                </a:lnTo>
                <a:lnTo>
                  <a:pt x="4953" y="210"/>
                </a:lnTo>
                <a:lnTo>
                  <a:pt x="4951" y="210"/>
                </a:lnTo>
                <a:lnTo>
                  <a:pt x="4951" y="210"/>
                </a:lnTo>
                <a:lnTo>
                  <a:pt x="4951" y="213"/>
                </a:lnTo>
                <a:lnTo>
                  <a:pt x="4951" y="213"/>
                </a:lnTo>
                <a:close/>
                <a:moveTo>
                  <a:pt x="5362" y="1743"/>
                </a:moveTo>
                <a:lnTo>
                  <a:pt x="5362" y="1741"/>
                </a:lnTo>
                <a:lnTo>
                  <a:pt x="5362" y="1741"/>
                </a:lnTo>
                <a:lnTo>
                  <a:pt x="5360" y="1741"/>
                </a:lnTo>
                <a:lnTo>
                  <a:pt x="5360" y="1741"/>
                </a:lnTo>
                <a:lnTo>
                  <a:pt x="5360" y="1741"/>
                </a:lnTo>
                <a:lnTo>
                  <a:pt x="5357" y="1743"/>
                </a:lnTo>
                <a:lnTo>
                  <a:pt x="5360" y="1743"/>
                </a:lnTo>
                <a:lnTo>
                  <a:pt x="5360" y="1743"/>
                </a:lnTo>
                <a:lnTo>
                  <a:pt x="5362" y="1743"/>
                </a:lnTo>
                <a:close/>
                <a:moveTo>
                  <a:pt x="5064" y="191"/>
                </a:moveTo>
                <a:lnTo>
                  <a:pt x="5064" y="191"/>
                </a:lnTo>
                <a:lnTo>
                  <a:pt x="5067" y="191"/>
                </a:lnTo>
                <a:lnTo>
                  <a:pt x="5074" y="196"/>
                </a:lnTo>
                <a:lnTo>
                  <a:pt x="5074" y="196"/>
                </a:lnTo>
                <a:lnTo>
                  <a:pt x="5076" y="194"/>
                </a:lnTo>
                <a:lnTo>
                  <a:pt x="5083" y="194"/>
                </a:lnTo>
                <a:lnTo>
                  <a:pt x="5083" y="191"/>
                </a:lnTo>
                <a:lnTo>
                  <a:pt x="5083" y="191"/>
                </a:lnTo>
                <a:lnTo>
                  <a:pt x="5086" y="191"/>
                </a:lnTo>
                <a:lnTo>
                  <a:pt x="5088" y="191"/>
                </a:lnTo>
                <a:lnTo>
                  <a:pt x="5093" y="194"/>
                </a:lnTo>
                <a:lnTo>
                  <a:pt x="5095" y="194"/>
                </a:lnTo>
                <a:lnTo>
                  <a:pt x="5097" y="194"/>
                </a:lnTo>
                <a:lnTo>
                  <a:pt x="5102" y="191"/>
                </a:lnTo>
                <a:lnTo>
                  <a:pt x="5109" y="191"/>
                </a:lnTo>
                <a:lnTo>
                  <a:pt x="5112" y="191"/>
                </a:lnTo>
                <a:lnTo>
                  <a:pt x="5112" y="189"/>
                </a:lnTo>
                <a:lnTo>
                  <a:pt x="5112" y="189"/>
                </a:lnTo>
                <a:lnTo>
                  <a:pt x="5109" y="187"/>
                </a:lnTo>
                <a:lnTo>
                  <a:pt x="5109" y="187"/>
                </a:lnTo>
                <a:lnTo>
                  <a:pt x="5104" y="187"/>
                </a:lnTo>
                <a:lnTo>
                  <a:pt x="5100" y="184"/>
                </a:lnTo>
                <a:lnTo>
                  <a:pt x="5097" y="184"/>
                </a:lnTo>
                <a:lnTo>
                  <a:pt x="5095" y="184"/>
                </a:lnTo>
                <a:lnTo>
                  <a:pt x="5095" y="184"/>
                </a:lnTo>
                <a:lnTo>
                  <a:pt x="5090" y="182"/>
                </a:lnTo>
                <a:lnTo>
                  <a:pt x="5090" y="182"/>
                </a:lnTo>
                <a:lnTo>
                  <a:pt x="5090" y="182"/>
                </a:lnTo>
                <a:lnTo>
                  <a:pt x="5083" y="182"/>
                </a:lnTo>
                <a:lnTo>
                  <a:pt x="5083" y="182"/>
                </a:lnTo>
                <a:lnTo>
                  <a:pt x="5081" y="182"/>
                </a:lnTo>
                <a:lnTo>
                  <a:pt x="5079" y="182"/>
                </a:lnTo>
                <a:lnTo>
                  <a:pt x="5079" y="182"/>
                </a:lnTo>
                <a:lnTo>
                  <a:pt x="5079" y="182"/>
                </a:lnTo>
                <a:lnTo>
                  <a:pt x="5076" y="182"/>
                </a:lnTo>
                <a:lnTo>
                  <a:pt x="5074" y="182"/>
                </a:lnTo>
                <a:lnTo>
                  <a:pt x="5071" y="182"/>
                </a:lnTo>
                <a:lnTo>
                  <a:pt x="5071" y="182"/>
                </a:lnTo>
                <a:lnTo>
                  <a:pt x="5071" y="182"/>
                </a:lnTo>
                <a:lnTo>
                  <a:pt x="5069" y="182"/>
                </a:lnTo>
                <a:lnTo>
                  <a:pt x="5069" y="182"/>
                </a:lnTo>
                <a:lnTo>
                  <a:pt x="5069" y="182"/>
                </a:lnTo>
                <a:lnTo>
                  <a:pt x="5067" y="184"/>
                </a:lnTo>
                <a:lnTo>
                  <a:pt x="5067" y="184"/>
                </a:lnTo>
                <a:lnTo>
                  <a:pt x="5064" y="187"/>
                </a:lnTo>
                <a:lnTo>
                  <a:pt x="5062" y="189"/>
                </a:lnTo>
                <a:lnTo>
                  <a:pt x="5064" y="189"/>
                </a:lnTo>
                <a:lnTo>
                  <a:pt x="5064" y="191"/>
                </a:lnTo>
                <a:close/>
                <a:moveTo>
                  <a:pt x="3569" y="1979"/>
                </a:moveTo>
                <a:lnTo>
                  <a:pt x="3569" y="1982"/>
                </a:lnTo>
                <a:lnTo>
                  <a:pt x="3572" y="1982"/>
                </a:lnTo>
                <a:lnTo>
                  <a:pt x="3572" y="1979"/>
                </a:lnTo>
                <a:lnTo>
                  <a:pt x="3572" y="1979"/>
                </a:lnTo>
                <a:lnTo>
                  <a:pt x="3574" y="1975"/>
                </a:lnTo>
                <a:lnTo>
                  <a:pt x="3576" y="1968"/>
                </a:lnTo>
                <a:lnTo>
                  <a:pt x="3576" y="1963"/>
                </a:lnTo>
                <a:lnTo>
                  <a:pt x="3574" y="1958"/>
                </a:lnTo>
                <a:lnTo>
                  <a:pt x="3572" y="1956"/>
                </a:lnTo>
                <a:lnTo>
                  <a:pt x="3572" y="1951"/>
                </a:lnTo>
                <a:lnTo>
                  <a:pt x="3572" y="1939"/>
                </a:lnTo>
                <a:lnTo>
                  <a:pt x="3569" y="1930"/>
                </a:lnTo>
                <a:lnTo>
                  <a:pt x="3569" y="1925"/>
                </a:lnTo>
                <a:lnTo>
                  <a:pt x="3569" y="1920"/>
                </a:lnTo>
                <a:lnTo>
                  <a:pt x="3567" y="1918"/>
                </a:lnTo>
                <a:lnTo>
                  <a:pt x="3567" y="1916"/>
                </a:lnTo>
                <a:lnTo>
                  <a:pt x="3562" y="1911"/>
                </a:lnTo>
                <a:lnTo>
                  <a:pt x="3562" y="1908"/>
                </a:lnTo>
                <a:lnTo>
                  <a:pt x="3562" y="1906"/>
                </a:lnTo>
                <a:lnTo>
                  <a:pt x="3560" y="1904"/>
                </a:lnTo>
                <a:lnTo>
                  <a:pt x="3557" y="1901"/>
                </a:lnTo>
                <a:lnTo>
                  <a:pt x="3557" y="1901"/>
                </a:lnTo>
                <a:lnTo>
                  <a:pt x="3557" y="1899"/>
                </a:lnTo>
                <a:lnTo>
                  <a:pt x="3557" y="1899"/>
                </a:lnTo>
                <a:lnTo>
                  <a:pt x="3555" y="1899"/>
                </a:lnTo>
                <a:lnTo>
                  <a:pt x="3553" y="1904"/>
                </a:lnTo>
                <a:lnTo>
                  <a:pt x="3550" y="1906"/>
                </a:lnTo>
                <a:lnTo>
                  <a:pt x="3550" y="1906"/>
                </a:lnTo>
                <a:lnTo>
                  <a:pt x="3548" y="1906"/>
                </a:lnTo>
                <a:lnTo>
                  <a:pt x="3548" y="1906"/>
                </a:lnTo>
                <a:lnTo>
                  <a:pt x="3548" y="1911"/>
                </a:lnTo>
                <a:lnTo>
                  <a:pt x="3550" y="1913"/>
                </a:lnTo>
                <a:lnTo>
                  <a:pt x="3550" y="1916"/>
                </a:lnTo>
                <a:lnTo>
                  <a:pt x="3550" y="1918"/>
                </a:lnTo>
                <a:lnTo>
                  <a:pt x="3548" y="1923"/>
                </a:lnTo>
                <a:lnTo>
                  <a:pt x="3543" y="1927"/>
                </a:lnTo>
                <a:lnTo>
                  <a:pt x="3541" y="1927"/>
                </a:lnTo>
                <a:lnTo>
                  <a:pt x="3538" y="1930"/>
                </a:lnTo>
                <a:lnTo>
                  <a:pt x="3538" y="1932"/>
                </a:lnTo>
                <a:lnTo>
                  <a:pt x="3536" y="1934"/>
                </a:lnTo>
                <a:lnTo>
                  <a:pt x="3536" y="1932"/>
                </a:lnTo>
                <a:lnTo>
                  <a:pt x="3534" y="1932"/>
                </a:lnTo>
                <a:lnTo>
                  <a:pt x="3534" y="1930"/>
                </a:lnTo>
                <a:lnTo>
                  <a:pt x="3531" y="1932"/>
                </a:lnTo>
                <a:lnTo>
                  <a:pt x="3531" y="1932"/>
                </a:lnTo>
                <a:lnTo>
                  <a:pt x="3529" y="1934"/>
                </a:lnTo>
                <a:lnTo>
                  <a:pt x="3529" y="1934"/>
                </a:lnTo>
                <a:lnTo>
                  <a:pt x="3529" y="1937"/>
                </a:lnTo>
                <a:lnTo>
                  <a:pt x="3531" y="1939"/>
                </a:lnTo>
                <a:lnTo>
                  <a:pt x="3531" y="1939"/>
                </a:lnTo>
                <a:lnTo>
                  <a:pt x="3531" y="1939"/>
                </a:lnTo>
                <a:lnTo>
                  <a:pt x="3531" y="1942"/>
                </a:lnTo>
                <a:lnTo>
                  <a:pt x="3527" y="1946"/>
                </a:lnTo>
                <a:lnTo>
                  <a:pt x="3527" y="1951"/>
                </a:lnTo>
                <a:lnTo>
                  <a:pt x="3531" y="1953"/>
                </a:lnTo>
                <a:lnTo>
                  <a:pt x="3529" y="1953"/>
                </a:lnTo>
                <a:lnTo>
                  <a:pt x="3527" y="1953"/>
                </a:lnTo>
                <a:lnTo>
                  <a:pt x="3527" y="1953"/>
                </a:lnTo>
                <a:lnTo>
                  <a:pt x="3524" y="1956"/>
                </a:lnTo>
                <a:lnTo>
                  <a:pt x="3524" y="1958"/>
                </a:lnTo>
                <a:lnTo>
                  <a:pt x="3522" y="1960"/>
                </a:lnTo>
                <a:lnTo>
                  <a:pt x="3522" y="1960"/>
                </a:lnTo>
                <a:lnTo>
                  <a:pt x="3520" y="1960"/>
                </a:lnTo>
                <a:lnTo>
                  <a:pt x="3520" y="1958"/>
                </a:lnTo>
                <a:lnTo>
                  <a:pt x="3522" y="1958"/>
                </a:lnTo>
                <a:lnTo>
                  <a:pt x="3522" y="1956"/>
                </a:lnTo>
                <a:lnTo>
                  <a:pt x="3522" y="1956"/>
                </a:lnTo>
                <a:lnTo>
                  <a:pt x="3522" y="1953"/>
                </a:lnTo>
                <a:lnTo>
                  <a:pt x="3520" y="1953"/>
                </a:lnTo>
                <a:lnTo>
                  <a:pt x="3520" y="1956"/>
                </a:lnTo>
                <a:lnTo>
                  <a:pt x="3517" y="1956"/>
                </a:lnTo>
                <a:lnTo>
                  <a:pt x="3517" y="1958"/>
                </a:lnTo>
                <a:lnTo>
                  <a:pt x="3515" y="1960"/>
                </a:lnTo>
                <a:lnTo>
                  <a:pt x="3515" y="1963"/>
                </a:lnTo>
                <a:lnTo>
                  <a:pt x="3515" y="1965"/>
                </a:lnTo>
                <a:lnTo>
                  <a:pt x="3515" y="1965"/>
                </a:lnTo>
                <a:lnTo>
                  <a:pt x="3515" y="1968"/>
                </a:lnTo>
                <a:lnTo>
                  <a:pt x="3515" y="1968"/>
                </a:lnTo>
                <a:lnTo>
                  <a:pt x="3512" y="1970"/>
                </a:lnTo>
                <a:lnTo>
                  <a:pt x="3512" y="1970"/>
                </a:lnTo>
                <a:lnTo>
                  <a:pt x="3512" y="1970"/>
                </a:lnTo>
                <a:lnTo>
                  <a:pt x="3512" y="1970"/>
                </a:lnTo>
                <a:lnTo>
                  <a:pt x="3512" y="1965"/>
                </a:lnTo>
                <a:lnTo>
                  <a:pt x="3510" y="1965"/>
                </a:lnTo>
                <a:lnTo>
                  <a:pt x="3510" y="1965"/>
                </a:lnTo>
                <a:lnTo>
                  <a:pt x="3505" y="1968"/>
                </a:lnTo>
                <a:lnTo>
                  <a:pt x="3503" y="1972"/>
                </a:lnTo>
                <a:lnTo>
                  <a:pt x="3501" y="1972"/>
                </a:lnTo>
                <a:lnTo>
                  <a:pt x="3498" y="1975"/>
                </a:lnTo>
                <a:lnTo>
                  <a:pt x="3498" y="1977"/>
                </a:lnTo>
                <a:lnTo>
                  <a:pt x="3498" y="1977"/>
                </a:lnTo>
                <a:lnTo>
                  <a:pt x="3501" y="1979"/>
                </a:lnTo>
                <a:lnTo>
                  <a:pt x="3501" y="1979"/>
                </a:lnTo>
                <a:lnTo>
                  <a:pt x="3498" y="1979"/>
                </a:lnTo>
                <a:lnTo>
                  <a:pt x="3498" y="1979"/>
                </a:lnTo>
                <a:lnTo>
                  <a:pt x="3496" y="1977"/>
                </a:lnTo>
                <a:lnTo>
                  <a:pt x="3496" y="1977"/>
                </a:lnTo>
                <a:lnTo>
                  <a:pt x="3494" y="1977"/>
                </a:lnTo>
                <a:lnTo>
                  <a:pt x="3491" y="1977"/>
                </a:lnTo>
                <a:lnTo>
                  <a:pt x="3486" y="1977"/>
                </a:lnTo>
                <a:lnTo>
                  <a:pt x="3486" y="1977"/>
                </a:lnTo>
                <a:lnTo>
                  <a:pt x="3486" y="1979"/>
                </a:lnTo>
                <a:lnTo>
                  <a:pt x="3486" y="1979"/>
                </a:lnTo>
                <a:lnTo>
                  <a:pt x="3486" y="1982"/>
                </a:lnTo>
                <a:lnTo>
                  <a:pt x="3484" y="1982"/>
                </a:lnTo>
                <a:lnTo>
                  <a:pt x="3484" y="1982"/>
                </a:lnTo>
                <a:lnTo>
                  <a:pt x="3482" y="1982"/>
                </a:lnTo>
                <a:lnTo>
                  <a:pt x="3479" y="1982"/>
                </a:lnTo>
                <a:lnTo>
                  <a:pt x="3479" y="1982"/>
                </a:lnTo>
                <a:lnTo>
                  <a:pt x="3479" y="1979"/>
                </a:lnTo>
                <a:lnTo>
                  <a:pt x="3477" y="1982"/>
                </a:lnTo>
                <a:lnTo>
                  <a:pt x="3475" y="1984"/>
                </a:lnTo>
                <a:lnTo>
                  <a:pt x="3472" y="1984"/>
                </a:lnTo>
                <a:lnTo>
                  <a:pt x="3472" y="1984"/>
                </a:lnTo>
                <a:lnTo>
                  <a:pt x="3465" y="1986"/>
                </a:lnTo>
                <a:lnTo>
                  <a:pt x="3465" y="1986"/>
                </a:lnTo>
                <a:lnTo>
                  <a:pt x="3463" y="1986"/>
                </a:lnTo>
                <a:lnTo>
                  <a:pt x="3463" y="1986"/>
                </a:lnTo>
                <a:lnTo>
                  <a:pt x="3463" y="1991"/>
                </a:lnTo>
                <a:lnTo>
                  <a:pt x="3463" y="1994"/>
                </a:lnTo>
                <a:lnTo>
                  <a:pt x="3463" y="1996"/>
                </a:lnTo>
                <a:lnTo>
                  <a:pt x="3453" y="2010"/>
                </a:lnTo>
                <a:lnTo>
                  <a:pt x="3453" y="2015"/>
                </a:lnTo>
                <a:lnTo>
                  <a:pt x="3453" y="2017"/>
                </a:lnTo>
                <a:lnTo>
                  <a:pt x="3453" y="2019"/>
                </a:lnTo>
                <a:lnTo>
                  <a:pt x="3453" y="2022"/>
                </a:lnTo>
                <a:lnTo>
                  <a:pt x="3453" y="2029"/>
                </a:lnTo>
                <a:lnTo>
                  <a:pt x="3456" y="2034"/>
                </a:lnTo>
                <a:lnTo>
                  <a:pt x="3456" y="2036"/>
                </a:lnTo>
                <a:lnTo>
                  <a:pt x="3458" y="2038"/>
                </a:lnTo>
                <a:lnTo>
                  <a:pt x="3458" y="2041"/>
                </a:lnTo>
                <a:lnTo>
                  <a:pt x="3458" y="2045"/>
                </a:lnTo>
                <a:lnTo>
                  <a:pt x="3458" y="2045"/>
                </a:lnTo>
                <a:lnTo>
                  <a:pt x="3460" y="2050"/>
                </a:lnTo>
                <a:lnTo>
                  <a:pt x="3460" y="2053"/>
                </a:lnTo>
                <a:lnTo>
                  <a:pt x="3460" y="2057"/>
                </a:lnTo>
                <a:lnTo>
                  <a:pt x="3460" y="2060"/>
                </a:lnTo>
                <a:lnTo>
                  <a:pt x="3460" y="2064"/>
                </a:lnTo>
                <a:lnTo>
                  <a:pt x="3458" y="2067"/>
                </a:lnTo>
                <a:lnTo>
                  <a:pt x="3458" y="2069"/>
                </a:lnTo>
                <a:lnTo>
                  <a:pt x="3456" y="2074"/>
                </a:lnTo>
                <a:lnTo>
                  <a:pt x="3453" y="2076"/>
                </a:lnTo>
                <a:lnTo>
                  <a:pt x="3453" y="2079"/>
                </a:lnTo>
                <a:lnTo>
                  <a:pt x="3449" y="2083"/>
                </a:lnTo>
                <a:lnTo>
                  <a:pt x="3449" y="2088"/>
                </a:lnTo>
                <a:lnTo>
                  <a:pt x="3446" y="2090"/>
                </a:lnTo>
                <a:lnTo>
                  <a:pt x="3446" y="2093"/>
                </a:lnTo>
                <a:lnTo>
                  <a:pt x="3444" y="2093"/>
                </a:lnTo>
                <a:lnTo>
                  <a:pt x="3442" y="2095"/>
                </a:lnTo>
                <a:lnTo>
                  <a:pt x="3439" y="2100"/>
                </a:lnTo>
                <a:lnTo>
                  <a:pt x="3439" y="2102"/>
                </a:lnTo>
                <a:lnTo>
                  <a:pt x="3439" y="2102"/>
                </a:lnTo>
                <a:lnTo>
                  <a:pt x="3439" y="2105"/>
                </a:lnTo>
                <a:lnTo>
                  <a:pt x="3437" y="2105"/>
                </a:lnTo>
                <a:lnTo>
                  <a:pt x="3437" y="2107"/>
                </a:lnTo>
                <a:lnTo>
                  <a:pt x="3437" y="2109"/>
                </a:lnTo>
                <a:lnTo>
                  <a:pt x="3437" y="2114"/>
                </a:lnTo>
                <a:lnTo>
                  <a:pt x="3437" y="2116"/>
                </a:lnTo>
                <a:lnTo>
                  <a:pt x="3437" y="2123"/>
                </a:lnTo>
                <a:lnTo>
                  <a:pt x="3437" y="2126"/>
                </a:lnTo>
                <a:lnTo>
                  <a:pt x="3437" y="2126"/>
                </a:lnTo>
                <a:lnTo>
                  <a:pt x="3442" y="2130"/>
                </a:lnTo>
                <a:lnTo>
                  <a:pt x="3442" y="2133"/>
                </a:lnTo>
                <a:lnTo>
                  <a:pt x="3442" y="2135"/>
                </a:lnTo>
                <a:lnTo>
                  <a:pt x="3444" y="2138"/>
                </a:lnTo>
                <a:lnTo>
                  <a:pt x="3444" y="2140"/>
                </a:lnTo>
                <a:lnTo>
                  <a:pt x="3442" y="2142"/>
                </a:lnTo>
                <a:lnTo>
                  <a:pt x="3442" y="2145"/>
                </a:lnTo>
                <a:lnTo>
                  <a:pt x="3442" y="2149"/>
                </a:lnTo>
                <a:lnTo>
                  <a:pt x="3442" y="2152"/>
                </a:lnTo>
                <a:lnTo>
                  <a:pt x="3442" y="2156"/>
                </a:lnTo>
                <a:lnTo>
                  <a:pt x="3442" y="2159"/>
                </a:lnTo>
                <a:lnTo>
                  <a:pt x="3444" y="2161"/>
                </a:lnTo>
                <a:lnTo>
                  <a:pt x="3446" y="2164"/>
                </a:lnTo>
                <a:lnTo>
                  <a:pt x="3446" y="2166"/>
                </a:lnTo>
                <a:lnTo>
                  <a:pt x="3446" y="2168"/>
                </a:lnTo>
                <a:lnTo>
                  <a:pt x="3446" y="2171"/>
                </a:lnTo>
                <a:lnTo>
                  <a:pt x="3446" y="2171"/>
                </a:lnTo>
                <a:lnTo>
                  <a:pt x="3449" y="2171"/>
                </a:lnTo>
                <a:lnTo>
                  <a:pt x="3451" y="2173"/>
                </a:lnTo>
                <a:lnTo>
                  <a:pt x="3453" y="2175"/>
                </a:lnTo>
                <a:lnTo>
                  <a:pt x="3453" y="2178"/>
                </a:lnTo>
                <a:lnTo>
                  <a:pt x="3456" y="2178"/>
                </a:lnTo>
                <a:lnTo>
                  <a:pt x="3458" y="2178"/>
                </a:lnTo>
                <a:lnTo>
                  <a:pt x="3460" y="2178"/>
                </a:lnTo>
                <a:lnTo>
                  <a:pt x="3465" y="2182"/>
                </a:lnTo>
                <a:lnTo>
                  <a:pt x="3468" y="2182"/>
                </a:lnTo>
                <a:lnTo>
                  <a:pt x="3472" y="2182"/>
                </a:lnTo>
                <a:lnTo>
                  <a:pt x="3475" y="2182"/>
                </a:lnTo>
                <a:lnTo>
                  <a:pt x="3477" y="2180"/>
                </a:lnTo>
                <a:lnTo>
                  <a:pt x="3482" y="2178"/>
                </a:lnTo>
                <a:lnTo>
                  <a:pt x="3484" y="2175"/>
                </a:lnTo>
                <a:lnTo>
                  <a:pt x="3489" y="2175"/>
                </a:lnTo>
                <a:lnTo>
                  <a:pt x="3494" y="2175"/>
                </a:lnTo>
                <a:lnTo>
                  <a:pt x="3496" y="2175"/>
                </a:lnTo>
                <a:lnTo>
                  <a:pt x="3501" y="2173"/>
                </a:lnTo>
                <a:lnTo>
                  <a:pt x="3501" y="2171"/>
                </a:lnTo>
                <a:lnTo>
                  <a:pt x="3505" y="2166"/>
                </a:lnTo>
                <a:lnTo>
                  <a:pt x="3505" y="2161"/>
                </a:lnTo>
                <a:lnTo>
                  <a:pt x="3508" y="2159"/>
                </a:lnTo>
                <a:lnTo>
                  <a:pt x="3508" y="2156"/>
                </a:lnTo>
                <a:lnTo>
                  <a:pt x="3508" y="2154"/>
                </a:lnTo>
                <a:lnTo>
                  <a:pt x="3510" y="2152"/>
                </a:lnTo>
                <a:lnTo>
                  <a:pt x="3512" y="2147"/>
                </a:lnTo>
                <a:lnTo>
                  <a:pt x="3512" y="2145"/>
                </a:lnTo>
                <a:lnTo>
                  <a:pt x="3512" y="2142"/>
                </a:lnTo>
                <a:lnTo>
                  <a:pt x="3517" y="2133"/>
                </a:lnTo>
                <a:lnTo>
                  <a:pt x="3517" y="2128"/>
                </a:lnTo>
                <a:lnTo>
                  <a:pt x="3520" y="2123"/>
                </a:lnTo>
                <a:lnTo>
                  <a:pt x="3520" y="2119"/>
                </a:lnTo>
                <a:lnTo>
                  <a:pt x="3522" y="2116"/>
                </a:lnTo>
                <a:lnTo>
                  <a:pt x="3527" y="2105"/>
                </a:lnTo>
                <a:lnTo>
                  <a:pt x="3529" y="2095"/>
                </a:lnTo>
                <a:lnTo>
                  <a:pt x="3534" y="2086"/>
                </a:lnTo>
                <a:lnTo>
                  <a:pt x="3536" y="2076"/>
                </a:lnTo>
                <a:lnTo>
                  <a:pt x="3538" y="2069"/>
                </a:lnTo>
                <a:lnTo>
                  <a:pt x="3541" y="2064"/>
                </a:lnTo>
                <a:lnTo>
                  <a:pt x="3543" y="2055"/>
                </a:lnTo>
                <a:lnTo>
                  <a:pt x="3546" y="2048"/>
                </a:lnTo>
                <a:lnTo>
                  <a:pt x="3548" y="2041"/>
                </a:lnTo>
                <a:lnTo>
                  <a:pt x="3550" y="2036"/>
                </a:lnTo>
                <a:lnTo>
                  <a:pt x="3553" y="2031"/>
                </a:lnTo>
                <a:lnTo>
                  <a:pt x="3555" y="2022"/>
                </a:lnTo>
                <a:lnTo>
                  <a:pt x="3555" y="2017"/>
                </a:lnTo>
                <a:lnTo>
                  <a:pt x="3555" y="2010"/>
                </a:lnTo>
                <a:lnTo>
                  <a:pt x="3555" y="2008"/>
                </a:lnTo>
                <a:lnTo>
                  <a:pt x="3557" y="2003"/>
                </a:lnTo>
                <a:lnTo>
                  <a:pt x="3557" y="2001"/>
                </a:lnTo>
                <a:lnTo>
                  <a:pt x="3560" y="2001"/>
                </a:lnTo>
                <a:lnTo>
                  <a:pt x="3560" y="1998"/>
                </a:lnTo>
                <a:lnTo>
                  <a:pt x="3562" y="1998"/>
                </a:lnTo>
                <a:lnTo>
                  <a:pt x="3560" y="1998"/>
                </a:lnTo>
                <a:lnTo>
                  <a:pt x="3560" y="1996"/>
                </a:lnTo>
                <a:lnTo>
                  <a:pt x="3562" y="1994"/>
                </a:lnTo>
                <a:lnTo>
                  <a:pt x="3562" y="1991"/>
                </a:lnTo>
                <a:lnTo>
                  <a:pt x="3562" y="1986"/>
                </a:lnTo>
                <a:lnTo>
                  <a:pt x="3562" y="1984"/>
                </a:lnTo>
                <a:lnTo>
                  <a:pt x="3562" y="1984"/>
                </a:lnTo>
                <a:lnTo>
                  <a:pt x="3562" y="1984"/>
                </a:lnTo>
                <a:lnTo>
                  <a:pt x="3562" y="1979"/>
                </a:lnTo>
                <a:lnTo>
                  <a:pt x="3562" y="1977"/>
                </a:lnTo>
                <a:lnTo>
                  <a:pt x="3560" y="1975"/>
                </a:lnTo>
                <a:lnTo>
                  <a:pt x="3560" y="1972"/>
                </a:lnTo>
                <a:lnTo>
                  <a:pt x="3560" y="1972"/>
                </a:lnTo>
                <a:lnTo>
                  <a:pt x="3562" y="1970"/>
                </a:lnTo>
                <a:lnTo>
                  <a:pt x="3564" y="1970"/>
                </a:lnTo>
                <a:lnTo>
                  <a:pt x="3564" y="1970"/>
                </a:lnTo>
                <a:lnTo>
                  <a:pt x="3564" y="1972"/>
                </a:lnTo>
                <a:lnTo>
                  <a:pt x="3567" y="1977"/>
                </a:lnTo>
                <a:lnTo>
                  <a:pt x="3569" y="1979"/>
                </a:lnTo>
                <a:close/>
                <a:moveTo>
                  <a:pt x="5017" y="1644"/>
                </a:moveTo>
                <a:lnTo>
                  <a:pt x="5017" y="1644"/>
                </a:lnTo>
                <a:lnTo>
                  <a:pt x="5017" y="1642"/>
                </a:lnTo>
                <a:lnTo>
                  <a:pt x="5017" y="1642"/>
                </a:lnTo>
                <a:lnTo>
                  <a:pt x="5017" y="1642"/>
                </a:lnTo>
                <a:lnTo>
                  <a:pt x="5017" y="1644"/>
                </a:lnTo>
                <a:lnTo>
                  <a:pt x="5017" y="1644"/>
                </a:lnTo>
                <a:lnTo>
                  <a:pt x="5017" y="1644"/>
                </a:lnTo>
                <a:close/>
                <a:moveTo>
                  <a:pt x="3312" y="1101"/>
                </a:moveTo>
                <a:lnTo>
                  <a:pt x="3312" y="1101"/>
                </a:lnTo>
                <a:lnTo>
                  <a:pt x="3312" y="1101"/>
                </a:lnTo>
                <a:lnTo>
                  <a:pt x="3312" y="1098"/>
                </a:lnTo>
                <a:lnTo>
                  <a:pt x="3309" y="1101"/>
                </a:lnTo>
                <a:lnTo>
                  <a:pt x="3309" y="1101"/>
                </a:lnTo>
                <a:lnTo>
                  <a:pt x="3312" y="1103"/>
                </a:lnTo>
                <a:lnTo>
                  <a:pt x="3312" y="1101"/>
                </a:lnTo>
                <a:close/>
                <a:moveTo>
                  <a:pt x="3383" y="1313"/>
                </a:moveTo>
                <a:lnTo>
                  <a:pt x="3383" y="1313"/>
                </a:lnTo>
                <a:lnTo>
                  <a:pt x="3383" y="1316"/>
                </a:lnTo>
                <a:lnTo>
                  <a:pt x="3385" y="1316"/>
                </a:lnTo>
                <a:lnTo>
                  <a:pt x="3387" y="1316"/>
                </a:lnTo>
                <a:lnTo>
                  <a:pt x="3387" y="1316"/>
                </a:lnTo>
                <a:lnTo>
                  <a:pt x="3390" y="1316"/>
                </a:lnTo>
                <a:lnTo>
                  <a:pt x="3390" y="1313"/>
                </a:lnTo>
                <a:lnTo>
                  <a:pt x="3387" y="1313"/>
                </a:lnTo>
                <a:lnTo>
                  <a:pt x="3387" y="1313"/>
                </a:lnTo>
                <a:lnTo>
                  <a:pt x="3387" y="1313"/>
                </a:lnTo>
                <a:lnTo>
                  <a:pt x="3385" y="1313"/>
                </a:lnTo>
                <a:lnTo>
                  <a:pt x="3385" y="1313"/>
                </a:lnTo>
                <a:lnTo>
                  <a:pt x="3385" y="1311"/>
                </a:lnTo>
                <a:lnTo>
                  <a:pt x="3385" y="1311"/>
                </a:lnTo>
                <a:lnTo>
                  <a:pt x="3383" y="1309"/>
                </a:lnTo>
                <a:lnTo>
                  <a:pt x="3383" y="1309"/>
                </a:lnTo>
                <a:lnTo>
                  <a:pt x="3383" y="1311"/>
                </a:lnTo>
                <a:lnTo>
                  <a:pt x="3383" y="1311"/>
                </a:lnTo>
                <a:lnTo>
                  <a:pt x="3383" y="1311"/>
                </a:lnTo>
                <a:lnTo>
                  <a:pt x="3383" y="1311"/>
                </a:lnTo>
                <a:lnTo>
                  <a:pt x="3383" y="1313"/>
                </a:lnTo>
                <a:lnTo>
                  <a:pt x="3385" y="1313"/>
                </a:lnTo>
                <a:lnTo>
                  <a:pt x="3383" y="1313"/>
                </a:lnTo>
                <a:lnTo>
                  <a:pt x="3383" y="1313"/>
                </a:lnTo>
                <a:close/>
                <a:moveTo>
                  <a:pt x="3309" y="1103"/>
                </a:moveTo>
                <a:lnTo>
                  <a:pt x="3309" y="1103"/>
                </a:lnTo>
                <a:lnTo>
                  <a:pt x="3314" y="1105"/>
                </a:lnTo>
                <a:lnTo>
                  <a:pt x="3314" y="1105"/>
                </a:lnTo>
                <a:lnTo>
                  <a:pt x="3316" y="1108"/>
                </a:lnTo>
                <a:lnTo>
                  <a:pt x="3316" y="1108"/>
                </a:lnTo>
                <a:lnTo>
                  <a:pt x="3316" y="1108"/>
                </a:lnTo>
                <a:lnTo>
                  <a:pt x="3319" y="1108"/>
                </a:lnTo>
                <a:lnTo>
                  <a:pt x="3319" y="1108"/>
                </a:lnTo>
                <a:lnTo>
                  <a:pt x="3314" y="1105"/>
                </a:lnTo>
                <a:lnTo>
                  <a:pt x="3312" y="1103"/>
                </a:lnTo>
                <a:lnTo>
                  <a:pt x="3312" y="1103"/>
                </a:lnTo>
                <a:lnTo>
                  <a:pt x="3309" y="1103"/>
                </a:lnTo>
                <a:lnTo>
                  <a:pt x="3309" y="1103"/>
                </a:lnTo>
                <a:close/>
                <a:moveTo>
                  <a:pt x="3435" y="1349"/>
                </a:moveTo>
                <a:lnTo>
                  <a:pt x="3435" y="1349"/>
                </a:lnTo>
                <a:lnTo>
                  <a:pt x="3435" y="1349"/>
                </a:lnTo>
                <a:lnTo>
                  <a:pt x="3435" y="1346"/>
                </a:lnTo>
                <a:lnTo>
                  <a:pt x="3435" y="1349"/>
                </a:lnTo>
                <a:lnTo>
                  <a:pt x="3435" y="1349"/>
                </a:lnTo>
                <a:lnTo>
                  <a:pt x="3435" y="1349"/>
                </a:lnTo>
                <a:close/>
                <a:moveTo>
                  <a:pt x="3430" y="1320"/>
                </a:moveTo>
                <a:lnTo>
                  <a:pt x="3430" y="1323"/>
                </a:lnTo>
                <a:lnTo>
                  <a:pt x="3430" y="1320"/>
                </a:lnTo>
                <a:lnTo>
                  <a:pt x="3430" y="1320"/>
                </a:lnTo>
                <a:lnTo>
                  <a:pt x="3432" y="1320"/>
                </a:lnTo>
                <a:lnTo>
                  <a:pt x="3430" y="1318"/>
                </a:lnTo>
                <a:lnTo>
                  <a:pt x="3430" y="1318"/>
                </a:lnTo>
                <a:lnTo>
                  <a:pt x="3430" y="1320"/>
                </a:lnTo>
                <a:close/>
                <a:moveTo>
                  <a:pt x="3383" y="1304"/>
                </a:moveTo>
                <a:lnTo>
                  <a:pt x="3383" y="1304"/>
                </a:lnTo>
                <a:lnTo>
                  <a:pt x="3383" y="1304"/>
                </a:lnTo>
                <a:lnTo>
                  <a:pt x="3383" y="1306"/>
                </a:lnTo>
                <a:lnTo>
                  <a:pt x="3383" y="1306"/>
                </a:lnTo>
                <a:lnTo>
                  <a:pt x="3385" y="1306"/>
                </a:lnTo>
                <a:lnTo>
                  <a:pt x="3383" y="1304"/>
                </a:lnTo>
                <a:close/>
                <a:moveTo>
                  <a:pt x="3416" y="1287"/>
                </a:moveTo>
                <a:lnTo>
                  <a:pt x="3413" y="1290"/>
                </a:lnTo>
                <a:lnTo>
                  <a:pt x="3416" y="1290"/>
                </a:lnTo>
                <a:lnTo>
                  <a:pt x="3416" y="1292"/>
                </a:lnTo>
                <a:lnTo>
                  <a:pt x="3418" y="1292"/>
                </a:lnTo>
                <a:lnTo>
                  <a:pt x="3420" y="1292"/>
                </a:lnTo>
                <a:lnTo>
                  <a:pt x="3420" y="1292"/>
                </a:lnTo>
                <a:lnTo>
                  <a:pt x="3420" y="1294"/>
                </a:lnTo>
                <a:lnTo>
                  <a:pt x="3420" y="1294"/>
                </a:lnTo>
                <a:lnTo>
                  <a:pt x="3423" y="1294"/>
                </a:lnTo>
                <a:lnTo>
                  <a:pt x="3423" y="1294"/>
                </a:lnTo>
                <a:lnTo>
                  <a:pt x="3423" y="1292"/>
                </a:lnTo>
                <a:lnTo>
                  <a:pt x="3420" y="1290"/>
                </a:lnTo>
                <a:lnTo>
                  <a:pt x="3418" y="1290"/>
                </a:lnTo>
                <a:lnTo>
                  <a:pt x="3418" y="1292"/>
                </a:lnTo>
                <a:lnTo>
                  <a:pt x="3420" y="1292"/>
                </a:lnTo>
                <a:lnTo>
                  <a:pt x="3418" y="1292"/>
                </a:lnTo>
                <a:lnTo>
                  <a:pt x="3418" y="1290"/>
                </a:lnTo>
                <a:lnTo>
                  <a:pt x="3418" y="1290"/>
                </a:lnTo>
                <a:lnTo>
                  <a:pt x="3418" y="1290"/>
                </a:lnTo>
                <a:lnTo>
                  <a:pt x="3418" y="1287"/>
                </a:lnTo>
                <a:lnTo>
                  <a:pt x="3416" y="1285"/>
                </a:lnTo>
                <a:lnTo>
                  <a:pt x="3416" y="1285"/>
                </a:lnTo>
                <a:lnTo>
                  <a:pt x="3416" y="1287"/>
                </a:lnTo>
                <a:lnTo>
                  <a:pt x="3416" y="1287"/>
                </a:lnTo>
                <a:lnTo>
                  <a:pt x="3416" y="1287"/>
                </a:lnTo>
                <a:close/>
                <a:moveTo>
                  <a:pt x="3373" y="1776"/>
                </a:moveTo>
                <a:lnTo>
                  <a:pt x="3375" y="1776"/>
                </a:lnTo>
                <a:lnTo>
                  <a:pt x="3375" y="1779"/>
                </a:lnTo>
                <a:lnTo>
                  <a:pt x="3375" y="1779"/>
                </a:lnTo>
                <a:lnTo>
                  <a:pt x="3378" y="1779"/>
                </a:lnTo>
                <a:lnTo>
                  <a:pt x="3378" y="1781"/>
                </a:lnTo>
                <a:lnTo>
                  <a:pt x="3378" y="1781"/>
                </a:lnTo>
                <a:lnTo>
                  <a:pt x="3380" y="1779"/>
                </a:lnTo>
                <a:lnTo>
                  <a:pt x="3380" y="1779"/>
                </a:lnTo>
                <a:lnTo>
                  <a:pt x="3378" y="1774"/>
                </a:lnTo>
                <a:lnTo>
                  <a:pt x="3378" y="1774"/>
                </a:lnTo>
                <a:lnTo>
                  <a:pt x="3378" y="1774"/>
                </a:lnTo>
                <a:lnTo>
                  <a:pt x="3375" y="1769"/>
                </a:lnTo>
                <a:lnTo>
                  <a:pt x="3375" y="1767"/>
                </a:lnTo>
                <a:lnTo>
                  <a:pt x="3375" y="1764"/>
                </a:lnTo>
                <a:lnTo>
                  <a:pt x="3373" y="1767"/>
                </a:lnTo>
                <a:lnTo>
                  <a:pt x="3373" y="1769"/>
                </a:lnTo>
                <a:lnTo>
                  <a:pt x="3373" y="1771"/>
                </a:lnTo>
                <a:lnTo>
                  <a:pt x="3373" y="1774"/>
                </a:lnTo>
                <a:lnTo>
                  <a:pt x="3373" y="1776"/>
                </a:lnTo>
                <a:close/>
                <a:moveTo>
                  <a:pt x="3385" y="1807"/>
                </a:moveTo>
                <a:lnTo>
                  <a:pt x="3383" y="1809"/>
                </a:lnTo>
                <a:lnTo>
                  <a:pt x="3380" y="1812"/>
                </a:lnTo>
                <a:lnTo>
                  <a:pt x="3380" y="1812"/>
                </a:lnTo>
                <a:lnTo>
                  <a:pt x="3380" y="1812"/>
                </a:lnTo>
                <a:lnTo>
                  <a:pt x="3380" y="1812"/>
                </a:lnTo>
                <a:lnTo>
                  <a:pt x="3383" y="1812"/>
                </a:lnTo>
                <a:lnTo>
                  <a:pt x="3383" y="1812"/>
                </a:lnTo>
                <a:lnTo>
                  <a:pt x="3383" y="1812"/>
                </a:lnTo>
                <a:lnTo>
                  <a:pt x="3385" y="1807"/>
                </a:lnTo>
                <a:lnTo>
                  <a:pt x="3385" y="1805"/>
                </a:lnTo>
                <a:lnTo>
                  <a:pt x="3385" y="1805"/>
                </a:lnTo>
                <a:lnTo>
                  <a:pt x="3385" y="1807"/>
                </a:lnTo>
                <a:close/>
                <a:moveTo>
                  <a:pt x="3385" y="1748"/>
                </a:moveTo>
                <a:lnTo>
                  <a:pt x="3383" y="1748"/>
                </a:lnTo>
                <a:lnTo>
                  <a:pt x="3383" y="1748"/>
                </a:lnTo>
                <a:lnTo>
                  <a:pt x="3383" y="1753"/>
                </a:lnTo>
                <a:lnTo>
                  <a:pt x="3380" y="1757"/>
                </a:lnTo>
                <a:lnTo>
                  <a:pt x="3383" y="1757"/>
                </a:lnTo>
                <a:lnTo>
                  <a:pt x="3383" y="1760"/>
                </a:lnTo>
                <a:lnTo>
                  <a:pt x="3383" y="1760"/>
                </a:lnTo>
                <a:lnTo>
                  <a:pt x="3385" y="1757"/>
                </a:lnTo>
                <a:lnTo>
                  <a:pt x="3385" y="1755"/>
                </a:lnTo>
                <a:lnTo>
                  <a:pt x="3385" y="1753"/>
                </a:lnTo>
                <a:lnTo>
                  <a:pt x="3385" y="1750"/>
                </a:lnTo>
                <a:lnTo>
                  <a:pt x="3385" y="1748"/>
                </a:lnTo>
                <a:lnTo>
                  <a:pt x="3385" y="1748"/>
                </a:lnTo>
                <a:close/>
                <a:moveTo>
                  <a:pt x="3538" y="1925"/>
                </a:moveTo>
                <a:lnTo>
                  <a:pt x="3538" y="1925"/>
                </a:lnTo>
                <a:lnTo>
                  <a:pt x="3538" y="1923"/>
                </a:lnTo>
                <a:lnTo>
                  <a:pt x="3536" y="1923"/>
                </a:lnTo>
                <a:lnTo>
                  <a:pt x="3536" y="1923"/>
                </a:lnTo>
                <a:lnTo>
                  <a:pt x="3536" y="1923"/>
                </a:lnTo>
                <a:lnTo>
                  <a:pt x="3536" y="1927"/>
                </a:lnTo>
                <a:lnTo>
                  <a:pt x="3538" y="1927"/>
                </a:lnTo>
                <a:lnTo>
                  <a:pt x="3538" y="1925"/>
                </a:lnTo>
                <a:close/>
                <a:moveTo>
                  <a:pt x="3406" y="1689"/>
                </a:moveTo>
                <a:lnTo>
                  <a:pt x="3406" y="1689"/>
                </a:lnTo>
                <a:lnTo>
                  <a:pt x="3406" y="1689"/>
                </a:lnTo>
                <a:lnTo>
                  <a:pt x="3409" y="1689"/>
                </a:lnTo>
                <a:lnTo>
                  <a:pt x="3409" y="1689"/>
                </a:lnTo>
                <a:lnTo>
                  <a:pt x="3409" y="1689"/>
                </a:lnTo>
                <a:lnTo>
                  <a:pt x="3409" y="1686"/>
                </a:lnTo>
                <a:lnTo>
                  <a:pt x="3409" y="1686"/>
                </a:lnTo>
                <a:lnTo>
                  <a:pt x="3406" y="1689"/>
                </a:lnTo>
                <a:close/>
                <a:moveTo>
                  <a:pt x="3626" y="1131"/>
                </a:moveTo>
                <a:lnTo>
                  <a:pt x="3623" y="1134"/>
                </a:lnTo>
                <a:lnTo>
                  <a:pt x="3623" y="1134"/>
                </a:lnTo>
                <a:lnTo>
                  <a:pt x="3623" y="1134"/>
                </a:lnTo>
                <a:lnTo>
                  <a:pt x="3626" y="1136"/>
                </a:lnTo>
                <a:lnTo>
                  <a:pt x="3626" y="1134"/>
                </a:lnTo>
                <a:lnTo>
                  <a:pt x="3628" y="1134"/>
                </a:lnTo>
                <a:lnTo>
                  <a:pt x="3628" y="1134"/>
                </a:lnTo>
                <a:lnTo>
                  <a:pt x="3628" y="1134"/>
                </a:lnTo>
                <a:lnTo>
                  <a:pt x="3626" y="1131"/>
                </a:lnTo>
                <a:close/>
                <a:moveTo>
                  <a:pt x="2875" y="482"/>
                </a:moveTo>
                <a:lnTo>
                  <a:pt x="2875" y="480"/>
                </a:lnTo>
                <a:lnTo>
                  <a:pt x="2872" y="480"/>
                </a:lnTo>
                <a:lnTo>
                  <a:pt x="2872" y="480"/>
                </a:lnTo>
                <a:lnTo>
                  <a:pt x="2872" y="480"/>
                </a:lnTo>
                <a:lnTo>
                  <a:pt x="2872" y="480"/>
                </a:lnTo>
                <a:lnTo>
                  <a:pt x="2872" y="482"/>
                </a:lnTo>
                <a:lnTo>
                  <a:pt x="2872" y="482"/>
                </a:lnTo>
                <a:lnTo>
                  <a:pt x="2875" y="482"/>
                </a:lnTo>
                <a:close/>
                <a:moveTo>
                  <a:pt x="3652" y="1082"/>
                </a:moveTo>
                <a:lnTo>
                  <a:pt x="3649" y="1082"/>
                </a:lnTo>
                <a:lnTo>
                  <a:pt x="3647" y="1082"/>
                </a:lnTo>
                <a:lnTo>
                  <a:pt x="3647" y="1082"/>
                </a:lnTo>
                <a:lnTo>
                  <a:pt x="3649" y="1084"/>
                </a:lnTo>
                <a:lnTo>
                  <a:pt x="3649" y="1084"/>
                </a:lnTo>
                <a:lnTo>
                  <a:pt x="3649" y="1084"/>
                </a:lnTo>
                <a:lnTo>
                  <a:pt x="3652" y="1082"/>
                </a:lnTo>
                <a:lnTo>
                  <a:pt x="3654" y="1082"/>
                </a:lnTo>
                <a:lnTo>
                  <a:pt x="3657" y="1082"/>
                </a:lnTo>
                <a:lnTo>
                  <a:pt x="3659" y="1079"/>
                </a:lnTo>
                <a:lnTo>
                  <a:pt x="3659" y="1079"/>
                </a:lnTo>
                <a:lnTo>
                  <a:pt x="3659" y="1082"/>
                </a:lnTo>
                <a:lnTo>
                  <a:pt x="3661" y="1079"/>
                </a:lnTo>
                <a:lnTo>
                  <a:pt x="3664" y="1077"/>
                </a:lnTo>
                <a:lnTo>
                  <a:pt x="3666" y="1075"/>
                </a:lnTo>
                <a:lnTo>
                  <a:pt x="3664" y="1075"/>
                </a:lnTo>
                <a:lnTo>
                  <a:pt x="3661" y="1075"/>
                </a:lnTo>
                <a:lnTo>
                  <a:pt x="3659" y="1077"/>
                </a:lnTo>
                <a:lnTo>
                  <a:pt x="3657" y="1075"/>
                </a:lnTo>
                <a:lnTo>
                  <a:pt x="3657" y="1077"/>
                </a:lnTo>
                <a:lnTo>
                  <a:pt x="3657" y="1077"/>
                </a:lnTo>
                <a:lnTo>
                  <a:pt x="3657" y="1079"/>
                </a:lnTo>
                <a:lnTo>
                  <a:pt x="3652" y="1082"/>
                </a:lnTo>
                <a:close/>
                <a:moveTo>
                  <a:pt x="3616" y="1131"/>
                </a:moveTo>
                <a:lnTo>
                  <a:pt x="3614" y="1131"/>
                </a:lnTo>
                <a:lnTo>
                  <a:pt x="3616" y="1131"/>
                </a:lnTo>
                <a:lnTo>
                  <a:pt x="3616" y="1131"/>
                </a:lnTo>
                <a:lnTo>
                  <a:pt x="3619" y="1131"/>
                </a:lnTo>
                <a:lnTo>
                  <a:pt x="3619" y="1131"/>
                </a:lnTo>
                <a:lnTo>
                  <a:pt x="3619" y="1129"/>
                </a:lnTo>
                <a:lnTo>
                  <a:pt x="3619" y="1129"/>
                </a:lnTo>
                <a:lnTo>
                  <a:pt x="3616" y="1129"/>
                </a:lnTo>
                <a:lnTo>
                  <a:pt x="3616" y="1131"/>
                </a:lnTo>
                <a:close/>
                <a:moveTo>
                  <a:pt x="3642" y="1377"/>
                </a:moveTo>
                <a:lnTo>
                  <a:pt x="3640" y="1377"/>
                </a:lnTo>
                <a:lnTo>
                  <a:pt x="3640" y="1377"/>
                </a:lnTo>
                <a:lnTo>
                  <a:pt x="3638" y="1377"/>
                </a:lnTo>
                <a:lnTo>
                  <a:pt x="3635" y="1375"/>
                </a:lnTo>
                <a:lnTo>
                  <a:pt x="3633" y="1377"/>
                </a:lnTo>
                <a:lnTo>
                  <a:pt x="3633" y="1377"/>
                </a:lnTo>
                <a:lnTo>
                  <a:pt x="3633" y="1379"/>
                </a:lnTo>
                <a:lnTo>
                  <a:pt x="3631" y="1379"/>
                </a:lnTo>
                <a:lnTo>
                  <a:pt x="3635" y="1382"/>
                </a:lnTo>
                <a:lnTo>
                  <a:pt x="3635" y="1384"/>
                </a:lnTo>
                <a:lnTo>
                  <a:pt x="3638" y="1384"/>
                </a:lnTo>
                <a:lnTo>
                  <a:pt x="3647" y="1384"/>
                </a:lnTo>
                <a:lnTo>
                  <a:pt x="3649" y="1382"/>
                </a:lnTo>
                <a:lnTo>
                  <a:pt x="3652" y="1382"/>
                </a:lnTo>
                <a:lnTo>
                  <a:pt x="3652" y="1379"/>
                </a:lnTo>
                <a:lnTo>
                  <a:pt x="3654" y="1379"/>
                </a:lnTo>
                <a:lnTo>
                  <a:pt x="3647" y="1377"/>
                </a:lnTo>
                <a:lnTo>
                  <a:pt x="3642" y="1377"/>
                </a:lnTo>
                <a:close/>
                <a:moveTo>
                  <a:pt x="3512" y="1018"/>
                </a:moveTo>
                <a:lnTo>
                  <a:pt x="3515" y="1020"/>
                </a:lnTo>
                <a:lnTo>
                  <a:pt x="3515" y="1020"/>
                </a:lnTo>
                <a:lnTo>
                  <a:pt x="3515" y="1020"/>
                </a:lnTo>
                <a:lnTo>
                  <a:pt x="3517" y="1018"/>
                </a:lnTo>
                <a:lnTo>
                  <a:pt x="3517" y="1018"/>
                </a:lnTo>
                <a:lnTo>
                  <a:pt x="3517" y="1016"/>
                </a:lnTo>
                <a:lnTo>
                  <a:pt x="3515" y="1013"/>
                </a:lnTo>
                <a:lnTo>
                  <a:pt x="3512" y="1011"/>
                </a:lnTo>
                <a:lnTo>
                  <a:pt x="3512" y="1013"/>
                </a:lnTo>
                <a:lnTo>
                  <a:pt x="3512" y="1013"/>
                </a:lnTo>
                <a:lnTo>
                  <a:pt x="3512" y="1013"/>
                </a:lnTo>
                <a:lnTo>
                  <a:pt x="3512" y="1013"/>
                </a:lnTo>
                <a:lnTo>
                  <a:pt x="3512" y="1016"/>
                </a:lnTo>
                <a:lnTo>
                  <a:pt x="3512" y="1016"/>
                </a:lnTo>
                <a:lnTo>
                  <a:pt x="3512" y="1018"/>
                </a:lnTo>
                <a:close/>
                <a:moveTo>
                  <a:pt x="3564" y="1098"/>
                </a:moveTo>
                <a:lnTo>
                  <a:pt x="3564" y="1101"/>
                </a:lnTo>
                <a:lnTo>
                  <a:pt x="3564" y="1098"/>
                </a:lnTo>
                <a:lnTo>
                  <a:pt x="3564" y="1096"/>
                </a:lnTo>
                <a:lnTo>
                  <a:pt x="3564" y="1094"/>
                </a:lnTo>
                <a:lnTo>
                  <a:pt x="3564" y="1091"/>
                </a:lnTo>
                <a:lnTo>
                  <a:pt x="3564" y="1091"/>
                </a:lnTo>
                <a:lnTo>
                  <a:pt x="3564" y="1091"/>
                </a:lnTo>
                <a:lnTo>
                  <a:pt x="3562" y="1091"/>
                </a:lnTo>
                <a:lnTo>
                  <a:pt x="3562" y="1091"/>
                </a:lnTo>
                <a:lnTo>
                  <a:pt x="3562" y="1094"/>
                </a:lnTo>
                <a:lnTo>
                  <a:pt x="3562" y="1096"/>
                </a:lnTo>
                <a:lnTo>
                  <a:pt x="3564" y="1098"/>
                </a:lnTo>
                <a:close/>
                <a:moveTo>
                  <a:pt x="3602" y="1131"/>
                </a:moveTo>
                <a:lnTo>
                  <a:pt x="3605" y="1131"/>
                </a:lnTo>
                <a:lnTo>
                  <a:pt x="3605" y="1131"/>
                </a:lnTo>
                <a:lnTo>
                  <a:pt x="3605" y="1131"/>
                </a:lnTo>
                <a:lnTo>
                  <a:pt x="3605" y="1129"/>
                </a:lnTo>
                <a:lnTo>
                  <a:pt x="3602" y="1131"/>
                </a:lnTo>
                <a:lnTo>
                  <a:pt x="3602" y="1131"/>
                </a:lnTo>
                <a:close/>
                <a:moveTo>
                  <a:pt x="3435" y="1353"/>
                </a:moveTo>
                <a:lnTo>
                  <a:pt x="3435" y="1353"/>
                </a:lnTo>
                <a:lnTo>
                  <a:pt x="3435" y="1353"/>
                </a:lnTo>
                <a:lnTo>
                  <a:pt x="3435" y="1356"/>
                </a:lnTo>
                <a:lnTo>
                  <a:pt x="3435" y="1356"/>
                </a:lnTo>
                <a:lnTo>
                  <a:pt x="3435" y="1353"/>
                </a:lnTo>
                <a:close/>
                <a:moveTo>
                  <a:pt x="3720" y="1214"/>
                </a:moveTo>
                <a:lnTo>
                  <a:pt x="3720" y="1219"/>
                </a:lnTo>
                <a:lnTo>
                  <a:pt x="3720" y="1219"/>
                </a:lnTo>
                <a:lnTo>
                  <a:pt x="3720" y="1219"/>
                </a:lnTo>
                <a:lnTo>
                  <a:pt x="3723" y="1216"/>
                </a:lnTo>
                <a:lnTo>
                  <a:pt x="3723" y="1214"/>
                </a:lnTo>
                <a:lnTo>
                  <a:pt x="3725" y="1212"/>
                </a:lnTo>
                <a:lnTo>
                  <a:pt x="3723" y="1207"/>
                </a:lnTo>
                <a:lnTo>
                  <a:pt x="3723" y="1212"/>
                </a:lnTo>
                <a:lnTo>
                  <a:pt x="3720" y="1214"/>
                </a:lnTo>
                <a:close/>
                <a:moveTo>
                  <a:pt x="2589" y="454"/>
                </a:moveTo>
                <a:lnTo>
                  <a:pt x="2589" y="454"/>
                </a:lnTo>
                <a:lnTo>
                  <a:pt x="2589" y="451"/>
                </a:lnTo>
                <a:lnTo>
                  <a:pt x="2591" y="451"/>
                </a:lnTo>
                <a:lnTo>
                  <a:pt x="2594" y="449"/>
                </a:lnTo>
                <a:lnTo>
                  <a:pt x="2594" y="449"/>
                </a:lnTo>
                <a:lnTo>
                  <a:pt x="2594" y="449"/>
                </a:lnTo>
                <a:lnTo>
                  <a:pt x="2594" y="449"/>
                </a:lnTo>
                <a:lnTo>
                  <a:pt x="2591" y="449"/>
                </a:lnTo>
                <a:lnTo>
                  <a:pt x="2587" y="449"/>
                </a:lnTo>
                <a:lnTo>
                  <a:pt x="2587" y="446"/>
                </a:lnTo>
                <a:lnTo>
                  <a:pt x="2587" y="446"/>
                </a:lnTo>
                <a:lnTo>
                  <a:pt x="2587" y="446"/>
                </a:lnTo>
                <a:lnTo>
                  <a:pt x="2587" y="444"/>
                </a:lnTo>
                <a:lnTo>
                  <a:pt x="2587" y="444"/>
                </a:lnTo>
                <a:lnTo>
                  <a:pt x="2587" y="444"/>
                </a:lnTo>
                <a:lnTo>
                  <a:pt x="2587" y="442"/>
                </a:lnTo>
                <a:lnTo>
                  <a:pt x="2587" y="439"/>
                </a:lnTo>
                <a:lnTo>
                  <a:pt x="2584" y="439"/>
                </a:lnTo>
                <a:lnTo>
                  <a:pt x="2584" y="439"/>
                </a:lnTo>
                <a:lnTo>
                  <a:pt x="2584" y="442"/>
                </a:lnTo>
                <a:lnTo>
                  <a:pt x="2579" y="442"/>
                </a:lnTo>
                <a:lnTo>
                  <a:pt x="2579" y="442"/>
                </a:lnTo>
                <a:lnTo>
                  <a:pt x="2579" y="444"/>
                </a:lnTo>
                <a:lnTo>
                  <a:pt x="2579" y="444"/>
                </a:lnTo>
                <a:lnTo>
                  <a:pt x="2579" y="444"/>
                </a:lnTo>
                <a:lnTo>
                  <a:pt x="2579" y="444"/>
                </a:lnTo>
                <a:lnTo>
                  <a:pt x="2579" y="444"/>
                </a:lnTo>
                <a:lnTo>
                  <a:pt x="2577" y="444"/>
                </a:lnTo>
                <a:lnTo>
                  <a:pt x="2577" y="444"/>
                </a:lnTo>
                <a:lnTo>
                  <a:pt x="2577" y="444"/>
                </a:lnTo>
                <a:lnTo>
                  <a:pt x="2579" y="446"/>
                </a:lnTo>
                <a:lnTo>
                  <a:pt x="2582" y="446"/>
                </a:lnTo>
                <a:lnTo>
                  <a:pt x="2584" y="449"/>
                </a:lnTo>
                <a:lnTo>
                  <a:pt x="2584" y="449"/>
                </a:lnTo>
                <a:lnTo>
                  <a:pt x="2584" y="449"/>
                </a:lnTo>
                <a:lnTo>
                  <a:pt x="2587" y="449"/>
                </a:lnTo>
                <a:lnTo>
                  <a:pt x="2589" y="449"/>
                </a:lnTo>
                <a:lnTo>
                  <a:pt x="2589" y="451"/>
                </a:lnTo>
                <a:lnTo>
                  <a:pt x="2589" y="454"/>
                </a:lnTo>
                <a:close/>
                <a:moveTo>
                  <a:pt x="2483" y="106"/>
                </a:moveTo>
                <a:lnTo>
                  <a:pt x="2485" y="102"/>
                </a:lnTo>
                <a:lnTo>
                  <a:pt x="2485" y="97"/>
                </a:lnTo>
                <a:lnTo>
                  <a:pt x="2483" y="97"/>
                </a:lnTo>
                <a:lnTo>
                  <a:pt x="2480" y="97"/>
                </a:lnTo>
                <a:lnTo>
                  <a:pt x="2480" y="99"/>
                </a:lnTo>
                <a:lnTo>
                  <a:pt x="2478" y="102"/>
                </a:lnTo>
                <a:lnTo>
                  <a:pt x="2480" y="109"/>
                </a:lnTo>
                <a:lnTo>
                  <a:pt x="2483" y="106"/>
                </a:lnTo>
                <a:close/>
                <a:moveTo>
                  <a:pt x="2539" y="508"/>
                </a:moveTo>
                <a:lnTo>
                  <a:pt x="2535" y="508"/>
                </a:lnTo>
                <a:lnTo>
                  <a:pt x="2535" y="508"/>
                </a:lnTo>
                <a:lnTo>
                  <a:pt x="2532" y="508"/>
                </a:lnTo>
                <a:lnTo>
                  <a:pt x="2532" y="508"/>
                </a:lnTo>
                <a:lnTo>
                  <a:pt x="2530" y="508"/>
                </a:lnTo>
                <a:lnTo>
                  <a:pt x="2525" y="505"/>
                </a:lnTo>
                <a:lnTo>
                  <a:pt x="2523" y="508"/>
                </a:lnTo>
                <a:lnTo>
                  <a:pt x="2523" y="508"/>
                </a:lnTo>
                <a:lnTo>
                  <a:pt x="2520" y="508"/>
                </a:lnTo>
                <a:lnTo>
                  <a:pt x="2520" y="508"/>
                </a:lnTo>
                <a:lnTo>
                  <a:pt x="2518" y="508"/>
                </a:lnTo>
                <a:lnTo>
                  <a:pt x="2518" y="508"/>
                </a:lnTo>
                <a:lnTo>
                  <a:pt x="2518" y="510"/>
                </a:lnTo>
                <a:lnTo>
                  <a:pt x="2520" y="510"/>
                </a:lnTo>
                <a:lnTo>
                  <a:pt x="2520" y="510"/>
                </a:lnTo>
                <a:lnTo>
                  <a:pt x="2520" y="510"/>
                </a:lnTo>
                <a:lnTo>
                  <a:pt x="2520" y="510"/>
                </a:lnTo>
                <a:lnTo>
                  <a:pt x="2520" y="513"/>
                </a:lnTo>
                <a:lnTo>
                  <a:pt x="2520" y="513"/>
                </a:lnTo>
                <a:lnTo>
                  <a:pt x="2520" y="515"/>
                </a:lnTo>
                <a:lnTo>
                  <a:pt x="2520" y="515"/>
                </a:lnTo>
                <a:lnTo>
                  <a:pt x="2523" y="515"/>
                </a:lnTo>
                <a:lnTo>
                  <a:pt x="2525" y="515"/>
                </a:lnTo>
                <a:lnTo>
                  <a:pt x="2525" y="515"/>
                </a:lnTo>
                <a:lnTo>
                  <a:pt x="2525" y="517"/>
                </a:lnTo>
                <a:lnTo>
                  <a:pt x="2523" y="517"/>
                </a:lnTo>
                <a:lnTo>
                  <a:pt x="2520" y="517"/>
                </a:lnTo>
                <a:lnTo>
                  <a:pt x="2518" y="520"/>
                </a:lnTo>
                <a:lnTo>
                  <a:pt x="2518" y="520"/>
                </a:lnTo>
                <a:lnTo>
                  <a:pt x="2520" y="520"/>
                </a:lnTo>
                <a:lnTo>
                  <a:pt x="2523" y="520"/>
                </a:lnTo>
                <a:lnTo>
                  <a:pt x="2520" y="522"/>
                </a:lnTo>
                <a:lnTo>
                  <a:pt x="2518" y="522"/>
                </a:lnTo>
                <a:lnTo>
                  <a:pt x="2516" y="522"/>
                </a:lnTo>
                <a:lnTo>
                  <a:pt x="2516" y="522"/>
                </a:lnTo>
                <a:lnTo>
                  <a:pt x="2516" y="522"/>
                </a:lnTo>
                <a:lnTo>
                  <a:pt x="2516" y="524"/>
                </a:lnTo>
                <a:lnTo>
                  <a:pt x="2516" y="524"/>
                </a:lnTo>
                <a:lnTo>
                  <a:pt x="2516" y="524"/>
                </a:lnTo>
                <a:lnTo>
                  <a:pt x="2518" y="524"/>
                </a:lnTo>
                <a:lnTo>
                  <a:pt x="2518" y="524"/>
                </a:lnTo>
                <a:lnTo>
                  <a:pt x="2520" y="524"/>
                </a:lnTo>
                <a:lnTo>
                  <a:pt x="2518" y="527"/>
                </a:lnTo>
                <a:lnTo>
                  <a:pt x="2520" y="527"/>
                </a:lnTo>
                <a:lnTo>
                  <a:pt x="2520" y="527"/>
                </a:lnTo>
                <a:lnTo>
                  <a:pt x="2520" y="527"/>
                </a:lnTo>
                <a:lnTo>
                  <a:pt x="2523" y="527"/>
                </a:lnTo>
                <a:lnTo>
                  <a:pt x="2523" y="527"/>
                </a:lnTo>
                <a:lnTo>
                  <a:pt x="2523" y="527"/>
                </a:lnTo>
                <a:lnTo>
                  <a:pt x="2523" y="527"/>
                </a:lnTo>
                <a:lnTo>
                  <a:pt x="2525" y="529"/>
                </a:lnTo>
                <a:lnTo>
                  <a:pt x="2525" y="529"/>
                </a:lnTo>
                <a:lnTo>
                  <a:pt x="2530" y="527"/>
                </a:lnTo>
                <a:lnTo>
                  <a:pt x="2532" y="529"/>
                </a:lnTo>
                <a:lnTo>
                  <a:pt x="2535" y="529"/>
                </a:lnTo>
                <a:lnTo>
                  <a:pt x="2532" y="529"/>
                </a:lnTo>
                <a:lnTo>
                  <a:pt x="2532" y="529"/>
                </a:lnTo>
                <a:lnTo>
                  <a:pt x="2532" y="529"/>
                </a:lnTo>
                <a:lnTo>
                  <a:pt x="2530" y="529"/>
                </a:lnTo>
                <a:lnTo>
                  <a:pt x="2527" y="531"/>
                </a:lnTo>
                <a:lnTo>
                  <a:pt x="2527" y="531"/>
                </a:lnTo>
                <a:lnTo>
                  <a:pt x="2525" y="534"/>
                </a:lnTo>
                <a:lnTo>
                  <a:pt x="2525" y="534"/>
                </a:lnTo>
                <a:lnTo>
                  <a:pt x="2525" y="534"/>
                </a:lnTo>
                <a:lnTo>
                  <a:pt x="2525" y="536"/>
                </a:lnTo>
                <a:lnTo>
                  <a:pt x="2523" y="536"/>
                </a:lnTo>
                <a:lnTo>
                  <a:pt x="2518" y="541"/>
                </a:lnTo>
                <a:lnTo>
                  <a:pt x="2516" y="541"/>
                </a:lnTo>
                <a:lnTo>
                  <a:pt x="2518" y="541"/>
                </a:lnTo>
                <a:lnTo>
                  <a:pt x="2520" y="541"/>
                </a:lnTo>
                <a:lnTo>
                  <a:pt x="2520" y="541"/>
                </a:lnTo>
                <a:lnTo>
                  <a:pt x="2523" y="541"/>
                </a:lnTo>
                <a:lnTo>
                  <a:pt x="2523" y="541"/>
                </a:lnTo>
                <a:lnTo>
                  <a:pt x="2525" y="541"/>
                </a:lnTo>
                <a:lnTo>
                  <a:pt x="2527" y="541"/>
                </a:lnTo>
                <a:lnTo>
                  <a:pt x="2530" y="539"/>
                </a:lnTo>
                <a:lnTo>
                  <a:pt x="2532" y="539"/>
                </a:lnTo>
                <a:lnTo>
                  <a:pt x="2532" y="539"/>
                </a:lnTo>
                <a:lnTo>
                  <a:pt x="2535" y="539"/>
                </a:lnTo>
                <a:lnTo>
                  <a:pt x="2530" y="541"/>
                </a:lnTo>
                <a:lnTo>
                  <a:pt x="2525" y="541"/>
                </a:lnTo>
                <a:lnTo>
                  <a:pt x="2520" y="541"/>
                </a:lnTo>
                <a:lnTo>
                  <a:pt x="2520" y="541"/>
                </a:lnTo>
                <a:lnTo>
                  <a:pt x="2518" y="543"/>
                </a:lnTo>
                <a:lnTo>
                  <a:pt x="2518" y="543"/>
                </a:lnTo>
                <a:lnTo>
                  <a:pt x="2516" y="546"/>
                </a:lnTo>
                <a:lnTo>
                  <a:pt x="2516" y="546"/>
                </a:lnTo>
                <a:lnTo>
                  <a:pt x="2516" y="548"/>
                </a:lnTo>
                <a:lnTo>
                  <a:pt x="2518" y="548"/>
                </a:lnTo>
                <a:lnTo>
                  <a:pt x="2516" y="548"/>
                </a:lnTo>
                <a:lnTo>
                  <a:pt x="2513" y="548"/>
                </a:lnTo>
                <a:lnTo>
                  <a:pt x="2513" y="548"/>
                </a:lnTo>
                <a:lnTo>
                  <a:pt x="2511" y="548"/>
                </a:lnTo>
                <a:lnTo>
                  <a:pt x="2511" y="548"/>
                </a:lnTo>
                <a:lnTo>
                  <a:pt x="2509" y="548"/>
                </a:lnTo>
                <a:lnTo>
                  <a:pt x="2509" y="550"/>
                </a:lnTo>
                <a:lnTo>
                  <a:pt x="2509" y="550"/>
                </a:lnTo>
                <a:lnTo>
                  <a:pt x="2509" y="550"/>
                </a:lnTo>
                <a:lnTo>
                  <a:pt x="2513" y="550"/>
                </a:lnTo>
                <a:lnTo>
                  <a:pt x="2516" y="550"/>
                </a:lnTo>
                <a:lnTo>
                  <a:pt x="2513" y="550"/>
                </a:lnTo>
                <a:lnTo>
                  <a:pt x="2513" y="553"/>
                </a:lnTo>
                <a:lnTo>
                  <a:pt x="2511" y="553"/>
                </a:lnTo>
                <a:lnTo>
                  <a:pt x="2509" y="553"/>
                </a:lnTo>
                <a:lnTo>
                  <a:pt x="2506" y="555"/>
                </a:lnTo>
                <a:lnTo>
                  <a:pt x="2509" y="557"/>
                </a:lnTo>
                <a:lnTo>
                  <a:pt x="2509" y="557"/>
                </a:lnTo>
                <a:lnTo>
                  <a:pt x="2509" y="557"/>
                </a:lnTo>
                <a:lnTo>
                  <a:pt x="2511" y="557"/>
                </a:lnTo>
                <a:lnTo>
                  <a:pt x="2520" y="555"/>
                </a:lnTo>
                <a:lnTo>
                  <a:pt x="2518" y="557"/>
                </a:lnTo>
                <a:lnTo>
                  <a:pt x="2516" y="557"/>
                </a:lnTo>
                <a:lnTo>
                  <a:pt x="2516" y="557"/>
                </a:lnTo>
                <a:lnTo>
                  <a:pt x="2513" y="557"/>
                </a:lnTo>
                <a:lnTo>
                  <a:pt x="2511" y="560"/>
                </a:lnTo>
                <a:lnTo>
                  <a:pt x="2511" y="562"/>
                </a:lnTo>
                <a:lnTo>
                  <a:pt x="2513" y="560"/>
                </a:lnTo>
                <a:lnTo>
                  <a:pt x="2513" y="560"/>
                </a:lnTo>
                <a:lnTo>
                  <a:pt x="2520" y="560"/>
                </a:lnTo>
                <a:lnTo>
                  <a:pt x="2520" y="560"/>
                </a:lnTo>
                <a:lnTo>
                  <a:pt x="2520" y="560"/>
                </a:lnTo>
                <a:lnTo>
                  <a:pt x="2518" y="562"/>
                </a:lnTo>
                <a:lnTo>
                  <a:pt x="2516" y="565"/>
                </a:lnTo>
                <a:lnTo>
                  <a:pt x="2516" y="565"/>
                </a:lnTo>
                <a:lnTo>
                  <a:pt x="2520" y="562"/>
                </a:lnTo>
                <a:lnTo>
                  <a:pt x="2520" y="562"/>
                </a:lnTo>
                <a:lnTo>
                  <a:pt x="2523" y="562"/>
                </a:lnTo>
                <a:lnTo>
                  <a:pt x="2523" y="562"/>
                </a:lnTo>
                <a:lnTo>
                  <a:pt x="2523" y="562"/>
                </a:lnTo>
                <a:lnTo>
                  <a:pt x="2532" y="562"/>
                </a:lnTo>
                <a:lnTo>
                  <a:pt x="2532" y="560"/>
                </a:lnTo>
                <a:lnTo>
                  <a:pt x="2535" y="560"/>
                </a:lnTo>
                <a:lnTo>
                  <a:pt x="2537" y="560"/>
                </a:lnTo>
                <a:lnTo>
                  <a:pt x="2537" y="560"/>
                </a:lnTo>
                <a:lnTo>
                  <a:pt x="2539" y="557"/>
                </a:lnTo>
                <a:lnTo>
                  <a:pt x="2539" y="557"/>
                </a:lnTo>
                <a:lnTo>
                  <a:pt x="2539" y="555"/>
                </a:lnTo>
                <a:lnTo>
                  <a:pt x="2539" y="555"/>
                </a:lnTo>
                <a:lnTo>
                  <a:pt x="2539" y="555"/>
                </a:lnTo>
                <a:lnTo>
                  <a:pt x="2539" y="555"/>
                </a:lnTo>
                <a:lnTo>
                  <a:pt x="2542" y="555"/>
                </a:lnTo>
                <a:lnTo>
                  <a:pt x="2542" y="555"/>
                </a:lnTo>
                <a:lnTo>
                  <a:pt x="2542" y="557"/>
                </a:lnTo>
                <a:lnTo>
                  <a:pt x="2544" y="557"/>
                </a:lnTo>
                <a:lnTo>
                  <a:pt x="2546" y="555"/>
                </a:lnTo>
                <a:lnTo>
                  <a:pt x="2546" y="555"/>
                </a:lnTo>
                <a:lnTo>
                  <a:pt x="2549" y="555"/>
                </a:lnTo>
                <a:lnTo>
                  <a:pt x="2551" y="553"/>
                </a:lnTo>
                <a:lnTo>
                  <a:pt x="2551" y="553"/>
                </a:lnTo>
                <a:lnTo>
                  <a:pt x="2551" y="553"/>
                </a:lnTo>
                <a:lnTo>
                  <a:pt x="2553" y="553"/>
                </a:lnTo>
                <a:lnTo>
                  <a:pt x="2553" y="550"/>
                </a:lnTo>
                <a:lnTo>
                  <a:pt x="2553" y="550"/>
                </a:lnTo>
                <a:lnTo>
                  <a:pt x="2558" y="550"/>
                </a:lnTo>
                <a:lnTo>
                  <a:pt x="2561" y="550"/>
                </a:lnTo>
                <a:lnTo>
                  <a:pt x="2561" y="550"/>
                </a:lnTo>
                <a:lnTo>
                  <a:pt x="2563" y="548"/>
                </a:lnTo>
                <a:lnTo>
                  <a:pt x="2563" y="550"/>
                </a:lnTo>
                <a:lnTo>
                  <a:pt x="2563" y="550"/>
                </a:lnTo>
                <a:lnTo>
                  <a:pt x="2563" y="550"/>
                </a:lnTo>
                <a:lnTo>
                  <a:pt x="2565" y="548"/>
                </a:lnTo>
                <a:lnTo>
                  <a:pt x="2568" y="548"/>
                </a:lnTo>
                <a:lnTo>
                  <a:pt x="2568" y="550"/>
                </a:lnTo>
                <a:lnTo>
                  <a:pt x="2570" y="548"/>
                </a:lnTo>
                <a:lnTo>
                  <a:pt x="2572" y="548"/>
                </a:lnTo>
                <a:lnTo>
                  <a:pt x="2570" y="546"/>
                </a:lnTo>
                <a:lnTo>
                  <a:pt x="2572" y="546"/>
                </a:lnTo>
                <a:lnTo>
                  <a:pt x="2572" y="546"/>
                </a:lnTo>
                <a:lnTo>
                  <a:pt x="2575" y="541"/>
                </a:lnTo>
                <a:lnTo>
                  <a:pt x="2575" y="539"/>
                </a:lnTo>
                <a:lnTo>
                  <a:pt x="2577" y="539"/>
                </a:lnTo>
                <a:lnTo>
                  <a:pt x="2577" y="536"/>
                </a:lnTo>
                <a:lnTo>
                  <a:pt x="2577" y="536"/>
                </a:lnTo>
                <a:lnTo>
                  <a:pt x="2579" y="534"/>
                </a:lnTo>
                <a:lnTo>
                  <a:pt x="2579" y="531"/>
                </a:lnTo>
                <a:lnTo>
                  <a:pt x="2579" y="529"/>
                </a:lnTo>
                <a:lnTo>
                  <a:pt x="2577" y="527"/>
                </a:lnTo>
                <a:lnTo>
                  <a:pt x="2577" y="524"/>
                </a:lnTo>
                <a:lnTo>
                  <a:pt x="2577" y="524"/>
                </a:lnTo>
                <a:lnTo>
                  <a:pt x="2577" y="524"/>
                </a:lnTo>
                <a:lnTo>
                  <a:pt x="2577" y="522"/>
                </a:lnTo>
                <a:lnTo>
                  <a:pt x="2577" y="522"/>
                </a:lnTo>
                <a:lnTo>
                  <a:pt x="2577" y="520"/>
                </a:lnTo>
                <a:lnTo>
                  <a:pt x="2577" y="517"/>
                </a:lnTo>
                <a:lnTo>
                  <a:pt x="2577" y="515"/>
                </a:lnTo>
                <a:lnTo>
                  <a:pt x="2577" y="515"/>
                </a:lnTo>
                <a:lnTo>
                  <a:pt x="2575" y="515"/>
                </a:lnTo>
                <a:lnTo>
                  <a:pt x="2577" y="513"/>
                </a:lnTo>
                <a:lnTo>
                  <a:pt x="2577" y="513"/>
                </a:lnTo>
                <a:lnTo>
                  <a:pt x="2577" y="513"/>
                </a:lnTo>
                <a:lnTo>
                  <a:pt x="2579" y="513"/>
                </a:lnTo>
                <a:lnTo>
                  <a:pt x="2579" y="513"/>
                </a:lnTo>
                <a:lnTo>
                  <a:pt x="2577" y="510"/>
                </a:lnTo>
                <a:lnTo>
                  <a:pt x="2579" y="513"/>
                </a:lnTo>
                <a:lnTo>
                  <a:pt x="2582" y="513"/>
                </a:lnTo>
                <a:lnTo>
                  <a:pt x="2582" y="510"/>
                </a:lnTo>
                <a:lnTo>
                  <a:pt x="2584" y="510"/>
                </a:lnTo>
                <a:lnTo>
                  <a:pt x="2584" y="508"/>
                </a:lnTo>
                <a:lnTo>
                  <a:pt x="2584" y="508"/>
                </a:lnTo>
                <a:lnTo>
                  <a:pt x="2587" y="508"/>
                </a:lnTo>
                <a:lnTo>
                  <a:pt x="2589" y="508"/>
                </a:lnTo>
                <a:lnTo>
                  <a:pt x="2589" y="505"/>
                </a:lnTo>
                <a:lnTo>
                  <a:pt x="2589" y="505"/>
                </a:lnTo>
                <a:lnTo>
                  <a:pt x="2587" y="505"/>
                </a:lnTo>
                <a:lnTo>
                  <a:pt x="2589" y="503"/>
                </a:lnTo>
                <a:lnTo>
                  <a:pt x="2587" y="501"/>
                </a:lnTo>
                <a:lnTo>
                  <a:pt x="2589" y="503"/>
                </a:lnTo>
                <a:lnTo>
                  <a:pt x="2589" y="503"/>
                </a:lnTo>
                <a:lnTo>
                  <a:pt x="2589" y="503"/>
                </a:lnTo>
                <a:lnTo>
                  <a:pt x="2591" y="503"/>
                </a:lnTo>
                <a:lnTo>
                  <a:pt x="2591" y="503"/>
                </a:lnTo>
                <a:lnTo>
                  <a:pt x="2591" y="501"/>
                </a:lnTo>
                <a:lnTo>
                  <a:pt x="2589" y="501"/>
                </a:lnTo>
                <a:lnTo>
                  <a:pt x="2589" y="498"/>
                </a:lnTo>
                <a:lnTo>
                  <a:pt x="2587" y="498"/>
                </a:lnTo>
                <a:lnTo>
                  <a:pt x="2587" y="498"/>
                </a:lnTo>
                <a:lnTo>
                  <a:pt x="2584" y="501"/>
                </a:lnTo>
                <a:lnTo>
                  <a:pt x="2584" y="498"/>
                </a:lnTo>
                <a:lnTo>
                  <a:pt x="2587" y="498"/>
                </a:lnTo>
                <a:lnTo>
                  <a:pt x="2587" y="498"/>
                </a:lnTo>
                <a:lnTo>
                  <a:pt x="2587" y="496"/>
                </a:lnTo>
                <a:lnTo>
                  <a:pt x="2587" y="494"/>
                </a:lnTo>
                <a:lnTo>
                  <a:pt x="2584" y="491"/>
                </a:lnTo>
                <a:lnTo>
                  <a:pt x="2584" y="489"/>
                </a:lnTo>
                <a:lnTo>
                  <a:pt x="2582" y="489"/>
                </a:lnTo>
                <a:lnTo>
                  <a:pt x="2579" y="489"/>
                </a:lnTo>
                <a:lnTo>
                  <a:pt x="2577" y="489"/>
                </a:lnTo>
                <a:lnTo>
                  <a:pt x="2577" y="489"/>
                </a:lnTo>
                <a:lnTo>
                  <a:pt x="2572" y="489"/>
                </a:lnTo>
                <a:lnTo>
                  <a:pt x="2570" y="489"/>
                </a:lnTo>
                <a:lnTo>
                  <a:pt x="2570" y="489"/>
                </a:lnTo>
                <a:lnTo>
                  <a:pt x="2570" y="489"/>
                </a:lnTo>
                <a:lnTo>
                  <a:pt x="2568" y="491"/>
                </a:lnTo>
                <a:lnTo>
                  <a:pt x="2568" y="491"/>
                </a:lnTo>
                <a:lnTo>
                  <a:pt x="2565" y="491"/>
                </a:lnTo>
                <a:lnTo>
                  <a:pt x="2565" y="491"/>
                </a:lnTo>
                <a:lnTo>
                  <a:pt x="2565" y="489"/>
                </a:lnTo>
                <a:lnTo>
                  <a:pt x="2568" y="489"/>
                </a:lnTo>
                <a:lnTo>
                  <a:pt x="2570" y="489"/>
                </a:lnTo>
                <a:lnTo>
                  <a:pt x="2568" y="487"/>
                </a:lnTo>
                <a:lnTo>
                  <a:pt x="2565" y="487"/>
                </a:lnTo>
                <a:lnTo>
                  <a:pt x="2565" y="487"/>
                </a:lnTo>
                <a:lnTo>
                  <a:pt x="2563" y="487"/>
                </a:lnTo>
                <a:lnTo>
                  <a:pt x="2563" y="487"/>
                </a:lnTo>
                <a:lnTo>
                  <a:pt x="2563" y="487"/>
                </a:lnTo>
                <a:lnTo>
                  <a:pt x="2561" y="487"/>
                </a:lnTo>
                <a:lnTo>
                  <a:pt x="2561" y="489"/>
                </a:lnTo>
                <a:lnTo>
                  <a:pt x="2561" y="489"/>
                </a:lnTo>
                <a:lnTo>
                  <a:pt x="2561" y="489"/>
                </a:lnTo>
                <a:lnTo>
                  <a:pt x="2561" y="491"/>
                </a:lnTo>
                <a:lnTo>
                  <a:pt x="2561" y="491"/>
                </a:lnTo>
                <a:lnTo>
                  <a:pt x="2558" y="494"/>
                </a:lnTo>
                <a:lnTo>
                  <a:pt x="2558" y="494"/>
                </a:lnTo>
                <a:lnTo>
                  <a:pt x="2558" y="491"/>
                </a:lnTo>
                <a:lnTo>
                  <a:pt x="2558" y="491"/>
                </a:lnTo>
                <a:lnTo>
                  <a:pt x="2558" y="491"/>
                </a:lnTo>
                <a:lnTo>
                  <a:pt x="2561" y="491"/>
                </a:lnTo>
                <a:lnTo>
                  <a:pt x="2561" y="489"/>
                </a:lnTo>
                <a:lnTo>
                  <a:pt x="2558" y="489"/>
                </a:lnTo>
                <a:lnTo>
                  <a:pt x="2558" y="489"/>
                </a:lnTo>
                <a:lnTo>
                  <a:pt x="2558" y="487"/>
                </a:lnTo>
                <a:lnTo>
                  <a:pt x="2556" y="489"/>
                </a:lnTo>
                <a:lnTo>
                  <a:pt x="2556" y="489"/>
                </a:lnTo>
                <a:lnTo>
                  <a:pt x="2556" y="489"/>
                </a:lnTo>
                <a:lnTo>
                  <a:pt x="2553" y="489"/>
                </a:lnTo>
                <a:lnTo>
                  <a:pt x="2553" y="489"/>
                </a:lnTo>
                <a:lnTo>
                  <a:pt x="2551" y="489"/>
                </a:lnTo>
                <a:lnTo>
                  <a:pt x="2549" y="489"/>
                </a:lnTo>
                <a:lnTo>
                  <a:pt x="2549" y="491"/>
                </a:lnTo>
                <a:lnTo>
                  <a:pt x="2546" y="491"/>
                </a:lnTo>
                <a:lnTo>
                  <a:pt x="2546" y="491"/>
                </a:lnTo>
                <a:lnTo>
                  <a:pt x="2546" y="494"/>
                </a:lnTo>
                <a:lnTo>
                  <a:pt x="2546" y="496"/>
                </a:lnTo>
                <a:lnTo>
                  <a:pt x="2544" y="496"/>
                </a:lnTo>
                <a:lnTo>
                  <a:pt x="2544" y="496"/>
                </a:lnTo>
                <a:lnTo>
                  <a:pt x="2544" y="496"/>
                </a:lnTo>
                <a:lnTo>
                  <a:pt x="2542" y="498"/>
                </a:lnTo>
                <a:lnTo>
                  <a:pt x="2542" y="498"/>
                </a:lnTo>
                <a:lnTo>
                  <a:pt x="2539" y="498"/>
                </a:lnTo>
                <a:lnTo>
                  <a:pt x="2544" y="501"/>
                </a:lnTo>
                <a:lnTo>
                  <a:pt x="2549" y="501"/>
                </a:lnTo>
                <a:lnTo>
                  <a:pt x="2549" y="501"/>
                </a:lnTo>
                <a:lnTo>
                  <a:pt x="2549" y="503"/>
                </a:lnTo>
                <a:lnTo>
                  <a:pt x="2546" y="503"/>
                </a:lnTo>
                <a:lnTo>
                  <a:pt x="2544" y="503"/>
                </a:lnTo>
                <a:lnTo>
                  <a:pt x="2544" y="503"/>
                </a:lnTo>
                <a:lnTo>
                  <a:pt x="2542" y="505"/>
                </a:lnTo>
                <a:lnTo>
                  <a:pt x="2542" y="505"/>
                </a:lnTo>
                <a:lnTo>
                  <a:pt x="2542" y="508"/>
                </a:lnTo>
                <a:lnTo>
                  <a:pt x="2542" y="508"/>
                </a:lnTo>
                <a:lnTo>
                  <a:pt x="2542" y="508"/>
                </a:lnTo>
                <a:lnTo>
                  <a:pt x="2539" y="508"/>
                </a:lnTo>
                <a:close/>
                <a:moveTo>
                  <a:pt x="2476" y="118"/>
                </a:moveTo>
                <a:lnTo>
                  <a:pt x="2473" y="120"/>
                </a:lnTo>
                <a:lnTo>
                  <a:pt x="2473" y="123"/>
                </a:lnTo>
                <a:lnTo>
                  <a:pt x="2476" y="125"/>
                </a:lnTo>
                <a:lnTo>
                  <a:pt x="2480" y="125"/>
                </a:lnTo>
                <a:lnTo>
                  <a:pt x="2490" y="125"/>
                </a:lnTo>
                <a:lnTo>
                  <a:pt x="2492" y="123"/>
                </a:lnTo>
                <a:lnTo>
                  <a:pt x="2492" y="123"/>
                </a:lnTo>
                <a:lnTo>
                  <a:pt x="2487" y="123"/>
                </a:lnTo>
                <a:lnTo>
                  <a:pt x="2487" y="120"/>
                </a:lnTo>
                <a:lnTo>
                  <a:pt x="2487" y="120"/>
                </a:lnTo>
                <a:lnTo>
                  <a:pt x="2487" y="118"/>
                </a:lnTo>
                <a:lnTo>
                  <a:pt x="2483" y="118"/>
                </a:lnTo>
                <a:lnTo>
                  <a:pt x="2480" y="118"/>
                </a:lnTo>
                <a:lnTo>
                  <a:pt x="2478" y="118"/>
                </a:lnTo>
                <a:lnTo>
                  <a:pt x="2476" y="118"/>
                </a:lnTo>
                <a:close/>
                <a:moveTo>
                  <a:pt x="2568" y="446"/>
                </a:moveTo>
                <a:lnTo>
                  <a:pt x="2568" y="446"/>
                </a:lnTo>
                <a:lnTo>
                  <a:pt x="2568" y="449"/>
                </a:lnTo>
                <a:lnTo>
                  <a:pt x="2568" y="449"/>
                </a:lnTo>
                <a:lnTo>
                  <a:pt x="2568" y="451"/>
                </a:lnTo>
                <a:lnTo>
                  <a:pt x="2568" y="451"/>
                </a:lnTo>
                <a:lnTo>
                  <a:pt x="2568" y="451"/>
                </a:lnTo>
                <a:lnTo>
                  <a:pt x="2570" y="451"/>
                </a:lnTo>
                <a:lnTo>
                  <a:pt x="2570" y="451"/>
                </a:lnTo>
                <a:lnTo>
                  <a:pt x="2570" y="446"/>
                </a:lnTo>
                <a:lnTo>
                  <a:pt x="2570" y="446"/>
                </a:lnTo>
                <a:lnTo>
                  <a:pt x="2568" y="446"/>
                </a:lnTo>
                <a:close/>
                <a:moveTo>
                  <a:pt x="2572" y="442"/>
                </a:moveTo>
                <a:lnTo>
                  <a:pt x="2572" y="439"/>
                </a:lnTo>
                <a:lnTo>
                  <a:pt x="2570" y="439"/>
                </a:lnTo>
                <a:lnTo>
                  <a:pt x="2570" y="439"/>
                </a:lnTo>
                <a:lnTo>
                  <a:pt x="2568" y="442"/>
                </a:lnTo>
                <a:lnTo>
                  <a:pt x="2568" y="439"/>
                </a:lnTo>
                <a:lnTo>
                  <a:pt x="2568" y="439"/>
                </a:lnTo>
                <a:lnTo>
                  <a:pt x="2568" y="442"/>
                </a:lnTo>
                <a:lnTo>
                  <a:pt x="2565" y="442"/>
                </a:lnTo>
                <a:lnTo>
                  <a:pt x="2565" y="442"/>
                </a:lnTo>
                <a:lnTo>
                  <a:pt x="2570" y="442"/>
                </a:lnTo>
                <a:lnTo>
                  <a:pt x="2572" y="442"/>
                </a:lnTo>
                <a:lnTo>
                  <a:pt x="2572" y="442"/>
                </a:lnTo>
                <a:close/>
                <a:moveTo>
                  <a:pt x="2806" y="1573"/>
                </a:moveTo>
                <a:lnTo>
                  <a:pt x="2811" y="1568"/>
                </a:lnTo>
                <a:lnTo>
                  <a:pt x="2811" y="1566"/>
                </a:lnTo>
                <a:lnTo>
                  <a:pt x="2809" y="1564"/>
                </a:lnTo>
                <a:lnTo>
                  <a:pt x="2806" y="1566"/>
                </a:lnTo>
                <a:lnTo>
                  <a:pt x="2806" y="1564"/>
                </a:lnTo>
                <a:lnTo>
                  <a:pt x="2804" y="1566"/>
                </a:lnTo>
                <a:lnTo>
                  <a:pt x="2804" y="1566"/>
                </a:lnTo>
                <a:lnTo>
                  <a:pt x="2804" y="1568"/>
                </a:lnTo>
                <a:lnTo>
                  <a:pt x="2804" y="1571"/>
                </a:lnTo>
                <a:lnTo>
                  <a:pt x="2801" y="1571"/>
                </a:lnTo>
                <a:lnTo>
                  <a:pt x="2801" y="1571"/>
                </a:lnTo>
                <a:lnTo>
                  <a:pt x="2801" y="1571"/>
                </a:lnTo>
                <a:lnTo>
                  <a:pt x="2799" y="1573"/>
                </a:lnTo>
                <a:lnTo>
                  <a:pt x="2801" y="1575"/>
                </a:lnTo>
                <a:lnTo>
                  <a:pt x="2801" y="1575"/>
                </a:lnTo>
                <a:lnTo>
                  <a:pt x="2804" y="1575"/>
                </a:lnTo>
                <a:lnTo>
                  <a:pt x="2806" y="1575"/>
                </a:lnTo>
                <a:lnTo>
                  <a:pt x="2806" y="1575"/>
                </a:lnTo>
                <a:lnTo>
                  <a:pt x="2806" y="1573"/>
                </a:lnTo>
                <a:close/>
                <a:moveTo>
                  <a:pt x="2565" y="454"/>
                </a:moveTo>
                <a:lnTo>
                  <a:pt x="2565" y="454"/>
                </a:lnTo>
                <a:lnTo>
                  <a:pt x="2565" y="454"/>
                </a:lnTo>
                <a:lnTo>
                  <a:pt x="2565" y="454"/>
                </a:lnTo>
                <a:lnTo>
                  <a:pt x="2565" y="454"/>
                </a:lnTo>
                <a:lnTo>
                  <a:pt x="2568" y="454"/>
                </a:lnTo>
                <a:lnTo>
                  <a:pt x="2568" y="454"/>
                </a:lnTo>
                <a:lnTo>
                  <a:pt x="2565" y="454"/>
                </a:lnTo>
                <a:lnTo>
                  <a:pt x="2565" y="454"/>
                </a:lnTo>
                <a:close/>
                <a:moveTo>
                  <a:pt x="2353" y="288"/>
                </a:moveTo>
                <a:lnTo>
                  <a:pt x="2353" y="288"/>
                </a:lnTo>
                <a:lnTo>
                  <a:pt x="2350" y="288"/>
                </a:lnTo>
                <a:lnTo>
                  <a:pt x="2348" y="291"/>
                </a:lnTo>
                <a:lnTo>
                  <a:pt x="2348" y="291"/>
                </a:lnTo>
                <a:lnTo>
                  <a:pt x="2353" y="291"/>
                </a:lnTo>
                <a:lnTo>
                  <a:pt x="2355" y="293"/>
                </a:lnTo>
                <a:lnTo>
                  <a:pt x="2355" y="293"/>
                </a:lnTo>
                <a:lnTo>
                  <a:pt x="2357" y="293"/>
                </a:lnTo>
                <a:lnTo>
                  <a:pt x="2360" y="291"/>
                </a:lnTo>
                <a:lnTo>
                  <a:pt x="2367" y="291"/>
                </a:lnTo>
                <a:lnTo>
                  <a:pt x="2372" y="288"/>
                </a:lnTo>
                <a:lnTo>
                  <a:pt x="2372" y="291"/>
                </a:lnTo>
                <a:lnTo>
                  <a:pt x="2374" y="291"/>
                </a:lnTo>
                <a:lnTo>
                  <a:pt x="2379" y="291"/>
                </a:lnTo>
                <a:lnTo>
                  <a:pt x="2379" y="291"/>
                </a:lnTo>
                <a:lnTo>
                  <a:pt x="2383" y="291"/>
                </a:lnTo>
                <a:lnTo>
                  <a:pt x="2386" y="291"/>
                </a:lnTo>
                <a:lnTo>
                  <a:pt x="2386" y="293"/>
                </a:lnTo>
                <a:lnTo>
                  <a:pt x="2383" y="293"/>
                </a:lnTo>
                <a:lnTo>
                  <a:pt x="2381" y="293"/>
                </a:lnTo>
                <a:lnTo>
                  <a:pt x="2379" y="295"/>
                </a:lnTo>
                <a:lnTo>
                  <a:pt x="2376" y="295"/>
                </a:lnTo>
                <a:lnTo>
                  <a:pt x="2374" y="295"/>
                </a:lnTo>
                <a:lnTo>
                  <a:pt x="2376" y="298"/>
                </a:lnTo>
                <a:lnTo>
                  <a:pt x="2381" y="298"/>
                </a:lnTo>
                <a:lnTo>
                  <a:pt x="2381" y="298"/>
                </a:lnTo>
                <a:lnTo>
                  <a:pt x="2386" y="298"/>
                </a:lnTo>
                <a:lnTo>
                  <a:pt x="2386" y="298"/>
                </a:lnTo>
                <a:lnTo>
                  <a:pt x="2383" y="298"/>
                </a:lnTo>
                <a:lnTo>
                  <a:pt x="2383" y="298"/>
                </a:lnTo>
                <a:lnTo>
                  <a:pt x="2383" y="300"/>
                </a:lnTo>
                <a:lnTo>
                  <a:pt x="2376" y="300"/>
                </a:lnTo>
                <a:lnTo>
                  <a:pt x="2374" y="300"/>
                </a:lnTo>
                <a:lnTo>
                  <a:pt x="2372" y="300"/>
                </a:lnTo>
                <a:lnTo>
                  <a:pt x="2372" y="300"/>
                </a:lnTo>
                <a:lnTo>
                  <a:pt x="2369" y="300"/>
                </a:lnTo>
                <a:lnTo>
                  <a:pt x="2369" y="300"/>
                </a:lnTo>
                <a:lnTo>
                  <a:pt x="2369" y="300"/>
                </a:lnTo>
                <a:lnTo>
                  <a:pt x="2369" y="300"/>
                </a:lnTo>
                <a:lnTo>
                  <a:pt x="2364" y="300"/>
                </a:lnTo>
                <a:lnTo>
                  <a:pt x="2364" y="300"/>
                </a:lnTo>
                <a:lnTo>
                  <a:pt x="2364" y="300"/>
                </a:lnTo>
                <a:lnTo>
                  <a:pt x="2364" y="300"/>
                </a:lnTo>
                <a:lnTo>
                  <a:pt x="2362" y="300"/>
                </a:lnTo>
                <a:lnTo>
                  <a:pt x="2362" y="300"/>
                </a:lnTo>
                <a:lnTo>
                  <a:pt x="2360" y="300"/>
                </a:lnTo>
                <a:lnTo>
                  <a:pt x="2357" y="302"/>
                </a:lnTo>
                <a:lnTo>
                  <a:pt x="2355" y="302"/>
                </a:lnTo>
                <a:lnTo>
                  <a:pt x="2353" y="302"/>
                </a:lnTo>
                <a:lnTo>
                  <a:pt x="2353" y="302"/>
                </a:lnTo>
                <a:lnTo>
                  <a:pt x="2350" y="302"/>
                </a:lnTo>
                <a:lnTo>
                  <a:pt x="2353" y="302"/>
                </a:lnTo>
                <a:lnTo>
                  <a:pt x="2353" y="305"/>
                </a:lnTo>
                <a:lnTo>
                  <a:pt x="2353" y="305"/>
                </a:lnTo>
                <a:lnTo>
                  <a:pt x="2353" y="305"/>
                </a:lnTo>
                <a:lnTo>
                  <a:pt x="2355" y="305"/>
                </a:lnTo>
                <a:lnTo>
                  <a:pt x="2360" y="302"/>
                </a:lnTo>
                <a:lnTo>
                  <a:pt x="2360" y="302"/>
                </a:lnTo>
                <a:lnTo>
                  <a:pt x="2369" y="305"/>
                </a:lnTo>
                <a:lnTo>
                  <a:pt x="2374" y="305"/>
                </a:lnTo>
                <a:lnTo>
                  <a:pt x="2376" y="305"/>
                </a:lnTo>
                <a:lnTo>
                  <a:pt x="2376" y="305"/>
                </a:lnTo>
                <a:lnTo>
                  <a:pt x="2376" y="305"/>
                </a:lnTo>
                <a:lnTo>
                  <a:pt x="2374" y="307"/>
                </a:lnTo>
                <a:lnTo>
                  <a:pt x="2374" y="307"/>
                </a:lnTo>
                <a:lnTo>
                  <a:pt x="2374" y="307"/>
                </a:lnTo>
                <a:lnTo>
                  <a:pt x="2376" y="307"/>
                </a:lnTo>
                <a:lnTo>
                  <a:pt x="2376" y="309"/>
                </a:lnTo>
                <a:lnTo>
                  <a:pt x="2376" y="309"/>
                </a:lnTo>
                <a:lnTo>
                  <a:pt x="2379" y="307"/>
                </a:lnTo>
                <a:lnTo>
                  <a:pt x="2383" y="307"/>
                </a:lnTo>
                <a:lnTo>
                  <a:pt x="2383" y="307"/>
                </a:lnTo>
                <a:lnTo>
                  <a:pt x="2386" y="307"/>
                </a:lnTo>
                <a:lnTo>
                  <a:pt x="2383" y="307"/>
                </a:lnTo>
                <a:lnTo>
                  <a:pt x="2383" y="307"/>
                </a:lnTo>
                <a:lnTo>
                  <a:pt x="2379" y="309"/>
                </a:lnTo>
                <a:lnTo>
                  <a:pt x="2379" y="309"/>
                </a:lnTo>
                <a:lnTo>
                  <a:pt x="2379" y="312"/>
                </a:lnTo>
                <a:lnTo>
                  <a:pt x="2379" y="312"/>
                </a:lnTo>
                <a:lnTo>
                  <a:pt x="2379" y="312"/>
                </a:lnTo>
                <a:lnTo>
                  <a:pt x="2379" y="312"/>
                </a:lnTo>
                <a:lnTo>
                  <a:pt x="2376" y="312"/>
                </a:lnTo>
                <a:lnTo>
                  <a:pt x="2376" y="312"/>
                </a:lnTo>
                <a:lnTo>
                  <a:pt x="2379" y="312"/>
                </a:lnTo>
                <a:lnTo>
                  <a:pt x="2383" y="312"/>
                </a:lnTo>
                <a:lnTo>
                  <a:pt x="2383" y="312"/>
                </a:lnTo>
                <a:lnTo>
                  <a:pt x="2386" y="312"/>
                </a:lnTo>
                <a:lnTo>
                  <a:pt x="2383" y="312"/>
                </a:lnTo>
                <a:lnTo>
                  <a:pt x="2383" y="312"/>
                </a:lnTo>
                <a:lnTo>
                  <a:pt x="2381" y="312"/>
                </a:lnTo>
                <a:lnTo>
                  <a:pt x="2381" y="314"/>
                </a:lnTo>
                <a:lnTo>
                  <a:pt x="2379" y="314"/>
                </a:lnTo>
                <a:lnTo>
                  <a:pt x="2379" y="314"/>
                </a:lnTo>
                <a:lnTo>
                  <a:pt x="2379" y="317"/>
                </a:lnTo>
                <a:lnTo>
                  <a:pt x="2376" y="317"/>
                </a:lnTo>
                <a:lnTo>
                  <a:pt x="2376" y="317"/>
                </a:lnTo>
                <a:lnTo>
                  <a:pt x="2374" y="319"/>
                </a:lnTo>
                <a:lnTo>
                  <a:pt x="2369" y="319"/>
                </a:lnTo>
                <a:lnTo>
                  <a:pt x="2369" y="319"/>
                </a:lnTo>
                <a:lnTo>
                  <a:pt x="2367" y="317"/>
                </a:lnTo>
                <a:lnTo>
                  <a:pt x="2367" y="317"/>
                </a:lnTo>
                <a:lnTo>
                  <a:pt x="2367" y="317"/>
                </a:lnTo>
                <a:lnTo>
                  <a:pt x="2367" y="317"/>
                </a:lnTo>
                <a:lnTo>
                  <a:pt x="2364" y="319"/>
                </a:lnTo>
                <a:lnTo>
                  <a:pt x="2364" y="319"/>
                </a:lnTo>
                <a:lnTo>
                  <a:pt x="2364" y="321"/>
                </a:lnTo>
                <a:lnTo>
                  <a:pt x="2367" y="321"/>
                </a:lnTo>
                <a:lnTo>
                  <a:pt x="2367" y="321"/>
                </a:lnTo>
                <a:lnTo>
                  <a:pt x="2369" y="321"/>
                </a:lnTo>
                <a:lnTo>
                  <a:pt x="2383" y="321"/>
                </a:lnTo>
                <a:lnTo>
                  <a:pt x="2383" y="321"/>
                </a:lnTo>
                <a:lnTo>
                  <a:pt x="2386" y="319"/>
                </a:lnTo>
                <a:lnTo>
                  <a:pt x="2388" y="319"/>
                </a:lnTo>
                <a:lnTo>
                  <a:pt x="2388" y="319"/>
                </a:lnTo>
                <a:lnTo>
                  <a:pt x="2388" y="319"/>
                </a:lnTo>
                <a:lnTo>
                  <a:pt x="2388" y="321"/>
                </a:lnTo>
                <a:lnTo>
                  <a:pt x="2388" y="321"/>
                </a:lnTo>
                <a:lnTo>
                  <a:pt x="2390" y="321"/>
                </a:lnTo>
                <a:lnTo>
                  <a:pt x="2390" y="321"/>
                </a:lnTo>
                <a:lnTo>
                  <a:pt x="2393" y="324"/>
                </a:lnTo>
                <a:lnTo>
                  <a:pt x="2393" y="324"/>
                </a:lnTo>
                <a:lnTo>
                  <a:pt x="2395" y="324"/>
                </a:lnTo>
                <a:lnTo>
                  <a:pt x="2395" y="324"/>
                </a:lnTo>
                <a:lnTo>
                  <a:pt x="2398" y="324"/>
                </a:lnTo>
                <a:lnTo>
                  <a:pt x="2398" y="321"/>
                </a:lnTo>
                <a:lnTo>
                  <a:pt x="2398" y="324"/>
                </a:lnTo>
                <a:lnTo>
                  <a:pt x="2398" y="324"/>
                </a:lnTo>
                <a:lnTo>
                  <a:pt x="2398" y="324"/>
                </a:lnTo>
                <a:lnTo>
                  <a:pt x="2398" y="324"/>
                </a:lnTo>
                <a:lnTo>
                  <a:pt x="2395" y="324"/>
                </a:lnTo>
                <a:lnTo>
                  <a:pt x="2395" y="324"/>
                </a:lnTo>
                <a:lnTo>
                  <a:pt x="2395" y="324"/>
                </a:lnTo>
                <a:lnTo>
                  <a:pt x="2398" y="326"/>
                </a:lnTo>
                <a:lnTo>
                  <a:pt x="2400" y="326"/>
                </a:lnTo>
                <a:lnTo>
                  <a:pt x="2402" y="326"/>
                </a:lnTo>
                <a:lnTo>
                  <a:pt x="2405" y="328"/>
                </a:lnTo>
                <a:lnTo>
                  <a:pt x="2409" y="328"/>
                </a:lnTo>
                <a:lnTo>
                  <a:pt x="2412" y="328"/>
                </a:lnTo>
                <a:lnTo>
                  <a:pt x="2421" y="331"/>
                </a:lnTo>
                <a:lnTo>
                  <a:pt x="2426" y="328"/>
                </a:lnTo>
                <a:lnTo>
                  <a:pt x="2428" y="328"/>
                </a:lnTo>
                <a:lnTo>
                  <a:pt x="2428" y="328"/>
                </a:lnTo>
                <a:lnTo>
                  <a:pt x="2428" y="328"/>
                </a:lnTo>
                <a:lnTo>
                  <a:pt x="2428" y="328"/>
                </a:lnTo>
                <a:lnTo>
                  <a:pt x="2428" y="328"/>
                </a:lnTo>
                <a:lnTo>
                  <a:pt x="2428" y="328"/>
                </a:lnTo>
                <a:lnTo>
                  <a:pt x="2431" y="328"/>
                </a:lnTo>
                <a:lnTo>
                  <a:pt x="2433" y="328"/>
                </a:lnTo>
                <a:lnTo>
                  <a:pt x="2433" y="326"/>
                </a:lnTo>
                <a:lnTo>
                  <a:pt x="2433" y="326"/>
                </a:lnTo>
                <a:lnTo>
                  <a:pt x="2433" y="326"/>
                </a:lnTo>
                <a:lnTo>
                  <a:pt x="2433" y="326"/>
                </a:lnTo>
                <a:lnTo>
                  <a:pt x="2433" y="324"/>
                </a:lnTo>
                <a:lnTo>
                  <a:pt x="2435" y="324"/>
                </a:lnTo>
                <a:lnTo>
                  <a:pt x="2438" y="324"/>
                </a:lnTo>
                <a:lnTo>
                  <a:pt x="2445" y="321"/>
                </a:lnTo>
                <a:lnTo>
                  <a:pt x="2447" y="321"/>
                </a:lnTo>
                <a:lnTo>
                  <a:pt x="2450" y="321"/>
                </a:lnTo>
                <a:lnTo>
                  <a:pt x="2452" y="321"/>
                </a:lnTo>
                <a:lnTo>
                  <a:pt x="2454" y="321"/>
                </a:lnTo>
                <a:lnTo>
                  <a:pt x="2459" y="319"/>
                </a:lnTo>
                <a:lnTo>
                  <a:pt x="2461" y="317"/>
                </a:lnTo>
                <a:lnTo>
                  <a:pt x="2466" y="314"/>
                </a:lnTo>
                <a:lnTo>
                  <a:pt x="2471" y="314"/>
                </a:lnTo>
                <a:lnTo>
                  <a:pt x="2473" y="314"/>
                </a:lnTo>
                <a:lnTo>
                  <a:pt x="2478" y="314"/>
                </a:lnTo>
                <a:lnTo>
                  <a:pt x="2478" y="312"/>
                </a:lnTo>
                <a:lnTo>
                  <a:pt x="2480" y="312"/>
                </a:lnTo>
                <a:lnTo>
                  <a:pt x="2483" y="312"/>
                </a:lnTo>
                <a:lnTo>
                  <a:pt x="2485" y="309"/>
                </a:lnTo>
                <a:lnTo>
                  <a:pt x="2485" y="309"/>
                </a:lnTo>
                <a:lnTo>
                  <a:pt x="2487" y="309"/>
                </a:lnTo>
                <a:lnTo>
                  <a:pt x="2487" y="307"/>
                </a:lnTo>
                <a:lnTo>
                  <a:pt x="2487" y="307"/>
                </a:lnTo>
                <a:lnTo>
                  <a:pt x="2487" y="307"/>
                </a:lnTo>
                <a:lnTo>
                  <a:pt x="2487" y="307"/>
                </a:lnTo>
                <a:lnTo>
                  <a:pt x="2487" y="305"/>
                </a:lnTo>
                <a:lnTo>
                  <a:pt x="2490" y="305"/>
                </a:lnTo>
                <a:lnTo>
                  <a:pt x="2492" y="305"/>
                </a:lnTo>
                <a:lnTo>
                  <a:pt x="2492" y="305"/>
                </a:lnTo>
                <a:lnTo>
                  <a:pt x="2494" y="305"/>
                </a:lnTo>
                <a:lnTo>
                  <a:pt x="2497" y="302"/>
                </a:lnTo>
                <a:lnTo>
                  <a:pt x="2497" y="302"/>
                </a:lnTo>
                <a:lnTo>
                  <a:pt x="2497" y="300"/>
                </a:lnTo>
                <a:lnTo>
                  <a:pt x="2497" y="300"/>
                </a:lnTo>
                <a:lnTo>
                  <a:pt x="2497" y="300"/>
                </a:lnTo>
                <a:lnTo>
                  <a:pt x="2499" y="300"/>
                </a:lnTo>
                <a:lnTo>
                  <a:pt x="2499" y="300"/>
                </a:lnTo>
                <a:lnTo>
                  <a:pt x="2501" y="298"/>
                </a:lnTo>
                <a:lnTo>
                  <a:pt x="2501" y="298"/>
                </a:lnTo>
                <a:lnTo>
                  <a:pt x="2501" y="298"/>
                </a:lnTo>
                <a:lnTo>
                  <a:pt x="2501" y="298"/>
                </a:lnTo>
                <a:lnTo>
                  <a:pt x="2499" y="295"/>
                </a:lnTo>
                <a:lnTo>
                  <a:pt x="2499" y="295"/>
                </a:lnTo>
                <a:lnTo>
                  <a:pt x="2499" y="295"/>
                </a:lnTo>
                <a:lnTo>
                  <a:pt x="2499" y="295"/>
                </a:lnTo>
                <a:lnTo>
                  <a:pt x="2499" y="295"/>
                </a:lnTo>
                <a:lnTo>
                  <a:pt x="2499" y="295"/>
                </a:lnTo>
                <a:lnTo>
                  <a:pt x="2499" y="295"/>
                </a:lnTo>
                <a:lnTo>
                  <a:pt x="2499" y="295"/>
                </a:lnTo>
                <a:lnTo>
                  <a:pt x="2499" y="293"/>
                </a:lnTo>
                <a:lnTo>
                  <a:pt x="2499" y="293"/>
                </a:lnTo>
                <a:lnTo>
                  <a:pt x="2499" y="293"/>
                </a:lnTo>
                <a:lnTo>
                  <a:pt x="2499" y="293"/>
                </a:lnTo>
                <a:lnTo>
                  <a:pt x="2499" y="293"/>
                </a:lnTo>
                <a:lnTo>
                  <a:pt x="2501" y="293"/>
                </a:lnTo>
                <a:lnTo>
                  <a:pt x="2501" y="291"/>
                </a:lnTo>
                <a:lnTo>
                  <a:pt x="2501" y="291"/>
                </a:lnTo>
                <a:lnTo>
                  <a:pt x="2501" y="291"/>
                </a:lnTo>
                <a:lnTo>
                  <a:pt x="2501" y="291"/>
                </a:lnTo>
                <a:lnTo>
                  <a:pt x="2499" y="291"/>
                </a:lnTo>
                <a:lnTo>
                  <a:pt x="2499" y="288"/>
                </a:lnTo>
                <a:lnTo>
                  <a:pt x="2497" y="288"/>
                </a:lnTo>
                <a:lnTo>
                  <a:pt x="2494" y="288"/>
                </a:lnTo>
                <a:lnTo>
                  <a:pt x="2492" y="288"/>
                </a:lnTo>
                <a:lnTo>
                  <a:pt x="2490" y="288"/>
                </a:lnTo>
                <a:lnTo>
                  <a:pt x="2492" y="288"/>
                </a:lnTo>
                <a:lnTo>
                  <a:pt x="2492" y="288"/>
                </a:lnTo>
                <a:lnTo>
                  <a:pt x="2492" y="286"/>
                </a:lnTo>
                <a:lnTo>
                  <a:pt x="2492" y="286"/>
                </a:lnTo>
                <a:lnTo>
                  <a:pt x="2492" y="286"/>
                </a:lnTo>
                <a:lnTo>
                  <a:pt x="2492" y="286"/>
                </a:lnTo>
                <a:lnTo>
                  <a:pt x="2492" y="286"/>
                </a:lnTo>
                <a:lnTo>
                  <a:pt x="2487" y="286"/>
                </a:lnTo>
                <a:lnTo>
                  <a:pt x="2485" y="286"/>
                </a:lnTo>
                <a:lnTo>
                  <a:pt x="2485" y="286"/>
                </a:lnTo>
                <a:lnTo>
                  <a:pt x="2487" y="283"/>
                </a:lnTo>
                <a:lnTo>
                  <a:pt x="2487" y="283"/>
                </a:lnTo>
                <a:lnTo>
                  <a:pt x="2487" y="281"/>
                </a:lnTo>
                <a:lnTo>
                  <a:pt x="2487" y="281"/>
                </a:lnTo>
                <a:lnTo>
                  <a:pt x="2487" y="281"/>
                </a:lnTo>
                <a:lnTo>
                  <a:pt x="2487" y="281"/>
                </a:lnTo>
                <a:lnTo>
                  <a:pt x="2487" y="281"/>
                </a:lnTo>
                <a:lnTo>
                  <a:pt x="2485" y="281"/>
                </a:lnTo>
                <a:lnTo>
                  <a:pt x="2485" y="281"/>
                </a:lnTo>
                <a:lnTo>
                  <a:pt x="2483" y="279"/>
                </a:lnTo>
                <a:lnTo>
                  <a:pt x="2483" y="279"/>
                </a:lnTo>
                <a:lnTo>
                  <a:pt x="2485" y="279"/>
                </a:lnTo>
                <a:lnTo>
                  <a:pt x="2487" y="276"/>
                </a:lnTo>
                <a:lnTo>
                  <a:pt x="2487" y="276"/>
                </a:lnTo>
                <a:lnTo>
                  <a:pt x="2490" y="276"/>
                </a:lnTo>
                <a:lnTo>
                  <a:pt x="2492" y="274"/>
                </a:lnTo>
                <a:lnTo>
                  <a:pt x="2492" y="274"/>
                </a:lnTo>
                <a:lnTo>
                  <a:pt x="2490" y="274"/>
                </a:lnTo>
                <a:lnTo>
                  <a:pt x="2487" y="274"/>
                </a:lnTo>
                <a:lnTo>
                  <a:pt x="2485" y="274"/>
                </a:lnTo>
                <a:lnTo>
                  <a:pt x="2483" y="276"/>
                </a:lnTo>
                <a:lnTo>
                  <a:pt x="2483" y="276"/>
                </a:lnTo>
                <a:lnTo>
                  <a:pt x="2478" y="276"/>
                </a:lnTo>
                <a:lnTo>
                  <a:pt x="2478" y="276"/>
                </a:lnTo>
                <a:lnTo>
                  <a:pt x="2476" y="276"/>
                </a:lnTo>
                <a:lnTo>
                  <a:pt x="2476" y="276"/>
                </a:lnTo>
                <a:lnTo>
                  <a:pt x="2476" y="274"/>
                </a:lnTo>
                <a:lnTo>
                  <a:pt x="2476" y="274"/>
                </a:lnTo>
                <a:lnTo>
                  <a:pt x="2473" y="274"/>
                </a:lnTo>
                <a:lnTo>
                  <a:pt x="2473" y="272"/>
                </a:lnTo>
                <a:lnTo>
                  <a:pt x="2471" y="272"/>
                </a:lnTo>
                <a:lnTo>
                  <a:pt x="2468" y="272"/>
                </a:lnTo>
                <a:lnTo>
                  <a:pt x="2466" y="272"/>
                </a:lnTo>
                <a:lnTo>
                  <a:pt x="2464" y="274"/>
                </a:lnTo>
                <a:lnTo>
                  <a:pt x="2466" y="276"/>
                </a:lnTo>
                <a:lnTo>
                  <a:pt x="2464" y="276"/>
                </a:lnTo>
                <a:lnTo>
                  <a:pt x="2464" y="279"/>
                </a:lnTo>
                <a:lnTo>
                  <a:pt x="2461" y="279"/>
                </a:lnTo>
                <a:lnTo>
                  <a:pt x="2459" y="279"/>
                </a:lnTo>
                <a:lnTo>
                  <a:pt x="2459" y="279"/>
                </a:lnTo>
                <a:lnTo>
                  <a:pt x="2457" y="279"/>
                </a:lnTo>
                <a:lnTo>
                  <a:pt x="2457" y="279"/>
                </a:lnTo>
                <a:lnTo>
                  <a:pt x="2457" y="279"/>
                </a:lnTo>
                <a:lnTo>
                  <a:pt x="2454" y="279"/>
                </a:lnTo>
                <a:lnTo>
                  <a:pt x="2454" y="279"/>
                </a:lnTo>
                <a:lnTo>
                  <a:pt x="2452" y="279"/>
                </a:lnTo>
                <a:lnTo>
                  <a:pt x="2450" y="281"/>
                </a:lnTo>
                <a:lnTo>
                  <a:pt x="2450" y="281"/>
                </a:lnTo>
                <a:lnTo>
                  <a:pt x="2447" y="281"/>
                </a:lnTo>
                <a:lnTo>
                  <a:pt x="2447" y="281"/>
                </a:lnTo>
                <a:lnTo>
                  <a:pt x="2447" y="281"/>
                </a:lnTo>
                <a:lnTo>
                  <a:pt x="2447" y="281"/>
                </a:lnTo>
                <a:lnTo>
                  <a:pt x="2445" y="279"/>
                </a:lnTo>
                <a:lnTo>
                  <a:pt x="2445" y="279"/>
                </a:lnTo>
                <a:lnTo>
                  <a:pt x="2440" y="279"/>
                </a:lnTo>
                <a:lnTo>
                  <a:pt x="2438" y="279"/>
                </a:lnTo>
                <a:lnTo>
                  <a:pt x="2438" y="279"/>
                </a:lnTo>
                <a:lnTo>
                  <a:pt x="2438" y="279"/>
                </a:lnTo>
                <a:lnTo>
                  <a:pt x="2440" y="283"/>
                </a:lnTo>
                <a:lnTo>
                  <a:pt x="2440" y="283"/>
                </a:lnTo>
                <a:lnTo>
                  <a:pt x="2440" y="286"/>
                </a:lnTo>
                <a:lnTo>
                  <a:pt x="2440" y="286"/>
                </a:lnTo>
                <a:lnTo>
                  <a:pt x="2438" y="286"/>
                </a:lnTo>
                <a:lnTo>
                  <a:pt x="2438" y="286"/>
                </a:lnTo>
                <a:lnTo>
                  <a:pt x="2438" y="286"/>
                </a:lnTo>
                <a:lnTo>
                  <a:pt x="2438" y="283"/>
                </a:lnTo>
                <a:lnTo>
                  <a:pt x="2435" y="281"/>
                </a:lnTo>
                <a:lnTo>
                  <a:pt x="2433" y="281"/>
                </a:lnTo>
                <a:lnTo>
                  <a:pt x="2433" y="279"/>
                </a:lnTo>
                <a:lnTo>
                  <a:pt x="2431" y="279"/>
                </a:lnTo>
                <a:lnTo>
                  <a:pt x="2431" y="279"/>
                </a:lnTo>
                <a:lnTo>
                  <a:pt x="2431" y="279"/>
                </a:lnTo>
                <a:lnTo>
                  <a:pt x="2428" y="279"/>
                </a:lnTo>
                <a:lnTo>
                  <a:pt x="2428" y="279"/>
                </a:lnTo>
                <a:lnTo>
                  <a:pt x="2426" y="279"/>
                </a:lnTo>
                <a:lnTo>
                  <a:pt x="2424" y="281"/>
                </a:lnTo>
                <a:lnTo>
                  <a:pt x="2421" y="281"/>
                </a:lnTo>
                <a:lnTo>
                  <a:pt x="2421" y="281"/>
                </a:lnTo>
                <a:lnTo>
                  <a:pt x="2421" y="286"/>
                </a:lnTo>
                <a:lnTo>
                  <a:pt x="2421" y="286"/>
                </a:lnTo>
                <a:lnTo>
                  <a:pt x="2421" y="286"/>
                </a:lnTo>
                <a:lnTo>
                  <a:pt x="2419" y="286"/>
                </a:lnTo>
                <a:lnTo>
                  <a:pt x="2419" y="286"/>
                </a:lnTo>
                <a:lnTo>
                  <a:pt x="2419" y="286"/>
                </a:lnTo>
                <a:lnTo>
                  <a:pt x="2416" y="283"/>
                </a:lnTo>
                <a:lnTo>
                  <a:pt x="2414" y="283"/>
                </a:lnTo>
                <a:lnTo>
                  <a:pt x="2414" y="281"/>
                </a:lnTo>
                <a:lnTo>
                  <a:pt x="2412" y="281"/>
                </a:lnTo>
                <a:lnTo>
                  <a:pt x="2412" y="279"/>
                </a:lnTo>
                <a:lnTo>
                  <a:pt x="2409" y="281"/>
                </a:lnTo>
                <a:lnTo>
                  <a:pt x="2409" y="281"/>
                </a:lnTo>
                <a:lnTo>
                  <a:pt x="2409" y="283"/>
                </a:lnTo>
                <a:lnTo>
                  <a:pt x="2409" y="286"/>
                </a:lnTo>
                <a:lnTo>
                  <a:pt x="2407" y="286"/>
                </a:lnTo>
                <a:lnTo>
                  <a:pt x="2407" y="288"/>
                </a:lnTo>
                <a:lnTo>
                  <a:pt x="2405" y="291"/>
                </a:lnTo>
                <a:lnTo>
                  <a:pt x="2405" y="291"/>
                </a:lnTo>
                <a:lnTo>
                  <a:pt x="2405" y="288"/>
                </a:lnTo>
                <a:lnTo>
                  <a:pt x="2402" y="288"/>
                </a:lnTo>
                <a:lnTo>
                  <a:pt x="2402" y="288"/>
                </a:lnTo>
                <a:lnTo>
                  <a:pt x="2402" y="288"/>
                </a:lnTo>
                <a:lnTo>
                  <a:pt x="2400" y="288"/>
                </a:lnTo>
                <a:lnTo>
                  <a:pt x="2398" y="291"/>
                </a:lnTo>
                <a:lnTo>
                  <a:pt x="2398" y="291"/>
                </a:lnTo>
                <a:lnTo>
                  <a:pt x="2398" y="293"/>
                </a:lnTo>
                <a:lnTo>
                  <a:pt x="2398" y="293"/>
                </a:lnTo>
                <a:lnTo>
                  <a:pt x="2398" y="293"/>
                </a:lnTo>
                <a:lnTo>
                  <a:pt x="2395" y="293"/>
                </a:lnTo>
                <a:lnTo>
                  <a:pt x="2395" y="295"/>
                </a:lnTo>
                <a:lnTo>
                  <a:pt x="2395" y="295"/>
                </a:lnTo>
                <a:lnTo>
                  <a:pt x="2395" y="295"/>
                </a:lnTo>
                <a:lnTo>
                  <a:pt x="2393" y="293"/>
                </a:lnTo>
                <a:lnTo>
                  <a:pt x="2393" y="291"/>
                </a:lnTo>
                <a:lnTo>
                  <a:pt x="2393" y="291"/>
                </a:lnTo>
                <a:lnTo>
                  <a:pt x="2390" y="291"/>
                </a:lnTo>
                <a:lnTo>
                  <a:pt x="2390" y="291"/>
                </a:lnTo>
                <a:lnTo>
                  <a:pt x="2393" y="291"/>
                </a:lnTo>
                <a:lnTo>
                  <a:pt x="2393" y="291"/>
                </a:lnTo>
                <a:lnTo>
                  <a:pt x="2393" y="288"/>
                </a:lnTo>
                <a:lnTo>
                  <a:pt x="2393" y="288"/>
                </a:lnTo>
                <a:lnTo>
                  <a:pt x="2390" y="288"/>
                </a:lnTo>
                <a:lnTo>
                  <a:pt x="2390" y="288"/>
                </a:lnTo>
                <a:lnTo>
                  <a:pt x="2393" y="288"/>
                </a:lnTo>
                <a:lnTo>
                  <a:pt x="2390" y="288"/>
                </a:lnTo>
                <a:lnTo>
                  <a:pt x="2390" y="288"/>
                </a:lnTo>
                <a:lnTo>
                  <a:pt x="2388" y="286"/>
                </a:lnTo>
                <a:lnTo>
                  <a:pt x="2393" y="288"/>
                </a:lnTo>
                <a:lnTo>
                  <a:pt x="2393" y="286"/>
                </a:lnTo>
                <a:lnTo>
                  <a:pt x="2393" y="286"/>
                </a:lnTo>
                <a:lnTo>
                  <a:pt x="2395" y="283"/>
                </a:lnTo>
                <a:lnTo>
                  <a:pt x="2395" y="283"/>
                </a:lnTo>
                <a:lnTo>
                  <a:pt x="2395" y="283"/>
                </a:lnTo>
                <a:lnTo>
                  <a:pt x="2393" y="283"/>
                </a:lnTo>
                <a:lnTo>
                  <a:pt x="2393" y="281"/>
                </a:lnTo>
                <a:lnTo>
                  <a:pt x="2393" y="281"/>
                </a:lnTo>
                <a:lnTo>
                  <a:pt x="2395" y="281"/>
                </a:lnTo>
                <a:lnTo>
                  <a:pt x="2395" y="281"/>
                </a:lnTo>
                <a:lnTo>
                  <a:pt x="2390" y="279"/>
                </a:lnTo>
                <a:lnTo>
                  <a:pt x="2388" y="279"/>
                </a:lnTo>
                <a:lnTo>
                  <a:pt x="2388" y="276"/>
                </a:lnTo>
                <a:lnTo>
                  <a:pt x="2388" y="276"/>
                </a:lnTo>
                <a:lnTo>
                  <a:pt x="2386" y="276"/>
                </a:lnTo>
                <a:lnTo>
                  <a:pt x="2383" y="274"/>
                </a:lnTo>
                <a:lnTo>
                  <a:pt x="2381" y="274"/>
                </a:lnTo>
                <a:lnTo>
                  <a:pt x="2381" y="274"/>
                </a:lnTo>
                <a:lnTo>
                  <a:pt x="2379" y="274"/>
                </a:lnTo>
                <a:lnTo>
                  <a:pt x="2376" y="274"/>
                </a:lnTo>
                <a:lnTo>
                  <a:pt x="2374" y="274"/>
                </a:lnTo>
                <a:lnTo>
                  <a:pt x="2374" y="274"/>
                </a:lnTo>
                <a:lnTo>
                  <a:pt x="2372" y="274"/>
                </a:lnTo>
                <a:lnTo>
                  <a:pt x="2372" y="276"/>
                </a:lnTo>
                <a:lnTo>
                  <a:pt x="2374" y="276"/>
                </a:lnTo>
                <a:lnTo>
                  <a:pt x="2376" y="276"/>
                </a:lnTo>
                <a:lnTo>
                  <a:pt x="2379" y="276"/>
                </a:lnTo>
                <a:lnTo>
                  <a:pt x="2379" y="276"/>
                </a:lnTo>
                <a:lnTo>
                  <a:pt x="2379" y="276"/>
                </a:lnTo>
                <a:lnTo>
                  <a:pt x="2379" y="276"/>
                </a:lnTo>
                <a:lnTo>
                  <a:pt x="2381" y="276"/>
                </a:lnTo>
                <a:lnTo>
                  <a:pt x="2381" y="276"/>
                </a:lnTo>
                <a:lnTo>
                  <a:pt x="2376" y="276"/>
                </a:lnTo>
                <a:lnTo>
                  <a:pt x="2374" y="276"/>
                </a:lnTo>
                <a:lnTo>
                  <a:pt x="2374" y="276"/>
                </a:lnTo>
                <a:lnTo>
                  <a:pt x="2374" y="279"/>
                </a:lnTo>
                <a:lnTo>
                  <a:pt x="2374" y="279"/>
                </a:lnTo>
                <a:lnTo>
                  <a:pt x="2376" y="279"/>
                </a:lnTo>
                <a:lnTo>
                  <a:pt x="2381" y="281"/>
                </a:lnTo>
                <a:lnTo>
                  <a:pt x="2381" y="281"/>
                </a:lnTo>
                <a:lnTo>
                  <a:pt x="2381" y="281"/>
                </a:lnTo>
                <a:lnTo>
                  <a:pt x="2379" y="283"/>
                </a:lnTo>
                <a:lnTo>
                  <a:pt x="2379" y="283"/>
                </a:lnTo>
                <a:lnTo>
                  <a:pt x="2379" y="283"/>
                </a:lnTo>
                <a:lnTo>
                  <a:pt x="2376" y="283"/>
                </a:lnTo>
                <a:lnTo>
                  <a:pt x="2376" y="283"/>
                </a:lnTo>
                <a:lnTo>
                  <a:pt x="2376" y="283"/>
                </a:lnTo>
                <a:lnTo>
                  <a:pt x="2376" y="281"/>
                </a:lnTo>
                <a:lnTo>
                  <a:pt x="2376" y="281"/>
                </a:lnTo>
                <a:lnTo>
                  <a:pt x="2376" y="281"/>
                </a:lnTo>
                <a:lnTo>
                  <a:pt x="2376" y="281"/>
                </a:lnTo>
                <a:lnTo>
                  <a:pt x="2374" y="281"/>
                </a:lnTo>
                <a:lnTo>
                  <a:pt x="2374" y="281"/>
                </a:lnTo>
                <a:lnTo>
                  <a:pt x="2374" y="281"/>
                </a:lnTo>
                <a:lnTo>
                  <a:pt x="2372" y="281"/>
                </a:lnTo>
                <a:lnTo>
                  <a:pt x="2372" y="281"/>
                </a:lnTo>
                <a:lnTo>
                  <a:pt x="2372" y="281"/>
                </a:lnTo>
                <a:lnTo>
                  <a:pt x="2372" y="281"/>
                </a:lnTo>
                <a:lnTo>
                  <a:pt x="2372" y="281"/>
                </a:lnTo>
                <a:lnTo>
                  <a:pt x="2369" y="279"/>
                </a:lnTo>
                <a:lnTo>
                  <a:pt x="2367" y="279"/>
                </a:lnTo>
                <a:lnTo>
                  <a:pt x="2367" y="279"/>
                </a:lnTo>
                <a:lnTo>
                  <a:pt x="2364" y="279"/>
                </a:lnTo>
                <a:lnTo>
                  <a:pt x="2364" y="279"/>
                </a:lnTo>
                <a:lnTo>
                  <a:pt x="2364" y="279"/>
                </a:lnTo>
                <a:lnTo>
                  <a:pt x="2364" y="279"/>
                </a:lnTo>
                <a:lnTo>
                  <a:pt x="2364" y="279"/>
                </a:lnTo>
                <a:lnTo>
                  <a:pt x="2364" y="281"/>
                </a:lnTo>
                <a:lnTo>
                  <a:pt x="2367" y="281"/>
                </a:lnTo>
                <a:lnTo>
                  <a:pt x="2364" y="281"/>
                </a:lnTo>
                <a:lnTo>
                  <a:pt x="2362" y="281"/>
                </a:lnTo>
                <a:lnTo>
                  <a:pt x="2362" y="281"/>
                </a:lnTo>
                <a:lnTo>
                  <a:pt x="2362" y="281"/>
                </a:lnTo>
                <a:lnTo>
                  <a:pt x="2362" y="281"/>
                </a:lnTo>
                <a:lnTo>
                  <a:pt x="2362" y="281"/>
                </a:lnTo>
                <a:lnTo>
                  <a:pt x="2362" y="283"/>
                </a:lnTo>
                <a:lnTo>
                  <a:pt x="2364" y="283"/>
                </a:lnTo>
                <a:lnTo>
                  <a:pt x="2360" y="283"/>
                </a:lnTo>
                <a:lnTo>
                  <a:pt x="2360" y="283"/>
                </a:lnTo>
                <a:lnTo>
                  <a:pt x="2360" y="283"/>
                </a:lnTo>
                <a:lnTo>
                  <a:pt x="2360" y="286"/>
                </a:lnTo>
                <a:lnTo>
                  <a:pt x="2360" y="286"/>
                </a:lnTo>
                <a:lnTo>
                  <a:pt x="2362" y="286"/>
                </a:lnTo>
                <a:lnTo>
                  <a:pt x="2367" y="286"/>
                </a:lnTo>
                <a:lnTo>
                  <a:pt x="2367" y="286"/>
                </a:lnTo>
                <a:lnTo>
                  <a:pt x="2364" y="286"/>
                </a:lnTo>
                <a:lnTo>
                  <a:pt x="2364" y="288"/>
                </a:lnTo>
                <a:lnTo>
                  <a:pt x="2362" y="288"/>
                </a:lnTo>
                <a:lnTo>
                  <a:pt x="2357" y="286"/>
                </a:lnTo>
                <a:lnTo>
                  <a:pt x="2355" y="286"/>
                </a:lnTo>
                <a:lnTo>
                  <a:pt x="2355" y="286"/>
                </a:lnTo>
                <a:lnTo>
                  <a:pt x="2355" y="286"/>
                </a:lnTo>
                <a:lnTo>
                  <a:pt x="2355" y="286"/>
                </a:lnTo>
                <a:lnTo>
                  <a:pt x="2355" y="288"/>
                </a:lnTo>
                <a:lnTo>
                  <a:pt x="2355" y="288"/>
                </a:lnTo>
                <a:lnTo>
                  <a:pt x="2355" y="288"/>
                </a:lnTo>
                <a:lnTo>
                  <a:pt x="2357" y="291"/>
                </a:lnTo>
                <a:lnTo>
                  <a:pt x="2355" y="291"/>
                </a:lnTo>
                <a:lnTo>
                  <a:pt x="2353" y="288"/>
                </a:lnTo>
                <a:close/>
                <a:moveTo>
                  <a:pt x="2348" y="1228"/>
                </a:moveTo>
                <a:lnTo>
                  <a:pt x="2348" y="1226"/>
                </a:lnTo>
                <a:lnTo>
                  <a:pt x="2346" y="1226"/>
                </a:lnTo>
                <a:lnTo>
                  <a:pt x="2346" y="1226"/>
                </a:lnTo>
                <a:lnTo>
                  <a:pt x="2346" y="1228"/>
                </a:lnTo>
                <a:lnTo>
                  <a:pt x="2346" y="1231"/>
                </a:lnTo>
                <a:lnTo>
                  <a:pt x="2346" y="1231"/>
                </a:lnTo>
                <a:lnTo>
                  <a:pt x="2348" y="1228"/>
                </a:lnTo>
                <a:close/>
                <a:moveTo>
                  <a:pt x="2346" y="1408"/>
                </a:moveTo>
                <a:lnTo>
                  <a:pt x="2346" y="1408"/>
                </a:lnTo>
                <a:lnTo>
                  <a:pt x="2346" y="1410"/>
                </a:lnTo>
                <a:lnTo>
                  <a:pt x="2343" y="1410"/>
                </a:lnTo>
                <a:lnTo>
                  <a:pt x="2343" y="1410"/>
                </a:lnTo>
                <a:lnTo>
                  <a:pt x="2343" y="1410"/>
                </a:lnTo>
                <a:lnTo>
                  <a:pt x="2343" y="1410"/>
                </a:lnTo>
                <a:lnTo>
                  <a:pt x="2346" y="1410"/>
                </a:lnTo>
                <a:lnTo>
                  <a:pt x="2346" y="1410"/>
                </a:lnTo>
                <a:lnTo>
                  <a:pt x="2346" y="1410"/>
                </a:lnTo>
                <a:lnTo>
                  <a:pt x="2346" y="1408"/>
                </a:lnTo>
                <a:lnTo>
                  <a:pt x="2346" y="1408"/>
                </a:lnTo>
                <a:lnTo>
                  <a:pt x="2346" y="1408"/>
                </a:lnTo>
                <a:close/>
                <a:moveTo>
                  <a:pt x="2579" y="461"/>
                </a:moveTo>
                <a:lnTo>
                  <a:pt x="2579" y="461"/>
                </a:lnTo>
                <a:lnTo>
                  <a:pt x="2579" y="461"/>
                </a:lnTo>
                <a:lnTo>
                  <a:pt x="2577" y="461"/>
                </a:lnTo>
                <a:lnTo>
                  <a:pt x="2577" y="461"/>
                </a:lnTo>
                <a:lnTo>
                  <a:pt x="2577" y="461"/>
                </a:lnTo>
                <a:lnTo>
                  <a:pt x="2579" y="461"/>
                </a:lnTo>
                <a:lnTo>
                  <a:pt x="2579" y="461"/>
                </a:lnTo>
                <a:close/>
                <a:moveTo>
                  <a:pt x="2582" y="454"/>
                </a:moveTo>
                <a:lnTo>
                  <a:pt x="2584" y="454"/>
                </a:lnTo>
                <a:lnTo>
                  <a:pt x="2584" y="454"/>
                </a:lnTo>
                <a:lnTo>
                  <a:pt x="2584" y="454"/>
                </a:lnTo>
                <a:lnTo>
                  <a:pt x="2584" y="454"/>
                </a:lnTo>
                <a:lnTo>
                  <a:pt x="2584" y="454"/>
                </a:lnTo>
                <a:lnTo>
                  <a:pt x="2584" y="451"/>
                </a:lnTo>
                <a:lnTo>
                  <a:pt x="2582" y="454"/>
                </a:lnTo>
                <a:lnTo>
                  <a:pt x="2582" y="454"/>
                </a:lnTo>
                <a:lnTo>
                  <a:pt x="2582" y="454"/>
                </a:lnTo>
                <a:close/>
                <a:moveTo>
                  <a:pt x="2575" y="437"/>
                </a:moveTo>
                <a:lnTo>
                  <a:pt x="2572" y="437"/>
                </a:lnTo>
                <a:lnTo>
                  <a:pt x="2575" y="439"/>
                </a:lnTo>
                <a:lnTo>
                  <a:pt x="2575" y="439"/>
                </a:lnTo>
                <a:lnTo>
                  <a:pt x="2575" y="439"/>
                </a:lnTo>
                <a:lnTo>
                  <a:pt x="2577" y="437"/>
                </a:lnTo>
                <a:lnTo>
                  <a:pt x="2577" y="437"/>
                </a:lnTo>
                <a:lnTo>
                  <a:pt x="2577" y="437"/>
                </a:lnTo>
                <a:lnTo>
                  <a:pt x="2579" y="435"/>
                </a:lnTo>
                <a:lnTo>
                  <a:pt x="2582" y="435"/>
                </a:lnTo>
                <a:lnTo>
                  <a:pt x="2584" y="432"/>
                </a:lnTo>
                <a:lnTo>
                  <a:pt x="2584" y="432"/>
                </a:lnTo>
                <a:lnTo>
                  <a:pt x="2584" y="432"/>
                </a:lnTo>
                <a:lnTo>
                  <a:pt x="2584" y="432"/>
                </a:lnTo>
                <a:lnTo>
                  <a:pt x="2582" y="432"/>
                </a:lnTo>
                <a:lnTo>
                  <a:pt x="2584" y="430"/>
                </a:lnTo>
                <a:lnTo>
                  <a:pt x="2584" y="430"/>
                </a:lnTo>
                <a:lnTo>
                  <a:pt x="2587" y="430"/>
                </a:lnTo>
                <a:lnTo>
                  <a:pt x="2589" y="428"/>
                </a:lnTo>
                <a:lnTo>
                  <a:pt x="2589" y="425"/>
                </a:lnTo>
                <a:lnTo>
                  <a:pt x="2589" y="425"/>
                </a:lnTo>
                <a:lnTo>
                  <a:pt x="2589" y="423"/>
                </a:lnTo>
                <a:lnTo>
                  <a:pt x="2587" y="425"/>
                </a:lnTo>
                <a:lnTo>
                  <a:pt x="2584" y="425"/>
                </a:lnTo>
                <a:lnTo>
                  <a:pt x="2579" y="428"/>
                </a:lnTo>
                <a:lnTo>
                  <a:pt x="2579" y="428"/>
                </a:lnTo>
                <a:lnTo>
                  <a:pt x="2579" y="428"/>
                </a:lnTo>
                <a:lnTo>
                  <a:pt x="2579" y="430"/>
                </a:lnTo>
                <a:lnTo>
                  <a:pt x="2579" y="430"/>
                </a:lnTo>
                <a:lnTo>
                  <a:pt x="2579" y="430"/>
                </a:lnTo>
                <a:lnTo>
                  <a:pt x="2577" y="430"/>
                </a:lnTo>
                <a:lnTo>
                  <a:pt x="2577" y="430"/>
                </a:lnTo>
                <a:lnTo>
                  <a:pt x="2575" y="430"/>
                </a:lnTo>
                <a:lnTo>
                  <a:pt x="2575" y="430"/>
                </a:lnTo>
                <a:lnTo>
                  <a:pt x="2575" y="430"/>
                </a:lnTo>
                <a:lnTo>
                  <a:pt x="2575" y="430"/>
                </a:lnTo>
                <a:lnTo>
                  <a:pt x="2575" y="430"/>
                </a:lnTo>
                <a:lnTo>
                  <a:pt x="2575" y="432"/>
                </a:lnTo>
                <a:lnTo>
                  <a:pt x="2575" y="432"/>
                </a:lnTo>
                <a:lnTo>
                  <a:pt x="2575" y="432"/>
                </a:lnTo>
                <a:lnTo>
                  <a:pt x="2575" y="432"/>
                </a:lnTo>
                <a:lnTo>
                  <a:pt x="2575" y="432"/>
                </a:lnTo>
                <a:lnTo>
                  <a:pt x="2575" y="432"/>
                </a:lnTo>
                <a:lnTo>
                  <a:pt x="2575" y="435"/>
                </a:lnTo>
                <a:lnTo>
                  <a:pt x="2575" y="435"/>
                </a:lnTo>
                <a:lnTo>
                  <a:pt x="2577" y="435"/>
                </a:lnTo>
                <a:lnTo>
                  <a:pt x="2577" y="435"/>
                </a:lnTo>
                <a:lnTo>
                  <a:pt x="2575" y="435"/>
                </a:lnTo>
                <a:lnTo>
                  <a:pt x="2575" y="437"/>
                </a:lnTo>
                <a:close/>
                <a:moveTo>
                  <a:pt x="2584" y="475"/>
                </a:moveTo>
                <a:lnTo>
                  <a:pt x="2584" y="477"/>
                </a:lnTo>
                <a:lnTo>
                  <a:pt x="2584" y="477"/>
                </a:lnTo>
                <a:lnTo>
                  <a:pt x="2584" y="477"/>
                </a:lnTo>
                <a:lnTo>
                  <a:pt x="2587" y="477"/>
                </a:lnTo>
                <a:lnTo>
                  <a:pt x="2587" y="477"/>
                </a:lnTo>
                <a:lnTo>
                  <a:pt x="2589" y="472"/>
                </a:lnTo>
                <a:lnTo>
                  <a:pt x="2591" y="470"/>
                </a:lnTo>
                <a:lnTo>
                  <a:pt x="2589" y="470"/>
                </a:lnTo>
                <a:lnTo>
                  <a:pt x="2589" y="470"/>
                </a:lnTo>
                <a:lnTo>
                  <a:pt x="2587" y="472"/>
                </a:lnTo>
                <a:lnTo>
                  <a:pt x="2587" y="472"/>
                </a:lnTo>
                <a:lnTo>
                  <a:pt x="2587" y="472"/>
                </a:lnTo>
                <a:lnTo>
                  <a:pt x="2587" y="472"/>
                </a:lnTo>
                <a:lnTo>
                  <a:pt x="2584" y="475"/>
                </a:lnTo>
                <a:lnTo>
                  <a:pt x="2584" y="475"/>
                </a:lnTo>
                <a:close/>
                <a:moveTo>
                  <a:pt x="2579" y="482"/>
                </a:moveTo>
                <a:lnTo>
                  <a:pt x="2582" y="482"/>
                </a:lnTo>
                <a:lnTo>
                  <a:pt x="2584" y="480"/>
                </a:lnTo>
                <a:lnTo>
                  <a:pt x="2584" y="480"/>
                </a:lnTo>
                <a:lnTo>
                  <a:pt x="2584" y="480"/>
                </a:lnTo>
                <a:lnTo>
                  <a:pt x="2584" y="477"/>
                </a:lnTo>
                <a:lnTo>
                  <a:pt x="2584" y="475"/>
                </a:lnTo>
                <a:lnTo>
                  <a:pt x="2582" y="475"/>
                </a:lnTo>
                <a:lnTo>
                  <a:pt x="2582" y="475"/>
                </a:lnTo>
                <a:lnTo>
                  <a:pt x="2579" y="475"/>
                </a:lnTo>
                <a:lnTo>
                  <a:pt x="2579" y="475"/>
                </a:lnTo>
                <a:lnTo>
                  <a:pt x="2579" y="475"/>
                </a:lnTo>
                <a:lnTo>
                  <a:pt x="2579" y="477"/>
                </a:lnTo>
                <a:lnTo>
                  <a:pt x="2577" y="477"/>
                </a:lnTo>
                <a:lnTo>
                  <a:pt x="2577" y="477"/>
                </a:lnTo>
                <a:lnTo>
                  <a:pt x="2577" y="480"/>
                </a:lnTo>
                <a:lnTo>
                  <a:pt x="2577" y="480"/>
                </a:lnTo>
                <a:lnTo>
                  <a:pt x="2577" y="480"/>
                </a:lnTo>
                <a:lnTo>
                  <a:pt x="2579" y="477"/>
                </a:lnTo>
                <a:lnTo>
                  <a:pt x="2579" y="477"/>
                </a:lnTo>
                <a:lnTo>
                  <a:pt x="2582" y="477"/>
                </a:lnTo>
                <a:lnTo>
                  <a:pt x="2579" y="480"/>
                </a:lnTo>
                <a:lnTo>
                  <a:pt x="2582" y="480"/>
                </a:lnTo>
                <a:lnTo>
                  <a:pt x="2579" y="480"/>
                </a:lnTo>
                <a:lnTo>
                  <a:pt x="2579" y="482"/>
                </a:lnTo>
                <a:close/>
                <a:moveTo>
                  <a:pt x="2589" y="463"/>
                </a:moveTo>
                <a:lnTo>
                  <a:pt x="2589" y="463"/>
                </a:lnTo>
                <a:lnTo>
                  <a:pt x="2587" y="461"/>
                </a:lnTo>
                <a:lnTo>
                  <a:pt x="2587" y="461"/>
                </a:lnTo>
                <a:lnTo>
                  <a:pt x="2584" y="461"/>
                </a:lnTo>
                <a:lnTo>
                  <a:pt x="2584" y="461"/>
                </a:lnTo>
                <a:lnTo>
                  <a:pt x="2582" y="461"/>
                </a:lnTo>
                <a:lnTo>
                  <a:pt x="2582" y="461"/>
                </a:lnTo>
                <a:lnTo>
                  <a:pt x="2582" y="461"/>
                </a:lnTo>
                <a:lnTo>
                  <a:pt x="2582" y="463"/>
                </a:lnTo>
                <a:lnTo>
                  <a:pt x="2584" y="463"/>
                </a:lnTo>
                <a:lnTo>
                  <a:pt x="2584" y="465"/>
                </a:lnTo>
                <a:lnTo>
                  <a:pt x="2582" y="465"/>
                </a:lnTo>
                <a:lnTo>
                  <a:pt x="2582" y="468"/>
                </a:lnTo>
                <a:lnTo>
                  <a:pt x="2582" y="468"/>
                </a:lnTo>
                <a:lnTo>
                  <a:pt x="2584" y="468"/>
                </a:lnTo>
                <a:lnTo>
                  <a:pt x="2589" y="465"/>
                </a:lnTo>
                <a:lnTo>
                  <a:pt x="2591" y="463"/>
                </a:lnTo>
                <a:lnTo>
                  <a:pt x="2589" y="463"/>
                </a:lnTo>
                <a:close/>
                <a:moveTo>
                  <a:pt x="2778" y="1549"/>
                </a:moveTo>
                <a:lnTo>
                  <a:pt x="2775" y="1552"/>
                </a:lnTo>
                <a:lnTo>
                  <a:pt x="2778" y="1552"/>
                </a:lnTo>
                <a:lnTo>
                  <a:pt x="2780" y="1552"/>
                </a:lnTo>
                <a:lnTo>
                  <a:pt x="2780" y="1549"/>
                </a:lnTo>
                <a:lnTo>
                  <a:pt x="2778" y="1549"/>
                </a:lnTo>
                <a:lnTo>
                  <a:pt x="2778" y="1549"/>
                </a:lnTo>
                <a:close/>
                <a:moveTo>
                  <a:pt x="2348" y="1394"/>
                </a:moveTo>
                <a:lnTo>
                  <a:pt x="2348" y="1394"/>
                </a:lnTo>
                <a:lnTo>
                  <a:pt x="2346" y="1394"/>
                </a:lnTo>
                <a:lnTo>
                  <a:pt x="2346" y="1394"/>
                </a:lnTo>
                <a:lnTo>
                  <a:pt x="2346" y="1396"/>
                </a:lnTo>
                <a:lnTo>
                  <a:pt x="2348" y="1396"/>
                </a:lnTo>
                <a:lnTo>
                  <a:pt x="2348" y="1394"/>
                </a:lnTo>
                <a:close/>
                <a:moveTo>
                  <a:pt x="2355" y="1401"/>
                </a:moveTo>
                <a:lnTo>
                  <a:pt x="2355" y="1401"/>
                </a:lnTo>
                <a:lnTo>
                  <a:pt x="2355" y="1401"/>
                </a:lnTo>
                <a:lnTo>
                  <a:pt x="2357" y="1401"/>
                </a:lnTo>
                <a:lnTo>
                  <a:pt x="2357" y="1401"/>
                </a:lnTo>
                <a:lnTo>
                  <a:pt x="2357" y="1398"/>
                </a:lnTo>
                <a:lnTo>
                  <a:pt x="2357" y="1398"/>
                </a:lnTo>
                <a:lnTo>
                  <a:pt x="2355" y="1401"/>
                </a:lnTo>
                <a:close/>
                <a:moveTo>
                  <a:pt x="2353" y="1405"/>
                </a:moveTo>
                <a:lnTo>
                  <a:pt x="2353" y="1408"/>
                </a:lnTo>
                <a:lnTo>
                  <a:pt x="2353" y="1408"/>
                </a:lnTo>
                <a:lnTo>
                  <a:pt x="2353" y="1408"/>
                </a:lnTo>
                <a:lnTo>
                  <a:pt x="2353" y="1408"/>
                </a:lnTo>
                <a:lnTo>
                  <a:pt x="2353" y="1408"/>
                </a:lnTo>
                <a:lnTo>
                  <a:pt x="2355" y="1408"/>
                </a:lnTo>
                <a:lnTo>
                  <a:pt x="2355" y="1405"/>
                </a:lnTo>
                <a:lnTo>
                  <a:pt x="2355" y="1405"/>
                </a:lnTo>
                <a:lnTo>
                  <a:pt x="2353" y="1405"/>
                </a:lnTo>
                <a:lnTo>
                  <a:pt x="2353" y="1405"/>
                </a:lnTo>
                <a:close/>
                <a:moveTo>
                  <a:pt x="2350" y="1401"/>
                </a:moveTo>
                <a:lnTo>
                  <a:pt x="2348" y="1398"/>
                </a:lnTo>
                <a:lnTo>
                  <a:pt x="2348" y="1401"/>
                </a:lnTo>
                <a:lnTo>
                  <a:pt x="2348" y="1403"/>
                </a:lnTo>
                <a:lnTo>
                  <a:pt x="2348" y="1403"/>
                </a:lnTo>
                <a:lnTo>
                  <a:pt x="2348" y="1403"/>
                </a:lnTo>
                <a:lnTo>
                  <a:pt x="2350" y="1403"/>
                </a:lnTo>
                <a:lnTo>
                  <a:pt x="2350" y="1401"/>
                </a:lnTo>
                <a:close/>
                <a:moveTo>
                  <a:pt x="2350" y="1410"/>
                </a:moveTo>
                <a:lnTo>
                  <a:pt x="2350" y="1410"/>
                </a:lnTo>
                <a:lnTo>
                  <a:pt x="2350" y="1408"/>
                </a:lnTo>
                <a:lnTo>
                  <a:pt x="2350" y="1408"/>
                </a:lnTo>
                <a:lnTo>
                  <a:pt x="2348" y="1408"/>
                </a:lnTo>
                <a:lnTo>
                  <a:pt x="2348" y="1408"/>
                </a:lnTo>
                <a:lnTo>
                  <a:pt x="2348" y="1410"/>
                </a:lnTo>
                <a:lnTo>
                  <a:pt x="2348" y="1410"/>
                </a:lnTo>
                <a:lnTo>
                  <a:pt x="2348" y="1410"/>
                </a:lnTo>
                <a:lnTo>
                  <a:pt x="2350" y="1410"/>
                </a:lnTo>
                <a:close/>
                <a:moveTo>
                  <a:pt x="2412" y="1483"/>
                </a:moveTo>
                <a:lnTo>
                  <a:pt x="2409" y="1483"/>
                </a:lnTo>
                <a:lnTo>
                  <a:pt x="2405" y="1483"/>
                </a:lnTo>
                <a:lnTo>
                  <a:pt x="2402" y="1483"/>
                </a:lnTo>
                <a:lnTo>
                  <a:pt x="2409" y="1486"/>
                </a:lnTo>
                <a:lnTo>
                  <a:pt x="2412" y="1488"/>
                </a:lnTo>
                <a:lnTo>
                  <a:pt x="2412" y="1488"/>
                </a:lnTo>
                <a:lnTo>
                  <a:pt x="2412" y="1486"/>
                </a:lnTo>
                <a:lnTo>
                  <a:pt x="2412" y="1483"/>
                </a:lnTo>
                <a:lnTo>
                  <a:pt x="2412" y="1483"/>
                </a:lnTo>
                <a:close/>
                <a:moveTo>
                  <a:pt x="3635" y="1127"/>
                </a:moveTo>
                <a:lnTo>
                  <a:pt x="3635" y="1127"/>
                </a:lnTo>
                <a:lnTo>
                  <a:pt x="3635" y="1129"/>
                </a:lnTo>
                <a:lnTo>
                  <a:pt x="3635" y="1129"/>
                </a:lnTo>
                <a:lnTo>
                  <a:pt x="3635" y="1129"/>
                </a:lnTo>
                <a:lnTo>
                  <a:pt x="3638" y="1129"/>
                </a:lnTo>
                <a:lnTo>
                  <a:pt x="3638" y="1129"/>
                </a:lnTo>
                <a:lnTo>
                  <a:pt x="3635" y="1129"/>
                </a:lnTo>
                <a:lnTo>
                  <a:pt x="3635" y="1127"/>
                </a:lnTo>
                <a:close/>
                <a:moveTo>
                  <a:pt x="3101" y="210"/>
                </a:moveTo>
                <a:lnTo>
                  <a:pt x="3099" y="213"/>
                </a:lnTo>
                <a:lnTo>
                  <a:pt x="3099" y="213"/>
                </a:lnTo>
                <a:lnTo>
                  <a:pt x="3099" y="213"/>
                </a:lnTo>
                <a:lnTo>
                  <a:pt x="3101" y="213"/>
                </a:lnTo>
                <a:lnTo>
                  <a:pt x="3104" y="213"/>
                </a:lnTo>
                <a:lnTo>
                  <a:pt x="3104" y="213"/>
                </a:lnTo>
                <a:lnTo>
                  <a:pt x="3101" y="210"/>
                </a:lnTo>
                <a:lnTo>
                  <a:pt x="3101" y="210"/>
                </a:lnTo>
                <a:close/>
                <a:moveTo>
                  <a:pt x="3035" y="423"/>
                </a:moveTo>
                <a:lnTo>
                  <a:pt x="3033" y="420"/>
                </a:lnTo>
                <a:lnTo>
                  <a:pt x="3031" y="420"/>
                </a:lnTo>
                <a:lnTo>
                  <a:pt x="3031" y="420"/>
                </a:lnTo>
                <a:lnTo>
                  <a:pt x="3031" y="423"/>
                </a:lnTo>
                <a:lnTo>
                  <a:pt x="3033" y="423"/>
                </a:lnTo>
                <a:lnTo>
                  <a:pt x="3035" y="423"/>
                </a:lnTo>
                <a:lnTo>
                  <a:pt x="3035" y="423"/>
                </a:lnTo>
                <a:close/>
                <a:moveTo>
                  <a:pt x="3045" y="300"/>
                </a:moveTo>
                <a:lnTo>
                  <a:pt x="3045" y="300"/>
                </a:lnTo>
                <a:lnTo>
                  <a:pt x="3047" y="300"/>
                </a:lnTo>
                <a:lnTo>
                  <a:pt x="3045" y="300"/>
                </a:lnTo>
                <a:lnTo>
                  <a:pt x="3042" y="298"/>
                </a:lnTo>
                <a:lnTo>
                  <a:pt x="3040" y="298"/>
                </a:lnTo>
                <a:lnTo>
                  <a:pt x="3040" y="300"/>
                </a:lnTo>
                <a:lnTo>
                  <a:pt x="3040" y="300"/>
                </a:lnTo>
                <a:lnTo>
                  <a:pt x="3042" y="300"/>
                </a:lnTo>
                <a:lnTo>
                  <a:pt x="3045" y="300"/>
                </a:lnTo>
                <a:close/>
                <a:moveTo>
                  <a:pt x="3607" y="220"/>
                </a:moveTo>
                <a:lnTo>
                  <a:pt x="3607" y="220"/>
                </a:lnTo>
                <a:lnTo>
                  <a:pt x="3607" y="217"/>
                </a:lnTo>
                <a:lnTo>
                  <a:pt x="3607" y="217"/>
                </a:lnTo>
                <a:lnTo>
                  <a:pt x="3605" y="217"/>
                </a:lnTo>
                <a:lnTo>
                  <a:pt x="3605" y="217"/>
                </a:lnTo>
                <a:lnTo>
                  <a:pt x="3602" y="220"/>
                </a:lnTo>
                <a:lnTo>
                  <a:pt x="3602" y="220"/>
                </a:lnTo>
                <a:lnTo>
                  <a:pt x="3605" y="220"/>
                </a:lnTo>
                <a:lnTo>
                  <a:pt x="3607" y="220"/>
                </a:lnTo>
                <a:close/>
                <a:moveTo>
                  <a:pt x="3007" y="392"/>
                </a:moveTo>
                <a:lnTo>
                  <a:pt x="3007" y="392"/>
                </a:lnTo>
                <a:lnTo>
                  <a:pt x="3005" y="392"/>
                </a:lnTo>
                <a:lnTo>
                  <a:pt x="3005" y="392"/>
                </a:lnTo>
                <a:lnTo>
                  <a:pt x="3005" y="392"/>
                </a:lnTo>
                <a:lnTo>
                  <a:pt x="3005" y="392"/>
                </a:lnTo>
                <a:lnTo>
                  <a:pt x="3007" y="392"/>
                </a:lnTo>
                <a:lnTo>
                  <a:pt x="3007" y="392"/>
                </a:lnTo>
                <a:close/>
                <a:moveTo>
                  <a:pt x="3014" y="425"/>
                </a:moveTo>
                <a:lnTo>
                  <a:pt x="3014" y="428"/>
                </a:lnTo>
                <a:lnTo>
                  <a:pt x="3014" y="428"/>
                </a:lnTo>
                <a:lnTo>
                  <a:pt x="3012" y="428"/>
                </a:lnTo>
                <a:lnTo>
                  <a:pt x="3012" y="428"/>
                </a:lnTo>
                <a:lnTo>
                  <a:pt x="3012" y="428"/>
                </a:lnTo>
                <a:lnTo>
                  <a:pt x="3014" y="430"/>
                </a:lnTo>
                <a:lnTo>
                  <a:pt x="3016" y="430"/>
                </a:lnTo>
                <a:lnTo>
                  <a:pt x="3016" y="430"/>
                </a:lnTo>
                <a:lnTo>
                  <a:pt x="3016" y="432"/>
                </a:lnTo>
                <a:lnTo>
                  <a:pt x="3014" y="435"/>
                </a:lnTo>
                <a:lnTo>
                  <a:pt x="3014" y="435"/>
                </a:lnTo>
                <a:lnTo>
                  <a:pt x="3014" y="435"/>
                </a:lnTo>
                <a:lnTo>
                  <a:pt x="3016" y="435"/>
                </a:lnTo>
                <a:lnTo>
                  <a:pt x="3016" y="435"/>
                </a:lnTo>
                <a:lnTo>
                  <a:pt x="3019" y="432"/>
                </a:lnTo>
                <a:lnTo>
                  <a:pt x="3019" y="430"/>
                </a:lnTo>
                <a:lnTo>
                  <a:pt x="3021" y="430"/>
                </a:lnTo>
                <a:lnTo>
                  <a:pt x="3021" y="430"/>
                </a:lnTo>
                <a:lnTo>
                  <a:pt x="3026" y="430"/>
                </a:lnTo>
                <a:lnTo>
                  <a:pt x="3026" y="428"/>
                </a:lnTo>
                <a:lnTo>
                  <a:pt x="3028" y="428"/>
                </a:lnTo>
                <a:lnTo>
                  <a:pt x="3028" y="428"/>
                </a:lnTo>
                <a:lnTo>
                  <a:pt x="3031" y="425"/>
                </a:lnTo>
                <a:lnTo>
                  <a:pt x="3031" y="425"/>
                </a:lnTo>
                <a:lnTo>
                  <a:pt x="3031" y="425"/>
                </a:lnTo>
                <a:lnTo>
                  <a:pt x="3033" y="425"/>
                </a:lnTo>
                <a:lnTo>
                  <a:pt x="3033" y="425"/>
                </a:lnTo>
                <a:lnTo>
                  <a:pt x="3028" y="423"/>
                </a:lnTo>
                <a:lnTo>
                  <a:pt x="3026" y="420"/>
                </a:lnTo>
                <a:lnTo>
                  <a:pt x="3026" y="423"/>
                </a:lnTo>
                <a:lnTo>
                  <a:pt x="3024" y="423"/>
                </a:lnTo>
                <a:lnTo>
                  <a:pt x="3024" y="420"/>
                </a:lnTo>
                <a:lnTo>
                  <a:pt x="3021" y="420"/>
                </a:lnTo>
                <a:lnTo>
                  <a:pt x="3021" y="423"/>
                </a:lnTo>
                <a:lnTo>
                  <a:pt x="3019" y="423"/>
                </a:lnTo>
                <a:lnTo>
                  <a:pt x="3019" y="423"/>
                </a:lnTo>
                <a:lnTo>
                  <a:pt x="3016" y="423"/>
                </a:lnTo>
                <a:lnTo>
                  <a:pt x="3016" y="423"/>
                </a:lnTo>
                <a:lnTo>
                  <a:pt x="3016" y="425"/>
                </a:lnTo>
                <a:lnTo>
                  <a:pt x="3014" y="423"/>
                </a:lnTo>
                <a:lnTo>
                  <a:pt x="3014" y="423"/>
                </a:lnTo>
                <a:lnTo>
                  <a:pt x="3012" y="423"/>
                </a:lnTo>
                <a:lnTo>
                  <a:pt x="3014" y="425"/>
                </a:lnTo>
                <a:close/>
                <a:moveTo>
                  <a:pt x="3009" y="387"/>
                </a:moveTo>
                <a:lnTo>
                  <a:pt x="3009" y="387"/>
                </a:lnTo>
                <a:lnTo>
                  <a:pt x="3012" y="387"/>
                </a:lnTo>
                <a:lnTo>
                  <a:pt x="3012" y="387"/>
                </a:lnTo>
                <a:lnTo>
                  <a:pt x="3009" y="387"/>
                </a:lnTo>
                <a:lnTo>
                  <a:pt x="3009" y="387"/>
                </a:lnTo>
                <a:lnTo>
                  <a:pt x="3009" y="387"/>
                </a:lnTo>
                <a:lnTo>
                  <a:pt x="3009" y="385"/>
                </a:lnTo>
                <a:lnTo>
                  <a:pt x="3009" y="385"/>
                </a:lnTo>
                <a:lnTo>
                  <a:pt x="3009" y="387"/>
                </a:lnTo>
                <a:lnTo>
                  <a:pt x="3009" y="387"/>
                </a:lnTo>
                <a:lnTo>
                  <a:pt x="3009" y="387"/>
                </a:lnTo>
                <a:close/>
                <a:moveTo>
                  <a:pt x="3007" y="392"/>
                </a:moveTo>
                <a:lnTo>
                  <a:pt x="3007" y="392"/>
                </a:lnTo>
                <a:lnTo>
                  <a:pt x="3007" y="392"/>
                </a:lnTo>
                <a:lnTo>
                  <a:pt x="3009" y="392"/>
                </a:lnTo>
                <a:lnTo>
                  <a:pt x="3009" y="390"/>
                </a:lnTo>
                <a:lnTo>
                  <a:pt x="3007" y="390"/>
                </a:lnTo>
                <a:lnTo>
                  <a:pt x="3007" y="392"/>
                </a:lnTo>
                <a:close/>
                <a:moveTo>
                  <a:pt x="3016" y="390"/>
                </a:moveTo>
                <a:lnTo>
                  <a:pt x="3016" y="387"/>
                </a:lnTo>
                <a:lnTo>
                  <a:pt x="3016" y="387"/>
                </a:lnTo>
                <a:lnTo>
                  <a:pt x="3014" y="387"/>
                </a:lnTo>
                <a:lnTo>
                  <a:pt x="3014" y="387"/>
                </a:lnTo>
                <a:lnTo>
                  <a:pt x="3012" y="390"/>
                </a:lnTo>
                <a:lnTo>
                  <a:pt x="3012" y="390"/>
                </a:lnTo>
                <a:lnTo>
                  <a:pt x="3014" y="390"/>
                </a:lnTo>
                <a:lnTo>
                  <a:pt x="3014" y="390"/>
                </a:lnTo>
                <a:lnTo>
                  <a:pt x="3014" y="390"/>
                </a:lnTo>
                <a:lnTo>
                  <a:pt x="3016" y="392"/>
                </a:lnTo>
                <a:lnTo>
                  <a:pt x="3016" y="392"/>
                </a:lnTo>
                <a:lnTo>
                  <a:pt x="3016" y="390"/>
                </a:lnTo>
                <a:lnTo>
                  <a:pt x="3016" y="390"/>
                </a:lnTo>
                <a:lnTo>
                  <a:pt x="3016" y="390"/>
                </a:lnTo>
                <a:lnTo>
                  <a:pt x="3016" y="390"/>
                </a:lnTo>
                <a:close/>
                <a:moveTo>
                  <a:pt x="3668" y="269"/>
                </a:moveTo>
                <a:lnTo>
                  <a:pt x="3666" y="269"/>
                </a:lnTo>
                <a:lnTo>
                  <a:pt x="3666" y="267"/>
                </a:lnTo>
                <a:lnTo>
                  <a:pt x="3664" y="267"/>
                </a:lnTo>
                <a:lnTo>
                  <a:pt x="3661" y="267"/>
                </a:lnTo>
                <a:lnTo>
                  <a:pt x="3661" y="267"/>
                </a:lnTo>
                <a:lnTo>
                  <a:pt x="3661" y="269"/>
                </a:lnTo>
                <a:lnTo>
                  <a:pt x="3661" y="269"/>
                </a:lnTo>
                <a:lnTo>
                  <a:pt x="3661" y="269"/>
                </a:lnTo>
                <a:lnTo>
                  <a:pt x="3664" y="272"/>
                </a:lnTo>
                <a:lnTo>
                  <a:pt x="3668" y="272"/>
                </a:lnTo>
                <a:lnTo>
                  <a:pt x="3668" y="272"/>
                </a:lnTo>
                <a:lnTo>
                  <a:pt x="3671" y="272"/>
                </a:lnTo>
                <a:lnTo>
                  <a:pt x="3671" y="272"/>
                </a:lnTo>
                <a:lnTo>
                  <a:pt x="3671" y="272"/>
                </a:lnTo>
                <a:lnTo>
                  <a:pt x="3671" y="272"/>
                </a:lnTo>
                <a:lnTo>
                  <a:pt x="3671" y="269"/>
                </a:lnTo>
                <a:lnTo>
                  <a:pt x="3668" y="269"/>
                </a:lnTo>
                <a:close/>
                <a:moveTo>
                  <a:pt x="3021" y="420"/>
                </a:moveTo>
                <a:lnTo>
                  <a:pt x="3024" y="420"/>
                </a:lnTo>
                <a:lnTo>
                  <a:pt x="3026" y="418"/>
                </a:lnTo>
                <a:lnTo>
                  <a:pt x="3026" y="418"/>
                </a:lnTo>
                <a:lnTo>
                  <a:pt x="3026" y="418"/>
                </a:lnTo>
                <a:lnTo>
                  <a:pt x="3028" y="418"/>
                </a:lnTo>
                <a:lnTo>
                  <a:pt x="3028" y="418"/>
                </a:lnTo>
                <a:lnTo>
                  <a:pt x="3028" y="416"/>
                </a:lnTo>
                <a:lnTo>
                  <a:pt x="3026" y="413"/>
                </a:lnTo>
                <a:lnTo>
                  <a:pt x="3024" y="413"/>
                </a:lnTo>
                <a:lnTo>
                  <a:pt x="3024" y="413"/>
                </a:lnTo>
                <a:lnTo>
                  <a:pt x="3024" y="413"/>
                </a:lnTo>
                <a:lnTo>
                  <a:pt x="3024" y="413"/>
                </a:lnTo>
                <a:lnTo>
                  <a:pt x="3021" y="413"/>
                </a:lnTo>
                <a:lnTo>
                  <a:pt x="3021" y="413"/>
                </a:lnTo>
                <a:lnTo>
                  <a:pt x="3021" y="416"/>
                </a:lnTo>
                <a:lnTo>
                  <a:pt x="3014" y="416"/>
                </a:lnTo>
                <a:lnTo>
                  <a:pt x="3016" y="416"/>
                </a:lnTo>
                <a:lnTo>
                  <a:pt x="3019" y="416"/>
                </a:lnTo>
                <a:lnTo>
                  <a:pt x="3019" y="416"/>
                </a:lnTo>
                <a:lnTo>
                  <a:pt x="3021" y="418"/>
                </a:lnTo>
                <a:lnTo>
                  <a:pt x="3021" y="420"/>
                </a:lnTo>
                <a:lnTo>
                  <a:pt x="3021" y="420"/>
                </a:lnTo>
                <a:close/>
                <a:moveTo>
                  <a:pt x="4665" y="1200"/>
                </a:moveTo>
                <a:lnTo>
                  <a:pt x="4663" y="1200"/>
                </a:lnTo>
                <a:lnTo>
                  <a:pt x="4663" y="1200"/>
                </a:lnTo>
                <a:lnTo>
                  <a:pt x="4663" y="1200"/>
                </a:lnTo>
                <a:lnTo>
                  <a:pt x="4663" y="1202"/>
                </a:lnTo>
                <a:lnTo>
                  <a:pt x="4663" y="1202"/>
                </a:lnTo>
                <a:lnTo>
                  <a:pt x="4665" y="1200"/>
                </a:lnTo>
                <a:lnTo>
                  <a:pt x="4665" y="1202"/>
                </a:lnTo>
                <a:lnTo>
                  <a:pt x="4668" y="1200"/>
                </a:lnTo>
                <a:lnTo>
                  <a:pt x="4668" y="1200"/>
                </a:lnTo>
                <a:lnTo>
                  <a:pt x="4665" y="1200"/>
                </a:lnTo>
                <a:lnTo>
                  <a:pt x="4665" y="1200"/>
                </a:lnTo>
                <a:close/>
                <a:moveTo>
                  <a:pt x="4715" y="1162"/>
                </a:moveTo>
                <a:lnTo>
                  <a:pt x="4715" y="1162"/>
                </a:lnTo>
                <a:lnTo>
                  <a:pt x="4712" y="1162"/>
                </a:lnTo>
                <a:lnTo>
                  <a:pt x="4712" y="1162"/>
                </a:lnTo>
                <a:lnTo>
                  <a:pt x="4715" y="1162"/>
                </a:lnTo>
                <a:lnTo>
                  <a:pt x="4715" y="1162"/>
                </a:lnTo>
                <a:lnTo>
                  <a:pt x="4717" y="1164"/>
                </a:lnTo>
                <a:lnTo>
                  <a:pt x="4715" y="1162"/>
                </a:lnTo>
                <a:lnTo>
                  <a:pt x="4715" y="1162"/>
                </a:lnTo>
                <a:close/>
                <a:moveTo>
                  <a:pt x="4611" y="1198"/>
                </a:moveTo>
                <a:lnTo>
                  <a:pt x="4611" y="1195"/>
                </a:lnTo>
                <a:lnTo>
                  <a:pt x="4608" y="1195"/>
                </a:lnTo>
                <a:lnTo>
                  <a:pt x="4608" y="1200"/>
                </a:lnTo>
                <a:lnTo>
                  <a:pt x="4611" y="1200"/>
                </a:lnTo>
                <a:lnTo>
                  <a:pt x="4613" y="1198"/>
                </a:lnTo>
                <a:lnTo>
                  <a:pt x="4611" y="1198"/>
                </a:lnTo>
                <a:close/>
                <a:moveTo>
                  <a:pt x="4611" y="1202"/>
                </a:moveTo>
                <a:lnTo>
                  <a:pt x="4611" y="1202"/>
                </a:lnTo>
                <a:lnTo>
                  <a:pt x="4611" y="1202"/>
                </a:lnTo>
                <a:lnTo>
                  <a:pt x="4611" y="1202"/>
                </a:lnTo>
                <a:lnTo>
                  <a:pt x="4613" y="1202"/>
                </a:lnTo>
                <a:lnTo>
                  <a:pt x="4613" y="1200"/>
                </a:lnTo>
                <a:lnTo>
                  <a:pt x="4611" y="1200"/>
                </a:lnTo>
                <a:lnTo>
                  <a:pt x="4611" y="1202"/>
                </a:lnTo>
                <a:close/>
                <a:moveTo>
                  <a:pt x="4807" y="808"/>
                </a:moveTo>
                <a:lnTo>
                  <a:pt x="4809" y="810"/>
                </a:lnTo>
                <a:lnTo>
                  <a:pt x="4809" y="808"/>
                </a:lnTo>
                <a:lnTo>
                  <a:pt x="4809" y="808"/>
                </a:lnTo>
                <a:lnTo>
                  <a:pt x="4807" y="808"/>
                </a:lnTo>
                <a:lnTo>
                  <a:pt x="4807" y="808"/>
                </a:lnTo>
                <a:close/>
                <a:moveTo>
                  <a:pt x="5147" y="423"/>
                </a:moveTo>
                <a:lnTo>
                  <a:pt x="5147" y="423"/>
                </a:lnTo>
                <a:lnTo>
                  <a:pt x="5147" y="423"/>
                </a:lnTo>
                <a:lnTo>
                  <a:pt x="5149" y="423"/>
                </a:lnTo>
                <a:lnTo>
                  <a:pt x="5149" y="423"/>
                </a:lnTo>
                <a:lnTo>
                  <a:pt x="5149" y="423"/>
                </a:lnTo>
                <a:lnTo>
                  <a:pt x="5152" y="418"/>
                </a:lnTo>
                <a:lnTo>
                  <a:pt x="5154" y="418"/>
                </a:lnTo>
                <a:lnTo>
                  <a:pt x="5159" y="416"/>
                </a:lnTo>
                <a:lnTo>
                  <a:pt x="5156" y="416"/>
                </a:lnTo>
                <a:lnTo>
                  <a:pt x="5154" y="411"/>
                </a:lnTo>
                <a:lnTo>
                  <a:pt x="5149" y="409"/>
                </a:lnTo>
                <a:lnTo>
                  <a:pt x="5149" y="409"/>
                </a:lnTo>
                <a:lnTo>
                  <a:pt x="5149" y="409"/>
                </a:lnTo>
                <a:lnTo>
                  <a:pt x="5147" y="413"/>
                </a:lnTo>
                <a:lnTo>
                  <a:pt x="5142" y="413"/>
                </a:lnTo>
                <a:lnTo>
                  <a:pt x="5142" y="413"/>
                </a:lnTo>
                <a:lnTo>
                  <a:pt x="5142" y="416"/>
                </a:lnTo>
                <a:lnTo>
                  <a:pt x="5145" y="416"/>
                </a:lnTo>
                <a:lnTo>
                  <a:pt x="5145" y="416"/>
                </a:lnTo>
                <a:lnTo>
                  <a:pt x="5147" y="418"/>
                </a:lnTo>
                <a:lnTo>
                  <a:pt x="5147" y="420"/>
                </a:lnTo>
                <a:lnTo>
                  <a:pt x="5147" y="423"/>
                </a:lnTo>
                <a:lnTo>
                  <a:pt x="5147" y="423"/>
                </a:lnTo>
                <a:close/>
                <a:moveTo>
                  <a:pt x="4821" y="843"/>
                </a:moveTo>
                <a:lnTo>
                  <a:pt x="4821" y="843"/>
                </a:lnTo>
                <a:lnTo>
                  <a:pt x="4821" y="843"/>
                </a:lnTo>
                <a:lnTo>
                  <a:pt x="4821" y="841"/>
                </a:lnTo>
                <a:lnTo>
                  <a:pt x="4821" y="841"/>
                </a:lnTo>
                <a:lnTo>
                  <a:pt x="4819" y="843"/>
                </a:lnTo>
                <a:lnTo>
                  <a:pt x="4819" y="841"/>
                </a:lnTo>
                <a:lnTo>
                  <a:pt x="4819" y="843"/>
                </a:lnTo>
                <a:lnTo>
                  <a:pt x="4819" y="843"/>
                </a:lnTo>
                <a:lnTo>
                  <a:pt x="4821" y="843"/>
                </a:lnTo>
                <a:lnTo>
                  <a:pt x="4821" y="843"/>
                </a:lnTo>
                <a:lnTo>
                  <a:pt x="4821" y="843"/>
                </a:lnTo>
                <a:close/>
                <a:moveTo>
                  <a:pt x="4809" y="491"/>
                </a:moveTo>
                <a:lnTo>
                  <a:pt x="4809" y="491"/>
                </a:lnTo>
                <a:lnTo>
                  <a:pt x="4807" y="491"/>
                </a:lnTo>
                <a:lnTo>
                  <a:pt x="4807" y="491"/>
                </a:lnTo>
                <a:lnTo>
                  <a:pt x="4805" y="494"/>
                </a:lnTo>
                <a:lnTo>
                  <a:pt x="4805" y="494"/>
                </a:lnTo>
                <a:lnTo>
                  <a:pt x="4805" y="494"/>
                </a:lnTo>
                <a:lnTo>
                  <a:pt x="4807" y="494"/>
                </a:lnTo>
                <a:lnTo>
                  <a:pt x="4807" y="494"/>
                </a:lnTo>
                <a:lnTo>
                  <a:pt x="4809" y="494"/>
                </a:lnTo>
                <a:lnTo>
                  <a:pt x="4809" y="494"/>
                </a:lnTo>
                <a:lnTo>
                  <a:pt x="4812" y="494"/>
                </a:lnTo>
                <a:lnTo>
                  <a:pt x="4809" y="491"/>
                </a:lnTo>
                <a:lnTo>
                  <a:pt x="4809" y="491"/>
                </a:lnTo>
                <a:lnTo>
                  <a:pt x="4809" y="491"/>
                </a:lnTo>
                <a:close/>
                <a:moveTo>
                  <a:pt x="4814" y="496"/>
                </a:moveTo>
                <a:lnTo>
                  <a:pt x="4816" y="496"/>
                </a:lnTo>
                <a:lnTo>
                  <a:pt x="4816" y="496"/>
                </a:lnTo>
                <a:lnTo>
                  <a:pt x="4819" y="496"/>
                </a:lnTo>
                <a:lnTo>
                  <a:pt x="4819" y="496"/>
                </a:lnTo>
                <a:lnTo>
                  <a:pt x="4819" y="496"/>
                </a:lnTo>
                <a:lnTo>
                  <a:pt x="4821" y="498"/>
                </a:lnTo>
                <a:lnTo>
                  <a:pt x="4823" y="501"/>
                </a:lnTo>
                <a:lnTo>
                  <a:pt x="4823" y="501"/>
                </a:lnTo>
                <a:lnTo>
                  <a:pt x="4826" y="498"/>
                </a:lnTo>
                <a:lnTo>
                  <a:pt x="4826" y="498"/>
                </a:lnTo>
                <a:lnTo>
                  <a:pt x="4826" y="498"/>
                </a:lnTo>
                <a:lnTo>
                  <a:pt x="4828" y="496"/>
                </a:lnTo>
                <a:lnTo>
                  <a:pt x="4826" y="496"/>
                </a:lnTo>
                <a:lnTo>
                  <a:pt x="4826" y="494"/>
                </a:lnTo>
                <a:lnTo>
                  <a:pt x="4826" y="494"/>
                </a:lnTo>
                <a:lnTo>
                  <a:pt x="4826" y="491"/>
                </a:lnTo>
                <a:lnTo>
                  <a:pt x="4826" y="491"/>
                </a:lnTo>
                <a:lnTo>
                  <a:pt x="4826" y="491"/>
                </a:lnTo>
                <a:lnTo>
                  <a:pt x="4823" y="491"/>
                </a:lnTo>
                <a:lnTo>
                  <a:pt x="4821" y="491"/>
                </a:lnTo>
                <a:lnTo>
                  <a:pt x="4821" y="491"/>
                </a:lnTo>
                <a:lnTo>
                  <a:pt x="4814" y="489"/>
                </a:lnTo>
                <a:lnTo>
                  <a:pt x="4814" y="489"/>
                </a:lnTo>
                <a:lnTo>
                  <a:pt x="4814" y="489"/>
                </a:lnTo>
                <a:lnTo>
                  <a:pt x="4814" y="494"/>
                </a:lnTo>
                <a:lnTo>
                  <a:pt x="4814" y="494"/>
                </a:lnTo>
                <a:lnTo>
                  <a:pt x="4814" y="496"/>
                </a:lnTo>
                <a:close/>
                <a:moveTo>
                  <a:pt x="4814" y="976"/>
                </a:moveTo>
                <a:lnTo>
                  <a:pt x="4814" y="976"/>
                </a:lnTo>
                <a:lnTo>
                  <a:pt x="4812" y="976"/>
                </a:lnTo>
                <a:lnTo>
                  <a:pt x="4809" y="973"/>
                </a:lnTo>
                <a:lnTo>
                  <a:pt x="4807" y="973"/>
                </a:lnTo>
                <a:lnTo>
                  <a:pt x="4809" y="976"/>
                </a:lnTo>
                <a:lnTo>
                  <a:pt x="4812" y="978"/>
                </a:lnTo>
                <a:lnTo>
                  <a:pt x="4814" y="978"/>
                </a:lnTo>
                <a:lnTo>
                  <a:pt x="4821" y="980"/>
                </a:lnTo>
                <a:lnTo>
                  <a:pt x="4821" y="980"/>
                </a:lnTo>
                <a:lnTo>
                  <a:pt x="4821" y="980"/>
                </a:lnTo>
                <a:lnTo>
                  <a:pt x="4821" y="978"/>
                </a:lnTo>
                <a:lnTo>
                  <a:pt x="4816" y="978"/>
                </a:lnTo>
                <a:lnTo>
                  <a:pt x="4814" y="976"/>
                </a:lnTo>
                <a:close/>
                <a:moveTo>
                  <a:pt x="2842" y="477"/>
                </a:moveTo>
                <a:lnTo>
                  <a:pt x="2842" y="477"/>
                </a:lnTo>
                <a:lnTo>
                  <a:pt x="2842" y="477"/>
                </a:lnTo>
                <a:lnTo>
                  <a:pt x="2842" y="477"/>
                </a:lnTo>
                <a:lnTo>
                  <a:pt x="2844" y="475"/>
                </a:lnTo>
                <a:lnTo>
                  <a:pt x="2842" y="475"/>
                </a:lnTo>
                <a:lnTo>
                  <a:pt x="2842" y="472"/>
                </a:lnTo>
                <a:lnTo>
                  <a:pt x="2842" y="475"/>
                </a:lnTo>
                <a:lnTo>
                  <a:pt x="2842" y="475"/>
                </a:lnTo>
                <a:lnTo>
                  <a:pt x="2842" y="477"/>
                </a:lnTo>
                <a:lnTo>
                  <a:pt x="2842" y="477"/>
                </a:lnTo>
                <a:close/>
                <a:moveTo>
                  <a:pt x="2830" y="491"/>
                </a:moveTo>
                <a:lnTo>
                  <a:pt x="2830" y="491"/>
                </a:lnTo>
                <a:lnTo>
                  <a:pt x="2830" y="491"/>
                </a:lnTo>
                <a:lnTo>
                  <a:pt x="2830" y="494"/>
                </a:lnTo>
                <a:lnTo>
                  <a:pt x="2830" y="496"/>
                </a:lnTo>
                <a:lnTo>
                  <a:pt x="2832" y="496"/>
                </a:lnTo>
                <a:lnTo>
                  <a:pt x="2835" y="496"/>
                </a:lnTo>
                <a:lnTo>
                  <a:pt x="2835" y="494"/>
                </a:lnTo>
                <a:lnTo>
                  <a:pt x="2832" y="494"/>
                </a:lnTo>
                <a:lnTo>
                  <a:pt x="2830" y="491"/>
                </a:lnTo>
                <a:close/>
                <a:moveTo>
                  <a:pt x="2837" y="494"/>
                </a:moveTo>
                <a:lnTo>
                  <a:pt x="2837" y="494"/>
                </a:lnTo>
                <a:lnTo>
                  <a:pt x="2835" y="494"/>
                </a:lnTo>
                <a:lnTo>
                  <a:pt x="2837" y="494"/>
                </a:lnTo>
                <a:lnTo>
                  <a:pt x="2837" y="496"/>
                </a:lnTo>
                <a:lnTo>
                  <a:pt x="2839" y="496"/>
                </a:lnTo>
                <a:lnTo>
                  <a:pt x="2839" y="496"/>
                </a:lnTo>
                <a:lnTo>
                  <a:pt x="2839" y="496"/>
                </a:lnTo>
                <a:lnTo>
                  <a:pt x="2839" y="496"/>
                </a:lnTo>
                <a:lnTo>
                  <a:pt x="2837" y="494"/>
                </a:lnTo>
                <a:close/>
                <a:moveTo>
                  <a:pt x="4601" y="1205"/>
                </a:moveTo>
                <a:lnTo>
                  <a:pt x="4601" y="1205"/>
                </a:lnTo>
                <a:lnTo>
                  <a:pt x="4604" y="1207"/>
                </a:lnTo>
                <a:lnTo>
                  <a:pt x="4604" y="1207"/>
                </a:lnTo>
                <a:lnTo>
                  <a:pt x="4604" y="1207"/>
                </a:lnTo>
                <a:lnTo>
                  <a:pt x="4604" y="1205"/>
                </a:lnTo>
                <a:lnTo>
                  <a:pt x="4604" y="1205"/>
                </a:lnTo>
                <a:lnTo>
                  <a:pt x="4604" y="1205"/>
                </a:lnTo>
                <a:lnTo>
                  <a:pt x="4601" y="1205"/>
                </a:lnTo>
                <a:close/>
                <a:moveTo>
                  <a:pt x="2882" y="505"/>
                </a:moveTo>
                <a:lnTo>
                  <a:pt x="2882" y="505"/>
                </a:lnTo>
                <a:lnTo>
                  <a:pt x="2884" y="508"/>
                </a:lnTo>
                <a:lnTo>
                  <a:pt x="2887" y="508"/>
                </a:lnTo>
                <a:lnTo>
                  <a:pt x="2887" y="505"/>
                </a:lnTo>
                <a:lnTo>
                  <a:pt x="2889" y="505"/>
                </a:lnTo>
                <a:lnTo>
                  <a:pt x="2891" y="508"/>
                </a:lnTo>
                <a:lnTo>
                  <a:pt x="2891" y="505"/>
                </a:lnTo>
                <a:lnTo>
                  <a:pt x="2891" y="505"/>
                </a:lnTo>
                <a:lnTo>
                  <a:pt x="2889" y="503"/>
                </a:lnTo>
                <a:lnTo>
                  <a:pt x="2889" y="503"/>
                </a:lnTo>
                <a:lnTo>
                  <a:pt x="2889" y="503"/>
                </a:lnTo>
                <a:lnTo>
                  <a:pt x="2889" y="503"/>
                </a:lnTo>
                <a:lnTo>
                  <a:pt x="2889" y="501"/>
                </a:lnTo>
                <a:lnTo>
                  <a:pt x="2889" y="501"/>
                </a:lnTo>
                <a:lnTo>
                  <a:pt x="2887" y="501"/>
                </a:lnTo>
                <a:lnTo>
                  <a:pt x="2887" y="501"/>
                </a:lnTo>
                <a:lnTo>
                  <a:pt x="2887" y="498"/>
                </a:lnTo>
                <a:lnTo>
                  <a:pt x="2884" y="498"/>
                </a:lnTo>
                <a:lnTo>
                  <a:pt x="2884" y="501"/>
                </a:lnTo>
                <a:lnTo>
                  <a:pt x="2882" y="501"/>
                </a:lnTo>
                <a:lnTo>
                  <a:pt x="2882" y="501"/>
                </a:lnTo>
                <a:lnTo>
                  <a:pt x="2882" y="503"/>
                </a:lnTo>
                <a:lnTo>
                  <a:pt x="2882" y="505"/>
                </a:lnTo>
                <a:lnTo>
                  <a:pt x="2882" y="505"/>
                </a:lnTo>
                <a:close/>
                <a:moveTo>
                  <a:pt x="2844" y="498"/>
                </a:moveTo>
                <a:lnTo>
                  <a:pt x="2844" y="498"/>
                </a:lnTo>
                <a:lnTo>
                  <a:pt x="2844" y="496"/>
                </a:lnTo>
                <a:lnTo>
                  <a:pt x="2846" y="491"/>
                </a:lnTo>
                <a:lnTo>
                  <a:pt x="2846" y="489"/>
                </a:lnTo>
                <a:lnTo>
                  <a:pt x="2846" y="489"/>
                </a:lnTo>
                <a:lnTo>
                  <a:pt x="2846" y="491"/>
                </a:lnTo>
                <a:lnTo>
                  <a:pt x="2844" y="494"/>
                </a:lnTo>
                <a:lnTo>
                  <a:pt x="2844" y="494"/>
                </a:lnTo>
                <a:lnTo>
                  <a:pt x="2842" y="496"/>
                </a:lnTo>
                <a:lnTo>
                  <a:pt x="2842" y="496"/>
                </a:lnTo>
                <a:lnTo>
                  <a:pt x="2844" y="498"/>
                </a:lnTo>
                <a:close/>
                <a:moveTo>
                  <a:pt x="2844" y="491"/>
                </a:moveTo>
                <a:lnTo>
                  <a:pt x="2844" y="489"/>
                </a:lnTo>
                <a:lnTo>
                  <a:pt x="2844" y="487"/>
                </a:lnTo>
                <a:lnTo>
                  <a:pt x="2846" y="487"/>
                </a:lnTo>
                <a:lnTo>
                  <a:pt x="2844" y="484"/>
                </a:lnTo>
                <a:lnTo>
                  <a:pt x="2844" y="482"/>
                </a:lnTo>
                <a:lnTo>
                  <a:pt x="2842" y="482"/>
                </a:lnTo>
                <a:lnTo>
                  <a:pt x="2842" y="480"/>
                </a:lnTo>
                <a:lnTo>
                  <a:pt x="2839" y="482"/>
                </a:lnTo>
                <a:lnTo>
                  <a:pt x="2839" y="482"/>
                </a:lnTo>
                <a:lnTo>
                  <a:pt x="2837" y="482"/>
                </a:lnTo>
                <a:lnTo>
                  <a:pt x="2837" y="482"/>
                </a:lnTo>
                <a:lnTo>
                  <a:pt x="2832" y="482"/>
                </a:lnTo>
                <a:lnTo>
                  <a:pt x="2830" y="482"/>
                </a:lnTo>
                <a:lnTo>
                  <a:pt x="2830" y="487"/>
                </a:lnTo>
                <a:lnTo>
                  <a:pt x="2832" y="489"/>
                </a:lnTo>
                <a:lnTo>
                  <a:pt x="2832" y="489"/>
                </a:lnTo>
                <a:lnTo>
                  <a:pt x="2832" y="489"/>
                </a:lnTo>
                <a:lnTo>
                  <a:pt x="2837" y="491"/>
                </a:lnTo>
                <a:lnTo>
                  <a:pt x="2839" y="491"/>
                </a:lnTo>
                <a:lnTo>
                  <a:pt x="2842" y="491"/>
                </a:lnTo>
                <a:lnTo>
                  <a:pt x="2844" y="491"/>
                </a:lnTo>
                <a:close/>
                <a:moveTo>
                  <a:pt x="2870" y="491"/>
                </a:moveTo>
                <a:lnTo>
                  <a:pt x="2870" y="491"/>
                </a:lnTo>
                <a:lnTo>
                  <a:pt x="2868" y="491"/>
                </a:lnTo>
                <a:lnTo>
                  <a:pt x="2868" y="491"/>
                </a:lnTo>
                <a:lnTo>
                  <a:pt x="2868" y="491"/>
                </a:lnTo>
                <a:lnTo>
                  <a:pt x="2868" y="494"/>
                </a:lnTo>
                <a:lnTo>
                  <a:pt x="2865" y="494"/>
                </a:lnTo>
                <a:lnTo>
                  <a:pt x="2865" y="494"/>
                </a:lnTo>
                <a:lnTo>
                  <a:pt x="2865" y="494"/>
                </a:lnTo>
                <a:lnTo>
                  <a:pt x="2868" y="496"/>
                </a:lnTo>
                <a:lnTo>
                  <a:pt x="2870" y="494"/>
                </a:lnTo>
                <a:lnTo>
                  <a:pt x="2872" y="494"/>
                </a:lnTo>
                <a:lnTo>
                  <a:pt x="2872" y="494"/>
                </a:lnTo>
                <a:lnTo>
                  <a:pt x="2872" y="494"/>
                </a:lnTo>
                <a:lnTo>
                  <a:pt x="2870" y="491"/>
                </a:lnTo>
                <a:close/>
                <a:moveTo>
                  <a:pt x="2858" y="498"/>
                </a:moveTo>
                <a:lnTo>
                  <a:pt x="2858" y="501"/>
                </a:lnTo>
                <a:lnTo>
                  <a:pt x="2861" y="498"/>
                </a:lnTo>
                <a:lnTo>
                  <a:pt x="2861" y="498"/>
                </a:lnTo>
                <a:lnTo>
                  <a:pt x="2861" y="496"/>
                </a:lnTo>
                <a:lnTo>
                  <a:pt x="2858" y="496"/>
                </a:lnTo>
                <a:lnTo>
                  <a:pt x="2856" y="496"/>
                </a:lnTo>
                <a:lnTo>
                  <a:pt x="2853" y="496"/>
                </a:lnTo>
                <a:lnTo>
                  <a:pt x="2851" y="494"/>
                </a:lnTo>
                <a:lnTo>
                  <a:pt x="2849" y="494"/>
                </a:lnTo>
                <a:lnTo>
                  <a:pt x="2849" y="496"/>
                </a:lnTo>
                <a:lnTo>
                  <a:pt x="2849" y="498"/>
                </a:lnTo>
                <a:lnTo>
                  <a:pt x="2856" y="501"/>
                </a:lnTo>
                <a:lnTo>
                  <a:pt x="2858" y="498"/>
                </a:lnTo>
                <a:close/>
                <a:moveTo>
                  <a:pt x="2846" y="446"/>
                </a:moveTo>
                <a:lnTo>
                  <a:pt x="2846" y="449"/>
                </a:lnTo>
                <a:lnTo>
                  <a:pt x="2849" y="449"/>
                </a:lnTo>
                <a:lnTo>
                  <a:pt x="2849" y="449"/>
                </a:lnTo>
                <a:lnTo>
                  <a:pt x="2849" y="449"/>
                </a:lnTo>
                <a:lnTo>
                  <a:pt x="2851" y="446"/>
                </a:lnTo>
                <a:lnTo>
                  <a:pt x="2849" y="446"/>
                </a:lnTo>
                <a:lnTo>
                  <a:pt x="2846" y="446"/>
                </a:lnTo>
                <a:close/>
                <a:moveTo>
                  <a:pt x="2849" y="503"/>
                </a:moveTo>
                <a:lnTo>
                  <a:pt x="2849" y="503"/>
                </a:lnTo>
                <a:lnTo>
                  <a:pt x="2849" y="503"/>
                </a:lnTo>
                <a:lnTo>
                  <a:pt x="2849" y="503"/>
                </a:lnTo>
                <a:lnTo>
                  <a:pt x="2851" y="505"/>
                </a:lnTo>
                <a:lnTo>
                  <a:pt x="2853" y="505"/>
                </a:lnTo>
                <a:lnTo>
                  <a:pt x="2853" y="503"/>
                </a:lnTo>
                <a:lnTo>
                  <a:pt x="2851" y="503"/>
                </a:lnTo>
                <a:lnTo>
                  <a:pt x="2849" y="503"/>
                </a:lnTo>
                <a:close/>
                <a:moveTo>
                  <a:pt x="2960" y="411"/>
                </a:moveTo>
                <a:lnTo>
                  <a:pt x="2960" y="411"/>
                </a:lnTo>
                <a:lnTo>
                  <a:pt x="2960" y="413"/>
                </a:lnTo>
                <a:lnTo>
                  <a:pt x="2960" y="413"/>
                </a:lnTo>
                <a:lnTo>
                  <a:pt x="2957" y="413"/>
                </a:lnTo>
                <a:lnTo>
                  <a:pt x="2960" y="413"/>
                </a:lnTo>
                <a:lnTo>
                  <a:pt x="2960" y="413"/>
                </a:lnTo>
                <a:lnTo>
                  <a:pt x="2960" y="411"/>
                </a:lnTo>
                <a:close/>
                <a:moveTo>
                  <a:pt x="2910" y="494"/>
                </a:moveTo>
                <a:lnTo>
                  <a:pt x="2912" y="491"/>
                </a:lnTo>
                <a:lnTo>
                  <a:pt x="2912" y="491"/>
                </a:lnTo>
                <a:lnTo>
                  <a:pt x="2912" y="489"/>
                </a:lnTo>
                <a:lnTo>
                  <a:pt x="2905" y="487"/>
                </a:lnTo>
                <a:lnTo>
                  <a:pt x="2905" y="489"/>
                </a:lnTo>
                <a:lnTo>
                  <a:pt x="2905" y="491"/>
                </a:lnTo>
                <a:lnTo>
                  <a:pt x="2908" y="491"/>
                </a:lnTo>
                <a:lnTo>
                  <a:pt x="2910" y="494"/>
                </a:lnTo>
                <a:close/>
                <a:moveTo>
                  <a:pt x="2976" y="390"/>
                </a:moveTo>
                <a:lnTo>
                  <a:pt x="2974" y="390"/>
                </a:lnTo>
                <a:lnTo>
                  <a:pt x="2974" y="392"/>
                </a:lnTo>
                <a:lnTo>
                  <a:pt x="2974" y="392"/>
                </a:lnTo>
                <a:lnTo>
                  <a:pt x="2976" y="392"/>
                </a:lnTo>
                <a:lnTo>
                  <a:pt x="2976" y="392"/>
                </a:lnTo>
                <a:lnTo>
                  <a:pt x="2976" y="392"/>
                </a:lnTo>
                <a:lnTo>
                  <a:pt x="2976" y="392"/>
                </a:lnTo>
                <a:lnTo>
                  <a:pt x="2976" y="392"/>
                </a:lnTo>
                <a:lnTo>
                  <a:pt x="2976" y="390"/>
                </a:lnTo>
                <a:close/>
                <a:moveTo>
                  <a:pt x="2979" y="390"/>
                </a:moveTo>
                <a:lnTo>
                  <a:pt x="2979" y="390"/>
                </a:lnTo>
                <a:lnTo>
                  <a:pt x="2979" y="390"/>
                </a:lnTo>
                <a:lnTo>
                  <a:pt x="2979" y="390"/>
                </a:lnTo>
                <a:lnTo>
                  <a:pt x="2976" y="390"/>
                </a:lnTo>
                <a:lnTo>
                  <a:pt x="2976" y="390"/>
                </a:lnTo>
                <a:lnTo>
                  <a:pt x="2979" y="392"/>
                </a:lnTo>
                <a:lnTo>
                  <a:pt x="2979" y="392"/>
                </a:lnTo>
                <a:lnTo>
                  <a:pt x="2983" y="392"/>
                </a:lnTo>
                <a:lnTo>
                  <a:pt x="2983" y="392"/>
                </a:lnTo>
                <a:lnTo>
                  <a:pt x="2983" y="392"/>
                </a:lnTo>
                <a:lnTo>
                  <a:pt x="2983" y="392"/>
                </a:lnTo>
                <a:lnTo>
                  <a:pt x="2983" y="390"/>
                </a:lnTo>
                <a:lnTo>
                  <a:pt x="2983" y="392"/>
                </a:lnTo>
                <a:lnTo>
                  <a:pt x="2986" y="392"/>
                </a:lnTo>
                <a:lnTo>
                  <a:pt x="2986" y="390"/>
                </a:lnTo>
                <a:lnTo>
                  <a:pt x="2986" y="390"/>
                </a:lnTo>
                <a:lnTo>
                  <a:pt x="2983" y="390"/>
                </a:lnTo>
                <a:lnTo>
                  <a:pt x="2983" y="390"/>
                </a:lnTo>
                <a:lnTo>
                  <a:pt x="2983" y="387"/>
                </a:lnTo>
                <a:lnTo>
                  <a:pt x="2981" y="387"/>
                </a:lnTo>
                <a:lnTo>
                  <a:pt x="2981" y="387"/>
                </a:lnTo>
                <a:lnTo>
                  <a:pt x="2981" y="387"/>
                </a:lnTo>
                <a:lnTo>
                  <a:pt x="2981" y="387"/>
                </a:lnTo>
                <a:lnTo>
                  <a:pt x="2981" y="387"/>
                </a:lnTo>
                <a:lnTo>
                  <a:pt x="2979" y="387"/>
                </a:lnTo>
                <a:lnTo>
                  <a:pt x="2979" y="387"/>
                </a:lnTo>
                <a:lnTo>
                  <a:pt x="2979" y="387"/>
                </a:lnTo>
                <a:lnTo>
                  <a:pt x="2979" y="387"/>
                </a:lnTo>
                <a:lnTo>
                  <a:pt x="2979" y="390"/>
                </a:lnTo>
                <a:lnTo>
                  <a:pt x="2979" y="390"/>
                </a:lnTo>
                <a:lnTo>
                  <a:pt x="2979" y="390"/>
                </a:lnTo>
                <a:close/>
                <a:moveTo>
                  <a:pt x="2990" y="394"/>
                </a:moveTo>
                <a:lnTo>
                  <a:pt x="2990" y="394"/>
                </a:lnTo>
                <a:lnTo>
                  <a:pt x="2990" y="394"/>
                </a:lnTo>
                <a:lnTo>
                  <a:pt x="2990" y="394"/>
                </a:lnTo>
                <a:lnTo>
                  <a:pt x="2988" y="392"/>
                </a:lnTo>
                <a:lnTo>
                  <a:pt x="2988" y="394"/>
                </a:lnTo>
                <a:lnTo>
                  <a:pt x="2988" y="394"/>
                </a:lnTo>
                <a:lnTo>
                  <a:pt x="2988" y="394"/>
                </a:lnTo>
                <a:lnTo>
                  <a:pt x="2988" y="394"/>
                </a:lnTo>
                <a:lnTo>
                  <a:pt x="2990" y="394"/>
                </a:lnTo>
                <a:close/>
                <a:moveTo>
                  <a:pt x="2995" y="333"/>
                </a:moveTo>
                <a:lnTo>
                  <a:pt x="2993" y="333"/>
                </a:lnTo>
                <a:lnTo>
                  <a:pt x="2995" y="333"/>
                </a:lnTo>
                <a:lnTo>
                  <a:pt x="2995" y="335"/>
                </a:lnTo>
                <a:lnTo>
                  <a:pt x="2998" y="335"/>
                </a:lnTo>
                <a:lnTo>
                  <a:pt x="2998" y="333"/>
                </a:lnTo>
                <a:lnTo>
                  <a:pt x="2998" y="333"/>
                </a:lnTo>
                <a:lnTo>
                  <a:pt x="2998" y="333"/>
                </a:lnTo>
                <a:lnTo>
                  <a:pt x="2998" y="333"/>
                </a:lnTo>
                <a:lnTo>
                  <a:pt x="2998" y="333"/>
                </a:lnTo>
                <a:lnTo>
                  <a:pt x="2998" y="333"/>
                </a:lnTo>
                <a:lnTo>
                  <a:pt x="2998" y="333"/>
                </a:lnTo>
                <a:lnTo>
                  <a:pt x="2995" y="333"/>
                </a:lnTo>
                <a:lnTo>
                  <a:pt x="2995" y="333"/>
                </a:lnTo>
                <a:lnTo>
                  <a:pt x="2995" y="333"/>
                </a:lnTo>
                <a:lnTo>
                  <a:pt x="2995" y="333"/>
                </a:lnTo>
                <a:close/>
                <a:moveTo>
                  <a:pt x="2972" y="437"/>
                </a:moveTo>
                <a:lnTo>
                  <a:pt x="2972" y="435"/>
                </a:lnTo>
                <a:lnTo>
                  <a:pt x="2974" y="435"/>
                </a:lnTo>
                <a:lnTo>
                  <a:pt x="2974" y="435"/>
                </a:lnTo>
                <a:lnTo>
                  <a:pt x="2972" y="435"/>
                </a:lnTo>
                <a:lnTo>
                  <a:pt x="2969" y="435"/>
                </a:lnTo>
                <a:lnTo>
                  <a:pt x="2972" y="437"/>
                </a:lnTo>
                <a:lnTo>
                  <a:pt x="2972" y="437"/>
                </a:lnTo>
                <a:close/>
                <a:moveTo>
                  <a:pt x="2941" y="446"/>
                </a:moveTo>
                <a:lnTo>
                  <a:pt x="2941" y="446"/>
                </a:lnTo>
                <a:lnTo>
                  <a:pt x="2938" y="446"/>
                </a:lnTo>
                <a:lnTo>
                  <a:pt x="2938" y="449"/>
                </a:lnTo>
                <a:lnTo>
                  <a:pt x="2938" y="449"/>
                </a:lnTo>
                <a:lnTo>
                  <a:pt x="2938" y="451"/>
                </a:lnTo>
                <a:lnTo>
                  <a:pt x="2936" y="456"/>
                </a:lnTo>
                <a:lnTo>
                  <a:pt x="2934" y="456"/>
                </a:lnTo>
                <a:lnTo>
                  <a:pt x="2931" y="461"/>
                </a:lnTo>
                <a:lnTo>
                  <a:pt x="2931" y="463"/>
                </a:lnTo>
                <a:lnTo>
                  <a:pt x="2931" y="468"/>
                </a:lnTo>
                <a:lnTo>
                  <a:pt x="2931" y="468"/>
                </a:lnTo>
                <a:lnTo>
                  <a:pt x="2931" y="468"/>
                </a:lnTo>
                <a:lnTo>
                  <a:pt x="2934" y="468"/>
                </a:lnTo>
                <a:lnTo>
                  <a:pt x="2936" y="458"/>
                </a:lnTo>
                <a:lnTo>
                  <a:pt x="2938" y="456"/>
                </a:lnTo>
                <a:lnTo>
                  <a:pt x="2938" y="454"/>
                </a:lnTo>
                <a:lnTo>
                  <a:pt x="2941" y="449"/>
                </a:lnTo>
                <a:lnTo>
                  <a:pt x="2941" y="449"/>
                </a:lnTo>
                <a:lnTo>
                  <a:pt x="2941" y="449"/>
                </a:lnTo>
                <a:lnTo>
                  <a:pt x="2941" y="446"/>
                </a:lnTo>
                <a:lnTo>
                  <a:pt x="2941" y="446"/>
                </a:lnTo>
                <a:close/>
                <a:moveTo>
                  <a:pt x="2957" y="449"/>
                </a:moveTo>
                <a:lnTo>
                  <a:pt x="2957" y="451"/>
                </a:lnTo>
                <a:lnTo>
                  <a:pt x="2960" y="451"/>
                </a:lnTo>
                <a:lnTo>
                  <a:pt x="2957" y="454"/>
                </a:lnTo>
                <a:lnTo>
                  <a:pt x="2957" y="456"/>
                </a:lnTo>
                <a:lnTo>
                  <a:pt x="2960" y="454"/>
                </a:lnTo>
                <a:lnTo>
                  <a:pt x="2960" y="454"/>
                </a:lnTo>
                <a:lnTo>
                  <a:pt x="2962" y="451"/>
                </a:lnTo>
                <a:lnTo>
                  <a:pt x="2962" y="451"/>
                </a:lnTo>
                <a:lnTo>
                  <a:pt x="2962" y="449"/>
                </a:lnTo>
                <a:lnTo>
                  <a:pt x="2964" y="449"/>
                </a:lnTo>
                <a:lnTo>
                  <a:pt x="2967" y="446"/>
                </a:lnTo>
                <a:lnTo>
                  <a:pt x="2967" y="446"/>
                </a:lnTo>
                <a:lnTo>
                  <a:pt x="2967" y="446"/>
                </a:lnTo>
                <a:lnTo>
                  <a:pt x="2969" y="446"/>
                </a:lnTo>
                <a:lnTo>
                  <a:pt x="2967" y="444"/>
                </a:lnTo>
                <a:lnTo>
                  <a:pt x="2967" y="439"/>
                </a:lnTo>
                <a:lnTo>
                  <a:pt x="2967" y="439"/>
                </a:lnTo>
                <a:lnTo>
                  <a:pt x="2969" y="439"/>
                </a:lnTo>
                <a:lnTo>
                  <a:pt x="2969" y="437"/>
                </a:lnTo>
                <a:lnTo>
                  <a:pt x="2972" y="437"/>
                </a:lnTo>
                <a:lnTo>
                  <a:pt x="2969" y="435"/>
                </a:lnTo>
                <a:lnTo>
                  <a:pt x="2967" y="435"/>
                </a:lnTo>
                <a:lnTo>
                  <a:pt x="2967" y="435"/>
                </a:lnTo>
                <a:lnTo>
                  <a:pt x="2967" y="437"/>
                </a:lnTo>
                <a:lnTo>
                  <a:pt x="2964" y="437"/>
                </a:lnTo>
                <a:lnTo>
                  <a:pt x="2962" y="437"/>
                </a:lnTo>
                <a:lnTo>
                  <a:pt x="2960" y="439"/>
                </a:lnTo>
                <a:lnTo>
                  <a:pt x="2960" y="439"/>
                </a:lnTo>
                <a:lnTo>
                  <a:pt x="2957" y="442"/>
                </a:lnTo>
                <a:lnTo>
                  <a:pt x="2957" y="442"/>
                </a:lnTo>
                <a:lnTo>
                  <a:pt x="2957" y="444"/>
                </a:lnTo>
                <a:lnTo>
                  <a:pt x="2957" y="446"/>
                </a:lnTo>
                <a:lnTo>
                  <a:pt x="2957" y="449"/>
                </a:lnTo>
                <a:lnTo>
                  <a:pt x="2957" y="449"/>
                </a:lnTo>
                <a:close/>
                <a:moveTo>
                  <a:pt x="3002" y="385"/>
                </a:moveTo>
                <a:lnTo>
                  <a:pt x="3002" y="385"/>
                </a:lnTo>
                <a:lnTo>
                  <a:pt x="3002" y="385"/>
                </a:lnTo>
                <a:lnTo>
                  <a:pt x="3000" y="383"/>
                </a:lnTo>
                <a:lnTo>
                  <a:pt x="3000" y="383"/>
                </a:lnTo>
                <a:lnTo>
                  <a:pt x="3000" y="383"/>
                </a:lnTo>
                <a:lnTo>
                  <a:pt x="3000" y="383"/>
                </a:lnTo>
                <a:lnTo>
                  <a:pt x="3000" y="385"/>
                </a:lnTo>
                <a:lnTo>
                  <a:pt x="3000" y="385"/>
                </a:lnTo>
                <a:lnTo>
                  <a:pt x="3002" y="385"/>
                </a:lnTo>
                <a:close/>
                <a:moveTo>
                  <a:pt x="2962" y="404"/>
                </a:moveTo>
                <a:lnTo>
                  <a:pt x="2962" y="404"/>
                </a:lnTo>
                <a:lnTo>
                  <a:pt x="2962" y="404"/>
                </a:lnTo>
                <a:lnTo>
                  <a:pt x="2960" y="404"/>
                </a:lnTo>
                <a:lnTo>
                  <a:pt x="2962" y="406"/>
                </a:lnTo>
                <a:lnTo>
                  <a:pt x="2962" y="404"/>
                </a:lnTo>
                <a:lnTo>
                  <a:pt x="2962" y="404"/>
                </a:lnTo>
                <a:lnTo>
                  <a:pt x="2962" y="404"/>
                </a:lnTo>
                <a:lnTo>
                  <a:pt x="2962" y="404"/>
                </a:lnTo>
                <a:lnTo>
                  <a:pt x="2962" y="404"/>
                </a:lnTo>
                <a:close/>
                <a:moveTo>
                  <a:pt x="4391" y="1311"/>
                </a:moveTo>
                <a:lnTo>
                  <a:pt x="4391" y="1311"/>
                </a:lnTo>
                <a:lnTo>
                  <a:pt x="4391" y="1311"/>
                </a:lnTo>
                <a:lnTo>
                  <a:pt x="4391" y="1311"/>
                </a:lnTo>
                <a:lnTo>
                  <a:pt x="4394" y="1309"/>
                </a:lnTo>
                <a:lnTo>
                  <a:pt x="4394" y="1309"/>
                </a:lnTo>
                <a:lnTo>
                  <a:pt x="4391" y="1311"/>
                </a:lnTo>
                <a:close/>
                <a:moveTo>
                  <a:pt x="4365" y="1453"/>
                </a:moveTo>
                <a:lnTo>
                  <a:pt x="4365" y="1450"/>
                </a:lnTo>
                <a:lnTo>
                  <a:pt x="4368" y="1450"/>
                </a:lnTo>
                <a:lnTo>
                  <a:pt x="4365" y="1450"/>
                </a:lnTo>
                <a:lnTo>
                  <a:pt x="4365" y="1448"/>
                </a:lnTo>
                <a:lnTo>
                  <a:pt x="4365" y="1450"/>
                </a:lnTo>
                <a:lnTo>
                  <a:pt x="4365" y="1450"/>
                </a:lnTo>
                <a:lnTo>
                  <a:pt x="4365" y="1450"/>
                </a:lnTo>
                <a:lnTo>
                  <a:pt x="4365" y="1453"/>
                </a:lnTo>
                <a:close/>
                <a:moveTo>
                  <a:pt x="4306" y="1169"/>
                </a:moveTo>
                <a:lnTo>
                  <a:pt x="4308" y="1179"/>
                </a:lnTo>
                <a:lnTo>
                  <a:pt x="4308" y="1176"/>
                </a:lnTo>
                <a:lnTo>
                  <a:pt x="4311" y="1174"/>
                </a:lnTo>
                <a:lnTo>
                  <a:pt x="4308" y="1172"/>
                </a:lnTo>
                <a:lnTo>
                  <a:pt x="4306" y="1169"/>
                </a:lnTo>
                <a:close/>
                <a:moveTo>
                  <a:pt x="4299" y="1179"/>
                </a:moveTo>
                <a:lnTo>
                  <a:pt x="4304" y="1179"/>
                </a:lnTo>
                <a:lnTo>
                  <a:pt x="4304" y="1176"/>
                </a:lnTo>
                <a:lnTo>
                  <a:pt x="4304" y="1172"/>
                </a:lnTo>
                <a:lnTo>
                  <a:pt x="4304" y="1169"/>
                </a:lnTo>
                <a:lnTo>
                  <a:pt x="4301" y="1167"/>
                </a:lnTo>
                <a:lnTo>
                  <a:pt x="4299" y="1164"/>
                </a:lnTo>
                <a:lnTo>
                  <a:pt x="4299" y="1164"/>
                </a:lnTo>
                <a:lnTo>
                  <a:pt x="4299" y="1162"/>
                </a:lnTo>
                <a:lnTo>
                  <a:pt x="4297" y="1162"/>
                </a:lnTo>
                <a:lnTo>
                  <a:pt x="4297" y="1162"/>
                </a:lnTo>
                <a:lnTo>
                  <a:pt x="4297" y="1164"/>
                </a:lnTo>
                <a:lnTo>
                  <a:pt x="4297" y="1167"/>
                </a:lnTo>
                <a:lnTo>
                  <a:pt x="4297" y="1167"/>
                </a:lnTo>
                <a:lnTo>
                  <a:pt x="4299" y="1169"/>
                </a:lnTo>
                <a:lnTo>
                  <a:pt x="4299" y="1172"/>
                </a:lnTo>
                <a:lnTo>
                  <a:pt x="4301" y="1174"/>
                </a:lnTo>
                <a:lnTo>
                  <a:pt x="4299" y="1179"/>
                </a:lnTo>
                <a:lnTo>
                  <a:pt x="4299" y="1179"/>
                </a:lnTo>
                <a:close/>
                <a:moveTo>
                  <a:pt x="4299" y="1160"/>
                </a:moveTo>
                <a:lnTo>
                  <a:pt x="4297" y="1157"/>
                </a:lnTo>
                <a:lnTo>
                  <a:pt x="4297" y="1160"/>
                </a:lnTo>
                <a:lnTo>
                  <a:pt x="4297" y="1160"/>
                </a:lnTo>
                <a:lnTo>
                  <a:pt x="4297" y="1160"/>
                </a:lnTo>
                <a:lnTo>
                  <a:pt x="4299" y="1160"/>
                </a:lnTo>
                <a:lnTo>
                  <a:pt x="4299" y="1160"/>
                </a:lnTo>
                <a:close/>
                <a:moveTo>
                  <a:pt x="4323" y="1181"/>
                </a:moveTo>
                <a:lnTo>
                  <a:pt x="4323" y="1183"/>
                </a:lnTo>
                <a:lnTo>
                  <a:pt x="4323" y="1183"/>
                </a:lnTo>
                <a:lnTo>
                  <a:pt x="4323" y="1186"/>
                </a:lnTo>
                <a:lnTo>
                  <a:pt x="4323" y="1183"/>
                </a:lnTo>
                <a:lnTo>
                  <a:pt x="4323" y="1183"/>
                </a:lnTo>
                <a:lnTo>
                  <a:pt x="4323" y="1181"/>
                </a:lnTo>
                <a:lnTo>
                  <a:pt x="4323" y="1181"/>
                </a:lnTo>
                <a:close/>
                <a:moveTo>
                  <a:pt x="4368" y="1391"/>
                </a:moveTo>
                <a:lnTo>
                  <a:pt x="4365" y="1391"/>
                </a:lnTo>
                <a:lnTo>
                  <a:pt x="4365" y="1391"/>
                </a:lnTo>
                <a:lnTo>
                  <a:pt x="4365" y="1391"/>
                </a:lnTo>
                <a:lnTo>
                  <a:pt x="4368" y="1394"/>
                </a:lnTo>
                <a:lnTo>
                  <a:pt x="4368" y="1391"/>
                </a:lnTo>
                <a:close/>
                <a:moveTo>
                  <a:pt x="4325" y="1190"/>
                </a:moveTo>
                <a:lnTo>
                  <a:pt x="4325" y="1190"/>
                </a:lnTo>
                <a:lnTo>
                  <a:pt x="4325" y="1188"/>
                </a:lnTo>
                <a:lnTo>
                  <a:pt x="4325" y="1186"/>
                </a:lnTo>
                <a:lnTo>
                  <a:pt x="4325" y="1186"/>
                </a:lnTo>
                <a:lnTo>
                  <a:pt x="4325" y="1186"/>
                </a:lnTo>
                <a:lnTo>
                  <a:pt x="4323" y="1186"/>
                </a:lnTo>
                <a:lnTo>
                  <a:pt x="4325" y="1188"/>
                </a:lnTo>
                <a:lnTo>
                  <a:pt x="4325" y="1190"/>
                </a:lnTo>
                <a:lnTo>
                  <a:pt x="4325" y="1190"/>
                </a:lnTo>
                <a:close/>
                <a:moveTo>
                  <a:pt x="4365" y="1235"/>
                </a:moveTo>
                <a:lnTo>
                  <a:pt x="4365" y="1238"/>
                </a:lnTo>
                <a:lnTo>
                  <a:pt x="4368" y="1235"/>
                </a:lnTo>
                <a:lnTo>
                  <a:pt x="4368" y="1235"/>
                </a:lnTo>
                <a:lnTo>
                  <a:pt x="4368" y="1235"/>
                </a:lnTo>
                <a:lnTo>
                  <a:pt x="4368" y="1235"/>
                </a:lnTo>
                <a:lnTo>
                  <a:pt x="4365" y="1233"/>
                </a:lnTo>
                <a:lnTo>
                  <a:pt x="4365" y="1233"/>
                </a:lnTo>
                <a:lnTo>
                  <a:pt x="4363" y="1231"/>
                </a:lnTo>
                <a:lnTo>
                  <a:pt x="4363" y="1233"/>
                </a:lnTo>
                <a:lnTo>
                  <a:pt x="4363" y="1233"/>
                </a:lnTo>
                <a:lnTo>
                  <a:pt x="4363" y="1233"/>
                </a:lnTo>
                <a:lnTo>
                  <a:pt x="4363" y="1235"/>
                </a:lnTo>
                <a:lnTo>
                  <a:pt x="4365" y="1235"/>
                </a:lnTo>
                <a:close/>
                <a:moveTo>
                  <a:pt x="4346" y="1221"/>
                </a:moveTo>
                <a:lnTo>
                  <a:pt x="4346" y="1221"/>
                </a:lnTo>
                <a:lnTo>
                  <a:pt x="4349" y="1226"/>
                </a:lnTo>
                <a:lnTo>
                  <a:pt x="4349" y="1226"/>
                </a:lnTo>
                <a:lnTo>
                  <a:pt x="4349" y="1224"/>
                </a:lnTo>
                <a:lnTo>
                  <a:pt x="4349" y="1221"/>
                </a:lnTo>
                <a:lnTo>
                  <a:pt x="4346" y="1221"/>
                </a:lnTo>
                <a:close/>
                <a:moveTo>
                  <a:pt x="4316" y="1167"/>
                </a:moveTo>
                <a:lnTo>
                  <a:pt x="4313" y="1167"/>
                </a:lnTo>
                <a:lnTo>
                  <a:pt x="4313" y="1167"/>
                </a:lnTo>
                <a:lnTo>
                  <a:pt x="4313" y="1169"/>
                </a:lnTo>
                <a:lnTo>
                  <a:pt x="4316" y="1172"/>
                </a:lnTo>
                <a:lnTo>
                  <a:pt x="4316" y="1172"/>
                </a:lnTo>
                <a:lnTo>
                  <a:pt x="4316" y="1172"/>
                </a:lnTo>
                <a:lnTo>
                  <a:pt x="4316" y="1172"/>
                </a:lnTo>
                <a:lnTo>
                  <a:pt x="4316" y="1169"/>
                </a:lnTo>
                <a:lnTo>
                  <a:pt x="4316" y="1167"/>
                </a:lnTo>
                <a:close/>
                <a:moveTo>
                  <a:pt x="4124" y="1453"/>
                </a:moveTo>
                <a:lnTo>
                  <a:pt x="4127" y="1453"/>
                </a:lnTo>
                <a:lnTo>
                  <a:pt x="4127" y="1455"/>
                </a:lnTo>
                <a:lnTo>
                  <a:pt x="4127" y="1453"/>
                </a:lnTo>
                <a:lnTo>
                  <a:pt x="4127" y="1453"/>
                </a:lnTo>
                <a:lnTo>
                  <a:pt x="4124" y="1453"/>
                </a:lnTo>
                <a:lnTo>
                  <a:pt x="4124" y="1453"/>
                </a:lnTo>
                <a:close/>
                <a:moveTo>
                  <a:pt x="4127" y="1441"/>
                </a:moveTo>
                <a:lnTo>
                  <a:pt x="4127" y="1441"/>
                </a:lnTo>
                <a:lnTo>
                  <a:pt x="4127" y="1438"/>
                </a:lnTo>
                <a:lnTo>
                  <a:pt x="4127" y="1438"/>
                </a:lnTo>
                <a:lnTo>
                  <a:pt x="4127" y="1438"/>
                </a:lnTo>
                <a:lnTo>
                  <a:pt x="4124" y="1438"/>
                </a:lnTo>
                <a:lnTo>
                  <a:pt x="4127" y="1441"/>
                </a:lnTo>
                <a:lnTo>
                  <a:pt x="4127" y="1441"/>
                </a:lnTo>
                <a:lnTo>
                  <a:pt x="4127" y="1441"/>
                </a:lnTo>
                <a:close/>
                <a:moveTo>
                  <a:pt x="4157" y="1512"/>
                </a:moveTo>
                <a:lnTo>
                  <a:pt x="4162" y="1509"/>
                </a:lnTo>
                <a:lnTo>
                  <a:pt x="4162" y="1507"/>
                </a:lnTo>
                <a:lnTo>
                  <a:pt x="4164" y="1505"/>
                </a:lnTo>
                <a:lnTo>
                  <a:pt x="4164" y="1502"/>
                </a:lnTo>
                <a:lnTo>
                  <a:pt x="4164" y="1497"/>
                </a:lnTo>
                <a:lnTo>
                  <a:pt x="4164" y="1495"/>
                </a:lnTo>
                <a:lnTo>
                  <a:pt x="4164" y="1490"/>
                </a:lnTo>
                <a:lnTo>
                  <a:pt x="4164" y="1488"/>
                </a:lnTo>
                <a:lnTo>
                  <a:pt x="4164" y="1486"/>
                </a:lnTo>
                <a:lnTo>
                  <a:pt x="4162" y="1483"/>
                </a:lnTo>
                <a:lnTo>
                  <a:pt x="4162" y="1481"/>
                </a:lnTo>
                <a:lnTo>
                  <a:pt x="4162" y="1481"/>
                </a:lnTo>
                <a:lnTo>
                  <a:pt x="4162" y="1481"/>
                </a:lnTo>
                <a:lnTo>
                  <a:pt x="4162" y="1481"/>
                </a:lnTo>
                <a:lnTo>
                  <a:pt x="4157" y="1474"/>
                </a:lnTo>
                <a:lnTo>
                  <a:pt x="4155" y="1472"/>
                </a:lnTo>
                <a:lnTo>
                  <a:pt x="4155" y="1472"/>
                </a:lnTo>
                <a:lnTo>
                  <a:pt x="4155" y="1467"/>
                </a:lnTo>
                <a:lnTo>
                  <a:pt x="4155" y="1464"/>
                </a:lnTo>
                <a:lnTo>
                  <a:pt x="4153" y="1464"/>
                </a:lnTo>
                <a:lnTo>
                  <a:pt x="4153" y="1464"/>
                </a:lnTo>
                <a:lnTo>
                  <a:pt x="4153" y="1464"/>
                </a:lnTo>
                <a:lnTo>
                  <a:pt x="4153" y="1462"/>
                </a:lnTo>
                <a:lnTo>
                  <a:pt x="4153" y="1462"/>
                </a:lnTo>
                <a:lnTo>
                  <a:pt x="4148" y="1455"/>
                </a:lnTo>
                <a:lnTo>
                  <a:pt x="4148" y="1455"/>
                </a:lnTo>
                <a:lnTo>
                  <a:pt x="4145" y="1455"/>
                </a:lnTo>
                <a:lnTo>
                  <a:pt x="4145" y="1453"/>
                </a:lnTo>
                <a:lnTo>
                  <a:pt x="4145" y="1453"/>
                </a:lnTo>
                <a:lnTo>
                  <a:pt x="4141" y="1446"/>
                </a:lnTo>
                <a:lnTo>
                  <a:pt x="4136" y="1441"/>
                </a:lnTo>
                <a:lnTo>
                  <a:pt x="4134" y="1438"/>
                </a:lnTo>
                <a:lnTo>
                  <a:pt x="4131" y="1436"/>
                </a:lnTo>
                <a:lnTo>
                  <a:pt x="4129" y="1436"/>
                </a:lnTo>
                <a:lnTo>
                  <a:pt x="4127" y="1436"/>
                </a:lnTo>
                <a:lnTo>
                  <a:pt x="4127" y="1438"/>
                </a:lnTo>
                <a:lnTo>
                  <a:pt x="4127" y="1438"/>
                </a:lnTo>
                <a:lnTo>
                  <a:pt x="4129" y="1438"/>
                </a:lnTo>
                <a:lnTo>
                  <a:pt x="4129" y="1441"/>
                </a:lnTo>
                <a:lnTo>
                  <a:pt x="4134" y="1441"/>
                </a:lnTo>
                <a:lnTo>
                  <a:pt x="4136" y="1443"/>
                </a:lnTo>
                <a:lnTo>
                  <a:pt x="4136" y="1443"/>
                </a:lnTo>
                <a:lnTo>
                  <a:pt x="4136" y="1443"/>
                </a:lnTo>
                <a:lnTo>
                  <a:pt x="4134" y="1446"/>
                </a:lnTo>
                <a:lnTo>
                  <a:pt x="4134" y="1443"/>
                </a:lnTo>
                <a:lnTo>
                  <a:pt x="4131" y="1443"/>
                </a:lnTo>
                <a:lnTo>
                  <a:pt x="4129" y="1443"/>
                </a:lnTo>
                <a:lnTo>
                  <a:pt x="4131" y="1446"/>
                </a:lnTo>
                <a:lnTo>
                  <a:pt x="4131" y="1448"/>
                </a:lnTo>
                <a:lnTo>
                  <a:pt x="4131" y="1450"/>
                </a:lnTo>
                <a:lnTo>
                  <a:pt x="4129" y="1453"/>
                </a:lnTo>
                <a:lnTo>
                  <a:pt x="4127" y="1457"/>
                </a:lnTo>
                <a:lnTo>
                  <a:pt x="4127" y="1457"/>
                </a:lnTo>
                <a:lnTo>
                  <a:pt x="4129" y="1460"/>
                </a:lnTo>
                <a:lnTo>
                  <a:pt x="4129" y="1460"/>
                </a:lnTo>
                <a:lnTo>
                  <a:pt x="4127" y="1467"/>
                </a:lnTo>
                <a:lnTo>
                  <a:pt x="4127" y="1469"/>
                </a:lnTo>
                <a:lnTo>
                  <a:pt x="4127" y="1474"/>
                </a:lnTo>
                <a:lnTo>
                  <a:pt x="4127" y="1474"/>
                </a:lnTo>
                <a:lnTo>
                  <a:pt x="4124" y="1474"/>
                </a:lnTo>
                <a:lnTo>
                  <a:pt x="4124" y="1469"/>
                </a:lnTo>
                <a:lnTo>
                  <a:pt x="4124" y="1472"/>
                </a:lnTo>
                <a:lnTo>
                  <a:pt x="4124" y="1474"/>
                </a:lnTo>
                <a:lnTo>
                  <a:pt x="4127" y="1479"/>
                </a:lnTo>
                <a:lnTo>
                  <a:pt x="4127" y="1483"/>
                </a:lnTo>
                <a:lnTo>
                  <a:pt x="4129" y="1500"/>
                </a:lnTo>
                <a:lnTo>
                  <a:pt x="4129" y="1505"/>
                </a:lnTo>
                <a:lnTo>
                  <a:pt x="4131" y="1509"/>
                </a:lnTo>
                <a:lnTo>
                  <a:pt x="4134" y="1514"/>
                </a:lnTo>
                <a:lnTo>
                  <a:pt x="4136" y="1516"/>
                </a:lnTo>
                <a:lnTo>
                  <a:pt x="4141" y="1519"/>
                </a:lnTo>
                <a:lnTo>
                  <a:pt x="4145" y="1519"/>
                </a:lnTo>
                <a:lnTo>
                  <a:pt x="4150" y="1516"/>
                </a:lnTo>
                <a:lnTo>
                  <a:pt x="4155" y="1514"/>
                </a:lnTo>
                <a:lnTo>
                  <a:pt x="4157" y="1512"/>
                </a:lnTo>
                <a:close/>
                <a:moveTo>
                  <a:pt x="4386" y="1497"/>
                </a:moveTo>
                <a:lnTo>
                  <a:pt x="4389" y="1502"/>
                </a:lnTo>
                <a:lnTo>
                  <a:pt x="4389" y="1500"/>
                </a:lnTo>
                <a:lnTo>
                  <a:pt x="4389" y="1497"/>
                </a:lnTo>
                <a:lnTo>
                  <a:pt x="4389" y="1493"/>
                </a:lnTo>
                <a:lnTo>
                  <a:pt x="4386" y="1490"/>
                </a:lnTo>
                <a:lnTo>
                  <a:pt x="4384" y="1493"/>
                </a:lnTo>
                <a:lnTo>
                  <a:pt x="4384" y="1493"/>
                </a:lnTo>
                <a:lnTo>
                  <a:pt x="4384" y="1495"/>
                </a:lnTo>
                <a:lnTo>
                  <a:pt x="4386" y="1497"/>
                </a:lnTo>
                <a:close/>
                <a:moveTo>
                  <a:pt x="4540" y="1389"/>
                </a:moveTo>
                <a:lnTo>
                  <a:pt x="4538" y="1389"/>
                </a:lnTo>
                <a:lnTo>
                  <a:pt x="4538" y="1389"/>
                </a:lnTo>
                <a:lnTo>
                  <a:pt x="4538" y="1389"/>
                </a:lnTo>
                <a:lnTo>
                  <a:pt x="4538" y="1391"/>
                </a:lnTo>
                <a:lnTo>
                  <a:pt x="4540" y="1391"/>
                </a:lnTo>
                <a:lnTo>
                  <a:pt x="4540" y="1391"/>
                </a:lnTo>
                <a:lnTo>
                  <a:pt x="4540" y="1391"/>
                </a:lnTo>
                <a:lnTo>
                  <a:pt x="4540" y="1391"/>
                </a:lnTo>
                <a:lnTo>
                  <a:pt x="4540" y="1391"/>
                </a:lnTo>
                <a:lnTo>
                  <a:pt x="4540" y="1389"/>
                </a:lnTo>
                <a:close/>
                <a:moveTo>
                  <a:pt x="4497" y="1443"/>
                </a:moveTo>
                <a:lnTo>
                  <a:pt x="4497" y="1443"/>
                </a:lnTo>
                <a:lnTo>
                  <a:pt x="4500" y="1446"/>
                </a:lnTo>
                <a:lnTo>
                  <a:pt x="4500" y="1446"/>
                </a:lnTo>
                <a:lnTo>
                  <a:pt x="4500" y="1443"/>
                </a:lnTo>
                <a:lnTo>
                  <a:pt x="4500" y="1441"/>
                </a:lnTo>
                <a:lnTo>
                  <a:pt x="4500" y="1443"/>
                </a:lnTo>
                <a:lnTo>
                  <a:pt x="4497" y="1441"/>
                </a:lnTo>
                <a:lnTo>
                  <a:pt x="4497" y="1443"/>
                </a:lnTo>
                <a:close/>
                <a:moveTo>
                  <a:pt x="4542" y="1398"/>
                </a:moveTo>
                <a:lnTo>
                  <a:pt x="4545" y="1401"/>
                </a:lnTo>
                <a:lnTo>
                  <a:pt x="4545" y="1398"/>
                </a:lnTo>
                <a:lnTo>
                  <a:pt x="4545" y="1398"/>
                </a:lnTo>
                <a:lnTo>
                  <a:pt x="4545" y="1398"/>
                </a:lnTo>
                <a:lnTo>
                  <a:pt x="4542" y="1398"/>
                </a:lnTo>
                <a:close/>
                <a:moveTo>
                  <a:pt x="4500" y="1441"/>
                </a:moveTo>
                <a:lnTo>
                  <a:pt x="4500" y="1438"/>
                </a:lnTo>
                <a:lnTo>
                  <a:pt x="4500" y="1438"/>
                </a:lnTo>
                <a:lnTo>
                  <a:pt x="4500" y="1438"/>
                </a:lnTo>
                <a:lnTo>
                  <a:pt x="4500" y="1438"/>
                </a:lnTo>
                <a:lnTo>
                  <a:pt x="4500" y="1438"/>
                </a:lnTo>
                <a:lnTo>
                  <a:pt x="4500" y="1438"/>
                </a:lnTo>
                <a:lnTo>
                  <a:pt x="4500" y="1441"/>
                </a:lnTo>
                <a:close/>
                <a:moveTo>
                  <a:pt x="4552" y="1405"/>
                </a:moveTo>
                <a:lnTo>
                  <a:pt x="4552" y="1405"/>
                </a:lnTo>
                <a:lnTo>
                  <a:pt x="4552" y="1405"/>
                </a:lnTo>
                <a:lnTo>
                  <a:pt x="4554" y="1405"/>
                </a:lnTo>
                <a:lnTo>
                  <a:pt x="4554" y="1405"/>
                </a:lnTo>
                <a:lnTo>
                  <a:pt x="4554" y="1403"/>
                </a:lnTo>
                <a:lnTo>
                  <a:pt x="4552" y="1403"/>
                </a:lnTo>
                <a:lnTo>
                  <a:pt x="4552" y="1405"/>
                </a:lnTo>
                <a:close/>
                <a:moveTo>
                  <a:pt x="4384" y="1488"/>
                </a:moveTo>
                <a:lnTo>
                  <a:pt x="4384" y="1490"/>
                </a:lnTo>
                <a:lnTo>
                  <a:pt x="4384" y="1490"/>
                </a:lnTo>
                <a:lnTo>
                  <a:pt x="4386" y="1488"/>
                </a:lnTo>
                <a:lnTo>
                  <a:pt x="4384" y="1488"/>
                </a:lnTo>
                <a:lnTo>
                  <a:pt x="4384" y="1488"/>
                </a:lnTo>
                <a:lnTo>
                  <a:pt x="4384" y="1488"/>
                </a:lnTo>
                <a:close/>
                <a:moveTo>
                  <a:pt x="4573" y="1427"/>
                </a:moveTo>
                <a:lnTo>
                  <a:pt x="4573" y="1424"/>
                </a:lnTo>
                <a:lnTo>
                  <a:pt x="4573" y="1424"/>
                </a:lnTo>
                <a:lnTo>
                  <a:pt x="4573" y="1424"/>
                </a:lnTo>
                <a:lnTo>
                  <a:pt x="4571" y="1424"/>
                </a:lnTo>
                <a:lnTo>
                  <a:pt x="4571" y="1424"/>
                </a:lnTo>
                <a:lnTo>
                  <a:pt x="4571" y="1427"/>
                </a:lnTo>
                <a:lnTo>
                  <a:pt x="4571" y="1429"/>
                </a:lnTo>
                <a:lnTo>
                  <a:pt x="4573" y="1431"/>
                </a:lnTo>
                <a:lnTo>
                  <a:pt x="4573" y="1431"/>
                </a:lnTo>
                <a:lnTo>
                  <a:pt x="4573" y="1431"/>
                </a:lnTo>
                <a:lnTo>
                  <a:pt x="4573" y="1429"/>
                </a:lnTo>
                <a:lnTo>
                  <a:pt x="4573" y="1427"/>
                </a:lnTo>
                <a:close/>
                <a:moveTo>
                  <a:pt x="4556" y="1417"/>
                </a:moveTo>
                <a:lnTo>
                  <a:pt x="4559" y="1420"/>
                </a:lnTo>
                <a:lnTo>
                  <a:pt x="4559" y="1417"/>
                </a:lnTo>
                <a:lnTo>
                  <a:pt x="4556" y="1417"/>
                </a:lnTo>
                <a:lnTo>
                  <a:pt x="4556" y="1417"/>
                </a:lnTo>
                <a:close/>
                <a:moveTo>
                  <a:pt x="4379" y="1474"/>
                </a:moveTo>
                <a:lnTo>
                  <a:pt x="4379" y="1474"/>
                </a:lnTo>
                <a:lnTo>
                  <a:pt x="4379" y="1474"/>
                </a:lnTo>
                <a:lnTo>
                  <a:pt x="4379" y="1474"/>
                </a:lnTo>
                <a:lnTo>
                  <a:pt x="4382" y="1474"/>
                </a:lnTo>
                <a:lnTo>
                  <a:pt x="4382" y="1472"/>
                </a:lnTo>
                <a:lnTo>
                  <a:pt x="4382" y="1472"/>
                </a:lnTo>
                <a:lnTo>
                  <a:pt x="4379" y="1472"/>
                </a:lnTo>
                <a:lnTo>
                  <a:pt x="4379" y="1472"/>
                </a:lnTo>
                <a:lnTo>
                  <a:pt x="4379" y="1474"/>
                </a:lnTo>
                <a:lnTo>
                  <a:pt x="4379" y="1474"/>
                </a:lnTo>
                <a:close/>
                <a:moveTo>
                  <a:pt x="4358" y="1422"/>
                </a:moveTo>
                <a:lnTo>
                  <a:pt x="4358" y="1422"/>
                </a:lnTo>
                <a:lnTo>
                  <a:pt x="4360" y="1417"/>
                </a:lnTo>
                <a:lnTo>
                  <a:pt x="4360" y="1417"/>
                </a:lnTo>
                <a:lnTo>
                  <a:pt x="4358" y="1415"/>
                </a:lnTo>
                <a:lnTo>
                  <a:pt x="4358" y="1415"/>
                </a:lnTo>
                <a:lnTo>
                  <a:pt x="4356" y="1417"/>
                </a:lnTo>
                <a:lnTo>
                  <a:pt x="4356" y="1417"/>
                </a:lnTo>
                <a:lnTo>
                  <a:pt x="4356" y="1420"/>
                </a:lnTo>
                <a:lnTo>
                  <a:pt x="4356" y="1422"/>
                </a:lnTo>
                <a:lnTo>
                  <a:pt x="4358" y="1422"/>
                </a:lnTo>
                <a:close/>
                <a:moveTo>
                  <a:pt x="4386" y="1309"/>
                </a:moveTo>
                <a:lnTo>
                  <a:pt x="4386" y="1306"/>
                </a:lnTo>
                <a:lnTo>
                  <a:pt x="4389" y="1304"/>
                </a:lnTo>
                <a:lnTo>
                  <a:pt x="4389" y="1301"/>
                </a:lnTo>
                <a:lnTo>
                  <a:pt x="4386" y="1304"/>
                </a:lnTo>
                <a:lnTo>
                  <a:pt x="4386" y="1306"/>
                </a:lnTo>
                <a:lnTo>
                  <a:pt x="4384" y="1306"/>
                </a:lnTo>
                <a:lnTo>
                  <a:pt x="4384" y="1311"/>
                </a:lnTo>
                <a:lnTo>
                  <a:pt x="4386" y="1309"/>
                </a:lnTo>
                <a:close/>
                <a:moveTo>
                  <a:pt x="4365" y="1379"/>
                </a:moveTo>
                <a:lnTo>
                  <a:pt x="4365" y="1372"/>
                </a:lnTo>
                <a:lnTo>
                  <a:pt x="4363" y="1370"/>
                </a:lnTo>
                <a:lnTo>
                  <a:pt x="4363" y="1370"/>
                </a:lnTo>
                <a:lnTo>
                  <a:pt x="4363" y="1368"/>
                </a:lnTo>
                <a:lnTo>
                  <a:pt x="4365" y="1368"/>
                </a:lnTo>
                <a:lnTo>
                  <a:pt x="4365" y="1368"/>
                </a:lnTo>
                <a:lnTo>
                  <a:pt x="4365" y="1365"/>
                </a:lnTo>
                <a:lnTo>
                  <a:pt x="4365" y="1365"/>
                </a:lnTo>
                <a:lnTo>
                  <a:pt x="4365" y="1363"/>
                </a:lnTo>
                <a:lnTo>
                  <a:pt x="4365" y="1361"/>
                </a:lnTo>
                <a:lnTo>
                  <a:pt x="4365" y="1361"/>
                </a:lnTo>
                <a:lnTo>
                  <a:pt x="4365" y="1358"/>
                </a:lnTo>
                <a:lnTo>
                  <a:pt x="4365" y="1358"/>
                </a:lnTo>
                <a:lnTo>
                  <a:pt x="4363" y="1361"/>
                </a:lnTo>
                <a:lnTo>
                  <a:pt x="4360" y="1363"/>
                </a:lnTo>
                <a:lnTo>
                  <a:pt x="4360" y="1365"/>
                </a:lnTo>
                <a:lnTo>
                  <a:pt x="4360" y="1370"/>
                </a:lnTo>
                <a:lnTo>
                  <a:pt x="4360" y="1370"/>
                </a:lnTo>
                <a:lnTo>
                  <a:pt x="4360" y="1372"/>
                </a:lnTo>
                <a:lnTo>
                  <a:pt x="4360" y="1375"/>
                </a:lnTo>
                <a:lnTo>
                  <a:pt x="4360" y="1375"/>
                </a:lnTo>
                <a:lnTo>
                  <a:pt x="4360" y="1377"/>
                </a:lnTo>
                <a:lnTo>
                  <a:pt x="4360" y="1377"/>
                </a:lnTo>
                <a:lnTo>
                  <a:pt x="4360" y="1379"/>
                </a:lnTo>
                <a:lnTo>
                  <a:pt x="4360" y="1384"/>
                </a:lnTo>
                <a:lnTo>
                  <a:pt x="4360" y="1384"/>
                </a:lnTo>
                <a:lnTo>
                  <a:pt x="4360" y="1384"/>
                </a:lnTo>
                <a:lnTo>
                  <a:pt x="4363" y="1386"/>
                </a:lnTo>
                <a:lnTo>
                  <a:pt x="4360" y="1386"/>
                </a:lnTo>
                <a:lnTo>
                  <a:pt x="4360" y="1386"/>
                </a:lnTo>
                <a:lnTo>
                  <a:pt x="4360" y="1386"/>
                </a:lnTo>
                <a:lnTo>
                  <a:pt x="4360" y="1389"/>
                </a:lnTo>
                <a:lnTo>
                  <a:pt x="4360" y="1391"/>
                </a:lnTo>
                <a:lnTo>
                  <a:pt x="4358" y="1391"/>
                </a:lnTo>
                <a:lnTo>
                  <a:pt x="4358" y="1394"/>
                </a:lnTo>
                <a:lnTo>
                  <a:pt x="4358" y="1394"/>
                </a:lnTo>
                <a:lnTo>
                  <a:pt x="4358" y="1394"/>
                </a:lnTo>
                <a:lnTo>
                  <a:pt x="4358" y="1396"/>
                </a:lnTo>
                <a:lnTo>
                  <a:pt x="4360" y="1401"/>
                </a:lnTo>
                <a:lnTo>
                  <a:pt x="4360" y="1401"/>
                </a:lnTo>
                <a:lnTo>
                  <a:pt x="4363" y="1401"/>
                </a:lnTo>
                <a:lnTo>
                  <a:pt x="4363" y="1398"/>
                </a:lnTo>
                <a:lnTo>
                  <a:pt x="4363" y="1396"/>
                </a:lnTo>
                <a:lnTo>
                  <a:pt x="4363" y="1394"/>
                </a:lnTo>
                <a:lnTo>
                  <a:pt x="4363" y="1394"/>
                </a:lnTo>
                <a:lnTo>
                  <a:pt x="4363" y="1391"/>
                </a:lnTo>
                <a:lnTo>
                  <a:pt x="4360" y="1391"/>
                </a:lnTo>
                <a:lnTo>
                  <a:pt x="4363" y="1391"/>
                </a:lnTo>
                <a:lnTo>
                  <a:pt x="4363" y="1389"/>
                </a:lnTo>
                <a:lnTo>
                  <a:pt x="4363" y="1386"/>
                </a:lnTo>
                <a:lnTo>
                  <a:pt x="4363" y="1386"/>
                </a:lnTo>
                <a:lnTo>
                  <a:pt x="4363" y="1382"/>
                </a:lnTo>
                <a:lnTo>
                  <a:pt x="4365" y="1382"/>
                </a:lnTo>
                <a:lnTo>
                  <a:pt x="4365" y="1379"/>
                </a:lnTo>
                <a:close/>
                <a:moveTo>
                  <a:pt x="4360" y="1372"/>
                </a:moveTo>
                <a:lnTo>
                  <a:pt x="4360" y="1370"/>
                </a:lnTo>
                <a:lnTo>
                  <a:pt x="4360" y="1370"/>
                </a:lnTo>
                <a:lnTo>
                  <a:pt x="4358" y="1370"/>
                </a:lnTo>
                <a:lnTo>
                  <a:pt x="4358" y="1372"/>
                </a:lnTo>
                <a:lnTo>
                  <a:pt x="4358" y="1375"/>
                </a:lnTo>
                <a:lnTo>
                  <a:pt x="4360" y="1372"/>
                </a:lnTo>
                <a:close/>
                <a:moveTo>
                  <a:pt x="4360" y="1403"/>
                </a:moveTo>
                <a:lnTo>
                  <a:pt x="4360" y="1403"/>
                </a:lnTo>
                <a:lnTo>
                  <a:pt x="4360" y="1403"/>
                </a:lnTo>
                <a:lnTo>
                  <a:pt x="4360" y="1401"/>
                </a:lnTo>
                <a:lnTo>
                  <a:pt x="4360" y="1403"/>
                </a:lnTo>
                <a:lnTo>
                  <a:pt x="4360" y="1403"/>
                </a:lnTo>
                <a:lnTo>
                  <a:pt x="4360" y="1405"/>
                </a:lnTo>
                <a:lnTo>
                  <a:pt x="4360" y="1403"/>
                </a:lnTo>
                <a:close/>
                <a:moveTo>
                  <a:pt x="4356" y="1224"/>
                </a:moveTo>
                <a:lnTo>
                  <a:pt x="4356" y="1226"/>
                </a:lnTo>
                <a:lnTo>
                  <a:pt x="4358" y="1226"/>
                </a:lnTo>
                <a:lnTo>
                  <a:pt x="4358" y="1228"/>
                </a:lnTo>
                <a:lnTo>
                  <a:pt x="4358" y="1224"/>
                </a:lnTo>
                <a:lnTo>
                  <a:pt x="4356" y="1224"/>
                </a:lnTo>
                <a:close/>
                <a:moveTo>
                  <a:pt x="4599" y="1202"/>
                </a:moveTo>
                <a:lnTo>
                  <a:pt x="4599" y="1205"/>
                </a:lnTo>
                <a:lnTo>
                  <a:pt x="4599" y="1205"/>
                </a:lnTo>
                <a:lnTo>
                  <a:pt x="4599" y="1205"/>
                </a:lnTo>
                <a:lnTo>
                  <a:pt x="4601" y="1205"/>
                </a:lnTo>
                <a:lnTo>
                  <a:pt x="4599" y="1205"/>
                </a:lnTo>
                <a:lnTo>
                  <a:pt x="4599" y="1202"/>
                </a:lnTo>
                <a:close/>
                <a:moveTo>
                  <a:pt x="4365" y="1249"/>
                </a:moveTo>
                <a:lnTo>
                  <a:pt x="4365" y="1249"/>
                </a:lnTo>
                <a:lnTo>
                  <a:pt x="4365" y="1249"/>
                </a:lnTo>
                <a:lnTo>
                  <a:pt x="4365" y="1247"/>
                </a:lnTo>
                <a:lnTo>
                  <a:pt x="4365" y="1247"/>
                </a:lnTo>
                <a:lnTo>
                  <a:pt x="4363" y="1245"/>
                </a:lnTo>
                <a:lnTo>
                  <a:pt x="4360" y="1247"/>
                </a:lnTo>
                <a:lnTo>
                  <a:pt x="4363" y="1249"/>
                </a:lnTo>
                <a:lnTo>
                  <a:pt x="4365" y="1249"/>
                </a:lnTo>
                <a:close/>
                <a:moveTo>
                  <a:pt x="4379" y="1474"/>
                </a:moveTo>
                <a:lnTo>
                  <a:pt x="4377" y="1476"/>
                </a:lnTo>
                <a:lnTo>
                  <a:pt x="4377" y="1476"/>
                </a:lnTo>
                <a:lnTo>
                  <a:pt x="4377" y="1476"/>
                </a:lnTo>
                <a:lnTo>
                  <a:pt x="4379" y="1479"/>
                </a:lnTo>
                <a:lnTo>
                  <a:pt x="4379" y="1479"/>
                </a:lnTo>
                <a:lnTo>
                  <a:pt x="4379" y="1479"/>
                </a:lnTo>
                <a:lnTo>
                  <a:pt x="4379" y="1476"/>
                </a:lnTo>
                <a:lnTo>
                  <a:pt x="4379" y="1474"/>
                </a:lnTo>
                <a:close/>
                <a:moveTo>
                  <a:pt x="4372" y="1469"/>
                </a:moveTo>
                <a:lnTo>
                  <a:pt x="4372" y="1469"/>
                </a:lnTo>
                <a:lnTo>
                  <a:pt x="4372" y="1472"/>
                </a:lnTo>
                <a:lnTo>
                  <a:pt x="4375" y="1472"/>
                </a:lnTo>
                <a:lnTo>
                  <a:pt x="4375" y="1469"/>
                </a:lnTo>
                <a:lnTo>
                  <a:pt x="4372" y="1467"/>
                </a:lnTo>
                <a:lnTo>
                  <a:pt x="4372" y="1469"/>
                </a:lnTo>
                <a:close/>
                <a:moveTo>
                  <a:pt x="5138" y="1781"/>
                </a:moveTo>
                <a:lnTo>
                  <a:pt x="5138" y="1781"/>
                </a:lnTo>
                <a:lnTo>
                  <a:pt x="5135" y="1786"/>
                </a:lnTo>
                <a:lnTo>
                  <a:pt x="5135" y="1788"/>
                </a:lnTo>
                <a:lnTo>
                  <a:pt x="5138" y="1790"/>
                </a:lnTo>
                <a:lnTo>
                  <a:pt x="5140" y="1788"/>
                </a:lnTo>
                <a:lnTo>
                  <a:pt x="5142" y="1788"/>
                </a:lnTo>
                <a:lnTo>
                  <a:pt x="5142" y="1786"/>
                </a:lnTo>
                <a:lnTo>
                  <a:pt x="5145" y="1783"/>
                </a:lnTo>
                <a:lnTo>
                  <a:pt x="5145" y="1781"/>
                </a:lnTo>
                <a:lnTo>
                  <a:pt x="5145" y="1781"/>
                </a:lnTo>
                <a:lnTo>
                  <a:pt x="5142" y="1779"/>
                </a:lnTo>
                <a:lnTo>
                  <a:pt x="5142" y="1776"/>
                </a:lnTo>
                <a:lnTo>
                  <a:pt x="5140" y="1776"/>
                </a:lnTo>
                <a:lnTo>
                  <a:pt x="5138" y="1774"/>
                </a:lnTo>
                <a:lnTo>
                  <a:pt x="5138" y="1774"/>
                </a:lnTo>
                <a:lnTo>
                  <a:pt x="5138" y="1776"/>
                </a:lnTo>
                <a:lnTo>
                  <a:pt x="5138" y="1779"/>
                </a:lnTo>
                <a:lnTo>
                  <a:pt x="5138" y="1781"/>
                </a:lnTo>
                <a:lnTo>
                  <a:pt x="5138" y="1781"/>
                </a:lnTo>
                <a:lnTo>
                  <a:pt x="5138" y="1781"/>
                </a:lnTo>
                <a:close/>
                <a:moveTo>
                  <a:pt x="5147" y="1783"/>
                </a:moveTo>
                <a:lnTo>
                  <a:pt x="5147" y="1786"/>
                </a:lnTo>
                <a:lnTo>
                  <a:pt x="5147" y="1786"/>
                </a:lnTo>
                <a:lnTo>
                  <a:pt x="5147" y="1786"/>
                </a:lnTo>
                <a:lnTo>
                  <a:pt x="5147" y="1786"/>
                </a:lnTo>
                <a:lnTo>
                  <a:pt x="5149" y="1786"/>
                </a:lnTo>
                <a:lnTo>
                  <a:pt x="5149" y="1783"/>
                </a:lnTo>
                <a:lnTo>
                  <a:pt x="5147" y="1783"/>
                </a:lnTo>
                <a:lnTo>
                  <a:pt x="5147" y="1783"/>
                </a:lnTo>
                <a:close/>
                <a:moveTo>
                  <a:pt x="5128" y="1734"/>
                </a:moveTo>
                <a:lnTo>
                  <a:pt x="5126" y="1731"/>
                </a:lnTo>
                <a:lnTo>
                  <a:pt x="5126" y="1731"/>
                </a:lnTo>
                <a:lnTo>
                  <a:pt x="5128" y="1734"/>
                </a:lnTo>
                <a:lnTo>
                  <a:pt x="5130" y="1734"/>
                </a:lnTo>
                <a:lnTo>
                  <a:pt x="5130" y="1734"/>
                </a:lnTo>
                <a:lnTo>
                  <a:pt x="5128" y="1734"/>
                </a:lnTo>
                <a:close/>
                <a:moveTo>
                  <a:pt x="5216" y="1994"/>
                </a:moveTo>
                <a:lnTo>
                  <a:pt x="5218" y="1991"/>
                </a:lnTo>
                <a:lnTo>
                  <a:pt x="5216" y="1989"/>
                </a:lnTo>
                <a:lnTo>
                  <a:pt x="5216" y="1989"/>
                </a:lnTo>
                <a:lnTo>
                  <a:pt x="5213" y="1991"/>
                </a:lnTo>
                <a:lnTo>
                  <a:pt x="5211" y="1991"/>
                </a:lnTo>
                <a:lnTo>
                  <a:pt x="5208" y="1994"/>
                </a:lnTo>
                <a:lnTo>
                  <a:pt x="5206" y="1994"/>
                </a:lnTo>
                <a:lnTo>
                  <a:pt x="5206" y="1996"/>
                </a:lnTo>
                <a:lnTo>
                  <a:pt x="5206" y="1998"/>
                </a:lnTo>
                <a:lnTo>
                  <a:pt x="5208" y="1996"/>
                </a:lnTo>
                <a:lnTo>
                  <a:pt x="5208" y="1996"/>
                </a:lnTo>
                <a:lnTo>
                  <a:pt x="5211" y="1996"/>
                </a:lnTo>
                <a:lnTo>
                  <a:pt x="5211" y="1996"/>
                </a:lnTo>
                <a:lnTo>
                  <a:pt x="5211" y="1996"/>
                </a:lnTo>
                <a:lnTo>
                  <a:pt x="5213" y="1994"/>
                </a:lnTo>
                <a:lnTo>
                  <a:pt x="5216" y="1994"/>
                </a:lnTo>
                <a:close/>
                <a:moveTo>
                  <a:pt x="5152" y="1776"/>
                </a:moveTo>
                <a:lnTo>
                  <a:pt x="5152" y="1776"/>
                </a:lnTo>
                <a:lnTo>
                  <a:pt x="5152" y="1779"/>
                </a:lnTo>
                <a:lnTo>
                  <a:pt x="5149" y="1779"/>
                </a:lnTo>
                <a:lnTo>
                  <a:pt x="5149" y="1781"/>
                </a:lnTo>
                <a:lnTo>
                  <a:pt x="5149" y="1779"/>
                </a:lnTo>
                <a:lnTo>
                  <a:pt x="5152" y="1776"/>
                </a:lnTo>
                <a:close/>
                <a:moveTo>
                  <a:pt x="5149" y="1764"/>
                </a:moveTo>
                <a:lnTo>
                  <a:pt x="5149" y="1762"/>
                </a:lnTo>
                <a:lnTo>
                  <a:pt x="5149" y="1762"/>
                </a:lnTo>
                <a:lnTo>
                  <a:pt x="5149" y="1760"/>
                </a:lnTo>
                <a:lnTo>
                  <a:pt x="5149" y="1760"/>
                </a:lnTo>
                <a:lnTo>
                  <a:pt x="5147" y="1760"/>
                </a:lnTo>
                <a:lnTo>
                  <a:pt x="5147" y="1757"/>
                </a:lnTo>
                <a:lnTo>
                  <a:pt x="5145" y="1760"/>
                </a:lnTo>
                <a:lnTo>
                  <a:pt x="5145" y="1760"/>
                </a:lnTo>
                <a:lnTo>
                  <a:pt x="5145" y="1762"/>
                </a:lnTo>
                <a:lnTo>
                  <a:pt x="5142" y="1764"/>
                </a:lnTo>
                <a:lnTo>
                  <a:pt x="5140" y="1764"/>
                </a:lnTo>
                <a:lnTo>
                  <a:pt x="5140" y="1764"/>
                </a:lnTo>
                <a:lnTo>
                  <a:pt x="5140" y="1764"/>
                </a:lnTo>
                <a:lnTo>
                  <a:pt x="5142" y="1767"/>
                </a:lnTo>
                <a:lnTo>
                  <a:pt x="5142" y="1769"/>
                </a:lnTo>
                <a:lnTo>
                  <a:pt x="5142" y="1771"/>
                </a:lnTo>
                <a:lnTo>
                  <a:pt x="5140" y="1771"/>
                </a:lnTo>
                <a:lnTo>
                  <a:pt x="5138" y="1771"/>
                </a:lnTo>
                <a:lnTo>
                  <a:pt x="5138" y="1771"/>
                </a:lnTo>
                <a:lnTo>
                  <a:pt x="5140" y="1771"/>
                </a:lnTo>
                <a:lnTo>
                  <a:pt x="5140" y="1774"/>
                </a:lnTo>
                <a:lnTo>
                  <a:pt x="5140" y="1774"/>
                </a:lnTo>
                <a:lnTo>
                  <a:pt x="5142" y="1776"/>
                </a:lnTo>
                <a:lnTo>
                  <a:pt x="5145" y="1779"/>
                </a:lnTo>
                <a:lnTo>
                  <a:pt x="5147" y="1779"/>
                </a:lnTo>
                <a:lnTo>
                  <a:pt x="5147" y="1779"/>
                </a:lnTo>
                <a:lnTo>
                  <a:pt x="5147" y="1779"/>
                </a:lnTo>
                <a:lnTo>
                  <a:pt x="5149" y="1776"/>
                </a:lnTo>
                <a:lnTo>
                  <a:pt x="5149" y="1774"/>
                </a:lnTo>
                <a:lnTo>
                  <a:pt x="5149" y="1774"/>
                </a:lnTo>
                <a:lnTo>
                  <a:pt x="5149" y="1771"/>
                </a:lnTo>
                <a:lnTo>
                  <a:pt x="5149" y="1771"/>
                </a:lnTo>
                <a:lnTo>
                  <a:pt x="5149" y="1769"/>
                </a:lnTo>
                <a:lnTo>
                  <a:pt x="5149" y="1769"/>
                </a:lnTo>
                <a:lnTo>
                  <a:pt x="5149" y="1767"/>
                </a:lnTo>
                <a:lnTo>
                  <a:pt x="5149" y="1764"/>
                </a:lnTo>
                <a:lnTo>
                  <a:pt x="5149" y="1764"/>
                </a:lnTo>
                <a:close/>
                <a:moveTo>
                  <a:pt x="5223" y="1814"/>
                </a:moveTo>
                <a:lnTo>
                  <a:pt x="5225" y="1809"/>
                </a:lnTo>
                <a:lnTo>
                  <a:pt x="5225" y="1807"/>
                </a:lnTo>
                <a:lnTo>
                  <a:pt x="5225" y="1805"/>
                </a:lnTo>
                <a:lnTo>
                  <a:pt x="5225" y="1802"/>
                </a:lnTo>
                <a:lnTo>
                  <a:pt x="5223" y="1800"/>
                </a:lnTo>
                <a:lnTo>
                  <a:pt x="5223" y="1800"/>
                </a:lnTo>
                <a:lnTo>
                  <a:pt x="5218" y="1800"/>
                </a:lnTo>
                <a:lnTo>
                  <a:pt x="5213" y="1800"/>
                </a:lnTo>
                <a:lnTo>
                  <a:pt x="5211" y="1802"/>
                </a:lnTo>
                <a:lnTo>
                  <a:pt x="5208" y="1805"/>
                </a:lnTo>
                <a:lnTo>
                  <a:pt x="5208" y="1805"/>
                </a:lnTo>
                <a:lnTo>
                  <a:pt x="5204" y="1812"/>
                </a:lnTo>
                <a:lnTo>
                  <a:pt x="5201" y="1819"/>
                </a:lnTo>
                <a:lnTo>
                  <a:pt x="5199" y="1821"/>
                </a:lnTo>
                <a:lnTo>
                  <a:pt x="5201" y="1821"/>
                </a:lnTo>
                <a:lnTo>
                  <a:pt x="5204" y="1821"/>
                </a:lnTo>
                <a:lnTo>
                  <a:pt x="5206" y="1821"/>
                </a:lnTo>
                <a:lnTo>
                  <a:pt x="5213" y="1821"/>
                </a:lnTo>
                <a:lnTo>
                  <a:pt x="5218" y="1819"/>
                </a:lnTo>
                <a:lnTo>
                  <a:pt x="5218" y="1816"/>
                </a:lnTo>
                <a:lnTo>
                  <a:pt x="5223" y="1814"/>
                </a:lnTo>
                <a:close/>
                <a:moveTo>
                  <a:pt x="5211" y="2003"/>
                </a:moveTo>
                <a:lnTo>
                  <a:pt x="5211" y="2005"/>
                </a:lnTo>
                <a:lnTo>
                  <a:pt x="5211" y="2005"/>
                </a:lnTo>
                <a:lnTo>
                  <a:pt x="5211" y="2005"/>
                </a:lnTo>
                <a:lnTo>
                  <a:pt x="5213" y="2005"/>
                </a:lnTo>
                <a:lnTo>
                  <a:pt x="5213" y="2003"/>
                </a:lnTo>
                <a:lnTo>
                  <a:pt x="5211" y="2003"/>
                </a:lnTo>
                <a:lnTo>
                  <a:pt x="5211" y="2003"/>
                </a:lnTo>
                <a:close/>
                <a:moveTo>
                  <a:pt x="5178" y="1878"/>
                </a:moveTo>
                <a:lnTo>
                  <a:pt x="5178" y="1880"/>
                </a:lnTo>
                <a:lnTo>
                  <a:pt x="5178" y="1880"/>
                </a:lnTo>
                <a:lnTo>
                  <a:pt x="5175" y="1880"/>
                </a:lnTo>
                <a:lnTo>
                  <a:pt x="5173" y="1882"/>
                </a:lnTo>
                <a:lnTo>
                  <a:pt x="5173" y="1885"/>
                </a:lnTo>
                <a:lnTo>
                  <a:pt x="5173" y="1885"/>
                </a:lnTo>
                <a:lnTo>
                  <a:pt x="5175" y="1885"/>
                </a:lnTo>
                <a:lnTo>
                  <a:pt x="5178" y="1880"/>
                </a:lnTo>
                <a:lnTo>
                  <a:pt x="5180" y="1875"/>
                </a:lnTo>
                <a:lnTo>
                  <a:pt x="5178" y="1875"/>
                </a:lnTo>
                <a:lnTo>
                  <a:pt x="5178" y="1878"/>
                </a:lnTo>
                <a:close/>
                <a:moveTo>
                  <a:pt x="5218" y="1821"/>
                </a:moveTo>
                <a:lnTo>
                  <a:pt x="5223" y="1821"/>
                </a:lnTo>
                <a:lnTo>
                  <a:pt x="5223" y="1821"/>
                </a:lnTo>
                <a:lnTo>
                  <a:pt x="5223" y="1819"/>
                </a:lnTo>
                <a:lnTo>
                  <a:pt x="5223" y="1816"/>
                </a:lnTo>
                <a:lnTo>
                  <a:pt x="5220" y="1816"/>
                </a:lnTo>
                <a:lnTo>
                  <a:pt x="5220" y="1816"/>
                </a:lnTo>
                <a:lnTo>
                  <a:pt x="5218" y="1819"/>
                </a:lnTo>
                <a:lnTo>
                  <a:pt x="5218" y="1819"/>
                </a:lnTo>
                <a:lnTo>
                  <a:pt x="5218" y="1819"/>
                </a:lnTo>
                <a:lnTo>
                  <a:pt x="5218" y="1821"/>
                </a:lnTo>
                <a:close/>
                <a:moveTo>
                  <a:pt x="5166" y="1890"/>
                </a:moveTo>
                <a:lnTo>
                  <a:pt x="5171" y="1890"/>
                </a:lnTo>
                <a:lnTo>
                  <a:pt x="5171" y="1887"/>
                </a:lnTo>
                <a:lnTo>
                  <a:pt x="5173" y="1887"/>
                </a:lnTo>
                <a:lnTo>
                  <a:pt x="5173" y="1885"/>
                </a:lnTo>
                <a:lnTo>
                  <a:pt x="5173" y="1887"/>
                </a:lnTo>
                <a:lnTo>
                  <a:pt x="5168" y="1887"/>
                </a:lnTo>
                <a:lnTo>
                  <a:pt x="5166" y="1890"/>
                </a:lnTo>
                <a:close/>
                <a:moveTo>
                  <a:pt x="5147" y="1781"/>
                </a:moveTo>
                <a:lnTo>
                  <a:pt x="5147" y="1781"/>
                </a:lnTo>
                <a:lnTo>
                  <a:pt x="5147" y="1783"/>
                </a:lnTo>
                <a:lnTo>
                  <a:pt x="5149" y="1783"/>
                </a:lnTo>
                <a:lnTo>
                  <a:pt x="5149" y="1781"/>
                </a:lnTo>
                <a:lnTo>
                  <a:pt x="5147" y="1781"/>
                </a:lnTo>
                <a:close/>
                <a:moveTo>
                  <a:pt x="5121" y="1755"/>
                </a:moveTo>
                <a:lnTo>
                  <a:pt x="5119" y="1762"/>
                </a:lnTo>
                <a:lnTo>
                  <a:pt x="5116" y="1764"/>
                </a:lnTo>
                <a:lnTo>
                  <a:pt x="5116" y="1767"/>
                </a:lnTo>
                <a:lnTo>
                  <a:pt x="5114" y="1769"/>
                </a:lnTo>
                <a:lnTo>
                  <a:pt x="5116" y="1769"/>
                </a:lnTo>
                <a:lnTo>
                  <a:pt x="5116" y="1764"/>
                </a:lnTo>
                <a:lnTo>
                  <a:pt x="5119" y="1762"/>
                </a:lnTo>
                <a:lnTo>
                  <a:pt x="5121" y="1757"/>
                </a:lnTo>
                <a:lnTo>
                  <a:pt x="5121" y="1757"/>
                </a:lnTo>
                <a:lnTo>
                  <a:pt x="5121" y="1755"/>
                </a:lnTo>
                <a:close/>
                <a:moveTo>
                  <a:pt x="5029" y="1722"/>
                </a:moveTo>
                <a:lnTo>
                  <a:pt x="5031" y="1722"/>
                </a:lnTo>
                <a:lnTo>
                  <a:pt x="5031" y="1722"/>
                </a:lnTo>
                <a:lnTo>
                  <a:pt x="5031" y="1720"/>
                </a:lnTo>
                <a:lnTo>
                  <a:pt x="5031" y="1720"/>
                </a:lnTo>
                <a:lnTo>
                  <a:pt x="5031" y="1720"/>
                </a:lnTo>
                <a:lnTo>
                  <a:pt x="5034" y="1717"/>
                </a:lnTo>
                <a:lnTo>
                  <a:pt x="5031" y="1717"/>
                </a:lnTo>
                <a:lnTo>
                  <a:pt x="5029" y="1720"/>
                </a:lnTo>
                <a:lnTo>
                  <a:pt x="5027" y="1720"/>
                </a:lnTo>
                <a:lnTo>
                  <a:pt x="5024" y="1722"/>
                </a:lnTo>
                <a:lnTo>
                  <a:pt x="5024" y="1722"/>
                </a:lnTo>
                <a:lnTo>
                  <a:pt x="5024" y="1722"/>
                </a:lnTo>
                <a:lnTo>
                  <a:pt x="5027" y="1724"/>
                </a:lnTo>
                <a:lnTo>
                  <a:pt x="5027" y="1722"/>
                </a:lnTo>
                <a:lnTo>
                  <a:pt x="5029" y="1722"/>
                </a:lnTo>
                <a:lnTo>
                  <a:pt x="5029" y="1722"/>
                </a:lnTo>
                <a:lnTo>
                  <a:pt x="5029" y="1722"/>
                </a:lnTo>
                <a:lnTo>
                  <a:pt x="5029" y="1722"/>
                </a:lnTo>
                <a:lnTo>
                  <a:pt x="5029" y="1722"/>
                </a:lnTo>
                <a:close/>
                <a:moveTo>
                  <a:pt x="5045" y="1715"/>
                </a:moveTo>
                <a:lnTo>
                  <a:pt x="5048" y="1715"/>
                </a:lnTo>
                <a:lnTo>
                  <a:pt x="5050" y="1715"/>
                </a:lnTo>
                <a:lnTo>
                  <a:pt x="5053" y="1715"/>
                </a:lnTo>
                <a:lnTo>
                  <a:pt x="5055" y="1717"/>
                </a:lnTo>
                <a:lnTo>
                  <a:pt x="5055" y="1717"/>
                </a:lnTo>
                <a:lnTo>
                  <a:pt x="5055" y="1715"/>
                </a:lnTo>
                <a:lnTo>
                  <a:pt x="5055" y="1715"/>
                </a:lnTo>
                <a:lnTo>
                  <a:pt x="5055" y="1715"/>
                </a:lnTo>
                <a:lnTo>
                  <a:pt x="5057" y="1715"/>
                </a:lnTo>
                <a:lnTo>
                  <a:pt x="5062" y="1715"/>
                </a:lnTo>
                <a:lnTo>
                  <a:pt x="5062" y="1715"/>
                </a:lnTo>
                <a:lnTo>
                  <a:pt x="5064" y="1717"/>
                </a:lnTo>
                <a:lnTo>
                  <a:pt x="5064" y="1717"/>
                </a:lnTo>
                <a:lnTo>
                  <a:pt x="5069" y="1720"/>
                </a:lnTo>
                <a:lnTo>
                  <a:pt x="5071" y="1720"/>
                </a:lnTo>
                <a:lnTo>
                  <a:pt x="5074" y="1722"/>
                </a:lnTo>
                <a:lnTo>
                  <a:pt x="5079" y="1724"/>
                </a:lnTo>
                <a:lnTo>
                  <a:pt x="5081" y="1720"/>
                </a:lnTo>
                <a:lnTo>
                  <a:pt x="5079" y="1720"/>
                </a:lnTo>
                <a:lnTo>
                  <a:pt x="5079" y="1717"/>
                </a:lnTo>
                <a:lnTo>
                  <a:pt x="5079" y="1715"/>
                </a:lnTo>
                <a:lnTo>
                  <a:pt x="5076" y="1715"/>
                </a:lnTo>
                <a:lnTo>
                  <a:pt x="5076" y="1715"/>
                </a:lnTo>
                <a:lnTo>
                  <a:pt x="5076" y="1712"/>
                </a:lnTo>
                <a:lnTo>
                  <a:pt x="5074" y="1710"/>
                </a:lnTo>
                <a:lnTo>
                  <a:pt x="5071" y="1708"/>
                </a:lnTo>
                <a:lnTo>
                  <a:pt x="5069" y="1708"/>
                </a:lnTo>
                <a:lnTo>
                  <a:pt x="5067" y="1708"/>
                </a:lnTo>
                <a:lnTo>
                  <a:pt x="5064" y="1708"/>
                </a:lnTo>
                <a:lnTo>
                  <a:pt x="5060" y="1705"/>
                </a:lnTo>
                <a:lnTo>
                  <a:pt x="5057" y="1703"/>
                </a:lnTo>
                <a:lnTo>
                  <a:pt x="5055" y="1703"/>
                </a:lnTo>
                <a:lnTo>
                  <a:pt x="5055" y="1703"/>
                </a:lnTo>
                <a:lnTo>
                  <a:pt x="5055" y="1703"/>
                </a:lnTo>
                <a:lnTo>
                  <a:pt x="5053" y="1703"/>
                </a:lnTo>
                <a:lnTo>
                  <a:pt x="5050" y="1705"/>
                </a:lnTo>
                <a:lnTo>
                  <a:pt x="5048" y="1705"/>
                </a:lnTo>
                <a:lnTo>
                  <a:pt x="5048" y="1705"/>
                </a:lnTo>
                <a:lnTo>
                  <a:pt x="5048" y="1705"/>
                </a:lnTo>
                <a:lnTo>
                  <a:pt x="5048" y="1703"/>
                </a:lnTo>
                <a:lnTo>
                  <a:pt x="5045" y="1703"/>
                </a:lnTo>
                <a:lnTo>
                  <a:pt x="5043" y="1703"/>
                </a:lnTo>
                <a:lnTo>
                  <a:pt x="5041" y="1705"/>
                </a:lnTo>
                <a:lnTo>
                  <a:pt x="5038" y="1703"/>
                </a:lnTo>
                <a:lnTo>
                  <a:pt x="5031" y="1705"/>
                </a:lnTo>
                <a:lnTo>
                  <a:pt x="5029" y="1705"/>
                </a:lnTo>
                <a:lnTo>
                  <a:pt x="5024" y="1712"/>
                </a:lnTo>
                <a:lnTo>
                  <a:pt x="5024" y="1712"/>
                </a:lnTo>
                <a:lnTo>
                  <a:pt x="5027" y="1715"/>
                </a:lnTo>
                <a:lnTo>
                  <a:pt x="5027" y="1715"/>
                </a:lnTo>
                <a:lnTo>
                  <a:pt x="5024" y="1717"/>
                </a:lnTo>
                <a:lnTo>
                  <a:pt x="5024" y="1717"/>
                </a:lnTo>
                <a:lnTo>
                  <a:pt x="5027" y="1717"/>
                </a:lnTo>
                <a:lnTo>
                  <a:pt x="5027" y="1715"/>
                </a:lnTo>
                <a:lnTo>
                  <a:pt x="5027" y="1715"/>
                </a:lnTo>
                <a:lnTo>
                  <a:pt x="5029" y="1712"/>
                </a:lnTo>
                <a:lnTo>
                  <a:pt x="5029" y="1710"/>
                </a:lnTo>
                <a:lnTo>
                  <a:pt x="5029" y="1710"/>
                </a:lnTo>
                <a:lnTo>
                  <a:pt x="5031" y="1710"/>
                </a:lnTo>
                <a:lnTo>
                  <a:pt x="5031" y="1712"/>
                </a:lnTo>
                <a:lnTo>
                  <a:pt x="5031" y="1712"/>
                </a:lnTo>
                <a:lnTo>
                  <a:pt x="5034" y="1717"/>
                </a:lnTo>
                <a:lnTo>
                  <a:pt x="5036" y="1717"/>
                </a:lnTo>
                <a:lnTo>
                  <a:pt x="5036" y="1717"/>
                </a:lnTo>
                <a:lnTo>
                  <a:pt x="5038" y="1717"/>
                </a:lnTo>
                <a:lnTo>
                  <a:pt x="5038" y="1715"/>
                </a:lnTo>
                <a:lnTo>
                  <a:pt x="5041" y="1712"/>
                </a:lnTo>
                <a:lnTo>
                  <a:pt x="5041" y="1712"/>
                </a:lnTo>
                <a:lnTo>
                  <a:pt x="5043" y="1712"/>
                </a:lnTo>
                <a:lnTo>
                  <a:pt x="5043" y="1712"/>
                </a:lnTo>
                <a:lnTo>
                  <a:pt x="5045" y="1712"/>
                </a:lnTo>
                <a:lnTo>
                  <a:pt x="5045" y="1712"/>
                </a:lnTo>
                <a:lnTo>
                  <a:pt x="5045" y="1715"/>
                </a:lnTo>
                <a:lnTo>
                  <a:pt x="5045" y="1715"/>
                </a:lnTo>
                <a:close/>
                <a:moveTo>
                  <a:pt x="5036" y="1720"/>
                </a:moveTo>
                <a:lnTo>
                  <a:pt x="5036" y="1717"/>
                </a:lnTo>
                <a:lnTo>
                  <a:pt x="5034" y="1720"/>
                </a:lnTo>
                <a:lnTo>
                  <a:pt x="5034" y="1722"/>
                </a:lnTo>
                <a:lnTo>
                  <a:pt x="5036" y="1720"/>
                </a:lnTo>
                <a:lnTo>
                  <a:pt x="5036" y="1720"/>
                </a:lnTo>
                <a:close/>
                <a:moveTo>
                  <a:pt x="5038" y="1717"/>
                </a:moveTo>
                <a:lnTo>
                  <a:pt x="5038" y="1717"/>
                </a:lnTo>
                <a:lnTo>
                  <a:pt x="5038" y="1720"/>
                </a:lnTo>
                <a:lnTo>
                  <a:pt x="5038" y="1720"/>
                </a:lnTo>
                <a:lnTo>
                  <a:pt x="5041" y="1720"/>
                </a:lnTo>
                <a:lnTo>
                  <a:pt x="5041" y="1720"/>
                </a:lnTo>
                <a:lnTo>
                  <a:pt x="5041" y="1720"/>
                </a:lnTo>
                <a:lnTo>
                  <a:pt x="5041" y="1717"/>
                </a:lnTo>
                <a:lnTo>
                  <a:pt x="5038" y="1717"/>
                </a:lnTo>
                <a:lnTo>
                  <a:pt x="5038" y="1717"/>
                </a:lnTo>
                <a:close/>
                <a:moveTo>
                  <a:pt x="5090" y="1795"/>
                </a:moveTo>
                <a:lnTo>
                  <a:pt x="5090" y="1795"/>
                </a:lnTo>
                <a:lnTo>
                  <a:pt x="5088" y="1795"/>
                </a:lnTo>
                <a:lnTo>
                  <a:pt x="5088" y="1795"/>
                </a:lnTo>
                <a:lnTo>
                  <a:pt x="5088" y="1795"/>
                </a:lnTo>
                <a:lnTo>
                  <a:pt x="5088" y="1797"/>
                </a:lnTo>
                <a:lnTo>
                  <a:pt x="5086" y="1797"/>
                </a:lnTo>
                <a:lnTo>
                  <a:pt x="5086" y="1800"/>
                </a:lnTo>
                <a:lnTo>
                  <a:pt x="5086" y="1800"/>
                </a:lnTo>
                <a:lnTo>
                  <a:pt x="5083" y="1800"/>
                </a:lnTo>
                <a:lnTo>
                  <a:pt x="5083" y="1802"/>
                </a:lnTo>
                <a:lnTo>
                  <a:pt x="5081" y="1805"/>
                </a:lnTo>
                <a:lnTo>
                  <a:pt x="5081" y="1807"/>
                </a:lnTo>
                <a:lnTo>
                  <a:pt x="5081" y="1807"/>
                </a:lnTo>
                <a:lnTo>
                  <a:pt x="5081" y="1809"/>
                </a:lnTo>
                <a:lnTo>
                  <a:pt x="5079" y="1809"/>
                </a:lnTo>
                <a:lnTo>
                  <a:pt x="5079" y="1812"/>
                </a:lnTo>
                <a:lnTo>
                  <a:pt x="5079" y="1812"/>
                </a:lnTo>
                <a:lnTo>
                  <a:pt x="5081" y="1812"/>
                </a:lnTo>
                <a:lnTo>
                  <a:pt x="5083" y="1814"/>
                </a:lnTo>
                <a:lnTo>
                  <a:pt x="5083" y="1812"/>
                </a:lnTo>
                <a:lnTo>
                  <a:pt x="5083" y="1812"/>
                </a:lnTo>
                <a:lnTo>
                  <a:pt x="5083" y="1812"/>
                </a:lnTo>
                <a:lnTo>
                  <a:pt x="5086" y="1809"/>
                </a:lnTo>
                <a:lnTo>
                  <a:pt x="5086" y="1807"/>
                </a:lnTo>
                <a:lnTo>
                  <a:pt x="5088" y="1807"/>
                </a:lnTo>
                <a:lnTo>
                  <a:pt x="5088" y="1807"/>
                </a:lnTo>
                <a:lnTo>
                  <a:pt x="5090" y="1805"/>
                </a:lnTo>
                <a:lnTo>
                  <a:pt x="5090" y="1800"/>
                </a:lnTo>
                <a:lnTo>
                  <a:pt x="5090" y="1797"/>
                </a:lnTo>
                <a:lnTo>
                  <a:pt x="5093" y="1795"/>
                </a:lnTo>
                <a:lnTo>
                  <a:pt x="5090" y="1795"/>
                </a:lnTo>
                <a:close/>
                <a:moveTo>
                  <a:pt x="5112" y="1769"/>
                </a:moveTo>
                <a:lnTo>
                  <a:pt x="5112" y="1769"/>
                </a:lnTo>
                <a:lnTo>
                  <a:pt x="5112" y="1769"/>
                </a:lnTo>
                <a:lnTo>
                  <a:pt x="5114" y="1767"/>
                </a:lnTo>
                <a:lnTo>
                  <a:pt x="5114" y="1767"/>
                </a:lnTo>
                <a:lnTo>
                  <a:pt x="5112" y="1764"/>
                </a:lnTo>
                <a:lnTo>
                  <a:pt x="5112" y="1762"/>
                </a:lnTo>
                <a:lnTo>
                  <a:pt x="5112" y="1762"/>
                </a:lnTo>
                <a:lnTo>
                  <a:pt x="5112" y="1762"/>
                </a:lnTo>
                <a:lnTo>
                  <a:pt x="5112" y="1764"/>
                </a:lnTo>
                <a:lnTo>
                  <a:pt x="5112" y="1767"/>
                </a:lnTo>
                <a:lnTo>
                  <a:pt x="5112" y="1769"/>
                </a:lnTo>
                <a:close/>
                <a:moveTo>
                  <a:pt x="5100" y="1882"/>
                </a:moveTo>
                <a:lnTo>
                  <a:pt x="5100" y="1882"/>
                </a:lnTo>
                <a:lnTo>
                  <a:pt x="5102" y="1880"/>
                </a:lnTo>
                <a:lnTo>
                  <a:pt x="5102" y="1878"/>
                </a:lnTo>
                <a:lnTo>
                  <a:pt x="5102" y="1875"/>
                </a:lnTo>
                <a:lnTo>
                  <a:pt x="5102" y="1875"/>
                </a:lnTo>
                <a:lnTo>
                  <a:pt x="5100" y="1875"/>
                </a:lnTo>
                <a:lnTo>
                  <a:pt x="5100" y="1878"/>
                </a:lnTo>
                <a:lnTo>
                  <a:pt x="5100" y="1878"/>
                </a:lnTo>
                <a:lnTo>
                  <a:pt x="5100" y="1880"/>
                </a:lnTo>
                <a:lnTo>
                  <a:pt x="5100" y="1882"/>
                </a:lnTo>
                <a:close/>
                <a:moveTo>
                  <a:pt x="5093" y="1795"/>
                </a:moveTo>
                <a:lnTo>
                  <a:pt x="5093" y="1795"/>
                </a:lnTo>
                <a:lnTo>
                  <a:pt x="5095" y="1795"/>
                </a:lnTo>
                <a:lnTo>
                  <a:pt x="5095" y="1797"/>
                </a:lnTo>
                <a:lnTo>
                  <a:pt x="5097" y="1797"/>
                </a:lnTo>
                <a:lnTo>
                  <a:pt x="5097" y="1795"/>
                </a:lnTo>
                <a:lnTo>
                  <a:pt x="5095" y="1793"/>
                </a:lnTo>
                <a:lnTo>
                  <a:pt x="5093" y="1795"/>
                </a:lnTo>
                <a:lnTo>
                  <a:pt x="5093" y="1795"/>
                </a:lnTo>
                <a:close/>
                <a:moveTo>
                  <a:pt x="5374" y="1691"/>
                </a:moveTo>
                <a:lnTo>
                  <a:pt x="5374" y="1689"/>
                </a:lnTo>
                <a:lnTo>
                  <a:pt x="5376" y="1691"/>
                </a:lnTo>
                <a:lnTo>
                  <a:pt x="5376" y="1689"/>
                </a:lnTo>
                <a:lnTo>
                  <a:pt x="5381" y="1691"/>
                </a:lnTo>
                <a:lnTo>
                  <a:pt x="5383" y="1691"/>
                </a:lnTo>
                <a:lnTo>
                  <a:pt x="5383" y="1689"/>
                </a:lnTo>
                <a:lnTo>
                  <a:pt x="5386" y="1691"/>
                </a:lnTo>
                <a:lnTo>
                  <a:pt x="5388" y="1689"/>
                </a:lnTo>
                <a:lnTo>
                  <a:pt x="5388" y="1686"/>
                </a:lnTo>
                <a:lnTo>
                  <a:pt x="5388" y="1689"/>
                </a:lnTo>
                <a:lnTo>
                  <a:pt x="5390" y="1686"/>
                </a:lnTo>
                <a:lnTo>
                  <a:pt x="5390" y="1686"/>
                </a:lnTo>
                <a:lnTo>
                  <a:pt x="5390" y="1686"/>
                </a:lnTo>
                <a:lnTo>
                  <a:pt x="5390" y="1686"/>
                </a:lnTo>
                <a:lnTo>
                  <a:pt x="5390" y="1686"/>
                </a:lnTo>
                <a:lnTo>
                  <a:pt x="5388" y="1686"/>
                </a:lnTo>
                <a:lnTo>
                  <a:pt x="5383" y="1686"/>
                </a:lnTo>
                <a:lnTo>
                  <a:pt x="5378" y="1684"/>
                </a:lnTo>
                <a:lnTo>
                  <a:pt x="5376" y="1686"/>
                </a:lnTo>
                <a:lnTo>
                  <a:pt x="5376" y="1686"/>
                </a:lnTo>
                <a:lnTo>
                  <a:pt x="5374" y="1686"/>
                </a:lnTo>
                <a:lnTo>
                  <a:pt x="5374" y="1689"/>
                </a:lnTo>
                <a:lnTo>
                  <a:pt x="5374" y="1689"/>
                </a:lnTo>
                <a:lnTo>
                  <a:pt x="5374" y="1689"/>
                </a:lnTo>
                <a:lnTo>
                  <a:pt x="5374" y="1691"/>
                </a:lnTo>
                <a:lnTo>
                  <a:pt x="5374" y="1691"/>
                </a:lnTo>
                <a:close/>
                <a:moveTo>
                  <a:pt x="5435" y="2605"/>
                </a:moveTo>
                <a:lnTo>
                  <a:pt x="5435" y="2605"/>
                </a:lnTo>
                <a:lnTo>
                  <a:pt x="5435" y="2605"/>
                </a:lnTo>
                <a:lnTo>
                  <a:pt x="5435" y="2605"/>
                </a:lnTo>
                <a:lnTo>
                  <a:pt x="5435" y="2605"/>
                </a:lnTo>
                <a:lnTo>
                  <a:pt x="5438" y="2605"/>
                </a:lnTo>
                <a:lnTo>
                  <a:pt x="5438" y="2605"/>
                </a:lnTo>
                <a:lnTo>
                  <a:pt x="5438" y="2605"/>
                </a:lnTo>
                <a:lnTo>
                  <a:pt x="5440" y="2605"/>
                </a:lnTo>
                <a:lnTo>
                  <a:pt x="5440" y="2605"/>
                </a:lnTo>
                <a:lnTo>
                  <a:pt x="5438" y="2603"/>
                </a:lnTo>
                <a:lnTo>
                  <a:pt x="5435" y="2605"/>
                </a:lnTo>
                <a:close/>
                <a:moveTo>
                  <a:pt x="5397" y="1691"/>
                </a:moveTo>
                <a:lnTo>
                  <a:pt x="5397" y="1691"/>
                </a:lnTo>
                <a:lnTo>
                  <a:pt x="5397" y="1691"/>
                </a:lnTo>
                <a:lnTo>
                  <a:pt x="5395" y="1694"/>
                </a:lnTo>
                <a:lnTo>
                  <a:pt x="5395" y="1694"/>
                </a:lnTo>
                <a:lnTo>
                  <a:pt x="5395" y="1694"/>
                </a:lnTo>
                <a:lnTo>
                  <a:pt x="5397" y="1694"/>
                </a:lnTo>
                <a:lnTo>
                  <a:pt x="5397" y="1691"/>
                </a:lnTo>
                <a:close/>
                <a:moveTo>
                  <a:pt x="5440" y="1866"/>
                </a:moveTo>
                <a:lnTo>
                  <a:pt x="5440" y="1868"/>
                </a:lnTo>
                <a:lnTo>
                  <a:pt x="5440" y="1868"/>
                </a:lnTo>
                <a:lnTo>
                  <a:pt x="5442" y="1868"/>
                </a:lnTo>
                <a:lnTo>
                  <a:pt x="5442" y="1866"/>
                </a:lnTo>
                <a:lnTo>
                  <a:pt x="5442" y="1866"/>
                </a:lnTo>
                <a:lnTo>
                  <a:pt x="5440" y="1866"/>
                </a:lnTo>
                <a:close/>
                <a:moveTo>
                  <a:pt x="5360" y="1760"/>
                </a:moveTo>
                <a:lnTo>
                  <a:pt x="5357" y="1760"/>
                </a:lnTo>
                <a:lnTo>
                  <a:pt x="5355" y="1757"/>
                </a:lnTo>
                <a:lnTo>
                  <a:pt x="5357" y="1753"/>
                </a:lnTo>
                <a:lnTo>
                  <a:pt x="5357" y="1748"/>
                </a:lnTo>
                <a:lnTo>
                  <a:pt x="5355" y="1745"/>
                </a:lnTo>
                <a:lnTo>
                  <a:pt x="5348" y="1736"/>
                </a:lnTo>
                <a:lnTo>
                  <a:pt x="5345" y="1736"/>
                </a:lnTo>
                <a:lnTo>
                  <a:pt x="5343" y="1736"/>
                </a:lnTo>
                <a:lnTo>
                  <a:pt x="5343" y="1734"/>
                </a:lnTo>
                <a:lnTo>
                  <a:pt x="5341" y="1731"/>
                </a:lnTo>
                <a:lnTo>
                  <a:pt x="5341" y="1731"/>
                </a:lnTo>
                <a:lnTo>
                  <a:pt x="5338" y="1729"/>
                </a:lnTo>
                <a:lnTo>
                  <a:pt x="5336" y="1729"/>
                </a:lnTo>
                <a:lnTo>
                  <a:pt x="5334" y="1727"/>
                </a:lnTo>
                <a:lnTo>
                  <a:pt x="5334" y="1724"/>
                </a:lnTo>
                <a:lnTo>
                  <a:pt x="5334" y="1724"/>
                </a:lnTo>
                <a:lnTo>
                  <a:pt x="5331" y="1724"/>
                </a:lnTo>
                <a:lnTo>
                  <a:pt x="5331" y="1724"/>
                </a:lnTo>
                <a:lnTo>
                  <a:pt x="5329" y="1724"/>
                </a:lnTo>
                <a:lnTo>
                  <a:pt x="5327" y="1724"/>
                </a:lnTo>
                <a:lnTo>
                  <a:pt x="5327" y="1724"/>
                </a:lnTo>
                <a:lnTo>
                  <a:pt x="5324" y="1724"/>
                </a:lnTo>
                <a:lnTo>
                  <a:pt x="5322" y="1722"/>
                </a:lnTo>
                <a:lnTo>
                  <a:pt x="5322" y="1720"/>
                </a:lnTo>
                <a:lnTo>
                  <a:pt x="5319" y="1720"/>
                </a:lnTo>
                <a:lnTo>
                  <a:pt x="5315" y="1717"/>
                </a:lnTo>
                <a:lnTo>
                  <a:pt x="5312" y="1715"/>
                </a:lnTo>
                <a:lnTo>
                  <a:pt x="5308" y="1715"/>
                </a:lnTo>
                <a:lnTo>
                  <a:pt x="5305" y="1715"/>
                </a:lnTo>
                <a:lnTo>
                  <a:pt x="5305" y="1715"/>
                </a:lnTo>
                <a:lnTo>
                  <a:pt x="5298" y="1712"/>
                </a:lnTo>
                <a:lnTo>
                  <a:pt x="5291" y="1710"/>
                </a:lnTo>
                <a:lnTo>
                  <a:pt x="5286" y="1705"/>
                </a:lnTo>
                <a:lnTo>
                  <a:pt x="5286" y="1705"/>
                </a:lnTo>
                <a:lnTo>
                  <a:pt x="5286" y="1705"/>
                </a:lnTo>
                <a:lnTo>
                  <a:pt x="5284" y="1705"/>
                </a:lnTo>
                <a:lnTo>
                  <a:pt x="5282" y="1703"/>
                </a:lnTo>
                <a:lnTo>
                  <a:pt x="5272" y="1698"/>
                </a:lnTo>
                <a:lnTo>
                  <a:pt x="5272" y="1698"/>
                </a:lnTo>
                <a:lnTo>
                  <a:pt x="5265" y="1698"/>
                </a:lnTo>
                <a:lnTo>
                  <a:pt x="5265" y="1696"/>
                </a:lnTo>
                <a:lnTo>
                  <a:pt x="5263" y="1696"/>
                </a:lnTo>
                <a:lnTo>
                  <a:pt x="5263" y="1696"/>
                </a:lnTo>
                <a:lnTo>
                  <a:pt x="5256" y="1696"/>
                </a:lnTo>
                <a:lnTo>
                  <a:pt x="5256" y="1696"/>
                </a:lnTo>
                <a:lnTo>
                  <a:pt x="5256" y="1694"/>
                </a:lnTo>
                <a:lnTo>
                  <a:pt x="5253" y="1694"/>
                </a:lnTo>
                <a:lnTo>
                  <a:pt x="5249" y="1694"/>
                </a:lnTo>
                <a:lnTo>
                  <a:pt x="5246" y="1694"/>
                </a:lnTo>
                <a:lnTo>
                  <a:pt x="5241" y="1691"/>
                </a:lnTo>
                <a:lnTo>
                  <a:pt x="5237" y="1689"/>
                </a:lnTo>
                <a:lnTo>
                  <a:pt x="5234" y="1686"/>
                </a:lnTo>
                <a:lnTo>
                  <a:pt x="5234" y="1686"/>
                </a:lnTo>
                <a:lnTo>
                  <a:pt x="5232" y="1686"/>
                </a:lnTo>
                <a:lnTo>
                  <a:pt x="5230" y="1684"/>
                </a:lnTo>
                <a:lnTo>
                  <a:pt x="5227" y="1684"/>
                </a:lnTo>
                <a:lnTo>
                  <a:pt x="5227" y="1682"/>
                </a:lnTo>
                <a:lnTo>
                  <a:pt x="5216" y="1677"/>
                </a:lnTo>
                <a:lnTo>
                  <a:pt x="5216" y="1677"/>
                </a:lnTo>
                <a:lnTo>
                  <a:pt x="5213" y="1675"/>
                </a:lnTo>
                <a:lnTo>
                  <a:pt x="5211" y="1675"/>
                </a:lnTo>
                <a:lnTo>
                  <a:pt x="5206" y="1677"/>
                </a:lnTo>
                <a:lnTo>
                  <a:pt x="5204" y="1679"/>
                </a:lnTo>
                <a:lnTo>
                  <a:pt x="5199" y="1682"/>
                </a:lnTo>
                <a:lnTo>
                  <a:pt x="5197" y="1682"/>
                </a:lnTo>
                <a:lnTo>
                  <a:pt x="5197" y="1684"/>
                </a:lnTo>
                <a:lnTo>
                  <a:pt x="5199" y="1686"/>
                </a:lnTo>
                <a:lnTo>
                  <a:pt x="5199" y="1686"/>
                </a:lnTo>
                <a:lnTo>
                  <a:pt x="5197" y="1689"/>
                </a:lnTo>
                <a:lnTo>
                  <a:pt x="5192" y="1691"/>
                </a:lnTo>
                <a:lnTo>
                  <a:pt x="5187" y="1691"/>
                </a:lnTo>
                <a:lnTo>
                  <a:pt x="5185" y="1691"/>
                </a:lnTo>
                <a:lnTo>
                  <a:pt x="5182" y="1694"/>
                </a:lnTo>
                <a:lnTo>
                  <a:pt x="5182" y="1696"/>
                </a:lnTo>
                <a:lnTo>
                  <a:pt x="5182" y="1698"/>
                </a:lnTo>
                <a:lnTo>
                  <a:pt x="5180" y="1698"/>
                </a:lnTo>
                <a:lnTo>
                  <a:pt x="5175" y="1701"/>
                </a:lnTo>
                <a:lnTo>
                  <a:pt x="5175" y="1703"/>
                </a:lnTo>
                <a:lnTo>
                  <a:pt x="5175" y="1705"/>
                </a:lnTo>
                <a:lnTo>
                  <a:pt x="5173" y="1708"/>
                </a:lnTo>
                <a:lnTo>
                  <a:pt x="5168" y="1710"/>
                </a:lnTo>
                <a:lnTo>
                  <a:pt x="5168" y="1712"/>
                </a:lnTo>
                <a:lnTo>
                  <a:pt x="5166" y="1715"/>
                </a:lnTo>
                <a:lnTo>
                  <a:pt x="5164" y="1715"/>
                </a:lnTo>
                <a:lnTo>
                  <a:pt x="5161" y="1715"/>
                </a:lnTo>
                <a:lnTo>
                  <a:pt x="5159" y="1715"/>
                </a:lnTo>
                <a:lnTo>
                  <a:pt x="5159" y="1715"/>
                </a:lnTo>
                <a:lnTo>
                  <a:pt x="5156" y="1712"/>
                </a:lnTo>
                <a:lnTo>
                  <a:pt x="5154" y="1712"/>
                </a:lnTo>
                <a:lnTo>
                  <a:pt x="5154" y="1710"/>
                </a:lnTo>
                <a:lnTo>
                  <a:pt x="5154" y="1708"/>
                </a:lnTo>
                <a:lnTo>
                  <a:pt x="5154" y="1705"/>
                </a:lnTo>
                <a:lnTo>
                  <a:pt x="5154" y="1705"/>
                </a:lnTo>
                <a:lnTo>
                  <a:pt x="5152" y="1705"/>
                </a:lnTo>
                <a:lnTo>
                  <a:pt x="5152" y="1701"/>
                </a:lnTo>
                <a:lnTo>
                  <a:pt x="5152" y="1698"/>
                </a:lnTo>
                <a:lnTo>
                  <a:pt x="5152" y="1698"/>
                </a:lnTo>
                <a:lnTo>
                  <a:pt x="5149" y="1696"/>
                </a:lnTo>
                <a:lnTo>
                  <a:pt x="5149" y="1698"/>
                </a:lnTo>
                <a:lnTo>
                  <a:pt x="5147" y="1698"/>
                </a:lnTo>
                <a:lnTo>
                  <a:pt x="5147" y="1701"/>
                </a:lnTo>
                <a:lnTo>
                  <a:pt x="5147" y="1703"/>
                </a:lnTo>
                <a:lnTo>
                  <a:pt x="5145" y="1698"/>
                </a:lnTo>
                <a:lnTo>
                  <a:pt x="5142" y="1694"/>
                </a:lnTo>
                <a:lnTo>
                  <a:pt x="5142" y="1691"/>
                </a:lnTo>
                <a:lnTo>
                  <a:pt x="5142" y="1689"/>
                </a:lnTo>
                <a:lnTo>
                  <a:pt x="5142" y="1686"/>
                </a:lnTo>
                <a:lnTo>
                  <a:pt x="5142" y="1682"/>
                </a:lnTo>
                <a:lnTo>
                  <a:pt x="5142" y="1679"/>
                </a:lnTo>
                <a:lnTo>
                  <a:pt x="5142" y="1677"/>
                </a:lnTo>
                <a:lnTo>
                  <a:pt x="5145" y="1677"/>
                </a:lnTo>
                <a:lnTo>
                  <a:pt x="5145" y="1675"/>
                </a:lnTo>
                <a:lnTo>
                  <a:pt x="5145" y="1672"/>
                </a:lnTo>
                <a:lnTo>
                  <a:pt x="5145" y="1672"/>
                </a:lnTo>
                <a:lnTo>
                  <a:pt x="5142" y="1670"/>
                </a:lnTo>
                <a:lnTo>
                  <a:pt x="5142" y="1668"/>
                </a:lnTo>
                <a:lnTo>
                  <a:pt x="5142" y="1665"/>
                </a:lnTo>
                <a:lnTo>
                  <a:pt x="5142" y="1663"/>
                </a:lnTo>
                <a:lnTo>
                  <a:pt x="5142" y="1663"/>
                </a:lnTo>
                <a:lnTo>
                  <a:pt x="5140" y="1660"/>
                </a:lnTo>
                <a:lnTo>
                  <a:pt x="5140" y="1660"/>
                </a:lnTo>
                <a:lnTo>
                  <a:pt x="5138" y="1660"/>
                </a:lnTo>
                <a:lnTo>
                  <a:pt x="5135" y="1660"/>
                </a:lnTo>
                <a:lnTo>
                  <a:pt x="5130" y="1660"/>
                </a:lnTo>
                <a:lnTo>
                  <a:pt x="5126" y="1658"/>
                </a:lnTo>
                <a:lnTo>
                  <a:pt x="5123" y="1656"/>
                </a:lnTo>
                <a:lnTo>
                  <a:pt x="5119" y="1653"/>
                </a:lnTo>
                <a:lnTo>
                  <a:pt x="5114" y="1651"/>
                </a:lnTo>
                <a:lnTo>
                  <a:pt x="5112" y="1651"/>
                </a:lnTo>
                <a:lnTo>
                  <a:pt x="5109" y="1651"/>
                </a:lnTo>
                <a:lnTo>
                  <a:pt x="5104" y="1653"/>
                </a:lnTo>
                <a:lnTo>
                  <a:pt x="5104" y="1653"/>
                </a:lnTo>
                <a:lnTo>
                  <a:pt x="5104" y="1656"/>
                </a:lnTo>
                <a:lnTo>
                  <a:pt x="5102" y="1656"/>
                </a:lnTo>
                <a:lnTo>
                  <a:pt x="5100" y="1658"/>
                </a:lnTo>
                <a:lnTo>
                  <a:pt x="5100" y="1658"/>
                </a:lnTo>
                <a:lnTo>
                  <a:pt x="5093" y="1660"/>
                </a:lnTo>
                <a:lnTo>
                  <a:pt x="5090" y="1660"/>
                </a:lnTo>
                <a:lnTo>
                  <a:pt x="5088" y="1663"/>
                </a:lnTo>
                <a:lnTo>
                  <a:pt x="5088" y="1663"/>
                </a:lnTo>
                <a:lnTo>
                  <a:pt x="5088" y="1665"/>
                </a:lnTo>
                <a:lnTo>
                  <a:pt x="5088" y="1665"/>
                </a:lnTo>
                <a:lnTo>
                  <a:pt x="5088" y="1668"/>
                </a:lnTo>
                <a:lnTo>
                  <a:pt x="5086" y="1670"/>
                </a:lnTo>
                <a:lnTo>
                  <a:pt x="5086" y="1670"/>
                </a:lnTo>
                <a:lnTo>
                  <a:pt x="5086" y="1670"/>
                </a:lnTo>
                <a:lnTo>
                  <a:pt x="5083" y="1672"/>
                </a:lnTo>
                <a:lnTo>
                  <a:pt x="5083" y="1675"/>
                </a:lnTo>
                <a:lnTo>
                  <a:pt x="5086" y="1675"/>
                </a:lnTo>
                <a:lnTo>
                  <a:pt x="5086" y="1675"/>
                </a:lnTo>
                <a:lnTo>
                  <a:pt x="5088" y="1675"/>
                </a:lnTo>
                <a:lnTo>
                  <a:pt x="5088" y="1675"/>
                </a:lnTo>
                <a:lnTo>
                  <a:pt x="5090" y="1672"/>
                </a:lnTo>
                <a:lnTo>
                  <a:pt x="5097" y="1677"/>
                </a:lnTo>
                <a:lnTo>
                  <a:pt x="5100" y="1677"/>
                </a:lnTo>
                <a:lnTo>
                  <a:pt x="5102" y="1677"/>
                </a:lnTo>
                <a:lnTo>
                  <a:pt x="5102" y="1679"/>
                </a:lnTo>
                <a:lnTo>
                  <a:pt x="5102" y="1684"/>
                </a:lnTo>
                <a:lnTo>
                  <a:pt x="5102" y="1686"/>
                </a:lnTo>
                <a:lnTo>
                  <a:pt x="5104" y="1686"/>
                </a:lnTo>
                <a:lnTo>
                  <a:pt x="5104" y="1689"/>
                </a:lnTo>
                <a:lnTo>
                  <a:pt x="5107" y="1689"/>
                </a:lnTo>
                <a:lnTo>
                  <a:pt x="5107" y="1691"/>
                </a:lnTo>
                <a:lnTo>
                  <a:pt x="5109" y="1691"/>
                </a:lnTo>
                <a:lnTo>
                  <a:pt x="5112" y="1691"/>
                </a:lnTo>
                <a:lnTo>
                  <a:pt x="5114" y="1691"/>
                </a:lnTo>
                <a:lnTo>
                  <a:pt x="5119" y="1691"/>
                </a:lnTo>
                <a:lnTo>
                  <a:pt x="5121" y="1691"/>
                </a:lnTo>
                <a:lnTo>
                  <a:pt x="5126" y="1691"/>
                </a:lnTo>
                <a:lnTo>
                  <a:pt x="5128" y="1691"/>
                </a:lnTo>
                <a:lnTo>
                  <a:pt x="5130" y="1691"/>
                </a:lnTo>
                <a:lnTo>
                  <a:pt x="5133" y="1691"/>
                </a:lnTo>
                <a:lnTo>
                  <a:pt x="5138" y="1689"/>
                </a:lnTo>
                <a:lnTo>
                  <a:pt x="5138" y="1689"/>
                </a:lnTo>
                <a:lnTo>
                  <a:pt x="5138" y="1691"/>
                </a:lnTo>
                <a:lnTo>
                  <a:pt x="5138" y="1691"/>
                </a:lnTo>
                <a:lnTo>
                  <a:pt x="5135" y="1694"/>
                </a:lnTo>
                <a:lnTo>
                  <a:pt x="5138" y="1694"/>
                </a:lnTo>
                <a:lnTo>
                  <a:pt x="5138" y="1694"/>
                </a:lnTo>
                <a:lnTo>
                  <a:pt x="5138" y="1696"/>
                </a:lnTo>
                <a:lnTo>
                  <a:pt x="5135" y="1696"/>
                </a:lnTo>
                <a:lnTo>
                  <a:pt x="5135" y="1696"/>
                </a:lnTo>
                <a:lnTo>
                  <a:pt x="5133" y="1698"/>
                </a:lnTo>
                <a:lnTo>
                  <a:pt x="5133" y="1698"/>
                </a:lnTo>
                <a:lnTo>
                  <a:pt x="5133" y="1698"/>
                </a:lnTo>
                <a:lnTo>
                  <a:pt x="5133" y="1698"/>
                </a:lnTo>
                <a:lnTo>
                  <a:pt x="5130" y="1698"/>
                </a:lnTo>
                <a:lnTo>
                  <a:pt x="5128" y="1696"/>
                </a:lnTo>
                <a:lnTo>
                  <a:pt x="5126" y="1696"/>
                </a:lnTo>
                <a:lnTo>
                  <a:pt x="5123" y="1696"/>
                </a:lnTo>
                <a:lnTo>
                  <a:pt x="5123" y="1696"/>
                </a:lnTo>
                <a:lnTo>
                  <a:pt x="5121" y="1696"/>
                </a:lnTo>
                <a:lnTo>
                  <a:pt x="5119" y="1701"/>
                </a:lnTo>
                <a:lnTo>
                  <a:pt x="5116" y="1703"/>
                </a:lnTo>
                <a:lnTo>
                  <a:pt x="5114" y="1703"/>
                </a:lnTo>
                <a:lnTo>
                  <a:pt x="5112" y="1701"/>
                </a:lnTo>
                <a:lnTo>
                  <a:pt x="5107" y="1701"/>
                </a:lnTo>
                <a:lnTo>
                  <a:pt x="5107" y="1701"/>
                </a:lnTo>
                <a:lnTo>
                  <a:pt x="5102" y="1703"/>
                </a:lnTo>
                <a:lnTo>
                  <a:pt x="5102" y="1703"/>
                </a:lnTo>
                <a:lnTo>
                  <a:pt x="5102" y="1705"/>
                </a:lnTo>
                <a:lnTo>
                  <a:pt x="5102" y="1705"/>
                </a:lnTo>
                <a:lnTo>
                  <a:pt x="5104" y="1705"/>
                </a:lnTo>
                <a:lnTo>
                  <a:pt x="5107" y="1705"/>
                </a:lnTo>
                <a:lnTo>
                  <a:pt x="5109" y="1708"/>
                </a:lnTo>
                <a:lnTo>
                  <a:pt x="5112" y="1710"/>
                </a:lnTo>
                <a:lnTo>
                  <a:pt x="5116" y="1712"/>
                </a:lnTo>
                <a:lnTo>
                  <a:pt x="5116" y="1717"/>
                </a:lnTo>
                <a:lnTo>
                  <a:pt x="5116" y="1720"/>
                </a:lnTo>
                <a:lnTo>
                  <a:pt x="5114" y="1722"/>
                </a:lnTo>
                <a:lnTo>
                  <a:pt x="5116" y="1724"/>
                </a:lnTo>
                <a:lnTo>
                  <a:pt x="5116" y="1727"/>
                </a:lnTo>
                <a:lnTo>
                  <a:pt x="5116" y="1729"/>
                </a:lnTo>
                <a:lnTo>
                  <a:pt x="5119" y="1729"/>
                </a:lnTo>
                <a:lnTo>
                  <a:pt x="5119" y="1731"/>
                </a:lnTo>
                <a:lnTo>
                  <a:pt x="5121" y="1729"/>
                </a:lnTo>
                <a:lnTo>
                  <a:pt x="5123" y="1729"/>
                </a:lnTo>
                <a:lnTo>
                  <a:pt x="5123" y="1729"/>
                </a:lnTo>
                <a:lnTo>
                  <a:pt x="5126" y="1727"/>
                </a:lnTo>
                <a:lnTo>
                  <a:pt x="5128" y="1724"/>
                </a:lnTo>
                <a:lnTo>
                  <a:pt x="5128" y="1724"/>
                </a:lnTo>
                <a:lnTo>
                  <a:pt x="5128" y="1722"/>
                </a:lnTo>
                <a:lnTo>
                  <a:pt x="5128" y="1720"/>
                </a:lnTo>
                <a:lnTo>
                  <a:pt x="5130" y="1717"/>
                </a:lnTo>
                <a:lnTo>
                  <a:pt x="5130" y="1715"/>
                </a:lnTo>
                <a:lnTo>
                  <a:pt x="5130" y="1717"/>
                </a:lnTo>
                <a:lnTo>
                  <a:pt x="5133" y="1715"/>
                </a:lnTo>
                <a:lnTo>
                  <a:pt x="5133" y="1710"/>
                </a:lnTo>
                <a:lnTo>
                  <a:pt x="5133" y="1710"/>
                </a:lnTo>
                <a:lnTo>
                  <a:pt x="5133" y="1710"/>
                </a:lnTo>
                <a:lnTo>
                  <a:pt x="5135" y="1708"/>
                </a:lnTo>
                <a:lnTo>
                  <a:pt x="5135" y="1708"/>
                </a:lnTo>
                <a:lnTo>
                  <a:pt x="5135" y="1710"/>
                </a:lnTo>
                <a:lnTo>
                  <a:pt x="5133" y="1712"/>
                </a:lnTo>
                <a:lnTo>
                  <a:pt x="5133" y="1715"/>
                </a:lnTo>
                <a:lnTo>
                  <a:pt x="5133" y="1717"/>
                </a:lnTo>
                <a:lnTo>
                  <a:pt x="5133" y="1720"/>
                </a:lnTo>
                <a:lnTo>
                  <a:pt x="5135" y="1722"/>
                </a:lnTo>
                <a:lnTo>
                  <a:pt x="5135" y="1722"/>
                </a:lnTo>
                <a:lnTo>
                  <a:pt x="5135" y="1722"/>
                </a:lnTo>
                <a:lnTo>
                  <a:pt x="5138" y="1724"/>
                </a:lnTo>
                <a:lnTo>
                  <a:pt x="5138" y="1724"/>
                </a:lnTo>
                <a:lnTo>
                  <a:pt x="5140" y="1724"/>
                </a:lnTo>
                <a:lnTo>
                  <a:pt x="5140" y="1724"/>
                </a:lnTo>
                <a:lnTo>
                  <a:pt x="5140" y="1724"/>
                </a:lnTo>
                <a:lnTo>
                  <a:pt x="5142" y="1724"/>
                </a:lnTo>
                <a:lnTo>
                  <a:pt x="5142" y="1727"/>
                </a:lnTo>
                <a:lnTo>
                  <a:pt x="5142" y="1727"/>
                </a:lnTo>
                <a:lnTo>
                  <a:pt x="5145" y="1727"/>
                </a:lnTo>
                <a:lnTo>
                  <a:pt x="5147" y="1727"/>
                </a:lnTo>
                <a:lnTo>
                  <a:pt x="5147" y="1729"/>
                </a:lnTo>
                <a:lnTo>
                  <a:pt x="5149" y="1729"/>
                </a:lnTo>
                <a:lnTo>
                  <a:pt x="5152" y="1727"/>
                </a:lnTo>
                <a:lnTo>
                  <a:pt x="5152" y="1727"/>
                </a:lnTo>
                <a:lnTo>
                  <a:pt x="5154" y="1727"/>
                </a:lnTo>
                <a:lnTo>
                  <a:pt x="5152" y="1727"/>
                </a:lnTo>
                <a:lnTo>
                  <a:pt x="5152" y="1729"/>
                </a:lnTo>
                <a:lnTo>
                  <a:pt x="5149" y="1729"/>
                </a:lnTo>
                <a:lnTo>
                  <a:pt x="5152" y="1731"/>
                </a:lnTo>
                <a:lnTo>
                  <a:pt x="5159" y="1738"/>
                </a:lnTo>
                <a:lnTo>
                  <a:pt x="5161" y="1738"/>
                </a:lnTo>
                <a:lnTo>
                  <a:pt x="5164" y="1738"/>
                </a:lnTo>
                <a:lnTo>
                  <a:pt x="5164" y="1738"/>
                </a:lnTo>
                <a:lnTo>
                  <a:pt x="5168" y="1738"/>
                </a:lnTo>
                <a:lnTo>
                  <a:pt x="5175" y="1738"/>
                </a:lnTo>
                <a:lnTo>
                  <a:pt x="5175" y="1741"/>
                </a:lnTo>
                <a:lnTo>
                  <a:pt x="5178" y="1743"/>
                </a:lnTo>
                <a:lnTo>
                  <a:pt x="5182" y="1743"/>
                </a:lnTo>
                <a:lnTo>
                  <a:pt x="5185" y="1745"/>
                </a:lnTo>
                <a:lnTo>
                  <a:pt x="5190" y="1748"/>
                </a:lnTo>
                <a:lnTo>
                  <a:pt x="5192" y="1748"/>
                </a:lnTo>
                <a:lnTo>
                  <a:pt x="5192" y="1748"/>
                </a:lnTo>
                <a:lnTo>
                  <a:pt x="5194" y="1748"/>
                </a:lnTo>
                <a:lnTo>
                  <a:pt x="5194" y="1748"/>
                </a:lnTo>
                <a:lnTo>
                  <a:pt x="5194" y="1748"/>
                </a:lnTo>
                <a:lnTo>
                  <a:pt x="5197" y="1750"/>
                </a:lnTo>
                <a:lnTo>
                  <a:pt x="5197" y="1748"/>
                </a:lnTo>
                <a:lnTo>
                  <a:pt x="5199" y="1748"/>
                </a:lnTo>
                <a:lnTo>
                  <a:pt x="5199" y="1750"/>
                </a:lnTo>
                <a:lnTo>
                  <a:pt x="5206" y="1755"/>
                </a:lnTo>
                <a:lnTo>
                  <a:pt x="5206" y="1755"/>
                </a:lnTo>
                <a:lnTo>
                  <a:pt x="5208" y="1757"/>
                </a:lnTo>
                <a:lnTo>
                  <a:pt x="5208" y="1757"/>
                </a:lnTo>
                <a:lnTo>
                  <a:pt x="5208" y="1757"/>
                </a:lnTo>
                <a:lnTo>
                  <a:pt x="5211" y="1757"/>
                </a:lnTo>
                <a:lnTo>
                  <a:pt x="5211" y="1760"/>
                </a:lnTo>
                <a:lnTo>
                  <a:pt x="5213" y="1762"/>
                </a:lnTo>
                <a:lnTo>
                  <a:pt x="5211" y="1762"/>
                </a:lnTo>
                <a:lnTo>
                  <a:pt x="5211" y="1764"/>
                </a:lnTo>
                <a:lnTo>
                  <a:pt x="5213" y="1764"/>
                </a:lnTo>
                <a:lnTo>
                  <a:pt x="5213" y="1764"/>
                </a:lnTo>
                <a:lnTo>
                  <a:pt x="5213" y="1764"/>
                </a:lnTo>
                <a:lnTo>
                  <a:pt x="5216" y="1764"/>
                </a:lnTo>
                <a:lnTo>
                  <a:pt x="5218" y="1764"/>
                </a:lnTo>
                <a:lnTo>
                  <a:pt x="5216" y="1764"/>
                </a:lnTo>
                <a:lnTo>
                  <a:pt x="5213" y="1767"/>
                </a:lnTo>
                <a:lnTo>
                  <a:pt x="5216" y="1767"/>
                </a:lnTo>
                <a:lnTo>
                  <a:pt x="5218" y="1767"/>
                </a:lnTo>
                <a:lnTo>
                  <a:pt x="5216" y="1769"/>
                </a:lnTo>
                <a:lnTo>
                  <a:pt x="5216" y="1769"/>
                </a:lnTo>
                <a:lnTo>
                  <a:pt x="5218" y="1774"/>
                </a:lnTo>
                <a:lnTo>
                  <a:pt x="5218" y="1779"/>
                </a:lnTo>
                <a:lnTo>
                  <a:pt x="5220" y="1781"/>
                </a:lnTo>
                <a:lnTo>
                  <a:pt x="5220" y="1783"/>
                </a:lnTo>
                <a:lnTo>
                  <a:pt x="5223" y="1783"/>
                </a:lnTo>
                <a:lnTo>
                  <a:pt x="5223" y="1786"/>
                </a:lnTo>
                <a:lnTo>
                  <a:pt x="5225" y="1788"/>
                </a:lnTo>
                <a:lnTo>
                  <a:pt x="5225" y="1788"/>
                </a:lnTo>
                <a:lnTo>
                  <a:pt x="5223" y="1790"/>
                </a:lnTo>
                <a:lnTo>
                  <a:pt x="5220" y="1790"/>
                </a:lnTo>
                <a:lnTo>
                  <a:pt x="5220" y="1790"/>
                </a:lnTo>
                <a:lnTo>
                  <a:pt x="5223" y="1793"/>
                </a:lnTo>
                <a:lnTo>
                  <a:pt x="5225" y="1795"/>
                </a:lnTo>
                <a:lnTo>
                  <a:pt x="5227" y="1795"/>
                </a:lnTo>
                <a:lnTo>
                  <a:pt x="5230" y="1795"/>
                </a:lnTo>
                <a:lnTo>
                  <a:pt x="5230" y="1795"/>
                </a:lnTo>
                <a:lnTo>
                  <a:pt x="5227" y="1797"/>
                </a:lnTo>
                <a:lnTo>
                  <a:pt x="5227" y="1797"/>
                </a:lnTo>
                <a:lnTo>
                  <a:pt x="5225" y="1795"/>
                </a:lnTo>
                <a:lnTo>
                  <a:pt x="5225" y="1795"/>
                </a:lnTo>
                <a:lnTo>
                  <a:pt x="5223" y="1795"/>
                </a:lnTo>
                <a:lnTo>
                  <a:pt x="5223" y="1797"/>
                </a:lnTo>
                <a:lnTo>
                  <a:pt x="5223" y="1797"/>
                </a:lnTo>
                <a:lnTo>
                  <a:pt x="5225" y="1800"/>
                </a:lnTo>
                <a:lnTo>
                  <a:pt x="5225" y="1800"/>
                </a:lnTo>
                <a:lnTo>
                  <a:pt x="5225" y="1802"/>
                </a:lnTo>
                <a:lnTo>
                  <a:pt x="5227" y="1802"/>
                </a:lnTo>
                <a:lnTo>
                  <a:pt x="5227" y="1802"/>
                </a:lnTo>
                <a:lnTo>
                  <a:pt x="5227" y="1805"/>
                </a:lnTo>
                <a:lnTo>
                  <a:pt x="5227" y="1805"/>
                </a:lnTo>
                <a:lnTo>
                  <a:pt x="5227" y="1807"/>
                </a:lnTo>
                <a:lnTo>
                  <a:pt x="5227" y="1809"/>
                </a:lnTo>
                <a:lnTo>
                  <a:pt x="5225" y="1812"/>
                </a:lnTo>
                <a:lnTo>
                  <a:pt x="5225" y="1814"/>
                </a:lnTo>
                <a:lnTo>
                  <a:pt x="5223" y="1814"/>
                </a:lnTo>
                <a:lnTo>
                  <a:pt x="5223" y="1816"/>
                </a:lnTo>
                <a:lnTo>
                  <a:pt x="5223" y="1816"/>
                </a:lnTo>
                <a:lnTo>
                  <a:pt x="5223" y="1819"/>
                </a:lnTo>
                <a:lnTo>
                  <a:pt x="5225" y="1819"/>
                </a:lnTo>
                <a:lnTo>
                  <a:pt x="5227" y="1816"/>
                </a:lnTo>
                <a:lnTo>
                  <a:pt x="5230" y="1814"/>
                </a:lnTo>
                <a:lnTo>
                  <a:pt x="5230" y="1812"/>
                </a:lnTo>
                <a:lnTo>
                  <a:pt x="5230" y="1814"/>
                </a:lnTo>
                <a:lnTo>
                  <a:pt x="5230" y="1814"/>
                </a:lnTo>
                <a:lnTo>
                  <a:pt x="5232" y="1816"/>
                </a:lnTo>
                <a:lnTo>
                  <a:pt x="5232" y="1816"/>
                </a:lnTo>
                <a:lnTo>
                  <a:pt x="5234" y="1816"/>
                </a:lnTo>
                <a:lnTo>
                  <a:pt x="5237" y="1816"/>
                </a:lnTo>
                <a:lnTo>
                  <a:pt x="5241" y="1814"/>
                </a:lnTo>
                <a:lnTo>
                  <a:pt x="5244" y="1814"/>
                </a:lnTo>
                <a:lnTo>
                  <a:pt x="5244" y="1814"/>
                </a:lnTo>
                <a:lnTo>
                  <a:pt x="5246" y="1812"/>
                </a:lnTo>
                <a:lnTo>
                  <a:pt x="5244" y="1814"/>
                </a:lnTo>
                <a:lnTo>
                  <a:pt x="5244" y="1816"/>
                </a:lnTo>
                <a:lnTo>
                  <a:pt x="5244" y="1816"/>
                </a:lnTo>
                <a:lnTo>
                  <a:pt x="5244" y="1816"/>
                </a:lnTo>
                <a:lnTo>
                  <a:pt x="5246" y="1819"/>
                </a:lnTo>
                <a:lnTo>
                  <a:pt x="5253" y="1826"/>
                </a:lnTo>
                <a:lnTo>
                  <a:pt x="5253" y="1828"/>
                </a:lnTo>
                <a:lnTo>
                  <a:pt x="5256" y="1831"/>
                </a:lnTo>
                <a:lnTo>
                  <a:pt x="5258" y="1833"/>
                </a:lnTo>
                <a:lnTo>
                  <a:pt x="5260" y="1835"/>
                </a:lnTo>
                <a:lnTo>
                  <a:pt x="5263" y="1838"/>
                </a:lnTo>
                <a:lnTo>
                  <a:pt x="5265" y="1838"/>
                </a:lnTo>
                <a:lnTo>
                  <a:pt x="5267" y="1838"/>
                </a:lnTo>
                <a:lnTo>
                  <a:pt x="5267" y="1838"/>
                </a:lnTo>
                <a:lnTo>
                  <a:pt x="5270" y="1838"/>
                </a:lnTo>
                <a:lnTo>
                  <a:pt x="5272" y="1838"/>
                </a:lnTo>
                <a:lnTo>
                  <a:pt x="5275" y="1838"/>
                </a:lnTo>
                <a:lnTo>
                  <a:pt x="5279" y="1838"/>
                </a:lnTo>
                <a:lnTo>
                  <a:pt x="5284" y="1838"/>
                </a:lnTo>
                <a:lnTo>
                  <a:pt x="5284" y="1838"/>
                </a:lnTo>
                <a:lnTo>
                  <a:pt x="5286" y="1838"/>
                </a:lnTo>
                <a:lnTo>
                  <a:pt x="5286" y="1838"/>
                </a:lnTo>
                <a:lnTo>
                  <a:pt x="5289" y="1840"/>
                </a:lnTo>
                <a:lnTo>
                  <a:pt x="5291" y="1840"/>
                </a:lnTo>
                <a:lnTo>
                  <a:pt x="5296" y="1838"/>
                </a:lnTo>
                <a:lnTo>
                  <a:pt x="5301" y="1835"/>
                </a:lnTo>
                <a:lnTo>
                  <a:pt x="5303" y="1835"/>
                </a:lnTo>
                <a:lnTo>
                  <a:pt x="5305" y="1833"/>
                </a:lnTo>
                <a:lnTo>
                  <a:pt x="5305" y="1833"/>
                </a:lnTo>
                <a:lnTo>
                  <a:pt x="5305" y="1831"/>
                </a:lnTo>
                <a:lnTo>
                  <a:pt x="5305" y="1828"/>
                </a:lnTo>
                <a:lnTo>
                  <a:pt x="5305" y="1826"/>
                </a:lnTo>
                <a:lnTo>
                  <a:pt x="5303" y="1826"/>
                </a:lnTo>
                <a:lnTo>
                  <a:pt x="5301" y="1823"/>
                </a:lnTo>
                <a:lnTo>
                  <a:pt x="5301" y="1823"/>
                </a:lnTo>
                <a:lnTo>
                  <a:pt x="5301" y="1821"/>
                </a:lnTo>
                <a:lnTo>
                  <a:pt x="5296" y="1821"/>
                </a:lnTo>
                <a:lnTo>
                  <a:pt x="5291" y="1819"/>
                </a:lnTo>
                <a:lnTo>
                  <a:pt x="5289" y="1821"/>
                </a:lnTo>
                <a:lnTo>
                  <a:pt x="5289" y="1819"/>
                </a:lnTo>
                <a:lnTo>
                  <a:pt x="5289" y="1819"/>
                </a:lnTo>
                <a:lnTo>
                  <a:pt x="5286" y="1816"/>
                </a:lnTo>
                <a:lnTo>
                  <a:pt x="5284" y="1816"/>
                </a:lnTo>
                <a:lnTo>
                  <a:pt x="5286" y="1816"/>
                </a:lnTo>
                <a:lnTo>
                  <a:pt x="5289" y="1816"/>
                </a:lnTo>
                <a:lnTo>
                  <a:pt x="5289" y="1816"/>
                </a:lnTo>
                <a:lnTo>
                  <a:pt x="5289" y="1819"/>
                </a:lnTo>
                <a:lnTo>
                  <a:pt x="5289" y="1819"/>
                </a:lnTo>
                <a:lnTo>
                  <a:pt x="5291" y="1819"/>
                </a:lnTo>
                <a:lnTo>
                  <a:pt x="5293" y="1819"/>
                </a:lnTo>
                <a:lnTo>
                  <a:pt x="5293" y="1819"/>
                </a:lnTo>
                <a:lnTo>
                  <a:pt x="5296" y="1819"/>
                </a:lnTo>
                <a:lnTo>
                  <a:pt x="5298" y="1819"/>
                </a:lnTo>
                <a:lnTo>
                  <a:pt x="5301" y="1819"/>
                </a:lnTo>
                <a:lnTo>
                  <a:pt x="5305" y="1819"/>
                </a:lnTo>
                <a:lnTo>
                  <a:pt x="5308" y="1819"/>
                </a:lnTo>
                <a:lnTo>
                  <a:pt x="5312" y="1816"/>
                </a:lnTo>
                <a:lnTo>
                  <a:pt x="5310" y="1814"/>
                </a:lnTo>
                <a:lnTo>
                  <a:pt x="5310" y="1814"/>
                </a:lnTo>
                <a:lnTo>
                  <a:pt x="5310" y="1812"/>
                </a:lnTo>
                <a:lnTo>
                  <a:pt x="5310" y="1812"/>
                </a:lnTo>
                <a:lnTo>
                  <a:pt x="5312" y="1812"/>
                </a:lnTo>
                <a:lnTo>
                  <a:pt x="5315" y="1814"/>
                </a:lnTo>
                <a:lnTo>
                  <a:pt x="5315" y="1814"/>
                </a:lnTo>
                <a:lnTo>
                  <a:pt x="5317" y="1814"/>
                </a:lnTo>
                <a:lnTo>
                  <a:pt x="5315" y="1812"/>
                </a:lnTo>
                <a:lnTo>
                  <a:pt x="5317" y="1812"/>
                </a:lnTo>
                <a:lnTo>
                  <a:pt x="5317" y="1812"/>
                </a:lnTo>
                <a:lnTo>
                  <a:pt x="5315" y="1802"/>
                </a:lnTo>
                <a:lnTo>
                  <a:pt x="5312" y="1802"/>
                </a:lnTo>
                <a:lnTo>
                  <a:pt x="5315" y="1802"/>
                </a:lnTo>
                <a:lnTo>
                  <a:pt x="5315" y="1802"/>
                </a:lnTo>
                <a:lnTo>
                  <a:pt x="5317" y="1805"/>
                </a:lnTo>
                <a:lnTo>
                  <a:pt x="5317" y="1807"/>
                </a:lnTo>
                <a:lnTo>
                  <a:pt x="5319" y="1807"/>
                </a:lnTo>
                <a:lnTo>
                  <a:pt x="5322" y="1807"/>
                </a:lnTo>
                <a:lnTo>
                  <a:pt x="5324" y="1807"/>
                </a:lnTo>
                <a:lnTo>
                  <a:pt x="5324" y="1807"/>
                </a:lnTo>
                <a:lnTo>
                  <a:pt x="5324" y="1807"/>
                </a:lnTo>
                <a:lnTo>
                  <a:pt x="5327" y="1805"/>
                </a:lnTo>
                <a:lnTo>
                  <a:pt x="5327" y="1807"/>
                </a:lnTo>
                <a:lnTo>
                  <a:pt x="5327" y="1807"/>
                </a:lnTo>
                <a:lnTo>
                  <a:pt x="5329" y="1805"/>
                </a:lnTo>
                <a:lnTo>
                  <a:pt x="5329" y="1805"/>
                </a:lnTo>
                <a:lnTo>
                  <a:pt x="5331" y="1805"/>
                </a:lnTo>
                <a:lnTo>
                  <a:pt x="5331" y="1805"/>
                </a:lnTo>
                <a:lnTo>
                  <a:pt x="5334" y="1805"/>
                </a:lnTo>
                <a:lnTo>
                  <a:pt x="5336" y="1805"/>
                </a:lnTo>
                <a:lnTo>
                  <a:pt x="5336" y="1807"/>
                </a:lnTo>
                <a:lnTo>
                  <a:pt x="5336" y="1807"/>
                </a:lnTo>
                <a:lnTo>
                  <a:pt x="5336" y="1809"/>
                </a:lnTo>
                <a:lnTo>
                  <a:pt x="5338" y="1809"/>
                </a:lnTo>
                <a:lnTo>
                  <a:pt x="5341" y="1809"/>
                </a:lnTo>
                <a:lnTo>
                  <a:pt x="5343" y="1809"/>
                </a:lnTo>
                <a:lnTo>
                  <a:pt x="5345" y="1812"/>
                </a:lnTo>
                <a:lnTo>
                  <a:pt x="5348" y="1812"/>
                </a:lnTo>
                <a:lnTo>
                  <a:pt x="5350" y="1812"/>
                </a:lnTo>
                <a:lnTo>
                  <a:pt x="5353" y="1812"/>
                </a:lnTo>
                <a:lnTo>
                  <a:pt x="5353" y="1812"/>
                </a:lnTo>
                <a:lnTo>
                  <a:pt x="5357" y="1814"/>
                </a:lnTo>
                <a:lnTo>
                  <a:pt x="5357" y="1814"/>
                </a:lnTo>
                <a:lnTo>
                  <a:pt x="5357" y="1816"/>
                </a:lnTo>
                <a:lnTo>
                  <a:pt x="5357" y="1816"/>
                </a:lnTo>
                <a:lnTo>
                  <a:pt x="5360" y="1819"/>
                </a:lnTo>
                <a:lnTo>
                  <a:pt x="5360" y="1821"/>
                </a:lnTo>
                <a:lnTo>
                  <a:pt x="5360" y="1823"/>
                </a:lnTo>
                <a:lnTo>
                  <a:pt x="5364" y="1826"/>
                </a:lnTo>
                <a:lnTo>
                  <a:pt x="5364" y="1828"/>
                </a:lnTo>
                <a:lnTo>
                  <a:pt x="5367" y="1833"/>
                </a:lnTo>
                <a:lnTo>
                  <a:pt x="5367" y="1835"/>
                </a:lnTo>
                <a:lnTo>
                  <a:pt x="5369" y="1835"/>
                </a:lnTo>
                <a:lnTo>
                  <a:pt x="5371" y="1835"/>
                </a:lnTo>
                <a:lnTo>
                  <a:pt x="5371" y="1835"/>
                </a:lnTo>
                <a:lnTo>
                  <a:pt x="5371" y="1838"/>
                </a:lnTo>
                <a:lnTo>
                  <a:pt x="5371" y="1840"/>
                </a:lnTo>
                <a:lnTo>
                  <a:pt x="5371" y="1842"/>
                </a:lnTo>
                <a:lnTo>
                  <a:pt x="5374" y="1842"/>
                </a:lnTo>
                <a:lnTo>
                  <a:pt x="5376" y="1847"/>
                </a:lnTo>
                <a:lnTo>
                  <a:pt x="5378" y="1847"/>
                </a:lnTo>
                <a:lnTo>
                  <a:pt x="5381" y="1849"/>
                </a:lnTo>
                <a:lnTo>
                  <a:pt x="5381" y="1854"/>
                </a:lnTo>
                <a:lnTo>
                  <a:pt x="5383" y="1854"/>
                </a:lnTo>
                <a:lnTo>
                  <a:pt x="5383" y="1854"/>
                </a:lnTo>
                <a:lnTo>
                  <a:pt x="5386" y="1857"/>
                </a:lnTo>
                <a:lnTo>
                  <a:pt x="5388" y="1857"/>
                </a:lnTo>
                <a:lnTo>
                  <a:pt x="5390" y="1857"/>
                </a:lnTo>
                <a:lnTo>
                  <a:pt x="5390" y="1857"/>
                </a:lnTo>
                <a:lnTo>
                  <a:pt x="5393" y="1857"/>
                </a:lnTo>
                <a:lnTo>
                  <a:pt x="5395" y="1857"/>
                </a:lnTo>
                <a:lnTo>
                  <a:pt x="5395" y="1859"/>
                </a:lnTo>
                <a:lnTo>
                  <a:pt x="5397" y="1859"/>
                </a:lnTo>
                <a:lnTo>
                  <a:pt x="5400" y="1859"/>
                </a:lnTo>
                <a:lnTo>
                  <a:pt x="5402" y="1859"/>
                </a:lnTo>
                <a:lnTo>
                  <a:pt x="5402" y="1859"/>
                </a:lnTo>
                <a:lnTo>
                  <a:pt x="5404" y="1859"/>
                </a:lnTo>
                <a:lnTo>
                  <a:pt x="5407" y="1861"/>
                </a:lnTo>
                <a:lnTo>
                  <a:pt x="5414" y="1861"/>
                </a:lnTo>
                <a:lnTo>
                  <a:pt x="5416" y="1861"/>
                </a:lnTo>
                <a:lnTo>
                  <a:pt x="5419" y="1861"/>
                </a:lnTo>
                <a:lnTo>
                  <a:pt x="5421" y="1861"/>
                </a:lnTo>
                <a:lnTo>
                  <a:pt x="5423" y="1864"/>
                </a:lnTo>
                <a:lnTo>
                  <a:pt x="5423" y="1866"/>
                </a:lnTo>
                <a:lnTo>
                  <a:pt x="5426" y="1866"/>
                </a:lnTo>
                <a:lnTo>
                  <a:pt x="5426" y="1866"/>
                </a:lnTo>
                <a:lnTo>
                  <a:pt x="5428" y="1868"/>
                </a:lnTo>
                <a:lnTo>
                  <a:pt x="5430" y="1868"/>
                </a:lnTo>
                <a:lnTo>
                  <a:pt x="5433" y="1868"/>
                </a:lnTo>
                <a:lnTo>
                  <a:pt x="5433" y="1868"/>
                </a:lnTo>
                <a:lnTo>
                  <a:pt x="5438" y="1866"/>
                </a:lnTo>
                <a:lnTo>
                  <a:pt x="5438" y="1866"/>
                </a:lnTo>
                <a:lnTo>
                  <a:pt x="5438" y="1866"/>
                </a:lnTo>
                <a:lnTo>
                  <a:pt x="5435" y="1864"/>
                </a:lnTo>
                <a:lnTo>
                  <a:pt x="5433" y="1861"/>
                </a:lnTo>
                <a:lnTo>
                  <a:pt x="5433" y="1861"/>
                </a:lnTo>
                <a:lnTo>
                  <a:pt x="5438" y="1861"/>
                </a:lnTo>
                <a:lnTo>
                  <a:pt x="5438" y="1861"/>
                </a:lnTo>
                <a:lnTo>
                  <a:pt x="5442" y="1859"/>
                </a:lnTo>
                <a:lnTo>
                  <a:pt x="5438" y="1861"/>
                </a:lnTo>
                <a:lnTo>
                  <a:pt x="5435" y="1859"/>
                </a:lnTo>
                <a:lnTo>
                  <a:pt x="5433" y="1859"/>
                </a:lnTo>
                <a:lnTo>
                  <a:pt x="5430" y="1859"/>
                </a:lnTo>
                <a:lnTo>
                  <a:pt x="5430" y="1857"/>
                </a:lnTo>
                <a:lnTo>
                  <a:pt x="5428" y="1857"/>
                </a:lnTo>
                <a:lnTo>
                  <a:pt x="5426" y="1857"/>
                </a:lnTo>
                <a:lnTo>
                  <a:pt x="5426" y="1857"/>
                </a:lnTo>
                <a:lnTo>
                  <a:pt x="5423" y="1854"/>
                </a:lnTo>
                <a:lnTo>
                  <a:pt x="5423" y="1854"/>
                </a:lnTo>
                <a:lnTo>
                  <a:pt x="5421" y="1852"/>
                </a:lnTo>
                <a:lnTo>
                  <a:pt x="5423" y="1852"/>
                </a:lnTo>
                <a:lnTo>
                  <a:pt x="5423" y="1849"/>
                </a:lnTo>
                <a:lnTo>
                  <a:pt x="5426" y="1849"/>
                </a:lnTo>
                <a:lnTo>
                  <a:pt x="5426" y="1849"/>
                </a:lnTo>
                <a:lnTo>
                  <a:pt x="5428" y="1849"/>
                </a:lnTo>
                <a:lnTo>
                  <a:pt x="5426" y="1847"/>
                </a:lnTo>
                <a:lnTo>
                  <a:pt x="5426" y="1847"/>
                </a:lnTo>
                <a:lnTo>
                  <a:pt x="5423" y="1847"/>
                </a:lnTo>
                <a:lnTo>
                  <a:pt x="5416" y="1847"/>
                </a:lnTo>
                <a:lnTo>
                  <a:pt x="5416" y="1845"/>
                </a:lnTo>
                <a:lnTo>
                  <a:pt x="5414" y="1845"/>
                </a:lnTo>
                <a:lnTo>
                  <a:pt x="5414" y="1842"/>
                </a:lnTo>
                <a:lnTo>
                  <a:pt x="5414" y="1840"/>
                </a:lnTo>
                <a:lnTo>
                  <a:pt x="5414" y="1838"/>
                </a:lnTo>
                <a:lnTo>
                  <a:pt x="5414" y="1835"/>
                </a:lnTo>
                <a:lnTo>
                  <a:pt x="5414" y="1835"/>
                </a:lnTo>
                <a:lnTo>
                  <a:pt x="5412" y="1835"/>
                </a:lnTo>
                <a:lnTo>
                  <a:pt x="5412" y="1835"/>
                </a:lnTo>
                <a:lnTo>
                  <a:pt x="5407" y="1835"/>
                </a:lnTo>
                <a:lnTo>
                  <a:pt x="5404" y="1835"/>
                </a:lnTo>
                <a:lnTo>
                  <a:pt x="5402" y="1835"/>
                </a:lnTo>
                <a:lnTo>
                  <a:pt x="5402" y="1833"/>
                </a:lnTo>
                <a:lnTo>
                  <a:pt x="5400" y="1828"/>
                </a:lnTo>
                <a:lnTo>
                  <a:pt x="5400" y="1826"/>
                </a:lnTo>
                <a:lnTo>
                  <a:pt x="5397" y="1823"/>
                </a:lnTo>
                <a:lnTo>
                  <a:pt x="5397" y="1823"/>
                </a:lnTo>
                <a:lnTo>
                  <a:pt x="5397" y="1823"/>
                </a:lnTo>
                <a:lnTo>
                  <a:pt x="5397" y="1819"/>
                </a:lnTo>
                <a:lnTo>
                  <a:pt x="5395" y="1816"/>
                </a:lnTo>
                <a:lnTo>
                  <a:pt x="5395" y="1814"/>
                </a:lnTo>
                <a:lnTo>
                  <a:pt x="5393" y="1812"/>
                </a:lnTo>
                <a:lnTo>
                  <a:pt x="5390" y="1812"/>
                </a:lnTo>
                <a:lnTo>
                  <a:pt x="5388" y="1809"/>
                </a:lnTo>
                <a:lnTo>
                  <a:pt x="5386" y="1807"/>
                </a:lnTo>
                <a:lnTo>
                  <a:pt x="5383" y="1805"/>
                </a:lnTo>
                <a:lnTo>
                  <a:pt x="5381" y="1802"/>
                </a:lnTo>
                <a:lnTo>
                  <a:pt x="5381" y="1802"/>
                </a:lnTo>
                <a:lnTo>
                  <a:pt x="5378" y="1800"/>
                </a:lnTo>
                <a:lnTo>
                  <a:pt x="5378" y="1795"/>
                </a:lnTo>
                <a:lnTo>
                  <a:pt x="5376" y="1790"/>
                </a:lnTo>
                <a:lnTo>
                  <a:pt x="5376" y="1788"/>
                </a:lnTo>
                <a:lnTo>
                  <a:pt x="5376" y="1788"/>
                </a:lnTo>
                <a:lnTo>
                  <a:pt x="5378" y="1786"/>
                </a:lnTo>
                <a:lnTo>
                  <a:pt x="5383" y="1786"/>
                </a:lnTo>
                <a:lnTo>
                  <a:pt x="5390" y="1786"/>
                </a:lnTo>
                <a:lnTo>
                  <a:pt x="5393" y="1786"/>
                </a:lnTo>
                <a:lnTo>
                  <a:pt x="5393" y="1786"/>
                </a:lnTo>
                <a:lnTo>
                  <a:pt x="5393" y="1783"/>
                </a:lnTo>
                <a:lnTo>
                  <a:pt x="5393" y="1779"/>
                </a:lnTo>
                <a:lnTo>
                  <a:pt x="5393" y="1776"/>
                </a:lnTo>
                <a:lnTo>
                  <a:pt x="5390" y="1776"/>
                </a:lnTo>
                <a:lnTo>
                  <a:pt x="5390" y="1776"/>
                </a:lnTo>
                <a:lnTo>
                  <a:pt x="5390" y="1774"/>
                </a:lnTo>
                <a:lnTo>
                  <a:pt x="5388" y="1771"/>
                </a:lnTo>
                <a:lnTo>
                  <a:pt x="5388" y="1771"/>
                </a:lnTo>
                <a:lnTo>
                  <a:pt x="5386" y="1769"/>
                </a:lnTo>
                <a:lnTo>
                  <a:pt x="5386" y="1769"/>
                </a:lnTo>
                <a:lnTo>
                  <a:pt x="5383" y="1769"/>
                </a:lnTo>
                <a:lnTo>
                  <a:pt x="5381" y="1769"/>
                </a:lnTo>
                <a:lnTo>
                  <a:pt x="5378" y="1769"/>
                </a:lnTo>
                <a:lnTo>
                  <a:pt x="5367" y="1762"/>
                </a:lnTo>
                <a:lnTo>
                  <a:pt x="5364" y="1762"/>
                </a:lnTo>
                <a:lnTo>
                  <a:pt x="5360" y="1760"/>
                </a:lnTo>
                <a:close/>
                <a:moveTo>
                  <a:pt x="5378" y="1755"/>
                </a:moveTo>
                <a:lnTo>
                  <a:pt x="5378" y="1755"/>
                </a:lnTo>
                <a:lnTo>
                  <a:pt x="5378" y="1757"/>
                </a:lnTo>
                <a:lnTo>
                  <a:pt x="5381" y="1760"/>
                </a:lnTo>
                <a:lnTo>
                  <a:pt x="5381" y="1760"/>
                </a:lnTo>
                <a:lnTo>
                  <a:pt x="5383" y="1757"/>
                </a:lnTo>
                <a:lnTo>
                  <a:pt x="5383" y="1755"/>
                </a:lnTo>
                <a:lnTo>
                  <a:pt x="5381" y="1753"/>
                </a:lnTo>
                <a:lnTo>
                  <a:pt x="5378" y="1755"/>
                </a:lnTo>
                <a:close/>
                <a:moveTo>
                  <a:pt x="5440" y="1696"/>
                </a:moveTo>
                <a:lnTo>
                  <a:pt x="5438" y="1696"/>
                </a:lnTo>
                <a:lnTo>
                  <a:pt x="5438" y="1696"/>
                </a:lnTo>
                <a:lnTo>
                  <a:pt x="5438" y="1696"/>
                </a:lnTo>
                <a:lnTo>
                  <a:pt x="5440" y="1698"/>
                </a:lnTo>
                <a:lnTo>
                  <a:pt x="5440" y="1701"/>
                </a:lnTo>
                <a:lnTo>
                  <a:pt x="5442" y="1701"/>
                </a:lnTo>
                <a:lnTo>
                  <a:pt x="5445" y="1701"/>
                </a:lnTo>
                <a:lnTo>
                  <a:pt x="5445" y="1701"/>
                </a:lnTo>
                <a:lnTo>
                  <a:pt x="5445" y="1698"/>
                </a:lnTo>
                <a:lnTo>
                  <a:pt x="5445" y="1696"/>
                </a:lnTo>
                <a:lnTo>
                  <a:pt x="5445" y="1696"/>
                </a:lnTo>
                <a:lnTo>
                  <a:pt x="5442" y="1694"/>
                </a:lnTo>
                <a:lnTo>
                  <a:pt x="5440" y="1696"/>
                </a:lnTo>
                <a:close/>
                <a:moveTo>
                  <a:pt x="5430" y="1672"/>
                </a:moveTo>
                <a:lnTo>
                  <a:pt x="5430" y="1672"/>
                </a:lnTo>
                <a:lnTo>
                  <a:pt x="5430" y="1675"/>
                </a:lnTo>
                <a:lnTo>
                  <a:pt x="5430" y="1675"/>
                </a:lnTo>
                <a:lnTo>
                  <a:pt x="5433" y="1677"/>
                </a:lnTo>
                <a:lnTo>
                  <a:pt x="5433" y="1677"/>
                </a:lnTo>
                <a:lnTo>
                  <a:pt x="5433" y="1677"/>
                </a:lnTo>
                <a:lnTo>
                  <a:pt x="5433" y="1677"/>
                </a:lnTo>
                <a:lnTo>
                  <a:pt x="5433" y="1675"/>
                </a:lnTo>
                <a:lnTo>
                  <a:pt x="5430" y="1672"/>
                </a:lnTo>
                <a:close/>
                <a:moveTo>
                  <a:pt x="5393" y="1760"/>
                </a:moveTo>
                <a:lnTo>
                  <a:pt x="5393" y="1760"/>
                </a:lnTo>
                <a:lnTo>
                  <a:pt x="5393" y="1762"/>
                </a:lnTo>
                <a:lnTo>
                  <a:pt x="5395" y="1764"/>
                </a:lnTo>
                <a:lnTo>
                  <a:pt x="5395" y="1767"/>
                </a:lnTo>
                <a:lnTo>
                  <a:pt x="5395" y="1767"/>
                </a:lnTo>
                <a:lnTo>
                  <a:pt x="5397" y="1767"/>
                </a:lnTo>
                <a:lnTo>
                  <a:pt x="5397" y="1764"/>
                </a:lnTo>
                <a:lnTo>
                  <a:pt x="5397" y="1762"/>
                </a:lnTo>
                <a:lnTo>
                  <a:pt x="5397" y="1762"/>
                </a:lnTo>
                <a:lnTo>
                  <a:pt x="5395" y="1760"/>
                </a:lnTo>
                <a:lnTo>
                  <a:pt x="5393" y="1760"/>
                </a:lnTo>
                <a:close/>
                <a:moveTo>
                  <a:pt x="5397" y="2140"/>
                </a:moveTo>
                <a:lnTo>
                  <a:pt x="5397" y="2140"/>
                </a:lnTo>
                <a:lnTo>
                  <a:pt x="5397" y="2140"/>
                </a:lnTo>
                <a:lnTo>
                  <a:pt x="5395" y="2138"/>
                </a:lnTo>
                <a:lnTo>
                  <a:pt x="5395" y="2140"/>
                </a:lnTo>
                <a:lnTo>
                  <a:pt x="5397" y="2145"/>
                </a:lnTo>
                <a:lnTo>
                  <a:pt x="5397" y="2145"/>
                </a:lnTo>
                <a:lnTo>
                  <a:pt x="5397" y="2145"/>
                </a:lnTo>
                <a:lnTo>
                  <a:pt x="5400" y="2145"/>
                </a:lnTo>
                <a:lnTo>
                  <a:pt x="5397" y="2142"/>
                </a:lnTo>
                <a:lnTo>
                  <a:pt x="5397" y="2142"/>
                </a:lnTo>
                <a:lnTo>
                  <a:pt x="5397" y="2140"/>
                </a:lnTo>
                <a:lnTo>
                  <a:pt x="5397" y="2140"/>
                </a:lnTo>
                <a:close/>
                <a:moveTo>
                  <a:pt x="5310" y="1821"/>
                </a:moveTo>
                <a:lnTo>
                  <a:pt x="5310" y="1821"/>
                </a:lnTo>
                <a:lnTo>
                  <a:pt x="5305" y="1821"/>
                </a:lnTo>
                <a:lnTo>
                  <a:pt x="5305" y="1821"/>
                </a:lnTo>
                <a:lnTo>
                  <a:pt x="5310" y="1823"/>
                </a:lnTo>
                <a:lnTo>
                  <a:pt x="5310" y="1823"/>
                </a:lnTo>
                <a:lnTo>
                  <a:pt x="5310" y="1823"/>
                </a:lnTo>
                <a:lnTo>
                  <a:pt x="5310" y="1821"/>
                </a:lnTo>
                <a:close/>
                <a:moveTo>
                  <a:pt x="5308" y="1823"/>
                </a:moveTo>
                <a:lnTo>
                  <a:pt x="5305" y="1823"/>
                </a:lnTo>
                <a:lnTo>
                  <a:pt x="5303" y="1821"/>
                </a:lnTo>
                <a:lnTo>
                  <a:pt x="5303" y="1823"/>
                </a:lnTo>
                <a:lnTo>
                  <a:pt x="5305" y="1823"/>
                </a:lnTo>
                <a:lnTo>
                  <a:pt x="5308" y="1826"/>
                </a:lnTo>
                <a:lnTo>
                  <a:pt x="5310" y="1828"/>
                </a:lnTo>
                <a:lnTo>
                  <a:pt x="5310" y="1826"/>
                </a:lnTo>
                <a:lnTo>
                  <a:pt x="5308" y="1823"/>
                </a:lnTo>
                <a:close/>
                <a:moveTo>
                  <a:pt x="5331" y="2029"/>
                </a:moveTo>
                <a:lnTo>
                  <a:pt x="5331" y="2029"/>
                </a:lnTo>
                <a:lnTo>
                  <a:pt x="5329" y="2029"/>
                </a:lnTo>
                <a:lnTo>
                  <a:pt x="5329" y="2029"/>
                </a:lnTo>
                <a:lnTo>
                  <a:pt x="5329" y="2029"/>
                </a:lnTo>
                <a:lnTo>
                  <a:pt x="5329" y="2031"/>
                </a:lnTo>
                <a:lnTo>
                  <a:pt x="5329" y="2034"/>
                </a:lnTo>
                <a:lnTo>
                  <a:pt x="5331" y="2034"/>
                </a:lnTo>
                <a:lnTo>
                  <a:pt x="5331" y="2034"/>
                </a:lnTo>
                <a:lnTo>
                  <a:pt x="5331" y="2031"/>
                </a:lnTo>
                <a:lnTo>
                  <a:pt x="5331" y="2031"/>
                </a:lnTo>
                <a:lnTo>
                  <a:pt x="5331" y="2029"/>
                </a:lnTo>
                <a:lnTo>
                  <a:pt x="5331" y="2029"/>
                </a:lnTo>
                <a:close/>
                <a:moveTo>
                  <a:pt x="5371" y="2069"/>
                </a:moveTo>
                <a:lnTo>
                  <a:pt x="5374" y="2067"/>
                </a:lnTo>
                <a:lnTo>
                  <a:pt x="5371" y="2067"/>
                </a:lnTo>
                <a:lnTo>
                  <a:pt x="5371" y="2069"/>
                </a:lnTo>
                <a:lnTo>
                  <a:pt x="5371" y="2069"/>
                </a:lnTo>
                <a:lnTo>
                  <a:pt x="5371" y="2069"/>
                </a:lnTo>
                <a:lnTo>
                  <a:pt x="5371" y="2069"/>
                </a:lnTo>
                <a:lnTo>
                  <a:pt x="5371" y="2069"/>
                </a:lnTo>
                <a:close/>
                <a:moveTo>
                  <a:pt x="5381" y="2112"/>
                </a:moveTo>
                <a:lnTo>
                  <a:pt x="5381" y="2112"/>
                </a:lnTo>
                <a:lnTo>
                  <a:pt x="5381" y="2112"/>
                </a:lnTo>
                <a:lnTo>
                  <a:pt x="5381" y="2112"/>
                </a:lnTo>
                <a:lnTo>
                  <a:pt x="5381" y="2109"/>
                </a:lnTo>
                <a:lnTo>
                  <a:pt x="5381" y="2109"/>
                </a:lnTo>
                <a:lnTo>
                  <a:pt x="5381" y="2112"/>
                </a:lnTo>
                <a:close/>
                <a:moveTo>
                  <a:pt x="5390" y="2112"/>
                </a:moveTo>
                <a:lnTo>
                  <a:pt x="5390" y="2114"/>
                </a:lnTo>
                <a:lnTo>
                  <a:pt x="5390" y="2114"/>
                </a:lnTo>
                <a:lnTo>
                  <a:pt x="5390" y="2114"/>
                </a:lnTo>
                <a:lnTo>
                  <a:pt x="5390" y="2114"/>
                </a:lnTo>
                <a:lnTo>
                  <a:pt x="5393" y="2114"/>
                </a:lnTo>
                <a:lnTo>
                  <a:pt x="5393" y="2112"/>
                </a:lnTo>
                <a:lnTo>
                  <a:pt x="5390" y="2112"/>
                </a:lnTo>
                <a:close/>
                <a:moveTo>
                  <a:pt x="5374" y="2071"/>
                </a:moveTo>
                <a:lnTo>
                  <a:pt x="5374" y="2071"/>
                </a:lnTo>
                <a:lnTo>
                  <a:pt x="5374" y="2071"/>
                </a:lnTo>
                <a:lnTo>
                  <a:pt x="5374" y="2071"/>
                </a:lnTo>
                <a:lnTo>
                  <a:pt x="5374" y="2069"/>
                </a:lnTo>
                <a:lnTo>
                  <a:pt x="5371" y="2071"/>
                </a:lnTo>
                <a:lnTo>
                  <a:pt x="5371" y="2071"/>
                </a:lnTo>
                <a:lnTo>
                  <a:pt x="5374" y="2071"/>
                </a:lnTo>
                <a:close/>
                <a:moveTo>
                  <a:pt x="4764" y="1826"/>
                </a:moveTo>
                <a:lnTo>
                  <a:pt x="4767" y="1826"/>
                </a:lnTo>
                <a:lnTo>
                  <a:pt x="4767" y="1826"/>
                </a:lnTo>
                <a:lnTo>
                  <a:pt x="4767" y="1828"/>
                </a:lnTo>
                <a:lnTo>
                  <a:pt x="4769" y="1828"/>
                </a:lnTo>
                <a:lnTo>
                  <a:pt x="4771" y="1828"/>
                </a:lnTo>
                <a:lnTo>
                  <a:pt x="4771" y="1828"/>
                </a:lnTo>
                <a:lnTo>
                  <a:pt x="4771" y="1828"/>
                </a:lnTo>
                <a:lnTo>
                  <a:pt x="4769" y="1826"/>
                </a:lnTo>
                <a:lnTo>
                  <a:pt x="4769" y="1823"/>
                </a:lnTo>
                <a:lnTo>
                  <a:pt x="4769" y="1821"/>
                </a:lnTo>
                <a:lnTo>
                  <a:pt x="4769" y="1819"/>
                </a:lnTo>
                <a:lnTo>
                  <a:pt x="4769" y="1819"/>
                </a:lnTo>
                <a:lnTo>
                  <a:pt x="4769" y="1812"/>
                </a:lnTo>
                <a:lnTo>
                  <a:pt x="4769" y="1812"/>
                </a:lnTo>
                <a:lnTo>
                  <a:pt x="4769" y="1809"/>
                </a:lnTo>
                <a:lnTo>
                  <a:pt x="4769" y="1807"/>
                </a:lnTo>
                <a:lnTo>
                  <a:pt x="4764" y="1805"/>
                </a:lnTo>
                <a:lnTo>
                  <a:pt x="4762" y="1805"/>
                </a:lnTo>
                <a:lnTo>
                  <a:pt x="4760" y="1807"/>
                </a:lnTo>
                <a:lnTo>
                  <a:pt x="4757" y="1807"/>
                </a:lnTo>
                <a:lnTo>
                  <a:pt x="4753" y="1807"/>
                </a:lnTo>
                <a:lnTo>
                  <a:pt x="4748" y="1807"/>
                </a:lnTo>
                <a:lnTo>
                  <a:pt x="4743" y="1805"/>
                </a:lnTo>
                <a:lnTo>
                  <a:pt x="4741" y="1802"/>
                </a:lnTo>
                <a:lnTo>
                  <a:pt x="4738" y="1800"/>
                </a:lnTo>
                <a:lnTo>
                  <a:pt x="4741" y="1797"/>
                </a:lnTo>
                <a:lnTo>
                  <a:pt x="4738" y="1797"/>
                </a:lnTo>
                <a:lnTo>
                  <a:pt x="4738" y="1797"/>
                </a:lnTo>
                <a:lnTo>
                  <a:pt x="4736" y="1795"/>
                </a:lnTo>
                <a:lnTo>
                  <a:pt x="4736" y="1793"/>
                </a:lnTo>
                <a:lnTo>
                  <a:pt x="4736" y="1790"/>
                </a:lnTo>
                <a:lnTo>
                  <a:pt x="4734" y="1790"/>
                </a:lnTo>
                <a:lnTo>
                  <a:pt x="4731" y="1790"/>
                </a:lnTo>
                <a:lnTo>
                  <a:pt x="4729" y="1790"/>
                </a:lnTo>
                <a:lnTo>
                  <a:pt x="4727" y="1790"/>
                </a:lnTo>
                <a:lnTo>
                  <a:pt x="4727" y="1788"/>
                </a:lnTo>
                <a:lnTo>
                  <a:pt x="4722" y="1788"/>
                </a:lnTo>
                <a:lnTo>
                  <a:pt x="4719" y="1786"/>
                </a:lnTo>
                <a:lnTo>
                  <a:pt x="4719" y="1786"/>
                </a:lnTo>
                <a:lnTo>
                  <a:pt x="4717" y="1783"/>
                </a:lnTo>
                <a:lnTo>
                  <a:pt x="4717" y="1783"/>
                </a:lnTo>
                <a:lnTo>
                  <a:pt x="4715" y="1786"/>
                </a:lnTo>
                <a:lnTo>
                  <a:pt x="4712" y="1786"/>
                </a:lnTo>
                <a:lnTo>
                  <a:pt x="4710" y="1786"/>
                </a:lnTo>
                <a:lnTo>
                  <a:pt x="4710" y="1786"/>
                </a:lnTo>
                <a:lnTo>
                  <a:pt x="4708" y="1781"/>
                </a:lnTo>
                <a:lnTo>
                  <a:pt x="4708" y="1779"/>
                </a:lnTo>
                <a:lnTo>
                  <a:pt x="4705" y="1779"/>
                </a:lnTo>
                <a:lnTo>
                  <a:pt x="4703" y="1781"/>
                </a:lnTo>
                <a:lnTo>
                  <a:pt x="4703" y="1781"/>
                </a:lnTo>
                <a:lnTo>
                  <a:pt x="4703" y="1781"/>
                </a:lnTo>
                <a:lnTo>
                  <a:pt x="4701" y="1783"/>
                </a:lnTo>
                <a:lnTo>
                  <a:pt x="4701" y="1786"/>
                </a:lnTo>
                <a:lnTo>
                  <a:pt x="4698" y="1788"/>
                </a:lnTo>
                <a:lnTo>
                  <a:pt x="4698" y="1790"/>
                </a:lnTo>
                <a:lnTo>
                  <a:pt x="4696" y="1790"/>
                </a:lnTo>
                <a:lnTo>
                  <a:pt x="4696" y="1790"/>
                </a:lnTo>
                <a:lnTo>
                  <a:pt x="4693" y="1790"/>
                </a:lnTo>
                <a:lnTo>
                  <a:pt x="4693" y="1790"/>
                </a:lnTo>
                <a:lnTo>
                  <a:pt x="4691" y="1790"/>
                </a:lnTo>
                <a:lnTo>
                  <a:pt x="4689" y="1790"/>
                </a:lnTo>
                <a:lnTo>
                  <a:pt x="4686" y="1790"/>
                </a:lnTo>
                <a:lnTo>
                  <a:pt x="4684" y="1790"/>
                </a:lnTo>
                <a:lnTo>
                  <a:pt x="4682" y="1788"/>
                </a:lnTo>
                <a:lnTo>
                  <a:pt x="4679" y="1788"/>
                </a:lnTo>
                <a:lnTo>
                  <a:pt x="4677" y="1788"/>
                </a:lnTo>
                <a:lnTo>
                  <a:pt x="4675" y="1788"/>
                </a:lnTo>
                <a:lnTo>
                  <a:pt x="4670" y="1788"/>
                </a:lnTo>
                <a:lnTo>
                  <a:pt x="4668" y="1788"/>
                </a:lnTo>
                <a:lnTo>
                  <a:pt x="4665" y="1788"/>
                </a:lnTo>
                <a:lnTo>
                  <a:pt x="4663" y="1788"/>
                </a:lnTo>
                <a:lnTo>
                  <a:pt x="4663" y="1786"/>
                </a:lnTo>
                <a:lnTo>
                  <a:pt x="4663" y="1781"/>
                </a:lnTo>
                <a:lnTo>
                  <a:pt x="4660" y="1781"/>
                </a:lnTo>
                <a:lnTo>
                  <a:pt x="4660" y="1779"/>
                </a:lnTo>
                <a:lnTo>
                  <a:pt x="4658" y="1776"/>
                </a:lnTo>
                <a:lnTo>
                  <a:pt x="4658" y="1776"/>
                </a:lnTo>
                <a:lnTo>
                  <a:pt x="4656" y="1776"/>
                </a:lnTo>
                <a:lnTo>
                  <a:pt x="4656" y="1776"/>
                </a:lnTo>
                <a:lnTo>
                  <a:pt x="4653" y="1776"/>
                </a:lnTo>
                <a:lnTo>
                  <a:pt x="4651" y="1776"/>
                </a:lnTo>
                <a:lnTo>
                  <a:pt x="4649" y="1776"/>
                </a:lnTo>
                <a:lnTo>
                  <a:pt x="4649" y="1776"/>
                </a:lnTo>
                <a:lnTo>
                  <a:pt x="4646" y="1776"/>
                </a:lnTo>
                <a:lnTo>
                  <a:pt x="4644" y="1774"/>
                </a:lnTo>
                <a:lnTo>
                  <a:pt x="4642" y="1774"/>
                </a:lnTo>
                <a:lnTo>
                  <a:pt x="4642" y="1771"/>
                </a:lnTo>
                <a:lnTo>
                  <a:pt x="4639" y="1769"/>
                </a:lnTo>
                <a:lnTo>
                  <a:pt x="4637" y="1769"/>
                </a:lnTo>
                <a:lnTo>
                  <a:pt x="4634" y="1769"/>
                </a:lnTo>
                <a:lnTo>
                  <a:pt x="4634" y="1771"/>
                </a:lnTo>
                <a:lnTo>
                  <a:pt x="4632" y="1771"/>
                </a:lnTo>
                <a:lnTo>
                  <a:pt x="4632" y="1771"/>
                </a:lnTo>
                <a:lnTo>
                  <a:pt x="4630" y="1771"/>
                </a:lnTo>
                <a:lnTo>
                  <a:pt x="4627" y="1771"/>
                </a:lnTo>
                <a:lnTo>
                  <a:pt x="4625" y="1771"/>
                </a:lnTo>
                <a:lnTo>
                  <a:pt x="4623" y="1771"/>
                </a:lnTo>
                <a:lnTo>
                  <a:pt x="4623" y="1769"/>
                </a:lnTo>
                <a:lnTo>
                  <a:pt x="4618" y="1769"/>
                </a:lnTo>
                <a:lnTo>
                  <a:pt x="4616" y="1769"/>
                </a:lnTo>
                <a:lnTo>
                  <a:pt x="4616" y="1769"/>
                </a:lnTo>
                <a:lnTo>
                  <a:pt x="4613" y="1771"/>
                </a:lnTo>
                <a:lnTo>
                  <a:pt x="4613" y="1774"/>
                </a:lnTo>
                <a:lnTo>
                  <a:pt x="4611" y="1781"/>
                </a:lnTo>
                <a:lnTo>
                  <a:pt x="4611" y="1781"/>
                </a:lnTo>
                <a:lnTo>
                  <a:pt x="4608" y="1781"/>
                </a:lnTo>
                <a:lnTo>
                  <a:pt x="4608" y="1781"/>
                </a:lnTo>
                <a:lnTo>
                  <a:pt x="4606" y="1783"/>
                </a:lnTo>
                <a:lnTo>
                  <a:pt x="4606" y="1786"/>
                </a:lnTo>
                <a:lnTo>
                  <a:pt x="4604" y="1788"/>
                </a:lnTo>
                <a:lnTo>
                  <a:pt x="4604" y="1788"/>
                </a:lnTo>
                <a:lnTo>
                  <a:pt x="4604" y="1786"/>
                </a:lnTo>
                <a:lnTo>
                  <a:pt x="4604" y="1786"/>
                </a:lnTo>
                <a:lnTo>
                  <a:pt x="4604" y="1786"/>
                </a:lnTo>
                <a:lnTo>
                  <a:pt x="4601" y="1786"/>
                </a:lnTo>
                <a:lnTo>
                  <a:pt x="4601" y="1786"/>
                </a:lnTo>
                <a:lnTo>
                  <a:pt x="4599" y="1788"/>
                </a:lnTo>
                <a:lnTo>
                  <a:pt x="4601" y="1788"/>
                </a:lnTo>
                <a:lnTo>
                  <a:pt x="4601" y="1788"/>
                </a:lnTo>
                <a:lnTo>
                  <a:pt x="4601" y="1788"/>
                </a:lnTo>
                <a:lnTo>
                  <a:pt x="4604" y="1788"/>
                </a:lnTo>
                <a:lnTo>
                  <a:pt x="4604" y="1788"/>
                </a:lnTo>
                <a:lnTo>
                  <a:pt x="4606" y="1788"/>
                </a:lnTo>
                <a:lnTo>
                  <a:pt x="4608" y="1788"/>
                </a:lnTo>
                <a:lnTo>
                  <a:pt x="4611" y="1788"/>
                </a:lnTo>
                <a:lnTo>
                  <a:pt x="4613" y="1788"/>
                </a:lnTo>
                <a:lnTo>
                  <a:pt x="4618" y="1790"/>
                </a:lnTo>
                <a:lnTo>
                  <a:pt x="4623" y="1793"/>
                </a:lnTo>
                <a:lnTo>
                  <a:pt x="4623" y="1795"/>
                </a:lnTo>
                <a:lnTo>
                  <a:pt x="4623" y="1795"/>
                </a:lnTo>
                <a:lnTo>
                  <a:pt x="4620" y="1797"/>
                </a:lnTo>
                <a:lnTo>
                  <a:pt x="4620" y="1797"/>
                </a:lnTo>
                <a:lnTo>
                  <a:pt x="4623" y="1800"/>
                </a:lnTo>
                <a:lnTo>
                  <a:pt x="4623" y="1800"/>
                </a:lnTo>
                <a:lnTo>
                  <a:pt x="4625" y="1800"/>
                </a:lnTo>
                <a:lnTo>
                  <a:pt x="4634" y="1802"/>
                </a:lnTo>
                <a:lnTo>
                  <a:pt x="4637" y="1802"/>
                </a:lnTo>
                <a:lnTo>
                  <a:pt x="4642" y="1802"/>
                </a:lnTo>
                <a:lnTo>
                  <a:pt x="4644" y="1805"/>
                </a:lnTo>
                <a:lnTo>
                  <a:pt x="4644" y="1805"/>
                </a:lnTo>
                <a:lnTo>
                  <a:pt x="4646" y="1807"/>
                </a:lnTo>
                <a:lnTo>
                  <a:pt x="4649" y="1807"/>
                </a:lnTo>
                <a:lnTo>
                  <a:pt x="4653" y="1809"/>
                </a:lnTo>
                <a:lnTo>
                  <a:pt x="4656" y="1809"/>
                </a:lnTo>
                <a:lnTo>
                  <a:pt x="4658" y="1809"/>
                </a:lnTo>
                <a:lnTo>
                  <a:pt x="4660" y="1807"/>
                </a:lnTo>
                <a:lnTo>
                  <a:pt x="4660" y="1807"/>
                </a:lnTo>
                <a:lnTo>
                  <a:pt x="4665" y="1805"/>
                </a:lnTo>
                <a:lnTo>
                  <a:pt x="4665" y="1805"/>
                </a:lnTo>
                <a:lnTo>
                  <a:pt x="4668" y="1807"/>
                </a:lnTo>
                <a:lnTo>
                  <a:pt x="4672" y="1807"/>
                </a:lnTo>
                <a:lnTo>
                  <a:pt x="4675" y="1807"/>
                </a:lnTo>
                <a:lnTo>
                  <a:pt x="4684" y="1809"/>
                </a:lnTo>
                <a:lnTo>
                  <a:pt x="4689" y="1809"/>
                </a:lnTo>
                <a:lnTo>
                  <a:pt x="4698" y="1816"/>
                </a:lnTo>
                <a:lnTo>
                  <a:pt x="4703" y="1816"/>
                </a:lnTo>
                <a:lnTo>
                  <a:pt x="4705" y="1819"/>
                </a:lnTo>
                <a:lnTo>
                  <a:pt x="4712" y="1819"/>
                </a:lnTo>
                <a:lnTo>
                  <a:pt x="4715" y="1819"/>
                </a:lnTo>
                <a:lnTo>
                  <a:pt x="4727" y="1819"/>
                </a:lnTo>
                <a:lnTo>
                  <a:pt x="4731" y="1821"/>
                </a:lnTo>
                <a:lnTo>
                  <a:pt x="4734" y="1821"/>
                </a:lnTo>
                <a:lnTo>
                  <a:pt x="4736" y="1821"/>
                </a:lnTo>
                <a:lnTo>
                  <a:pt x="4738" y="1821"/>
                </a:lnTo>
                <a:lnTo>
                  <a:pt x="4741" y="1821"/>
                </a:lnTo>
                <a:lnTo>
                  <a:pt x="4743" y="1819"/>
                </a:lnTo>
                <a:lnTo>
                  <a:pt x="4745" y="1819"/>
                </a:lnTo>
                <a:lnTo>
                  <a:pt x="4748" y="1819"/>
                </a:lnTo>
                <a:lnTo>
                  <a:pt x="4755" y="1823"/>
                </a:lnTo>
                <a:lnTo>
                  <a:pt x="4760" y="1826"/>
                </a:lnTo>
                <a:lnTo>
                  <a:pt x="4764" y="1826"/>
                </a:lnTo>
                <a:close/>
                <a:moveTo>
                  <a:pt x="4438" y="1592"/>
                </a:moveTo>
                <a:lnTo>
                  <a:pt x="4434" y="1587"/>
                </a:lnTo>
                <a:lnTo>
                  <a:pt x="4434" y="1587"/>
                </a:lnTo>
                <a:lnTo>
                  <a:pt x="4434" y="1587"/>
                </a:lnTo>
                <a:lnTo>
                  <a:pt x="4431" y="1585"/>
                </a:lnTo>
                <a:lnTo>
                  <a:pt x="4429" y="1583"/>
                </a:lnTo>
                <a:lnTo>
                  <a:pt x="4427" y="1583"/>
                </a:lnTo>
                <a:lnTo>
                  <a:pt x="4427" y="1585"/>
                </a:lnTo>
                <a:lnTo>
                  <a:pt x="4427" y="1585"/>
                </a:lnTo>
                <a:lnTo>
                  <a:pt x="4427" y="1585"/>
                </a:lnTo>
                <a:lnTo>
                  <a:pt x="4427" y="1587"/>
                </a:lnTo>
                <a:lnTo>
                  <a:pt x="4429" y="1587"/>
                </a:lnTo>
                <a:lnTo>
                  <a:pt x="4431" y="1590"/>
                </a:lnTo>
                <a:lnTo>
                  <a:pt x="4431" y="1590"/>
                </a:lnTo>
                <a:lnTo>
                  <a:pt x="4436" y="1592"/>
                </a:lnTo>
                <a:lnTo>
                  <a:pt x="4438" y="1594"/>
                </a:lnTo>
                <a:lnTo>
                  <a:pt x="4438" y="1594"/>
                </a:lnTo>
                <a:lnTo>
                  <a:pt x="4441" y="1594"/>
                </a:lnTo>
                <a:lnTo>
                  <a:pt x="4441" y="1592"/>
                </a:lnTo>
                <a:lnTo>
                  <a:pt x="4441" y="1592"/>
                </a:lnTo>
                <a:lnTo>
                  <a:pt x="4438" y="1592"/>
                </a:lnTo>
                <a:close/>
                <a:moveTo>
                  <a:pt x="4417" y="1521"/>
                </a:moveTo>
                <a:lnTo>
                  <a:pt x="4417" y="1521"/>
                </a:lnTo>
                <a:lnTo>
                  <a:pt x="4417" y="1521"/>
                </a:lnTo>
                <a:lnTo>
                  <a:pt x="4417" y="1521"/>
                </a:lnTo>
                <a:lnTo>
                  <a:pt x="4415" y="1519"/>
                </a:lnTo>
                <a:lnTo>
                  <a:pt x="4415" y="1519"/>
                </a:lnTo>
                <a:lnTo>
                  <a:pt x="4415" y="1519"/>
                </a:lnTo>
                <a:lnTo>
                  <a:pt x="4415" y="1521"/>
                </a:lnTo>
                <a:lnTo>
                  <a:pt x="4417" y="1521"/>
                </a:lnTo>
                <a:close/>
                <a:moveTo>
                  <a:pt x="4502" y="1689"/>
                </a:moveTo>
                <a:lnTo>
                  <a:pt x="4500" y="1686"/>
                </a:lnTo>
                <a:lnTo>
                  <a:pt x="4500" y="1686"/>
                </a:lnTo>
                <a:lnTo>
                  <a:pt x="4497" y="1686"/>
                </a:lnTo>
                <a:lnTo>
                  <a:pt x="4497" y="1686"/>
                </a:lnTo>
                <a:lnTo>
                  <a:pt x="4497" y="1689"/>
                </a:lnTo>
                <a:lnTo>
                  <a:pt x="4497" y="1689"/>
                </a:lnTo>
                <a:lnTo>
                  <a:pt x="4500" y="1691"/>
                </a:lnTo>
                <a:lnTo>
                  <a:pt x="4500" y="1691"/>
                </a:lnTo>
                <a:lnTo>
                  <a:pt x="4502" y="1694"/>
                </a:lnTo>
                <a:lnTo>
                  <a:pt x="4502" y="1694"/>
                </a:lnTo>
                <a:lnTo>
                  <a:pt x="4502" y="1691"/>
                </a:lnTo>
                <a:lnTo>
                  <a:pt x="4502" y="1689"/>
                </a:lnTo>
                <a:close/>
                <a:moveTo>
                  <a:pt x="4460" y="1384"/>
                </a:moveTo>
                <a:lnTo>
                  <a:pt x="4460" y="1384"/>
                </a:lnTo>
                <a:lnTo>
                  <a:pt x="4460" y="1384"/>
                </a:lnTo>
                <a:lnTo>
                  <a:pt x="4460" y="1384"/>
                </a:lnTo>
                <a:lnTo>
                  <a:pt x="4460" y="1386"/>
                </a:lnTo>
                <a:lnTo>
                  <a:pt x="4460" y="1386"/>
                </a:lnTo>
                <a:lnTo>
                  <a:pt x="4460" y="1389"/>
                </a:lnTo>
                <a:lnTo>
                  <a:pt x="4462" y="1389"/>
                </a:lnTo>
                <a:lnTo>
                  <a:pt x="4462" y="1389"/>
                </a:lnTo>
                <a:lnTo>
                  <a:pt x="4460" y="1386"/>
                </a:lnTo>
                <a:lnTo>
                  <a:pt x="4460" y="1386"/>
                </a:lnTo>
                <a:lnTo>
                  <a:pt x="4460" y="1386"/>
                </a:lnTo>
                <a:lnTo>
                  <a:pt x="4460" y="1384"/>
                </a:lnTo>
                <a:close/>
                <a:moveTo>
                  <a:pt x="4460" y="1396"/>
                </a:moveTo>
                <a:lnTo>
                  <a:pt x="4460" y="1394"/>
                </a:lnTo>
                <a:lnTo>
                  <a:pt x="4460" y="1398"/>
                </a:lnTo>
                <a:lnTo>
                  <a:pt x="4462" y="1398"/>
                </a:lnTo>
                <a:lnTo>
                  <a:pt x="4460" y="1398"/>
                </a:lnTo>
                <a:lnTo>
                  <a:pt x="4460" y="1396"/>
                </a:lnTo>
                <a:lnTo>
                  <a:pt x="4460" y="1396"/>
                </a:lnTo>
                <a:close/>
                <a:moveTo>
                  <a:pt x="5019" y="1715"/>
                </a:moveTo>
                <a:lnTo>
                  <a:pt x="5019" y="1712"/>
                </a:lnTo>
                <a:lnTo>
                  <a:pt x="5017" y="1712"/>
                </a:lnTo>
                <a:lnTo>
                  <a:pt x="5017" y="1712"/>
                </a:lnTo>
                <a:lnTo>
                  <a:pt x="5017" y="1715"/>
                </a:lnTo>
                <a:lnTo>
                  <a:pt x="5019" y="1715"/>
                </a:lnTo>
                <a:lnTo>
                  <a:pt x="5019" y="1715"/>
                </a:lnTo>
                <a:close/>
                <a:moveTo>
                  <a:pt x="4460" y="1382"/>
                </a:moveTo>
                <a:lnTo>
                  <a:pt x="4457" y="1382"/>
                </a:lnTo>
                <a:lnTo>
                  <a:pt x="4457" y="1384"/>
                </a:lnTo>
                <a:lnTo>
                  <a:pt x="4457" y="1384"/>
                </a:lnTo>
                <a:lnTo>
                  <a:pt x="4457" y="1384"/>
                </a:lnTo>
                <a:lnTo>
                  <a:pt x="4460" y="1384"/>
                </a:lnTo>
                <a:lnTo>
                  <a:pt x="4460" y="1382"/>
                </a:lnTo>
                <a:lnTo>
                  <a:pt x="4460" y="1382"/>
                </a:lnTo>
                <a:lnTo>
                  <a:pt x="4460" y="1382"/>
                </a:lnTo>
                <a:close/>
                <a:moveTo>
                  <a:pt x="4490" y="1672"/>
                </a:moveTo>
                <a:lnTo>
                  <a:pt x="4490" y="1672"/>
                </a:lnTo>
                <a:lnTo>
                  <a:pt x="4488" y="1670"/>
                </a:lnTo>
                <a:lnTo>
                  <a:pt x="4488" y="1665"/>
                </a:lnTo>
                <a:lnTo>
                  <a:pt x="4486" y="1665"/>
                </a:lnTo>
                <a:lnTo>
                  <a:pt x="4486" y="1663"/>
                </a:lnTo>
                <a:lnTo>
                  <a:pt x="4481" y="1665"/>
                </a:lnTo>
                <a:lnTo>
                  <a:pt x="4481" y="1670"/>
                </a:lnTo>
                <a:lnTo>
                  <a:pt x="4481" y="1670"/>
                </a:lnTo>
                <a:lnTo>
                  <a:pt x="4483" y="1677"/>
                </a:lnTo>
                <a:lnTo>
                  <a:pt x="4483" y="1677"/>
                </a:lnTo>
                <a:lnTo>
                  <a:pt x="4486" y="1679"/>
                </a:lnTo>
                <a:lnTo>
                  <a:pt x="4488" y="1682"/>
                </a:lnTo>
                <a:lnTo>
                  <a:pt x="4490" y="1682"/>
                </a:lnTo>
                <a:lnTo>
                  <a:pt x="4493" y="1682"/>
                </a:lnTo>
                <a:lnTo>
                  <a:pt x="4493" y="1679"/>
                </a:lnTo>
                <a:lnTo>
                  <a:pt x="4490" y="1677"/>
                </a:lnTo>
                <a:lnTo>
                  <a:pt x="4490" y="1675"/>
                </a:lnTo>
                <a:lnTo>
                  <a:pt x="4490" y="1675"/>
                </a:lnTo>
                <a:lnTo>
                  <a:pt x="4490" y="1672"/>
                </a:lnTo>
                <a:close/>
                <a:moveTo>
                  <a:pt x="4455" y="1618"/>
                </a:moveTo>
                <a:lnTo>
                  <a:pt x="4457" y="1623"/>
                </a:lnTo>
                <a:lnTo>
                  <a:pt x="4457" y="1625"/>
                </a:lnTo>
                <a:lnTo>
                  <a:pt x="4460" y="1625"/>
                </a:lnTo>
                <a:lnTo>
                  <a:pt x="4462" y="1627"/>
                </a:lnTo>
                <a:lnTo>
                  <a:pt x="4464" y="1630"/>
                </a:lnTo>
                <a:lnTo>
                  <a:pt x="4464" y="1632"/>
                </a:lnTo>
                <a:lnTo>
                  <a:pt x="4467" y="1632"/>
                </a:lnTo>
                <a:lnTo>
                  <a:pt x="4467" y="1630"/>
                </a:lnTo>
                <a:lnTo>
                  <a:pt x="4467" y="1625"/>
                </a:lnTo>
                <a:lnTo>
                  <a:pt x="4467" y="1623"/>
                </a:lnTo>
                <a:lnTo>
                  <a:pt x="4467" y="1623"/>
                </a:lnTo>
                <a:lnTo>
                  <a:pt x="4464" y="1620"/>
                </a:lnTo>
                <a:lnTo>
                  <a:pt x="4464" y="1618"/>
                </a:lnTo>
                <a:lnTo>
                  <a:pt x="4460" y="1613"/>
                </a:lnTo>
                <a:lnTo>
                  <a:pt x="4457" y="1611"/>
                </a:lnTo>
                <a:lnTo>
                  <a:pt x="4457" y="1611"/>
                </a:lnTo>
                <a:lnTo>
                  <a:pt x="4457" y="1613"/>
                </a:lnTo>
                <a:lnTo>
                  <a:pt x="4455" y="1613"/>
                </a:lnTo>
                <a:lnTo>
                  <a:pt x="4453" y="1613"/>
                </a:lnTo>
                <a:lnTo>
                  <a:pt x="4455" y="1618"/>
                </a:lnTo>
                <a:close/>
                <a:moveTo>
                  <a:pt x="4457" y="1599"/>
                </a:moveTo>
                <a:lnTo>
                  <a:pt x="4457" y="1599"/>
                </a:lnTo>
                <a:lnTo>
                  <a:pt x="4455" y="1597"/>
                </a:lnTo>
                <a:lnTo>
                  <a:pt x="4455" y="1597"/>
                </a:lnTo>
                <a:lnTo>
                  <a:pt x="4453" y="1597"/>
                </a:lnTo>
                <a:lnTo>
                  <a:pt x="4453" y="1597"/>
                </a:lnTo>
                <a:lnTo>
                  <a:pt x="4455" y="1599"/>
                </a:lnTo>
                <a:lnTo>
                  <a:pt x="4457" y="1601"/>
                </a:lnTo>
                <a:lnTo>
                  <a:pt x="4457" y="1599"/>
                </a:lnTo>
                <a:close/>
                <a:moveTo>
                  <a:pt x="4443" y="1297"/>
                </a:moveTo>
                <a:lnTo>
                  <a:pt x="4441" y="1297"/>
                </a:lnTo>
                <a:lnTo>
                  <a:pt x="4441" y="1297"/>
                </a:lnTo>
                <a:lnTo>
                  <a:pt x="4441" y="1297"/>
                </a:lnTo>
                <a:lnTo>
                  <a:pt x="4441" y="1297"/>
                </a:lnTo>
                <a:lnTo>
                  <a:pt x="4441" y="1299"/>
                </a:lnTo>
                <a:lnTo>
                  <a:pt x="4441" y="1301"/>
                </a:lnTo>
                <a:lnTo>
                  <a:pt x="4443" y="1301"/>
                </a:lnTo>
                <a:lnTo>
                  <a:pt x="4443" y="1299"/>
                </a:lnTo>
                <a:lnTo>
                  <a:pt x="4443" y="1297"/>
                </a:lnTo>
                <a:lnTo>
                  <a:pt x="4443" y="1297"/>
                </a:lnTo>
                <a:close/>
                <a:moveTo>
                  <a:pt x="4476" y="1474"/>
                </a:moveTo>
                <a:lnTo>
                  <a:pt x="4474" y="1474"/>
                </a:lnTo>
                <a:lnTo>
                  <a:pt x="4476" y="1476"/>
                </a:lnTo>
                <a:lnTo>
                  <a:pt x="4476" y="1476"/>
                </a:lnTo>
                <a:lnTo>
                  <a:pt x="4476" y="1474"/>
                </a:lnTo>
                <a:close/>
                <a:moveTo>
                  <a:pt x="4462" y="1403"/>
                </a:moveTo>
                <a:lnTo>
                  <a:pt x="4464" y="1403"/>
                </a:lnTo>
                <a:lnTo>
                  <a:pt x="4464" y="1403"/>
                </a:lnTo>
                <a:lnTo>
                  <a:pt x="4464" y="1403"/>
                </a:lnTo>
                <a:lnTo>
                  <a:pt x="4464" y="1401"/>
                </a:lnTo>
                <a:lnTo>
                  <a:pt x="4464" y="1401"/>
                </a:lnTo>
                <a:lnTo>
                  <a:pt x="4464" y="1396"/>
                </a:lnTo>
                <a:lnTo>
                  <a:pt x="4464" y="1396"/>
                </a:lnTo>
                <a:lnTo>
                  <a:pt x="4464" y="1396"/>
                </a:lnTo>
                <a:lnTo>
                  <a:pt x="4464" y="1398"/>
                </a:lnTo>
                <a:lnTo>
                  <a:pt x="4464" y="1401"/>
                </a:lnTo>
                <a:lnTo>
                  <a:pt x="4462" y="1403"/>
                </a:lnTo>
                <a:close/>
                <a:moveTo>
                  <a:pt x="4467" y="1379"/>
                </a:moveTo>
                <a:lnTo>
                  <a:pt x="4464" y="1379"/>
                </a:lnTo>
                <a:lnTo>
                  <a:pt x="4464" y="1377"/>
                </a:lnTo>
                <a:lnTo>
                  <a:pt x="4464" y="1377"/>
                </a:lnTo>
                <a:lnTo>
                  <a:pt x="4464" y="1377"/>
                </a:lnTo>
                <a:lnTo>
                  <a:pt x="4464" y="1379"/>
                </a:lnTo>
                <a:lnTo>
                  <a:pt x="4464" y="1384"/>
                </a:lnTo>
                <a:lnTo>
                  <a:pt x="4464" y="1384"/>
                </a:lnTo>
                <a:lnTo>
                  <a:pt x="4464" y="1384"/>
                </a:lnTo>
                <a:lnTo>
                  <a:pt x="4467" y="1382"/>
                </a:lnTo>
                <a:lnTo>
                  <a:pt x="4467" y="1379"/>
                </a:lnTo>
                <a:lnTo>
                  <a:pt x="4467" y="1379"/>
                </a:lnTo>
                <a:close/>
                <a:moveTo>
                  <a:pt x="4471" y="1474"/>
                </a:moveTo>
                <a:lnTo>
                  <a:pt x="4469" y="1472"/>
                </a:lnTo>
                <a:lnTo>
                  <a:pt x="4469" y="1472"/>
                </a:lnTo>
                <a:lnTo>
                  <a:pt x="4469" y="1476"/>
                </a:lnTo>
                <a:lnTo>
                  <a:pt x="4469" y="1481"/>
                </a:lnTo>
                <a:lnTo>
                  <a:pt x="4471" y="1481"/>
                </a:lnTo>
                <a:lnTo>
                  <a:pt x="4471" y="1479"/>
                </a:lnTo>
                <a:lnTo>
                  <a:pt x="4471" y="1479"/>
                </a:lnTo>
                <a:lnTo>
                  <a:pt x="4471" y="1476"/>
                </a:lnTo>
                <a:lnTo>
                  <a:pt x="4471" y="1476"/>
                </a:lnTo>
                <a:lnTo>
                  <a:pt x="4471" y="1474"/>
                </a:lnTo>
                <a:lnTo>
                  <a:pt x="4471" y="1474"/>
                </a:lnTo>
                <a:close/>
                <a:moveTo>
                  <a:pt x="4462" y="1368"/>
                </a:moveTo>
                <a:lnTo>
                  <a:pt x="4462" y="1365"/>
                </a:lnTo>
                <a:lnTo>
                  <a:pt x="4462" y="1365"/>
                </a:lnTo>
                <a:lnTo>
                  <a:pt x="4462" y="1365"/>
                </a:lnTo>
                <a:lnTo>
                  <a:pt x="4462" y="1368"/>
                </a:lnTo>
                <a:lnTo>
                  <a:pt x="4462" y="1370"/>
                </a:lnTo>
                <a:lnTo>
                  <a:pt x="4462" y="1372"/>
                </a:lnTo>
                <a:lnTo>
                  <a:pt x="4462" y="1368"/>
                </a:lnTo>
                <a:lnTo>
                  <a:pt x="4462" y="1368"/>
                </a:lnTo>
                <a:close/>
                <a:moveTo>
                  <a:pt x="4467" y="1396"/>
                </a:moveTo>
                <a:lnTo>
                  <a:pt x="4467" y="1398"/>
                </a:lnTo>
                <a:lnTo>
                  <a:pt x="4467" y="1401"/>
                </a:lnTo>
                <a:lnTo>
                  <a:pt x="4469" y="1401"/>
                </a:lnTo>
                <a:lnTo>
                  <a:pt x="4469" y="1401"/>
                </a:lnTo>
                <a:lnTo>
                  <a:pt x="4469" y="1396"/>
                </a:lnTo>
                <a:lnTo>
                  <a:pt x="4469" y="1396"/>
                </a:lnTo>
                <a:lnTo>
                  <a:pt x="4467" y="1396"/>
                </a:lnTo>
                <a:lnTo>
                  <a:pt x="4467" y="1396"/>
                </a:lnTo>
                <a:close/>
                <a:moveTo>
                  <a:pt x="4464" y="1434"/>
                </a:moveTo>
                <a:lnTo>
                  <a:pt x="4464" y="1436"/>
                </a:lnTo>
                <a:lnTo>
                  <a:pt x="4464" y="1436"/>
                </a:lnTo>
                <a:lnTo>
                  <a:pt x="4464" y="1434"/>
                </a:lnTo>
                <a:lnTo>
                  <a:pt x="4467" y="1434"/>
                </a:lnTo>
                <a:lnTo>
                  <a:pt x="4467" y="1434"/>
                </a:lnTo>
                <a:lnTo>
                  <a:pt x="4467" y="1431"/>
                </a:lnTo>
                <a:lnTo>
                  <a:pt x="4467" y="1431"/>
                </a:lnTo>
                <a:lnTo>
                  <a:pt x="4464" y="1434"/>
                </a:lnTo>
                <a:close/>
                <a:moveTo>
                  <a:pt x="4467" y="1389"/>
                </a:moveTo>
                <a:lnTo>
                  <a:pt x="4467" y="1389"/>
                </a:lnTo>
                <a:lnTo>
                  <a:pt x="4467" y="1394"/>
                </a:lnTo>
                <a:lnTo>
                  <a:pt x="4469" y="1394"/>
                </a:lnTo>
                <a:lnTo>
                  <a:pt x="4469" y="1394"/>
                </a:lnTo>
                <a:lnTo>
                  <a:pt x="4469" y="1391"/>
                </a:lnTo>
                <a:lnTo>
                  <a:pt x="4469" y="1391"/>
                </a:lnTo>
                <a:lnTo>
                  <a:pt x="4467" y="1389"/>
                </a:lnTo>
                <a:close/>
                <a:moveTo>
                  <a:pt x="4469" y="1412"/>
                </a:moveTo>
                <a:lnTo>
                  <a:pt x="4469" y="1412"/>
                </a:lnTo>
                <a:lnTo>
                  <a:pt x="4471" y="1412"/>
                </a:lnTo>
                <a:lnTo>
                  <a:pt x="4469" y="1410"/>
                </a:lnTo>
                <a:lnTo>
                  <a:pt x="4469" y="1412"/>
                </a:lnTo>
                <a:lnTo>
                  <a:pt x="4469" y="1412"/>
                </a:lnTo>
                <a:close/>
                <a:moveTo>
                  <a:pt x="4467" y="1453"/>
                </a:moveTo>
                <a:lnTo>
                  <a:pt x="4467" y="1453"/>
                </a:lnTo>
                <a:lnTo>
                  <a:pt x="4469" y="1453"/>
                </a:lnTo>
                <a:lnTo>
                  <a:pt x="4469" y="1453"/>
                </a:lnTo>
                <a:lnTo>
                  <a:pt x="4469" y="1450"/>
                </a:lnTo>
                <a:lnTo>
                  <a:pt x="4469" y="1453"/>
                </a:lnTo>
                <a:lnTo>
                  <a:pt x="4467" y="1453"/>
                </a:lnTo>
                <a:close/>
                <a:moveTo>
                  <a:pt x="4476" y="1651"/>
                </a:moveTo>
                <a:lnTo>
                  <a:pt x="4476" y="1653"/>
                </a:lnTo>
                <a:lnTo>
                  <a:pt x="4474" y="1656"/>
                </a:lnTo>
                <a:lnTo>
                  <a:pt x="4476" y="1656"/>
                </a:lnTo>
                <a:lnTo>
                  <a:pt x="4479" y="1656"/>
                </a:lnTo>
                <a:lnTo>
                  <a:pt x="4479" y="1651"/>
                </a:lnTo>
                <a:lnTo>
                  <a:pt x="4479" y="1649"/>
                </a:lnTo>
                <a:lnTo>
                  <a:pt x="4479" y="1649"/>
                </a:lnTo>
                <a:lnTo>
                  <a:pt x="4476" y="1644"/>
                </a:lnTo>
                <a:lnTo>
                  <a:pt x="4476" y="1644"/>
                </a:lnTo>
                <a:lnTo>
                  <a:pt x="4476" y="1644"/>
                </a:lnTo>
                <a:lnTo>
                  <a:pt x="4476" y="1649"/>
                </a:lnTo>
                <a:lnTo>
                  <a:pt x="4476" y="1651"/>
                </a:lnTo>
                <a:lnTo>
                  <a:pt x="4476" y="1651"/>
                </a:lnTo>
                <a:close/>
                <a:moveTo>
                  <a:pt x="4507" y="1703"/>
                </a:moveTo>
                <a:lnTo>
                  <a:pt x="4509" y="1703"/>
                </a:lnTo>
                <a:lnTo>
                  <a:pt x="4509" y="1703"/>
                </a:lnTo>
                <a:lnTo>
                  <a:pt x="4509" y="1701"/>
                </a:lnTo>
                <a:lnTo>
                  <a:pt x="4507" y="1696"/>
                </a:lnTo>
                <a:lnTo>
                  <a:pt x="4505" y="1698"/>
                </a:lnTo>
                <a:lnTo>
                  <a:pt x="4505" y="1698"/>
                </a:lnTo>
                <a:lnTo>
                  <a:pt x="4505" y="1698"/>
                </a:lnTo>
                <a:lnTo>
                  <a:pt x="4507" y="1701"/>
                </a:lnTo>
                <a:lnTo>
                  <a:pt x="4505" y="1703"/>
                </a:lnTo>
                <a:lnTo>
                  <a:pt x="4507" y="1703"/>
                </a:lnTo>
                <a:close/>
                <a:moveTo>
                  <a:pt x="4934" y="1859"/>
                </a:moveTo>
                <a:lnTo>
                  <a:pt x="4934" y="1859"/>
                </a:lnTo>
                <a:lnTo>
                  <a:pt x="4932" y="1859"/>
                </a:lnTo>
                <a:lnTo>
                  <a:pt x="4932" y="1861"/>
                </a:lnTo>
                <a:lnTo>
                  <a:pt x="4932" y="1861"/>
                </a:lnTo>
                <a:lnTo>
                  <a:pt x="4932" y="1861"/>
                </a:lnTo>
                <a:lnTo>
                  <a:pt x="4932" y="1859"/>
                </a:lnTo>
                <a:lnTo>
                  <a:pt x="4934" y="1859"/>
                </a:lnTo>
                <a:lnTo>
                  <a:pt x="4934" y="1859"/>
                </a:lnTo>
                <a:close/>
                <a:moveTo>
                  <a:pt x="4913" y="1828"/>
                </a:moveTo>
                <a:lnTo>
                  <a:pt x="4916" y="1828"/>
                </a:lnTo>
                <a:lnTo>
                  <a:pt x="4918" y="1828"/>
                </a:lnTo>
                <a:lnTo>
                  <a:pt x="4918" y="1828"/>
                </a:lnTo>
                <a:lnTo>
                  <a:pt x="4920" y="1828"/>
                </a:lnTo>
                <a:lnTo>
                  <a:pt x="4920" y="1826"/>
                </a:lnTo>
                <a:lnTo>
                  <a:pt x="4923" y="1826"/>
                </a:lnTo>
                <a:lnTo>
                  <a:pt x="4925" y="1826"/>
                </a:lnTo>
                <a:lnTo>
                  <a:pt x="4925" y="1823"/>
                </a:lnTo>
                <a:lnTo>
                  <a:pt x="4925" y="1823"/>
                </a:lnTo>
                <a:lnTo>
                  <a:pt x="4927" y="1821"/>
                </a:lnTo>
                <a:lnTo>
                  <a:pt x="4927" y="1821"/>
                </a:lnTo>
                <a:lnTo>
                  <a:pt x="4927" y="1821"/>
                </a:lnTo>
                <a:lnTo>
                  <a:pt x="4927" y="1819"/>
                </a:lnTo>
                <a:lnTo>
                  <a:pt x="4927" y="1816"/>
                </a:lnTo>
                <a:lnTo>
                  <a:pt x="4927" y="1814"/>
                </a:lnTo>
                <a:lnTo>
                  <a:pt x="4925" y="1814"/>
                </a:lnTo>
                <a:lnTo>
                  <a:pt x="4925" y="1816"/>
                </a:lnTo>
                <a:lnTo>
                  <a:pt x="4925" y="1816"/>
                </a:lnTo>
                <a:lnTo>
                  <a:pt x="4927" y="1816"/>
                </a:lnTo>
                <a:lnTo>
                  <a:pt x="4925" y="1819"/>
                </a:lnTo>
                <a:lnTo>
                  <a:pt x="4923" y="1821"/>
                </a:lnTo>
                <a:lnTo>
                  <a:pt x="4920" y="1821"/>
                </a:lnTo>
                <a:lnTo>
                  <a:pt x="4920" y="1821"/>
                </a:lnTo>
                <a:lnTo>
                  <a:pt x="4918" y="1823"/>
                </a:lnTo>
                <a:lnTo>
                  <a:pt x="4918" y="1823"/>
                </a:lnTo>
                <a:lnTo>
                  <a:pt x="4918" y="1826"/>
                </a:lnTo>
                <a:lnTo>
                  <a:pt x="4918" y="1826"/>
                </a:lnTo>
                <a:lnTo>
                  <a:pt x="4916" y="1826"/>
                </a:lnTo>
                <a:lnTo>
                  <a:pt x="4913" y="1826"/>
                </a:lnTo>
                <a:lnTo>
                  <a:pt x="4911" y="1823"/>
                </a:lnTo>
                <a:lnTo>
                  <a:pt x="4911" y="1823"/>
                </a:lnTo>
                <a:lnTo>
                  <a:pt x="4908" y="1823"/>
                </a:lnTo>
                <a:lnTo>
                  <a:pt x="4908" y="1823"/>
                </a:lnTo>
                <a:lnTo>
                  <a:pt x="4906" y="1823"/>
                </a:lnTo>
                <a:lnTo>
                  <a:pt x="4904" y="1823"/>
                </a:lnTo>
                <a:lnTo>
                  <a:pt x="4904" y="1823"/>
                </a:lnTo>
                <a:lnTo>
                  <a:pt x="4901" y="1823"/>
                </a:lnTo>
                <a:lnTo>
                  <a:pt x="4901" y="1826"/>
                </a:lnTo>
                <a:lnTo>
                  <a:pt x="4899" y="1826"/>
                </a:lnTo>
                <a:lnTo>
                  <a:pt x="4899" y="1826"/>
                </a:lnTo>
                <a:lnTo>
                  <a:pt x="4897" y="1823"/>
                </a:lnTo>
                <a:lnTo>
                  <a:pt x="4897" y="1823"/>
                </a:lnTo>
                <a:lnTo>
                  <a:pt x="4892" y="1821"/>
                </a:lnTo>
                <a:lnTo>
                  <a:pt x="4892" y="1821"/>
                </a:lnTo>
                <a:lnTo>
                  <a:pt x="4890" y="1819"/>
                </a:lnTo>
                <a:lnTo>
                  <a:pt x="4887" y="1819"/>
                </a:lnTo>
                <a:lnTo>
                  <a:pt x="4885" y="1819"/>
                </a:lnTo>
                <a:lnTo>
                  <a:pt x="4885" y="1819"/>
                </a:lnTo>
                <a:lnTo>
                  <a:pt x="4882" y="1819"/>
                </a:lnTo>
                <a:lnTo>
                  <a:pt x="4882" y="1819"/>
                </a:lnTo>
                <a:lnTo>
                  <a:pt x="4880" y="1819"/>
                </a:lnTo>
                <a:lnTo>
                  <a:pt x="4880" y="1819"/>
                </a:lnTo>
                <a:lnTo>
                  <a:pt x="4878" y="1819"/>
                </a:lnTo>
                <a:lnTo>
                  <a:pt x="4875" y="1821"/>
                </a:lnTo>
                <a:lnTo>
                  <a:pt x="4871" y="1821"/>
                </a:lnTo>
                <a:lnTo>
                  <a:pt x="4871" y="1821"/>
                </a:lnTo>
                <a:lnTo>
                  <a:pt x="4871" y="1821"/>
                </a:lnTo>
                <a:lnTo>
                  <a:pt x="4871" y="1823"/>
                </a:lnTo>
                <a:lnTo>
                  <a:pt x="4868" y="1823"/>
                </a:lnTo>
                <a:lnTo>
                  <a:pt x="4868" y="1826"/>
                </a:lnTo>
                <a:lnTo>
                  <a:pt x="4868" y="1826"/>
                </a:lnTo>
                <a:lnTo>
                  <a:pt x="4868" y="1828"/>
                </a:lnTo>
                <a:lnTo>
                  <a:pt x="4868" y="1828"/>
                </a:lnTo>
                <a:lnTo>
                  <a:pt x="4871" y="1831"/>
                </a:lnTo>
                <a:lnTo>
                  <a:pt x="4871" y="1831"/>
                </a:lnTo>
                <a:lnTo>
                  <a:pt x="4873" y="1831"/>
                </a:lnTo>
                <a:lnTo>
                  <a:pt x="4873" y="1828"/>
                </a:lnTo>
                <a:lnTo>
                  <a:pt x="4878" y="1831"/>
                </a:lnTo>
                <a:lnTo>
                  <a:pt x="4882" y="1831"/>
                </a:lnTo>
                <a:lnTo>
                  <a:pt x="4887" y="1831"/>
                </a:lnTo>
                <a:lnTo>
                  <a:pt x="4890" y="1833"/>
                </a:lnTo>
                <a:lnTo>
                  <a:pt x="4892" y="1833"/>
                </a:lnTo>
                <a:lnTo>
                  <a:pt x="4892" y="1833"/>
                </a:lnTo>
                <a:lnTo>
                  <a:pt x="4892" y="1833"/>
                </a:lnTo>
                <a:lnTo>
                  <a:pt x="4894" y="1831"/>
                </a:lnTo>
                <a:lnTo>
                  <a:pt x="4897" y="1833"/>
                </a:lnTo>
                <a:lnTo>
                  <a:pt x="4899" y="1831"/>
                </a:lnTo>
                <a:lnTo>
                  <a:pt x="4899" y="1831"/>
                </a:lnTo>
                <a:lnTo>
                  <a:pt x="4901" y="1831"/>
                </a:lnTo>
                <a:lnTo>
                  <a:pt x="4901" y="1831"/>
                </a:lnTo>
                <a:lnTo>
                  <a:pt x="4901" y="1831"/>
                </a:lnTo>
                <a:lnTo>
                  <a:pt x="4904" y="1831"/>
                </a:lnTo>
                <a:lnTo>
                  <a:pt x="4906" y="1831"/>
                </a:lnTo>
                <a:lnTo>
                  <a:pt x="4911" y="1828"/>
                </a:lnTo>
                <a:lnTo>
                  <a:pt x="4913" y="1828"/>
                </a:lnTo>
                <a:close/>
                <a:moveTo>
                  <a:pt x="4960" y="1849"/>
                </a:moveTo>
                <a:lnTo>
                  <a:pt x="4963" y="1847"/>
                </a:lnTo>
                <a:lnTo>
                  <a:pt x="4963" y="1845"/>
                </a:lnTo>
                <a:lnTo>
                  <a:pt x="4967" y="1842"/>
                </a:lnTo>
                <a:lnTo>
                  <a:pt x="4972" y="1840"/>
                </a:lnTo>
                <a:lnTo>
                  <a:pt x="4977" y="1838"/>
                </a:lnTo>
                <a:lnTo>
                  <a:pt x="4979" y="1838"/>
                </a:lnTo>
                <a:lnTo>
                  <a:pt x="4982" y="1838"/>
                </a:lnTo>
                <a:lnTo>
                  <a:pt x="4982" y="1835"/>
                </a:lnTo>
                <a:lnTo>
                  <a:pt x="4984" y="1835"/>
                </a:lnTo>
                <a:lnTo>
                  <a:pt x="4986" y="1833"/>
                </a:lnTo>
                <a:lnTo>
                  <a:pt x="4989" y="1833"/>
                </a:lnTo>
                <a:lnTo>
                  <a:pt x="4991" y="1833"/>
                </a:lnTo>
                <a:lnTo>
                  <a:pt x="4991" y="1833"/>
                </a:lnTo>
                <a:lnTo>
                  <a:pt x="4993" y="1831"/>
                </a:lnTo>
                <a:lnTo>
                  <a:pt x="4996" y="1828"/>
                </a:lnTo>
                <a:lnTo>
                  <a:pt x="4998" y="1828"/>
                </a:lnTo>
                <a:lnTo>
                  <a:pt x="5001" y="1828"/>
                </a:lnTo>
                <a:lnTo>
                  <a:pt x="5005" y="1826"/>
                </a:lnTo>
                <a:lnTo>
                  <a:pt x="5008" y="1821"/>
                </a:lnTo>
                <a:lnTo>
                  <a:pt x="5008" y="1821"/>
                </a:lnTo>
                <a:lnTo>
                  <a:pt x="5005" y="1821"/>
                </a:lnTo>
                <a:lnTo>
                  <a:pt x="5003" y="1821"/>
                </a:lnTo>
                <a:lnTo>
                  <a:pt x="5003" y="1819"/>
                </a:lnTo>
                <a:lnTo>
                  <a:pt x="5001" y="1821"/>
                </a:lnTo>
                <a:lnTo>
                  <a:pt x="5001" y="1821"/>
                </a:lnTo>
                <a:lnTo>
                  <a:pt x="4998" y="1821"/>
                </a:lnTo>
                <a:lnTo>
                  <a:pt x="4996" y="1823"/>
                </a:lnTo>
                <a:lnTo>
                  <a:pt x="4993" y="1823"/>
                </a:lnTo>
                <a:lnTo>
                  <a:pt x="4986" y="1823"/>
                </a:lnTo>
                <a:lnTo>
                  <a:pt x="4982" y="1823"/>
                </a:lnTo>
                <a:lnTo>
                  <a:pt x="4979" y="1823"/>
                </a:lnTo>
                <a:lnTo>
                  <a:pt x="4972" y="1826"/>
                </a:lnTo>
                <a:lnTo>
                  <a:pt x="4970" y="1826"/>
                </a:lnTo>
                <a:lnTo>
                  <a:pt x="4967" y="1826"/>
                </a:lnTo>
                <a:lnTo>
                  <a:pt x="4967" y="1828"/>
                </a:lnTo>
                <a:lnTo>
                  <a:pt x="4965" y="1831"/>
                </a:lnTo>
                <a:lnTo>
                  <a:pt x="4963" y="1833"/>
                </a:lnTo>
                <a:lnTo>
                  <a:pt x="4958" y="1835"/>
                </a:lnTo>
                <a:lnTo>
                  <a:pt x="4958" y="1835"/>
                </a:lnTo>
                <a:lnTo>
                  <a:pt x="4956" y="1838"/>
                </a:lnTo>
                <a:lnTo>
                  <a:pt x="4949" y="1840"/>
                </a:lnTo>
                <a:lnTo>
                  <a:pt x="4944" y="1842"/>
                </a:lnTo>
                <a:lnTo>
                  <a:pt x="4942" y="1842"/>
                </a:lnTo>
                <a:lnTo>
                  <a:pt x="4939" y="1847"/>
                </a:lnTo>
                <a:lnTo>
                  <a:pt x="4939" y="1849"/>
                </a:lnTo>
                <a:lnTo>
                  <a:pt x="4937" y="1852"/>
                </a:lnTo>
                <a:lnTo>
                  <a:pt x="4937" y="1854"/>
                </a:lnTo>
                <a:lnTo>
                  <a:pt x="4937" y="1854"/>
                </a:lnTo>
                <a:lnTo>
                  <a:pt x="4939" y="1857"/>
                </a:lnTo>
                <a:lnTo>
                  <a:pt x="4939" y="1857"/>
                </a:lnTo>
                <a:lnTo>
                  <a:pt x="4937" y="1859"/>
                </a:lnTo>
                <a:lnTo>
                  <a:pt x="4937" y="1859"/>
                </a:lnTo>
                <a:lnTo>
                  <a:pt x="4937" y="1861"/>
                </a:lnTo>
                <a:lnTo>
                  <a:pt x="4937" y="1861"/>
                </a:lnTo>
                <a:lnTo>
                  <a:pt x="4939" y="1861"/>
                </a:lnTo>
                <a:lnTo>
                  <a:pt x="4942" y="1861"/>
                </a:lnTo>
                <a:lnTo>
                  <a:pt x="4944" y="1861"/>
                </a:lnTo>
                <a:lnTo>
                  <a:pt x="4946" y="1859"/>
                </a:lnTo>
                <a:lnTo>
                  <a:pt x="4951" y="1859"/>
                </a:lnTo>
                <a:lnTo>
                  <a:pt x="4951" y="1859"/>
                </a:lnTo>
                <a:lnTo>
                  <a:pt x="4953" y="1857"/>
                </a:lnTo>
                <a:lnTo>
                  <a:pt x="4956" y="1854"/>
                </a:lnTo>
                <a:lnTo>
                  <a:pt x="4958" y="1854"/>
                </a:lnTo>
                <a:lnTo>
                  <a:pt x="4960" y="1849"/>
                </a:lnTo>
                <a:close/>
                <a:moveTo>
                  <a:pt x="4852" y="1828"/>
                </a:moveTo>
                <a:lnTo>
                  <a:pt x="4852" y="1828"/>
                </a:lnTo>
                <a:lnTo>
                  <a:pt x="4852" y="1828"/>
                </a:lnTo>
                <a:lnTo>
                  <a:pt x="4854" y="1828"/>
                </a:lnTo>
                <a:lnTo>
                  <a:pt x="4854" y="1828"/>
                </a:lnTo>
                <a:lnTo>
                  <a:pt x="4854" y="1828"/>
                </a:lnTo>
                <a:lnTo>
                  <a:pt x="4856" y="1826"/>
                </a:lnTo>
                <a:lnTo>
                  <a:pt x="4856" y="1826"/>
                </a:lnTo>
                <a:lnTo>
                  <a:pt x="4854" y="1826"/>
                </a:lnTo>
                <a:lnTo>
                  <a:pt x="4854" y="1823"/>
                </a:lnTo>
                <a:lnTo>
                  <a:pt x="4854" y="1823"/>
                </a:lnTo>
                <a:lnTo>
                  <a:pt x="4854" y="1819"/>
                </a:lnTo>
                <a:lnTo>
                  <a:pt x="4852" y="1819"/>
                </a:lnTo>
                <a:lnTo>
                  <a:pt x="4852" y="1819"/>
                </a:lnTo>
                <a:lnTo>
                  <a:pt x="4849" y="1819"/>
                </a:lnTo>
                <a:lnTo>
                  <a:pt x="4849" y="1819"/>
                </a:lnTo>
                <a:lnTo>
                  <a:pt x="4849" y="1821"/>
                </a:lnTo>
                <a:lnTo>
                  <a:pt x="4847" y="1821"/>
                </a:lnTo>
                <a:lnTo>
                  <a:pt x="4847" y="1819"/>
                </a:lnTo>
                <a:lnTo>
                  <a:pt x="4847" y="1819"/>
                </a:lnTo>
                <a:lnTo>
                  <a:pt x="4845" y="1819"/>
                </a:lnTo>
                <a:lnTo>
                  <a:pt x="4845" y="1819"/>
                </a:lnTo>
                <a:lnTo>
                  <a:pt x="4842" y="1819"/>
                </a:lnTo>
                <a:lnTo>
                  <a:pt x="4842" y="1821"/>
                </a:lnTo>
                <a:lnTo>
                  <a:pt x="4840" y="1821"/>
                </a:lnTo>
                <a:lnTo>
                  <a:pt x="4840" y="1819"/>
                </a:lnTo>
                <a:lnTo>
                  <a:pt x="4840" y="1819"/>
                </a:lnTo>
                <a:lnTo>
                  <a:pt x="4838" y="1816"/>
                </a:lnTo>
                <a:lnTo>
                  <a:pt x="4838" y="1816"/>
                </a:lnTo>
                <a:lnTo>
                  <a:pt x="4835" y="1814"/>
                </a:lnTo>
                <a:lnTo>
                  <a:pt x="4833" y="1814"/>
                </a:lnTo>
                <a:lnTo>
                  <a:pt x="4830" y="1816"/>
                </a:lnTo>
                <a:lnTo>
                  <a:pt x="4830" y="1816"/>
                </a:lnTo>
                <a:lnTo>
                  <a:pt x="4830" y="1819"/>
                </a:lnTo>
                <a:lnTo>
                  <a:pt x="4833" y="1821"/>
                </a:lnTo>
                <a:lnTo>
                  <a:pt x="4835" y="1823"/>
                </a:lnTo>
                <a:lnTo>
                  <a:pt x="4835" y="1823"/>
                </a:lnTo>
                <a:lnTo>
                  <a:pt x="4835" y="1823"/>
                </a:lnTo>
                <a:lnTo>
                  <a:pt x="4838" y="1823"/>
                </a:lnTo>
                <a:lnTo>
                  <a:pt x="4838" y="1823"/>
                </a:lnTo>
                <a:lnTo>
                  <a:pt x="4840" y="1826"/>
                </a:lnTo>
                <a:lnTo>
                  <a:pt x="4838" y="1826"/>
                </a:lnTo>
                <a:lnTo>
                  <a:pt x="4838" y="1826"/>
                </a:lnTo>
                <a:lnTo>
                  <a:pt x="4835" y="1828"/>
                </a:lnTo>
                <a:lnTo>
                  <a:pt x="4833" y="1828"/>
                </a:lnTo>
                <a:lnTo>
                  <a:pt x="4830" y="1828"/>
                </a:lnTo>
                <a:lnTo>
                  <a:pt x="4830" y="1826"/>
                </a:lnTo>
                <a:lnTo>
                  <a:pt x="4828" y="1823"/>
                </a:lnTo>
                <a:lnTo>
                  <a:pt x="4828" y="1823"/>
                </a:lnTo>
                <a:lnTo>
                  <a:pt x="4828" y="1823"/>
                </a:lnTo>
                <a:lnTo>
                  <a:pt x="4828" y="1821"/>
                </a:lnTo>
                <a:lnTo>
                  <a:pt x="4826" y="1821"/>
                </a:lnTo>
                <a:lnTo>
                  <a:pt x="4823" y="1821"/>
                </a:lnTo>
                <a:lnTo>
                  <a:pt x="4821" y="1821"/>
                </a:lnTo>
                <a:lnTo>
                  <a:pt x="4819" y="1821"/>
                </a:lnTo>
                <a:lnTo>
                  <a:pt x="4819" y="1821"/>
                </a:lnTo>
                <a:lnTo>
                  <a:pt x="4816" y="1823"/>
                </a:lnTo>
                <a:lnTo>
                  <a:pt x="4814" y="1823"/>
                </a:lnTo>
                <a:lnTo>
                  <a:pt x="4814" y="1823"/>
                </a:lnTo>
                <a:lnTo>
                  <a:pt x="4812" y="1826"/>
                </a:lnTo>
                <a:lnTo>
                  <a:pt x="4812" y="1826"/>
                </a:lnTo>
                <a:lnTo>
                  <a:pt x="4812" y="1831"/>
                </a:lnTo>
                <a:lnTo>
                  <a:pt x="4812" y="1831"/>
                </a:lnTo>
                <a:lnTo>
                  <a:pt x="4812" y="1833"/>
                </a:lnTo>
                <a:lnTo>
                  <a:pt x="4812" y="1833"/>
                </a:lnTo>
                <a:lnTo>
                  <a:pt x="4814" y="1835"/>
                </a:lnTo>
                <a:lnTo>
                  <a:pt x="4814" y="1835"/>
                </a:lnTo>
                <a:lnTo>
                  <a:pt x="4816" y="1835"/>
                </a:lnTo>
                <a:lnTo>
                  <a:pt x="4819" y="1835"/>
                </a:lnTo>
                <a:lnTo>
                  <a:pt x="4819" y="1835"/>
                </a:lnTo>
                <a:lnTo>
                  <a:pt x="4821" y="1835"/>
                </a:lnTo>
                <a:lnTo>
                  <a:pt x="4821" y="1835"/>
                </a:lnTo>
                <a:lnTo>
                  <a:pt x="4823" y="1835"/>
                </a:lnTo>
                <a:lnTo>
                  <a:pt x="4826" y="1833"/>
                </a:lnTo>
                <a:lnTo>
                  <a:pt x="4830" y="1833"/>
                </a:lnTo>
                <a:lnTo>
                  <a:pt x="4830" y="1833"/>
                </a:lnTo>
                <a:lnTo>
                  <a:pt x="4833" y="1833"/>
                </a:lnTo>
                <a:lnTo>
                  <a:pt x="4835" y="1831"/>
                </a:lnTo>
                <a:lnTo>
                  <a:pt x="4838" y="1831"/>
                </a:lnTo>
                <a:lnTo>
                  <a:pt x="4838" y="1831"/>
                </a:lnTo>
                <a:lnTo>
                  <a:pt x="4840" y="1831"/>
                </a:lnTo>
                <a:lnTo>
                  <a:pt x="4842" y="1826"/>
                </a:lnTo>
                <a:lnTo>
                  <a:pt x="4842" y="1828"/>
                </a:lnTo>
                <a:lnTo>
                  <a:pt x="4842" y="1831"/>
                </a:lnTo>
                <a:lnTo>
                  <a:pt x="4842" y="1831"/>
                </a:lnTo>
                <a:lnTo>
                  <a:pt x="4842" y="1831"/>
                </a:lnTo>
                <a:lnTo>
                  <a:pt x="4847" y="1831"/>
                </a:lnTo>
                <a:lnTo>
                  <a:pt x="4847" y="1831"/>
                </a:lnTo>
                <a:lnTo>
                  <a:pt x="4849" y="1831"/>
                </a:lnTo>
                <a:lnTo>
                  <a:pt x="4849" y="1831"/>
                </a:lnTo>
                <a:lnTo>
                  <a:pt x="4849" y="1831"/>
                </a:lnTo>
                <a:lnTo>
                  <a:pt x="4849" y="1831"/>
                </a:lnTo>
                <a:lnTo>
                  <a:pt x="4849" y="1828"/>
                </a:lnTo>
                <a:lnTo>
                  <a:pt x="4849" y="1828"/>
                </a:lnTo>
                <a:lnTo>
                  <a:pt x="4849" y="1828"/>
                </a:lnTo>
                <a:lnTo>
                  <a:pt x="4852" y="1828"/>
                </a:lnTo>
                <a:close/>
                <a:moveTo>
                  <a:pt x="5012" y="1715"/>
                </a:moveTo>
                <a:lnTo>
                  <a:pt x="5012" y="1715"/>
                </a:lnTo>
                <a:lnTo>
                  <a:pt x="5010" y="1715"/>
                </a:lnTo>
                <a:lnTo>
                  <a:pt x="5010" y="1712"/>
                </a:lnTo>
                <a:lnTo>
                  <a:pt x="5010" y="1712"/>
                </a:lnTo>
                <a:lnTo>
                  <a:pt x="5008" y="1710"/>
                </a:lnTo>
                <a:lnTo>
                  <a:pt x="5005" y="1710"/>
                </a:lnTo>
                <a:lnTo>
                  <a:pt x="5005" y="1708"/>
                </a:lnTo>
                <a:lnTo>
                  <a:pt x="5001" y="1708"/>
                </a:lnTo>
                <a:lnTo>
                  <a:pt x="4996" y="1710"/>
                </a:lnTo>
                <a:lnTo>
                  <a:pt x="4993" y="1710"/>
                </a:lnTo>
                <a:lnTo>
                  <a:pt x="4991" y="1710"/>
                </a:lnTo>
                <a:lnTo>
                  <a:pt x="4991" y="1710"/>
                </a:lnTo>
                <a:lnTo>
                  <a:pt x="4991" y="1710"/>
                </a:lnTo>
                <a:lnTo>
                  <a:pt x="4991" y="1715"/>
                </a:lnTo>
                <a:lnTo>
                  <a:pt x="4991" y="1717"/>
                </a:lnTo>
                <a:lnTo>
                  <a:pt x="4991" y="1717"/>
                </a:lnTo>
                <a:lnTo>
                  <a:pt x="4993" y="1720"/>
                </a:lnTo>
                <a:lnTo>
                  <a:pt x="4993" y="1720"/>
                </a:lnTo>
                <a:lnTo>
                  <a:pt x="4996" y="1722"/>
                </a:lnTo>
                <a:lnTo>
                  <a:pt x="4998" y="1724"/>
                </a:lnTo>
                <a:lnTo>
                  <a:pt x="5003" y="1724"/>
                </a:lnTo>
                <a:lnTo>
                  <a:pt x="5003" y="1724"/>
                </a:lnTo>
                <a:lnTo>
                  <a:pt x="5003" y="1724"/>
                </a:lnTo>
                <a:lnTo>
                  <a:pt x="5005" y="1724"/>
                </a:lnTo>
                <a:lnTo>
                  <a:pt x="5008" y="1724"/>
                </a:lnTo>
                <a:lnTo>
                  <a:pt x="5010" y="1722"/>
                </a:lnTo>
                <a:lnTo>
                  <a:pt x="5010" y="1722"/>
                </a:lnTo>
                <a:lnTo>
                  <a:pt x="5012" y="1720"/>
                </a:lnTo>
                <a:lnTo>
                  <a:pt x="5012" y="1717"/>
                </a:lnTo>
                <a:lnTo>
                  <a:pt x="5012" y="1715"/>
                </a:lnTo>
                <a:close/>
                <a:moveTo>
                  <a:pt x="5029" y="1679"/>
                </a:moveTo>
                <a:lnTo>
                  <a:pt x="5029" y="1679"/>
                </a:lnTo>
                <a:lnTo>
                  <a:pt x="5031" y="1679"/>
                </a:lnTo>
                <a:lnTo>
                  <a:pt x="5031" y="1677"/>
                </a:lnTo>
                <a:lnTo>
                  <a:pt x="5029" y="1677"/>
                </a:lnTo>
                <a:lnTo>
                  <a:pt x="5027" y="1675"/>
                </a:lnTo>
                <a:lnTo>
                  <a:pt x="5024" y="1672"/>
                </a:lnTo>
                <a:lnTo>
                  <a:pt x="5022" y="1672"/>
                </a:lnTo>
                <a:lnTo>
                  <a:pt x="5019" y="1672"/>
                </a:lnTo>
                <a:lnTo>
                  <a:pt x="5017" y="1675"/>
                </a:lnTo>
                <a:lnTo>
                  <a:pt x="5017" y="1677"/>
                </a:lnTo>
                <a:lnTo>
                  <a:pt x="5017" y="1679"/>
                </a:lnTo>
                <a:lnTo>
                  <a:pt x="5017" y="1679"/>
                </a:lnTo>
                <a:lnTo>
                  <a:pt x="5019" y="1679"/>
                </a:lnTo>
                <a:lnTo>
                  <a:pt x="5024" y="1679"/>
                </a:lnTo>
                <a:lnTo>
                  <a:pt x="5027" y="1679"/>
                </a:lnTo>
                <a:lnTo>
                  <a:pt x="5029" y="1679"/>
                </a:lnTo>
                <a:close/>
                <a:moveTo>
                  <a:pt x="4956" y="1949"/>
                </a:moveTo>
                <a:lnTo>
                  <a:pt x="4956" y="1949"/>
                </a:lnTo>
                <a:lnTo>
                  <a:pt x="4953" y="1951"/>
                </a:lnTo>
                <a:lnTo>
                  <a:pt x="4956" y="1953"/>
                </a:lnTo>
                <a:lnTo>
                  <a:pt x="4956" y="1951"/>
                </a:lnTo>
                <a:lnTo>
                  <a:pt x="4956" y="1951"/>
                </a:lnTo>
                <a:lnTo>
                  <a:pt x="4956" y="1949"/>
                </a:lnTo>
                <a:lnTo>
                  <a:pt x="4956" y="1949"/>
                </a:lnTo>
                <a:close/>
                <a:moveTo>
                  <a:pt x="4942" y="1970"/>
                </a:moveTo>
                <a:lnTo>
                  <a:pt x="4942" y="1970"/>
                </a:lnTo>
                <a:lnTo>
                  <a:pt x="4944" y="1968"/>
                </a:lnTo>
                <a:lnTo>
                  <a:pt x="4942" y="1968"/>
                </a:lnTo>
                <a:lnTo>
                  <a:pt x="4942" y="1965"/>
                </a:lnTo>
                <a:lnTo>
                  <a:pt x="4942" y="1965"/>
                </a:lnTo>
                <a:lnTo>
                  <a:pt x="4942" y="1968"/>
                </a:lnTo>
                <a:lnTo>
                  <a:pt x="4942" y="1968"/>
                </a:lnTo>
                <a:lnTo>
                  <a:pt x="4942" y="1968"/>
                </a:lnTo>
                <a:lnTo>
                  <a:pt x="4942" y="1970"/>
                </a:lnTo>
                <a:lnTo>
                  <a:pt x="4942" y="1970"/>
                </a:lnTo>
                <a:close/>
                <a:moveTo>
                  <a:pt x="4590" y="1760"/>
                </a:moveTo>
                <a:lnTo>
                  <a:pt x="4594" y="1764"/>
                </a:lnTo>
                <a:lnTo>
                  <a:pt x="4597" y="1764"/>
                </a:lnTo>
                <a:lnTo>
                  <a:pt x="4599" y="1764"/>
                </a:lnTo>
                <a:lnTo>
                  <a:pt x="4599" y="1764"/>
                </a:lnTo>
                <a:lnTo>
                  <a:pt x="4601" y="1762"/>
                </a:lnTo>
                <a:lnTo>
                  <a:pt x="4604" y="1762"/>
                </a:lnTo>
                <a:lnTo>
                  <a:pt x="4606" y="1764"/>
                </a:lnTo>
                <a:lnTo>
                  <a:pt x="4606" y="1764"/>
                </a:lnTo>
                <a:lnTo>
                  <a:pt x="4608" y="1764"/>
                </a:lnTo>
                <a:lnTo>
                  <a:pt x="4608" y="1767"/>
                </a:lnTo>
                <a:lnTo>
                  <a:pt x="4608" y="1767"/>
                </a:lnTo>
                <a:lnTo>
                  <a:pt x="4611" y="1767"/>
                </a:lnTo>
                <a:lnTo>
                  <a:pt x="4611" y="1764"/>
                </a:lnTo>
                <a:lnTo>
                  <a:pt x="4611" y="1764"/>
                </a:lnTo>
                <a:lnTo>
                  <a:pt x="4613" y="1750"/>
                </a:lnTo>
                <a:lnTo>
                  <a:pt x="4613" y="1745"/>
                </a:lnTo>
                <a:lnTo>
                  <a:pt x="4613" y="1743"/>
                </a:lnTo>
                <a:lnTo>
                  <a:pt x="4613" y="1741"/>
                </a:lnTo>
                <a:lnTo>
                  <a:pt x="4613" y="1731"/>
                </a:lnTo>
                <a:lnTo>
                  <a:pt x="4613" y="1731"/>
                </a:lnTo>
                <a:lnTo>
                  <a:pt x="4616" y="1727"/>
                </a:lnTo>
                <a:lnTo>
                  <a:pt x="4616" y="1724"/>
                </a:lnTo>
                <a:lnTo>
                  <a:pt x="4616" y="1724"/>
                </a:lnTo>
                <a:lnTo>
                  <a:pt x="4613" y="1722"/>
                </a:lnTo>
                <a:lnTo>
                  <a:pt x="4613" y="1720"/>
                </a:lnTo>
                <a:lnTo>
                  <a:pt x="4616" y="1717"/>
                </a:lnTo>
                <a:lnTo>
                  <a:pt x="4616" y="1715"/>
                </a:lnTo>
                <a:lnTo>
                  <a:pt x="4618" y="1712"/>
                </a:lnTo>
                <a:lnTo>
                  <a:pt x="4618" y="1712"/>
                </a:lnTo>
                <a:lnTo>
                  <a:pt x="4618" y="1710"/>
                </a:lnTo>
                <a:lnTo>
                  <a:pt x="4618" y="1710"/>
                </a:lnTo>
                <a:lnTo>
                  <a:pt x="4616" y="1705"/>
                </a:lnTo>
                <a:lnTo>
                  <a:pt x="4611" y="1696"/>
                </a:lnTo>
                <a:lnTo>
                  <a:pt x="4608" y="1696"/>
                </a:lnTo>
                <a:lnTo>
                  <a:pt x="4606" y="1694"/>
                </a:lnTo>
                <a:lnTo>
                  <a:pt x="4604" y="1694"/>
                </a:lnTo>
                <a:lnTo>
                  <a:pt x="4599" y="1694"/>
                </a:lnTo>
                <a:lnTo>
                  <a:pt x="4599" y="1694"/>
                </a:lnTo>
                <a:lnTo>
                  <a:pt x="4597" y="1694"/>
                </a:lnTo>
                <a:lnTo>
                  <a:pt x="4597" y="1696"/>
                </a:lnTo>
                <a:lnTo>
                  <a:pt x="4594" y="1698"/>
                </a:lnTo>
                <a:lnTo>
                  <a:pt x="4594" y="1698"/>
                </a:lnTo>
                <a:lnTo>
                  <a:pt x="4592" y="1698"/>
                </a:lnTo>
                <a:lnTo>
                  <a:pt x="4592" y="1698"/>
                </a:lnTo>
                <a:lnTo>
                  <a:pt x="4592" y="1696"/>
                </a:lnTo>
                <a:lnTo>
                  <a:pt x="4592" y="1694"/>
                </a:lnTo>
                <a:lnTo>
                  <a:pt x="4594" y="1691"/>
                </a:lnTo>
                <a:lnTo>
                  <a:pt x="4597" y="1691"/>
                </a:lnTo>
                <a:lnTo>
                  <a:pt x="4597" y="1689"/>
                </a:lnTo>
                <a:lnTo>
                  <a:pt x="4597" y="1689"/>
                </a:lnTo>
                <a:lnTo>
                  <a:pt x="4594" y="1686"/>
                </a:lnTo>
                <a:lnTo>
                  <a:pt x="4594" y="1686"/>
                </a:lnTo>
                <a:lnTo>
                  <a:pt x="4592" y="1684"/>
                </a:lnTo>
                <a:lnTo>
                  <a:pt x="4590" y="1682"/>
                </a:lnTo>
                <a:lnTo>
                  <a:pt x="4590" y="1679"/>
                </a:lnTo>
                <a:lnTo>
                  <a:pt x="4590" y="1677"/>
                </a:lnTo>
                <a:lnTo>
                  <a:pt x="4590" y="1672"/>
                </a:lnTo>
                <a:lnTo>
                  <a:pt x="4590" y="1670"/>
                </a:lnTo>
                <a:lnTo>
                  <a:pt x="4587" y="1668"/>
                </a:lnTo>
                <a:lnTo>
                  <a:pt x="4587" y="1665"/>
                </a:lnTo>
                <a:lnTo>
                  <a:pt x="4585" y="1665"/>
                </a:lnTo>
                <a:lnTo>
                  <a:pt x="4585" y="1665"/>
                </a:lnTo>
                <a:lnTo>
                  <a:pt x="4582" y="1665"/>
                </a:lnTo>
                <a:lnTo>
                  <a:pt x="4580" y="1665"/>
                </a:lnTo>
                <a:lnTo>
                  <a:pt x="4575" y="1663"/>
                </a:lnTo>
                <a:lnTo>
                  <a:pt x="4573" y="1660"/>
                </a:lnTo>
                <a:lnTo>
                  <a:pt x="4573" y="1660"/>
                </a:lnTo>
                <a:lnTo>
                  <a:pt x="4571" y="1656"/>
                </a:lnTo>
                <a:lnTo>
                  <a:pt x="4571" y="1656"/>
                </a:lnTo>
                <a:lnTo>
                  <a:pt x="4573" y="1653"/>
                </a:lnTo>
                <a:lnTo>
                  <a:pt x="4571" y="1653"/>
                </a:lnTo>
                <a:lnTo>
                  <a:pt x="4571" y="1651"/>
                </a:lnTo>
                <a:lnTo>
                  <a:pt x="4571" y="1649"/>
                </a:lnTo>
                <a:lnTo>
                  <a:pt x="4571" y="1649"/>
                </a:lnTo>
                <a:lnTo>
                  <a:pt x="4571" y="1649"/>
                </a:lnTo>
                <a:lnTo>
                  <a:pt x="4573" y="1646"/>
                </a:lnTo>
                <a:lnTo>
                  <a:pt x="4575" y="1644"/>
                </a:lnTo>
                <a:lnTo>
                  <a:pt x="4578" y="1644"/>
                </a:lnTo>
                <a:lnTo>
                  <a:pt x="4575" y="1639"/>
                </a:lnTo>
                <a:lnTo>
                  <a:pt x="4575" y="1637"/>
                </a:lnTo>
                <a:lnTo>
                  <a:pt x="4573" y="1637"/>
                </a:lnTo>
                <a:lnTo>
                  <a:pt x="4571" y="1634"/>
                </a:lnTo>
                <a:lnTo>
                  <a:pt x="4571" y="1634"/>
                </a:lnTo>
                <a:lnTo>
                  <a:pt x="4568" y="1632"/>
                </a:lnTo>
                <a:lnTo>
                  <a:pt x="4568" y="1634"/>
                </a:lnTo>
                <a:lnTo>
                  <a:pt x="4564" y="1634"/>
                </a:lnTo>
                <a:lnTo>
                  <a:pt x="4564" y="1637"/>
                </a:lnTo>
                <a:lnTo>
                  <a:pt x="4561" y="1639"/>
                </a:lnTo>
                <a:lnTo>
                  <a:pt x="4559" y="1639"/>
                </a:lnTo>
                <a:lnTo>
                  <a:pt x="4554" y="1639"/>
                </a:lnTo>
                <a:lnTo>
                  <a:pt x="4559" y="1637"/>
                </a:lnTo>
                <a:lnTo>
                  <a:pt x="4564" y="1634"/>
                </a:lnTo>
                <a:lnTo>
                  <a:pt x="4564" y="1634"/>
                </a:lnTo>
                <a:lnTo>
                  <a:pt x="4564" y="1632"/>
                </a:lnTo>
                <a:lnTo>
                  <a:pt x="4561" y="1630"/>
                </a:lnTo>
                <a:lnTo>
                  <a:pt x="4559" y="1630"/>
                </a:lnTo>
                <a:lnTo>
                  <a:pt x="4554" y="1627"/>
                </a:lnTo>
                <a:lnTo>
                  <a:pt x="4552" y="1627"/>
                </a:lnTo>
                <a:lnTo>
                  <a:pt x="4552" y="1627"/>
                </a:lnTo>
                <a:lnTo>
                  <a:pt x="4547" y="1623"/>
                </a:lnTo>
                <a:lnTo>
                  <a:pt x="4547" y="1623"/>
                </a:lnTo>
                <a:lnTo>
                  <a:pt x="4547" y="1620"/>
                </a:lnTo>
                <a:lnTo>
                  <a:pt x="4547" y="1618"/>
                </a:lnTo>
                <a:lnTo>
                  <a:pt x="4545" y="1616"/>
                </a:lnTo>
                <a:lnTo>
                  <a:pt x="4545" y="1613"/>
                </a:lnTo>
                <a:lnTo>
                  <a:pt x="4540" y="1611"/>
                </a:lnTo>
                <a:lnTo>
                  <a:pt x="4538" y="1609"/>
                </a:lnTo>
                <a:lnTo>
                  <a:pt x="4535" y="1609"/>
                </a:lnTo>
                <a:lnTo>
                  <a:pt x="4533" y="1609"/>
                </a:lnTo>
                <a:lnTo>
                  <a:pt x="4533" y="1606"/>
                </a:lnTo>
                <a:lnTo>
                  <a:pt x="4531" y="1604"/>
                </a:lnTo>
                <a:lnTo>
                  <a:pt x="4531" y="1601"/>
                </a:lnTo>
                <a:lnTo>
                  <a:pt x="4528" y="1599"/>
                </a:lnTo>
                <a:lnTo>
                  <a:pt x="4526" y="1597"/>
                </a:lnTo>
                <a:lnTo>
                  <a:pt x="4523" y="1597"/>
                </a:lnTo>
                <a:lnTo>
                  <a:pt x="4523" y="1597"/>
                </a:lnTo>
                <a:lnTo>
                  <a:pt x="4521" y="1597"/>
                </a:lnTo>
                <a:lnTo>
                  <a:pt x="4521" y="1597"/>
                </a:lnTo>
                <a:lnTo>
                  <a:pt x="4521" y="1599"/>
                </a:lnTo>
                <a:lnTo>
                  <a:pt x="4523" y="1601"/>
                </a:lnTo>
                <a:lnTo>
                  <a:pt x="4523" y="1604"/>
                </a:lnTo>
                <a:lnTo>
                  <a:pt x="4521" y="1601"/>
                </a:lnTo>
                <a:lnTo>
                  <a:pt x="4519" y="1599"/>
                </a:lnTo>
                <a:lnTo>
                  <a:pt x="4516" y="1599"/>
                </a:lnTo>
                <a:lnTo>
                  <a:pt x="4516" y="1597"/>
                </a:lnTo>
                <a:lnTo>
                  <a:pt x="4514" y="1597"/>
                </a:lnTo>
                <a:lnTo>
                  <a:pt x="4514" y="1594"/>
                </a:lnTo>
                <a:lnTo>
                  <a:pt x="4512" y="1592"/>
                </a:lnTo>
                <a:lnTo>
                  <a:pt x="4512" y="1592"/>
                </a:lnTo>
                <a:lnTo>
                  <a:pt x="4509" y="1587"/>
                </a:lnTo>
                <a:lnTo>
                  <a:pt x="4507" y="1585"/>
                </a:lnTo>
                <a:lnTo>
                  <a:pt x="4505" y="1583"/>
                </a:lnTo>
                <a:lnTo>
                  <a:pt x="4505" y="1580"/>
                </a:lnTo>
                <a:lnTo>
                  <a:pt x="4500" y="1578"/>
                </a:lnTo>
                <a:lnTo>
                  <a:pt x="4497" y="1573"/>
                </a:lnTo>
                <a:lnTo>
                  <a:pt x="4490" y="1568"/>
                </a:lnTo>
                <a:lnTo>
                  <a:pt x="4483" y="1566"/>
                </a:lnTo>
                <a:lnTo>
                  <a:pt x="4483" y="1564"/>
                </a:lnTo>
                <a:lnTo>
                  <a:pt x="4481" y="1564"/>
                </a:lnTo>
                <a:lnTo>
                  <a:pt x="4481" y="1561"/>
                </a:lnTo>
                <a:lnTo>
                  <a:pt x="4481" y="1561"/>
                </a:lnTo>
                <a:lnTo>
                  <a:pt x="4479" y="1559"/>
                </a:lnTo>
                <a:lnTo>
                  <a:pt x="4474" y="1557"/>
                </a:lnTo>
                <a:lnTo>
                  <a:pt x="4471" y="1557"/>
                </a:lnTo>
                <a:lnTo>
                  <a:pt x="4471" y="1552"/>
                </a:lnTo>
                <a:lnTo>
                  <a:pt x="4471" y="1552"/>
                </a:lnTo>
                <a:lnTo>
                  <a:pt x="4467" y="1547"/>
                </a:lnTo>
                <a:lnTo>
                  <a:pt x="4467" y="1545"/>
                </a:lnTo>
                <a:lnTo>
                  <a:pt x="4467" y="1542"/>
                </a:lnTo>
                <a:lnTo>
                  <a:pt x="4464" y="1540"/>
                </a:lnTo>
                <a:lnTo>
                  <a:pt x="4462" y="1538"/>
                </a:lnTo>
                <a:lnTo>
                  <a:pt x="4460" y="1535"/>
                </a:lnTo>
                <a:lnTo>
                  <a:pt x="4457" y="1535"/>
                </a:lnTo>
                <a:lnTo>
                  <a:pt x="4457" y="1533"/>
                </a:lnTo>
                <a:lnTo>
                  <a:pt x="4457" y="1533"/>
                </a:lnTo>
                <a:lnTo>
                  <a:pt x="4453" y="1535"/>
                </a:lnTo>
                <a:lnTo>
                  <a:pt x="4450" y="1533"/>
                </a:lnTo>
                <a:lnTo>
                  <a:pt x="4448" y="1533"/>
                </a:lnTo>
                <a:lnTo>
                  <a:pt x="4445" y="1533"/>
                </a:lnTo>
                <a:lnTo>
                  <a:pt x="4441" y="1533"/>
                </a:lnTo>
                <a:lnTo>
                  <a:pt x="4438" y="1533"/>
                </a:lnTo>
                <a:lnTo>
                  <a:pt x="4434" y="1533"/>
                </a:lnTo>
                <a:lnTo>
                  <a:pt x="4431" y="1533"/>
                </a:lnTo>
                <a:lnTo>
                  <a:pt x="4429" y="1531"/>
                </a:lnTo>
                <a:lnTo>
                  <a:pt x="4427" y="1528"/>
                </a:lnTo>
                <a:lnTo>
                  <a:pt x="4424" y="1526"/>
                </a:lnTo>
                <a:lnTo>
                  <a:pt x="4422" y="1526"/>
                </a:lnTo>
                <a:lnTo>
                  <a:pt x="4419" y="1526"/>
                </a:lnTo>
                <a:lnTo>
                  <a:pt x="4417" y="1526"/>
                </a:lnTo>
                <a:lnTo>
                  <a:pt x="4415" y="1526"/>
                </a:lnTo>
                <a:lnTo>
                  <a:pt x="4415" y="1526"/>
                </a:lnTo>
                <a:lnTo>
                  <a:pt x="4415" y="1528"/>
                </a:lnTo>
                <a:lnTo>
                  <a:pt x="4415" y="1528"/>
                </a:lnTo>
                <a:lnTo>
                  <a:pt x="4415" y="1531"/>
                </a:lnTo>
                <a:lnTo>
                  <a:pt x="4415" y="1531"/>
                </a:lnTo>
                <a:lnTo>
                  <a:pt x="4415" y="1533"/>
                </a:lnTo>
                <a:lnTo>
                  <a:pt x="4417" y="1540"/>
                </a:lnTo>
                <a:lnTo>
                  <a:pt x="4419" y="1542"/>
                </a:lnTo>
                <a:lnTo>
                  <a:pt x="4419" y="1545"/>
                </a:lnTo>
                <a:lnTo>
                  <a:pt x="4422" y="1545"/>
                </a:lnTo>
                <a:lnTo>
                  <a:pt x="4429" y="1554"/>
                </a:lnTo>
                <a:lnTo>
                  <a:pt x="4434" y="1559"/>
                </a:lnTo>
                <a:lnTo>
                  <a:pt x="4436" y="1559"/>
                </a:lnTo>
                <a:lnTo>
                  <a:pt x="4438" y="1564"/>
                </a:lnTo>
                <a:lnTo>
                  <a:pt x="4441" y="1564"/>
                </a:lnTo>
                <a:lnTo>
                  <a:pt x="4445" y="1566"/>
                </a:lnTo>
                <a:lnTo>
                  <a:pt x="4448" y="1566"/>
                </a:lnTo>
                <a:lnTo>
                  <a:pt x="4448" y="1568"/>
                </a:lnTo>
                <a:lnTo>
                  <a:pt x="4453" y="1575"/>
                </a:lnTo>
                <a:lnTo>
                  <a:pt x="4455" y="1578"/>
                </a:lnTo>
                <a:lnTo>
                  <a:pt x="4455" y="1580"/>
                </a:lnTo>
                <a:lnTo>
                  <a:pt x="4457" y="1580"/>
                </a:lnTo>
                <a:lnTo>
                  <a:pt x="4460" y="1585"/>
                </a:lnTo>
                <a:lnTo>
                  <a:pt x="4462" y="1585"/>
                </a:lnTo>
                <a:lnTo>
                  <a:pt x="4462" y="1587"/>
                </a:lnTo>
                <a:lnTo>
                  <a:pt x="4462" y="1592"/>
                </a:lnTo>
                <a:lnTo>
                  <a:pt x="4462" y="1594"/>
                </a:lnTo>
                <a:lnTo>
                  <a:pt x="4464" y="1597"/>
                </a:lnTo>
                <a:lnTo>
                  <a:pt x="4467" y="1597"/>
                </a:lnTo>
                <a:lnTo>
                  <a:pt x="4469" y="1597"/>
                </a:lnTo>
                <a:lnTo>
                  <a:pt x="4471" y="1597"/>
                </a:lnTo>
                <a:lnTo>
                  <a:pt x="4479" y="1604"/>
                </a:lnTo>
                <a:lnTo>
                  <a:pt x="4481" y="1604"/>
                </a:lnTo>
                <a:lnTo>
                  <a:pt x="4481" y="1609"/>
                </a:lnTo>
                <a:lnTo>
                  <a:pt x="4483" y="1613"/>
                </a:lnTo>
                <a:lnTo>
                  <a:pt x="4486" y="1623"/>
                </a:lnTo>
                <a:lnTo>
                  <a:pt x="4488" y="1630"/>
                </a:lnTo>
                <a:lnTo>
                  <a:pt x="4490" y="1634"/>
                </a:lnTo>
                <a:lnTo>
                  <a:pt x="4490" y="1637"/>
                </a:lnTo>
                <a:lnTo>
                  <a:pt x="4493" y="1639"/>
                </a:lnTo>
                <a:lnTo>
                  <a:pt x="4495" y="1639"/>
                </a:lnTo>
                <a:lnTo>
                  <a:pt x="4500" y="1642"/>
                </a:lnTo>
                <a:lnTo>
                  <a:pt x="4500" y="1644"/>
                </a:lnTo>
                <a:lnTo>
                  <a:pt x="4502" y="1644"/>
                </a:lnTo>
                <a:lnTo>
                  <a:pt x="4505" y="1651"/>
                </a:lnTo>
                <a:lnTo>
                  <a:pt x="4505" y="1653"/>
                </a:lnTo>
                <a:lnTo>
                  <a:pt x="4507" y="1653"/>
                </a:lnTo>
                <a:lnTo>
                  <a:pt x="4509" y="1656"/>
                </a:lnTo>
                <a:lnTo>
                  <a:pt x="4512" y="1660"/>
                </a:lnTo>
                <a:lnTo>
                  <a:pt x="4512" y="1660"/>
                </a:lnTo>
                <a:lnTo>
                  <a:pt x="4514" y="1668"/>
                </a:lnTo>
                <a:lnTo>
                  <a:pt x="4516" y="1672"/>
                </a:lnTo>
                <a:lnTo>
                  <a:pt x="4521" y="1684"/>
                </a:lnTo>
                <a:lnTo>
                  <a:pt x="4521" y="1689"/>
                </a:lnTo>
                <a:lnTo>
                  <a:pt x="4523" y="1691"/>
                </a:lnTo>
                <a:lnTo>
                  <a:pt x="4523" y="1694"/>
                </a:lnTo>
                <a:lnTo>
                  <a:pt x="4526" y="1698"/>
                </a:lnTo>
                <a:lnTo>
                  <a:pt x="4528" y="1701"/>
                </a:lnTo>
                <a:lnTo>
                  <a:pt x="4531" y="1701"/>
                </a:lnTo>
                <a:lnTo>
                  <a:pt x="4531" y="1703"/>
                </a:lnTo>
                <a:lnTo>
                  <a:pt x="4533" y="1705"/>
                </a:lnTo>
                <a:lnTo>
                  <a:pt x="4535" y="1710"/>
                </a:lnTo>
                <a:lnTo>
                  <a:pt x="4535" y="1712"/>
                </a:lnTo>
                <a:lnTo>
                  <a:pt x="4540" y="1715"/>
                </a:lnTo>
                <a:lnTo>
                  <a:pt x="4545" y="1720"/>
                </a:lnTo>
                <a:lnTo>
                  <a:pt x="4547" y="1722"/>
                </a:lnTo>
                <a:lnTo>
                  <a:pt x="4549" y="1727"/>
                </a:lnTo>
                <a:lnTo>
                  <a:pt x="4552" y="1731"/>
                </a:lnTo>
                <a:lnTo>
                  <a:pt x="4559" y="1738"/>
                </a:lnTo>
                <a:lnTo>
                  <a:pt x="4564" y="1741"/>
                </a:lnTo>
                <a:lnTo>
                  <a:pt x="4564" y="1743"/>
                </a:lnTo>
                <a:lnTo>
                  <a:pt x="4566" y="1745"/>
                </a:lnTo>
                <a:lnTo>
                  <a:pt x="4568" y="1745"/>
                </a:lnTo>
                <a:lnTo>
                  <a:pt x="4575" y="1750"/>
                </a:lnTo>
                <a:lnTo>
                  <a:pt x="4575" y="1750"/>
                </a:lnTo>
                <a:lnTo>
                  <a:pt x="4580" y="1757"/>
                </a:lnTo>
                <a:lnTo>
                  <a:pt x="4580" y="1760"/>
                </a:lnTo>
                <a:lnTo>
                  <a:pt x="4582" y="1760"/>
                </a:lnTo>
                <a:lnTo>
                  <a:pt x="4585" y="1764"/>
                </a:lnTo>
                <a:lnTo>
                  <a:pt x="4587" y="1767"/>
                </a:lnTo>
                <a:lnTo>
                  <a:pt x="4590" y="1769"/>
                </a:lnTo>
                <a:lnTo>
                  <a:pt x="4590" y="1769"/>
                </a:lnTo>
                <a:lnTo>
                  <a:pt x="4590" y="1769"/>
                </a:lnTo>
                <a:lnTo>
                  <a:pt x="4590" y="1767"/>
                </a:lnTo>
                <a:lnTo>
                  <a:pt x="4590" y="1762"/>
                </a:lnTo>
                <a:lnTo>
                  <a:pt x="4590" y="1762"/>
                </a:lnTo>
                <a:lnTo>
                  <a:pt x="4590" y="1760"/>
                </a:lnTo>
                <a:close/>
                <a:moveTo>
                  <a:pt x="4514" y="1710"/>
                </a:moveTo>
                <a:lnTo>
                  <a:pt x="4514" y="1708"/>
                </a:lnTo>
                <a:lnTo>
                  <a:pt x="4514" y="1708"/>
                </a:lnTo>
                <a:lnTo>
                  <a:pt x="4509" y="1703"/>
                </a:lnTo>
                <a:lnTo>
                  <a:pt x="4509" y="1703"/>
                </a:lnTo>
                <a:lnTo>
                  <a:pt x="4509" y="1703"/>
                </a:lnTo>
                <a:lnTo>
                  <a:pt x="4509" y="1708"/>
                </a:lnTo>
                <a:lnTo>
                  <a:pt x="4509" y="1708"/>
                </a:lnTo>
                <a:lnTo>
                  <a:pt x="4512" y="1710"/>
                </a:lnTo>
                <a:lnTo>
                  <a:pt x="4512" y="1710"/>
                </a:lnTo>
                <a:lnTo>
                  <a:pt x="4512" y="1712"/>
                </a:lnTo>
                <a:lnTo>
                  <a:pt x="4514" y="1715"/>
                </a:lnTo>
                <a:lnTo>
                  <a:pt x="4514" y="1710"/>
                </a:lnTo>
                <a:lnTo>
                  <a:pt x="4514" y="1710"/>
                </a:lnTo>
                <a:lnTo>
                  <a:pt x="4514" y="1710"/>
                </a:lnTo>
                <a:close/>
                <a:moveTo>
                  <a:pt x="4696" y="2190"/>
                </a:moveTo>
                <a:lnTo>
                  <a:pt x="4696" y="2182"/>
                </a:lnTo>
                <a:lnTo>
                  <a:pt x="4693" y="2182"/>
                </a:lnTo>
                <a:lnTo>
                  <a:pt x="4693" y="2182"/>
                </a:lnTo>
                <a:lnTo>
                  <a:pt x="4693" y="2187"/>
                </a:lnTo>
                <a:lnTo>
                  <a:pt x="4696" y="2194"/>
                </a:lnTo>
                <a:lnTo>
                  <a:pt x="4696" y="2194"/>
                </a:lnTo>
                <a:lnTo>
                  <a:pt x="4696" y="2192"/>
                </a:lnTo>
                <a:lnTo>
                  <a:pt x="4696" y="2192"/>
                </a:lnTo>
                <a:lnTo>
                  <a:pt x="4696" y="2190"/>
                </a:lnTo>
                <a:lnTo>
                  <a:pt x="4696" y="2190"/>
                </a:lnTo>
                <a:close/>
                <a:moveTo>
                  <a:pt x="4545" y="1755"/>
                </a:moveTo>
                <a:lnTo>
                  <a:pt x="4542" y="1757"/>
                </a:lnTo>
                <a:lnTo>
                  <a:pt x="4545" y="1757"/>
                </a:lnTo>
                <a:lnTo>
                  <a:pt x="4547" y="1760"/>
                </a:lnTo>
                <a:lnTo>
                  <a:pt x="4547" y="1760"/>
                </a:lnTo>
                <a:lnTo>
                  <a:pt x="4549" y="1757"/>
                </a:lnTo>
                <a:lnTo>
                  <a:pt x="4547" y="1757"/>
                </a:lnTo>
                <a:lnTo>
                  <a:pt x="4545" y="1755"/>
                </a:lnTo>
                <a:lnTo>
                  <a:pt x="4545" y="1755"/>
                </a:lnTo>
                <a:close/>
                <a:moveTo>
                  <a:pt x="4812" y="1821"/>
                </a:moveTo>
                <a:lnTo>
                  <a:pt x="4812" y="1819"/>
                </a:lnTo>
                <a:lnTo>
                  <a:pt x="4812" y="1819"/>
                </a:lnTo>
                <a:lnTo>
                  <a:pt x="4809" y="1819"/>
                </a:lnTo>
                <a:lnTo>
                  <a:pt x="4807" y="1816"/>
                </a:lnTo>
                <a:lnTo>
                  <a:pt x="4805" y="1819"/>
                </a:lnTo>
                <a:lnTo>
                  <a:pt x="4802" y="1819"/>
                </a:lnTo>
                <a:lnTo>
                  <a:pt x="4800" y="1821"/>
                </a:lnTo>
                <a:lnTo>
                  <a:pt x="4800" y="1826"/>
                </a:lnTo>
                <a:lnTo>
                  <a:pt x="4800" y="1828"/>
                </a:lnTo>
                <a:lnTo>
                  <a:pt x="4797" y="1828"/>
                </a:lnTo>
                <a:lnTo>
                  <a:pt x="4795" y="1828"/>
                </a:lnTo>
                <a:lnTo>
                  <a:pt x="4795" y="1828"/>
                </a:lnTo>
                <a:lnTo>
                  <a:pt x="4795" y="1828"/>
                </a:lnTo>
                <a:lnTo>
                  <a:pt x="4795" y="1831"/>
                </a:lnTo>
                <a:lnTo>
                  <a:pt x="4797" y="1831"/>
                </a:lnTo>
                <a:lnTo>
                  <a:pt x="4802" y="1833"/>
                </a:lnTo>
                <a:lnTo>
                  <a:pt x="4802" y="1833"/>
                </a:lnTo>
                <a:lnTo>
                  <a:pt x="4805" y="1833"/>
                </a:lnTo>
                <a:lnTo>
                  <a:pt x="4809" y="1831"/>
                </a:lnTo>
                <a:lnTo>
                  <a:pt x="4807" y="1831"/>
                </a:lnTo>
                <a:lnTo>
                  <a:pt x="4807" y="1831"/>
                </a:lnTo>
                <a:lnTo>
                  <a:pt x="4809" y="1826"/>
                </a:lnTo>
                <a:lnTo>
                  <a:pt x="4812" y="1821"/>
                </a:lnTo>
                <a:close/>
                <a:moveTo>
                  <a:pt x="4788" y="1826"/>
                </a:moveTo>
                <a:lnTo>
                  <a:pt x="4788" y="1828"/>
                </a:lnTo>
                <a:lnTo>
                  <a:pt x="4788" y="1828"/>
                </a:lnTo>
                <a:lnTo>
                  <a:pt x="4790" y="1831"/>
                </a:lnTo>
                <a:lnTo>
                  <a:pt x="4790" y="1828"/>
                </a:lnTo>
                <a:lnTo>
                  <a:pt x="4790" y="1828"/>
                </a:lnTo>
                <a:lnTo>
                  <a:pt x="4790" y="1826"/>
                </a:lnTo>
                <a:lnTo>
                  <a:pt x="4788" y="1826"/>
                </a:lnTo>
                <a:close/>
                <a:moveTo>
                  <a:pt x="4793" y="1821"/>
                </a:moveTo>
                <a:lnTo>
                  <a:pt x="4793" y="1821"/>
                </a:lnTo>
                <a:lnTo>
                  <a:pt x="4790" y="1816"/>
                </a:lnTo>
                <a:lnTo>
                  <a:pt x="4788" y="1816"/>
                </a:lnTo>
                <a:lnTo>
                  <a:pt x="4786" y="1814"/>
                </a:lnTo>
                <a:lnTo>
                  <a:pt x="4783" y="1814"/>
                </a:lnTo>
                <a:lnTo>
                  <a:pt x="4783" y="1814"/>
                </a:lnTo>
                <a:lnTo>
                  <a:pt x="4781" y="1816"/>
                </a:lnTo>
                <a:lnTo>
                  <a:pt x="4779" y="1816"/>
                </a:lnTo>
                <a:lnTo>
                  <a:pt x="4776" y="1816"/>
                </a:lnTo>
                <a:lnTo>
                  <a:pt x="4774" y="1816"/>
                </a:lnTo>
                <a:lnTo>
                  <a:pt x="4771" y="1814"/>
                </a:lnTo>
                <a:lnTo>
                  <a:pt x="4769" y="1816"/>
                </a:lnTo>
                <a:lnTo>
                  <a:pt x="4769" y="1816"/>
                </a:lnTo>
                <a:lnTo>
                  <a:pt x="4769" y="1816"/>
                </a:lnTo>
                <a:lnTo>
                  <a:pt x="4771" y="1819"/>
                </a:lnTo>
                <a:lnTo>
                  <a:pt x="4771" y="1821"/>
                </a:lnTo>
                <a:lnTo>
                  <a:pt x="4771" y="1821"/>
                </a:lnTo>
                <a:lnTo>
                  <a:pt x="4774" y="1821"/>
                </a:lnTo>
                <a:lnTo>
                  <a:pt x="4776" y="1821"/>
                </a:lnTo>
                <a:lnTo>
                  <a:pt x="4779" y="1823"/>
                </a:lnTo>
                <a:lnTo>
                  <a:pt x="4781" y="1826"/>
                </a:lnTo>
                <a:lnTo>
                  <a:pt x="4781" y="1826"/>
                </a:lnTo>
                <a:lnTo>
                  <a:pt x="4781" y="1828"/>
                </a:lnTo>
                <a:lnTo>
                  <a:pt x="4781" y="1828"/>
                </a:lnTo>
                <a:lnTo>
                  <a:pt x="4781" y="1831"/>
                </a:lnTo>
                <a:lnTo>
                  <a:pt x="4781" y="1831"/>
                </a:lnTo>
                <a:lnTo>
                  <a:pt x="4783" y="1831"/>
                </a:lnTo>
                <a:lnTo>
                  <a:pt x="4783" y="1831"/>
                </a:lnTo>
                <a:lnTo>
                  <a:pt x="4783" y="1831"/>
                </a:lnTo>
                <a:lnTo>
                  <a:pt x="4783" y="1828"/>
                </a:lnTo>
                <a:lnTo>
                  <a:pt x="4786" y="1826"/>
                </a:lnTo>
                <a:lnTo>
                  <a:pt x="4786" y="1826"/>
                </a:lnTo>
                <a:lnTo>
                  <a:pt x="4790" y="1823"/>
                </a:lnTo>
                <a:lnTo>
                  <a:pt x="4793" y="1821"/>
                </a:lnTo>
                <a:lnTo>
                  <a:pt x="4793" y="1821"/>
                </a:lnTo>
                <a:close/>
                <a:moveTo>
                  <a:pt x="4462" y="1415"/>
                </a:moveTo>
                <a:lnTo>
                  <a:pt x="4464" y="1415"/>
                </a:lnTo>
                <a:lnTo>
                  <a:pt x="4464" y="1415"/>
                </a:lnTo>
                <a:lnTo>
                  <a:pt x="4464" y="1417"/>
                </a:lnTo>
                <a:lnTo>
                  <a:pt x="4467" y="1417"/>
                </a:lnTo>
                <a:lnTo>
                  <a:pt x="4467" y="1417"/>
                </a:lnTo>
                <a:lnTo>
                  <a:pt x="4467" y="1417"/>
                </a:lnTo>
                <a:lnTo>
                  <a:pt x="4464" y="1412"/>
                </a:lnTo>
                <a:lnTo>
                  <a:pt x="4464" y="1412"/>
                </a:lnTo>
                <a:lnTo>
                  <a:pt x="4462" y="1412"/>
                </a:lnTo>
                <a:lnTo>
                  <a:pt x="4462" y="1415"/>
                </a:lnTo>
                <a:close/>
                <a:moveTo>
                  <a:pt x="5693" y="2081"/>
                </a:moveTo>
                <a:lnTo>
                  <a:pt x="5693" y="2079"/>
                </a:lnTo>
                <a:lnTo>
                  <a:pt x="5693" y="2079"/>
                </a:lnTo>
                <a:lnTo>
                  <a:pt x="5693" y="2076"/>
                </a:lnTo>
                <a:lnTo>
                  <a:pt x="5695" y="2076"/>
                </a:lnTo>
                <a:lnTo>
                  <a:pt x="5695" y="2076"/>
                </a:lnTo>
                <a:lnTo>
                  <a:pt x="5695" y="2074"/>
                </a:lnTo>
                <a:lnTo>
                  <a:pt x="5693" y="2074"/>
                </a:lnTo>
                <a:lnTo>
                  <a:pt x="5693" y="2076"/>
                </a:lnTo>
                <a:lnTo>
                  <a:pt x="5693" y="2079"/>
                </a:lnTo>
                <a:lnTo>
                  <a:pt x="5693" y="2079"/>
                </a:lnTo>
                <a:lnTo>
                  <a:pt x="5690" y="2081"/>
                </a:lnTo>
                <a:lnTo>
                  <a:pt x="5693" y="2081"/>
                </a:lnTo>
                <a:lnTo>
                  <a:pt x="5693" y="2081"/>
                </a:lnTo>
                <a:close/>
                <a:moveTo>
                  <a:pt x="5652" y="2071"/>
                </a:moveTo>
                <a:lnTo>
                  <a:pt x="5650" y="2071"/>
                </a:lnTo>
                <a:lnTo>
                  <a:pt x="5648" y="2069"/>
                </a:lnTo>
                <a:lnTo>
                  <a:pt x="5648" y="2069"/>
                </a:lnTo>
                <a:lnTo>
                  <a:pt x="5648" y="2071"/>
                </a:lnTo>
                <a:lnTo>
                  <a:pt x="5648" y="2071"/>
                </a:lnTo>
                <a:lnTo>
                  <a:pt x="5650" y="2071"/>
                </a:lnTo>
                <a:lnTo>
                  <a:pt x="5650" y="2074"/>
                </a:lnTo>
                <a:lnTo>
                  <a:pt x="5650" y="2074"/>
                </a:lnTo>
                <a:lnTo>
                  <a:pt x="5650" y="2076"/>
                </a:lnTo>
                <a:lnTo>
                  <a:pt x="5650" y="2079"/>
                </a:lnTo>
                <a:lnTo>
                  <a:pt x="5652" y="2081"/>
                </a:lnTo>
                <a:lnTo>
                  <a:pt x="5652" y="2083"/>
                </a:lnTo>
                <a:lnTo>
                  <a:pt x="5655" y="2086"/>
                </a:lnTo>
                <a:lnTo>
                  <a:pt x="5655" y="2086"/>
                </a:lnTo>
                <a:lnTo>
                  <a:pt x="5657" y="2090"/>
                </a:lnTo>
                <a:lnTo>
                  <a:pt x="5660" y="2093"/>
                </a:lnTo>
                <a:lnTo>
                  <a:pt x="5660" y="2093"/>
                </a:lnTo>
                <a:lnTo>
                  <a:pt x="5664" y="2097"/>
                </a:lnTo>
                <a:lnTo>
                  <a:pt x="5664" y="2100"/>
                </a:lnTo>
                <a:lnTo>
                  <a:pt x="5667" y="2100"/>
                </a:lnTo>
                <a:lnTo>
                  <a:pt x="5669" y="2102"/>
                </a:lnTo>
                <a:lnTo>
                  <a:pt x="5671" y="2102"/>
                </a:lnTo>
                <a:lnTo>
                  <a:pt x="5674" y="2105"/>
                </a:lnTo>
                <a:lnTo>
                  <a:pt x="5674" y="2107"/>
                </a:lnTo>
                <a:lnTo>
                  <a:pt x="5676" y="2107"/>
                </a:lnTo>
                <a:lnTo>
                  <a:pt x="5678" y="2107"/>
                </a:lnTo>
                <a:lnTo>
                  <a:pt x="5678" y="2109"/>
                </a:lnTo>
                <a:lnTo>
                  <a:pt x="5678" y="2109"/>
                </a:lnTo>
                <a:lnTo>
                  <a:pt x="5678" y="2112"/>
                </a:lnTo>
                <a:lnTo>
                  <a:pt x="5681" y="2112"/>
                </a:lnTo>
                <a:lnTo>
                  <a:pt x="5681" y="2114"/>
                </a:lnTo>
                <a:lnTo>
                  <a:pt x="5683" y="2114"/>
                </a:lnTo>
                <a:lnTo>
                  <a:pt x="5683" y="2114"/>
                </a:lnTo>
                <a:lnTo>
                  <a:pt x="5683" y="2114"/>
                </a:lnTo>
                <a:lnTo>
                  <a:pt x="5688" y="2116"/>
                </a:lnTo>
                <a:lnTo>
                  <a:pt x="5688" y="2116"/>
                </a:lnTo>
                <a:lnTo>
                  <a:pt x="5690" y="2116"/>
                </a:lnTo>
                <a:lnTo>
                  <a:pt x="5690" y="2114"/>
                </a:lnTo>
                <a:lnTo>
                  <a:pt x="5693" y="2114"/>
                </a:lnTo>
                <a:lnTo>
                  <a:pt x="5693" y="2109"/>
                </a:lnTo>
                <a:lnTo>
                  <a:pt x="5690" y="2109"/>
                </a:lnTo>
                <a:lnTo>
                  <a:pt x="5688" y="2107"/>
                </a:lnTo>
                <a:lnTo>
                  <a:pt x="5686" y="2105"/>
                </a:lnTo>
                <a:lnTo>
                  <a:pt x="5686" y="2105"/>
                </a:lnTo>
                <a:lnTo>
                  <a:pt x="5683" y="2100"/>
                </a:lnTo>
                <a:lnTo>
                  <a:pt x="5678" y="2097"/>
                </a:lnTo>
                <a:lnTo>
                  <a:pt x="5676" y="2095"/>
                </a:lnTo>
                <a:lnTo>
                  <a:pt x="5676" y="2095"/>
                </a:lnTo>
                <a:lnTo>
                  <a:pt x="5676" y="2095"/>
                </a:lnTo>
                <a:lnTo>
                  <a:pt x="5674" y="2093"/>
                </a:lnTo>
                <a:lnTo>
                  <a:pt x="5674" y="2093"/>
                </a:lnTo>
                <a:lnTo>
                  <a:pt x="5671" y="2090"/>
                </a:lnTo>
                <a:lnTo>
                  <a:pt x="5669" y="2088"/>
                </a:lnTo>
                <a:lnTo>
                  <a:pt x="5669" y="2088"/>
                </a:lnTo>
                <a:lnTo>
                  <a:pt x="5669" y="2086"/>
                </a:lnTo>
                <a:lnTo>
                  <a:pt x="5669" y="2086"/>
                </a:lnTo>
                <a:lnTo>
                  <a:pt x="5669" y="2086"/>
                </a:lnTo>
                <a:lnTo>
                  <a:pt x="5667" y="2083"/>
                </a:lnTo>
                <a:lnTo>
                  <a:pt x="5667" y="2081"/>
                </a:lnTo>
                <a:lnTo>
                  <a:pt x="5664" y="2081"/>
                </a:lnTo>
                <a:lnTo>
                  <a:pt x="5662" y="2081"/>
                </a:lnTo>
                <a:lnTo>
                  <a:pt x="5657" y="2074"/>
                </a:lnTo>
                <a:lnTo>
                  <a:pt x="5655" y="2071"/>
                </a:lnTo>
                <a:lnTo>
                  <a:pt x="5652" y="2071"/>
                </a:lnTo>
                <a:close/>
                <a:moveTo>
                  <a:pt x="5723" y="1963"/>
                </a:moveTo>
                <a:lnTo>
                  <a:pt x="5721" y="1963"/>
                </a:lnTo>
                <a:lnTo>
                  <a:pt x="5721" y="1956"/>
                </a:lnTo>
                <a:lnTo>
                  <a:pt x="5721" y="1956"/>
                </a:lnTo>
                <a:lnTo>
                  <a:pt x="5721" y="1953"/>
                </a:lnTo>
                <a:lnTo>
                  <a:pt x="5719" y="1953"/>
                </a:lnTo>
                <a:lnTo>
                  <a:pt x="5719" y="1956"/>
                </a:lnTo>
                <a:lnTo>
                  <a:pt x="5719" y="1958"/>
                </a:lnTo>
                <a:lnTo>
                  <a:pt x="5719" y="1965"/>
                </a:lnTo>
                <a:lnTo>
                  <a:pt x="5719" y="1970"/>
                </a:lnTo>
                <a:lnTo>
                  <a:pt x="5719" y="1972"/>
                </a:lnTo>
                <a:lnTo>
                  <a:pt x="5719" y="1972"/>
                </a:lnTo>
                <a:lnTo>
                  <a:pt x="5719" y="1975"/>
                </a:lnTo>
                <a:lnTo>
                  <a:pt x="5721" y="1975"/>
                </a:lnTo>
                <a:lnTo>
                  <a:pt x="5723" y="1972"/>
                </a:lnTo>
                <a:lnTo>
                  <a:pt x="5726" y="1972"/>
                </a:lnTo>
                <a:lnTo>
                  <a:pt x="5728" y="1970"/>
                </a:lnTo>
                <a:lnTo>
                  <a:pt x="5728" y="1970"/>
                </a:lnTo>
                <a:lnTo>
                  <a:pt x="5728" y="1968"/>
                </a:lnTo>
                <a:lnTo>
                  <a:pt x="5728" y="1963"/>
                </a:lnTo>
                <a:lnTo>
                  <a:pt x="5728" y="1963"/>
                </a:lnTo>
                <a:lnTo>
                  <a:pt x="5728" y="1963"/>
                </a:lnTo>
                <a:lnTo>
                  <a:pt x="5728" y="1960"/>
                </a:lnTo>
                <a:lnTo>
                  <a:pt x="5728" y="1958"/>
                </a:lnTo>
                <a:lnTo>
                  <a:pt x="5726" y="1958"/>
                </a:lnTo>
                <a:lnTo>
                  <a:pt x="5726" y="1958"/>
                </a:lnTo>
                <a:lnTo>
                  <a:pt x="5726" y="1963"/>
                </a:lnTo>
                <a:lnTo>
                  <a:pt x="5723" y="1963"/>
                </a:lnTo>
                <a:lnTo>
                  <a:pt x="5723" y="1963"/>
                </a:lnTo>
                <a:close/>
                <a:moveTo>
                  <a:pt x="5723" y="2404"/>
                </a:moveTo>
                <a:lnTo>
                  <a:pt x="5723" y="2404"/>
                </a:lnTo>
                <a:lnTo>
                  <a:pt x="5721" y="2407"/>
                </a:lnTo>
                <a:lnTo>
                  <a:pt x="5721" y="2409"/>
                </a:lnTo>
                <a:lnTo>
                  <a:pt x="5721" y="2409"/>
                </a:lnTo>
                <a:lnTo>
                  <a:pt x="5721" y="2409"/>
                </a:lnTo>
                <a:lnTo>
                  <a:pt x="5721" y="2409"/>
                </a:lnTo>
                <a:lnTo>
                  <a:pt x="5723" y="2412"/>
                </a:lnTo>
                <a:lnTo>
                  <a:pt x="5723" y="2409"/>
                </a:lnTo>
                <a:lnTo>
                  <a:pt x="5723" y="2407"/>
                </a:lnTo>
                <a:lnTo>
                  <a:pt x="5723" y="2407"/>
                </a:lnTo>
                <a:lnTo>
                  <a:pt x="5723" y="2404"/>
                </a:lnTo>
                <a:lnTo>
                  <a:pt x="5723" y="2404"/>
                </a:lnTo>
                <a:close/>
                <a:moveTo>
                  <a:pt x="5719" y="1873"/>
                </a:moveTo>
                <a:lnTo>
                  <a:pt x="5719" y="1873"/>
                </a:lnTo>
                <a:lnTo>
                  <a:pt x="5721" y="1871"/>
                </a:lnTo>
                <a:lnTo>
                  <a:pt x="5721" y="1871"/>
                </a:lnTo>
                <a:lnTo>
                  <a:pt x="5721" y="1871"/>
                </a:lnTo>
                <a:lnTo>
                  <a:pt x="5723" y="1871"/>
                </a:lnTo>
                <a:lnTo>
                  <a:pt x="5723" y="1871"/>
                </a:lnTo>
                <a:lnTo>
                  <a:pt x="5723" y="1868"/>
                </a:lnTo>
                <a:lnTo>
                  <a:pt x="5723" y="1868"/>
                </a:lnTo>
                <a:lnTo>
                  <a:pt x="5721" y="1868"/>
                </a:lnTo>
                <a:lnTo>
                  <a:pt x="5719" y="1868"/>
                </a:lnTo>
                <a:lnTo>
                  <a:pt x="5719" y="1871"/>
                </a:lnTo>
                <a:lnTo>
                  <a:pt x="5719" y="1871"/>
                </a:lnTo>
                <a:lnTo>
                  <a:pt x="5716" y="1871"/>
                </a:lnTo>
                <a:lnTo>
                  <a:pt x="5716" y="1871"/>
                </a:lnTo>
                <a:lnTo>
                  <a:pt x="5719" y="1873"/>
                </a:lnTo>
                <a:lnTo>
                  <a:pt x="5719" y="1873"/>
                </a:lnTo>
                <a:close/>
                <a:moveTo>
                  <a:pt x="5712" y="2100"/>
                </a:moveTo>
                <a:lnTo>
                  <a:pt x="5712" y="2100"/>
                </a:lnTo>
                <a:lnTo>
                  <a:pt x="5714" y="2100"/>
                </a:lnTo>
                <a:lnTo>
                  <a:pt x="5714" y="2100"/>
                </a:lnTo>
                <a:lnTo>
                  <a:pt x="5716" y="2100"/>
                </a:lnTo>
                <a:lnTo>
                  <a:pt x="5716" y="2095"/>
                </a:lnTo>
                <a:lnTo>
                  <a:pt x="5716" y="2097"/>
                </a:lnTo>
                <a:lnTo>
                  <a:pt x="5714" y="2095"/>
                </a:lnTo>
                <a:lnTo>
                  <a:pt x="5714" y="2095"/>
                </a:lnTo>
                <a:lnTo>
                  <a:pt x="5714" y="2095"/>
                </a:lnTo>
                <a:lnTo>
                  <a:pt x="5714" y="2095"/>
                </a:lnTo>
                <a:lnTo>
                  <a:pt x="5714" y="2095"/>
                </a:lnTo>
                <a:lnTo>
                  <a:pt x="5712" y="2095"/>
                </a:lnTo>
                <a:lnTo>
                  <a:pt x="5712" y="2097"/>
                </a:lnTo>
                <a:lnTo>
                  <a:pt x="5712" y="2100"/>
                </a:lnTo>
                <a:close/>
                <a:moveTo>
                  <a:pt x="5700" y="2121"/>
                </a:moveTo>
                <a:lnTo>
                  <a:pt x="5700" y="2121"/>
                </a:lnTo>
                <a:lnTo>
                  <a:pt x="5700" y="2121"/>
                </a:lnTo>
                <a:lnTo>
                  <a:pt x="5700" y="2121"/>
                </a:lnTo>
                <a:lnTo>
                  <a:pt x="5700" y="2119"/>
                </a:lnTo>
                <a:lnTo>
                  <a:pt x="5697" y="2121"/>
                </a:lnTo>
                <a:lnTo>
                  <a:pt x="5697" y="2121"/>
                </a:lnTo>
                <a:lnTo>
                  <a:pt x="5700" y="2121"/>
                </a:lnTo>
                <a:close/>
                <a:moveTo>
                  <a:pt x="5700" y="2086"/>
                </a:moveTo>
                <a:lnTo>
                  <a:pt x="5700" y="2086"/>
                </a:lnTo>
                <a:lnTo>
                  <a:pt x="5700" y="2088"/>
                </a:lnTo>
                <a:lnTo>
                  <a:pt x="5702" y="2088"/>
                </a:lnTo>
                <a:lnTo>
                  <a:pt x="5704" y="2090"/>
                </a:lnTo>
                <a:lnTo>
                  <a:pt x="5704" y="2090"/>
                </a:lnTo>
                <a:lnTo>
                  <a:pt x="5707" y="2088"/>
                </a:lnTo>
                <a:lnTo>
                  <a:pt x="5707" y="2088"/>
                </a:lnTo>
                <a:lnTo>
                  <a:pt x="5704" y="2086"/>
                </a:lnTo>
                <a:lnTo>
                  <a:pt x="5704" y="2086"/>
                </a:lnTo>
                <a:lnTo>
                  <a:pt x="5704" y="2081"/>
                </a:lnTo>
                <a:lnTo>
                  <a:pt x="5704" y="2081"/>
                </a:lnTo>
                <a:lnTo>
                  <a:pt x="5704" y="2081"/>
                </a:lnTo>
                <a:lnTo>
                  <a:pt x="5700" y="2081"/>
                </a:lnTo>
                <a:lnTo>
                  <a:pt x="5700" y="2081"/>
                </a:lnTo>
                <a:lnTo>
                  <a:pt x="5702" y="2081"/>
                </a:lnTo>
                <a:lnTo>
                  <a:pt x="5702" y="2083"/>
                </a:lnTo>
                <a:lnTo>
                  <a:pt x="5700" y="2086"/>
                </a:lnTo>
                <a:lnTo>
                  <a:pt x="5700" y="2086"/>
                </a:lnTo>
                <a:close/>
                <a:moveTo>
                  <a:pt x="5617" y="1835"/>
                </a:moveTo>
                <a:lnTo>
                  <a:pt x="5619" y="1835"/>
                </a:lnTo>
                <a:lnTo>
                  <a:pt x="5619" y="1838"/>
                </a:lnTo>
                <a:lnTo>
                  <a:pt x="5619" y="1838"/>
                </a:lnTo>
                <a:lnTo>
                  <a:pt x="5619" y="1838"/>
                </a:lnTo>
                <a:lnTo>
                  <a:pt x="5619" y="1838"/>
                </a:lnTo>
                <a:lnTo>
                  <a:pt x="5622" y="1838"/>
                </a:lnTo>
                <a:lnTo>
                  <a:pt x="5619" y="1835"/>
                </a:lnTo>
                <a:lnTo>
                  <a:pt x="5619" y="1833"/>
                </a:lnTo>
                <a:lnTo>
                  <a:pt x="5617" y="1833"/>
                </a:lnTo>
                <a:lnTo>
                  <a:pt x="5617" y="1833"/>
                </a:lnTo>
                <a:lnTo>
                  <a:pt x="5615" y="1835"/>
                </a:lnTo>
                <a:lnTo>
                  <a:pt x="5615" y="1835"/>
                </a:lnTo>
                <a:lnTo>
                  <a:pt x="5617" y="1835"/>
                </a:lnTo>
                <a:close/>
                <a:moveTo>
                  <a:pt x="5608" y="1840"/>
                </a:moveTo>
                <a:lnTo>
                  <a:pt x="5608" y="1840"/>
                </a:lnTo>
                <a:lnTo>
                  <a:pt x="5605" y="1840"/>
                </a:lnTo>
                <a:lnTo>
                  <a:pt x="5605" y="1842"/>
                </a:lnTo>
                <a:lnTo>
                  <a:pt x="5605" y="1845"/>
                </a:lnTo>
                <a:lnTo>
                  <a:pt x="5605" y="1845"/>
                </a:lnTo>
                <a:lnTo>
                  <a:pt x="5608" y="1847"/>
                </a:lnTo>
                <a:lnTo>
                  <a:pt x="5608" y="1849"/>
                </a:lnTo>
                <a:lnTo>
                  <a:pt x="5608" y="1849"/>
                </a:lnTo>
                <a:lnTo>
                  <a:pt x="5610" y="1849"/>
                </a:lnTo>
                <a:lnTo>
                  <a:pt x="5612" y="1852"/>
                </a:lnTo>
                <a:lnTo>
                  <a:pt x="5617" y="1852"/>
                </a:lnTo>
                <a:lnTo>
                  <a:pt x="5622" y="1852"/>
                </a:lnTo>
                <a:lnTo>
                  <a:pt x="5624" y="1854"/>
                </a:lnTo>
                <a:lnTo>
                  <a:pt x="5624" y="1854"/>
                </a:lnTo>
                <a:lnTo>
                  <a:pt x="5627" y="1852"/>
                </a:lnTo>
                <a:lnTo>
                  <a:pt x="5627" y="1852"/>
                </a:lnTo>
                <a:lnTo>
                  <a:pt x="5627" y="1849"/>
                </a:lnTo>
                <a:lnTo>
                  <a:pt x="5627" y="1849"/>
                </a:lnTo>
                <a:lnTo>
                  <a:pt x="5624" y="1849"/>
                </a:lnTo>
                <a:lnTo>
                  <a:pt x="5624" y="1847"/>
                </a:lnTo>
                <a:lnTo>
                  <a:pt x="5622" y="1845"/>
                </a:lnTo>
                <a:lnTo>
                  <a:pt x="5619" y="1842"/>
                </a:lnTo>
                <a:lnTo>
                  <a:pt x="5615" y="1842"/>
                </a:lnTo>
                <a:lnTo>
                  <a:pt x="5612" y="1842"/>
                </a:lnTo>
                <a:lnTo>
                  <a:pt x="5608" y="1840"/>
                </a:lnTo>
                <a:close/>
                <a:moveTo>
                  <a:pt x="5610" y="1887"/>
                </a:moveTo>
                <a:lnTo>
                  <a:pt x="5608" y="1885"/>
                </a:lnTo>
                <a:lnTo>
                  <a:pt x="5608" y="1887"/>
                </a:lnTo>
                <a:lnTo>
                  <a:pt x="5608" y="1887"/>
                </a:lnTo>
                <a:lnTo>
                  <a:pt x="5608" y="1887"/>
                </a:lnTo>
                <a:lnTo>
                  <a:pt x="5610" y="1890"/>
                </a:lnTo>
                <a:lnTo>
                  <a:pt x="5610" y="1890"/>
                </a:lnTo>
                <a:lnTo>
                  <a:pt x="5610" y="1890"/>
                </a:lnTo>
                <a:lnTo>
                  <a:pt x="5612" y="1890"/>
                </a:lnTo>
                <a:lnTo>
                  <a:pt x="5615" y="1892"/>
                </a:lnTo>
                <a:lnTo>
                  <a:pt x="5615" y="1892"/>
                </a:lnTo>
                <a:lnTo>
                  <a:pt x="5615" y="1894"/>
                </a:lnTo>
                <a:lnTo>
                  <a:pt x="5617" y="1894"/>
                </a:lnTo>
                <a:lnTo>
                  <a:pt x="5617" y="1892"/>
                </a:lnTo>
                <a:lnTo>
                  <a:pt x="5617" y="1892"/>
                </a:lnTo>
                <a:lnTo>
                  <a:pt x="5615" y="1890"/>
                </a:lnTo>
                <a:lnTo>
                  <a:pt x="5610" y="1887"/>
                </a:lnTo>
                <a:close/>
                <a:moveTo>
                  <a:pt x="5610" y="1823"/>
                </a:moveTo>
                <a:lnTo>
                  <a:pt x="5608" y="1821"/>
                </a:lnTo>
                <a:lnTo>
                  <a:pt x="5608" y="1821"/>
                </a:lnTo>
                <a:lnTo>
                  <a:pt x="5608" y="1821"/>
                </a:lnTo>
                <a:lnTo>
                  <a:pt x="5608" y="1821"/>
                </a:lnTo>
                <a:lnTo>
                  <a:pt x="5608" y="1821"/>
                </a:lnTo>
                <a:lnTo>
                  <a:pt x="5608" y="1823"/>
                </a:lnTo>
                <a:lnTo>
                  <a:pt x="5608" y="1823"/>
                </a:lnTo>
                <a:lnTo>
                  <a:pt x="5610" y="1823"/>
                </a:lnTo>
                <a:close/>
                <a:moveTo>
                  <a:pt x="5638" y="1847"/>
                </a:moveTo>
                <a:lnTo>
                  <a:pt x="5638" y="1849"/>
                </a:lnTo>
                <a:lnTo>
                  <a:pt x="5641" y="1849"/>
                </a:lnTo>
                <a:lnTo>
                  <a:pt x="5641" y="1849"/>
                </a:lnTo>
                <a:lnTo>
                  <a:pt x="5641" y="1849"/>
                </a:lnTo>
                <a:lnTo>
                  <a:pt x="5641" y="1847"/>
                </a:lnTo>
                <a:lnTo>
                  <a:pt x="5638" y="1842"/>
                </a:lnTo>
                <a:lnTo>
                  <a:pt x="5638" y="1842"/>
                </a:lnTo>
                <a:lnTo>
                  <a:pt x="5638" y="1842"/>
                </a:lnTo>
                <a:lnTo>
                  <a:pt x="5638" y="1845"/>
                </a:lnTo>
                <a:lnTo>
                  <a:pt x="5638" y="1847"/>
                </a:lnTo>
                <a:lnTo>
                  <a:pt x="5638" y="1847"/>
                </a:lnTo>
                <a:close/>
                <a:moveTo>
                  <a:pt x="5634" y="1826"/>
                </a:moveTo>
                <a:lnTo>
                  <a:pt x="5634" y="1826"/>
                </a:lnTo>
                <a:lnTo>
                  <a:pt x="5629" y="1819"/>
                </a:lnTo>
                <a:lnTo>
                  <a:pt x="5629" y="1819"/>
                </a:lnTo>
                <a:lnTo>
                  <a:pt x="5629" y="1819"/>
                </a:lnTo>
                <a:lnTo>
                  <a:pt x="5627" y="1819"/>
                </a:lnTo>
                <a:lnTo>
                  <a:pt x="5627" y="1819"/>
                </a:lnTo>
                <a:lnTo>
                  <a:pt x="5627" y="1821"/>
                </a:lnTo>
                <a:lnTo>
                  <a:pt x="5629" y="1823"/>
                </a:lnTo>
                <a:lnTo>
                  <a:pt x="5627" y="1826"/>
                </a:lnTo>
                <a:lnTo>
                  <a:pt x="5629" y="1833"/>
                </a:lnTo>
                <a:lnTo>
                  <a:pt x="5629" y="1838"/>
                </a:lnTo>
                <a:lnTo>
                  <a:pt x="5634" y="1840"/>
                </a:lnTo>
                <a:lnTo>
                  <a:pt x="5634" y="1840"/>
                </a:lnTo>
                <a:lnTo>
                  <a:pt x="5636" y="1842"/>
                </a:lnTo>
                <a:lnTo>
                  <a:pt x="5638" y="1847"/>
                </a:lnTo>
                <a:lnTo>
                  <a:pt x="5638" y="1847"/>
                </a:lnTo>
                <a:lnTo>
                  <a:pt x="5638" y="1847"/>
                </a:lnTo>
                <a:lnTo>
                  <a:pt x="5638" y="1845"/>
                </a:lnTo>
                <a:lnTo>
                  <a:pt x="5636" y="1840"/>
                </a:lnTo>
                <a:lnTo>
                  <a:pt x="5636" y="1838"/>
                </a:lnTo>
                <a:lnTo>
                  <a:pt x="5636" y="1838"/>
                </a:lnTo>
                <a:lnTo>
                  <a:pt x="5636" y="1835"/>
                </a:lnTo>
                <a:lnTo>
                  <a:pt x="5636" y="1833"/>
                </a:lnTo>
                <a:lnTo>
                  <a:pt x="5634" y="1831"/>
                </a:lnTo>
                <a:lnTo>
                  <a:pt x="5634" y="1831"/>
                </a:lnTo>
                <a:lnTo>
                  <a:pt x="5631" y="1831"/>
                </a:lnTo>
                <a:lnTo>
                  <a:pt x="5631" y="1828"/>
                </a:lnTo>
                <a:lnTo>
                  <a:pt x="5634" y="1826"/>
                </a:lnTo>
                <a:close/>
                <a:moveTo>
                  <a:pt x="5631" y="2506"/>
                </a:moveTo>
                <a:lnTo>
                  <a:pt x="5631" y="2506"/>
                </a:lnTo>
                <a:lnTo>
                  <a:pt x="5634" y="2506"/>
                </a:lnTo>
                <a:lnTo>
                  <a:pt x="5636" y="2504"/>
                </a:lnTo>
                <a:lnTo>
                  <a:pt x="5636" y="2501"/>
                </a:lnTo>
                <a:lnTo>
                  <a:pt x="5636" y="2504"/>
                </a:lnTo>
                <a:lnTo>
                  <a:pt x="5634" y="2504"/>
                </a:lnTo>
                <a:lnTo>
                  <a:pt x="5634" y="2504"/>
                </a:lnTo>
                <a:lnTo>
                  <a:pt x="5631" y="2506"/>
                </a:lnTo>
                <a:close/>
                <a:moveTo>
                  <a:pt x="5740" y="1986"/>
                </a:moveTo>
                <a:lnTo>
                  <a:pt x="5740" y="1986"/>
                </a:lnTo>
                <a:lnTo>
                  <a:pt x="5738" y="1986"/>
                </a:lnTo>
                <a:lnTo>
                  <a:pt x="5738" y="1986"/>
                </a:lnTo>
                <a:lnTo>
                  <a:pt x="5740" y="1989"/>
                </a:lnTo>
                <a:lnTo>
                  <a:pt x="5742" y="1989"/>
                </a:lnTo>
                <a:lnTo>
                  <a:pt x="5745" y="1989"/>
                </a:lnTo>
                <a:lnTo>
                  <a:pt x="5745" y="1989"/>
                </a:lnTo>
                <a:lnTo>
                  <a:pt x="5745" y="1986"/>
                </a:lnTo>
                <a:lnTo>
                  <a:pt x="5745" y="1986"/>
                </a:lnTo>
                <a:lnTo>
                  <a:pt x="5742" y="1984"/>
                </a:lnTo>
                <a:lnTo>
                  <a:pt x="5742" y="1984"/>
                </a:lnTo>
                <a:lnTo>
                  <a:pt x="5740" y="1986"/>
                </a:lnTo>
                <a:close/>
                <a:moveTo>
                  <a:pt x="5754" y="2071"/>
                </a:moveTo>
                <a:lnTo>
                  <a:pt x="5756" y="2069"/>
                </a:lnTo>
                <a:lnTo>
                  <a:pt x="5754" y="2069"/>
                </a:lnTo>
                <a:lnTo>
                  <a:pt x="5754" y="2069"/>
                </a:lnTo>
                <a:lnTo>
                  <a:pt x="5752" y="2069"/>
                </a:lnTo>
                <a:lnTo>
                  <a:pt x="5752" y="2069"/>
                </a:lnTo>
                <a:lnTo>
                  <a:pt x="5754" y="2071"/>
                </a:lnTo>
                <a:lnTo>
                  <a:pt x="5754" y="2071"/>
                </a:lnTo>
                <a:close/>
                <a:moveTo>
                  <a:pt x="5747" y="2038"/>
                </a:moveTo>
                <a:lnTo>
                  <a:pt x="5745" y="2041"/>
                </a:lnTo>
                <a:lnTo>
                  <a:pt x="5745" y="2043"/>
                </a:lnTo>
                <a:lnTo>
                  <a:pt x="5749" y="2045"/>
                </a:lnTo>
                <a:lnTo>
                  <a:pt x="5749" y="2045"/>
                </a:lnTo>
                <a:lnTo>
                  <a:pt x="5752" y="2043"/>
                </a:lnTo>
                <a:lnTo>
                  <a:pt x="5752" y="2041"/>
                </a:lnTo>
                <a:lnTo>
                  <a:pt x="5749" y="2041"/>
                </a:lnTo>
                <a:lnTo>
                  <a:pt x="5752" y="2041"/>
                </a:lnTo>
                <a:lnTo>
                  <a:pt x="5749" y="2038"/>
                </a:lnTo>
                <a:lnTo>
                  <a:pt x="5749" y="2036"/>
                </a:lnTo>
                <a:lnTo>
                  <a:pt x="5749" y="2036"/>
                </a:lnTo>
                <a:lnTo>
                  <a:pt x="5747" y="2036"/>
                </a:lnTo>
                <a:lnTo>
                  <a:pt x="5747" y="2038"/>
                </a:lnTo>
                <a:close/>
                <a:moveTo>
                  <a:pt x="5749" y="2053"/>
                </a:moveTo>
                <a:lnTo>
                  <a:pt x="5747" y="2053"/>
                </a:lnTo>
                <a:lnTo>
                  <a:pt x="5747" y="2055"/>
                </a:lnTo>
                <a:lnTo>
                  <a:pt x="5747" y="2057"/>
                </a:lnTo>
                <a:lnTo>
                  <a:pt x="5747" y="2057"/>
                </a:lnTo>
                <a:lnTo>
                  <a:pt x="5749" y="2057"/>
                </a:lnTo>
                <a:lnTo>
                  <a:pt x="5752" y="2055"/>
                </a:lnTo>
                <a:lnTo>
                  <a:pt x="5749" y="2055"/>
                </a:lnTo>
                <a:lnTo>
                  <a:pt x="5749" y="2053"/>
                </a:lnTo>
                <a:lnTo>
                  <a:pt x="5749" y="2053"/>
                </a:lnTo>
                <a:close/>
                <a:moveTo>
                  <a:pt x="5740" y="2019"/>
                </a:moveTo>
                <a:lnTo>
                  <a:pt x="5742" y="2019"/>
                </a:lnTo>
                <a:lnTo>
                  <a:pt x="5742" y="2017"/>
                </a:lnTo>
                <a:lnTo>
                  <a:pt x="5742" y="2017"/>
                </a:lnTo>
                <a:lnTo>
                  <a:pt x="5742" y="2015"/>
                </a:lnTo>
                <a:lnTo>
                  <a:pt x="5740" y="2015"/>
                </a:lnTo>
                <a:lnTo>
                  <a:pt x="5740" y="2015"/>
                </a:lnTo>
                <a:lnTo>
                  <a:pt x="5740" y="2015"/>
                </a:lnTo>
                <a:lnTo>
                  <a:pt x="5738" y="2015"/>
                </a:lnTo>
                <a:lnTo>
                  <a:pt x="5738" y="2017"/>
                </a:lnTo>
                <a:lnTo>
                  <a:pt x="5735" y="2017"/>
                </a:lnTo>
                <a:lnTo>
                  <a:pt x="5735" y="2017"/>
                </a:lnTo>
                <a:lnTo>
                  <a:pt x="5738" y="2017"/>
                </a:lnTo>
                <a:lnTo>
                  <a:pt x="5738" y="2017"/>
                </a:lnTo>
                <a:lnTo>
                  <a:pt x="5738" y="2017"/>
                </a:lnTo>
                <a:lnTo>
                  <a:pt x="5738" y="2019"/>
                </a:lnTo>
                <a:lnTo>
                  <a:pt x="5740" y="2019"/>
                </a:lnTo>
                <a:close/>
                <a:moveTo>
                  <a:pt x="5745" y="1998"/>
                </a:moveTo>
                <a:lnTo>
                  <a:pt x="5745" y="1998"/>
                </a:lnTo>
                <a:lnTo>
                  <a:pt x="5745" y="1998"/>
                </a:lnTo>
                <a:lnTo>
                  <a:pt x="5742" y="1996"/>
                </a:lnTo>
                <a:lnTo>
                  <a:pt x="5742" y="1996"/>
                </a:lnTo>
                <a:lnTo>
                  <a:pt x="5742" y="1996"/>
                </a:lnTo>
                <a:lnTo>
                  <a:pt x="5742" y="1994"/>
                </a:lnTo>
                <a:lnTo>
                  <a:pt x="5740" y="1994"/>
                </a:lnTo>
                <a:lnTo>
                  <a:pt x="5740" y="1996"/>
                </a:lnTo>
                <a:lnTo>
                  <a:pt x="5740" y="1996"/>
                </a:lnTo>
                <a:lnTo>
                  <a:pt x="5740" y="1998"/>
                </a:lnTo>
                <a:lnTo>
                  <a:pt x="5740" y="1998"/>
                </a:lnTo>
                <a:lnTo>
                  <a:pt x="5740" y="1998"/>
                </a:lnTo>
                <a:lnTo>
                  <a:pt x="5742" y="1998"/>
                </a:lnTo>
                <a:lnTo>
                  <a:pt x="5745" y="1998"/>
                </a:lnTo>
                <a:lnTo>
                  <a:pt x="5745" y="1998"/>
                </a:lnTo>
                <a:close/>
                <a:moveTo>
                  <a:pt x="5735" y="1890"/>
                </a:moveTo>
                <a:lnTo>
                  <a:pt x="5735" y="1890"/>
                </a:lnTo>
                <a:lnTo>
                  <a:pt x="5735" y="1890"/>
                </a:lnTo>
                <a:lnTo>
                  <a:pt x="5735" y="1887"/>
                </a:lnTo>
                <a:lnTo>
                  <a:pt x="5733" y="1887"/>
                </a:lnTo>
                <a:lnTo>
                  <a:pt x="5733" y="1890"/>
                </a:lnTo>
                <a:lnTo>
                  <a:pt x="5733" y="1890"/>
                </a:lnTo>
                <a:lnTo>
                  <a:pt x="5735" y="1890"/>
                </a:lnTo>
                <a:close/>
                <a:moveTo>
                  <a:pt x="5726" y="1979"/>
                </a:moveTo>
                <a:lnTo>
                  <a:pt x="5726" y="1979"/>
                </a:lnTo>
                <a:lnTo>
                  <a:pt x="5723" y="1984"/>
                </a:lnTo>
                <a:lnTo>
                  <a:pt x="5726" y="1984"/>
                </a:lnTo>
                <a:lnTo>
                  <a:pt x="5726" y="1984"/>
                </a:lnTo>
                <a:lnTo>
                  <a:pt x="5728" y="1984"/>
                </a:lnTo>
                <a:lnTo>
                  <a:pt x="5728" y="1984"/>
                </a:lnTo>
                <a:lnTo>
                  <a:pt x="5728" y="1986"/>
                </a:lnTo>
                <a:lnTo>
                  <a:pt x="5728" y="1989"/>
                </a:lnTo>
                <a:lnTo>
                  <a:pt x="5728" y="1991"/>
                </a:lnTo>
                <a:lnTo>
                  <a:pt x="5728" y="1991"/>
                </a:lnTo>
                <a:lnTo>
                  <a:pt x="5728" y="1994"/>
                </a:lnTo>
                <a:lnTo>
                  <a:pt x="5728" y="1994"/>
                </a:lnTo>
                <a:lnTo>
                  <a:pt x="5730" y="1991"/>
                </a:lnTo>
                <a:lnTo>
                  <a:pt x="5733" y="1991"/>
                </a:lnTo>
                <a:lnTo>
                  <a:pt x="5735" y="1991"/>
                </a:lnTo>
                <a:lnTo>
                  <a:pt x="5735" y="1989"/>
                </a:lnTo>
                <a:lnTo>
                  <a:pt x="5735" y="1989"/>
                </a:lnTo>
                <a:lnTo>
                  <a:pt x="5733" y="1989"/>
                </a:lnTo>
                <a:lnTo>
                  <a:pt x="5733" y="1986"/>
                </a:lnTo>
                <a:lnTo>
                  <a:pt x="5733" y="1986"/>
                </a:lnTo>
                <a:lnTo>
                  <a:pt x="5730" y="1984"/>
                </a:lnTo>
                <a:lnTo>
                  <a:pt x="5730" y="1984"/>
                </a:lnTo>
                <a:lnTo>
                  <a:pt x="5730" y="1984"/>
                </a:lnTo>
                <a:lnTo>
                  <a:pt x="5728" y="1984"/>
                </a:lnTo>
                <a:lnTo>
                  <a:pt x="5728" y="1979"/>
                </a:lnTo>
                <a:lnTo>
                  <a:pt x="5728" y="1979"/>
                </a:lnTo>
                <a:lnTo>
                  <a:pt x="5726" y="1979"/>
                </a:lnTo>
                <a:close/>
                <a:moveTo>
                  <a:pt x="5740" y="1937"/>
                </a:moveTo>
                <a:lnTo>
                  <a:pt x="5740" y="1937"/>
                </a:lnTo>
                <a:lnTo>
                  <a:pt x="5740" y="1937"/>
                </a:lnTo>
                <a:lnTo>
                  <a:pt x="5740" y="1937"/>
                </a:lnTo>
                <a:lnTo>
                  <a:pt x="5740" y="1937"/>
                </a:lnTo>
                <a:lnTo>
                  <a:pt x="5740" y="1934"/>
                </a:lnTo>
                <a:lnTo>
                  <a:pt x="5740" y="1934"/>
                </a:lnTo>
                <a:lnTo>
                  <a:pt x="5740" y="1932"/>
                </a:lnTo>
                <a:lnTo>
                  <a:pt x="5738" y="1934"/>
                </a:lnTo>
                <a:lnTo>
                  <a:pt x="5738" y="1934"/>
                </a:lnTo>
                <a:lnTo>
                  <a:pt x="5738" y="1937"/>
                </a:lnTo>
                <a:lnTo>
                  <a:pt x="5740" y="1937"/>
                </a:lnTo>
                <a:close/>
                <a:moveTo>
                  <a:pt x="5735" y="1946"/>
                </a:moveTo>
                <a:lnTo>
                  <a:pt x="5738" y="1946"/>
                </a:lnTo>
                <a:lnTo>
                  <a:pt x="5738" y="1946"/>
                </a:lnTo>
                <a:lnTo>
                  <a:pt x="5740" y="1944"/>
                </a:lnTo>
                <a:lnTo>
                  <a:pt x="5740" y="1944"/>
                </a:lnTo>
                <a:lnTo>
                  <a:pt x="5738" y="1942"/>
                </a:lnTo>
                <a:lnTo>
                  <a:pt x="5738" y="1944"/>
                </a:lnTo>
                <a:lnTo>
                  <a:pt x="5738" y="1944"/>
                </a:lnTo>
                <a:lnTo>
                  <a:pt x="5735" y="1946"/>
                </a:lnTo>
                <a:close/>
                <a:moveTo>
                  <a:pt x="5745" y="1982"/>
                </a:moveTo>
                <a:lnTo>
                  <a:pt x="5745" y="1982"/>
                </a:lnTo>
                <a:lnTo>
                  <a:pt x="5745" y="1979"/>
                </a:lnTo>
                <a:lnTo>
                  <a:pt x="5745" y="1979"/>
                </a:lnTo>
                <a:lnTo>
                  <a:pt x="5745" y="1970"/>
                </a:lnTo>
                <a:lnTo>
                  <a:pt x="5745" y="1970"/>
                </a:lnTo>
                <a:lnTo>
                  <a:pt x="5745" y="1975"/>
                </a:lnTo>
                <a:lnTo>
                  <a:pt x="5745" y="1979"/>
                </a:lnTo>
                <a:lnTo>
                  <a:pt x="5745" y="1982"/>
                </a:lnTo>
                <a:close/>
                <a:moveTo>
                  <a:pt x="5738" y="1970"/>
                </a:moveTo>
                <a:lnTo>
                  <a:pt x="5738" y="1970"/>
                </a:lnTo>
                <a:lnTo>
                  <a:pt x="5740" y="1970"/>
                </a:lnTo>
                <a:lnTo>
                  <a:pt x="5740" y="1970"/>
                </a:lnTo>
                <a:lnTo>
                  <a:pt x="5742" y="1965"/>
                </a:lnTo>
                <a:lnTo>
                  <a:pt x="5740" y="1968"/>
                </a:lnTo>
                <a:lnTo>
                  <a:pt x="5738" y="1970"/>
                </a:lnTo>
                <a:close/>
                <a:moveTo>
                  <a:pt x="5747" y="1968"/>
                </a:moveTo>
                <a:lnTo>
                  <a:pt x="5747" y="1965"/>
                </a:lnTo>
                <a:lnTo>
                  <a:pt x="5747" y="1960"/>
                </a:lnTo>
                <a:lnTo>
                  <a:pt x="5747" y="1960"/>
                </a:lnTo>
                <a:lnTo>
                  <a:pt x="5747" y="1960"/>
                </a:lnTo>
                <a:lnTo>
                  <a:pt x="5745" y="1968"/>
                </a:lnTo>
                <a:lnTo>
                  <a:pt x="5747" y="1968"/>
                </a:lnTo>
                <a:lnTo>
                  <a:pt x="5747" y="1968"/>
                </a:lnTo>
                <a:close/>
                <a:moveTo>
                  <a:pt x="5728" y="1975"/>
                </a:moveTo>
                <a:lnTo>
                  <a:pt x="5728" y="1975"/>
                </a:lnTo>
                <a:lnTo>
                  <a:pt x="5726" y="1975"/>
                </a:lnTo>
                <a:lnTo>
                  <a:pt x="5726" y="1975"/>
                </a:lnTo>
                <a:lnTo>
                  <a:pt x="5726" y="1977"/>
                </a:lnTo>
                <a:lnTo>
                  <a:pt x="5728" y="1975"/>
                </a:lnTo>
                <a:close/>
                <a:moveTo>
                  <a:pt x="5473" y="1705"/>
                </a:moveTo>
                <a:lnTo>
                  <a:pt x="5473" y="1705"/>
                </a:lnTo>
                <a:lnTo>
                  <a:pt x="5475" y="1708"/>
                </a:lnTo>
                <a:lnTo>
                  <a:pt x="5475" y="1708"/>
                </a:lnTo>
                <a:lnTo>
                  <a:pt x="5475" y="1705"/>
                </a:lnTo>
                <a:lnTo>
                  <a:pt x="5475" y="1705"/>
                </a:lnTo>
                <a:lnTo>
                  <a:pt x="5473" y="1703"/>
                </a:lnTo>
                <a:lnTo>
                  <a:pt x="5473" y="1705"/>
                </a:lnTo>
                <a:close/>
                <a:moveTo>
                  <a:pt x="5485" y="1712"/>
                </a:moveTo>
                <a:lnTo>
                  <a:pt x="5487" y="1710"/>
                </a:lnTo>
                <a:lnTo>
                  <a:pt x="5485" y="1708"/>
                </a:lnTo>
                <a:lnTo>
                  <a:pt x="5485" y="1708"/>
                </a:lnTo>
                <a:lnTo>
                  <a:pt x="5485" y="1710"/>
                </a:lnTo>
                <a:lnTo>
                  <a:pt x="5485" y="1710"/>
                </a:lnTo>
                <a:lnTo>
                  <a:pt x="5485" y="1712"/>
                </a:lnTo>
                <a:close/>
                <a:moveTo>
                  <a:pt x="5475" y="1703"/>
                </a:moveTo>
                <a:lnTo>
                  <a:pt x="5475" y="1701"/>
                </a:lnTo>
                <a:lnTo>
                  <a:pt x="5473" y="1701"/>
                </a:lnTo>
                <a:lnTo>
                  <a:pt x="5473" y="1703"/>
                </a:lnTo>
                <a:lnTo>
                  <a:pt x="5473" y="1703"/>
                </a:lnTo>
                <a:lnTo>
                  <a:pt x="5473" y="1703"/>
                </a:lnTo>
                <a:lnTo>
                  <a:pt x="5475" y="1703"/>
                </a:lnTo>
                <a:close/>
                <a:moveTo>
                  <a:pt x="5499" y="1885"/>
                </a:moveTo>
                <a:lnTo>
                  <a:pt x="5499" y="1885"/>
                </a:lnTo>
                <a:lnTo>
                  <a:pt x="5499" y="1885"/>
                </a:lnTo>
                <a:lnTo>
                  <a:pt x="5501" y="1885"/>
                </a:lnTo>
                <a:lnTo>
                  <a:pt x="5501" y="1885"/>
                </a:lnTo>
                <a:lnTo>
                  <a:pt x="5501" y="1882"/>
                </a:lnTo>
                <a:lnTo>
                  <a:pt x="5501" y="1882"/>
                </a:lnTo>
                <a:lnTo>
                  <a:pt x="5499" y="1882"/>
                </a:lnTo>
                <a:lnTo>
                  <a:pt x="5499" y="1885"/>
                </a:lnTo>
                <a:lnTo>
                  <a:pt x="5497" y="1882"/>
                </a:lnTo>
                <a:lnTo>
                  <a:pt x="5499" y="1885"/>
                </a:lnTo>
                <a:close/>
                <a:moveTo>
                  <a:pt x="5504" y="1731"/>
                </a:moveTo>
                <a:lnTo>
                  <a:pt x="5504" y="1731"/>
                </a:lnTo>
                <a:lnTo>
                  <a:pt x="5504" y="1729"/>
                </a:lnTo>
                <a:lnTo>
                  <a:pt x="5504" y="1729"/>
                </a:lnTo>
                <a:lnTo>
                  <a:pt x="5504" y="1731"/>
                </a:lnTo>
                <a:lnTo>
                  <a:pt x="5504" y="1731"/>
                </a:lnTo>
                <a:close/>
                <a:moveTo>
                  <a:pt x="5518" y="1753"/>
                </a:moveTo>
                <a:lnTo>
                  <a:pt x="5520" y="1753"/>
                </a:lnTo>
                <a:lnTo>
                  <a:pt x="5520" y="1755"/>
                </a:lnTo>
                <a:lnTo>
                  <a:pt x="5520" y="1755"/>
                </a:lnTo>
                <a:lnTo>
                  <a:pt x="5520" y="1760"/>
                </a:lnTo>
                <a:lnTo>
                  <a:pt x="5520" y="1760"/>
                </a:lnTo>
                <a:lnTo>
                  <a:pt x="5523" y="1757"/>
                </a:lnTo>
                <a:lnTo>
                  <a:pt x="5523" y="1755"/>
                </a:lnTo>
                <a:lnTo>
                  <a:pt x="5523" y="1753"/>
                </a:lnTo>
                <a:lnTo>
                  <a:pt x="5523" y="1750"/>
                </a:lnTo>
                <a:lnTo>
                  <a:pt x="5520" y="1750"/>
                </a:lnTo>
                <a:lnTo>
                  <a:pt x="5520" y="1750"/>
                </a:lnTo>
                <a:lnTo>
                  <a:pt x="5518" y="1753"/>
                </a:lnTo>
                <a:close/>
                <a:moveTo>
                  <a:pt x="5435" y="1847"/>
                </a:moveTo>
                <a:lnTo>
                  <a:pt x="5438" y="1847"/>
                </a:lnTo>
                <a:lnTo>
                  <a:pt x="5440" y="1847"/>
                </a:lnTo>
                <a:lnTo>
                  <a:pt x="5442" y="1847"/>
                </a:lnTo>
                <a:lnTo>
                  <a:pt x="5442" y="1847"/>
                </a:lnTo>
                <a:lnTo>
                  <a:pt x="5442" y="1849"/>
                </a:lnTo>
                <a:lnTo>
                  <a:pt x="5445" y="1847"/>
                </a:lnTo>
                <a:lnTo>
                  <a:pt x="5445" y="1847"/>
                </a:lnTo>
                <a:lnTo>
                  <a:pt x="5445" y="1847"/>
                </a:lnTo>
                <a:lnTo>
                  <a:pt x="5445" y="1845"/>
                </a:lnTo>
                <a:lnTo>
                  <a:pt x="5442" y="1842"/>
                </a:lnTo>
                <a:lnTo>
                  <a:pt x="5442" y="1842"/>
                </a:lnTo>
                <a:lnTo>
                  <a:pt x="5440" y="1842"/>
                </a:lnTo>
                <a:lnTo>
                  <a:pt x="5438" y="1840"/>
                </a:lnTo>
                <a:lnTo>
                  <a:pt x="5438" y="1840"/>
                </a:lnTo>
                <a:lnTo>
                  <a:pt x="5435" y="1842"/>
                </a:lnTo>
                <a:lnTo>
                  <a:pt x="5435" y="1842"/>
                </a:lnTo>
                <a:lnTo>
                  <a:pt x="5435" y="1842"/>
                </a:lnTo>
                <a:lnTo>
                  <a:pt x="5438" y="1845"/>
                </a:lnTo>
                <a:lnTo>
                  <a:pt x="5438" y="1845"/>
                </a:lnTo>
                <a:lnTo>
                  <a:pt x="5435" y="1847"/>
                </a:lnTo>
                <a:close/>
                <a:moveTo>
                  <a:pt x="5449" y="1854"/>
                </a:moveTo>
                <a:lnTo>
                  <a:pt x="5449" y="1854"/>
                </a:lnTo>
                <a:lnTo>
                  <a:pt x="5447" y="1854"/>
                </a:lnTo>
                <a:lnTo>
                  <a:pt x="5447" y="1854"/>
                </a:lnTo>
                <a:lnTo>
                  <a:pt x="5445" y="1854"/>
                </a:lnTo>
                <a:lnTo>
                  <a:pt x="5447" y="1854"/>
                </a:lnTo>
                <a:lnTo>
                  <a:pt x="5442" y="1852"/>
                </a:lnTo>
                <a:lnTo>
                  <a:pt x="5442" y="1849"/>
                </a:lnTo>
                <a:lnTo>
                  <a:pt x="5442" y="1849"/>
                </a:lnTo>
                <a:lnTo>
                  <a:pt x="5442" y="1849"/>
                </a:lnTo>
                <a:lnTo>
                  <a:pt x="5442" y="1852"/>
                </a:lnTo>
                <a:lnTo>
                  <a:pt x="5442" y="1854"/>
                </a:lnTo>
                <a:lnTo>
                  <a:pt x="5445" y="1854"/>
                </a:lnTo>
                <a:lnTo>
                  <a:pt x="5445" y="1857"/>
                </a:lnTo>
                <a:lnTo>
                  <a:pt x="5447" y="1859"/>
                </a:lnTo>
                <a:lnTo>
                  <a:pt x="5449" y="1859"/>
                </a:lnTo>
                <a:lnTo>
                  <a:pt x="5449" y="1854"/>
                </a:lnTo>
                <a:lnTo>
                  <a:pt x="5449" y="1854"/>
                </a:lnTo>
                <a:close/>
                <a:moveTo>
                  <a:pt x="5537" y="1793"/>
                </a:moveTo>
                <a:lnTo>
                  <a:pt x="5537" y="1793"/>
                </a:lnTo>
                <a:lnTo>
                  <a:pt x="5539" y="1795"/>
                </a:lnTo>
                <a:lnTo>
                  <a:pt x="5539" y="1793"/>
                </a:lnTo>
                <a:lnTo>
                  <a:pt x="5541" y="1793"/>
                </a:lnTo>
                <a:lnTo>
                  <a:pt x="5539" y="1790"/>
                </a:lnTo>
                <a:lnTo>
                  <a:pt x="5537" y="1793"/>
                </a:lnTo>
                <a:close/>
                <a:moveTo>
                  <a:pt x="5449" y="1821"/>
                </a:moveTo>
                <a:lnTo>
                  <a:pt x="5449" y="1821"/>
                </a:lnTo>
                <a:lnTo>
                  <a:pt x="5447" y="1823"/>
                </a:lnTo>
                <a:lnTo>
                  <a:pt x="5449" y="1826"/>
                </a:lnTo>
                <a:lnTo>
                  <a:pt x="5449" y="1826"/>
                </a:lnTo>
                <a:lnTo>
                  <a:pt x="5449" y="1826"/>
                </a:lnTo>
                <a:lnTo>
                  <a:pt x="5449" y="1828"/>
                </a:lnTo>
                <a:lnTo>
                  <a:pt x="5449" y="1831"/>
                </a:lnTo>
                <a:lnTo>
                  <a:pt x="5449" y="1828"/>
                </a:lnTo>
                <a:lnTo>
                  <a:pt x="5449" y="1826"/>
                </a:lnTo>
                <a:lnTo>
                  <a:pt x="5449" y="1823"/>
                </a:lnTo>
                <a:lnTo>
                  <a:pt x="5449" y="1821"/>
                </a:lnTo>
                <a:lnTo>
                  <a:pt x="5449" y="1821"/>
                </a:lnTo>
                <a:close/>
                <a:moveTo>
                  <a:pt x="5433" y="1838"/>
                </a:moveTo>
                <a:lnTo>
                  <a:pt x="5430" y="1840"/>
                </a:lnTo>
                <a:lnTo>
                  <a:pt x="5430" y="1842"/>
                </a:lnTo>
                <a:lnTo>
                  <a:pt x="5433" y="1845"/>
                </a:lnTo>
                <a:lnTo>
                  <a:pt x="5433" y="1845"/>
                </a:lnTo>
                <a:lnTo>
                  <a:pt x="5433" y="1845"/>
                </a:lnTo>
                <a:lnTo>
                  <a:pt x="5435" y="1842"/>
                </a:lnTo>
                <a:lnTo>
                  <a:pt x="5435" y="1842"/>
                </a:lnTo>
                <a:lnTo>
                  <a:pt x="5433" y="1840"/>
                </a:lnTo>
                <a:lnTo>
                  <a:pt x="5433" y="1838"/>
                </a:lnTo>
                <a:close/>
                <a:moveTo>
                  <a:pt x="5447" y="2598"/>
                </a:moveTo>
                <a:lnTo>
                  <a:pt x="5449" y="2598"/>
                </a:lnTo>
                <a:lnTo>
                  <a:pt x="5449" y="2596"/>
                </a:lnTo>
                <a:lnTo>
                  <a:pt x="5449" y="2596"/>
                </a:lnTo>
                <a:lnTo>
                  <a:pt x="5447" y="2596"/>
                </a:lnTo>
                <a:lnTo>
                  <a:pt x="5447" y="2598"/>
                </a:lnTo>
                <a:close/>
                <a:moveTo>
                  <a:pt x="5017" y="1630"/>
                </a:moveTo>
                <a:lnTo>
                  <a:pt x="5017" y="1630"/>
                </a:lnTo>
                <a:lnTo>
                  <a:pt x="5017" y="1630"/>
                </a:lnTo>
                <a:lnTo>
                  <a:pt x="5017" y="1627"/>
                </a:lnTo>
                <a:lnTo>
                  <a:pt x="5017" y="1627"/>
                </a:lnTo>
                <a:lnTo>
                  <a:pt x="5017" y="1627"/>
                </a:lnTo>
                <a:lnTo>
                  <a:pt x="5017" y="1630"/>
                </a:lnTo>
                <a:lnTo>
                  <a:pt x="5017" y="1630"/>
                </a:lnTo>
                <a:lnTo>
                  <a:pt x="5017" y="1630"/>
                </a:lnTo>
                <a:close/>
                <a:moveTo>
                  <a:pt x="5454" y="1703"/>
                </a:moveTo>
                <a:lnTo>
                  <a:pt x="5456" y="1703"/>
                </a:lnTo>
                <a:lnTo>
                  <a:pt x="5464" y="1708"/>
                </a:lnTo>
                <a:lnTo>
                  <a:pt x="5464" y="1710"/>
                </a:lnTo>
                <a:lnTo>
                  <a:pt x="5466" y="1710"/>
                </a:lnTo>
                <a:lnTo>
                  <a:pt x="5471" y="1715"/>
                </a:lnTo>
                <a:lnTo>
                  <a:pt x="5471" y="1715"/>
                </a:lnTo>
                <a:lnTo>
                  <a:pt x="5473" y="1717"/>
                </a:lnTo>
                <a:lnTo>
                  <a:pt x="5473" y="1717"/>
                </a:lnTo>
                <a:lnTo>
                  <a:pt x="5475" y="1717"/>
                </a:lnTo>
                <a:lnTo>
                  <a:pt x="5478" y="1717"/>
                </a:lnTo>
                <a:lnTo>
                  <a:pt x="5478" y="1720"/>
                </a:lnTo>
                <a:lnTo>
                  <a:pt x="5480" y="1722"/>
                </a:lnTo>
                <a:lnTo>
                  <a:pt x="5485" y="1729"/>
                </a:lnTo>
                <a:lnTo>
                  <a:pt x="5485" y="1731"/>
                </a:lnTo>
                <a:lnTo>
                  <a:pt x="5485" y="1734"/>
                </a:lnTo>
                <a:lnTo>
                  <a:pt x="5485" y="1736"/>
                </a:lnTo>
                <a:lnTo>
                  <a:pt x="5485" y="1738"/>
                </a:lnTo>
                <a:lnTo>
                  <a:pt x="5485" y="1738"/>
                </a:lnTo>
                <a:lnTo>
                  <a:pt x="5487" y="1741"/>
                </a:lnTo>
                <a:lnTo>
                  <a:pt x="5487" y="1743"/>
                </a:lnTo>
                <a:lnTo>
                  <a:pt x="5487" y="1745"/>
                </a:lnTo>
                <a:lnTo>
                  <a:pt x="5490" y="1745"/>
                </a:lnTo>
                <a:lnTo>
                  <a:pt x="5490" y="1743"/>
                </a:lnTo>
                <a:lnTo>
                  <a:pt x="5492" y="1743"/>
                </a:lnTo>
                <a:lnTo>
                  <a:pt x="5492" y="1741"/>
                </a:lnTo>
                <a:lnTo>
                  <a:pt x="5492" y="1738"/>
                </a:lnTo>
                <a:lnTo>
                  <a:pt x="5494" y="1736"/>
                </a:lnTo>
                <a:lnTo>
                  <a:pt x="5494" y="1736"/>
                </a:lnTo>
                <a:lnTo>
                  <a:pt x="5494" y="1734"/>
                </a:lnTo>
                <a:lnTo>
                  <a:pt x="5492" y="1731"/>
                </a:lnTo>
                <a:lnTo>
                  <a:pt x="5480" y="1720"/>
                </a:lnTo>
                <a:lnTo>
                  <a:pt x="5480" y="1717"/>
                </a:lnTo>
                <a:lnTo>
                  <a:pt x="5478" y="1715"/>
                </a:lnTo>
                <a:lnTo>
                  <a:pt x="5475" y="1712"/>
                </a:lnTo>
                <a:lnTo>
                  <a:pt x="5475" y="1712"/>
                </a:lnTo>
                <a:lnTo>
                  <a:pt x="5471" y="1710"/>
                </a:lnTo>
                <a:lnTo>
                  <a:pt x="5468" y="1708"/>
                </a:lnTo>
                <a:lnTo>
                  <a:pt x="5466" y="1708"/>
                </a:lnTo>
                <a:lnTo>
                  <a:pt x="5464" y="1705"/>
                </a:lnTo>
                <a:lnTo>
                  <a:pt x="5461" y="1705"/>
                </a:lnTo>
                <a:lnTo>
                  <a:pt x="5459" y="1705"/>
                </a:lnTo>
                <a:lnTo>
                  <a:pt x="5459" y="1703"/>
                </a:lnTo>
                <a:lnTo>
                  <a:pt x="5456" y="1701"/>
                </a:lnTo>
                <a:lnTo>
                  <a:pt x="5452" y="1698"/>
                </a:lnTo>
                <a:lnTo>
                  <a:pt x="5452" y="1701"/>
                </a:lnTo>
                <a:lnTo>
                  <a:pt x="5452" y="1701"/>
                </a:lnTo>
                <a:lnTo>
                  <a:pt x="5452" y="1701"/>
                </a:lnTo>
                <a:lnTo>
                  <a:pt x="5452" y="1703"/>
                </a:lnTo>
                <a:lnTo>
                  <a:pt x="5454" y="1703"/>
                </a:lnTo>
                <a:close/>
                <a:moveTo>
                  <a:pt x="5442" y="1760"/>
                </a:moveTo>
                <a:lnTo>
                  <a:pt x="5440" y="1760"/>
                </a:lnTo>
                <a:lnTo>
                  <a:pt x="5438" y="1760"/>
                </a:lnTo>
                <a:lnTo>
                  <a:pt x="5435" y="1760"/>
                </a:lnTo>
                <a:lnTo>
                  <a:pt x="5435" y="1755"/>
                </a:lnTo>
                <a:lnTo>
                  <a:pt x="5435" y="1753"/>
                </a:lnTo>
                <a:lnTo>
                  <a:pt x="5438" y="1753"/>
                </a:lnTo>
                <a:lnTo>
                  <a:pt x="5438" y="1750"/>
                </a:lnTo>
                <a:lnTo>
                  <a:pt x="5438" y="1750"/>
                </a:lnTo>
                <a:lnTo>
                  <a:pt x="5435" y="1750"/>
                </a:lnTo>
                <a:lnTo>
                  <a:pt x="5435" y="1750"/>
                </a:lnTo>
                <a:lnTo>
                  <a:pt x="5435" y="1753"/>
                </a:lnTo>
                <a:lnTo>
                  <a:pt x="5433" y="1760"/>
                </a:lnTo>
                <a:lnTo>
                  <a:pt x="5430" y="1760"/>
                </a:lnTo>
                <a:lnTo>
                  <a:pt x="5428" y="1760"/>
                </a:lnTo>
                <a:lnTo>
                  <a:pt x="5428" y="1760"/>
                </a:lnTo>
                <a:lnTo>
                  <a:pt x="5423" y="1762"/>
                </a:lnTo>
                <a:lnTo>
                  <a:pt x="5421" y="1762"/>
                </a:lnTo>
                <a:lnTo>
                  <a:pt x="5419" y="1762"/>
                </a:lnTo>
                <a:lnTo>
                  <a:pt x="5419" y="1760"/>
                </a:lnTo>
                <a:lnTo>
                  <a:pt x="5416" y="1760"/>
                </a:lnTo>
                <a:lnTo>
                  <a:pt x="5412" y="1760"/>
                </a:lnTo>
                <a:lnTo>
                  <a:pt x="5409" y="1760"/>
                </a:lnTo>
                <a:lnTo>
                  <a:pt x="5409" y="1760"/>
                </a:lnTo>
                <a:lnTo>
                  <a:pt x="5409" y="1760"/>
                </a:lnTo>
                <a:lnTo>
                  <a:pt x="5407" y="1760"/>
                </a:lnTo>
                <a:lnTo>
                  <a:pt x="5404" y="1760"/>
                </a:lnTo>
                <a:lnTo>
                  <a:pt x="5402" y="1762"/>
                </a:lnTo>
                <a:lnTo>
                  <a:pt x="5402" y="1764"/>
                </a:lnTo>
                <a:lnTo>
                  <a:pt x="5404" y="1767"/>
                </a:lnTo>
                <a:lnTo>
                  <a:pt x="5407" y="1767"/>
                </a:lnTo>
                <a:lnTo>
                  <a:pt x="5407" y="1767"/>
                </a:lnTo>
                <a:lnTo>
                  <a:pt x="5409" y="1767"/>
                </a:lnTo>
                <a:lnTo>
                  <a:pt x="5412" y="1769"/>
                </a:lnTo>
                <a:lnTo>
                  <a:pt x="5416" y="1774"/>
                </a:lnTo>
                <a:lnTo>
                  <a:pt x="5416" y="1774"/>
                </a:lnTo>
                <a:lnTo>
                  <a:pt x="5419" y="1771"/>
                </a:lnTo>
                <a:lnTo>
                  <a:pt x="5421" y="1771"/>
                </a:lnTo>
                <a:lnTo>
                  <a:pt x="5423" y="1774"/>
                </a:lnTo>
                <a:lnTo>
                  <a:pt x="5426" y="1776"/>
                </a:lnTo>
                <a:lnTo>
                  <a:pt x="5426" y="1776"/>
                </a:lnTo>
                <a:lnTo>
                  <a:pt x="5428" y="1776"/>
                </a:lnTo>
                <a:lnTo>
                  <a:pt x="5430" y="1776"/>
                </a:lnTo>
                <a:lnTo>
                  <a:pt x="5438" y="1776"/>
                </a:lnTo>
                <a:lnTo>
                  <a:pt x="5440" y="1776"/>
                </a:lnTo>
                <a:lnTo>
                  <a:pt x="5442" y="1776"/>
                </a:lnTo>
                <a:lnTo>
                  <a:pt x="5445" y="1774"/>
                </a:lnTo>
                <a:lnTo>
                  <a:pt x="5447" y="1774"/>
                </a:lnTo>
                <a:lnTo>
                  <a:pt x="5447" y="1774"/>
                </a:lnTo>
                <a:lnTo>
                  <a:pt x="5449" y="1771"/>
                </a:lnTo>
                <a:lnTo>
                  <a:pt x="5449" y="1771"/>
                </a:lnTo>
                <a:lnTo>
                  <a:pt x="5452" y="1771"/>
                </a:lnTo>
                <a:lnTo>
                  <a:pt x="5454" y="1771"/>
                </a:lnTo>
                <a:lnTo>
                  <a:pt x="5456" y="1769"/>
                </a:lnTo>
                <a:lnTo>
                  <a:pt x="5459" y="1767"/>
                </a:lnTo>
                <a:lnTo>
                  <a:pt x="5461" y="1764"/>
                </a:lnTo>
                <a:lnTo>
                  <a:pt x="5461" y="1764"/>
                </a:lnTo>
                <a:lnTo>
                  <a:pt x="5461" y="1764"/>
                </a:lnTo>
                <a:lnTo>
                  <a:pt x="5461" y="1762"/>
                </a:lnTo>
                <a:lnTo>
                  <a:pt x="5461" y="1762"/>
                </a:lnTo>
                <a:lnTo>
                  <a:pt x="5466" y="1762"/>
                </a:lnTo>
                <a:lnTo>
                  <a:pt x="5468" y="1762"/>
                </a:lnTo>
                <a:lnTo>
                  <a:pt x="5471" y="1760"/>
                </a:lnTo>
                <a:lnTo>
                  <a:pt x="5473" y="1760"/>
                </a:lnTo>
                <a:lnTo>
                  <a:pt x="5473" y="1757"/>
                </a:lnTo>
                <a:lnTo>
                  <a:pt x="5473" y="1755"/>
                </a:lnTo>
                <a:lnTo>
                  <a:pt x="5471" y="1753"/>
                </a:lnTo>
                <a:lnTo>
                  <a:pt x="5471" y="1750"/>
                </a:lnTo>
                <a:lnTo>
                  <a:pt x="5473" y="1750"/>
                </a:lnTo>
                <a:lnTo>
                  <a:pt x="5475" y="1750"/>
                </a:lnTo>
                <a:lnTo>
                  <a:pt x="5475" y="1748"/>
                </a:lnTo>
                <a:lnTo>
                  <a:pt x="5478" y="1748"/>
                </a:lnTo>
                <a:lnTo>
                  <a:pt x="5478" y="1745"/>
                </a:lnTo>
                <a:lnTo>
                  <a:pt x="5480" y="1743"/>
                </a:lnTo>
                <a:lnTo>
                  <a:pt x="5480" y="1741"/>
                </a:lnTo>
                <a:lnTo>
                  <a:pt x="5480" y="1741"/>
                </a:lnTo>
                <a:lnTo>
                  <a:pt x="5480" y="1738"/>
                </a:lnTo>
                <a:lnTo>
                  <a:pt x="5480" y="1736"/>
                </a:lnTo>
                <a:lnTo>
                  <a:pt x="5478" y="1736"/>
                </a:lnTo>
                <a:lnTo>
                  <a:pt x="5475" y="1734"/>
                </a:lnTo>
                <a:lnTo>
                  <a:pt x="5475" y="1734"/>
                </a:lnTo>
                <a:lnTo>
                  <a:pt x="5473" y="1736"/>
                </a:lnTo>
                <a:lnTo>
                  <a:pt x="5471" y="1734"/>
                </a:lnTo>
                <a:lnTo>
                  <a:pt x="5471" y="1734"/>
                </a:lnTo>
                <a:lnTo>
                  <a:pt x="5468" y="1734"/>
                </a:lnTo>
                <a:lnTo>
                  <a:pt x="5468" y="1734"/>
                </a:lnTo>
                <a:lnTo>
                  <a:pt x="5466" y="1734"/>
                </a:lnTo>
                <a:lnTo>
                  <a:pt x="5464" y="1734"/>
                </a:lnTo>
                <a:lnTo>
                  <a:pt x="5464" y="1734"/>
                </a:lnTo>
                <a:lnTo>
                  <a:pt x="5464" y="1736"/>
                </a:lnTo>
                <a:lnTo>
                  <a:pt x="5466" y="1741"/>
                </a:lnTo>
                <a:lnTo>
                  <a:pt x="5466" y="1745"/>
                </a:lnTo>
                <a:lnTo>
                  <a:pt x="5466" y="1748"/>
                </a:lnTo>
                <a:lnTo>
                  <a:pt x="5464" y="1748"/>
                </a:lnTo>
                <a:lnTo>
                  <a:pt x="5461" y="1748"/>
                </a:lnTo>
                <a:lnTo>
                  <a:pt x="5461" y="1748"/>
                </a:lnTo>
                <a:lnTo>
                  <a:pt x="5459" y="1748"/>
                </a:lnTo>
                <a:lnTo>
                  <a:pt x="5456" y="1753"/>
                </a:lnTo>
                <a:lnTo>
                  <a:pt x="5454" y="1753"/>
                </a:lnTo>
                <a:lnTo>
                  <a:pt x="5454" y="1757"/>
                </a:lnTo>
                <a:lnTo>
                  <a:pt x="5452" y="1757"/>
                </a:lnTo>
                <a:lnTo>
                  <a:pt x="5452" y="1760"/>
                </a:lnTo>
                <a:lnTo>
                  <a:pt x="5449" y="1760"/>
                </a:lnTo>
                <a:lnTo>
                  <a:pt x="5449" y="1760"/>
                </a:lnTo>
                <a:lnTo>
                  <a:pt x="5447" y="1760"/>
                </a:lnTo>
                <a:lnTo>
                  <a:pt x="5445" y="1760"/>
                </a:lnTo>
                <a:lnTo>
                  <a:pt x="5445" y="1760"/>
                </a:lnTo>
                <a:lnTo>
                  <a:pt x="5442" y="1760"/>
                </a:lnTo>
                <a:close/>
                <a:moveTo>
                  <a:pt x="5485" y="1838"/>
                </a:moveTo>
                <a:lnTo>
                  <a:pt x="5485" y="1835"/>
                </a:lnTo>
                <a:lnTo>
                  <a:pt x="5482" y="1835"/>
                </a:lnTo>
                <a:lnTo>
                  <a:pt x="5482" y="1835"/>
                </a:lnTo>
                <a:lnTo>
                  <a:pt x="5480" y="1835"/>
                </a:lnTo>
                <a:lnTo>
                  <a:pt x="5480" y="1833"/>
                </a:lnTo>
                <a:lnTo>
                  <a:pt x="5478" y="1833"/>
                </a:lnTo>
                <a:lnTo>
                  <a:pt x="5478" y="1833"/>
                </a:lnTo>
                <a:lnTo>
                  <a:pt x="5475" y="1833"/>
                </a:lnTo>
                <a:lnTo>
                  <a:pt x="5475" y="1833"/>
                </a:lnTo>
                <a:lnTo>
                  <a:pt x="5478" y="1835"/>
                </a:lnTo>
                <a:lnTo>
                  <a:pt x="5478" y="1838"/>
                </a:lnTo>
                <a:lnTo>
                  <a:pt x="5478" y="1838"/>
                </a:lnTo>
                <a:lnTo>
                  <a:pt x="5480" y="1838"/>
                </a:lnTo>
                <a:lnTo>
                  <a:pt x="5480" y="1838"/>
                </a:lnTo>
                <a:lnTo>
                  <a:pt x="5482" y="1838"/>
                </a:lnTo>
                <a:lnTo>
                  <a:pt x="5482" y="1838"/>
                </a:lnTo>
                <a:lnTo>
                  <a:pt x="5482" y="1838"/>
                </a:lnTo>
                <a:lnTo>
                  <a:pt x="5482" y="1838"/>
                </a:lnTo>
                <a:lnTo>
                  <a:pt x="5485" y="1838"/>
                </a:lnTo>
                <a:close/>
                <a:moveTo>
                  <a:pt x="5523" y="1762"/>
                </a:moveTo>
                <a:lnTo>
                  <a:pt x="5520" y="1764"/>
                </a:lnTo>
                <a:lnTo>
                  <a:pt x="5520" y="1767"/>
                </a:lnTo>
                <a:lnTo>
                  <a:pt x="5523" y="1769"/>
                </a:lnTo>
                <a:lnTo>
                  <a:pt x="5523" y="1769"/>
                </a:lnTo>
                <a:lnTo>
                  <a:pt x="5525" y="1771"/>
                </a:lnTo>
                <a:lnTo>
                  <a:pt x="5525" y="1774"/>
                </a:lnTo>
                <a:lnTo>
                  <a:pt x="5527" y="1774"/>
                </a:lnTo>
                <a:lnTo>
                  <a:pt x="5527" y="1776"/>
                </a:lnTo>
                <a:lnTo>
                  <a:pt x="5530" y="1776"/>
                </a:lnTo>
                <a:lnTo>
                  <a:pt x="5530" y="1779"/>
                </a:lnTo>
                <a:lnTo>
                  <a:pt x="5530" y="1781"/>
                </a:lnTo>
                <a:lnTo>
                  <a:pt x="5530" y="1783"/>
                </a:lnTo>
                <a:lnTo>
                  <a:pt x="5532" y="1786"/>
                </a:lnTo>
                <a:lnTo>
                  <a:pt x="5532" y="1788"/>
                </a:lnTo>
                <a:lnTo>
                  <a:pt x="5534" y="1788"/>
                </a:lnTo>
                <a:lnTo>
                  <a:pt x="5537" y="1788"/>
                </a:lnTo>
                <a:lnTo>
                  <a:pt x="5539" y="1788"/>
                </a:lnTo>
                <a:lnTo>
                  <a:pt x="5539" y="1788"/>
                </a:lnTo>
                <a:lnTo>
                  <a:pt x="5539" y="1788"/>
                </a:lnTo>
                <a:lnTo>
                  <a:pt x="5541" y="1786"/>
                </a:lnTo>
                <a:lnTo>
                  <a:pt x="5541" y="1788"/>
                </a:lnTo>
                <a:lnTo>
                  <a:pt x="5541" y="1788"/>
                </a:lnTo>
                <a:lnTo>
                  <a:pt x="5544" y="1786"/>
                </a:lnTo>
                <a:lnTo>
                  <a:pt x="5544" y="1783"/>
                </a:lnTo>
                <a:lnTo>
                  <a:pt x="5541" y="1781"/>
                </a:lnTo>
                <a:lnTo>
                  <a:pt x="5541" y="1779"/>
                </a:lnTo>
                <a:lnTo>
                  <a:pt x="5539" y="1776"/>
                </a:lnTo>
                <a:lnTo>
                  <a:pt x="5537" y="1776"/>
                </a:lnTo>
                <a:lnTo>
                  <a:pt x="5537" y="1774"/>
                </a:lnTo>
                <a:lnTo>
                  <a:pt x="5537" y="1774"/>
                </a:lnTo>
                <a:lnTo>
                  <a:pt x="5534" y="1774"/>
                </a:lnTo>
                <a:lnTo>
                  <a:pt x="5534" y="1769"/>
                </a:lnTo>
                <a:lnTo>
                  <a:pt x="5532" y="1769"/>
                </a:lnTo>
                <a:lnTo>
                  <a:pt x="5530" y="1767"/>
                </a:lnTo>
                <a:lnTo>
                  <a:pt x="5530" y="1767"/>
                </a:lnTo>
                <a:lnTo>
                  <a:pt x="5530" y="1767"/>
                </a:lnTo>
                <a:lnTo>
                  <a:pt x="5530" y="1762"/>
                </a:lnTo>
                <a:lnTo>
                  <a:pt x="5527" y="1760"/>
                </a:lnTo>
                <a:lnTo>
                  <a:pt x="5525" y="1760"/>
                </a:lnTo>
                <a:lnTo>
                  <a:pt x="5523" y="1760"/>
                </a:lnTo>
                <a:lnTo>
                  <a:pt x="5523" y="1760"/>
                </a:lnTo>
                <a:lnTo>
                  <a:pt x="5523" y="1760"/>
                </a:lnTo>
                <a:lnTo>
                  <a:pt x="5523" y="1762"/>
                </a:lnTo>
                <a:close/>
                <a:moveTo>
                  <a:pt x="5579" y="1823"/>
                </a:moveTo>
                <a:lnTo>
                  <a:pt x="5577" y="1823"/>
                </a:lnTo>
                <a:lnTo>
                  <a:pt x="5577" y="1823"/>
                </a:lnTo>
                <a:lnTo>
                  <a:pt x="5577" y="1823"/>
                </a:lnTo>
                <a:lnTo>
                  <a:pt x="5577" y="1826"/>
                </a:lnTo>
                <a:lnTo>
                  <a:pt x="5577" y="1826"/>
                </a:lnTo>
                <a:lnTo>
                  <a:pt x="5575" y="1826"/>
                </a:lnTo>
                <a:lnTo>
                  <a:pt x="5577" y="1828"/>
                </a:lnTo>
                <a:lnTo>
                  <a:pt x="5577" y="1828"/>
                </a:lnTo>
                <a:lnTo>
                  <a:pt x="5579" y="1828"/>
                </a:lnTo>
                <a:lnTo>
                  <a:pt x="5579" y="1826"/>
                </a:lnTo>
                <a:lnTo>
                  <a:pt x="5579" y="1826"/>
                </a:lnTo>
                <a:lnTo>
                  <a:pt x="5579" y="1826"/>
                </a:lnTo>
                <a:lnTo>
                  <a:pt x="5579" y="1823"/>
                </a:lnTo>
                <a:lnTo>
                  <a:pt x="5579" y="1823"/>
                </a:lnTo>
                <a:close/>
                <a:moveTo>
                  <a:pt x="5589" y="1805"/>
                </a:moveTo>
                <a:lnTo>
                  <a:pt x="5591" y="1805"/>
                </a:lnTo>
                <a:lnTo>
                  <a:pt x="5591" y="1807"/>
                </a:lnTo>
                <a:lnTo>
                  <a:pt x="5591" y="1809"/>
                </a:lnTo>
                <a:lnTo>
                  <a:pt x="5593" y="1812"/>
                </a:lnTo>
                <a:lnTo>
                  <a:pt x="5593" y="1812"/>
                </a:lnTo>
                <a:lnTo>
                  <a:pt x="5596" y="1812"/>
                </a:lnTo>
                <a:lnTo>
                  <a:pt x="5596" y="1814"/>
                </a:lnTo>
                <a:lnTo>
                  <a:pt x="5598" y="1814"/>
                </a:lnTo>
                <a:lnTo>
                  <a:pt x="5601" y="1816"/>
                </a:lnTo>
                <a:lnTo>
                  <a:pt x="5603" y="1816"/>
                </a:lnTo>
                <a:lnTo>
                  <a:pt x="5603" y="1819"/>
                </a:lnTo>
                <a:lnTo>
                  <a:pt x="5608" y="1821"/>
                </a:lnTo>
                <a:lnTo>
                  <a:pt x="5610" y="1823"/>
                </a:lnTo>
                <a:lnTo>
                  <a:pt x="5612" y="1823"/>
                </a:lnTo>
                <a:lnTo>
                  <a:pt x="5612" y="1823"/>
                </a:lnTo>
                <a:lnTo>
                  <a:pt x="5612" y="1823"/>
                </a:lnTo>
                <a:lnTo>
                  <a:pt x="5612" y="1821"/>
                </a:lnTo>
                <a:lnTo>
                  <a:pt x="5612" y="1819"/>
                </a:lnTo>
                <a:lnTo>
                  <a:pt x="5605" y="1814"/>
                </a:lnTo>
                <a:lnTo>
                  <a:pt x="5605" y="1812"/>
                </a:lnTo>
                <a:lnTo>
                  <a:pt x="5603" y="1812"/>
                </a:lnTo>
                <a:lnTo>
                  <a:pt x="5601" y="1812"/>
                </a:lnTo>
                <a:lnTo>
                  <a:pt x="5601" y="1812"/>
                </a:lnTo>
                <a:lnTo>
                  <a:pt x="5598" y="1809"/>
                </a:lnTo>
                <a:lnTo>
                  <a:pt x="5598" y="1809"/>
                </a:lnTo>
                <a:lnTo>
                  <a:pt x="5596" y="1807"/>
                </a:lnTo>
                <a:lnTo>
                  <a:pt x="5593" y="1805"/>
                </a:lnTo>
                <a:lnTo>
                  <a:pt x="5589" y="1802"/>
                </a:lnTo>
                <a:lnTo>
                  <a:pt x="5589" y="1805"/>
                </a:lnTo>
                <a:close/>
                <a:moveTo>
                  <a:pt x="5598" y="1833"/>
                </a:moveTo>
                <a:lnTo>
                  <a:pt x="5598" y="1833"/>
                </a:lnTo>
                <a:lnTo>
                  <a:pt x="5596" y="1835"/>
                </a:lnTo>
                <a:lnTo>
                  <a:pt x="5596" y="1835"/>
                </a:lnTo>
                <a:lnTo>
                  <a:pt x="5596" y="1835"/>
                </a:lnTo>
                <a:lnTo>
                  <a:pt x="5598" y="1835"/>
                </a:lnTo>
                <a:lnTo>
                  <a:pt x="5598" y="1838"/>
                </a:lnTo>
                <a:lnTo>
                  <a:pt x="5598" y="1835"/>
                </a:lnTo>
                <a:lnTo>
                  <a:pt x="5601" y="1835"/>
                </a:lnTo>
                <a:lnTo>
                  <a:pt x="5601" y="1835"/>
                </a:lnTo>
                <a:lnTo>
                  <a:pt x="5598" y="1835"/>
                </a:lnTo>
                <a:lnTo>
                  <a:pt x="5598" y="1833"/>
                </a:lnTo>
                <a:close/>
                <a:moveTo>
                  <a:pt x="5556" y="1790"/>
                </a:moveTo>
                <a:lnTo>
                  <a:pt x="5560" y="1795"/>
                </a:lnTo>
                <a:lnTo>
                  <a:pt x="5563" y="1797"/>
                </a:lnTo>
                <a:lnTo>
                  <a:pt x="5565" y="1800"/>
                </a:lnTo>
                <a:lnTo>
                  <a:pt x="5567" y="1800"/>
                </a:lnTo>
                <a:lnTo>
                  <a:pt x="5567" y="1800"/>
                </a:lnTo>
                <a:lnTo>
                  <a:pt x="5567" y="1800"/>
                </a:lnTo>
                <a:lnTo>
                  <a:pt x="5570" y="1800"/>
                </a:lnTo>
                <a:lnTo>
                  <a:pt x="5570" y="1800"/>
                </a:lnTo>
                <a:lnTo>
                  <a:pt x="5570" y="1797"/>
                </a:lnTo>
                <a:lnTo>
                  <a:pt x="5570" y="1797"/>
                </a:lnTo>
                <a:lnTo>
                  <a:pt x="5570" y="1797"/>
                </a:lnTo>
                <a:lnTo>
                  <a:pt x="5567" y="1797"/>
                </a:lnTo>
                <a:lnTo>
                  <a:pt x="5565" y="1795"/>
                </a:lnTo>
                <a:lnTo>
                  <a:pt x="5565" y="1795"/>
                </a:lnTo>
                <a:lnTo>
                  <a:pt x="5563" y="1790"/>
                </a:lnTo>
                <a:lnTo>
                  <a:pt x="5563" y="1790"/>
                </a:lnTo>
                <a:lnTo>
                  <a:pt x="5558" y="1786"/>
                </a:lnTo>
                <a:lnTo>
                  <a:pt x="5556" y="1783"/>
                </a:lnTo>
                <a:lnTo>
                  <a:pt x="5553" y="1783"/>
                </a:lnTo>
                <a:lnTo>
                  <a:pt x="5553" y="1783"/>
                </a:lnTo>
                <a:lnTo>
                  <a:pt x="5553" y="1786"/>
                </a:lnTo>
                <a:lnTo>
                  <a:pt x="5553" y="1786"/>
                </a:lnTo>
                <a:lnTo>
                  <a:pt x="5556" y="1790"/>
                </a:lnTo>
                <a:close/>
                <a:moveTo>
                  <a:pt x="5553" y="1816"/>
                </a:moveTo>
                <a:lnTo>
                  <a:pt x="5553" y="1814"/>
                </a:lnTo>
                <a:lnTo>
                  <a:pt x="5553" y="1812"/>
                </a:lnTo>
                <a:lnTo>
                  <a:pt x="5551" y="1812"/>
                </a:lnTo>
                <a:lnTo>
                  <a:pt x="5551" y="1814"/>
                </a:lnTo>
                <a:lnTo>
                  <a:pt x="5551" y="1814"/>
                </a:lnTo>
                <a:lnTo>
                  <a:pt x="5553" y="1816"/>
                </a:lnTo>
                <a:lnTo>
                  <a:pt x="5553" y="1816"/>
                </a:lnTo>
                <a:close/>
                <a:moveTo>
                  <a:pt x="5553" y="1809"/>
                </a:moveTo>
                <a:lnTo>
                  <a:pt x="5553" y="1809"/>
                </a:lnTo>
                <a:lnTo>
                  <a:pt x="5553" y="1809"/>
                </a:lnTo>
                <a:lnTo>
                  <a:pt x="5553" y="1812"/>
                </a:lnTo>
                <a:lnTo>
                  <a:pt x="5556" y="1812"/>
                </a:lnTo>
                <a:lnTo>
                  <a:pt x="5556" y="1809"/>
                </a:lnTo>
                <a:lnTo>
                  <a:pt x="5556" y="1807"/>
                </a:lnTo>
                <a:lnTo>
                  <a:pt x="5558" y="1807"/>
                </a:lnTo>
                <a:lnTo>
                  <a:pt x="5556" y="1807"/>
                </a:lnTo>
                <a:lnTo>
                  <a:pt x="5553" y="1805"/>
                </a:lnTo>
                <a:lnTo>
                  <a:pt x="5553" y="1805"/>
                </a:lnTo>
                <a:lnTo>
                  <a:pt x="5551" y="1805"/>
                </a:lnTo>
                <a:lnTo>
                  <a:pt x="5551" y="1807"/>
                </a:lnTo>
                <a:lnTo>
                  <a:pt x="5553" y="1809"/>
                </a:lnTo>
                <a:close/>
                <a:moveTo>
                  <a:pt x="5570" y="1828"/>
                </a:moveTo>
                <a:lnTo>
                  <a:pt x="5567" y="1828"/>
                </a:lnTo>
                <a:lnTo>
                  <a:pt x="5567" y="1828"/>
                </a:lnTo>
                <a:lnTo>
                  <a:pt x="5570" y="1828"/>
                </a:lnTo>
                <a:lnTo>
                  <a:pt x="5570" y="1831"/>
                </a:lnTo>
                <a:lnTo>
                  <a:pt x="5570" y="1828"/>
                </a:lnTo>
                <a:lnTo>
                  <a:pt x="5570" y="1828"/>
                </a:lnTo>
                <a:lnTo>
                  <a:pt x="5570" y="1828"/>
                </a:lnTo>
                <a:lnTo>
                  <a:pt x="5570" y="1828"/>
                </a:lnTo>
                <a:close/>
                <a:moveTo>
                  <a:pt x="5582" y="1831"/>
                </a:moveTo>
                <a:lnTo>
                  <a:pt x="5582" y="1831"/>
                </a:lnTo>
                <a:lnTo>
                  <a:pt x="5582" y="1828"/>
                </a:lnTo>
                <a:lnTo>
                  <a:pt x="5582" y="1828"/>
                </a:lnTo>
                <a:lnTo>
                  <a:pt x="5579" y="1828"/>
                </a:lnTo>
                <a:lnTo>
                  <a:pt x="5582" y="1831"/>
                </a:lnTo>
                <a:lnTo>
                  <a:pt x="5582" y="1831"/>
                </a:lnTo>
                <a:close/>
                <a:moveTo>
                  <a:pt x="5570" y="1812"/>
                </a:moveTo>
                <a:lnTo>
                  <a:pt x="5567" y="1812"/>
                </a:lnTo>
                <a:lnTo>
                  <a:pt x="5567" y="1814"/>
                </a:lnTo>
                <a:lnTo>
                  <a:pt x="5565" y="1816"/>
                </a:lnTo>
                <a:lnTo>
                  <a:pt x="5565" y="1816"/>
                </a:lnTo>
                <a:lnTo>
                  <a:pt x="5563" y="1819"/>
                </a:lnTo>
                <a:lnTo>
                  <a:pt x="5565" y="1819"/>
                </a:lnTo>
                <a:lnTo>
                  <a:pt x="5565" y="1819"/>
                </a:lnTo>
                <a:lnTo>
                  <a:pt x="5565" y="1819"/>
                </a:lnTo>
                <a:lnTo>
                  <a:pt x="5570" y="1819"/>
                </a:lnTo>
                <a:lnTo>
                  <a:pt x="5570" y="1819"/>
                </a:lnTo>
                <a:lnTo>
                  <a:pt x="5570" y="1819"/>
                </a:lnTo>
                <a:lnTo>
                  <a:pt x="5570" y="1821"/>
                </a:lnTo>
                <a:lnTo>
                  <a:pt x="5572" y="1823"/>
                </a:lnTo>
                <a:lnTo>
                  <a:pt x="5572" y="1823"/>
                </a:lnTo>
                <a:lnTo>
                  <a:pt x="5575" y="1826"/>
                </a:lnTo>
                <a:lnTo>
                  <a:pt x="5575" y="1826"/>
                </a:lnTo>
                <a:lnTo>
                  <a:pt x="5575" y="1826"/>
                </a:lnTo>
                <a:lnTo>
                  <a:pt x="5577" y="1823"/>
                </a:lnTo>
                <a:lnTo>
                  <a:pt x="5575" y="1819"/>
                </a:lnTo>
                <a:lnTo>
                  <a:pt x="5575" y="1819"/>
                </a:lnTo>
                <a:lnTo>
                  <a:pt x="5572" y="1816"/>
                </a:lnTo>
                <a:lnTo>
                  <a:pt x="5572" y="1816"/>
                </a:lnTo>
                <a:lnTo>
                  <a:pt x="5572" y="1814"/>
                </a:lnTo>
                <a:lnTo>
                  <a:pt x="5570" y="1812"/>
                </a:lnTo>
                <a:close/>
                <a:moveTo>
                  <a:pt x="5567" y="1823"/>
                </a:moveTo>
                <a:lnTo>
                  <a:pt x="5567" y="1823"/>
                </a:lnTo>
                <a:lnTo>
                  <a:pt x="5567" y="1821"/>
                </a:lnTo>
                <a:lnTo>
                  <a:pt x="5565" y="1821"/>
                </a:lnTo>
                <a:lnTo>
                  <a:pt x="5563" y="1823"/>
                </a:lnTo>
                <a:lnTo>
                  <a:pt x="5563" y="1826"/>
                </a:lnTo>
                <a:lnTo>
                  <a:pt x="5565" y="1828"/>
                </a:lnTo>
                <a:lnTo>
                  <a:pt x="5565" y="1828"/>
                </a:lnTo>
                <a:lnTo>
                  <a:pt x="5565" y="1828"/>
                </a:lnTo>
                <a:lnTo>
                  <a:pt x="5565" y="1826"/>
                </a:lnTo>
                <a:lnTo>
                  <a:pt x="5565" y="1826"/>
                </a:lnTo>
                <a:lnTo>
                  <a:pt x="5567" y="1823"/>
                </a:lnTo>
                <a:close/>
                <a:moveTo>
                  <a:pt x="5563" y="1814"/>
                </a:moveTo>
                <a:lnTo>
                  <a:pt x="5563" y="1812"/>
                </a:lnTo>
                <a:lnTo>
                  <a:pt x="5563" y="1809"/>
                </a:lnTo>
                <a:lnTo>
                  <a:pt x="5563" y="1809"/>
                </a:lnTo>
                <a:lnTo>
                  <a:pt x="5560" y="1809"/>
                </a:lnTo>
                <a:lnTo>
                  <a:pt x="5560" y="1812"/>
                </a:lnTo>
                <a:lnTo>
                  <a:pt x="5560" y="1814"/>
                </a:lnTo>
                <a:lnTo>
                  <a:pt x="5560" y="1816"/>
                </a:lnTo>
                <a:lnTo>
                  <a:pt x="5563" y="1816"/>
                </a:lnTo>
                <a:lnTo>
                  <a:pt x="5563" y="1814"/>
                </a:lnTo>
                <a:lnTo>
                  <a:pt x="5563" y="1814"/>
                </a:lnTo>
                <a:lnTo>
                  <a:pt x="5563" y="1814"/>
                </a:lnTo>
                <a:close/>
                <a:moveTo>
                  <a:pt x="5485" y="1887"/>
                </a:moveTo>
                <a:lnTo>
                  <a:pt x="5485" y="1887"/>
                </a:lnTo>
                <a:lnTo>
                  <a:pt x="5487" y="1890"/>
                </a:lnTo>
                <a:lnTo>
                  <a:pt x="5487" y="1890"/>
                </a:lnTo>
                <a:lnTo>
                  <a:pt x="5492" y="1890"/>
                </a:lnTo>
                <a:lnTo>
                  <a:pt x="5492" y="1887"/>
                </a:lnTo>
                <a:lnTo>
                  <a:pt x="5492" y="1887"/>
                </a:lnTo>
                <a:lnTo>
                  <a:pt x="5490" y="1885"/>
                </a:lnTo>
                <a:lnTo>
                  <a:pt x="5485" y="1882"/>
                </a:lnTo>
                <a:lnTo>
                  <a:pt x="5482" y="1882"/>
                </a:lnTo>
                <a:lnTo>
                  <a:pt x="5482" y="1882"/>
                </a:lnTo>
                <a:lnTo>
                  <a:pt x="5482" y="1885"/>
                </a:lnTo>
                <a:lnTo>
                  <a:pt x="5485" y="1885"/>
                </a:lnTo>
                <a:lnTo>
                  <a:pt x="5485" y="1887"/>
                </a:lnTo>
                <a:lnTo>
                  <a:pt x="5485" y="1887"/>
                </a:lnTo>
                <a:close/>
                <a:moveTo>
                  <a:pt x="4911" y="1753"/>
                </a:moveTo>
                <a:lnTo>
                  <a:pt x="4911" y="1755"/>
                </a:lnTo>
                <a:lnTo>
                  <a:pt x="4911" y="1757"/>
                </a:lnTo>
                <a:lnTo>
                  <a:pt x="4913" y="1760"/>
                </a:lnTo>
                <a:lnTo>
                  <a:pt x="4913" y="1760"/>
                </a:lnTo>
                <a:lnTo>
                  <a:pt x="4916" y="1755"/>
                </a:lnTo>
                <a:lnTo>
                  <a:pt x="4913" y="1753"/>
                </a:lnTo>
                <a:lnTo>
                  <a:pt x="4913" y="1753"/>
                </a:lnTo>
                <a:lnTo>
                  <a:pt x="4913" y="1750"/>
                </a:lnTo>
                <a:lnTo>
                  <a:pt x="4911" y="1750"/>
                </a:lnTo>
                <a:lnTo>
                  <a:pt x="4911" y="1753"/>
                </a:lnTo>
                <a:lnTo>
                  <a:pt x="4911" y="1753"/>
                </a:lnTo>
                <a:lnTo>
                  <a:pt x="4911" y="1753"/>
                </a:lnTo>
                <a:lnTo>
                  <a:pt x="4911" y="1753"/>
                </a:lnTo>
                <a:close/>
                <a:moveTo>
                  <a:pt x="4911" y="1653"/>
                </a:moveTo>
                <a:lnTo>
                  <a:pt x="4911" y="1653"/>
                </a:lnTo>
                <a:lnTo>
                  <a:pt x="4911" y="1656"/>
                </a:lnTo>
                <a:lnTo>
                  <a:pt x="4911" y="1656"/>
                </a:lnTo>
                <a:lnTo>
                  <a:pt x="4911" y="1653"/>
                </a:lnTo>
                <a:lnTo>
                  <a:pt x="4911" y="1653"/>
                </a:lnTo>
                <a:lnTo>
                  <a:pt x="4913" y="1653"/>
                </a:lnTo>
                <a:lnTo>
                  <a:pt x="4913" y="1656"/>
                </a:lnTo>
                <a:lnTo>
                  <a:pt x="4916" y="1653"/>
                </a:lnTo>
                <a:lnTo>
                  <a:pt x="4913" y="1653"/>
                </a:lnTo>
                <a:lnTo>
                  <a:pt x="4913" y="1653"/>
                </a:lnTo>
                <a:lnTo>
                  <a:pt x="4911" y="1653"/>
                </a:lnTo>
                <a:close/>
                <a:moveTo>
                  <a:pt x="4958" y="1637"/>
                </a:moveTo>
                <a:lnTo>
                  <a:pt x="4958" y="1634"/>
                </a:lnTo>
                <a:lnTo>
                  <a:pt x="4960" y="1634"/>
                </a:lnTo>
                <a:lnTo>
                  <a:pt x="4963" y="1634"/>
                </a:lnTo>
                <a:lnTo>
                  <a:pt x="4963" y="1632"/>
                </a:lnTo>
                <a:lnTo>
                  <a:pt x="4965" y="1630"/>
                </a:lnTo>
                <a:lnTo>
                  <a:pt x="4965" y="1627"/>
                </a:lnTo>
                <a:lnTo>
                  <a:pt x="4967" y="1627"/>
                </a:lnTo>
                <a:lnTo>
                  <a:pt x="4970" y="1623"/>
                </a:lnTo>
                <a:lnTo>
                  <a:pt x="4972" y="1620"/>
                </a:lnTo>
                <a:lnTo>
                  <a:pt x="4972" y="1618"/>
                </a:lnTo>
                <a:lnTo>
                  <a:pt x="4975" y="1616"/>
                </a:lnTo>
                <a:lnTo>
                  <a:pt x="4975" y="1613"/>
                </a:lnTo>
                <a:lnTo>
                  <a:pt x="4977" y="1613"/>
                </a:lnTo>
                <a:lnTo>
                  <a:pt x="4977" y="1613"/>
                </a:lnTo>
                <a:lnTo>
                  <a:pt x="4975" y="1609"/>
                </a:lnTo>
                <a:lnTo>
                  <a:pt x="4975" y="1609"/>
                </a:lnTo>
                <a:lnTo>
                  <a:pt x="4972" y="1609"/>
                </a:lnTo>
                <a:lnTo>
                  <a:pt x="4970" y="1609"/>
                </a:lnTo>
                <a:lnTo>
                  <a:pt x="4970" y="1611"/>
                </a:lnTo>
                <a:lnTo>
                  <a:pt x="4967" y="1613"/>
                </a:lnTo>
                <a:lnTo>
                  <a:pt x="4967" y="1613"/>
                </a:lnTo>
                <a:lnTo>
                  <a:pt x="4965" y="1613"/>
                </a:lnTo>
                <a:lnTo>
                  <a:pt x="4965" y="1616"/>
                </a:lnTo>
                <a:lnTo>
                  <a:pt x="4965" y="1616"/>
                </a:lnTo>
                <a:lnTo>
                  <a:pt x="4963" y="1618"/>
                </a:lnTo>
                <a:lnTo>
                  <a:pt x="4960" y="1618"/>
                </a:lnTo>
                <a:lnTo>
                  <a:pt x="4958" y="1623"/>
                </a:lnTo>
                <a:lnTo>
                  <a:pt x="4953" y="1625"/>
                </a:lnTo>
                <a:lnTo>
                  <a:pt x="4951" y="1627"/>
                </a:lnTo>
                <a:lnTo>
                  <a:pt x="4939" y="1625"/>
                </a:lnTo>
                <a:lnTo>
                  <a:pt x="4937" y="1625"/>
                </a:lnTo>
                <a:lnTo>
                  <a:pt x="4934" y="1625"/>
                </a:lnTo>
                <a:lnTo>
                  <a:pt x="4934" y="1625"/>
                </a:lnTo>
                <a:lnTo>
                  <a:pt x="4932" y="1625"/>
                </a:lnTo>
                <a:lnTo>
                  <a:pt x="4932" y="1625"/>
                </a:lnTo>
                <a:lnTo>
                  <a:pt x="4932" y="1625"/>
                </a:lnTo>
                <a:lnTo>
                  <a:pt x="4930" y="1625"/>
                </a:lnTo>
                <a:lnTo>
                  <a:pt x="4927" y="1623"/>
                </a:lnTo>
                <a:lnTo>
                  <a:pt x="4925" y="1623"/>
                </a:lnTo>
                <a:lnTo>
                  <a:pt x="4918" y="1623"/>
                </a:lnTo>
                <a:lnTo>
                  <a:pt x="4913" y="1620"/>
                </a:lnTo>
                <a:lnTo>
                  <a:pt x="4908" y="1620"/>
                </a:lnTo>
                <a:lnTo>
                  <a:pt x="4908" y="1620"/>
                </a:lnTo>
                <a:lnTo>
                  <a:pt x="4906" y="1620"/>
                </a:lnTo>
                <a:lnTo>
                  <a:pt x="4906" y="1620"/>
                </a:lnTo>
                <a:lnTo>
                  <a:pt x="4906" y="1618"/>
                </a:lnTo>
                <a:lnTo>
                  <a:pt x="4906" y="1618"/>
                </a:lnTo>
                <a:lnTo>
                  <a:pt x="4904" y="1618"/>
                </a:lnTo>
                <a:lnTo>
                  <a:pt x="4904" y="1618"/>
                </a:lnTo>
                <a:lnTo>
                  <a:pt x="4901" y="1618"/>
                </a:lnTo>
                <a:lnTo>
                  <a:pt x="4899" y="1616"/>
                </a:lnTo>
                <a:lnTo>
                  <a:pt x="4899" y="1616"/>
                </a:lnTo>
                <a:lnTo>
                  <a:pt x="4897" y="1616"/>
                </a:lnTo>
                <a:lnTo>
                  <a:pt x="4897" y="1618"/>
                </a:lnTo>
                <a:lnTo>
                  <a:pt x="4894" y="1618"/>
                </a:lnTo>
                <a:lnTo>
                  <a:pt x="4894" y="1620"/>
                </a:lnTo>
                <a:lnTo>
                  <a:pt x="4894" y="1623"/>
                </a:lnTo>
                <a:lnTo>
                  <a:pt x="4892" y="1623"/>
                </a:lnTo>
                <a:lnTo>
                  <a:pt x="4892" y="1625"/>
                </a:lnTo>
                <a:lnTo>
                  <a:pt x="4892" y="1625"/>
                </a:lnTo>
                <a:lnTo>
                  <a:pt x="4890" y="1625"/>
                </a:lnTo>
                <a:lnTo>
                  <a:pt x="4890" y="1627"/>
                </a:lnTo>
                <a:lnTo>
                  <a:pt x="4887" y="1625"/>
                </a:lnTo>
                <a:lnTo>
                  <a:pt x="4885" y="1625"/>
                </a:lnTo>
                <a:lnTo>
                  <a:pt x="4885" y="1623"/>
                </a:lnTo>
                <a:lnTo>
                  <a:pt x="4885" y="1623"/>
                </a:lnTo>
                <a:lnTo>
                  <a:pt x="4885" y="1623"/>
                </a:lnTo>
                <a:lnTo>
                  <a:pt x="4882" y="1625"/>
                </a:lnTo>
                <a:lnTo>
                  <a:pt x="4882" y="1627"/>
                </a:lnTo>
                <a:lnTo>
                  <a:pt x="4880" y="1627"/>
                </a:lnTo>
                <a:lnTo>
                  <a:pt x="4880" y="1630"/>
                </a:lnTo>
                <a:lnTo>
                  <a:pt x="4880" y="1632"/>
                </a:lnTo>
                <a:lnTo>
                  <a:pt x="4880" y="1632"/>
                </a:lnTo>
                <a:lnTo>
                  <a:pt x="4878" y="1634"/>
                </a:lnTo>
                <a:lnTo>
                  <a:pt x="4875" y="1639"/>
                </a:lnTo>
                <a:lnTo>
                  <a:pt x="4875" y="1639"/>
                </a:lnTo>
                <a:lnTo>
                  <a:pt x="4878" y="1644"/>
                </a:lnTo>
                <a:lnTo>
                  <a:pt x="4875" y="1644"/>
                </a:lnTo>
                <a:lnTo>
                  <a:pt x="4875" y="1646"/>
                </a:lnTo>
                <a:lnTo>
                  <a:pt x="4875" y="1644"/>
                </a:lnTo>
                <a:lnTo>
                  <a:pt x="4873" y="1646"/>
                </a:lnTo>
                <a:lnTo>
                  <a:pt x="4875" y="1653"/>
                </a:lnTo>
                <a:lnTo>
                  <a:pt x="4875" y="1658"/>
                </a:lnTo>
                <a:lnTo>
                  <a:pt x="4875" y="1660"/>
                </a:lnTo>
                <a:lnTo>
                  <a:pt x="4875" y="1663"/>
                </a:lnTo>
                <a:lnTo>
                  <a:pt x="4875" y="1660"/>
                </a:lnTo>
                <a:lnTo>
                  <a:pt x="4873" y="1658"/>
                </a:lnTo>
                <a:lnTo>
                  <a:pt x="4873" y="1660"/>
                </a:lnTo>
                <a:lnTo>
                  <a:pt x="4871" y="1663"/>
                </a:lnTo>
                <a:lnTo>
                  <a:pt x="4866" y="1670"/>
                </a:lnTo>
                <a:lnTo>
                  <a:pt x="4866" y="1675"/>
                </a:lnTo>
                <a:lnTo>
                  <a:pt x="4866" y="1675"/>
                </a:lnTo>
                <a:lnTo>
                  <a:pt x="4866" y="1677"/>
                </a:lnTo>
                <a:lnTo>
                  <a:pt x="4866" y="1679"/>
                </a:lnTo>
                <a:lnTo>
                  <a:pt x="4866" y="1682"/>
                </a:lnTo>
                <a:lnTo>
                  <a:pt x="4866" y="1684"/>
                </a:lnTo>
                <a:lnTo>
                  <a:pt x="4864" y="1686"/>
                </a:lnTo>
                <a:lnTo>
                  <a:pt x="4864" y="1689"/>
                </a:lnTo>
                <a:lnTo>
                  <a:pt x="4864" y="1691"/>
                </a:lnTo>
                <a:lnTo>
                  <a:pt x="4861" y="1694"/>
                </a:lnTo>
                <a:lnTo>
                  <a:pt x="4861" y="1696"/>
                </a:lnTo>
                <a:lnTo>
                  <a:pt x="4859" y="1698"/>
                </a:lnTo>
                <a:lnTo>
                  <a:pt x="4859" y="1701"/>
                </a:lnTo>
                <a:lnTo>
                  <a:pt x="4856" y="1701"/>
                </a:lnTo>
                <a:lnTo>
                  <a:pt x="4856" y="1701"/>
                </a:lnTo>
                <a:lnTo>
                  <a:pt x="4856" y="1701"/>
                </a:lnTo>
                <a:lnTo>
                  <a:pt x="4856" y="1703"/>
                </a:lnTo>
                <a:lnTo>
                  <a:pt x="4856" y="1703"/>
                </a:lnTo>
                <a:lnTo>
                  <a:pt x="4856" y="1705"/>
                </a:lnTo>
                <a:lnTo>
                  <a:pt x="4856" y="1708"/>
                </a:lnTo>
                <a:lnTo>
                  <a:pt x="4856" y="1710"/>
                </a:lnTo>
                <a:lnTo>
                  <a:pt x="4856" y="1712"/>
                </a:lnTo>
                <a:lnTo>
                  <a:pt x="4856" y="1715"/>
                </a:lnTo>
                <a:lnTo>
                  <a:pt x="4856" y="1717"/>
                </a:lnTo>
                <a:lnTo>
                  <a:pt x="4859" y="1720"/>
                </a:lnTo>
                <a:lnTo>
                  <a:pt x="4864" y="1717"/>
                </a:lnTo>
                <a:lnTo>
                  <a:pt x="4866" y="1717"/>
                </a:lnTo>
                <a:lnTo>
                  <a:pt x="4866" y="1717"/>
                </a:lnTo>
                <a:lnTo>
                  <a:pt x="4868" y="1717"/>
                </a:lnTo>
                <a:lnTo>
                  <a:pt x="4868" y="1720"/>
                </a:lnTo>
                <a:lnTo>
                  <a:pt x="4868" y="1720"/>
                </a:lnTo>
                <a:lnTo>
                  <a:pt x="4868" y="1722"/>
                </a:lnTo>
                <a:lnTo>
                  <a:pt x="4868" y="1722"/>
                </a:lnTo>
                <a:lnTo>
                  <a:pt x="4868" y="1724"/>
                </a:lnTo>
                <a:lnTo>
                  <a:pt x="4871" y="1729"/>
                </a:lnTo>
                <a:lnTo>
                  <a:pt x="4871" y="1729"/>
                </a:lnTo>
                <a:lnTo>
                  <a:pt x="4871" y="1738"/>
                </a:lnTo>
                <a:lnTo>
                  <a:pt x="4868" y="1738"/>
                </a:lnTo>
                <a:lnTo>
                  <a:pt x="4868" y="1741"/>
                </a:lnTo>
                <a:lnTo>
                  <a:pt x="4868" y="1743"/>
                </a:lnTo>
                <a:lnTo>
                  <a:pt x="4868" y="1748"/>
                </a:lnTo>
                <a:lnTo>
                  <a:pt x="4866" y="1750"/>
                </a:lnTo>
                <a:lnTo>
                  <a:pt x="4866" y="1753"/>
                </a:lnTo>
                <a:lnTo>
                  <a:pt x="4864" y="1755"/>
                </a:lnTo>
                <a:lnTo>
                  <a:pt x="4864" y="1757"/>
                </a:lnTo>
                <a:lnTo>
                  <a:pt x="4866" y="1760"/>
                </a:lnTo>
                <a:lnTo>
                  <a:pt x="4868" y="1762"/>
                </a:lnTo>
                <a:lnTo>
                  <a:pt x="4871" y="1764"/>
                </a:lnTo>
                <a:lnTo>
                  <a:pt x="4871" y="1764"/>
                </a:lnTo>
                <a:lnTo>
                  <a:pt x="4873" y="1764"/>
                </a:lnTo>
                <a:lnTo>
                  <a:pt x="4873" y="1762"/>
                </a:lnTo>
                <a:lnTo>
                  <a:pt x="4875" y="1762"/>
                </a:lnTo>
                <a:lnTo>
                  <a:pt x="4878" y="1762"/>
                </a:lnTo>
                <a:lnTo>
                  <a:pt x="4880" y="1762"/>
                </a:lnTo>
                <a:lnTo>
                  <a:pt x="4880" y="1762"/>
                </a:lnTo>
                <a:lnTo>
                  <a:pt x="4882" y="1762"/>
                </a:lnTo>
                <a:lnTo>
                  <a:pt x="4885" y="1762"/>
                </a:lnTo>
                <a:lnTo>
                  <a:pt x="4882" y="1760"/>
                </a:lnTo>
                <a:lnTo>
                  <a:pt x="4882" y="1757"/>
                </a:lnTo>
                <a:lnTo>
                  <a:pt x="4882" y="1753"/>
                </a:lnTo>
                <a:lnTo>
                  <a:pt x="4882" y="1750"/>
                </a:lnTo>
                <a:lnTo>
                  <a:pt x="4882" y="1748"/>
                </a:lnTo>
                <a:lnTo>
                  <a:pt x="4885" y="1743"/>
                </a:lnTo>
                <a:lnTo>
                  <a:pt x="4885" y="1741"/>
                </a:lnTo>
                <a:lnTo>
                  <a:pt x="4885" y="1736"/>
                </a:lnTo>
                <a:lnTo>
                  <a:pt x="4885" y="1731"/>
                </a:lnTo>
                <a:lnTo>
                  <a:pt x="4885" y="1724"/>
                </a:lnTo>
                <a:lnTo>
                  <a:pt x="4885" y="1722"/>
                </a:lnTo>
                <a:lnTo>
                  <a:pt x="4885" y="1722"/>
                </a:lnTo>
                <a:lnTo>
                  <a:pt x="4885" y="1715"/>
                </a:lnTo>
                <a:lnTo>
                  <a:pt x="4885" y="1712"/>
                </a:lnTo>
                <a:lnTo>
                  <a:pt x="4882" y="1710"/>
                </a:lnTo>
                <a:lnTo>
                  <a:pt x="4882" y="1708"/>
                </a:lnTo>
                <a:lnTo>
                  <a:pt x="4882" y="1705"/>
                </a:lnTo>
                <a:lnTo>
                  <a:pt x="4885" y="1705"/>
                </a:lnTo>
                <a:lnTo>
                  <a:pt x="4890" y="1701"/>
                </a:lnTo>
                <a:lnTo>
                  <a:pt x="4890" y="1701"/>
                </a:lnTo>
                <a:lnTo>
                  <a:pt x="4892" y="1701"/>
                </a:lnTo>
                <a:lnTo>
                  <a:pt x="4894" y="1701"/>
                </a:lnTo>
                <a:lnTo>
                  <a:pt x="4897" y="1701"/>
                </a:lnTo>
                <a:lnTo>
                  <a:pt x="4899" y="1703"/>
                </a:lnTo>
                <a:lnTo>
                  <a:pt x="4899" y="1705"/>
                </a:lnTo>
                <a:lnTo>
                  <a:pt x="4899" y="1708"/>
                </a:lnTo>
                <a:lnTo>
                  <a:pt x="4897" y="1710"/>
                </a:lnTo>
                <a:lnTo>
                  <a:pt x="4897" y="1712"/>
                </a:lnTo>
                <a:lnTo>
                  <a:pt x="4894" y="1715"/>
                </a:lnTo>
                <a:lnTo>
                  <a:pt x="4894" y="1717"/>
                </a:lnTo>
                <a:lnTo>
                  <a:pt x="4894" y="1717"/>
                </a:lnTo>
                <a:lnTo>
                  <a:pt x="4894" y="1720"/>
                </a:lnTo>
                <a:lnTo>
                  <a:pt x="4901" y="1727"/>
                </a:lnTo>
                <a:lnTo>
                  <a:pt x="4904" y="1729"/>
                </a:lnTo>
                <a:lnTo>
                  <a:pt x="4906" y="1729"/>
                </a:lnTo>
                <a:lnTo>
                  <a:pt x="4908" y="1731"/>
                </a:lnTo>
                <a:lnTo>
                  <a:pt x="4906" y="1731"/>
                </a:lnTo>
                <a:lnTo>
                  <a:pt x="4906" y="1734"/>
                </a:lnTo>
                <a:lnTo>
                  <a:pt x="4906" y="1734"/>
                </a:lnTo>
                <a:lnTo>
                  <a:pt x="4906" y="1734"/>
                </a:lnTo>
                <a:lnTo>
                  <a:pt x="4904" y="1741"/>
                </a:lnTo>
                <a:lnTo>
                  <a:pt x="4904" y="1743"/>
                </a:lnTo>
                <a:lnTo>
                  <a:pt x="4906" y="1745"/>
                </a:lnTo>
                <a:lnTo>
                  <a:pt x="4906" y="1745"/>
                </a:lnTo>
                <a:lnTo>
                  <a:pt x="4908" y="1745"/>
                </a:lnTo>
                <a:lnTo>
                  <a:pt x="4913" y="1745"/>
                </a:lnTo>
                <a:lnTo>
                  <a:pt x="4916" y="1745"/>
                </a:lnTo>
                <a:lnTo>
                  <a:pt x="4916" y="1745"/>
                </a:lnTo>
                <a:lnTo>
                  <a:pt x="4916" y="1743"/>
                </a:lnTo>
                <a:lnTo>
                  <a:pt x="4916" y="1741"/>
                </a:lnTo>
                <a:lnTo>
                  <a:pt x="4916" y="1741"/>
                </a:lnTo>
                <a:lnTo>
                  <a:pt x="4918" y="1738"/>
                </a:lnTo>
                <a:lnTo>
                  <a:pt x="4923" y="1738"/>
                </a:lnTo>
                <a:lnTo>
                  <a:pt x="4925" y="1736"/>
                </a:lnTo>
                <a:lnTo>
                  <a:pt x="4927" y="1738"/>
                </a:lnTo>
                <a:lnTo>
                  <a:pt x="4927" y="1736"/>
                </a:lnTo>
                <a:lnTo>
                  <a:pt x="4927" y="1736"/>
                </a:lnTo>
                <a:lnTo>
                  <a:pt x="4927" y="1736"/>
                </a:lnTo>
                <a:lnTo>
                  <a:pt x="4930" y="1736"/>
                </a:lnTo>
                <a:lnTo>
                  <a:pt x="4930" y="1736"/>
                </a:lnTo>
                <a:lnTo>
                  <a:pt x="4932" y="1736"/>
                </a:lnTo>
                <a:lnTo>
                  <a:pt x="4932" y="1734"/>
                </a:lnTo>
                <a:lnTo>
                  <a:pt x="4932" y="1731"/>
                </a:lnTo>
                <a:lnTo>
                  <a:pt x="4930" y="1731"/>
                </a:lnTo>
                <a:lnTo>
                  <a:pt x="4930" y="1729"/>
                </a:lnTo>
                <a:lnTo>
                  <a:pt x="4930" y="1729"/>
                </a:lnTo>
                <a:lnTo>
                  <a:pt x="4930" y="1729"/>
                </a:lnTo>
                <a:lnTo>
                  <a:pt x="4927" y="1731"/>
                </a:lnTo>
                <a:lnTo>
                  <a:pt x="4927" y="1729"/>
                </a:lnTo>
                <a:lnTo>
                  <a:pt x="4927" y="1729"/>
                </a:lnTo>
                <a:lnTo>
                  <a:pt x="4925" y="1729"/>
                </a:lnTo>
                <a:lnTo>
                  <a:pt x="4925" y="1727"/>
                </a:lnTo>
                <a:lnTo>
                  <a:pt x="4925" y="1727"/>
                </a:lnTo>
                <a:lnTo>
                  <a:pt x="4925" y="1724"/>
                </a:lnTo>
                <a:lnTo>
                  <a:pt x="4923" y="1722"/>
                </a:lnTo>
                <a:lnTo>
                  <a:pt x="4923" y="1722"/>
                </a:lnTo>
                <a:lnTo>
                  <a:pt x="4920" y="1722"/>
                </a:lnTo>
                <a:lnTo>
                  <a:pt x="4920" y="1722"/>
                </a:lnTo>
                <a:lnTo>
                  <a:pt x="4920" y="1720"/>
                </a:lnTo>
                <a:lnTo>
                  <a:pt x="4920" y="1720"/>
                </a:lnTo>
                <a:lnTo>
                  <a:pt x="4920" y="1720"/>
                </a:lnTo>
                <a:lnTo>
                  <a:pt x="4920" y="1715"/>
                </a:lnTo>
                <a:lnTo>
                  <a:pt x="4920" y="1712"/>
                </a:lnTo>
                <a:lnTo>
                  <a:pt x="4923" y="1712"/>
                </a:lnTo>
                <a:lnTo>
                  <a:pt x="4923" y="1710"/>
                </a:lnTo>
                <a:lnTo>
                  <a:pt x="4920" y="1708"/>
                </a:lnTo>
                <a:lnTo>
                  <a:pt x="4920" y="1708"/>
                </a:lnTo>
                <a:lnTo>
                  <a:pt x="4920" y="1705"/>
                </a:lnTo>
                <a:lnTo>
                  <a:pt x="4920" y="1705"/>
                </a:lnTo>
                <a:lnTo>
                  <a:pt x="4918" y="1703"/>
                </a:lnTo>
                <a:lnTo>
                  <a:pt x="4916" y="1701"/>
                </a:lnTo>
                <a:lnTo>
                  <a:pt x="4916" y="1698"/>
                </a:lnTo>
                <a:lnTo>
                  <a:pt x="4913" y="1694"/>
                </a:lnTo>
                <a:lnTo>
                  <a:pt x="4911" y="1691"/>
                </a:lnTo>
                <a:lnTo>
                  <a:pt x="4911" y="1691"/>
                </a:lnTo>
                <a:lnTo>
                  <a:pt x="4908" y="1689"/>
                </a:lnTo>
                <a:lnTo>
                  <a:pt x="4908" y="1689"/>
                </a:lnTo>
                <a:lnTo>
                  <a:pt x="4906" y="1686"/>
                </a:lnTo>
                <a:lnTo>
                  <a:pt x="4904" y="1686"/>
                </a:lnTo>
                <a:lnTo>
                  <a:pt x="4904" y="1684"/>
                </a:lnTo>
                <a:lnTo>
                  <a:pt x="4904" y="1684"/>
                </a:lnTo>
                <a:lnTo>
                  <a:pt x="4904" y="1682"/>
                </a:lnTo>
                <a:lnTo>
                  <a:pt x="4906" y="1684"/>
                </a:lnTo>
                <a:lnTo>
                  <a:pt x="4908" y="1684"/>
                </a:lnTo>
                <a:lnTo>
                  <a:pt x="4908" y="1684"/>
                </a:lnTo>
                <a:lnTo>
                  <a:pt x="4911" y="1684"/>
                </a:lnTo>
                <a:lnTo>
                  <a:pt x="4911" y="1682"/>
                </a:lnTo>
                <a:lnTo>
                  <a:pt x="4913" y="1679"/>
                </a:lnTo>
                <a:lnTo>
                  <a:pt x="4918" y="1677"/>
                </a:lnTo>
                <a:lnTo>
                  <a:pt x="4920" y="1677"/>
                </a:lnTo>
                <a:lnTo>
                  <a:pt x="4923" y="1675"/>
                </a:lnTo>
                <a:lnTo>
                  <a:pt x="4925" y="1672"/>
                </a:lnTo>
                <a:lnTo>
                  <a:pt x="4927" y="1670"/>
                </a:lnTo>
                <a:lnTo>
                  <a:pt x="4930" y="1668"/>
                </a:lnTo>
                <a:lnTo>
                  <a:pt x="4932" y="1665"/>
                </a:lnTo>
                <a:lnTo>
                  <a:pt x="4932" y="1663"/>
                </a:lnTo>
                <a:lnTo>
                  <a:pt x="4932" y="1663"/>
                </a:lnTo>
                <a:lnTo>
                  <a:pt x="4937" y="1663"/>
                </a:lnTo>
                <a:lnTo>
                  <a:pt x="4937" y="1663"/>
                </a:lnTo>
                <a:lnTo>
                  <a:pt x="4939" y="1665"/>
                </a:lnTo>
                <a:lnTo>
                  <a:pt x="4942" y="1665"/>
                </a:lnTo>
                <a:lnTo>
                  <a:pt x="4942" y="1665"/>
                </a:lnTo>
                <a:lnTo>
                  <a:pt x="4942" y="1665"/>
                </a:lnTo>
                <a:lnTo>
                  <a:pt x="4944" y="1660"/>
                </a:lnTo>
                <a:lnTo>
                  <a:pt x="4944" y="1658"/>
                </a:lnTo>
                <a:lnTo>
                  <a:pt x="4942" y="1658"/>
                </a:lnTo>
                <a:lnTo>
                  <a:pt x="4939" y="1656"/>
                </a:lnTo>
                <a:lnTo>
                  <a:pt x="4939" y="1656"/>
                </a:lnTo>
                <a:lnTo>
                  <a:pt x="4934" y="1656"/>
                </a:lnTo>
                <a:lnTo>
                  <a:pt x="4932" y="1658"/>
                </a:lnTo>
                <a:lnTo>
                  <a:pt x="4932" y="1658"/>
                </a:lnTo>
                <a:lnTo>
                  <a:pt x="4932" y="1658"/>
                </a:lnTo>
                <a:lnTo>
                  <a:pt x="4932" y="1658"/>
                </a:lnTo>
                <a:lnTo>
                  <a:pt x="4932" y="1660"/>
                </a:lnTo>
                <a:lnTo>
                  <a:pt x="4930" y="1660"/>
                </a:lnTo>
                <a:lnTo>
                  <a:pt x="4927" y="1660"/>
                </a:lnTo>
                <a:lnTo>
                  <a:pt x="4923" y="1660"/>
                </a:lnTo>
                <a:lnTo>
                  <a:pt x="4920" y="1660"/>
                </a:lnTo>
                <a:lnTo>
                  <a:pt x="4918" y="1663"/>
                </a:lnTo>
                <a:lnTo>
                  <a:pt x="4918" y="1663"/>
                </a:lnTo>
                <a:lnTo>
                  <a:pt x="4916" y="1663"/>
                </a:lnTo>
                <a:lnTo>
                  <a:pt x="4913" y="1663"/>
                </a:lnTo>
                <a:lnTo>
                  <a:pt x="4911" y="1663"/>
                </a:lnTo>
                <a:lnTo>
                  <a:pt x="4911" y="1663"/>
                </a:lnTo>
                <a:lnTo>
                  <a:pt x="4908" y="1663"/>
                </a:lnTo>
                <a:lnTo>
                  <a:pt x="4908" y="1660"/>
                </a:lnTo>
                <a:lnTo>
                  <a:pt x="4908" y="1663"/>
                </a:lnTo>
                <a:lnTo>
                  <a:pt x="4906" y="1663"/>
                </a:lnTo>
                <a:lnTo>
                  <a:pt x="4904" y="1668"/>
                </a:lnTo>
                <a:lnTo>
                  <a:pt x="4901" y="1670"/>
                </a:lnTo>
                <a:lnTo>
                  <a:pt x="4901" y="1672"/>
                </a:lnTo>
                <a:lnTo>
                  <a:pt x="4899" y="1675"/>
                </a:lnTo>
                <a:lnTo>
                  <a:pt x="4897" y="1672"/>
                </a:lnTo>
                <a:lnTo>
                  <a:pt x="4894" y="1672"/>
                </a:lnTo>
                <a:lnTo>
                  <a:pt x="4892" y="1672"/>
                </a:lnTo>
                <a:lnTo>
                  <a:pt x="4892" y="1672"/>
                </a:lnTo>
                <a:lnTo>
                  <a:pt x="4890" y="1670"/>
                </a:lnTo>
                <a:lnTo>
                  <a:pt x="4890" y="1665"/>
                </a:lnTo>
                <a:lnTo>
                  <a:pt x="4887" y="1665"/>
                </a:lnTo>
                <a:lnTo>
                  <a:pt x="4885" y="1663"/>
                </a:lnTo>
                <a:lnTo>
                  <a:pt x="4882" y="1663"/>
                </a:lnTo>
                <a:lnTo>
                  <a:pt x="4880" y="1658"/>
                </a:lnTo>
                <a:lnTo>
                  <a:pt x="4880" y="1656"/>
                </a:lnTo>
                <a:lnTo>
                  <a:pt x="4880" y="1653"/>
                </a:lnTo>
                <a:lnTo>
                  <a:pt x="4880" y="1651"/>
                </a:lnTo>
                <a:lnTo>
                  <a:pt x="4880" y="1649"/>
                </a:lnTo>
                <a:lnTo>
                  <a:pt x="4880" y="1646"/>
                </a:lnTo>
                <a:lnTo>
                  <a:pt x="4880" y="1644"/>
                </a:lnTo>
                <a:lnTo>
                  <a:pt x="4882" y="1642"/>
                </a:lnTo>
                <a:lnTo>
                  <a:pt x="4882" y="1639"/>
                </a:lnTo>
                <a:lnTo>
                  <a:pt x="4885" y="1634"/>
                </a:lnTo>
                <a:lnTo>
                  <a:pt x="4885" y="1634"/>
                </a:lnTo>
                <a:lnTo>
                  <a:pt x="4887" y="1632"/>
                </a:lnTo>
                <a:lnTo>
                  <a:pt x="4890" y="1632"/>
                </a:lnTo>
                <a:lnTo>
                  <a:pt x="4892" y="1632"/>
                </a:lnTo>
                <a:lnTo>
                  <a:pt x="4897" y="1634"/>
                </a:lnTo>
                <a:lnTo>
                  <a:pt x="4899" y="1634"/>
                </a:lnTo>
                <a:lnTo>
                  <a:pt x="4906" y="1634"/>
                </a:lnTo>
                <a:lnTo>
                  <a:pt x="4908" y="1634"/>
                </a:lnTo>
                <a:lnTo>
                  <a:pt x="4908" y="1634"/>
                </a:lnTo>
                <a:lnTo>
                  <a:pt x="4911" y="1634"/>
                </a:lnTo>
                <a:lnTo>
                  <a:pt x="4913" y="1634"/>
                </a:lnTo>
                <a:lnTo>
                  <a:pt x="4918" y="1634"/>
                </a:lnTo>
                <a:lnTo>
                  <a:pt x="4923" y="1634"/>
                </a:lnTo>
                <a:lnTo>
                  <a:pt x="4934" y="1634"/>
                </a:lnTo>
                <a:lnTo>
                  <a:pt x="4934" y="1634"/>
                </a:lnTo>
                <a:lnTo>
                  <a:pt x="4937" y="1634"/>
                </a:lnTo>
                <a:lnTo>
                  <a:pt x="4939" y="1634"/>
                </a:lnTo>
                <a:lnTo>
                  <a:pt x="4939" y="1637"/>
                </a:lnTo>
                <a:lnTo>
                  <a:pt x="4942" y="1637"/>
                </a:lnTo>
                <a:lnTo>
                  <a:pt x="4944" y="1637"/>
                </a:lnTo>
                <a:lnTo>
                  <a:pt x="4946" y="1637"/>
                </a:lnTo>
                <a:lnTo>
                  <a:pt x="4949" y="1637"/>
                </a:lnTo>
                <a:lnTo>
                  <a:pt x="4956" y="1637"/>
                </a:lnTo>
                <a:lnTo>
                  <a:pt x="4958" y="1637"/>
                </a:lnTo>
                <a:close/>
                <a:moveTo>
                  <a:pt x="4885" y="1781"/>
                </a:moveTo>
                <a:lnTo>
                  <a:pt x="4885" y="1776"/>
                </a:lnTo>
                <a:lnTo>
                  <a:pt x="4885" y="1769"/>
                </a:lnTo>
                <a:lnTo>
                  <a:pt x="4885" y="1769"/>
                </a:lnTo>
                <a:lnTo>
                  <a:pt x="4885" y="1767"/>
                </a:lnTo>
                <a:lnTo>
                  <a:pt x="4885" y="1767"/>
                </a:lnTo>
                <a:lnTo>
                  <a:pt x="4882" y="1771"/>
                </a:lnTo>
                <a:lnTo>
                  <a:pt x="4882" y="1774"/>
                </a:lnTo>
                <a:lnTo>
                  <a:pt x="4882" y="1776"/>
                </a:lnTo>
                <a:lnTo>
                  <a:pt x="4882" y="1779"/>
                </a:lnTo>
                <a:lnTo>
                  <a:pt x="4885" y="1781"/>
                </a:lnTo>
                <a:close/>
                <a:moveTo>
                  <a:pt x="4949" y="1684"/>
                </a:moveTo>
                <a:lnTo>
                  <a:pt x="4949" y="1684"/>
                </a:lnTo>
                <a:lnTo>
                  <a:pt x="4949" y="1686"/>
                </a:lnTo>
                <a:lnTo>
                  <a:pt x="4951" y="1686"/>
                </a:lnTo>
                <a:lnTo>
                  <a:pt x="4951" y="1684"/>
                </a:lnTo>
                <a:lnTo>
                  <a:pt x="4949" y="1684"/>
                </a:lnTo>
                <a:close/>
                <a:moveTo>
                  <a:pt x="4946" y="1679"/>
                </a:moveTo>
                <a:lnTo>
                  <a:pt x="4946" y="1679"/>
                </a:lnTo>
                <a:lnTo>
                  <a:pt x="4946" y="1677"/>
                </a:lnTo>
                <a:lnTo>
                  <a:pt x="4946" y="1677"/>
                </a:lnTo>
                <a:lnTo>
                  <a:pt x="4944" y="1675"/>
                </a:lnTo>
                <a:lnTo>
                  <a:pt x="4944" y="1675"/>
                </a:lnTo>
                <a:lnTo>
                  <a:pt x="4944" y="1677"/>
                </a:lnTo>
                <a:lnTo>
                  <a:pt x="4944" y="1679"/>
                </a:lnTo>
                <a:lnTo>
                  <a:pt x="4944" y="1679"/>
                </a:lnTo>
                <a:lnTo>
                  <a:pt x="4946" y="1679"/>
                </a:lnTo>
                <a:close/>
                <a:moveTo>
                  <a:pt x="4937" y="1682"/>
                </a:moveTo>
                <a:lnTo>
                  <a:pt x="4937" y="1682"/>
                </a:lnTo>
                <a:lnTo>
                  <a:pt x="4937" y="1682"/>
                </a:lnTo>
                <a:lnTo>
                  <a:pt x="4937" y="1684"/>
                </a:lnTo>
                <a:lnTo>
                  <a:pt x="4937" y="1684"/>
                </a:lnTo>
                <a:lnTo>
                  <a:pt x="4937" y="1682"/>
                </a:lnTo>
                <a:lnTo>
                  <a:pt x="4937" y="1682"/>
                </a:lnTo>
                <a:close/>
                <a:moveTo>
                  <a:pt x="4934" y="1382"/>
                </a:moveTo>
                <a:lnTo>
                  <a:pt x="4934" y="1384"/>
                </a:lnTo>
                <a:lnTo>
                  <a:pt x="4934" y="1382"/>
                </a:lnTo>
                <a:lnTo>
                  <a:pt x="4934" y="1377"/>
                </a:lnTo>
                <a:lnTo>
                  <a:pt x="4932" y="1377"/>
                </a:lnTo>
                <a:lnTo>
                  <a:pt x="4932" y="1377"/>
                </a:lnTo>
                <a:lnTo>
                  <a:pt x="4932" y="1379"/>
                </a:lnTo>
                <a:lnTo>
                  <a:pt x="4934" y="1382"/>
                </a:lnTo>
                <a:close/>
                <a:moveTo>
                  <a:pt x="4864" y="1826"/>
                </a:moveTo>
                <a:lnTo>
                  <a:pt x="4864" y="1823"/>
                </a:lnTo>
                <a:lnTo>
                  <a:pt x="4864" y="1823"/>
                </a:lnTo>
                <a:lnTo>
                  <a:pt x="4864" y="1823"/>
                </a:lnTo>
                <a:lnTo>
                  <a:pt x="4864" y="1823"/>
                </a:lnTo>
                <a:lnTo>
                  <a:pt x="4864" y="1823"/>
                </a:lnTo>
                <a:lnTo>
                  <a:pt x="4864" y="1823"/>
                </a:lnTo>
                <a:lnTo>
                  <a:pt x="4861" y="1821"/>
                </a:lnTo>
                <a:lnTo>
                  <a:pt x="4861" y="1823"/>
                </a:lnTo>
                <a:lnTo>
                  <a:pt x="4861" y="1823"/>
                </a:lnTo>
                <a:lnTo>
                  <a:pt x="4861" y="1826"/>
                </a:lnTo>
                <a:lnTo>
                  <a:pt x="4861" y="1826"/>
                </a:lnTo>
                <a:lnTo>
                  <a:pt x="4861" y="1828"/>
                </a:lnTo>
                <a:lnTo>
                  <a:pt x="4861" y="1828"/>
                </a:lnTo>
                <a:lnTo>
                  <a:pt x="4861" y="1828"/>
                </a:lnTo>
                <a:lnTo>
                  <a:pt x="4861" y="1826"/>
                </a:lnTo>
                <a:lnTo>
                  <a:pt x="4864" y="1826"/>
                </a:lnTo>
                <a:lnTo>
                  <a:pt x="4864" y="1826"/>
                </a:lnTo>
                <a:close/>
                <a:moveTo>
                  <a:pt x="4908" y="1379"/>
                </a:moveTo>
                <a:lnTo>
                  <a:pt x="4906" y="1379"/>
                </a:lnTo>
                <a:lnTo>
                  <a:pt x="4906" y="1379"/>
                </a:lnTo>
                <a:lnTo>
                  <a:pt x="4906" y="1379"/>
                </a:lnTo>
                <a:lnTo>
                  <a:pt x="4906" y="1379"/>
                </a:lnTo>
                <a:lnTo>
                  <a:pt x="4906" y="1379"/>
                </a:lnTo>
                <a:lnTo>
                  <a:pt x="4908" y="1379"/>
                </a:lnTo>
                <a:close/>
                <a:moveTo>
                  <a:pt x="4904" y="1394"/>
                </a:moveTo>
                <a:lnTo>
                  <a:pt x="4904" y="1394"/>
                </a:lnTo>
                <a:lnTo>
                  <a:pt x="4901" y="1394"/>
                </a:lnTo>
                <a:lnTo>
                  <a:pt x="4901" y="1396"/>
                </a:lnTo>
                <a:lnTo>
                  <a:pt x="4901" y="1396"/>
                </a:lnTo>
                <a:lnTo>
                  <a:pt x="4906" y="1396"/>
                </a:lnTo>
                <a:lnTo>
                  <a:pt x="4906" y="1398"/>
                </a:lnTo>
                <a:lnTo>
                  <a:pt x="4906" y="1398"/>
                </a:lnTo>
                <a:lnTo>
                  <a:pt x="4906" y="1405"/>
                </a:lnTo>
                <a:lnTo>
                  <a:pt x="4906" y="1410"/>
                </a:lnTo>
                <a:lnTo>
                  <a:pt x="4906" y="1412"/>
                </a:lnTo>
                <a:lnTo>
                  <a:pt x="4904" y="1415"/>
                </a:lnTo>
                <a:lnTo>
                  <a:pt x="4904" y="1417"/>
                </a:lnTo>
                <a:lnTo>
                  <a:pt x="4906" y="1420"/>
                </a:lnTo>
                <a:lnTo>
                  <a:pt x="4906" y="1420"/>
                </a:lnTo>
                <a:lnTo>
                  <a:pt x="4904" y="1422"/>
                </a:lnTo>
                <a:lnTo>
                  <a:pt x="4906" y="1424"/>
                </a:lnTo>
                <a:lnTo>
                  <a:pt x="4906" y="1424"/>
                </a:lnTo>
                <a:lnTo>
                  <a:pt x="4906" y="1424"/>
                </a:lnTo>
                <a:lnTo>
                  <a:pt x="4906" y="1422"/>
                </a:lnTo>
                <a:lnTo>
                  <a:pt x="4908" y="1422"/>
                </a:lnTo>
                <a:lnTo>
                  <a:pt x="4908" y="1420"/>
                </a:lnTo>
                <a:lnTo>
                  <a:pt x="4916" y="1420"/>
                </a:lnTo>
                <a:lnTo>
                  <a:pt x="4918" y="1417"/>
                </a:lnTo>
                <a:lnTo>
                  <a:pt x="4920" y="1415"/>
                </a:lnTo>
                <a:lnTo>
                  <a:pt x="4920" y="1415"/>
                </a:lnTo>
                <a:lnTo>
                  <a:pt x="4920" y="1412"/>
                </a:lnTo>
                <a:lnTo>
                  <a:pt x="4920" y="1412"/>
                </a:lnTo>
                <a:lnTo>
                  <a:pt x="4920" y="1412"/>
                </a:lnTo>
                <a:lnTo>
                  <a:pt x="4923" y="1410"/>
                </a:lnTo>
                <a:lnTo>
                  <a:pt x="4923" y="1410"/>
                </a:lnTo>
                <a:lnTo>
                  <a:pt x="4925" y="1408"/>
                </a:lnTo>
                <a:lnTo>
                  <a:pt x="4925" y="1405"/>
                </a:lnTo>
                <a:lnTo>
                  <a:pt x="4925" y="1405"/>
                </a:lnTo>
                <a:lnTo>
                  <a:pt x="4925" y="1403"/>
                </a:lnTo>
                <a:lnTo>
                  <a:pt x="4925" y="1401"/>
                </a:lnTo>
                <a:lnTo>
                  <a:pt x="4925" y="1401"/>
                </a:lnTo>
                <a:lnTo>
                  <a:pt x="4920" y="1403"/>
                </a:lnTo>
                <a:lnTo>
                  <a:pt x="4920" y="1401"/>
                </a:lnTo>
                <a:lnTo>
                  <a:pt x="4920" y="1401"/>
                </a:lnTo>
                <a:lnTo>
                  <a:pt x="4920" y="1401"/>
                </a:lnTo>
                <a:lnTo>
                  <a:pt x="4918" y="1398"/>
                </a:lnTo>
                <a:lnTo>
                  <a:pt x="4916" y="1401"/>
                </a:lnTo>
                <a:lnTo>
                  <a:pt x="4913" y="1398"/>
                </a:lnTo>
                <a:lnTo>
                  <a:pt x="4911" y="1398"/>
                </a:lnTo>
                <a:lnTo>
                  <a:pt x="4908" y="1396"/>
                </a:lnTo>
                <a:lnTo>
                  <a:pt x="4906" y="1394"/>
                </a:lnTo>
                <a:lnTo>
                  <a:pt x="4904" y="1394"/>
                </a:lnTo>
                <a:close/>
                <a:moveTo>
                  <a:pt x="4937" y="1729"/>
                </a:moveTo>
                <a:lnTo>
                  <a:pt x="4937" y="1729"/>
                </a:lnTo>
                <a:lnTo>
                  <a:pt x="4934" y="1729"/>
                </a:lnTo>
                <a:lnTo>
                  <a:pt x="4932" y="1729"/>
                </a:lnTo>
                <a:lnTo>
                  <a:pt x="4932" y="1729"/>
                </a:lnTo>
                <a:lnTo>
                  <a:pt x="4932" y="1731"/>
                </a:lnTo>
                <a:lnTo>
                  <a:pt x="4934" y="1734"/>
                </a:lnTo>
                <a:lnTo>
                  <a:pt x="4934" y="1734"/>
                </a:lnTo>
                <a:lnTo>
                  <a:pt x="4937" y="1731"/>
                </a:lnTo>
                <a:lnTo>
                  <a:pt x="4937" y="1729"/>
                </a:lnTo>
                <a:close/>
                <a:moveTo>
                  <a:pt x="4930" y="1379"/>
                </a:moveTo>
                <a:lnTo>
                  <a:pt x="4927" y="1379"/>
                </a:lnTo>
                <a:lnTo>
                  <a:pt x="4925" y="1379"/>
                </a:lnTo>
                <a:lnTo>
                  <a:pt x="4925" y="1379"/>
                </a:lnTo>
                <a:lnTo>
                  <a:pt x="4925" y="1382"/>
                </a:lnTo>
                <a:lnTo>
                  <a:pt x="4925" y="1384"/>
                </a:lnTo>
                <a:lnTo>
                  <a:pt x="4925" y="1389"/>
                </a:lnTo>
                <a:lnTo>
                  <a:pt x="4925" y="1391"/>
                </a:lnTo>
                <a:lnTo>
                  <a:pt x="4925" y="1394"/>
                </a:lnTo>
                <a:lnTo>
                  <a:pt x="4927" y="1391"/>
                </a:lnTo>
                <a:lnTo>
                  <a:pt x="4930" y="1386"/>
                </a:lnTo>
                <a:lnTo>
                  <a:pt x="4930" y="1386"/>
                </a:lnTo>
                <a:lnTo>
                  <a:pt x="4932" y="1386"/>
                </a:lnTo>
                <a:lnTo>
                  <a:pt x="4932" y="1389"/>
                </a:lnTo>
                <a:lnTo>
                  <a:pt x="4934" y="1389"/>
                </a:lnTo>
                <a:lnTo>
                  <a:pt x="4934" y="1389"/>
                </a:lnTo>
                <a:lnTo>
                  <a:pt x="4934" y="1391"/>
                </a:lnTo>
                <a:lnTo>
                  <a:pt x="4934" y="1391"/>
                </a:lnTo>
                <a:lnTo>
                  <a:pt x="4937" y="1391"/>
                </a:lnTo>
                <a:lnTo>
                  <a:pt x="4937" y="1394"/>
                </a:lnTo>
                <a:lnTo>
                  <a:pt x="4939" y="1396"/>
                </a:lnTo>
                <a:lnTo>
                  <a:pt x="4942" y="1396"/>
                </a:lnTo>
                <a:lnTo>
                  <a:pt x="4942" y="1396"/>
                </a:lnTo>
                <a:lnTo>
                  <a:pt x="4942" y="1391"/>
                </a:lnTo>
                <a:lnTo>
                  <a:pt x="4939" y="1386"/>
                </a:lnTo>
                <a:lnTo>
                  <a:pt x="4934" y="1384"/>
                </a:lnTo>
                <a:lnTo>
                  <a:pt x="4932" y="1382"/>
                </a:lnTo>
                <a:lnTo>
                  <a:pt x="4932" y="1382"/>
                </a:lnTo>
                <a:lnTo>
                  <a:pt x="4930" y="1379"/>
                </a:lnTo>
                <a:close/>
                <a:moveTo>
                  <a:pt x="4904" y="1377"/>
                </a:moveTo>
                <a:lnTo>
                  <a:pt x="4901" y="1379"/>
                </a:lnTo>
                <a:lnTo>
                  <a:pt x="4901" y="1382"/>
                </a:lnTo>
                <a:lnTo>
                  <a:pt x="4901" y="1382"/>
                </a:lnTo>
                <a:lnTo>
                  <a:pt x="4901" y="1384"/>
                </a:lnTo>
                <a:lnTo>
                  <a:pt x="4901" y="1384"/>
                </a:lnTo>
                <a:lnTo>
                  <a:pt x="4901" y="1386"/>
                </a:lnTo>
                <a:lnTo>
                  <a:pt x="4901" y="1386"/>
                </a:lnTo>
                <a:lnTo>
                  <a:pt x="4904" y="1389"/>
                </a:lnTo>
                <a:lnTo>
                  <a:pt x="4904" y="1384"/>
                </a:lnTo>
                <a:lnTo>
                  <a:pt x="4904" y="1379"/>
                </a:lnTo>
                <a:lnTo>
                  <a:pt x="4904" y="1377"/>
                </a:lnTo>
                <a:lnTo>
                  <a:pt x="4904" y="1377"/>
                </a:lnTo>
                <a:lnTo>
                  <a:pt x="4904" y="1377"/>
                </a:lnTo>
                <a:close/>
                <a:moveTo>
                  <a:pt x="4913" y="1384"/>
                </a:moveTo>
                <a:lnTo>
                  <a:pt x="4916" y="1384"/>
                </a:lnTo>
                <a:lnTo>
                  <a:pt x="4916" y="1382"/>
                </a:lnTo>
                <a:lnTo>
                  <a:pt x="4916" y="1382"/>
                </a:lnTo>
                <a:lnTo>
                  <a:pt x="4913" y="1382"/>
                </a:lnTo>
                <a:lnTo>
                  <a:pt x="4911" y="1379"/>
                </a:lnTo>
                <a:lnTo>
                  <a:pt x="4911" y="1382"/>
                </a:lnTo>
                <a:lnTo>
                  <a:pt x="4911" y="1382"/>
                </a:lnTo>
                <a:lnTo>
                  <a:pt x="4911" y="1382"/>
                </a:lnTo>
                <a:lnTo>
                  <a:pt x="4913" y="1384"/>
                </a:lnTo>
                <a:close/>
                <a:moveTo>
                  <a:pt x="4856" y="1816"/>
                </a:moveTo>
                <a:lnTo>
                  <a:pt x="4854" y="1816"/>
                </a:lnTo>
                <a:lnTo>
                  <a:pt x="4854" y="1816"/>
                </a:lnTo>
                <a:lnTo>
                  <a:pt x="4854" y="1819"/>
                </a:lnTo>
                <a:lnTo>
                  <a:pt x="4856" y="1819"/>
                </a:lnTo>
                <a:lnTo>
                  <a:pt x="4856" y="1816"/>
                </a:lnTo>
                <a:lnTo>
                  <a:pt x="4856" y="1816"/>
                </a:lnTo>
                <a:lnTo>
                  <a:pt x="4856" y="1816"/>
                </a:lnTo>
                <a:lnTo>
                  <a:pt x="4856" y="1816"/>
                </a:lnTo>
                <a:lnTo>
                  <a:pt x="4856" y="1816"/>
                </a:lnTo>
                <a:close/>
                <a:moveTo>
                  <a:pt x="4899" y="1358"/>
                </a:moveTo>
                <a:lnTo>
                  <a:pt x="4899" y="1358"/>
                </a:lnTo>
                <a:lnTo>
                  <a:pt x="4899" y="1358"/>
                </a:lnTo>
                <a:lnTo>
                  <a:pt x="4897" y="1358"/>
                </a:lnTo>
                <a:lnTo>
                  <a:pt x="4897" y="1361"/>
                </a:lnTo>
                <a:lnTo>
                  <a:pt x="4897" y="1363"/>
                </a:lnTo>
                <a:lnTo>
                  <a:pt x="4899" y="1363"/>
                </a:lnTo>
                <a:lnTo>
                  <a:pt x="4901" y="1365"/>
                </a:lnTo>
                <a:lnTo>
                  <a:pt x="4901" y="1365"/>
                </a:lnTo>
                <a:lnTo>
                  <a:pt x="4901" y="1365"/>
                </a:lnTo>
                <a:lnTo>
                  <a:pt x="4901" y="1363"/>
                </a:lnTo>
                <a:lnTo>
                  <a:pt x="4901" y="1361"/>
                </a:lnTo>
                <a:lnTo>
                  <a:pt x="4901" y="1361"/>
                </a:lnTo>
                <a:lnTo>
                  <a:pt x="4899" y="1358"/>
                </a:lnTo>
                <a:close/>
                <a:moveTo>
                  <a:pt x="4864" y="1386"/>
                </a:moveTo>
                <a:lnTo>
                  <a:pt x="4864" y="1386"/>
                </a:lnTo>
                <a:lnTo>
                  <a:pt x="4866" y="1389"/>
                </a:lnTo>
                <a:lnTo>
                  <a:pt x="4866" y="1391"/>
                </a:lnTo>
                <a:lnTo>
                  <a:pt x="4868" y="1391"/>
                </a:lnTo>
                <a:lnTo>
                  <a:pt x="4868" y="1391"/>
                </a:lnTo>
                <a:lnTo>
                  <a:pt x="4871" y="1391"/>
                </a:lnTo>
                <a:lnTo>
                  <a:pt x="4873" y="1391"/>
                </a:lnTo>
                <a:lnTo>
                  <a:pt x="4873" y="1389"/>
                </a:lnTo>
                <a:lnTo>
                  <a:pt x="4871" y="1389"/>
                </a:lnTo>
                <a:lnTo>
                  <a:pt x="4871" y="1386"/>
                </a:lnTo>
                <a:lnTo>
                  <a:pt x="4868" y="1386"/>
                </a:lnTo>
                <a:lnTo>
                  <a:pt x="4868" y="1389"/>
                </a:lnTo>
                <a:lnTo>
                  <a:pt x="4868" y="1386"/>
                </a:lnTo>
                <a:lnTo>
                  <a:pt x="4868" y="1386"/>
                </a:lnTo>
                <a:lnTo>
                  <a:pt x="4866" y="1384"/>
                </a:lnTo>
                <a:lnTo>
                  <a:pt x="4864" y="1384"/>
                </a:lnTo>
                <a:lnTo>
                  <a:pt x="4864" y="1384"/>
                </a:lnTo>
                <a:lnTo>
                  <a:pt x="4864" y="1384"/>
                </a:lnTo>
                <a:lnTo>
                  <a:pt x="4864" y="1384"/>
                </a:lnTo>
                <a:lnTo>
                  <a:pt x="4864" y="1384"/>
                </a:lnTo>
                <a:lnTo>
                  <a:pt x="4864" y="1386"/>
                </a:lnTo>
                <a:lnTo>
                  <a:pt x="4864" y="1386"/>
                </a:lnTo>
                <a:close/>
                <a:moveTo>
                  <a:pt x="4892" y="1368"/>
                </a:moveTo>
                <a:lnTo>
                  <a:pt x="4892" y="1368"/>
                </a:lnTo>
                <a:lnTo>
                  <a:pt x="4890" y="1365"/>
                </a:lnTo>
                <a:lnTo>
                  <a:pt x="4890" y="1365"/>
                </a:lnTo>
                <a:lnTo>
                  <a:pt x="4887" y="1363"/>
                </a:lnTo>
                <a:lnTo>
                  <a:pt x="4885" y="1361"/>
                </a:lnTo>
                <a:lnTo>
                  <a:pt x="4885" y="1363"/>
                </a:lnTo>
                <a:lnTo>
                  <a:pt x="4882" y="1361"/>
                </a:lnTo>
                <a:lnTo>
                  <a:pt x="4882" y="1361"/>
                </a:lnTo>
                <a:lnTo>
                  <a:pt x="4880" y="1361"/>
                </a:lnTo>
                <a:lnTo>
                  <a:pt x="4880" y="1358"/>
                </a:lnTo>
                <a:lnTo>
                  <a:pt x="4878" y="1361"/>
                </a:lnTo>
                <a:lnTo>
                  <a:pt x="4875" y="1361"/>
                </a:lnTo>
                <a:lnTo>
                  <a:pt x="4875" y="1361"/>
                </a:lnTo>
                <a:lnTo>
                  <a:pt x="4871" y="1358"/>
                </a:lnTo>
                <a:lnTo>
                  <a:pt x="4871" y="1358"/>
                </a:lnTo>
                <a:lnTo>
                  <a:pt x="4868" y="1361"/>
                </a:lnTo>
                <a:lnTo>
                  <a:pt x="4868" y="1361"/>
                </a:lnTo>
                <a:lnTo>
                  <a:pt x="4871" y="1361"/>
                </a:lnTo>
                <a:lnTo>
                  <a:pt x="4871" y="1361"/>
                </a:lnTo>
                <a:lnTo>
                  <a:pt x="4871" y="1361"/>
                </a:lnTo>
                <a:lnTo>
                  <a:pt x="4873" y="1363"/>
                </a:lnTo>
                <a:lnTo>
                  <a:pt x="4873" y="1365"/>
                </a:lnTo>
                <a:lnTo>
                  <a:pt x="4873" y="1365"/>
                </a:lnTo>
                <a:lnTo>
                  <a:pt x="4875" y="1365"/>
                </a:lnTo>
                <a:lnTo>
                  <a:pt x="4875" y="1368"/>
                </a:lnTo>
                <a:lnTo>
                  <a:pt x="4878" y="1370"/>
                </a:lnTo>
                <a:lnTo>
                  <a:pt x="4878" y="1372"/>
                </a:lnTo>
                <a:lnTo>
                  <a:pt x="4878" y="1375"/>
                </a:lnTo>
                <a:lnTo>
                  <a:pt x="4880" y="1375"/>
                </a:lnTo>
                <a:lnTo>
                  <a:pt x="4880" y="1377"/>
                </a:lnTo>
                <a:lnTo>
                  <a:pt x="4882" y="1377"/>
                </a:lnTo>
                <a:lnTo>
                  <a:pt x="4882" y="1379"/>
                </a:lnTo>
                <a:lnTo>
                  <a:pt x="4882" y="1379"/>
                </a:lnTo>
                <a:lnTo>
                  <a:pt x="4882" y="1382"/>
                </a:lnTo>
                <a:lnTo>
                  <a:pt x="4885" y="1384"/>
                </a:lnTo>
                <a:lnTo>
                  <a:pt x="4885" y="1384"/>
                </a:lnTo>
                <a:lnTo>
                  <a:pt x="4885" y="1384"/>
                </a:lnTo>
                <a:lnTo>
                  <a:pt x="4887" y="1386"/>
                </a:lnTo>
                <a:lnTo>
                  <a:pt x="4887" y="1386"/>
                </a:lnTo>
                <a:lnTo>
                  <a:pt x="4890" y="1386"/>
                </a:lnTo>
                <a:lnTo>
                  <a:pt x="4890" y="1384"/>
                </a:lnTo>
                <a:lnTo>
                  <a:pt x="4890" y="1384"/>
                </a:lnTo>
                <a:lnTo>
                  <a:pt x="4890" y="1384"/>
                </a:lnTo>
                <a:lnTo>
                  <a:pt x="4892" y="1384"/>
                </a:lnTo>
                <a:lnTo>
                  <a:pt x="4892" y="1384"/>
                </a:lnTo>
                <a:lnTo>
                  <a:pt x="4892" y="1382"/>
                </a:lnTo>
                <a:lnTo>
                  <a:pt x="4892" y="1382"/>
                </a:lnTo>
                <a:lnTo>
                  <a:pt x="4892" y="1379"/>
                </a:lnTo>
                <a:lnTo>
                  <a:pt x="4892" y="1379"/>
                </a:lnTo>
                <a:lnTo>
                  <a:pt x="4894" y="1377"/>
                </a:lnTo>
                <a:lnTo>
                  <a:pt x="4892" y="1372"/>
                </a:lnTo>
                <a:lnTo>
                  <a:pt x="4892" y="1372"/>
                </a:lnTo>
                <a:lnTo>
                  <a:pt x="4892" y="1370"/>
                </a:lnTo>
                <a:lnTo>
                  <a:pt x="4892" y="1368"/>
                </a:lnTo>
                <a:close/>
                <a:moveTo>
                  <a:pt x="4946" y="1821"/>
                </a:moveTo>
                <a:lnTo>
                  <a:pt x="4949" y="1823"/>
                </a:lnTo>
                <a:lnTo>
                  <a:pt x="4949" y="1823"/>
                </a:lnTo>
                <a:lnTo>
                  <a:pt x="4951" y="1823"/>
                </a:lnTo>
                <a:lnTo>
                  <a:pt x="4951" y="1821"/>
                </a:lnTo>
                <a:lnTo>
                  <a:pt x="4951" y="1819"/>
                </a:lnTo>
                <a:lnTo>
                  <a:pt x="4953" y="1816"/>
                </a:lnTo>
                <a:lnTo>
                  <a:pt x="4953" y="1816"/>
                </a:lnTo>
                <a:lnTo>
                  <a:pt x="4951" y="1816"/>
                </a:lnTo>
                <a:lnTo>
                  <a:pt x="4951" y="1816"/>
                </a:lnTo>
                <a:lnTo>
                  <a:pt x="4949" y="1821"/>
                </a:lnTo>
                <a:lnTo>
                  <a:pt x="4949" y="1821"/>
                </a:lnTo>
                <a:lnTo>
                  <a:pt x="4949" y="1819"/>
                </a:lnTo>
                <a:lnTo>
                  <a:pt x="4946" y="1819"/>
                </a:lnTo>
                <a:lnTo>
                  <a:pt x="4946" y="1821"/>
                </a:lnTo>
                <a:lnTo>
                  <a:pt x="4946" y="1821"/>
                </a:lnTo>
                <a:lnTo>
                  <a:pt x="4946" y="1821"/>
                </a:lnTo>
                <a:close/>
                <a:moveTo>
                  <a:pt x="5015" y="938"/>
                </a:moveTo>
                <a:lnTo>
                  <a:pt x="5019" y="938"/>
                </a:lnTo>
                <a:lnTo>
                  <a:pt x="5022" y="938"/>
                </a:lnTo>
                <a:lnTo>
                  <a:pt x="5027" y="942"/>
                </a:lnTo>
                <a:lnTo>
                  <a:pt x="5027" y="942"/>
                </a:lnTo>
                <a:lnTo>
                  <a:pt x="5027" y="940"/>
                </a:lnTo>
                <a:lnTo>
                  <a:pt x="5027" y="940"/>
                </a:lnTo>
                <a:lnTo>
                  <a:pt x="5027" y="938"/>
                </a:lnTo>
                <a:lnTo>
                  <a:pt x="5027" y="935"/>
                </a:lnTo>
                <a:lnTo>
                  <a:pt x="5029" y="933"/>
                </a:lnTo>
                <a:lnTo>
                  <a:pt x="5031" y="931"/>
                </a:lnTo>
                <a:lnTo>
                  <a:pt x="5031" y="931"/>
                </a:lnTo>
                <a:lnTo>
                  <a:pt x="5031" y="928"/>
                </a:lnTo>
                <a:lnTo>
                  <a:pt x="5029" y="928"/>
                </a:lnTo>
                <a:lnTo>
                  <a:pt x="5029" y="926"/>
                </a:lnTo>
                <a:lnTo>
                  <a:pt x="5027" y="924"/>
                </a:lnTo>
                <a:lnTo>
                  <a:pt x="5024" y="924"/>
                </a:lnTo>
                <a:lnTo>
                  <a:pt x="5022" y="921"/>
                </a:lnTo>
                <a:lnTo>
                  <a:pt x="5019" y="921"/>
                </a:lnTo>
                <a:lnTo>
                  <a:pt x="5015" y="919"/>
                </a:lnTo>
                <a:lnTo>
                  <a:pt x="5012" y="919"/>
                </a:lnTo>
                <a:lnTo>
                  <a:pt x="5012" y="921"/>
                </a:lnTo>
                <a:lnTo>
                  <a:pt x="5010" y="921"/>
                </a:lnTo>
                <a:lnTo>
                  <a:pt x="5010" y="921"/>
                </a:lnTo>
                <a:lnTo>
                  <a:pt x="5008" y="921"/>
                </a:lnTo>
                <a:lnTo>
                  <a:pt x="5010" y="924"/>
                </a:lnTo>
                <a:lnTo>
                  <a:pt x="5010" y="926"/>
                </a:lnTo>
                <a:lnTo>
                  <a:pt x="5010" y="926"/>
                </a:lnTo>
                <a:lnTo>
                  <a:pt x="5008" y="928"/>
                </a:lnTo>
                <a:lnTo>
                  <a:pt x="5005" y="928"/>
                </a:lnTo>
                <a:lnTo>
                  <a:pt x="5005" y="928"/>
                </a:lnTo>
                <a:lnTo>
                  <a:pt x="5003" y="928"/>
                </a:lnTo>
                <a:lnTo>
                  <a:pt x="5003" y="928"/>
                </a:lnTo>
                <a:lnTo>
                  <a:pt x="5001" y="928"/>
                </a:lnTo>
                <a:lnTo>
                  <a:pt x="4998" y="926"/>
                </a:lnTo>
                <a:lnTo>
                  <a:pt x="4998" y="926"/>
                </a:lnTo>
                <a:lnTo>
                  <a:pt x="4996" y="926"/>
                </a:lnTo>
                <a:lnTo>
                  <a:pt x="4996" y="928"/>
                </a:lnTo>
                <a:lnTo>
                  <a:pt x="4996" y="928"/>
                </a:lnTo>
                <a:lnTo>
                  <a:pt x="4996" y="931"/>
                </a:lnTo>
                <a:lnTo>
                  <a:pt x="4996" y="931"/>
                </a:lnTo>
                <a:lnTo>
                  <a:pt x="4996" y="933"/>
                </a:lnTo>
                <a:lnTo>
                  <a:pt x="4993" y="935"/>
                </a:lnTo>
                <a:lnTo>
                  <a:pt x="4993" y="938"/>
                </a:lnTo>
                <a:lnTo>
                  <a:pt x="4991" y="938"/>
                </a:lnTo>
                <a:lnTo>
                  <a:pt x="4989" y="940"/>
                </a:lnTo>
                <a:lnTo>
                  <a:pt x="4989" y="940"/>
                </a:lnTo>
                <a:lnTo>
                  <a:pt x="4989" y="940"/>
                </a:lnTo>
                <a:lnTo>
                  <a:pt x="4991" y="940"/>
                </a:lnTo>
                <a:lnTo>
                  <a:pt x="4993" y="940"/>
                </a:lnTo>
                <a:lnTo>
                  <a:pt x="4993" y="940"/>
                </a:lnTo>
                <a:lnTo>
                  <a:pt x="4996" y="942"/>
                </a:lnTo>
                <a:lnTo>
                  <a:pt x="4996" y="942"/>
                </a:lnTo>
                <a:lnTo>
                  <a:pt x="4996" y="942"/>
                </a:lnTo>
                <a:lnTo>
                  <a:pt x="4998" y="942"/>
                </a:lnTo>
                <a:lnTo>
                  <a:pt x="4998" y="945"/>
                </a:lnTo>
                <a:lnTo>
                  <a:pt x="4998" y="945"/>
                </a:lnTo>
                <a:lnTo>
                  <a:pt x="4998" y="945"/>
                </a:lnTo>
                <a:lnTo>
                  <a:pt x="4998" y="947"/>
                </a:lnTo>
                <a:lnTo>
                  <a:pt x="4998" y="947"/>
                </a:lnTo>
                <a:lnTo>
                  <a:pt x="5001" y="950"/>
                </a:lnTo>
                <a:lnTo>
                  <a:pt x="5001" y="950"/>
                </a:lnTo>
                <a:lnTo>
                  <a:pt x="5003" y="950"/>
                </a:lnTo>
                <a:lnTo>
                  <a:pt x="5003" y="954"/>
                </a:lnTo>
                <a:lnTo>
                  <a:pt x="5005" y="952"/>
                </a:lnTo>
                <a:lnTo>
                  <a:pt x="5008" y="954"/>
                </a:lnTo>
                <a:lnTo>
                  <a:pt x="5008" y="954"/>
                </a:lnTo>
                <a:lnTo>
                  <a:pt x="5008" y="952"/>
                </a:lnTo>
                <a:lnTo>
                  <a:pt x="5008" y="950"/>
                </a:lnTo>
                <a:lnTo>
                  <a:pt x="5008" y="947"/>
                </a:lnTo>
                <a:lnTo>
                  <a:pt x="5010" y="947"/>
                </a:lnTo>
                <a:lnTo>
                  <a:pt x="5010" y="947"/>
                </a:lnTo>
                <a:lnTo>
                  <a:pt x="5010" y="942"/>
                </a:lnTo>
                <a:lnTo>
                  <a:pt x="5010" y="940"/>
                </a:lnTo>
                <a:lnTo>
                  <a:pt x="5015" y="938"/>
                </a:lnTo>
                <a:lnTo>
                  <a:pt x="5015" y="938"/>
                </a:lnTo>
                <a:close/>
                <a:moveTo>
                  <a:pt x="5005" y="1552"/>
                </a:moveTo>
                <a:lnTo>
                  <a:pt x="5005" y="1549"/>
                </a:lnTo>
                <a:lnTo>
                  <a:pt x="5003" y="1549"/>
                </a:lnTo>
                <a:lnTo>
                  <a:pt x="5003" y="1547"/>
                </a:lnTo>
                <a:lnTo>
                  <a:pt x="5003" y="1552"/>
                </a:lnTo>
                <a:lnTo>
                  <a:pt x="5003" y="1552"/>
                </a:lnTo>
                <a:lnTo>
                  <a:pt x="5003" y="1554"/>
                </a:lnTo>
                <a:lnTo>
                  <a:pt x="5003" y="1554"/>
                </a:lnTo>
                <a:lnTo>
                  <a:pt x="5003" y="1557"/>
                </a:lnTo>
                <a:lnTo>
                  <a:pt x="5003" y="1559"/>
                </a:lnTo>
                <a:lnTo>
                  <a:pt x="5003" y="1559"/>
                </a:lnTo>
                <a:lnTo>
                  <a:pt x="5003" y="1559"/>
                </a:lnTo>
                <a:lnTo>
                  <a:pt x="5005" y="1559"/>
                </a:lnTo>
                <a:lnTo>
                  <a:pt x="5005" y="1557"/>
                </a:lnTo>
                <a:lnTo>
                  <a:pt x="5005" y="1554"/>
                </a:lnTo>
                <a:lnTo>
                  <a:pt x="5005" y="1552"/>
                </a:lnTo>
                <a:close/>
                <a:moveTo>
                  <a:pt x="5001" y="1559"/>
                </a:moveTo>
                <a:lnTo>
                  <a:pt x="5001" y="1559"/>
                </a:lnTo>
                <a:lnTo>
                  <a:pt x="5001" y="1561"/>
                </a:lnTo>
                <a:lnTo>
                  <a:pt x="5003" y="1564"/>
                </a:lnTo>
                <a:lnTo>
                  <a:pt x="5003" y="1561"/>
                </a:lnTo>
                <a:lnTo>
                  <a:pt x="5003" y="1561"/>
                </a:lnTo>
                <a:lnTo>
                  <a:pt x="5001" y="1559"/>
                </a:lnTo>
                <a:close/>
                <a:moveTo>
                  <a:pt x="5012" y="1649"/>
                </a:moveTo>
                <a:lnTo>
                  <a:pt x="5012" y="1651"/>
                </a:lnTo>
                <a:lnTo>
                  <a:pt x="5012" y="1653"/>
                </a:lnTo>
                <a:lnTo>
                  <a:pt x="5012" y="1656"/>
                </a:lnTo>
                <a:lnTo>
                  <a:pt x="5012" y="1656"/>
                </a:lnTo>
                <a:lnTo>
                  <a:pt x="5015" y="1653"/>
                </a:lnTo>
                <a:lnTo>
                  <a:pt x="5015" y="1653"/>
                </a:lnTo>
                <a:lnTo>
                  <a:pt x="5015" y="1651"/>
                </a:lnTo>
                <a:lnTo>
                  <a:pt x="5015" y="1651"/>
                </a:lnTo>
                <a:lnTo>
                  <a:pt x="5012" y="1649"/>
                </a:lnTo>
                <a:close/>
                <a:moveTo>
                  <a:pt x="5003" y="1564"/>
                </a:moveTo>
                <a:lnTo>
                  <a:pt x="5003" y="1564"/>
                </a:lnTo>
                <a:lnTo>
                  <a:pt x="5003" y="1564"/>
                </a:lnTo>
                <a:lnTo>
                  <a:pt x="5005" y="1564"/>
                </a:lnTo>
                <a:lnTo>
                  <a:pt x="5005" y="1564"/>
                </a:lnTo>
                <a:lnTo>
                  <a:pt x="5005" y="1564"/>
                </a:lnTo>
                <a:lnTo>
                  <a:pt x="5005" y="1564"/>
                </a:lnTo>
                <a:lnTo>
                  <a:pt x="5003" y="1564"/>
                </a:lnTo>
                <a:lnTo>
                  <a:pt x="5003" y="1564"/>
                </a:lnTo>
                <a:close/>
                <a:moveTo>
                  <a:pt x="5088" y="1651"/>
                </a:moveTo>
                <a:lnTo>
                  <a:pt x="5088" y="1651"/>
                </a:lnTo>
                <a:lnTo>
                  <a:pt x="5088" y="1651"/>
                </a:lnTo>
                <a:lnTo>
                  <a:pt x="5090" y="1651"/>
                </a:lnTo>
                <a:lnTo>
                  <a:pt x="5090" y="1649"/>
                </a:lnTo>
                <a:lnTo>
                  <a:pt x="5090" y="1649"/>
                </a:lnTo>
                <a:lnTo>
                  <a:pt x="5090" y="1646"/>
                </a:lnTo>
                <a:lnTo>
                  <a:pt x="5086" y="1644"/>
                </a:lnTo>
                <a:lnTo>
                  <a:pt x="5083" y="1644"/>
                </a:lnTo>
                <a:lnTo>
                  <a:pt x="5081" y="1644"/>
                </a:lnTo>
                <a:lnTo>
                  <a:pt x="5079" y="1644"/>
                </a:lnTo>
                <a:lnTo>
                  <a:pt x="5076" y="1644"/>
                </a:lnTo>
                <a:lnTo>
                  <a:pt x="5076" y="1646"/>
                </a:lnTo>
                <a:lnTo>
                  <a:pt x="5074" y="1646"/>
                </a:lnTo>
                <a:lnTo>
                  <a:pt x="5074" y="1646"/>
                </a:lnTo>
                <a:lnTo>
                  <a:pt x="5071" y="1646"/>
                </a:lnTo>
                <a:lnTo>
                  <a:pt x="5071" y="1646"/>
                </a:lnTo>
                <a:lnTo>
                  <a:pt x="5071" y="1646"/>
                </a:lnTo>
                <a:lnTo>
                  <a:pt x="5069" y="1649"/>
                </a:lnTo>
                <a:lnTo>
                  <a:pt x="5071" y="1649"/>
                </a:lnTo>
                <a:lnTo>
                  <a:pt x="5074" y="1649"/>
                </a:lnTo>
                <a:lnTo>
                  <a:pt x="5076" y="1651"/>
                </a:lnTo>
                <a:lnTo>
                  <a:pt x="5076" y="1651"/>
                </a:lnTo>
                <a:lnTo>
                  <a:pt x="5076" y="1651"/>
                </a:lnTo>
                <a:lnTo>
                  <a:pt x="5079" y="1651"/>
                </a:lnTo>
                <a:lnTo>
                  <a:pt x="5079" y="1653"/>
                </a:lnTo>
                <a:lnTo>
                  <a:pt x="5079" y="1653"/>
                </a:lnTo>
                <a:lnTo>
                  <a:pt x="5083" y="1653"/>
                </a:lnTo>
                <a:lnTo>
                  <a:pt x="5083" y="1651"/>
                </a:lnTo>
                <a:lnTo>
                  <a:pt x="5081" y="1651"/>
                </a:lnTo>
                <a:lnTo>
                  <a:pt x="5081" y="1651"/>
                </a:lnTo>
                <a:lnTo>
                  <a:pt x="5081" y="1651"/>
                </a:lnTo>
                <a:lnTo>
                  <a:pt x="5079" y="1649"/>
                </a:lnTo>
                <a:lnTo>
                  <a:pt x="5079" y="1646"/>
                </a:lnTo>
                <a:lnTo>
                  <a:pt x="5076" y="1646"/>
                </a:lnTo>
                <a:lnTo>
                  <a:pt x="5079" y="1646"/>
                </a:lnTo>
                <a:lnTo>
                  <a:pt x="5081" y="1649"/>
                </a:lnTo>
                <a:lnTo>
                  <a:pt x="5083" y="1649"/>
                </a:lnTo>
                <a:lnTo>
                  <a:pt x="5083" y="1651"/>
                </a:lnTo>
                <a:lnTo>
                  <a:pt x="5083" y="1651"/>
                </a:lnTo>
                <a:lnTo>
                  <a:pt x="5086" y="1651"/>
                </a:lnTo>
                <a:lnTo>
                  <a:pt x="5088" y="1651"/>
                </a:lnTo>
                <a:close/>
                <a:moveTo>
                  <a:pt x="4991" y="1696"/>
                </a:moveTo>
                <a:lnTo>
                  <a:pt x="4991" y="1694"/>
                </a:lnTo>
                <a:lnTo>
                  <a:pt x="4989" y="1689"/>
                </a:lnTo>
                <a:lnTo>
                  <a:pt x="4991" y="1686"/>
                </a:lnTo>
                <a:lnTo>
                  <a:pt x="4989" y="1686"/>
                </a:lnTo>
                <a:lnTo>
                  <a:pt x="4989" y="1686"/>
                </a:lnTo>
                <a:lnTo>
                  <a:pt x="4989" y="1686"/>
                </a:lnTo>
                <a:lnTo>
                  <a:pt x="4989" y="1689"/>
                </a:lnTo>
                <a:lnTo>
                  <a:pt x="4989" y="1691"/>
                </a:lnTo>
                <a:lnTo>
                  <a:pt x="4989" y="1691"/>
                </a:lnTo>
                <a:lnTo>
                  <a:pt x="4989" y="1696"/>
                </a:lnTo>
                <a:lnTo>
                  <a:pt x="4991" y="1696"/>
                </a:lnTo>
                <a:lnTo>
                  <a:pt x="4991" y="1696"/>
                </a:lnTo>
                <a:close/>
                <a:moveTo>
                  <a:pt x="5055" y="1646"/>
                </a:moveTo>
                <a:lnTo>
                  <a:pt x="5055" y="1646"/>
                </a:lnTo>
                <a:lnTo>
                  <a:pt x="5057" y="1649"/>
                </a:lnTo>
                <a:lnTo>
                  <a:pt x="5057" y="1649"/>
                </a:lnTo>
                <a:lnTo>
                  <a:pt x="5057" y="1646"/>
                </a:lnTo>
                <a:lnTo>
                  <a:pt x="5053" y="1644"/>
                </a:lnTo>
                <a:lnTo>
                  <a:pt x="5055" y="1646"/>
                </a:lnTo>
                <a:close/>
                <a:moveTo>
                  <a:pt x="5027" y="1634"/>
                </a:moveTo>
                <a:lnTo>
                  <a:pt x="5029" y="1634"/>
                </a:lnTo>
                <a:lnTo>
                  <a:pt x="5031" y="1634"/>
                </a:lnTo>
                <a:lnTo>
                  <a:pt x="5031" y="1634"/>
                </a:lnTo>
                <a:lnTo>
                  <a:pt x="5034" y="1634"/>
                </a:lnTo>
                <a:lnTo>
                  <a:pt x="5036" y="1637"/>
                </a:lnTo>
                <a:lnTo>
                  <a:pt x="5038" y="1637"/>
                </a:lnTo>
                <a:lnTo>
                  <a:pt x="5045" y="1639"/>
                </a:lnTo>
                <a:lnTo>
                  <a:pt x="5045" y="1639"/>
                </a:lnTo>
                <a:lnTo>
                  <a:pt x="5043" y="1637"/>
                </a:lnTo>
                <a:lnTo>
                  <a:pt x="5043" y="1637"/>
                </a:lnTo>
                <a:lnTo>
                  <a:pt x="5041" y="1637"/>
                </a:lnTo>
                <a:lnTo>
                  <a:pt x="5041" y="1634"/>
                </a:lnTo>
                <a:lnTo>
                  <a:pt x="5041" y="1632"/>
                </a:lnTo>
                <a:lnTo>
                  <a:pt x="5041" y="1632"/>
                </a:lnTo>
                <a:lnTo>
                  <a:pt x="5036" y="1630"/>
                </a:lnTo>
                <a:lnTo>
                  <a:pt x="5034" y="1627"/>
                </a:lnTo>
                <a:lnTo>
                  <a:pt x="5034" y="1627"/>
                </a:lnTo>
                <a:lnTo>
                  <a:pt x="5034" y="1625"/>
                </a:lnTo>
                <a:lnTo>
                  <a:pt x="5034" y="1625"/>
                </a:lnTo>
                <a:lnTo>
                  <a:pt x="5038" y="1623"/>
                </a:lnTo>
                <a:lnTo>
                  <a:pt x="5041" y="1620"/>
                </a:lnTo>
                <a:lnTo>
                  <a:pt x="5041" y="1620"/>
                </a:lnTo>
                <a:lnTo>
                  <a:pt x="5041" y="1616"/>
                </a:lnTo>
                <a:lnTo>
                  <a:pt x="5041" y="1613"/>
                </a:lnTo>
                <a:lnTo>
                  <a:pt x="5041" y="1611"/>
                </a:lnTo>
                <a:lnTo>
                  <a:pt x="5041" y="1611"/>
                </a:lnTo>
                <a:lnTo>
                  <a:pt x="5038" y="1611"/>
                </a:lnTo>
                <a:lnTo>
                  <a:pt x="5036" y="1611"/>
                </a:lnTo>
                <a:lnTo>
                  <a:pt x="5031" y="1616"/>
                </a:lnTo>
                <a:lnTo>
                  <a:pt x="5031" y="1616"/>
                </a:lnTo>
                <a:lnTo>
                  <a:pt x="5031" y="1618"/>
                </a:lnTo>
                <a:lnTo>
                  <a:pt x="5031" y="1620"/>
                </a:lnTo>
                <a:lnTo>
                  <a:pt x="5031" y="1620"/>
                </a:lnTo>
                <a:lnTo>
                  <a:pt x="5029" y="1620"/>
                </a:lnTo>
                <a:lnTo>
                  <a:pt x="5027" y="1623"/>
                </a:lnTo>
                <a:lnTo>
                  <a:pt x="5027" y="1625"/>
                </a:lnTo>
                <a:lnTo>
                  <a:pt x="5027" y="1625"/>
                </a:lnTo>
                <a:lnTo>
                  <a:pt x="5027" y="1627"/>
                </a:lnTo>
                <a:lnTo>
                  <a:pt x="5024" y="1627"/>
                </a:lnTo>
                <a:lnTo>
                  <a:pt x="5024" y="1625"/>
                </a:lnTo>
                <a:lnTo>
                  <a:pt x="5022" y="1625"/>
                </a:lnTo>
                <a:lnTo>
                  <a:pt x="5022" y="1625"/>
                </a:lnTo>
                <a:lnTo>
                  <a:pt x="5022" y="1623"/>
                </a:lnTo>
                <a:lnTo>
                  <a:pt x="5022" y="1623"/>
                </a:lnTo>
                <a:lnTo>
                  <a:pt x="5027" y="1620"/>
                </a:lnTo>
                <a:lnTo>
                  <a:pt x="5029" y="1618"/>
                </a:lnTo>
                <a:lnTo>
                  <a:pt x="5029" y="1616"/>
                </a:lnTo>
                <a:lnTo>
                  <a:pt x="5029" y="1613"/>
                </a:lnTo>
                <a:lnTo>
                  <a:pt x="5029" y="1611"/>
                </a:lnTo>
                <a:lnTo>
                  <a:pt x="5029" y="1609"/>
                </a:lnTo>
                <a:lnTo>
                  <a:pt x="5027" y="1606"/>
                </a:lnTo>
                <a:lnTo>
                  <a:pt x="5027" y="1606"/>
                </a:lnTo>
                <a:lnTo>
                  <a:pt x="5027" y="1604"/>
                </a:lnTo>
                <a:lnTo>
                  <a:pt x="5027" y="1604"/>
                </a:lnTo>
                <a:lnTo>
                  <a:pt x="5029" y="1599"/>
                </a:lnTo>
                <a:lnTo>
                  <a:pt x="5029" y="1599"/>
                </a:lnTo>
                <a:lnTo>
                  <a:pt x="5029" y="1597"/>
                </a:lnTo>
                <a:lnTo>
                  <a:pt x="5027" y="1599"/>
                </a:lnTo>
                <a:lnTo>
                  <a:pt x="5027" y="1599"/>
                </a:lnTo>
                <a:lnTo>
                  <a:pt x="5022" y="1601"/>
                </a:lnTo>
                <a:lnTo>
                  <a:pt x="5022" y="1606"/>
                </a:lnTo>
                <a:lnTo>
                  <a:pt x="5019" y="1609"/>
                </a:lnTo>
                <a:lnTo>
                  <a:pt x="5019" y="1609"/>
                </a:lnTo>
                <a:lnTo>
                  <a:pt x="5019" y="1611"/>
                </a:lnTo>
                <a:lnTo>
                  <a:pt x="5019" y="1613"/>
                </a:lnTo>
                <a:lnTo>
                  <a:pt x="5017" y="1618"/>
                </a:lnTo>
                <a:lnTo>
                  <a:pt x="5017" y="1620"/>
                </a:lnTo>
                <a:lnTo>
                  <a:pt x="5019" y="1625"/>
                </a:lnTo>
                <a:lnTo>
                  <a:pt x="5022" y="1625"/>
                </a:lnTo>
                <a:lnTo>
                  <a:pt x="5022" y="1627"/>
                </a:lnTo>
                <a:lnTo>
                  <a:pt x="5019" y="1627"/>
                </a:lnTo>
                <a:lnTo>
                  <a:pt x="5019" y="1630"/>
                </a:lnTo>
                <a:lnTo>
                  <a:pt x="5019" y="1632"/>
                </a:lnTo>
                <a:lnTo>
                  <a:pt x="5019" y="1634"/>
                </a:lnTo>
                <a:lnTo>
                  <a:pt x="5022" y="1637"/>
                </a:lnTo>
                <a:lnTo>
                  <a:pt x="5022" y="1637"/>
                </a:lnTo>
                <a:lnTo>
                  <a:pt x="5022" y="1637"/>
                </a:lnTo>
                <a:lnTo>
                  <a:pt x="5022" y="1642"/>
                </a:lnTo>
                <a:lnTo>
                  <a:pt x="5022" y="1644"/>
                </a:lnTo>
                <a:lnTo>
                  <a:pt x="5022" y="1646"/>
                </a:lnTo>
                <a:lnTo>
                  <a:pt x="5022" y="1646"/>
                </a:lnTo>
                <a:lnTo>
                  <a:pt x="5022" y="1649"/>
                </a:lnTo>
                <a:lnTo>
                  <a:pt x="5024" y="1651"/>
                </a:lnTo>
                <a:lnTo>
                  <a:pt x="5027" y="1651"/>
                </a:lnTo>
                <a:lnTo>
                  <a:pt x="5027" y="1653"/>
                </a:lnTo>
                <a:lnTo>
                  <a:pt x="5029" y="1658"/>
                </a:lnTo>
                <a:lnTo>
                  <a:pt x="5029" y="1658"/>
                </a:lnTo>
                <a:lnTo>
                  <a:pt x="5034" y="1660"/>
                </a:lnTo>
                <a:lnTo>
                  <a:pt x="5034" y="1663"/>
                </a:lnTo>
                <a:lnTo>
                  <a:pt x="5036" y="1663"/>
                </a:lnTo>
                <a:lnTo>
                  <a:pt x="5034" y="1660"/>
                </a:lnTo>
                <a:lnTo>
                  <a:pt x="5034" y="1660"/>
                </a:lnTo>
                <a:lnTo>
                  <a:pt x="5029" y="1653"/>
                </a:lnTo>
                <a:lnTo>
                  <a:pt x="5029" y="1649"/>
                </a:lnTo>
                <a:lnTo>
                  <a:pt x="5027" y="1644"/>
                </a:lnTo>
                <a:lnTo>
                  <a:pt x="5027" y="1642"/>
                </a:lnTo>
                <a:lnTo>
                  <a:pt x="5027" y="1639"/>
                </a:lnTo>
                <a:lnTo>
                  <a:pt x="5027" y="1637"/>
                </a:lnTo>
                <a:lnTo>
                  <a:pt x="5027" y="1637"/>
                </a:lnTo>
                <a:lnTo>
                  <a:pt x="5027" y="1634"/>
                </a:lnTo>
                <a:close/>
                <a:moveTo>
                  <a:pt x="4977" y="1682"/>
                </a:moveTo>
                <a:lnTo>
                  <a:pt x="4977" y="1682"/>
                </a:lnTo>
                <a:lnTo>
                  <a:pt x="4977" y="1682"/>
                </a:lnTo>
                <a:lnTo>
                  <a:pt x="4975" y="1682"/>
                </a:lnTo>
                <a:lnTo>
                  <a:pt x="4975" y="1679"/>
                </a:lnTo>
                <a:lnTo>
                  <a:pt x="4975" y="1679"/>
                </a:lnTo>
                <a:lnTo>
                  <a:pt x="4975" y="1679"/>
                </a:lnTo>
                <a:lnTo>
                  <a:pt x="4975" y="1682"/>
                </a:lnTo>
                <a:lnTo>
                  <a:pt x="4972" y="1682"/>
                </a:lnTo>
                <a:lnTo>
                  <a:pt x="4972" y="1679"/>
                </a:lnTo>
                <a:lnTo>
                  <a:pt x="4965" y="1679"/>
                </a:lnTo>
                <a:lnTo>
                  <a:pt x="4963" y="1679"/>
                </a:lnTo>
                <a:lnTo>
                  <a:pt x="4960" y="1679"/>
                </a:lnTo>
                <a:lnTo>
                  <a:pt x="4960" y="1679"/>
                </a:lnTo>
                <a:lnTo>
                  <a:pt x="4960" y="1684"/>
                </a:lnTo>
                <a:lnTo>
                  <a:pt x="4960" y="1686"/>
                </a:lnTo>
                <a:lnTo>
                  <a:pt x="4963" y="1686"/>
                </a:lnTo>
                <a:lnTo>
                  <a:pt x="4965" y="1686"/>
                </a:lnTo>
                <a:lnTo>
                  <a:pt x="4970" y="1684"/>
                </a:lnTo>
                <a:lnTo>
                  <a:pt x="4972" y="1684"/>
                </a:lnTo>
                <a:lnTo>
                  <a:pt x="4975" y="1684"/>
                </a:lnTo>
                <a:lnTo>
                  <a:pt x="4977" y="1684"/>
                </a:lnTo>
                <a:lnTo>
                  <a:pt x="4977" y="1682"/>
                </a:lnTo>
                <a:close/>
                <a:moveTo>
                  <a:pt x="4932" y="1748"/>
                </a:moveTo>
                <a:lnTo>
                  <a:pt x="4932" y="1745"/>
                </a:lnTo>
                <a:lnTo>
                  <a:pt x="4934" y="1743"/>
                </a:lnTo>
                <a:lnTo>
                  <a:pt x="4934" y="1743"/>
                </a:lnTo>
                <a:lnTo>
                  <a:pt x="4934" y="1743"/>
                </a:lnTo>
                <a:lnTo>
                  <a:pt x="4934" y="1743"/>
                </a:lnTo>
                <a:lnTo>
                  <a:pt x="4934" y="1743"/>
                </a:lnTo>
                <a:lnTo>
                  <a:pt x="4937" y="1745"/>
                </a:lnTo>
                <a:lnTo>
                  <a:pt x="4937" y="1745"/>
                </a:lnTo>
                <a:lnTo>
                  <a:pt x="4937" y="1741"/>
                </a:lnTo>
                <a:lnTo>
                  <a:pt x="4934" y="1738"/>
                </a:lnTo>
                <a:lnTo>
                  <a:pt x="4934" y="1736"/>
                </a:lnTo>
                <a:lnTo>
                  <a:pt x="4934" y="1736"/>
                </a:lnTo>
                <a:lnTo>
                  <a:pt x="4932" y="1738"/>
                </a:lnTo>
                <a:lnTo>
                  <a:pt x="4930" y="1741"/>
                </a:lnTo>
                <a:lnTo>
                  <a:pt x="4930" y="1745"/>
                </a:lnTo>
                <a:lnTo>
                  <a:pt x="4930" y="1748"/>
                </a:lnTo>
                <a:lnTo>
                  <a:pt x="4930" y="1750"/>
                </a:lnTo>
                <a:lnTo>
                  <a:pt x="4927" y="1750"/>
                </a:lnTo>
                <a:lnTo>
                  <a:pt x="4927" y="1753"/>
                </a:lnTo>
                <a:lnTo>
                  <a:pt x="4927" y="1755"/>
                </a:lnTo>
                <a:lnTo>
                  <a:pt x="4927" y="1755"/>
                </a:lnTo>
                <a:lnTo>
                  <a:pt x="4925" y="1757"/>
                </a:lnTo>
                <a:lnTo>
                  <a:pt x="4925" y="1757"/>
                </a:lnTo>
                <a:lnTo>
                  <a:pt x="4925" y="1757"/>
                </a:lnTo>
                <a:lnTo>
                  <a:pt x="4925" y="1760"/>
                </a:lnTo>
                <a:lnTo>
                  <a:pt x="4925" y="1762"/>
                </a:lnTo>
                <a:lnTo>
                  <a:pt x="4925" y="1764"/>
                </a:lnTo>
                <a:lnTo>
                  <a:pt x="4925" y="1764"/>
                </a:lnTo>
                <a:lnTo>
                  <a:pt x="4927" y="1762"/>
                </a:lnTo>
                <a:lnTo>
                  <a:pt x="4927" y="1764"/>
                </a:lnTo>
                <a:lnTo>
                  <a:pt x="4930" y="1762"/>
                </a:lnTo>
                <a:lnTo>
                  <a:pt x="4930" y="1760"/>
                </a:lnTo>
                <a:lnTo>
                  <a:pt x="4930" y="1760"/>
                </a:lnTo>
                <a:lnTo>
                  <a:pt x="4930" y="1760"/>
                </a:lnTo>
                <a:lnTo>
                  <a:pt x="4932" y="1757"/>
                </a:lnTo>
                <a:lnTo>
                  <a:pt x="4932" y="1757"/>
                </a:lnTo>
                <a:lnTo>
                  <a:pt x="4932" y="1757"/>
                </a:lnTo>
                <a:lnTo>
                  <a:pt x="4934" y="1757"/>
                </a:lnTo>
                <a:lnTo>
                  <a:pt x="4934" y="1757"/>
                </a:lnTo>
                <a:lnTo>
                  <a:pt x="4937" y="1755"/>
                </a:lnTo>
                <a:lnTo>
                  <a:pt x="4934" y="1755"/>
                </a:lnTo>
                <a:lnTo>
                  <a:pt x="4932" y="1753"/>
                </a:lnTo>
                <a:lnTo>
                  <a:pt x="4932" y="1753"/>
                </a:lnTo>
                <a:lnTo>
                  <a:pt x="4932" y="1753"/>
                </a:lnTo>
                <a:lnTo>
                  <a:pt x="4932" y="1753"/>
                </a:lnTo>
                <a:lnTo>
                  <a:pt x="4932" y="1748"/>
                </a:lnTo>
                <a:lnTo>
                  <a:pt x="4932" y="1748"/>
                </a:lnTo>
                <a:close/>
                <a:moveTo>
                  <a:pt x="4934" y="1821"/>
                </a:moveTo>
                <a:lnTo>
                  <a:pt x="4934" y="1819"/>
                </a:lnTo>
                <a:lnTo>
                  <a:pt x="4932" y="1819"/>
                </a:lnTo>
                <a:lnTo>
                  <a:pt x="4930" y="1819"/>
                </a:lnTo>
                <a:lnTo>
                  <a:pt x="4930" y="1819"/>
                </a:lnTo>
                <a:lnTo>
                  <a:pt x="4930" y="1819"/>
                </a:lnTo>
                <a:lnTo>
                  <a:pt x="4927" y="1821"/>
                </a:lnTo>
                <a:lnTo>
                  <a:pt x="4934" y="1821"/>
                </a:lnTo>
                <a:lnTo>
                  <a:pt x="4934" y="1821"/>
                </a:lnTo>
                <a:close/>
                <a:moveTo>
                  <a:pt x="4944" y="1672"/>
                </a:moveTo>
                <a:lnTo>
                  <a:pt x="4944" y="1672"/>
                </a:lnTo>
                <a:lnTo>
                  <a:pt x="4944" y="1670"/>
                </a:lnTo>
                <a:lnTo>
                  <a:pt x="4944" y="1670"/>
                </a:lnTo>
                <a:lnTo>
                  <a:pt x="4942" y="1670"/>
                </a:lnTo>
                <a:lnTo>
                  <a:pt x="4939" y="1672"/>
                </a:lnTo>
                <a:lnTo>
                  <a:pt x="4939" y="1672"/>
                </a:lnTo>
                <a:lnTo>
                  <a:pt x="4939" y="1670"/>
                </a:lnTo>
                <a:lnTo>
                  <a:pt x="4939" y="1668"/>
                </a:lnTo>
                <a:lnTo>
                  <a:pt x="4937" y="1668"/>
                </a:lnTo>
                <a:lnTo>
                  <a:pt x="4934" y="1670"/>
                </a:lnTo>
                <a:lnTo>
                  <a:pt x="4932" y="1670"/>
                </a:lnTo>
                <a:lnTo>
                  <a:pt x="4932" y="1670"/>
                </a:lnTo>
                <a:lnTo>
                  <a:pt x="4932" y="1675"/>
                </a:lnTo>
                <a:lnTo>
                  <a:pt x="4932" y="1677"/>
                </a:lnTo>
                <a:lnTo>
                  <a:pt x="4932" y="1677"/>
                </a:lnTo>
                <a:lnTo>
                  <a:pt x="4934" y="1677"/>
                </a:lnTo>
                <a:lnTo>
                  <a:pt x="4937" y="1672"/>
                </a:lnTo>
                <a:lnTo>
                  <a:pt x="4937" y="1672"/>
                </a:lnTo>
                <a:lnTo>
                  <a:pt x="4939" y="1675"/>
                </a:lnTo>
                <a:lnTo>
                  <a:pt x="4937" y="1677"/>
                </a:lnTo>
                <a:lnTo>
                  <a:pt x="4937" y="1677"/>
                </a:lnTo>
                <a:lnTo>
                  <a:pt x="4937" y="1677"/>
                </a:lnTo>
                <a:lnTo>
                  <a:pt x="4939" y="1677"/>
                </a:lnTo>
                <a:lnTo>
                  <a:pt x="4939" y="1677"/>
                </a:lnTo>
                <a:lnTo>
                  <a:pt x="4939" y="1675"/>
                </a:lnTo>
                <a:lnTo>
                  <a:pt x="4942" y="1675"/>
                </a:lnTo>
                <a:lnTo>
                  <a:pt x="4942" y="1675"/>
                </a:lnTo>
                <a:lnTo>
                  <a:pt x="4944" y="1675"/>
                </a:lnTo>
                <a:lnTo>
                  <a:pt x="4944" y="1675"/>
                </a:lnTo>
                <a:lnTo>
                  <a:pt x="4944" y="1672"/>
                </a:lnTo>
                <a:close/>
                <a:moveTo>
                  <a:pt x="4927" y="1821"/>
                </a:moveTo>
                <a:lnTo>
                  <a:pt x="4927" y="1823"/>
                </a:lnTo>
                <a:lnTo>
                  <a:pt x="4925" y="1823"/>
                </a:lnTo>
                <a:lnTo>
                  <a:pt x="4925" y="1826"/>
                </a:lnTo>
                <a:lnTo>
                  <a:pt x="4927" y="1826"/>
                </a:lnTo>
                <a:lnTo>
                  <a:pt x="4927" y="1823"/>
                </a:lnTo>
                <a:lnTo>
                  <a:pt x="4927" y="1823"/>
                </a:lnTo>
                <a:lnTo>
                  <a:pt x="4930" y="1823"/>
                </a:lnTo>
                <a:lnTo>
                  <a:pt x="4930" y="1823"/>
                </a:lnTo>
                <a:lnTo>
                  <a:pt x="4930" y="1821"/>
                </a:lnTo>
                <a:lnTo>
                  <a:pt x="4927" y="1821"/>
                </a:lnTo>
                <a:close/>
                <a:moveTo>
                  <a:pt x="4975" y="1819"/>
                </a:moveTo>
                <a:lnTo>
                  <a:pt x="4977" y="1819"/>
                </a:lnTo>
                <a:lnTo>
                  <a:pt x="4977" y="1816"/>
                </a:lnTo>
                <a:lnTo>
                  <a:pt x="4977" y="1816"/>
                </a:lnTo>
                <a:lnTo>
                  <a:pt x="4977" y="1816"/>
                </a:lnTo>
                <a:lnTo>
                  <a:pt x="4975" y="1819"/>
                </a:lnTo>
                <a:close/>
                <a:moveTo>
                  <a:pt x="4996" y="1682"/>
                </a:moveTo>
                <a:lnTo>
                  <a:pt x="4991" y="1682"/>
                </a:lnTo>
                <a:lnTo>
                  <a:pt x="4986" y="1682"/>
                </a:lnTo>
                <a:lnTo>
                  <a:pt x="4982" y="1682"/>
                </a:lnTo>
                <a:lnTo>
                  <a:pt x="4979" y="1682"/>
                </a:lnTo>
                <a:lnTo>
                  <a:pt x="4979" y="1682"/>
                </a:lnTo>
                <a:lnTo>
                  <a:pt x="4979" y="1684"/>
                </a:lnTo>
                <a:lnTo>
                  <a:pt x="4979" y="1684"/>
                </a:lnTo>
                <a:lnTo>
                  <a:pt x="4982" y="1684"/>
                </a:lnTo>
                <a:lnTo>
                  <a:pt x="4986" y="1684"/>
                </a:lnTo>
                <a:lnTo>
                  <a:pt x="4989" y="1684"/>
                </a:lnTo>
                <a:lnTo>
                  <a:pt x="4996" y="1684"/>
                </a:lnTo>
                <a:lnTo>
                  <a:pt x="4996" y="1682"/>
                </a:lnTo>
                <a:close/>
                <a:moveTo>
                  <a:pt x="4986" y="1807"/>
                </a:moveTo>
                <a:lnTo>
                  <a:pt x="4984" y="1805"/>
                </a:lnTo>
                <a:lnTo>
                  <a:pt x="4982" y="1809"/>
                </a:lnTo>
                <a:lnTo>
                  <a:pt x="4982" y="1809"/>
                </a:lnTo>
                <a:lnTo>
                  <a:pt x="4982" y="1812"/>
                </a:lnTo>
                <a:lnTo>
                  <a:pt x="4982" y="1812"/>
                </a:lnTo>
                <a:lnTo>
                  <a:pt x="4984" y="1812"/>
                </a:lnTo>
                <a:lnTo>
                  <a:pt x="4986" y="1809"/>
                </a:lnTo>
                <a:lnTo>
                  <a:pt x="4986" y="1809"/>
                </a:lnTo>
                <a:lnTo>
                  <a:pt x="4989" y="1812"/>
                </a:lnTo>
                <a:lnTo>
                  <a:pt x="4991" y="1812"/>
                </a:lnTo>
                <a:lnTo>
                  <a:pt x="4993" y="1812"/>
                </a:lnTo>
                <a:lnTo>
                  <a:pt x="4993" y="1809"/>
                </a:lnTo>
                <a:lnTo>
                  <a:pt x="4996" y="1809"/>
                </a:lnTo>
                <a:lnTo>
                  <a:pt x="4998" y="1807"/>
                </a:lnTo>
                <a:lnTo>
                  <a:pt x="5001" y="1807"/>
                </a:lnTo>
                <a:lnTo>
                  <a:pt x="5001" y="1807"/>
                </a:lnTo>
                <a:lnTo>
                  <a:pt x="5001" y="1805"/>
                </a:lnTo>
                <a:lnTo>
                  <a:pt x="4998" y="1805"/>
                </a:lnTo>
                <a:lnTo>
                  <a:pt x="4996" y="1805"/>
                </a:lnTo>
                <a:lnTo>
                  <a:pt x="4993" y="1805"/>
                </a:lnTo>
                <a:lnTo>
                  <a:pt x="4991" y="1807"/>
                </a:lnTo>
                <a:lnTo>
                  <a:pt x="4989" y="1807"/>
                </a:lnTo>
                <a:lnTo>
                  <a:pt x="4986" y="1807"/>
                </a:lnTo>
                <a:close/>
                <a:moveTo>
                  <a:pt x="4918" y="1757"/>
                </a:moveTo>
                <a:lnTo>
                  <a:pt x="4918" y="1757"/>
                </a:lnTo>
                <a:lnTo>
                  <a:pt x="4920" y="1757"/>
                </a:lnTo>
                <a:lnTo>
                  <a:pt x="4920" y="1757"/>
                </a:lnTo>
                <a:lnTo>
                  <a:pt x="4923" y="1757"/>
                </a:lnTo>
                <a:lnTo>
                  <a:pt x="4923" y="1757"/>
                </a:lnTo>
                <a:lnTo>
                  <a:pt x="4923" y="1757"/>
                </a:lnTo>
                <a:lnTo>
                  <a:pt x="4925" y="1757"/>
                </a:lnTo>
                <a:lnTo>
                  <a:pt x="4925" y="1755"/>
                </a:lnTo>
                <a:lnTo>
                  <a:pt x="4925" y="1753"/>
                </a:lnTo>
                <a:lnTo>
                  <a:pt x="4927" y="1748"/>
                </a:lnTo>
                <a:lnTo>
                  <a:pt x="4927" y="1743"/>
                </a:lnTo>
                <a:lnTo>
                  <a:pt x="4927" y="1741"/>
                </a:lnTo>
                <a:lnTo>
                  <a:pt x="4927" y="1741"/>
                </a:lnTo>
                <a:lnTo>
                  <a:pt x="4923" y="1743"/>
                </a:lnTo>
                <a:lnTo>
                  <a:pt x="4920" y="1745"/>
                </a:lnTo>
                <a:lnTo>
                  <a:pt x="4920" y="1745"/>
                </a:lnTo>
                <a:lnTo>
                  <a:pt x="4920" y="1750"/>
                </a:lnTo>
                <a:lnTo>
                  <a:pt x="4920" y="1750"/>
                </a:lnTo>
                <a:lnTo>
                  <a:pt x="4920" y="1753"/>
                </a:lnTo>
                <a:lnTo>
                  <a:pt x="4918" y="1757"/>
                </a:lnTo>
                <a:close/>
                <a:moveTo>
                  <a:pt x="4939" y="1448"/>
                </a:moveTo>
                <a:lnTo>
                  <a:pt x="4939" y="1448"/>
                </a:lnTo>
                <a:lnTo>
                  <a:pt x="4937" y="1450"/>
                </a:lnTo>
                <a:lnTo>
                  <a:pt x="4937" y="1450"/>
                </a:lnTo>
                <a:lnTo>
                  <a:pt x="4937" y="1450"/>
                </a:lnTo>
                <a:lnTo>
                  <a:pt x="4937" y="1453"/>
                </a:lnTo>
                <a:lnTo>
                  <a:pt x="4939" y="1453"/>
                </a:lnTo>
                <a:lnTo>
                  <a:pt x="4939" y="1450"/>
                </a:lnTo>
                <a:lnTo>
                  <a:pt x="4939" y="1450"/>
                </a:lnTo>
                <a:lnTo>
                  <a:pt x="4939" y="1448"/>
                </a:lnTo>
                <a:close/>
                <a:moveTo>
                  <a:pt x="4918" y="1424"/>
                </a:moveTo>
                <a:lnTo>
                  <a:pt x="4918" y="1424"/>
                </a:lnTo>
                <a:lnTo>
                  <a:pt x="4918" y="1424"/>
                </a:lnTo>
                <a:lnTo>
                  <a:pt x="4918" y="1422"/>
                </a:lnTo>
                <a:lnTo>
                  <a:pt x="4920" y="1420"/>
                </a:lnTo>
                <a:lnTo>
                  <a:pt x="4920" y="1417"/>
                </a:lnTo>
                <a:lnTo>
                  <a:pt x="4918" y="1417"/>
                </a:lnTo>
                <a:lnTo>
                  <a:pt x="4918" y="1417"/>
                </a:lnTo>
                <a:lnTo>
                  <a:pt x="4918" y="1417"/>
                </a:lnTo>
                <a:lnTo>
                  <a:pt x="4918" y="1420"/>
                </a:lnTo>
                <a:lnTo>
                  <a:pt x="4916" y="1420"/>
                </a:lnTo>
                <a:lnTo>
                  <a:pt x="4916" y="1422"/>
                </a:lnTo>
                <a:lnTo>
                  <a:pt x="4916" y="1424"/>
                </a:lnTo>
                <a:lnTo>
                  <a:pt x="4918" y="1424"/>
                </a:lnTo>
                <a:close/>
                <a:moveTo>
                  <a:pt x="4866" y="1394"/>
                </a:moveTo>
                <a:lnTo>
                  <a:pt x="4866" y="1391"/>
                </a:lnTo>
                <a:lnTo>
                  <a:pt x="4866" y="1391"/>
                </a:lnTo>
                <a:lnTo>
                  <a:pt x="4864" y="1391"/>
                </a:lnTo>
                <a:lnTo>
                  <a:pt x="4864" y="1391"/>
                </a:lnTo>
                <a:lnTo>
                  <a:pt x="4866" y="1396"/>
                </a:lnTo>
                <a:lnTo>
                  <a:pt x="4866" y="1396"/>
                </a:lnTo>
                <a:lnTo>
                  <a:pt x="4866" y="1398"/>
                </a:lnTo>
                <a:lnTo>
                  <a:pt x="4866" y="1398"/>
                </a:lnTo>
                <a:lnTo>
                  <a:pt x="4868" y="1398"/>
                </a:lnTo>
                <a:lnTo>
                  <a:pt x="4868" y="1396"/>
                </a:lnTo>
                <a:lnTo>
                  <a:pt x="4868" y="1394"/>
                </a:lnTo>
                <a:lnTo>
                  <a:pt x="4868" y="1394"/>
                </a:lnTo>
                <a:lnTo>
                  <a:pt x="4866" y="1394"/>
                </a:lnTo>
                <a:close/>
                <a:moveTo>
                  <a:pt x="4866" y="1424"/>
                </a:moveTo>
                <a:lnTo>
                  <a:pt x="4868" y="1422"/>
                </a:lnTo>
                <a:lnTo>
                  <a:pt x="4868" y="1422"/>
                </a:lnTo>
                <a:lnTo>
                  <a:pt x="4868" y="1422"/>
                </a:lnTo>
                <a:lnTo>
                  <a:pt x="4868" y="1420"/>
                </a:lnTo>
                <a:lnTo>
                  <a:pt x="4866" y="1420"/>
                </a:lnTo>
                <a:lnTo>
                  <a:pt x="4864" y="1422"/>
                </a:lnTo>
                <a:lnTo>
                  <a:pt x="4866" y="1424"/>
                </a:lnTo>
                <a:close/>
                <a:moveTo>
                  <a:pt x="4927" y="1488"/>
                </a:moveTo>
                <a:lnTo>
                  <a:pt x="4927" y="1488"/>
                </a:lnTo>
                <a:lnTo>
                  <a:pt x="4927" y="1488"/>
                </a:lnTo>
                <a:lnTo>
                  <a:pt x="4927" y="1488"/>
                </a:lnTo>
                <a:lnTo>
                  <a:pt x="4927" y="1488"/>
                </a:lnTo>
                <a:lnTo>
                  <a:pt x="4925" y="1488"/>
                </a:lnTo>
                <a:lnTo>
                  <a:pt x="4925" y="1488"/>
                </a:lnTo>
                <a:lnTo>
                  <a:pt x="4925" y="1490"/>
                </a:lnTo>
                <a:lnTo>
                  <a:pt x="4927" y="1490"/>
                </a:lnTo>
                <a:lnTo>
                  <a:pt x="4927" y="1488"/>
                </a:lnTo>
                <a:close/>
                <a:moveTo>
                  <a:pt x="4953" y="1821"/>
                </a:moveTo>
                <a:lnTo>
                  <a:pt x="4956" y="1821"/>
                </a:lnTo>
                <a:lnTo>
                  <a:pt x="4967" y="1821"/>
                </a:lnTo>
                <a:lnTo>
                  <a:pt x="4967" y="1819"/>
                </a:lnTo>
                <a:lnTo>
                  <a:pt x="4967" y="1816"/>
                </a:lnTo>
                <a:lnTo>
                  <a:pt x="4967" y="1816"/>
                </a:lnTo>
                <a:lnTo>
                  <a:pt x="4965" y="1816"/>
                </a:lnTo>
                <a:lnTo>
                  <a:pt x="4960" y="1816"/>
                </a:lnTo>
                <a:lnTo>
                  <a:pt x="4960" y="1816"/>
                </a:lnTo>
                <a:lnTo>
                  <a:pt x="4958" y="1816"/>
                </a:lnTo>
                <a:lnTo>
                  <a:pt x="4958" y="1816"/>
                </a:lnTo>
                <a:lnTo>
                  <a:pt x="4956" y="1816"/>
                </a:lnTo>
                <a:lnTo>
                  <a:pt x="4956" y="1816"/>
                </a:lnTo>
                <a:lnTo>
                  <a:pt x="4953" y="1819"/>
                </a:lnTo>
                <a:lnTo>
                  <a:pt x="4956" y="1819"/>
                </a:lnTo>
                <a:lnTo>
                  <a:pt x="4953" y="1821"/>
                </a:lnTo>
                <a:lnTo>
                  <a:pt x="4953" y="1821"/>
                </a:lnTo>
                <a:close/>
                <a:moveTo>
                  <a:pt x="4861" y="1403"/>
                </a:moveTo>
                <a:lnTo>
                  <a:pt x="4861" y="1403"/>
                </a:lnTo>
                <a:lnTo>
                  <a:pt x="4864" y="1403"/>
                </a:lnTo>
                <a:lnTo>
                  <a:pt x="4864" y="1403"/>
                </a:lnTo>
                <a:lnTo>
                  <a:pt x="4864" y="1403"/>
                </a:lnTo>
                <a:lnTo>
                  <a:pt x="4866" y="1403"/>
                </a:lnTo>
                <a:lnTo>
                  <a:pt x="4864" y="1401"/>
                </a:lnTo>
                <a:lnTo>
                  <a:pt x="4864" y="1401"/>
                </a:lnTo>
                <a:lnTo>
                  <a:pt x="4864" y="1403"/>
                </a:lnTo>
                <a:lnTo>
                  <a:pt x="4861" y="1403"/>
                </a:lnTo>
                <a:close/>
                <a:moveTo>
                  <a:pt x="4937" y="1405"/>
                </a:moveTo>
                <a:lnTo>
                  <a:pt x="4937" y="1405"/>
                </a:lnTo>
                <a:lnTo>
                  <a:pt x="4937" y="1408"/>
                </a:lnTo>
                <a:lnTo>
                  <a:pt x="4937" y="1408"/>
                </a:lnTo>
                <a:lnTo>
                  <a:pt x="4939" y="1408"/>
                </a:lnTo>
                <a:lnTo>
                  <a:pt x="4937" y="1405"/>
                </a:lnTo>
                <a:close/>
                <a:moveTo>
                  <a:pt x="4923" y="1372"/>
                </a:moveTo>
                <a:lnTo>
                  <a:pt x="4920" y="1368"/>
                </a:lnTo>
                <a:lnTo>
                  <a:pt x="4920" y="1368"/>
                </a:lnTo>
                <a:lnTo>
                  <a:pt x="4918" y="1368"/>
                </a:lnTo>
                <a:lnTo>
                  <a:pt x="4918" y="1368"/>
                </a:lnTo>
                <a:lnTo>
                  <a:pt x="4918" y="1370"/>
                </a:lnTo>
                <a:lnTo>
                  <a:pt x="4920" y="1370"/>
                </a:lnTo>
                <a:lnTo>
                  <a:pt x="4923" y="1372"/>
                </a:lnTo>
                <a:lnTo>
                  <a:pt x="4925" y="1375"/>
                </a:lnTo>
                <a:lnTo>
                  <a:pt x="4927" y="1377"/>
                </a:lnTo>
                <a:lnTo>
                  <a:pt x="4925" y="1372"/>
                </a:lnTo>
                <a:lnTo>
                  <a:pt x="4923" y="1372"/>
                </a:lnTo>
                <a:close/>
                <a:moveTo>
                  <a:pt x="4911" y="1507"/>
                </a:moveTo>
                <a:lnTo>
                  <a:pt x="4911" y="1509"/>
                </a:lnTo>
                <a:lnTo>
                  <a:pt x="4911" y="1509"/>
                </a:lnTo>
                <a:lnTo>
                  <a:pt x="4913" y="1509"/>
                </a:lnTo>
                <a:lnTo>
                  <a:pt x="4916" y="1507"/>
                </a:lnTo>
                <a:lnTo>
                  <a:pt x="4916" y="1505"/>
                </a:lnTo>
                <a:lnTo>
                  <a:pt x="4918" y="1505"/>
                </a:lnTo>
                <a:lnTo>
                  <a:pt x="4918" y="1505"/>
                </a:lnTo>
                <a:lnTo>
                  <a:pt x="4913" y="1502"/>
                </a:lnTo>
                <a:lnTo>
                  <a:pt x="4911" y="1502"/>
                </a:lnTo>
                <a:lnTo>
                  <a:pt x="4908" y="1505"/>
                </a:lnTo>
                <a:lnTo>
                  <a:pt x="4908" y="1505"/>
                </a:lnTo>
                <a:lnTo>
                  <a:pt x="4908" y="1505"/>
                </a:lnTo>
                <a:lnTo>
                  <a:pt x="4911" y="1507"/>
                </a:lnTo>
                <a:close/>
                <a:moveTo>
                  <a:pt x="4892" y="1516"/>
                </a:moveTo>
                <a:lnTo>
                  <a:pt x="4892" y="1519"/>
                </a:lnTo>
                <a:lnTo>
                  <a:pt x="4892" y="1519"/>
                </a:lnTo>
                <a:lnTo>
                  <a:pt x="4894" y="1519"/>
                </a:lnTo>
                <a:lnTo>
                  <a:pt x="4897" y="1519"/>
                </a:lnTo>
                <a:lnTo>
                  <a:pt x="4899" y="1519"/>
                </a:lnTo>
                <a:lnTo>
                  <a:pt x="4899" y="1521"/>
                </a:lnTo>
                <a:lnTo>
                  <a:pt x="4901" y="1519"/>
                </a:lnTo>
                <a:lnTo>
                  <a:pt x="4901" y="1519"/>
                </a:lnTo>
                <a:lnTo>
                  <a:pt x="4901" y="1516"/>
                </a:lnTo>
                <a:lnTo>
                  <a:pt x="4899" y="1516"/>
                </a:lnTo>
                <a:lnTo>
                  <a:pt x="4899" y="1516"/>
                </a:lnTo>
                <a:lnTo>
                  <a:pt x="4897" y="1516"/>
                </a:lnTo>
                <a:lnTo>
                  <a:pt x="4894" y="1516"/>
                </a:lnTo>
                <a:lnTo>
                  <a:pt x="4892" y="1516"/>
                </a:lnTo>
                <a:close/>
                <a:moveTo>
                  <a:pt x="4880" y="1531"/>
                </a:moveTo>
                <a:lnTo>
                  <a:pt x="4880" y="1531"/>
                </a:lnTo>
                <a:lnTo>
                  <a:pt x="4878" y="1533"/>
                </a:lnTo>
                <a:lnTo>
                  <a:pt x="4875" y="1533"/>
                </a:lnTo>
                <a:lnTo>
                  <a:pt x="4873" y="1535"/>
                </a:lnTo>
                <a:lnTo>
                  <a:pt x="4873" y="1538"/>
                </a:lnTo>
                <a:lnTo>
                  <a:pt x="4873" y="1538"/>
                </a:lnTo>
                <a:lnTo>
                  <a:pt x="4875" y="1538"/>
                </a:lnTo>
                <a:lnTo>
                  <a:pt x="4875" y="1535"/>
                </a:lnTo>
                <a:lnTo>
                  <a:pt x="4878" y="1535"/>
                </a:lnTo>
                <a:lnTo>
                  <a:pt x="4878" y="1533"/>
                </a:lnTo>
                <a:lnTo>
                  <a:pt x="4880" y="1535"/>
                </a:lnTo>
                <a:lnTo>
                  <a:pt x="4880" y="1535"/>
                </a:lnTo>
                <a:lnTo>
                  <a:pt x="4880" y="1535"/>
                </a:lnTo>
                <a:lnTo>
                  <a:pt x="4880" y="1533"/>
                </a:lnTo>
                <a:lnTo>
                  <a:pt x="4880" y="1533"/>
                </a:lnTo>
                <a:lnTo>
                  <a:pt x="4880" y="1531"/>
                </a:lnTo>
                <a:close/>
                <a:moveTo>
                  <a:pt x="4991" y="926"/>
                </a:moveTo>
                <a:lnTo>
                  <a:pt x="4991" y="924"/>
                </a:lnTo>
                <a:lnTo>
                  <a:pt x="4991" y="924"/>
                </a:lnTo>
                <a:lnTo>
                  <a:pt x="4991" y="924"/>
                </a:lnTo>
                <a:lnTo>
                  <a:pt x="4989" y="924"/>
                </a:lnTo>
                <a:lnTo>
                  <a:pt x="4989" y="926"/>
                </a:lnTo>
                <a:lnTo>
                  <a:pt x="4991" y="926"/>
                </a:lnTo>
                <a:lnTo>
                  <a:pt x="4991" y="926"/>
                </a:lnTo>
                <a:close/>
                <a:moveTo>
                  <a:pt x="5029" y="916"/>
                </a:moveTo>
                <a:lnTo>
                  <a:pt x="5029" y="916"/>
                </a:lnTo>
                <a:lnTo>
                  <a:pt x="5029" y="916"/>
                </a:lnTo>
                <a:lnTo>
                  <a:pt x="5027" y="919"/>
                </a:lnTo>
                <a:lnTo>
                  <a:pt x="5027" y="921"/>
                </a:lnTo>
                <a:lnTo>
                  <a:pt x="5027" y="921"/>
                </a:lnTo>
                <a:lnTo>
                  <a:pt x="5029" y="924"/>
                </a:lnTo>
                <a:lnTo>
                  <a:pt x="5031" y="924"/>
                </a:lnTo>
                <a:lnTo>
                  <a:pt x="5031" y="921"/>
                </a:lnTo>
                <a:lnTo>
                  <a:pt x="5029" y="919"/>
                </a:lnTo>
                <a:lnTo>
                  <a:pt x="5031" y="916"/>
                </a:lnTo>
                <a:lnTo>
                  <a:pt x="5029" y="916"/>
                </a:lnTo>
                <a:close/>
                <a:moveTo>
                  <a:pt x="5017" y="919"/>
                </a:moveTo>
                <a:lnTo>
                  <a:pt x="5019" y="916"/>
                </a:lnTo>
                <a:lnTo>
                  <a:pt x="5019" y="916"/>
                </a:lnTo>
                <a:lnTo>
                  <a:pt x="5019" y="916"/>
                </a:lnTo>
                <a:lnTo>
                  <a:pt x="5019" y="916"/>
                </a:lnTo>
                <a:lnTo>
                  <a:pt x="5019" y="916"/>
                </a:lnTo>
                <a:lnTo>
                  <a:pt x="5017" y="916"/>
                </a:lnTo>
                <a:lnTo>
                  <a:pt x="5017" y="916"/>
                </a:lnTo>
                <a:lnTo>
                  <a:pt x="5017" y="916"/>
                </a:lnTo>
                <a:lnTo>
                  <a:pt x="5017" y="919"/>
                </a:lnTo>
                <a:close/>
                <a:moveTo>
                  <a:pt x="5034" y="1601"/>
                </a:moveTo>
                <a:lnTo>
                  <a:pt x="5036" y="1601"/>
                </a:lnTo>
                <a:lnTo>
                  <a:pt x="5038" y="1599"/>
                </a:lnTo>
                <a:lnTo>
                  <a:pt x="5038" y="1597"/>
                </a:lnTo>
                <a:lnTo>
                  <a:pt x="5041" y="1592"/>
                </a:lnTo>
                <a:lnTo>
                  <a:pt x="5038" y="1590"/>
                </a:lnTo>
                <a:lnTo>
                  <a:pt x="5038" y="1590"/>
                </a:lnTo>
                <a:lnTo>
                  <a:pt x="5036" y="1590"/>
                </a:lnTo>
                <a:lnTo>
                  <a:pt x="5034" y="1592"/>
                </a:lnTo>
                <a:lnTo>
                  <a:pt x="5031" y="1597"/>
                </a:lnTo>
                <a:lnTo>
                  <a:pt x="5034" y="1599"/>
                </a:lnTo>
                <a:lnTo>
                  <a:pt x="5034" y="1601"/>
                </a:lnTo>
                <a:close/>
                <a:moveTo>
                  <a:pt x="5015" y="1627"/>
                </a:moveTo>
                <a:lnTo>
                  <a:pt x="5017" y="1627"/>
                </a:lnTo>
                <a:lnTo>
                  <a:pt x="5017" y="1625"/>
                </a:lnTo>
                <a:lnTo>
                  <a:pt x="5015" y="1625"/>
                </a:lnTo>
                <a:lnTo>
                  <a:pt x="5015" y="1627"/>
                </a:lnTo>
                <a:lnTo>
                  <a:pt x="5015" y="1627"/>
                </a:lnTo>
                <a:lnTo>
                  <a:pt x="5015" y="1627"/>
                </a:lnTo>
                <a:lnTo>
                  <a:pt x="5015" y="1627"/>
                </a:lnTo>
                <a:close/>
                <a:moveTo>
                  <a:pt x="4986" y="928"/>
                </a:moveTo>
                <a:lnTo>
                  <a:pt x="4986" y="928"/>
                </a:lnTo>
                <a:lnTo>
                  <a:pt x="4986" y="928"/>
                </a:lnTo>
                <a:lnTo>
                  <a:pt x="4986" y="931"/>
                </a:lnTo>
                <a:lnTo>
                  <a:pt x="4989" y="931"/>
                </a:lnTo>
                <a:lnTo>
                  <a:pt x="4989" y="931"/>
                </a:lnTo>
                <a:lnTo>
                  <a:pt x="4991" y="931"/>
                </a:lnTo>
                <a:lnTo>
                  <a:pt x="4991" y="928"/>
                </a:lnTo>
                <a:lnTo>
                  <a:pt x="4991" y="928"/>
                </a:lnTo>
                <a:lnTo>
                  <a:pt x="4989" y="928"/>
                </a:lnTo>
                <a:lnTo>
                  <a:pt x="4986" y="928"/>
                </a:lnTo>
                <a:close/>
                <a:moveTo>
                  <a:pt x="4942" y="1405"/>
                </a:moveTo>
                <a:lnTo>
                  <a:pt x="4942" y="1408"/>
                </a:lnTo>
                <a:lnTo>
                  <a:pt x="4942" y="1410"/>
                </a:lnTo>
                <a:lnTo>
                  <a:pt x="4942" y="1410"/>
                </a:lnTo>
                <a:lnTo>
                  <a:pt x="4942" y="1410"/>
                </a:lnTo>
                <a:lnTo>
                  <a:pt x="4942" y="1412"/>
                </a:lnTo>
                <a:lnTo>
                  <a:pt x="4939" y="1417"/>
                </a:lnTo>
                <a:lnTo>
                  <a:pt x="4937" y="1422"/>
                </a:lnTo>
                <a:lnTo>
                  <a:pt x="4937" y="1424"/>
                </a:lnTo>
                <a:lnTo>
                  <a:pt x="4937" y="1427"/>
                </a:lnTo>
                <a:lnTo>
                  <a:pt x="4934" y="1429"/>
                </a:lnTo>
                <a:lnTo>
                  <a:pt x="4932" y="1434"/>
                </a:lnTo>
                <a:lnTo>
                  <a:pt x="4932" y="1436"/>
                </a:lnTo>
                <a:lnTo>
                  <a:pt x="4932" y="1443"/>
                </a:lnTo>
                <a:lnTo>
                  <a:pt x="4932" y="1443"/>
                </a:lnTo>
                <a:lnTo>
                  <a:pt x="4932" y="1446"/>
                </a:lnTo>
                <a:lnTo>
                  <a:pt x="4934" y="1446"/>
                </a:lnTo>
                <a:lnTo>
                  <a:pt x="4934" y="1441"/>
                </a:lnTo>
                <a:lnTo>
                  <a:pt x="4937" y="1434"/>
                </a:lnTo>
                <a:lnTo>
                  <a:pt x="4937" y="1434"/>
                </a:lnTo>
                <a:lnTo>
                  <a:pt x="4939" y="1431"/>
                </a:lnTo>
                <a:lnTo>
                  <a:pt x="4939" y="1429"/>
                </a:lnTo>
                <a:lnTo>
                  <a:pt x="4942" y="1427"/>
                </a:lnTo>
                <a:lnTo>
                  <a:pt x="4942" y="1427"/>
                </a:lnTo>
                <a:lnTo>
                  <a:pt x="4944" y="1424"/>
                </a:lnTo>
                <a:lnTo>
                  <a:pt x="4944" y="1422"/>
                </a:lnTo>
                <a:lnTo>
                  <a:pt x="4944" y="1417"/>
                </a:lnTo>
                <a:lnTo>
                  <a:pt x="4944" y="1412"/>
                </a:lnTo>
                <a:lnTo>
                  <a:pt x="4944" y="1412"/>
                </a:lnTo>
                <a:lnTo>
                  <a:pt x="4944" y="1410"/>
                </a:lnTo>
                <a:lnTo>
                  <a:pt x="4942" y="1410"/>
                </a:lnTo>
                <a:lnTo>
                  <a:pt x="4944" y="1408"/>
                </a:lnTo>
                <a:lnTo>
                  <a:pt x="4942" y="1405"/>
                </a:lnTo>
                <a:close/>
                <a:moveTo>
                  <a:pt x="4982" y="1493"/>
                </a:moveTo>
                <a:lnTo>
                  <a:pt x="4979" y="1493"/>
                </a:lnTo>
                <a:lnTo>
                  <a:pt x="4979" y="1495"/>
                </a:lnTo>
                <a:lnTo>
                  <a:pt x="4979" y="1495"/>
                </a:lnTo>
                <a:lnTo>
                  <a:pt x="4982" y="1497"/>
                </a:lnTo>
                <a:lnTo>
                  <a:pt x="4982" y="1497"/>
                </a:lnTo>
                <a:lnTo>
                  <a:pt x="4982" y="1493"/>
                </a:lnTo>
                <a:close/>
                <a:moveTo>
                  <a:pt x="4982" y="1519"/>
                </a:moveTo>
                <a:lnTo>
                  <a:pt x="4982" y="1512"/>
                </a:lnTo>
                <a:lnTo>
                  <a:pt x="4979" y="1507"/>
                </a:lnTo>
                <a:lnTo>
                  <a:pt x="4979" y="1507"/>
                </a:lnTo>
                <a:lnTo>
                  <a:pt x="4977" y="1505"/>
                </a:lnTo>
                <a:lnTo>
                  <a:pt x="4975" y="1505"/>
                </a:lnTo>
                <a:lnTo>
                  <a:pt x="4975" y="1502"/>
                </a:lnTo>
                <a:lnTo>
                  <a:pt x="4975" y="1500"/>
                </a:lnTo>
                <a:lnTo>
                  <a:pt x="4977" y="1497"/>
                </a:lnTo>
                <a:lnTo>
                  <a:pt x="4977" y="1495"/>
                </a:lnTo>
                <a:lnTo>
                  <a:pt x="4979" y="1495"/>
                </a:lnTo>
                <a:lnTo>
                  <a:pt x="4979" y="1493"/>
                </a:lnTo>
                <a:lnTo>
                  <a:pt x="4979" y="1493"/>
                </a:lnTo>
                <a:lnTo>
                  <a:pt x="4979" y="1490"/>
                </a:lnTo>
                <a:lnTo>
                  <a:pt x="4982" y="1490"/>
                </a:lnTo>
                <a:lnTo>
                  <a:pt x="4982" y="1490"/>
                </a:lnTo>
                <a:lnTo>
                  <a:pt x="4984" y="1493"/>
                </a:lnTo>
                <a:lnTo>
                  <a:pt x="4984" y="1495"/>
                </a:lnTo>
                <a:lnTo>
                  <a:pt x="4986" y="1497"/>
                </a:lnTo>
                <a:lnTo>
                  <a:pt x="4986" y="1500"/>
                </a:lnTo>
                <a:lnTo>
                  <a:pt x="4986" y="1502"/>
                </a:lnTo>
                <a:lnTo>
                  <a:pt x="4989" y="1507"/>
                </a:lnTo>
                <a:lnTo>
                  <a:pt x="4989" y="1509"/>
                </a:lnTo>
                <a:lnTo>
                  <a:pt x="4991" y="1512"/>
                </a:lnTo>
                <a:lnTo>
                  <a:pt x="4991" y="1507"/>
                </a:lnTo>
                <a:lnTo>
                  <a:pt x="4991" y="1502"/>
                </a:lnTo>
                <a:lnTo>
                  <a:pt x="4989" y="1500"/>
                </a:lnTo>
                <a:lnTo>
                  <a:pt x="4989" y="1500"/>
                </a:lnTo>
                <a:lnTo>
                  <a:pt x="4991" y="1500"/>
                </a:lnTo>
                <a:lnTo>
                  <a:pt x="4993" y="1495"/>
                </a:lnTo>
                <a:lnTo>
                  <a:pt x="4996" y="1493"/>
                </a:lnTo>
                <a:lnTo>
                  <a:pt x="4996" y="1490"/>
                </a:lnTo>
                <a:lnTo>
                  <a:pt x="4996" y="1490"/>
                </a:lnTo>
                <a:lnTo>
                  <a:pt x="4996" y="1486"/>
                </a:lnTo>
                <a:lnTo>
                  <a:pt x="4996" y="1481"/>
                </a:lnTo>
                <a:lnTo>
                  <a:pt x="4996" y="1481"/>
                </a:lnTo>
                <a:lnTo>
                  <a:pt x="4993" y="1481"/>
                </a:lnTo>
                <a:lnTo>
                  <a:pt x="4993" y="1479"/>
                </a:lnTo>
                <a:lnTo>
                  <a:pt x="4993" y="1476"/>
                </a:lnTo>
                <a:lnTo>
                  <a:pt x="4993" y="1472"/>
                </a:lnTo>
                <a:lnTo>
                  <a:pt x="4993" y="1472"/>
                </a:lnTo>
                <a:lnTo>
                  <a:pt x="4991" y="1469"/>
                </a:lnTo>
                <a:lnTo>
                  <a:pt x="4991" y="1464"/>
                </a:lnTo>
                <a:lnTo>
                  <a:pt x="4989" y="1464"/>
                </a:lnTo>
                <a:lnTo>
                  <a:pt x="4986" y="1464"/>
                </a:lnTo>
                <a:lnTo>
                  <a:pt x="4986" y="1462"/>
                </a:lnTo>
                <a:lnTo>
                  <a:pt x="4986" y="1462"/>
                </a:lnTo>
                <a:lnTo>
                  <a:pt x="4986" y="1460"/>
                </a:lnTo>
                <a:lnTo>
                  <a:pt x="4989" y="1460"/>
                </a:lnTo>
                <a:lnTo>
                  <a:pt x="4989" y="1457"/>
                </a:lnTo>
                <a:lnTo>
                  <a:pt x="4989" y="1455"/>
                </a:lnTo>
                <a:lnTo>
                  <a:pt x="4986" y="1453"/>
                </a:lnTo>
                <a:lnTo>
                  <a:pt x="4986" y="1453"/>
                </a:lnTo>
                <a:lnTo>
                  <a:pt x="4986" y="1448"/>
                </a:lnTo>
                <a:lnTo>
                  <a:pt x="4984" y="1448"/>
                </a:lnTo>
                <a:lnTo>
                  <a:pt x="4982" y="1448"/>
                </a:lnTo>
                <a:lnTo>
                  <a:pt x="4982" y="1446"/>
                </a:lnTo>
                <a:lnTo>
                  <a:pt x="4979" y="1443"/>
                </a:lnTo>
                <a:lnTo>
                  <a:pt x="4975" y="1441"/>
                </a:lnTo>
                <a:lnTo>
                  <a:pt x="4972" y="1438"/>
                </a:lnTo>
                <a:lnTo>
                  <a:pt x="4972" y="1438"/>
                </a:lnTo>
                <a:lnTo>
                  <a:pt x="4970" y="1441"/>
                </a:lnTo>
                <a:lnTo>
                  <a:pt x="4972" y="1448"/>
                </a:lnTo>
                <a:lnTo>
                  <a:pt x="4975" y="1450"/>
                </a:lnTo>
                <a:lnTo>
                  <a:pt x="4975" y="1455"/>
                </a:lnTo>
                <a:lnTo>
                  <a:pt x="4972" y="1455"/>
                </a:lnTo>
                <a:lnTo>
                  <a:pt x="4970" y="1453"/>
                </a:lnTo>
                <a:lnTo>
                  <a:pt x="4967" y="1453"/>
                </a:lnTo>
                <a:lnTo>
                  <a:pt x="4967" y="1455"/>
                </a:lnTo>
                <a:lnTo>
                  <a:pt x="4967" y="1457"/>
                </a:lnTo>
                <a:lnTo>
                  <a:pt x="4965" y="1457"/>
                </a:lnTo>
                <a:lnTo>
                  <a:pt x="4963" y="1455"/>
                </a:lnTo>
                <a:lnTo>
                  <a:pt x="4963" y="1455"/>
                </a:lnTo>
                <a:lnTo>
                  <a:pt x="4960" y="1455"/>
                </a:lnTo>
                <a:lnTo>
                  <a:pt x="4960" y="1457"/>
                </a:lnTo>
                <a:lnTo>
                  <a:pt x="4960" y="1460"/>
                </a:lnTo>
                <a:lnTo>
                  <a:pt x="4960" y="1464"/>
                </a:lnTo>
                <a:lnTo>
                  <a:pt x="4958" y="1464"/>
                </a:lnTo>
                <a:lnTo>
                  <a:pt x="4956" y="1462"/>
                </a:lnTo>
                <a:lnTo>
                  <a:pt x="4953" y="1462"/>
                </a:lnTo>
                <a:lnTo>
                  <a:pt x="4953" y="1464"/>
                </a:lnTo>
                <a:lnTo>
                  <a:pt x="4953" y="1464"/>
                </a:lnTo>
                <a:lnTo>
                  <a:pt x="4951" y="1467"/>
                </a:lnTo>
                <a:lnTo>
                  <a:pt x="4951" y="1469"/>
                </a:lnTo>
                <a:lnTo>
                  <a:pt x="4951" y="1472"/>
                </a:lnTo>
                <a:lnTo>
                  <a:pt x="4951" y="1472"/>
                </a:lnTo>
                <a:lnTo>
                  <a:pt x="4946" y="1472"/>
                </a:lnTo>
                <a:lnTo>
                  <a:pt x="4946" y="1472"/>
                </a:lnTo>
                <a:lnTo>
                  <a:pt x="4944" y="1474"/>
                </a:lnTo>
                <a:lnTo>
                  <a:pt x="4942" y="1474"/>
                </a:lnTo>
                <a:lnTo>
                  <a:pt x="4944" y="1472"/>
                </a:lnTo>
                <a:lnTo>
                  <a:pt x="4944" y="1472"/>
                </a:lnTo>
                <a:lnTo>
                  <a:pt x="4944" y="1467"/>
                </a:lnTo>
                <a:lnTo>
                  <a:pt x="4944" y="1467"/>
                </a:lnTo>
                <a:lnTo>
                  <a:pt x="4942" y="1464"/>
                </a:lnTo>
                <a:lnTo>
                  <a:pt x="4942" y="1462"/>
                </a:lnTo>
                <a:lnTo>
                  <a:pt x="4939" y="1462"/>
                </a:lnTo>
                <a:lnTo>
                  <a:pt x="4937" y="1462"/>
                </a:lnTo>
                <a:lnTo>
                  <a:pt x="4937" y="1460"/>
                </a:lnTo>
                <a:lnTo>
                  <a:pt x="4934" y="1462"/>
                </a:lnTo>
                <a:lnTo>
                  <a:pt x="4934" y="1464"/>
                </a:lnTo>
                <a:lnTo>
                  <a:pt x="4934" y="1464"/>
                </a:lnTo>
                <a:lnTo>
                  <a:pt x="4930" y="1464"/>
                </a:lnTo>
                <a:lnTo>
                  <a:pt x="4930" y="1464"/>
                </a:lnTo>
                <a:lnTo>
                  <a:pt x="4930" y="1467"/>
                </a:lnTo>
                <a:lnTo>
                  <a:pt x="4927" y="1467"/>
                </a:lnTo>
                <a:lnTo>
                  <a:pt x="4927" y="1467"/>
                </a:lnTo>
                <a:lnTo>
                  <a:pt x="4927" y="1469"/>
                </a:lnTo>
                <a:lnTo>
                  <a:pt x="4927" y="1472"/>
                </a:lnTo>
                <a:lnTo>
                  <a:pt x="4927" y="1472"/>
                </a:lnTo>
                <a:lnTo>
                  <a:pt x="4925" y="1472"/>
                </a:lnTo>
                <a:lnTo>
                  <a:pt x="4923" y="1472"/>
                </a:lnTo>
                <a:lnTo>
                  <a:pt x="4920" y="1474"/>
                </a:lnTo>
                <a:lnTo>
                  <a:pt x="4918" y="1474"/>
                </a:lnTo>
                <a:lnTo>
                  <a:pt x="4916" y="1474"/>
                </a:lnTo>
                <a:lnTo>
                  <a:pt x="4916" y="1476"/>
                </a:lnTo>
                <a:lnTo>
                  <a:pt x="4913" y="1479"/>
                </a:lnTo>
                <a:lnTo>
                  <a:pt x="4913" y="1481"/>
                </a:lnTo>
                <a:lnTo>
                  <a:pt x="4913" y="1483"/>
                </a:lnTo>
                <a:lnTo>
                  <a:pt x="4911" y="1488"/>
                </a:lnTo>
                <a:lnTo>
                  <a:pt x="4911" y="1490"/>
                </a:lnTo>
                <a:lnTo>
                  <a:pt x="4911" y="1493"/>
                </a:lnTo>
                <a:lnTo>
                  <a:pt x="4908" y="1495"/>
                </a:lnTo>
                <a:lnTo>
                  <a:pt x="4911" y="1497"/>
                </a:lnTo>
                <a:lnTo>
                  <a:pt x="4911" y="1497"/>
                </a:lnTo>
                <a:lnTo>
                  <a:pt x="4913" y="1497"/>
                </a:lnTo>
                <a:lnTo>
                  <a:pt x="4913" y="1497"/>
                </a:lnTo>
                <a:lnTo>
                  <a:pt x="4916" y="1495"/>
                </a:lnTo>
                <a:lnTo>
                  <a:pt x="4916" y="1493"/>
                </a:lnTo>
                <a:lnTo>
                  <a:pt x="4918" y="1488"/>
                </a:lnTo>
                <a:lnTo>
                  <a:pt x="4918" y="1486"/>
                </a:lnTo>
                <a:lnTo>
                  <a:pt x="4920" y="1483"/>
                </a:lnTo>
                <a:lnTo>
                  <a:pt x="4920" y="1483"/>
                </a:lnTo>
                <a:lnTo>
                  <a:pt x="4923" y="1481"/>
                </a:lnTo>
                <a:lnTo>
                  <a:pt x="4923" y="1481"/>
                </a:lnTo>
                <a:lnTo>
                  <a:pt x="4925" y="1481"/>
                </a:lnTo>
                <a:lnTo>
                  <a:pt x="4925" y="1486"/>
                </a:lnTo>
                <a:lnTo>
                  <a:pt x="4927" y="1486"/>
                </a:lnTo>
                <a:lnTo>
                  <a:pt x="4927" y="1486"/>
                </a:lnTo>
                <a:lnTo>
                  <a:pt x="4930" y="1486"/>
                </a:lnTo>
                <a:lnTo>
                  <a:pt x="4930" y="1483"/>
                </a:lnTo>
                <a:lnTo>
                  <a:pt x="4930" y="1481"/>
                </a:lnTo>
                <a:lnTo>
                  <a:pt x="4932" y="1483"/>
                </a:lnTo>
                <a:lnTo>
                  <a:pt x="4932" y="1483"/>
                </a:lnTo>
                <a:lnTo>
                  <a:pt x="4932" y="1483"/>
                </a:lnTo>
                <a:lnTo>
                  <a:pt x="4932" y="1486"/>
                </a:lnTo>
                <a:lnTo>
                  <a:pt x="4934" y="1486"/>
                </a:lnTo>
                <a:lnTo>
                  <a:pt x="4937" y="1488"/>
                </a:lnTo>
                <a:lnTo>
                  <a:pt x="4937" y="1483"/>
                </a:lnTo>
                <a:lnTo>
                  <a:pt x="4937" y="1481"/>
                </a:lnTo>
                <a:lnTo>
                  <a:pt x="4937" y="1481"/>
                </a:lnTo>
                <a:lnTo>
                  <a:pt x="4939" y="1479"/>
                </a:lnTo>
                <a:lnTo>
                  <a:pt x="4939" y="1479"/>
                </a:lnTo>
                <a:lnTo>
                  <a:pt x="4939" y="1479"/>
                </a:lnTo>
                <a:lnTo>
                  <a:pt x="4942" y="1479"/>
                </a:lnTo>
                <a:lnTo>
                  <a:pt x="4942" y="1481"/>
                </a:lnTo>
                <a:lnTo>
                  <a:pt x="4944" y="1481"/>
                </a:lnTo>
                <a:lnTo>
                  <a:pt x="4946" y="1483"/>
                </a:lnTo>
                <a:lnTo>
                  <a:pt x="4949" y="1483"/>
                </a:lnTo>
                <a:lnTo>
                  <a:pt x="4951" y="1488"/>
                </a:lnTo>
                <a:lnTo>
                  <a:pt x="4951" y="1488"/>
                </a:lnTo>
                <a:lnTo>
                  <a:pt x="4951" y="1490"/>
                </a:lnTo>
                <a:lnTo>
                  <a:pt x="4951" y="1490"/>
                </a:lnTo>
                <a:lnTo>
                  <a:pt x="4951" y="1493"/>
                </a:lnTo>
                <a:lnTo>
                  <a:pt x="4951" y="1493"/>
                </a:lnTo>
                <a:lnTo>
                  <a:pt x="4949" y="1495"/>
                </a:lnTo>
                <a:lnTo>
                  <a:pt x="4949" y="1497"/>
                </a:lnTo>
                <a:lnTo>
                  <a:pt x="4949" y="1497"/>
                </a:lnTo>
                <a:lnTo>
                  <a:pt x="4949" y="1500"/>
                </a:lnTo>
                <a:lnTo>
                  <a:pt x="4951" y="1505"/>
                </a:lnTo>
                <a:lnTo>
                  <a:pt x="4951" y="1507"/>
                </a:lnTo>
                <a:lnTo>
                  <a:pt x="4951" y="1509"/>
                </a:lnTo>
                <a:lnTo>
                  <a:pt x="4953" y="1512"/>
                </a:lnTo>
                <a:lnTo>
                  <a:pt x="4958" y="1514"/>
                </a:lnTo>
                <a:lnTo>
                  <a:pt x="4960" y="1516"/>
                </a:lnTo>
                <a:lnTo>
                  <a:pt x="4967" y="1521"/>
                </a:lnTo>
                <a:lnTo>
                  <a:pt x="4967" y="1521"/>
                </a:lnTo>
                <a:lnTo>
                  <a:pt x="4970" y="1521"/>
                </a:lnTo>
                <a:lnTo>
                  <a:pt x="4970" y="1519"/>
                </a:lnTo>
                <a:lnTo>
                  <a:pt x="4972" y="1516"/>
                </a:lnTo>
                <a:lnTo>
                  <a:pt x="4972" y="1516"/>
                </a:lnTo>
                <a:lnTo>
                  <a:pt x="4972" y="1516"/>
                </a:lnTo>
                <a:lnTo>
                  <a:pt x="4972" y="1516"/>
                </a:lnTo>
                <a:lnTo>
                  <a:pt x="4972" y="1519"/>
                </a:lnTo>
                <a:lnTo>
                  <a:pt x="4972" y="1521"/>
                </a:lnTo>
                <a:lnTo>
                  <a:pt x="4972" y="1523"/>
                </a:lnTo>
                <a:lnTo>
                  <a:pt x="4975" y="1526"/>
                </a:lnTo>
                <a:lnTo>
                  <a:pt x="4975" y="1526"/>
                </a:lnTo>
                <a:lnTo>
                  <a:pt x="4977" y="1523"/>
                </a:lnTo>
                <a:lnTo>
                  <a:pt x="4979" y="1521"/>
                </a:lnTo>
                <a:lnTo>
                  <a:pt x="4982" y="1519"/>
                </a:lnTo>
                <a:close/>
                <a:moveTo>
                  <a:pt x="4972" y="1431"/>
                </a:moveTo>
                <a:lnTo>
                  <a:pt x="4975" y="1434"/>
                </a:lnTo>
                <a:lnTo>
                  <a:pt x="4975" y="1434"/>
                </a:lnTo>
                <a:lnTo>
                  <a:pt x="4975" y="1436"/>
                </a:lnTo>
                <a:lnTo>
                  <a:pt x="4975" y="1436"/>
                </a:lnTo>
                <a:lnTo>
                  <a:pt x="4975" y="1434"/>
                </a:lnTo>
                <a:lnTo>
                  <a:pt x="4975" y="1434"/>
                </a:lnTo>
                <a:lnTo>
                  <a:pt x="4975" y="1431"/>
                </a:lnTo>
                <a:lnTo>
                  <a:pt x="4975" y="1429"/>
                </a:lnTo>
                <a:lnTo>
                  <a:pt x="4975" y="1424"/>
                </a:lnTo>
                <a:lnTo>
                  <a:pt x="4975" y="1424"/>
                </a:lnTo>
                <a:lnTo>
                  <a:pt x="4975" y="1424"/>
                </a:lnTo>
                <a:lnTo>
                  <a:pt x="4972" y="1424"/>
                </a:lnTo>
                <a:lnTo>
                  <a:pt x="4972" y="1424"/>
                </a:lnTo>
                <a:lnTo>
                  <a:pt x="4972" y="1427"/>
                </a:lnTo>
                <a:lnTo>
                  <a:pt x="4972" y="1429"/>
                </a:lnTo>
                <a:lnTo>
                  <a:pt x="4972" y="1431"/>
                </a:lnTo>
                <a:lnTo>
                  <a:pt x="4972" y="1431"/>
                </a:lnTo>
                <a:close/>
                <a:moveTo>
                  <a:pt x="4982" y="1438"/>
                </a:moveTo>
                <a:lnTo>
                  <a:pt x="4979" y="1441"/>
                </a:lnTo>
                <a:lnTo>
                  <a:pt x="4982" y="1443"/>
                </a:lnTo>
                <a:lnTo>
                  <a:pt x="4982" y="1441"/>
                </a:lnTo>
                <a:lnTo>
                  <a:pt x="4982" y="1441"/>
                </a:lnTo>
                <a:lnTo>
                  <a:pt x="4982" y="1438"/>
                </a:lnTo>
                <a:lnTo>
                  <a:pt x="4982" y="1438"/>
                </a:lnTo>
                <a:close/>
                <a:moveTo>
                  <a:pt x="4949" y="1379"/>
                </a:moveTo>
                <a:lnTo>
                  <a:pt x="4944" y="1379"/>
                </a:lnTo>
                <a:lnTo>
                  <a:pt x="4946" y="1382"/>
                </a:lnTo>
                <a:lnTo>
                  <a:pt x="4946" y="1386"/>
                </a:lnTo>
                <a:lnTo>
                  <a:pt x="4949" y="1389"/>
                </a:lnTo>
                <a:lnTo>
                  <a:pt x="4949" y="1389"/>
                </a:lnTo>
                <a:lnTo>
                  <a:pt x="4951" y="1389"/>
                </a:lnTo>
                <a:lnTo>
                  <a:pt x="4953" y="1391"/>
                </a:lnTo>
                <a:lnTo>
                  <a:pt x="4953" y="1391"/>
                </a:lnTo>
                <a:lnTo>
                  <a:pt x="4956" y="1394"/>
                </a:lnTo>
                <a:lnTo>
                  <a:pt x="4956" y="1394"/>
                </a:lnTo>
                <a:lnTo>
                  <a:pt x="4958" y="1396"/>
                </a:lnTo>
                <a:lnTo>
                  <a:pt x="4958" y="1396"/>
                </a:lnTo>
                <a:lnTo>
                  <a:pt x="4958" y="1396"/>
                </a:lnTo>
                <a:lnTo>
                  <a:pt x="4960" y="1398"/>
                </a:lnTo>
                <a:lnTo>
                  <a:pt x="4958" y="1398"/>
                </a:lnTo>
                <a:lnTo>
                  <a:pt x="4958" y="1401"/>
                </a:lnTo>
                <a:lnTo>
                  <a:pt x="4958" y="1403"/>
                </a:lnTo>
                <a:lnTo>
                  <a:pt x="4960" y="1405"/>
                </a:lnTo>
                <a:lnTo>
                  <a:pt x="4963" y="1405"/>
                </a:lnTo>
                <a:lnTo>
                  <a:pt x="4963" y="1405"/>
                </a:lnTo>
                <a:lnTo>
                  <a:pt x="4965" y="1410"/>
                </a:lnTo>
                <a:lnTo>
                  <a:pt x="4965" y="1410"/>
                </a:lnTo>
                <a:lnTo>
                  <a:pt x="4967" y="1410"/>
                </a:lnTo>
                <a:lnTo>
                  <a:pt x="4972" y="1410"/>
                </a:lnTo>
                <a:lnTo>
                  <a:pt x="4972" y="1410"/>
                </a:lnTo>
                <a:lnTo>
                  <a:pt x="4975" y="1410"/>
                </a:lnTo>
                <a:lnTo>
                  <a:pt x="4975" y="1410"/>
                </a:lnTo>
                <a:lnTo>
                  <a:pt x="4975" y="1408"/>
                </a:lnTo>
                <a:lnTo>
                  <a:pt x="4972" y="1408"/>
                </a:lnTo>
                <a:lnTo>
                  <a:pt x="4970" y="1408"/>
                </a:lnTo>
                <a:lnTo>
                  <a:pt x="4970" y="1405"/>
                </a:lnTo>
                <a:lnTo>
                  <a:pt x="4972" y="1405"/>
                </a:lnTo>
                <a:lnTo>
                  <a:pt x="4970" y="1403"/>
                </a:lnTo>
                <a:lnTo>
                  <a:pt x="4970" y="1401"/>
                </a:lnTo>
                <a:lnTo>
                  <a:pt x="4967" y="1401"/>
                </a:lnTo>
                <a:lnTo>
                  <a:pt x="4967" y="1398"/>
                </a:lnTo>
                <a:lnTo>
                  <a:pt x="4967" y="1396"/>
                </a:lnTo>
                <a:lnTo>
                  <a:pt x="4967" y="1396"/>
                </a:lnTo>
                <a:lnTo>
                  <a:pt x="4967" y="1391"/>
                </a:lnTo>
                <a:lnTo>
                  <a:pt x="4967" y="1389"/>
                </a:lnTo>
                <a:lnTo>
                  <a:pt x="4967" y="1389"/>
                </a:lnTo>
                <a:lnTo>
                  <a:pt x="4967" y="1386"/>
                </a:lnTo>
                <a:lnTo>
                  <a:pt x="4967" y="1386"/>
                </a:lnTo>
                <a:lnTo>
                  <a:pt x="4965" y="1384"/>
                </a:lnTo>
                <a:lnTo>
                  <a:pt x="4965" y="1384"/>
                </a:lnTo>
                <a:lnTo>
                  <a:pt x="4963" y="1384"/>
                </a:lnTo>
                <a:lnTo>
                  <a:pt x="4963" y="1382"/>
                </a:lnTo>
                <a:lnTo>
                  <a:pt x="4963" y="1382"/>
                </a:lnTo>
                <a:lnTo>
                  <a:pt x="4963" y="1379"/>
                </a:lnTo>
                <a:lnTo>
                  <a:pt x="4960" y="1379"/>
                </a:lnTo>
                <a:lnTo>
                  <a:pt x="4956" y="1379"/>
                </a:lnTo>
                <a:lnTo>
                  <a:pt x="4949" y="1379"/>
                </a:lnTo>
                <a:close/>
                <a:moveTo>
                  <a:pt x="4916" y="1436"/>
                </a:moveTo>
                <a:lnTo>
                  <a:pt x="4916" y="1438"/>
                </a:lnTo>
                <a:lnTo>
                  <a:pt x="4918" y="1443"/>
                </a:lnTo>
                <a:lnTo>
                  <a:pt x="4920" y="1446"/>
                </a:lnTo>
                <a:lnTo>
                  <a:pt x="4920" y="1446"/>
                </a:lnTo>
                <a:lnTo>
                  <a:pt x="4923" y="1446"/>
                </a:lnTo>
                <a:lnTo>
                  <a:pt x="4925" y="1448"/>
                </a:lnTo>
                <a:lnTo>
                  <a:pt x="4925" y="1453"/>
                </a:lnTo>
                <a:lnTo>
                  <a:pt x="4927" y="1453"/>
                </a:lnTo>
                <a:lnTo>
                  <a:pt x="4927" y="1453"/>
                </a:lnTo>
                <a:lnTo>
                  <a:pt x="4930" y="1453"/>
                </a:lnTo>
                <a:lnTo>
                  <a:pt x="4930" y="1453"/>
                </a:lnTo>
                <a:lnTo>
                  <a:pt x="4932" y="1453"/>
                </a:lnTo>
                <a:lnTo>
                  <a:pt x="4932" y="1450"/>
                </a:lnTo>
                <a:lnTo>
                  <a:pt x="4932" y="1448"/>
                </a:lnTo>
                <a:lnTo>
                  <a:pt x="4932" y="1448"/>
                </a:lnTo>
                <a:lnTo>
                  <a:pt x="4932" y="1446"/>
                </a:lnTo>
                <a:lnTo>
                  <a:pt x="4930" y="1441"/>
                </a:lnTo>
                <a:lnTo>
                  <a:pt x="4930" y="1441"/>
                </a:lnTo>
                <a:lnTo>
                  <a:pt x="4930" y="1438"/>
                </a:lnTo>
                <a:lnTo>
                  <a:pt x="4930" y="1436"/>
                </a:lnTo>
                <a:lnTo>
                  <a:pt x="4930" y="1434"/>
                </a:lnTo>
                <a:lnTo>
                  <a:pt x="4930" y="1431"/>
                </a:lnTo>
                <a:lnTo>
                  <a:pt x="4930" y="1431"/>
                </a:lnTo>
                <a:lnTo>
                  <a:pt x="4932" y="1427"/>
                </a:lnTo>
                <a:lnTo>
                  <a:pt x="4932" y="1424"/>
                </a:lnTo>
                <a:lnTo>
                  <a:pt x="4934" y="1422"/>
                </a:lnTo>
                <a:lnTo>
                  <a:pt x="4934" y="1420"/>
                </a:lnTo>
                <a:lnTo>
                  <a:pt x="4934" y="1417"/>
                </a:lnTo>
                <a:lnTo>
                  <a:pt x="4934" y="1415"/>
                </a:lnTo>
                <a:lnTo>
                  <a:pt x="4934" y="1415"/>
                </a:lnTo>
                <a:lnTo>
                  <a:pt x="4927" y="1412"/>
                </a:lnTo>
                <a:lnTo>
                  <a:pt x="4927" y="1412"/>
                </a:lnTo>
                <a:lnTo>
                  <a:pt x="4925" y="1415"/>
                </a:lnTo>
                <a:lnTo>
                  <a:pt x="4923" y="1415"/>
                </a:lnTo>
                <a:lnTo>
                  <a:pt x="4923" y="1415"/>
                </a:lnTo>
                <a:lnTo>
                  <a:pt x="4923" y="1417"/>
                </a:lnTo>
                <a:lnTo>
                  <a:pt x="4923" y="1420"/>
                </a:lnTo>
                <a:lnTo>
                  <a:pt x="4923" y="1420"/>
                </a:lnTo>
                <a:lnTo>
                  <a:pt x="4923" y="1422"/>
                </a:lnTo>
                <a:lnTo>
                  <a:pt x="4920" y="1422"/>
                </a:lnTo>
                <a:lnTo>
                  <a:pt x="4923" y="1424"/>
                </a:lnTo>
                <a:lnTo>
                  <a:pt x="4923" y="1427"/>
                </a:lnTo>
                <a:lnTo>
                  <a:pt x="4923" y="1431"/>
                </a:lnTo>
                <a:lnTo>
                  <a:pt x="4923" y="1431"/>
                </a:lnTo>
                <a:lnTo>
                  <a:pt x="4920" y="1434"/>
                </a:lnTo>
                <a:lnTo>
                  <a:pt x="4918" y="1434"/>
                </a:lnTo>
                <a:lnTo>
                  <a:pt x="4916" y="1434"/>
                </a:lnTo>
                <a:lnTo>
                  <a:pt x="4916" y="1434"/>
                </a:lnTo>
                <a:lnTo>
                  <a:pt x="4916" y="1436"/>
                </a:lnTo>
                <a:lnTo>
                  <a:pt x="4916" y="1436"/>
                </a:lnTo>
                <a:close/>
                <a:moveTo>
                  <a:pt x="4960" y="959"/>
                </a:moveTo>
                <a:lnTo>
                  <a:pt x="4958" y="959"/>
                </a:lnTo>
                <a:lnTo>
                  <a:pt x="4960" y="959"/>
                </a:lnTo>
                <a:lnTo>
                  <a:pt x="4960" y="961"/>
                </a:lnTo>
                <a:lnTo>
                  <a:pt x="4960" y="964"/>
                </a:lnTo>
                <a:lnTo>
                  <a:pt x="4960" y="964"/>
                </a:lnTo>
                <a:lnTo>
                  <a:pt x="4960" y="964"/>
                </a:lnTo>
                <a:lnTo>
                  <a:pt x="4960" y="964"/>
                </a:lnTo>
                <a:lnTo>
                  <a:pt x="4960" y="966"/>
                </a:lnTo>
                <a:lnTo>
                  <a:pt x="4963" y="964"/>
                </a:lnTo>
                <a:lnTo>
                  <a:pt x="4963" y="961"/>
                </a:lnTo>
                <a:lnTo>
                  <a:pt x="4963" y="959"/>
                </a:lnTo>
                <a:lnTo>
                  <a:pt x="4960" y="959"/>
                </a:lnTo>
                <a:close/>
                <a:moveTo>
                  <a:pt x="4965" y="961"/>
                </a:moveTo>
                <a:lnTo>
                  <a:pt x="4965" y="961"/>
                </a:lnTo>
                <a:lnTo>
                  <a:pt x="4967" y="959"/>
                </a:lnTo>
                <a:lnTo>
                  <a:pt x="4967" y="959"/>
                </a:lnTo>
                <a:lnTo>
                  <a:pt x="4965" y="959"/>
                </a:lnTo>
                <a:lnTo>
                  <a:pt x="4963" y="959"/>
                </a:lnTo>
                <a:lnTo>
                  <a:pt x="4963" y="961"/>
                </a:lnTo>
                <a:lnTo>
                  <a:pt x="4965" y="961"/>
                </a:lnTo>
                <a:close/>
                <a:moveTo>
                  <a:pt x="4982" y="1438"/>
                </a:moveTo>
                <a:lnTo>
                  <a:pt x="4984" y="1438"/>
                </a:lnTo>
                <a:lnTo>
                  <a:pt x="4984" y="1438"/>
                </a:lnTo>
                <a:lnTo>
                  <a:pt x="4984" y="1436"/>
                </a:lnTo>
                <a:lnTo>
                  <a:pt x="4984" y="1436"/>
                </a:lnTo>
                <a:lnTo>
                  <a:pt x="4984" y="1434"/>
                </a:lnTo>
                <a:lnTo>
                  <a:pt x="4982" y="1431"/>
                </a:lnTo>
                <a:lnTo>
                  <a:pt x="4982" y="1434"/>
                </a:lnTo>
                <a:lnTo>
                  <a:pt x="4982" y="1436"/>
                </a:lnTo>
                <a:lnTo>
                  <a:pt x="4982" y="1438"/>
                </a:lnTo>
                <a:lnTo>
                  <a:pt x="4982" y="1438"/>
                </a:lnTo>
                <a:close/>
                <a:moveTo>
                  <a:pt x="4956" y="1401"/>
                </a:moveTo>
                <a:lnTo>
                  <a:pt x="4956" y="1401"/>
                </a:lnTo>
                <a:lnTo>
                  <a:pt x="4956" y="1401"/>
                </a:lnTo>
                <a:lnTo>
                  <a:pt x="4956" y="1398"/>
                </a:lnTo>
                <a:lnTo>
                  <a:pt x="4956" y="1398"/>
                </a:lnTo>
                <a:lnTo>
                  <a:pt x="4953" y="1396"/>
                </a:lnTo>
                <a:lnTo>
                  <a:pt x="4956" y="1398"/>
                </a:lnTo>
                <a:lnTo>
                  <a:pt x="4956" y="1401"/>
                </a:lnTo>
                <a:lnTo>
                  <a:pt x="4956" y="1401"/>
                </a:lnTo>
                <a:close/>
                <a:moveTo>
                  <a:pt x="4967" y="1434"/>
                </a:moveTo>
                <a:lnTo>
                  <a:pt x="4967" y="1434"/>
                </a:lnTo>
                <a:lnTo>
                  <a:pt x="4967" y="1431"/>
                </a:lnTo>
                <a:lnTo>
                  <a:pt x="4965" y="1429"/>
                </a:lnTo>
                <a:lnTo>
                  <a:pt x="4965" y="1429"/>
                </a:lnTo>
                <a:lnTo>
                  <a:pt x="4965" y="1431"/>
                </a:lnTo>
                <a:lnTo>
                  <a:pt x="4967" y="1434"/>
                </a:lnTo>
                <a:close/>
                <a:moveTo>
                  <a:pt x="4951" y="1401"/>
                </a:moveTo>
                <a:lnTo>
                  <a:pt x="4953" y="1401"/>
                </a:lnTo>
                <a:lnTo>
                  <a:pt x="4953" y="1401"/>
                </a:lnTo>
                <a:lnTo>
                  <a:pt x="4951" y="1398"/>
                </a:lnTo>
                <a:lnTo>
                  <a:pt x="4951" y="1398"/>
                </a:lnTo>
                <a:lnTo>
                  <a:pt x="4949" y="1398"/>
                </a:lnTo>
                <a:lnTo>
                  <a:pt x="4949" y="1398"/>
                </a:lnTo>
                <a:lnTo>
                  <a:pt x="4949" y="1401"/>
                </a:lnTo>
                <a:lnTo>
                  <a:pt x="4951" y="1401"/>
                </a:lnTo>
                <a:close/>
                <a:moveTo>
                  <a:pt x="4942" y="1436"/>
                </a:moveTo>
                <a:lnTo>
                  <a:pt x="4942" y="1436"/>
                </a:lnTo>
                <a:lnTo>
                  <a:pt x="4942" y="1438"/>
                </a:lnTo>
                <a:lnTo>
                  <a:pt x="4942" y="1441"/>
                </a:lnTo>
                <a:lnTo>
                  <a:pt x="4944" y="1441"/>
                </a:lnTo>
                <a:lnTo>
                  <a:pt x="4946" y="1441"/>
                </a:lnTo>
                <a:lnTo>
                  <a:pt x="4951" y="1441"/>
                </a:lnTo>
                <a:lnTo>
                  <a:pt x="4951" y="1441"/>
                </a:lnTo>
                <a:lnTo>
                  <a:pt x="4953" y="1438"/>
                </a:lnTo>
                <a:lnTo>
                  <a:pt x="4953" y="1438"/>
                </a:lnTo>
                <a:lnTo>
                  <a:pt x="4956" y="1438"/>
                </a:lnTo>
                <a:lnTo>
                  <a:pt x="4956" y="1438"/>
                </a:lnTo>
                <a:lnTo>
                  <a:pt x="4956" y="1436"/>
                </a:lnTo>
                <a:lnTo>
                  <a:pt x="4956" y="1436"/>
                </a:lnTo>
                <a:lnTo>
                  <a:pt x="4956" y="1434"/>
                </a:lnTo>
                <a:lnTo>
                  <a:pt x="4953" y="1431"/>
                </a:lnTo>
                <a:lnTo>
                  <a:pt x="4951" y="1431"/>
                </a:lnTo>
                <a:lnTo>
                  <a:pt x="4951" y="1431"/>
                </a:lnTo>
                <a:lnTo>
                  <a:pt x="4951" y="1429"/>
                </a:lnTo>
                <a:lnTo>
                  <a:pt x="4951" y="1429"/>
                </a:lnTo>
                <a:lnTo>
                  <a:pt x="4946" y="1431"/>
                </a:lnTo>
                <a:lnTo>
                  <a:pt x="4946" y="1431"/>
                </a:lnTo>
                <a:lnTo>
                  <a:pt x="4946" y="1434"/>
                </a:lnTo>
                <a:lnTo>
                  <a:pt x="4942" y="1434"/>
                </a:lnTo>
                <a:lnTo>
                  <a:pt x="4942" y="1436"/>
                </a:lnTo>
                <a:close/>
                <a:moveTo>
                  <a:pt x="5079" y="1668"/>
                </a:moveTo>
                <a:lnTo>
                  <a:pt x="5079" y="1668"/>
                </a:lnTo>
                <a:lnTo>
                  <a:pt x="5081" y="1670"/>
                </a:lnTo>
                <a:lnTo>
                  <a:pt x="5081" y="1672"/>
                </a:lnTo>
                <a:lnTo>
                  <a:pt x="5083" y="1672"/>
                </a:lnTo>
                <a:lnTo>
                  <a:pt x="5083" y="1672"/>
                </a:lnTo>
                <a:lnTo>
                  <a:pt x="5086" y="1670"/>
                </a:lnTo>
                <a:lnTo>
                  <a:pt x="5086" y="1665"/>
                </a:lnTo>
                <a:lnTo>
                  <a:pt x="5086" y="1663"/>
                </a:lnTo>
                <a:lnTo>
                  <a:pt x="5083" y="1663"/>
                </a:lnTo>
                <a:lnTo>
                  <a:pt x="5083" y="1663"/>
                </a:lnTo>
                <a:lnTo>
                  <a:pt x="5079" y="1665"/>
                </a:lnTo>
                <a:lnTo>
                  <a:pt x="5079" y="1665"/>
                </a:lnTo>
                <a:lnTo>
                  <a:pt x="5079" y="1665"/>
                </a:lnTo>
                <a:lnTo>
                  <a:pt x="5079" y="1668"/>
                </a:lnTo>
                <a:close/>
                <a:moveTo>
                  <a:pt x="4965" y="1429"/>
                </a:moveTo>
                <a:lnTo>
                  <a:pt x="4965" y="1429"/>
                </a:lnTo>
                <a:lnTo>
                  <a:pt x="4965" y="1429"/>
                </a:lnTo>
                <a:lnTo>
                  <a:pt x="4965" y="1427"/>
                </a:lnTo>
                <a:lnTo>
                  <a:pt x="4967" y="1427"/>
                </a:lnTo>
                <a:lnTo>
                  <a:pt x="4967" y="1427"/>
                </a:lnTo>
                <a:lnTo>
                  <a:pt x="4967" y="1427"/>
                </a:lnTo>
                <a:lnTo>
                  <a:pt x="4965" y="1424"/>
                </a:lnTo>
                <a:lnTo>
                  <a:pt x="4965" y="1422"/>
                </a:lnTo>
                <a:lnTo>
                  <a:pt x="4965" y="1420"/>
                </a:lnTo>
                <a:lnTo>
                  <a:pt x="4963" y="1420"/>
                </a:lnTo>
                <a:lnTo>
                  <a:pt x="4963" y="1417"/>
                </a:lnTo>
                <a:lnTo>
                  <a:pt x="4963" y="1417"/>
                </a:lnTo>
                <a:lnTo>
                  <a:pt x="4960" y="1417"/>
                </a:lnTo>
                <a:lnTo>
                  <a:pt x="4960" y="1412"/>
                </a:lnTo>
                <a:lnTo>
                  <a:pt x="4960" y="1410"/>
                </a:lnTo>
                <a:lnTo>
                  <a:pt x="4960" y="1408"/>
                </a:lnTo>
                <a:lnTo>
                  <a:pt x="4960" y="1408"/>
                </a:lnTo>
                <a:lnTo>
                  <a:pt x="4958" y="1403"/>
                </a:lnTo>
                <a:lnTo>
                  <a:pt x="4956" y="1403"/>
                </a:lnTo>
                <a:lnTo>
                  <a:pt x="4956" y="1405"/>
                </a:lnTo>
                <a:lnTo>
                  <a:pt x="4953" y="1405"/>
                </a:lnTo>
                <a:lnTo>
                  <a:pt x="4953" y="1405"/>
                </a:lnTo>
                <a:lnTo>
                  <a:pt x="4951" y="1403"/>
                </a:lnTo>
                <a:lnTo>
                  <a:pt x="4951" y="1403"/>
                </a:lnTo>
                <a:lnTo>
                  <a:pt x="4949" y="1403"/>
                </a:lnTo>
                <a:lnTo>
                  <a:pt x="4949" y="1401"/>
                </a:lnTo>
                <a:lnTo>
                  <a:pt x="4946" y="1401"/>
                </a:lnTo>
                <a:lnTo>
                  <a:pt x="4946" y="1401"/>
                </a:lnTo>
                <a:lnTo>
                  <a:pt x="4949" y="1403"/>
                </a:lnTo>
                <a:lnTo>
                  <a:pt x="4949" y="1405"/>
                </a:lnTo>
                <a:lnTo>
                  <a:pt x="4949" y="1408"/>
                </a:lnTo>
                <a:lnTo>
                  <a:pt x="4951" y="1415"/>
                </a:lnTo>
                <a:lnTo>
                  <a:pt x="4951" y="1415"/>
                </a:lnTo>
                <a:lnTo>
                  <a:pt x="4953" y="1412"/>
                </a:lnTo>
                <a:lnTo>
                  <a:pt x="4956" y="1412"/>
                </a:lnTo>
                <a:lnTo>
                  <a:pt x="4956" y="1415"/>
                </a:lnTo>
                <a:lnTo>
                  <a:pt x="4958" y="1417"/>
                </a:lnTo>
                <a:lnTo>
                  <a:pt x="4958" y="1417"/>
                </a:lnTo>
                <a:lnTo>
                  <a:pt x="4958" y="1420"/>
                </a:lnTo>
                <a:lnTo>
                  <a:pt x="4958" y="1424"/>
                </a:lnTo>
                <a:lnTo>
                  <a:pt x="4958" y="1427"/>
                </a:lnTo>
                <a:lnTo>
                  <a:pt x="4958" y="1427"/>
                </a:lnTo>
                <a:lnTo>
                  <a:pt x="4958" y="1429"/>
                </a:lnTo>
                <a:lnTo>
                  <a:pt x="4958" y="1431"/>
                </a:lnTo>
                <a:lnTo>
                  <a:pt x="4960" y="1431"/>
                </a:lnTo>
                <a:lnTo>
                  <a:pt x="4963" y="1431"/>
                </a:lnTo>
                <a:lnTo>
                  <a:pt x="4963" y="1431"/>
                </a:lnTo>
                <a:lnTo>
                  <a:pt x="4963" y="1429"/>
                </a:lnTo>
                <a:lnTo>
                  <a:pt x="4963" y="1424"/>
                </a:lnTo>
                <a:lnTo>
                  <a:pt x="4963" y="1427"/>
                </a:lnTo>
                <a:lnTo>
                  <a:pt x="4965" y="1429"/>
                </a:lnTo>
                <a:close/>
                <a:moveTo>
                  <a:pt x="4949" y="1417"/>
                </a:moveTo>
                <a:lnTo>
                  <a:pt x="4949" y="1420"/>
                </a:lnTo>
                <a:lnTo>
                  <a:pt x="4949" y="1420"/>
                </a:lnTo>
                <a:lnTo>
                  <a:pt x="4951" y="1420"/>
                </a:lnTo>
                <a:lnTo>
                  <a:pt x="4951" y="1420"/>
                </a:lnTo>
                <a:lnTo>
                  <a:pt x="4949" y="1420"/>
                </a:lnTo>
                <a:lnTo>
                  <a:pt x="4949" y="1417"/>
                </a:lnTo>
                <a:close/>
                <a:moveTo>
                  <a:pt x="4958" y="1450"/>
                </a:moveTo>
                <a:lnTo>
                  <a:pt x="4958" y="1450"/>
                </a:lnTo>
                <a:lnTo>
                  <a:pt x="4958" y="1450"/>
                </a:lnTo>
                <a:lnTo>
                  <a:pt x="4958" y="1450"/>
                </a:lnTo>
                <a:lnTo>
                  <a:pt x="4960" y="1453"/>
                </a:lnTo>
                <a:lnTo>
                  <a:pt x="4960" y="1450"/>
                </a:lnTo>
                <a:lnTo>
                  <a:pt x="4960" y="1450"/>
                </a:lnTo>
                <a:lnTo>
                  <a:pt x="4958" y="1450"/>
                </a:lnTo>
                <a:lnTo>
                  <a:pt x="4958" y="1450"/>
                </a:lnTo>
                <a:close/>
                <a:moveTo>
                  <a:pt x="4594" y="1642"/>
                </a:moveTo>
                <a:lnTo>
                  <a:pt x="4592" y="1639"/>
                </a:lnTo>
                <a:lnTo>
                  <a:pt x="4590" y="1639"/>
                </a:lnTo>
                <a:lnTo>
                  <a:pt x="4592" y="1642"/>
                </a:lnTo>
                <a:lnTo>
                  <a:pt x="4592" y="1642"/>
                </a:lnTo>
                <a:lnTo>
                  <a:pt x="4594" y="1642"/>
                </a:lnTo>
                <a:lnTo>
                  <a:pt x="4594" y="1644"/>
                </a:lnTo>
                <a:lnTo>
                  <a:pt x="4594" y="1642"/>
                </a:lnTo>
                <a:lnTo>
                  <a:pt x="4594" y="1642"/>
                </a:lnTo>
                <a:close/>
                <a:moveTo>
                  <a:pt x="4646" y="1705"/>
                </a:moveTo>
                <a:lnTo>
                  <a:pt x="4646" y="1708"/>
                </a:lnTo>
                <a:lnTo>
                  <a:pt x="4646" y="1708"/>
                </a:lnTo>
                <a:lnTo>
                  <a:pt x="4649" y="1710"/>
                </a:lnTo>
                <a:lnTo>
                  <a:pt x="4646" y="1712"/>
                </a:lnTo>
                <a:lnTo>
                  <a:pt x="4649" y="1712"/>
                </a:lnTo>
                <a:lnTo>
                  <a:pt x="4651" y="1710"/>
                </a:lnTo>
                <a:lnTo>
                  <a:pt x="4651" y="1710"/>
                </a:lnTo>
                <a:lnTo>
                  <a:pt x="4651" y="1710"/>
                </a:lnTo>
                <a:lnTo>
                  <a:pt x="4653" y="1710"/>
                </a:lnTo>
                <a:lnTo>
                  <a:pt x="4653" y="1710"/>
                </a:lnTo>
                <a:lnTo>
                  <a:pt x="4653" y="1712"/>
                </a:lnTo>
                <a:lnTo>
                  <a:pt x="4656" y="1712"/>
                </a:lnTo>
                <a:lnTo>
                  <a:pt x="4656" y="1712"/>
                </a:lnTo>
                <a:lnTo>
                  <a:pt x="4658" y="1710"/>
                </a:lnTo>
                <a:lnTo>
                  <a:pt x="4658" y="1710"/>
                </a:lnTo>
                <a:lnTo>
                  <a:pt x="4658" y="1708"/>
                </a:lnTo>
                <a:lnTo>
                  <a:pt x="4660" y="1703"/>
                </a:lnTo>
                <a:lnTo>
                  <a:pt x="4658" y="1701"/>
                </a:lnTo>
                <a:lnTo>
                  <a:pt x="4656" y="1698"/>
                </a:lnTo>
                <a:lnTo>
                  <a:pt x="4653" y="1698"/>
                </a:lnTo>
                <a:lnTo>
                  <a:pt x="4651" y="1698"/>
                </a:lnTo>
                <a:lnTo>
                  <a:pt x="4649" y="1698"/>
                </a:lnTo>
                <a:lnTo>
                  <a:pt x="4649" y="1701"/>
                </a:lnTo>
                <a:lnTo>
                  <a:pt x="4646" y="1703"/>
                </a:lnTo>
                <a:lnTo>
                  <a:pt x="4646" y="1705"/>
                </a:lnTo>
                <a:lnTo>
                  <a:pt x="4646" y="1705"/>
                </a:lnTo>
                <a:lnTo>
                  <a:pt x="4646" y="1705"/>
                </a:lnTo>
                <a:close/>
                <a:moveTo>
                  <a:pt x="4599" y="1786"/>
                </a:moveTo>
                <a:lnTo>
                  <a:pt x="4601" y="1783"/>
                </a:lnTo>
                <a:lnTo>
                  <a:pt x="4601" y="1783"/>
                </a:lnTo>
                <a:lnTo>
                  <a:pt x="4601" y="1781"/>
                </a:lnTo>
                <a:lnTo>
                  <a:pt x="4599" y="1781"/>
                </a:lnTo>
                <a:lnTo>
                  <a:pt x="4599" y="1781"/>
                </a:lnTo>
                <a:lnTo>
                  <a:pt x="4599" y="1783"/>
                </a:lnTo>
                <a:lnTo>
                  <a:pt x="4599" y="1783"/>
                </a:lnTo>
                <a:lnTo>
                  <a:pt x="4599" y="1786"/>
                </a:lnTo>
                <a:close/>
                <a:moveTo>
                  <a:pt x="4670" y="1249"/>
                </a:moveTo>
                <a:lnTo>
                  <a:pt x="4670" y="1249"/>
                </a:lnTo>
                <a:lnTo>
                  <a:pt x="4670" y="1249"/>
                </a:lnTo>
                <a:lnTo>
                  <a:pt x="4672" y="1249"/>
                </a:lnTo>
                <a:lnTo>
                  <a:pt x="4672" y="1249"/>
                </a:lnTo>
                <a:lnTo>
                  <a:pt x="4672" y="1247"/>
                </a:lnTo>
                <a:lnTo>
                  <a:pt x="4672" y="1245"/>
                </a:lnTo>
                <a:lnTo>
                  <a:pt x="4672" y="1242"/>
                </a:lnTo>
                <a:lnTo>
                  <a:pt x="4672" y="1240"/>
                </a:lnTo>
                <a:lnTo>
                  <a:pt x="4672" y="1240"/>
                </a:lnTo>
                <a:lnTo>
                  <a:pt x="4675" y="1240"/>
                </a:lnTo>
                <a:lnTo>
                  <a:pt x="4675" y="1238"/>
                </a:lnTo>
                <a:lnTo>
                  <a:pt x="4677" y="1231"/>
                </a:lnTo>
                <a:lnTo>
                  <a:pt x="4677" y="1231"/>
                </a:lnTo>
                <a:lnTo>
                  <a:pt x="4679" y="1231"/>
                </a:lnTo>
                <a:lnTo>
                  <a:pt x="4679" y="1228"/>
                </a:lnTo>
                <a:lnTo>
                  <a:pt x="4679" y="1226"/>
                </a:lnTo>
                <a:lnTo>
                  <a:pt x="4677" y="1224"/>
                </a:lnTo>
                <a:lnTo>
                  <a:pt x="4677" y="1224"/>
                </a:lnTo>
                <a:lnTo>
                  <a:pt x="4675" y="1221"/>
                </a:lnTo>
                <a:lnTo>
                  <a:pt x="4675" y="1221"/>
                </a:lnTo>
                <a:lnTo>
                  <a:pt x="4672" y="1219"/>
                </a:lnTo>
                <a:lnTo>
                  <a:pt x="4672" y="1219"/>
                </a:lnTo>
                <a:lnTo>
                  <a:pt x="4670" y="1221"/>
                </a:lnTo>
                <a:lnTo>
                  <a:pt x="4670" y="1221"/>
                </a:lnTo>
                <a:lnTo>
                  <a:pt x="4670" y="1224"/>
                </a:lnTo>
                <a:lnTo>
                  <a:pt x="4668" y="1221"/>
                </a:lnTo>
                <a:lnTo>
                  <a:pt x="4668" y="1221"/>
                </a:lnTo>
                <a:lnTo>
                  <a:pt x="4668" y="1221"/>
                </a:lnTo>
                <a:lnTo>
                  <a:pt x="4668" y="1224"/>
                </a:lnTo>
                <a:lnTo>
                  <a:pt x="4665" y="1221"/>
                </a:lnTo>
                <a:lnTo>
                  <a:pt x="4663" y="1221"/>
                </a:lnTo>
                <a:lnTo>
                  <a:pt x="4663" y="1221"/>
                </a:lnTo>
                <a:lnTo>
                  <a:pt x="4660" y="1224"/>
                </a:lnTo>
                <a:lnTo>
                  <a:pt x="4658" y="1224"/>
                </a:lnTo>
                <a:lnTo>
                  <a:pt x="4653" y="1224"/>
                </a:lnTo>
                <a:lnTo>
                  <a:pt x="4653" y="1224"/>
                </a:lnTo>
                <a:lnTo>
                  <a:pt x="4651" y="1224"/>
                </a:lnTo>
                <a:lnTo>
                  <a:pt x="4649" y="1224"/>
                </a:lnTo>
                <a:lnTo>
                  <a:pt x="4649" y="1224"/>
                </a:lnTo>
                <a:lnTo>
                  <a:pt x="4646" y="1226"/>
                </a:lnTo>
                <a:lnTo>
                  <a:pt x="4646" y="1226"/>
                </a:lnTo>
                <a:lnTo>
                  <a:pt x="4646" y="1228"/>
                </a:lnTo>
                <a:lnTo>
                  <a:pt x="4646" y="1228"/>
                </a:lnTo>
                <a:lnTo>
                  <a:pt x="4649" y="1228"/>
                </a:lnTo>
                <a:lnTo>
                  <a:pt x="4646" y="1228"/>
                </a:lnTo>
                <a:lnTo>
                  <a:pt x="4644" y="1231"/>
                </a:lnTo>
                <a:lnTo>
                  <a:pt x="4642" y="1233"/>
                </a:lnTo>
                <a:lnTo>
                  <a:pt x="4639" y="1235"/>
                </a:lnTo>
                <a:lnTo>
                  <a:pt x="4639" y="1235"/>
                </a:lnTo>
                <a:lnTo>
                  <a:pt x="4637" y="1238"/>
                </a:lnTo>
                <a:lnTo>
                  <a:pt x="4637" y="1238"/>
                </a:lnTo>
                <a:lnTo>
                  <a:pt x="4639" y="1245"/>
                </a:lnTo>
                <a:lnTo>
                  <a:pt x="4639" y="1247"/>
                </a:lnTo>
                <a:lnTo>
                  <a:pt x="4639" y="1249"/>
                </a:lnTo>
                <a:lnTo>
                  <a:pt x="4642" y="1254"/>
                </a:lnTo>
                <a:lnTo>
                  <a:pt x="4646" y="1257"/>
                </a:lnTo>
                <a:lnTo>
                  <a:pt x="4646" y="1257"/>
                </a:lnTo>
                <a:lnTo>
                  <a:pt x="4651" y="1257"/>
                </a:lnTo>
                <a:lnTo>
                  <a:pt x="4653" y="1259"/>
                </a:lnTo>
                <a:lnTo>
                  <a:pt x="4653" y="1259"/>
                </a:lnTo>
                <a:lnTo>
                  <a:pt x="4656" y="1259"/>
                </a:lnTo>
                <a:lnTo>
                  <a:pt x="4658" y="1259"/>
                </a:lnTo>
                <a:lnTo>
                  <a:pt x="4660" y="1259"/>
                </a:lnTo>
                <a:lnTo>
                  <a:pt x="4660" y="1259"/>
                </a:lnTo>
                <a:lnTo>
                  <a:pt x="4660" y="1257"/>
                </a:lnTo>
                <a:lnTo>
                  <a:pt x="4660" y="1257"/>
                </a:lnTo>
                <a:lnTo>
                  <a:pt x="4665" y="1257"/>
                </a:lnTo>
                <a:lnTo>
                  <a:pt x="4665" y="1257"/>
                </a:lnTo>
                <a:lnTo>
                  <a:pt x="4665" y="1254"/>
                </a:lnTo>
                <a:lnTo>
                  <a:pt x="4665" y="1254"/>
                </a:lnTo>
                <a:lnTo>
                  <a:pt x="4665" y="1254"/>
                </a:lnTo>
                <a:lnTo>
                  <a:pt x="4668" y="1252"/>
                </a:lnTo>
                <a:lnTo>
                  <a:pt x="4670" y="1249"/>
                </a:lnTo>
                <a:close/>
                <a:moveTo>
                  <a:pt x="4658" y="1564"/>
                </a:moveTo>
                <a:lnTo>
                  <a:pt x="4658" y="1564"/>
                </a:lnTo>
                <a:lnTo>
                  <a:pt x="4656" y="1566"/>
                </a:lnTo>
                <a:lnTo>
                  <a:pt x="4658" y="1566"/>
                </a:lnTo>
                <a:lnTo>
                  <a:pt x="4660" y="1566"/>
                </a:lnTo>
                <a:lnTo>
                  <a:pt x="4660" y="1564"/>
                </a:lnTo>
                <a:lnTo>
                  <a:pt x="4660" y="1561"/>
                </a:lnTo>
                <a:lnTo>
                  <a:pt x="4660" y="1559"/>
                </a:lnTo>
                <a:lnTo>
                  <a:pt x="4658" y="1557"/>
                </a:lnTo>
                <a:lnTo>
                  <a:pt x="4658" y="1554"/>
                </a:lnTo>
                <a:lnTo>
                  <a:pt x="4658" y="1557"/>
                </a:lnTo>
                <a:lnTo>
                  <a:pt x="4653" y="1559"/>
                </a:lnTo>
                <a:lnTo>
                  <a:pt x="4653" y="1559"/>
                </a:lnTo>
                <a:lnTo>
                  <a:pt x="4656" y="1561"/>
                </a:lnTo>
                <a:lnTo>
                  <a:pt x="4656" y="1564"/>
                </a:lnTo>
                <a:lnTo>
                  <a:pt x="4658" y="1564"/>
                </a:lnTo>
                <a:lnTo>
                  <a:pt x="4658" y="1564"/>
                </a:lnTo>
                <a:lnTo>
                  <a:pt x="4658" y="1564"/>
                </a:lnTo>
                <a:close/>
                <a:moveTo>
                  <a:pt x="4644" y="1705"/>
                </a:moveTo>
                <a:lnTo>
                  <a:pt x="4646" y="1703"/>
                </a:lnTo>
                <a:lnTo>
                  <a:pt x="4644" y="1703"/>
                </a:lnTo>
                <a:lnTo>
                  <a:pt x="4644" y="1703"/>
                </a:lnTo>
                <a:lnTo>
                  <a:pt x="4644" y="1705"/>
                </a:lnTo>
                <a:lnTo>
                  <a:pt x="4644" y="1705"/>
                </a:lnTo>
                <a:lnTo>
                  <a:pt x="4644" y="1705"/>
                </a:lnTo>
                <a:lnTo>
                  <a:pt x="4644" y="1705"/>
                </a:lnTo>
                <a:close/>
                <a:moveTo>
                  <a:pt x="4606" y="1684"/>
                </a:moveTo>
                <a:lnTo>
                  <a:pt x="4604" y="1684"/>
                </a:lnTo>
                <a:lnTo>
                  <a:pt x="4601" y="1686"/>
                </a:lnTo>
                <a:lnTo>
                  <a:pt x="4601" y="1686"/>
                </a:lnTo>
                <a:lnTo>
                  <a:pt x="4604" y="1689"/>
                </a:lnTo>
                <a:lnTo>
                  <a:pt x="4604" y="1689"/>
                </a:lnTo>
                <a:lnTo>
                  <a:pt x="4606" y="1689"/>
                </a:lnTo>
                <a:lnTo>
                  <a:pt x="4608" y="1689"/>
                </a:lnTo>
                <a:lnTo>
                  <a:pt x="4611" y="1689"/>
                </a:lnTo>
                <a:lnTo>
                  <a:pt x="4613" y="1689"/>
                </a:lnTo>
                <a:lnTo>
                  <a:pt x="4613" y="1691"/>
                </a:lnTo>
                <a:lnTo>
                  <a:pt x="4613" y="1694"/>
                </a:lnTo>
                <a:lnTo>
                  <a:pt x="4616" y="1696"/>
                </a:lnTo>
                <a:lnTo>
                  <a:pt x="4616" y="1696"/>
                </a:lnTo>
                <a:lnTo>
                  <a:pt x="4616" y="1696"/>
                </a:lnTo>
                <a:lnTo>
                  <a:pt x="4616" y="1701"/>
                </a:lnTo>
                <a:lnTo>
                  <a:pt x="4616" y="1703"/>
                </a:lnTo>
                <a:lnTo>
                  <a:pt x="4618" y="1703"/>
                </a:lnTo>
                <a:lnTo>
                  <a:pt x="4620" y="1705"/>
                </a:lnTo>
                <a:lnTo>
                  <a:pt x="4623" y="1705"/>
                </a:lnTo>
                <a:lnTo>
                  <a:pt x="4623" y="1705"/>
                </a:lnTo>
                <a:lnTo>
                  <a:pt x="4625" y="1708"/>
                </a:lnTo>
                <a:lnTo>
                  <a:pt x="4625" y="1708"/>
                </a:lnTo>
                <a:lnTo>
                  <a:pt x="4627" y="1708"/>
                </a:lnTo>
                <a:lnTo>
                  <a:pt x="4627" y="1708"/>
                </a:lnTo>
                <a:lnTo>
                  <a:pt x="4630" y="1708"/>
                </a:lnTo>
                <a:lnTo>
                  <a:pt x="4630" y="1708"/>
                </a:lnTo>
                <a:lnTo>
                  <a:pt x="4630" y="1708"/>
                </a:lnTo>
                <a:lnTo>
                  <a:pt x="4630" y="1705"/>
                </a:lnTo>
                <a:lnTo>
                  <a:pt x="4630" y="1705"/>
                </a:lnTo>
                <a:lnTo>
                  <a:pt x="4630" y="1701"/>
                </a:lnTo>
                <a:lnTo>
                  <a:pt x="4630" y="1701"/>
                </a:lnTo>
                <a:lnTo>
                  <a:pt x="4632" y="1698"/>
                </a:lnTo>
                <a:lnTo>
                  <a:pt x="4632" y="1698"/>
                </a:lnTo>
                <a:lnTo>
                  <a:pt x="4625" y="1696"/>
                </a:lnTo>
                <a:lnTo>
                  <a:pt x="4623" y="1691"/>
                </a:lnTo>
                <a:lnTo>
                  <a:pt x="4620" y="1684"/>
                </a:lnTo>
                <a:lnTo>
                  <a:pt x="4620" y="1682"/>
                </a:lnTo>
                <a:lnTo>
                  <a:pt x="4620" y="1682"/>
                </a:lnTo>
                <a:lnTo>
                  <a:pt x="4618" y="1679"/>
                </a:lnTo>
                <a:lnTo>
                  <a:pt x="4618" y="1677"/>
                </a:lnTo>
                <a:lnTo>
                  <a:pt x="4618" y="1677"/>
                </a:lnTo>
                <a:lnTo>
                  <a:pt x="4616" y="1675"/>
                </a:lnTo>
                <a:lnTo>
                  <a:pt x="4616" y="1675"/>
                </a:lnTo>
                <a:lnTo>
                  <a:pt x="4613" y="1677"/>
                </a:lnTo>
                <a:lnTo>
                  <a:pt x="4613" y="1679"/>
                </a:lnTo>
                <a:lnTo>
                  <a:pt x="4613" y="1679"/>
                </a:lnTo>
                <a:lnTo>
                  <a:pt x="4611" y="1679"/>
                </a:lnTo>
                <a:lnTo>
                  <a:pt x="4611" y="1677"/>
                </a:lnTo>
                <a:lnTo>
                  <a:pt x="4611" y="1677"/>
                </a:lnTo>
                <a:lnTo>
                  <a:pt x="4608" y="1677"/>
                </a:lnTo>
                <a:lnTo>
                  <a:pt x="4606" y="1677"/>
                </a:lnTo>
                <a:lnTo>
                  <a:pt x="4606" y="1679"/>
                </a:lnTo>
                <a:lnTo>
                  <a:pt x="4606" y="1679"/>
                </a:lnTo>
                <a:lnTo>
                  <a:pt x="4606" y="1682"/>
                </a:lnTo>
                <a:lnTo>
                  <a:pt x="4606" y="1682"/>
                </a:lnTo>
                <a:lnTo>
                  <a:pt x="4606" y="1684"/>
                </a:lnTo>
                <a:close/>
                <a:moveTo>
                  <a:pt x="5076" y="1656"/>
                </a:moveTo>
                <a:lnTo>
                  <a:pt x="5079" y="1653"/>
                </a:lnTo>
                <a:lnTo>
                  <a:pt x="5079" y="1653"/>
                </a:lnTo>
                <a:lnTo>
                  <a:pt x="5076" y="1653"/>
                </a:lnTo>
                <a:lnTo>
                  <a:pt x="5076" y="1653"/>
                </a:lnTo>
                <a:lnTo>
                  <a:pt x="5076" y="1653"/>
                </a:lnTo>
                <a:lnTo>
                  <a:pt x="5076" y="1653"/>
                </a:lnTo>
                <a:lnTo>
                  <a:pt x="5074" y="1653"/>
                </a:lnTo>
                <a:lnTo>
                  <a:pt x="5076" y="1656"/>
                </a:lnTo>
                <a:lnTo>
                  <a:pt x="5076" y="1656"/>
                </a:lnTo>
                <a:close/>
                <a:moveTo>
                  <a:pt x="4632" y="1705"/>
                </a:moveTo>
                <a:lnTo>
                  <a:pt x="4632" y="1708"/>
                </a:lnTo>
                <a:lnTo>
                  <a:pt x="4632" y="1708"/>
                </a:lnTo>
                <a:lnTo>
                  <a:pt x="4634" y="1708"/>
                </a:lnTo>
                <a:lnTo>
                  <a:pt x="4634" y="1708"/>
                </a:lnTo>
                <a:lnTo>
                  <a:pt x="4634" y="1705"/>
                </a:lnTo>
                <a:lnTo>
                  <a:pt x="4632" y="1705"/>
                </a:lnTo>
                <a:lnTo>
                  <a:pt x="4632" y="1705"/>
                </a:lnTo>
                <a:lnTo>
                  <a:pt x="4632" y="1705"/>
                </a:lnTo>
                <a:close/>
                <a:moveTo>
                  <a:pt x="4802" y="1717"/>
                </a:moveTo>
                <a:lnTo>
                  <a:pt x="4805" y="1717"/>
                </a:lnTo>
                <a:lnTo>
                  <a:pt x="4805" y="1715"/>
                </a:lnTo>
                <a:lnTo>
                  <a:pt x="4807" y="1712"/>
                </a:lnTo>
                <a:lnTo>
                  <a:pt x="4807" y="1710"/>
                </a:lnTo>
                <a:lnTo>
                  <a:pt x="4807" y="1710"/>
                </a:lnTo>
                <a:lnTo>
                  <a:pt x="4809" y="1710"/>
                </a:lnTo>
                <a:lnTo>
                  <a:pt x="4807" y="1708"/>
                </a:lnTo>
                <a:lnTo>
                  <a:pt x="4807" y="1708"/>
                </a:lnTo>
                <a:lnTo>
                  <a:pt x="4807" y="1705"/>
                </a:lnTo>
                <a:lnTo>
                  <a:pt x="4807" y="1708"/>
                </a:lnTo>
                <a:lnTo>
                  <a:pt x="4809" y="1705"/>
                </a:lnTo>
                <a:lnTo>
                  <a:pt x="4809" y="1705"/>
                </a:lnTo>
                <a:lnTo>
                  <a:pt x="4809" y="1703"/>
                </a:lnTo>
                <a:lnTo>
                  <a:pt x="4812" y="1701"/>
                </a:lnTo>
                <a:lnTo>
                  <a:pt x="4812" y="1698"/>
                </a:lnTo>
                <a:lnTo>
                  <a:pt x="4809" y="1698"/>
                </a:lnTo>
                <a:lnTo>
                  <a:pt x="4809" y="1698"/>
                </a:lnTo>
                <a:lnTo>
                  <a:pt x="4812" y="1698"/>
                </a:lnTo>
                <a:lnTo>
                  <a:pt x="4812" y="1698"/>
                </a:lnTo>
                <a:lnTo>
                  <a:pt x="4812" y="1698"/>
                </a:lnTo>
                <a:lnTo>
                  <a:pt x="4814" y="1696"/>
                </a:lnTo>
                <a:lnTo>
                  <a:pt x="4814" y="1696"/>
                </a:lnTo>
                <a:lnTo>
                  <a:pt x="4814" y="1694"/>
                </a:lnTo>
                <a:lnTo>
                  <a:pt x="4814" y="1691"/>
                </a:lnTo>
                <a:lnTo>
                  <a:pt x="4812" y="1691"/>
                </a:lnTo>
                <a:lnTo>
                  <a:pt x="4812" y="1689"/>
                </a:lnTo>
                <a:lnTo>
                  <a:pt x="4809" y="1689"/>
                </a:lnTo>
                <a:lnTo>
                  <a:pt x="4812" y="1686"/>
                </a:lnTo>
                <a:lnTo>
                  <a:pt x="4812" y="1684"/>
                </a:lnTo>
                <a:lnTo>
                  <a:pt x="4812" y="1684"/>
                </a:lnTo>
                <a:lnTo>
                  <a:pt x="4812" y="1682"/>
                </a:lnTo>
                <a:lnTo>
                  <a:pt x="4812" y="1682"/>
                </a:lnTo>
                <a:lnTo>
                  <a:pt x="4809" y="1682"/>
                </a:lnTo>
                <a:lnTo>
                  <a:pt x="4809" y="1682"/>
                </a:lnTo>
                <a:lnTo>
                  <a:pt x="4812" y="1679"/>
                </a:lnTo>
                <a:lnTo>
                  <a:pt x="4814" y="1679"/>
                </a:lnTo>
                <a:lnTo>
                  <a:pt x="4814" y="1677"/>
                </a:lnTo>
                <a:lnTo>
                  <a:pt x="4814" y="1677"/>
                </a:lnTo>
                <a:lnTo>
                  <a:pt x="4814" y="1675"/>
                </a:lnTo>
                <a:lnTo>
                  <a:pt x="4816" y="1675"/>
                </a:lnTo>
                <a:lnTo>
                  <a:pt x="4819" y="1672"/>
                </a:lnTo>
                <a:lnTo>
                  <a:pt x="4819" y="1672"/>
                </a:lnTo>
                <a:lnTo>
                  <a:pt x="4819" y="1670"/>
                </a:lnTo>
                <a:lnTo>
                  <a:pt x="4819" y="1670"/>
                </a:lnTo>
                <a:lnTo>
                  <a:pt x="4819" y="1668"/>
                </a:lnTo>
                <a:lnTo>
                  <a:pt x="4819" y="1668"/>
                </a:lnTo>
                <a:lnTo>
                  <a:pt x="4819" y="1665"/>
                </a:lnTo>
                <a:lnTo>
                  <a:pt x="4819" y="1668"/>
                </a:lnTo>
                <a:lnTo>
                  <a:pt x="4819" y="1670"/>
                </a:lnTo>
                <a:lnTo>
                  <a:pt x="4821" y="1670"/>
                </a:lnTo>
                <a:lnTo>
                  <a:pt x="4821" y="1670"/>
                </a:lnTo>
                <a:lnTo>
                  <a:pt x="4823" y="1670"/>
                </a:lnTo>
                <a:lnTo>
                  <a:pt x="4823" y="1668"/>
                </a:lnTo>
                <a:lnTo>
                  <a:pt x="4826" y="1665"/>
                </a:lnTo>
                <a:lnTo>
                  <a:pt x="4828" y="1663"/>
                </a:lnTo>
                <a:lnTo>
                  <a:pt x="4830" y="1663"/>
                </a:lnTo>
                <a:lnTo>
                  <a:pt x="4833" y="1660"/>
                </a:lnTo>
                <a:lnTo>
                  <a:pt x="4833" y="1660"/>
                </a:lnTo>
                <a:lnTo>
                  <a:pt x="4833" y="1660"/>
                </a:lnTo>
                <a:lnTo>
                  <a:pt x="4833" y="1658"/>
                </a:lnTo>
                <a:lnTo>
                  <a:pt x="4833" y="1656"/>
                </a:lnTo>
                <a:lnTo>
                  <a:pt x="4833" y="1651"/>
                </a:lnTo>
                <a:lnTo>
                  <a:pt x="4833" y="1649"/>
                </a:lnTo>
                <a:lnTo>
                  <a:pt x="4833" y="1639"/>
                </a:lnTo>
                <a:lnTo>
                  <a:pt x="4833" y="1637"/>
                </a:lnTo>
                <a:lnTo>
                  <a:pt x="4838" y="1630"/>
                </a:lnTo>
                <a:lnTo>
                  <a:pt x="4838" y="1627"/>
                </a:lnTo>
                <a:lnTo>
                  <a:pt x="4840" y="1627"/>
                </a:lnTo>
                <a:lnTo>
                  <a:pt x="4840" y="1627"/>
                </a:lnTo>
                <a:lnTo>
                  <a:pt x="4842" y="1625"/>
                </a:lnTo>
                <a:lnTo>
                  <a:pt x="4842" y="1623"/>
                </a:lnTo>
                <a:lnTo>
                  <a:pt x="4840" y="1623"/>
                </a:lnTo>
                <a:lnTo>
                  <a:pt x="4840" y="1620"/>
                </a:lnTo>
                <a:lnTo>
                  <a:pt x="4842" y="1623"/>
                </a:lnTo>
                <a:lnTo>
                  <a:pt x="4845" y="1625"/>
                </a:lnTo>
                <a:lnTo>
                  <a:pt x="4845" y="1625"/>
                </a:lnTo>
                <a:lnTo>
                  <a:pt x="4847" y="1625"/>
                </a:lnTo>
                <a:lnTo>
                  <a:pt x="4852" y="1627"/>
                </a:lnTo>
                <a:lnTo>
                  <a:pt x="4856" y="1627"/>
                </a:lnTo>
                <a:lnTo>
                  <a:pt x="4859" y="1625"/>
                </a:lnTo>
                <a:lnTo>
                  <a:pt x="4861" y="1623"/>
                </a:lnTo>
                <a:lnTo>
                  <a:pt x="4859" y="1623"/>
                </a:lnTo>
                <a:lnTo>
                  <a:pt x="4856" y="1620"/>
                </a:lnTo>
                <a:lnTo>
                  <a:pt x="4854" y="1616"/>
                </a:lnTo>
                <a:lnTo>
                  <a:pt x="4849" y="1613"/>
                </a:lnTo>
                <a:lnTo>
                  <a:pt x="4845" y="1609"/>
                </a:lnTo>
                <a:lnTo>
                  <a:pt x="4842" y="1609"/>
                </a:lnTo>
                <a:lnTo>
                  <a:pt x="4840" y="1604"/>
                </a:lnTo>
                <a:lnTo>
                  <a:pt x="4840" y="1601"/>
                </a:lnTo>
                <a:lnTo>
                  <a:pt x="4838" y="1601"/>
                </a:lnTo>
                <a:lnTo>
                  <a:pt x="4838" y="1601"/>
                </a:lnTo>
                <a:lnTo>
                  <a:pt x="4840" y="1601"/>
                </a:lnTo>
                <a:lnTo>
                  <a:pt x="4840" y="1599"/>
                </a:lnTo>
                <a:lnTo>
                  <a:pt x="4840" y="1599"/>
                </a:lnTo>
                <a:lnTo>
                  <a:pt x="4842" y="1597"/>
                </a:lnTo>
                <a:lnTo>
                  <a:pt x="4842" y="1597"/>
                </a:lnTo>
                <a:lnTo>
                  <a:pt x="4842" y="1594"/>
                </a:lnTo>
                <a:lnTo>
                  <a:pt x="4842" y="1594"/>
                </a:lnTo>
                <a:lnTo>
                  <a:pt x="4840" y="1590"/>
                </a:lnTo>
                <a:lnTo>
                  <a:pt x="4838" y="1587"/>
                </a:lnTo>
                <a:lnTo>
                  <a:pt x="4838" y="1587"/>
                </a:lnTo>
                <a:lnTo>
                  <a:pt x="4835" y="1585"/>
                </a:lnTo>
                <a:lnTo>
                  <a:pt x="4835" y="1585"/>
                </a:lnTo>
                <a:lnTo>
                  <a:pt x="4835" y="1585"/>
                </a:lnTo>
                <a:lnTo>
                  <a:pt x="4835" y="1585"/>
                </a:lnTo>
                <a:lnTo>
                  <a:pt x="4835" y="1583"/>
                </a:lnTo>
                <a:lnTo>
                  <a:pt x="4835" y="1583"/>
                </a:lnTo>
                <a:lnTo>
                  <a:pt x="4833" y="1583"/>
                </a:lnTo>
                <a:lnTo>
                  <a:pt x="4835" y="1583"/>
                </a:lnTo>
                <a:lnTo>
                  <a:pt x="4833" y="1580"/>
                </a:lnTo>
                <a:lnTo>
                  <a:pt x="4833" y="1580"/>
                </a:lnTo>
                <a:lnTo>
                  <a:pt x="4833" y="1578"/>
                </a:lnTo>
                <a:lnTo>
                  <a:pt x="4830" y="1578"/>
                </a:lnTo>
                <a:lnTo>
                  <a:pt x="4830" y="1578"/>
                </a:lnTo>
                <a:lnTo>
                  <a:pt x="4828" y="1578"/>
                </a:lnTo>
                <a:lnTo>
                  <a:pt x="4828" y="1575"/>
                </a:lnTo>
                <a:lnTo>
                  <a:pt x="4828" y="1573"/>
                </a:lnTo>
                <a:lnTo>
                  <a:pt x="4828" y="1571"/>
                </a:lnTo>
                <a:lnTo>
                  <a:pt x="4826" y="1568"/>
                </a:lnTo>
                <a:lnTo>
                  <a:pt x="4823" y="1568"/>
                </a:lnTo>
                <a:lnTo>
                  <a:pt x="4823" y="1568"/>
                </a:lnTo>
                <a:lnTo>
                  <a:pt x="4826" y="1568"/>
                </a:lnTo>
                <a:lnTo>
                  <a:pt x="4828" y="1568"/>
                </a:lnTo>
                <a:lnTo>
                  <a:pt x="4830" y="1568"/>
                </a:lnTo>
                <a:lnTo>
                  <a:pt x="4830" y="1566"/>
                </a:lnTo>
                <a:lnTo>
                  <a:pt x="4830" y="1566"/>
                </a:lnTo>
                <a:lnTo>
                  <a:pt x="4833" y="1566"/>
                </a:lnTo>
                <a:lnTo>
                  <a:pt x="4833" y="1568"/>
                </a:lnTo>
                <a:lnTo>
                  <a:pt x="4835" y="1566"/>
                </a:lnTo>
                <a:lnTo>
                  <a:pt x="4835" y="1566"/>
                </a:lnTo>
                <a:lnTo>
                  <a:pt x="4835" y="1566"/>
                </a:lnTo>
                <a:lnTo>
                  <a:pt x="4835" y="1564"/>
                </a:lnTo>
                <a:lnTo>
                  <a:pt x="4835" y="1564"/>
                </a:lnTo>
                <a:lnTo>
                  <a:pt x="4833" y="1561"/>
                </a:lnTo>
                <a:lnTo>
                  <a:pt x="4833" y="1561"/>
                </a:lnTo>
                <a:lnTo>
                  <a:pt x="4833" y="1559"/>
                </a:lnTo>
                <a:lnTo>
                  <a:pt x="4830" y="1559"/>
                </a:lnTo>
                <a:lnTo>
                  <a:pt x="4830" y="1557"/>
                </a:lnTo>
                <a:lnTo>
                  <a:pt x="4833" y="1557"/>
                </a:lnTo>
                <a:lnTo>
                  <a:pt x="4833" y="1557"/>
                </a:lnTo>
                <a:lnTo>
                  <a:pt x="4833" y="1554"/>
                </a:lnTo>
                <a:lnTo>
                  <a:pt x="4835" y="1552"/>
                </a:lnTo>
                <a:lnTo>
                  <a:pt x="4835" y="1552"/>
                </a:lnTo>
                <a:lnTo>
                  <a:pt x="4838" y="1554"/>
                </a:lnTo>
                <a:lnTo>
                  <a:pt x="4840" y="1554"/>
                </a:lnTo>
                <a:lnTo>
                  <a:pt x="4842" y="1554"/>
                </a:lnTo>
                <a:lnTo>
                  <a:pt x="4845" y="1552"/>
                </a:lnTo>
                <a:lnTo>
                  <a:pt x="4847" y="1552"/>
                </a:lnTo>
                <a:lnTo>
                  <a:pt x="4849" y="1552"/>
                </a:lnTo>
                <a:lnTo>
                  <a:pt x="4849" y="1552"/>
                </a:lnTo>
                <a:lnTo>
                  <a:pt x="4852" y="1552"/>
                </a:lnTo>
                <a:lnTo>
                  <a:pt x="4852" y="1549"/>
                </a:lnTo>
                <a:lnTo>
                  <a:pt x="4849" y="1549"/>
                </a:lnTo>
                <a:lnTo>
                  <a:pt x="4845" y="1545"/>
                </a:lnTo>
                <a:lnTo>
                  <a:pt x="4842" y="1542"/>
                </a:lnTo>
                <a:lnTo>
                  <a:pt x="4845" y="1538"/>
                </a:lnTo>
                <a:lnTo>
                  <a:pt x="4845" y="1538"/>
                </a:lnTo>
                <a:lnTo>
                  <a:pt x="4847" y="1538"/>
                </a:lnTo>
                <a:lnTo>
                  <a:pt x="4849" y="1540"/>
                </a:lnTo>
                <a:lnTo>
                  <a:pt x="4852" y="1540"/>
                </a:lnTo>
                <a:lnTo>
                  <a:pt x="4856" y="1538"/>
                </a:lnTo>
                <a:lnTo>
                  <a:pt x="4861" y="1535"/>
                </a:lnTo>
                <a:lnTo>
                  <a:pt x="4861" y="1535"/>
                </a:lnTo>
                <a:lnTo>
                  <a:pt x="4861" y="1535"/>
                </a:lnTo>
                <a:lnTo>
                  <a:pt x="4864" y="1533"/>
                </a:lnTo>
                <a:lnTo>
                  <a:pt x="4864" y="1533"/>
                </a:lnTo>
                <a:lnTo>
                  <a:pt x="4861" y="1531"/>
                </a:lnTo>
                <a:lnTo>
                  <a:pt x="4861" y="1531"/>
                </a:lnTo>
                <a:lnTo>
                  <a:pt x="4861" y="1531"/>
                </a:lnTo>
                <a:lnTo>
                  <a:pt x="4859" y="1531"/>
                </a:lnTo>
                <a:lnTo>
                  <a:pt x="4856" y="1531"/>
                </a:lnTo>
                <a:lnTo>
                  <a:pt x="4856" y="1531"/>
                </a:lnTo>
                <a:lnTo>
                  <a:pt x="4852" y="1526"/>
                </a:lnTo>
                <a:lnTo>
                  <a:pt x="4849" y="1526"/>
                </a:lnTo>
                <a:lnTo>
                  <a:pt x="4849" y="1523"/>
                </a:lnTo>
                <a:lnTo>
                  <a:pt x="4847" y="1523"/>
                </a:lnTo>
                <a:lnTo>
                  <a:pt x="4847" y="1523"/>
                </a:lnTo>
                <a:lnTo>
                  <a:pt x="4845" y="1521"/>
                </a:lnTo>
                <a:lnTo>
                  <a:pt x="4845" y="1521"/>
                </a:lnTo>
                <a:lnTo>
                  <a:pt x="4842" y="1521"/>
                </a:lnTo>
                <a:lnTo>
                  <a:pt x="4840" y="1523"/>
                </a:lnTo>
                <a:lnTo>
                  <a:pt x="4840" y="1523"/>
                </a:lnTo>
                <a:lnTo>
                  <a:pt x="4838" y="1523"/>
                </a:lnTo>
                <a:lnTo>
                  <a:pt x="4838" y="1523"/>
                </a:lnTo>
                <a:lnTo>
                  <a:pt x="4838" y="1521"/>
                </a:lnTo>
                <a:lnTo>
                  <a:pt x="4840" y="1521"/>
                </a:lnTo>
                <a:lnTo>
                  <a:pt x="4840" y="1521"/>
                </a:lnTo>
                <a:lnTo>
                  <a:pt x="4840" y="1519"/>
                </a:lnTo>
                <a:lnTo>
                  <a:pt x="4838" y="1516"/>
                </a:lnTo>
                <a:lnTo>
                  <a:pt x="4835" y="1519"/>
                </a:lnTo>
                <a:lnTo>
                  <a:pt x="4835" y="1519"/>
                </a:lnTo>
                <a:lnTo>
                  <a:pt x="4828" y="1519"/>
                </a:lnTo>
                <a:lnTo>
                  <a:pt x="4830" y="1519"/>
                </a:lnTo>
                <a:lnTo>
                  <a:pt x="4830" y="1516"/>
                </a:lnTo>
                <a:lnTo>
                  <a:pt x="4830" y="1516"/>
                </a:lnTo>
                <a:lnTo>
                  <a:pt x="4830" y="1514"/>
                </a:lnTo>
                <a:lnTo>
                  <a:pt x="4833" y="1512"/>
                </a:lnTo>
                <a:lnTo>
                  <a:pt x="4833" y="1509"/>
                </a:lnTo>
                <a:lnTo>
                  <a:pt x="4830" y="1509"/>
                </a:lnTo>
                <a:lnTo>
                  <a:pt x="4830" y="1507"/>
                </a:lnTo>
                <a:lnTo>
                  <a:pt x="4830" y="1507"/>
                </a:lnTo>
                <a:lnTo>
                  <a:pt x="4828" y="1505"/>
                </a:lnTo>
                <a:lnTo>
                  <a:pt x="4826" y="1505"/>
                </a:lnTo>
                <a:lnTo>
                  <a:pt x="4823" y="1502"/>
                </a:lnTo>
                <a:lnTo>
                  <a:pt x="4823" y="1500"/>
                </a:lnTo>
                <a:lnTo>
                  <a:pt x="4823" y="1500"/>
                </a:lnTo>
                <a:lnTo>
                  <a:pt x="4823" y="1497"/>
                </a:lnTo>
                <a:lnTo>
                  <a:pt x="4823" y="1497"/>
                </a:lnTo>
                <a:lnTo>
                  <a:pt x="4821" y="1497"/>
                </a:lnTo>
                <a:lnTo>
                  <a:pt x="4821" y="1497"/>
                </a:lnTo>
                <a:lnTo>
                  <a:pt x="4819" y="1500"/>
                </a:lnTo>
                <a:lnTo>
                  <a:pt x="4816" y="1505"/>
                </a:lnTo>
                <a:lnTo>
                  <a:pt x="4816" y="1505"/>
                </a:lnTo>
                <a:lnTo>
                  <a:pt x="4814" y="1505"/>
                </a:lnTo>
                <a:lnTo>
                  <a:pt x="4816" y="1502"/>
                </a:lnTo>
                <a:lnTo>
                  <a:pt x="4816" y="1502"/>
                </a:lnTo>
                <a:lnTo>
                  <a:pt x="4816" y="1500"/>
                </a:lnTo>
                <a:lnTo>
                  <a:pt x="4816" y="1497"/>
                </a:lnTo>
                <a:lnTo>
                  <a:pt x="4814" y="1497"/>
                </a:lnTo>
                <a:lnTo>
                  <a:pt x="4814" y="1497"/>
                </a:lnTo>
                <a:lnTo>
                  <a:pt x="4809" y="1505"/>
                </a:lnTo>
                <a:lnTo>
                  <a:pt x="4809" y="1507"/>
                </a:lnTo>
                <a:lnTo>
                  <a:pt x="4805" y="1514"/>
                </a:lnTo>
                <a:lnTo>
                  <a:pt x="4802" y="1516"/>
                </a:lnTo>
                <a:lnTo>
                  <a:pt x="4802" y="1521"/>
                </a:lnTo>
                <a:lnTo>
                  <a:pt x="4800" y="1523"/>
                </a:lnTo>
                <a:lnTo>
                  <a:pt x="4800" y="1526"/>
                </a:lnTo>
                <a:lnTo>
                  <a:pt x="4797" y="1528"/>
                </a:lnTo>
                <a:lnTo>
                  <a:pt x="4797" y="1528"/>
                </a:lnTo>
                <a:lnTo>
                  <a:pt x="4795" y="1528"/>
                </a:lnTo>
                <a:lnTo>
                  <a:pt x="4795" y="1526"/>
                </a:lnTo>
                <a:lnTo>
                  <a:pt x="4795" y="1526"/>
                </a:lnTo>
                <a:lnTo>
                  <a:pt x="4793" y="1526"/>
                </a:lnTo>
                <a:lnTo>
                  <a:pt x="4790" y="1531"/>
                </a:lnTo>
                <a:lnTo>
                  <a:pt x="4790" y="1531"/>
                </a:lnTo>
                <a:lnTo>
                  <a:pt x="4793" y="1533"/>
                </a:lnTo>
                <a:lnTo>
                  <a:pt x="4795" y="1535"/>
                </a:lnTo>
                <a:lnTo>
                  <a:pt x="4793" y="1538"/>
                </a:lnTo>
                <a:lnTo>
                  <a:pt x="4793" y="1538"/>
                </a:lnTo>
                <a:lnTo>
                  <a:pt x="4790" y="1540"/>
                </a:lnTo>
                <a:lnTo>
                  <a:pt x="4790" y="1540"/>
                </a:lnTo>
                <a:lnTo>
                  <a:pt x="4786" y="1540"/>
                </a:lnTo>
                <a:lnTo>
                  <a:pt x="4783" y="1540"/>
                </a:lnTo>
                <a:lnTo>
                  <a:pt x="4783" y="1540"/>
                </a:lnTo>
                <a:lnTo>
                  <a:pt x="4783" y="1538"/>
                </a:lnTo>
                <a:lnTo>
                  <a:pt x="4783" y="1538"/>
                </a:lnTo>
                <a:lnTo>
                  <a:pt x="4781" y="1540"/>
                </a:lnTo>
                <a:lnTo>
                  <a:pt x="4779" y="1540"/>
                </a:lnTo>
                <a:lnTo>
                  <a:pt x="4776" y="1542"/>
                </a:lnTo>
                <a:lnTo>
                  <a:pt x="4776" y="1545"/>
                </a:lnTo>
                <a:lnTo>
                  <a:pt x="4774" y="1545"/>
                </a:lnTo>
                <a:lnTo>
                  <a:pt x="4771" y="1547"/>
                </a:lnTo>
                <a:lnTo>
                  <a:pt x="4769" y="1547"/>
                </a:lnTo>
                <a:lnTo>
                  <a:pt x="4767" y="1547"/>
                </a:lnTo>
                <a:lnTo>
                  <a:pt x="4764" y="1547"/>
                </a:lnTo>
                <a:lnTo>
                  <a:pt x="4764" y="1547"/>
                </a:lnTo>
                <a:lnTo>
                  <a:pt x="4764" y="1549"/>
                </a:lnTo>
                <a:lnTo>
                  <a:pt x="4764" y="1552"/>
                </a:lnTo>
                <a:lnTo>
                  <a:pt x="4764" y="1554"/>
                </a:lnTo>
                <a:lnTo>
                  <a:pt x="4764" y="1554"/>
                </a:lnTo>
                <a:lnTo>
                  <a:pt x="4760" y="1559"/>
                </a:lnTo>
                <a:lnTo>
                  <a:pt x="4755" y="1566"/>
                </a:lnTo>
                <a:lnTo>
                  <a:pt x="4753" y="1568"/>
                </a:lnTo>
                <a:lnTo>
                  <a:pt x="4750" y="1573"/>
                </a:lnTo>
                <a:lnTo>
                  <a:pt x="4748" y="1575"/>
                </a:lnTo>
                <a:lnTo>
                  <a:pt x="4748" y="1578"/>
                </a:lnTo>
                <a:lnTo>
                  <a:pt x="4745" y="1578"/>
                </a:lnTo>
                <a:lnTo>
                  <a:pt x="4743" y="1580"/>
                </a:lnTo>
                <a:lnTo>
                  <a:pt x="4731" y="1583"/>
                </a:lnTo>
                <a:lnTo>
                  <a:pt x="4724" y="1585"/>
                </a:lnTo>
                <a:lnTo>
                  <a:pt x="4722" y="1585"/>
                </a:lnTo>
                <a:lnTo>
                  <a:pt x="4719" y="1587"/>
                </a:lnTo>
                <a:lnTo>
                  <a:pt x="4719" y="1590"/>
                </a:lnTo>
                <a:lnTo>
                  <a:pt x="4719" y="1592"/>
                </a:lnTo>
                <a:lnTo>
                  <a:pt x="4719" y="1592"/>
                </a:lnTo>
                <a:lnTo>
                  <a:pt x="4719" y="1594"/>
                </a:lnTo>
                <a:lnTo>
                  <a:pt x="4719" y="1594"/>
                </a:lnTo>
                <a:lnTo>
                  <a:pt x="4717" y="1594"/>
                </a:lnTo>
                <a:lnTo>
                  <a:pt x="4717" y="1594"/>
                </a:lnTo>
                <a:lnTo>
                  <a:pt x="4715" y="1592"/>
                </a:lnTo>
                <a:lnTo>
                  <a:pt x="4715" y="1594"/>
                </a:lnTo>
                <a:lnTo>
                  <a:pt x="4715" y="1597"/>
                </a:lnTo>
                <a:lnTo>
                  <a:pt x="4715" y="1597"/>
                </a:lnTo>
                <a:lnTo>
                  <a:pt x="4715" y="1599"/>
                </a:lnTo>
                <a:lnTo>
                  <a:pt x="4715" y="1601"/>
                </a:lnTo>
                <a:lnTo>
                  <a:pt x="4715" y="1601"/>
                </a:lnTo>
                <a:lnTo>
                  <a:pt x="4715" y="1604"/>
                </a:lnTo>
                <a:lnTo>
                  <a:pt x="4715" y="1609"/>
                </a:lnTo>
                <a:lnTo>
                  <a:pt x="4712" y="1609"/>
                </a:lnTo>
                <a:lnTo>
                  <a:pt x="4712" y="1609"/>
                </a:lnTo>
                <a:lnTo>
                  <a:pt x="4712" y="1611"/>
                </a:lnTo>
                <a:lnTo>
                  <a:pt x="4712" y="1613"/>
                </a:lnTo>
                <a:lnTo>
                  <a:pt x="4712" y="1613"/>
                </a:lnTo>
                <a:lnTo>
                  <a:pt x="4715" y="1616"/>
                </a:lnTo>
                <a:lnTo>
                  <a:pt x="4715" y="1616"/>
                </a:lnTo>
                <a:lnTo>
                  <a:pt x="4712" y="1616"/>
                </a:lnTo>
                <a:lnTo>
                  <a:pt x="4710" y="1611"/>
                </a:lnTo>
                <a:lnTo>
                  <a:pt x="4710" y="1611"/>
                </a:lnTo>
                <a:lnTo>
                  <a:pt x="4708" y="1611"/>
                </a:lnTo>
                <a:lnTo>
                  <a:pt x="4705" y="1611"/>
                </a:lnTo>
                <a:lnTo>
                  <a:pt x="4701" y="1609"/>
                </a:lnTo>
                <a:lnTo>
                  <a:pt x="4698" y="1609"/>
                </a:lnTo>
                <a:lnTo>
                  <a:pt x="4698" y="1609"/>
                </a:lnTo>
                <a:lnTo>
                  <a:pt x="4698" y="1609"/>
                </a:lnTo>
                <a:lnTo>
                  <a:pt x="4693" y="1609"/>
                </a:lnTo>
                <a:lnTo>
                  <a:pt x="4691" y="1609"/>
                </a:lnTo>
                <a:lnTo>
                  <a:pt x="4691" y="1606"/>
                </a:lnTo>
                <a:lnTo>
                  <a:pt x="4686" y="1604"/>
                </a:lnTo>
                <a:lnTo>
                  <a:pt x="4686" y="1604"/>
                </a:lnTo>
                <a:lnTo>
                  <a:pt x="4686" y="1601"/>
                </a:lnTo>
                <a:lnTo>
                  <a:pt x="4682" y="1604"/>
                </a:lnTo>
                <a:lnTo>
                  <a:pt x="4679" y="1606"/>
                </a:lnTo>
                <a:lnTo>
                  <a:pt x="4679" y="1609"/>
                </a:lnTo>
                <a:lnTo>
                  <a:pt x="4677" y="1611"/>
                </a:lnTo>
                <a:lnTo>
                  <a:pt x="4675" y="1613"/>
                </a:lnTo>
                <a:lnTo>
                  <a:pt x="4675" y="1613"/>
                </a:lnTo>
                <a:lnTo>
                  <a:pt x="4675" y="1618"/>
                </a:lnTo>
                <a:lnTo>
                  <a:pt x="4675" y="1618"/>
                </a:lnTo>
                <a:lnTo>
                  <a:pt x="4677" y="1618"/>
                </a:lnTo>
                <a:lnTo>
                  <a:pt x="4677" y="1618"/>
                </a:lnTo>
                <a:lnTo>
                  <a:pt x="4675" y="1618"/>
                </a:lnTo>
                <a:lnTo>
                  <a:pt x="4675" y="1618"/>
                </a:lnTo>
                <a:lnTo>
                  <a:pt x="4672" y="1620"/>
                </a:lnTo>
                <a:lnTo>
                  <a:pt x="4672" y="1625"/>
                </a:lnTo>
                <a:lnTo>
                  <a:pt x="4672" y="1627"/>
                </a:lnTo>
                <a:lnTo>
                  <a:pt x="4672" y="1632"/>
                </a:lnTo>
                <a:lnTo>
                  <a:pt x="4672" y="1637"/>
                </a:lnTo>
                <a:lnTo>
                  <a:pt x="4675" y="1639"/>
                </a:lnTo>
                <a:lnTo>
                  <a:pt x="4677" y="1642"/>
                </a:lnTo>
                <a:lnTo>
                  <a:pt x="4677" y="1642"/>
                </a:lnTo>
                <a:lnTo>
                  <a:pt x="4679" y="1642"/>
                </a:lnTo>
                <a:lnTo>
                  <a:pt x="4679" y="1644"/>
                </a:lnTo>
                <a:lnTo>
                  <a:pt x="4679" y="1644"/>
                </a:lnTo>
                <a:lnTo>
                  <a:pt x="4677" y="1644"/>
                </a:lnTo>
                <a:lnTo>
                  <a:pt x="4677" y="1646"/>
                </a:lnTo>
                <a:lnTo>
                  <a:pt x="4677" y="1649"/>
                </a:lnTo>
                <a:lnTo>
                  <a:pt x="4677" y="1649"/>
                </a:lnTo>
                <a:lnTo>
                  <a:pt x="4677" y="1653"/>
                </a:lnTo>
                <a:lnTo>
                  <a:pt x="4677" y="1653"/>
                </a:lnTo>
                <a:lnTo>
                  <a:pt x="4677" y="1653"/>
                </a:lnTo>
                <a:lnTo>
                  <a:pt x="4679" y="1656"/>
                </a:lnTo>
                <a:lnTo>
                  <a:pt x="4682" y="1658"/>
                </a:lnTo>
                <a:lnTo>
                  <a:pt x="4682" y="1658"/>
                </a:lnTo>
                <a:lnTo>
                  <a:pt x="4679" y="1658"/>
                </a:lnTo>
                <a:lnTo>
                  <a:pt x="4679" y="1660"/>
                </a:lnTo>
                <a:lnTo>
                  <a:pt x="4679" y="1660"/>
                </a:lnTo>
                <a:lnTo>
                  <a:pt x="4679" y="1663"/>
                </a:lnTo>
                <a:lnTo>
                  <a:pt x="4679" y="1663"/>
                </a:lnTo>
                <a:lnTo>
                  <a:pt x="4682" y="1663"/>
                </a:lnTo>
                <a:lnTo>
                  <a:pt x="4686" y="1663"/>
                </a:lnTo>
                <a:lnTo>
                  <a:pt x="4689" y="1665"/>
                </a:lnTo>
                <a:lnTo>
                  <a:pt x="4691" y="1668"/>
                </a:lnTo>
                <a:lnTo>
                  <a:pt x="4691" y="1670"/>
                </a:lnTo>
                <a:lnTo>
                  <a:pt x="4693" y="1670"/>
                </a:lnTo>
                <a:lnTo>
                  <a:pt x="4693" y="1675"/>
                </a:lnTo>
                <a:lnTo>
                  <a:pt x="4693" y="1677"/>
                </a:lnTo>
                <a:lnTo>
                  <a:pt x="4693" y="1679"/>
                </a:lnTo>
                <a:lnTo>
                  <a:pt x="4691" y="1682"/>
                </a:lnTo>
                <a:lnTo>
                  <a:pt x="4691" y="1684"/>
                </a:lnTo>
                <a:lnTo>
                  <a:pt x="4693" y="1684"/>
                </a:lnTo>
                <a:lnTo>
                  <a:pt x="4693" y="1686"/>
                </a:lnTo>
                <a:lnTo>
                  <a:pt x="4693" y="1691"/>
                </a:lnTo>
                <a:lnTo>
                  <a:pt x="4696" y="1701"/>
                </a:lnTo>
                <a:lnTo>
                  <a:pt x="4696" y="1705"/>
                </a:lnTo>
                <a:lnTo>
                  <a:pt x="4696" y="1708"/>
                </a:lnTo>
                <a:lnTo>
                  <a:pt x="4698" y="1708"/>
                </a:lnTo>
                <a:lnTo>
                  <a:pt x="4698" y="1705"/>
                </a:lnTo>
                <a:lnTo>
                  <a:pt x="4698" y="1705"/>
                </a:lnTo>
                <a:lnTo>
                  <a:pt x="4703" y="1705"/>
                </a:lnTo>
                <a:lnTo>
                  <a:pt x="4705" y="1708"/>
                </a:lnTo>
                <a:lnTo>
                  <a:pt x="4705" y="1708"/>
                </a:lnTo>
                <a:lnTo>
                  <a:pt x="4705" y="1708"/>
                </a:lnTo>
                <a:lnTo>
                  <a:pt x="4708" y="1705"/>
                </a:lnTo>
                <a:lnTo>
                  <a:pt x="4708" y="1705"/>
                </a:lnTo>
                <a:lnTo>
                  <a:pt x="4708" y="1705"/>
                </a:lnTo>
                <a:lnTo>
                  <a:pt x="4708" y="1708"/>
                </a:lnTo>
                <a:lnTo>
                  <a:pt x="4708" y="1708"/>
                </a:lnTo>
                <a:lnTo>
                  <a:pt x="4710" y="1708"/>
                </a:lnTo>
                <a:lnTo>
                  <a:pt x="4712" y="1708"/>
                </a:lnTo>
                <a:lnTo>
                  <a:pt x="4715" y="1705"/>
                </a:lnTo>
                <a:lnTo>
                  <a:pt x="4717" y="1705"/>
                </a:lnTo>
                <a:lnTo>
                  <a:pt x="4719" y="1708"/>
                </a:lnTo>
                <a:lnTo>
                  <a:pt x="4722" y="1708"/>
                </a:lnTo>
                <a:lnTo>
                  <a:pt x="4722" y="1705"/>
                </a:lnTo>
                <a:lnTo>
                  <a:pt x="4724" y="1705"/>
                </a:lnTo>
                <a:lnTo>
                  <a:pt x="4724" y="1705"/>
                </a:lnTo>
                <a:lnTo>
                  <a:pt x="4727" y="1708"/>
                </a:lnTo>
                <a:lnTo>
                  <a:pt x="4727" y="1708"/>
                </a:lnTo>
                <a:lnTo>
                  <a:pt x="4727" y="1715"/>
                </a:lnTo>
                <a:lnTo>
                  <a:pt x="4727" y="1717"/>
                </a:lnTo>
                <a:lnTo>
                  <a:pt x="4727" y="1720"/>
                </a:lnTo>
                <a:lnTo>
                  <a:pt x="4727" y="1720"/>
                </a:lnTo>
                <a:lnTo>
                  <a:pt x="4727" y="1720"/>
                </a:lnTo>
                <a:lnTo>
                  <a:pt x="4729" y="1720"/>
                </a:lnTo>
                <a:lnTo>
                  <a:pt x="4731" y="1715"/>
                </a:lnTo>
                <a:lnTo>
                  <a:pt x="4734" y="1715"/>
                </a:lnTo>
                <a:lnTo>
                  <a:pt x="4736" y="1715"/>
                </a:lnTo>
                <a:lnTo>
                  <a:pt x="4741" y="1715"/>
                </a:lnTo>
                <a:lnTo>
                  <a:pt x="4743" y="1715"/>
                </a:lnTo>
                <a:lnTo>
                  <a:pt x="4748" y="1710"/>
                </a:lnTo>
                <a:lnTo>
                  <a:pt x="4748" y="1705"/>
                </a:lnTo>
                <a:lnTo>
                  <a:pt x="4755" y="1712"/>
                </a:lnTo>
                <a:lnTo>
                  <a:pt x="4755" y="1712"/>
                </a:lnTo>
                <a:lnTo>
                  <a:pt x="4755" y="1712"/>
                </a:lnTo>
                <a:lnTo>
                  <a:pt x="4757" y="1710"/>
                </a:lnTo>
                <a:lnTo>
                  <a:pt x="4757" y="1710"/>
                </a:lnTo>
                <a:lnTo>
                  <a:pt x="4760" y="1712"/>
                </a:lnTo>
                <a:lnTo>
                  <a:pt x="4760" y="1712"/>
                </a:lnTo>
                <a:lnTo>
                  <a:pt x="4760" y="1715"/>
                </a:lnTo>
                <a:lnTo>
                  <a:pt x="4760" y="1717"/>
                </a:lnTo>
                <a:lnTo>
                  <a:pt x="4760" y="1717"/>
                </a:lnTo>
                <a:lnTo>
                  <a:pt x="4762" y="1717"/>
                </a:lnTo>
                <a:lnTo>
                  <a:pt x="4764" y="1715"/>
                </a:lnTo>
                <a:lnTo>
                  <a:pt x="4767" y="1712"/>
                </a:lnTo>
                <a:lnTo>
                  <a:pt x="4769" y="1712"/>
                </a:lnTo>
                <a:lnTo>
                  <a:pt x="4769" y="1715"/>
                </a:lnTo>
                <a:lnTo>
                  <a:pt x="4769" y="1715"/>
                </a:lnTo>
                <a:lnTo>
                  <a:pt x="4771" y="1715"/>
                </a:lnTo>
                <a:lnTo>
                  <a:pt x="4771" y="1715"/>
                </a:lnTo>
                <a:lnTo>
                  <a:pt x="4771" y="1712"/>
                </a:lnTo>
                <a:lnTo>
                  <a:pt x="4771" y="1715"/>
                </a:lnTo>
                <a:lnTo>
                  <a:pt x="4771" y="1715"/>
                </a:lnTo>
                <a:lnTo>
                  <a:pt x="4771" y="1717"/>
                </a:lnTo>
                <a:lnTo>
                  <a:pt x="4774" y="1717"/>
                </a:lnTo>
                <a:lnTo>
                  <a:pt x="4774" y="1717"/>
                </a:lnTo>
                <a:lnTo>
                  <a:pt x="4776" y="1715"/>
                </a:lnTo>
                <a:lnTo>
                  <a:pt x="4776" y="1717"/>
                </a:lnTo>
                <a:lnTo>
                  <a:pt x="4776" y="1722"/>
                </a:lnTo>
                <a:lnTo>
                  <a:pt x="4776" y="1731"/>
                </a:lnTo>
                <a:lnTo>
                  <a:pt x="4779" y="1731"/>
                </a:lnTo>
                <a:lnTo>
                  <a:pt x="4779" y="1731"/>
                </a:lnTo>
                <a:lnTo>
                  <a:pt x="4788" y="1727"/>
                </a:lnTo>
                <a:lnTo>
                  <a:pt x="4802" y="1720"/>
                </a:lnTo>
                <a:lnTo>
                  <a:pt x="4802" y="1717"/>
                </a:lnTo>
                <a:close/>
                <a:moveTo>
                  <a:pt x="4703" y="1186"/>
                </a:moveTo>
                <a:lnTo>
                  <a:pt x="4701" y="1188"/>
                </a:lnTo>
                <a:lnTo>
                  <a:pt x="4701" y="1188"/>
                </a:lnTo>
                <a:lnTo>
                  <a:pt x="4701" y="1188"/>
                </a:lnTo>
                <a:lnTo>
                  <a:pt x="4703" y="1188"/>
                </a:lnTo>
                <a:lnTo>
                  <a:pt x="4703" y="1186"/>
                </a:lnTo>
                <a:close/>
                <a:moveTo>
                  <a:pt x="4708" y="1186"/>
                </a:moveTo>
                <a:lnTo>
                  <a:pt x="4705" y="1186"/>
                </a:lnTo>
                <a:lnTo>
                  <a:pt x="4705" y="1186"/>
                </a:lnTo>
                <a:lnTo>
                  <a:pt x="4705" y="1186"/>
                </a:lnTo>
                <a:lnTo>
                  <a:pt x="4705" y="1186"/>
                </a:lnTo>
                <a:lnTo>
                  <a:pt x="4705" y="1188"/>
                </a:lnTo>
                <a:lnTo>
                  <a:pt x="4705" y="1188"/>
                </a:lnTo>
                <a:lnTo>
                  <a:pt x="4705" y="1188"/>
                </a:lnTo>
                <a:lnTo>
                  <a:pt x="4705" y="1188"/>
                </a:lnTo>
                <a:lnTo>
                  <a:pt x="4705" y="1186"/>
                </a:lnTo>
                <a:lnTo>
                  <a:pt x="4705" y="1186"/>
                </a:lnTo>
                <a:lnTo>
                  <a:pt x="4708" y="1186"/>
                </a:lnTo>
                <a:close/>
                <a:moveTo>
                  <a:pt x="4717" y="1594"/>
                </a:moveTo>
                <a:lnTo>
                  <a:pt x="4717" y="1592"/>
                </a:lnTo>
                <a:lnTo>
                  <a:pt x="4717" y="1592"/>
                </a:lnTo>
                <a:lnTo>
                  <a:pt x="4717" y="1590"/>
                </a:lnTo>
                <a:lnTo>
                  <a:pt x="4717" y="1587"/>
                </a:lnTo>
                <a:lnTo>
                  <a:pt x="4717" y="1585"/>
                </a:lnTo>
                <a:lnTo>
                  <a:pt x="4717" y="1585"/>
                </a:lnTo>
                <a:lnTo>
                  <a:pt x="4717" y="1587"/>
                </a:lnTo>
                <a:lnTo>
                  <a:pt x="4717" y="1592"/>
                </a:lnTo>
                <a:lnTo>
                  <a:pt x="4717" y="1594"/>
                </a:lnTo>
                <a:close/>
                <a:moveTo>
                  <a:pt x="4738" y="1793"/>
                </a:moveTo>
                <a:lnTo>
                  <a:pt x="4738" y="1795"/>
                </a:lnTo>
                <a:lnTo>
                  <a:pt x="4745" y="1795"/>
                </a:lnTo>
                <a:lnTo>
                  <a:pt x="4745" y="1797"/>
                </a:lnTo>
                <a:lnTo>
                  <a:pt x="4745" y="1795"/>
                </a:lnTo>
                <a:lnTo>
                  <a:pt x="4748" y="1795"/>
                </a:lnTo>
                <a:lnTo>
                  <a:pt x="4748" y="1795"/>
                </a:lnTo>
                <a:lnTo>
                  <a:pt x="4753" y="1795"/>
                </a:lnTo>
                <a:lnTo>
                  <a:pt x="4755" y="1795"/>
                </a:lnTo>
                <a:lnTo>
                  <a:pt x="4757" y="1795"/>
                </a:lnTo>
                <a:lnTo>
                  <a:pt x="4760" y="1795"/>
                </a:lnTo>
                <a:lnTo>
                  <a:pt x="4760" y="1793"/>
                </a:lnTo>
                <a:lnTo>
                  <a:pt x="4760" y="1793"/>
                </a:lnTo>
                <a:lnTo>
                  <a:pt x="4764" y="1790"/>
                </a:lnTo>
                <a:lnTo>
                  <a:pt x="4764" y="1790"/>
                </a:lnTo>
                <a:lnTo>
                  <a:pt x="4762" y="1788"/>
                </a:lnTo>
                <a:lnTo>
                  <a:pt x="4745" y="1788"/>
                </a:lnTo>
                <a:lnTo>
                  <a:pt x="4741" y="1790"/>
                </a:lnTo>
                <a:lnTo>
                  <a:pt x="4741" y="1793"/>
                </a:lnTo>
                <a:lnTo>
                  <a:pt x="4738" y="1793"/>
                </a:lnTo>
                <a:close/>
                <a:moveTo>
                  <a:pt x="4686" y="1670"/>
                </a:moveTo>
                <a:lnTo>
                  <a:pt x="4689" y="1668"/>
                </a:lnTo>
                <a:lnTo>
                  <a:pt x="4689" y="1668"/>
                </a:lnTo>
                <a:lnTo>
                  <a:pt x="4689" y="1665"/>
                </a:lnTo>
                <a:lnTo>
                  <a:pt x="4686" y="1665"/>
                </a:lnTo>
                <a:lnTo>
                  <a:pt x="4686" y="1665"/>
                </a:lnTo>
                <a:lnTo>
                  <a:pt x="4684" y="1665"/>
                </a:lnTo>
                <a:lnTo>
                  <a:pt x="4682" y="1665"/>
                </a:lnTo>
                <a:lnTo>
                  <a:pt x="4682" y="1670"/>
                </a:lnTo>
                <a:lnTo>
                  <a:pt x="4682" y="1670"/>
                </a:lnTo>
                <a:lnTo>
                  <a:pt x="4684" y="1670"/>
                </a:lnTo>
                <a:lnTo>
                  <a:pt x="4686" y="1670"/>
                </a:lnTo>
                <a:close/>
                <a:moveTo>
                  <a:pt x="4724" y="1174"/>
                </a:moveTo>
                <a:lnTo>
                  <a:pt x="4722" y="1174"/>
                </a:lnTo>
                <a:lnTo>
                  <a:pt x="4724" y="1176"/>
                </a:lnTo>
                <a:lnTo>
                  <a:pt x="4724" y="1176"/>
                </a:lnTo>
                <a:lnTo>
                  <a:pt x="4727" y="1176"/>
                </a:lnTo>
                <a:lnTo>
                  <a:pt x="4727" y="1174"/>
                </a:lnTo>
                <a:lnTo>
                  <a:pt x="4727" y="1174"/>
                </a:lnTo>
                <a:lnTo>
                  <a:pt x="4724" y="1174"/>
                </a:lnTo>
                <a:close/>
                <a:moveTo>
                  <a:pt x="4566" y="1632"/>
                </a:moveTo>
                <a:lnTo>
                  <a:pt x="4568" y="1632"/>
                </a:lnTo>
                <a:lnTo>
                  <a:pt x="4568" y="1632"/>
                </a:lnTo>
                <a:lnTo>
                  <a:pt x="4566" y="1630"/>
                </a:lnTo>
                <a:lnTo>
                  <a:pt x="4566" y="1630"/>
                </a:lnTo>
                <a:lnTo>
                  <a:pt x="4566" y="1630"/>
                </a:lnTo>
                <a:lnTo>
                  <a:pt x="4566" y="1632"/>
                </a:lnTo>
                <a:lnTo>
                  <a:pt x="4566" y="1632"/>
                </a:lnTo>
                <a:close/>
                <a:moveTo>
                  <a:pt x="4561" y="1620"/>
                </a:moveTo>
                <a:lnTo>
                  <a:pt x="4559" y="1620"/>
                </a:lnTo>
                <a:lnTo>
                  <a:pt x="4556" y="1620"/>
                </a:lnTo>
                <a:lnTo>
                  <a:pt x="4556" y="1623"/>
                </a:lnTo>
                <a:lnTo>
                  <a:pt x="4556" y="1623"/>
                </a:lnTo>
                <a:lnTo>
                  <a:pt x="4559" y="1623"/>
                </a:lnTo>
                <a:lnTo>
                  <a:pt x="4561" y="1623"/>
                </a:lnTo>
                <a:lnTo>
                  <a:pt x="4561" y="1625"/>
                </a:lnTo>
                <a:lnTo>
                  <a:pt x="4564" y="1625"/>
                </a:lnTo>
                <a:lnTo>
                  <a:pt x="4564" y="1625"/>
                </a:lnTo>
                <a:lnTo>
                  <a:pt x="4566" y="1627"/>
                </a:lnTo>
                <a:lnTo>
                  <a:pt x="4566" y="1625"/>
                </a:lnTo>
                <a:lnTo>
                  <a:pt x="4564" y="1623"/>
                </a:lnTo>
                <a:lnTo>
                  <a:pt x="4561" y="1620"/>
                </a:lnTo>
                <a:close/>
                <a:moveTo>
                  <a:pt x="4554" y="1620"/>
                </a:moveTo>
                <a:lnTo>
                  <a:pt x="4554" y="1620"/>
                </a:lnTo>
                <a:lnTo>
                  <a:pt x="4552" y="1623"/>
                </a:lnTo>
                <a:lnTo>
                  <a:pt x="4552" y="1625"/>
                </a:lnTo>
                <a:lnTo>
                  <a:pt x="4552" y="1625"/>
                </a:lnTo>
                <a:lnTo>
                  <a:pt x="4552" y="1625"/>
                </a:lnTo>
                <a:lnTo>
                  <a:pt x="4554" y="1627"/>
                </a:lnTo>
                <a:lnTo>
                  <a:pt x="4556" y="1627"/>
                </a:lnTo>
                <a:lnTo>
                  <a:pt x="4559" y="1627"/>
                </a:lnTo>
                <a:lnTo>
                  <a:pt x="4561" y="1627"/>
                </a:lnTo>
                <a:lnTo>
                  <a:pt x="4564" y="1630"/>
                </a:lnTo>
                <a:lnTo>
                  <a:pt x="4564" y="1627"/>
                </a:lnTo>
                <a:lnTo>
                  <a:pt x="4561" y="1625"/>
                </a:lnTo>
                <a:lnTo>
                  <a:pt x="4561" y="1625"/>
                </a:lnTo>
                <a:lnTo>
                  <a:pt x="4559" y="1623"/>
                </a:lnTo>
                <a:lnTo>
                  <a:pt x="4556" y="1623"/>
                </a:lnTo>
                <a:lnTo>
                  <a:pt x="4556" y="1623"/>
                </a:lnTo>
                <a:lnTo>
                  <a:pt x="4554" y="1620"/>
                </a:lnTo>
                <a:close/>
                <a:moveTo>
                  <a:pt x="4592" y="1620"/>
                </a:moveTo>
                <a:lnTo>
                  <a:pt x="4592" y="1618"/>
                </a:lnTo>
                <a:lnTo>
                  <a:pt x="4590" y="1618"/>
                </a:lnTo>
                <a:lnTo>
                  <a:pt x="4590" y="1618"/>
                </a:lnTo>
                <a:lnTo>
                  <a:pt x="4587" y="1618"/>
                </a:lnTo>
                <a:lnTo>
                  <a:pt x="4585" y="1620"/>
                </a:lnTo>
                <a:lnTo>
                  <a:pt x="4585" y="1620"/>
                </a:lnTo>
                <a:lnTo>
                  <a:pt x="4585" y="1623"/>
                </a:lnTo>
                <a:lnTo>
                  <a:pt x="4587" y="1623"/>
                </a:lnTo>
                <a:lnTo>
                  <a:pt x="4590" y="1623"/>
                </a:lnTo>
                <a:lnTo>
                  <a:pt x="4590" y="1623"/>
                </a:lnTo>
                <a:lnTo>
                  <a:pt x="4590" y="1623"/>
                </a:lnTo>
                <a:lnTo>
                  <a:pt x="4590" y="1625"/>
                </a:lnTo>
                <a:lnTo>
                  <a:pt x="4590" y="1625"/>
                </a:lnTo>
                <a:lnTo>
                  <a:pt x="4590" y="1625"/>
                </a:lnTo>
                <a:lnTo>
                  <a:pt x="4590" y="1625"/>
                </a:lnTo>
                <a:lnTo>
                  <a:pt x="4592" y="1627"/>
                </a:lnTo>
                <a:lnTo>
                  <a:pt x="4592" y="1625"/>
                </a:lnTo>
                <a:lnTo>
                  <a:pt x="4592" y="1623"/>
                </a:lnTo>
                <a:lnTo>
                  <a:pt x="4594" y="1623"/>
                </a:lnTo>
                <a:lnTo>
                  <a:pt x="4592" y="1620"/>
                </a:lnTo>
                <a:lnTo>
                  <a:pt x="4592" y="1620"/>
                </a:lnTo>
                <a:close/>
                <a:moveTo>
                  <a:pt x="4535" y="1609"/>
                </a:moveTo>
                <a:lnTo>
                  <a:pt x="4535" y="1609"/>
                </a:lnTo>
                <a:lnTo>
                  <a:pt x="4538" y="1606"/>
                </a:lnTo>
                <a:lnTo>
                  <a:pt x="4538" y="1604"/>
                </a:lnTo>
                <a:lnTo>
                  <a:pt x="4540" y="1604"/>
                </a:lnTo>
                <a:lnTo>
                  <a:pt x="4540" y="1601"/>
                </a:lnTo>
                <a:lnTo>
                  <a:pt x="4538" y="1599"/>
                </a:lnTo>
                <a:lnTo>
                  <a:pt x="4538" y="1599"/>
                </a:lnTo>
                <a:lnTo>
                  <a:pt x="4535" y="1601"/>
                </a:lnTo>
                <a:lnTo>
                  <a:pt x="4533" y="1601"/>
                </a:lnTo>
                <a:lnTo>
                  <a:pt x="4533" y="1601"/>
                </a:lnTo>
                <a:lnTo>
                  <a:pt x="4533" y="1604"/>
                </a:lnTo>
                <a:lnTo>
                  <a:pt x="4533" y="1606"/>
                </a:lnTo>
                <a:lnTo>
                  <a:pt x="4535" y="1609"/>
                </a:lnTo>
                <a:close/>
                <a:moveTo>
                  <a:pt x="4549" y="1616"/>
                </a:moveTo>
                <a:lnTo>
                  <a:pt x="4549" y="1616"/>
                </a:lnTo>
                <a:lnTo>
                  <a:pt x="4549" y="1616"/>
                </a:lnTo>
                <a:lnTo>
                  <a:pt x="4547" y="1616"/>
                </a:lnTo>
                <a:lnTo>
                  <a:pt x="4547" y="1618"/>
                </a:lnTo>
                <a:lnTo>
                  <a:pt x="4549" y="1620"/>
                </a:lnTo>
                <a:lnTo>
                  <a:pt x="4549" y="1620"/>
                </a:lnTo>
                <a:lnTo>
                  <a:pt x="4549" y="1623"/>
                </a:lnTo>
                <a:lnTo>
                  <a:pt x="4552" y="1623"/>
                </a:lnTo>
                <a:lnTo>
                  <a:pt x="4552" y="1623"/>
                </a:lnTo>
                <a:lnTo>
                  <a:pt x="4552" y="1623"/>
                </a:lnTo>
                <a:lnTo>
                  <a:pt x="4552" y="1620"/>
                </a:lnTo>
                <a:lnTo>
                  <a:pt x="4552" y="1618"/>
                </a:lnTo>
                <a:lnTo>
                  <a:pt x="4552" y="1618"/>
                </a:lnTo>
                <a:lnTo>
                  <a:pt x="4549" y="1616"/>
                </a:lnTo>
                <a:close/>
                <a:moveTo>
                  <a:pt x="4497" y="1509"/>
                </a:moveTo>
                <a:lnTo>
                  <a:pt x="4497" y="1509"/>
                </a:lnTo>
                <a:lnTo>
                  <a:pt x="4497" y="1512"/>
                </a:lnTo>
                <a:lnTo>
                  <a:pt x="4500" y="1512"/>
                </a:lnTo>
                <a:lnTo>
                  <a:pt x="4500" y="1512"/>
                </a:lnTo>
                <a:lnTo>
                  <a:pt x="4500" y="1512"/>
                </a:lnTo>
                <a:lnTo>
                  <a:pt x="4500" y="1512"/>
                </a:lnTo>
                <a:lnTo>
                  <a:pt x="4502" y="1509"/>
                </a:lnTo>
                <a:lnTo>
                  <a:pt x="4500" y="1507"/>
                </a:lnTo>
                <a:lnTo>
                  <a:pt x="4500" y="1507"/>
                </a:lnTo>
                <a:lnTo>
                  <a:pt x="4497" y="1509"/>
                </a:lnTo>
                <a:lnTo>
                  <a:pt x="4497" y="1509"/>
                </a:lnTo>
                <a:lnTo>
                  <a:pt x="4497" y="1509"/>
                </a:lnTo>
                <a:lnTo>
                  <a:pt x="4497" y="1509"/>
                </a:lnTo>
                <a:close/>
                <a:moveTo>
                  <a:pt x="4495" y="1505"/>
                </a:moveTo>
                <a:lnTo>
                  <a:pt x="4495" y="1507"/>
                </a:lnTo>
                <a:lnTo>
                  <a:pt x="4497" y="1507"/>
                </a:lnTo>
                <a:lnTo>
                  <a:pt x="4497" y="1505"/>
                </a:lnTo>
                <a:lnTo>
                  <a:pt x="4495" y="1502"/>
                </a:lnTo>
                <a:lnTo>
                  <a:pt x="4495" y="1505"/>
                </a:lnTo>
                <a:close/>
                <a:moveTo>
                  <a:pt x="4531" y="1580"/>
                </a:moveTo>
                <a:lnTo>
                  <a:pt x="4531" y="1580"/>
                </a:lnTo>
                <a:lnTo>
                  <a:pt x="4528" y="1580"/>
                </a:lnTo>
                <a:lnTo>
                  <a:pt x="4528" y="1580"/>
                </a:lnTo>
                <a:lnTo>
                  <a:pt x="4528" y="1583"/>
                </a:lnTo>
                <a:lnTo>
                  <a:pt x="4531" y="1580"/>
                </a:lnTo>
                <a:lnTo>
                  <a:pt x="4531" y="1580"/>
                </a:lnTo>
                <a:close/>
                <a:moveTo>
                  <a:pt x="4509" y="1533"/>
                </a:moveTo>
                <a:lnTo>
                  <a:pt x="4509" y="1531"/>
                </a:lnTo>
                <a:lnTo>
                  <a:pt x="4509" y="1528"/>
                </a:lnTo>
                <a:lnTo>
                  <a:pt x="4509" y="1528"/>
                </a:lnTo>
                <a:lnTo>
                  <a:pt x="4507" y="1528"/>
                </a:lnTo>
                <a:lnTo>
                  <a:pt x="4507" y="1533"/>
                </a:lnTo>
                <a:lnTo>
                  <a:pt x="4509" y="1533"/>
                </a:lnTo>
                <a:lnTo>
                  <a:pt x="4509" y="1533"/>
                </a:lnTo>
                <a:close/>
                <a:moveTo>
                  <a:pt x="4552" y="1613"/>
                </a:moveTo>
                <a:lnTo>
                  <a:pt x="4545" y="1611"/>
                </a:lnTo>
                <a:lnTo>
                  <a:pt x="4545" y="1611"/>
                </a:lnTo>
                <a:lnTo>
                  <a:pt x="4545" y="1611"/>
                </a:lnTo>
                <a:lnTo>
                  <a:pt x="4545" y="1611"/>
                </a:lnTo>
                <a:lnTo>
                  <a:pt x="4545" y="1613"/>
                </a:lnTo>
                <a:lnTo>
                  <a:pt x="4547" y="1613"/>
                </a:lnTo>
                <a:lnTo>
                  <a:pt x="4549" y="1613"/>
                </a:lnTo>
                <a:lnTo>
                  <a:pt x="4549" y="1613"/>
                </a:lnTo>
                <a:lnTo>
                  <a:pt x="4552" y="1616"/>
                </a:lnTo>
                <a:lnTo>
                  <a:pt x="4552" y="1616"/>
                </a:lnTo>
                <a:lnTo>
                  <a:pt x="4552" y="1613"/>
                </a:lnTo>
                <a:lnTo>
                  <a:pt x="4552" y="1613"/>
                </a:lnTo>
                <a:close/>
                <a:moveTo>
                  <a:pt x="4571" y="1620"/>
                </a:moveTo>
                <a:lnTo>
                  <a:pt x="4568" y="1620"/>
                </a:lnTo>
                <a:lnTo>
                  <a:pt x="4568" y="1620"/>
                </a:lnTo>
                <a:lnTo>
                  <a:pt x="4568" y="1620"/>
                </a:lnTo>
                <a:lnTo>
                  <a:pt x="4568" y="1623"/>
                </a:lnTo>
                <a:lnTo>
                  <a:pt x="4571" y="1623"/>
                </a:lnTo>
                <a:lnTo>
                  <a:pt x="4571" y="1623"/>
                </a:lnTo>
                <a:lnTo>
                  <a:pt x="4571" y="1620"/>
                </a:lnTo>
                <a:close/>
                <a:moveTo>
                  <a:pt x="4573" y="1649"/>
                </a:moveTo>
                <a:lnTo>
                  <a:pt x="4571" y="1651"/>
                </a:lnTo>
                <a:lnTo>
                  <a:pt x="4571" y="1651"/>
                </a:lnTo>
                <a:lnTo>
                  <a:pt x="4573" y="1651"/>
                </a:lnTo>
                <a:lnTo>
                  <a:pt x="4575" y="1651"/>
                </a:lnTo>
                <a:lnTo>
                  <a:pt x="4578" y="1651"/>
                </a:lnTo>
                <a:lnTo>
                  <a:pt x="4575" y="1649"/>
                </a:lnTo>
                <a:lnTo>
                  <a:pt x="4573" y="1649"/>
                </a:lnTo>
                <a:lnTo>
                  <a:pt x="4573" y="1649"/>
                </a:lnTo>
                <a:close/>
                <a:moveTo>
                  <a:pt x="4599" y="1651"/>
                </a:moveTo>
                <a:lnTo>
                  <a:pt x="4599" y="1651"/>
                </a:lnTo>
                <a:lnTo>
                  <a:pt x="4599" y="1651"/>
                </a:lnTo>
                <a:lnTo>
                  <a:pt x="4599" y="1651"/>
                </a:lnTo>
                <a:lnTo>
                  <a:pt x="4599" y="1649"/>
                </a:lnTo>
                <a:lnTo>
                  <a:pt x="4599" y="1649"/>
                </a:lnTo>
                <a:lnTo>
                  <a:pt x="4597" y="1646"/>
                </a:lnTo>
                <a:lnTo>
                  <a:pt x="4597" y="1649"/>
                </a:lnTo>
                <a:lnTo>
                  <a:pt x="4597" y="1649"/>
                </a:lnTo>
                <a:lnTo>
                  <a:pt x="4594" y="1646"/>
                </a:lnTo>
                <a:lnTo>
                  <a:pt x="4594" y="1646"/>
                </a:lnTo>
                <a:lnTo>
                  <a:pt x="4594" y="1646"/>
                </a:lnTo>
                <a:lnTo>
                  <a:pt x="4592" y="1644"/>
                </a:lnTo>
                <a:lnTo>
                  <a:pt x="4592" y="1644"/>
                </a:lnTo>
                <a:lnTo>
                  <a:pt x="4590" y="1646"/>
                </a:lnTo>
                <a:lnTo>
                  <a:pt x="4590" y="1649"/>
                </a:lnTo>
                <a:lnTo>
                  <a:pt x="4590" y="1649"/>
                </a:lnTo>
                <a:lnTo>
                  <a:pt x="4592" y="1649"/>
                </a:lnTo>
                <a:lnTo>
                  <a:pt x="4594" y="1649"/>
                </a:lnTo>
                <a:lnTo>
                  <a:pt x="4599" y="1651"/>
                </a:lnTo>
                <a:close/>
                <a:moveTo>
                  <a:pt x="4587" y="1653"/>
                </a:moveTo>
                <a:lnTo>
                  <a:pt x="4587" y="1651"/>
                </a:lnTo>
                <a:lnTo>
                  <a:pt x="4587" y="1651"/>
                </a:lnTo>
                <a:lnTo>
                  <a:pt x="4587" y="1651"/>
                </a:lnTo>
                <a:lnTo>
                  <a:pt x="4585" y="1653"/>
                </a:lnTo>
                <a:lnTo>
                  <a:pt x="4587" y="1656"/>
                </a:lnTo>
                <a:lnTo>
                  <a:pt x="4587" y="1658"/>
                </a:lnTo>
                <a:lnTo>
                  <a:pt x="4590" y="1656"/>
                </a:lnTo>
                <a:lnTo>
                  <a:pt x="4590" y="1658"/>
                </a:lnTo>
                <a:lnTo>
                  <a:pt x="4590" y="1656"/>
                </a:lnTo>
                <a:lnTo>
                  <a:pt x="4592" y="1656"/>
                </a:lnTo>
                <a:lnTo>
                  <a:pt x="4592" y="1653"/>
                </a:lnTo>
                <a:lnTo>
                  <a:pt x="4592" y="1653"/>
                </a:lnTo>
                <a:lnTo>
                  <a:pt x="4590" y="1651"/>
                </a:lnTo>
                <a:lnTo>
                  <a:pt x="4587" y="1653"/>
                </a:lnTo>
                <a:close/>
                <a:moveTo>
                  <a:pt x="4486" y="1486"/>
                </a:moveTo>
                <a:lnTo>
                  <a:pt x="4486" y="1483"/>
                </a:lnTo>
                <a:lnTo>
                  <a:pt x="4483" y="1483"/>
                </a:lnTo>
                <a:lnTo>
                  <a:pt x="4483" y="1483"/>
                </a:lnTo>
                <a:lnTo>
                  <a:pt x="4483" y="1486"/>
                </a:lnTo>
                <a:lnTo>
                  <a:pt x="4486" y="1486"/>
                </a:lnTo>
                <a:lnTo>
                  <a:pt x="4486" y="1486"/>
                </a:lnTo>
                <a:close/>
                <a:moveTo>
                  <a:pt x="4575" y="1625"/>
                </a:moveTo>
                <a:lnTo>
                  <a:pt x="4575" y="1625"/>
                </a:lnTo>
                <a:lnTo>
                  <a:pt x="4575" y="1627"/>
                </a:lnTo>
                <a:lnTo>
                  <a:pt x="4578" y="1627"/>
                </a:lnTo>
                <a:lnTo>
                  <a:pt x="4578" y="1627"/>
                </a:lnTo>
                <a:lnTo>
                  <a:pt x="4578" y="1625"/>
                </a:lnTo>
                <a:lnTo>
                  <a:pt x="4575" y="1625"/>
                </a:lnTo>
                <a:close/>
                <a:moveTo>
                  <a:pt x="4568" y="1627"/>
                </a:moveTo>
                <a:lnTo>
                  <a:pt x="4571" y="1630"/>
                </a:lnTo>
                <a:lnTo>
                  <a:pt x="4571" y="1630"/>
                </a:lnTo>
                <a:lnTo>
                  <a:pt x="4571" y="1630"/>
                </a:lnTo>
                <a:lnTo>
                  <a:pt x="4571" y="1627"/>
                </a:lnTo>
                <a:lnTo>
                  <a:pt x="4571" y="1627"/>
                </a:lnTo>
                <a:lnTo>
                  <a:pt x="4571" y="1625"/>
                </a:lnTo>
                <a:lnTo>
                  <a:pt x="4568" y="1625"/>
                </a:lnTo>
                <a:lnTo>
                  <a:pt x="4568" y="1627"/>
                </a:lnTo>
                <a:close/>
                <a:moveTo>
                  <a:pt x="4580" y="1613"/>
                </a:moveTo>
                <a:lnTo>
                  <a:pt x="4578" y="1613"/>
                </a:lnTo>
                <a:lnTo>
                  <a:pt x="4575" y="1613"/>
                </a:lnTo>
                <a:lnTo>
                  <a:pt x="4575" y="1616"/>
                </a:lnTo>
                <a:lnTo>
                  <a:pt x="4578" y="1618"/>
                </a:lnTo>
                <a:lnTo>
                  <a:pt x="4580" y="1616"/>
                </a:lnTo>
                <a:lnTo>
                  <a:pt x="4580" y="1616"/>
                </a:lnTo>
                <a:lnTo>
                  <a:pt x="4580" y="1616"/>
                </a:lnTo>
                <a:lnTo>
                  <a:pt x="4580" y="1613"/>
                </a:lnTo>
                <a:close/>
                <a:moveTo>
                  <a:pt x="4582" y="1618"/>
                </a:moveTo>
                <a:lnTo>
                  <a:pt x="4580" y="1620"/>
                </a:lnTo>
                <a:lnTo>
                  <a:pt x="4580" y="1620"/>
                </a:lnTo>
                <a:lnTo>
                  <a:pt x="4580" y="1620"/>
                </a:lnTo>
                <a:lnTo>
                  <a:pt x="4580" y="1620"/>
                </a:lnTo>
                <a:lnTo>
                  <a:pt x="4580" y="1623"/>
                </a:lnTo>
                <a:lnTo>
                  <a:pt x="4580" y="1623"/>
                </a:lnTo>
                <a:lnTo>
                  <a:pt x="4582" y="1623"/>
                </a:lnTo>
                <a:lnTo>
                  <a:pt x="4582" y="1620"/>
                </a:lnTo>
                <a:lnTo>
                  <a:pt x="4582" y="1620"/>
                </a:lnTo>
                <a:lnTo>
                  <a:pt x="4582" y="1620"/>
                </a:lnTo>
                <a:lnTo>
                  <a:pt x="4582" y="1620"/>
                </a:lnTo>
                <a:lnTo>
                  <a:pt x="4582" y="1618"/>
                </a:lnTo>
                <a:close/>
                <a:moveTo>
                  <a:pt x="4582" y="1625"/>
                </a:moveTo>
                <a:lnTo>
                  <a:pt x="4582" y="1625"/>
                </a:lnTo>
                <a:lnTo>
                  <a:pt x="4582" y="1625"/>
                </a:lnTo>
                <a:lnTo>
                  <a:pt x="4585" y="1627"/>
                </a:lnTo>
                <a:lnTo>
                  <a:pt x="4585" y="1627"/>
                </a:lnTo>
                <a:lnTo>
                  <a:pt x="4585" y="1625"/>
                </a:lnTo>
                <a:lnTo>
                  <a:pt x="4585" y="1625"/>
                </a:lnTo>
                <a:lnTo>
                  <a:pt x="4582" y="1625"/>
                </a:lnTo>
                <a:lnTo>
                  <a:pt x="4582" y="1625"/>
                </a:lnTo>
                <a:close/>
                <a:moveTo>
                  <a:pt x="4632" y="1424"/>
                </a:moveTo>
                <a:lnTo>
                  <a:pt x="4632" y="1424"/>
                </a:lnTo>
                <a:lnTo>
                  <a:pt x="4630" y="1424"/>
                </a:lnTo>
                <a:lnTo>
                  <a:pt x="4630" y="1424"/>
                </a:lnTo>
                <a:lnTo>
                  <a:pt x="4630" y="1427"/>
                </a:lnTo>
                <a:lnTo>
                  <a:pt x="4632" y="1424"/>
                </a:lnTo>
                <a:lnTo>
                  <a:pt x="4632" y="1424"/>
                </a:lnTo>
                <a:close/>
                <a:moveTo>
                  <a:pt x="4918" y="912"/>
                </a:moveTo>
                <a:lnTo>
                  <a:pt x="4918" y="909"/>
                </a:lnTo>
                <a:lnTo>
                  <a:pt x="4916" y="905"/>
                </a:lnTo>
                <a:lnTo>
                  <a:pt x="4916" y="905"/>
                </a:lnTo>
                <a:lnTo>
                  <a:pt x="4913" y="907"/>
                </a:lnTo>
                <a:lnTo>
                  <a:pt x="4913" y="909"/>
                </a:lnTo>
                <a:lnTo>
                  <a:pt x="4913" y="909"/>
                </a:lnTo>
                <a:lnTo>
                  <a:pt x="4918" y="912"/>
                </a:lnTo>
                <a:close/>
                <a:moveTo>
                  <a:pt x="4894" y="1335"/>
                </a:moveTo>
                <a:lnTo>
                  <a:pt x="4897" y="1335"/>
                </a:lnTo>
                <a:lnTo>
                  <a:pt x="4897" y="1335"/>
                </a:lnTo>
                <a:lnTo>
                  <a:pt x="4897" y="1332"/>
                </a:lnTo>
                <a:lnTo>
                  <a:pt x="4897" y="1330"/>
                </a:lnTo>
                <a:lnTo>
                  <a:pt x="4897" y="1327"/>
                </a:lnTo>
                <a:lnTo>
                  <a:pt x="4897" y="1327"/>
                </a:lnTo>
                <a:lnTo>
                  <a:pt x="4897" y="1327"/>
                </a:lnTo>
                <a:lnTo>
                  <a:pt x="4897" y="1327"/>
                </a:lnTo>
                <a:lnTo>
                  <a:pt x="4894" y="1327"/>
                </a:lnTo>
                <a:lnTo>
                  <a:pt x="4892" y="1327"/>
                </a:lnTo>
                <a:lnTo>
                  <a:pt x="4892" y="1327"/>
                </a:lnTo>
                <a:lnTo>
                  <a:pt x="4894" y="1330"/>
                </a:lnTo>
                <a:lnTo>
                  <a:pt x="4894" y="1332"/>
                </a:lnTo>
                <a:lnTo>
                  <a:pt x="4894" y="1332"/>
                </a:lnTo>
                <a:lnTo>
                  <a:pt x="4894" y="1332"/>
                </a:lnTo>
                <a:lnTo>
                  <a:pt x="4894" y="1335"/>
                </a:lnTo>
                <a:lnTo>
                  <a:pt x="4894" y="1335"/>
                </a:lnTo>
                <a:close/>
                <a:moveTo>
                  <a:pt x="4897" y="1344"/>
                </a:moveTo>
                <a:lnTo>
                  <a:pt x="4897" y="1344"/>
                </a:lnTo>
                <a:lnTo>
                  <a:pt x="4897" y="1346"/>
                </a:lnTo>
                <a:lnTo>
                  <a:pt x="4901" y="1349"/>
                </a:lnTo>
                <a:lnTo>
                  <a:pt x="4901" y="1349"/>
                </a:lnTo>
                <a:lnTo>
                  <a:pt x="4897" y="1344"/>
                </a:lnTo>
                <a:lnTo>
                  <a:pt x="4897" y="1344"/>
                </a:lnTo>
                <a:close/>
                <a:moveTo>
                  <a:pt x="4904" y="912"/>
                </a:moveTo>
                <a:lnTo>
                  <a:pt x="4904" y="912"/>
                </a:lnTo>
                <a:lnTo>
                  <a:pt x="4906" y="912"/>
                </a:lnTo>
                <a:lnTo>
                  <a:pt x="4906" y="912"/>
                </a:lnTo>
                <a:lnTo>
                  <a:pt x="4906" y="909"/>
                </a:lnTo>
                <a:lnTo>
                  <a:pt x="4906" y="909"/>
                </a:lnTo>
                <a:lnTo>
                  <a:pt x="4904" y="909"/>
                </a:lnTo>
                <a:lnTo>
                  <a:pt x="4901" y="907"/>
                </a:lnTo>
                <a:lnTo>
                  <a:pt x="4901" y="909"/>
                </a:lnTo>
                <a:lnTo>
                  <a:pt x="4901" y="909"/>
                </a:lnTo>
                <a:lnTo>
                  <a:pt x="4904" y="912"/>
                </a:lnTo>
                <a:lnTo>
                  <a:pt x="4904" y="912"/>
                </a:lnTo>
                <a:close/>
                <a:moveTo>
                  <a:pt x="4901" y="914"/>
                </a:moveTo>
                <a:lnTo>
                  <a:pt x="4904" y="914"/>
                </a:lnTo>
                <a:lnTo>
                  <a:pt x="4904" y="914"/>
                </a:lnTo>
                <a:lnTo>
                  <a:pt x="4901" y="912"/>
                </a:lnTo>
                <a:lnTo>
                  <a:pt x="4901" y="914"/>
                </a:lnTo>
                <a:close/>
                <a:moveTo>
                  <a:pt x="4885" y="921"/>
                </a:moveTo>
                <a:lnTo>
                  <a:pt x="4887" y="921"/>
                </a:lnTo>
                <a:lnTo>
                  <a:pt x="4887" y="919"/>
                </a:lnTo>
                <a:lnTo>
                  <a:pt x="4885" y="919"/>
                </a:lnTo>
                <a:lnTo>
                  <a:pt x="4885" y="919"/>
                </a:lnTo>
                <a:lnTo>
                  <a:pt x="4885" y="919"/>
                </a:lnTo>
                <a:lnTo>
                  <a:pt x="4885" y="921"/>
                </a:lnTo>
                <a:close/>
                <a:moveTo>
                  <a:pt x="5107" y="725"/>
                </a:moveTo>
                <a:lnTo>
                  <a:pt x="5104" y="723"/>
                </a:lnTo>
                <a:lnTo>
                  <a:pt x="5102" y="720"/>
                </a:lnTo>
                <a:lnTo>
                  <a:pt x="5102" y="718"/>
                </a:lnTo>
                <a:lnTo>
                  <a:pt x="5102" y="713"/>
                </a:lnTo>
                <a:lnTo>
                  <a:pt x="5102" y="713"/>
                </a:lnTo>
                <a:lnTo>
                  <a:pt x="5102" y="711"/>
                </a:lnTo>
                <a:lnTo>
                  <a:pt x="5100" y="711"/>
                </a:lnTo>
                <a:lnTo>
                  <a:pt x="5100" y="716"/>
                </a:lnTo>
                <a:lnTo>
                  <a:pt x="5097" y="718"/>
                </a:lnTo>
                <a:lnTo>
                  <a:pt x="5097" y="720"/>
                </a:lnTo>
                <a:lnTo>
                  <a:pt x="5095" y="720"/>
                </a:lnTo>
                <a:lnTo>
                  <a:pt x="5093" y="720"/>
                </a:lnTo>
                <a:lnTo>
                  <a:pt x="5090" y="720"/>
                </a:lnTo>
                <a:lnTo>
                  <a:pt x="5083" y="716"/>
                </a:lnTo>
                <a:lnTo>
                  <a:pt x="5081" y="716"/>
                </a:lnTo>
                <a:lnTo>
                  <a:pt x="5081" y="716"/>
                </a:lnTo>
                <a:lnTo>
                  <a:pt x="5079" y="716"/>
                </a:lnTo>
                <a:lnTo>
                  <a:pt x="5076" y="716"/>
                </a:lnTo>
                <a:lnTo>
                  <a:pt x="5074" y="713"/>
                </a:lnTo>
                <a:lnTo>
                  <a:pt x="5071" y="713"/>
                </a:lnTo>
                <a:lnTo>
                  <a:pt x="5064" y="711"/>
                </a:lnTo>
                <a:lnTo>
                  <a:pt x="5060" y="709"/>
                </a:lnTo>
                <a:lnTo>
                  <a:pt x="5055" y="704"/>
                </a:lnTo>
                <a:lnTo>
                  <a:pt x="5050" y="702"/>
                </a:lnTo>
                <a:lnTo>
                  <a:pt x="5041" y="694"/>
                </a:lnTo>
                <a:lnTo>
                  <a:pt x="5034" y="690"/>
                </a:lnTo>
                <a:lnTo>
                  <a:pt x="5031" y="687"/>
                </a:lnTo>
                <a:lnTo>
                  <a:pt x="5029" y="687"/>
                </a:lnTo>
                <a:lnTo>
                  <a:pt x="5029" y="685"/>
                </a:lnTo>
                <a:lnTo>
                  <a:pt x="5027" y="687"/>
                </a:lnTo>
                <a:lnTo>
                  <a:pt x="5027" y="687"/>
                </a:lnTo>
                <a:lnTo>
                  <a:pt x="5027" y="687"/>
                </a:lnTo>
                <a:lnTo>
                  <a:pt x="5024" y="687"/>
                </a:lnTo>
                <a:lnTo>
                  <a:pt x="5024" y="690"/>
                </a:lnTo>
                <a:lnTo>
                  <a:pt x="5027" y="690"/>
                </a:lnTo>
                <a:lnTo>
                  <a:pt x="5027" y="692"/>
                </a:lnTo>
                <a:lnTo>
                  <a:pt x="5027" y="694"/>
                </a:lnTo>
                <a:lnTo>
                  <a:pt x="5029" y="694"/>
                </a:lnTo>
                <a:lnTo>
                  <a:pt x="5031" y="699"/>
                </a:lnTo>
                <a:lnTo>
                  <a:pt x="5036" y="704"/>
                </a:lnTo>
                <a:lnTo>
                  <a:pt x="5038" y="709"/>
                </a:lnTo>
                <a:lnTo>
                  <a:pt x="5038" y="711"/>
                </a:lnTo>
                <a:lnTo>
                  <a:pt x="5041" y="713"/>
                </a:lnTo>
                <a:lnTo>
                  <a:pt x="5043" y="718"/>
                </a:lnTo>
                <a:lnTo>
                  <a:pt x="5043" y="720"/>
                </a:lnTo>
                <a:lnTo>
                  <a:pt x="5043" y="723"/>
                </a:lnTo>
                <a:lnTo>
                  <a:pt x="5043" y="725"/>
                </a:lnTo>
                <a:lnTo>
                  <a:pt x="5045" y="728"/>
                </a:lnTo>
                <a:lnTo>
                  <a:pt x="5048" y="732"/>
                </a:lnTo>
                <a:lnTo>
                  <a:pt x="5048" y="732"/>
                </a:lnTo>
                <a:lnTo>
                  <a:pt x="5048" y="735"/>
                </a:lnTo>
                <a:lnTo>
                  <a:pt x="5045" y="735"/>
                </a:lnTo>
                <a:lnTo>
                  <a:pt x="5045" y="735"/>
                </a:lnTo>
                <a:lnTo>
                  <a:pt x="5041" y="735"/>
                </a:lnTo>
                <a:lnTo>
                  <a:pt x="5038" y="735"/>
                </a:lnTo>
                <a:lnTo>
                  <a:pt x="5038" y="735"/>
                </a:lnTo>
                <a:lnTo>
                  <a:pt x="5034" y="732"/>
                </a:lnTo>
                <a:lnTo>
                  <a:pt x="5031" y="732"/>
                </a:lnTo>
                <a:lnTo>
                  <a:pt x="5031" y="732"/>
                </a:lnTo>
                <a:lnTo>
                  <a:pt x="5031" y="735"/>
                </a:lnTo>
                <a:lnTo>
                  <a:pt x="5031" y="735"/>
                </a:lnTo>
                <a:lnTo>
                  <a:pt x="5036" y="737"/>
                </a:lnTo>
                <a:lnTo>
                  <a:pt x="5036" y="739"/>
                </a:lnTo>
                <a:lnTo>
                  <a:pt x="5036" y="742"/>
                </a:lnTo>
                <a:lnTo>
                  <a:pt x="5034" y="744"/>
                </a:lnTo>
                <a:lnTo>
                  <a:pt x="5034" y="744"/>
                </a:lnTo>
                <a:lnTo>
                  <a:pt x="5031" y="746"/>
                </a:lnTo>
                <a:lnTo>
                  <a:pt x="5031" y="746"/>
                </a:lnTo>
                <a:lnTo>
                  <a:pt x="5031" y="746"/>
                </a:lnTo>
                <a:lnTo>
                  <a:pt x="5031" y="746"/>
                </a:lnTo>
                <a:lnTo>
                  <a:pt x="5031" y="751"/>
                </a:lnTo>
                <a:lnTo>
                  <a:pt x="5031" y="751"/>
                </a:lnTo>
                <a:lnTo>
                  <a:pt x="5034" y="753"/>
                </a:lnTo>
                <a:lnTo>
                  <a:pt x="5036" y="756"/>
                </a:lnTo>
                <a:lnTo>
                  <a:pt x="5038" y="758"/>
                </a:lnTo>
                <a:lnTo>
                  <a:pt x="5041" y="758"/>
                </a:lnTo>
                <a:lnTo>
                  <a:pt x="5043" y="761"/>
                </a:lnTo>
                <a:lnTo>
                  <a:pt x="5043" y="763"/>
                </a:lnTo>
                <a:lnTo>
                  <a:pt x="5043" y="765"/>
                </a:lnTo>
                <a:lnTo>
                  <a:pt x="5045" y="768"/>
                </a:lnTo>
                <a:lnTo>
                  <a:pt x="5045" y="770"/>
                </a:lnTo>
                <a:lnTo>
                  <a:pt x="5048" y="770"/>
                </a:lnTo>
                <a:lnTo>
                  <a:pt x="5048" y="770"/>
                </a:lnTo>
                <a:lnTo>
                  <a:pt x="5050" y="772"/>
                </a:lnTo>
                <a:lnTo>
                  <a:pt x="5050" y="770"/>
                </a:lnTo>
                <a:lnTo>
                  <a:pt x="5053" y="770"/>
                </a:lnTo>
                <a:lnTo>
                  <a:pt x="5053" y="768"/>
                </a:lnTo>
                <a:lnTo>
                  <a:pt x="5053" y="765"/>
                </a:lnTo>
                <a:lnTo>
                  <a:pt x="5053" y="765"/>
                </a:lnTo>
                <a:lnTo>
                  <a:pt x="5053" y="763"/>
                </a:lnTo>
                <a:lnTo>
                  <a:pt x="5057" y="765"/>
                </a:lnTo>
                <a:lnTo>
                  <a:pt x="5060" y="765"/>
                </a:lnTo>
                <a:lnTo>
                  <a:pt x="5060" y="765"/>
                </a:lnTo>
                <a:lnTo>
                  <a:pt x="5062" y="765"/>
                </a:lnTo>
                <a:lnTo>
                  <a:pt x="5062" y="763"/>
                </a:lnTo>
                <a:lnTo>
                  <a:pt x="5060" y="763"/>
                </a:lnTo>
                <a:lnTo>
                  <a:pt x="5055" y="761"/>
                </a:lnTo>
                <a:lnTo>
                  <a:pt x="5050" y="758"/>
                </a:lnTo>
                <a:lnTo>
                  <a:pt x="5050" y="756"/>
                </a:lnTo>
                <a:lnTo>
                  <a:pt x="5048" y="758"/>
                </a:lnTo>
                <a:lnTo>
                  <a:pt x="5048" y="756"/>
                </a:lnTo>
                <a:lnTo>
                  <a:pt x="5045" y="756"/>
                </a:lnTo>
                <a:lnTo>
                  <a:pt x="5043" y="753"/>
                </a:lnTo>
                <a:lnTo>
                  <a:pt x="5041" y="753"/>
                </a:lnTo>
                <a:lnTo>
                  <a:pt x="5041" y="751"/>
                </a:lnTo>
                <a:lnTo>
                  <a:pt x="5041" y="751"/>
                </a:lnTo>
                <a:lnTo>
                  <a:pt x="5041" y="749"/>
                </a:lnTo>
                <a:lnTo>
                  <a:pt x="5041" y="749"/>
                </a:lnTo>
                <a:lnTo>
                  <a:pt x="5043" y="749"/>
                </a:lnTo>
                <a:lnTo>
                  <a:pt x="5043" y="749"/>
                </a:lnTo>
                <a:lnTo>
                  <a:pt x="5045" y="749"/>
                </a:lnTo>
                <a:lnTo>
                  <a:pt x="5048" y="749"/>
                </a:lnTo>
                <a:lnTo>
                  <a:pt x="5053" y="751"/>
                </a:lnTo>
                <a:lnTo>
                  <a:pt x="5053" y="753"/>
                </a:lnTo>
                <a:lnTo>
                  <a:pt x="5057" y="749"/>
                </a:lnTo>
                <a:lnTo>
                  <a:pt x="5064" y="749"/>
                </a:lnTo>
                <a:lnTo>
                  <a:pt x="5069" y="749"/>
                </a:lnTo>
                <a:lnTo>
                  <a:pt x="5079" y="753"/>
                </a:lnTo>
                <a:lnTo>
                  <a:pt x="5088" y="758"/>
                </a:lnTo>
                <a:lnTo>
                  <a:pt x="5093" y="758"/>
                </a:lnTo>
                <a:lnTo>
                  <a:pt x="5095" y="761"/>
                </a:lnTo>
                <a:lnTo>
                  <a:pt x="5095" y="758"/>
                </a:lnTo>
                <a:lnTo>
                  <a:pt x="5095" y="758"/>
                </a:lnTo>
                <a:lnTo>
                  <a:pt x="5095" y="756"/>
                </a:lnTo>
                <a:lnTo>
                  <a:pt x="5095" y="756"/>
                </a:lnTo>
                <a:lnTo>
                  <a:pt x="5093" y="753"/>
                </a:lnTo>
                <a:lnTo>
                  <a:pt x="5093" y="751"/>
                </a:lnTo>
                <a:lnTo>
                  <a:pt x="5093" y="746"/>
                </a:lnTo>
                <a:lnTo>
                  <a:pt x="5095" y="744"/>
                </a:lnTo>
                <a:lnTo>
                  <a:pt x="5097" y="742"/>
                </a:lnTo>
                <a:lnTo>
                  <a:pt x="5100" y="739"/>
                </a:lnTo>
                <a:lnTo>
                  <a:pt x="5100" y="739"/>
                </a:lnTo>
                <a:lnTo>
                  <a:pt x="5104" y="739"/>
                </a:lnTo>
                <a:lnTo>
                  <a:pt x="5107" y="739"/>
                </a:lnTo>
                <a:lnTo>
                  <a:pt x="5109" y="739"/>
                </a:lnTo>
                <a:lnTo>
                  <a:pt x="5112" y="739"/>
                </a:lnTo>
                <a:lnTo>
                  <a:pt x="5112" y="739"/>
                </a:lnTo>
                <a:lnTo>
                  <a:pt x="5114" y="737"/>
                </a:lnTo>
                <a:lnTo>
                  <a:pt x="5114" y="737"/>
                </a:lnTo>
                <a:lnTo>
                  <a:pt x="5116" y="735"/>
                </a:lnTo>
                <a:lnTo>
                  <a:pt x="5116" y="735"/>
                </a:lnTo>
                <a:lnTo>
                  <a:pt x="5119" y="735"/>
                </a:lnTo>
                <a:lnTo>
                  <a:pt x="5119" y="735"/>
                </a:lnTo>
                <a:lnTo>
                  <a:pt x="5119" y="732"/>
                </a:lnTo>
                <a:lnTo>
                  <a:pt x="5121" y="732"/>
                </a:lnTo>
                <a:lnTo>
                  <a:pt x="5121" y="732"/>
                </a:lnTo>
                <a:lnTo>
                  <a:pt x="5119" y="730"/>
                </a:lnTo>
                <a:lnTo>
                  <a:pt x="5119" y="732"/>
                </a:lnTo>
                <a:lnTo>
                  <a:pt x="5119" y="732"/>
                </a:lnTo>
                <a:lnTo>
                  <a:pt x="5116" y="732"/>
                </a:lnTo>
                <a:lnTo>
                  <a:pt x="5116" y="732"/>
                </a:lnTo>
                <a:lnTo>
                  <a:pt x="5114" y="732"/>
                </a:lnTo>
                <a:lnTo>
                  <a:pt x="5112" y="730"/>
                </a:lnTo>
                <a:lnTo>
                  <a:pt x="5109" y="728"/>
                </a:lnTo>
                <a:lnTo>
                  <a:pt x="5107" y="725"/>
                </a:lnTo>
                <a:close/>
                <a:moveTo>
                  <a:pt x="5119" y="893"/>
                </a:moveTo>
                <a:lnTo>
                  <a:pt x="5123" y="890"/>
                </a:lnTo>
                <a:lnTo>
                  <a:pt x="5121" y="888"/>
                </a:lnTo>
                <a:lnTo>
                  <a:pt x="5119" y="888"/>
                </a:lnTo>
                <a:lnTo>
                  <a:pt x="5114" y="883"/>
                </a:lnTo>
                <a:lnTo>
                  <a:pt x="5114" y="881"/>
                </a:lnTo>
                <a:lnTo>
                  <a:pt x="5112" y="879"/>
                </a:lnTo>
                <a:lnTo>
                  <a:pt x="5112" y="879"/>
                </a:lnTo>
                <a:lnTo>
                  <a:pt x="5112" y="876"/>
                </a:lnTo>
                <a:lnTo>
                  <a:pt x="5112" y="874"/>
                </a:lnTo>
                <a:lnTo>
                  <a:pt x="5112" y="874"/>
                </a:lnTo>
                <a:lnTo>
                  <a:pt x="5112" y="869"/>
                </a:lnTo>
                <a:lnTo>
                  <a:pt x="5109" y="867"/>
                </a:lnTo>
                <a:lnTo>
                  <a:pt x="5112" y="865"/>
                </a:lnTo>
                <a:lnTo>
                  <a:pt x="5112" y="865"/>
                </a:lnTo>
                <a:lnTo>
                  <a:pt x="5112" y="862"/>
                </a:lnTo>
                <a:lnTo>
                  <a:pt x="5112" y="860"/>
                </a:lnTo>
                <a:lnTo>
                  <a:pt x="5109" y="853"/>
                </a:lnTo>
                <a:lnTo>
                  <a:pt x="5104" y="848"/>
                </a:lnTo>
                <a:lnTo>
                  <a:pt x="5104" y="846"/>
                </a:lnTo>
                <a:lnTo>
                  <a:pt x="5102" y="843"/>
                </a:lnTo>
                <a:lnTo>
                  <a:pt x="5100" y="841"/>
                </a:lnTo>
                <a:lnTo>
                  <a:pt x="5100" y="839"/>
                </a:lnTo>
                <a:lnTo>
                  <a:pt x="5100" y="834"/>
                </a:lnTo>
                <a:lnTo>
                  <a:pt x="5100" y="834"/>
                </a:lnTo>
                <a:lnTo>
                  <a:pt x="5102" y="834"/>
                </a:lnTo>
                <a:lnTo>
                  <a:pt x="5104" y="834"/>
                </a:lnTo>
                <a:lnTo>
                  <a:pt x="5107" y="834"/>
                </a:lnTo>
                <a:lnTo>
                  <a:pt x="5107" y="831"/>
                </a:lnTo>
                <a:lnTo>
                  <a:pt x="5104" y="829"/>
                </a:lnTo>
                <a:lnTo>
                  <a:pt x="5104" y="824"/>
                </a:lnTo>
                <a:lnTo>
                  <a:pt x="5104" y="824"/>
                </a:lnTo>
                <a:lnTo>
                  <a:pt x="5104" y="822"/>
                </a:lnTo>
                <a:lnTo>
                  <a:pt x="5104" y="822"/>
                </a:lnTo>
                <a:lnTo>
                  <a:pt x="5104" y="820"/>
                </a:lnTo>
                <a:lnTo>
                  <a:pt x="5104" y="820"/>
                </a:lnTo>
                <a:lnTo>
                  <a:pt x="5104" y="820"/>
                </a:lnTo>
                <a:lnTo>
                  <a:pt x="5104" y="820"/>
                </a:lnTo>
                <a:lnTo>
                  <a:pt x="5104" y="820"/>
                </a:lnTo>
                <a:lnTo>
                  <a:pt x="5104" y="817"/>
                </a:lnTo>
                <a:lnTo>
                  <a:pt x="5107" y="817"/>
                </a:lnTo>
                <a:lnTo>
                  <a:pt x="5104" y="815"/>
                </a:lnTo>
                <a:lnTo>
                  <a:pt x="5104" y="810"/>
                </a:lnTo>
                <a:lnTo>
                  <a:pt x="5102" y="808"/>
                </a:lnTo>
                <a:lnTo>
                  <a:pt x="5102" y="805"/>
                </a:lnTo>
                <a:lnTo>
                  <a:pt x="5100" y="805"/>
                </a:lnTo>
                <a:lnTo>
                  <a:pt x="5100" y="803"/>
                </a:lnTo>
                <a:lnTo>
                  <a:pt x="5100" y="803"/>
                </a:lnTo>
                <a:lnTo>
                  <a:pt x="5097" y="801"/>
                </a:lnTo>
                <a:lnTo>
                  <a:pt x="5095" y="798"/>
                </a:lnTo>
                <a:lnTo>
                  <a:pt x="5090" y="794"/>
                </a:lnTo>
                <a:lnTo>
                  <a:pt x="5086" y="791"/>
                </a:lnTo>
                <a:lnTo>
                  <a:pt x="5083" y="789"/>
                </a:lnTo>
                <a:lnTo>
                  <a:pt x="5081" y="789"/>
                </a:lnTo>
                <a:lnTo>
                  <a:pt x="5079" y="787"/>
                </a:lnTo>
                <a:lnTo>
                  <a:pt x="5079" y="784"/>
                </a:lnTo>
                <a:lnTo>
                  <a:pt x="5074" y="777"/>
                </a:lnTo>
                <a:lnTo>
                  <a:pt x="5074" y="775"/>
                </a:lnTo>
                <a:lnTo>
                  <a:pt x="5071" y="772"/>
                </a:lnTo>
                <a:lnTo>
                  <a:pt x="5069" y="772"/>
                </a:lnTo>
                <a:lnTo>
                  <a:pt x="5069" y="772"/>
                </a:lnTo>
                <a:lnTo>
                  <a:pt x="5064" y="770"/>
                </a:lnTo>
                <a:lnTo>
                  <a:pt x="5064" y="770"/>
                </a:lnTo>
                <a:lnTo>
                  <a:pt x="5062" y="770"/>
                </a:lnTo>
                <a:lnTo>
                  <a:pt x="5062" y="770"/>
                </a:lnTo>
                <a:lnTo>
                  <a:pt x="5062" y="772"/>
                </a:lnTo>
                <a:lnTo>
                  <a:pt x="5062" y="775"/>
                </a:lnTo>
                <a:lnTo>
                  <a:pt x="5064" y="777"/>
                </a:lnTo>
                <a:lnTo>
                  <a:pt x="5069" y="777"/>
                </a:lnTo>
                <a:lnTo>
                  <a:pt x="5069" y="775"/>
                </a:lnTo>
                <a:lnTo>
                  <a:pt x="5069" y="775"/>
                </a:lnTo>
                <a:lnTo>
                  <a:pt x="5069" y="775"/>
                </a:lnTo>
                <a:lnTo>
                  <a:pt x="5071" y="775"/>
                </a:lnTo>
                <a:lnTo>
                  <a:pt x="5071" y="777"/>
                </a:lnTo>
                <a:lnTo>
                  <a:pt x="5074" y="779"/>
                </a:lnTo>
                <a:lnTo>
                  <a:pt x="5074" y="782"/>
                </a:lnTo>
                <a:lnTo>
                  <a:pt x="5071" y="782"/>
                </a:lnTo>
                <a:lnTo>
                  <a:pt x="5069" y="782"/>
                </a:lnTo>
                <a:lnTo>
                  <a:pt x="5067" y="782"/>
                </a:lnTo>
                <a:lnTo>
                  <a:pt x="5067" y="782"/>
                </a:lnTo>
                <a:lnTo>
                  <a:pt x="5067" y="784"/>
                </a:lnTo>
                <a:lnTo>
                  <a:pt x="5067" y="784"/>
                </a:lnTo>
                <a:lnTo>
                  <a:pt x="5067" y="782"/>
                </a:lnTo>
                <a:lnTo>
                  <a:pt x="5064" y="782"/>
                </a:lnTo>
                <a:lnTo>
                  <a:pt x="5062" y="777"/>
                </a:lnTo>
                <a:lnTo>
                  <a:pt x="5060" y="777"/>
                </a:lnTo>
                <a:lnTo>
                  <a:pt x="5060" y="775"/>
                </a:lnTo>
                <a:lnTo>
                  <a:pt x="5057" y="775"/>
                </a:lnTo>
                <a:lnTo>
                  <a:pt x="5057" y="775"/>
                </a:lnTo>
                <a:lnTo>
                  <a:pt x="5055" y="775"/>
                </a:lnTo>
                <a:lnTo>
                  <a:pt x="5055" y="775"/>
                </a:lnTo>
                <a:lnTo>
                  <a:pt x="5055" y="777"/>
                </a:lnTo>
                <a:lnTo>
                  <a:pt x="5057" y="779"/>
                </a:lnTo>
                <a:lnTo>
                  <a:pt x="5057" y="782"/>
                </a:lnTo>
                <a:lnTo>
                  <a:pt x="5060" y="784"/>
                </a:lnTo>
                <a:lnTo>
                  <a:pt x="5060" y="784"/>
                </a:lnTo>
                <a:lnTo>
                  <a:pt x="5057" y="784"/>
                </a:lnTo>
                <a:lnTo>
                  <a:pt x="5057" y="784"/>
                </a:lnTo>
                <a:lnTo>
                  <a:pt x="5057" y="784"/>
                </a:lnTo>
                <a:lnTo>
                  <a:pt x="5055" y="787"/>
                </a:lnTo>
                <a:lnTo>
                  <a:pt x="5055" y="787"/>
                </a:lnTo>
                <a:lnTo>
                  <a:pt x="5055" y="789"/>
                </a:lnTo>
                <a:lnTo>
                  <a:pt x="5055" y="789"/>
                </a:lnTo>
                <a:lnTo>
                  <a:pt x="5057" y="791"/>
                </a:lnTo>
                <a:lnTo>
                  <a:pt x="5060" y="794"/>
                </a:lnTo>
                <a:lnTo>
                  <a:pt x="5060" y="796"/>
                </a:lnTo>
                <a:lnTo>
                  <a:pt x="5062" y="798"/>
                </a:lnTo>
                <a:lnTo>
                  <a:pt x="5062" y="801"/>
                </a:lnTo>
                <a:lnTo>
                  <a:pt x="5062" y="798"/>
                </a:lnTo>
                <a:lnTo>
                  <a:pt x="5062" y="801"/>
                </a:lnTo>
                <a:lnTo>
                  <a:pt x="5060" y="801"/>
                </a:lnTo>
                <a:lnTo>
                  <a:pt x="5060" y="801"/>
                </a:lnTo>
                <a:lnTo>
                  <a:pt x="5062" y="801"/>
                </a:lnTo>
                <a:lnTo>
                  <a:pt x="5062" y="801"/>
                </a:lnTo>
                <a:lnTo>
                  <a:pt x="5064" y="801"/>
                </a:lnTo>
                <a:lnTo>
                  <a:pt x="5064" y="803"/>
                </a:lnTo>
                <a:lnTo>
                  <a:pt x="5067" y="805"/>
                </a:lnTo>
                <a:lnTo>
                  <a:pt x="5069" y="808"/>
                </a:lnTo>
                <a:lnTo>
                  <a:pt x="5069" y="810"/>
                </a:lnTo>
                <a:lnTo>
                  <a:pt x="5071" y="813"/>
                </a:lnTo>
                <a:lnTo>
                  <a:pt x="5071" y="813"/>
                </a:lnTo>
                <a:lnTo>
                  <a:pt x="5071" y="813"/>
                </a:lnTo>
                <a:lnTo>
                  <a:pt x="5071" y="815"/>
                </a:lnTo>
                <a:lnTo>
                  <a:pt x="5071" y="815"/>
                </a:lnTo>
                <a:lnTo>
                  <a:pt x="5071" y="817"/>
                </a:lnTo>
                <a:lnTo>
                  <a:pt x="5071" y="822"/>
                </a:lnTo>
                <a:lnTo>
                  <a:pt x="5071" y="824"/>
                </a:lnTo>
                <a:lnTo>
                  <a:pt x="5071" y="827"/>
                </a:lnTo>
                <a:lnTo>
                  <a:pt x="5071" y="829"/>
                </a:lnTo>
                <a:lnTo>
                  <a:pt x="5071" y="831"/>
                </a:lnTo>
                <a:lnTo>
                  <a:pt x="5071" y="834"/>
                </a:lnTo>
                <a:lnTo>
                  <a:pt x="5071" y="836"/>
                </a:lnTo>
                <a:lnTo>
                  <a:pt x="5074" y="839"/>
                </a:lnTo>
                <a:lnTo>
                  <a:pt x="5074" y="839"/>
                </a:lnTo>
                <a:lnTo>
                  <a:pt x="5071" y="841"/>
                </a:lnTo>
                <a:lnTo>
                  <a:pt x="5067" y="846"/>
                </a:lnTo>
                <a:lnTo>
                  <a:pt x="5067" y="846"/>
                </a:lnTo>
                <a:lnTo>
                  <a:pt x="5067" y="848"/>
                </a:lnTo>
                <a:lnTo>
                  <a:pt x="5067" y="850"/>
                </a:lnTo>
                <a:lnTo>
                  <a:pt x="5067" y="853"/>
                </a:lnTo>
                <a:lnTo>
                  <a:pt x="5067" y="855"/>
                </a:lnTo>
                <a:lnTo>
                  <a:pt x="5064" y="857"/>
                </a:lnTo>
                <a:lnTo>
                  <a:pt x="5062" y="860"/>
                </a:lnTo>
                <a:lnTo>
                  <a:pt x="5060" y="860"/>
                </a:lnTo>
                <a:lnTo>
                  <a:pt x="5057" y="862"/>
                </a:lnTo>
                <a:lnTo>
                  <a:pt x="5053" y="865"/>
                </a:lnTo>
                <a:lnTo>
                  <a:pt x="5053" y="865"/>
                </a:lnTo>
                <a:lnTo>
                  <a:pt x="5050" y="867"/>
                </a:lnTo>
                <a:lnTo>
                  <a:pt x="5050" y="869"/>
                </a:lnTo>
                <a:lnTo>
                  <a:pt x="5050" y="869"/>
                </a:lnTo>
                <a:lnTo>
                  <a:pt x="5048" y="867"/>
                </a:lnTo>
                <a:lnTo>
                  <a:pt x="5045" y="867"/>
                </a:lnTo>
                <a:lnTo>
                  <a:pt x="5043" y="865"/>
                </a:lnTo>
                <a:lnTo>
                  <a:pt x="5043" y="865"/>
                </a:lnTo>
                <a:lnTo>
                  <a:pt x="5043" y="862"/>
                </a:lnTo>
                <a:lnTo>
                  <a:pt x="5041" y="860"/>
                </a:lnTo>
                <a:lnTo>
                  <a:pt x="5041" y="860"/>
                </a:lnTo>
                <a:lnTo>
                  <a:pt x="5041" y="860"/>
                </a:lnTo>
                <a:lnTo>
                  <a:pt x="5041" y="857"/>
                </a:lnTo>
                <a:lnTo>
                  <a:pt x="5043" y="857"/>
                </a:lnTo>
                <a:lnTo>
                  <a:pt x="5045" y="853"/>
                </a:lnTo>
                <a:lnTo>
                  <a:pt x="5043" y="853"/>
                </a:lnTo>
                <a:lnTo>
                  <a:pt x="5043" y="853"/>
                </a:lnTo>
                <a:lnTo>
                  <a:pt x="5041" y="853"/>
                </a:lnTo>
                <a:lnTo>
                  <a:pt x="5038" y="855"/>
                </a:lnTo>
                <a:lnTo>
                  <a:pt x="5036" y="855"/>
                </a:lnTo>
                <a:lnTo>
                  <a:pt x="5036" y="860"/>
                </a:lnTo>
                <a:lnTo>
                  <a:pt x="5038" y="865"/>
                </a:lnTo>
                <a:lnTo>
                  <a:pt x="5041" y="869"/>
                </a:lnTo>
                <a:lnTo>
                  <a:pt x="5038" y="872"/>
                </a:lnTo>
                <a:lnTo>
                  <a:pt x="5038" y="876"/>
                </a:lnTo>
                <a:lnTo>
                  <a:pt x="5036" y="879"/>
                </a:lnTo>
                <a:lnTo>
                  <a:pt x="5036" y="879"/>
                </a:lnTo>
                <a:lnTo>
                  <a:pt x="5036" y="881"/>
                </a:lnTo>
                <a:lnTo>
                  <a:pt x="5036" y="886"/>
                </a:lnTo>
                <a:lnTo>
                  <a:pt x="5036" y="888"/>
                </a:lnTo>
                <a:lnTo>
                  <a:pt x="5038" y="890"/>
                </a:lnTo>
                <a:lnTo>
                  <a:pt x="5038" y="890"/>
                </a:lnTo>
                <a:lnTo>
                  <a:pt x="5036" y="893"/>
                </a:lnTo>
                <a:lnTo>
                  <a:pt x="5036" y="895"/>
                </a:lnTo>
                <a:lnTo>
                  <a:pt x="5034" y="895"/>
                </a:lnTo>
                <a:lnTo>
                  <a:pt x="5031" y="895"/>
                </a:lnTo>
                <a:lnTo>
                  <a:pt x="5027" y="895"/>
                </a:lnTo>
                <a:lnTo>
                  <a:pt x="5027" y="895"/>
                </a:lnTo>
                <a:lnTo>
                  <a:pt x="5024" y="893"/>
                </a:lnTo>
                <a:lnTo>
                  <a:pt x="5024" y="893"/>
                </a:lnTo>
                <a:lnTo>
                  <a:pt x="5024" y="890"/>
                </a:lnTo>
                <a:lnTo>
                  <a:pt x="5024" y="890"/>
                </a:lnTo>
                <a:lnTo>
                  <a:pt x="5022" y="890"/>
                </a:lnTo>
                <a:lnTo>
                  <a:pt x="5019" y="893"/>
                </a:lnTo>
                <a:lnTo>
                  <a:pt x="5010" y="893"/>
                </a:lnTo>
                <a:lnTo>
                  <a:pt x="5010" y="893"/>
                </a:lnTo>
                <a:lnTo>
                  <a:pt x="5008" y="895"/>
                </a:lnTo>
                <a:lnTo>
                  <a:pt x="5003" y="895"/>
                </a:lnTo>
                <a:lnTo>
                  <a:pt x="5003" y="895"/>
                </a:lnTo>
                <a:lnTo>
                  <a:pt x="5001" y="895"/>
                </a:lnTo>
                <a:lnTo>
                  <a:pt x="4998" y="895"/>
                </a:lnTo>
                <a:lnTo>
                  <a:pt x="4996" y="895"/>
                </a:lnTo>
                <a:lnTo>
                  <a:pt x="4996" y="895"/>
                </a:lnTo>
                <a:lnTo>
                  <a:pt x="4993" y="895"/>
                </a:lnTo>
                <a:lnTo>
                  <a:pt x="4991" y="893"/>
                </a:lnTo>
                <a:lnTo>
                  <a:pt x="4989" y="893"/>
                </a:lnTo>
                <a:lnTo>
                  <a:pt x="4986" y="895"/>
                </a:lnTo>
                <a:lnTo>
                  <a:pt x="4982" y="895"/>
                </a:lnTo>
                <a:lnTo>
                  <a:pt x="4982" y="898"/>
                </a:lnTo>
                <a:lnTo>
                  <a:pt x="4982" y="900"/>
                </a:lnTo>
                <a:lnTo>
                  <a:pt x="4979" y="902"/>
                </a:lnTo>
                <a:lnTo>
                  <a:pt x="4977" y="905"/>
                </a:lnTo>
                <a:lnTo>
                  <a:pt x="4977" y="907"/>
                </a:lnTo>
                <a:lnTo>
                  <a:pt x="4975" y="907"/>
                </a:lnTo>
                <a:lnTo>
                  <a:pt x="4975" y="909"/>
                </a:lnTo>
                <a:lnTo>
                  <a:pt x="4975" y="912"/>
                </a:lnTo>
                <a:lnTo>
                  <a:pt x="4972" y="914"/>
                </a:lnTo>
                <a:lnTo>
                  <a:pt x="4970" y="914"/>
                </a:lnTo>
                <a:lnTo>
                  <a:pt x="4970" y="916"/>
                </a:lnTo>
                <a:lnTo>
                  <a:pt x="4967" y="916"/>
                </a:lnTo>
                <a:lnTo>
                  <a:pt x="4967" y="919"/>
                </a:lnTo>
                <a:lnTo>
                  <a:pt x="4965" y="919"/>
                </a:lnTo>
                <a:lnTo>
                  <a:pt x="4963" y="919"/>
                </a:lnTo>
                <a:lnTo>
                  <a:pt x="4960" y="919"/>
                </a:lnTo>
                <a:lnTo>
                  <a:pt x="4960" y="919"/>
                </a:lnTo>
                <a:lnTo>
                  <a:pt x="4960" y="921"/>
                </a:lnTo>
                <a:lnTo>
                  <a:pt x="4960" y="921"/>
                </a:lnTo>
                <a:lnTo>
                  <a:pt x="4963" y="928"/>
                </a:lnTo>
                <a:lnTo>
                  <a:pt x="4965" y="926"/>
                </a:lnTo>
                <a:lnTo>
                  <a:pt x="4965" y="926"/>
                </a:lnTo>
                <a:lnTo>
                  <a:pt x="4967" y="928"/>
                </a:lnTo>
                <a:lnTo>
                  <a:pt x="4970" y="928"/>
                </a:lnTo>
                <a:lnTo>
                  <a:pt x="4970" y="928"/>
                </a:lnTo>
                <a:lnTo>
                  <a:pt x="4972" y="928"/>
                </a:lnTo>
                <a:lnTo>
                  <a:pt x="4972" y="926"/>
                </a:lnTo>
                <a:lnTo>
                  <a:pt x="4977" y="926"/>
                </a:lnTo>
                <a:lnTo>
                  <a:pt x="4977" y="926"/>
                </a:lnTo>
                <a:lnTo>
                  <a:pt x="4984" y="931"/>
                </a:lnTo>
                <a:lnTo>
                  <a:pt x="4986" y="931"/>
                </a:lnTo>
                <a:lnTo>
                  <a:pt x="4986" y="928"/>
                </a:lnTo>
                <a:lnTo>
                  <a:pt x="4986" y="926"/>
                </a:lnTo>
                <a:lnTo>
                  <a:pt x="4984" y="924"/>
                </a:lnTo>
                <a:lnTo>
                  <a:pt x="4984" y="921"/>
                </a:lnTo>
                <a:lnTo>
                  <a:pt x="4986" y="919"/>
                </a:lnTo>
                <a:lnTo>
                  <a:pt x="4989" y="921"/>
                </a:lnTo>
                <a:lnTo>
                  <a:pt x="4991" y="921"/>
                </a:lnTo>
                <a:lnTo>
                  <a:pt x="4993" y="921"/>
                </a:lnTo>
                <a:lnTo>
                  <a:pt x="4998" y="921"/>
                </a:lnTo>
                <a:lnTo>
                  <a:pt x="5001" y="921"/>
                </a:lnTo>
                <a:lnTo>
                  <a:pt x="5001" y="919"/>
                </a:lnTo>
                <a:lnTo>
                  <a:pt x="5003" y="919"/>
                </a:lnTo>
                <a:lnTo>
                  <a:pt x="5003" y="919"/>
                </a:lnTo>
                <a:lnTo>
                  <a:pt x="5005" y="919"/>
                </a:lnTo>
                <a:lnTo>
                  <a:pt x="5005" y="916"/>
                </a:lnTo>
                <a:lnTo>
                  <a:pt x="5008" y="916"/>
                </a:lnTo>
                <a:lnTo>
                  <a:pt x="5010" y="916"/>
                </a:lnTo>
                <a:lnTo>
                  <a:pt x="5012" y="916"/>
                </a:lnTo>
                <a:lnTo>
                  <a:pt x="5015" y="914"/>
                </a:lnTo>
                <a:lnTo>
                  <a:pt x="5015" y="912"/>
                </a:lnTo>
                <a:lnTo>
                  <a:pt x="5015" y="912"/>
                </a:lnTo>
                <a:lnTo>
                  <a:pt x="5017" y="912"/>
                </a:lnTo>
                <a:lnTo>
                  <a:pt x="5019" y="912"/>
                </a:lnTo>
                <a:lnTo>
                  <a:pt x="5022" y="912"/>
                </a:lnTo>
                <a:lnTo>
                  <a:pt x="5024" y="912"/>
                </a:lnTo>
                <a:lnTo>
                  <a:pt x="5024" y="912"/>
                </a:lnTo>
                <a:lnTo>
                  <a:pt x="5029" y="914"/>
                </a:lnTo>
                <a:lnTo>
                  <a:pt x="5031" y="914"/>
                </a:lnTo>
                <a:lnTo>
                  <a:pt x="5034" y="914"/>
                </a:lnTo>
                <a:lnTo>
                  <a:pt x="5036" y="914"/>
                </a:lnTo>
                <a:lnTo>
                  <a:pt x="5036" y="914"/>
                </a:lnTo>
                <a:lnTo>
                  <a:pt x="5038" y="916"/>
                </a:lnTo>
                <a:lnTo>
                  <a:pt x="5038" y="916"/>
                </a:lnTo>
                <a:lnTo>
                  <a:pt x="5036" y="919"/>
                </a:lnTo>
                <a:lnTo>
                  <a:pt x="5036" y="919"/>
                </a:lnTo>
                <a:lnTo>
                  <a:pt x="5034" y="921"/>
                </a:lnTo>
                <a:lnTo>
                  <a:pt x="5034" y="921"/>
                </a:lnTo>
                <a:lnTo>
                  <a:pt x="5036" y="924"/>
                </a:lnTo>
                <a:lnTo>
                  <a:pt x="5038" y="926"/>
                </a:lnTo>
                <a:lnTo>
                  <a:pt x="5038" y="928"/>
                </a:lnTo>
                <a:lnTo>
                  <a:pt x="5041" y="931"/>
                </a:lnTo>
                <a:lnTo>
                  <a:pt x="5043" y="933"/>
                </a:lnTo>
                <a:lnTo>
                  <a:pt x="5045" y="935"/>
                </a:lnTo>
                <a:lnTo>
                  <a:pt x="5048" y="938"/>
                </a:lnTo>
                <a:lnTo>
                  <a:pt x="5053" y="938"/>
                </a:lnTo>
                <a:lnTo>
                  <a:pt x="5055" y="935"/>
                </a:lnTo>
                <a:lnTo>
                  <a:pt x="5055" y="933"/>
                </a:lnTo>
                <a:lnTo>
                  <a:pt x="5057" y="926"/>
                </a:lnTo>
                <a:lnTo>
                  <a:pt x="5057" y="924"/>
                </a:lnTo>
                <a:lnTo>
                  <a:pt x="5060" y="921"/>
                </a:lnTo>
                <a:lnTo>
                  <a:pt x="5064" y="921"/>
                </a:lnTo>
                <a:lnTo>
                  <a:pt x="5064" y="921"/>
                </a:lnTo>
                <a:lnTo>
                  <a:pt x="5064" y="919"/>
                </a:lnTo>
                <a:lnTo>
                  <a:pt x="5064" y="919"/>
                </a:lnTo>
                <a:lnTo>
                  <a:pt x="5064" y="916"/>
                </a:lnTo>
                <a:lnTo>
                  <a:pt x="5057" y="914"/>
                </a:lnTo>
                <a:lnTo>
                  <a:pt x="5057" y="912"/>
                </a:lnTo>
                <a:lnTo>
                  <a:pt x="5055" y="909"/>
                </a:lnTo>
                <a:lnTo>
                  <a:pt x="5057" y="907"/>
                </a:lnTo>
                <a:lnTo>
                  <a:pt x="5057" y="905"/>
                </a:lnTo>
                <a:lnTo>
                  <a:pt x="5057" y="905"/>
                </a:lnTo>
                <a:lnTo>
                  <a:pt x="5057" y="905"/>
                </a:lnTo>
                <a:lnTo>
                  <a:pt x="5060" y="905"/>
                </a:lnTo>
                <a:lnTo>
                  <a:pt x="5060" y="907"/>
                </a:lnTo>
                <a:lnTo>
                  <a:pt x="5060" y="907"/>
                </a:lnTo>
                <a:lnTo>
                  <a:pt x="5062" y="909"/>
                </a:lnTo>
                <a:lnTo>
                  <a:pt x="5062" y="912"/>
                </a:lnTo>
                <a:lnTo>
                  <a:pt x="5062" y="912"/>
                </a:lnTo>
                <a:lnTo>
                  <a:pt x="5062" y="912"/>
                </a:lnTo>
                <a:lnTo>
                  <a:pt x="5062" y="909"/>
                </a:lnTo>
                <a:lnTo>
                  <a:pt x="5062" y="909"/>
                </a:lnTo>
                <a:lnTo>
                  <a:pt x="5064" y="909"/>
                </a:lnTo>
                <a:lnTo>
                  <a:pt x="5064" y="912"/>
                </a:lnTo>
                <a:lnTo>
                  <a:pt x="5064" y="912"/>
                </a:lnTo>
                <a:lnTo>
                  <a:pt x="5067" y="912"/>
                </a:lnTo>
                <a:lnTo>
                  <a:pt x="5069" y="912"/>
                </a:lnTo>
                <a:lnTo>
                  <a:pt x="5069" y="912"/>
                </a:lnTo>
                <a:lnTo>
                  <a:pt x="5069" y="912"/>
                </a:lnTo>
                <a:lnTo>
                  <a:pt x="5067" y="914"/>
                </a:lnTo>
                <a:lnTo>
                  <a:pt x="5067" y="914"/>
                </a:lnTo>
                <a:lnTo>
                  <a:pt x="5071" y="914"/>
                </a:lnTo>
                <a:lnTo>
                  <a:pt x="5074" y="914"/>
                </a:lnTo>
                <a:lnTo>
                  <a:pt x="5079" y="914"/>
                </a:lnTo>
                <a:lnTo>
                  <a:pt x="5081" y="914"/>
                </a:lnTo>
                <a:lnTo>
                  <a:pt x="5081" y="914"/>
                </a:lnTo>
                <a:lnTo>
                  <a:pt x="5086" y="914"/>
                </a:lnTo>
                <a:lnTo>
                  <a:pt x="5086" y="912"/>
                </a:lnTo>
                <a:lnTo>
                  <a:pt x="5086" y="909"/>
                </a:lnTo>
                <a:lnTo>
                  <a:pt x="5088" y="907"/>
                </a:lnTo>
                <a:lnTo>
                  <a:pt x="5088" y="907"/>
                </a:lnTo>
                <a:lnTo>
                  <a:pt x="5088" y="905"/>
                </a:lnTo>
                <a:lnTo>
                  <a:pt x="5088" y="905"/>
                </a:lnTo>
                <a:lnTo>
                  <a:pt x="5090" y="902"/>
                </a:lnTo>
                <a:lnTo>
                  <a:pt x="5093" y="905"/>
                </a:lnTo>
                <a:lnTo>
                  <a:pt x="5095" y="905"/>
                </a:lnTo>
                <a:lnTo>
                  <a:pt x="5093" y="907"/>
                </a:lnTo>
                <a:lnTo>
                  <a:pt x="5095" y="909"/>
                </a:lnTo>
                <a:lnTo>
                  <a:pt x="5095" y="912"/>
                </a:lnTo>
                <a:lnTo>
                  <a:pt x="5095" y="914"/>
                </a:lnTo>
                <a:lnTo>
                  <a:pt x="5097" y="914"/>
                </a:lnTo>
                <a:lnTo>
                  <a:pt x="5097" y="914"/>
                </a:lnTo>
                <a:lnTo>
                  <a:pt x="5100" y="912"/>
                </a:lnTo>
                <a:lnTo>
                  <a:pt x="5100" y="912"/>
                </a:lnTo>
                <a:lnTo>
                  <a:pt x="5100" y="909"/>
                </a:lnTo>
                <a:lnTo>
                  <a:pt x="5100" y="907"/>
                </a:lnTo>
                <a:lnTo>
                  <a:pt x="5097" y="905"/>
                </a:lnTo>
                <a:lnTo>
                  <a:pt x="5097" y="902"/>
                </a:lnTo>
                <a:lnTo>
                  <a:pt x="5097" y="902"/>
                </a:lnTo>
                <a:lnTo>
                  <a:pt x="5097" y="900"/>
                </a:lnTo>
                <a:lnTo>
                  <a:pt x="5100" y="900"/>
                </a:lnTo>
                <a:lnTo>
                  <a:pt x="5102" y="900"/>
                </a:lnTo>
                <a:lnTo>
                  <a:pt x="5104" y="900"/>
                </a:lnTo>
                <a:lnTo>
                  <a:pt x="5107" y="902"/>
                </a:lnTo>
                <a:lnTo>
                  <a:pt x="5107" y="902"/>
                </a:lnTo>
                <a:lnTo>
                  <a:pt x="5107" y="902"/>
                </a:lnTo>
                <a:lnTo>
                  <a:pt x="5107" y="900"/>
                </a:lnTo>
                <a:lnTo>
                  <a:pt x="5107" y="900"/>
                </a:lnTo>
                <a:lnTo>
                  <a:pt x="5104" y="900"/>
                </a:lnTo>
                <a:lnTo>
                  <a:pt x="5104" y="898"/>
                </a:lnTo>
                <a:lnTo>
                  <a:pt x="5104" y="895"/>
                </a:lnTo>
                <a:lnTo>
                  <a:pt x="5104" y="895"/>
                </a:lnTo>
                <a:lnTo>
                  <a:pt x="5104" y="895"/>
                </a:lnTo>
                <a:lnTo>
                  <a:pt x="5104" y="893"/>
                </a:lnTo>
                <a:lnTo>
                  <a:pt x="5104" y="893"/>
                </a:lnTo>
                <a:lnTo>
                  <a:pt x="5107" y="890"/>
                </a:lnTo>
                <a:lnTo>
                  <a:pt x="5107" y="890"/>
                </a:lnTo>
                <a:lnTo>
                  <a:pt x="5109" y="893"/>
                </a:lnTo>
                <a:lnTo>
                  <a:pt x="5109" y="893"/>
                </a:lnTo>
                <a:lnTo>
                  <a:pt x="5112" y="895"/>
                </a:lnTo>
                <a:lnTo>
                  <a:pt x="5109" y="895"/>
                </a:lnTo>
                <a:lnTo>
                  <a:pt x="5109" y="898"/>
                </a:lnTo>
                <a:lnTo>
                  <a:pt x="5109" y="898"/>
                </a:lnTo>
                <a:lnTo>
                  <a:pt x="5109" y="900"/>
                </a:lnTo>
                <a:lnTo>
                  <a:pt x="5109" y="900"/>
                </a:lnTo>
                <a:lnTo>
                  <a:pt x="5112" y="905"/>
                </a:lnTo>
                <a:lnTo>
                  <a:pt x="5112" y="905"/>
                </a:lnTo>
                <a:lnTo>
                  <a:pt x="5112" y="907"/>
                </a:lnTo>
                <a:lnTo>
                  <a:pt x="5112" y="907"/>
                </a:lnTo>
                <a:lnTo>
                  <a:pt x="5114" y="907"/>
                </a:lnTo>
                <a:lnTo>
                  <a:pt x="5114" y="907"/>
                </a:lnTo>
                <a:lnTo>
                  <a:pt x="5114" y="905"/>
                </a:lnTo>
                <a:lnTo>
                  <a:pt x="5116" y="905"/>
                </a:lnTo>
                <a:lnTo>
                  <a:pt x="5119" y="902"/>
                </a:lnTo>
                <a:lnTo>
                  <a:pt x="5119" y="902"/>
                </a:lnTo>
                <a:lnTo>
                  <a:pt x="5119" y="902"/>
                </a:lnTo>
                <a:lnTo>
                  <a:pt x="5119" y="900"/>
                </a:lnTo>
                <a:lnTo>
                  <a:pt x="5119" y="898"/>
                </a:lnTo>
                <a:lnTo>
                  <a:pt x="5116" y="895"/>
                </a:lnTo>
                <a:lnTo>
                  <a:pt x="5119" y="893"/>
                </a:lnTo>
                <a:lnTo>
                  <a:pt x="5119" y="893"/>
                </a:lnTo>
                <a:close/>
                <a:moveTo>
                  <a:pt x="5104" y="912"/>
                </a:moveTo>
                <a:lnTo>
                  <a:pt x="5104" y="912"/>
                </a:lnTo>
                <a:lnTo>
                  <a:pt x="5107" y="912"/>
                </a:lnTo>
                <a:lnTo>
                  <a:pt x="5107" y="912"/>
                </a:lnTo>
                <a:lnTo>
                  <a:pt x="5107" y="912"/>
                </a:lnTo>
                <a:lnTo>
                  <a:pt x="5107" y="912"/>
                </a:lnTo>
                <a:lnTo>
                  <a:pt x="5104" y="912"/>
                </a:lnTo>
                <a:close/>
                <a:moveTo>
                  <a:pt x="5074" y="1682"/>
                </a:moveTo>
                <a:lnTo>
                  <a:pt x="5071" y="1682"/>
                </a:lnTo>
                <a:lnTo>
                  <a:pt x="5071" y="1679"/>
                </a:lnTo>
                <a:lnTo>
                  <a:pt x="5071" y="1679"/>
                </a:lnTo>
                <a:lnTo>
                  <a:pt x="5069" y="1679"/>
                </a:lnTo>
                <a:lnTo>
                  <a:pt x="5067" y="1679"/>
                </a:lnTo>
                <a:lnTo>
                  <a:pt x="5064" y="1682"/>
                </a:lnTo>
                <a:lnTo>
                  <a:pt x="5060" y="1684"/>
                </a:lnTo>
                <a:lnTo>
                  <a:pt x="5060" y="1684"/>
                </a:lnTo>
                <a:lnTo>
                  <a:pt x="5062" y="1686"/>
                </a:lnTo>
                <a:lnTo>
                  <a:pt x="5067" y="1686"/>
                </a:lnTo>
                <a:lnTo>
                  <a:pt x="5067" y="1686"/>
                </a:lnTo>
                <a:lnTo>
                  <a:pt x="5069" y="1686"/>
                </a:lnTo>
                <a:lnTo>
                  <a:pt x="5069" y="1686"/>
                </a:lnTo>
                <a:lnTo>
                  <a:pt x="5071" y="1686"/>
                </a:lnTo>
                <a:lnTo>
                  <a:pt x="5071" y="1686"/>
                </a:lnTo>
                <a:lnTo>
                  <a:pt x="5074" y="1686"/>
                </a:lnTo>
                <a:lnTo>
                  <a:pt x="5071" y="1684"/>
                </a:lnTo>
                <a:lnTo>
                  <a:pt x="5071" y="1684"/>
                </a:lnTo>
                <a:lnTo>
                  <a:pt x="5071" y="1684"/>
                </a:lnTo>
                <a:lnTo>
                  <a:pt x="5074" y="1682"/>
                </a:lnTo>
                <a:close/>
                <a:moveTo>
                  <a:pt x="5081" y="1660"/>
                </a:moveTo>
                <a:lnTo>
                  <a:pt x="5083" y="1660"/>
                </a:lnTo>
                <a:lnTo>
                  <a:pt x="5081" y="1660"/>
                </a:lnTo>
                <a:lnTo>
                  <a:pt x="5081" y="1660"/>
                </a:lnTo>
                <a:lnTo>
                  <a:pt x="5079" y="1660"/>
                </a:lnTo>
                <a:lnTo>
                  <a:pt x="5076" y="1660"/>
                </a:lnTo>
                <a:lnTo>
                  <a:pt x="5076" y="1660"/>
                </a:lnTo>
                <a:lnTo>
                  <a:pt x="5076" y="1660"/>
                </a:lnTo>
                <a:lnTo>
                  <a:pt x="5076" y="1660"/>
                </a:lnTo>
                <a:lnTo>
                  <a:pt x="5076" y="1663"/>
                </a:lnTo>
                <a:lnTo>
                  <a:pt x="5074" y="1660"/>
                </a:lnTo>
                <a:lnTo>
                  <a:pt x="5074" y="1663"/>
                </a:lnTo>
                <a:lnTo>
                  <a:pt x="5074" y="1663"/>
                </a:lnTo>
                <a:lnTo>
                  <a:pt x="5074" y="1663"/>
                </a:lnTo>
                <a:lnTo>
                  <a:pt x="5081" y="1663"/>
                </a:lnTo>
                <a:lnTo>
                  <a:pt x="5081" y="1660"/>
                </a:lnTo>
                <a:close/>
                <a:moveTo>
                  <a:pt x="4944" y="945"/>
                </a:moveTo>
                <a:lnTo>
                  <a:pt x="4944" y="942"/>
                </a:lnTo>
                <a:lnTo>
                  <a:pt x="4944" y="942"/>
                </a:lnTo>
                <a:lnTo>
                  <a:pt x="4944" y="940"/>
                </a:lnTo>
                <a:lnTo>
                  <a:pt x="4944" y="940"/>
                </a:lnTo>
                <a:lnTo>
                  <a:pt x="4944" y="942"/>
                </a:lnTo>
                <a:lnTo>
                  <a:pt x="4942" y="942"/>
                </a:lnTo>
                <a:lnTo>
                  <a:pt x="4944" y="942"/>
                </a:lnTo>
                <a:lnTo>
                  <a:pt x="4942" y="945"/>
                </a:lnTo>
                <a:lnTo>
                  <a:pt x="4944" y="945"/>
                </a:lnTo>
                <a:close/>
                <a:moveTo>
                  <a:pt x="4937" y="557"/>
                </a:moveTo>
                <a:lnTo>
                  <a:pt x="4937" y="560"/>
                </a:lnTo>
                <a:lnTo>
                  <a:pt x="4939" y="560"/>
                </a:lnTo>
                <a:lnTo>
                  <a:pt x="4942" y="562"/>
                </a:lnTo>
                <a:lnTo>
                  <a:pt x="4944" y="562"/>
                </a:lnTo>
                <a:lnTo>
                  <a:pt x="4944" y="562"/>
                </a:lnTo>
                <a:lnTo>
                  <a:pt x="4946" y="565"/>
                </a:lnTo>
                <a:lnTo>
                  <a:pt x="4951" y="569"/>
                </a:lnTo>
                <a:lnTo>
                  <a:pt x="4956" y="574"/>
                </a:lnTo>
                <a:lnTo>
                  <a:pt x="4956" y="576"/>
                </a:lnTo>
                <a:lnTo>
                  <a:pt x="4956" y="579"/>
                </a:lnTo>
                <a:lnTo>
                  <a:pt x="4958" y="581"/>
                </a:lnTo>
                <a:lnTo>
                  <a:pt x="4960" y="583"/>
                </a:lnTo>
                <a:lnTo>
                  <a:pt x="4965" y="588"/>
                </a:lnTo>
                <a:lnTo>
                  <a:pt x="4965" y="588"/>
                </a:lnTo>
                <a:lnTo>
                  <a:pt x="4965" y="588"/>
                </a:lnTo>
                <a:lnTo>
                  <a:pt x="4975" y="602"/>
                </a:lnTo>
                <a:lnTo>
                  <a:pt x="4977" y="605"/>
                </a:lnTo>
                <a:lnTo>
                  <a:pt x="4977" y="607"/>
                </a:lnTo>
                <a:lnTo>
                  <a:pt x="4982" y="612"/>
                </a:lnTo>
                <a:lnTo>
                  <a:pt x="4982" y="614"/>
                </a:lnTo>
                <a:lnTo>
                  <a:pt x="4982" y="619"/>
                </a:lnTo>
                <a:lnTo>
                  <a:pt x="4984" y="621"/>
                </a:lnTo>
                <a:lnTo>
                  <a:pt x="4984" y="621"/>
                </a:lnTo>
                <a:lnTo>
                  <a:pt x="4989" y="626"/>
                </a:lnTo>
                <a:lnTo>
                  <a:pt x="4993" y="628"/>
                </a:lnTo>
                <a:lnTo>
                  <a:pt x="4998" y="635"/>
                </a:lnTo>
                <a:lnTo>
                  <a:pt x="4998" y="638"/>
                </a:lnTo>
                <a:lnTo>
                  <a:pt x="4998" y="638"/>
                </a:lnTo>
                <a:lnTo>
                  <a:pt x="5001" y="640"/>
                </a:lnTo>
                <a:lnTo>
                  <a:pt x="5001" y="642"/>
                </a:lnTo>
                <a:lnTo>
                  <a:pt x="5001" y="645"/>
                </a:lnTo>
                <a:lnTo>
                  <a:pt x="5005" y="647"/>
                </a:lnTo>
                <a:lnTo>
                  <a:pt x="5005" y="650"/>
                </a:lnTo>
                <a:lnTo>
                  <a:pt x="5008" y="652"/>
                </a:lnTo>
                <a:lnTo>
                  <a:pt x="5010" y="654"/>
                </a:lnTo>
                <a:lnTo>
                  <a:pt x="5010" y="661"/>
                </a:lnTo>
                <a:lnTo>
                  <a:pt x="5015" y="666"/>
                </a:lnTo>
                <a:lnTo>
                  <a:pt x="5019" y="673"/>
                </a:lnTo>
                <a:lnTo>
                  <a:pt x="5019" y="673"/>
                </a:lnTo>
                <a:lnTo>
                  <a:pt x="5022" y="676"/>
                </a:lnTo>
                <a:lnTo>
                  <a:pt x="5024" y="678"/>
                </a:lnTo>
                <a:lnTo>
                  <a:pt x="5024" y="678"/>
                </a:lnTo>
                <a:lnTo>
                  <a:pt x="5024" y="678"/>
                </a:lnTo>
                <a:lnTo>
                  <a:pt x="5024" y="678"/>
                </a:lnTo>
                <a:lnTo>
                  <a:pt x="5024" y="676"/>
                </a:lnTo>
                <a:lnTo>
                  <a:pt x="5024" y="673"/>
                </a:lnTo>
                <a:lnTo>
                  <a:pt x="5022" y="668"/>
                </a:lnTo>
                <a:lnTo>
                  <a:pt x="5022" y="666"/>
                </a:lnTo>
                <a:lnTo>
                  <a:pt x="5022" y="664"/>
                </a:lnTo>
                <a:lnTo>
                  <a:pt x="5022" y="664"/>
                </a:lnTo>
                <a:lnTo>
                  <a:pt x="5022" y="664"/>
                </a:lnTo>
                <a:lnTo>
                  <a:pt x="5022" y="661"/>
                </a:lnTo>
                <a:lnTo>
                  <a:pt x="5024" y="661"/>
                </a:lnTo>
                <a:lnTo>
                  <a:pt x="5024" y="661"/>
                </a:lnTo>
                <a:lnTo>
                  <a:pt x="5024" y="661"/>
                </a:lnTo>
                <a:lnTo>
                  <a:pt x="5027" y="661"/>
                </a:lnTo>
                <a:lnTo>
                  <a:pt x="5027" y="661"/>
                </a:lnTo>
                <a:lnTo>
                  <a:pt x="5027" y="664"/>
                </a:lnTo>
                <a:lnTo>
                  <a:pt x="5029" y="664"/>
                </a:lnTo>
                <a:lnTo>
                  <a:pt x="5029" y="664"/>
                </a:lnTo>
                <a:lnTo>
                  <a:pt x="5031" y="664"/>
                </a:lnTo>
                <a:lnTo>
                  <a:pt x="5036" y="664"/>
                </a:lnTo>
                <a:lnTo>
                  <a:pt x="5036" y="666"/>
                </a:lnTo>
                <a:lnTo>
                  <a:pt x="5038" y="666"/>
                </a:lnTo>
                <a:lnTo>
                  <a:pt x="5041" y="668"/>
                </a:lnTo>
                <a:lnTo>
                  <a:pt x="5043" y="671"/>
                </a:lnTo>
                <a:lnTo>
                  <a:pt x="5045" y="676"/>
                </a:lnTo>
                <a:lnTo>
                  <a:pt x="5045" y="676"/>
                </a:lnTo>
                <a:lnTo>
                  <a:pt x="5045" y="673"/>
                </a:lnTo>
                <a:lnTo>
                  <a:pt x="5045" y="673"/>
                </a:lnTo>
                <a:lnTo>
                  <a:pt x="5045" y="671"/>
                </a:lnTo>
                <a:lnTo>
                  <a:pt x="5043" y="668"/>
                </a:lnTo>
                <a:lnTo>
                  <a:pt x="5043" y="668"/>
                </a:lnTo>
                <a:lnTo>
                  <a:pt x="5041" y="664"/>
                </a:lnTo>
                <a:lnTo>
                  <a:pt x="5038" y="661"/>
                </a:lnTo>
                <a:lnTo>
                  <a:pt x="5036" y="661"/>
                </a:lnTo>
                <a:lnTo>
                  <a:pt x="5036" y="659"/>
                </a:lnTo>
                <a:lnTo>
                  <a:pt x="5036" y="659"/>
                </a:lnTo>
                <a:lnTo>
                  <a:pt x="5034" y="659"/>
                </a:lnTo>
                <a:lnTo>
                  <a:pt x="5034" y="659"/>
                </a:lnTo>
                <a:lnTo>
                  <a:pt x="5034" y="659"/>
                </a:lnTo>
                <a:lnTo>
                  <a:pt x="5031" y="659"/>
                </a:lnTo>
                <a:lnTo>
                  <a:pt x="5031" y="659"/>
                </a:lnTo>
                <a:lnTo>
                  <a:pt x="5031" y="659"/>
                </a:lnTo>
                <a:lnTo>
                  <a:pt x="5031" y="659"/>
                </a:lnTo>
                <a:lnTo>
                  <a:pt x="5027" y="654"/>
                </a:lnTo>
                <a:lnTo>
                  <a:pt x="5022" y="652"/>
                </a:lnTo>
                <a:lnTo>
                  <a:pt x="5022" y="652"/>
                </a:lnTo>
                <a:lnTo>
                  <a:pt x="5022" y="650"/>
                </a:lnTo>
                <a:lnTo>
                  <a:pt x="5019" y="650"/>
                </a:lnTo>
                <a:lnTo>
                  <a:pt x="5019" y="647"/>
                </a:lnTo>
                <a:lnTo>
                  <a:pt x="5017" y="647"/>
                </a:lnTo>
                <a:lnTo>
                  <a:pt x="5017" y="647"/>
                </a:lnTo>
                <a:lnTo>
                  <a:pt x="5017" y="647"/>
                </a:lnTo>
                <a:lnTo>
                  <a:pt x="5015" y="647"/>
                </a:lnTo>
                <a:lnTo>
                  <a:pt x="5012" y="645"/>
                </a:lnTo>
                <a:lnTo>
                  <a:pt x="5010" y="642"/>
                </a:lnTo>
                <a:lnTo>
                  <a:pt x="5008" y="640"/>
                </a:lnTo>
                <a:lnTo>
                  <a:pt x="5005" y="638"/>
                </a:lnTo>
                <a:lnTo>
                  <a:pt x="5003" y="633"/>
                </a:lnTo>
                <a:lnTo>
                  <a:pt x="5003" y="631"/>
                </a:lnTo>
                <a:lnTo>
                  <a:pt x="4998" y="619"/>
                </a:lnTo>
                <a:lnTo>
                  <a:pt x="4998" y="616"/>
                </a:lnTo>
                <a:lnTo>
                  <a:pt x="4998" y="614"/>
                </a:lnTo>
                <a:lnTo>
                  <a:pt x="4996" y="612"/>
                </a:lnTo>
                <a:lnTo>
                  <a:pt x="4996" y="609"/>
                </a:lnTo>
                <a:lnTo>
                  <a:pt x="4998" y="609"/>
                </a:lnTo>
                <a:lnTo>
                  <a:pt x="5001" y="609"/>
                </a:lnTo>
                <a:lnTo>
                  <a:pt x="5005" y="607"/>
                </a:lnTo>
                <a:lnTo>
                  <a:pt x="5005" y="607"/>
                </a:lnTo>
                <a:lnTo>
                  <a:pt x="5010" y="609"/>
                </a:lnTo>
                <a:lnTo>
                  <a:pt x="5010" y="609"/>
                </a:lnTo>
                <a:lnTo>
                  <a:pt x="5012" y="609"/>
                </a:lnTo>
                <a:lnTo>
                  <a:pt x="5012" y="609"/>
                </a:lnTo>
                <a:lnTo>
                  <a:pt x="5017" y="612"/>
                </a:lnTo>
                <a:lnTo>
                  <a:pt x="5019" y="614"/>
                </a:lnTo>
                <a:lnTo>
                  <a:pt x="5022" y="614"/>
                </a:lnTo>
                <a:lnTo>
                  <a:pt x="5024" y="616"/>
                </a:lnTo>
                <a:lnTo>
                  <a:pt x="5027" y="619"/>
                </a:lnTo>
                <a:lnTo>
                  <a:pt x="5029" y="621"/>
                </a:lnTo>
                <a:lnTo>
                  <a:pt x="5031" y="621"/>
                </a:lnTo>
                <a:lnTo>
                  <a:pt x="5031" y="621"/>
                </a:lnTo>
                <a:lnTo>
                  <a:pt x="5029" y="619"/>
                </a:lnTo>
                <a:lnTo>
                  <a:pt x="5029" y="619"/>
                </a:lnTo>
                <a:lnTo>
                  <a:pt x="5029" y="619"/>
                </a:lnTo>
                <a:lnTo>
                  <a:pt x="5027" y="616"/>
                </a:lnTo>
                <a:lnTo>
                  <a:pt x="5024" y="616"/>
                </a:lnTo>
                <a:lnTo>
                  <a:pt x="5022" y="614"/>
                </a:lnTo>
                <a:lnTo>
                  <a:pt x="5019" y="614"/>
                </a:lnTo>
                <a:lnTo>
                  <a:pt x="5017" y="609"/>
                </a:lnTo>
                <a:lnTo>
                  <a:pt x="5015" y="607"/>
                </a:lnTo>
                <a:lnTo>
                  <a:pt x="5012" y="605"/>
                </a:lnTo>
                <a:lnTo>
                  <a:pt x="5010" y="602"/>
                </a:lnTo>
                <a:lnTo>
                  <a:pt x="5008" y="602"/>
                </a:lnTo>
                <a:lnTo>
                  <a:pt x="5005" y="600"/>
                </a:lnTo>
                <a:lnTo>
                  <a:pt x="5003" y="598"/>
                </a:lnTo>
                <a:lnTo>
                  <a:pt x="5001" y="595"/>
                </a:lnTo>
                <a:lnTo>
                  <a:pt x="4991" y="588"/>
                </a:lnTo>
                <a:lnTo>
                  <a:pt x="4986" y="583"/>
                </a:lnTo>
                <a:lnTo>
                  <a:pt x="4986" y="583"/>
                </a:lnTo>
                <a:lnTo>
                  <a:pt x="4972" y="569"/>
                </a:lnTo>
                <a:lnTo>
                  <a:pt x="4972" y="567"/>
                </a:lnTo>
                <a:lnTo>
                  <a:pt x="4970" y="567"/>
                </a:lnTo>
                <a:lnTo>
                  <a:pt x="4970" y="565"/>
                </a:lnTo>
                <a:lnTo>
                  <a:pt x="4967" y="565"/>
                </a:lnTo>
                <a:lnTo>
                  <a:pt x="4967" y="565"/>
                </a:lnTo>
                <a:lnTo>
                  <a:pt x="4967" y="565"/>
                </a:lnTo>
                <a:lnTo>
                  <a:pt x="4965" y="562"/>
                </a:lnTo>
                <a:lnTo>
                  <a:pt x="4965" y="562"/>
                </a:lnTo>
                <a:lnTo>
                  <a:pt x="4963" y="562"/>
                </a:lnTo>
                <a:lnTo>
                  <a:pt x="4963" y="560"/>
                </a:lnTo>
                <a:lnTo>
                  <a:pt x="4960" y="557"/>
                </a:lnTo>
                <a:lnTo>
                  <a:pt x="4958" y="555"/>
                </a:lnTo>
                <a:lnTo>
                  <a:pt x="4956" y="555"/>
                </a:lnTo>
                <a:lnTo>
                  <a:pt x="4953" y="550"/>
                </a:lnTo>
                <a:lnTo>
                  <a:pt x="4949" y="546"/>
                </a:lnTo>
                <a:lnTo>
                  <a:pt x="4949" y="543"/>
                </a:lnTo>
                <a:lnTo>
                  <a:pt x="4949" y="543"/>
                </a:lnTo>
                <a:lnTo>
                  <a:pt x="4949" y="543"/>
                </a:lnTo>
                <a:lnTo>
                  <a:pt x="4946" y="541"/>
                </a:lnTo>
                <a:lnTo>
                  <a:pt x="4946" y="539"/>
                </a:lnTo>
                <a:lnTo>
                  <a:pt x="4942" y="534"/>
                </a:lnTo>
                <a:lnTo>
                  <a:pt x="4937" y="529"/>
                </a:lnTo>
                <a:lnTo>
                  <a:pt x="4937" y="529"/>
                </a:lnTo>
                <a:lnTo>
                  <a:pt x="4937" y="529"/>
                </a:lnTo>
                <a:lnTo>
                  <a:pt x="4937" y="529"/>
                </a:lnTo>
                <a:lnTo>
                  <a:pt x="4934" y="527"/>
                </a:lnTo>
                <a:lnTo>
                  <a:pt x="4930" y="522"/>
                </a:lnTo>
                <a:lnTo>
                  <a:pt x="4920" y="517"/>
                </a:lnTo>
                <a:lnTo>
                  <a:pt x="4920" y="517"/>
                </a:lnTo>
                <a:lnTo>
                  <a:pt x="4920" y="515"/>
                </a:lnTo>
                <a:lnTo>
                  <a:pt x="4918" y="513"/>
                </a:lnTo>
                <a:lnTo>
                  <a:pt x="4918" y="513"/>
                </a:lnTo>
                <a:lnTo>
                  <a:pt x="4918" y="510"/>
                </a:lnTo>
                <a:lnTo>
                  <a:pt x="4916" y="510"/>
                </a:lnTo>
                <a:lnTo>
                  <a:pt x="4908" y="505"/>
                </a:lnTo>
                <a:lnTo>
                  <a:pt x="4908" y="505"/>
                </a:lnTo>
                <a:lnTo>
                  <a:pt x="4906" y="505"/>
                </a:lnTo>
                <a:lnTo>
                  <a:pt x="4906" y="505"/>
                </a:lnTo>
                <a:lnTo>
                  <a:pt x="4908" y="505"/>
                </a:lnTo>
                <a:lnTo>
                  <a:pt x="4908" y="508"/>
                </a:lnTo>
                <a:lnTo>
                  <a:pt x="4906" y="508"/>
                </a:lnTo>
                <a:lnTo>
                  <a:pt x="4904" y="508"/>
                </a:lnTo>
                <a:lnTo>
                  <a:pt x="4904" y="508"/>
                </a:lnTo>
                <a:lnTo>
                  <a:pt x="4908" y="510"/>
                </a:lnTo>
                <a:lnTo>
                  <a:pt x="4913" y="513"/>
                </a:lnTo>
                <a:lnTo>
                  <a:pt x="4916" y="515"/>
                </a:lnTo>
                <a:lnTo>
                  <a:pt x="4918" y="517"/>
                </a:lnTo>
                <a:lnTo>
                  <a:pt x="4918" y="517"/>
                </a:lnTo>
                <a:lnTo>
                  <a:pt x="4918" y="517"/>
                </a:lnTo>
                <a:lnTo>
                  <a:pt x="4920" y="520"/>
                </a:lnTo>
                <a:lnTo>
                  <a:pt x="4918" y="520"/>
                </a:lnTo>
                <a:lnTo>
                  <a:pt x="4918" y="522"/>
                </a:lnTo>
                <a:lnTo>
                  <a:pt x="4920" y="522"/>
                </a:lnTo>
                <a:lnTo>
                  <a:pt x="4920" y="524"/>
                </a:lnTo>
                <a:lnTo>
                  <a:pt x="4920" y="524"/>
                </a:lnTo>
                <a:lnTo>
                  <a:pt x="4918" y="524"/>
                </a:lnTo>
                <a:lnTo>
                  <a:pt x="4918" y="524"/>
                </a:lnTo>
                <a:lnTo>
                  <a:pt x="4916" y="522"/>
                </a:lnTo>
                <a:lnTo>
                  <a:pt x="4913" y="522"/>
                </a:lnTo>
                <a:lnTo>
                  <a:pt x="4913" y="522"/>
                </a:lnTo>
                <a:lnTo>
                  <a:pt x="4911" y="524"/>
                </a:lnTo>
                <a:lnTo>
                  <a:pt x="4911" y="524"/>
                </a:lnTo>
                <a:lnTo>
                  <a:pt x="4911" y="527"/>
                </a:lnTo>
                <a:lnTo>
                  <a:pt x="4916" y="529"/>
                </a:lnTo>
                <a:lnTo>
                  <a:pt x="4918" y="531"/>
                </a:lnTo>
                <a:lnTo>
                  <a:pt x="4920" y="536"/>
                </a:lnTo>
                <a:lnTo>
                  <a:pt x="4925" y="541"/>
                </a:lnTo>
                <a:lnTo>
                  <a:pt x="4925" y="543"/>
                </a:lnTo>
                <a:lnTo>
                  <a:pt x="4925" y="546"/>
                </a:lnTo>
                <a:lnTo>
                  <a:pt x="4925" y="548"/>
                </a:lnTo>
                <a:lnTo>
                  <a:pt x="4932" y="555"/>
                </a:lnTo>
                <a:lnTo>
                  <a:pt x="4934" y="555"/>
                </a:lnTo>
                <a:lnTo>
                  <a:pt x="4937" y="557"/>
                </a:lnTo>
                <a:lnTo>
                  <a:pt x="4937" y="557"/>
                </a:lnTo>
                <a:lnTo>
                  <a:pt x="4937" y="557"/>
                </a:lnTo>
                <a:lnTo>
                  <a:pt x="4937" y="557"/>
                </a:lnTo>
                <a:close/>
                <a:moveTo>
                  <a:pt x="4946" y="940"/>
                </a:moveTo>
                <a:lnTo>
                  <a:pt x="4946" y="940"/>
                </a:lnTo>
                <a:lnTo>
                  <a:pt x="4946" y="942"/>
                </a:lnTo>
                <a:lnTo>
                  <a:pt x="4949" y="945"/>
                </a:lnTo>
                <a:lnTo>
                  <a:pt x="4951" y="947"/>
                </a:lnTo>
                <a:lnTo>
                  <a:pt x="4953" y="947"/>
                </a:lnTo>
                <a:lnTo>
                  <a:pt x="4953" y="950"/>
                </a:lnTo>
                <a:lnTo>
                  <a:pt x="4956" y="952"/>
                </a:lnTo>
                <a:lnTo>
                  <a:pt x="4953" y="952"/>
                </a:lnTo>
                <a:lnTo>
                  <a:pt x="4953" y="950"/>
                </a:lnTo>
                <a:lnTo>
                  <a:pt x="4951" y="950"/>
                </a:lnTo>
                <a:lnTo>
                  <a:pt x="4949" y="947"/>
                </a:lnTo>
                <a:lnTo>
                  <a:pt x="4949" y="950"/>
                </a:lnTo>
                <a:lnTo>
                  <a:pt x="4949" y="950"/>
                </a:lnTo>
                <a:lnTo>
                  <a:pt x="4951" y="952"/>
                </a:lnTo>
                <a:lnTo>
                  <a:pt x="4953" y="952"/>
                </a:lnTo>
                <a:lnTo>
                  <a:pt x="4953" y="954"/>
                </a:lnTo>
                <a:lnTo>
                  <a:pt x="4953" y="957"/>
                </a:lnTo>
                <a:lnTo>
                  <a:pt x="4953" y="957"/>
                </a:lnTo>
                <a:lnTo>
                  <a:pt x="4956" y="957"/>
                </a:lnTo>
                <a:lnTo>
                  <a:pt x="4956" y="954"/>
                </a:lnTo>
                <a:lnTo>
                  <a:pt x="4958" y="954"/>
                </a:lnTo>
                <a:lnTo>
                  <a:pt x="4960" y="954"/>
                </a:lnTo>
                <a:lnTo>
                  <a:pt x="4960" y="954"/>
                </a:lnTo>
                <a:lnTo>
                  <a:pt x="4963" y="954"/>
                </a:lnTo>
                <a:lnTo>
                  <a:pt x="4963" y="954"/>
                </a:lnTo>
                <a:lnTo>
                  <a:pt x="4963" y="954"/>
                </a:lnTo>
                <a:lnTo>
                  <a:pt x="4963" y="954"/>
                </a:lnTo>
                <a:lnTo>
                  <a:pt x="4963" y="952"/>
                </a:lnTo>
                <a:lnTo>
                  <a:pt x="4963" y="952"/>
                </a:lnTo>
                <a:lnTo>
                  <a:pt x="4960" y="952"/>
                </a:lnTo>
                <a:lnTo>
                  <a:pt x="4960" y="952"/>
                </a:lnTo>
                <a:lnTo>
                  <a:pt x="4958" y="952"/>
                </a:lnTo>
                <a:lnTo>
                  <a:pt x="4958" y="950"/>
                </a:lnTo>
                <a:lnTo>
                  <a:pt x="4958" y="947"/>
                </a:lnTo>
                <a:lnTo>
                  <a:pt x="4956" y="947"/>
                </a:lnTo>
                <a:lnTo>
                  <a:pt x="4956" y="945"/>
                </a:lnTo>
                <a:lnTo>
                  <a:pt x="4958" y="945"/>
                </a:lnTo>
                <a:lnTo>
                  <a:pt x="4958" y="945"/>
                </a:lnTo>
                <a:lnTo>
                  <a:pt x="4960" y="947"/>
                </a:lnTo>
                <a:lnTo>
                  <a:pt x="4963" y="950"/>
                </a:lnTo>
                <a:lnTo>
                  <a:pt x="4965" y="952"/>
                </a:lnTo>
                <a:lnTo>
                  <a:pt x="4967" y="954"/>
                </a:lnTo>
                <a:lnTo>
                  <a:pt x="4967" y="957"/>
                </a:lnTo>
                <a:lnTo>
                  <a:pt x="4967" y="957"/>
                </a:lnTo>
                <a:lnTo>
                  <a:pt x="4970" y="957"/>
                </a:lnTo>
                <a:lnTo>
                  <a:pt x="4970" y="959"/>
                </a:lnTo>
                <a:lnTo>
                  <a:pt x="4967" y="964"/>
                </a:lnTo>
                <a:lnTo>
                  <a:pt x="4967" y="964"/>
                </a:lnTo>
                <a:lnTo>
                  <a:pt x="4967" y="966"/>
                </a:lnTo>
                <a:lnTo>
                  <a:pt x="4965" y="966"/>
                </a:lnTo>
                <a:lnTo>
                  <a:pt x="4965" y="968"/>
                </a:lnTo>
                <a:lnTo>
                  <a:pt x="4967" y="971"/>
                </a:lnTo>
                <a:lnTo>
                  <a:pt x="4967" y="973"/>
                </a:lnTo>
                <a:lnTo>
                  <a:pt x="4967" y="973"/>
                </a:lnTo>
                <a:lnTo>
                  <a:pt x="4967" y="976"/>
                </a:lnTo>
                <a:lnTo>
                  <a:pt x="4970" y="976"/>
                </a:lnTo>
                <a:lnTo>
                  <a:pt x="4972" y="978"/>
                </a:lnTo>
                <a:lnTo>
                  <a:pt x="4972" y="980"/>
                </a:lnTo>
                <a:lnTo>
                  <a:pt x="4972" y="980"/>
                </a:lnTo>
                <a:lnTo>
                  <a:pt x="4972" y="980"/>
                </a:lnTo>
                <a:lnTo>
                  <a:pt x="4970" y="983"/>
                </a:lnTo>
                <a:lnTo>
                  <a:pt x="4972" y="985"/>
                </a:lnTo>
                <a:lnTo>
                  <a:pt x="4972" y="985"/>
                </a:lnTo>
                <a:lnTo>
                  <a:pt x="4975" y="985"/>
                </a:lnTo>
                <a:lnTo>
                  <a:pt x="4979" y="987"/>
                </a:lnTo>
                <a:lnTo>
                  <a:pt x="4979" y="985"/>
                </a:lnTo>
                <a:lnTo>
                  <a:pt x="4979" y="985"/>
                </a:lnTo>
                <a:lnTo>
                  <a:pt x="4977" y="983"/>
                </a:lnTo>
                <a:lnTo>
                  <a:pt x="4977" y="983"/>
                </a:lnTo>
                <a:lnTo>
                  <a:pt x="4977" y="980"/>
                </a:lnTo>
                <a:lnTo>
                  <a:pt x="4975" y="978"/>
                </a:lnTo>
                <a:lnTo>
                  <a:pt x="4977" y="976"/>
                </a:lnTo>
                <a:lnTo>
                  <a:pt x="4977" y="976"/>
                </a:lnTo>
                <a:lnTo>
                  <a:pt x="4977" y="976"/>
                </a:lnTo>
                <a:lnTo>
                  <a:pt x="4979" y="976"/>
                </a:lnTo>
                <a:lnTo>
                  <a:pt x="4979" y="976"/>
                </a:lnTo>
                <a:lnTo>
                  <a:pt x="4979" y="978"/>
                </a:lnTo>
                <a:lnTo>
                  <a:pt x="4979" y="978"/>
                </a:lnTo>
                <a:lnTo>
                  <a:pt x="4979" y="978"/>
                </a:lnTo>
                <a:lnTo>
                  <a:pt x="4979" y="978"/>
                </a:lnTo>
                <a:lnTo>
                  <a:pt x="4979" y="980"/>
                </a:lnTo>
                <a:lnTo>
                  <a:pt x="4982" y="983"/>
                </a:lnTo>
                <a:lnTo>
                  <a:pt x="4982" y="985"/>
                </a:lnTo>
                <a:lnTo>
                  <a:pt x="4982" y="987"/>
                </a:lnTo>
                <a:lnTo>
                  <a:pt x="4982" y="987"/>
                </a:lnTo>
                <a:lnTo>
                  <a:pt x="4982" y="987"/>
                </a:lnTo>
                <a:lnTo>
                  <a:pt x="4982" y="990"/>
                </a:lnTo>
                <a:lnTo>
                  <a:pt x="4982" y="990"/>
                </a:lnTo>
                <a:lnTo>
                  <a:pt x="4984" y="987"/>
                </a:lnTo>
                <a:lnTo>
                  <a:pt x="4989" y="985"/>
                </a:lnTo>
                <a:lnTo>
                  <a:pt x="4986" y="983"/>
                </a:lnTo>
                <a:lnTo>
                  <a:pt x="4986" y="980"/>
                </a:lnTo>
                <a:lnTo>
                  <a:pt x="4986" y="980"/>
                </a:lnTo>
                <a:lnTo>
                  <a:pt x="4989" y="983"/>
                </a:lnTo>
                <a:lnTo>
                  <a:pt x="4991" y="983"/>
                </a:lnTo>
                <a:lnTo>
                  <a:pt x="4991" y="976"/>
                </a:lnTo>
                <a:lnTo>
                  <a:pt x="4991" y="973"/>
                </a:lnTo>
                <a:lnTo>
                  <a:pt x="4989" y="971"/>
                </a:lnTo>
                <a:lnTo>
                  <a:pt x="4989" y="968"/>
                </a:lnTo>
                <a:lnTo>
                  <a:pt x="4989" y="966"/>
                </a:lnTo>
                <a:lnTo>
                  <a:pt x="4989" y="964"/>
                </a:lnTo>
                <a:lnTo>
                  <a:pt x="4989" y="961"/>
                </a:lnTo>
                <a:lnTo>
                  <a:pt x="4989" y="959"/>
                </a:lnTo>
                <a:lnTo>
                  <a:pt x="4989" y="957"/>
                </a:lnTo>
                <a:lnTo>
                  <a:pt x="4991" y="952"/>
                </a:lnTo>
                <a:lnTo>
                  <a:pt x="4991" y="952"/>
                </a:lnTo>
                <a:lnTo>
                  <a:pt x="4991" y="950"/>
                </a:lnTo>
                <a:lnTo>
                  <a:pt x="4989" y="950"/>
                </a:lnTo>
                <a:lnTo>
                  <a:pt x="4989" y="947"/>
                </a:lnTo>
                <a:lnTo>
                  <a:pt x="4989" y="947"/>
                </a:lnTo>
                <a:lnTo>
                  <a:pt x="4989" y="947"/>
                </a:lnTo>
                <a:lnTo>
                  <a:pt x="4986" y="945"/>
                </a:lnTo>
                <a:lnTo>
                  <a:pt x="4986" y="945"/>
                </a:lnTo>
                <a:lnTo>
                  <a:pt x="4986" y="942"/>
                </a:lnTo>
                <a:lnTo>
                  <a:pt x="4984" y="942"/>
                </a:lnTo>
                <a:lnTo>
                  <a:pt x="4979" y="942"/>
                </a:lnTo>
                <a:lnTo>
                  <a:pt x="4979" y="940"/>
                </a:lnTo>
                <a:lnTo>
                  <a:pt x="4982" y="938"/>
                </a:lnTo>
                <a:lnTo>
                  <a:pt x="4982" y="938"/>
                </a:lnTo>
                <a:lnTo>
                  <a:pt x="4979" y="935"/>
                </a:lnTo>
                <a:lnTo>
                  <a:pt x="4979" y="935"/>
                </a:lnTo>
                <a:lnTo>
                  <a:pt x="4977" y="935"/>
                </a:lnTo>
                <a:lnTo>
                  <a:pt x="4977" y="935"/>
                </a:lnTo>
                <a:lnTo>
                  <a:pt x="4975" y="935"/>
                </a:lnTo>
                <a:lnTo>
                  <a:pt x="4975" y="935"/>
                </a:lnTo>
                <a:lnTo>
                  <a:pt x="4975" y="935"/>
                </a:lnTo>
                <a:lnTo>
                  <a:pt x="4970" y="935"/>
                </a:lnTo>
                <a:lnTo>
                  <a:pt x="4967" y="933"/>
                </a:lnTo>
                <a:lnTo>
                  <a:pt x="4967" y="933"/>
                </a:lnTo>
                <a:lnTo>
                  <a:pt x="4965" y="931"/>
                </a:lnTo>
                <a:lnTo>
                  <a:pt x="4963" y="928"/>
                </a:lnTo>
                <a:lnTo>
                  <a:pt x="4960" y="928"/>
                </a:lnTo>
                <a:lnTo>
                  <a:pt x="4960" y="928"/>
                </a:lnTo>
                <a:lnTo>
                  <a:pt x="4956" y="931"/>
                </a:lnTo>
                <a:lnTo>
                  <a:pt x="4956" y="931"/>
                </a:lnTo>
                <a:lnTo>
                  <a:pt x="4956" y="933"/>
                </a:lnTo>
                <a:lnTo>
                  <a:pt x="4956" y="935"/>
                </a:lnTo>
                <a:lnTo>
                  <a:pt x="4956" y="935"/>
                </a:lnTo>
                <a:lnTo>
                  <a:pt x="4953" y="935"/>
                </a:lnTo>
                <a:lnTo>
                  <a:pt x="4953" y="935"/>
                </a:lnTo>
                <a:lnTo>
                  <a:pt x="4953" y="938"/>
                </a:lnTo>
                <a:lnTo>
                  <a:pt x="4951" y="938"/>
                </a:lnTo>
                <a:lnTo>
                  <a:pt x="4949" y="938"/>
                </a:lnTo>
                <a:lnTo>
                  <a:pt x="4949" y="940"/>
                </a:lnTo>
                <a:lnTo>
                  <a:pt x="4949" y="940"/>
                </a:lnTo>
                <a:lnTo>
                  <a:pt x="4949" y="940"/>
                </a:lnTo>
                <a:lnTo>
                  <a:pt x="4949" y="942"/>
                </a:lnTo>
                <a:lnTo>
                  <a:pt x="4946" y="940"/>
                </a:lnTo>
                <a:lnTo>
                  <a:pt x="4946" y="940"/>
                </a:lnTo>
                <a:close/>
                <a:moveTo>
                  <a:pt x="5109" y="720"/>
                </a:moveTo>
                <a:lnTo>
                  <a:pt x="5109" y="723"/>
                </a:lnTo>
                <a:lnTo>
                  <a:pt x="5109" y="725"/>
                </a:lnTo>
                <a:lnTo>
                  <a:pt x="5112" y="725"/>
                </a:lnTo>
                <a:lnTo>
                  <a:pt x="5114" y="725"/>
                </a:lnTo>
                <a:lnTo>
                  <a:pt x="5112" y="723"/>
                </a:lnTo>
                <a:lnTo>
                  <a:pt x="5114" y="720"/>
                </a:lnTo>
                <a:lnTo>
                  <a:pt x="5114" y="718"/>
                </a:lnTo>
                <a:lnTo>
                  <a:pt x="5114" y="716"/>
                </a:lnTo>
                <a:lnTo>
                  <a:pt x="5114" y="713"/>
                </a:lnTo>
                <a:lnTo>
                  <a:pt x="5116" y="713"/>
                </a:lnTo>
                <a:lnTo>
                  <a:pt x="5116" y="713"/>
                </a:lnTo>
                <a:lnTo>
                  <a:pt x="5119" y="711"/>
                </a:lnTo>
                <a:lnTo>
                  <a:pt x="5119" y="711"/>
                </a:lnTo>
                <a:lnTo>
                  <a:pt x="5119" y="711"/>
                </a:lnTo>
                <a:lnTo>
                  <a:pt x="5119" y="709"/>
                </a:lnTo>
                <a:lnTo>
                  <a:pt x="5119" y="709"/>
                </a:lnTo>
                <a:lnTo>
                  <a:pt x="5116" y="711"/>
                </a:lnTo>
                <a:lnTo>
                  <a:pt x="5114" y="709"/>
                </a:lnTo>
                <a:lnTo>
                  <a:pt x="5112" y="709"/>
                </a:lnTo>
                <a:lnTo>
                  <a:pt x="5112" y="709"/>
                </a:lnTo>
                <a:lnTo>
                  <a:pt x="5112" y="713"/>
                </a:lnTo>
                <a:lnTo>
                  <a:pt x="5112" y="713"/>
                </a:lnTo>
                <a:lnTo>
                  <a:pt x="5112" y="716"/>
                </a:lnTo>
                <a:lnTo>
                  <a:pt x="5112" y="716"/>
                </a:lnTo>
                <a:lnTo>
                  <a:pt x="5112" y="718"/>
                </a:lnTo>
                <a:lnTo>
                  <a:pt x="5109" y="718"/>
                </a:lnTo>
                <a:lnTo>
                  <a:pt x="5109" y="720"/>
                </a:lnTo>
                <a:close/>
                <a:moveTo>
                  <a:pt x="4942" y="413"/>
                </a:moveTo>
                <a:lnTo>
                  <a:pt x="4942" y="413"/>
                </a:lnTo>
                <a:lnTo>
                  <a:pt x="4944" y="413"/>
                </a:lnTo>
                <a:lnTo>
                  <a:pt x="4944" y="413"/>
                </a:lnTo>
                <a:lnTo>
                  <a:pt x="4946" y="413"/>
                </a:lnTo>
                <a:lnTo>
                  <a:pt x="4944" y="411"/>
                </a:lnTo>
                <a:lnTo>
                  <a:pt x="4944" y="411"/>
                </a:lnTo>
                <a:lnTo>
                  <a:pt x="4944" y="411"/>
                </a:lnTo>
                <a:lnTo>
                  <a:pt x="4944" y="413"/>
                </a:lnTo>
                <a:lnTo>
                  <a:pt x="4942" y="413"/>
                </a:lnTo>
                <a:lnTo>
                  <a:pt x="4942" y="413"/>
                </a:lnTo>
                <a:lnTo>
                  <a:pt x="4942" y="413"/>
                </a:lnTo>
                <a:lnTo>
                  <a:pt x="4942" y="413"/>
                </a:lnTo>
                <a:close/>
                <a:moveTo>
                  <a:pt x="4830" y="1051"/>
                </a:moveTo>
                <a:lnTo>
                  <a:pt x="4830" y="1051"/>
                </a:lnTo>
                <a:lnTo>
                  <a:pt x="4830" y="1051"/>
                </a:lnTo>
                <a:lnTo>
                  <a:pt x="4830" y="1049"/>
                </a:lnTo>
                <a:lnTo>
                  <a:pt x="4830" y="1049"/>
                </a:lnTo>
                <a:lnTo>
                  <a:pt x="4828" y="1051"/>
                </a:lnTo>
                <a:lnTo>
                  <a:pt x="4830" y="1051"/>
                </a:lnTo>
                <a:lnTo>
                  <a:pt x="4830" y="1051"/>
                </a:lnTo>
                <a:close/>
                <a:moveTo>
                  <a:pt x="4840" y="1018"/>
                </a:moveTo>
                <a:lnTo>
                  <a:pt x="4840" y="1018"/>
                </a:lnTo>
                <a:lnTo>
                  <a:pt x="4838" y="1018"/>
                </a:lnTo>
                <a:lnTo>
                  <a:pt x="4838" y="1016"/>
                </a:lnTo>
                <a:lnTo>
                  <a:pt x="4835" y="1016"/>
                </a:lnTo>
                <a:lnTo>
                  <a:pt x="4835" y="1018"/>
                </a:lnTo>
                <a:lnTo>
                  <a:pt x="4838" y="1018"/>
                </a:lnTo>
                <a:lnTo>
                  <a:pt x="4840" y="1018"/>
                </a:lnTo>
                <a:close/>
                <a:moveTo>
                  <a:pt x="4826" y="1457"/>
                </a:moveTo>
                <a:lnTo>
                  <a:pt x="4823" y="1460"/>
                </a:lnTo>
                <a:lnTo>
                  <a:pt x="4823" y="1460"/>
                </a:lnTo>
                <a:lnTo>
                  <a:pt x="4821" y="1464"/>
                </a:lnTo>
                <a:lnTo>
                  <a:pt x="4821" y="1467"/>
                </a:lnTo>
                <a:lnTo>
                  <a:pt x="4821" y="1467"/>
                </a:lnTo>
                <a:lnTo>
                  <a:pt x="4823" y="1467"/>
                </a:lnTo>
                <a:lnTo>
                  <a:pt x="4823" y="1464"/>
                </a:lnTo>
                <a:lnTo>
                  <a:pt x="4826" y="1464"/>
                </a:lnTo>
                <a:lnTo>
                  <a:pt x="4826" y="1464"/>
                </a:lnTo>
                <a:lnTo>
                  <a:pt x="4826" y="1462"/>
                </a:lnTo>
                <a:lnTo>
                  <a:pt x="4826" y="1462"/>
                </a:lnTo>
                <a:lnTo>
                  <a:pt x="4828" y="1462"/>
                </a:lnTo>
                <a:lnTo>
                  <a:pt x="4830" y="1460"/>
                </a:lnTo>
                <a:lnTo>
                  <a:pt x="4833" y="1457"/>
                </a:lnTo>
                <a:lnTo>
                  <a:pt x="4835" y="1457"/>
                </a:lnTo>
                <a:lnTo>
                  <a:pt x="4835" y="1455"/>
                </a:lnTo>
                <a:lnTo>
                  <a:pt x="4838" y="1453"/>
                </a:lnTo>
                <a:lnTo>
                  <a:pt x="4838" y="1450"/>
                </a:lnTo>
                <a:lnTo>
                  <a:pt x="4840" y="1450"/>
                </a:lnTo>
                <a:lnTo>
                  <a:pt x="4842" y="1448"/>
                </a:lnTo>
                <a:lnTo>
                  <a:pt x="4842" y="1448"/>
                </a:lnTo>
                <a:lnTo>
                  <a:pt x="4845" y="1446"/>
                </a:lnTo>
                <a:lnTo>
                  <a:pt x="4847" y="1438"/>
                </a:lnTo>
                <a:lnTo>
                  <a:pt x="4847" y="1436"/>
                </a:lnTo>
                <a:lnTo>
                  <a:pt x="4847" y="1434"/>
                </a:lnTo>
                <a:lnTo>
                  <a:pt x="4849" y="1434"/>
                </a:lnTo>
                <a:lnTo>
                  <a:pt x="4849" y="1434"/>
                </a:lnTo>
                <a:lnTo>
                  <a:pt x="4854" y="1431"/>
                </a:lnTo>
                <a:lnTo>
                  <a:pt x="4854" y="1431"/>
                </a:lnTo>
                <a:lnTo>
                  <a:pt x="4856" y="1429"/>
                </a:lnTo>
                <a:lnTo>
                  <a:pt x="4856" y="1427"/>
                </a:lnTo>
                <a:lnTo>
                  <a:pt x="4856" y="1427"/>
                </a:lnTo>
                <a:lnTo>
                  <a:pt x="4859" y="1427"/>
                </a:lnTo>
                <a:lnTo>
                  <a:pt x="4861" y="1424"/>
                </a:lnTo>
                <a:lnTo>
                  <a:pt x="4861" y="1424"/>
                </a:lnTo>
                <a:lnTo>
                  <a:pt x="4864" y="1422"/>
                </a:lnTo>
                <a:lnTo>
                  <a:pt x="4864" y="1422"/>
                </a:lnTo>
                <a:lnTo>
                  <a:pt x="4861" y="1417"/>
                </a:lnTo>
                <a:lnTo>
                  <a:pt x="4859" y="1412"/>
                </a:lnTo>
                <a:lnTo>
                  <a:pt x="4859" y="1410"/>
                </a:lnTo>
                <a:lnTo>
                  <a:pt x="4859" y="1410"/>
                </a:lnTo>
                <a:lnTo>
                  <a:pt x="4859" y="1408"/>
                </a:lnTo>
                <a:lnTo>
                  <a:pt x="4859" y="1405"/>
                </a:lnTo>
                <a:lnTo>
                  <a:pt x="4859" y="1405"/>
                </a:lnTo>
                <a:lnTo>
                  <a:pt x="4859" y="1405"/>
                </a:lnTo>
                <a:lnTo>
                  <a:pt x="4856" y="1405"/>
                </a:lnTo>
                <a:lnTo>
                  <a:pt x="4856" y="1412"/>
                </a:lnTo>
                <a:lnTo>
                  <a:pt x="4854" y="1412"/>
                </a:lnTo>
                <a:lnTo>
                  <a:pt x="4854" y="1415"/>
                </a:lnTo>
                <a:lnTo>
                  <a:pt x="4856" y="1417"/>
                </a:lnTo>
                <a:lnTo>
                  <a:pt x="4856" y="1420"/>
                </a:lnTo>
                <a:lnTo>
                  <a:pt x="4856" y="1422"/>
                </a:lnTo>
                <a:lnTo>
                  <a:pt x="4854" y="1422"/>
                </a:lnTo>
                <a:lnTo>
                  <a:pt x="4854" y="1424"/>
                </a:lnTo>
                <a:lnTo>
                  <a:pt x="4854" y="1424"/>
                </a:lnTo>
                <a:lnTo>
                  <a:pt x="4852" y="1424"/>
                </a:lnTo>
                <a:lnTo>
                  <a:pt x="4852" y="1427"/>
                </a:lnTo>
                <a:lnTo>
                  <a:pt x="4847" y="1431"/>
                </a:lnTo>
                <a:lnTo>
                  <a:pt x="4847" y="1431"/>
                </a:lnTo>
                <a:lnTo>
                  <a:pt x="4847" y="1431"/>
                </a:lnTo>
                <a:lnTo>
                  <a:pt x="4842" y="1438"/>
                </a:lnTo>
                <a:lnTo>
                  <a:pt x="4840" y="1441"/>
                </a:lnTo>
                <a:lnTo>
                  <a:pt x="4835" y="1448"/>
                </a:lnTo>
                <a:lnTo>
                  <a:pt x="4835" y="1448"/>
                </a:lnTo>
                <a:lnTo>
                  <a:pt x="4833" y="1448"/>
                </a:lnTo>
                <a:lnTo>
                  <a:pt x="4833" y="1448"/>
                </a:lnTo>
                <a:lnTo>
                  <a:pt x="4833" y="1450"/>
                </a:lnTo>
                <a:lnTo>
                  <a:pt x="4830" y="1453"/>
                </a:lnTo>
                <a:lnTo>
                  <a:pt x="4826" y="1455"/>
                </a:lnTo>
                <a:lnTo>
                  <a:pt x="4826" y="1457"/>
                </a:lnTo>
                <a:close/>
                <a:moveTo>
                  <a:pt x="4833" y="1146"/>
                </a:moveTo>
                <a:lnTo>
                  <a:pt x="4833" y="1148"/>
                </a:lnTo>
                <a:lnTo>
                  <a:pt x="4833" y="1150"/>
                </a:lnTo>
                <a:lnTo>
                  <a:pt x="4833" y="1153"/>
                </a:lnTo>
                <a:lnTo>
                  <a:pt x="4833" y="1155"/>
                </a:lnTo>
                <a:lnTo>
                  <a:pt x="4833" y="1155"/>
                </a:lnTo>
                <a:lnTo>
                  <a:pt x="4833" y="1157"/>
                </a:lnTo>
                <a:lnTo>
                  <a:pt x="4835" y="1157"/>
                </a:lnTo>
                <a:lnTo>
                  <a:pt x="4835" y="1160"/>
                </a:lnTo>
                <a:lnTo>
                  <a:pt x="4838" y="1164"/>
                </a:lnTo>
                <a:lnTo>
                  <a:pt x="4840" y="1167"/>
                </a:lnTo>
                <a:lnTo>
                  <a:pt x="4840" y="1169"/>
                </a:lnTo>
                <a:lnTo>
                  <a:pt x="4840" y="1169"/>
                </a:lnTo>
                <a:lnTo>
                  <a:pt x="4842" y="1169"/>
                </a:lnTo>
                <a:lnTo>
                  <a:pt x="4842" y="1172"/>
                </a:lnTo>
                <a:lnTo>
                  <a:pt x="4845" y="1172"/>
                </a:lnTo>
                <a:lnTo>
                  <a:pt x="4847" y="1174"/>
                </a:lnTo>
                <a:lnTo>
                  <a:pt x="4847" y="1176"/>
                </a:lnTo>
                <a:lnTo>
                  <a:pt x="4849" y="1179"/>
                </a:lnTo>
                <a:lnTo>
                  <a:pt x="4849" y="1181"/>
                </a:lnTo>
                <a:lnTo>
                  <a:pt x="4852" y="1181"/>
                </a:lnTo>
                <a:lnTo>
                  <a:pt x="4852" y="1179"/>
                </a:lnTo>
                <a:lnTo>
                  <a:pt x="4852" y="1176"/>
                </a:lnTo>
                <a:lnTo>
                  <a:pt x="4852" y="1174"/>
                </a:lnTo>
                <a:lnTo>
                  <a:pt x="4852" y="1172"/>
                </a:lnTo>
                <a:lnTo>
                  <a:pt x="4852" y="1169"/>
                </a:lnTo>
                <a:lnTo>
                  <a:pt x="4852" y="1167"/>
                </a:lnTo>
                <a:lnTo>
                  <a:pt x="4854" y="1164"/>
                </a:lnTo>
                <a:lnTo>
                  <a:pt x="4856" y="1160"/>
                </a:lnTo>
                <a:lnTo>
                  <a:pt x="4856" y="1157"/>
                </a:lnTo>
                <a:lnTo>
                  <a:pt x="4856" y="1155"/>
                </a:lnTo>
                <a:lnTo>
                  <a:pt x="4859" y="1150"/>
                </a:lnTo>
                <a:lnTo>
                  <a:pt x="4856" y="1146"/>
                </a:lnTo>
                <a:lnTo>
                  <a:pt x="4859" y="1141"/>
                </a:lnTo>
                <a:lnTo>
                  <a:pt x="4856" y="1136"/>
                </a:lnTo>
                <a:lnTo>
                  <a:pt x="4859" y="1136"/>
                </a:lnTo>
                <a:lnTo>
                  <a:pt x="4859" y="1131"/>
                </a:lnTo>
                <a:lnTo>
                  <a:pt x="4859" y="1127"/>
                </a:lnTo>
                <a:lnTo>
                  <a:pt x="4859" y="1124"/>
                </a:lnTo>
                <a:lnTo>
                  <a:pt x="4859" y="1122"/>
                </a:lnTo>
                <a:lnTo>
                  <a:pt x="4859" y="1120"/>
                </a:lnTo>
                <a:lnTo>
                  <a:pt x="4859" y="1120"/>
                </a:lnTo>
                <a:lnTo>
                  <a:pt x="4859" y="1117"/>
                </a:lnTo>
                <a:lnTo>
                  <a:pt x="4859" y="1115"/>
                </a:lnTo>
                <a:lnTo>
                  <a:pt x="4856" y="1115"/>
                </a:lnTo>
                <a:lnTo>
                  <a:pt x="4854" y="1113"/>
                </a:lnTo>
                <a:lnTo>
                  <a:pt x="4854" y="1113"/>
                </a:lnTo>
                <a:lnTo>
                  <a:pt x="4854" y="1113"/>
                </a:lnTo>
                <a:lnTo>
                  <a:pt x="4852" y="1110"/>
                </a:lnTo>
                <a:lnTo>
                  <a:pt x="4852" y="1110"/>
                </a:lnTo>
                <a:lnTo>
                  <a:pt x="4849" y="1113"/>
                </a:lnTo>
                <a:lnTo>
                  <a:pt x="4849" y="1113"/>
                </a:lnTo>
                <a:lnTo>
                  <a:pt x="4845" y="1115"/>
                </a:lnTo>
                <a:lnTo>
                  <a:pt x="4842" y="1117"/>
                </a:lnTo>
                <a:lnTo>
                  <a:pt x="4842" y="1117"/>
                </a:lnTo>
                <a:lnTo>
                  <a:pt x="4842" y="1120"/>
                </a:lnTo>
                <a:lnTo>
                  <a:pt x="4840" y="1122"/>
                </a:lnTo>
                <a:lnTo>
                  <a:pt x="4840" y="1124"/>
                </a:lnTo>
                <a:lnTo>
                  <a:pt x="4838" y="1127"/>
                </a:lnTo>
                <a:lnTo>
                  <a:pt x="4833" y="1143"/>
                </a:lnTo>
                <a:lnTo>
                  <a:pt x="4833" y="1146"/>
                </a:lnTo>
                <a:close/>
                <a:moveTo>
                  <a:pt x="4840" y="1013"/>
                </a:moveTo>
                <a:lnTo>
                  <a:pt x="4840" y="1013"/>
                </a:lnTo>
                <a:lnTo>
                  <a:pt x="4840" y="1011"/>
                </a:lnTo>
                <a:lnTo>
                  <a:pt x="4838" y="1011"/>
                </a:lnTo>
                <a:lnTo>
                  <a:pt x="4835" y="1009"/>
                </a:lnTo>
                <a:lnTo>
                  <a:pt x="4833" y="1009"/>
                </a:lnTo>
                <a:lnTo>
                  <a:pt x="4833" y="1011"/>
                </a:lnTo>
                <a:lnTo>
                  <a:pt x="4835" y="1011"/>
                </a:lnTo>
                <a:lnTo>
                  <a:pt x="4838" y="1011"/>
                </a:lnTo>
                <a:lnTo>
                  <a:pt x="4840" y="1013"/>
                </a:lnTo>
                <a:close/>
                <a:moveTo>
                  <a:pt x="4885" y="942"/>
                </a:moveTo>
                <a:lnTo>
                  <a:pt x="4887" y="942"/>
                </a:lnTo>
                <a:lnTo>
                  <a:pt x="4887" y="945"/>
                </a:lnTo>
                <a:lnTo>
                  <a:pt x="4887" y="945"/>
                </a:lnTo>
                <a:lnTo>
                  <a:pt x="4887" y="942"/>
                </a:lnTo>
                <a:lnTo>
                  <a:pt x="4892" y="942"/>
                </a:lnTo>
                <a:lnTo>
                  <a:pt x="4894" y="942"/>
                </a:lnTo>
                <a:lnTo>
                  <a:pt x="4897" y="940"/>
                </a:lnTo>
                <a:lnTo>
                  <a:pt x="4897" y="940"/>
                </a:lnTo>
                <a:lnTo>
                  <a:pt x="4897" y="940"/>
                </a:lnTo>
                <a:lnTo>
                  <a:pt x="4897" y="938"/>
                </a:lnTo>
                <a:lnTo>
                  <a:pt x="4894" y="938"/>
                </a:lnTo>
                <a:lnTo>
                  <a:pt x="4892" y="938"/>
                </a:lnTo>
                <a:lnTo>
                  <a:pt x="4887" y="938"/>
                </a:lnTo>
                <a:lnTo>
                  <a:pt x="4885" y="940"/>
                </a:lnTo>
                <a:lnTo>
                  <a:pt x="4885" y="942"/>
                </a:lnTo>
                <a:lnTo>
                  <a:pt x="4885" y="942"/>
                </a:lnTo>
                <a:close/>
                <a:moveTo>
                  <a:pt x="4797" y="1129"/>
                </a:moveTo>
                <a:lnTo>
                  <a:pt x="4797" y="1129"/>
                </a:lnTo>
                <a:lnTo>
                  <a:pt x="4797" y="1127"/>
                </a:lnTo>
                <a:lnTo>
                  <a:pt x="4797" y="1129"/>
                </a:lnTo>
                <a:lnTo>
                  <a:pt x="4795" y="1127"/>
                </a:lnTo>
                <a:lnTo>
                  <a:pt x="4795" y="1129"/>
                </a:lnTo>
                <a:lnTo>
                  <a:pt x="4797" y="1129"/>
                </a:lnTo>
                <a:close/>
                <a:moveTo>
                  <a:pt x="4793" y="1127"/>
                </a:moveTo>
                <a:lnTo>
                  <a:pt x="4793" y="1127"/>
                </a:lnTo>
                <a:lnTo>
                  <a:pt x="4793" y="1127"/>
                </a:lnTo>
                <a:lnTo>
                  <a:pt x="4793" y="1127"/>
                </a:lnTo>
                <a:lnTo>
                  <a:pt x="4793" y="1127"/>
                </a:lnTo>
                <a:lnTo>
                  <a:pt x="4793" y="1129"/>
                </a:lnTo>
                <a:lnTo>
                  <a:pt x="4793" y="1129"/>
                </a:lnTo>
                <a:lnTo>
                  <a:pt x="4793" y="1127"/>
                </a:lnTo>
                <a:lnTo>
                  <a:pt x="4793" y="1127"/>
                </a:lnTo>
                <a:close/>
                <a:moveTo>
                  <a:pt x="4819" y="1105"/>
                </a:moveTo>
                <a:lnTo>
                  <a:pt x="4819" y="1103"/>
                </a:lnTo>
                <a:lnTo>
                  <a:pt x="4819" y="1103"/>
                </a:lnTo>
                <a:lnTo>
                  <a:pt x="4816" y="1103"/>
                </a:lnTo>
                <a:lnTo>
                  <a:pt x="4816" y="1103"/>
                </a:lnTo>
                <a:lnTo>
                  <a:pt x="4816" y="1105"/>
                </a:lnTo>
                <a:lnTo>
                  <a:pt x="4816" y="1105"/>
                </a:lnTo>
                <a:lnTo>
                  <a:pt x="4816" y="1105"/>
                </a:lnTo>
                <a:lnTo>
                  <a:pt x="4816" y="1108"/>
                </a:lnTo>
                <a:lnTo>
                  <a:pt x="4819" y="1108"/>
                </a:lnTo>
                <a:lnTo>
                  <a:pt x="4819" y="1108"/>
                </a:lnTo>
                <a:lnTo>
                  <a:pt x="4819" y="1108"/>
                </a:lnTo>
                <a:lnTo>
                  <a:pt x="4819" y="1105"/>
                </a:lnTo>
                <a:lnTo>
                  <a:pt x="4819" y="1105"/>
                </a:lnTo>
                <a:lnTo>
                  <a:pt x="4819" y="1105"/>
                </a:lnTo>
                <a:close/>
                <a:moveTo>
                  <a:pt x="4816" y="1474"/>
                </a:moveTo>
                <a:lnTo>
                  <a:pt x="4816" y="1479"/>
                </a:lnTo>
                <a:lnTo>
                  <a:pt x="4819" y="1479"/>
                </a:lnTo>
                <a:lnTo>
                  <a:pt x="4819" y="1479"/>
                </a:lnTo>
                <a:lnTo>
                  <a:pt x="4819" y="1474"/>
                </a:lnTo>
                <a:lnTo>
                  <a:pt x="4816" y="1474"/>
                </a:lnTo>
                <a:lnTo>
                  <a:pt x="4816" y="1474"/>
                </a:lnTo>
                <a:close/>
                <a:moveTo>
                  <a:pt x="4842" y="1016"/>
                </a:moveTo>
                <a:lnTo>
                  <a:pt x="4842" y="1013"/>
                </a:lnTo>
                <a:lnTo>
                  <a:pt x="4842" y="1013"/>
                </a:lnTo>
                <a:lnTo>
                  <a:pt x="4840" y="1013"/>
                </a:lnTo>
                <a:lnTo>
                  <a:pt x="4840" y="1013"/>
                </a:lnTo>
                <a:lnTo>
                  <a:pt x="4842" y="1013"/>
                </a:lnTo>
                <a:lnTo>
                  <a:pt x="4842" y="1016"/>
                </a:lnTo>
                <a:close/>
                <a:moveTo>
                  <a:pt x="4871" y="907"/>
                </a:moveTo>
                <a:lnTo>
                  <a:pt x="4868" y="909"/>
                </a:lnTo>
                <a:lnTo>
                  <a:pt x="4871" y="909"/>
                </a:lnTo>
                <a:lnTo>
                  <a:pt x="4871" y="909"/>
                </a:lnTo>
                <a:lnTo>
                  <a:pt x="4873" y="912"/>
                </a:lnTo>
                <a:lnTo>
                  <a:pt x="4873" y="912"/>
                </a:lnTo>
                <a:lnTo>
                  <a:pt x="4873" y="912"/>
                </a:lnTo>
                <a:lnTo>
                  <a:pt x="4873" y="909"/>
                </a:lnTo>
                <a:lnTo>
                  <a:pt x="4871" y="907"/>
                </a:lnTo>
                <a:close/>
                <a:moveTo>
                  <a:pt x="4880" y="916"/>
                </a:moveTo>
                <a:lnTo>
                  <a:pt x="4878" y="916"/>
                </a:lnTo>
                <a:lnTo>
                  <a:pt x="4875" y="914"/>
                </a:lnTo>
                <a:lnTo>
                  <a:pt x="4875" y="916"/>
                </a:lnTo>
                <a:lnTo>
                  <a:pt x="4875" y="919"/>
                </a:lnTo>
                <a:lnTo>
                  <a:pt x="4875" y="919"/>
                </a:lnTo>
                <a:lnTo>
                  <a:pt x="4875" y="919"/>
                </a:lnTo>
                <a:lnTo>
                  <a:pt x="4875" y="919"/>
                </a:lnTo>
                <a:lnTo>
                  <a:pt x="4878" y="919"/>
                </a:lnTo>
                <a:lnTo>
                  <a:pt x="4878" y="919"/>
                </a:lnTo>
                <a:lnTo>
                  <a:pt x="4880" y="916"/>
                </a:lnTo>
                <a:close/>
                <a:moveTo>
                  <a:pt x="4854" y="850"/>
                </a:moveTo>
                <a:lnTo>
                  <a:pt x="4854" y="850"/>
                </a:lnTo>
                <a:lnTo>
                  <a:pt x="4854" y="850"/>
                </a:lnTo>
                <a:lnTo>
                  <a:pt x="4854" y="848"/>
                </a:lnTo>
                <a:lnTo>
                  <a:pt x="4852" y="846"/>
                </a:lnTo>
                <a:lnTo>
                  <a:pt x="4852" y="846"/>
                </a:lnTo>
                <a:lnTo>
                  <a:pt x="4852" y="846"/>
                </a:lnTo>
                <a:lnTo>
                  <a:pt x="4852" y="848"/>
                </a:lnTo>
                <a:lnTo>
                  <a:pt x="4854" y="850"/>
                </a:lnTo>
                <a:close/>
                <a:moveTo>
                  <a:pt x="4731" y="1176"/>
                </a:moveTo>
                <a:lnTo>
                  <a:pt x="4731" y="1176"/>
                </a:lnTo>
                <a:lnTo>
                  <a:pt x="4731" y="1174"/>
                </a:lnTo>
                <a:lnTo>
                  <a:pt x="4729" y="1174"/>
                </a:lnTo>
                <a:lnTo>
                  <a:pt x="4729" y="1174"/>
                </a:lnTo>
                <a:lnTo>
                  <a:pt x="4729" y="1174"/>
                </a:lnTo>
                <a:lnTo>
                  <a:pt x="4729" y="1176"/>
                </a:lnTo>
                <a:lnTo>
                  <a:pt x="4731" y="1176"/>
                </a:lnTo>
                <a:close/>
                <a:moveTo>
                  <a:pt x="4859" y="1257"/>
                </a:moveTo>
                <a:lnTo>
                  <a:pt x="4859" y="1259"/>
                </a:lnTo>
                <a:lnTo>
                  <a:pt x="4859" y="1261"/>
                </a:lnTo>
                <a:lnTo>
                  <a:pt x="4856" y="1273"/>
                </a:lnTo>
                <a:lnTo>
                  <a:pt x="4859" y="1273"/>
                </a:lnTo>
                <a:lnTo>
                  <a:pt x="4859" y="1275"/>
                </a:lnTo>
                <a:lnTo>
                  <a:pt x="4859" y="1278"/>
                </a:lnTo>
                <a:lnTo>
                  <a:pt x="4859" y="1280"/>
                </a:lnTo>
                <a:lnTo>
                  <a:pt x="4861" y="1283"/>
                </a:lnTo>
                <a:lnTo>
                  <a:pt x="4861" y="1287"/>
                </a:lnTo>
                <a:lnTo>
                  <a:pt x="4859" y="1290"/>
                </a:lnTo>
                <a:lnTo>
                  <a:pt x="4859" y="1292"/>
                </a:lnTo>
                <a:lnTo>
                  <a:pt x="4861" y="1294"/>
                </a:lnTo>
                <a:lnTo>
                  <a:pt x="4861" y="1299"/>
                </a:lnTo>
                <a:lnTo>
                  <a:pt x="4864" y="1301"/>
                </a:lnTo>
                <a:lnTo>
                  <a:pt x="4864" y="1304"/>
                </a:lnTo>
                <a:lnTo>
                  <a:pt x="4864" y="1304"/>
                </a:lnTo>
                <a:lnTo>
                  <a:pt x="4861" y="1306"/>
                </a:lnTo>
                <a:lnTo>
                  <a:pt x="4861" y="1306"/>
                </a:lnTo>
                <a:lnTo>
                  <a:pt x="4859" y="1306"/>
                </a:lnTo>
                <a:lnTo>
                  <a:pt x="4859" y="1306"/>
                </a:lnTo>
                <a:lnTo>
                  <a:pt x="4856" y="1304"/>
                </a:lnTo>
                <a:lnTo>
                  <a:pt x="4854" y="1301"/>
                </a:lnTo>
                <a:lnTo>
                  <a:pt x="4854" y="1301"/>
                </a:lnTo>
                <a:lnTo>
                  <a:pt x="4854" y="1301"/>
                </a:lnTo>
                <a:lnTo>
                  <a:pt x="4852" y="1299"/>
                </a:lnTo>
                <a:lnTo>
                  <a:pt x="4852" y="1299"/>
                </a:lnTo>
                <a:lnTo>
                  <a:pt x="4852" y="1301"/>
                </a:lnTo>
                <a:lnTo>
                  <a:pt x="4852" y="1306"/>
                </a:lnTo>
                <a:lnTo>
                  <a:pt x="4852" y="1306"/>
                </a:lnTo>
                <a:lnTo>
                  <a:pt x="4852" y="1309"/>
                </a:lnTo>
                <a:lnTo>
                  <a:pt x="4854" y="1309"/>
                </a:lnTo>
                <a:lnTo>
                  <a:pt x="4854" y="1309"/>
                </a:lnTo>
                <a:lnTo>
                  <a:pt x="4854" y="1311"/>
                </a:lnTo>
                <a:lnTo>
                  <a:pt x="4856" y="1318"/>
                </a:lnTo>
                <a:lnTo>
                  <a:pt x="4856" y="1320"/>
                </a:lnTo>
                <a:lnTo>
                  <a:pt x="4859" y="1323"/>
                </a:lnTo>
                <a:lnTo>
                  <a:pt x="4859" y="1325"/>
                </a:lnTo>
                <a:lnTo>
                  <a:pt x="4859" y="1327"/>
                </a:lnTo>
                <a:lnTo>
                  <a:pt x="4861" y="1330"/>
                </a:lnTo>
                <a:lnTo>
                  <a:pt x="4861" y="1332"/>
                </a:lnTo>
                <a:lnTo>
                  <a:pt x="4864" y="1332"/>
                </a:lnTo>
                <a:lnTo>
                  <a:pt x="4864" y="1332"/>
                </a:lnTo>
                <a:lnTo>
                  <a:pt x="4866" y="1335"/>
                </a:lnTo>
                <a:lnTo>
                  <a:pt x="4866" y="1337"/>
                </a:lnTo>
                <a:lnTo>
                  <a:pt x="4868" y="1339"/>
                </a:lnTo>
                <a:lnTo>
                  <a:pt x="4868" y="1339"/>
                </a:lnTo>
                <a:lnTo>
                  <a:pt x="4871" y="1339"/>
                </a:lnTo>
                <a:lnTo>
                  <a:pt x="4871" y="1339"/>
                </a:lnTo>
                <a:lnTo>
                  <a:pt x="4871" y="1339"/>
                </a:lnTo>
                <a:lnTo>
                  <a:pt x="4871" y="1337"/>
                </a:lnTo>
                <a:lnTo>
                  <a:pt x="4871" y="1332"/>
                </a:lnTo>
                <a:lnTo>
                  <a:pt x="4871" y="1330"/>
                </a:lnTo>
                <a:lnTo>
                  <a:pt x="4871" y="1332"/>
                </a:lnTo>
                <a:lnTo>
                  <a:pt x="4873" y="1332"/>
                </a:lnTo>
                <a:lnTo>
                  <a:pt x="4875" y="1332"/>
                </a:lnTo>
                <a:lnTo>
                  <a:pt x="4875" y="1335"/>
                </a:lnTo>
                <a:lnTo>
                  <a:pt x="4878" y="1335"/>
                </a:lnTo>
                <a:lnTo>
                  <a:pt x="4878" y="1337"/>
                </a:lnTo>
                <a:lnTo>
                  <a:pt x="4878" y="1339"/>
                </a:lnTo>
                <a:lnTo>
                  <a:pt x="4873" y="1342"/>
                </a:lnTo>
                <a:lnTo>
                  <a:pt x="4873" y="1344"/>
                </a:lnTo>
                <a:lnTo>
                  <a:pt x="4873" y="1344"/>
                </a:lnTo>
                <a:lnTo>
                  <a:pt x="4873" y="1349"/>
                </a:lnTo>
                <a:lnTo>
                  <a:pt x="4873" y="1353"/>
                </a:lnTo>
                <a:lnTo>
                  <a:pt x="4875" y="1351"/>
                </a:lnTo>
                <a:lnTo>
                  <a:pt x="4878" y="1351"/>
                </a:lnTo>
                <a:lnTo>
                  <a:pt x="4880" y="1353"/>
                </a:lnTo>
                <a:lnTo>
                  <a:pt x="4880" y="1353"/>
                </a:lnTo>
                <a:lnTo>
                  <a:pt x="4882" y="1356"/>
                </a:lnTo>
                <a:lnTo>
                  <a:pt x="4885" y="1356"/>
                </a:lnTo>
                <a:lnTo>
                  <a:pt x="4887" y="1356"/>
                </a:lnTo>
                <a:lnTo>
                  <a:pt x="4890" y="1356"/>
                </a:lnTo>
                <a:lnTo>
                  <a:pt x="4890" y="1353"/>
                </a:lnTo>
                <a:lnTo>
                  <a:pt x="4890" y="1351"/>
                </a:lnTo>
                <a:lnTo>
                  <a:pt x="4892" y="1351"/>
                </a:lnTo>
                <a:lnTo>
                  <a:pt x="4892" y="1351"/>
                </a:lnTo>
                <a:lnTo>
                  <a:pt x="4894" y="1351"/>
                </a:lnTo>
                <a:lnTo>
                  <a:pt x="4894" y="1351"/>
                </a:lnTo>
                <a:lnTo>
                  <a:pt x="4901" y="1353"/>
                </a:lnTo>
                <a:lnTo>
                  <a:pt x="4904" y="1356"/>
                </a:lnTo>
                <a:lnTo>
                  <a:pt x="4906" y="1358"/>
                </a:lnTo>
                <a:lnTo>
                  <a:pt x="4906" y="1361"/>
                </a:lnTo>
                <a:lnTo>
                  <a:pt x="4908" y="1363"/>
                </a:lnTo>
                <a:lnTo>
                  <a:pt x="4911" y="1363"/>
                </a:lnTo>
                <a:lnTo>
                  <a:pt x="4911" y="1365"/>
                </a:lnTo>
                <a:lnTo>
                  <a:pt x="4911" y="1365"/>
                </a:lnTo>
                <a:lnTo>
                  <a:pt x="4913" y="1365"/>
                </a:lnTo>
                <a:lnTo>
                  <a:pt x="4913" y="1361"/>
                </a:lnTo>
                <a:lnTo>
                  <a:pt x="4911" y="1358"/>
                </a:lnTo>
                <a:lnTo>
                  <a:pt x="4911" y="1358"/>
                </a:lnTo>
                <a:lnTo>
                  <a:pt x="4908" y="1356"/>
                </a:lnTo>
                <a:lnTo>
                  <a:pt x="4908" y="1356"/>
                </a:lnTo>
                <a:lnTo>
                  <a:pt x="4908" y="1353"/>
                </a:lnTo>
                <a:lnTo>
                  <a:pt x="4908" y="1353"/>
                </a:lnTo>
                <a:lnTo>
                  <a:pt x="4908" y="1351"/>
                </a:lnTo>
                <a:lnTo>
                  <a:pt x="4908" y="1351"/>
                </a:lnTo>
                <a:lnTo>
                  <a:pt x="4908" y="1351"/>
                </a:lnTo>
                <a:lnTo>
                  <a:pt x="4911" y="1351"/>
                </a:lnTo>
                <a:lnTo>
                  <a:pt x="4913" y="1353"/>
                </a:lnTo>
                <a:lnTo>
                  <a:pt x="4916" y="1356"/>
                </a:lnTo>
                <a:lnTo>
                  <a:pt x="4916" y="1358"/>
                </a:lnTo>
                <a:lnTo>
                  <a:pt x="4920" y="1361"/>
                </a:lnTo>
                <a:lnTo>
                  <a:pt x="4923" y="1361"/>
                </a:lnTo>
                <a:lnTo>
                  <a:pt x="4923" y="1363"/>
                </a:lnTo>
                <a:lnTo>
                  <a:pt x="4925" y="1365"/>
                </a:lnTo>
                <a:lnTo>
                  <a:pt x="4925" y="1368"/>
                </a:lnTo>
                <a:lnTo>
                  <a:pt x="4925" y="1370"/>
                </a:lnTo>
                <a:lnTo>
                  <a:pt x="4927" y="1370"/>
                </a:lnTo>
                <a:lnTo>
                  <a:pt x="4932" y="1372"/>
                </a:lnTo>
                <a:lnTo>
                  <a:pt x="4934" y="1372"/>
                </a:lnTo>
                <a:lnTo>
                  <a:pt x="4934" y="1372"/>
                </a:lnTo>
                <a:lnTo>
                  <a:pt x="4934" y="1372"/>
                </a:lnTo>
                <a:lnTo>
                  <a:pt x="4937" y="1370"/>
                </a:lnTo>
                <a:lnTo>
                  <a:pt x="4937" y="1372"/>
                </a:lnTo>
                <a:lnTo>
                  <a:pt x="4937" y="1375"/>
                </a:lnTo>
                <a:lnTo>
                  <a:pt x="4937" y="1377"/>
                </a:lnTo>
                <a:lnTo>
                  <a:pt x="4939" y="1379"/>
                </a:lnTo>
                <a:lnTo>
                  <a:pt x="4939" y="1379"/>
                </a:lnTo>
                <a:lnTo>
                  <a:pt x="4942" y="1375"/>
                </a:lnTo>
                <a:lnTo>
                  <a:pt x="4942" y="1370"/>
                </a:lnTo>
                <a:lnTo>
                  <a:pt x="4939" y="1370"/>
                </a:lnTo>
                <a:lnTo>
                  <a:pt x="4939" y="1370"/>
                </a:lnTo>
                <a:lnTo>
                  <a:pt x="4937" y="1368"/>
                </a:lnTo>
                <a:lnTo>
                  <a:pt x="4934" y="1368"/>
                </a:lnTo>
                <a:lnTo>
                  <a:pt x="4934" y="1368"/>
                </a:lnTo>
                <a:lnTo>
                  <a:pt x="4934" y="1365"/>
                </a:lnTo>
                <a:lnTo>
                  <a:pt x="4934" y="1365"/>
                </a:lnTo>
                <a:lnTo>
                  <a:pt x="4932" y="1363"/>
                </a:lnTo>
                <a:lnTo>
                  <a:pt x="4932" y="1361"/>
                </a:lnTo>
                <a:lnTo>
                  <a:pt x="4930" y="1358"/>
                </a:lnTo>
                <a:lnTo>
                  <a:pt x="4927" y="1356"/>
                </a:lnTo>
                <a:lnTo>
                  <a:pt x="4930" y="1356"/>
                </a:lnTo>
                <a:lnTo>
                  <a:pt x="4932" y="1356"/>
                </a:lnTo>
                <a:lnTo>
                  <a:pt x="4934" y="1353"/>
                </a:lnTo>
                <a:lnTo>
                  <a:pt x="4932" y="1351"/>
                </a:lnTo>
                <a:lnTo>
                  <a:pt x="4930" y="1351"/>
                </a:lnTo>
                <a:lnTo>
                  <a:pt x="4930" y="1351"/>
                </a:lnTo>
                <a:lnTo>
                  <a:pt x="4930" y="1351"/>
                </a:lnTo>
                <a:lnTo>
                  <a:pt x="4925" y="1349"/>
                </a:lnTo>
                <a:lnTo>
                  <a:pt x="4925" y="1349"/>
                </a:lnTo>
                <a:lnTo>
                  <a:pt x="4923" y="1346"/>
                </a:lnTo>
                <a:lnTo>
                  <a:pt x="4923" y="1349"/>
                </a:lnTo>
                <a:lnTo>
                  <a:pt x="4923" y="1349"/>
                </a:lnTo>
                <a:lnTo>
                  <a:pt x="4923" y="1351"/>
                </a:lnTo>
                <a:lnTo>
                  <a:pt x="4923" y="1351"/>
                </a:lnTo>
                <a:lnTo>
                  <a:pt x="4923" y="1353"/>
                </a:lnTo>
                <a:lnTo>
                  <a:pt x="4920" y="1353"/>
                </a:lnTo>
                <a:lnTo>
                  <a:pt x="4918" y="1353"/>
                </a:lnTo>
                <a:lnTo>
                  <a:pt x="4918" y="1351"/>
                </a:lnTo>
                <a:lnTo>
                  <a:pt x="4918" y="1351"/>
                </a:lnTo>
                <a:lnTo>
                  <a:pt x="4918" y="1349"/>
                </a:lnTo>
                <a:lnTo>
                  <a:pt x="4918" y="1346"/>
                </a:lnTo>
                <a:lnTo>
                  <a:pt x="4916" y="1344"/>
                </a:lnTo>
                <a:lnTo>
                  <a:pt x="4913" y="1344"/>
                </a:lnTo>
                <a:lnTo>
                  <a:pt x="4911" y="1342"/>
                </a:lnTo>
                <a:lnTo>
                  <a:pt x="4908" y="1342"/>
                </a:lnTo>
                <a:lnTo>
                  <a:pt x="4906" y="1342"/>
                </a:lnTo>
                <a:lnTo>
                  <a:pt x="4904" y="1344"/>
                </a:lnTo>
                <a:lnTo>
                  <a:pt x="4904" y="1344"/>
                </a:lnTo>
                <a:lnTo>
                  <a:pt x="4901" y="1344"/>
                </a:lnTo>
                <a:lnTo>
                  <a:pt x="4901" y="1346"/>
                </a:lnTo>
                <a:lnTo>
                  <a:pt x="4901" y="1346"/>
                </a:lnTo>
                <a:lnTo>
                  <a:pt x="4904" y="1349"/>
                </a:lnTo>
                <a:lnTo>
                  <a:pt x="4904" y="1349"/>
                </a:lnTo>
                <a:lnTo>
                  <a:pt x="4904" y="1349"/>
                </a:lnTo>
                <a:lnTo>
                  <a:pt x="4904" y="1351"/>
                </a:lnTo>
                <a:lnTo>
                  <a:pt x="4901" y="1351"/>
                </a:lnTo>
                <a:lnTo>
                  <a:pt x="4899" y="1351"/>
                </a:lnTo>
                <a:lnTo>
                  <a:pt x="4897" y="1349"/>
                </a:lnTo>
                <a:lnTo>
                  <a:pt x="4897" y="1346"/>
                </a:lnTo>
                <a:lnTo>
                  <a:pt x="4894" y="1346"/>
                </a:lnTo>
                <a:lnTo>
                  <a:pt x="4894" y="1346"/>
                </a:lnTo>
                <a:lnTo>
                  <a:pt x="4894" y="1344"/>
                </a:lnTo>
                <a:lnTo>
                  <a:pt x="4890" y="1339"/>
                </a:lnTo>
                <a:lnTo>
                  <a:pt x="4890" y="1337"/>
                </a:lnTo>
                <a:lnTo>
                  <a:pt x="4890" y="1335"/>
                </a:lnTo>
                <a:lnTo>
                  <a:pt x="4892" y="1332"/>
                </a:lnTo>
                <a:lnTo>
                  <a:pt x="4890" y="1332"/>
                </a:lnTo>
                <a:lnTo>
                  <a:pt x="4890" y="1332"/>
                </a:lnTo>
                <a:lnTo>
                  <a:pt x="4887" y="1327"/>
                </a:lnTo>
                <a:lnTo>
                  <a:pt x="4885" y="1323"/>
                </a:lnTo>
                <a:lnTo>
                  <a:pt x="4885" y="1323"/>
                </a:lnTo>
                <a:lnTo>
                  <a:pt x="4885" y="1320"/>
                </a:lnTo>
                <a:lnTo>
                  <a:pt x="4885" y="1320"/>
                </a:lnTo>
                <a:lnTo>
                  <a:pt x="4885" y="1318"/>
                </a:lnTo>
                <a:lnTo>
                  <a:pt x="4885" y="1318"/>
                </a:lnTo>
                <a:lnTo>
                  <a:pt x="4887" y="1316"/>
                </a:lnTo>
                <a:lnTo>
                  <a:pt x="4887" y="1313"/>
                </a:lnTo>
                <a:lnTo>
                  <a:pt x="4887" y="1313"/>
                </a:lnTo>
                <a:lnTo>
                  <a:pt x="4885" y="1311"/>
                </a:lnTo>
                <a:lnTo>
                  <a:pt x="4885" y="1311"/>
                </a:lnTo>
                <a:lnTo>
                  <a:pt x="4885" y="1309"/>
                </a:lnTo>
                <a:lnTo>
                  <a:pt x="4887" y="1306"/>
                </a:lnTo>
                <a:lnTo>
                  <a:pt x="4890" y="1304"/>
                </a:lnTo>
                <a:lnTo>
                  <a:pt x="4892" y="1304"/>
                </a:lnTo>
                <a:lnTo>
                  <a:pt x="4894" y="1304"/>
                </a:lnTo>
                <a:lnTo>
                  <a:pt x="4897" y="1299"/>
                </a:lnTo>
                <a:lnTo>
                  <a:pt x="4897" y="1297"/>
                </a:lnTo>
                <a:lnTo>
                  <a:pt x="4899" y="1290"/>
                </a:lnTo>
                <a:lnTo>
                  <a:pt x="4899" y="1285"/>
                </a:lnTo>
                <a:lnTo>
                  <a:pt x="4899" y="1285"/>
                </a:lnTo>
                <a:lnTo>
                  <a:pt x="4899" y="1283"/>
                </a:lnTo>
                <a:lnTo>
                  <a:pt x="4899" y="1283"/>
                </a:lnTo>
                <a:lnTo>
                  <a:pt x="4897" y="1283"/>
                </a:lnTo>
                <a:lnTo>
                  <a:pt x="4897" y="1280"/>
                </a:lnTo>
                <a:lnTo>
                  <a:pt x="4897" y="1280"/>
                </a:lnTo>
                <a:lnTo>
                  <a:pt x="4894" y="1278"/>
                </a:lnTo>
                <a:lnTo>
                  <a:pt x="4894" y="1278"/>
                </a:lnTo>
                <a:lnTo>
                  <a:pt x="4892" y="1275"/>
                </a:lnTo>
                <a:lnTo>
                  <a:pt x="4892" y="1273"/>
                </a:lnTo>
                <a:lnTo>
                  <a:pt x="4890" y="1271"/>
                </a:lnTo>
                <a:lnTo>
                  <a:pt x="4890" y="1268"/>
                </a:lnTo>
                <a:lnTo>
                  <a:pt x="4890" y="1264"/>
                </a:lnTo>
                <a:lnTo>
                  <a:pt x="4890" y="1261"/>
                </a:lnTo>
                <a:lnTo>
                  <a:pt x="4892" y="1259"/>
                </a:lnTo>
                <a:lnTo>
                  <a:pt x="4892" y="1257"/>
                </a:lnTo>
                <a:lnTo>
                  <a:pt x="4890" y="1257"/>
                </a:lnTo>
                <a:lnTo>
                  <a:pt x="4890" y="1254"/>
                </a:lnTo>
                <a:lnTo>
                  <a:pt x="4890" y="1254"/>
                </a:lnTo>
                <a:lnTo>
                  <a:pt x="4887" y="1254"/>
                </a:lnTo>
                <a:lnTo>
                  <a:pt x="4887" y="1257"/>
                </a:lnTo>
                <a:lnTo>
                  <a:pt x="4887" y="1257"/>
                </a:lnTo>
                <a:lnTo>
                  <a:pt x="4885" y="1259"/>
                </a:lnTo>
                <a:lnTo>
                  <a:pt x="4882" y="1259"/>
                </a:lnTo>
                <a:lnTo>
                  <a:pt x="4880" y="1257"/>
                </a:lnTo>
                <a:lnTo>
                  <a:pt x="4878" y="1257"/>
                </a:lnTo>
                <a:lnTo>
                  <a:pt x="4871" y="1252"/>
                </a:lnTo>
                <a:lnTo>
                  <a:pt x="4868" y="1252"/>
                </a:lnTo>
                <a:lnTo>
                  <a:pt x="4866" y="1252"/>
                </a:lnTo>
                <a:lnTo>
                  <a:pt x="4866" y="1252"/>
                </a:lnTo>
                <a:lnTo>
                  <a:pt x="4864" y="1252"/>
                </a:lnTo>
                <a:lnTo>
                  <a:pt x="4864" y="1252"/>
                </a:lnTo>
                <a:lnTo>
                  <a:pt x="4861" y="1252"/>
                </a:lnTo>
                <a:lnTo>
                  <a:pt x="4859" y="1254"/>
                </a:lnTo>
                <a:lnTo>
                  <a:pt x="4859" y="1257"/>
                </a:lnTo>
                <a:close/>
                <a:moveTo>
                  <a:pt x="4864" y="876"/>
                </a:moveTo>
                <a:lnTo>
                  <a:pt x="4864" y="874"/>
                </a:lnTo>
                <a:lnTo>
                  <a:pt x="4861" y="872"/>
                </a:lnTo>
                <a:lnTo>
                  <a:pt x="4861" y="872"/>
                </a:lnTo>
                <a:lnTo>
                  <a:pt x="4861" y="874"/>
                </a:lnTo>
                <a:lnTo>
                  <a:pt x="4864" y="876"/>
                </a:lnTo>
                <a:close/>
                <a:moveTo>
                  <a:pt x="1313" y="1221"/>
                </a:moveTo>
                <a:lnTo>
                  <a:pt x="1311" y="1221"/>
                </a:lnTo>
                <a:lnTo>
                  <a:pt x="1313" y="1221"/>
                </a:lnTo>
                <a:lnTo>
                  <a:pt x="1313" y="1221"/>
                </a:lnTo>
                <a:lnTo>
                  <a:pt x="1313" y="1221"/>
                </a:lnTo>
                <a:lnTo>
                  <a:pt x="1316" y="1221"/>
                </a:lnTo>
                <a:lnTo>
                  <a:pt x="1318" y="1224"/>
                </a:lnTo>
                <a:lnTo>
                  <a:pt x="1318" y="1221"/>
                </a:lnTo>
                <a:lnTo>
                  <a:pt x="1316" y="1221"/>
                </a:lnTo>
                <a:lnTo>
                  <a:pt x="1316" y="1221"/>
                </a:lnTo>
                <a:lnTo>
                  <a:pt x="1313" y="1221"/>
                </a:lnTo>
                <a:lnTo>
                  <a:pt x="1313" y="1221"/>
                </a:lnTo>
                <a:close/>
                <a:moveTo>
                  <a:pt x="1845" y="2133"/>
                </a:moveTo>
                <a:lnTo>
                  <a:pt x="1845" y="2133"/>
                </a:lnTo>
                <a:lnTo>
                  <a:pt x="1845" y="2133"/>
                </a:lnTo>
                <a:lnTo>
                  <a:pt x="1842" y="2130"/>
                </a:lnTo>
                <a:lnTo>
                  <a:pt x="1842" y="2130"/>
                </a:lnTo>
                <a:lnTo>
                  <a:pt x="1842" y="2130"/>
                </a:lnTo>
                <a:lnTo>
                  <a:pt x="1842" y="2130"/>
                </a:lnTo>
                <a:lnTo>
                  <a:pt x="1840" y="2133"/>
                </a:lnTo>
                <a:lnTo>
                  <a:pt x="1842" y="2133"/>
                </a:lnTo>
                <a:lnTo>
                  <a:pt x="1842" y="2133"/>
                </a:lnTo>
                <a:lnTo>
                  <a:pt x="1845" y="2133"/>
                </a:lnTo>
                <a:close/>
                <a:moveTo>
                  <a:pt x="1930" y="1916"/>
                </a:moveTo>
                <a:lnTo>
                  <a:pt x="1930" y="1918"/>
                </a:lnTo>
                <a:lnTo>
                  <a:pt x="1928" y="1920"/>
                </a:lnTo>
                <a:lnTo>
                  <a:pt x="1928" y="1920"/>
                </a:lnTo>
                <a:lnTo>
                  <a:pt x="1928" y="1920"/>
                </a:lnTo>
                <a:lnTo>
                  <a:pt x="1930" y="1918"/>
                </a:lnTo>
                <a:lnTo>
                  <a:pt x="1930" y="1918"/>
                </a:lnTo>
                <a:lnTo>
                  <a:pt x="1930" y="1916"/>
                </a:lnTo>
                <a:lnTo>
                  <a:pt x="1930" y="1916"/>
                </a:lnTo>
                <a:close/>
                <a:moveTo>
                  <a:pt x="2001" y="378"/>
                </a:moveTo>
                <a:lnTo>
                  <a:pt x="1994" y="380"/>
                </a:lnTo>
                <a:lnTo>
                  <a:pt x="1994" y="380"/>
                </a:lnTo>
                <a:lnTo>
                  <a:pt x="1996" y="380"/>
                </a:lnTo>
                <a:lnTo>
                  <a:pt x="1998" y="380"/>
                </a:lnTo>
                <a:lnTo>
                  <a:pt x="1998" y="380"/>
                </a:lnTo>
                <a:lnTo>
                  <a:pt x="1998" y="383"/>
                </a:lnTo>
                <a:lnTo>
                  <a:pt x="2003" y="380"/>
                </a:lnTo>
                <a:lnTo>
                  <a:pt x="2003" y="378"/>
                </a:lnTo>
                <a:lnTo>
                  <a:pt x="2003" y="378"/>
                </a:lnTo>
                <a:lnTo>
                  <a:pt x="2005" y="376"/>
                </a:lnTo>
                <a:lnTo>
                  <a:pt x="2001" y="378"/>
                </a:lnTo>
                <a:close/>
                <a:moveTo>
                  <a:pt x="1923" y="1927"/>
                </a:moveTo>
                <a:lnTo>
                  <a:pt x="1923" y="1927"/>
                </a:lnTo>
                <a:lnTo>
                  <a:pt x="1925" y="1927"/>
                </a:lnTo>
                <a:lnTo>
                  <a:pt x="1925" y="1930"/>
                </a:lnTo>
                <a:lnTo>
                  <a:pt x="1925" y="1930"/>
                </a:lnTo>
                <a:lnTo>
                  <a:pt x="1925" y="1927"/>
                </a:lnTo>
                <a:lnTo>
                  <a:pt x="1925" y="1927"/>
                </a:lnTo>
                <a:lnTo>
                  <a:pt x="1925" y="1927"/>
                </a:lnTo>
                <a:lnTo>
                  <a:pt x="1923" y="1927"/>
                </a:lnTo>
                <a:close/>
                <a:moveTo>
                  <a:pt x="1061" y="1016"/>
                </a:moveTo>
                <a:lnTo>
                  <a:pt x="1061" y="1016"/>
                </a:lnTo>
                <a:lnTo>
                  <a:pt x="1063" y="1013"/>
                </a:lnTo>
                <a:lnTo>
                  <a:pt x="1063" y="1011"/>
                </a:lnTo>
                <a:lnTo>
                  <a:pt x="1063" y="1011"/>
                </a:lnTo>
                <a:lnTo>
                  <a:pt x="1063" y="1013"/>
                </a:lnTo>
                <a:lnTo>
                  <a:pt x="1061" y="1016"/>
                </a:lnTo>
                <a:close/>
                <a:moveTo>
                  <a:pt x="1054" y="1009"/>
                </a:moveTo>
                <a:lnTo>
                  <a:pt x="1054" y="1009"/>
                </a:lnTo>
                <a:lnTo>
                  <a:pt x="1054" y="1011"/>
                </a:lnTo>
                <a:lnTo>
                  <a:pt x="1054" y="1011"/>
                </a:lnTo>
                <a:lnTo>
                  <a:pt x="1056" y="1011"/>
                </a:lnTo>
                <a:lnTo>
                  <a:pt x="1056" y="1009"/>
                </a:lnTo>
                <a:lnTo>
                  <a:pt x="1056" y="1009"/>
                </a:lnTo>
                <a:lnTo>
                  <a:pt x="1056" y="1009"/>
                </a:lnTo>
                <a:lnTo>
                  <a:pt x="1056" y="1009"/>
                </a:lnTo>
                <a:lnTo>
                  <a:pt x="1054" y="1009"/>
                </a:lnTo>
                <a:close/>
                <a:moveTo>
                  <a:pt x="1058" y="1018"/>
                </a:moveTo>
                <a:lnTo>
                  <a:pt x="1061" y="1018"/>
                </a:lnTo>
                <a:lnTo>
                  <a:pt x="1061" y="1016"/>
                </a:lnTo>
                <a:lnTo>
                  <a:pt x="1058" y="1018"/>
                </a:lnTo>
                <a:lnTo>
                  <a:pt x="1058" y="1018"/>
                </a:lnTo>
                <a:lnTo>
                  <a:pt x="1058" y="1018"/>
                </a:lnTo>
                <a:close/>
                <a:moveTo>
                  <a:pt x="950" y="1027"/>
                </a:moveTo>
                <a:lnTo>
                  <a:pt x="945" y="1030"/>
                </a:lnTo>
                <a:lnTo>
                  <a:pt x="947" y="1030"/>
                </a:lnTo>
                <a:lnTo>
                  <a:pt x="950" y="1027"/>
                </a:lnTo>
                <a:lnTo>
                  <a:pt x="952" y="1025"/>
                </a:lnTo>
                <a:lnTo>
                  <a:pt x="952" y="1025"/>
                </a:lnTo>
                <a:lnTo>
                  <a:pt x="950" y="1027"/>
                </a:lnTo>
                <a:close/>
                <a:moveTo>
                  <a:pt x="961" y="1249"/>
                </a:moveTo>
                <a:lnTo>
                  <a:pt x="961" y="1249"/>
                </a:lnTo>
                <a:lnTo>
                  <a:pt x="964" y="1249"/>
                </a:lnTo>
                <a:lnTo>
                  <a:pt x="966" y="1249"/>
                </a:lnTo>
                <a:lnTo>
                  <a:pt x="969" y="1249"/>
                </a:lnTo>
                <a:lnTo>
                  <a:pt x="966" y="1247"/>
                </a:lnTo>
                <a:lnTo>
                  <a:pt x="966" y="1247"/>
                </a:lnTo>
                <a:lnTo>
                  <a:pt x="961" y="1249"/>
                </a:lnTo>
                <a:close/>
                <a:moveTo>
                  <a:pt x="1006" y="1018"/>
                </a:moveTo>
                <a:lnTo>
                  <a:pt x="1004" y="1018"/>
                </a:lnTo>
                <a:lnTo>
                  <a:pt x="1004" y="1020"/>
                </a:lnTo>
                <a:lnTo>
                  <a:pt x="1004" y="1020"/>
                </a:lnTo>
                <a:lnTo>
                  <a:pt x="1006" y="1023"/>
                </a:lnTo>
                <a:lnTo>
                  <a:pt x="1006" y="1023"/>
                </a:lnTo>
                <a:lnTo>
                  <a:pt x="1006" y="1020"/>
                </a:lnTo>
                <a:lnTo>
                  <a:pt x="1006" y="1020"/>
                </a:lnTo>
                <a:lnTo>
                  <a:pt x="1006" y="1020"/>
                </a:lnTo>
                <a:lnTo>
                  <a:pt x="1006" y="1020"/>
                </a:lnTo>
                <a:lnTo>
                  <a:pt x="1006" y="1018"/>
                </a:lnTo>
                <a:close/>
                <a:moveTo>
                  <a:pt x="1065" y="1006"/>
                </a:moveTo>
                <a:lnTo>
                  <a:pt x="1068" y="1006"/>
                </a:lnTo>
                <a:lnTo>
                  <a:pt x="1068" y="1006"/>
                </a:lnTo>
                <a:lnTo>
                  <a:pt x="1068" y="1006"/>
                </a:lnTo>
                <a:lnTo>
                  <a:pt x="1068" y="1006"/>
                </a:lnTo>
                <a:lnTo>
                  <a:pt x="1065" y="1006"/>
                </a:lnTo>
                <a:lnTo>
                  <a:pt x="1065" y="1006"/>
                </a:lnTo>
                <a:close/>
                <a:moveTo>
                  <a:pt x="1075" y="1006"/>
                </a:moveTo>
                <a:lnTo>
                  <a:pt x="1072" y="1006"/>
                </a:lnTo>
                <a:lnTo>
                  <a:pt x="1072" y="1006"/>
                </a:lnTo>
                <a:lnTo>
                  <a:pt x="1075" y="1006"/>
                </a:lnTo>
                <a:lnTo>
                  <a:pt x="1077" y="1006"/>
                </a:lnTo>
                <a:lnTo>
                  <a:pt x="1077" y="1006"/>
                </a:lnTo>
                <a:lnTo>
                  <a:pt x="1075" y="1006"/>
                </a:lnTo>
                <a:close/>
                <a:moveTo>
                  <a:pt x="1063" y="1195"/>
                </a:moveTo>
                <a:lnTo>
                  <a:pt x="1063" y="1195"/>
                </a:lnTo>
                <a:lnTo>
                  <a:pt x="1063" y="1195"/>
                </a:lnTo>
                <a:lnTo>
                  <a:pt x="1063" y="1195"/>
                </a:lnTo>
                <a:lnTo>
                  <a:pt x="1063" y="1195"/>
                </a:lnTo>
                <a:lnTo>
                  <a:pt x="1063" y="1198"/>
                </a:lnTo>
                <a:lnTo>
                  <a:pt x="1063" y="1198"/>
                </a:lnTo>
                <a:lnTo>
                  <a:pt x="1063" y="1195"/>
                </a:lnTo>
                <a:close/>
                <a:moveTo>
                  <a:pt x="905" y="1053"/>
                </a:moveTo>
                <a:lnTo>
                  <a:pt x="905" y="1053"/>
                </a:lnTo>
                <a:lnTo>
                  <a:pt x="902" y="1056"/>
                </a:lnTo>
                <a:lnTo>
                  <a:pt x="905" y="1056"/>
                </a:lnTo>
                <a:lnTo>
                  <a:pt x="907" y="1053"/>
                </a:lnTo>
                <a:lnTo>
                  <a:pt x="907" y="1051"/>
                </a:lnTo>
                <a:lnTo>
                  <a:pt x="907" y="1051"/>
                </a:lnTo>
                <a:lnTo>
                  <a:pt x="907" y="1051"/>
                </a:lnTo>
                <a:lnTo>
                  <a:pt x="905" y="1053"/>
                </a:lnTo>
                <a:close/>
                <a:moveTo>
                  <a:pt x="1030" y="1275"/>
                </a:moveTo>
                <a:lnTo>
                  <a:pt x="1030" y="1275"/>
                </a:lnTo>
                <a:lnTo>
                  <a:pt x="1030" y="1278"/>
                </a:lnTo>
                <a:lnTo>
                  <a:pt x="1030" y="1280"/>
                </a:lnTo>
                <a:lnTo>
                  <a:pt x="1030" y="1275"/>
                </a:lnTo>
                <a:lnTo>
                  <a:pt x="1032" y="1275"/>
                </a:lnTo>
                <a:lnTo>
                  <a:pt x="1032" y="1275"/>
                </a:lnTo>
                <a:lnTo>
                  <a:pt x="1032" y="1273"/>
                </a:lnTo>
                <a:lnTo>
                  <a:pt x="1032" y="1275"/>
                </a:lnTo>
                <a:lnTo>
                  <a:pt x="1030" y="1275"/>
                </a:lnTo>
                <a:close/>
                <a:moveTo>
                  <a:pt x="914" y="1046"/>
                </a:moveTo>
                <a:lnTo>
                  <a:pt x="912" y="1049"/>
                </a:lnTo>
                <a:lnTo>
                  <a:pt x="909" y="1049"/>
                </a:lnTo>
                <a:lnTo>
                  <a:pt x="909" y="1051"/>
                </a:lnTo>
                <a:lnTo>
                  <a:pt x="909" y="1051"/>
                </a:lnTo>
                <a:lnTo>
                  <a:pt x="914" y="1049"/>
                </a:lnTo>
                <a:lnTo>
                  <a:pt x="917" y="1046"/>
                </a:lnTo>
                <a:lnTo>
                  <a:pt x="917" y="1046"/>
                </a:lnTo>
                <a:lnTo>
                  <a:pt x="917" y="1046"/>
                </a:lnTo>
                <a:lnTo>
                  <a:pt x="917" y="1046"/>
                </a:lnTo>
                <a:lnTo>
                  <a:pt x="914" y="1046"/>
                </a:lnTo>
                <a:close/>
                <a:moveTo>
                  <a:pt x="1675" y="1675"/>
                </a:moveTo>
                <a:lnTo>
                  <a:pt x="1677" y="1675"/>
                </a:lnTo>
                <a:lnTo>
                  <a:pt x="1682" y="1672"/>
                </a:lnTo>
                <a:lnTo>
                  <a:pt x="1684" y="1670"/>
                </a:lnTo>
                <a:lnTo>
                  <a:pt x="1687" y="1665"/>
                </a:lnTo>
                <a:lnTo>
                  <a:pt x="1687" y="1665"/>
                </a:lnTo>
                <a:lnTo>
                  <a:pt x="1689" y="1658"/>
                </a:lnTo>
                <a:lnTo>
                  <a:pt x="1689" y="1656"/>
                </a:lnTo>
                <a:lnTo>
                  <a:pt x="1684" y="1656"/>
                </a:lnTo>
                <a:lnTo>
                  <a:pt x="1682" y="1658"/>
                </a:lnTo>
                <a:lnTo>
                  <a:pt x="1679" y="1663"/>
                </a:lnTo>
                <a:lnTo>
                  <a:pt x="1679" y="1668"/>
                </a:lnTo>
                <a:lnTo>
                  <a:pt x="1677" y="1670"/>
                </a:lnTo>
                <a:lnTo>
                  <a:pt x="1675" y="1675"/>
                </a:lnTo>
                <a:close/>
                <a:moveTo>
                  <a:pt x="1814" y="1705"/>
                </a:moveTo>
                <a:lnTo>
                  <a:pt x="1814" y="1703"/>
                </a:lnTo>
                <a:lnTo>
                  <a:pt x="1814" y="1703"/>
                </a:lnTo>
                <a:lnTo>
                  <a:pt x="1814" y="1701"/>
                </a:lnTo>
                <a:lnTo>
                  <a:pt x="1814" y="1701"/>
                </a:lnTo>
                <a:lnTo>
                  <a:pt x="1814" y="1703"/>
                </a:lnTo>
                <a:lnTo>
                  <a:pt x="1812" y="1703"/>
                </a:lnTo>
                <a:lnTo>
                  <a:pt x="1814" y="1705"/>
                </a:lnTo>
                <a:lnTo>
                  <a:pt x="1812" y="1708"/>
                </a:lnTo>
                <a:lnTo>
                  <a:pt x="1814" y="1705"/>
                </a:lnTo>
                <a:close/>
                <a:moveTo>
                  <a:pt x="1032" y="1261"/>
                </a:moveTo>
                <a:lnTo>
                  <a:pt x="1032" y="1261"/>
                </a:lnTo>
                <a:lnTo>
                  <a:pt x="1030" y="1264"/>
                </a:lnTo>
                <a:lnTo>
                  <a:pt x="1030" y="1266"/>
                </a:lnTo>
                <a:lnTo>
                  <a:pt x="1030" y="1266"/>
                </a:lnTo>
                <a:lnTo>
                  <a:pt x="1030" y="1266"/>
                </a:lnTo>
                <a:lnTo>
                  <a:pt x="1032" y="1261"/>
                </a:lnTo>
                <a:lnTo>
                  <a:pt x="1032" y="1261"/>
                </a:lnTo>
                <a:close/>
                <a:moveTo>
                  <a:pt x="1061" y="1212"/>
                </a:moveTo>
                <a:lnTo>
                  <a:pt x="1061" y="1209"/>
                </a:lnTo>
                <a:lnTo>
                  <a:pt x="1058" y="1209"/>
                </a:lnTo>
                <a:lnTo>
                  <a:pt x="1058" y="1212"/>
                </a:lnTo>
                <a:lnTo>
                  <a:pt x="1056" y="1212"/>
                </a:lnTo>
                <a:lnTo>
                  <a:pt x="1056" y="1214"/>
                </a:lnTo>
                <a:lnTo>
                  <a:pt x="1056" y="1216"/>
                </a:lnTo>
                <a:lnTo>
                  <a:pt x="1056" y="1216"/>
                </a:lnTo>
                <a:lnTo>
                  <a:pt x="1058" y="1212"/>
                </a:lnTo>
                <a:lnTo>
                  <a:pt x="1061" y="1212"/>
                </a:lnTo>
                <a:close/>
                <a:moveTo>
                  <a:pt x="895" y="1068"/>
                </a:moveTo>
                <a:lnTo>
                  <a:pt x="893" y="1070"/>
                </a:lnTo>
                <a:lnTo>
                  <a:pt x="895" y="1068"/>
                </a:lnTo>
                <a:lnTo>
                  <a:pt x="898" y="1063"/>
                </a:lnTo>
                <a:lnTo>
                  <a:pt x="902" y="1058"/>
                </a:lnTo>
                <a:lnTo>
                  <a:pt x="900" y="1058"/>
                </a:lnTo>
                <a:lnTo>
                  <a:pt x="898" y="1063"/>
                </a:lnTo>
                <a:lnTo>
                  <a:pt x="895" y="1068"/>
                </a:lnTo>
                <a:close/>
                <a:moveTo>
                  <a:pt x="893" y="1072"/>
                </a:moveTo>
                <a:lnTo>
                  <a:pt x="891" y="1079"/>
                </a:lnTo>
                <a:lnTo>
                  <a:pt x="891" y="1089"/>
                </a:lnTo>
                <a:lnTo>
                  <a:pt x="891" y="1094"/>
                </a:lnTo>
                <a:lnTo>
                  <a:pt x="893" y="1091"/>
                </a:lnTo>
                <a:lnTo>
                  <a:pt x="893" y="1089"/>
                </a:lnTo>
                <a:lnTo>
                  <a:pt x="893" y="1079"/>
                </a:lnTo>
                <a:lnTo>
                  <a:pt x="893" y="1070"/>
                </a:lnTo>
                <a:lnTo>
                  <a:pt x="893" y="1072"/>
                </a:lnTo>
                <a:close/>
                <a:moveTo>
                  <a:pt x="1578" y="2794"/>
                </a:moveTo>
                <a:lnTo>
                  <a:pt x="1578" y="2794"/>
                </a:lnTo>
                <a:lnTo>
                  <a:pt x="1576" y="2794"/>
                </a:lnTo>
                <a:lnTo>
                  <a:pt x="1576" y="2794"/>
                </a:lnTo>
                <a:lnTo>
                  <a:pt x="1573" y="2794"/>
                </a:lnTo>
                <a:lnTo>
                  <a:pt x="1573" y="2794"/>
                </a:lnTo>
                <a:lnTo>
                  <a:pt x="1571" y="2792"/>
                </a:lnTo>
                <a:lnTo>
                  <a:pt x="1568" y="2792"/>
                </a:lnTo>
                <a:lnTo>
                  <a:pt x="1568" y="2792"/>
                </a:lnTo>
                <a:lnTo>
                  <a:pt x="1564" y="2792"/>
                </a:lnTo>
                <a:lnTo>
                  <a:pt x="1564" y="2792"/>
                </a:lnTo>
                <a:lnTo>
                  <a:pt x="1564" y="2792"/>
                </a:lnTo>
                <a:lnTo>
                  <a:pt x="1564" y="2794"/>
                </a:lnTo>
                <a:lnTo>
                  <a:pt x="1566" y="2794"/>
                </a:lnTo>
                <a:lnTo>
                  <a:pt x="1566" y="2794"/>
                </a:lnTo>
                <a:lnTo>
                  <a:pt x="1566" y="2794"/>
                </a:lnTo>
                <a:lnTo>
                  <a:pt x="1566" y="2794"/>
                </a:lnTo>
                <a:lnTo>
                  <a:pt x="1566" y="2792"/>
                </a:lnTo>
                <a:lnTo>
                  <a:pt x="1568" y="2794"/>
                </a:lnTo>
                <a:lnTo>
                  <a:pt x="1568" y="2794"/>
                </a:lnTo>
                <a:lnTo>
                  <a:pt x="1573" y="2794"/>
                </a:lnTo>
                <a:lnTo>
                  <a:pt x="1573" y="2794"/>
                </a:lnTo>
                <a:lnTo>
                  <a:pt x="1573" y="2797"/>
                </a:lnTo>
                <a:lnTo>
                  <a:pt x="1573" y="2797"/>
                </a:lnTo>
                <a:lnTo>
                  <a:pt x="1576" y="2797"/>
                </a:lnTo>
                <a:lnTo>
                  <a:pt x="1578" y="2797"/>
                </a:lnTo>
                <a:lnTo>
                  <a:pt x="1578" y="2797"/>
                </a:lnTo>
                <a:lnTo>
                  <a:pt x="1578" y="2797"/>
                </a:lnTo>
                <a:lnTo>
                  <a:pt x="1580" y="2797"/>
                </a:lnTo>
                <a:lnTo>
                  <a:pt x="1580" y="2797"/>
                </a:lnTo>
                <a:lnTo>
                  <a:pt x="1580" y="2799"/>
                </a:lnTo>
                <a:lnTo>
                  <a:pt x="1580" y="2799"/>
                </a:lnTo>
                <a:lnTo>
                  <a:pt x="1583" y="2799"/>
                </a:lnTo>
                <a:lnTo>
                  <a:pt x="1583" y="2799"/>
                </a:lnTo>
                <a:lnTo>
                  <a:pt x="1585" y="2797"/>
                </a:lnTo>
                <a:lnTo>
                  <a:pt x="1585" y="2797"/>
                </a:lnTo>
                <a:lnTo>
                  <a:pt x="1580" y="2794"/>
                </a:lnTo>
                <a:lnTo>
                  <a:pt x="1578" y="2794"/>
                </a:lnTo>
                <a:close/>
                <a:moveTo>
                  <a:pt x="1644" y="2799"/>
                </a:moveTo>
                <a:lnTo>
                  <a:pt x="1642" y="2799"/>
                </a:lnTo>
                <a:lnTo>
                  <a:pt x="1642" y="2799"/>
                </a:lnTo>
                <a:lnTo>
                  <a:pt x="1642" y="2799"/>
                </a:lnTo>
                <a:lnTo>
                  <a:pt x="1642" y="2801"/>
                </a:lnTo>
                <a:lnTo>
                  <a:pt x="1644" y="2801"/>
                </a:lnTo>
                <a:lnTo>
                  <a:pt x="1644" y="2801"/>
                </a:lnTo>
                <a:lnTo>
                  <a:pt x="1644" y="2799"/>
                </a:lnTo>
                <a:lnTo>
                  <a:pt x="1644" y="2799"/>
                </a:lnTo>
                <a:lnTo>
                  <a:pt x="1644" y="2799"/>
                </a:lnTo>
                <a:lnTo>
                  <a:pt x="1644" y="2799"/>
                </a:lnTo>
                <a:close/>
                <a:moveTo>
                  <a:pt x="1646" y="2794"/>
                </a:moveTo>
                <a:lnTo>
                  <a:pt x="1649" y="2794"/>
                </a:lnTo>
                <a:lnTo>
                  <a:pt x="1649" y="2794"/>
                </a:lnTo>
                <a:lnTo>
                  <a:pt x="1651" y="2794"/>
                </a:lnTo>
                <a:lnTo>
                  <a:pt x="1654" y="2794"/>
                </a:lnTo>
                <a:lnTo>
                  <a:pt x="1656" y="2794"/>
                </a:lnTo>
                <a:lnTo>
                  <a:pt x="1658" y="2794"/>
                </a:lnTo>
                <a:lnTo>
                  <a:pt x="1658" y="2792"/>
                </a:lnTo>
                <a:lnTo>
                  <a:pt x="1661" y="2792"/>
                </a:lnTo>
                <a:lnTo>
                  <a:pt x="1661" y="2789"/>
                </a:lnTo>
                <a:lnTo>
                  <a:pt x="1658" y="2787"/>
                </a:lnTo>
                <a:lnTo>
                  <a:pt x="1656" y="2787"/>
                </a:lnTo>
                <a:lnTo>
                  <a:pt x="1651" y="2787"/>
                </a:lnTo>
                <a:lnTo>
                  <a:pt x="1646" y="2787"/>
                </a:lnTo>
                <a:lnTo>
                  <a:pt x="1642" y="2785"/>
                </a:lnTo>
                <a:lnTo>
                  <a:pt x="1637" y="2785"/>
                </a:lnTo>
                <a:lnTo>
                  <a:pt x="1632" y="2782"/>
                </a:lnTo>
                <a:lnTo>
                  <a:pt x="1628" y="2780"/>
                </a:lnTo>
                <a:lnTo>
                  <a:pt x="1625" y="2778"/>
                </a:lnTo>
                <a:lnTo>
                  <a:pt x="1620" y="2775"/>
                </a:lnTo>
                <a:lnTo>
                  <a:pt x="1616" y="2773"/>
                </a:lnTo>
                <a:lnTo>
                  <a:pt x="1611" y="2771"/>
                </a:lnTo>
                <a:lnTo>
                  <a:pt x="1609" y="2768"/>
                </a:lnTo>
                <a:lnTo>
                  <a:pt x="1606" y="2768"/>
                </a:lnTo>
                <a:lnTo>
                  <a:pt x="1604" y="2766"/>
                </a:lnTo>
                <a:lnTo>
                  <a:pt x="1599" y="2761"/>
                </a:lnTo>
                <a:lnTo>
                  <a:pt x="1599" y="2761"/>
                </a:lnTo>
                <a:lnTo>
                  <a:pt x="1594" y="2761"/>
                </a:lnTo>
                <a:lnTo>
                  <a:pt x="1594" y="2761"/>
                </a:lnTo>
                <a:lnTo>
                  <a:pt x="1592" y="2759"/>
                </a:lnTo>
                <a:lnTo>
                  <a:pt x="1592" y="2759"/>
                </a:lnTo>
                <a:lnTo>
                  <a:pt x="1592" y="2756"/>
                </a:lnTo>
                <a:lnTo>
                  <a:pt x="1592" y="2756"/>
                </a:lnTo>
                <a:lnTo>
                  <a:pt x="1594" y="2756"/>
                </a:lnTo>
                <a:lnTo>
                  <a:pt x="1597" y="2756"/>
                </a:lnTo>
                <a:lnTo>
                  <a:pt x="1594" y="2754"/>
                </a:lnTo>
                <a:lnTo>
                  <a:pt x="1592" y="2754"/>
                </a:lnTo>
                <a:lnTo>
                  <a:pt x="1587" y="2749"/>
                </a:lnTo>
                <a:lnTo>
                  <a:pt x="1585" y="2749"/>
                </a:lnTo>
                <a:lnTo>
                  <a:pt x="1585" y="2747"/>
                </a:lnTo>
                <a:lnTo>
                  <a:pt x="1583" y="2747"/>
                </a:lnTo>
                <a:lnTo>
                  <a:pt x="1583" y="2747"/>
                </a:lnTo>
                <a:lnTo>
                  <a:pt x="1578" y="2749"/>
                </a:lnTo>
                <a:lnTo>
                  <a:pt x="1578" y="2749"/>
                </a:lnTo>
                <a:lnTo>
                  <a:pt x="1571" y="2745"/>
                </a:lnTo>
                <a:lnTo>
                  <a:pt x="1571" y="2745"/>
                </a:lnTo>
                <a:lnTo>
                  <a:pt x="1568" y="2747"/>
                </a:lnTo>
                <a:lnTo>
                  <a:pt x="1568" y="2747"/>
                </a:lnTo>
                <a:lnTo>
                  <a:pt x="1568" y="2749"/>
                </a:lnTo>
                <a:lnTo>
                  <a:pt x="1566" y="2752"/>
                </a:lnTo>
                <a:lnTo>
                  <a:pt x="1566" y="2752"/>
                </a:lnTo>
                <a:lnTo>
                  <a:pt x="1566" y="2752"/>
                </a:lnTo>
                <a:lnTo>
                  <a:pt x="1564" y="2752"/>
                </a:lnTo>
                <a:lnTo>
                  <a:pt x="1561" y="2749"/>
                </a:lnTo>
                <a:lnTo>
                  <a:pt x="1559" y="2749"/>
                </a:lnTo>
                <a:lnTo>
                  <a:pt x="1559" y="2749"/>
                </a:lnTo>
                <a:lnTo>
                  <a:pt x="1561" y="2752"/>
                </a:lnTo>
                <a:lnTo>
                  <a:pt x="1561" y="2752"/>
                </a:lnTo>
                <a:lnTo>
                  <a:pt x="1564" y="2754"/>
                </a:lnTo>
                <a:lnTo>
                  <a:pt x="1564" y="2754"/>
                </a:lnTo>
                <a:lnTo>
                  <a:pt x="1564" y="2754"/>
                </a:lnTo>
                <a:lnTo>
                  <a:pt x="1564" y="2754"/>
                </a:lnTo>
                <a:lnTo>
                  <a:pt x="1564" y="2754"/>
                </a:lnTo>
                <a:lnTo>
                  <a:pt x="1564" y="2756"/>
                </a:lnTo>
                <a:lnTo>
                  <a:pt x="1561" y="2754"/>
                </a:lnTo>
                <a:lnTo>
                  <a:pt x="1561" y="2756"/>
                </a:lnTo>
                <a:lnTo>
                  <a:pt x="1561" y="2756"/>
                </a:lnTo>
                <a:lnTo>
                  <a:pt x="1561" y="2759"/>
                </a:lnTo>
                <a:lnTo>
                  <a:pt x="1561" y="2759"/>
                </a:lnTo>
                <a:lnTo>
                  <a:pt x="1564" y="2761"/>
                </a:lnTo>
                <a:lnTo>
                  <a:pt x="1566" y="2763"/>
                </a:lnTo>
                <a:lnTo>
                  <a:pt x="1568" y="2763"/>
                </a:lnTo>
                <a:lnTo>
                  <a:pt x="1571" y="2763"/>
                </a:lnTo>
                <a:lnTo>
                  <a:pt x="1573" y="2761"/>
                </a:lnTo>
                <a:lnTo>
                  <a:pt x="1573" y="2761"/>
                </a:lnTo>
                <a:lnTo>
                  <a:pt x="1576" y="2761"/>
                </a:lnTo>
                <a:lnTo>
                  <a:pt x="1578" y="2761"/>
                </a:lnTo>
                <a:lnTo>
                  <a:pt x="1580" y="2763"/>
                </a:lnTo>
                <a:lnTo>
                  <a:pt x="1580" y="2763"/>
                </a:lnTo>
                <a:lnTo>
                  <a:pt x="1583" y="2766"/>
                </a:lnTo>
                <a:lnTo>
                  <a:pt x="1583" y="2766"/>
                </a:lnTo>
                <a:lnTo>
                  <a:pt x="1578" y="2768"/>
                </a:lnTo>
                <a:lnTo>
                  <a:pt x="1576" y="2768"/>
                </a:lnTo>
                <a:lnTo>
                  <a:pt x="1573" y="2771"/>
                </a:lnTo>
                <a:lnTo>
                  <a:pt x="1573" y="2771"/>
                </a:lnTo>
                <a:lnTo>
                  <a:pt x="1573" y="2773"/>
                </a:lnTo>
                <a:lnTo>
                  <a:pt x="1576" y="2775"/>
                </a:lnTo>
                <a:lnTo>
                  <a:pt x="1578" y="2778"/>
                </a:lnTo>
                <a:lnTo>
                  <a:pt x="1594" y="2782"/>
                </a:lnTo>
                <a:lnTo>
                  <a:pt x="1597" y="2782"/>
                </a:lnTo>
                <a:lnTo>
                  <a:pt x="1597" y="2785"/>
                </a:lnTo>
                <a:lnTo>
                  <a:pt x="1597" y="2785"/>
                </a:lnTo>
                <a:lnTo>
                  <a:pt x="1597" y="2785"/>
                </a:lnTo>
                <a:lnTo>
                  <a:pt x="1594" y="2785"/>
                </a:lnTo>
                <a:lnTo>
                  <a:pt x="1594" y="2787"/>
                </a:lnTo>
                <a:lnTo>
                  <a:pt x="1594" y="2787"/>
                </a:lnTo>
                <a:lnTo>
                  <a:pt x="1594" y="2787"/>
                </a:lnTo>
                <a:lnTo>
                  <a:pt x="1592" y="2785"/>
                </a:lnTo>
                <a:lnTo>
                  <a:pt x="1592" y="2785"/>
                </a:lnTo>
                <a:lnTo>
                  <a:pt x="1590" y="2782"/>
                </a:lnTo>
                <a:lnTo>
                  <a:pt x="1587" y="2782"/>
                </a:lnTo>
                <a:lnTo>
                  <a:pt x="1585" y="2782"/>
                </a:lnTo>
                <a:lnTo>
                  <a:pt x="1583" y="2782"/>
                </a:lnTo>
                <a:lnTo>
                  <a:pt x="1583" y="2782"/>
                </a:lnTo>
                <a:lnTo>
                  <a:pt x="1580" y="2782"/>
                </a:lnTo>
                <a:lnTo>
                  <a:pt x="1578" y="2782"/>
                </a:lnTo>
                <a:lnTo>
                  <a:pt x="1578" y="2782"/>
                </a:lnTo>
                <a:lnTo>
                  <a:pt x="1576" y="2780"/>
                </a:lnTo>
                <a:lnTo>
                  <a:pt x="1573" y="2778"/>
                </a:lnTo>
                <a:lnTo>
                  <a:pt x="1571" y="2778"/>
                </a:lnTo>
                <a:lnTo>
                  <a:pt x="1568" y="2775"/>
                </a:lnTo>
                <a:lnTo>
                  <a:pt x="1571" y="2775"/>
                </a:lnTo>
                <a:lnTo>
                  <a:pt x="1571" y="2775"/>
                </a:lnTo>
                <a:lnTo>
                  <a:pt x="1568" y="2773"/>
                </a:lnTo>
                <a:lnTo>
                  <a:pt x="1566" y="2768"/>
                </a:lnTo>
                <a:lnTo>
                  <a:pt x="1564" y="2768"/>
                </a:lnTo>
                <a:lnTo>
                  <a:pt x="1564" y="2771"/>
                </a:lnTo>
                <a:lnTo>
                  <a:pt x="1566" y="2771"/>
                </a:lnTo>
                <a:lnTo>
                  <a:pt x="1561" y="2773"/>
                </a:lnTo>
                <a:lnTo>
                  <a:pt x="1564" y="2775"/>
                </a:lnTo>
                <a:lnTo>
                  <a:pt x="1564" y="2778"/>
                </a:lnTo>
                <a:lnTo>
                  <a:pt x="1568" y="2780"/>
                </a:lnTo>
                <a:lnTo>
                  <a:pt x="1571" y="2780"/>
                </a:lnTo>
                <a:lnTo>
                  <a:pt x="1571" y="2782"/>
                </a:lnTo>
                <a:lnTo>
                  <a:pt x="1573" y="2782"/>
                </a:lnTo>
                <a:lnTo>
                  <a:pt x="1578" y="2785"/>
                </a:lnTo>
                <a:lnTo>
                  <a:pt x="1578" y="2785"/>
                </a:lnTo>
                <a:lnTo>
                  <a:pt x="1576" y="2785"/>
                </a:lnTo>
                <a:lnTo>
                  <a:pt x="1573" y="2785"/>
                </a:lnTo>
                <a:lnTo>
                  <a:pt x="1571" y="2785"/>
                </a:lnTo>
                <a:lnTo>
                  <a:pt x="1571" y="2782"/>
                </a:lnTo>
                <a:lnTo>
                  <a:pt x="1571" y="2782"/>
                </a:lnTo>
                <a:lnTo>
                  <a:pt x="1568" y="2782"/>
                </a:lnTo>
                <a:lnTo>
                  <a:pt x="1566" y="2782"/>
                </a:lnTo>
                <a:lnTo>
                  <a:pt x="1566" y="2782"/>
                </a:lnTo>
                <a:lnTo>
                  <a:pt x="1566" y="2782"/>
                </a:lnTo>
                <a:lnTo>
                  <a:pt x="1566" y="2785"/>
                </a:lnTo>
                <a:lnTo>
                  <a:pt x="1566" y="2785"/>
                </a:lnTo>
                <a:lnTo>
                  <a:pt x="1564" y="2785"/>
                </a:lnTo>
                <a:lnTo>
                  <a:pt x="1559" y="2782"/>
                </a:lnTo>
                <a:lnTo>
                  <a:pt x="1559" y="2782"/>
                </a:lnTo>
                <a:lnTo>
                  <a:pt x="1559" y="2785"/>
                </a:lnTo>
                <a:lnTo>
                  <a:pt x="1559" y="2785"/>
                </a:lnTo>
                <a:lnTo>
                  <a:pt x="1557" y="2785"/>
                </a:lnTo>
                <a:lnTo>
                  <a:pt x="1554" y="2785"/>
                </a:lnTo>
                <a:lnTo>
                  <a:pt x="1554" y="2785"/>
                </a:lnTo>
                <a:lnTo>
                  <a:pt x="1554" y="2785"/>
                </a:lnTo>
                <a:lnTo>
                  <a:pt x="1552" y="2785"/>
                </a:lnTo>
                <a:lnTo>
                  <a:pt x="1552" y="2785"/>
                </a:lnTo>
                <a:lnTo>
                  <a:pt x="1554" y="2787"/>
                </a:lnTo>
                <a:lnTo>
                  <a:pt x="1554" y="2787"/>
                </a:lnTo>
                <a:lnTo>
                  <a:pt x="1561" y="2787"/>
                </a:lnTo>
                <a:lnTo>
                  <a:pt x="1566" y="2789"/>
                </a:lnTo>
                <a:lnTo>
                  <a:pt x="1571" y="2789"/>
                </a:lnTo>
                <a:lnTo>
                  <a:pt x="1573" y="2789"/>
                </a:lnTo>
                <a:lnTo>
                  <a:pt x="1578" y="2792"/>
                </a:lnTo>
                <a:lnTo>
                  <a:pt x="1580" y="2789"/>
                </a:lnTo>
                <a:lnTo>
                  <a:pt x="1580" y="2789"/>
                </a:lnTo>
                <a:lnTo>
                  <a:pt x="1583" y="2792"/>
                </a:lnTo>
                <a:lnTo>
                  <a:pt x="1583" y="2792"/>
                </a:lnTo>
                <a:lnTo>
                  <a:pt x="1585" y="2792"/>
                </a:lnTo>
                <a:lnTo>
                  <a:pt x="1587" y="2792"/>
                </a:lnTo>
                <a:lnTo>
                  <a:pt x="1587" y="2789"/>
                </a:lnTo>
                <a:lnTo>
                  <a:pt x="1590" y="2789"/>
                </a:lnTo>
                <a:lnTo>
                  <a:pt x="1592" y="2792"/>
                </a:lnTo>
                <a:lnTo>
                  <a:pt x="1594" y="2792"/>
                </a:lnTo>
                <a:lnTo>
                  <a:pt x="1602" y="2794"/>
                </a:lnTo>
                <a:lnTo>
                  <a:pt x="1604" y="2792"/>
                </a:lnTo>
                <a:lnTo>
                  <a:pt x="1604" y="2792"/>
                </a:lnTo>
                <a:lnTo>
                  <a:pt x="1606" y="2792"/>
                </a:lnTo>
                <a:lnTo>
                  <a:pt x="1609" y="2792"/>
                </a:lnTo>
                <a:lnTo>
                  <a:pt x="1609" y="2792"/>
                </a:lnTo>
                <a:lnTo>
                  <a:pt x="1611" y="2792"/>
                </a:lnTo>
                <a:lnTo>
                  <a:pt x="1613" y="2792"/>
                </a:lnTo>
                <a:lnTo>
                  <a:pt x="1618" y="2792"/>
                </a:lnTo>
                <a:lnTo>
                  <a:pt x="1620" y="2792"/>
                </a:lnTo>
                <a:lnTo>
                  <a:pt x="1632" y="2794"/>
                </a:lnTo>
                <a:lnTo>
                  <a:pt x="1635" y="2794"/>
                </a:lnTo>
                <a:lnTo>
                  <a:pt x="1639" y="2797"/>
                </a:lnTo>
                <a:lnTo>
                  <a:pt x="1642" y="2797"/>
                </a:lnTo>
                <a:lnTo>
                  <a:pt x="1644" y="2794"/>
                </a:lnTo>
                <a:lnTo>
                  <a:pt x="1646" y="2794"/>
                </a:lnTo>
                <a:lnTo>
                  <a:pt x="1646" y="2794"/>
                </a:lnTo>
                <a:close/>
                <a:moveTo>
                  <a:pt x="1826" y="2147"/>
                </a:moveTo>
                <a:lnTo>
                  <a:pt x="1826" y="2145"/>
                </a:lnTo>
                <a:lnTo>
                  <a:pt x="1826" y="2145"/>
                </a:lnTo>
                <a:lnTo>
                  <a:pt x="1824" y="2145"/>
                </a:lnTo>
                <a:lnTo>
                  <a:pt x="1821" y="2147"/>
                </a:lnTo>
                <a:lnTo>
                  <a:pt x="1824" y="2149"/>
                </a:lnTo>
                <a:lnTo>
                  <a:pt x="1826" y="2149"/>
                </a:lnTo>
                <a:lnTo>
                  <a:pt x="1826" y="2149"/>
                </a:lnTo>
                <a:lnTo>
                  <a:pt x="1826" y="2147"/>
                </a:lnTo>
                <a:lnTo>
                  <a:pt x="1826" y="2147"/>
                </a:lnTo>
                <a:lnTo>
                  <a:pt x="1826" y="2147"/>
                </a:lnTo>
                <a:close/>
                <a:moveTo>
                  <a:pt x="1741" y="2735"/>
                </a:moveTo>
                <a:lnTo>
                  <a:pt x="1741" y="2735"/>
                </a:lnTo>
                <a:lnTo>
                  <a:pt x="1741" y="2735"/>
                </a:lnTo>
                <a:lnTo>
                  <a:pt x="1741" y="2738"/>
                </a:lnTo>
                <a:lnTo>
                  <a:pt x="1743" y="2738"/>
                </a:lnTo>
                <a:lnTo>
                  <a:pt x="1741" y="2735"/>
                </a:lnTo>
                <a:lnTo>
                  <a:pt x="1741" y="2735"/>
                </a:lnTo>
                <a:close/>
                <a:moveTo>
                  <a:pt x="1469" y="2726"/>
                </a:moveTo>
                <a:lnTo>
                  <a:pt x="1469" y="2723"/>
                </a:lnTo>
                <a:lnTo>
                  <a:pt x="1472" y="2723"/>
                </a:lnTo>
                <a:lnTo>
                  <a:pt x="1474" y="2723"/>
                </a:lnTo>
                <a:lnTo>
                  <a:pt x="1474" y="2723"/>
                </a:lnTo>
                <a:lnTo>
                  <a:pt x="1476" y="2723"/>
                </a:lnTo>
                <a:lnTo>
                  <a:pt x="1476" y="2723"/>
                </a:lnTo>
                <a:lnTo>
                  <a:pt x="1476" y="2723"/>
                </a:lnTo>
                <a:lnTo>
                  <a:pt x="1479" y="2723"/>
                </a:lnTo>
                <a:lnTo>
                  <a:pt x="1479" y="2721"/>
                </a:lnTo>
                <a:lnTo>
                  <a:pt x="1476" y="2721"/>
                </a:lnTo>
                <a:lnTo>
                  <a:pt x="1476" y="2719"/>
                </a:lnTo>
                <a:lnTo>
                  <a:pt x="1476" y="2719"/>
                </a:lnTo>
                <a:lnTo>
                  <a:pt x="1474" y="2719"/>
                </a:lnTo>
                <a:lnTo>
                  <a:pt x="1472" y="2721"/>
                </a:lnTo>
                <a:lnTo>
                  <a:pt x="1469" y="2721"/>
                </a:lnTo>
                <a:lnTo>
                  <a:pt x="1467" y="2721"/>
                </a:lnTo>
                <a:lnTo>
                  <a:pt x="1467" y="2723"/>
                </a:lnTo>
                <a:lnTo>
                  <a:pt x="1467" y="2723"/>
                </a:lnTo>
                <a:lnTo>
                  <a:pt x="1467" y="2726"/>
                </a:lnTo>
                <a:lnTo>
                  <a:pt x="1469" y="2728"/>
                </a:lnTo>
                <a:lnTo>
                  <a:pt x="1469" y="2726"/>
                </a:lnTo>
                <a:lnTo>
                  <a:pt x="1469" y="2726"/>
                </a:lnTo>
                <a:close/>
                <a:moveTo>
                  <a:pt x="1722" y="2738"/>
                </a:moveTo>
                <a:lnTo>
                  <a:pt x="1722" y="2738"/>
                </a:lnTo>
                <a:lnTo>
                  <a:pt x="1722" y="2738"/>
                </a:lnTo>
                <a:lnTo>
                  <a:pt x="1722" y="2738"/>
                </a:lnTo>
                <a:lnTo>
                  <a:pt x="1722" y="2740"/>
                </a:lnTo>
                <a:lnTo>
                  <a:pt x="1722" y="2740"/>
                </a:lnTo>
                <a:lnTo>
                  <a:pt x="1722" y="2740"/>
                </a:lnTo>
                <a:lnTo>
                  <a:pt x="1724" y="2740"/>
                </a:lnTo>
                <a:lnTo>
                  <a:pt x="1722" y="2738"/>
                </a:lnTo>
                <a:close/>
                <a:moveTo>
                  <a:pt x="1677" y="2789"/>
                </a:moveTo>
                <a:lnTo>
                  <a:pt x="1677" y="2789"/>
                </a:lnTo>
                <a:lnTo>
                  <a:pt x="1677" y="2789"/>
                </a:lnTo>
                <a:lnTo>
                  <a:pt x="1675" y="2789"/>
                </a:lnTo>
                <a:lnTo>
                  <a:pt x="1672" y="2789"/>
                </a:lnTo>
                <a:lnTo>
                  <a:pt x="1670" y="2789"/>
                </a:lnTo>
                <a:lnTo>
                  <a:pt x="1670" y="2789"/>
                </a:lnTo>
                <a:lnTo>
                  <a:pt x="1670" y="2792"/>
                </a:lnTo>
                <a:lnTo>
                  <a:pt x="1668" y="2792"/>
                </a:lnTo>
                <a:lnTo>
                  <a:pt x="1668" y="2792"/>
                </a:lnTo>
                <a:lnTo>
                  <a:pt x="1668" y="2792"/>
                </a:lnTo>
                <a:lnTo>
                  <a:pt x="1670" y="2794"/>
                </a:lnTo>
                <a:lnTo>
                  <a:pt x="1672" y="2792"/>
                </a:lnTo>
                <a:lnTo>
                  <a:pt x="1672" y="2792"/>
                </a:lnTo>
                <a:lnTo>
                  <a:pt x="1675" y="2792"/>
                </a:lnTo>
                <a:lnTo>
                  <a:pt x="1679" y="2792"/>
                </a:lnTo>
                <a:lnTo>
                  <a:pt x="1679" y="2792"/>
                </a:lnTo>
                <a:lnTo>
                  <a:pt x="1682" y="2789"/>
                </a:lnTo>
                <a:lnTo>
                  <a:pt x="1682" y="2789"/>
                </a:lnTo>
                <a:lnTo>
                  <a:pt x="1679" y="2789"/>
                </a:lnTo>
                <a:lnTo>
                  <a:pt x="1677" y="2789"/>
                </a:lnTo>
                <a:close/>
                <a:moveTo>
                  <a:pt x="1590" y="2471"/>
                </a:moveTo>
                <a:lnTo>
                  <a:pt x="1587" y="2471"/>
                </a:lnTo>
                <a:lnTo>
                  <a:pt x="1587" y="2471"/>
                </a:lnTo>
                <a:lnTo>
                  <a:pt x="1587" y="2471"/>
                </a:lnTo>
                <a:lnTo>
                  <a:pt x="1592" y="2473"/>
                </a:lnTo>
                <a:lnTo>
                  <a:pt x="1592" y="2473"/>
                </a:lnTo>
                <a:lnTo>
                  <a:pt x="1592" y="2471"/>
                </a:lnTo>
                <a:lnTo>
                  <a:pt x="1590" y="2471"/>
                </a:lnTo>
                <a:lnTo>
                  <a:pt x="1590" y="2471"/>
                </a:lnTo>
                <a:close/>
                <a:moveTo>
                  <a:pt x="1540" y="2771"/>
                </a:moveTo>
                <a:lnTo>
                  <a:pt x="1538" y="2771"/>
                </a:lnTo>
                <a:lnTo>
                  <a:pt x="1538" y="2768"/>
                </a:lnTo>
                <a:lnTo>
                  <a:pt x="1535" y="2768"/>
                </a:lnTo>
                <a:lnTo>
                  <a:pt x="1533" y="2766"/>
                </a:lnTo>
                <a:lnTo>
                  <a:pt x="1531" y="2766"/>
                </a:lnTo>
                <a:lnTo>
                  <a:pt x="1528" y="2766"/>
                </a:lnTo>
                <a:lnTo>
                  <a:pt x="1528" y="2766"/>
                </a:lnTo>
                <a:lnTo>
                  <a:pt x="1528" y="2766"/>
                </a:lnTo>
                <a:lnTo>
                  <a:pt x="1526" y="2766"/>
                </a:lnTo>
                <a:lnTo>
                  <a:pt x="1526" y="2763"/>
                </a:lnTo>
                <a:lnTo>
                  <a:pt x="1524" y="2763"/>
                </a:lnTo>
                <a:lnTo>
                  <a:pt x="1524" y="2763"/>
                </a:lnTo>
                <a:lnTo>
                  <a:pt x="1524" y="2763"/>
                </a:lnTo>
                <a:lnTo>
                  <a:pt x="1524" y="2763"/>
                </a:lnTo>
                <a:lnTo>
                  <a:pt x="1521" y="2763"/>
                </a:lnTo>
                <a:lnTo>
                  <a:pt x="1524" y="2763"/>
                </a:lnTo>
                <a:lnTo>
                  <a:pt x="1524" y="2766"/>
                </a:lnTo>
                <a:lnTo>
                  <a:pt x="1519" y="2763"/>
                </a:lnTo>
                <a:lnTo>
                  <a:pt x="1517" y="2763"/>
                </a:lnTo>
                <a:lnTo>
                  <a:pt x="1514" y="2763"/>
                </a:lnTo>
                <a:lnTo>
                  <a:pt x="1512" y="2766"/>
                </a:lnTo>
                <a:lnTo>
                  <a:pt x="1517" y="2766"/>
                </a:lnTo>
                <a:lnTo>
                  <a:pt x="1517" y="2768"/>
                </a:lnTo>
                <a:lnTo>
                  <a:pt x="1519" y="2771"/>
                </a:lnTo>
                <a:lnTo>
                  <a:pt x="1521" y="2771"/>
                </a:lnTo>
                <a:lnTo>
                  <a:pt x="1521" y="2771"/>
                </a:lnTo>
                <a:lnTo>
                  <a:pt x="1521" y="2771"/>
                </a:lnTo>
                <a:lnTo>
                  <a:pt x="1524" y="2771"/>
                </a:lnTo>
                <a:lnTo>
                  <a:pt x="1524" y="2773"/>
                </a:lnTo>
                <a:lnTo>
                  <a:pt x="1524" y="2773"/>
                </a:lnTo>
                <a:lnTo>
                  <a:pt x="1526" y="2773"/>
                </a:lnTo>
                <a:lnTo>
                  <a:pt x="1526" y="2775"/>
                </a:lnTo>
                <a:lnTo>
                  <a:pt x="1528" y="2775"/>
                </a:lnTo>
                <a:lnTo>
                  <a:pt x="1528" y="2775"/>
                </a:lnTo>
                <a:lnTo>
                  <a:pt x="1528" y="2775"/>
                </a:lnTo>
                <a:lnTo>
                  <a:pt x="1528" y="2773"/>
                </a:lnTo>
                <a:lnTo>
                  <a:pt x="1528" y="2773"/>
                </a:lnTo>
                <a:lnTo>
                  <a:pt x="1528" y="2773"/>
                </a:lnTo>
                <a:lnTo>
                  <a:pt x="1528" y="2773"/>
                </a:lnTo>
                <a:lnTo>
                  <a:pt x="1531" y="2773"/>
                </a:lnTo>
                <a:lnTo>
                  <a:pt x="1531" y="2773"/>
                </a:lnTo>
                <a:lnTo>
                  <a:pt x="1533" y="2773"/>
                </a:lnTo>
                <a:lnTo>
                  <a:pt x="1533" y="2775"/>
                </a:lnTo>
                <a:lnTo>
                  <a:pt x="1533" y="2775"/>
                </a:lnTo>
                <a:lnTo>
                  <a:pt x="1531" y="2778"/>
                </a:lnTo>
                <a:lnTo>
                  <a:pt x="1533" y="2778"/>
                </a:lnTo>
                <a:lnTo>
                  <a:pt x="1533" y="2778"/>
                </a:lnTo>
                <a:lnTo>
                  <a:pt x="1533" y="2778"/>
                </a:lnTo>
                <a:lnTo>
                  <a:pt x="1533" y="2778"/>
                </a:lnTo>
                <a:lnTo>
                  <a:pt x="1535" y="2778"/>
                </a:lnTo>
                <a:lnTo>
                  <a:pt x="1535" y="2778"/>
                </a:lnTo>
                <a:lnTo>
                  <a:pt x="1538" y="2778"/>
                </a:lnTo>
                <a:lnTo>
                  <a:pt x="1538" y="2775"/>
                </a:lnTo>
                <a:lnTo>
                  <a:pt x="1540" y="2775"/>
                </a:lnTo>
                <a:lnTo>
                  <a:pt x="1540" y="2775"/>
                </a:lnTo>
                <a:lnTo>
                  <a:pt x="1540" y="2773"/>
                </a:lnTo>
                <a:lnTo>
                  <a:pt x="1540" y="2773"/>
                </a:lnTo>
                <a:lnTo>
                  <a:pt x="1540" y="2771"/>
                </a:lnTo>
                <a:close/>
                <a:moveTo>
                  <a:pt x="1630" y="2813"/>
                </a:moveTo>
                <a:lnTo>
                  <a:pt x="1632" y="2813"/>
                </a:lnTo>
                <a:lnTo>
                  <a:pt x="1635" y="2813"/>
                </a:lnTo>
                <a:lnTo>
                  <a:pt x="1635" y="2813"/>
                </a:lnTo>
                <a:lnTo>
                  <a:pt x="1635" y="2813"/>
                </a:lnTo>
                <a:lnTo>
                  <a:pt x="1635" y="2813"/>
                </a:lnTo>
                <a:lnTo>
                  <a:pt x="1635" y="2811"/>
                </a:lnTo>
                <a:lnTo>
                  <a:pt x="1635" y="2811"/>
                </a:lnTo>
                <a:lnTo>
                  <a:pt x="1630" y="2811"/>
                </a:lnTo>
                <a:lnTo>
                  <a:pt x="1630" y="2811"/>
                </a:lnTo>
                <a:lnTo>
                  <a:pt x="1630" y="2811"/>
                </a:lnTo>
                <a:lnTo>
                  <a:pt x="1630" y="2813"/>
                </a:lnTo>
                <a:lnTo>
                  <a:pt x="1630" y="2813"/>
                </a:lnTo>
                <a:close/>
                <a:moveTo>
                  <a:pt x="1637" y="2811"/>
                </a:moveTo>
                <a:lnTo>
                  <a:pt x="1637" y="2811"/>
                </a:lnTo>
                <a:lnTo>
                  <a:pt x="1637" y="2811"/>
                </a:lnTo>
                <a:lnTo>
                  <a:pt x="1637" y="2811"/>
                </a:lnTo>
                <a:lnTo>
                  <a:pt x="1637" y="2811"/>
                </a:lnTo>
                <a:lnTo>
                  <a:pt x="1637" y="2808"/>
                </a:lnTo>
                <a:lnTo>
                  <a:pt x="1635" y="2808"/>
                </a:lnTo>
                <a:lnTo>
                  <a:pt x="1635" y="2806"/>
                </a:lnTo>
                <a:lnTo>
                  <a:pt x="1635" y="2806"/>
                </a:lnTo>
                <a:lnTo>
                  <a:pt x="1635" y="2808"/>
                </a:lnTo>
                <a:lnTo>
                  <a:pt x="1632" y="2808"/>
                </a:lnTo>
                <a:lnTo>
                  <a:pt x="1632" y="2808"/>
                </a:lnTo>
                <a:lnTo>
                  <a:pt x="1632" y="2808"/>
                </a:lnTo>
                <a:lnTo>
                  <a:pt x="1632" y="2811"/>
                </a:lnTo>
                <a:lnTo>
                  <a:pt x="1637" y="2811"/>
                </a:lnTo>
                <a:lnTo>
                  <a:pt x="1637" y="2811"/>
                </a:lnTo>
                <a:close/>
                <a:moveTo>
                  <a:pt x="1625" y="2801"/>
                </a:moveTo>
                <a:lnTo>
                  <a:pt x="1625" y="2799"/>
                </a:lnTo>
                <a:lnTo>
                  <a:pt x="1628" y="2799"/>
                </a:lnTo>
                <a:lnTo>
                  <a:pt x="1628" y="2799"/>
                </a:lnTo>
                <a:lnTo>
                  <a:pt x="1628" y="2799"/>
                </a:lnTo>
                <a:lnTo>
                  <a:pt x="1630" y="2799"/>
                </a:lnTo>
                <a:lnTo>
                  <a:pt x="1630" y="2799"/>
                </a:lnTo>
                <a:lnTo>
                  <a:pt x="1630" y="2799"/>
                </a:lnTo>
                <a:lnTo>
                  <a:pt x="1630" y="2801"/>
                </a:lnTo>
                <a:lnTo>
                  <a:pt x="1632" y="2801"/>
                </a:lnTo>
                <a:lnTo>
                  <a:pt x="1632" y="2801"/>
                </a:lnTo>
                <a:lnTo>
                  <a:pt x="1635" y="2799"/>
                </a:lnTo>
                <a:lnTo>
                  <a:pt x="1635" y="2799"/>
                </a:lnTo>
                <a:lnTo>
                  <a:pt x="1635" y="2799"/>
                </a:lnTo>
                <a:lnTo>
                  <a:pt x="1635" y="2797"/>
                </a:lnTo>
                <a:lnTo>
                  <a:pt x="1632" y="2797"/>
                </a:lnTo>
                <a:lnTo>
                  <a:pt x="1630" y="2794"/>
                </a:lnTo>
                <a:lnTo>
                  <a:pt x="1628" y="2794"/>
                </a:lnTo>
                <a:lnTo>
                  <a:pt x="1620" y="2794"/>
                </a:lnTo>
                <a:lnTo>
                  <a:pt x="1616" y="2794"/>
                </a:lnTo>
                <a:lnTo>
                  <a:pt x="1613" y="2794"/>
                </a:lnTo>
                <a:lnTo>
                  <a:pt x="1616" y="2797"/>
                </a:lnTo>
                <a:lnTo>
                  <a:pt x="1618" y="2799"/>
                </a:lnTo>
                <a:lnTo>
                  <a:pt x="1620" y="2799"/>
                </a:lnTo>
                <a:lnTo>
                  <a:pt x="1620" y="2799"/>
                </a:lnTo>
                <a:lnTo>
                  <a:pt x="1625" y="2801"/>
                </a:lnTo>
                <a:lnTo>
                  <a:pt x="1625" y="2801"/>
                </a:lnTo>
                <a:close/>
                <a:moveTo>
                  <a:pt x="1557" y="2780"/>
                </a:moveTo>
                <a:lnTo>
                  <a:pt x="1559" y="2782"/>
                </a:lnTo>
                <a:lnTo>
                  <a:pt x="1564" y="2782"/>
                </a:lnTo>
                <a:lnTo>
                  <a:pt x="1564" y="2782"/>
                </a:lnTo>
                <a:lnTo>
                  <a:pt x="1564" y="2782"/>
                </a:lnTo>
                <a:lnTo>
                  <a:pt x="1564" y="2780"/>
                </a:lnTo>
                <a:lnTo>
                  <a:pt x="1564" y="2780"/>
                </a:lnTo>
                <a:lnTo>
                  <a:pt x="1564" y="2778"/>
                </a:lnTo>
                <a:lnTo>
                  <a:pt x="1561" y="2778"/>
                </a:lnTo>
                <a:lnTo>
                  <a:pt x="1559" y="2778"/>
                </a:lnTo>
                <a:lnTo>
                  <a:pt x="1557" y="2775"/>
                </a:lnTo>
                <a:lnTo>
                  <a:pt x="1552" y="2775"/>
                </a:lnTo>
                <a:lnTo>
                  <a:pt x="1550" y="2773"/>
                </a:lnTo>
                <a:lnTo>
                  <a:pt x="1545" y="2773"/>
                </a:lnTo>
                <a:lnTo>
                  <a:pt x="1545" y="2773"/>
                </a:lnTo>
                <a:lnTo>
                  <a:pt x="1542" y="2773"/>
                </a:lnTo>
                <a:lnTo>
                  <a:pt x="1542" y="2775"/>
                </a:lnTo>
                <a:lnTo>
                  <a:pt x="1545" y="2778"/>
                </a:lnTo>
                <a:lnTo>
                  <a:pt x="1550" y="2780"/>
                </a:lnTo>
                <a:lnTo>
                  <a:pt x="1550" y="2782"/>
                </a:lnTo>
                <a:lnTo>
                  <a:pt x="1552" y="2780"/>
                </a:lnTo>
                <a:lnTo>
                  <a:pt x="1552" y="2780"/>
                </a:lnTo>
                <a:lnTo>
                  <a:pt x="1554" y="2780"/>
                </a:lnTo>
                <a:lnTo>
                  <a:pt x="1554" y="2780"/>
                </a:lnTo>
                <a:lnTo>
                  <a:pt x="1557" y="2780"/>
                </a:lnTo>
                <a:close/>
                <a:moveTo>
                  <a:pt x="1202" y="1058"/>
                </a:moveTo>
                <a:lnTo>
                  <a:pt x="1202" y="1056"/>
                </a:lnTo>
                <a:lnTo>
                  <a:pt x="1202" y="1061"/>
                </a:lnTo>
                <a:lnTo>
                  <a:pt x="1202" y="1068"/>
                </a:lnTo>
                <a:lnTo>
                  <a:pt x="1205" y="1070"/>
                </a:lnTo>
                <a:lnTo>
                  <a:pt x="1205" y="1068"/>
                </a:lnTo>
                <a:lnTo>
                  <a:pt x="1202" y="1061"/>
                </a:lnTo>
                <a:lnTo>
                  <a:pt x="1202" y="1058"/>
                </a:lnTo>
                <a:close/>
                <a:moveTo>
                  <a:pt x="1604" y="2799"/>
                </a:moveTo>
                <a:lnTo>
                  <a:pt x="1606" y="2799"/>
                </a:lnTo>
                <a:lnTo>
                  <a:pt x="1606" y="2801"/>
                </a:lnTo>
                <a:lnTo>
                  <a:pt x="1606" y="2799"/>
                </a:lnTo>
                <a:lnTo>
                  <a:pt x="1609" y="2799"/>
                </a:lnTo>
                <a:lnTo>
                  <a:pt x="1609" y="2801"/>
                </a:lnTo>
                <a:lnTo>
                  <a:pt x="1609" y="2801"/>
                </a:lnTo>
                <a:lnTo>
                  <a:pt x="1609" y="2804"/>
                </a:lnTo>
                <a:lnTo>
                  <a:pt x="1609" y="2804"/>
                </a:lnTo>
                <a:lnTo>
                  <a:pt x="1611" y="2804"/>
                </a:lnTo>
                <a:lnTo>
                  <a:pt x="1611" y="2804"/>
                </a:lnTo>
                <a:lnTo>
                  <a:pt x="1613" y="2804"/>
                </a:lnTo>
                <a:lnTo>
                  <a:pt x="1613" y="2804"/>
                </a:lnTo>
                <a:lnTo>
                  <a:pt x="1616" y="2806"/>
                </a:lnTo>
                <a:lnTo>
                  <a:pt x="1618" y="2806"/>
                </a:lnTo>
                <a:lnTo>
                  <a:pt x="1620" y="2806"/>
                </a:lnTo>
                <a:lnTo>
                  <a:pt x="1620" y="2806"/>
                </a:lnTo>
                <a:lnTo>
                  <a:pt x="1623" y="2808"/>
                </a:lnTo>
                <a:lnTo>
                  <a:pt x="1625" y="2808"/>
                </a:lnTo>
                <a:lnTo>
                  <a:pt x="1625" y="2808"/>
                </a:lnTo>
                <a:lnTo>
                  <a:pt x="1625" y="2806"/>
                </a:lnTo>
                <a:lnTo>
                  <a:pt x="1623" y="2806"/>
                </a:lnTo>
                <a:lnTo>
                  <a:pt x="1623" y="2804"/>
                </a:lnTo>
                <a:lnTo>
                  <a:pt x="1620" y="2804"/>
                </a:lnTo>
                <a:lnTo>
                  <a:pt x="1618" y="2801"/>
                </a:lnTo>
                <a:lnTo>
                  <a:pt x="1618" y="2801"/>
                </a:lnTo>
                <a:lnTo>
                  <a:pt x="1618" y="2801"/>
                </a:lnTo>
                <a:lnTo>
                  <a:pt x="1618" y="2801"/>
                </a:lnTo>
                <a:lnTo>
                  <a:pt x="1616" y="2799"/>
                </a:lnTo>
                <a:lnTo>
                  <a:pt x="1616" y="2799"/>
                </a:lnTo>
                <a:lnTo>
                  <a:pt x="1611" y="2799"/>
                </a:lnTo>
                <a:lnTo>
                  <a:pt x="1611" y="2799"/>
                </a:lnTo>
                <a:lnTo>
                  <a:pt x="1611" y="2797"/>
                </a:lnTo>
                <a:lnTo>
                  <a:pt x="1613" y="2797"/>
                </a:lnTo>
                <a:lnTo>
                  <a:pt x="1611" y="2794"/>
                </a:lnTo>
                <a:lnTo>
                  <a:pt x="1609" y="2794"/>
                </a:lnTo>
                <a:lnTo>
                  <a:pt x="1604" y="2797"/>
                </a:lnTo>
                <a:lnTo>
                  <a:pt x="1592" y="2794"/>
                </a:lnTo>
                <a:lnTo>
                  <a:pt x="1587" y="2792"/>
                </a:lnTo>
                <a:lnTo>
                  <a:pt x="1590" y="2797"/>
                </a:lnTo>
                <a:lnTo>
                  <a:pt x="1590" y="2797"/>
                </a:lnTo>
                <a:lnTo>
                  <a:pt x="1590" y="2799"/>
                </a:lnTo>
                <a:lnTo>
                  <a:pt x="1590" y="2799"/>
                </a:lnTo>
                <a:lnTo>
                  <a:pt x="1592" y="2799"/>
                </a:lnTo>
                <a:lnTo>
                  <a:pt x="1592" y="2799"/>
                </a:lnTo>
                <a:lnTo>
                  <a:pt x="1592" y="2799"/>
                </a:lnTo>
                <a:lnTo>
                  <a:pt x="1592" y="2799"/>
                </a:lnTo>
                <a:lnTo>
                  <a:pt x="1594" y="2799"/>
                </a:lnTo>
                <a:lnTo>
                  <a:pt x="1594" y="2799"/>
                </a:lnTo>
                <a:lnTo>
                  <a:pt x="1597" y="2801"/>
                </a:lnTo>
                <a:lnTo>
                  <a:pt x="1597" y="2801"/>
                </a:lnTo>
                <a:lnTo>
                  <a:pt x="1597" y="2801"/>
                </a:lnTo>
                <a:lnTo>
                  <a:pt x="1599" y="2804"/>
                </a:lnTo>
                <a:lnTo>
                  <a:pt x="1602" y="2804"/>
                </a:lnTo>
                <a:lnTo>
                  <a:pt x="1602" y="2804"/>
                </a:lnTo>
                <a:lnTo>
                  <a:pt x="1604" y="2804"/>
                </a:lnTo>
                <a:lnTo>
                  <a:pt x="1606" y="2804"/>
                </a:lnTo>
                <a:lnTo>
                  <a:pt x="1602" y="2804"/>
                </a:lnTo>
                <a:lnTo>
                  <a:pt x="1602" y="2801"/>
                </a:lnTo>
                <a:lnTo>
                  <a:pt x="1602" y="2801"/>
                </a:lnTo>
                <a:lnTo>
                  <a:pt x="1602" y="2799"/>
                </a:lnTo>
                <a:lnTo>
                  <a:pt x="1602" y="2799"/>
                </a:lnTo>
                <a:lnTo>
                  <a:pt x="1604" y="2799"/>
                </a:lnTo>
                <a:close/>
                <a:moveTo>
                  <a:pt x="1727" y="2728"/>
                </a:moveTo>
                <a:lnTo>
                  <a:pt x="1727" y="2730"/>
                </a:lnTo>
                <a:lnTo>
                  <a:pt x="1727" y="2730"/>
                </a:lnTo>
                <a:lnTo>
                  <a:pt x="1722" y="2733"/>
                </a:lnTo>
                <a:lnTo>
                  <a:pt x="1724" y="2735"/>
                </a:lnTo>
                <a:lnTo>
                  <a:pt x="1722" y="2738"/>
                </a:lnTo>
                <a:lnTo>
                  <a:pt x="1724" y="2738"/>
                </a:lnTo>
                <a:lnTo>
                  <a:pt x="1727" y="2740"/>
                </a:lnTo>
                <a:lnTo>
                  <a:pt x="1729" y="2742"/>
                </a:lnTo>
                <a:lnTo>
                  <a:pt x="1729" y="2740"/>
                </a:lnTo>
                <a:lnTo>
                  <a:pt x="1729" y="2740"/>
                </a:lnTo>
                <a:lnTo>
                  <a:pt x="1731" y="2740"/>
                </a:lnTo>
                <a:lnTo>
                  <a:pt x="1734" y="2738"/>
                </a:lnTo>
                <a:lnTo>
                  <a:pt x="1729" y="2735"/>
                </a:lnTo>
                <a:lnTo>
                  <a:pt x="1731" y="2735"/>
                </a:lnTo>
                <a:lnTo>
                  <a:pt x="1739" y="2738"/>
                </a:lnTo>
                <a:lnTo>
                  <a:pt x="1739" y="2735"/>
                </a:lnTo>
                <a:lnTo>
                  <a:pt x="1739" y="2735"/>
                </a:lnTo>
                <a:lnTo>
                  <a:pt x="1736" y="2733"/>
                </a:lnTo>
                <a:lnTo>
                  <a:pt x="1741" y="2733"/>
                </a:lnTo>
                <a:lnTo>
                  <a:pt x="1743" y="2730"/>
                </a:lnTo>
                <a:lnTo>
                  <a:pt x="1743" y="2730"/>
                </a:lnTo>
                <a:lnTo>
                  <a:pt x="1746" y="2730"/>
                </a:lnTo>
                <a:lnTo>
                  <a:pt x="1748" y="2728"/>
                </a:lnTo>
                <a:lnTo>
                  <a:pt x="1748" y="2728"/>
                </a:lnTo>
                <a:lnTo>
                  <a:pt x="1748" y="2728"/>
                </a:lnTo>
                <a:lnTo>
                  <a:pt x="1748" y="2728"/>
                </a:lnTo>
                <a:lnTo>
                  <a:pt x="1746" y="2726"/>
                </a:lnTo>
                <a:lnTo>
                  <a:pt x="1746" y="2726"/>
                </a:lnTo>
                <a:lnTo>
                  <a:pt x="1748" y="2726"/>
                </a:lnTo>
                <a:lnTo>
                  <a:pt x="1746" y="2723"/>
                </a:lnTo>
                <a:lnTo>
                  <a:pt x="1743" y="2723"/>
                </a:lnTo>
                <a:lnTo>
                  <a:pt x="1741" y="2723"/>
                </a:lnTo>
                <a:lnTo>
                  <a:pt x="1739" y="2723"/>
                </a:lnTo>
                <a:lnTo>
                  <a:pt x="1739" y="2723"/>
                </a:lnTo>
                <a:lnTo>
                  <a:pt x="1741" y="2726"/>
                </a:lnTo>
                <a:lnTo>
                  <a:pt x="1741" y="2726"/>
                </a:lnTo>
                <a:lnTo>
                  <a:pt x="1741" y="2726"/>
                </a:lnTo>
                <a:lnTo>
                  <a:pt x="1741" y="2726"/>
                </a:lnTo>
                <a:lnTo>
                  <a:pt x="1736" y="2726"/>
                </a:lnTo>
                <a:lnTo>
                  <a:pt x="1736" y="2726"/>
                </a:lnTo>
                <a:lnTo>
                  <a:pt x="1736" y="2723"/>
                </a:lnTo>
                <a:lnTo>
                  <a:pt x="1736" y="2723"/>
                </a:lnTo>
                <a:lnTo>
                  <a:pt x="1736" y="2723"/>
                </a:lnTo>
                <a:lnTo>
                  <a:pt x="1736" y="2723"/>
                </a:lnTo>
                <a:lnTo>
                  <a:pt x="1736" y="2721"/>
                </a:lnTo>
                <a:lnTo>
                  <a:pt x="1734" y="2721"/>
                </a:lnTo>
                <a:lnTo>
                  <a:pt x="1731" y="2721"/>
                </a:lnTo>
                <a:lnTo>
                  <a:pt x="1729" y="2721"/>
                </a:lnTo>
                <a:lnTo>
                  <a:pt x="1727" y="2721"/>
                </a:lnTo>
                <a:lnTo>
                  <a:pt x="1729" y="2721"/>
                </a:lnTo>
                <a:lnTo>
                  <a:pt x="1727" y="2726"/>
                </a:lnTo>
                <a:lnTo>
                  <a:pt x="1727" y="2726"/>
                </a:lnTo>
                <a:lnTo>
                  <a:pt x="1729" y="2728"/>
                </a:lnTo>
                <a:lnTo>
                  <a:pt x="1729" y="2728"/>
                </a:lnTo>
                <a:lnTo>
                  <a:pt x="1729" y="2728"/>
                </a:lnTo>
                <a:lnTo>
                  <a:pt x="1727" y="2728"/>
                </a:lnTo>
                <a:close/>
                <a:moveTo>
                  <a:pt x="1779" y="2223"/>
                </a:moveTo>
                <a:lnTo>
                  <a:pt x="1776" y="2223"/>
                </a:lnTo>
                <a:lnTo>
                  <a:pt x="1776" y="2223"/>
                </a:lnTo>
                <a:lnTo>
                  <a:pt x="1776" y="2225"/>
                </a:lnTo>
                <a:lnTo>
                  <a:pt x="1776" y="2225"/>
                </a:lnTo>
                <a:lnTo>
                  <a:pt x="1776" y="2230"/>
                </a:lnTo>
                <a:lnTo>
                  <a:pt x="1776" y="2230"/>
                </a:lnTo>
                <a:lnTo>
                  <a:pt x="1776" y="2227"/>
                </a:lnTo>
                <a:lnTo>
                  <a:pt x="1779" y="2225"/>
                </a:lnTo>
                <a:lnTo>
                  <a:pt x="1779" y="2223"/>
                </a:lnTo>
                <a:close/>
                <a:moveTo>
                  <a:pt x="1701" y="2733"/>
                </a:moveTo>
                <a:lnTo>
                  <a:pt x="1701" y="2733"/>
                </a:lnTo>
                <a:lnTo>
                  <a:pt x="1701" y="2730"/>
                </a:lnTo>
                <a:lnTo>
                  <a:pt x="1701" y="2730"/>
                </a:lnTo>
                <a:lnTo>
                  <a:pt x="1698" y="2730"/>
                </a:lnTo>
                <a:lnTo>
                  <a:pt x="1698" y="2730"/>
                </a:lnTo>
                <a:lnTo>
                  <a:pt x="1696" y="2733"/>
                </a:lnTo>
                <a:lnTo>
                  <a:pt x="1698" y="2733"/>
                </a:lnTo>
                <a:lnTo>
                  <a:pt x="1698" y="2733"/>
                </a:lnTo>
                <a:lnTo>
                  <a:pt x="1701" y="2733"/>
                </a:lnTo>
                <a:close/>
                <a:moveTo>
                  <a:pt x="1710" y="2723"/>
                </a:moveTo>
                <a:lnTo>
                  <a:pt x="1710" y="2721"/>
                </a:lnTo>
                <a:lnTo>
                  <a:pt x="1710" y="2721"/>
                </a:lnTo>
                <a:lnTo>
                  <a:pt x="1708" y="2721"/>
                </a:lnTo>
                <a:lnTo>
                  <a:pt x="1705" y="2721"/>
                </a:lnTo>
                <a:lnTo>
                  <a:pt x="1705" y="2721"/>
                </a:lnTo>
                <a:lnTo>
                  <a:pt x="1708" y="2723"/>
                </a:lnTo>
                <a:lnTo>
                  <a:pt x="1710" y="2723"/>
                </a:lnTo>
                <a:close/>
                <a:moveTo>
                  <a:pt x="1710" y="2733"/>
                </a:moveTo>
                <a:lnTo>
                  <a:pt x="1708" y="2733"/>
                </a:lnTo>
                <a:lnTo>
                  <a:pt x="1705" y="2735"/>
                </a:lnTo>
                <a:lnTo>
                  <a:pt x="1703" y="2733"/>
                </a:lnTo>
                <a:lnTo>
                  <a:pt x="1701" y="2735"/>
                </a:lnTo>
                <a:lnTo>
                  <a:pt x="1705" y="2738"/>
                </a:lnTo>
                <a:lnTo>
                  <a:pt x="1708" y="2740"/>
                </a:lnTo>
                <a:lnTo>
                  <a:pt x="1710" y="2740"/>
                </a:lnTo>
                <a:lnTo>
                  <a:pt x="1710" y="2738"/>
                </a:lnTo>
                <a:lnTo>
                  <a:pt x="1710" y="2738"/>
                </a:lnTo>
                <a:lnTo>
                  <a:pt x="1713" y="2738"/>
                </a:lnTo>
                <a:lnTo>
                  <a:pt x="1713" y="2738"/>
                </a:lnTo>
                <a:lnTo>
                  <a:pt x="1713" y="2738"/>
                </a:lnTo>
                <a:lnTo>
                  <a:pt x="1713" y="2735"/>
                </a:lnTo>
                <a:lnTo>
                  <a:pt x="1713" y="2735"/>
                </a:lnTo>
                <a:lnTo>
                  <a:pt x="1715" y="2735"/>
                </a:lnTo>
                <a:lnTo>
                  <a:pt x="1717" y="2735"/>
                </a:lnTo>
                <a:lnTo>
                  <a:pt x="1717" y="2735"/>
                </a:lnTo>
                <a:lnTo>
                  <a:pt x="1720" y="2730"/>
                </a:lnTo>
                <a:lnTo>
                  <a:pt x="1720" y="2728"/>
                </a:lnTo>
                <a:lnTo>
                  <a:pt x="1722" y="2728"/>
                </a:lnTo>
                <a:lnTo>
                  <a:pt x="1722" y="2726"/>
                </a:lnTo>
                <a:lnTo>
                  <a:pt x="1722" y="2726"/>
                </a:lnTo>
                <a:lnTo>
                  <a:pt x="1722" y="2726"/>
                </a:lnTo>
                <a:lnTo>
                  <a:pt x="1724" y="2723"/>
                </a:lnTo>
                <a:lnTo>
                  <a:pt x="1724" y="2723"/>
                </a:lnTo>
                <a:lnTo>
                  <a:pt x="1722" y="2723"/>
                </a:lnTo>
                <a:lnTo>
                  <a:pt x="1722" y="2721"/>
                </a:lnTo>
                <a:lnTo>
                  <a:pt x="1720" y="2723"/>
                </a:lnTo>
                <a:lnTo>
                  <a:pt x="1720" y="2723"/>
                </a:lnTo>
                <a:lnTo>
                  <a:pt x="1717" y="2723"/>
                </a:lnTo>
                <a:lnTo>
                  <a:pt x="1715" y="2723"/>
                </a:lnTo>
                <a:lnTo>
                  <a:pt x="1715" y="2723"/>
                </a:lnTo>
                <a:lnTo>
                  <a:pt x="1713" y="2723"/>
                </a:lnTo>
                <a:lnTo>
                  <a:pt x="1710" y="2723"/>
                </a:lnTo>
                <a:lnTo>
                  <a:pt x="1710" y="2723"/>
                </a:lnTo>
                <a:lnTo>
                  <a:pt x="1708" y="2723"/>
                </a:lnTo>
                <a:lnTo>
                  <a:pt x="1703" y="2723"/>
                </a:lnTo>
                <a:lnTo>
                  <a:pt x="1703" y="2721"/>
                </a:lnTo>
                <a:lnTo>
                  <a:pt x="1701" y="2721"/>
                </a:lnTo>
                <a:lnTo>
                  <a:pt x="1703" y="2723"/>
                </a:lnTo>
                <a:lnTo>
                  <a:pt x="1703" y="2723"/>
                </a:lnTo>
                <a:lnTo>
                  <a:pt x="1703" y="2726"/>
                </a:lnTo>
                <a:lnTo>
                  <a:pt x="1705" y="2726"/>
                </a:lnTo>
                <a:lnTo>
                  <a:pt x="1708" y="2726"/>
                </a:lnTo>
                <a:lnTo>
                  <a:pt x="1710" y="2728"/>
                </a:lnTo>
                <a:lnTo>
                  <a:pt x="1710" y="2728"/>
                </a:lnTo>
                <a:lnTo>
                  <a:pt x="1705" y="2728"/>
                </a:lnTo>
                <a:lnTo>
                  <a:pt x="1705" y="2728"/>
                </a:lnTo>
                <a:lnTo>
                  <a:pt x="1705" y="2728"/>
                </a:lnTo>
                <a:lnTo>
                  <a:pt x="1705" y="2730"/>
                </a:lnTo>
                <a:lnTo>
                  <a:pt x="1708" y="2730"/>
                </a:lnTo>
                <a:lnTo>
                  <a:pt x="1708" y="2730"/>
                </a:lnTo>
                <a:lnTo>
                  <a:pt x="1710" y="2730"/>
                </a:lnTo>
                <a:lnTo>
                  <a:pt x="1710" y="2730"/>
                </a:lnTo>
                <a:lnTo>
                  <a:pt x="1710" y="2730"/>
                </a:lnTo>
                <a:lnTo>
                  <a:pt x="1710" y="2730"/>
                </a:lnTo>
                <a:lnTo>
                  <a:pt x="1710" y="2733"/>
                </a:lnTo>
                <a:close/>
                <a:moveTo>
                  <a:pt x="1772" y="2201"/>
                </a:moveTo>
                <a:lnTo>
                  <a:pt x="1772" y="2201"/>
                </a:lnTo>
                <a:lnTo>
                  <a:pt x="1772" y="2201"/>
                </a:lnTo>
                <a:lnTo>
                  <a:pt x="1772" y="2199"/>
                </a:lnTo>
                <a:lnTo>
                  <a:pt x="1772" y="2197"/>
                </a:lnTo>
                <a:lnTo>
                  <a:pt x="1772" y="2197"/>
                </a:lnTo>
                <a:lnTo>
                  <a:pt x="1769" y="2199"/>
                </a:lnTo>
                <a:lnTo>
                  <a:pt x="1772" y="2201"/>
                </a:lnTo>
                <a:close/>
                <a:moveTo>
                  <a:pt x="1450" y="1412"/>
                </a:moveTo>
                <a:lnTo>
                  <a:pt x="1450" y="1412"/>
                </a:lnTo>
                <a:lnTo>
                  <a:pt x="1455" y="1412"/>
                </a:lnTo>
                <a:lnTo>
                  <a:pt x="1455" y="1412"/>
                </a:lnTo>
                <a:lnTo>
                  <a:pt x="1455" y="1415"/>
                </a:lnTo>
                <a:lnTo>
                  <a:pt x="1457" y="1415"/>
                </a:lnTo>
                <a:lnTo>
                  <a:pt x="1457" y="1415"/>
                </a:lnTo>
                <a:lnTo>
                  <a:pt x="1460" y="1415"/>
                </a:lnTo>
                <a:lnTo>
                  <a:pt x="1462" y="1412"/>
                </a:lnTo>
                <a:lnTo>
                  <a:pt x="1462" y="1412"/>
                </a:lnTo>
                <a:lnTo>
                  <a:pt x="1462" y="1410"/>
                </a:lnTo>
                <a:lnTo>
                  <a:pt x="1460" y="1408"/>
                </a:lnTo>
                <a:lnTo>
                  <a:pt x="1457" y="1410"/>
                </a:lnTo>
                <a:lnTo>
                  <a:pt x="1457" y="1412"/>
                </a:lnTo>
                <a:lnTo>
                  <a:pt x="1455" y="1412"/>
                </a:lnTo>
                <a:lnTo>
                  <a:pt x="1455" y="1410"/>
                </a:lnTo>
                <a:lnTo>
                  <a:pt x="1455" y="1410"/>
                </a:lnTo>
                <a:lnTo>
                  <a:pt x="1453" y="1410"/>
                </a:lnTo>
                <a:lnTo>
                  <a:pt x="1453" y="1410"/>
                </a:lnTo>
                <a:lnTo>
                  <a:pt x="1450" y="1412"/>
                </a:lnTo>
                <a:close/>
                <a:moveTo>
                  <a:pt x="1448" y="768"/>
                </a:moveTo>
                <a:lnTo>
                  <a:pt x="1448" y="768"/>
                </a:lnTo>
                <a:lnTo>
                  <a:pt x="1446" y="768"/>
                </a:lnTo>
                <a:lnTo>
                  <a:pt x="1446" y="770"/>
                </a:lnTo>
                <a:lnTo>
                  <a:pt x="1446" y="770"/>
                </a:lnTo>
                <a:lnTo>
                  <a:pt x="1446" y="770"/>
                </a:lnTo>
                <a:lnTo>
                  <a:pt x="1446" y="770"/>
                </a:lnTo>
                <a:lnTo>
                  <a:pt x="1448" y="768"/>
                </a:lnTo>
                <a:lnTo>
                  <a:pt x="1448" y="768"/>
                </a:lnTo>
                <a:close/>
                <a:moveTo>
                  <a:pt x="1455" y="770"/>
                </a:moveTo>
                <a:lnTo>
                  <a:pt x="1455" y="772"/>
                </a:lnTo>
                <a:lnTo>
                  <a:pt x="1453" y="772"/>
                </a:lnTo>
                <a:lnTo>
                  <a:pt x="1453" y="772"/>
                </a:lnTo>
                <a:lnTo>
                  <a:pt x="1457" y="772"/>
                </a:lnTo>
                <a:lnTo>
                  <a:pt x="1457" y="772"/>
                </a:lnTo>
                <a:lnTo>
                  <a:pt x="1457" y="770"/>
                </a:lnTo>
                <a:lnTo>
                  <a:pt x="1455" y="770"/>
                </a:lnTo>
                <a:close/>
                <a:moveTo>
                  <a:pt x="1446" y="770"/>
                </a:moveTo>
                <a:lnTo>
                  <a:pt x="1446" y="768"/>
                </a:lnTo>
                <a:lnTo>
                  <a:pt x="1446" y="768"/>
                </a:lnTo>
                <a:lnTo>
                  <a:pt x="1443" y="770"/>
                </a:lnTo>
                <a:lnTo>
                  <a:pt x="1443" y="770"/>
                </a:lnTo>
                <a:lnTo>
                  <a:pt x="1446" y="770"/>
                </a:lnTo>
                <a:lnTo>
                  <a:pt x="1446" y="770"/>
                </a:lnTo>
                <a:close/>
                <a:moveTo>
                  <a:pt x="1443" y="1261"/>
                </a:moveTo>
                <a:lnTo>
                  <a:pt x="1443" y="1261"/>
                </a:lnTo>
                <a:lnTo>
                  <a:pt x="1446" y="1261"/>
                </a:lnTo>
                <a:lnTo>
                  <a:pt x="1448" y="1261"/>
                </a:lnTo>
                <a:lnTo>
                  <a:pt x="1448" y="1261"/>
                </a:lnTo>
                <a:lnTo>
                  <a:pt x="1446" y="1261"/>
                </a:lnTo>
                <a:lnTo>
                  <a:pt x="1443" y="1261"/>
                </a:lnTo>
                <a:lnTo>
                  <a:pt x="1443" y="1261"/>
                </a:lnTo>
                <a:lnTo>
                  <a:pt x="1443" y="1261"/>
                </a:lnTo>
                <a:close/>
                <a:moveTo>
                  <a:pt x="1467" y="775"/>
                </a:moveTo>
                <a:lnTo>
                  <a:pt x="1467" y="772"/>
                </a:lnTo>
                <a:lnTo>
                  <a:pt x="1467" y="772"/>
                </a:lnTo>
                <a:lnTo>
                  <a:pt x="1465" y="772"/>
                </a:lnTo>
                <a:lnTo>
                  <a:pt x="1465" y="772"/>
                </a:lnTo>
                <a:lnTo>
                  <a:pt x="1462" y="775"/>
                </a:lnTo>
                <a:lnTo>
                  <a:pt x="1465" y="775"/>
                </a:lnTo>
                <a:lnTo>
                  <a:pt x="1467" y="775"/>
                </a:lnTo>
                <a:lnTo>
                  <a:pt x="1467" y="775"/>
                </a:lnTo>
                <a:close/>
                <a:moveTo>
                  <a:pt x="1271" y="1224"/>
                </a:moveTo>
                <a:lnTo>
                  <a:pt x="1273" y="1224"/>
                </a:lnTo>
                <a:lnTo>
                  <a:pt x="1276" y="1224"/>
                </a:lnTo>
                <a:lnTo>
                  <a:pt x="1278" y="1221"/>
                </a:lnTo>
                <a:lnTo>
                  <a:pt x="1280" y="1221"/>
                </a:lnTo>
                <a:lnTo>
                  <a:pt x="1285" y="1221"/>
                </a:lnTo>
                <a:lnTo>
                  <a:pt x="1287" y="1221"/>
                </a:lnTo>
                <a:lnTo>
                  <a:pt x="1290" y="1219"/>
                </a:lnTo>
                <a:lnTo>
                  <a:pt x="1290" y="1219"/>
                </a:lnTo>
                <a:lnTo>
                  <a:pt x="1290" y="1216"/>
                </a:lnTo>
                <a:lnTo>
                  <a:pt x="1290" y="1216"/>
                </a:lnTo>
                <a:lnTo>
                  <a:pt x="1290" y="1216"/>
                </a:lnTo>
                <a:lnTo>
                  <a:pt x="1290" y="1216"/>
                </a:lnTo>
                <a:lnTo>
                  <a:pt x="1287" y="1216"/>
                </a:lnTo>
                <a:lnTo>
                  <a:pt x="1285" y="1216"/>
                </a:lnTo>
                <a:lnTo>
                  <a:pt x="1285" y="1214"/>
                </a:lnTo>
                <a:lnTo>
                  <a:pt x="1283" y="1212"/>
                </a:lnTo>
                <a:lnTo>
                  <a:pt x="1280" y="1209"/>
                </a:lnTo>
                <a:lnTo>
                  <a:pt x="1278" y="1209"/>
                </a:lnTo>
                <a:lnTo>
                  <a:pt x="1276" y="1207"/>
                </a:lnTo>
                <a:lnTo>
                  <a:pt x="1273" y="1207"/>
                </a:lnTo>
                <a:lnTo>
                  <a:pt x="1271" y="1207"/>
                </a:lnTo>
                <a:lnTo>
                  <a:pt x="1266" y="1207"/>
                </a:lnTo>
                <a:lnTo>
                  <a:pt x="1264" y="1207"/>
                </a:lnTo>
                <a:lnTo>
                  <a:pt x="1264" y="1207"/>
                </a:lnTo>
                <a:lnTo>
                  <a:pt x="1261" y="1207"/>
                </a:lnTo>
                <a:lnTo>
                  <a:pt x="1261" y="1207"/>
                </a:lnTo>
                <a:lnTo>
                  <a:pt x="1264" y="1205"/>
                </a:lnTo>
                <a:lnTo>
                  <a:pt x="1266" y="1205"/>
                </a:lnTo>
                <a:lnTo>
                  <a:pt x="1264" y="1202"/>
                </a:lnTo>
                <a:lnTo>
                  <a:pt x="1264" y="1202"/>
                </a:lnTo>
                <a:lnTo>
                  <a:pt x="1266" y="1202"/>
                </a:lnTo>
                <a:lnTo>
                  <a:pt x="1266" y="1200"/>
                </a:lnTo>
                <a:lnTo>
                  <a:pt x="1264" y="1200"/>
                </a:lnTo>
                <a:lnTo>
                  <a:pt x="1261" y="1200"/>
                </a:lnTo>
                <a:lnTo>
                  <a:pt x="1257" y="1198"/>
                </a:lnTo>
                <a:lnTo>
                  <a:pt x="1254" y="1198"/>
                </a:lnTo>
                <a:lnTo>
                  <a:pt x="1252" y="1195"/>
                </a:lnTo>
                <a:lnTo>
                  <a:pt x="1250" y="1195"/>
                </a:lnTo>
                <a:lnTo>
                  <a:pt x="1247" y="1195"/>
                </a:lnTo>
                <a:lnTo>
                  <a:pt x="1247" y="1193"/>
                </a:lnTo>
                <a:lnTo>
                  <a:pt x="1247" y="1193"/>
                </a:lnTo>
                <a:lnTo>
                  <a:pt x="1245" y="1193"/>
                </a:lnTo>
                <a:lnTo>
                  <a:pt x="1243" y="1195"/>
                </a:lnTo>
                <a:lnTo>
                  <a:pt x="1245" y="1193"/>
                </a:lnTo>
                <a:lnTo>
                  <a:pt x="1245" y="1193"/>
                </a:lnTo>
                <a:lnTo>
                  <a:pt x="1243" y="1190"/>
                </a:lnTo>
                <a:lnTo>
                  <a:pt x="1240" y="1188"/>
                </a:lnTo>
                <a:lnTo>
                  <a:pt x="1240" y="1190"/>
                </a:lnTo>
                <a:lnTo>
                  <a:pt x="1238" y="1190"/>
                </a:lnTo>
                <a:lnTo>
                  <a:pt x="1238" y="1190"/>
                </a:lnTo>
                <a:lnTo>
                  <a:pt x="1238" y="1190"/>
                </a:lnTo>
                <a:lnTo>
                  <a:pt x="1235" y="1188"/>
                </a:lnTo>
                <a:lnTo>
                  <a:pt x="1238" y="1188"/>
                </a:lnTo>
                <a:lnTo>
                  <a:pt x="1238" y="1188"/>
                </a:lnTo>
                <a:lnTo>
                  <a:pt x="1240" y="1188"/>
                </a:lnTo>
                <a:lnTo>
                  <a:pt x="1238" y="1188"/>
                </a:lnTo>
                <a:lnTo>
                  <a:pt x="1238" y="1186"/>
                </a:lnTo>
                <a:lnTo>
                  <a:pt x="1235" y="1186"/>
                </a:lnTo>
                <a:lnTo>
                  <a:pt x="1233" y="1183"/>
                </a:lnTo>
                <a:lnTo>
                  <a:pt x="1233" y="1183"/>
                </a:lnTo>
                <a:lnTo>
                  <a:pt x="1233" y="1183"/>
                </a:lnTo>
                <a:lnTo>
                  <a:pt x="1233" y="1183"/>
                </a:lnTo>
                <a:lnTo>
                  <a:pt x="1233" y="1186"/>
                </a:lnTo>
                <a:lnTo>
                  <a:pt x="1233" y="1186"/>
                </a:lnTo>
                <a:lnTo>
                  <a:pt x="1231" y="1183"/>
                </a:lnTo>
                <a:lnTo>
                  <a:pt x="1226" y="1181"/>
                </a:lnTo>
                <a:lnTo>
                  <a:pt x="1226" y="1181"/>
                </a:lnTo>
                <a:lnTo>
                  <a:pt x="1224" y="1179"/>
                </a:lnTo>
                <a:lnTo>
                  <a:pt x="1214" y="1172"/>
                </a:lnTo>
                <a:lnTo>
                  <a:pt x="1212" y="1172"/>
                </a:lnTo>
                <a:lnTo>
                  <a:pt x="1212" y="1172"/>
                </a:lnTo>
                <a:lnTo>
                  <a:pt x="1212" y="1172"/>
                </a:lnTo>
                <a:lnTo>
                  <a:pt x="1209" y="1172"/>
                </a:lnTo>
                <a:lnTo>
                  <a:pt x="1205" y="1172"/>
                </a:lnTo>
                <a:lnTo>
                  <a:pt x="1202" y="1172"/>
                </a:lnTo>
                <a:lnTo>
                  <a:pt x="1202" y="1172"/>
                </a:lnTo>
                <a:lnTo>
                  <a:pt x="1200" y="1169"/>
                </a:lnTo>
                <a:lnTo>
                  <a:pt x="1198" y="1167"/>
                </a:lnTo>
                <a:lnTo>
                  <a:pt x="1198" y="1164"/>
                </a:lnTo>
                <a:lnTo>
                  <a:pt x="1193" y="1162"/>
                </a:lnTo>
                <a:lnTo>
                  <a:pt x="1195" y="1162"/>
                </a:lnTo>
                <a:lnTo>
                  <a:pt x="1193" y="1162"/>
                </a:lnTo>
                <a:lnTo>
                  <a:pt x="1191" y="1162"/>
                </a:lnTo>
                <a:lnTo>
                  <a:pt x="1191" y="1160"/>
                </a:lnTo>
                <a:lnTo>
                  <a:pt x="1188" y="1160"/>
                </a:lnTo>
                <a:lnTo>
                  <a:pt x="1186" y="1160"/>
                </a:lnTo>
                <a:lnTo>
                  <a:pt x="1183" y="1160"/>
                </a:lnTo>
                <a:lnTo>
                  <a:pt x="1183" y="1160"/>
                </a:lnTo>
                <a:lnTo>
                  <a:pt x="1181" y="1160"/>
                </a:lnTo>
                <a:lnTo>
                  <a:pt x="1181" y="1157"/>
                </a:lnTo>
                <a:lnTo>
                  <a:pt x="1179" y="1157"/>
                </a:lnTo>
                <a:lnTo>
                  <a:pt x="1174" y="1157"/>
                </a:lnTo>
                <a:lnTo>
                  <a:pt x="1172" y="1157"/>
                </a:lnTo>
                <a:lnTo>
                  <a:pt x="1169" y="1157"/>
                </a:lnTo>
                <a:lnTo>
                  <a:pt x="1169" y="1157"/>
                </a:lnTo>
                <a:lnTo>
                  <a:pt x="1169" y="1155"/>
                </a:lnTo>
                <a:lnTo>
                  <a:pt x="1167" y="1157"/>
                </a:lnTo>
                <a:lnTo>
                  <a:pt x="1162" y="1157"/>
                </a:lnTo>
                <a:lnTo>
                  <a:pt x="1157" y="1155"/>
                </a:lnTo>
                <a:lnTo>
                  <a:pt x="1153" y="1155"/>
                </a:lnTo>
                <a:lnTo>
                  <a:pt x="1148" y="1155"/>
                </a:lnTo>
                <a:lnTo>
                  <a:pt x="1143" y="1157"/>
                </a:lnTo>
                <a:lnTo>
                  <a:pt x="1143" y="1157"/>
                </a:lnTo>
                <a:lnTo>
                  <a:pt x="1134" y="1160"/>
                </a:lnTo>
                <a:lnTo>
                  <a:pt x="1131" y="1160"/>
                </a:lnTo>
                <a:lnTo>
                  <a:pt x="1117" y="1167"/>
                </a:lnTo>
                <a:lnTo>
                  <a:pt x="1115" y="1167"/>
                </a:lnTo>
                <a:lnTo>
                  <a:pt x="1113" y="1169"/>
                </a:lnTo>
                <a:lnTo>
                  <a:pt x="1110" y="1172"/>
                </a:lnTo>
                <a:lnTo>
                  <a:pt x="1110" y="1174"/>
                </a:lnTo>
                <a:lnTo>
                  <a:pt x="1110" y="1179"/>
                </a:lnTo>
                <a:lnTo>
                  <a:pt x="1108" y="1179"/>
                </a:lnTo>
                <a:lnTo>
                  <a:pt x="1108" y="1179"/>
                </a:lnTo>
                <a:lnTo>
                  <a:pt x="1106" y="1179"/>
                </a:lnTo>
                <a:lnTo>
                  <a:pt x="1106" y="1179"/>
                </a:lnTo>
                <a:lnTo>
                  <a:pt x="1098" y="1183"/>
                </a:lnTo>
                <a:lnTo>
                  <a:pt x="1098" y="1183"/>
                </a:lnTo>
                <a:lnTo>
                  <a:pt x="1098" y="1183"/>
                </a:lnTo>
                <a:lnTo>
                  <a:pt x="1101" y="1183"/>
                </a:lnTo>
                <a:lnTo>
                  <a:pt x="1103" y="1183"/>
                </a:lnTo>
                <a:lnTo>
                  <a:pt x="1103" y="1181"/>
                </a:lnTo>
                <a:lnTo>
                  <a:pt x="1106" y="1181"/>
                </a:lnTo>
                <a:lnTo>
                  <a:pt x="1106" y="1181"/>
                </a:lnTo>
                <a:lnTo>
                  <a:pt x="1106" y="1183"/>
                </a:lnTo>
                <a:lnTo>
                  <a:pt x="1106" y="1186"/>
                </a:lnTo>
                <a:lnTo>
                  <a:pt x="1106" y="1183"/>
                </a:lnTo>
                <a:lnTo>
                  <a:pt x="1110" y="1183"/>
                </a:lnTo>
                <a:lnTo>
                  <a:pt x="1113" y="1181"/>
                </a:lnTo>
                <a:lnTo>
                  <a:pt x="1115" y="1181"/>
                </a:lnTo>
                <a:lnTo>
                  <a:pt x="1115" y="1181"/>
                </a:lnTo>
                <a:lnTo>
                  <a:pt x="1117" y="1179"/>
                </a:lnTo>
                <a:lnTo>
                  <a:pt x="1117" y="1176"/>
                </a:lnTo>
                <a:lnTo>
                  <a:pt x="1117" y="1176"/>
                </a:lnTo>
                <a:lnTo>
                  <a:pt x="1122" y="1176"/>
                </a:lnTo>
                <a:lnTo>
                  <a:pt x="1122" y="1176"/>
                </a:lnTo>
                <a:lnTo>
                  <a:pt x="1124" y="1176"/>
                </a:lnTo>
                <a:lnTo>
                  <a:pt x="1124" y="1176"/>
                </a:lnTo>
                <a:lnTo>
                  <a:pt x="1124" y="1176"/>
                </a:lnTo>
                <a:lnTo>
                  <a:pt x="1127" y="1176"/>
                </a:lnTo>
                <a:lnTo>
                  <a:pt x="1129" y="1174"/>
                </a:lnTo>
                <a:lnTo>
                  <a:pt x="1131" y="1172"/>
                </a:lnTo>
                <a:lnTo>
                  <a:pt x="1131" y="1172"/>
                </a:lnTo>
                <a:lnTo>
                  <a:pt x="1134" y="1172"/>
                </a:lnTo>
                <a:lnTo>
                  <a:pt x="1134" y="1169"/>
                </a:lnTo>
                <a:lnTo>
                  <a:pt x="1139" y="1167"/>
                </a:lnTo>
                <a:lnTo>
                  <a:pt x="1139" y="1167"/>
                </a:lnTo>
                <a:lnTo>
                  <a:pt x="1141" y="1164"/>
                </a:lnTo>
                <a:lnTo>
                  <a:pt x="1155" y="1167"/>
                </a:lnTo>
                <a:lnTo>
                  <a:pt x="1157" y="1167"/>
                </a:lnTo>
                <a:lnTo>
                  <a:pt x="1157" y="1167"/>
                </a:lnTo>
                <a:lnTo>
                  <a:pt x="1157" y="1167"/>
                </a:lnTo>
                <a:lnTo>
                  <a:pt x="1160" y="1167"/>
                </a:lnTo>
                <a:lnTo>
                  <a:pt x="1160" y="1169"/>
                </a:lnTo>
                <a:lnTo>
                  <a:pt x="1157" y="1169"/>
                </a:lnTo>
                <a:lnTo>
                  <a:pt x="1157" y="1169"/>
                </a:lnTo>
                <a:lnTo>
                  <a:pt x="1153" y="1172"/>
                </a:lnTo>
                <a:lnTo>
                  <a:pt x="1153" y="1172"/>
                </a:lnTo>
                <a:lnTo>
                  <a:pt x="1153" y="1174"/>
                </a:lnTo>
                <a:lnTo>
                  <a:pt x="1155" y="1176"/>
                </a:lnTo>
                <a:lnTo>
                  <a:pt x="1155" y="1176"/>
                </a:lnTo>
                <a:lnTo>
                  <a:pt x="1162" y="1176"/>
                </a:lnTo>
                <a:lnTo>
                  <a:pt x="1165" y="1179"/>
                </a:lnTo>
                <a:lnTo>
                  <a:pt x="1165" y="1179"/>
                </a:lnTo>
                <a:lnTo>
                  <a:pt x="1167" y="1176"/>
                </a:lnTo>
                <a:lnTo>
                  <a:pt x="1167" y="1176"/>
                </a:lnTo>
                <a:lnTo>
                  <a:pt x="1167" y="1174"/>
                </a:lnTo>
                <a:lnTo>
                  <a:pt x="1169" y="1176"/>
                </a:lnTo>
                <a:lnTo>
                  <a:pt x="1169" y="1176"/>
                </a:lnTo>
                <a:lnTo>
                  <a:pt x="1169" y="1179"/>
                </a:lnTo>
                <a:lnTo>
                  <a:pt x="1169" y="1179"/>
                </a:lnTo>
                <a:lnTo>
                  <a:pt x="1172" y="1179"/>
                </a:lnTo>
                <a:lnTo>
                  <a:pt x="1179" y="1179"/>
                </a:lnTo>
                <a:lnTo>
                  <a:pt x="1179" y="1179"/>
                </a:lnTo>
                <a:lnTo>
                  <a:pt x="1179" y="1179"/>
                </a:lnTo>
                <a:lnTo>
                  <a:pt x="1181" y="1179"/>
                </a:lnTo>
                <a:lnTo>
                  <a:pt x="1183" y="1181"/>
                </a:lnTo>
                <a:lnTo>
                  <a:pt x="1183" y="1183"/>
                </a:lnTo>
                <a:lnTo>
                  <a:pt x="1186" y="1183"/>
                </a:lnTo>
                <a:lnTo>
                  <a:pt x="1188" y="1186"/>
                </a:lnTo>
                <a:lnTo>
                  <a:pt x="1198" y="1188"/>
                </a:lnTo>
                <a:lnTo>
                  <a:pt x="1200" y="1190"/>
                </a:lnTo>
                <a:lnTo>
                  <a:pt x="1202" y="1190"/>
                </a:lnTo>
                <a:lnTo>
                  <a:pt x="1209" y="1188"/>
                </a:lnTo>
                <a:lnTo>
                  <a:pt x="1209" y="1188"/>
                </a:lnTo>
                <a:lnTo>
                  <a:pt x="1212" y="1190"/>
                </a:lnTo>
                <a:lnTo>
                  <a:pt x="1212" y="1193"/>
                </a:lnTo>
                <a:lnTo>
                  <a:pt x="1212" y="1195"/>
                </a:lnTo>
                <a:lnTo>
                  <a:pt x="1214" y="1200"/>
                </a:lnTo>
                <a:lnTo>
                  <a:pt x="1214" y="1200"/>
                </a:lnTo>
                <a:lnTo>
                  <a:pt x="1214" y="1202"/>
                </a:lnTo>
                <a:lnTo>
                  <a:pt x="1217" y="1202"/>
                </a:lnTo>
                <a:lnTo>
                  <a:pt x="1219" y="1207"/>
                </a:lnTo>
                <a:lnTo>
                  <a:pt x="1221" y="1207"/>
                </a:lnTo>
                <a:lnTo>
                  <a:pt x="1224" y="1207"/>
                </a:lnTo>
                <a:lnTo>
                  <a:pt x="1228" y="1207"/>
                </a:lnTo>
                <a:lnTo>
                  <a:pt x="1231" y="1207"/>
                </a:lnTo>
                <a:lnTo>
                  <a:pt x="1233" y="1207"/>
                </a:lnTo>
                <a:lnTo>
                  <a:pt x="1235" y="1209"/>
                </a:lnTo>
                <a:lnTo>
                  <a:pt x="1235" y="1209"/>
                </a:lnTo>
                <a:lnTo>
                  <a:pt x="1235" y="1209"/>
                </a:lnTo>
                <a:lnTo>
                  <a:pt x="1238" y="1212"/>
                </a:lnTo>
                <a:lnTo>
                  <a:pt x="1238" y="1212"/>
                </a:lnTo>
                <a:lnTo>
                  <a:pt x="1238" y="1214"/>
                </a:lnTo>
                <a:lnTo>
                  <a:pt x="1235" y="1214"/>
                </a:lnTo>
                <a:lnTo>
                  <a:pt x="1235" y="1216"/>
                </a:lnTo>
                <a:lnTo>
                  <a:pt x="1228" y="1221"/>
                </a:lnTo>
                <a:lnTo>
                  <a:pt x="1224" y="1226"/>
                </a:lnTo>
                <a:lnTo>
                  <a:pt x="1228" y="1226"/>
                </a:lnTo>
                <a:lnTo>
                  <a:pt x="1233" y="1224"/>
                </a:lnTo>
                <a:lnTo>
                  <a:pt x="1238" y="1224"/>
                </a:lnTo>
                <a:lnTo>
                  <a:pt x="1240" y="1224"/>
                </a:lnTo>
                <a:lnTo>
                  <a:pt x="1240" y="1224"/>
                </a:lnTo>
                <a:lnTo>
                  <a:pt x="1247" y="1224"/>
                </a:lnTo>
                <a:lnTo>
                  <a:pt x="1252" y="1224"/>
                </a:lnTo>
                <a:lnTo>
                  <a:pt x="1252" y="1224"/>
                </a:lnTo>
                <a:lnTo>
                  <a:pt x="1259" y="1224"/>
                </a:lnTo>
                <a:lnTo>
                  <a:pt x="1261" y="1224"/>
                </a:lnTo>
                <a:lnTo>
                  <a:pt x="1264" y="1224"/>
                </a:lnTo>
                <a:lnTo>
                  <a:pt x="1268" y="1224"/>
                </a:lnTo>
                <a:lnTo>
                  <a:pt x="1271" y="1224"/>
                </a:lnTo>
                <a:lnTo>
                  <a:pt x="1271" y="1224"/>
                </a:lnTo>
                <a:lnTo>
                  <a:pt x="1271" y="1221"/>
                </a:lnTo>
                <a:lnTo>
                  <a:pt x="1271" y="1224"/>
                </a:lnTo>
                <a:lnTo>
                  <a:pt x="1271" y="1224"/>
                </a:lnTo>
                <a:lnTo>
                  <a:pt x="1271" y="1224"/>
                </a:lnTo>
                <a:close/>
                <a:moveTo>
                  <a:pt x="1238" y="1266"/>
                </a:moveTo>
                <a:lnTo>
                  <a:pt x="1238" y="1266"/>
                </a:lnTo>
                <a:lnTo>
                  <a:pt x="1240" y="1268"/>
                </a:lnTo>
                <a:lnTo>
                  <a:pt x="1243" y="1266"/>
                </a:lnTo>
                <a:lnTo>
                  <a:pt x="1245" y="1266"/>
                </a:lnTo>
                <a:lnTo>
                  <a:pt x="1247" y="1266"/>
                </a:lnTo>
                <a:lnTo>
                  <a:pt x="1245" y="1266"/>
                </a:lnTo>
                <a:lnTo>
                  <a:pt x="1245" y="1261"/>
                </a:lnTo>
                <a:lnTo>
                  <a:pt x="1238" y="1259"/>
                </a:lnTo>
                <a:lnTo>
                  <a:pt x="1238" y="1259"/>
                </a:lnTo>
                <a:lnTo>
                  <a:pt x="1235" y="1257"/>
                </a:lnTo>
                <a:lnTo>
                  <a:pt x="1233" y="1257"/>
                </a:lnTo>
                <a:lnTo>
                  <a:pt x="1233" y="1257"/>
                </a:lnTo>
                <a:lnTo>
                  <a:pt x="1231" y="1257"/>
                </a:lnTo>
                <a:lnTo>
                  <a:pt x="1228" y="1254"/>
                </a:lnTo>
                <a:lnTo>
                  <a:pt x="1226" y="1254"/>
                </a:lnTo>
                <a:lnTo>
                  <a:pt x="1226" y="1254"/>
                </a:lnTo>
                <a:lnTo>
                  <a:pt x="1217" y="1254"/>
                </a:lnTo>
                <a:lnTo>
                  <a:pt x="1217" y="1254"/>
                </a:lnTo>
                <a:lnTo>
                  <a:pt x="1214" y="1254"/>
                </a:lnTo>
                <a:lnTo>
                  <a:pt x="1214" y="1254"/>
                </a:lnTo>
                <a:lnTo>
                  <a:pt x="1212" y="1254"/>
                </a:lnTo>
                <a:lnTo>
                  <a:pt x="1209" y="1257"/>
                </a:lnTo>
                <a:lnTo>
                  <a:pt x="1209" y="1257"/>
                </a:lnTo>
                <a:lnTo>
                  <a:pt x="1207" y="1259"/>
                </a:lnTo>
                <a:lnTo>
                  <a:pt x="1209" y="1259"/>
                </a:lnTo>
                <a:lnTo>
                  <a:pt x="1212" y="1261"/>
                </a:lnTo>
                <a:lnTo>
                  <a:pt x="1214" y="1261"/>
                </a:lnTo>
                <a:lnTo>
                  <a:pt x="1214" y="1264"/>
                </a:lnTo>
                <a:lnTo>
                  <a:pt x="1217" y="1264"/>
                </a:lnTo>
                <a:lnTo>
                  <a:pt x="1217" y="1264"/>
                </a:lnTo>
                <a:lnTo>
                  <a:pt x="1217" y="1266"/>
                </a:lnTo>
                <a:lnTo>
                  <a:pt x="1219" y="1268"/>
                </a:lnTo>
                <a:lnTo>
                  <a:pt x="1224" y="1268"/>
                </a:lnTo>
                <a:lnTo>
                  <a:pt x="1226" y="1268"/>
                </a:lnTo>
                <a:lnTo>
                  <a:pt x="1226" y="1268"/>
                </a:lnTo>
                <a:lnTo>
                  <a:pt x="1228" y="1271"/>
                </a:lnTo>
                <a:lnTo>
                  <a:pt x="1228" y="1268"/>
                </a:lnTo>
                <a:lnTo>
                  <a:pt x="1228" y="1266"/>
                </a:lnTo>
                <a:lnTo>
                  <a:pt x="1231" y="1266"/>
                </a:lnTo>
                <a:lnTo>
                  <a:pt x="1231" y="1268"/>
                </a:lnTo>
                <a:lnTo>
                  <a:pt x="1233" y="1268"/>
                </a:lnTo>
                <a:lnTo>
                  <a:pt x="1233" y="1266"/>
                </a:lnTo>
                <a:lnTo>
                  <a:pt x="1235" y="1266"/>
                </a:lnTo>
                <a:lnTo>
                  <a:pt x="1235" y="1266"/>
                </a:lnTo>
                <a:lnTo>
                  <a:pt x="1235" y="1266"/>
                </a:lnTo>
                <a:lnTo>
                  <a:pt x="1235" y="1266"/>
                </a:lnTo>
                <a:lnTo>
                  <a:pt x="1238" y="1266"/>
                </a:lnTo>
                <a:close/>
                <a:moveTo>
                  <a:pt x="1439" y="1261"/>
                </a:moveTo>
                <a:lnTo>
                  <a:pt x="1439" y="1261"/>
                </a:lnTo>
                <a:lnTo>
                  <a:pt x="1441" y="1259"/>
                </a:lnTo>
                <a:lnTo>
                  <a:pt x="1441" y="1257"/>
                </a:lnTo>
                <a:lnTo>
                  <a:pt x="1439" y="1257"/>
                </a:lnTo>
                <a:lnTo>
                  <a:pt x="1436" y="1254"/>
                </a:lnTo>
                <a:lnTo>
                  <a:pt x="1434" y="1254"/>
                </a:lnTo>
                <a:lnTo>
                  <a:pt x="1434" y="1254"/>
                </a:lnTo>
                <a:lnTo>
                  <a:pt x="1434" y="1254"/>
                </a:lnTo>
                <a:lnTo>
                  <a:pt x="1434" y="1257"/>
                </a:lnTo>
                <a:lnTo>
                  <a:pt x="1434" y="1254"/>
                </a:lnTo>
                <a:lnTo>
                  <a:pt x="1431" y="1254"/>
                </a:lnTo>
                <a:lnTo>
                  <a:pt x="1431" y="1254"/>
                </a:lnTo>
                <a:lnTo>
                  <a:pt x="1420" y="1254"/>
                </a:lnTo>
                <a:lnTo>
                  <a:pt x="1415" y="1254"/>
                </a:lnTo>
                <a:lnTo>
                  <a:pt x="1415" y="1254"/>
                </a:lnTo>
                <a:lnTo>
                  <a:pt x="1415" y="1254"/>
                </a:lnTo>
                <a:lnTo>
                  <a:pt x="1413" y="1254"/>
                </a:lnTo>
                <a:lnTo>
                  <a:pt x="1413" y="1257"/>
                </a:lnTo>
                <a:lnTo>
                  <a:pt x="1413" y="1257"/>
                </a:lnTo>
                <a:lnTo>
                  <a:pt x="1413" y="1257"/>
                </a:lnTo>
                <a:lnTo>
                  <a:pt x="1413" y="1259"/>
                </a:lnTo>
                <a:lnTo>
                  <a:pt x="1413" y="1259"/>
                </a:lnTo>
                <a:lnTo>
                  <a:pt x="1413" y="1261"/>
                </a:lnTo>
                <a:lnTo>
                  <a:pt x="1413" y="1264"/>
                </a:lnTo>
                <a:lnTo>
                  <a:pt x="1413" y="1266"/>
                </a:lnTo>
                <a:lnTo>
                  <a:pt x="1415" y="1266"/>
                </a:lnTo>
                <a:lnTo>
                  <a:pt x="1417" y="1266"/>
                </a:lnTo>
                <a:lnTo>
                  <a:pt x="1417" y="1266"/>
                </a:lnTo>
                <a:lnTo>
                  <a:pt x="1420" y="1266"/>
                </a:lnTo>
                <a:lnTo>
                  <a:pt x="1420" y="1264"/>
                </a:lnTo>
                <a:lnTo>
                  <a:pt x="1422" y="1266"/>
                </a:lnTo>
                <a:lnTo>
                  <a:pt x="1424" y="1264"/>
                </a:lnTo>
                <a:lnTo>
                  <a:pt x="1427" y="1266"/>
                </a:lnTo>
                <a:lnTo>
                  <a:pt x="1429" y="1266"/>
                </a:lnTo>
                <a:lnTo>
                  <a:pt x="1429" y="1266"/>
                </a:lnTo>
                <a:lnTo>
                  <a:pt x="1429" y="1266"/>
                </a:lnTo>
                <a:lnTo>
                  <a:pt x="1431" y="1266"/>
                </a:lnTo>
                <a:lnTo>
                  <a:pt x="1434" y="1266"/>
                </a:lnTo>
                <a:lnTo>
                  <a:pt x="1436" y="1264"/>
                </a:lnTo>
                <a:lnTo>
                  <a:pt x="1439" y="1261"/>
                </a:lnTo>
                <a:close/>
                <a:moveTo>
                  <a:pt x="1384" y="1259"/>
                </a:moveTo>
                <a:lnTo>
                  <a:pt x="1384" y="1259"/>
                </a:lnTo>
                <a:lnTo>
                  <a:pt x="1384" y="1259"/>
                </a:lnTo>
                <a:lnTo>
                  <a:pt x="1387" y="1259"/>
                </a:lnTo>
                <a:lnTo>
                  <a:pt x="1387" y="1259"/>
                </a:lnTo>
                <a:lnTo>
                  <a:pt x="1389" y="1257"/>
                </a:lnTo>
                <a:lnTo>
                  <a:pt x="1389" y="1257"/>
                </a:lnTo>
                <a:lnTo>
                  <a:pt x="1389" y="1257"/>
                </a:lnTo>
                <a:lnTo>
                  <a:pt x="1391" y="1254"/>
                </a:lnTo>
                <a:lnTo>
                  <a:pt x="1394" y="1252"/>
                </a:lnTo>
                <a:lnTo>
                  <a:pt x="1391" y="1249"/>
                </a:lnTo>
                <a:lnTo>
                  <a:pt x="1391" y="1249"/>
                </a:lnTo>
                <a:lnTo>
                  <a:pt x="1387" y="1245"/>
                </a:lnTo>
                <a:lnTo>
                  <a:pt x="1384" y="1242"/>
                </a:lnTo>
                <a:lnTo>
                  <a:pt x="1382" y="1242"/>
                </a:lnTo>
                <a:lnTo>
                  <a:pt x="1380" y="1242"/>
                </a:lnTo>
                <a:lnTo>
                  <a:pt x="1377" y="1242"/>
                </a:lnTo>
                <a:lnTo>
                  <a:pt x="1375" y="1242"/>
                </a:lnTo>
                <a:lnTo>
                  <a:pt x="1372" y="1240"/>
                </a:lnTo>
                <a:lnTo>
                  <a:pt x="1370" y="1240"/>
                </a:lnTo>
                <a:lnTo>
                  <a:pt x="1370" y="1240"/>
                </a:lnTo>
                <a:lnTo>
                  <a:pt x="1370" y="1240"/>
                </a:lnTo>
                <a:lnTo>
                  <a:pt x="1372" y="1238"/>
                </a:lnTo>
                <a:lnTo>
                  <a:pt x="1375" y="1240"/>
                </a:lnTo>
                <a:lnTo>
                  <a:pt x="1377" y="1238"/>
                </a:lnTo>
                <a:lnTo>
                  <a:pt x="1377" y="1238"/>
                </a:lnTo>
                <a:lnTo>
                  <a:pt x="1377" y="1235"/>
                </a:lnTo>
                <a:lnTo>
                  <a:pt x="1368" y="1238"/>
                </a:lnTo>
                <a:lnTo>
                  <a:pt x="1368" y="1235"/>
                </a:lnTo>
                <a:lnTo>
                  <a:pt x="1365" y="1233"/>
                </a:lnTo>
                <a:lnTo>
                  <a:pt x="1365" y="1231"/>
                </a:lnTo>
                <a:lnTo>
                  <a:pt x="1365" y="1228"/>
                </a:lnTo>
                <a:lnTo>
                  <a:pt x="1365" y="1228"/>
                </a:lnTo>
                <a:lnTo>
                  <a:pt x="1363" y="1231"/>
                </a:lnTo>
                <a:lnTo>
                  <a:pt x="1361" y="1231"/>
                </a:lnTo>
                <a:lnTo>
                  <a:pt x="1358" y="1228"/>
                </a:lnTo>
                <a:lnTo>
                  <a:pt x="1356" y="1228"/>
                </a:lnTo>
                <a:lnTo>
                  <a:pt x="1356" y="1226"/>
                </a:lnTo>
                <a:lnTo>
                  <a:pt x="1354" y="1226"/>
                </a:lnTo>
                <a:lnTo>
                  <a:pt x="1354" y="1226"/>
                </a:lnTo>
                <a:lnTo>
                  <a:pt x="1351" y="1226"/>
                </a:lnTo>
                <a:lnTo>
                  <a:pt x="1351" y="1224"/>
                </a:lnTo>
                <a:lnTo>
                  <a:pt x="1349" y="1224"/>
                </a:lnTo>
                <a:lnTo>
                  <a:pt x="1346" y="1224"/>
                </a:lnTo>
                <a:lnTo>
                  <a:pt x="1342" y="1226"/>
                </a:lnTo>
                <a:lnTo>
                  <a:pt x="1342" y="1226"/>
                </a:lnTo>
                <a:lnTo>
                  <a:pt x="1339" y="1224"/>
                </a:lnTo>
                <a:lnTo>
                  <a:pt x="1337" y="1224"/>
                </a:lnTo>
                <a:lnTo>
                  <a:pt x="1335" y="1226"/>
                </a:lnTo>
                <a:lnTo>
                  <a:pt x="1335" y="1226"/>
                </a:lnTo>
                <a:lnTo>
                  <a:pt x="1335" y="1226"/>
                </a:lnTo>
                <a:lnTo>
                  <a:pt x="1332" y="1228"/>
                </a:lnTo>
                <a:lnTo>
                  <a:pt x="1332" y="1228"/>
                </a:lnTo>
                <a:lnTo>
                  <a:pt x="1332" y="1228"/>
                </a:lnTo>
                <a:lnTo>
                  <a:pt x="1330" y="1228"/>
                </a:lnTo>
                <a:lnTo>
                  <a:pt x="1325" y="1228"/>
                </a:lnTo>
                <a:lnTo>
                  <a:pt x="1320" y="1226"/>
                </a:lnTo>
                <a:lnTo>
                  <a:pt x="1318" y="1224"/>
                </a:lnTo>
                <a:lnTo>
                  <a:pt x="1313" y="1224"/>
                </a:lnTo>
                <a:lnTo>
                  <a:pt x="1309" y="1224"/>
                </a:lnTo>
                <a:lnTo>
                  <a:pt x="1306" y="1226"/>
                </a:lnTo>
                <a:lnTo>
                  <a:pt x="1304" y="1226"/>
                </a:lnTo>
                <a:lnTo>
                  <a:pt x="1304" y="1226"/>
                </a:lnTo>
                <a:lnTo>
                  <a:pt x="1302" y="1228"/>
                </a:lnTo>
                <a:lnTo>
                  <a:pt x="1302" y="1231"/>
                </a:lnTo>
                <a:lnTo>
                  <a:pt x="1304" y="1231"/>
                </a:lnTo>
                <a:lnTo>
                  <a:pt x="1309" y="1231"/>
                </a:lnTo>
                <a:lnTo>
                  <a:pt x="1311" y="1233"/>
                </a:lnTo>
                <a:lnTo>
                  <a:pt x="1316" y="1233"/>
                </a:lnTo>
                <a:lnTo>
                  <a:pt x="1313" y="1235"/>
                </a:lnTo>
                <a:lnTo>
                  <a:pt x="1313" y="1238"/>
                </a:lnTo>
                <a:lnTo>
                  <a:pt x="1313" y="1240"/>
                </a:lnTo>
                <a:lnTo>
                  <a:pt x="1311" y="1242"/>
                </a:lnTo>
                <a:lnTo>
                  <a:pt x="1313" y="1245"/>
                </a:lnTo>
                <a:lnTo>
                  <a:pt x="1318" y="1249"/>
                </a:lnTo>
                <a:lnTo>
                  <a:pt x="1318" y="1249"/>
                </a:lnTo>
                <a:lnTo>
                  <a:pt x="1318" y="1252"/>
                </a:lnTo>
                <a:lnTo>
                  <a:pt x="1318" y="1252"/>
                </a:lnTo>
                <a:lnTo>
                  <a:pt x="1318" y="1252"/>
                </a:lnTo>
                <a:lnTo>
                  <a:pt x="1313" y="1252"/>
                </a:lnTo>
                <a:lnTo>
                  <a:pt x="1313" y="1254"/>
                </a:lnTo>
                <a:lnTo>
                  <a:pt x="1313" y="1254"/>
                </a:lnTo>
                <a:lnTo>
                  <a:pt x="1311" y="1254"/>
                </a:lnTo>
                <a:lnTo>
                  <a:pt x="1311" y="1254"/>
                </a:lnTo>
                <a:lnTo>
                  <a:pt x="1309" y="1254"/>
                </a:lnTo>
                <a:lnTo>
                  <a:pt x="1297" y="1254"/>
                </a:lnTo>
                <a:lnTo>
                  <a:pt x="1294" y="1252"/>
                </a:lnTo>
                <a:lnTo>
                  <a:pt x="1292" y="1252"/>
                </a:lnTo>
                <a:lnTo>
                  <a:pt x="1290" y="1252"/>
                </a:lnTo>
                <a:lnTo>
                  <a:pt x="1287" y="1252"/>
                </a:lnTo>
                <a:lnTo>
                  <a:pt x="1285" y="1249"/>
                </a:lnTo>
                <a:lnTo>
                  <a:pt x="1283" y="1249"/>
                </a:lnTo>
                <a:lnTo>
                  <a:pt x="1283" y="1252"/>
                </a:lnTo>
                <a:lnTo>
                  <a:pt x="1280" y="1254"/>
                </a:lnTo>
                <a:lnTo>
                  <a:pt x="1280" y="1257"/>
                </a:lnTo>
                <a:lnTo>
                  <a:pt x="1280" y="1257"/>
                </a:lnTo>
                <a:lnTo>
                  <a:pt x="1285" y="1259"/>
                </a:lnTo>
                <a:lnTo>
                  <a:pt x="1285" y="1259"/>
                </a:lnTo>
                <a:lnTo>
                  <a:pt x="1287" y="1261"/>
                </a:lnTo>
                <a:lnTo>
                  <a:pt x="1290" y="1264"/>
                </a:lnTo>
                <a:lnTo>
                  <a:pt x="1290" y="1264"/>
                </a:lnTo>
                <a:lnTo>
                  <a:pt x="1290" y="1261"/>
                </a:lnTo>
                <a:lnTo>
                  <a:pt x="1292" y="1261"/>
                </a:lnTo>
                <a:lnTo>
                  <a:pt x="1294" y="1259"/>
                </a:lnTo>
                <a:lnTo>
                  <a:pt x="1297" y="1259"/>
                </a:lnTo>
                <a:lnTo>
                  <a:pt x="1299" y="1259"/>
                </a:lnTo>
                <a:lnTo>
                  <a:pt x="1302" y="1259"/>
                </a:lnTo>
                <a:lnTo>
                  <a:pt x="1304" y="1259"/>
                </a:lnTo>
                <a:lnTo>
                  <a:pt x="1309" y="1261"/>
                </a:lnTo>
                <a:lnTo>
                  <a:pt x="1311" y="1261"/>
                </a:lnTo>
                <a:lnTo>
                  <a:pt x="1313" y="1261"/>
                </a:lnTo>
                <a:lnTo>
                  <a:pt x="1313" y="1261"/>
                </a:lnTo>
                <a:lnTo>
                  <a:pt x="1313" y="1259"/>
                </a:lnTo>
                <a:lnTo>
                  <a:pt x="1316" y="1259"/>
                </a:lnTo>
                <a:lnTo>
                  <a:pt x="1323" y="1259"/>
                </a:lnTo>
                <a:lnTo>
                  <a:pt x="1325" y="1259"/>
                </a:lnTo>
                <a:lnTo>
                  <a:pt x="1325" y="1261"/>
                </a:lnTo>
                <a:lnTo>
                  <a:pt x="1328" y="1261"/>
                </a:lnTo>
                <a:lnTo>
                  <a:pt x="1328" y="1264"/>
                </a:lnTo>
                <a:lnTo>
                  <a:pt x="1330" y="1264"/>
                </a:lnTo>
                <a:lnTo>
                  <a:pt x="1330" y="1266"/>
                </a:lnTo>
                <a:lnTo>
                  <a:pt x="1330" y="1266"/>
                </a:lnTo>
                <a:lnTo>
                  <a:pt x="1330" y="1268"/>
                </a:lnTo>
                <a:lnTo>
                  <a:pt x="1330" y="1268"/>
                </a:lnTo>
                <a:lnTo>
                  <a:pt x="1332" y="1268"/>
                </a:lnTo>
                <a:lnTo>
                  <a:pt x="1332" y="1271"/>
                </a:lnTo>
                <a:lnTo>
                  <a:pt x="1332" y="1273"/>
                </a:lnTo>
                <a:lnTo>
                  <a:pt x="1335" y="1271"/>
                </a:lnTo>
                <a:lnTo>
                  <a:pt x="1335" y="1271"/>
                </a:lnTo>
                <a:lnTo>
                  <a:pt x="1337" y="1268"/>
                </a:lnTo>
                <a:lnTo>
                  <a:pt x="1339" y="1264"/>
                </a:lnTo>
                <a:lnTo>
                  <a:pt x="1342" y="1261"/>
                </a:lnTo>
                <a:lnTo>
                  <a:pt x="1342" y="1259"/>
                </a:lnTo>
                <a:lnTo>
                  <a:pt x="1342" y="1259"/>
                </a:lnTo>
                <a:lnTo>
                  <a:pt x="1342" y="1259"/>
                </a:lnTo>
                <a:lnTo>
                  <a:pt x="1344" y="1259"/>
                </a:lnTo>
                <a:lnTo>
                  <a:pt x="1346" y="1257"/>
                </a:lnTo>
                <a:lnTo>
                  <a:pt x="1349" y="1257"/>
                </a:lnTo>
                <a:lnTo>
                  <a:pt x="1351" y="1259"/>
                </a:lnTo>
                <a:lnTo>
                  <a:pt x="1351" y="1259"/>
                </a:lnTo>
                <a:lnTo>
                  <a:pt x="1358" y="1259"/>
                </a:lnTo>
                <a:lnTo>
                  <a:pt x="1358" y="1259"/>
                </a:lnTo>
                <a:lnTo>
                  <a:pt x="1361" y="1257"/>
                </a:lnTo>
                <a:lnTo>
                  <a:pt x="1361" y="1257"/>
                </a:lnTo>
                <a:lnTo>
                  <a:pt x="1363" y="1257"/>
                </a:lnTo>
                <a:lnTo>
                  <a:pt x="1365" y="1254"/>
                </a:lnTo>
                <a:lnTo>
                  <a:pt x="1368" y="1254"/>
                </a:lnTo>
                <a:lnTo>
                  <a:pt x="1370" y="1257"/>
                </a:lnTo>
                <a:lnTo>
                  <a:pt x="1372" y="1257"/>
                </a:lnTo>
                <a:lnTo>
                  <a:pt x="1375" y="1254"/>
                </a:lnTo>
                <a:lnTo>
                  <a:pt x="1380" y="1257"/>
                </a:lnTo>
                <a:lnTo>
                  <a:pt x="1382" y="1257"/>
                </a:lnTo>
                <a:lnTo>
                  <a:pt x="1384" y="1257"/>
                </a:lnTo>
                <a:lnTo>
                  <a:pt x="1384" y="1259"/>
                </a:lnTo>
                <a:close/>
                <a:moveTo>
                  <a:pt x="1394" y="789"/>
                </a:moveTo>
                <a:lnTo>
                  <a:pt x="1396" y="789"/>
                </a:lnTo>
                <a:lnTo>
                  <a:pt x="1398" y="789"/>
                </a:lnTo>
                <a:lnTo>
                  <a:pt x="1405" y="787"/>
                </a:lnTo>
                <a:lnTo>
                  <a:pt x="1405" y="787"/>
                </a:lnTo>
                <a:lnTo>
                  <a:pt x="1408" y="787"/>
                </a:lnTo>
                <a:lnTo>
                  <a:pt x="1415" y="784"/>
                </a:lnTo>
                <a:lnTo>
                  <a:pt x="1417" y="784"/>
                </a:lnTo>
                <a:lnTo>
                  <a:pt x="1420" y="784"/>
                </a:lnTo>
                <a:lnTo>
                  <a:pt x="1422" y="782"/>
                </a:lnTo>
                <a:lnTo>
                  <a:pt x="1424" y="782"/>
                </a:lnTo>
                <a:lnTo>
                  <a:pt x="1431" y="779"/>
                </a:lnTo>
                <a:lnTo>
                  <a:pt x="1431" y="779"/>
                </a:lnTo>
                <a:lnTo>
                  <a:pt x="1429" y="779"/>
                </a:lnTo>
                <a:lnTo>
                  <a:pt x="1427" y="779"/>
                </a:lnTo>
                <a:lnTo>
                  <a:pt x="1427" y="779"/>
                </a:lnTo>
                <a:lnTo>
                  <a:pt x="1424" y="779"/>
                </a:lnTo>
                <a:lnTo>
                  <a:pt x="1422" y="779"/>
                </a:lnTo>
                <a:lnTo>
                  <a:pt x="1422" y="782"/>
                </a:lnTo>
                <a:lnTo>
                  <a:pt x="1420" y="782"/>
                </a:lnTo>
                <a:lnTo>
                  <a:pt x="1420" y="782"/>
                </a:lnTo>
                <a:lnTo>
                  <a:pt x="1422" y="779"/>
                </a:lnTo>
                <a:lnTo>
                  <a:pt x="1422" y="779"/>
                </a:lnTo>
                <a:lnTo>
                  <a:pt x="1427" y="777"/>
                </a:lnTo>
                <a:lnTo>
                  <a:pt x="1424" y="777"/>
                </a:lnTo>
                <a:lnTo>
                  <a:pt x="1422" y="779"/>
                </a:lnTo>
                <a:lnTo>
                  <a:pt x="1420" y="779"/>
                </a:lnTo>
                <a:lnTo>
                  <a:pt x="1415" y="779"/>
                </a:lnTo>
                <a:lnTo>
                  <a:pt x="1413" y="782"/>
                </a:lnTo>
                <a:lnTo>
                  <a:pt x="1410" y="782"/>
                </a:lnTo>
                <a:lnTo>
                  <a:pt x="1410" y="782"/>
                </a:lnTo>
                <a:lnTo>
                  <a:pt x="1408" y="782"/>
                </a:lnTo>
                <a:lnTo>
                  <a:pt x="1405" y="782"/>
                </a:lnTo>
                <a:lnTo>
                  <a:pt x="1405" y="782"/>
                </a:lnTo>
                <a:lnTo>
                  <a:pt x="1405" y="782"/>
                </a:lnTo>
                <a:lnTo>
                  <a:pt x="1403" y="782"/>
                </a:lnTo>
                <a:lnTo>
                  <a:pt x="1403" y="782"/>
                </a:lnTo>
                <a:lnTo>
                  <a:pt x="1401" y="782"/>
                </a:lnTo>
                <a:lnTo>
                  <a:pt x="1401" y="782"/>
                </a:lnTo>
                <a:lnTo>
                  <a:pt x="1401" y="784"/>
                </a:lnTo>
                <a:lnTo>
                  <a:pt x="1401" y="782"/>
                </a:lnTo>
                <a:lnTo>
                  <a:pt x="1398" y="784"/>
                </a:lnTo>
                <a:lnTo>
                  <a:pt x="1396" y="784"/>
                </a:lnTo>
                <a:lnTo>
                  <a:pt x="1394" y="787"/>
                </a:lnTo>
                <a:lnTo>
                  <a:pt x="1394" y="787"/>
                </a:lnTo>
                <a:lnTo>
                  <a:pt x="1394" y="787"/>
                </a:lnTo>
                <a:lnTo>
                  <a:pt x="1391" y="789"/>
                </a:lnTo>
                <a:lnTo>
                  <a:pt x="1394" y="789"/>
                </a:lnTo>
                <a:lnTo>
                  <a:pt x="1396" y="787"/>
                </a:lnTo>
                <a:lnTo>
                  <a:pt x="1396" y="787"/>
                </a:lnTo>
                <a:lnTo>
                  <a:pt x="1396" y="787"/>
                </a:lnTo>
                <a:lnTo>
                  <a:pt x="1396" y="789"/>
                </a:lnTo>
                <a:lnTo>
                  <a:pt x="1394" y="789"/>
                </a:lnTo>
                <a:close/>
                <a:moveTo>
                  <a:pt x="1512" y="716"/>
                </a:moveTo>
                <a:lnTo>
                  <a:pt x="1512" y="713"/>
                </a:lnTo>
                <a:lnTo>
                  <a:pt x="1512" y="713"/>
                </a:lnTo>
                <a:lnTo>
                  <a:pt x="1512" y="713"/>
                </a:lnTo>
                <a:lnTo>
                  <a:pt x="1512" y="713"/>
                </a:lnTo>
                <a:lnTo>
                  <a:pt x="1509" y="716"/>
                </a:lnTo>
                <a:lnTo>
                  <a:pt x="1512" y="716"/>
                </a:lnTo>
                <a:lnTo>
                  <a:pt x="1512" y="716"/>
                </a:lnTo>
                <a:close/>
                <a:moveTo>
                  <a:pt x="1131" y="1190"/>
                </a:moveTo>
                <a:lnTo>
                  <a:pt x="1129" y="1188"/>
                </a:lnTo>
                <a:lnTo>
                  <a:pt x="1129" y="1188"/>
                </a:lnTo>
                <a:lnTo>
                  <a:pt x="1129" y="1188"/>
                </a:lnTo>
                <a:lnTo>
                  <a:pt x="1129" y="1190"/>
                </a:lnTo>
                <a:lnTo>
                  <a:pt x="1131" y="1190"/>
                </a:lnTo>
                <a:lnTo>
                  <a:pt x="1131" y="1193"/>
                </a:lnTo>
                <a:lnTo>
                  <a:pt x="1134" y="1193"/>
                </a:lnTo>
                <a:lnTo>
                  <a:pt x="1139" y="1190"/>
                </a:lnTo>
                <a:lnTo>
                  <a:pt x="1141" y="1188"/>
                </a:lnTo>
                <a:lnTo>
                  <a:pt x="1141" y="1188"/>
                </a:lnTo>
                <a:lnTo>
                  <a:pt x="1139" y="1186"/>
                </a:lnTo>
                <a:lnTo>
                  <a:pt x="1139" y="1183"/>
                </a:lnTo>
                <a:lnTo>
                  <a:pt x="1139" y="1183"/>
                </a:lnTo>
                <a:lnTo>
                  <a:pt x="1139" y="1181"/>
                </a:lnTo>
                <a:lnTo>
                  <a:pt x="1134" y="1181"/>
                </a:lnTo>
                <a:lnTo>
                  <a:pt x="1131" y="1183"/>
                </a:lnTo>
                <a:lnTo>
                  <a:pt x="1131" y="1183"/>
                </a:lnTo>
                <a:lnTo>
                  <a:pt x="1134" y="1188"/>
                </a:lnTo>
                <a:lnTo>
                  <a:pt x="1131" y="1188"/>
                </a:lnTo>
                <a:lnTo>
                  <a:pt x="1131" y="1190"/>
                </a:lnTo>
                <a:close/>
                <a:moveTo>
                  <a:pt x="1514" y="1453"/>
                </a:moveTo>
                <a:lnTo>
                  <a:pt x="1512" y="1453"/>
                </a:lnTo>
                <a:lnTo>
                  <a:pt x="1509" y="1455"/>
                </a:lnTo>
                <a:lnTo>
                  <a:pt x="1509" y="1455"/>
                </a:lnTo>
                <a:lnTo>
                  <a:pt x="1509" y="1457"/>
                </a:lnTo>
                <a:lnTo>
                  <a:pt x="1512" y="1457"/>
                </a:lnTo>
                <a:lnTo>
                  <a:pt x="1512" y="1457"/>
                </a:lnTo>
                <a:lnTo>
                  <a:pt x="1514" y="1455"/>
                </a:lnTo>
                <a:lnTo>
                  <a:pt x="1514" y="1455"/>
                </a:lnTo>
                <a:lnTo>
                  <a:pt x="1514" y="1453"/>
                </a:lnTo>
                <a:lnTo>
                  <a:pt x="1514" y="1453"/>
                </a:lnTo>
                <a:lnTo>
                  <a:pt x="1514" y="1453"/>
                </a:lnTo>
                <a:close/>
                <a:moveTo>
                  <a:pt x="1517" y="1450"/>
                </a:moveTo>
                <a:lnTo>
                  <a:pt x="1517" y="1450"/>
                </a:lnTo>
                <a:lnTo>
                  <a:pt x="1517" y="1450"/>
                </a:lnTo>
                <a:lnTo>
                  <a:pt x="1517" y="1450"/>
                </a:lnTo>
                <a:lnTo>
                  <a:pt x="1514" y="1450"/>
                </a:lnTo>
                <a:lnTo>
                  <a:pt x="1514" y="1450"/>
                </a:lnTo>
                <a:lnTo>
                  <a:pt x="1514" y="1450"/>
                </a:lnTo>
                <a:lnTo>
                  <a:pt x="1512" y="1450"/>
                </a:lnTo>
                <a:lnTo>
                  <a:pt x="1512" y="1453"/>
                </a:lnTo>
                <a:lnTo>
                  <a:pt x="1514" y="1450"/>
                </a:lnTo>
                <a:lnTo>
                  <a:pt x="1517" y="1450"/>
                </a:lnTo>
                <a:close/>
                <a:moveTo>
                  <a:pt x="1514" y="1415"/>
                </a:moveTo>
                <a:lnTo>
                  <a:pt x="1512" y="1415"/>
                </a:lnTo>
                <a:lnTo>
                  <a:pt x="1509" y="1417"/>
                </a:lnTo>
                <a:lnTo>
                  <a:pt x="1507" y="1417"/>
                </a:lnTo>
                <a:lnTo>
                  <a:pt x="1505" y="1417"/>
                </a:lnTo>
                <a:lnTo>
                  <a:pt x="1502" y="1417"/>
                </a:lnTo>
                <a:lnTo>
                  <a:pt x="1502" y="1417"/>
                </a:lnTo>
                <a:lnTo>
                  <a:pt x="1502" y="1420"/>
                </a:lnTo>
                <a:lnTo>
                  <a:pt x="1502" y="1420"/>
                </a:lnTo>
                <a:lnTo>
                  <a:pt x="1505" y="1420"/>
                </a:lnTo>
                <a:lnTo>
                  <a:pt x="1505" y="1420"/>
                </a:lnTo>
                <a:lnTo>
                  <a:pt x="1505" y="1422"/>
                </a:lnTo>
                <a:lnTo>
                  <a:pt x="1505" y="1427"/>
                </a:lnTo>
                <a:lnTo>
                  <a:pt x="1502" y="1427"/>
                </a:lnTo>
                <a:lnTo>
                  <a:pt x="1500" y="1429"/>
                </a:lnTo>
                <a:lnTo>
                  <a:pt x="1500" y="1429"/>
                </a:lnTo>
                <a:lnTo>
                  <a:pt x="1495" y="1431"/>
                </a:lnTo>
                <a:lnTo>
                  <a:pt x="1498" y="1431"/>
                </a:lnTo>
                <a:lnTo>
                  <a:pt x="1502" y="1431"/>
                </a:lnTo>
                <a:lnTo>
                  <a:pt x="1509" y="1431"/>
                </a:lnTo>
                <a:lnTo>
                  <a:pt x="1512" y="1431"/>
                </a:lnTo>
                <a:lnTo>
                  <a:pt x="1512" y="1429"/>
                </a:lnTo>
                <a:lnTo>
                  <a:pt x="1512" y="1427"/>
                </a:lnTo>
                <a:lnTo>
                  <a:pt x="1514" y="1427"/>
                </a:lnTo>
                <a:lnTo>
                  <a:pt x="1512" y="1424"/>
                </a:lnTo>
                <a:lnTo>
                  <a:pt x="1512" y="1422"/>
                </a:lnTo>
                <a:lnTo>
                  <a:pt x="1512" y="1422"/>
                </a:lnTo>
                <a:lnTo>
                  <a:pt x="1512" y="1420"/>
                </a:lnTo>
                <a:lnTo>
                  <a:pt x="1514" y="1417"/>
                </a:lnTo>
                <a:lnTo>
                  <a:pt x="1514" y="1415"/>
                </a:lnTo>
                <a:close/>
                <a:moveTo>
                  <a:pt x="2518" y="515"/>
                </a:moveTo>
                <a:lnTo>
                  <a:pt x="2518" y="515"/>
                </a:lnTo>
                <a:lnTo>
                  <a:pt x="2518" y="515"/>
                </a:lnTo>
                <a:lnTo>
                  <a:pt x="2520" y="513"/>
                </a:lnTo>
                <a:lnTo>
                  <a:pt x="2518" y="513"/>
                </a:lnTo>
                <a:lnTo>
                  <a:pt x="2516" y="513"/>
                </a:lnTo>
                <a:lnTo>
                  <a:pt x="2516" y="513"/>
                </a:lnTo>
                <a:lnTo>
                  <a:pt x="2513" y="513"/>
                </a:lnTo>
                <a:lnTo>
                  <a:pt x="2518" y="513"/>
                </a:lnTo>
                <a:lnTo>
                  <a:pt x="2518" y="515"/>
                </a:lnTo>
                <a:close/>
                <a:moveTo>
                  <a:pt x="1519" y="713"/>
                </a:moveTo>
                <a:lnTo>
                  <a:pt x="1519" y="711"/>
                </a:lnTo>
                <a:lnTo>
                  <a:pt x="1519" y="713"/>
                </a:lnTo>
                <a:lnTo>
                  <a:pt x="1521" y="711"/>
                </a:lnTo>
                <a:lnTo>
                  <a:pt x="1521" y="711"/>
                </a:lnTo>
                <a:lnTo>
                  <a:pt x="1521" y="709"/>
                </a:lnTo>
                <a:lnTo>
                  <a:pt x="1519" y="709"/>
                </a:lnTo>
                <a:lnTo>
                  <a:pt x="1519" y="711"/>
                </a:lnTo>
                <a:lnTo>
                  <a:pt x="1517" y="711"/>
                </a:lnTo>
                <a:lnTo>
                  <a:pt x="1517" y="713"/>
                </a:lnTo>
                <a:lnTo>
                  <a:pt x="1517" y="713"/>
                </a:lnTo>
                <a:lnTo>
                  <a:pt x="1517" y="713"/>
                </a:lnTo>
                <a:lnTo>
                  <a:pt x="1519" y="713"/>
                </a:lnTo>
                <a:close/>
                <a:moveTo>
                  <a:pt x="1309" y="914"/>
                </a:moveTo>
                <a:lnTo>
                  <a:pt x="1309" y="914"/>
                </a:lnTo>
                <a:lnTo>
                  <a:pt x="1306" y="912"/>
                </a:lnTo>
                <a:lnTo>
                  <a:pt x="1306" y="912"/>
                </a:lnTo>
                <a:lnTo>
                  <a:pt x="1306" y="912"/>
                </a:lnTo>
                <a:lnTo>
                  <a:pt x="1306" y="914"/>
                </a:lnTo>
                <a:lnTo>
                  <a:pt x="1309" y="914"/>
                </a:lnTo>
                <a:close/>
                <a:moveTo>
                  <a:pt x="1323" y="902"/>
                </a:moveTo>
                <a:lnTo>
                  <a:pt x="1320" y="902"/>
                </a:lnTo>
                <a:lnTo>
                  <a:pt x="1320" y="902"/>
                </a:lnTo>
                <a:lnTo>
                  <a:pt x="1325" y="902"/>
                </a:lnTo>
                <a:lnTo>
                  <a:pt x="1323" y="902"/>
                </a:lnTo>
                <a:close/>
                <a:moveTo>
                  <a:pt x="1117" y="1446"/>
                </a:moveTo>
                <a:lnTo>
                  <a:pt x="1117" y="1446"/>
                </a:lnTo>
                <a:lnTo>
                  <a:pt x="1117" y="1448"/>
                </a:lnTo>
                <a:lnTo>
                  <a:pt x="1117" y="1446"/>
                </a:lnTo>
                <a:lnTo>
                  <a:pt x="1117" y="1446"/>
                </a:lnTo>
                <a:lnTo>
                  <a:pt x="1117" y="1446"/>
                </a:lnTo>
                <a:close/>
                <a:moveTo>
                  <a:pt x="1304" y="1198"/>
                </a:moveTo>
                <a:lnTo>
                  <a:pt x="1304" y="1198"/>
                </a:lnTo>
                <a:lnTo>
                  <a:pt x="1302" y="1200"/>
                </a:lnTo>
                <a:lnTo>
                  <a:pt x="1302" y="1200"/>
                </a:lnTo>
                <a:lnTo>
                  <a:pt x="1302" y="1200"/>
                </a:lnTo>
                <a:lnTo>
                  <a:pt x="1302" y="1200"/>
                </a:lnTo>
                <a:lnTo>
                  <a:pt x="1302" y="1202"/>
                </a:lnTo>
                <a:lnTo>
                  <a:pt x="1302" y="1202"/>
                </a:lnTo>
                <a:lnTo>
                  <a:pt x="1306" y="1202"/>
                </a:lnTo>
                <a:lnTo>
                  <a:pt x="1311" y="1202"/>
                </a:lnTo>
                <a:lnTo>
                  <a:pt x="1313" y="1198"/>
                </a:lnTo>
                <a:lnTo>
                  <a:pt x="1313" y="1198"/>
                </a:lnTo>
                <a:lnTo>
                  <a:pt x="1313" y="1195"/>
                </a:lnTo>
                <a:lnTo>
                  <a:pt x="1313" y="1195"/>
                </a:lnTo>
                <a:lnTo>
                  <a:pt x="1311" y="1198"/>
                </a:lnTo>
                <a:lnTo>
                  <a:pt x="1309" y="1198"/>
                </a:lnTo>
                <a:lnTo>
                  <a:pt x="1309" y="1198"/>
                </a:lnTo>
                <a:lnTo>
                  <a:pt x="1306" y="1198"/>
                </a:lnTo>
                <a:lnTo>
                  <a:pt x="1304" y="1198"/>
                </a:lnTo>
                <a:close/>
                <a:moveTo>
                  <a:pt x="1354" y="841"/>
                </a:moveTo>
                <a:lnTo>
                  <a:pt x="1356" y="839"/>
                </a:lnTo>
                <a:lnTo>
                  <a:pt x="1358" y="836"/>
                </a:lnTo>
                <a:lnTo>
                  <a:pt x="1356" y="836"/>
                </a:lnTo>
                <a:lnTo>
                  <a:pt x="1354" y="841"/>
                </a:lnTo>
                <a:lnTo>
                  <a:pt x="1349" y="843"/>
                </a:lnTo>
                <a:lnTo>
                  <a:pt x="1351" y="843"/>
                </a:lnTo>
                <a:lnTo>
                  <a:pt x="1354" y="841"/>
                </a:lnTo>
                <a:close/>
                <a:moveTo>
                  <a:pt x="1384" y="805"/>
                </a:moveTo>
                <a:lnTo>
                  <a:pt x="1382" y="808"/>
                </a:lnTo>
                <a:lnTo>
                  <a:pt x="1380" y="810"/>
                </a:lnTo>
                <a:lnTo>
                  <a:pt x="1384" y="805"/>
                </a:lnTo>
                <a:lnTo>
                  <a:pt x="1384" y="805"/>
                </a:lnTo>
                <a:close/>
                <a:moveTo>
                  <a:pt x="1389" y="789"/>
                </a:moveTo>
                <a:lnTo>
                  <a:pt x="1389" y="789"/>
                </a:lnTo>
                <a:lnTo>
                  <a:pt x="1389" y="789"/>
                </a:lnTo>
                <a:lnTo>
                  <a:pt x="1389" y="789"/>
                </a:lnTo>
                <a:lnTo>
                  <a:pt x="1391" y="789"/>
                </a:lnTo>
                <a:lnTo>
                  <a:pt x="1391" y="789"/>
                </a:lnTo>
                <a:lnTo>
                  <a:pt x="1391" y="787"/>
                </a:lnTo>
                <a:lnTo>
                  <a:pt x="1391" y="787"/>
                </a:lnTo>
                <a:lnTo>
                  <a:pt x="1389" y="789"/>
                </a:lnTo>
                <a:close/>
                <a:moveTo>
                  <a:pt x="1311" y="1247"/>
                </a:moveTo>
                <a:lnTo>
                  <a:pt x="1309" y="1247"/>
                </a:lnTo>
                <a:lnTo>
                  <a:pt x="1306" y="1245"/>
                </a:lnTo>
                <a:lnTo>
                  <a:pt x="1304" y="1245"/>
                </a:lnTo>
                <a:lnTo>
                  <a:pt x="1304" y="1245"/>
                </a:lnTo>
                <a:lnTo>
                  <a:pt x="1302" y="1245"/>
                </a:lnTo>
                <a:lnTo>
                  <a:pt x="1306" y="1247"/>
                </a:lnTo>
                <a:lnTo>
                  <a:pt x="1311" y="1249"/>
                </a:lnTo>
                <a:lnTo>
                  <a:pt x="1311" y="1247"/>
                </a:lnTo>
                <a:close/>
                <a:moveTo>
                  <a:pt x="1311" y="912"/>
                </a:moveTo>
                <a:lnTo>
                  <a:pt x="1309" y="914"/>
                </a:lnTo>
                <a:lnTo>
                  <a:pt x="1309" y="914"/>
                </a:lnTo>
                <a:lnTo>
                  <a:pt x="1313" y="909"/>
                </a:lnTo>
                <a:lnTo>
                  <a:pt x="1316" y="907"/>
                </a:lnTo>
                <a:lnTo>
                  <a:pt x="1316" y="907"/>
                </a:lnTo>
                <a:lnTo>
                  <a:pt x="1311" y="912"/>
                </a:lnTo>
                <a:close/>
                <a:moveTo>
                  <a:pt x="1328" y="902"/>
                </a:moveTo>
                <a:lnTo>
                  <a:pt x="1328" y="902"/>
                </a:lnTo>
                <a:lnTo>
                  <a:pt x="1330" y="900"/>
                </a:lnTo>
                <a:lnTo>
                  <a:pt x="1330" y="900"/>
                </a:lnTo>
                <a:lnTo>
                  <a:pt x="1332" y="895"/>
                </a:lnTo>
                <a:lnTo>
                  <a:pt x="1332" y="893"/>
                </a:lnTo>
                <a:lnTo>
                  <a:pt x="1332" y="890"/>
                </a:lnTo>
                <a:lnTo>
                  <a:pt x="1332" y="890"/>
                </a:lnTo>
                <a:lnTo>
                  <a:pt x="1332" y="890"/>
                </a:lnTo>
                <a:lnTo>
                  <a:pt x="1332" y="893"/>
                </a:lnTo>
                <a:lnTo>
                  <a:pt x="1332" y="895"/>
                </a:lnTo>
                <a:lnTo>
                  <a:pt x="1330" y="900"/>
                </a:lnTo>
                <a:lnTo>
                  <a:pt x="1328" y="902"/>
                </a:lnTo>
                <a:close/>
                <a:moveTo>
                  <a:pt x="1332" y="888"/>
                </a:moveTo>
                <a:lnTo>
                  <a:pt x="1332" y="886"/>
                </a:lnTo>
                <a:lnTo>
                  <a:pt x="1330" y="886"/>
                </a:lnTo>
                <a:lnTo>
                  <a:pt x="1332" y="888"/>
                </a:lnTo>
                <a:lnTo>
                  <a:pt x="1332" y="888"/>
                </a:lnTo>
                <a:lnTo>
                  <a:pt x="1332" y="888"/>
                </a:lnTo>
                <a:close/>
                <a:moveTo>
                  <a:pt x="1195" y="1110"/>
                </a:moveTo>
                <a:lnTo>
                  <a:pt x="1195" y="1110"/>
                </a:lnTo>
                <a:lnTo>
                  <a:pt x="1193" y="1110"/>
                </a:lnTo>
                <a:lnTo>
                  <a:pt x="1193" y="1113"/>
                </a:lnTo>
                <a:lnTo>
                  <a:pt x="1191" y="1113"/>
                </a:lnTo>
                <a:lnTo>
                  <a:pt x="1191" y="1113"/>
                </a:lnTo>
                <a:lnTo>
                  <a:pt x="1191" y="1115"/>
                </a:lnTo>
                <a:lnTo>
                  <a:pt x="1188" y="1117"/>
                </a:lnTo>
                <a:lnTo>
                  <a:pt x="1188" y="1117"/>
                </a:lnTo>
                <a:lnTo>
                  <a:pt x="1191" y="1115"/>
                </a:lnTo>
                <a:lnTo>
                  <a:pt x="1195" y="1110"/>
                </a:lnTo>
                <a:close/>
                <a:moveTo>
                  <a:pt x="1186" y="1117"/>
                </a:moveTo>
                <a:lnTo>
                  <a:pt x="1186" y="1120"/>
                </a:lnTo>
                <a:lnTo>
                  <a:pt x="1186" y="1120"/>
                </a:lnTo>
                <a:lnTo>
                  <a:pt x="1186" y="1117"/>
                </a:lnTo>
                <a:lnTo>
                  <a:pt x="1186" y="1117"/>
                </a:lnTo>
                <a:close/>
                <a:moveTo>
                  <a:pt x="1165" y="1087"/>
                </a:moveTo>
                <a:lnTo>
                  <a:pt x="1165" y="1084"/>
                </a:lnTo>
                <a:lnTo>
                  <a:pt x="1165" y="1087"/>
                </a:lnTo>
                <a:lnTo>
                  <a:pt x="1165" y="1087"/>
                </a:lnTo>
                <a:lnTo>
                  <a:pt x="1167" y="1087"/>
                </a:lnTo>
                <a:lnTo>
                  <a:pt x="1167" y="1087"/>
                </a:lnTo>
                <a:lnTo>
                  <a:pt x="1165" y="1087"/>
                </a:lnTo>
                <a:lnTo>
                  <a:pt x="1165" y="1087"/>
                </a:lnTo>
                <a:close/>
                <a:moveTo>
                  <a:pt x="1134" y="1018"/>
                </a:moveTo>
                <a:lnTo>
                  <a:pt x="1131" y="1018"/>
                </a:lnTo>
                <a:lnTo>
                  <a:pt x="1131" y="1018"/>
                </a:lnTo>
                <a:lnTo>
                  <a:pt x="1129" y="1018"/>
                </a:lnTo>
                <a:lnTo>
                  <a:pt x="1127" y="1018"/>
                </a:lnTo>
                <a:lnTo>
                  <a:pt x="1127" y="1018"/>
                </a:lnTo>
                <a:lnTo>
                  <a:pt x="1129" y="1020"/>
                </a:lnTo>
                <a:lnTo>
                  <a:pt x="1131" y="1018"/>
                </a:lnTo>
                <a:lnTo>
                  <a:pt x="1134" y="1018"/>
                </a:lnTo>
                <a:close/>
                <a:moveTo>
                  <a:pt x="1167" y="1084"/>
                </a:moveTo>
                <a:lnTo>
                  <a:pt x="1167" y="1082"/>
                </a:lnTo>
                <a:lnTo>
                  <a:pt x="1165" y="1082"/>
                </a:lnTo>
                <a:lnTo>
                  <a:pt x="1165" y="1084"/>
                </a:lnTo>
                <a:lnTo>
                  <a:pt x="1167" y="1084"/>
                </a:lnTo>
                <a:lnTo>
                  <a:pt x="1167" y="1084"/>
                </a:lnTo>
                <a:close/>
                <a:moveTo>
                  <a:pt x="1235" y="1129"/>
                </a:moveTo>
                <a:lnTo>
                  <a:pt x="1235" y="1129"/>
                </a:lnTo>
                <a:lnTo>
                  <a:pt x="1238" y="1129"/>
                </a:lnTo>
                <a:lnTo>
                  <a:pt x="1238" y="1127"/>
                </a:lnTo>
                <a:lnTo>
                  <a:pt x="1238" y="1127"/>
                </a:lnTo>
                <a:lnTo>
                  <a:pt x="1238" y="1122"/>
                </a:lnTo>
                <a:lnTo>
                  <a:pt x="1235" y="1122"/>
                </a:lnTo>
                <a:lnTo>
                  <a:pt x="1235" y="1117"/>
                </a:lnTo>
                <a:lnTo>
                  <a:pt x="1235" y="1117"/>
                </a:lnTo>
                <a:lnTo>
                  <a:pt x="1235" y="1115"/>
                </a:lnTo>
                <a:lnTo>
                  <a:pt x="1235" y="1115"/>
                </a:lnTo>
                <a:lnTo>
                  <a:pt x="1233" y="1113"/>
                </a:lnTo>
                <a:lnTo>
                  <a:pt x="1231" y="1113"/>
                </a:lnTo>
                <a:lnTo>
                  <a:pt x="1231" y="1117"/>
                </a:lnTo>
                <a:lnTo>
                  <a:pt x="1231" y="1120"/>
                </a:lnTo>
                <a:lnTo>
                  <a:pt x="1228" y="1122"/>
                </a:lnTo>
                <a:lnTo>
                  <a:pt x="1228" y="1124"/>
                </a:lnTo>
                <a:lnTo>
                  <a:pt x="1228" y="1124"/>
                </a:lnTo>
                <a:lnTo>
                  <a:pt x="1228" y="1124"/>
                </a:lnTo>
                <a:lnTo>
                  <a:pt x="1228" y="1124"/>
                </a:lnTo>
                <a:lnTo>
                  <a:pt x="1226" y="1124"/>
                </a:lnTo>
                <a:lnTo>
                  <a:pt x="1226" y="1124"/>
                </a:lnTo>
                <a:lnTo>
                  <a:pt x="1226" y="1127"/>
                </a:lnTo>
                <a:lnTo>
                  <a:pt x="1228" y="1127"/>
                </a:lnTo>
                <a:lnTo>
                  <a:pt x="1228" y="1129"/>
                </a:lnTo>
                <a:lnTo>
                  <a:pt x="1231" y="1127"/>
                </a:lnTo>
                <a:lnTo>
                  <a:pt x="1231" y="1129"/>
                </a:lnTo>
                <a:lnTo>
                  <a:pt x="1231" y="1129"/>
                </a:lnTo>
                <a:lnTo>
                  <a:pt x="1231" y="1131"/>
                </a:lnTo>
                <a:lnTo>
                  <a:pt x="1233" y="1131"/>
                </a:lnTo>
                <a:lnTo>
                  <a:pt x="1235" y="1129"/>
                </a:lnTo>
                <a:close/>
                <a:moveTo>
                  <a:pt x="1221" y="1172"/>
                </a:moveTo>
                <a:lnTo>
                  <a:pt x="1221" y="1172"/>
                </a:lnTo>
                <a:lnTo>
                  <a:pt x="1221" y="1172"/>
                </a:lnTo>
                <a:lnTo>
                  <a:pt x="1224" y="1174"/>
                </a:lnTo>
                <a:lnTo>
                  <a:pt x="1224" y="1174"/>
                </a:lnTo>
                <a:lnTo>
                  <a:pt x="1224" y="1174"/>
                </a:lnTo>
                <a:lnTo>
                  <a:pt x="1226" y="1174"/>
                </a:lnTo>
                <a:lnTo>
                  <a:pt x="1224" y="1174"/>
                </a:lnTo>
                <a:lnTo>
                  <a:pt x="1224" y="1172"/>
                </a:lnTo>
                <a:lnTo>
                  <a:pt x="1224" y="1172"/>
                </a:lnTo>
                <a:lnTo>
                  <a:pt x="1221" y="1172"/>
                </a:lnTo>
                <a:lnTo>
                  <a:pt x="1221" y="1172"/>
                </a:lnTo>
                <a:close/>
                <a:moveTo>
                  <a:pt x="1228" y="1176"/>
                </a:moveTo>
                <a:lnTo>
                  <a:pt x="1228" y="1176"/>
                </a:lnTo>
                <a:lnTo>
                  <a:pt x="1228" y="1176"/>
                </a:lnTo>
                <a:lnTo>
                  <a:pt x="1226" y="1174"/>
                </a:lnTo>
                <a:lnTo>
                  <a:pt x="1226" y="1174"/>
                </a:lnTo>
                <a:lnTo>
                  <a:pt x="1226" y="1174"/>
                </a:lnTo>
                <a:lnTo>
                  <a:pt x="1226" y="1174"/>
                </a:lnTo>
                <a:lnTo>
                  <a:pt x="1224" y="1176"/>
                </a:lnTo>
                <a:lnTo>
                  <a:pt x="1226" y="1176"/>
                </a:lnTo>
                <a:lnTo>
                  <a:pt x="1226" y="1176"/>
                </a:lnTo>
                <a:lnTo>
                  <a:pt x="1228" y="1176"/>
                </a:lnTo>
                <a:lnTo>
                  <a:pt x="1228" y="1176"/>
                </a:lnTo>
                <a:close/>
                <a:moveTo>
                  <a:pt x="1198" y="994"/>
                </a:moveTo>
                <a:lnTo>
                  <a:pt x="1198" y="997"/>
                </a:lnTo>
                <a:lnTo>
                  <a:pt x="1200" y="992"/>
                </a:lnTo>
                <a:lnTo>
                  <a:pt x="1200" y="992"/>
                </a:lnTo>
                <a:lnTo>
                  <a:pt x="1198" y="992"/>
                </a:lnTo>
                <a:lnTo>
                  <a:pt x="1198" y="994"/>
                </a:lnTo>
                <a:close/>
                <a:moveTo>
                  <a:pt x="1228" y="1181"/>
                </a:moveTo>
                <a:lnTo>
                  <a:pt x="1228" y="1181"/>
                </a:lnTo>
                <a:lnTo>
                  <a:pt x="1228" y="1181"/>
                </a:lnTo>
                <a:lnTo>
                  <a:pt x="1231" y="1181"/>
                </a:lnTo>
                <a:lnTo>
                  <a:pt x="1231" y="1181"/>
                </a:lnTo>
                <a:lnTo>
                  <a:pt x="1231" y="1181"/>
                </a:lnTo>
                <a:lnTo>
                  <a:pt x="1231" y="1179"/>
                </a:lnTo>
                <a:lnTo>
                  <a:pt x="1228" y="1179"/>
                </a:lnTo>
                <a:lnTo>
                  <a:pt x="1228" y="1179"/>
                </a:lnTo>
                <a:lnTo>
                  <a:pt x="1226" y="1179"/>
                </a:lnTo>
                <a:lnTo>
                  <a:pt x="1226" y="1179"/>
                </a:lnTo>
                <a:lnTo>
                  <a:pt x="1228" y="1181"/>
                </a:lnTo>
                <a:close/>
                <a:moveTo>
                  <a:pt x="1202" y="1167"/>
                </a:moveTo>
                <a:lnTo>
                  <a:pt x="1202" y="1167"/>
                </a:lnTo>
                <a:lnTo>
                  <a:pt x="1202" y="1167"/>
                </a:lnTo>
                <a:lnTo>
                  <a:pt x="1198" y="1162"/>
                </a:lnTo>
                <a:lnTo>
                  <a:pt x="1198" y="1162"/>
                </a:lnTo>
                <a:lnTo>
                  <a:pt x="1198" y="1164"/>
                </a:lnTo>
                <a:lnTo>
                  <a:pt x="1200" y="1164"/>
                </a:lnTo>
                <a:lnTo>
                  <a:pt x="1202" y="1167"/>
                </a:lnTo>
                <a:close/>
                <a:moveTo>
                  <a:pt x="1217" y="1169"/>
                </a:moveTo>
                <a:lnTo>
                  <a:pt x="1219" y="1172"/>
                </a:lnTo>
                <a:lnTo>
                  <a:pt x="1219" y="1172"/>
                </a:lnTo>
                <a:lnTo>
                  <a:pt x="1219" y="1172"/>
                </a:lnTo>
                <a:lnTo>
                  <a:pt x="1221" y="1172"/>
                </a:lnTo>
                <a:lnTo>
                  <a:pt x="1219" y="1169"/>
                </a:lnTo>
                <a:lnTo>
                  <a:pt x="1219" y="1169"/>
                </a:lnTo>
                <a:lnTo>
                  <a:pt x="1219" y="1169"/>
                </a:lnTo>
                <a:lnTo>
                  <a:pt x="1217" y="1169"/>
                </a:lnTo>
                <a:lnTo>
                  <a:pt x="1214" y="1169"/>
                </a:lnTo>
                <a:lnTo>
                  <a:pt x="1214" y="1169"/>
                </a:lnTo>
                <a:lnTo>
                  <a:pt x="1214" y="1169"/>
                </a:lnTo>
                <a:lnTo>
                  <a:pt x="1214" y="1169"/>
                </a:lnTo>
                <a:lnTo>
                  <a:pt x="1217" y="1169"/>
                </a:lnTo>
                <a:close/>
                <a:moveTo>
                  <a:pt x="1240" y="1136"/>
                </a:moveTo>
                <a:lnTo>
                  <a:pt x="1238" y="1134"/>
                </a:lnTo>
                <a:lnTo>
                  <a:pt x="1238" y="1136"/>
                </a:lnTo>
                <a:lnTo>
                  <a:pt x="1235" y="1134"/>
                </a:lnTo>
                <a:lnTo>
                  <a:pt x="1238" y="1134"/>
                </a:lnTo>
                <a:lnTo>
                  <a:pt x="1238" y="1134"/>
                </a:lnTo>
                <a:lnTo>
                  <a:pt x="1238" y="1131"/>
                </a:lnTo>
                <a:lnTo>
                  <a:pt x="1235" y="1131"/>
                </a:lnTo>
                <a:lnTo>
                  <a:pt x="1235" y="1131"/>
                </a:lnTo>
                <a:lnTo>
                  <a:pt x="1233" y="1134"/>
                </a:lnTo>
                <a:lnTo>
                  <a:pt x="1233" y="1131"/>
                </a:lnTo>
                <a:lnTo>
                  <a:pt x="1231" y="1134"/>
                </a:lnTo>
                <a:lnTo>
                  <a:pt x="1233" y="1136"/>
                </a:lnTo>
                <a:lnTo>
                  <a:pt x="1233" y="1136"/>
                </a:lnTo>
                <a:lnTo>
                  <a:pt x="1233" y="1141"/>
                </a:lnTo>
                <a:lnTo>
                  <a:pt x="1235" y="1141"/>
                </a:lnTo>
                <a:lnTo>
                  <a:pt x="1235" y="1143"/>
                </a:lnTo>
                <a:lnTo>
                  <a:pt x="1238" y="1143"/>
                </a:lnTo>
                <a:lnTo>
                  <a:pt x="1240" y="1141"/>
                </a:lnTo>
                <a:lnTo>
                  <a:pt x="1240" y="1141"/>
                </a:lnTo>
                <a:lnTo>
                  <a:pt x="1240" y="1138"/>
                </a:lnTo>
                <a:lnTo>
                  <a:pt x="1240" y="1138"/>
                </a:lnTo>
                <a:lnTo>
                  <a:pt x="1240" y="1138"/>
                </a:lnTo>
                <a:lnTo>
                  <a:pt x="1240" y="1136"/>
                </a:lnTo>
                <a:close/>
                <a:moveTo>
                  <a:pt x="2017" y="194"/>
                </a:moveTo>
                <a:lnTo>
                  <a:pt x="2017" y="194"/>
                </a:lnTo>
                <a:lnTo>
                  <a:pt x="2017" y="194"/>
                </a:lnTo>
                <a:lnTo>
                  <a:pt x="2017" y="194"/>
                </a:lnTo>
                <a:lnTo>
                  <a:pt x="2015" y="191"/>
                </a:lnTo>
                <a:lnTo>
                  <a:pt x="2013" y="194"/>
                </a:lnTo>
                <a:lnTo>
                  <a:pt x="2013" y="194"/>
                </a:lnTo>
                <a:lnTo>
                  <a:pt x="2013" y="194"/>
                </a:lnTo>
                <a:lnTo>
                  <a:pt x="2013" y="194"/>
                </a:lnTo>
                <a:lnTo>
                  <a:pt x="2015" y="194"/>
                </a:lnTo>
                <a:lnTo>
                  <a:pt x="2017" y="194"/>
                </a:lnTo>
                <a:close/>
                <a:moveTo>
                  <a:pt x="5168" y="1975"/>
                </a:moveTo>
                <a:lnTo>
                  <a:pt x="5168" y="1972"/>
                </a:lnTo>
                <a:lnTo>
                  <a:pt x="5168" y="1972"/>
                </a:lnTo>
                <a:lnTo>
                  <a:pt x="5168" y="1970"/>
                </a:lnTo>
                <a:lnTo>
                  <a:pt x="5168" y="1972"/>
                </a:lnTo>
                <a:lnTo>
                  <a:pt x="5168" y="1975"/>
                </a:lnTo>
                <a:close/>
                <a:moveTo>
                  <a:pt x="5171" y="1972"/>
                </a:moveTo>
                <a:lnTo>
                  <a:pt x="5171" y="1975"/>
                </a:lnTo>
                <a:lnTo>
                  <a:pt x="5171" y="1975"/>
                </a:lnTo>
                <a:lnTo>
                  <a:pt x="5168" y="1975"/>
                </a:lnTo>
                <a:lnTo>
                  <a:pt x="5171" y="1975"/>
                </a:lnTo>
                <a:lnTo>
                  <a:pt x="5171" y="1977"/>
                </a:lnTo>
                <a:lnTo>
                  <a:pt x="5171" y="1977"/>
                </a:lnTo>
                <a:lnTo>
                  <a:pt x="5171" y="1977"/>
                </a:lnTo>
                <a:lnTo>
                  <a:pt x="5171" y="1977"/>
                </a:lnTo>
                <a:lnTo>
                  <a:pt x="5171" y="1975"/>
                </a:lnTo>
                <a:lnTo>
                  <a:pt x="5171" y="1972"/>
                </a:lnTo>
                <a:close/>
                <a:moveTo>
                  <a:pt x="5164" y="1934"/>
                </a:moveTo>
                <a:lnTo>
                  <a:pt x="5164" y="1932"/>
                </a:lnTo>
                <a:lnTo>
                  <a:pt x="5161" y="1932"/>
                </a:lnTo>
                <a:lnTo>
                  <a:pt x="5161" y="1934"/>
                </a:lnTo>
                <a:lnTo>
                  <a:pt x="5161" y="1934"/>
                </a:lnTo>
                <a:lnTo>
                  <a:pt x="5159" y="1934"/>
                </a:lnTo>
                <a:lnTo>
                  <a:pt x="5159" y="1934"/>
                </a:lnTo>
                <a:lnTo>
                  <a:pt x="5161" y="1937"/>
                </a:lnTo>
                <a:lnTo>
                  <a:pt x="5161" y="1934"/>
                </a:lnTo>
                <a:lnTo>
                  <a:pt x="5164" y="1934"/>
                </a:lnTo>
                <a:close/>
                <a:moveTo>
                  <a:pt x="5171" y="1939"/>
                </a:moveTo>
                <a:lnTo>
                  <a:pt x="5173" y="1937"/>
                </a:lnTo>
                <a:lnTo>
                  <a:pt x="5173" y="1937"/>
                </a:lnTo>
                <a:lnTo>
                  <a:pt x="5175" y="1934"/>
                </a:lnTo>
                <a:lnTo>
                  <a:pt x="5173" y="1934"/>
                </a:lnTo>
                <a:lnTo>
                  <a:pt x="5173" y="1934"/>
                </a:lnTo>
                <a:lnTo>
                  <a:pt x="5173" y="1934"/>
                </a:lnTo>
                <a:lnTo>
                  <a:pt x="5173" y="1937"/>
                </a:lnTo>
                <a:lnTo>
                  <a:pt x="5171" y="1937"/>
                </a:lnTo>
                <a:lnTo>
                  <a:pt x="5171" y="1934"/>
                </a:lnTo>
                <a:lnTo>
                  <a:pt x="5171" y="1934"/>
                </a:lnTo>
                <a:lnTo>
                  <a:pt x="5171" y="1932"/>
                </a:lnTo>
                <a:lnTo>
                  <a:pt x="5171" y="1932"/>
                </a:lnTo>
                <a:lnTo>
                  <a:pt x="5168" y="1934"/>
                </a:lnTo>
                <a:lnTo>
                  <a:pt x="5168" y="1934"/>
                </a:lnTo>
                <a:lnTo>
                  <a:pt x="5166" y="1937"/>
                </a:lnTo>
                <a:lnTo>
                  <a:pt x="5164" y="1939"/>
                </a:lnTo>
                <a:lnTo>
                  <a:pt x="5164" y="1942"/>
                </a:lnTo>
                <a:lnTo>
                  <a:pt x="5164" y="1944"/>
                </a:lnTo>
                <a:lnTo>
                  <a:pt x="5164" y="1944"/>
                </a:lnTo>
                <a:lnTo>
                  <a:pt x="5164" y="1944"/>
                </a:lnTo>
                <a:lnTo>
                  <a:pt x="5166" y="1944"/>
                </a:lnTo>
                <a:lnTo>
                  <a:pt x="5168" y="1946"/>
                </a:lnTo>
                <a:lnTo>
                  <a:pt x="5171" y="1944"/>
                </a:lnTo>
                <a:lnTo>
                  <a:pt x="5173" y="1946"/>
                </a:lnTo>
                <a:lnTo>
                  <a:pt x="5173" y="1944"/>
                </a:lnTo>
                <a:lnTo>
                  <a:pt x="5173" y="1944"/>
                </a:lnTo>
                <a:lnTo>
                  <a:pt x="5173" y="1944"/>
                </a:lnTo>
                <a:lnTo>
                  <a:pt x="5173" y="1944"/>
                </a:lnTo>
                <a:lnTo>
                  <a:pt x="5171" y="1942"/>
                </a:lnTo>
                <a:lnTo>
                  <a:pt x="5171" y="1942"/>
                </a:lnTo>
                <a:lnTo>
                  <a:pt x="5171" y="1942"/>
                </a:lnTo>
                <a:lnTo>
                  <a:pt x="5171" y="1939"/>
                </a:lnTo>
                <a:close/>
                <a:moveTo>
                  <a:pt x="5430" y="2171"/>
                </a:moveTo>
                <a:lnTo>
                  <a:pt x="5428" y="2168"/>
                </a:lnTo>
                <a:lnTo>
                  <a:pt x="5428" y="2166"/>
                </a:lnTo>
                <a:lnTo>
                  <a:pt x="5428" y="2166"/>
                </a:lnTo>
                <a:lnTo>
                  <a:pt x="5428" y="2166"/>
                </a:lnTo>
                <a:lnTo>
                  <a:pt x="5428" y="2166"/>
                </a:lnTo>
                <a:lnTo>
                  <a:pt x="5426" y="2168"/>
                </a:lnTo>
                <a:lnTo>
                  <a:pt x="5428" y="2168"/>
                </a:lnTo>
                <a:lnTo>
                  <a:pt x="5428" y="2171"/>
                </a:lnTo>
                <a:lnTo>
                  <a:pt x="5426" y="2171"/>
                </a:lnTo>
                <a:lnTo>
                  <a:pt x="5426" y="2173"/>
                </a:lnTo>
                <a:lnTo>
                  <a:pt x="5423" y="2175"/>
                </a:lnTo>
                <a:lnTo>
                  <a:pt x="5421" y="2178"/>
                </a:lnTo>
                <a:lnTo>
                  <a:pt x="5421" y="2178"/>
                </a:lnTo>
                <a:lnTo>
                  <a:pt x="5421" y="2180"/>
                </a:lnTo>
                <a:lnTo>
                  <a:pt x="5419" y="2182"/>
                </a:lnTo>
                <a:lnTo>
                  <a:pt x="5419" y="2187"/>
                </a:lnTo>
                <a:lnTo>
                  <a:pt x="5419" y="2187"/>
                </a:lnTo>
                <a:lnTo>
                  <a:pt x="5419" y="2187"/>
                </a:lnTo>
                <a:lnTo>
                  <a:pt x="5421" y="2185"/>
                </a:lnTo>
                <a:lnTo>
                  <a:pt x="5423" y="2182"/>
                </a:lnTo>
                <a:lnTo>
                  <a:pt x="5428" y="2173"/>
                </a:lnTo>
                <a:lnTo>
                  <a:pt x="5430" y="2171"/>
                </a:lnTo>
                <a:close/>
                <a:moveTo>
                  <a:pt x="5416" y="2223"/>
                </a:moveTo>
                <a:lnTo>
                  <a:pt x="5414" y="2225"/>
                </a:lnTo>
                <a:lnTo>
                  <a:pt x="5414" y="2227"/>
                </a:lnTo>
                <a:lnTo>
                  <a:pt x="5414" y="2227"/>
                </a:lnTo>
                <a:lnTo>
                  <a:pt x="5414" y="2227"/>
                </a:lnTo>
                <a:lnTo>
                  <a:pt x="5416" y="2223"/>
                </a:lnTo>
                <a:lnTo>
                  <a:pt x="5416" y="2223"/>
                </a:lnTo>
                <a:lnTo>
                  <a:pt x="5416" y="2223"/>
                </a:lnTo>
                <a:close/>
                <a:moveTo>
                  <a:pt x="5175" y="2454"/>
                </a:moveTo>
                <a:lnTo>
                  <a:pt x="5175" y="2454"/>
                </a:lnTo>
                <a:lnTo>
                  <a:pt x="5173" y="2454"/>
                </a:lnTo>
                <a:lnTo>
                  <a:pt x="5173" y="2454"/>
                </a:lnTo>
                <a:lnTo>
                  <a:pt x="5173" y="2454"/>
                </a:lnTo>
                <a:lnTo>
                  <a:pt x="5173" y="2456"/>
                </a:lnTo>
                <a:lnTo>
                  <a:pt x="5175" y="2454"/>
                </a:lnTo>
                <a:close/>
                <a:moveTo>
                  <a:pt x="5419" y="2190"/>
                </a:moveTo>
                <a:lnTo>
                  <a:pt x="5419" y="2190"/>
                </a:lnTo>
                <a:lnTo>
                  <a:pt x="5416" y="2185"/>
                </a:lnTo>
                <a:lnTo>
                  <a:pt x="5419" y="2180"/>
                </a:lnTo>
                <a:lnTo>
                  <a:pt x="5416" y="2178"/>
                </a:lnTo>
                <a:lnTo>
                  <a:pt x="5416" y="2175"/>
                </a:lnTo>
                <a:lnTo>
                  <a:pt x="5414" y="2173"/>
                </a:lnTo>
                <a:lnTo>
                  <a:pt x="5414" y="2171"/>
                </a:lnTo>
                <a:lnTo>
                  <a:pt x="5414" y="2168"/>
                </a:lnTo>
                <a:lnTo>
                  <a:pt x="5414" y="2166"/>
                </a:lnTo>
                <a:lnTo>
                  <a:pt x="5412" y="2166"/>
                </a:lnTo>
                <a:lnTo>
                  <a:pt x="5412" y="2166"/>
                </a:lnTo>
                <a:lnTo>
                  <a:pt x="5409" y="2164"/>
                </a:lnTo>
                <a:lnTo>
                  <a:pt x="5409" y="2161"/>
                </a:lnTo>
                <a:lnTo>
                  <a:pt x="5407" y="2154"/>
                </a:lnTo>
                <a:lnTo>
                  <a:pt x="5407" y="2152"/>
                </a:lnTo>
                <a:lnTo>
                  <a:pt x="5404" y="2152"/>
                </a:lnTo>
                <a:lnTo>
                  <a:pt x="5402" y="2152"/>
                </a:lnTo>
                <a:lnTo>
                  <a:pt x="5400" y="2149"/>
                </a:lnTo>
                <a:lnTo>
                  <a:pt x="5397" y="2147"/>
                </a:lnTo>
                <a:lnTo>
                  <a:pt x="5395" y="2145"/>
                </a:lnTo>
                <a:lnTo>
                  <a:pt x="5395" y="2145"/>
                </a:lnTo>
                <a:lnTo>
                  <a:pt x="5393" y="2142"/>
                </a:lnTo>
                <a:lnTo>
                  <a:pt x="5393" y="2140"/>
                </a:lnTo>
                <a:lnTo>
                  <a:pt x="5393" y="2138"/>
                </a:lnTo>
                <a:lnTo>
                  <a:pt x="5393" y="2133"/>
                </a:lnTo>
                <a:lnTo>
                  <a:pt x="5393" y="2128"/>
                </a:lnTo>
                <a:lnTo>
                  <a:pt x="5395" y="2121"/>
                </a:lnTo>
                <a:lnTo>
                  <a:pt x="5393" y="2116"/>
                </a:lnTo>
                <a:lnTo>
                  <a:pt x="5393" y="2116"/>
                </a:lnTo>
                <a:lnTo>
                  <a:pt x="5393" y="2116"/>
                </a:lnTo>
                <a:lnTo>
                  <a:pt x="5390" y="2119"/>
                </a:lnTo>
                <a:lnTo>
                  <a:pt x="5390" y="2119"/>
                </a:lnTo>
                <a:lnTo>
                  <a:pt x="5390" y="2119"/>
                </a:lnTo>
                <a:lnTo>
                  <a:pt x="5388" y="2119"/>
                </a:lnTo>
                <a:lnTo>
                  <a:pt x="5386" y="2116"/>
                </a:lnTo>
                <a:lnTo>
                  <a:pt x="5386" y="2114"/>
                </a:lnTo>
                <a:lnTo>
                  <a:pt x="5383" y="2112"/>
                </a:lnTo>
                <a:lnTo>
                  <a:pt x="5383" y="2112"/>
                </a:lnTo>
                <a:lnTo>
                  <a:pt x="5383" y="2112"/>
                </a:lnTo>
                <a:lnTo>
                  <a:pt x="5381" y="2114"/>
                </a:lnTo>
                <a:lnTo>
                  <a:pt x="5381" y="2119"/>
                </a:lnTo>
                <a:lnTo>
                  <a:pt x="5381" y="2119"/>
                </a:lnTo>
                <a:lnTo>
                  <a:pt x="5378" y="2119"/>
                </a:lnTo>
                <a:lnTo>
                  <a:pt x="5378" y="2116"/>
                </a:lnTo>
                <a:lnTo>
                  <a:pt x="5376" y="2116"/>
                </a:lnTo>
                <a:lnTo>
                  <a:pt x="5376" y="2116"/>
                </a:lnTo>
                <a:lnTo>
                  <a:pt x="5376" y="2114"/>
                </a:lnTo>
                <a:lnTo>
                  <a:pt x="5374" y="2114"/>
                </a:lnTo>
                <a:lnTo>
                  <a:pt x="5374" y="2109"/>
                </a:lnTo>
                <a:lnTo>
                  <a:pt x="5374" y="2102"/>
                </a:lnTo>
                <a:lnTo>
                  <a:pt x="5376" y="2100"/>
                </a:lnTo>
                <a:lnTo>
                  <a:pt x="5374" y="2097"/>
                </a:lnTo>
                <a:lnTo>
                  <a:pt x="5374" y="2093"/>
                </a:lnTo>
                <a:lnTo>
                  <a:pt x="5374" y="2093"/>
                </a:lnTo>
                <a:lnTo>
                  <a:pt x="5374" y="2090"/>
                </a:lnTo>
                <a:lnTo>
                  <a:pt x="5371" y="2086"/>
                </a:lnTo>
                <a:lnTo>
                  <a:pt x="5369" y="2083"/>
                </a:lnTo>
                <a:lnTo>
                  <a:pt x="5367" y="2081"/>
                </a:lnTo>
                <a:lnTo>
                  <a:pt x="5367" y="2079"/>
                </a:lnTo>
                <a:lnTo>
                  <a:pt x="5367" y="2076"/>
                </a:lnTo>
                <a:lnTo>
                  <a:pt x="5369" y="2076"/>
                </a:lnTo>
                <a:lnTo>
                  <a:pt x="5369" y="2076"/>
                </a:lnTo>
                <a:lnTo>
                  <a:pt x="5369" y="2074"/>
                </a:lnTo>
                <a:lnTo>
                  <a:pt x="5369" y="2071"/>
                </a:lnTo>
                <a:lnTo>
                  <a:pt x="5367" y="2069"/>
                </a:lnTo>
                <a:lnTo>
                  <a:pt x="5364" y="2069"/>
                </a:lnTo>
                <a:lnTo>
                  <a:pt x="5362" y="2067"/>
                </a:lnTo>
                <a:lnTo>
                  <a:pt x="5360" y="2064"/>
                </a:lnTo>
                <a:lnTo>
                  <a:pt x="5357" y="2064"/>
                </a:lnTo>
                <a:lnTo>
                  <a:pt x="5357" y="2064"/>
                </a:lnTo>
                <a:lnTo>
                  <a:pt x="5355" y="2062"/>
                </a:lnTo>
                <a:lnTo>
                  <a:pt x="5355" y="2062"/>
                </a:lnTo>
                <a:lnTo>
                  <a:pt x="5353" y="2062"/>
                </a:lnTo>
                <a:lnTo>
                  <a:pt x="5350" y="2057"/>
                </a:lnTo>
                <a:lnTo>
                  <a:pt x="5348" y="2055"/>
                </a:lnTo>
                <a:lnTo>
                  <a:pt x="5348" y="2053"/>
                </a:lnTo>
                <a:lnTo>
                  <a:pt x="5348" y="2053"/>
                </a:lnTo>
                <a:lnTo>
                  <a:pt x="5345" y="2053"/>
                </a:lnTo>
                <a:lnTo>
                  <a:pt x="5345" y="2053"/>
                </a:lnTo>
                <a:lnTo>
                  <a:pt x="5343" y="2053"/>
                </a:lnTo>
                <a:lnTo>
                  <a:pt x="5341" y="2053"/>
                </a:lnTo>
                <a:lnTo>
                  <a:pt x="5341" y="2050"/>
                </a:lnTo>
                <a:lnTo>
                  <a:pt x="5338" y="2050"/>
                </a:lnTo>
                <a:lnTo>
                  <a:pt x="5336" y="2048"/>
                </a:lnTo>
                <a:lnTo>
                  <a:pt x="5334" y="2048"/>
                </a:lnTo>
                <a:lnTo>
                  <a:pt x="5331" y="2045"/>
                </a:lnTo>
                <a:lnTo>
                  <a:pt x="5331" y="2043"/>
                </a:lnTo>
                <a:lnTo>
                  <a:pt x="5329" y="2041"/>
                </a:lnTo>
                <a:lnTo>
                  <a:pt x="5331" y="2038"/>
                </a:lnTo>
                <a:lnTo>
                  <a:pt x="5331" y="2036"/>
                </a:lnTo>
                <a:lnTo>
                  <a:pt x="5329" y="2034"/>
                </a:lnTo>
                <a:lnTo>
                  <a:pt x="5327" y="2029"/>
                </a:lnTo>
                <a:lnTo>
                  <a:pt x="5327" y="2027"/>
                </a:lnTo>
                <a:lnTo>
                  <a:pt x="5329" y="2024"/>
                </a:lnTo>
                <a:lnTo>
                  <a:pt x="5331" y="2015"/>
                </a:lnTo>
                <a:lnTo>
                  <a:pt x="5331" y="2010"/>
                </a:lnTo>
                <a:lnTo>
                  <a:pt x="5329" y="2003"/>
                </a:lnTo>
                <a:lnTo>
                  <a:pt x="5329" y="2001"/>
                </a:lnTo>
                <a:lnTo>
                  <a:pt x="5329" y="2001"/>
                </a:lnTo>
                <a:lnTo>
                  <a:pt x="5327" y="2001"/>
                </a:lnTo>
                <a:lnTo>
                  <a:pt x="5327" y="1996"/>
                </a:lnTo>
                <a:lnTo>
                  <a:pt x="5324" y="1994"/>
                </a:lnTo>
                <a:lnTo>
                  <a:pt x="5324" y="1994"/>
                </a:lnTo>
                <a:lnTo>
                  <a:pt x="5322" y="1991"/>
                </a:lnTo>
                <a:lnTo>
                  <a:pt x="5324" y="1989"/>
                </a:lnTo>
                <a:lnTo>
                  <a:pt x="5324" y="1986"/>
                </a:lnTo>
                <a:lnTo>
                  <a:pt x="5324" y="1982"/>
                </a:lnTo>
                <a:lnTo>
                  <a:pt x="5324" y="1979"/>
                </a:lnTo>
                <a:lnTo>
                  <a:pt x="5324" y="1975"/>
                </a:lnTo>
                <a:lnTo>
                  <a:pt x="5324" y="1970"/>
                </a:lnTo>
                <a:lnTo>
                  <a:pt x="5324" y="1968"/>
                </a:lnTo>
                <a:lnTo>
                  <a:pt x="5324" y="1965"/>
                </a:lnTo>
                <a:lnTo>
                  <a:pt x="5324" y="1963"/>
                </a:lnTo>
                <a:lnTo>
                  <a:pt x="5324" y="1960"/>
                </a:lnTo>
                <a:lnTo>
                  <a:pt x="5327" y="1958"/>
                </a:lnTo>
                <a:lnTo>
                  <a:pt x="5324" y="1958"/>
                </a:lnTo>
                <a:lnTo>
                  <a:pt x="5322" y="1956"/>
                </a:lnTo>
                <a:lnTo>
                  <a:pt x="5319" y="1953"/>
                </a:lnTo>
                <a:lnTo>
                  <a:pt x="5315" y="1949"/>
                </a:lnTo>
                <a:lnTo>
                  <a:pt x="5315" y="1946"/>
                </a:lnTo>
                <a:lnTo>
                  <a:pt x="5312" y="1944"/>
                </a:lnTo>
                <a:lnTo>
                  <a:pt x="5310" y="1946"/>
                </a:lnTo>
                <a:lnTo>
                  <a:pt x="5308" y="1946"/>
                </a:lnTo>
                <a:lnTo>
                  <a:pt x="5305" y="1949"/>
                </a:lnTo>
                <a:lnTo>
                  <a:pt x="5303" y="1949"/>
                </a:lnTo>
                <a:lnTo>
                  <a:pt x="5301" y="1949"/>
                </a:lnTo>
                <a:lnTo>
                  <a:pt x="5298" y="1946"/>
                </a:lnTo>
                <a:lnTo>
                  <a:pt x="5298" y="1942"/>
                </a:lnTo>
                <a:lnTo>
                  <a:pt x="5298" y="1939"/>
                </a:lnTo>
                <a:lnTo>
                  <a:pt x="5298" y="1937"/>
                </a:lnTo>
                <a:lnTo>
                  <a:pt x="5298" y="1934"/>
                </a:lnTo>
                <a:lnTo>
                  <a:pt x="5298" y="1927"/>
                </a:lnTo>
                <a:lnTo>
                  <a:pt x="5298" y="1925"/>
                </a:lnTo>
                <a:lnTo>
                  <a:pt x="5298" y="1920"/>
                </a:lnTo>
                <a:lnTo>
                  <a:pt x="5298" y="1916"/>
                </a:lnTo>
                <a:lnTo>
                  <a:pt x="5298" y="1913"/>
                </a:lnTo>
                <a:lnTo>
                  <a:pt x="5298" y="1911"/>
                </a:lnTo>
                <a:lnTo>
                  <a:pt x="5296" y="1908"/>
                </a:lnTo>
                <a:lnTo>
                  <a:pt x="5296" y="1906"/>
                </a:lnTo>
                <a:lnTo>
                  <a:pt x="5293" y="1904"/>
                </a:lnTo>
                <a:lnTo>
                  <a:pt x="5293" y="1904"/>
                </a:lnTo>
                <a:lnTo>
                  <a:pt x="5293" y="1901"/>
                </a:lnTo>
                <a:lnTo>
                  <a:pt x="5293" y="1901"/>
                </a:lnTo>
                <a:lnTo>
                  <a:pt x="5293" y="1899"/>
                </a:lnTo>
                <a:lnTo>
                  <a:pt x="5296" y="1897"/>
                </a:lnTo>
                <a:lnTo>
                  <a:pt x="5293" y="1894"/>
                </a:lnTo>
                <a:lnTo>
                  <a:pt x="5291" y="1894"/>
                </a:lnTo>
                <a:lnTo>
                  <a:pt x="5291" y="1894"/>
                </a:lnTo>
                <a:lnTo>
                  <a:pt x="5291" y="1894"/>
                </a:lnTo>
                <a:lnTo>
                  <a:pt x="5291" y="1890"/>
                </a:lnTo>
                <a:lnTo>
                  <a:pt x="5291" y="1885"/>
                </a:lnTo>
                <a:lnTo>
                  <a:pt x="5291" y="1882"/>
                </a:lnTo>
                <a:lnTo>
                  <a:pt x="5291" y="1880"/>
                </a:lnTo>
                <a:lnTo>
                  <a:pt x="5291" y="1878"/>
                </a:lnTo>
                <a:lnTo>
                  <a:pt x="5289" y="1875"/>
                </a:lnTo>
                <a:lnTo>
                  <a:pt x="5286" y="1873"/>
                </a:lnTo>
                <a:lnTo>
                  <a:pt x="5286" y="1873"/>
                </a:lnTo>
                <a:lnTo>
                  <a:pt x="5286" y="1871"/>
                </a:lnTo>
                <a:lnTo>
                  <a:pt x="5286" y="1871"/>
                </a:lnTo>
                <a:lnTo>
                  <a:pt x="5284" y="1871"/>
                </a:lnTo>
                <a:lnTo>
                  <a:pt x="5284" y="1871"/>
                </a:lnTo>
                <a:lnTo>
                  <a:pt x="5282" y="1873"/>
                </a:lnTo>
                <a:lnTo>
                  <a:pt x="5279" y="1875"/>
                </a:lnTo>
                <a:lnTo>
                  <a:pt x="5277" y="1882"/>
                </a:lnTo>
                <a:lnTo>
                  <a:pt x="5275" y="1890"/>
                </a:lnTo>
                <a:lnTo>
                  <a:pt x="5272" y="1894"/>
                </a:lnTo>
                <a:lnTo>
                  <a:pt x="5272" y="1897"/>
                </a:lnTo>
                <a:lnTo>
                  <a:pt x="5272" y="1899"/>
                </a:lnTo>
                <a:lnTo>
                  <a:pt x="5272" y="1897"/>
                </a:lnTo>
                <a:lnTo>
                  <a:pt x="5272" y="1897"/>
                </a:lnTo>
                <a:lnTo>
                  <a:pt x="5270" y="1899"/>
                </a:lnTo>
                <a:lnTo>
                  <a:pt x="5267" y="1904"/>
                </a:lnTo>
                <a:lnTo>
                  <a:pt x="5265" y="1908"/>
                </a:lnTo>
                <a:lnTo>
                  <a:pt x="5267" y="1908"/>
                </a:lnTo>
                <a:lnTo>
                  <a:pt x="5267" y="1908"/>
                </a:lnTo>
                <a:lnTo>
                  <a:pt x="5270" y="1908"/>
                </a:lnTo>
                <a:lnTo>
                  <a:pt x="5270" y="1911"/>
                </a:lnTo>
                <a:lnTo>
                  <a:pt x="5270" y="1911"/>
                </a:lnTo>
                <a:lnTo>
                  <a:pt x="5270" y="1913"/>
                </a:lnTo>
                <a:lnTo>
                  <a:pt x="5270" y="1913"/>
                </a:lnTo>
                <a:lnTo>
                  <a:pt x="5270" y="1913"/>
                </a:lnTo>
                <a:lnTo>
                  <a:pt x="5267" y="1913"/>
                </a:lnTo>
                <a:lnTo>
                  <a:pt x="5267" y="1916"/>
                </a:lnTo>
                <a:lnTo>
                  <a:pt x="5263" y="1918"/>
                </a:lnTo>
                <a:lnTo>
                  <a:pt x="5263" y="1923"/>
                </a:lnTo>
                <a:lnTo>
                  <a:pt x="5263" y="1927"/>
                </a:lnTo>
                <a:lnTo>
                  <a:pt x="5260" y="1930"/>
                </a:lnTo>
                <a:lnTo>
                  <a:pt x="5258" y="1934"/>
                </a:lnTo>
                <a:lnTo>
                  <a:pt x="5258" y="1937"/>
                </a:lnTo>
                <a:lnTo>
                  <a:pt x="5260" y="1939"/>
                </a:lnTo>
                <a:lnTo>
                  <a:pt x="5260" y="1942"/>
                </a:lnTo>
                <a:lnTo>
                  <a:pt x="5258" y="1946"/>
                </a:lnTo>
                <a:lnTo>
                  <a:pt x="5258" y="1949"/>
                </a:lnTo>
                <a:lnTo>
                  <a:pt x="5258" y="1958"/>
                </a:lnTo>
                <a:lnTo>
                  <a:pt x="5258" y="1960"/>
                </a:lnTo>
                <a:lnTo>
                  <a:pt x="5256" y="1965"/>
                </a:lnTo>
                <a:lnTo>
                  <a:pt x="5253" y="1972"/>
                </a:lnTo>
                <a:lnTo>
                  <a:pt x="5251" y="1979"/>
                </a:lnTo>
                <a:lnTo>
                  <a:pt x="5251" y="1984"/>
                </a:lnTo>
                <a:lnTo>
                  <a:pt x="5249" y="1986"/>
                </a:lnTo>
                <a:lnTo>
                  <a:pt x="5246" y="1991"/>
                </a:lnTo>
                <a:lnTo>
                  <a:pt x="5244" y="1996"/>
                </a:lnTo>
                <a:lnTo>
                  <a:pt x="5239" y="2003"/>
                </a:lnTo>
                <a:lnTo>
                  <a:pt x="5237" y="2008"/>
                </a:lnTo>
                <a:lnTo>
                  <a:pt x="5234" y="2012"/>
                </a:lnTo>
                <a:lnTo>
                  <a:pt x="5230" y="2015"/>
                </a:lnTo>
                <a:lnTo>
                  <a:pt x="5227" y="2015"/>
                </a:lnTo>
                <a:lnTo>
                  <a:pt x="5223" y="2017"/>
                </a:lnTo>
                <a:lnTo>
                  <a:pt x="5218" y="2017"/>
                </a:lnTo>
                <a:lnTo>
                  <a:pt x="5218" y="2017"/>
                </a:lnTo>
                <a:lnTo>
                  <a:pt x="5216" y="2015"/>
                </a:lnTo>
                <a:lnTo>
                  <a:pt x="5213" y="2015"/>
                </a:lnTo>
                <a:lnTo>
                  <a:pt x="5208" y="2010"/>
                </a:lnTo>
                <a:lnTo>
                  <a:pt x="5206" y="2010"/>
                </a:lnTo>
                <a:lnTo>
                  <a:pt x="5204" y="2005"/>
                </a:lnTo>
                <a:lnTo>
                  <a:pt x="5204" y="2005"/>
                </a:lnTo>
                <a:lnTo>
                  <a:pt x="5204" y="2003"/>
                </a:lnTo>
                <a:lnTo>
                  <a:pt x="5204" y="2001"/>
                </a:lnTo>
                <a:lnTo>
                  <a:pt x="5199" y="2001"/>
                </a:lnTo>
                <a:lnTo>
                  <a:pt x="5197" y="1998"/>
                </a:lnTo>
                <a:lnTo>
                  <a:pt x="5194" y="1998"/>
                </a:lnTo>
                <a:lnTo>
                  <a:pt x="5190" y="1996"/>
                </a:lnTo>
                <a:lnTo>
                  <a:pt x="5187" y="1994"/>
                </a:lnTo>
                <a:lnTo>
                  <a:pt x="5185" y="1991"/>
                </a:lnTo>
                <a:lnTo>
                  <a:pt x="5182" y="1986"/>
                </a:lnTo>
                <a:lnTo>
                  <a:pt x="5178" y="1984"/>
                </a:lnTo>
                <a:lnTo>
                  <a:pt x="5175" y="1982"/>
                </a:lnTo>
                <a:lnTo>
                  <a:pt x="5173" y="1982"/>
                </a:lnTo>
                <a:lnTo>
                  <a:pt x="5171" y="1979"/>
                </a:lnTo>
                <a:lnTo>
                  <a:pt x="5171" y="1979"/>
                </a:lnTo>
                <a:lnTo>
                  <a:pt x="5168" y="1979"/>
                </a:lnTo>
                <a:lnTo>
                  <a:pt x="5166" y="1979"/>
                </a:lnTo>
                <a:lnTo>
                  <a:pt x="5164" y="1977"/>
                </a:lnTo>
                <a:lnTo>
                  <a:pt x="5164" y="1977"/>
                </a:lnTo>
                <a:lnTo>
                  <a:pt x="5164" y="1977"/>
                </a:lnTo>
                <a:lnTo>
                  <a:pt x="5166" y="1975"/>
                </a:lnTo>
                <a:lnTo>
                  <a:pt x="5164" y="1975"/>
                </a:lnTo>
                <a:lnTo>
                  <a:pt x="5164" y="1975"/>
                </a:lnTo>
                <a:lnTo>
                  <a:pt x="5164" y="1975"/>
                </a:lnTo>
                <a:lnTo>
                  <a:pt x="5164" y="1975"/>
                </a:lnTo>
                <a:lnTo>
                  <a:pt x="5161" y="1975"/>
                </a:lnTo>
                <a:lnTo>
                  <a:pt x="5156" y="1972"/>
                </a:lnTo>
                <a:lnTo>
                  <a:pt x="5156" y="1970"/>
                </a:lnTo>
                <a:lnTo>
                  <a:pt x="5156" y="1970"/>
                </a:lnTo>
                <a:lnTo>
                  <a:pt x="5152" y="1965"/>
                </a:lnTo>
                <a:lnTo>
                  <a:pt x="5149" y="1963"/>
                </a:lnTo>
                <a:lnTo>
                  <a:pt x="5145" y="1960"/>
                </a:lnTo>
                <a:lnTo>
                  <a:pt x="5145" y="1958"/>
                </a:lnTo>
                <a:lnTo>
                  <a:pt x="5145" y="1958"/>
                </a:lnTo>
                <a:lnTo>
                  <a:pt x="5145" y="1956"/>
                </a:lnTo>
                <a:lnTo>
                  <a:pt x="5145" y="1953"/>
                </a:lnTo>
                <a:lnTo>
                  <a:pt x="5147" y="1951"/>
                </a:lnTo>
                <a:lnTo>
                  <a:pt x="5152" y="1946"/>
                </a:lnTo>
                <a:lnTo>
                  <a:pt x="5152" y="1944"/>
                </a:lnTo>
                <a:lnTo>
                  <a:pt x="5154" y="1942"/>
                </a:lnTo>
                <a:lnTo>
                  <a:pt x="5156" y="1937"/>
                </a:lnTo>
                <a:lnTo>
                  <a:pt x="5156" y="1934"/>
                </a:lnTo>
                <a:lnTo>
                  <a:pt x="5156" y="1932"/>
                </a:lnTo>
                <a:lnTo>
                  <a:pt x="5159" y="1925"/>
                </a:lnTo>
                <a:lnTo>
                  <a:pt x="5164" y="1923"/>
                </a:lnTo>
                <a:lnTo>
                  <a:pt x="5164" y="1923"/>
                </a:lnTo>
                <a:lnTo>
                  <a:pt x="5166" y="1920"/>
                </a:lnTo>
                <a:lnTo>
                  <a:pt x="5166" y="1923"/>
                </a:lnTo>
                <a:lnTo>
                  <a:pt x="5166" y="1923"/>
                </a:lnTo>
                <a:lnTo>
                  <a:pt x="5168" y="1923"/>
                </a:lnTo>
                <a:lnTo>
                  <a:pt x="5171" y="1918"/>
                </a:lnTo>
                <a:lnTo>
                  <a:pt x="5171" y="1916"/>
                </a:lnTo>
                <a:lnTo>
                  <a:pt x="5171" y="1916"/>
                </a:lnTo>
                <a:lnTo>
                  <a:pt x="5171" y="1913"/>
                </a:lnTo>
                <a:lnTo>
                  <a:pt x="5180" y="1904"/>
                </a:lnTo>
                <a:lnTo>
                  <a:pt x="5178" y="1901"/>
                </a:lnTo>
                <a:lnTo>
                  <a:pt x="5178" y="1901"/>
                </a:lnTo>
                <a:lnTo>
                  <a:pt x="5175" y="1901"/>
                </a:lnTo>
                <a:lnTo>
                  <a:pt x="5173" y="1899"/>
                </a:lnTo>
                <a:lnTo>
                  <a:pt x="5173" y="1897"/>
                </a:lnTo>
                <a:lnTo>
                  <a:pt x="5171" y="1897"/>
                </a:lnTo>
                <a:lnTo>
                  <a:pt x="5166" y="1899"/>
                </a:lnTo>
                <a:lnTo>
                  <a:pt x="5166" y="1901"/>
                </a:lnTo>
                <a:lnTo>
                  <a:pt x="5168" y="1901"/>
                </a:lnTo>
                <a:lnTo>
                  <a:pt x="5168" y="1904"/>
                </a:lnTo>
                <a:lnTo>
                  <a:pt x="5166" y="1906"/>
                </a:lnTo>
                <a:lnTo>
                  <a:pt x="5166" y="1906"/>
                </a:lnTo>
                <a:lnTo>
                  <a:pt x="5164" y="1906"/>
                </a:lnTo>
                <a:lnTo>
                  <a:pt x="5161" y="1904"/>
                </a:lnTo>
                <a:lnTo>
                  <a:pt x="5161" y="1901"/>
                </a:lnTo>
                <a:lnTo>
                  <a:pt x="5161" y="1901"/>
                </a:lnTo>
                <a:lnTo>
                  <a:pt x="5159" y="1901"/>
                </a:lnTo>
                <a:lnTo>
                  <a:pt x="5159" y="1901"/>
                </a:lnTo>
                <a:lnTo>
                  <a:pt x="5156" y="1901"/>
                </a:lnTo>
                <a:lnTo>
                  <a:pt x="5156" y="1901"/>
                </a:lnTo>
                <a:lnTo>
                  <a:pt x="5156" y="1901"/>
                </a:lnTo>
                <a:lnTo>
                  <a:pt x="5159" y="1899"/>
                </a:lnTo>
                <a:lnTo>
                  <a:pt x="5161" y="1897"/>
                </a:lnTo>
                <a:lnTo>
                  <a:pt x="5161" y="1897"/>
                </a:lnTo>
                <a:lnTo>
                  <a:pt x="5159" y="1897"/>
                </a:lnTo>
                <a:lnTo>
                  <a:pt x="5159" y="1894"/>
                </a:lnTo>
                <a:lnTo>
                  <a:pt x="5161" y="1894"/>
                </a:lnTo>
                <a:lnTo>
                  <a:pt x="5161" y="1894"/>
                </a:lnTo>
                <a:lnTo>
                  <a:pt x="5159" y="1894"/>
                </a:lnTo>
                <a:lnTo>
                  <a:pt x="5156" y="1897"/>
                </a:lnTo>
                <a:lnTo>
                  <a:pt x="5154" y="1899"/>
                </a:lnTo>
                <a:lnTo>
                  <a:pt x="5149" y="1899"/>
                </a:lnTo>
                <a:lnTo>
                  <a:pt x="5147" y="1901"/>
                </a:lnTo>
                <a:lnTo>
                  <a:pt x="5145" y="1901"/>
                </a:lnTo>
                <a:lnTo>
                  <a:pt x="5140" y="1899"/>
                </a:lnTo>
                <a:lnTo>
                  <a:pt x="5140" y="1899"/>
                </a:lnTo>
                <a:lnTo>
                  <a:pt x="5140" y="1897"/>
                </a:lnTo>
                <a:lnTo>
                  <a:pt x="5135" y="1899"/>
                </a:lnTo>
                <a:lnTo>
                  <a:pt x="5133" y="1899"/>
                </a:lnTo>
                <a:lnTo>
                  <a:pt x="5133" y="1897"/>
                </a:lnTo>
                <a:lnTo>
                  <a:pt x="5130" y="1897"/>
                </a:lnTo>
                <a:lnTo>
                  <a:pt x="5128" y="1897"/>
                </a:lnTo>
                <a:lnTo>
                  <a:pt x="5123" y="1894"/>
                </a:lnTo>
                <a:lnTo>
                  <a:pt x="5119" y="1892"/>
                </a:lnTo>
                <a:lnTo>
                  <a:pt x="5116" y="1894"/>
                </a:lnTo>
                <a:lnTo>
                  <a:pt x="5116" y="1892"/>
                </a:lnTo>
                <a:lnTo>
                  <a:pt x="5114" y="1892"/>
                </a:lnTo>
                <a:lnTo>
                  <a:pt x="5112" y="1892"/>
                </a:lnTo>
                <a:lnTo>
                  <a:pt x="5109" y="1890"/>
                </a:lnTo>
                <a:lnTo>
                  <a:pt x="5109" y="1885"/>
                </a:lnTo>
                <a:lnTo>
                  <a:pt x="5107" y="1885"/>
                </a:lnTo>
                <a:lnTo>
                  <a:pt x="5104" y="1885"/>
                </a:lnTo>
                <a:lnTo>
                  <a:pt x="5102" y="1885"/>
                </a:lnTo>
                <a:lnTo>
                  <a:pt x="5102" y="1887"/>
                </a:lnTo>
                <a:lnTo>
                  <a:pt x="5100" y="1885"/>
                </a:lnTo>
                <a:lnTo>
                  <a:pt x="5095" y="1880"/>
                </a:lnTo>
                <a:lnTo>
                  <a:pt x="5095" y="1880"/>
                </a:lnTo>
                <a:lnTo>
                  <a:pt x="5095" y="1880"/>
                </a:lnTo>
                <a:lnTo>
                  <a:pt x="5093" y="1882"/>
                </a:lnTo>
                <a:lnTo>
                  <a:pt x="5093" y="1882"/>
                </a:lnTo>
                <a:lnTo>
                  <a:pt x="5093" y="1882"/>
                </a:lnTo>
                <a:lnTo>
                  <a:pt x="5090" y="1880"/>
                </a:lnTo>
                <a:lnTo>
                  <a:pt x="5090" y="1880"/>
                </a:lnTo>
                <a:lnTo>
                  <a:pt x="5086" y="1882"/>
                </a:lnTo>
                <a:lnTo>
                  <a:pt x="5086" y="1882"/>
                </a:lnTo>
                <a:lnTo>
                  <a:pt x="5088" y="1882"/>
                </a:lnTo>
                <a:lnTo>
                  <a:pt x="5090" y="1885"/>
                </a:lnTo>
                <a:lnTo>
                  <a:pt x="5093" y="1887"/>
                </a:lnTo>
                <a:lnTo>
                  <a:pt x="5095" y="1885"/>
                </a:lnTo>
                <a:lnTo>
                  <a:pt x="5097" y="1887"/>
                </a:lnTo>
                <a:lnTo>
                  <a:pt x="5102" y="1890"/>
                </a:lnTo>
                <a:lnTo>
                  <a:pt x="5100" y="1892"/>
                </a:lnTo>
                <a:lnTo>
                  <a:pt x="5100" y="1894"/>
                </a:lnTo>
                <a:lnTo>
                  <a:pt x="5100" y="1897"/>
                </a:lnTo>
                <a:lnTo>
                  <a:pt x="5100" y="1897"/>
                </a:lnTo>
                <a:lnTo>
                  <a:pt x="5102" y="1899"/>
                </a:lnTo>
                <a:lnTo>
                  <a:pt x="5100" y="1899"/>
                </a:lnTo>
                <a:lnTo>
                  <a:pt x="5100" y="1899"/>
                </a:lnTo>
                <a:lnTo>
                  <a:pt x="5097" y="1899"/>
                </a:lnTo>
                <a:lnTo>
                  <a:pt x="5095" y="1901"/>
                </a:lnTo>
                <a:lnTo>
                  <a:pt x="5095" y="1904"/>
                </a:lnTo>
                <a:lnTo>
                  <a:pt x="5095" y="1901"/>
                </a:lnTo>
                <a:lnTo>
                  <a:pt x="5093" y="1901"/>
                </a:lnTo>
                <a:lnTo>
                  <a:pt x="5090" y="1901"/>
                </a:lnTo>
                <a:lnTo>
                  <a:pt x="5088" y="1904"/>
                </a:lnTo>
                <a:lnTo>
                  <a:pt x="5088" y="1901"/>
                </a:lnTo>
                <a:lnTo>
                  <a:pt x="5086" y="1901"/>
                </a:lnTo>
                <a:lnTo>
                  <a:pt x="5083" y="1904"/>
                </a:lnTo>
                <a:lnTo>
                  <a:pt x="5076" y="1904"/>
                </a:lnTo>
                <a:lnTo>
                  <a:pt x="5076" y="1901"/>
                </a:lnTo>
                <a:lnTo>
                  <a:pt x="5076" y="1899"/>
                </a:lnTo>
                <a:lnTo>
                  <a:pt x="5076" y="1899"/>
                </a:lnTo>
                <a:lnTo>
                  <a:pt x="5074" y="1899"/>
                </a:lnTo>
                <a:lnTo>
                  <a:pt x="5074" y="1901"/>
                </a:lnTo>
                <a:lnTo>
                  <a:pt x="5069" y="1901"/>
                </a:lnTo>
                <a:lnTo>
                  <a:pt x="5069" y="1901"/>
                </a:lnTo>
                <a:lnTo>
                  <a:pt x="5069" y="1904"/>
                </a:lnTo>
                <a:lnTo>
                  <a:pt x="5069" y="1904"/>
                </a:lnTo>
                <a:lnTo>
                  <a:pt x="5069" y="1904"/>
                </a:lnTo>
                <a:lnTo>
                  <a:pt x="5067" y="1904"/>
                </a:lnTo>
                <a:lnTo>
                  <a:pt x="5067" y="1906"/>
                </a:lnTo>
                <a:lnTo>
                  <a:pt x="5067" y="1908"/>
                </a:lnTo>
                <a:lnTo>
                  <a:pt x="5067" y="1908"/>
                </a:lnTo>
                <a:lnTo>
                  <a:pt x="5064" y="1908"/>
                </a:lnTo>
                <a:lnTo>
                  <a:pt x="5064" y="1906"/>
                </a:lnTo>
                <a:lnTo>
                  <a:pt x="5062" y="1906"/>
                </a:lnTo>
                <a:lnTo>
                  <a:pt x="5062" y="1906"/>
                </a:lnTo>
                <a:lnTo>
                  <a:pt x="5062" y="1908"/>
                </a:lnTo>
                <a:lnTo>
                  <a:pt x="5062" y="1911"/>
                </a:lnTo>
                <a:lnTo>
                  <a:pt x="5060" y="1911"/>
                </a:lnTo>
                <a:lnTo>
                  <a:pt x="5057" y="1911"/>
                </a:lnTo>
                <a:lnTo>
                  <a:pt x="5057" y="1911"/>
                </a:lnTo>
                <a:lnTo>
                  <a:pt x="5055" y="1916"/>
                </a:lnTo>
                <a:lnTo>
                  <a:pt x="5053" y="1918"/>
                </a:lnTo>
                <a:lnTo>
                  <a:pt x="5053" y="1920"/>
                </a:lnTo>
                <a:lnTo>
                  <a:pt x="5050" y="1920"/>
                </a:lnTo>
                <a:lnTo>
                  <a:pt x="5053" y="1925"/>
                </a:lnTo>
                <a:lnTo>
                  <a:pt x="5053" y="1927"/>
                </a:lnTo>
                <a:lnTo>
                  <a:pt x="5050" y="1927"/>
                </a:lnTo>
                <a:lnTo>
                  <a:pt x="5048" y="1927"/>
                </a:lnTo>
                <a:lnTo>
                  <a:pt x="5045" y="1930"/>
                </a:lnTo>
                <a:lnTo>
                  <a:pt x="5045" y="1930"/>
                </a:lnTo>
                <a:lnTo>
                  <a:pt x="5043" y="1932"/>
                </a:lnTo>
                <a:lnTo>
                  <a:pt x="5043" y="1934"/>
                </a:lnTo>
                <a:lnTo>
                  <a:pt x="5043" y="1934"/>
                </a:lnTo>
                <a:lnTo>
                  <a:pt x="5041" y="1937"/>
                </a:lnTo>
                <a:lnTo>
                  <a:pt x="5041" y="1939"/>
                </a:lnTo>
                <a:lnTo>
                  <a:pt x="5038" y="1939"/>
                </a:lnTo>
                <a:lnTo>
                  <a:pt x="5036" y="1944"/>
                </a:lnTo>
                <a:lnTo>
                  <a:pt x="5034" y="1949"/>
                </a:lnTo>
                <a:lnTo>
                  <a:pt x="5036" y="1949"/>
                </a:lnTo>
                <a:lnTo>
                  <a:pt x="5038" y="1951"/>
                </a:lnTo>
                <a:lnTo>
                  <a:pt x="5038" y="1951"/>
                </a:lnTo>
                <a:lnTo>
                  <a:pt x="5038" y="1951"/>
                </a:lnTo>
                <a:lnTo>
                  <a:pt x="5036" y="1953"/>
                </a:lnTo>
                <a:lnTo>
                  <a:pt x="5038" y="1953"/>
                </a:lnTo>
                <a:lnTo>
                  <a:pt x="5038" y="1956"/>
                </a:lnTo>
                <a:lnTo>
                  <a:pt x="5041" y="1956"/>
                </a:lnTo>
                <a:lnTo>
                  <a:pt x="5041" y="1956"/>
                </a:lnTo>
                <a:lnTo>
                  <a:pt x="5038" y="1958"/>
                </a:lnTo>
                <a:lnTo>
                  <a:pt x="5036" y="1958"/>
                </a:lnTo>
                <a:lnTo>
                  <a:pt x="5036" y="1958"/>
                </a:lnTo>
                <a:lnTo>
                  <a:pt x="5036" y="1960"/>
                </a:lnTo>
                <a:lnTo>
                  <a:pt x="5036" y="1963"/>
                </a:lnTo>
                <a:lnTo>
                  <a:pt x="5036" y="1963"/>
                </a:lnTo>
                <a:lnTo>
                  <a:pt x="5036" y="1963"/>
                </a:lnTo>
                <a:lnTo>
                  <a:pt x="5036" y="1960"/>
                </a:lnTo>
                <a:lnTo>
                  <a:pt x="5034" y="1958"/>
                </a:lnTo>
                <a:lnTo>
                  <a:pt x="5031" y="1958"/>
                </a:lnTo>
                <a:lnTo>
                  <a:pt x="5031" y="1958"/>
                </a:lnTo>
                <a:lnTo>
                  <a:pt x="5029" y="1958"/>
                </a:lnTo>
                <a:lnTo>
                  <a:pt x="5029" y="1963"/>
                </a:lnTo>
                <a:lnTo>
                  <a:pt x="5029" y="1963"/>
                </a:lnTo>
                <a:lnTo>
                  <a:pt x="5029" y="1963"/>
                </a:lnTo>
                <a:lnTo>
                  <a:pt x="5029" y="1960"/>
                </a:lnTo>
                <a:lnTo>
                  <a:pt x="5027" y="1958"/>
                </a:lnTo>
                <a:lnTo>
                  <a:pt x="5019" y="1956"/>
                </a:lnTo>
                <a:lnTo>
                  <a:pt x="5017" y="1956"/>
                </a:lnTo>
                <a:lnTo>
                  <a:pt x="5015" y="1956"/>
                </a:lnTo>
                <a:lnTo>
                  <a:pt x="5015" y="1956"/>
                </a:lnTo>
                <a:lnTo>
                  <a:pt x="5015" y="1958"/>
                </a:lnTo>
                <a:lnTo>
                  <a:pt x="5012" y="1958"/>
                </a:lnTo>
                <a:lnTo>
                  <a:pt x="5012" y="1958"/>
                </a:lnTo>
                <a:lnTo>
                  <a:pt x="5010" y="1960"/>
                </a:lnTo>
                <a:lnTo>
                  <a:pt x="5010" y="1960"/>
                </a:lnTo>
                <a:lnTo>
                  <a:pt x="5010" y="1963"/>
                </a:lnTo>
                <a:lnTo>
                  <a:pt x="5010" y="1965"/>
                </a:lnTo>
                <a:lnTo>
                  <a:pt x="5010" y="1965"/>
                </a:lnTo>
                <a:lnTo>
                  <a:pt x="5010" y="1968"/>
                </a:lnTo>
                <a:lnTo>
                  <a:pt x="5010" y="1965"/>
                </a:lnTo>
                <a:lnTo>
                  <a:pt x="5008" y="1965"/>
                </a:lnTo>
                <a:lnTo>
                  <a:pt x="5008" y="1968"/>
                </a:lnTo>
                <a:lnTo>
                  <a:pt x="5008" y="1968"/>
                </a:lnTo>
                <a:lnTo>
                  <a:pt x="5008" y="1963"/>
                </a:lnTo>
                <a:lnTo>
                  <a:pt x="5010" y="1958"/>
                </a:lnTo>
                <a:lnTo>
                  <a:pt x="5010" y="1956"/>
                </a:lnTo>
                <a:lnTo>
                  <a:pt x="5010" y="1956"/>
                </a:lnTo>
                <a:lnTo>
                  <a:pt x="5010" y="1953"/>
                </a:lnTo>
                <a:lnTo>
                  <a:pt x="5005" y="1949"/>
                </a:lnTo>
                <a:lnTo>
                  <a:pt x="5003" y="1946"/>
                </a:lnTo>
                <a:lnTo>
                  <a:pt x="5003" y="1944"/>
                </a:lnTo>
                <a:lnTo>
                  <a:pt x="5001" y="1942"/>
                </a:lnTo>
                <a:lnTo>
                  <a:pt x="4998" y="1939"/>
                </a:lnTo>
                <a:lnTo>
                  <a:pt x="4996" y="1937"/>
                </a:lnTo>
                <a:lnTo>
                  <a:pt x="4993" y="1937"/>
                </a:lnTo>
                <a:lnTo>
                  <a:pt x="4991" y="1934"/>
                </a:lnTo>
                <a:lnTo>
                  <a:pt x="4989" y="1934"/>
                </a:lnTo>
                <a:lnTo>
                  <a:pt x="4986" y="1934"/>
                </a:lnTo>
                <a:lnTo>
                  <a:pt x="4986" y="1937"/>
                </a:lnTo>
                <a:lnTo>
                  <a:pt x="4986" y="1939"/>
                </a:lnTo>
                <a:lnTo>
                  <a:pt x="4984" y="1942"/>
                </a:lnTo>
                <a:lnTo>
                  <a:pt x="4982" y="1942"/>
                </a:lnTo>
                <a:lnTo>
                  <a:pt x="4982" y="1942"/>
                </a:lnTo>
                <a:lnTo>
                  <a:pt x="4979" y="1939"/>
                </a:lnTo>
                <a:lnTo>
                  <a:pt x="4979" y="1942"/>
                </a:lnTo>
                <a:lnTo>
                  <a:pt x="4977" y="1942"/>
                </a:lnTo>
                <a:lnTo>
                  <a:pt x="4977" y="1942"/>
                </a:lnTo>
                <a:lnTo>
                  <a:pt x="4977" y="1942"/>
                </a:lnTo>
                <a:lnTo>
                  <a:pt x="4975" y="1939"/>
                </a:lnTo>
                <a:lnTo>
                  <a:pt x="4975" y="1939"/>
                </a:lnTo>
                <a:lnTo>
                  <a:pt x="4972" y="1939"/>
                </a:lnTo>
                <a:lnTo>
                  <a:pt x="4975" y="1942"/>
                </a:lnTo>
                <a:lnTo>
                  <a:pt x="4975" y="1942"/>
                </a:lnTo>
                <a:lnTo>
                  <a:pt x="4975" y="1944"/>
                </a:lnTo>
                <a:lnTo>
                  <a:pt x="4972" y="1944"/>
                </a:lnTo>
                <a:lnTo>
                  <a:pt x="4972" y="1946"/>
                </a:lnTo>
                <a:lnTo>
                  <a:pt x="4972" y="1946"/>
                </a:lnTo>
                <a:lnTo>
                  <a:pt x="4972" y="1949"/>
                </a:lnTo>
                <a:lnTo>
                  <a:pt x="4970" y="1951"/>
                </a:lnTo>
                <a:lnTo>
                  <a:pt x="4967" y="1953"/>
                </a:lnTo>
                <a:lnTo>
                  <a:pt x="4967" y="1951"/>
                </a:lnTo>
                <a:lnTo>
                  <a:pt x="4967" y="1951"/>
                </a:lnTo>
                <a:lnTo>
                  <a:pt x="4967" y="1949"/>
                </a:lnTo>
                <a:lnTo>
                  <a:pt x="4965" y="1949"/>
                </a:lnTo>
                <a:lnTo>
                  <a:pt x="4965" y="1951"/>
                </a:lnTo>
                <a:lnTo>
                  <a:pt x="4965" y="1951"/>
                </a:lnTo>
                <a:lnTo>
                  <a:pt x="4965" y="1951"/>
                </a:lnTo>
                <a:lnTo>
                  <a:pt x="4965" y="1949"/>
                </a:lnTo>
                <a:lnTo>
                  <a:pt x="4965" y="1946"/>
                </a:lnTo>
                <a:lnTo>
                  <a:pt x="4965" y="1946"/>
                </a:lnTo>
                <a:lnTo>
                  <a:pt x="4965" y="1944"/>
                </a:lnTo>
                <a:lnTo>
                  <a:pt x="4965" y="1946"/>
                </a:lnTo>
                <a:lnTo>
                  <a:pt x="4965" y="1946"/>
                </a:lnTo>
                <a:lnTo>
                  <a:pt x="4963" y="1949"/>
                </a:lnTo>
                <a:lnTo>
                  <a:pt x="4963" y="1951"/>
                </a:lnTo>
                <a:lnTo>
                  <a:pt x="4960" y="1951"/>
                </a:lnTo>
                <a:lnTo>
                  <a:pt x="4958" y="1951"/>
                </a:lnTo>
                <a:lnTo>
                  <a:pt x="4958" y="1951"/>
                </a:lnTo>
                <a:lnTo>
                  <a:pt x="4958" y="1953"/>
                </a:lnTo>
                <a:lnTo>
                  <a:pt x="4956" y="1953"/>
                </a:lnTo>
                <a:lnTo>
                  <a:pt x="4956" y="1956"/>
                </a:lnTo>
                <a:lnTo>
                  <a:pt x="4956" y="1958"/>
                </a:lnTo>
                <a:lnTo>
                  <a:pt x="4956" y="1958"/>
                </a:lnTo>
                <a:lnTo>
                  <a:pt x="4958" y="1960"/>
                </a:lnTo>
                <a:lnTo>
                  <a:pt x="4958" y="1963"/>
                </a:lnTo>
                <a:lnTo>
                  <a:pt x="4958" y="1963"/>
                </a:lnTo>
                <a:lnTo>
                  <a:pt x="4956" y="1963"/>
                </a:lnTo>
                <a:lnTo>
                  <a:pt x="4953" y="1960"/>
                </a:lnTo>
                <a:lnTo>
                  <a:pt x="4953" y="1960"/>
                </a:lnTo>
                <a:lnTo>
                  <a:pt x="4951" y="1960"/>
                </a:lnTo>
                <a:lnTo>
                  <a:pt x="4951" y="1960"/>
                </a:lnTo>
                <a:lnTo>
                  <a:pt x="4951" y="1963"/>
                </a:lnTo>
                <a:lnTo>
                  <a:pt x="4951" y="1963"/>
                </a:lnTo>
                <a:lnTo>
                  <a:pt x="4949" y="1963"/>
                </a:lnTo>
                <a:lnTo>
                  <a:pt x="4949" y="1963"/>
                </a:lnTo>
                <a:lnTo>
                  <a:pt x="4949" y="1965"/>
                </a:lnTo>
                <a:lnTo>
                  <a:pt x="4949" y="1965"/>
                </a:lnTo>
                <a:lnTo>
                  <a:pt x="4949" y="1968"/>
                </a:lnTo>
                <a:lnTo>
                  <a:pt x="4951" y="1968"/>
                </a:lnTo>
                <a:lnTo>
                  <a:pt x="4951" y="1968"/>
                </a:lnTo>
                <a:lnTo>
                  <a:pt x="4951" y="1968"/>
                </a:lnTo>
                <a:lnTo>
                  <a:pt x="4951" y="1970"/>
                </a:lnTo>
                <a:lnTo>
                  <a:pt x="4951" y="1970"/>
                </a:lnTo>
                <a:lnTo>
                  <a:pt x="4949" y="1970"/>
                </a:lnTo>
                <a:lnTo>
                  <a:pt x="4946" y="1968"/>
                </a:lnTo>
                <a:lnTo>
                  <a:pt x="4944" y="1965"/>
                </a:lnTo>
                <a:lnTo>
                  <a:pt x="4944" y="1968"/>
                </a:lnTo>
                <a:lnTo>
                  <a:pt x="4944" y="1968"/>
                </a:lnTo>
                <a:lnTo>
                  <a:pt x="4944" y="1970"/>
                </a:lnTo>
                <a:lnTo>
                  <a:pt x="4942" y="1970"/>
                </a:lnTo>
                <a:lnTo>
                  <a:pt x="4942" y="1970"/>
                </a:lnTo>
                <a:lnTo>
                  <a:pt x="4939" y="1970"/>
                </a:lnTo>
                <a:lnTo>
                  <a:pt x="4939" y="1975"/>
                </a:lnTo>
                <a:lnTo>
                  <a:pt x="4937" y="1977"/>
                </a:lnTo>
                <a:lnTo>
                  <a:pt x="4939" y="1979"/>
                </a:lnTo>
                <a:lnTo>
                  <a:pt x="4939" y="1982"/>
                </a:lnTo>
                <a:lnTo>
                  <a:pt x="4942" y="1977"/>
                </a:lnTo>
                <a:lnTo>
                  <a:pt x="4942" y="1977"/>
                </a:lnTo>
                <a:lnTo>
                  <a:pt x="4942" y="1979"/>
                </a:lnTo>
                <a:lnTo>
                  <a:pt x="4942" y="1979"/>
                </a:lnTo>
                <a:lnTo>
                  <a:pt x="4942" y="1982"/>
                </a:lnTo>
                <a:lnTo>
                  <a:pt x="4939" y="1984"/>
                </a:lnTo>
                <a:lnTo>
                  <a:pt x="4939" y="1984"/>
                </a:lnTo>
                <a:lnTo>
                  <a:pt x="4937" y="1984"/>
                </a:lnTo>
                <a:lnTo>
                  <a:pt x="4937" y="1984"/>
                </a:lnTo>
                <a:lnTo>
                  <a:pt x="4937" y="1986"/>
                </a:lnTo>
                <a:lnTo>
                  <a:pt x="4937" y="1989"/>
                </a:lnTo>
                <a:lnTo>
                  <a:pt x="4937" y="1989"/>
                </a:lnTo>
                <a:lnTo>
                  <a:pt x="4939" y="1989"/>
                </a:lnTo>
                <a:lnTo>
                  <a:pt x="4942" y="1989"/>
                </a:lnTo>
                <a:lnTo>
                  <a:pt x="4942" y="1989"/>
                </a:lnTo>
                <a:lnTo>
                  <a:pt x="4942" y="1989"/>
                </a:lnTo>
                <a:lnTo>
                  <a:pt x="4942" y="1989"/>
                </a:lnTo>
                <a:lnTo>
                  <a:pt x="4939" y="1989"/>
                </a:lnTo>
                <a:lnTo>
                  <a:pt x="4937" y="1989"/>
                </a:lnTo>
                <a:lnTo>
                  <a:pt x="4934" y="1989"/>
                </a:lnTo>
                <a:lnTo>
                  <a:pt x="4932" y="1989"/>
                </a:lnTo>
                <a:lnTo>
                  <a:pt x="4932" y="1986"/>
                </a:lnTo>
                <a:lnTo>
                  <a:pt x="4930" y="1986"/>
                </a:lnTo>
                <a:lnTo>
                  <a:pt x="4927" y="1986"/>
                </a:lnTo>
                <a:lnTo>
                  <a:pt x="4927" y="1989"/>
                </a:lnTo>
                <a:lnTo>
                  <a:pt x="4925" y="1989"/>
                </a:lnTo>
                <a:lnTo>
                  <a:pt x="4925" y="1986"/>
                </a:lnTo>
                <a:lnTo>
                  <a:pt x="4923" y="1984"/>
                </a:lnTo>
                <a:lnTo>
                  <a:pt x="4923" y="1986"/>
                </a:lnTo>
                <a:lnTo>
                  <a:pt x="4923" y="1989"/>
                </a:lnTo>
                <a:lnTo>
                  <a:pt x="4923" y="1991"/>
                </a:lnTo>
                <a:lnTo>
                  <a:pt x="4920" y="1991"/>
                </a:lnTo>
                <a:lnTo>
                  <a:pt x="4920" y="1991"/>
                </a:lnTo>
                <a:lnTo>
                  <a:pt x="4918" y="1991"/>
                </a:lnTo>
                <a:lnTo>
                  <a:pt x="4920" y="1994"/>
                </a:lnTo>
                <a:lnTo>
                  <a:pt x="4920" y="1996"/>
                </a:lnTo>
                <a:lnTo>
                  <a:pt x="4923" y="1996"/>
                </a:lnTo>
                <a:lnTo>
                  <a:pt x="4923" y="1998"/>
                </a:lnTo>
                <a:lnTo>
                  <a:pt x="4923" y="2001"/>
                </a:lnTo>
                <a:lnTo>
                  <a:pt x="4925" y="2001"/>
                </a:lnTo>
                <a:lnTo>
                  <a:pt x="4925" y="2001"/>
                </a:lnTo>
                <a:lnTo>
                  <a:pt x="4923" y="2003"/>
                </a:lnTo>
                <a:lnTo>
                  <a:pt x="4923" y="2005"/>
                </a:lnTo>
                <a:lnTo>
                  <a:pt x="4923" y="2005"/>
                </a:lnTo>
                <a:lnTo>
                  <a:pt x="4923" y="2005"/>
                </a:lnTo>
                <a:lnTo>
                  <a:pt x="4920" y="2003"/>
                </a:lnTo>
                <a:lnTo>
                  <a:pt x="4920" y="2003"/>
                </a:lnTo>
                <a:lnTo>
                  <a:pt x="4918" y="2003"/>
                </a:lnTo>
                <a:lnTo>
                  <a:pt x="4918" y="2005"/>
                </a:lnTo>
                <a:lnTo>
                  <a:pt x="4918" y="2008"/>
                </a:lnTo>
                <a:lnTo>
                  <a:pt x="4918" y="2012"/>
                </a:lnTo>
                <a:lnTo>
                  <a:pt x="4918" y="2012"/>
                </a:lnTo>
                <a:lnTo>
                  <a:pt x="4918" y="2012"/>
                </a:lnTo>
                <a:lnTo>
                  <a:pt x="4916" y="2012"/>
                </a:lnTo>
                <a:lnTo>
                  <a:pt x="4916" y="2010"/>
                </a:lnTo>
                <a:lnTo>
                  <a:pt x="4913" y="2008"/>
                </a:lnTo>
                <a:lnTo>
                  <a:pt x="4913" y="2003"/>
                </a:lnTo>
                <a:lnTo>
                  <a:pt x="4911" y="2001"/>
                </a:lnTo>
                <a:lnTo>
                  <a:pt x="4911" y="1996"/>
                </a:lnTo>
                <a:lnTo>
                  <a:pt x="4908" y="1991"/>
                </a:lnTo>
                <a:lnTo>
                  <a:pt x="4908" y="1991"/>
                </a:lnTo>
                <a:lnTo>
                  <a:pt x="4906" y="1994"/>
                </a:lnTo>
                <a:lnTo>
                  <a:pt x="4904" y="1996"/>
                </a:lnTo>
                <a:lnTo>
                  <a:pt x="4904" y="1998"/>
                </a:lnTo>
                <a:lnTo>
                  <a:pt x="4901" y="2001"/>
                </a:lnTo>
                <a:lnTo>
                  <a:pt x="4899" y="2001"/>
                </a:lnTo>
                <a:lnTo>
                  <a:pt x="4897" y="2003"/>
                </a:lnTo>
                <a:lnTo>
                  <a:pt x="4897" y="2003"/>
                </a:lnTo>
                <a:lnTo>
                  <a:pt x="4894" y="2005"/>
                </a:lnTo>
                <a:lnTo>
                  <a:pt x="4892" y="2010"/>
                </a:lnTo>
                <a:lnTo>
                  <a:pt x="4892" y="2012"/>
                </a:lnTo>
                <a:lnTo>
                  <a:pt x="4890" y="2015"/>
                </a:lnTo>
                <a:lnTo>
                  <a:pt x="4892" y="2017"/>
                </a:lnTo>
                <a:lnTo>
                  <a:pt x="4892" y="2022"/>
                </a:lnTo>
                <a:lnTo>
                  <a:pt x="4892" y="2024"/>
                </a:lnTo>
                <a:lnTo>
                  <a:pt x="4892" y="2024"/>
                </a:lnTo>
                <a:lnTo>
                  <a:pt x="4892" y="2027"/>
                </a:lnTo>
                <a:lnTo>
                  <a:pt x="4892" y="2027"/>
                </a:lnTo>
                <a:lnTo>
                  <a:pt x="4885" y="2031"/>
                </a:lnTo>
                <a:lnTo>
                  <a:pt x="4882" y="2034"/>
                </a:lnTo>
                <a:lnTo>
                  <a:pt x="4880" y="2036"/>
                </a:lnTo>
                <a:lnTo>
                  <a:pt x="4880" y="2038"/>
                </a:lnTo>
                <a:lnTo>
                  <a:pt x="4878" y="2041"/>
                </a:lnTo>
                <a:lnTo>
                  <a:pt x="4875" y="2043"/>
                </a:lnTo>
                <a:lnTo>
                  <a:pt x="4873" y="2048"/>
                </a:lnTo>
                <a:lnTo>
                  <a:pt x="4871" y="2053"/>
                </a:lnTo>
                <a:lnTo>
                  <a:pt x="4866" y="2055"/>
                </a:lnTo>
                <a:lnTo>
                  <a:pt x="4864" y="2057"/>
                </a:lnTo>
                <a:lnTo>
                  <a:pt x="4861" y="2060"/>
                </a:lnTo>
                <a:lnTo>
                  <a:pt x="4852" y="2062"/>
                </a:lnTo>
                <a:lnTo>
                  <a:pt x="4847" y="2064"/>
                </a:lnTo>
                <a:lnTo>
                  <a:pt x="4840" y="2064"/>
                </a:lnTo>
                <a:lnTo>
                  <a:pt x="4835" y="2067"/>
                </a:lnTo>
                <a:lnTo>
                  <a:pt x="4830" y="2067"/>
                </a:lnTo>
                <a:lnTo>
                  <a:pt x="4826" y="2067"/>
                </a:lnTo>
                <a:lnTo>
                  <a:pt x="4819" y="2071"/>
                </a:lnTo>
                <a:lnTo>
                  <a:pt x="4814" y="2074"/>
                </a:lnTo>
                <a:lnTo>
                  <a:pt x="4809" y="2074"/>
                </a:lnTo>
                <a:lnTo>
                  <a:pt x="4807" y="2074"/>
                </a:lnTo>
                <a:lnTo>
                  <a:pt x="4802" y="2079"/>
                </a:lnTo>
                <a:lnTo>
                  <a:pt x="4797" y="2079"/>
                </a:lnTo>
                <a:lnTo>
                  <a:pt x="4793" y="2081"/>
                </a:lnTo>
                <a:lnTo>
                  <a:pt x="4790" y="2081"/>
                </a:lnTo>
                <a:lnTo>
                  <a:pt x="4788" y="2079"/>
                </a:lnTo>
                <a:lnTo>
                  <a:pt x="4786" y="2079"/>
                </a:lnTo>
                <a:lnTo>
                  <a:pt x="4783" y="2079"/>
                </a:lnTo>
                <a:lnTo>
                  <a:pt x="4781" y="2079"/>
                </a:lnTo>
                <a:lnTo>
                  <a:pt x="4779" y="2081"/>
                </a:lnTo>
                <a:lnTo>
                  <a:pt x="4767" y="2088"/>
                </a:lnTo>
                <a:lnTo>
                  <a:pt x="4764" y="2090"/>
                </a:lnTo>
                <a:lnTo>
                  <a:pt x="4762" y="2093"/>
                </a:lnTo>
                <a:lnTo>
                  <a:pt x="4757" y="2095"/>
                </a:lnTo>
                <a:lnTo>
                  <a:pt x="4755" y="2097"/>
                </a:lnTo>
                <a:lnTo>
                  <a:pt x="4750" y="2100"/>
                </a:lnTo>
                <a:lnTo>
                  <a:pt x="4743" y="2102"/>
                </a:lnTo>
                <a:lnTo>
                  <a:pt x="4741" y="2105"/>
                </a:lnTo>
                <a:lnTo>
                  <a:pt x="4738" y="2107"/>
                </a:lnTo>
                <a:lnTo>
                  <a:pt x="4734" y="2114"/>
                </a:lnTo>
                <a:lnTo>
                  <a:pt x="4731" y="2114"/>
                </a:lnTo>
                <a:lnTo>
                  <a:pt x="4731" y="2116"/>
                </a:lnTo>
                <a:lnTo>
                  <a:pt x="4729" y="2119"/>
                </a:lnTo>
                <a:lnTo>
                  <a:pt x="4727" y="2119"/>
                </a:lnTo>
                <a:lnTo>
                  <a:pt x="4729" y="2114"/>
                </a:lnTo>
                <a:lnTo>
                  <a:pt x="4729" y="2112"/>
                </a:lnTo>
                <a:lnTo>
                  <a:pt x="4729" y="2107"/>
                </a:lnTo>
                <a:lnTo>
                  <a:pt x="4729" y="2105"/>
                </a:lnTo>
                <a:lnTo>
                  <a:pt x="4727" y="2105"/>
                </a:lnTo>
                <a:lnTo>
                  <a:pt x="4727" y="2107"/>
                </a:lnTo>
                <a:lnTo>
                  <a:pt x="4722" y="2114"/>
                </a:lnTo>
                <a:lnTo>
                  <a:pt x="4719" y="2121"/>
                </a:lnTo>
                <a:lnTo>
                  <a:pt x="4719" y="2126"/>
                </a:lnTo>
                <a:lnTo>
                  <a:pt x="4719" y="2128"/>
                </a:lnTo>
                <a:lnTo>
                  <a:pt x="4719" y="2130"/>
                </a:lnTo>
                <a:lnTo>
                  <a:pt x="4717" y="2133"/>
                </a:lnTo>
                <a:lnTo>
                  <a:pt x="4717" y="2135"/>
                </a:lnTo>
                <a:lnTo>
                  <a:pt x="4717" y="2138"/>
                </a:lnTo>
                <a:lnTo>
                  <a:pt x="4712" y="2145"/>
                </a:lnTo>
                <a:lnTo>
                  <a:pt x="4710" y="2147"/>
                </a:lnTo>
                <a:lnTo>
                  <a:pt x="4708" y="2152"/>
                </a:lnTo>
                <a:lnTo>
                  <a:pt x="4708" y="2156"/>
                </a:lnTo>
                <a:lnTo>
                  <a:pt x="4708" y="2159"/>
                </a:lnTo>
                <a:lnTo>
                  <a:pt x="4708" y="2164"/>
                </a:lnTo>
                <a:lnTo>
                  <a:pt x="4710" y="2164"/>
                </a:lnTo>
                <a:lnTo>
                  <a:pt x="4710" y="2171"/>
                </a:lnTo>
                <a:lnTo>
                  <a:pt x="4710" y="2175"/>
                </a:lnTo>
                <a:lnTo>
                  <a:pt x="4712" y="2182"/>
                </a:lnTo>
                <a:lnTo>
                  <a:pt x="4715" y="2190"/>
                </a:lnTo>
                <a:lnTo>
                  <a:pt x="4715" y="2192"/>
                </a:lnTo>
                <a:lnTo>
                  <a:pt x="4715" y="2194"/>
                </a:lnTo>
                <a:lnTo>
                  <a:pt x="4715" y="2199"/>
                </a:lnTo>
                <a:lnTo>
                  <a:pt x="4712" y="2199"/>
                </a:lnTo>
                <a:lnTo>
                  <a:pt x="4710" y="2201"/>
                </a:lnTo>
                <a:lnTo>
                  <a:pt x="4710" y="2199"/>
                </a:lnTo>
                <a:lnTo>
                  <a:pt x="4710" y="2197"/>
                </a:lnTo>
                <a:lnTo>
                  <a:pt x="4710" y="2192"/>
                </a:lnTo>
                <a:lnTo>
                  <a:pt x="4708" y="2192"/>
                </a:lnTo>
                <a:lnTo>
                  <a:pt x="4708" y="2194"/>
                </a:lnTo>
                <a:lnTo>
                  <a:pt x="4705" y="2197"/>
                </a:lnTo>
                <a:lnTo>
                  <a:pt x="4705" y="2194"/>
                </a:lnTo>
                <a:lnTo>
                  <a:pt x="4705" y="2194"/>
                </a:lnTo>
                <a:lnTo>
                  <a:pt x="4705" y="2194"/>
                </a:lnTo>
                <a:lnTo>
                  <a:pt x="4705" y="2192"/>
                </a:lnTo>
                <a:lnTo>
                  <a:pt x="4708" y="2190"/>
                </a:lnTo>
                <a:lnTo>
                  <a:pt x="4705" y="2187"/>
                </a:lnTo>
                <a:lnTo>
                  <a:pt x="4705" y="2185"/>
                </a:lnTo>
                <a:lnTo>
                  <a:pt x="4703" y="2185"/>
                </a:lnTo>
                <a:lnTo>
                  <a:pt x="4703" y="2185"/>
                </a:lnTo>
                <a:lnTo>
                  <a:pt x="4701" y="2187"/>
                </a:lnTo>
                <a:lnTo>
                  <a:pt x="4703" y="2190"/>
                </a:lnTo>
                <a:lnTo>
                  <a:pt x="4703" y="2194"/>
                </a:lnTo>
                <a:lnTo>
                  <a:pt x="4705" y="2197"/>
                </a:lnTo>
                <a:lnTo>
                  <a:pt x="4705" y="2197"/>
                </a:lnTo>
                <a:lnTo>
                  <a:pt x="4708" y="2199"/>
                </a:lnTo>
                <a:lnTo>
                  <a:pt x="4705" y="2204"/>
                </a:lnTo>
                <a:lnTo>
                  <a:pt x="4705" y="2204"/>
                </a:lnTo>
                <a:lnTo>
                  <a:pt x="4703" y="2204"/>
                </a:lnTo>
                <a:lnTo>
                  <a:pt x="4701" y="2204"/>
                </a:lnTo>
                <a:lnTo>
                  <a:pt x="4701" y="2201"/>
                </a:lnTo>
                <a:lnTo>
                  <a:pt x="4701" y="2197"/>
                </a:lnTo>
                <a:lnTo>
                  <a:pt x="4701" y="2194"/>
                </a:lnTo>
                <a:lnTo>
                  <a:pt x="4698" y="2194"/>
                </a:lnTo>
                <a:lnTo>
                  <a:pt x="4698" y="2194"/>
                </a:lnTo>
                <a:lnTo>
                  <a:pt x="4698" y="2197"/>
                </a:lnTo>
                <a:lnTo>
                  <a:pt x="4698" y="2197"/>
                </a:lnTo>
                <a:lnTo>
                  <a:pt x="4698" y="2197"/>
                </a:lnTo>
                <a:lnTo>
                  <a:pt x="4696" y="2197"/>
                </a:lnTo>
                <a:lnTo>
                  <a:pt x="4696" y="2197"/>
                </a:lnTo>
                <a:lnTo>
                  <a:pt x="4696" y="2197"/>
                </a:lnTo>
                <a:lnTo>
                  <a:pt x="4696" y="2197"/>
                </a:lnTo>
                <a:lnTo>
                  <a:pt x="4698" y="2201"/>
                </a:lnTo>
                <a:lnTo>
                  <a:pt x="4703" y="2211"/>
                </a:lnTo>
                <a:lnTo>
                  <a:pt x="4705" y="2220"/>
                </a:lnTo>
                <a:lnTo>
                  <a:pt x="4705" y="2225"/>
                </a:lnTo>
                <a:lnTo>
                  <a:pt x="4705" y="2234"/>
                </a:lnTo>
                <a:lnTo>
                  <a:pt x="4705" y="2237"/>
                </a:lnTo>
                <a:lnTo>
                  <a:pt x="4705" y="2242"/>
                </a:lnTo>
                <a:lnTo>
                  <a:pt x="4708" y="2246"/>
                </a:lnTo>
                <a:lnTo>
                  <a:pt x="4708" y="2249"/>
                </a:lnTo>
                <a:lnTo>
                  <a:pt x="4708" y="2251"/>
                </a:lnTo>
                <a:lnTo>
                  <a:pt x="4708" y="2253"/>
                </a:lnTo>
                <a:lnTo>
                  <a:pt x="4710" y="2258"/>
                </a:lnTo>
                <a:lnTo>
                  <a:pt x="4710" y="2265"/>
                </a:lnTo>
                <a:lnTo>
                  <a:pt x="4710" y="2267"/>
                </a:lnTo>
                <a:lnTo>
                  <a:pt x="4710" y="2270"/>
                </a:lnTo>
                <a:lnTo>
                  <a:pt x="4708" y="2277"/>
                </a:lnTo>
                <a:lnTo>
                  <a:pt x="4708" y="2282"/>
                </a:lnTo>
                <a:lnTo>
                  <a:pt x="4708" y="2289"/>
                </a:lnTo>
                <a:lnTo>
                  <a:pt x="4708" y="2293"/>
                </a:lnTo>
                <a:lnTo>
                  <a:pt x="4708" y="2296"/>
                </a:lnTo>
                <a:lnTo>
                  <a:pt x="4708" y="2303"/>
                </a:lnTo>
                <a:lnTo>
                  <a:pt x="4710" y="2312"/>
                </a:lnTo>
                <a:lnTo>
                  <a:pt x="4710" y="2317"/>
                </a:lnTo>
                <a:lnTo>
                  <a:pt x="4705" y="2327"/>
                </a:lnTo>
                <a:lnTo>
                  <a:pt x="4705" y="2331"/>
                </a:lnTo>
                <a:lnTo>
                  <a:pt x="4703" y="2331"/>
                </a:lnTo>
                <a:lnTo>
                  <a:pt x="4703" y="2334"/>
                </a:lnTo>
                <a:lnTo>
                  <a:pt x="4701" y="2341"/>
                </a:lnTo>
                <a:lnTo>
                  <a:pt x="4701" y="2343"/>
                </a:lnTo>
                <a:lnTo>
                  <a:pt x="4698" y="2348"/>
                </a:lnTo>
                <a:lnTo>
                  <a:pt x="4696" y="2350"/>
                </a:lnTo>
                <a:lnTo>
                  <a:pt x="4691" y="2353"/>
                </a:lnTo>
                <a:lnTo>
                  <a:pt x="4689" y="2353"/>
                </a:lnTo>
                <a:lnTo>
                  <a:pt x="4686" y="2353"/>
                </a:lnTo>
                <a:lnTo>
                  <a:pt x="4686" y="2350"/>
                </a:lnTo>
                <a:lnTo>
                  <a:pt x="4684" y="2357"/>
                </a:lnTo>
                <a:lnTo>
                  <a:pt x="4682" y="2362"/>
                </a:lnTo>
                <a:lnTo>
                  <a:pt x="4682" y="2364"/>
                </a:lnTo>
                <a:lnTo>
                  <a:pt x="4682" y="2367"/>
                </a:lnTo>
                <a:lnTo>
                  <a:pt x="4682" y="2369"/>
                </a:lnTo>
                <a:lnTo>
                  <a:pt x="4684" y="2367"/>
                </a:lnTo>
                <a:lnTo>
                  <a:pt x="4684" y="2367"/>
                </a:lnTo>
                <a:lnTo>
                  <a:pt x="4689" y="2369"/>
                </a:lnTo>
                <a:lnTo>
                  <a:pt x="4691" y="2371"/>
                </a:lnTo>
                <a:lnTo>
                  <a:pt x="4693" y="2378"/>
                </a:lnTo>
                <a:lnTo>
                  <a:pt x="4698" y="2378"/>
                </a:lnTo>
                <a:lnTo>
                  <a:pt x="4701" y="2381"/>
                </a:lnTo>
                <a:lnTo>
                  <a:pt x="4708" y="2383"/>
                </a:lnTo>
                <a:lnTo>
                  <a:pt x="4712" y="2383"/>
                </a:lnTo>
                <a:lnTo>
                  <a:pt x="4719" y="2383"/>
                </a:lnTo>
                <a:lnTo>
                  <a:pt x="4722" y="2383"/>
                </a:lnTo>
                <a:lnTo>
                  <a:pt x="4724" y="2383"/>
                </a:lnTo>
                <a:lnTo>
                  <a:pt x="4727" y="2383"/>
                </a:lnTo>
                <a:lnTo>
                  <a:pt x="4731" y="2381"/>
                </a:lnTo>
                <a:lnTo>
                  <a:pt x="4738" y="2376"/>
                </a:lnTo>
                <a:lnTo>
                  <a:pt x="4748" y="2371"/>
                </a:lnTo>
                <a:lnTo>
                  <a:pt x="4750" y="2371"/>
                </a:lnTo>
                <a:lnTo>
                  <a:pt x="4755" y="2371"/>
                </a:lnTo>
                <a:lnTo>
                  <a:pt x="4757" y="2369"/>
                </a:lnTo>
                <a:lnTo>
                  <a:pt x="4764" y="2362"/>
                </a:lnTo>
                <a:lnTo>
                  <a:pt x="4764" y="2362"/>
                </a:lnTo>
                <a:lnTo>
                  <a:pt x="4769" y="2360"/>
                </a:lnTo>
                <a:lnTo>
                  <a:pt x="4774" y="2360"/>
                </a:lnTo>
                <a:lnTo>
                  <a:pt x="4779" y="2360"/>
                </a:lnTo>
                <a:lnTo>
                  <a:pt x="4781" y="2360"/>
                </a:lnTo>
                <a:lnTo>
                  <a:pt x="4786" y="2357"/>
                </a:lnTo>
                <a:lnTo>
                  <a:pt x="4797" y="2357"/>
                </a:lnTo>
                <a:lnTo>
                  <a:pt x="4802" y="2357"/>
                </a:lnTo>
                <a:lnTo>
                  <a:pt x="4807" y="2357"/>
                </a:lnTo>
                <a:lnTo>
                  <a:pt x="4807" y="2357"/>
                </a:lnTo>
                <a:lnTo>
                  <a:pt x="4809" y="2360"/>
                </a:lnTo>
                <a:lnTo>
                  <a:pt x="4821" y="2360"/>
                </a:lnTo>
                <a:lnTo>
                  <a:pt x="4823" y="2357"/>
                </a:lnTo>
                <a:lnTo>
                  <a:pt x="4826" y="2360"/>
                </a:lnTo>
                <a:lnTo>
                  <a:pt x="4828" y="2360"/>
                </a:lnTo>
                <a:lnTo>
                  <a:pt x="4830" y="2360"/>
                </a:lnTo>
                <a:lnTo>
                  <a:pt x="4833" y="2360"/>
                </a:lnTo>
                <a:lnTo>
                  <a:pt x="4835" y="2357"/>
                </a:lnTo>
                <a:lnTo>
                  <a:pt x="4842" y="2353"/>
                </a:lnTo>
                <a:lnTo>
                  <a:pt x="4845" y="2350"/>
                </a:lnTo>
                <a:lnTo>
                  <a:pt x="4849" y="2343"/>
                </a:lnTo>
                <a:lnTo>
                  <a:pt x="4852" y="2341"/>
                </a:lnTo>
                <a:lnTo>
                  <a:pt x="4856" y="2338"/>
                </a:lnTo>
                <a:lnTo>
                  <a:pt x="4859" y="2338"/>
                </a:lnTo>
                <a:lnTo>
                  <a:pt x="4864" y="2338"/>
                </a:lnTo>
                <a:lnTo>
                  <a:pt x="4873" y="2331"/>
                </a:lnTo>
                <a:lnTo>
                  <a:pt x="4878" y="2331"/>
                </a:lnTo>
                <a:lnTo>
                  <a:pt x="4880" y="2329"/>
                </a:lnTo>
                <a:lnTo>
                  <a:pt x="4887" y="2324"/>
                </a:lnTo>
                <a:lnTo>
                  <a:pt x="4892" y="2324"/>
                </a:lnTo>
                <a:lnTo>
                  <a:pt x="4904" y="2324"/>
                </a:lnTo>
                <a:lnTo>
                  <a:pt x="4908" y="2324"/>
                </a:lnTo>
                <a:lnTo>
                  <a:pt x="4913" y="2324"/>
                </a:lnTo>
                <a:lnTo>
                  <a:pt x="4920" y="2322"/>
                </a:lnTo>
                <a:lnTo>
                  <a:pt x="4927" y="2319"/>
                </a:lnTo>
                <a:lnTo>
                  <a:pt x="4937" y="2317"/>
                </a:lnTo>
                <a:lnTo>
                  <a:pt x="4946" y="2312"/>
                </a:lnTo>
                <a:lnTo>
                  <a:pt x="4951" y="2312"/>
                </a:lnTo>
                <a:lnTo>
                  <a:pt x="4958" y="2310"/>
                </a:lnTo>
                <a:lnTo>
                  <a:pt x="4967" y="2310"/>
                </a:lnTo>
                <a:lnTo>
                  <a:pt x="4979" y="2310"/>
                </a:lnTo>
                <a:lnTo>
                  <a:pt x="4982" y="2310"/>
                </a:lnTo>
                <a:lnTo>
                  <a:pt x="4984" y="2308"/>
                </a:lnTo>
                <a:lnTo>
                  <a:pt x="4986" y="2308"/>
                </a:lnTo>
                <a:lnTo>
                  <a:pt x="4989" y="2308"/>
                </a:lnTo>
                <a:lnTo>
                  <a:pt x="4991" y="2310"/>
                </a:lnTo>
                <a:lnTo>
                  <a:pt x="4996" y="2312"/>
                </a:lnTo>
                <a:lnTo>
                  <a:pt x="5003" y="2319"/>
                </a:lnTo>
                <a:lnTo>
                  <a:pt x="5003" y="2319"/>
                </a:lnTo>
                <a:lnTo>
                  <a:pt x="5010" y="2317"/>
                </a:lnTo>
                <a:lnTo>
                  <a:pt x="5012" y="2317"/>
                </a:lnTo>
                <a:lnTo>
                  <a:pt x="5017" y="2322"/>
                </a:lnTo>
                <a:lnTo>
                  <a:pt x="5022" y="2322"/>
                </a:lnTo>
                <a:lnTo>
                  <a:pt x="5024" y="2322"/>
                </a:lnTo>
                <a:lnTo>
                  <a:pt x="5027" y="2324"/>
                </a:lnTo>
                <a:lnTo>
                  <a:pt x="5027" y="2324"/>
                </a:lnTo>
                <a:lnTo>
                  <a:pt x="5029" y="2327"/>
                </a:lnTo>
                <a:lnTo>
                  <a:pt x="5034" y="2331"/>
                </a:lnTo>
                <a:lnTo>
                  <a:pt x="5034" y="2334"/>
                </a:lnTo>
                <a:lnTo>
                  <a:pt x="5031" y="2334"/>
                </a:lnTo>
                <a:lnTo>
                  <a:pt x="5031" y="2334"/>
                </a:lnTo>
                <a:lnTo>
                  <a:pt x="5029" y="2334"/>
                </a:lnTo>
                <a:lnTo>
                  <a:pt x="5029" y="2338"/>
                </a:lnTo>
                <a:lnTo>
                  <a:pt x="5029" y="2343"/>
                </a:lnTo>
                <a:lnTo>
                  <a:pt x="5036" y="2343"/>
                </a:lnTo>
                <a:lnTo>
                  <a:pt x="5036" y="2345"/>
                </a:lnTo>
                <a:lnTo>
                  <a:pt x="5036" y="2348"/>
                </a:lnTo>
                <a:lnTo>
                  <a:pt x="5036" y="2350"/>
                </a:lnTo>
                <a:lnTo>
                  <a:pt x="5036" y="2353"/>
                </a:lnTo>
                <a:lnTo>
                  <a:pt x="5038" y="2357"/>
                </a:lnTo>
                <a:lnTo>
                  <a:pt x="5038" y="2360"/>
                </a:lnTo>
                <a:lnTo>
                  <a:pt x="5038" y="2360"/>
                </a:lnTo>
                <a:lnTo>
                  <a:pt x="5038" y="2364"/>
                </a:lnTo>
                <a:lnTo>
                  <a:pt x="5038" y="2364"/>
                </a:lnTo>
                <a:lnTo>
                  <a:pt x="5038" y="2369"/>
                </a:lnTo>
                <a:lnTo>
                  <a:pt x="5038" y="2374"/>
                </a:lnTo>
                <a:lnTo>
                  <a:pt x="5038" y="2374"/>
                </a:lnTo>
                <a:lnTo>
                  <a:pt x="5036" y="2374"/>
                </a:lnTo>
                <a:lnTo>
                  <a:pt x="5036" y="2371"/>
                </a:lnTo>
                <a:lnTo>
                  <a:pt x="5034" y="2371"/>
                </a:lnTo>
                <a:lnTo>
                  <a:pt x="5034" y="2371"/>
                </a:lnTo>
                <a:lnTo>
                  <a:pt x="5034" y="2371"/>
                </a:lnTo>
                <a:lnTo>
                  <a:pt x="5031" y="2374"/>
                </a:lnTo>
                <a:lnTo>
                  <a:pt x="5034" y="2374"/>
                </a:lnTo>
                <a:lnTo>
                  <a:pt x="5034" y="2374"/>
                </a:lnTo>
                <a:lnTo>
                  <a:pt x="5036" y="2374"/>
                </a:lnTo>
                <a:lnTo>
                  <a:pt x="5036" y="2376"/>
                </a:lnTo>
                <a:lnTo>
                  <a:pt x="5036" y="2376"/>
                </a:lnTo>
                <a:lnTo>
                  <a:pt x="5038" y="2381"/>
                </a:lnTo>
                <a:lnTo>
                  <a:pt x="5041" y="2381"/>
                </a:lnTo>
                <a:lnTo>
                  <a:pt x="5041" y="2378"/>
                </a:lnTo>
                <a:lnTo>
                  <a:pt x="5043" y="2381"/>
                </a:lnTo>
                <a:lnTo>
                  <a:pt x="5043" y="2381"/>
                </a:lnTo>
                <a:lnTo>
                  <a:pt x="5045" y="2381"/>
                </a:lnTo>
                <a:lnTo>
                  <a:pt x="5045" y="2376"/>
                </a:lnTo>
                <a:lnTo>
                  <a:pt x="5045" y="2376"/>
                </a:lnTo>
                <a:lnTo>
                  <a:pt x="5045" y="2374"/>
                </a:lnTo>
                <a:lnTo>
                  <a:pt x="5045" y="2374"/>
                </a:lnTo>
                <a:lnTo>
                  <a:pt x="5048" y="2374"/>
                </a:lnTo>
                <a:lnTo>
                  <a:pt x="5050" y="2369"/>
                </a:lnTo>
                <a:lnTo>
                  <a:pt x="5060" y="2362"/>
                </a:lnTo>
                <a:lnTo>
                  <a:pt x="5062" y="2360"/>
                </a:lnTo>
                <a:lnTo>
                  <a:pt x="5064" y="2360"/>
                </a:lnTo>
                <a:lnTo>
                  <a:pt x="5069" y="2357"/>
                </a:lnTo>
                <a:lnTo>
                  <a:pt x="5071" y="2355"/>
                </a:lnTo>
                <a:lnTo>
                  <a:pt x="5074" y="2355"/>
                </a:lnTo>
                <a:lnTo>
                  <a:pt x="5076" y="2355"/>
                </a:lnTo>
                <a:lnTo>
                  <a:pt x="5079" y="2353"/>
                </a:lnTo>
                <a:lnTo>
                  <a:pt x="5081" y="2348"/>
                </a:lnTo>
                <a:lnTo>
                  <a:pt x="5086" y="2343"/>
                </a:lnTo>
                <a:lnTo>
                  <a:pt x="5088" y="2341"/>
                </a:lnTo>
                <a:lnTo>
                  <a:pt x="5090" y="2338"/>
                </a:lnTo>
                <a:lnTo>
                  <a:pt x="5095" y="2336"/>
                </a:lnTo>
                <a:lnTo>
                  <a:pt x="5095" y="2334"/>
                </a:lnTo>
                <a:lnTo>
                  <a:pt x="5095" y="2331"/>
                </a:lnTo>
                <a:lnTo>
                  <a:pt x="5097" y="2334"/>
                </a:lnTo>
                <a:lnTo>
                  <a:pt x="5097" y="2336"/>
                </a:lnTo>
                <a:lnTo>
                  <a:pt x="5095" y="2341"/>
                </a:lnTo>
                <a:lnTo>
                  <a:pt x="5093" y="2343"/>
                </a:lnTo>
                <a:lnTo>
                  <a:pt x="5093" y="2343"/>
                </a:lnTo>
                <a:lnTo>
                  <a:pt x="5090" y="2345"/>
                </a:lnTo>
                <a:lnTo>
                  <a:pt x="5090" y="2350"/>
                </a:lnTo>
                <a:lnTo>
                  <a:pt x="5090" y="2353"/>
                </a:lnTo>
                <a:lnTo>
                  <a:pt x="5086" y="2355"/>
                </a:lnTo>
                <a:lnTo>
                  <a:pt x="5083" y="2357"/>
                </a:lnTo>
                <a:lnTo>
                  <a:pt x="5079" y="2364"/>
                </a:lnTo>
                <a:lnTo>
                  <a:pt x="5076" y="2367"/>
                </a:lnTo>
                <a:lnTo>
                  <a:pt x="5076" y="2369"/>
                </a:lnTo>
                <a:lnTo>
                  <a:pt x="5074" y="2371"/>
                </a:lnTo>
                <a:lnTo>
                  <a:pt x="5074" y="2374"/>
                </a:lnTo>
                <a:lnTo>
                  <a:pt x="5071" y="2376"/>
                </a:lnTo>
                <a:lnTo>
                  <a:pt x="5069" y="2381"/>
                </a:lnTo>
                <a:lnTo>
                  <a:pt x="5067" y="2381"/>
                </a:lnTo>
                <a:lnTo>
                  <a:pt x="5067" y="2381"/>
                </a:lnTo>
                <a:lnTo>
                  <a:pt x="5064" y="2381"/>
                </a:lnTo>
                <a:lnTo>
                  <a:pt x="5062" y="2381"/>
                </a:lnTo>
                <a:lnTo>
                  <a:pt x="5057" y="2388"/>
                </a:lnTo>
                <a:lnTo>
                  <a:pt x="5060" y="2388"/>
                </a:lnTo>
                <a:lnTo>
                  <a:pt x="5060" y="2388"/>
                </a:lnTo>
                <a:lnTo>
                  <a:pt x="5062" y="2388"/>
                </a:lnTo>
                <a:lnTo>
                  <a:pt x="5064" y="2386"/>
                </a:lnTo>
                <a:lnTo>
                  <a:pt x="5069" y="2386"/>
                </a:lnTo>
                <a:lnTo>
                  <a:pt x="5069" y="2386"/>
                </a:lnTo>
                <a:lnTo>
                  <a:pt x="5071" y="2386"/>
                </a:lnTo>
                <a:lnTo>
                  <a:pt x="5079" y="2376"/>
                </a:lnTo>
                <a:lnTo>
                  <a:pt x="5083" y="2371"/>
                </a:lnTo>
                <a:lnTo>
                  <a:pt x="5086" y="2369"/>
                </a:lnTo>
                <a:lnTo>
                  <a:pt x="5086" y="2367"/>
                </a:lnTo>
                <a:lnTo>
                  <a:pt x="5088" y="2364"/>
                </a:lnTo>
                <a:lnTo>
                  <a:pt x="5088" y="2367"/>
                </a:lnTo>
                <a:lnTo>
                  <a:pt x="5088" y="2369"/>
                </a:lnTo>
                <a:lnTo>
                  <a:pt x="5090" y="2374"/>
                </a:lnTo>
                <a:lnTo>
                  <a:pt x="5090" y="2376"/>
                </a:lnTo>
                <a:lnTo>
                  <a:pt x="5088" y="2383"/>
                </a:lnTo>
                <a:lnTo>
                  <a:pt x="5083" y="2388"/>
                </a:lnTo>
                <a:lnTo>
                  <a:pt x="5081" y="2390"/>
                </a:lnTo>
                <a:lnTo>
                  <a:pt x="5079" y="2393"/>
                </a:lnTo>
                <a:lnTo>
                  <a:pt x="5076" y="2395"/>
                </a:lnTo>
                <a:lnTo>
                  <a:pt x="5081" y="2395"/>
                </a:lnTo>
                <a:lnTo>
                  <a:pt x="5083" y="2395"/>
                </a:lnTo>
                <a:lnTo>
                  <a:pt x="5086" y="2395"/>
                </a:lnTo>
                <a:lnTo>
                  <a:pt x="5088" y="2393"/>
                </a:lnTo>
                <a:lnTo>
                  <a:pt x="5090" y="2393"/>
                </a:lnTo>
                <a:lnTo>
                  <a:pt x="5090" y="2393"/>
                </a:lnTo>
                <a:lnTo>
                  <a:pt x="5093" y="2393"/>
                </a:lnTo>
                <a:lnTo>
                  <a:pt x="5095" y="2390"/>
                </a:lnTo>
                <a:lnTo>
                  <a:pt x="5097" y="2390"/>
                </a:lnTo>
                <a:lnTo>
                  <a:pt x="5097" y="2390"/>
                </a:lnTo>
                <a:lnTo>
                  <a:pt x="5097" y="2390"/>
                </a:lnTo>
                <a:lnTo>
                  <a:pt x="5097" y="2390"/>
                </a:lnTo>
                <a:lnTo>
                  <a:pt x="5097" y="2393"/>
                </a:lnTo>
                <a:lnTo>
                  <a:pt x="5095" y="2395"/>
                </a:lnTo>
                <a:lnTo>
                  <a:pt x="5095" y="2395"/>
                </a:lnTo>
                <a:lnTo>
                  <a:pt x="5095" y="2393"/>
                </a:lnTo>
                <a:lnTo>
                  <a:pt x="5093" y="2393"/>
                </a:lnTo>
                <a:lnTo>
                  <a:pt x="5093" y="2395"/>
                </a:lnTo>
                <a:lnTo>
                  <a:pt x="5090" y="2395"/>
                </a:lnTo>
                <a:lnTo>
                  <a:pt x="5090" y="2395"/>
                </a:lnTo>
                <a:lnTo>
                  <a:pt x="5090" y="2397"/>
                </a:lnTo>
                <a:lnTo>
                  <a:pt x="5093" y="2400"/>
                </a:lnTo>
                <a:lnTo>
                  <a:pt x="5095" y="2404"/>
                </a:lnTo>
                <a:lnTo>
                  <a:pt x="5095" y="2404"/>
                </a:lnTo>
                <a:lnTo>
                  <a:pt x="5097" y="2412"/>
                </a:lnTo>
                <a:lnTo>
                  <a:pt x="5095" y="2419"/>
                </a:lnTo>
                <a:lnTo>
                  <a:pt x="5095" y="2419"/>
                </a:lnTo>
                <a:lnTo>
                  <a:pt x="5093" y="2423"/>
                </a:lnTo>
                <a:lnTo>
                  <a:pt x="5090" y="2426"/>
                </a:lnTo>
                <a:lnTo>
                  <a:pt x="5090" y="2428"/>
                </a:lnTo>
                <a:lnTo>
                  <a:pt x="5088" y="2430"/>
                </a:lnTo>
                <a:lnTo>
                  <a:pt x="5090" y="2433"/>
                </a:lnTo>
                <a:lnTo>
                  <a:pt x="5093" y="2440"/>
                </a:lnTo>
                <a:lnTo>
                  <a:pt x="5093" y="2445"/>
                </a:lnTo>
                <a:lnTo>
                  <a:pt x="5095" y="2447"/>
                </a:lnTo>
                <a:lnTo>
                  <a:pt x="5102" y="2447"/>
                </a:lnTo>
                <a:lnTo>
                  <a:pt x="5104" y="2449"/>
                </a:lnTo>
                <a:lnTo>
                  <a:pt x="5107" y="2454"/>
                </a:lnTo>
                <a:lnTo>
                  <a:pt x="5107" y="2454"/>
                </a:lnTo>
                <a:lnTo>
                  <a:pt x="5109" y="2454"/>
                </a:lnTo>
                <a:lnTo>
                  <a:pt x="5112" y="2452"/>
                </a:lnTo>
                <a:lnTo>
                  <a:pt x="5116" y="2452"/>
                </a:lnTo>
                <a:lnTo>
                  <a:pt x="5119" y="2454"/>
                </a:lnTo>
                <a:lnTo>
                  <a:pt x="5121" y="2454"/>
                </a:lnTo>
                <a:lnTo>
                  <a:pt x="5123" y="2454"/>
                </a:lnTo>
                <a:lnTo>
                  <a:pt x="5126" y="2456"/>
                </a:lnTo>
                <a:lnTo>
                  <a:pt x="5128" y="2459"/>
                </a:lnTo>
                <a:lnTo>
                  <a:pt x="5130" y="2461"/>
                </a:lnTo>
                <a:lnTo>
                  <a:pt x="5133" y="2461"/>
                </a:lnTo>
                <a:lnTo>
                  <a:pt x="5135" y="2464"/>
                </a:lnTo>
                <a:lnTo>
                  <a:pt x="5138" y="2464"/>
                </a:lnTo>
                <a:lnTo>
                  <a:pt x="5140" y="2464"/>
                </a:lnTo>
                <a:lnTo>
                  <a:pt x="5145" y="2461"/>
                </a:lnTo>
                <a:lnTo>
                  <a:pt x="5152" y="2456"/>
                </a:lnTo>
                <a:lnTo>
                  <a:pt x="5156" y="2454"/>
                </a:lnTo>
                <a:lnTo>
                  <a:pt x="5159" y="2454"/>
                </a:lnTo>
                <a:lnTo>
                  <a:pt x="5161" y="2452"/>
                </a:lnTo>
                <a:lnTo>
                  <a:pt x="5164" y="2452"/>
                </a:lnTo>
                <a:lnTo>
                  <a:pt x="5164" y="2449"/>
                </a:lnTo>
                <a:lnTo>
                  <a:pt x="5161" y="2449"/>
                </a:lnTo>
                <a:lnTo>
                  <a:pt x="5159" y="2449"/>
                </a:lnTo>
                <a:lnTo>
                  <a:pt x="5161" y="2449"/>
                </a:lnTo>
                <a:lnTo>
                  <a:pt x="5164" y="2447"/>
                </a:lnTo>
                <a:lnTo>
                  <a:pt x="5171" y="2445"/>
                </a:lnTo>
                <a:lnTo>
                  <a:pt x="5173" y="2445"/>
                </a:lnTo>
                <a:lnTo>
                  <a:pt x="5173" y="2447"/>
                </a:lnTo>
                <a:lnTo>
                  <a:pt x="5173" y="2449"/>
                </a:lnTo>
                <a:lnTo>
                  <a:pt x="5171" y="2452"/>
                </a:lnTo>
                <a:lnTo>
                  <a:pt x="5168" y="2452"/>
                </a:lnTo>
                <a:lnTo>
                  <a:pt x="5166" y="2454"/>
                </a:lnTo>
                <a:lnTo>
                  <a:pt x="5164" y="2454"/>
                </a:lnTo>
                <a:lnTo>
                  <a:pt x="5164" y="2454"/>
                </a:lnTo>
                <a:lnTo>
                  <a:pt x="5164" y="2456"/>
                </a:lnTo>
                <a:lnTo>
                  <a:pt x="5166" y="2456"/>
                </a:lnTo>
                <a:lnTo>
                  <a:pt x="5171" y="2454"/>
                </a:lnTo>
                <a:lnTo>
                  <a:pt x="5173" y="2452"/>
                </a:lnTo>
                <a:lnTo>
                  <a:pt x="5173" y="2452"/>
                </a:lnTo>
                <a:lnTo>
                  <a:pt x="5175" y="2452"/>
                </a:lnTo>
                <a:lnTo>
                  <a:pt x="5178" y="2452"/>
                </a:lnTo>
                <a:lnTo>
                  <a:pt x="5178" y="2454"/>
                </a:lnTo>
                <a:lnTo>
                  <a:pt x="5178" y="2454"/>
                </a:lnTo>
                <a:lnTo>
                  <a:pt x="5175" y="2456"/>
                </a:lnTo>
                <a:lnTo>
                  <a:pt x="5173" y="2456"/>
                </a:lnTo>
                <a:lnTo>
                  <a:pt x="5173" y="2459"/>
                </a:lnTo>
                <a:lnTo>
                  <a:pt x="5175" y="2459"/>
                </a:lnTo>
                <a:lnTo>
                  <a:pt x="5175" y="2461"/>
                </a:lnTo>
                <a:lnTo>
                  <a:pt x="5175" y="2461"/>
                </a:lnTo>
                <a:lnTo>
                  <a:pt x="5178" y="2461"/>
                </a:lnTo>
                <a:lnTo>
                  <a:pt x="5178" y="2464"/>
                </a:lnTo>
                <a:lnTo>
                  <a:pt x="5178" y="2466"/>
                </a:lnTo>
                <a:lnTo>
                  <a:pt x="5180" y="2466"/>
                </a:lnTo>
                <a:lnTo>
                  <a:pt x="5180" y="2464"/>
                </a:lnTo>
                <a:lnTo>
                  <a:pt x="5182" y="2466"/>
                </a:lnTo>
                <a:lnTo>
                  <a:pt x="5182" y="2466"/>
                </a:lnTo>
                <a:lnTo>
                  <a:pt x="5182" y="2468"/>
                </a:lnTo>
                <a:lnTo>
                  <a:pt x="5182" y="2471"/>
                </a:lnTo>
                <a:lnTo>
                  <a:pt x="5182" y="2471"/>
                </a:lnTo>
                <a:lnTo>
                  <a:pt x="5185" y="2471"/>
                </a:lnTo>
                <a:lnTo>
                  <a:pt x="5185" y="2468"/>
                </a:lnTo>
                <a:lnTo>
                  <a:pt x="5187" y="2468"/>
                </a:lnTo>
                <a:lnTo>
                  <a:pt x="5187" y="2464"/>
                </a:lnTo>
                <a:lnTo>
                  <a:pt x="5187" y="2464"/>
                </a:lnTo>
                <a:lnTo>
                  <a:pt x="5185" y="2466"/>
                </a:lnTo>
                <a:lnTo>
                  <a:pt x="5185" y="2464"/>
                </a:lnTo>
                <a:lnTo>
                  <a:pt x="5185" y="2464"/>
                </a:lnTo>
                <a:lnTo>
                  <a:pt x="5185" y="2461"/>
                </a:lnTo>
                <a:lnTo>
                  <a:pt x="5187" y="2461"/>
                </a:lnTo>
                <a:lnTo>
                  <a:pt x="5187" y="2461"/>
                </a:lnTo>
                <a:lnTo>
                  <a:pt x="5190" y="2461"/>
                </a:lnTo>
                <a:lnTo>
                  <a:pt x="5197" y="2461"/>
                </a:lnTo>
                <a:lnTo>
                  <a:pt x="5211" y="2452"/>
                </a:lnTo>
                <a:lnTo>
                  <a:pt x="5216" y="2447"/>
                </a:lnTo>
                <a:lnTo>
                  <a:pt x="5223" y="2445"/>
                </a:lnTo>
                <a:lnTo>
                  <a:pt x="5227" y="2442"/>
                </a:lnTo>
                <a:lnTo>
                  <a:pt x="5230" y="2442"/>
                </a:lnTo>
                <a:lnTo>
                  <a:pt x="5241" y="2442"/>
                </a:lnTo>
                <a:lnTo>
                  <a:pt x="5249" y="2442"/>
                </a:lnTo>
                <a:lnTo>
                  <a:pt x="5251" y="2442"/>
                </a:lnTo>
                <a:lnTo>
                  <a:pt x="5253" y="2440"/>
                </a:lnTo>
                <a:lnTo>
                  <a:pt x="5258" y="2438"/>
                </a:lnTo>
                <a:lnTo>
                  <a:pt x="5260" y="2438"/>
                </a:lnTo>
                <a:lnTo>
                  <a:pt x="5263" y="2435"/>
                </a:lnTo>
                <a:lnTo>
                  <a:pt x="5263" y="2435"/>
                </a:lnTo>
                <a:lnTo>
                  <a:pt x="5265" y="2433"/>
                </a:lnTo>
                <a:lnTo>
                  <a:pt x="5265" y="2430"/>
                </a:lnTo>
                <a:lnTo>
                  <a:pt x="5267" y="2426"/>
                </a:lnTo>
                <a:lnTo>
                  <a:pt x="5270" y="2421"/>
                </a:lnTo>
                <a:lnTo>
                  <a:pt x="5272" y="2419"/>
                </a:lnTo>
                <a:lnTo>
                  <a:pt x="5275" y="2416"/>
                </a:lnTo>
                <a:lnTo>
                  <a:pt x="5277" y="2412"/>
                </a:lnTo>
                <a:lnTo>
                  <a:pt x="5282" y="2407"/>
                </a:lnTo>
                <a:lnTo>
                  <a:pt x="5282" y="2402"/>
                </a:lnTo>
                <a:lnTo>
                  <a:pt x="5284" y="2400"/>
                </a:lnTo>
                <a:lnTo>
                  <a:pt x="5289" y="2397"/>
                </a:lnTo>
                <a:lnTo>
                  <a:pt x="5291" y="2395"/>
                </a:lnTo>
                <a:lnTo>
                  <a:pt x="5298" y="2386"/>
                </a:lnTo>
                <a:lnTo>
                  <a:pt x="5298" y="2386"/>
                </a:lnTo>
                <a:lnTo>
                  <a:pt x="5301" y="2386"/>
                </a:lnTo>
                <a:lnTo>
                  <a:pt x="5301" y="2386"/>
                </a:lnTo>
                <a:lnTo>
                  <a:pt x="5301" y="2386"/>
                </a:lnTo>
                <a:lnTo>
                  <a:pt x="5301" y="2386"/>
                </a:lnTo>
                <a:lnTo>
                  <a:pt x="5301" y="2383"/>
                </a:lnTo>
                <a:lnTo>
                  <a:pt x="5301" y="2383"/>
                </a:lnTo>
                <a:lnTo>
                  <a:pt x="5303" y="2383"/>
                </a:lnTo>
                <a:lnTo>
                  <a:pt x="5303" y="2383"/>
                </a:lnTo>
                <a:lnTo>
                  <a:pt x="5303" y="2383"/>
                </a:lnTo>
                <a:lnTo>
                  <a:pt x="5303" y="2381"/>
                </a:lnTo>
                <a:lnTo>
                  <a:pt x="5305" y="2381"/>
                </a:lnTo>
                <a:lnTo>
                  <a:pt x="5308" y="2376"/>
                </a:lnTo>
                <a:lnTo>
                  <a:pt x="5310" y="2371"/>
                </a:lnTo>
                <a:lnTo>
                  <a:pt x="5312" y="2369"/>
                </a:lnTo>
                <a:lnTo>
                  <a:pt x="5315" y="2367"/>
                </a:lnTo>
                <a:lnTo>
                  <a:pt x="5317" y="2364"/>
                </a:lnTo>
                <a:lnTo>
                  <a:pt x="5322" y="2362"/>
                </a:lnTo>
                <a:lnTo>
                  <a:pt x="5319" y="2362"/>
                </a:lnTo>
                <a:lnTo>
                  <a:pt x="5319" y="2362"/>
                </a:lnTo>
                <a:lnTo>
                  <a:pt x="5319" y="2360"/>
                </a:lnTo>
                <a:lnTo>
                  <a:pt x="5322" y="2360"/>
                </a:lnTo>
                <a:lnTo>
                  <a:pt x="5322" y="2360"/>
                </a:lnTo>
                <a:lnTo>
                  <a:pt x="5322" y="2360"/>
                </a:lnTo>
                <a:lnTo>
                  <a:pt x="5324" y="2357"/>
                </a:lnTo>
                <a:lnTo>
                  <a:pt x="5327" y="2355"/>
                </a:lnTo>
                <a:lnTo>
                  <a:pt x="5327" y="2353"/>
                </a:lnTo>
                <a:lnTo>
                  <a:pt x="5329" y="2350"/>
                </a:lnTo>
                <a:lnTo>
                  <a:pt x="5329" y="2350"/>
                </a:lnTo>
                <a:lnTo>
                  <a:pt x="5331" y="2348"/>
                </a:lnTo>
                <a:lnTo>
                  <a:pt x="5331" y="2348"/>
                </a:lnTo>
                <a:lnTo>
                  <a:pt x="5334" y="2345"/>
                </a:lnTo>
                <a:lnTo>
                  <a:pt x="5336" y="2343"/>
                </a:lnTo>
                <a:lnTo>
                  <a:pt x="5338" y="2341"/>
                </a:lnTo>
                <a:lnTo>
                  <a:pt x="5343" y="2338"/>
                </a:lnTo>
                <a:lnTo>
                  <a:pt x="5345" y="2336"/>
                </a:lnTo>
                <a:lnTo>
                  <a:pt x="5350" y="2334"/>
                </a:lnTo>
                <a:lnTo>
                  <a:pt x="5350" y="2334"/>
                </a:lnTo>
                <a:lnTo>
                  <a:pt x="5350" y="2334"/>
                </a:lnTo>
                <a:lnTo>
                  <a:pt x="5350" y="2334"/>
                </a:lnTo>
                <a:lnTo>
                  <a:pt x="5350" y="2334"/>
                </a:lnTo>
                <a:lnTo>
                  <a:pt x="5353" y="2331"/>
                </a:lnTo>
                <a:lnTo>
                  <a:pt x="5355" y="2331"/>
                </a:lnTo>
                <a:lnTo>
                  <a:pt x="5357" y="2329"/>
                </a:lnTo>
                <a:lnTo>
                  <a:pt x="5360" y="2327"/>
                </a:lnTo>
                <a:lnTo>
                  <a:pt x="5362" y="2324"/>
                </a:lnTo>
                <a:lnTo>
                  <a:pt x="5362" y="2319"/>
                </a:lnTo>
                <a:lnTo>
                  <a:pt x="5369" y="2315"/>
                </a:lnTo>
                <a:lnTo>
                  <a:pt x="5376" y="2308"/>
                </a:lnTo>
                <a:lnTo>
                  <a:pt x="5378" y="2303"/>
                </a:lnTo>
                <a:lnTo>
                  <a:pt x="5378" y="2301"/>
                </a:lnTo>
                <a:lnTo>
                  <a:pt x="5381" y="2296"/>
                </a:lnTo>
                <a:lnTo>
                  <a:pt x="5383" y="2291"/>
                </a:lnTo>
                <a:lnTo>
                  <a:pt x="5383" y="2289"/>
                </a:lnTo>
                <a:lnTo>
                  <a:pt x="5390" y="2279"/>
                </a:lnTo>
                <a:lnTo>
                  <a:pt x="5393" y="2277"/>
                </a:lnTo>
                <a:lnTo>
                  <a:pt x="5395" y="2275"/>
                </a:lnTo>
                <a:lnTo>
                  <a:pt x="5397" y="2265"/>
                </a:lnTo>
                <a:lnTo>
                  <a:pt x="5400" y="2263"/>
                </a:lnTo>
                <a:lnTo>
                  <a:pt x="5404" y="2256"/>
                </a:lnTo>
                <a:lnTo>
                  <a:pt x="5409" y="2253"/>
                </a:lnTo>
                <a:lnTo>
                  <a:pt x="5409" y="2249"/>
                </a:lnTo>
                <a:lnTo>
                  <a:pt x="5409" y="2246"/>
                </a:lnTo>
                <a:lnTo>
                  <a:pt x="5412" y="2239"/>
                </a:lnTo>
                <a:lnTo>
                  <a:pt x="5412" y="2234"/>
                </a:lnTo>
                <a:lnTo>
                  <a:pt x="5412" y="2232"/>
                </a:lnTo>
                <a:lnTo>
                  <a:pt x="5412" y="2230"/>
                </a:lnTo>
                <a:lnTo>
                  <a:pt x="5412" y="2223"/>
                </a:lnTo>
                <a:lnTo>
                  <a:pt x="5412" y="2218"/>
                </a:lnTo>
                <a:lnTo>
                  <a:pt x="5414" y="2213"/>
                </a:lnTo>
                <a:lnTo>
                  <a:pt x="5416" y="2199"/>
                </a:lnTo>
                <a:lnTo>
                  <a:pt x="5421" y="2192"/>
                </a:lnTo>
                <a:lnTo>
                  <a:pt x="5419" y="2190"/>
                </a:lnTo>
                <a:lnTo>
                  <a:pt x="5419" y="2190"/>
                </a:lnTo>
                <a:close/>
                <a:moveTo>
                  <a:pt x="5416" y="2216"/>
                </a:moveTo>
                <a:lnTo>
                  <a:pt x="5416" y="2216"/>
                </a:lnTo>
                <a:lnTo>
                  <a:pt x="5416" y="2218"/>
                </a:lnTo>
                <a:lnTo>
                  <a:pt x="5416" y="2220"/>
                </a:lnTo>
                <a:lnTo>
                  <a:pt x="5416" y="2220"/>
                </a:lnTo>
                <a:lnTo>
                  <a:pt x="5416" y="2218"/>
                </a:lnTo>
                <a:lnTo>
                  <a:pt x="5419" y="2213"/>
                </a:lnTo>
                <a:lnTo>
                  <a:pt x="5419" y="2213"/>
                </a:lnTo>
                <a:lnTo>
                  <a:pt x="5416" y="2216"/>
                </a:lnTo>
                <a:close/>
                <a:moveTo>
                  <a:pt x="5161" y="1975"/>
                </a:moveTo>
                <a:lnTo>
                  <a:pt x="5164" y="1975"/>
                </a:lnTo>
                <a:lnTo>
                  <a:pt x="5164" y="1972"/>
                </a:lnTo>
                <a:lnTo>
                  <a:pt x="5164" y="1972"/>
                </a:lnTo>
                <a:lnTo>
                  <a:pt x="5161" y="1972"/>
                </a:lnTo>
                <a:lnTo>
                  <a:pt x="5161" y="1972"/>
                </a:lnTo>
                <a:lnTo>
                  <a:pt x="5161" y="1975"/>
                </a:lnTo>
                <a:lnTo>
                  <a:pt x="5161" y="1975"/>
                </a:lnTo>
                <a:close/>
                <a:moveTo>
                  <a:pt x="5442" y="2631"/>
                </a:moveTo>
                <a:lnTo>
                  <a:pt x="5442" y="2629"/>
                </a:lnTo>
                <a:lnTo>
                  <a:pt x="5442" y="2626"/>
                </a:lnTo>
                <a:lnTo>
                  <a:pt x="5440" y="2626"/>
                </a:lnTo>
                <a:lnTo>
                  <a:pt x="5438" y="2629"/>
                </a:lnTo>
                <a:lnTo>
                  <a:pt x="5435" y="2631"/>
                </a:lnTo>
                <a:lnTo>
                  <a:pt x="5435" y="2631"/>
                </a:lnTo>
                <a:lnTo>
                  <a:pt x="5433" y="2634"/>
                </a:lnTo>
                <a:lnTo>
                  <a:pt x="5433" y="2634"/>
                </a:lnTo>
                <a:lnTo>
                  <a:pt x="5430" y="2634"/>
                </a:lnTo>
                <a:lnTo>
                  <a:pt x="5430" y="2636"/>
                </a:lnTo>
                <a:lnTo>
                  <a:pt x="5428" y="2636"/>
                </a:lnTo>
                <a:lnTo>
                  <a:pt x="5426" y="2638"/>
                </a:lnTo>
                <a:lnTo>
                  <a:pt x="5426" y="2638"/>
                </a:lnTo>
                <a:lnTo>
                  <a:pt x="5428" y="2638"/>
                </a:lnTo>
                <a:lnTo>
                  <a:pt x="5433" y="2636"/>
                </a:lnTo>
                <a:lnTo>
                  <a:pt x="5433" y="2636"/>
                </a:lnTo>
                <a:lnTo>
                  <a:pt x="5433" y="2636"/>
                </a:lnTo>
                <a:lnTo>
                  <a:pt x="5438" y="2636"/>
                </a:lnTo>
                <a:lnTo>
                  <a:pt x="5440" y="2634"/>
                </a:lnTo>
                <a:lnTo>
                  <a:pt x="5440" y="2634"/>
                </a:lnTo>
                <a:lnTo>
                  <a:pt x="5442" y="2634"/>
                </a:lnTo>
                <a:lnTo>
                  <a:pt x="5442" y="2631"/>
                </a:lnTo>
                <a:lnTo>
                  <a:pt x="5440" y="2631"/>
                </a:lnTo>
                <a:lnTo>
                  <a:pt x="5440" y="2631"/>
                </a:lnTo>
                <a:lnTo>
                  <a:pt x="5440" y="2631"/>
                </a:lnTo>
                <a:lnTo>
                  <a:pt x="5440" y="2631"/>
                </a:lnTo>
                <a:lnTo>
                  <a:pt x="5442" y="2631"/>
                </a:lnTo>
                <a:close/>
                <a:moveTo>
                  <a:pt x="5754" y="2438"/>
                </a:moveTo>
                <a:lnTo>
                  <a:pt x="5754" y="2438"/>
                </a:lnTo>
                <a:lnTo>
                  <a:pt x="5749" y="2438"/>
                </a:lnTo>
                <a:lnTo>
                  <a:pt x="5749" y="2438"/>
                </a:lnTo>
                <a:lnTo>
                  <a:pt x="5747" y="2438"/>
                </a:lnTo>
                <a:lnTo>
                  <a:pt x="5745" y="2440"/>
                </a:lnTo>
                <a:lnTo>
                  <a:pt x="5742" y="2440"/>
                </a:lnTo>
                <a:lnTo>
                  <a:pt x="5740" y="2442"/>
                </a:lnTo>
                <a:lnTo>
                  <a:pt x="5738" y="2445"/>
                </a:lnTo>
                <a:lnTo>
                  <a:pt x="5735" y="2445"/>
                </a:lnTo>
                <a:lnTo>
                  <a:pt x="5733" y="2447"/>
                </a:lnTo>
                <a:lnTo>
                  <a:pt x="5730" y="2447"/>
                </a:lnTo>
                <a:lnTo>
                  <a:pt x="5730" y="2447"/>
                </a:lnTo>
                <a:lnTo>
                  <a:pt x="5723" y="2445"/>
                </a:lnTo>
                <a:lnTo>
                  <a:pt x="5721" y="2442"/>
                </a:lnTo>
                <a:lnTo>
                  <a:pt x="5719" y="2440"/>
                </a:lnTo>
                <a:lnTo>
                  <a:pt x="5719" y="2440"/>
                </a:lnTo>
                <a:lnTo>
                  <a:pt x="5716" y="2440"/>
                </a:lnTo>
                <a:lnTo>
                  <a:pt x="5716" y="2440"/>
                </a:lnTo>
                <a:lnTo>
                  <a:pt x="5714" y="2438"/>
                </a:lnTo>
                <a:lnTo>
                  <a:pt x="5716" y="2438"/>
                </a:lnTo>
                <a:lnTo>
                  <a:pt x="5716" y="2438"/>
                </a:lnTo>
                <a:lnTo>
                  <a:pt x="5716" y="2438"/>
                </a:lnTo>
                <a:lnTo>
                  <a:pt x="5716" y="2438"/>
                </a:lnTo>
                <a:lnTo>
                  <a:pt x="5716" y="2435"/>
                </a:lnTo>
                <a:lnTo>
                  <a:pt x="5719" y="2430"/>
                </a:lnTo>
                <a:lnTo>
                  <a:pt x="5721" y="2423"/>
                </a:lnTo>
                <a:lnTo>
                  <a:pt x="5721" y="2423"/>
                </a:lnTo>
                <a:lnTo>
                  <a:pt x="5721" y="2421"/>
                </a:lnTo>
                <a:lnTo>
                  <a:pt x="5721" y="2419"/>
                </a:lnTo>
                <a:lnTo>
                  <a:pt x="5719" y="2419"/>
                </a:lnTo>
                <a:lnTo>
                  <a:pt x="5719" y="2416"/>
                </a:lnTo>
                <a:lnTo>
                  <a:pt x="5719" y="2414"/>
                </a:lnTo>
                <a:lnTo>
                  <a:pt x="5719" y="2414"/>
                </a:lnTo>
                <a:lnTo>
                  <a:pt x="5719" y="2414"/>
                </a:lnTo>
                <a:lnTo>
                  <a:pt x="5716" y="2416"/>
                </a:lnTo>
                <a:lnTo>
                  <a:pt x="5716" y="2416"/>
                </a:lnTo>
                <a:lnTo>
                  <a:pt x="5716" y="2416"/>
                </a:lnTo>
                <a:lnTo>
                  <a:pt x="5716" y="2419"/>
                </a:lnTo>
                <a:lnTo>
                  <a:pt x="5716" y="2419"/>
                </a:lnTo>
                <a:lnTo>
                  <a:pt x="5716" y="2421"/>
                </a:lnTo>
                <a:lnTo>
                  <a:pt x="5714" y="2421"/>
                </a:lnTo>
                <a:lnTo>
                  <a:pt x="5714" y="2426"/>
                </a:lnTo>
                <a:lnTo>
                  <a:pt x="5712" y="2428"/>
                </a:lnTo>
                <a:lnTo>
                  <a:pt x="5712" y="2430"/>
                </a:lnTo>
                <a:lnTo>
                  <a:pt x="5709" y="2430"/>
                </a:lnTo>
                <a:lnTo>
                  <a:pt x="5709" y="2430"/>
                </a:lnTo>
                <a:lnTo>
                  <a:pt x="5709" y="2428"/>
                </a:lnTo>
                <a:lnTo>
                  <a:pt x="5709" y="2426"/>
                </a:lnTo>
                <a:lnTo>
                  <a:pt x="5709" y="2426"/>
                </a:lnTo>
                <a:lnTo>
                  <a:pt x="5709" y="2423"/>
                </a:lnTo>
                <a:lnTo>
                  <a:pt x="5707" y="2423"/>
                </a:lnTo>
                <a:lnTo>
                  <a:pt x="5707" y="2421"/>
                </a:lnTo>
                <a:lnTo>
                  <a:pt x="5704" y="2421"/>
                </a:lnTo>
                <a:lnTo>
                  <a:pt x="5704" y="2423"/>
                </a:lnTo>
                <a:lnTo>
                  <a:pt x="5704" y="2423"/>
                </a:lnTo>
                <a:lnTo>
                  <a:pt x="5702" y="2421"/>
                </a:lnTo>
                <a:lnTo>
                  <a:pt x="5702" y="2421"/>
                </a:lnTo>
                <a:lnTo>
                  <a:pt x="5702" y="2421"/>
                </a:lnTo>
                <a:lnTo>
                  <a:pt x="5702" y="2421"/>
                </a:lnTo>
                <a:lnTo>
                  <a:pt x="5704" y="2416"/>
                </a:lnTo>
                <a:lnTo>
                  <a:pt x="5707" y="2416"/>
                </a:lnTo>
                <a:lnTo>
                  <a:pt x="5707" y="2414"/>
                </a:lnTo>
                <a:lnTo>
                  <a:pt x="5707" y="2414"/>
                </a:lnTo>
                <a:lnTo>
                  <a:pt x="5709" y="2412"/>
                </a:lnTo>
                <a:lnTo>
                  <a:pt x="5709" y="2409"/>
                </a:lnTo>
                <a:lnTo>
                  <a:pt x="5709" y="2404"/>
                </a:lnTo>
                <a:lnTo>
                  <a:pt x="5709" y="2404"/>
                </a:lnTo>
                <a:lnTo>
                  <a:pt x="5709" y="2402"/>
                </a:lnTo>
                <a:lnTo>
                  <a:pt x="5709" y="2400"/>
                </a:lnTo>
                <a:lnTo>
                  <a:pt x="5709" y="2400"/>
                </a:lnTo>
                <a:lnTo>
                  <a:pt x="5712" y="2400"/>
                </a:lnTo>
                <a:lnTo>
                  <a:pt x="5712" y="2400"/>
                </a:lnTo>
                <a:lnTo>
                  <a:pt x="5712" y="2397"/>
                </a:lnTo>
                <a:lnTo>
                  <a:pt x="5714" y="2395"/>
                </a:lnTo>
                <a:lnTo>
                  <a:pt x="5714" y="2395"/>
                </a:lnTo>
                <a:lnTo>
                  <a:pt x="5714" y="2393"/>
                </a:lnTo>
                <a:lnTo>
                  <a:pt x="5714" y="2390"/>
                </a:lnTo>
                <a:lnTo>
                  <a:pt x="5714" y="2390"/>
                </a:lnTo>
                <a:lnTo>
                  <a:pt x="5714" y="2390"/>
                </a:lnTo>
                <a:lnTo>
                  <a:pt x="5714" y="2388"/>
                </a:lnTo>
                <a:lnTo>
                  <a:pt x="5714" y="2388"/>
                </a:lnTo>
                <a:lnTo>
                  <a:pt x="5714" y="2388"/>
                </a:lnTo>
                <a:lnTo>
                  <a:pt x="5712" y="2388"/>
                </a:lnTo>
                <a:lnTo>
                  <a:pt x="5712" y="2388"/>
                </a:lnTo>
                <a:lnTo>
                  <a:pt x="5712" y="2388"/>
                </a:lnTo>
                <a:lnTo>
                  <a:pt x="5712" y="2386"/>
                </a:lnTo>
                <a:lnTo>
                  <a:pt x="5712" y="2386"/>
                </a:lnTo>
                <a:lnTo>
                  <a:pt x="5712" y="2386"/>
                </a:lnTo>
                <a:lnTo>
                  <a:pt x="5709" y="2383"/>
                </a:lnTo>
                <a:lnTo>
                  <a:pt x="5709" y="2383"/>
                </a:lnTo>
                <a:lnTo>
                  <a:pt x="5707" y="2383"/>
                </a:lnTo>
                <a:lnTo>
                  <a:pt x="5707" y="2383"/>
                </a:lnTo>
                <a:lnTo>
                  <a:pt x="5707" y="2383"/>
                </a:lnTo>
                <a:lnTo>
                  <a:pt x="5707" y="2383"/>
                </a:lnTo>
                <a:lnTo>
                  <a:pt x="5702" y="2381"/>
                </a:lnTo>
                <a:lnTo>
                  <a:pt x="5702" y="2381"/>
                </a:lnTo>
                <a:lnTo>
                  <a:pt x="5704" y="2378"/>
                </a:lnTo>
                <a:lnTo>
                  <a:pt x="5702" y="2381"/>
                </a:lnTo>
                <a:lnTo>
                  <a:pt x="5700" y="2381"/>
                </a:lnTo>
                <a:lnTo>
                  <a:pt x="5700" y="2381"/>
                </a:lnTo>
                <a:lnTo>
                  <a:pt x="5700" y="2381"/>
                </a:lnTo>
                <a:lnTo>
                  <a:pt x="5700" y="2381"/>
                </a:lnTo>
                <a:lnTo>
                  <a:pt x="5700" y="2378"/>
                </a:lnTo>
                <a:lnTo>
                  <a:pt x="5700" y="2378"/>
                </a:lnTo>
                <a:lnTo>
                  <a:pt x="5700" y="2374"/>
                </a:lnTo>
                <a:lnTo>
                  <a:pt x="5697" y="2374"/>
                </a:lnTo>
                <a:lnTo>
                  <a:pt x="5697" y="2371"/>
                </a:lnTo>
                <a:lnTo>
                  <a:pt x="5702" y="2369"/>
                </a:lnTo>
                <a:lnTo>
                  <a:pt x="5697" y="2369"/>
                </a:lnTo>
                <a:lnTo>
                  <a:pt x="5695" y="2371"/>
                </a:lnTo>
                <a:lnTo>
                  <a:pt x="5695" y="2374"/>
                </a:lnTo>
                <a:lnTo>
                  <a:pt x="5697" y="2378"/>
                </a:lnTo>
                <a:lnTo>
                  <a:pt x="5697" y="2381"/>
                </a:lnTo>
                <a:lnTo>
                  <a:pt x="5697" y="2383"/>
                </a:lnTo>
                <a:lnTo>
                  <a:pt x="5695" y="2386"/>
                </a:lnTo>
                <a:lnTo>
                  <a:pt x="5693" y="2386"/>
                </a:lnTo>
                <a:lnTo>
                  <a:pt x="5693" y="2388"/>
                </a:lnTo>
                <a:lnTo>
                  <a:pt x="5695" y="2390"/>
                </a:lnTo>
                <a:lnTo>
                  <a:pt x="5695" y="2390"/>
                </a:lnTo>
                <a:lnTo>
                  <a:pt x="5695" y="2390"/>
                </a:lnTo>
                <a:lnTo>
                  <a:pt x="5695" y="2390"/>
                </a:lnTo>
                <a:lnTo>
                  <a:pt x="5695" y="2393"/>
                </a:lnTo>
                <a:lnTo>
                  <a:pt x="5695" y="2393"/>
                </a:lnTo>
                <a:lnTo>
                  <a:pt x="5695" y="2393"/>
                </a:lnTo>
                <a:lnTo>
                  <a:pt x="5697" y="2390"/>
                </a:lnTo>
                <a:lnTo>
                  <a:pt x="5697" y="2390"/>
                </a:lnTo>
                <a:lnTo>
                  <a:pt x="5700" y="2390"/>
                </a:lnTo>
                <a:lnTo>
                  <a:pt x="5700" y="2388"/>
                </a:lnTo>
                <a:lnTo>
                  <a:pt x="5702" y="2388"/>
                </a:lnTo>
                <a:lnTo>
                  <a:pt x="5700" y="2390"/>
                </a:lnTo>
                <a:lnTo>
                  <a:pt x="5700" y="2390"/>
                </a:lnTo>
                <a:lnTo>
                  <a:pt x="5697" y="2393"/>
                </a:lnTo>
                <a:lnTo>
                  <a:pt x="5695" y="2393"/>
                </a:lnTo>
                <a:lnTo>
                  <a:pt x="5697" y="2407"/>
                </a:lnTo>
                <a:lnTo>
                  <a:pt x="5697" y="2409"/>
                </a:lnTo>
                <a:lnTo>
                  <a:pt x="5695" y="2412"/>
                </a:lnTo>
                <a:lnTo>
                  <a:pt x="5697" y="2412"/>
                </a:lnTo>
                <a:lnTo>
                  <a:pt x="5697" y="2412"/>
                </a:lnTo>
                <a:lnTo>
                  <a:pt x="5697" y="2412"/>
                </a:lnTo>
                <a:lnTo>
                  <a:pt x="5697" y="2409"/>
                </a:lnTo>
                <a:lnTo>
                  <a:pt x="5697" y="2407"/>
                </a:lnTo>
                <a:lnTo>
                  <a:pt x="5697" y="2404"/>
                </a:lnTo>
                <a:lnTo>
                  <a:pt x="5697" y="2402"/>
                </a:lnTo>
                <a:lnTo>
                  <a:pt x="5700" y="2402"/>
                </a:lnTo>
                <a:lnTo>
                  <a:pt x="5700" y="2404"/>
                </a:lnTo>
                <a:lnTo>
                  <a:pt x="5700" y="2407"/>
                </a:lnTo>
                <a:lnTo>
                  <a:pt x="5702" y="2409"/>
                </a:lnTo>
                <a:lnTo>
                  <a:pt x="5702" y="2409"/>
                </a:lnTo>
                <a:lnTo>
                  <a:pt x="5702" y="2407"/>
                </a:lnTo>
                <a:lnTo>
                  <a:pt x="5702" y="2407"/>
                </a:lnTo>
                <a:lnTo>
                  <a:pt x="5702" y="2407"/>
                </a:lnTo>
                <a:lnTo>
                  <a:pt x="5704" y="2409"/>
                </a:lnTo>
                <a:lnTo>
                  <a:pt x="5702" y="2409"/>
                </a:lnTo>
                <a:lnTo>
                  <a:pt x="5702" y="2412"/>
                </a:lnTo>
                <a:lnTo>
                  <a:pt x="5702" y="2412"/>
                </a:lnTo>
                <a:lnTo>
                  <a:pt x="5702" y="2412"/>
                </a:lnTo>
                <a:lnTo>
                  <a:pt x="5702" y="2414"/>
                </a:lnTo>
                <a:lnTo>
                  <a:pt x="5702" y="2414"/>
                </a:lnTo>
                <a:lnTo>
                  <a:pt x="5700" y="2416"/>
                </a:lnTo>
                <a:lnTo>
                  <a:pt x="5700" y="2416"/>
                </a:lnTo>
                <a:lnTo>
                  <a:pt x="5697" y="2414"/>
                </a:lnTo>
                <a:lnTo>
                  <a:pt x="5697" y="2414"/>
                </a:lnTo>
                <a:lnTo>
                  <a:pt x="5697" y="2419"/>
                </a:lnTo>
                <a:lnTo>
                  <a:pt x="5697" y="2421"/>
                </a:lnTo>
                <a:lnTo>
                  <a:pt x="5697" y="2423"/>
                </a:lnTo>
                <a:lnTo>
                  <a:pt x="5697" y="2423"/>
                </a:lnTo>
                <a:lnTo>
                  <a:pt x="5697" y="2423"/>
                </a:lnTo>
                <a:lnTo>
                  <a:pt x="5697" y="2426"/>
                </a:lnTo>
                <a:lnTo>
                  <a:pt x="5700" y="2423"/>
                </a:lnTo>
                <a:lnTo>
                  <a:pt x="5700" y="2423"/>
                </a:lnTo>
                <a:lnTo>
                  <a:pt x="5702" y="2423"/>
                </a:lnTo>
                <a:lnTo>
                  <a:pt x="5702" y="2426"/>
                </a:lnTo>
                <a:lnTo>
                  <a:pt x="5702" y="2426"/>
                </a:lnTo>
                <a:lnTo>
                  <a:pt x="5700" y="2428"/>
                </a:lnTo>
                <a:lnTo>
                  <a:pt x="5697" y="2428"/>
                </a:lnTo>
                <a:lnTo>
                  <a:pt x="5697" y="2430"/>
                </a:lnTo>
                <a:lnTo>
                  <a:pt x="5697" y="2426"/>
                </a:lnTo>
                <a:lnTo>
                  <a:pt x="5697" y="2426"/>
                </a:lnTo>
                <a:lnTo>
                  <a:pt x="5697" y="2428"/>
                </a:lnTo>
                <a:lnTo>
                  <a:pt x="5695" y="2430"/>
                </a:lnTo>
                <a:lnTo>
                  <a:pt x="5695" y="2433"/>
                </a:lnTo>
                <a:lnTo>
                  <a:pt x="5697" y="2433"/>
                </a:lnTo>
                <a:lnTo>
                  <a:pt x="5695" y="2433"/>
                </a:lnTo>
                <a:lnTo>
                  <a:pt x="5695" y="2435"/>
                </a:lnTo>
                <a:lnTo>
                  <a:pt x="5695" y="2435"/>
                </a:lnTo>
                <a:lnTo>
                  <a:pt x="5693" y="2440"/>
                </a:lnTo>
                <a:lnTo>
                  <a:pt x="5693" y="2442"/>
                </a:lnTo>
                <a:lnTo>
                  <a:pt x="5693" y="2442"/>
                </a:lnTo>
                <a:lnTo>
                  <a:pt x="5690" y="2442"/>
                </a:lnTo>
                <a:lnTo>
                  <a:pt x="5690" y="2445"/>
                </a:lnTo>
                <a:lnTo>
                  <a:pt x="5688" y="2447"/>
                </a:lnTo>
                <a:lnTo>
                  <a:pt x="5688" y="2449"/>
                </a:lnTo>
                <a:lnTo>
                  <a:pt x="5683" y="2452"/>
                </a:lnTo>
                <a:lnTo>
                  <a:pt x="5681" y="2456"/>
                </a:lnTo>
                <a:lnTo>
                  <a:pt x="5676" y="2459"/>
                </a:lnTo>
                <a:lnTo>
                  <a:pt x="5674" y="2464"/>
                </a:lnTo>
                <a:lnTo>
                  <a:pt x="5674" y="2464"/>
                </a:lnTo>
                <a:lnTo>
                  <a:pt x="5669" y="2466"/>
                </a:lnTo>
                <a:lnTo>
                  <a:pt x="5669" y="2466"/>
                </a:lnTo>
                <a:lnTo>
                  <a:pt x="5667" y="2468"/>
                </a:lnTo>
                <a:lnTo>
                  <a:pt x="5667" y="2468"/>
                </a:lnTo>
                <a:lnTo>
                  <a:pt x="5662" y="2468"/>
                </a:lnTo>
                <a:lnTo>
                  <a:pt x="5657" y="2471"/>
                </a:lnTo>
                <a:lnTo>
                  <a:pt x="5655" y="2471"/>
                </a:lnTo>
                <a:lnTo>
                  <a:pt x="5655" y="2473"/>
                </a:lnTo>
                <a:lnTo>
                  <a:pt x="5652" y="2473"/>
                </a:lnTo>
                <a:lnTo>
                  <a:pt x="5652" y="2475"/>
                </a:lnTo>
                <a:lnTo>
                  <a:pt x="5652" y="2475"/>
                </a:lnTo>
                <a:lnTo>
                  <a:pt x="5652" y="2478"/>
                </a:lnTo>
                <a:lnTo>
                  <a:pt x="5652" y="2478"/>
                </a:lnTo>
                <a:lnTo>
                  <a:pt x="5655" y="2480"/>
                </a:lnTo>
                <a:lnTo>
                  <a:pt x="5657" y="2482"/>
                </a:lnTo>
                <a:lnTo>
                  <a:pt x="5660" y="2482"/>
                </a:lnTo>
                <a:lnTo>
                  <a:pt x="5660" y="2485"/>
                </a:lnTo>
                <a:lnTo>
                  <a:pt x="5662" y="2485"/>
                </a:lnTo>
                <a:lnTo>
                  <a:pt x="5664" y="2485"/>
                </a:lnTo>
                <a:lnTo>
                  <a:pt x="5664" y="2487"/>
                </a:lnTo>
                <a:lnTo>
                  <a:pt x="5667" y="2490"/>
                </a:lnTo>
                <a:lnTo>
                  <a:pt x="5664" y="2492"/>
                </a:lnTo>
                <a:lnTo>
                  <a:pt x="5664" y="2494"/>
                </a:lnTo>
                <a:lnTo>
                  <a:pt x="5660" y="2497"/>
                </a:lnTo>
                <a:lnTo>
                  <a:pt x="5657" y="2501"/>
                </a:lnTo>
                <a:lnTo>
                  <a:pt x="5652" y="2504"/>
                </a:lnTo>
                <a:lnTo>
                  <a:pt x="5645" y="2508"/>
                </a:lnTo>
                <a:lnTo>
                  <a:pt x="5641" y="2513"/>
                </a:lnTo>
                <a:lnTo>
                  <a:pt x="5641" y="2513"/>
                </a:lnTo>
                <a:lnTo>
                  <a:pt x="5638" y="2513"/>
                </a:lnTo>
                <a:lnTo>
                  <a:pt x="5638" y="2515"/>
                </a:lnTo>
                <a:lnTo>
                  <a:pt x="5638" y="2515"/>
                </a:lnTo>
                <a:lnTo>
                  <a:pt x="5641" y="2515"/>
                </a:lnTo>
                <a:lnTo>
                  <a:pt x="5643" y="2513"/>
                </a:lnTo>
                <a:lnTo>
                  <a:pt x="5643" y="2513"/>
                </a:lnTo>
                <a:lnTo>
                  <a:pt x="5643" y="2513"/>
                </a:lnTo>
                <a:lnTo>
                  <a:pt x="5645" y="2513"/>
                </a:lnTo>
                <a:lnTo>
                  <a:pt x="5645" y="2513"/>
                </a:lnTo>
                <a:lnTo>
                  <a:pt x="5643" y="2513"/>
                </a:lnTo>
                <a:lnTo>
                  <a:pt x="5641" y="2515"/>
                </a:lnTo>
                <a:lnTo>
                  <a:pt x="5641" y="2518"/>
                </a:lnTo>
                <a:lnTo>
                  <a:pt x="5641" y="2518"/>
                </a:lnTo>
                <a:lnTo>
                  <a:pt x="5645" y="2515"/>
                </a:lnTo>
                <a:lnTo>
                  <a:pt x="5645" y="2515"/>
                </a:lnTo>
                <a:lnTo>
                  <a:pt x="5645" y="2518"/>
                </a:lnTo>
                <a:lnTo>
                  <a:pt x="5645" y="2518"/>
                </a:lnTo>
                <a:lnTo>
                  <a:pt x="5645" y="2520"/>
                </a:lnTo>
                <a:lnTo>
                  <a:pt x="5645" y="2520"/>
                </a:lnTo>
                <a:lnTo>
                  <a:pt x="5648" y="2520"/>
                </a:lnTo>
                <a:lnTo>
                  <a:pt x="5650" y="2520"/>
                </a:lnTo>
                <a:lnTo>
                  <a:pt x="5655" y="2515"/>
                </a:lnTo>
                <a:lnTo>
                  <a:pt x="5660" y="2515"/>
                </a:lnTo>
                <a:lnTo>
                  <a:pt x="5664" y="2513"/>
                </a:lnTo>
                <a:lnTo>
                  <a:pt x="5667" y="2511"/>
                </a:lnTo>
                <a:lnTo>
                  <a:pt x="5669" y="2508"/>
                </a:lnTo>
                <a:lnTo>
                  <a:pt x="5674" y="2506"/>
                </a:lnTo>
                <a:lnTo>
                  <a:pt x="5676" y="2504"/>
                </a:lnTo>
                <a:lnTo>
                  <a:pt x="5678" y="2501"/>
                </a:lnTo>
                <a:lnTo>
                  <a:pt x="5681" y="2499"/>
                </a:lnTo>
                <a:lnTo>
                  <a:pt x="5686" y="2497"/>
                </a:lnTo>
                <a:lnTo>
                  <a:pt x="5690" y="2494"/>
                </a:lnTo>
                <a:lnTo>
                  <a:pt x="5693" y="2492"/>
                </a:lnTo>
                <a:lnTo>
                  <a:pt x="5695" y="2490"/>
                </a:lnTo>
                <a:lnTo>
                  <a:pt x="5700" y="2487"/>
                </a:lnTo>
                <a:lnTo>
                  <a:pt x="5704" y="2482"/>
                </a:lnTo>
                <a:lnTo>
                  <a:pt x="5704" y="2480"/>
                </a:lnTo>
                <a:lnTo>
                  <a:pt x="5704" y="2480"/>
                </a:lnTo>
                <a:lnTo>
                  <a:pt x="5704" y="2478"/>
                </a:lnTo>
                <a:lnTo>
                  <a:pt x="5707" y="2475"/>
                </a:lnTo>
                <a:lnTo>
                  <a:pt x="5709" y="2473"/>
                </a:lnTo>
                <a:lnTo>
                  <a:pt x="5712" y="2473"/>
                </a:lnTo>
                <a:lnTo>
                  <a:pt x="5712" y="2471"/>
                </a:lnTo>
                <a:lnTo>
                  <a:pt x="5716" y="2471"/>
                </a:lnTo>
                <a:lnTo>
                  <a:pt x="5719" y="2471"/>
                </a:lnTo>
                <a:lnTo>
                  <a:pt x="5721" y="2468"/>
                </a:lnTo>
                <a:lnTo>
                  <a:pt x="5723" y="2471"/>
                </a:lnTo>
                <a:lnTo>
                  <a:pt x="5726" y="2471"/>
                </a:lnTo>
                <a:lnTo>
                  <a:pt x="5726" y="2471"/>
                </a:lnTo>
                <a:lnTo>
                  <a:pt x="5726" y="2473"/>
                </a:lnTo>
                <a:lnTo>
                  <a:pt x="5726" y="2473"/>
                </a:lnTo>
                <a:lnTo>
                  <a:pt x="5728" y="2471"/>
                </a:lnTo>
                <a:lnTo>
                  <a:pt x="5728" y="2471"/>
                </a:lnTo>
                <a:lnTo>
                  <a:pt x="5728" y="2468"/>
                </a:lnTo>
                <a:lnTo>
                  <a:pt x="5728" y="2468"/>
                </a:lnTo>
                <a:lnTo>
                  <a:pt x="5730" y="2466"/>
                </a:lnTo>
                <a:lnTo>
                  <a:pt x="5733" y="2461"/>
                </a:lnTo>
                <a:lnTo>
                  <a:pt x="5735" y="2461"/>
                </a:lnTo>
                <a:lnTo>
                  <a:pt x="5738" y="2461"/>
                </a:lnTo>
                <a:lnTo>
                  <a:pt x="5740" y="2459"/>
                </a:lnTo>
                <a:lnTo>
                  <a:pt x="5742" y="2456"/>
                </a:lnTo>
                <a:lnTo>
                  <a:pt x="5747" y="2452"/>
                </a:lnTo>
                <a:lnTo>
                  <a:pt x="5752" y="2445"/>
                </a:lnTo>
                <a:lnTo>
                  <a:pt x="5754" y="2442"/>
                </a:lnTo>
                <a:lnTo>
                  <a:pt x="5756" y="2442"/>
                </a:lnTo>
                <a:lnTo>
                  <a:pt x="5756" y="2440"/>
                </a:lnTo>
                <a:lnTo>
                  <a:pt x="5756" y="2440"/>
                </a:lnTo>
                <a:lnTo>
                  <a:pt x="5754" y="2438"/>
                </a:lnTo>
                <a:close/>
                <a:moveTo>
                  <a:pt x="5634" y="2511"/>
                </a:moveTo>
                <a:lnTo>
                  <a:pt x="5634" y="2511"/>
                </a:lnTo>
                <a:lnTo>
                  <a:pt x="5636" y="2508"/>
                </a:lnTo>
                <a:lnTo>
                  <a:pt x="5638" y="2508"/>
                </a:lnTo>
                <a:lnTo>
                  <a:pt x="5636" y="2508"/>
                </a:lnTo>
                <a:lnTo>
                  <a:pt x="5636" y="2508"/>
                </a:lnTo>
                <a:lnTo>
                  <a:pt x="5636" y="2508"/>
                </a:lnTo>
                <a:lnTo>
                  <a:pt x="5636" y="2508"/>
                </a:lnTo>
                <a:lnTo>
                  <a:pt x="5634" y="2508"/>
                </a:lnTo>
                <a:lnTo>
                  <a:pt x="5634" y="2508"/>
                </a:lnTo>
                <a:lnTo>
                  <a:pt x="5631" y="2508"/>
                </a:lnTo>
                <a:lnTo>
                  <a:pt x="5631" y="2508"/>
                </a:lnTo>
                <a:lnTo>
                  <a:pt x="5631" y="2511"/>
                </a:lnTo>
                <a:lnTo>
                  <a:pt x="5629" y="2511"/>
                </a:lnTo>
                <a:lnTo>
                  <a:pt x="5629" y="2511"/>
                </a:lnTo>
                <a:lnTo>
                  <a:pt x="5627" y="2513"/>
                </a:lnTo>
                <a:lnTo>
                  <a:pt x="5624" y="2513"/>
                </a:lnTo>
                <a:lnTo>
                  <a:pt x="5627" y="2513"/>
                </a:lnTo>
                <a:lnTo>
                  <a:pt x="5629" y="2511"/>
                </a:lnTo>
                <a:lnTo>
                  <a:pt x="5631" y="2508"/>
                </a:lnTo>
                <a:lnTo>
                  <a:pt x="5631" y="2508"/>
                </a:lnTo>
                <a:lnTo>
                  <a:pt x="5631" y="2508"/>
                </a:lnTo>
                <a:lnTo>
                  <a:pt x="5631" y="2508"/>
                </a:lnTo>
                <a:lnTo>
                  <a:pt x="5634" y="2506"/>
                </a:lnTo>
                <a:lnTo>
                  <a:pt x="5634" y="2506"/>
                </a:lnTo>
                <a:lnTo>
                  <a:pt x="5631" y="2506"/>
                </a:lnTo>
                <a:lnTo>
                  <a:pt x="5629" y="2508"/>
                </a:lnTo>
                <a:lnTo>
                  <a:pt x="5629" y="2508"/>
                </a:lnTo>
                <a:lnTo>
                  <a:pt x="5624" y="2511"/>
                </a:lnTo>
                <a:lnTo>
                  <a:pt x="5622" y="2511"/>
                </a:lnTo>
                <a:lnTo>
                  <a:pt x="5619" y="2513"/>
                </a:lnTo>
                <a:lnTo>
                  <a:pt x="5615" y="2513"/>
                </a:lnTo>
                <a:lnTo>
                  <a:pt x="5615" y="2513"/>
                </a:lnTo>
                <a:lnTo>
                  <a:pt x="5615" y="2511"/>
                </a:lnTo>
                <a:lnTo>
                  <a:pt x="5615" y="2511"/>
                </a:lnTo>
                <a:lnTo>
                  <a:pt x="5617" y="2506"/>
                </a:lnTo>
                <a:lnTo>
                  <a:pt x="5617" y="2504"/>
                </a:lnTo>
                <a:lnTo>
                  <a:pt x="5617" y="2504"/>
                </a:lnTo>
                <a:lnTo>
                  <a:pt x="5615" y="2504"/>
                </a:lnTo>
                <a:lnTo>
                  <a:pt x="5615" y="2501"/>
                </a:lnTo>
                <a:lnTo>
                  <a:pt x="5615" y="2501"/>
                </a:lnTo>
                <a:lnTo>
                  <a:pt x="5617" y="2499"/>
                </a:lnTo>
                <a:lnTo>
                  <a:pt x="5617" y="2499"/>
                </a:lnTo>
                <a:lnTo>
                  <a:pt x="5622" y="2499"/>
                </a:lnTo>
                <a:lnTo>
                  <a:pt x="5619" y="2497"/>
                </a:lnTo>
                <a:lnTo>
                  <a:pt x="5617" y="2497"/>
                </a:lnTo>
                <a:lnTo>
                  <a:pt x="5617" y="2499"/>
                </a:lnTo>
                <a:lnTo>
                  <a:pt x="5612" y="2501"/>
                </a:lnTo>
                <a:lnTo>
                  <a:pt x="5608" y="2504"/>
                </a:lnTo>
                <a:lnTo>
                  <a:pt x="5603" y="2506"/>
                </a:lnTo>
                <a:lnTo>
                  <a:pt x="5598" y="2513"/>
                </a:lnTo>
                <a:lnTo>
                  <a:pt x="5593" y="2518"/>
                </a:lnTo>
                <a:lnTo>
                  <a:pt x="5589" y="2520"/>
                </a:lnTo>
                <a:lnTo>
                  <a:pt x="5586" y="2523"/>
                </a:lnTo>
                <a:lnTo>
                  <a:pt x="5584" y="2523"/>
                </a:lnTo>
                <a:lnTo>
                  <a:pt x="5582" y="2523"/>
                </a:lnTo>
                <a:lnTo>
                  <a:pt x="5579" y="2523"/>
                </a:lnTo>
                <a:lnTo>
                  <a:pt x="5579" y="2525"/>
                </a:lnTo>
                <a:lnTo>
                  <a:pt x="5575" y="2527"/>
                </a:lnTo>
                <a:lnTo>
                  <a:pt x="5572" y="2530"/>
                </a:lnTo>
                <a:lnTo>
                  <a:pt x="5570" y="2532"/>
                </a:lnTo>
                <a:lnTo>
                  <a:pt x="5567" y="2534"/>
                </a:lnTo>
                <a:lnTo>
                  <a:pt x="5565" y="2537"/>
                </a:lnTo>
                <a:lnTo>
                  <a:pt x="5565" y="2537"/>
                </a:lnTo>
                <a:lnTo>
                  <a:pt x="5565" y="2539"/>
                </a:lnTo>
                <a:lnTo>
                  <a:pt x="5565" y="2539"/>
                </a:lnTo>
                <a:lnTo>
                  <a:pt x="5563" y="2539"/>
                </a:lnTo>
                <a:lnTo>
                  <a:pt x="5563" y="2539"/>
                </a:lnTo>
                <a:lnTo>
                  <a:pt x="5556" y="2544"/>
                </a:lnTo>
                <a:lnTo>
                  <a:pt x="5556" y="2544"/>
                </a:lnTo>
                <a:lnTo>
                  <a:pt x="5553" y="2546"/>
                </a:lnTo>
                <a:lnTo>
                  <a:pt x="5553" y="2546"/>
                </a:lnTo>
                <a:lnTo>
                  <a:pt x="5556" y="2546"/>
                </a:lnTo>
                <a:lnTo>
                  <a:pt x="5556" y="2544"/>
                </a:lnTo>
                <a:lnTo>
                  <a:pt x="5556" y="2544"/>
                </a:lnTo>
                <a:lnTo>
                  <a:pt x="5551" y="2546"/>
                </a:lnTo>
                <a:lnTo>
                  <a:pt x="5549" y="2549"/>
                </a:lnTo>
                <a:lnTo>
                  <a:pt x="5546" y="2549"/>
                </a:lnTo>
                <a:lnTo>
                  <a:pt x="5546" y="2549"/>
                </a:lnTo>
                <a:lnTo>
                  <a:pt x="5546" y="2549"/>
                </a:lnTo>
                <a:lnTo>
                  <a:pt x="5546" y="2549"/>
                </a:lnTo>
                <a:lnTo>
                  <a:pt x="5544" y="2549"/>
                </a:lnTo>
                <a:lnTo>
                  <a:pt x="5544" y="2551"/>
                </a:lnTo>
                <a:lnTo>
                  <a:pt x="5544" y="2551"/>
                </a:lnTo>
                <a:lnTo>
                  <a:pt x="5544" y="2551"/>
                </a:lnTo>
                <a:lnTo>
                  <a:pt x="5541" y="2549"/>
                </a:lnTo>
                <a:lnTo>
                  <a:pt x="5539" y="2551"/>
                </a:lnTo>
                <a:lnTo>
                  <a:pt x="5539" y="2551"/>
                </a:lnTo>
                <a:lnTo>
                  <a:pt x="5539" y="2551"/>
                </a:lnTo>
                <a:lnTo>
                  <a:pt x="5539" y="2553"/>
                </a:lnTo>
                <a:lnTo>
                  <a:pt x="5539" y="2551"/>
                </a:lnTo>
                <a:lnTo>
                  <a:pt x="5537" y="2551"/>
                </a:lnTo>
                <a:lnTo>
                  <a:pt x="5537" y="2553"/>
                </a:lnTo>
                <a:lnTo>
                  <a:pt x="5534" y="2553"/>
                </a:lnTo>
                <a:lnTo>
                  <a:pt x="5534" y="2553"/>
                </a:lnTo>
                <a:lnTo>
                  <a:pt x="5532" y="2553"/>
                </a:lnTo>
                <a:lnTo>
                  <a:pt x="5530" y="2556"/>
                </a:lnTo>
                <a:lnTo>
                  <a:pt x="5525" y="2558"/>
                </a:lnTo>
                <a:lnTo>
                  <a:pt x="5527" y="2558"/>
                </a:lnTo>
                <a:lnTo>
                  <a:pt x="5525" y="2558"/>
                </a:lnTo>
                <a:lnTo>
                  <a:pt x="5525" y="2558"/>
                </a:lnTo>
                <a:lnTo>
                  <a:pt x="5525" y="2558"/>
                </a:lnTo>
                <a:lnTo>
                  <a:pt x="5523" y="2560"/>
                </a:lnTo>
                <a:lnTo>
                  <a:pt x="5523" y="2560"/>
                </a:lnTo>
                <a:lnTo>
                  <a:pt x="5520" y="2560"/>
                </a:lnTo>
                <a:lnTo>
                  <a:pt x="5518" y="2563"/>
                </a:lnTo>
                <a:lnTo>
                  <a:pt x="5513" y="2563"/>
                </a:lnTo>
                <a:lnTo>
                  <a:pt x="5508" y="2565"/>
                </a:lnTo>
                <a:lnTo>
                  <a:pt x="5508" y="2565"/>
                </a:lnTo>
                <a:lnTo>
                  <a:pt x="5506" y="2567"/>
                </a:lnTo>
                <a:lnTo>
                  <a:pt x="5506" y="2567"/>
                </a:lnTo>
                <a:lnTo>
                  <a:pt x="5506" y="2567"/>
                </a:lnTo>
                <a:lnTo>
                  <a:pt x="5504" y="2567"/>
                </a:lnTo>
                <a:lnTo>
                  <a:pt x="5499" y="2570"/>
                </a:lnTo>
                <a:lnTo>
                  <a:pt x="5499" y="2570"/>
                </a:lnTo>
                <a:lnTo>
                  <a:pt x="5497" y="2570"/>
                </a:lnTo>
                <a:lnTo>
                  <a:pt x="5492" y="2570"/>
                </a:lnTo>
                <a:lnTo>
                  <a:pt x="5490" y="2572"/>
                </a:lnTo>
                <a:lnTo>
                  <a:pt x="5485" y="2575"/>
                </a:lnTo>
                <a:lnTo>
                  <a:pt x="5480" y="2577"/>
                </a:lnTo>
                <a:lnTo>
                  <a:pt x="5475" y="2579"/>
                </a:lnTo>
                <a:lnTo>
                  <a:pt x="5473" y="2582"/>
                </a:lnTo>
                <a:lnTo>
                  <a:pt x="5475" y="2582"/>
                </a:lnTo>
                <a:lnTo>
                  <a:pt x="5473" y="2584"/>
                </a:lnTo>
                <a:lnTo>
                  <a:pt x="5473" y="2582"/>
                </a:lnTo>
                <a:lnTo>
                  <a:pt x="5473" y="2582"/>
                </a:lnTo>
                <a:lnTo>
                  <a:pt x="5471" y="2582"/>
                </a:lnTo>
                <a:lnTo>
                  <a:pt x="5466" y="2584"/>
                </a:lnTo>
                <a:lnTo>
                  <a:pt x="5466" y="2584"/>
                </a:lnTo>
                <a:lnTo>
                  <a:pt x="5464" y="2586"/>
                </a:lnTo>
                <a:lnTo>
                  <a:pt x="5464" y="2586"/>
                </a:lnTo>
                <a:lnTo>
                  <a:pt x="5464" y="2586"/>
                </a:lnTo>
                <a:lnTo>
                  <a:pt x="5464" y="2589"/>
                </a:lnTo>
                <a:lnTo>
                  <a:pt x="5461" y="2589"/>
                </a:lnTo>
                <a:lnTo>
                  <a:pt x="5464" y="2586"/>
                </a:lnTo>
                <a:lnTo>
                  <a:pt x="5456" y="2589"/>
                </a:lnTo>
                <a:lnTo>
                  <a:pt x="5456" y="2589"/>
                </a:lnTo>
                <a:lnTo>
                  <a:pt x="5456" y="2593"/>
                </a:lnTo>
                <a:lnTo>
                  <a:pt x="5456" y="2593"/>
                </a:lnTo>
                <a:lnTo>
                  <a:pt x="5454" y="2593"/>
                </a:lnTo>
                <a:lnTo>
                  <a:pt x="5454" y="2593"/>
                </a:lnTo>
                <a:lnTo>
                  <a:pt x="5452" y="2593"/>
                </a:lnTo>
                <a:lnTo>
                  <a:pt x="5452" y="2596"/>
                </a:lnTo>
                <a:lnTo>
                  <a:pt x="5449" y="2596"/>
                </a:lnTo>
                <a:lnTo>
                  <a:pt x="5452" y="2596"/>
                </a:lnTo>
                <a:lnTo>
                  <a:pt x="5452" y="2598"/>
                </a:lnTo>
                <a:lnTo>
                  <a:pt x="5452" y="2598"/>
                </a:lnTo>
                <a:lnTo>
                  <a:pt x="5452" y="2598"/>
                </a:lnTo>
                <a:lnTo>
                  <a:pt x="5449" y="2598"/>
                </a:lnTo>
                <a:lnTo>
                  <a:pt x="5449" y="2598"/>
                </a:lnTo>
                <a:lnTo>
                  <a:pt x="5449" y="2601"/>
                </a:lnTo>
                <a:lnTo>
                  <a:pt x="5447" y="2598"/>
                </a:lnTo>
                <a:lnTo>
                  <a:pt x="5447" y="2598"/>
                </a:lnTo>
                <a:lnTo>
                  <a:pt x="5447" y="2598"/>
                </a:lnTo>
                <a:lnTo>
                  <a:pt x="5445" y="2598"/>
                </a:lnTo>
                <a:lnTo>
                  <a:pt x="5445" y="2601"/>
                </a:lnTo>
                <a:lnTo>
                  <a:pt x="5442" y="2601"/>
                </a:lnTo>
                <a:lnTo>
                  <a:pt x="5442" y="2601"/>
                </a:lnTo>
                <a:lnTo>
                  <a:pt x="5440" y="2603"/>
                </a:lnTo>
                <a:lnTo>
                  <a:pt x="5442" y="2603"/>
                </a:lnTo>
                <a:lnTo>
                  <a:pt x="5445" y="2603"/>
                </a:lnTo>
                <a:lnTo>
                  <a:pt x="5440" y="2603"/>
                </a:lnTo>
                <a:lnTo>
                  <a:pt x="5440" y="2605"/>
                </a:lnTo>
                <a:lnTo>
                  <a:pt x="5440" y="2605"/>
                </a:lnTo>
                <a:lnTo>
                  <a:pt x="5442" y="2605"/>
                </a:lnTo>
                <a:lnTo>
                  <a:pt x="5440" y="2608"/>
                </a:lnTo>
                <a:lnTo>
                  <a:pt x="5438" y="2608"/>
                </a:lnTo>
                <a:lnTo>
                  <a:pt x="5433" y="2608"/>
                </a:lnTo>
                <a:lnTo>
                  <a:pt x="5433" y="2608"/>
                </a:lnTo>
                <a:lnTo>
                  <a:pt x="5430" y="2610"/>
                </a:lnTo>
                <a:lnTo>
                  <a:pt x="5430" y="2612"/>
                </a:lnTo>
                <a:lnTo>
                  <a:pt x="5433" y="2610"/>
                </a:lnTo>
                <a:lnTo>
                  <a:pt x="5435" y="2610"/>
                </a:lnTo>
                <a:lnTo>
                  <a:pt x="5435" y="2610"/>
                </a:lnTo>
                <a:lnTo>
                  <a:pt x="5433" y="2612"/>
                </a:lnTo>
                <a:lnTo>
                  <a:pt x="5430" y="2612"/>
                </a:lnTo>
                <a:lnTo>
                  <a:pt x="5433" y="2612"/>
                </a:lnTo>
                <a:lnTo>
                  <a:pt x="5435" y="2612"/>
                </a:lnTo>
                <a:lnTo>
                  <a:pt x="5438" y="2610"/>
                </a:lnTo>
                <a:lnTo>
                  <a:pt x="5430" y="2615"/>
                </a:lnTo>
                <a:lnTo>
                  <a:pt x="5430" y="2617"/>
                </a:lnTo>
                <a:lnTo>
                  <a:pt x="5430" y="2617"/>
                </a:lnTo>
                <a:lnTo>
                  <a:pt x="5435" y="2617"/>
                </a:lnTo>
                <a:lnTo>
                  <a:pt x="5440" y="2617"/>
                </a:lnTo>
                <a:lnTo>
                  <a:pt x="5440" y="2617"/>
                </a:lnTo>
                <a:lnTo>
                  <a:pt x="5442" y="2615"/>
                </a:lnTo>
                <a:lnTo>
                  <a:pt x="5445" y="2615"/>
                </a:lnTo>
                <a:lnTo>
                  <a:pt x="5447" y="2617"/>
                </a:lnTo>
                <a:lnTo>
                  <a:pt x="5447" y="2617"/>
                </a:lnTo>
                <a:lnTo>
                  <a:pt x="5445" y="2619"/>
                </a:lnTo>
                <a:lnTo>
                  <a:pt x="5447" y="2619"/>
                </a:lnTo>
                <a:lnTo>
                  <a:pt x="5449" y="2619"/>
                </a:lnTo>
                <a:lnTo>
                  <a:pt x="5452" y="2619"/>
                </a:lnTo>
                <a:lnTo>
                  <a:pt x="5452" y="2619"/>
                </a:lnTo>
                <a:lnTo>
                  <a:pt x="5452" y="2619"/>
                </a:lnTo>
                <a:lnTo>
                  <a:pt x="5452" y="2622"/>
                </a:lnTo>
                <a:lnTo>
                  <a:pt x="5452" y="2622"/>
                </a:lnTo>
                <a:lnTo>
                  <a:pt x="5452" y="2624"/>
                </a:lnTo>
                <a:lnTo>
                  <a:pt x="5452" y="2624"/>
                </a:lnTo>
                <a:lnTo>
                  <a:pt x="5452" y="2624"/>
                </a:lnTo>
                <a:lnTo>
                  <a:pt x="5452" y="2624"/>
                </a:lnTo>
                <a:lnTo>
                  <a:pt x="5454" y="2624"/>
                </a:lnTo>
                <a:lnTo>
                  <a:pt x="5454" y="2624"/>
                </a:lnTo>
                <a:lnTo>
                  <a:pt x="5459" y="2624"/>
                </a:lnTo>
                <a:lnTo>
                  <a:pt x="5459" y="2624"/>
                </a:lnTo>
                <a:lnTo>
                  <a:pt x="5461" y="2624"/>
                </a:lnTo>
                <a:lnTo>
                  <a:pt x="5461" y="2624"/>
                </a:lnTo>
                <a:lnTo>
                  <a:pt x="5466" y="2624"/>
                </a:lnTo>
                <a:lnTo>
                  <a:pt x="5473" y="2624"/>
                </a:lnTo>
                <a:lnTo>
                  <a:pt x="5475" y="2622"/>
                </a:lnTo>
                <a:lnTo>
                  <a:pt x="5475" y="2622"/>
                </a:lnTo>
                <a:lnTo>
                  <a:pt x="5480" y="2619"/>
                </a:lnTo>
                <a:lnTo>
                  <a:pt x="5487" y="2615"/>
                </a:lnTo>
                <a:lnTo>
                  <a:pt x="5490" y="2615"/>
                </a:lnTo>
                <a:lnTo>
                  <a:pt x="5494" y="2612"/>
                </a:lnTo>
                <a:lnTo>
                  <a:pt x="5494" y="2610"/>
                </a:lnTo>
                <a:lnTo>
                  <a:pt x="5501" y="2610"/>
                </a:lnTo>
                <a:lnTo>
                  <a:pt x="5501" y="2610"/>
                </a:lnTo>
                <a:lnTo>
                  <a:pt x="5501" y="2610"/>
                </a:lnTo>
                <a:lnTo>
                  <a:pt x="5504" y="2608"/>
                </a:lnTo>
                <a:lnTo>
                  <a:pt x="5504" y="2608"/>
                </a:lnTo>
                <a:lnTo>
                  <a:pt x="5504" y="2608"/>
                </a:lnTo>
                <a:lnTo>
                  <a:pt x="5504" y="2605"/>
                </a:lnTo>
                <a:lnTo>
                  <a:pt x="5504" y="2605"/>
                </a:lnTo>
                <a:lnTo>
                  <a:pt x="5508" y="2603"/>
                </a:lnTo>
                <a:lnTo>
                  <a:pt x="5513" y="2598"/>
                </a:lnTo>
                <a:lnTo>
                  <a:pt x="5515" y="2596"/>
                </a:lnTo>
                <a:lnTo>
                  <a:pt x="5518" y="2593"/>
                </a:lnTo>
                <a:lnTo>
                  <a:pt x="5520" y="2591"/>
                </a:lnTo>
                <a:lnTo>
                  <a:pt x="5523" y="2589"/>
                </a:lnTo>
                <a:lnTo>
                  <a:pt x="5523" y="2589"/>
                </a:lnTo>
                <a:lnTo>
                  <a:pt x="5523" y="2589"/>
                </a:lnTo>
                <a:lnTo>
                  <a:pt x="5525" y="2589"/>
                </a:lnTo>
                <a:lnTo>
                  <a:pt x="5527" y="2584"/>
                </a:lnTo>
                <a:lnTo>
                  <a:pt x="5530" y="2582"/>
                </a:lnTo>
                <a:lnTo>
                  <a:pt x="5532" y="2579"/>
                </a:lnTo>
                <a:lnTo>
                  <a:pt x="5537" y="2575"/>
                </a:lnTo>
                <a:lnTo>
                  <a:pt x="5537" y="2575"/>
                </a:lnTo>
                <a:lnTo>
                  <a:pt x="5537" y="2575"/>
                </a:lnTo>
                <a:lnTo>
                  <a:pt x="5539" y="2575"/>
                </a:lnTo>
                <a:lnTo>
                  <a:pt x="5539" y="2575"/>
                </a:lnTo>
                <a:lnTo>
                  <a:pt x="5541" y="2572"/>
                </a:lnTo>
                <a:lnTo>
                  <a:pt x="5544" y="2572"/>
                </a:lnTo>
                <a:lnTo>
                  <a:pt x="5546" y="2572"/>
                </a:lnTo>
                <a:lnTo>
                  <a:pt x="5546" y="2572"/>
                </a:lnTo>
                <a:lnTo>
                  <a:pt x="5549" y="2570"/>
                </a:lnTo>
                <a:lnTo>
                  <a:pt x="5551" y="2570"/>
                </a:lnTo>
                <a:lnTo>
                  <a:pt x="5553" y="2570"/>
                </a:lnTo>
                <a:lnTo>
                  <a:pt x="5556" y="2567"/>
                </a:lnTo>
                <a:lnTo>
                  <a:pt x="5558" y="2567"/>
                </a:lnTo>
                <a:lnTo>
                  <a:pt x="5558" y="2565"/>
                </a:lnTo>
                <a:lnTo>
                  <a:pt x="5558" y="2565"/>
                </a:lnTo>
                <a:lnTo>
                  <a:pt x="5558" y="2563"/>
                </a:lnTo>
                <a:lnTo>
                  <a:pt x="5558" y="2565"/>
                </a:lnTo>
                <a:lnTo>
                  <a:pt x="5560" y="2565"/>
                </a:lnTo>
                <a:lnTo>
                  <a:pt x="5560" y="2567"/>
                </a:lnTo>
                <a:lnTo>
                  <a:pt x="5560" y="2567"/>
                </a:lnTo>
                <a:lnTo>
                  <a:pt x="5563" y="2565"/>
                </a:lnTo>
                <a:lnTo>
                  <a:pt x="5563" y="2565"/>
                </a:lnTo>
                <a:lnTo>
                  <a:pt x="5565" y="2565"/>
                </a:lnTo>
                <a:lnTo>
                  <a:pt x="5565" y="2563"/>
                </a:lnTo>
                <a:lnTo>
                  <a:pt x="5565" y="2565"/>
                </a:lnTo>
                <a:lnTo>
                  <a:pt x="5565" y="2565"/>
                </a:lnTo>
                <a:lnTo>
                  <a:pt x="5563" y="2565"/>
                </a:lnTo>
                <a:lnTo>
                  <a:pt x="5563" y="2565"/>
                </a:lnTo>
                <a:lnTo>
                  <a:pt x="5565" y="2565"/>
                </a:lnTo>
                <a:lnTo>
                  <a:pt x="5567" y="2565"/>
                </a:lnTo>
                <a:lnTo>
                  <a:pt x="5567" y="2567"/>
                </a:lnTo>
                <a:lnTo>
                  <a:pt x="5570" y="2567"/>
                </a:lnTo>
                <a:lnTo>
                  <a:pt x="5572" y="2567"/>
                </a:lnTo>
                <a:lnTo>
                  <a:pt x="5572" y="2567"/>
                </a:lnTo>
                <a:lnTo>
                  <a:pt x="5575" y="2565"/>
                </a:lnTo>
                <a:lnTo>
                  <a:pt x="5575" y="2565"/>
                </a:lnTo>
                <a:lnTo>
                  <a:pt x="5577" y="2563"/>
                </a:lnTo>
                <a:lnTo>
                  <a:pt x="5577" y="2563"/>
                </a:lnTo>
                <a:lnTo>
                  <a:pt x="5575" y="2563"/>
                </a:lnTo>
                <a:lnTo>
                  <a:pt x="5572" y="2563"/>
                </a:lnTo>
                <a:lnTo>
                  <a:pt x="5572" y="2560"/>
                </a:lnTo>
                <a:lnTo>
                  <a:pt x="5572" y="2560"/>
                </a:lnTo>
                <a:lnTo>
                  <a:pt x="5575" y="2558"/>
                </a:lnTo>
                <a:lnTo>
                  <a:pt x="5572" y="2558"/>
                </a:lnTo>
                <a:lnTo>
                  <a:pt x="5570" y="2558"/>
                </a:lnTo>
                <a:lnTo>
                  <a:pt x="5572" y="2558"/>
                </a:lnTo>
                <a:lnTo>
                  <a:pt x="5572" y="2558"/>
                </a:lnTo>
                <a:lnTo>
                  <a:pt x="5575" y="2558"/>
                </a:lnTo>
                <a:lnTo>
                  <a:pt x="5575" y="2556"/>
                </a:lnTo>
                <a:lnTo>
                  <a:pt x="5575" y="2556"/>
                </a:lnTo>
                <a:lnTo>
                  <a:pt x="5575" y="2556"/>
                </a:lnTo>
                <a:lnTo>
                  <a:pt x="5575" y="2556"/>
                </a:lnTo>
                <a:lnTo>
                  <a:pt x="5577" y="2553"/>
                </a:lnTo>
                <a:lnTo>
                  <a:pt x="5579" y="2553"/>
                </a:lnTo>
                <a:lnTo>
                  <a:pt x="5582" y="2551"/>
                </a:lnTo>
                <a:lnTo>
                  <a:pt x="5586" y="2551"/>
                </a:lnTo>
                <a:lnTo>
                  <a:pt x="5586" y="2549"/>
                </a:lnTo>
                <a:lnTo>
                  <a:pt x="5589" y="2549"/>
                </a:lnTo>
                <a:lnTo>
                  <a:pt x="5593" y="2546"/>
                </a:lnTo>
                <a:lnTo>
                  <a:pt x="5603" y="2539"/>
                </a:lnTo>
                <a:lnTo>
                  <a:pt x="5603" y="2539"/>
                </a:lnTo>
                <a:lnTo>
                  <a:pt x="5610" y="2534"/>
                </a:lnTo>
                <a:lnTo>
                  <a:pt x="5612" y="2532"/>
                </a:lnTo>
                <a:lnTo>
                  <a:pt x="5615" y="2532"/>
                </a:lnTo>
                <a:lnTo>
                  <a:pt x="5617" y="2530"/>
                </a:lnTo>
                <a:lnTo>
                  <a:pt x="5619" y="2530"/>
                </a:lnTo>
                <a:lnTo>
                  <a:pt x="5624" y="2525"/>
                </a:lnTo>
                <a:lnTo>
                  <a:pt x="5624" y="2525"/>
                </a:lnTo>
                <a:lnTo>
                  <a:pt x="5627" y="2523"/>
                </a:lnTo>
                <a:lnTo>
                  <a:pt x="5627" y="2523"/>
                </a:lnTo>
                <a:lnTo>
                  <a:pt x="5627" y="2523"/>
                </a:lnTo>
                <a:lnTo>
                  <a:pt x="5624" y="2523"/>
                </a:lnTo>
                <a:lnTo>
                  <a:pt x="5627" y="2520"/>
                </a:lnTo>
                <a:lnTo>
                  <a:pt x="5627" y="2518"/>
                </a:lnTo>
                <a:lnTo>
                  <a:pt x="5627" y="2518"/>
                </a:lnTo>
                <a:lnTo>
                  <a:pt x="5627" y="2518"/>
                </a:lnTo>
                <a:lnTo>
                  <a:pt x="5629" y="2515"/>
                </a:lnTo>
                <a:lnTo>
                  <a:pt x="5631" y="2515"/>
                </a:lnTo>
                <a:lnTo>
                  <a:pt x="5631" y="2515"/>
                </a:lnTo>
                <a:lnTo>
                  <a:pt x="5634" y="2513"/>
                </a:lnTo>
                <a:lnTo>
                  <a:pt x="5636" y="2511"/>
                </a:lnTo>
                <a:lnTo>
                  <a:pt x="5638" y="2511"/>
                </a:lnTo>
                <a:lnTo>
                  <a:pt x="5636" y="2511"/>
                </a:lnTo>
                <a:lnTo>
                  <a:pt x="5631" y="2513"/>
                </a:lnTo>
                <a:lnTo>
                  <a:pt x="5629" y="2513"/>
                </a:lnTo>
                <a:lnTo>
                  <a:pt x="5631" y="2513"/>
                </a:lnTo>
                <a:lnTo>
                  <a:pt x="5634" y="2511"/>
                </a:lnTo>
                <a:close/>
                <a:moveTo>
                  <a:pt x="5643" y="1871"/>
                </a:moveTo>
                <a:lnTo>
                  <a:pt x="5645" y="1871"/>
                </a:lnTo>
                <a:lnTo>
                  <a:pt x="5648" y="1871"/>
                </a:lnTo>
                <a:lnTo>
                  <a:pt x="5650" y="1873"/>
                </a:lnTo>
                <a:lnTo>
                  <a:pt x="5650" y="1873"/>
                </a:lnTo>
                <a:lnTo>
                  <a:pt x="5652" y="1873"/>
                </a:lnTo>
                <a:lnTo>
                  <a:pt x="5655" y="1873"/>
                </a:lnTo>
                <a:lnTo>
                  <a:pt x="5652" y="1871"/>
                </a:lnTo>
                <a:lnTo>
                  <a:pt x="5652" y="1871"/>
                </a:lnTo>
                <a:lnTo>
                  <a:pt x="5650" y="1866"/>
                </a:lnTo>
                <a:lnTo>
                  <a:pt x="5650" y="1864"/>
                </a:lnTo>
                <a:lnTo>
                  <a:pt x="5648" y="1866"/>
                </a:lnTo>
                <a:lnTo>
                  <a:pt x="5645" y="1864"/>
                </a:lnTo>
                <a:lnTo>
                  <a:pt x="5645" y="1864"/>
                </a:lnTo>
                <a:lnTo>
                  <a:pt x="5643" y="1864"/>
                </a:lnTo>
                <a:lnTo>
                  <a:pt x="5643" y="1864"/>
                </a:lnTo>
                <a:lnTo>
                  <a:pt x="5641" y="1861"/>
                </a:lnTo>
                <a:lnTo>
                  <a:pt x="5638" y="1859"/>
                </a:lnTo>
                <a:lnTo>
                  <a:pt x="5636" y="1859"/>
                </a:lnTo>
                <a:lnTo>
                  <a:pt x="5636" y="1859"/>
                </a:lnTo>
                <a:lnTo>
                  <a:pt x="5636" y="1861"/>
                </a:lnTo>
                <a:lnTo>
                  <a:pt x="5636" y="1861"/>
                </a:lnTo>
                <a:lnTo>
                  <a:pt x="5636" y="1861"/>
                </a:lnTo>
                <a:lnTo>
                  <a:pt x="5638" y="1864"/>
                </a:lnTo>
                <a:lnTo>
                  <a:pt x="5638" y="1864"/>
                </a:lnTo>
                <a:lnTo>
                  <a:pt x="5638" y="1866"/>
                </a:lnTo>
                <a:lnTo>
                  <a:pt x="5638" y="1866"/>
                </a:lnTo>
                <a:lnTo>
                  <a:pt x="5643" y="1871"/>
                </a:lnTo>
                <a:close/>
                <a:moveTo>
                  <a:pt x="5071" y="2397"/>
                </a:moveTo>
                <a:lnTo>
                  <a:pt x="5069" y="2397"/>
                </a:lnTo>
                <a:lnTo>
                  <a:pt x="5064" y="2397"/>
                </a:lnTo>
                <a:lnTo>
                  <a:pt x="5064" y="2397"/>
                </a:lnTo>
                <a:lnTo>
                  <a:pt x="5067" y="2395"/>
                </a:lnTo>
                <a:lnTo>
                  <a:pt x="5067" y="2395"/>
                </a:lnTo>
                <a:lnTo>
                  <a:pt x="5064" y="2395"/>
                </a:lnTo>
                <a:lnTo>
                  <a:pt x="5062" y="2395"/>
                </a:lnTo>
                <a:lnTo>
                  <a:pt x="5057" y="2397"/>
                </a:lnTo>
                <a:lnTo>
                  <a:pt x="5048" y="2397"/>
                </a:lnTo>
                <a:lnTo>
                  <a:pt x="5048" y="2400"/>
                </a:lnTo>
                <a:lnTo>
                  <a:pt x="5045" y="2402"/>
                </a:lnTo>
                <a:lnTo>
                  <a:pt x="5045" y="2402"/>
                </a:lnTo>
                <a:lnTo>
                  <a:pt x="5048" y="2404"/>
                </a:lnTo>
                <a:lnTo>
                  <a:pt x="5050" y="2404"/>
                </a:lnTo>
                <a:lnTo>
                  <a:pt x="5053" y="2404"/>
                </a:lnTo>
                <a:lnTo>
                  <a:pt x="5055" y="2404"/>
                </a:lnTo>
                <a:lnTo>
                  <a:pt x="5057" y="2402"/>
                </a:lnTo>
                <a:lnTo>
                  <a:pt x="5060" y="2404"/>
                </a:lnTo>
                <a:lnTo>
                  <a:pt x="5060" y="2404"/>
                </a:lnTo>
                <a:lnTo>
                  <a:pt x="5062" y="2404"/>
                </a:lnTo>
                <a:lnTo>
                  <a:pt x="5064" y="2402"/>
                </a:lnTo>
                <a:lnTo>
                  <a:pt x="5064" y="2402"/>
                </a:lnTo>
                <a:lnTo>
                  <a:pt x="5069" y="2400"/>
                </a:lnTo>
                <a:lnTo>
                  <a:pt x="5071" y="2402"/>
                </a:lnTo>
                <a:lnTo>
                  <a:pt x="5071" y="2402"/>
                </a:lnTo>
                <a:lnTo>
                  <a:pt x="5074" y="2400"/>
                </a:lnTo>
                <a:lnTo>
                  <a:pt x="5074" y="2397"/>
                </a:lnTo>
                <a:lnTo>
                  <a:pt x="5071" y="2397"/>
                </a:lnTo>
                <a:close/>
                <a:moveTo>
                  <a:pt x="5171" y="2459"/>
                </a:moveTo>
                <a:lnTo>
                  <a:pt x="5173" y="2459"/>
                </a:lnTo>
                <a:lnTo>
                  <a:pt x="5171" y="2456"/>
                </a:lnTo>
                <a:lnTo>
                  <a:pt x="5171" y="2456"/>
                </a:lnTo>
                <a:lnTo>
                  <a:pt x="5171" y="2456"/>
                </a:lnTo>
                <a:lnTo>
                  <a:pt x="5168" y="2459"/>
                </a:lnTo>
                <a:lnTo>
                  <a:pt x="5171" y="2456"/>
                </a:lnTo>
                <a:lnTo>
                  <a:pt x="5171" y="2459"/>
                </a:lnTo>
                <a:close/>
                <a:moveTo>
                  <a:pt x="5140" y="2497"/>
                </a:moveTo>
                <a:lnTo>
                  <a:pt x="5140" y="2497"/>
                </a:lnTo>
                <a:lnTo>
                  <a:pt x="5138" y="2497"/>
                </a:lnTo>
                <a:lnTo>
                  <a:pt x="5138" y="2499"/>
                </a:lnTo>
                <a:lnTo>
                  <a:pt x="5140" y="2497"/>
                </a:lnTo>
                <a:lnTo>
                  <a:pt x="5140" y="2497"/>
                </a:lnTo>
                <a:lnTo>
                  <a:pt x="5140" y="2497"/>
                </a:lnTo>
                <a:close/>
                <a:moveTo>
                  <a:pt x="5133" y="2490"/>
                </a:moveTo>
                <a:lnTo>
                  <a:pt x="5133" y="2487"/>
                </a:lnTo>
                <a:lnTo>
                  <a:pt x="5135" y="2487"/>
                </a:lnTo>
                <a:lnTo>
                  <a:pt x="5135" y="2487"/>
                </a:lnTo>
                <a:lnTo>
                  <a:pt x="5138" y="2485"/>
                </a:lnTo>
                <a:lnTo>
                  <a:pt x="5138" y="2482"/>
                </a:lnTo>
                <a:lnTo>
                  <a:pt x="5138" y="2480"/>
                </a:lnTo>
                <a:lnTo>
                  <a:pt x="5135" y="2480"/>
                </a:lnTo>
                <a:lnTo>
                  <a:pt x="5135" y="2482"/>
                </a:lnTo>
                <a:lnTo>
                  <a:pt x="5133" y="2482"/>
                </a:lnTo>
                <a:lnTo>
                  <a:pt x="5133" y="2482"/>
                </a:lnTo>
                <a:lnTo>
                  <a:pt x="5133" y="2485"/>
                </a:lnTo>
                <a:lnTo>
                  <a:pt x="5130" y="2487"/>
                </a:lnTo>
                <a:lnTo>
                  <a:pt x="5130" y="2490"/>
                </a:lnTo>
                <a:lnTo>
                  <a:pt x="5128" y="2490"/>
                </a:lnTo>
                <a:lnTo>
                  <a:pt x="5128" y="2490"/>
                </a:lnTo>
                <a:lnTo>
                  <a:pt x="5130" y="2490"/>
                </a:lnTo>
                <a:lnTo>
                  <a:pt x="5133" y="2490"/>
                </a:lnTo>
                <a:close/>
                <a:moveTo>
                  <a:pt x="5199" y="2497"/>
                </a:moveTo>
                <a:lnTo>
                  <a:pt x="5197" y="2499"/>
                </a:lnTo>
                <a:lnTo>
                  <a:pt x="5197" y="2499"/>
                </a:lnTo>
                <a:lnTo>
                  <a:pt x="5197" y="2499"/>
                </a:lnTo>
                <a:lnTo>
                  <a:pt x="5199" y="2499"/>
                </a:lnTo>
                <a:lnTo>
                  <a:pt x="5199" y="2497"/>
                </a:lnTo>
                <a:lnTo>
                  <a:pt x="5199" y="2497"/>
                </a:lnTo>
                <a:close/>
                <a:moveTo>
                  <a:pt x="5204" y="2487"/>
                </a:moveTo>
                <a:lnTo>
                  <a:pt x="5204" y="2485"/>
                </a:lnTo>
                <a:lnTo>
                  <a:pt x="5204" y="2482"/>
                </a:lnTo>
                <a:lnTo>
                  <a:pt x="5199" y="2485"/>
                </a:lnTo>
                <a:lnTo>
                  <a:pt x="5199" y="2487"/>
                </a:lnTo>
                <a:lnTo>
                  <a:pt x="5199" y="2487"/>
                </a:lnTo>
                <a:lnTo>
                  <a:pt x="5199" y="2487"/>
                </a:lnTo>
                <a:lnTo>
                  <a:pt x="5199" y="2487"/>
                </a:lnTo>
                <a:lnTo>
                  <a:pt x="5199" y="2487"/>
                </a:lnTo>
                <a:lnTo>
                  <a:pt x="5199" y="2492"/>
                </a:lnTo>
                <a:lnTo>
                  <a:pt x="5199" y="2492"/>
                </a:lnTo>
                <a:lnTo>
                  <a:pt x="5199" y="2492"/>
                </a:lnTo>
                <a:lnTo>
                  <a:pt x="5199" y="2492"/>
                </a:lnTo>
                <a:lnTo>
                  <a:pt x="5201" y="2492"/>
                </a:lnTo>
                <a:lnTo>
                  <a:pt x="5204" y="2492"/>
                </a:lnTo>
                <a:lnTo>
                  <a:pt x="5204" y="2492"/>
                </a:lnTo>
                <a:lnTo>
                  <a:pt x="5204" y="2490"/>
                </a:lnTo>
                <a:lnTo>
                  <a:pt x="5204" y="2490"/>
                </a:lnTo>
                <a:lnTo>
                  <a:pt x="5206" y="2490"/>
                </a:lnTo>
                <a:lnTo>
                  <a:pt x="5206" y="2490"/>
                </a:lnTo>
                <a:lnTo>
                  <a:pt x="5206" y="2487"/>
                </a:lnTo>
                <a:lnTo>
                  <a:pt x="5204" y="2487"/>
                </a:lnTo>
                <a:close/>
                <a:moveTo>
                  <a:pt x="5192" y="2504"/>
                </a:moveTo>
                <a:lnTo>
                  <a:pt x="5192" y="2504"/>
                </a:lnTo>
                <a:lnTo>
                  <a:pt x="5187" y="2506"/>
                </a:lnTo>
                <a:lnTo>
                  <a:pt x="5187" y="2506"/>
                </a:lnTo>
                <a:lnTo>
                  <a:pt x="5185" y="2504"/>
                </a:lnTo>
                <a:lnTo>
                  <a:pt x="5182" y="2506"/>
                </a:lnTo>
                <a:lnTo>
                  <a:pt x="5180" y="2508"/>
                </a:lnTo>
                <a:lnTo>
                  <a:pt x="5180" y="2508"/>
                </a:lnTo>
                <a:lnTo>
                  <a:pt x="5178" y="2508"/>
                </a:lnTo>
                <a:lnTo>
                  <a:pt x="5178" y="2506"/>
                </a:lnTo>
                <a:lnTo>
                  <a:pt x="5178" y="2506"/>
                </a:lnTo>
                <a:lnTo>
                  <a:pt x="5175" y="2508"/>
                </a:lnTo>
                <a:lnTo>
                  <a:pt x="5173" y="2508"/>
                </a:lnTo>
                <a:lnTo>
                  <a:pt x="5171" y="2508"/>
                </a:lnTo>
                <a:lnTo>
                  <a:pt x="5171" y="2508"/>
                </a:lnTo>
                <a:lnTo>
                  <a:pt x="5168" y="2508"/>
                </a:lnTo>
                <a:lnTo>
                  <a:pt x="5168" y="2511"/>
                </a:lnTo>
                <a:lnTo>
                  <a:pt x="5166" y="2511"/>
                </a:lnTo>
                <a:lnTo>
                  <a:pt x="5166" y="2511"/>
                </a:lnTo>
                <a:lnTo>
                  <a:pt x="5166" y="2511"/>
                </a:lnTo>
                <a:lnTo>
                  <a:pt x="5164" y="2511"/>
                </a:lnTo>
                <a:lnTo>
                  <a:pt x="5164" y="2511"/>
                </a:lnTo>
                <a:lnTo>
                  <a:pt x="5159" y="2511"/>
                </a:lnTo>
                <a:lnTo>
                  <a:pt x="5154" y="2511"/>
                </a:lnTo>
                <a:lnTo>
                  <a:pt x="5152" y="2508"/>
                </a:lnTo>
                <a:lnTo>
                  <a:pt x="5152" y="2508"/>
                </a:lnTo>
                <a:lnTo>
                  <a:pt x="5149" y="2506"/>
                </a:lnTo>
                <a:lnTo>
                  <a:pt x="5149" y="2506"/>
                </a:lnTo>
                <a:lnTo>
                  <a:pt x="5149" y="2506"/>
                </a:lnTo>
                <a:lnTo>
                  <a:pt x="5147" y="2506"/>
                </a:lnTo>
                <a:lnTo>
                  <a:pt x="5147" y="2506"/>
                </a:lnTo>
                <a:lnTo>
                  <a:pt x="5147" y="2506"/>
                </a:lnTo>
                <a:lnTo>
                  <a:pt x="5145" y="2504"/>
                </a:lnTo>
                <a:lnTo>
                  <a:pt x="5145" y="2504"/>
                </a:lnTo>
                <a:lnTo>
                  <a:pt x="5145" y="2504"/>
                </a:lnTo>
                <a:lnTo>
                  <a:pt x="5142" y="2504"/>
                </a:lnTo>
                <a:lnTo>
                  <a:pt x="5140" y="2504"/>
                </a:lnTo>
                <a:lnTo>
                  <a:pt x="5138" y="2501"/>
                </a:lnTo>
                <a:lnTo>
                  <a:pt x="5138" y="2501"/>
                </a:lnTo>
                <a:lnTo>
                  <a:pt x="5135" y="2504"/>
                </a:lnTo>
                <a:lnTo>
                  <a:pt x="5130" y="2508"/>
                </a:lnTo>
                <a:lnTo>
                  <a:pt x="5130" y="2511"/>
                </a:lnTo>
                <a:lnTo>
                  <a:pt x="5130" y="2511"/>
                </a:lnTo>
                <a:lnTo>
                  <a:pt x="5128" y="2515"/>
                </a:lnTo>
                <a:lnTo>
                  <a:pt x="5128" y="2515"/>
                </a:lnTo>
                <a:lnTo>
                  <a:pt x="5128" y="2515"/>
                </a:lnTo>
                <a:lnTo>
                  <a:pt x="5128" y="2520"/>
                </a:lnTo>
                <a:lnTo>
                  <a:pt x="5128" y="2525"/>
                </a:lnTo>
                <a:lnTo>
                  <a:pt x="5128" y="2530"/>
                </a:lnTo>
                <a:lnTo>
                  <a:pt x="5128" y="2530"/>
                </a:lnTo>
                <a:lnTo>
                  <a:pt x="5126" y="2532"/>
                </a:lnTo>
                <a:lnTo>
                  <a:pt x="5128" y="2532"/>
                </a:lnTo>
                <a:lnTo>
                  <a:pt x="5128" y="2532"/>
                </a:lnTo>
                <a:lnTo>
                  <a:pt x="5128" y="2532"/>
                </a:lnTo>
                <a:lnTo>
                  <a:pt x="5128" y="2534"/>
                </a:lnTo>
                <a:lnTo>
                  <a:pt x="5128" y="2537"/>
                </a:lnTo>
                <a:lnTo>
                  <a:pt x="5128" y="2537"/>
                </a:lnTo>
                <a:lnTo>
                  <a:pt x="5126" y="2539"/>
                </a:lnTo>
                <a:lnTo>
                  <a:pt x="5128" y="2537"/>
                </a:lnTo>
                <a:lnTo>
                  <a:pt x="5128" y="2534"/>
                </a:lnTo>
                <a:lnTo>
                  <a:pt x="5126" y="2534"/>
                </a:lnTo>
                <a:lnTo>
                  <a:pt x="5123" y="2537"/>
                </a:lnTo>
                <a:lnTo>
                  <a:pt x="5123" y="2539"/>
                </a:lnTo>
                <a:lnTo>
                  <a:pt x="5121" y="2549"/>
                </a:lnTo>
                <a:lnTo>
                  <a:pt x="5121" y="2549"/>
                </a:lnTo>
                <a:lnTo>
                  <a:pt x="5123" y="2549"/>
                </a:lnTo>
                <a:lnTo>
                  <a:pt x="5123" y="2549"/>
                </a:lnTo>
                <a:lnTo>
                  <a:pt x="5123" y="2551"/>
                </a:lnTo>
                <a:lnTo>
                  <a:pt x="5123" y="2553"/>
                </a:lnTo>
                <a:lnTo>
                  <a:pt x="5123" y="2556"/>
                </a:lnTo>
                <a:lnTo>
                  <a:pt x="5126" y="2556"/>
                </a:lnTo>
                <a:lnTo>
                  <a:pt x="5128" y="2556"/>
                </a:lnTo>
                <a:lnTo>
                  <a:pt x="5128" y="2556"/>
                </a:lnTo>
                <a:lnTo>
                  <a:pt x="5128" y="2556"/>
                </a:lnTo>
                <a:lnTo>
                  <a:pt x="5128" y="2556"/>
                </a:lnTo>
                <a:lnTo>
                  <a:pt x="5126" y="2556"/>
                </a:lnTo>
                <a:lnTo>
                  <a:pt x="5123" y="2556"/>
                </a:lnTo>
                <a:lnTo>
                  <a:pt x="5123" y="2558"/>
                </a:lnTo>
                <a:lnTo>
                  <a:pt x="5123" y="2558"/>
                </a:lnTo>
                <a:lnTo>
                  <a:pt x="5123" y="2560"/>
                </a:lnTo>
                <a:lnTo>
                  <a:pt x="5126" y="2560"/>
                </a:lnTo>
                <a:lnTo>
                  <a:pt x="5128" y="2560"/>
                </a:lnTo>
                <a:lnTo>
                  <a:pt x="5133" y="2560"/>
                </a:lnTo>
                <a:lnTo>
                  <a:pt x="5133" y="2560"/>
                </a:lnTo>
                <a:lnTo>
                  <a:pt x="5135" y="2563"/>
                </a:lnTo>
                <a:lnTo>
                  <a:pt x="5135" y="2560"/>
                </a:lnTo>
                <a:lnTo>
                  <a:pt x="5138" y="2560"/>
                </a:lnTo>
                <a:lnTo>
                  <a:pt x="5142" y="2556"/>
                </a:lnTo>
                <a:lnTo>
                  <a:pt x="5142" y="2556"/>
                </a:lnTo>
                <a:lnTo>
                  <a:pt x="5145" y="2556"/>
                </a:lnTo>
                <a:lnTo>
                  <a:pt x="5142" y="2553"/>
                </a:lnTo>
                <a:lnTo>
                  <a:pt x="5142" y="2553"/>
                </a:lnTo>
                <a:lnTo>
                  <a:pt x="5145" y="2553"/>
                </a:lnTo>
                <a:lnTo>
                  <a:pt x="5145" y="2553"/>
                </a:lnTo>
                <a:lnTo>
                  <a:pt x="5147" y="2553"/>
                </a:lnTo>
                <a:lnTo>
                  <a:pt x="5149" y="2551"/>
                </a:lnTo>
                <a:lnTo>
                  <a:pt x="5149" y="2551"/>
                </a:lnTo>
                <a:lnTo>
                  <a:pt x="5149" y="2549"/>
                </a:lnTo>
                <a:lnTo>
                  <a:pt x="5152" y="2549"/>
                </a:lnTo>
                <a:lnTo>
                  <a:pt x="5152" y="2549"/>
                </a:lnTo>
                <a:lnTo>
                  <a:pt x="5152" y="2549"/>
                </a:lnTo>
                <a:lnTo>
                  <a:pt x="5154" y="2546"/>
                </a:lnTo>
                <a:lnTo>
                  <a:pt x="5154" y="2544"/>
                </a:lnTo>
                <a:lnTo>
                  <a:pt x="5154" y="2546"/>
                </a:lnTo>
                <a:lnTo>
                  <a:pt x="5154" y="2549"/>
                </a:lnTo>
                <a:lnTo>
                  <a:pt x="5154" y="2549"/>
                </a:lnTo>
                <a:lnTo>
                  <a:pt x="5156" y="2549"/>
                </a:lnTo>
                <a:lnTo>
                  <a:pt x="5156" y="2546"/>
                </a:lnTo>
                <a:lnTo>
                  <a:pt x="5159" y="2546"/>
                </a:lnTo>
                <a:lnTo>
                  <a:pt x="5159" y="2546"/>
                </a:lnTo>
                <a:lnTo>
                  <a:pt x="5161" y="2549"/>
                </a:lnTo>
                <a:lnTo>
                  <a:pt x="5161" y="2549"/>
                </a:lnTo>
                <a:lnTo>
                  <a:pt x="5159" y="2549"/>
                </a:lnTo>
                <a:lnTo>
                  <a:pt x="5159" y="2549"/>
                </a:lnTo>
                <a:lnTo>
                  <a:pt x="5159" y="2549"/>
                </a:lnTo>
                <a:lnTo>
                  <a:pt x="5156" y="2549"/>
                </a:lnTo>
                <a:lnTo>
                  <a:pt x="5156" y="2551"/>
                </a:lnTo>
                <a:lnTo>
                  <a:pt x="5156" y="2553"/>
                </a:lnTo>
                <a:lnTo>
                  <a:pt x="5156" y="2553"/>
                </a:lnTo>
                <a:lnTo>
                  <a:pt x="5159" y="2553"/>
                </a:lnTo>
                <a:lnTo>
                  <a:pt x="5161" y="2553"/>
                </a:lnTo>
                <a:lnTo>
                  <a:pt x="5164" y="2549"/>
                </a:lnTo>
                <a:lnTo>
                  <a:pt x="5164" y="2546"/>
                </a:lnTo>
                <a:lnTo>
                  <a:pt x="5166" y="2541"/>
                </a:lnTo>
                <a:lnTo>
                  <a:pt x="5168" y="2539"/>
                </a:lnTo>
                <a:lnTo>
                  <a:pt x="5168" y="2539"/>
                </a:lnTo>
                <a:lnTo>
                  <a:pt x="5171" y="2537"/>
                </a:lnTo>
                <a:lnTo>
                  <a:pt x="5171" y="2537"/>
                </a:lnTo>
                <a:lnTo>
                  <a:pt x="5173" y="2534"/>
                </a:lnTo>
                <a:lnTo>
                  <a:pt x="5175" y="2532"/>
                </a:lnTo>
                <a:lnTo>
                  <a:pt x="5178" y="2530"/>
                </a:lnTo>
                <a:lnTo>
                  <a:pt x="5178" y="2530"/>
                </a:lnTo>
                <a:lnTo>
                  <a:pt x="5178" y="2530"/>
                </a:lnTo>
                <a:lnTo>
                  <a:pt x="5178" y="2530"/>
                </a:lnTo>
                <a:lnTo>
                  <a:pt x="5180" y="2527"/>
                </a:lnTo>
                <a:lnTo>
                  <a:pt x="5180" y="2530"/>
                </a:lnTo>
                <a:lnTo>
                  <a:pt x="5178" y="2530"/>
                </a:lnTo>
                <a:lnTo>
                  <a:pt x="5178" y="2530"/>
                </a:lnTo>
                <a:lnTo>
                  <a:pt x="5180" y="2530"/>
                </a:lnTo>
                <a:lnTo>
                  <a:pt x="5180" y="2532"/>
                </a:lnTo>
                <a:lnTo>
                  <a:pt x="5178" y="2532"/>
                </a:lnTo>
                <a:lnTo>
                  <a:pt x="5178" y="2532"/>
                </a:lnTo>
                <a:lnTo>
                  <a:pt x="5178" y="2534"/>
                </a:lnTo>
                <a:lnTo>
                  <a:pt x="5178" y="2534"/>
                </a:lnTo>
                <a:lnTo>
                  <a:pt x="5180" y="2532"/>
                </a:lnTo>
                <a:lnTo>
                  <a:pt x="5180" y="2532"/>
                </a:lnTo>
                <a:lnTo>
                  <a:pt x="5180" y="2530"/>
                </a:lnTo>
                <a:lnTo>
                  <a:pt x="5180" y="2530"/>
                </a:lnTo>
                <a:lnTo>
                  <a:pt x="5180" y="2530"/>
                </a:lnTo>
                <a:lnTo>
                  <a:pt x="5180" y="2530"/>
                </a:lnTo>
                <a:lnTo>
                  <a:pt x="5182" y="2527"/>
                </a:lnTo>
                <a:lnTo>
                  <a:pt x="5182" y="2525"/>
                </a:lnTo>
                <a:lnTo>
                  <a:pt x="5185" y="2520"/>
                </a:lnTo>
                <a:lnTo>
                  <a:pt x="5187" y="2520"/>
                </a:lnTo>
                <a:lnTo>
                  <a:pt x="5187" y="2518"/>
                </a:lnTo>
                <a:lnTo>
                  <a:pt x="5190" y="2515"/>
                </a:lnTo>
                <a:lnTo>
                  <a:pt x="5192" y="2513"/>
                </a:lnTo>
                <a:lnTo>
                  <a:pt x="5192" y="2511"/>
                </a:lnTo>
                <a:lnTo>
                  <a:pt x="5192" y="2511"/>
                </a:lnTo>
                <a:lnTo>
                  <a:pt x="5194" y="2506"/>
                </a:lnTo>
                <a:lnTo>
                  <a:pt x="5194" y="2506"/>
                </a:lnTo>
                <a:lnTo>
                  <a:pt x="5192" y="2504"/>
                </a:lnTo>
                <a:close/>
                <a:moveTo>
                  <a:pt x="5145" y="2556"/>
                </a:moveTo>
                <a:lnTo>
                  <a:pt x="5145" y="2556"/>
                </a:lnTo>
                <a:lnTo>
                  <a:pt x="5145" y="2556"/>
                </a:lnTo>
                <a:lnTo>
                  <a:pt x="5145" y="2558"/>
                </a:lnTo>
                <a:lnTo>
                  <a:pt x="5142" y="2558"/>
                </a:lnTo>
                <a:lnTo>
                  <a:pt x="5142" y="2558"/>
                </a:lnTo>
                <a:lnTo>
                  <a:pt x="5142" y="2558"/>
                </a:lnTo>
                <a:lnTo>
                  <a:pt x="5142" y="2558"/>
                </a:lnTo>
                <a:lnTo>
                  <a:pt x="5145" y="2558"/>
                </a:lnTo>
                <a:lnTo>
                  <a:pt x="5145" y="2558"/>
                </a:lnTo>
                <a:lnTo>
                  <a:pt x="5147" y="2558"/>
                </a:lnTo>
                <a:lnTo>
                  <a:pt x="5147" y="2556"/>
                </a:lnTo>
                <a:lnTo>
                  <a:pt x="5147" y="2556"/>
                </a:lnTo>
                <a:lnTo>
                  <a:pt x="5147" y="2556"/>
                </a:lnTo>
                <a:lnTo>
                  <a:pt x="5145" y="2556"/>
                </a:lnTo>
                <a:close/>
                <a:moveTo>
                  <a:pt x="5149" y="2551"/>
                </a:moveTo>
                <a:lnTo>
                  <a:pt x="5149" y="2551"/>
                </a:lnTo>
                <a:lnTo>
                  <a:pt x="5149" y="2553"/>
                </a:lnTo>
                <a:lnTo>
                  <a:pt x="5149" y="2553"/>
                </a:lnTo>
                <a:lnTo>
                  <a:pt x="5149" y="2553"/>
                </a:lnTo>
                <a:lnTo>
                  <a:pt x="5149" y="2553"/>
                </a:lnTo>
                <a:lnTo>
                  <a:pt x="5149" y="2553"/>
                </a:lnTo>
                <a:lnTo>
                  <a:pt x="5152" y="2551"/>
                </a:lnTo>
                <a:lnTo>
                  <a:pt x="5152" y="2551"/>
                </a:lnTo>
                <a:lnTo>
                  <a:pt x="5149" y="2551"/>
                </a:lnTo>
                <a:close/>
                <a:moveTo>
                  <a:pt x="5168" y="2541"/>
                </a:moveTo>
                <a:lnTo>
                  <a:pt x="5168" y="2541"/>
                </a:lnTo>
                <a:lnTo>
                  <a:pt x="5168" y="2544"/>
                </a:lnTo>
                <a:lnTo>
                  <a:pt x="5168" y="2544"/>
                </a:lnTo>
                <a:lnTo>
                  <a:pt x="5168" y="2544"/>
                </a:lnTo>
                <a:lnTo>
                  <a:pt x="5168" y="2541"/>
                </a:lnTo>
                <a:lnTo>
                  <a:pt x="5171" y="2541"/>
                </a:lnTo>
                <a:lnTo>
                  <a:pt x="5171" y="2541"/>
                </a:lnTo>
                <a:lnTo>
                  <a:pt x="5171" y="2541"/>
                </a:lnTo>
                <a:lnTo>
                  <a:pt x="5168" y="2541"/>
                </a:lnTo>
                <a:close/>
                <a:moveTo>
                  <a:pt x="5204" y="2494"/>
                </a:moveTo>
                <a:lnTo>
                  <a:pt x="5199" y="2494"/>
                </a:lnTo>
                <a:lnTo>
                  <a:pt x="5197" y="2494"/>
                </a:lnTo>
                <a:lnTo>
                  <a:pt x="5197" y="2494"/>
                </a:lnTo>
                <a:lnTo>
                  <a:pt x="5197" y="2497"/>
                </a:lnTo>
                <a:lnTo>
                  <a:pt x="5197" y="2497"/>
                </a:lnTo>
                <a:lnTo>
                  <a:pt x="5199" y="2497"/>
                </a:lnTo>
                <a:lnTo>
                  <a:pt x="5201" y="2497"/>
                </a:lnTo>
                <a:lnTo>
                  <a:pt x="5201" y="2497"/>
                </a:lnTo>
                <a:lnTo>
                  <a:pt x="5201" y="2497"/>
                </a:lnTo>
                <a:lnTo>
                  <a:pt x="5204" y="2497"/>
                </a:lnTo>
                <a:lnTo>
                  <a:pt x="5204" y="2494"/>
                </a:lnTo>
                <a:lnTo>
                  <a:pt x="5204" y="2494"/>
                </a:lnTo>
                <a:close/>
                <a:moveTo>
                  <a:pt x="1150" y="1708"/>
                </a:moveTo>
                <a:lnTo>
                  <a:pt x="1150" y="1708"/>
                </a:lnTo>
                <a:lnTo>
                  <a:pt x="1150" y="1703"/>
                </a:lnTo>
                <a:lnTo>
                  <a:pt x="1153" y="1703"/>
                </a:lnTo>
                <a:lnTo>
                  <a:pt x="1153" y="1703"/>
                </a:lnTo>
                <a:lnTo>
                  <a:pt x="1155" y="1701"/>
                </a:lnTo>
                <a:lnTo>
                  <a:pt x="1153" y="1701"/>
                </a:lnTo>
                <a:lnTo>
                  <a:pt x="1153" y="1701"/>
                </a:lnTo>
                <a:lnTo>
                  <a:pt x="1150" y="1701"/>
                </a:lnTo>
                <a:lnTo>
                  <a:pt x="1148" y="1703"/>
                </a:lnTo>
                <a:lnTo>
                  <a:pt x="1148" y="1703"/>
                </a:lnTo>
                <a:lnTo>
                  <a:pt x="1148" y="1705"/>
                </a:lnTo>
                <a:lnTo>
                  <a:pt x="1148" y="1708"/>
                </a:lnTo>
                <a:lnTo>
                  <a:pt x="1148" y="1708"/>
                </a:lnTo>
                <a:lnTo>
                  <a:pt x="1150" y="1708"/>
                </a:lnTo>
                <a:close/>
                <a:moveTo>
                  <a:pt x="1174" y="1469"/>
                </a:moveTo>
                <a:lnTo>
                  <a:pt x="1174" y="1469"/>
                </a:lnTo>
                <a:lnTo>
                  <a:pt x="1174" y="1469"/>
                </a:lnTo>
                <a:lnTo>
                  <a:pt x="1174" y="1472"/>
                </a:lnTo>
                <a:lnTo>
                  <a:pt x="1176" y="1469"/>
                </a:lnTo>
                <a:lnTo>
                  <a:pt x="1174" y="1469"/>
                </a:lnTo>
                <a:close/>
                <a:moveTo>
                  <a:pt x="1174" y="1616"/>
                </a:moveTo>
                <a:lnTo>
                  <a:pt x="1172" y="1616"/>
                </a:lnTo>
                <a:lnTo>
                  <a:pt x="1172" y="1616"/>
                </a:lnTo>
                <a:lnTo>
                  <a:pt x="1172" y="1618"/>
                </a:lnTo>
                <a:lnTo>
                  <a:pt x="1174" y="1618"/>
                </a:lnTo>
                <a:lnTo>
                  <a:pt x="1174" y="1616"/>
                </a:lnTo>
                <a:close/>
                <a:moveTo>
                  <a:pt x="1179" y="1469"/>
                </a:moveTo>
                <a:lnTo>
                  <a:pt x="1179" y="1467"/>
                </a:lnTo>
                <a:lnTo>
                  <a:pt x="1179" y="1467"/>
                </a:lnTo>
                <a:lnTo>
                  <a:pt x="1179" y="1464"/>
                </a:lnTo>
                <a:lnTo>
                  <a:pt x="1179" y="1467"/>
                </a:lnTo>
                <a:lnTo>
                  <a:pt x="1176" y="1467"/>
                </a:lnTo>
                <a:lnTo>
                  <a:pt x="1176" y="1467"/>
                </a:lnTo>
                <a:lnTo>
                  <a:pt x="1176" y="1469"/>
                </a:lnTo>
                <a:lnTo>
                  <a:pt x="1179" y="1472"/>
                </a:lnTo>
                <a:lnTo>
                  <a:pt x="1179" y="1469"/>
                </a:lnTo>
                <a:lnTo>
                  <a:pt x="1179" y="1469"/>
                </a:lnTo>
                <a:close/>
                <a:moveTo>
                  <a:pt x="1188" y="1590"/>
                </a:moveTo>
                <a:lnTo>
                  <a:pt x="1188" y="1590"/>
                </a:lnTo>
                <a:lnTo>
                  <a:pt x="1188" y="1590"/>
                </a:lnTo>
                <a:lnTo>
                  <a:pt x="1188" y="1587"/>
                </a:lnTo>
                <a:lnTo>
                  <a:pt x="1186" y="1590"/>
                </a:lnTo>
                <a:lnTo>
                  <a:pt x="1186" y="1590"/>
                </a:lnTo>
                <a:lnTo>
                  <a:pt x="1188" y="1592"/>
                </a:lnTo>
                <a:lnTo>
                  <a:pt x="1188" y="1590"/>
                </a:lnTo>
                <a:close/>
                <a:moveTo>
                  <a:pt x="1124" y="1483"/>
                </a:moveTo>
                <a:lnTo>
                  <a:pt x="1124" y="1483"/>
                </a:lnTo>
                <a:lnTo>
                  <a:pt x="1124" y="1483"/>
                </a:lnTo>
                <a:lnTo>
                  <a:pt x="1122" y="1486"/>
                </a:lnTo>
                <a:lnTo>
                  <a:pt x="1122" y="1486"/>
                </a:lnTo>
                <a:lnTo>
                  <a:pt x="1122" y="1486"/>
                </a:lnTo>
                <a:lnTo>
                  <a:pt x="1124" y="1488"/>
                </a:lnTo>
                <a:lnTo>
                  <a:pt x="1127" y="1490"/>
                </a:lnTo>
                <a:lnTo>
                  <a:pt x="1127" y="1490"/>
                </a:lnTo>
                <a:lnTo>
                  <a:pt x="1127" y="1488"/>
                </a:lnTo>
                <a:lnTo>
                  <a:pt x="1124" y="1488"/>
                </a:lnTo>
                <a:lnTo>
                  <a:pt x="1124" y="1486"/>
                </a:lnTo>
                <a:lnTo>
                  <a:pt x="1127" y="1486"/>
                </a:lnTo>
                <a:lnTo>
                  <a:pt x="1124" y="1483"/>
                </a:lnTo>
                <a:close/>
                <a:moveTo>
                  <a:pt x="1460" y="2697"/>
                </a:moveTo>
                <a:lnTo>
                  <a:pt x="1457" y="2695"/>
                </a:lnTo>
                <a:lnTo>
                  <a:pt x="1455" y="2695"/>
                </a:lnTo>
                <a:lnTo>
                  <a:pt x="1455" y="2695"/>
                </a:lnTo>
                <a:lnTo>
                  <a:pt x="1453" y="2695"/>
                </a:lnTo>
                <a:lnTo>
                  <a:pt x="1453" y="2697"/>
                </a:lnTo>
                <a:lnTo>
                  <a:pt x="1453" y="2697"/>
                </a:lnTo>
                <a:lnTo>
                  <a:pt x="1453" y="2697"/>
                </a:lnTo>
                <a:lnTo>
                  <a:pt x="1453" y="2700"/>
                </a:lnTo>
                <a:lnTo>
                  <a:pt x="1453" y="2702"/>
                </a:lnTo>
                <a:lnTo>
                  <a:pt x="1455" y="2702"/>
                </a:lnTo>
                <a:lnTo>
                  <a:pt x="1457" y="2702"/>
                </a:lnTo>
                <a:lnTo>
                  <a:pt x="1460" y="2700"/>
                </a:lnTo>
                <a:lnTo>
                  <a:pt x="1460" y="2700"/>
                </a:lnTo>
                <a:lnTo>
                  <a:pt x="1462" y="2697"/>
                </a:lnTo>
                <a:lnTo>
                  <a:pt x="1460" y="2697"/>
                </a:lnTo>
                <a:close/>
                <a:moveTo>
                  <a:pt x="1431" y="2584"/>
                </a:moveTo>
                <a:lnTo>
                  <a:pt x="1431" y="2586"/>
                </a:lnTo>
                <a:lnTo>
                  <a:pt x="1431" y="2586"/>
                </a:lnTo>
                <a:lnTo>
                  <a:pt x="1434" y="2586"/>
                </a:lnTo>
                <a:lnTo>
                  <a:pt x="1434" y="2586"/>
                </a:lnTo>
                <a:lnTo>
                  <a:pt x="1434" y="2584"/>
                </a:lnTo>
                <a:lnTo>
                  <a:pt x="1431" y="2584"/>
                </a:lnTo>
                <a:lnTo>
                  <a:pt x="1431" y="2582"/>
                </a:lnTo>
                <a:lnTo>
                  <a:pt x="1429" y="2582"/>
                </a:lnTo>
                <a:lnTo>
                  <a:pt x="1429" y="2579"/>
                </a:lnTo>
                <a:lnTo>
                  <a:pt x="1429" y="2582"/>
                </a:lnTo>
                <a:lnTo>
                  <a:pt x="1429" y="2582"/>
                </a:lnTo>
                <a:lnTo>
                  <a:pt x="1429" y="2582"/>
                </a:lnTo>
                <a:lnTo>
                  <a:pt x="1429" y="2584"/>
                </a:lnTo>
                <a:lnTo>
                  <a:pt x="1431" y="2584"/>
                </a:lnTo>
                <a:close/>
                <a:moveTo>
                  <a:pt x="1427" y="2579"/>
                </a:moveTo>
                <a:lnTo>
                  <a:pt x="1427" y="2577"/>
                </a:lnTo>
                <a:lnTo>
                  <a:pt x="1427" y="2577"/>
                </a:lnTo>
                <a:lnTo>
                  <a:pt x="1427" y="2575"/>
                </a:lnTo>
                <a:lnTo>
                  <a:pt x="1424" y="2575"/>
                </a:lnTo>
                <a:lnTo>
                  <a:pt x="1424" y="2572"/>
                </a:lnTo>
                <a:lnTo>
                  <a:pt x="1422" y="2572"/>
                </a:lnTo>
                <a:lnTo>
                  <a:pt x="1422" y="2572"/>
                </a:lnTo>
                <a:lnTo>
                  <a:pt x="1420" y="2572"/>
                </a:lnTo>
                <a:lnTo>
                  <a:pt x="1420" y="2575"/>
                </a:lnTo>
                <a:lnTo>
                  <a:pt x="1422" y="2577"/>
                </a:lnTo>
                <a:lnTo>
                  <a:pt x="1422" y="2577"/>
                </a:lnTo>
                <a:lnTo>
                  <a:pt x="1420" y="2577"/>
                </a:lnTo>
                <a:lnTo>
                  <a:pt x="1417" y="2577"/>
                </a:lnTo>
                <a:lnTo>
                  <a:pt x="1417" y="2579"/>
                </a:lnTo>
                <a:lnTo>
                  <a:pt x="1415" y="2579"/>
                </a:lnTo>
                <a:lnTo>
                  <a:pt x="1417" y="2582"/>
                </a:lnTo>
                <a:lnTo>
                  <a:pt x="1415" y="2582"/>
                </a:lnTo>
                <a:lnTo>
                  <a:pt x="1417" y="2584"/>
                </a:lnTo>
                <a:lnTo>
                  <a:pt x="1420" y="2586"/>
                </a:lnTo>
                <a:lnTo>
                  <a:pt x="1422" y="2589"/>
                </a:lnTo>
                <a:lnTo>
                  <a:pt x="1424" y="2593"/>
                </a:lnTo>
                <a:lnTo>
                  <a:pt x="1427" y="2593"/>
                </a:lnTo>
                <a:lnTo>
                  <a:pt x="1429" y="2596"/>
                </a:lnTo>
                <a:lnTo>
                  <a:pt x="1429" y="2598"/>
                </a:lnTo>
                <a:lnTo>
                  <a:pt x="1431" y="2598"/>
                </a:lnTo>
                <a:lnTo>
                  <a:pt x="1434" y="2598"/>
                </a:lnTo>
                <a:lnTo>
                  <a:pt x="1434" y="2598"/>
                </a:lnTo>
                <a:lnTo>
                  <a:pt x="1434" y="2598"/>
                </a:lnTo>
                <a:lnTo>
                  <a:pt x="1434" y="2598"/>
                </a:lnTo>
                <a:lnTo>
                  <a:pt x="1434" y="2596"/>
                </a:lnTo>
                <a:lnTo>
                  <a:pt x="1434" y="2596"/>
                </a:lnTo>
                <a:lnTo>
                  <a:pt x="1434" y="2596"/>
                </a:lnTo>
                <a:lnTo>
                  <a:pt x="1434" y="2593"/>
                </a:lnTo>
                <a:lnTo>
                  <a:pt x="1431" y="2591"/>
                </a:lnTo>
                <a:lnTo>
                  <a:pt x="1431" y="2589"/>
                </a:lnTo>
                <a:lnTo>
                  <a:pt x="1431" y="2589"/>
                </a:lnTo>
                <a:lnTo>
                  <a:pt x="1429" y="2586"/>
                </a:lnTo>
                <a:lnTo>
                  <a:pt x="1429" y="2584"/>
                </a:lnTo>
                <a:lnTo>
                  <a:pt x="1427" y="2582"/>
                </a:lnTo>
                <a:lnTo>
                  <a:pt x="1424" y="2582"/>
                </a:lnTo>
                <a:lnTo>
                  <a:pt x="1424" y="2579"/>
                </a:lnTo>
                <a:lnTo>
                  <a:pt x="1424" y="2579"/>
                </a:lnTo>
                <a:lnTo>
                  <a:pt x="1427" y="2579"/>
                </a:lnTo>
                <a:lnTo>
                  <a:pt x="1427" y="2579"/>
                </a:lnTo>
                <a:close/>
                <a:moveTo>
                  <a:pt x="1436" y="2582"/>
                </a:moveTo>
                <a:lnTo>
                  <a:pt x="1434" y="2582"/>
                </a:lnTo>
                <a:lnTo>
                  <a:pt x="1436" y="2584"/>
                </a:lnTo>
                <a:lnTo>
                  <a:pt x="1436" y="2584"/>
                </a:lnTo>
                <a:lnTo>
                  <a:pt x="1439" y="2586"/>
                </a:lnTo>
                <a:lnTo>
                  <a:pt x="1441" y="2586"/>
                </a:lnTo>
                <a:lnTo>
                  <a:pt x="1443" y="2586"/>
                </a:lnTo>
                <a:lnTo>
                  <a:pt x="1446" y="2584"/>
                </a:lnTo>
                <a:lnTo>
                  <a:pt x="1446" y="2582"/>
                </a:lnTo>
                <a:lnTo>
                  <a:pt x="1446" y="2582"/>
                </a:lnTo>
                <a:lnTo>
                  <a:pt x="1446" y="2579"/>
                </a:lnTo>
                <a:lnTo>
                  <a:pt x="1443" y="2579"/>
                </a:lnTo>
                <a:lnTo>
                  <a:pt x="1439" y="2577"/>
                </a:lnTo>
                <a:lnTo>
                  <a:pt x="1436" y="2577"/>
                </a:lnTo>
                <a:lnTo>
                  <a:pt x="1436" y="2577"/>
                </a:lnTo>
                <a:lnTo>
                  <a:pt x="1436" y="2577"/>
                </a:lnTo>
                <a:lnTo>
                  <a:pt x="1436" y="2579"/>
                </a:lnTo>
                <a:lnTo>
                  <a:pt x="1436" y="2579"/>
                </a:lnTo>
                <a:lnTo>
                  <a:pt x="1436" y="2579"/>
                </a:lnTo>
                <a:lnTo>
                  <a:pt x="1436" y="2582"/>
                </a:lnTo>
                <a:close/>
                <a:moveTo>
                  <a:pt x="1422" y="2565"/>
                </a:moveTo>
                <a:lnTo>
                  <a:pt x="1420" y="2565"/>
                </a:lnTo>
                <a:lnTo>
                  <a:pt x="1420" y="2565"/>
                </a:lnTo>
                <a:lnTo>
                  <a:pt x="1417" y="2565"/>
                </a:lnTo>
                <a:lnTo>
                  <a:pt x="1417" y="2567"/>
                </a:lnTo>
                <a:lnTo>
                  <a:pt x="1417" y="2567"/>
                </a:lnTo>
                <a:lnTo>
                  <a:pt x="1420" y="2567"/>
                </a:lnTo>
                <a:lnTo>
                  <a:pt x="1420" y="2567"/>
                </a:lnTo>
                <a:lnTo>
                  <a:pt x="1420" y="2567"/>
                </a:lnTo>
                <a:lnTo>
                  <a:pt x="1422" y="2567"/>
                </a:lnTo>
                <a:lnTo>
                  <a:pt x="1422" y="2567"/>
                </a:lnTo>
                <a:lnTo>
                  <a:pt x="1422" y="2565"/>
                </a:lnTo>
                <a:lnTo>
                  <a:pt x="1422" y="2565"/>
                </a:lnTo>
                <a:close/>
                <a:moveTo>
                  <a:pt x="1415" y="2532"/>
                </a:moveTo>
                <a:lnTo>
                  <a:pt x="1415" y="2532"/>
                </a:lnTo>
                <a:lnTo>
                  <a:pt x="1413" y="2530"/>
                </a:lnTo>
                <a:lnTo>
                  <a:pt x="1413" y="2527"/>
                </a:lnTo>
                <a:lnTo>
                  <a:pt x="1410" y="2527"/>
                </a:lnTo>
                <a:lnTo>
                  <a:pt x="1408" y="2525"/>
                </a:lnTo>
                <a:lnTo>
                  <a:pt x="1401" y="2525"/>
                </a:lnTo>
                <a:lnTo>
                  <a:pt x="1401" y="2525"/>
                </a:lnTo>
                <a:lnTo>
                  <a:pt x="1403" y="2525"/>
                </a:lnTo>
                <a:lnTo>
                  <a:pt x="1403" y="2527"/>
                </a:lnTo>
                <a:lnTo>
                  <a:pt x="1403" y="2530"/>
                </a:lnTo>
                <a:lnTo>
                  <a:pt x="1403" y="2530"/>
                </a:lnTo>
                <a:lnTo>
                  <a:pt x="1403" y="2530"/>
                </a:lnTo>
                <a:lnTo>
                  <a:pt x="1403" y="2532"/>
                </a:lnTo>
                <a:lnTo>
                  <a:pt x="1403" y="2534"/>
                </a:lnTo>
                <a:lnTo>
                  <a:pt x="1403" y="2534"/>
                </a:lnTo>
                <a:lnTo>
                  <a:pt x="1403" y="2537"/>
                </a:lnTo>
                <a:lnTo>
                  <a:pt x="1403" y="2537"/>
                </a:lnTo>
                <a:lnTo>
                  <a:pt x="1403" y="2539"/>
                </a:lnTo>
                <a:lnTo>
                  <a:pt x="1405" y="2541"/>
                </a:lnTo>
                <a:lnTo>
                  <a:pt x="1408" y="2546"/>
                </a:lnTo>
                <a:lnTo>
                  <a:pt x="1408" y="2551"/>
                </a:lnTo>
                <a:lnTo>
                  <a:pt x="1408" y="2553"/>
                </a:lnTo>
                <a:lnTo>
                  <a:pt x="1408" y="2553"/>
                </a:lnTo>
                <a:lnTo>
                  <a:pt x="1408" y="2553"/>
                </a:lnTo>
                <a:lnTo>
                  <a:pt x="1410" y="2556"/>
                </a:lnTo>
                <a:lnTo>
                  <a:pt x="1413" y="2556"/>
                </a:lnTo>
                <a:lnTo>
                  <a:pt x="1415" y="2556"/>
                </a:lnTo>
                <a:lnTo>
                  <a:pt x="1417" y="2556"/>
                </a:lnTo>
                <a:lnTo>
                  <a:pt x="1417" y="2556"/>
                </a:lnTo>
                <a:lnTo>
                  <a:pt x="1420" y="2556"/>
                </a:lnTo>
                <a:lnTo>
                  <a:pt x="1420" y="2556"/>
                </a:lnTo>
                <a:lnTo>
                  <a:pt x="1417" y="2553"/>
                </a:lnTo>
                <a:lnTo>
                  <a:pt x="1420" y="2551"/>
                </a:lnTo>
                <a:lnTo>
                  <a:pt x="1420" y="2551"/>
                </a:lnTo>
                <a:lnTo>
                  <a:pt x="1420" y="2549"/>
                </a:lnTo>
                <a:lnTo>
                  <a:pt x="1420" y="2549"/>
                </a:lnTo>
                <a:lnTo>
                  <a:pt x="1420" y="2546"/>
                </a:lnTo>
                <a:lnTo>
                  <a:pt x="1417" y="2544"/>
                </a:lnTo>
                <a:lnTo>
                  <a:pt x="1415" y="2544"/>
                </a:lnTo>
                <a:lnTo>
                  <a:pt x="1413" y="2541"/>
                </a:lnTo>
                <a:lnTo>
                  <a:pt x="1413" y="2541"/>
                </a:lnTo>
                <a:lnTo>
                  <a:pt x="1413" y="2539"/>
                </a:lnTo>
                <a:lnTo>
                  <a:pt x="1415" y="2539"/>
                </a:lnTo>
                <a:lnTo>
                  <a:pt x="1415" y="2539"/>
                </a:lnTo>
                <a:lnTo>
                  <a:pt x="1415" y="2539"/>
                </a:lnTo>
                <a:lnTo>
                  <a:pt x="1417" y="2539"/>
                </a:lnTo>
                <a:lnTo>
                  <a:pt x="1415" y="2537"/>
                </a:lnTo>
                <a:lnTo>
                  <a:pt x="1415" y="2534"/>
                </a:lnTo>
                <a:lnTo>
                  <a:pt x="1415" y="2534"/>
                </a:lnTo>
                <a:lnTo>
                  <a:pt x="1415" y="2532"/>
                </a:lnTo>
                <a:close/>
                <a:moveTo>
                  <a:pt x="1486" y="2740"/>
                </a:moveTo>
                <a:lnTo>
                  <a:pt x="1483" y="2738"/>
                </a:lnTo>
                <a:lnTo>
                  <a:pt x="1486" y="2735"/>
                </a:lnTo>
                <a:lnTo>
                  <a:pt x="1483" y="2735"/>
                </a:lnTo>
                <a:lnTo>
                  <a:pt x="1481" y="2733"/>
                </a:lnTo>
                <a:lnTo>
                  <a:pt x="1479" y="2733"/>
                </a:lnTo>
                <a:lnTo>
                  <a:pt x="1479" y="2730"/>
                </a:lnTo>
                <a:lnTo>
                  <a:pt x="1476" y="2728"/>
                </a:lnTo>
                <a:lnTo>
                  <a:pt x="1476" y="2728"/>
                </a:lnTo>
                <a:lnTo>
                  <a:pt x="1476" y="2730"/>
                </a:lnTo>
                <a:lnTo>
                  <a:pt x="1474" y="2730"/>
                </a:lnTo>
                <a:lnTo>
                  <a:pt x="1474" y="2730"/>
                </a:lnTo>
                <a:lnTo>
                  <a:pt x="1476" y="2733"/>
                </a:lnTo>
                <a:lnTo>
                  <a:pt x="1479" y="2735"/>
                </a:lnTo>
                <a:lnTo>
                  <a:pt x="1481" y="2738"/>
                </a:lnTo>
                <a:lnTo>
                  <a:pt x="1483" y="2740"/>
                </a:lnTo>
                <a:lnTo>
                  <a:pt x="1486" y="2740"/>
                </a:lnTo>
                <a:close/>
                <a:moveTo>
                  <a:pt x="1488" y="2733"/>
                </a:moveTo>
                <a:lnTo>
                  <a:pt x="1491" y="2733"/>
                </a:lnTo>
                <a:lnTo>
                  <a:pt x="1491" y="2733"/>
                </a:lnTo>
                <a:lnTo>
                  <a:pt x="1491" y="2733"/>
                </a:lnTo>
                <a:lnTo>
                  <a:pt x="1491" y="2733"/>
                </a:lnTo>
                <a:lnTo>
                  <a:pt x="1491" y="2733"/>
                </a:lnTo>
                <a:lnTo>
                  <a:pt x="1488" y="2730"/>
                </a:lnTo>
                <a:lnTo>
                  <a:pt x="1486" y="2730"/>
                </a:lnTo>
                <a:lnTo>
                  <a:pt x="1486" y="2730"/>
                </a:lnTo>
                <a:lnTo>
                  <a:pt x="1483" y="2730"/>
                </a:lnTo>
                <a:lnTo>
                  <a:pt x="1483" y="2730"/>
                </a:lnTo>
                <a:lnTo>
                  <a:pt x="1483" y="2730"/>
                </a:lnTo>
                <a:lnTo>
                  <a:pt x="1486" y="2733"/>
                </a:lnTo>
                <a:lnTo>
                  <a:pt x="1486" y="2733"/>
                </a:lnTo>
                <a:lnTo>
                  <a:pt x="1488" y="2733"/>
                </a:lnTo>
                <a:close/>
                <a:moveTo>
                  <a:pt x="1500" y="2756"/>
                </a:moveTo>
                <a:lnTo>
                  <a:pt x="1500" y="2756"/>
                </a:lnTo>
                <a:lnTo>
                  <a:pt x="1502" y="2756"/>
                </a:lnTo>
                <a:lnTo>
                  <a:pt x="1505" y="2756"/>
                </a:lnTo>
                <a:lnTo>
                  <a:pt x="1507" y="2756"/>
                </a:lnTo>
                <a:lnTo>
                  <a:pt x="1509" y="2759"/>
                </a:lnTo>
                <a:lnTo>
                  <a:pt x="1512" y="2759"/>
                </a:lnTo>
                <a:lnTo>
                  <a:pt x="1512" y="2761"/>
                </a:lnTo>
                <a:lnTo>
                  <a:pt x="1514" y="2761"/>
                </a:lnTo>
                <a:lnTo>
                  <a:pt x="1514" y="2761"/>
                </a:lnTo>
                <a:lnTo>
                  <a:pt x="1514" y="2761"/>
                </a:lnTo>
                <a:lnTo>
                  <a:pt x="1517" y="2761"/>
                </a:lnTo>
                <a:lnTo>
                  <a:pt x="1519" y="2763"/>
                </a:lnTo>
                <a:lnTo>
                  <a:pt x="1521" y="2761"/>
                </a:lnTo>
                <a:lnTo>
                  <a:pt x="1521" y="2761"/>
                </a:lnTo>
                <a:lnTo>
                  <a:pt x="1517" y="2761"/>
                </a:lnTo>
                <a:lnTo>
                  <a:pt x="1517" y="2761"/>
                </a:lnTo>
                <a:lnTo>
                  <a:pt x="1514" y="2759"/>
                </a:lnTo>
                <a:lnTo>
                  <a:pt x="1514" y="2759"/>
                </a:lnTo>
                <a:lnTo>
                  <a:pt x="1512" y="2759"/>
                </a:lnTo>
                <a:lnTo>
                  <a:pt x="1509" y="2756"/>
                </a:lnTo>
                <a:lnTo>
                  <a:pt x="1507" y="2756"/>
                </a:lnTo>
                <a:lnTo>
                  <a:pt x="1505" y="2756"/>
                </a:lnTo>
                <a:lnTo>
                  <a:pt x="1502" y="2754"/>
                </a:lnTo>
                <a:lnTo>
                  <a:pt x="1500" y="2754"/>
                </a:lnTo>
                <a:lnTo>
                  <a:pt x="1498" y="2754"/>
                </a:lnTo>
                <a:lnTo>
                  <a:pt x="1498" y="2754"/>
                </a:lnTo>
                <a:lnTo>
                  <a:pt x="1498" y="2754"/>
                </a:lnTo>
                <a:lnTo>
                  <a:pt x="1495" y="2752"/>
                </a:lnTo>
                <a:lnTo>
                  <a:pt x="1495" y="2752"/>
                </a:lnTo>
                <a:lnTo>
                  <a:pt x="1493" y="2752"/>
                </a:lnTo>
                <a:lnTo>
                  <a:pt x="1491" y="2749"/>
                </a:lnTo>
                <a:lnTo>
                  <a:pt x="1491" y="2749"/>
                </a:lnTo>
                <a:lnTo>
                  <a:pt x="1491" y="2752"/>
                </a:lnTo>
                <a:lnTo>
                  <a:pt x="1493" y="2752"/>
                </a:lnTo>
                <a:lnTo>
                  <a:pt x="1495" y="2754"/>
                </a:lnTo>
                <a:lnTo>
                  <a:pt x="1498" y="2754"/>
                </a:lnTo>
                <a:lnTo>
                  <a:pt x="1500" y="2756"/>
                </a:lnTo>
                <a:close/>
                <a:moveTo>
                  <a:pt x="1422" y="2603"/>
                </a:moveTo>
                <a:lnTo>
                  <a:pt x="1422" y="2605"/>
                </a:lnTo>
                <a:lnTo>
                  <a:pt x="1424" y="2608"/>
                </a:lnTo>
                <a:lnTo>
                  <a:pt x="1424" y="2605"/>
                </a:lnTo>
                <a:lnTo>
                  <a:pt x="1427" y="2608"/>
                </a:lnTo>
                <a:lnTo>
                  <a:pt x="1429" y="2608"/>
                </a:lnTo>
                <a:lnTo>
                  <a:pt x="1429" y="2605"/>
                </a:lnTo>
                <a:lnTo>
                  <a:pt x="1429" y="2605"/>
                </a:lnTo>
                <a:lnTo>
                  <a:pt x="1429" y="2603"/>
                </a:lnTo>
                <a:lnTo>
                  <a:pt x="1429" y="2603"/>
                </a:lnTo>
                <a:lnTo>
                  <a:pt x="1427" y="2601"/>
                </a:lnTo>
                <a:lnTo>
                  <a:pt x="1427" y="2598"/>
                </a:lnTo>
                <a:lnTo>
                  <a:pt x="1424" y="2596"/>
                </a:lnTo>
                <a:lnTo>
                  <a:pt x="1424" y="2596"/>
                </a:lnTo>
                <a:lnTo>
                  <a:pt x="1422" y="2596"/>
                </a:lnTo>
                <a:lnTo>
                  <a:pt x="1422" y="2598"/>
                </a:lnTo>
                <a:lnTo>
                  <a:pt x="1424" y="2601"/>
                </a:lnTo>
                <a:lnTo>
                  <a:pt x="1424" y="2603"/>
                </a:lnTo>
                <a:lnTo>
                  <a:pt x="1422" y="2603"/>
                </a:lnTo>
                <a:close/>
                <a:moveTo>
                  <a:pt x="1439" y="2678"/>
                </a:moveTo>
                <a:lnTo>
                  <a:pt x="1441" y="2678"/>
                </a:lnTo>
                <a:lnTo>
                  <a:pt x="1441" y="2678"/>
                </a:lnTo>
                <a:lnTo>
                  <a:pt x="1443" y="2676"/>
                </a:lnTo>
                <a:lnTo>
                  <a:pt x="1443" y="2676"/>
                </a:lnTo>
                <a:lnTo>
                  <a:pt x="1446" y="2671"/>
                </a:lnTo>
                <a:lnTo>
                  <a:pt x="1443" y="2671"/>
                </a:lnTo>
                <a:lnTo>
                  <a:pt x="1443" y="2669"/>
                </a:lnTo>
                <a:lnTo>
                  <a:pt x="1441" y="2669"/>
                </a:lnTo>
                <a:lnTo>
                  <a:pt x="1441" y="2669"/>
                </a:lnTo>
                <a:lnTo>
                  <a:pt x="1439" y="2671"/>
                </a:lnTo>
                <a:lnTo>
                  <a:pt x="1436" y="2671"/>
                </a:lnTo>
                <a:lnTo>
                  <a:pt x="1436" y="2671"/>
                </a:lnTo>
                <a:lnTo>
                  <a:pt x="1436" y="2671"/>
                </a:lnTo>
                <a:lnTo>
                  <a:pt x="1436" y="2674"/>
                </a:lnTo>
                <a:lnTo>
                  <a:pt x="1439" y="2674"/>
                </a:lnTo>
                <a:lnTo>
                  <a:pt x="1439" y="2674"/>
                </a:lnTo>
                <a:lnTo>
                  <a:pt x="1439" y="2674"/>
                </a:lnTo>
                <a:lnTo>
                  <a:pt x="1441" y="2676"/>
                </a:lnTo>
                <a:lnTo>
                  <a:pt x="1439" y="2676"/>
                </a:lnTo>
                <a:lnTo>
                  <a:pt x="1439" y="2678"/>
                </a:lnTo>
                <a:close/>
                <a:moveTo>
                  <a:pt x="1448" y="2662"/>
                </a:moveTo>
                <a:lnTo>
                  <a:pt x="1448" y="2662"/>
                </a:lnTo>
                <a:lnTo>
                  <a:pt x="1448" y="2660"/>
                </a:lnTo>
                <a:lnTo>
                  <a:pt x="1446" y="2660"/>
                </a:lnTo>
                <a:lnTo>
                  <a:pt x="1446" y="2657"/>
                </a:lnTo>
                <a:lnTo>
                  <a:pt x="1443" y="2657"/>
                </a:lnTo>
                <a:lnTo>
                  <a:pt x="1443" y="2655"/>
                </a:lnTo>
                <a:lnTo>
                  <a:pt x="1443" y="2655"/>
                </a:lnTo>
                <a:lnTo>
                  <a:pt x="1441" y="2652"/>
                </a:lnTo>
                <a:lnTo>
                  <a:pt x="1441" y="2650"/>
                </a:lnTo>
                <a:lnTo>
                  <a:pt x="1439" y="2650"/>
                </a:lnTo>
                <a:lnTo>
                  <a:pt x="1439" y="2652"/>
                </a:lnTo>
                <a:lnTo>
                  <a:pt x="1434" y="2652"/>
                </a:lnTo>
                <a:lnTo>
                  <a:pt x="1434" y="2655"/>
                </a:lnTo>
                <a:lnTo>
                  <a:pt x="1434" y="2655"/>
                </a:lnTo>
                <a:lnTo>
                  <a:pt x="1436" y="2657"/>
                </a:lnTo>
                <a:lnTo>
                  <a:pt x="1439" y="2657"/>
                </a:lnTo>
                <a:lnTo>
                  <a:pt x="1439" y="2660"/>
                </a:lnTo>
                <a:lnTo>
                  <a:pt x="1441" y="2660"/>
                </a:lnTo>
                <a:lnTo>
                  <a:pt x="1441" y="2662"/>
                </a:lnTo>
                <a:lnTo>
                  <a:pt x="1443" y="2664"/>
                </a:lnTo>
                <a:lnTo>
                  <a:pt x="1446" y="2667"/>
                </a:lnTo>
                <a:lnTo>
                  <a:pt x="1448" y="2667"/>
                </a:lnTo>
                <a:lnTo>
                  <a:pt x="1450" y="2667"/>
                </a:lnTo>
                <a:lnTo>
                  <a:pt x="1450" y="2664"/>
                </a:lnTo>
                <a:lnTo>
                  <a:pt x="1448" y="2662"/>
                </a:lnTo>
                <a:lnTo>
                  <a:pt x="1448" y="2662"/>
                </a:lnTo>
                <a:close/>
                <a:moveTo>
                  <a:pt x="1436" y="2648"/>
                </a:moveTo>
                <a:lnTo>
                  <a:pt x="1434" y="2648"/>
                </a:lnTo>
                <a:lnTo>
                  <a:pt x="1431" y="2648"/>
                </a:lnTo>
                <a:lnTo>
                  <a:pt x="1431" y="2648"/>
                </a:lnTo>
                <a:lnTo>
                  <a:pt x="1434" y="2650"/>
                </a:lnTo>
                <a:lnTo>
                  <a:pt x="1434" y="2650"/>
                </a:lnTo>
                <a:lnTo>
                  <a:pt x="1434" y="2650"/>
                </a:lnTo>
                <a:lnTo>
                  <a:pt x="1436" y="2650"/>
                </a:lnTo>
                <a:lnTo>
                  <a:pt x="1436" y="2650"/>
                </a:lnTo>
                <a:lnTo>
                  <a:pt x="1439" y="2648"/>
                </a:lnTo>
                <a:lnTo>
                  <a:pt x="1436" y="2648"/>
                </a:lnTo>
                <a:lnTo>
                  <a:pt x="1436" y="2648"/>
                </a:lnTo>
                <a:close/>
                <a:moveTo>
                  <a:pt x="1408" y="2586"/>
                </a:moveTo>
                <a:lnTo>
                  <a:pt x="1408" y="2586"/>
                </a:lnTo>
                <a:lnTo>
                  <a:pt x="1408" y="2586"/>
                </a:lnTo>
                <a:lnTo>
                  <a:pt x="1410" y="2589"/>
                </a:lnTo>
                <a:lnTo>
                  <a:pt x="1410" y="2589"/>
                </a:lnTo>
                <a:lnTo>
                  <a:pt x="1410" y="2586"/>
                </a:lnTo>
                <a:lnTo>
                  <a:pt x="1410" y="2586"/>
                </a:lnTo>
                <a:lnTo>
                  <a:pt x="1410" y="2586"/>
                </a:lnTo>
                <a:lnTo>
                  <a:pt x="1408" y="2586"/>
                </a:lnTo>
                <a:lnTo>
                  <a:pt x="1408" y="2586"/>
                </a:lnTo>
                <a:close/>
                <a:moveTo>
                  <a:pt x="1429" y="2655"/>
                </a:moveTo>
                <a:lnTo>
                  <a:pt x="1431" y="2657"/>
                </a:lnTo>
                <a:lnTo>
                  <a:pt x="1431" y="2657"/>
                </a:lnTo>
                <a:lnTo>
                  <a:pt x="1434" y="2660"/>
                </a:lnTo>
                <a:lnTo>
                  <a:pt x="1434" y="2664"/>
                </a:lnTo>
                <a:lnTo>
                  <a:pt x="1436" y="2669"/>
                </a:lnTo>
                <a:lnTo>
                  <a:pt x="1436" y="2669"/>
                </a:lnTo>
                <a:lnTo>
                  <a:pt x="1439" y="2669"/>
                </a:lnTo>
                <a:lnTo>
                  <a:pt x="1441" y="2667"/>
                </a:lnTo>
                <a:lnTo>
                  <a:pt x="1441" y="2667"/>
                </a:lnTo>
                <a:lnTo>
                  <a:pt x="1439" y="2662"/>
                </a:lnTo>
                <a:lnTo>
                  <a:pt x="1436" y="2657"/>
                </a:lnTo>
                <a:lnTo>
                  <a:pt x="1434" y="2655"/>
                </a:lnTo>
                <a:lnTo>
                  <a:pt x="1431" y="2652"/>
                </a:lnTo>
                <a:lnTo>
                  <a:pt x="1429" y="2655"/>
                </a:lnTo>
                <a:lnTo>
                  <a:pt x="1429" y="2655"/>
                </a:lnTo>
                <a:close/>
                <a:moveTo>
                  <a:pt x="1465" y="2690"/>
                </a:moveTo>
                <a:lnTo>
                  <a:pt x="1462" y="2688"/>
                </a:lnTo>
                <a:lnTo>
                  <a:pt x="1462" y="2688"/>
                </a:lnTo>
                <a:lnTo>
                  <a:pt x="1462" y="2688"/>
                </a:lnTo>
                <a:lnTo>
                  <a:pt x="1462" y="2686"/>
                </a:lnTo>
                <a:lnTo>
                  <a:pt x="1460" y="2683"/>
                </a:lnTo>
                <a:lnTo>
                  <a:pt x="1460" y="2681"/>
                </a:lnTo>
                <a:lnTo>
                  <a:pt x="1457" y="2676"/>
                </a:lnTo>
                <a:lnTo>
                  <a:pt x="1453" y="2669"/>
                </a:lnTo>
                <a:lnTo>
                  <a:pt x="1453" y="2669"/>
                </a:lnTo>
                <a:lnTo>
                  <a:pt x="1453" y="2669"/>
                </a:lnTo>
                <a:lnTo>
                  <a:pt x="1450" y="2669"/>
                </a:lnTo>
                <a:lnTo>
                  <a:pt x="1448" y="2667"/>
                </a:lnTo>
                <a:lnTo>
                  <a:pt x="1448" y="2667"/>
                </a:lnTo>
                <a:lnTo>
                  <a:pt x="1446" y="2669"/>
                </a:lnTo>
                <a:lnTo>
                  <a:pt x="1446" y="2669"/>
                </a:lnTo>
                <a:lnTo>
                  <a:pt x="1446" y="2669"/>
                </a:lnTo>
                <a:lnTo>
                  <a:pt x="1448" y="2671"/>
                </a:lnTo>
                <a:lnTo>
                  <a:pt x="1448" y="2674"/>
                </a:lnTo>
                <a:lnTo>
                  <a:pt x="1448" y="2674"/>
                </a:lnTo>
                <a:lnTo>
                  <a:pt x="1446" y="2676"/>
                </a:lnTo>
                <a:lnTo>
                  <a:pt x="1446" y="2676"/>
                </a:lnTo>
                <a:lnTo>
                  <a:pt x="1448" y="2678"/>
                </a:lnTo>
                <a:lnTo>
                  <a:pt x="1448" y="2678"/>
                </a:lnTo>
                <a:lnTo>
                  <a:pt x="1448" y="2681"/>
                </a:lnTo>
                <a:lnTo>
                  <a:pt x="1446" y="2678"/>
                </a:lnTo>
                <a:lnTo>
                  <a:pt x="1446" y="2678"/>
                </a:lnTo>
                <a:lnTo>
                  <a:pt x="1443" y="2681"/>
                </a:lnTo>
                <a:lnTo>
                  <a:pt x="1443" y="2681"/>
                </a:lnTo>
                <a:lnTo>
                  <a:pt x="1446" y="2683"/>
                </a:lnTo>
                <a:lnTo>
                  <a:pt x="1446" y="2683"/>
                </a:lnTo>
                <a:lnTo>
                  <a:pt x="1448" y="2683"/>
                </a:lnTo>
                <a:lnTo>
                  <a:pt x="1448" y="2686"/>
                </a:lnTo>
                <a:lnTo>
                  <a:pt x="1446" y="2686"/>
                </a:lnTo>
                <a:lnTo>
                  <a:pt x="1446" y="2688"/>
                </a:lnTo>
                <a:lnTo>
                  <a:pt x="1446" y="2690"/>
                </a:lnTo>
                <a:lnTo>
                  <a:pt x="1448" y="2690"/>
                </a:lnTo>
                <a:lnTo>
                  <a:pt x="1450" y="2690"/>
                </a:lnTo>
                <a:lnTo>
                  <a:pt x="1453" y="2690"/>
                </a:lnTo>
                <a:lnTo>
                  <a:pt x="1455" y="2690"/>
                </a:lnTo>
                <a:lnTo>
                  <a:pt x="1455" y="2690"/>
                </a:lnTo>
                <a:lnTo>
                  <a:pt x="1455" y="2690"/>
                </a:lnTo>
                <a:lnTo>
                  <a:pt x="1453" y="2686"/>
                </a:lnTo>
                <a:lnTo>
                  <a:pt x="1453" y="2686"/>
                </a:lnTo>
                <a:lnTo>
                  <a:pt x="1453" y="2686"/>
                </a:lnTo>
                <a:lnTo>
                  <a:pt x="1455" y="2683"/>
                </a:lnTo>
                <a:lnTo>
                  <a:pt x="1455" y="2683"/>
                </a:lnTo>
                <a:lnTo>
                  <a:pt x="1457" y="2683"/>
                </a:lnTo>
                <a:lnTo>
                  <a:pt x="1457" y="2683"/>
                </a:lnTo>
                <a:lnTo>
                  <a:pt x="1455" y="2683"/>
                </a:lnTo>
                <a:lnTo>
                  <a:pt x="1455" y="2686"/>
                </a:lnTo>
                <a:lnTo>
                  <a:pt x="1457" y="2686"/>
                </a:lnTo>
                <a:lnTo>
                  <a:pt x="1455" y="2688"/>
                </a:lnTo>
                <a:lnTo>
                  <a:pt x="1455" y="2688"/>
                </a:lnTo>
                <a:lnTo>
                  <a:pt x="1457" y="2688"/>
                </a:lnTo>
                <a:lnTo>
                  <a:pt x="1457" y="2690"/>
                </a:lnTo>
                <a:lnTo>
                  <a:pt x="1460" y="2693"/>
                </a:lnTo>
                <a:lnTo>
                  <a:pt x="1460" y="2693"/>
                </a:lnTo>
                <a:lnTo>
                  <a:pt x="1462" y="2695"/>
                </a:lnTo>
                <a:lnTo>
                  <a:pt x="1462" y="2695"/>
                </a:lnTo>
                <a:lnTo>
                  <a:pt x="1465" y="2695"/>
                </a:lnTo>
                <a:lnTo>
                  <a:pt x="1465" y="2695"/>
                </a:lnTo>
                <a:lnTo>
                  <a:pt x="1465" y="2693"/>
                </a:lnTo>
                <a:lnTo>
                  <a:pt x="1465" y="2690"/>
                </a:lnTo>
                <a:lnTo>
                  <a:pt x="1465" y="2690"/>
                </a:lnTo>
                <a:close/>
                <a:moveTo>
                  <a:pt x="1405" y="2560"/>
                </a:moveTo>
                <a:lnTo>
                  <a:pt x="1403" y="2560"/>
                </a:lnTo>
                <a:lnTo>
                  <a:pt x="1403" y="2560"/>
                </a:lnTo>
                <a:lnTo>
                  <a:pt x="1403" y="2560"/>
                </a:lnTo>
                <a:lnTo>
                  <a:pt x="1403" y="2560"/>
                </a:lnTo>
                <a:lnTo>
                  <a:pt x="1403" y="2563"/>
                </a:lnTo>
                <a:lnTo>
                  <a:pt x="1405" y="2560"/>
                </a:lnTo>
                <a:lnTo>
                  <a:pt x="1405" y="2560"/>
                </a:lnTo>
                <a:lnTo>
                  <a:pt x="1405" y="2560"/>
                </a:lnTo>
                <a:lnTo>
                  <a:pt x="1405" y="2560"/>
                </a:lnTo>
                <a:close/>
                <a:moveTo>
                  <a:pt x="1460" y="2707"/>
                </a:moveTo>
                <a:lnTo>
                  <a:pt x="1460" y="2704"/>
                </a:lnTo>
                <a:lnTo>
                  <a:pt x="1460" y="2704"/>
                </a:lnTo>
                <a:lnTo>
                  <a:pt x="1457" y="2704"/>
                </a:lnTo>
                <a:lnTo>
                  <a:pt x="1455" y="2704"/>
                </a:lnTo>
                <a:lnTo>
                  <a:pt x="1455" y="2704"/>
                </a:lnTo>
                <a:lnTo>
                  <a:pt x="1455" y="2707"/>
                </a:lnTo>
                <a:lnTo>
                  <a:pt x="1455" y="2707"/>
                </a:lnTo>
                <a:lnTo>
                  <a:pt x="1457" y="2709"/>
                </a:lnTo>
                <a:lnTo>
                  <a:pt x="1457" y="2709"/>
                </a:lnTo>
                <a:lnTo>
                  <a:pt x="1457" y="2709"/>
                </a:lnTo>
                <a:lnTo>
                  <a:pt x="1460" y="2709"/>
                </a:lnTo>
                <a:lnTo>
                  <a:pt x="1460" y="2709"/>
                </a:lnTo>
                <a:lnTo>
                  <a:pt x="1457" y="2707"/>
                </a:lnTo>
                <a:lnTo>
                  <a:pt x="1460" y="2707"/>
                </a:lnTo>
                <a:lnTo>
                  <a:pt x="1460" y="2707"/>
                </a:lnTo>
                <a:close/>
                <a:moveTo>
                  <a:pt x="2173" y="288"/>
                </a:moveTo>
                <a:lnTo>
                  <a:pt x="2173" y="288"/>
                </a:lnTo>
                <a:lnTo>
                  <a:pt x="2173" y="286"/>
                </a:lnTo>
                <a:lnTo>
                  <a:pt x="2171" y="288"/>
                </a:lnTo>
                <a:lnTo>
                  <a:pt x="2168" y="288"/>
                </a:lnTo>
                <a:lnTo>
                  <a:pt x="2171" y="291"/>
                </a:lnTo>
                <a:lnTo>
                  <a:pt x="2171" y="291"/>
                </a:lnTo>
                <a:lnTo>
                  <a:pt x="2173" y="288"/>
                </a:lnTo>
                <a:close/>
                <a:moveTo>
                  <a:pt x="2492" y="71"/>
                </a:moveTo>
                <a:lnTo>
                  <a:pt x="2492" y="69"/>
                </a:lnTo>
                <a:lnTo>
                  <a:pt x="2490" y="71"/>
                </a:lnTo>
                <a:lnTo>
                  <a:pt x="2487" y="71"/>
                </a:lnTo>
                <a:lnTo>
                  <a:pt x="2487" y="73"/>
                </a:lnTo>
                <a:lnTo>
                  <a:pt x="2487" y="76"/>
                </a:lnTo>
                <a:lnTo>
                  <a:pt x="2487" y="78"/>
                </a:lnTo>
                <a:lnTo>
                  <a:pt x="2490" y="76"/>
                </a:lnTo>
                <a:lnTo>
                  <a:pt x="2492" y="76"/>
                </a:lnTo>
                <a:lnTo>
                  <a:pt x="2490" y="73"/>
                </a:lnTo>
                <a:lnTo>
                  <a:pt x="2492" y="71"/>
                </a:lnTo>
                <a:lnTo>
                  <a:pt x="2492" y="71"/>
                </a:lnTo>
                <a:close/>
                <a:moveTo>
                  <a:pt x="1982" y="165"/>
                </a:moveTo>
                <a:lnTo>
                  <a:pt x="1984" y="165"/>
                </a:lnTo>
                <a:lnTo>
                  <a:pt x="1984" y="165"/>
                </a:lnTo>
                <a:lnTo>
                  <a:pt x="1984" y="165"/>
                </a:lnTo>
                <a:lnTo>
                  <a:pt x="1984" y="165"/>
                </a:lnTo>
                <a:lnTo>
                  <a:pt x="1989" y="163"/>
                </a:lnTo>
                <a:lnTo>
                  <a:pt x="1991" y="163"/>
                </a:lnTo>
                <a:lnTo>
                  <a:pt x="1994" y="161"/>
                </a:lnTo>
                <a:lnTo>
                  <a:pt x="1994" y="161"/>
                </a:lnTo>
                <a:lnTo>
                  <a:pt x="1991" y="161"/>
                </a:lnTo>
                <a:lnTo>
                  <a:pt x="1991" y="161"/>
                </a:lnTo>
                <a:lnTo>
                  <a:pt x="1989" y="161"/>
                </a:lnTo>
                <a:lnTo>
                  <a:pt x="1987" y="161"/>
                </a:lnTo>
                <a:lnTo>
                  <a:pt x="1987" y="161"/>
                </a:lnTo>
                <a:lnTo>
                  <a:pt x="1987" y="161"/>
                </a:lnTo>
                <a:lnTo>
                  <a:pt x="1982" y="161"/>
                </a:lnTo>
                <a:lnTo>
                  <a:pt x="1979" y="163"/>
                </a:lnTo>
                <a:lnTo>
                  <a:pt x="1977" y="163"/>
                </a:lnTo>
                <a:lnTo>
                  <a:pt x="1977" y="163"/>
                </a:lnTo>
                <a:lnTo>
                  <a:pt x="1979" y="163"/>
                </a:lnTo>
                <a:lnTo>
                  <a:pt x="1982" y="163"/>
                </a:lnTo>
                <a:lnTo>
                  <a:pt x="1982" y="163"/>
                </a:lnTo>
                <a:lnTo>
                  <a:pt x="1982" y="163"/>
                </a:lnTo>
                <a:lnTo>
                  <a:pt x="1982" y="163"/>
                </a:lnTo>
                <a:lnTo>
                  <a:pt x="1982" y="165"/>
                </a:lnTo>
                <a:close/>
                <a:moveTo>
                  <a:pt x="2364" y="196"/>
                </a:moveTo>
                <a:lnTo>
                  <a:pt x="2364" y="196"/>
                </a:lnTo>
                <a:lnTo>
                  <a:pt x="2367" y="194"/>
                </a:lnTo>
                <a:lnTo>
                  <a:pt x="2364" y="194"/>
                </a:lnTo>
                <a:lnTo>
                  <a:pt x="2364" y="194"/>
                </a:lnTo>
                <a:lnTo>
                  <a:pt x="2364" y="191"/>
                </a:lnTo>
                <a:lnTo>
                  <a:pt x="2362" y="191"/>
                </a:lnTo>
                <a:lnTo>
                  <a:pt x="2362" y="191"/>
                </a:lnTo>
                <a:lnTo>
                  <a:pt x="2362" y="191"/>
                </a:lnTo>
                <a:lnTo>
                  <a:pt x="2353" y="194"/>
                </a:lnTo>
                <a:lnTo>
                  <a:pt x="2350" y="194"/>
                </a:lnTo>
                <a:lnTo>
                  <a:pt x="2346" y="194"/>
                </a:lnTo>
                <a:lnTo>
                  <a:pt x="2341" y="194"/>
                </a:lnTo>
                <a:lnTo>
                  <a:pt x="2339" y="194"/>
                </a:lnTo>
                <a:lnTo>
                  <a:pt x="2336" y="194"/>
                </a:lnTo>
                <a:lnTo>
                  <a:pt x="2336" y="194"/>
                </a:lnTo>
                <a:lnTo>
                  <a:pt x="2334" y="196"/>
                </a:lnTo>
                <a:lnTo>
                  <a:pt x="2334" y="196"/>
                </a:lnTo>
                <a:lnTo>
                  <a:pt x="2331" y="198"/>
                </a:lnTo>
                <a:lnTo>
                  <a:pt x="2331" y="198"/>
                </a:lnTo>
                <a:lnTo>
                  <a:pt x="2329" y="198"/>
                </a:lnTo>
                <a:lnTo>
                  <a:pt x="2329" y="201"/>
                </a:lnTo>
                <a:lnTo>
                  <a:pt x="2329" y="201"/>
                </a:lnTo>
                <a:lnTo>
                  <a:pt x="2329" y="201"/>
                </a:lnTo>
                <a:lnTo>
                  <a:pt x="2329" y="201"/>
                </a:lnTo>
                <a:lnTo>
                  <a:pt x="2334" y="201"/>
                </a:lnTo>
                <a:lnTo>
                  <a:pt x="2341" y="201"/>
                </a:lnTo>
                <a:lnTo>
                  <a:pt x="2348" y="201"/>
                </a:lnTo>
                <a:lnTo>
                  <a:pt x="2350" y="201"/>
                </a:lnTo>
                <a:lnTo>
                  <a:pt x="2353" y="201"/>
                </a:lnTo>
                <a:lnTo>
                  <a:pt x="2353" y="201"/>
                </a:lnTo>
                <a:lnTo>
                  <a:pt x="2355" y="201"/>
                </a:lnTo>
                <a:lnTo>
                  <a:pt x="2357" y="198"/>
                </a:lnTo>
                <a:lnTo>
                  <a:pt x="2360" y="198"/>
                </a:lnTo>
                <a:lnTo>
                  <a:pt x="2364" y="198"/>
                </a:lnTo>
                <a:lnTo>
                  <a:pt x="2364" y="198"/>
                </a:lnTo>
                <a:lnTo>
                  <a:pt x="2364" y="196"/>
                </a:lnTo>
                <a:lnTo>
                  <a:pt x="2364" y="196"/>
                </a:lnTo>
                <a:lnTo>
                  <a:pt x="2364" y="196"/>
                </a:lnTo>
                <a:lnTo>
                  <a:pt x="2364" y="196"/>
                </a:lnTo>
                <a:lnTo>
                  <a:pt x="2364" y="196"/>
                </a:lnTo>
                <a:close/>
                <a:moveTo>
                  <a:pt x="1968" y="210"/>
                </a:moveTo>
                <a:lnTo>
                  <a:pt x="1968" y="210"/>
                </a:lnTo>
                <a:lnTo>
                  <a:pt x="1965" y="210"/>
                </a:lnTo>
                <a:lnTo>
                  <a:pt x="1963" y="215"/>
                </a:lnTo>
                <a:lnTo>
                  <a:pt x="1963" y="215"/>
                </a:lnTo>
                <a:lnTo>
                  <a:pt x="1963" y="215"/>
                </a:lnTo>
                <a:lnTo>
                  <a:pt x="1963" y="217"/>
                </a:lnTo>
                <a:lnTo>
                  <a:pt x="1968" y="217"/>
                </a:lnTo>
                <a:lnTo>
                  <a:pt x="1972" y="217"/>
                </a:lnTo>
                <a:lnTo>
                  <a:pt x="1972" y="217"/>
                </a:lnTo>
                <a:lnTo>
                  <a:pt x="1975" y="217"/>
                </a:lnTo>
                <a:lnTo>
                  <a:pt x="1975" y="217"/>
                </a:lnTo>
                <a:lnTo>
                  <a:pt x="1975" y="217"/>
                </a:lnTo>
                <a:lnTo>
                  <a:pt x="1977" y="217"/>
                </a:lnTo>
                <a:lnTo>
                  <a:pt x="1977" y="220"/>
                </a:lnTo>
                <a:lnTo>
                  <a:pt x="1972" y="220"/>
                </a:lnTo>
                <a:lnTo>
                  <a:pt x="1972" y="220"/>
                </a:lnTo>
                <a:lnTo>
                  <a:pt x="1970" y="220"/>
                </a:lnTo>
                <a:lnTo>
                  <a:pt x="1970" y="220"/>
                </a:lnTo>
                <a:lnTo>
                  <a:pt x="1970" y="220"/>
                </a:lnTo>
                <a:lnTo>
                  <a:pt x="1970" y="222"/>
                </a:lnTo>
                <a:lnTo>
                  <a:pt x="1972" y="222"/>
                </a:lnTo>
                <a:lnTo>
                  <a:pt x="1972" y="222"/>
                </a:lnTo>
                <a:lnTo>
                  <a:pt x="1972" y="222"/>
                </a:lnTo>
                <a:lnTo>
                  <a:pt x="1975" y="222"/>
                </a:lnTo>
                <a:lnTo>
                  <a:pt x="1984" y="222"/>
                </a:lnTo>
                <a:lnTo>
                  <a:pt x="1987" y="220"/>
                </a:lnTo>
                <a:lnTo>
                  <a:pt x="1998" y="220"/>
                </a:lnTo>
                <a:lnTo>
                  <a:pt x="2001" y="217"/>
                </a:lnTo>
                <a:lnTo>
                  <a:pt x="2001" y="217"/>
                </a:lnTo>
                <a:lnTo>
                  <a:pt x="2003" y="215"/>
                </a:lnTo>
                <a:lnTo>
                  <a:pt x="2001" y="215"/>
                </a:lnTo>
                <a:lnTo>
                  <a:pt x="2001" y="215"/>
                </a:lnTo>
                <a:lnTo>
                  <a:pt x="2001" y="215"/>
                </a:lnTo>
                <a:lnTo>
                  <a:pt x="2003" y="215"/>
                </a:lnTo>
                <a:lnTo>
                  <a:pt x="2003" y="215"/>
                </a:lnTo>
                <a:lnTo>
                  <a:pt x="2003" y="213"/>
                </a:lnTo>
                <a:lnTo>
                  <a:pt x="2001" y="213"/>
                </a:lnTo>
                <a:lnTo>
                  <a:pt x="1998" y="213"/>
                </a:lnTo>
                <a:lnTo>
                  <a:pt x="1994" y="210"/>
                </a:lnTo>
                <a:lnTo>
                  <a:pt x="1991" y="208"/>
                </a:lnTo>
                <a:lnTo>
                  <a:pt x="1989" y="206"/>
                </a:lnTo>
                <a:lnTo>
                  <a:pt x="1989" y="206"/>
                </a:lnTo>
                <a:lnTo>
                  <a:pt x="1979" y="203"/>
                </a:lnTo>
                <a:lnTo>
                  <a:pt x="1977" y="203"/>
                </a:lnTo>
                <a:lnTo>
                  <a:pt x="1970" y="206"/>
                </a:lnTo>
                <a:lnTo>
                  <a:pt x="1970" y="206"/>
                </a:lnTo>
                <a:lnTo>
                  <a:pt x="1968" y="206"/>
                </a:lnTo>
                <a:lnTo>
                  <a:pt x="1968" y="206"/>
                </a:lnTo>
                <a:lnTo>
                  <a:pt x="1968" y="208"/>
                </a:lnTo>
                <a:lnTo>
                  <a:pt x="1968" y="208"/>
                </a:lnTo>
                <a:lnTo>
                  <a:pt x="1968" y="208"/>
                </a:lnTo>
                <a:lnTo>
                  <a:pt x="1970" y="210"/>
                </a:lnTo>
                <a:lnTo>
                  <a:pt x="1972" y="210"/>
                </a:lnTo>
                <a:lnTo>
                  <a:pt x="1972" y="210"/>
                </a:lnTo>
                <a:lnTo>
                  <a:pt x="1968" y="210"/>
                </a:lnTo>
                <a:close/>
                <a:moveTo>
                  <a:pt x="2069" y="343"/>
                </a:moveTo>
                <a:lnTo>
                  <a:pt x="2074" y="343"/>
                </a:lnTo>
                <a:lnTo>
                  <a:pt x="2076" y="343"/>
                </a:lnTo>
                <a:lnTo>
                  <a:pt x="2079" y="343"/>
                </a:lnTo>
                <a:lnTo>
                  <a:pt x="2081" y="343"/>
                </a:lnTo>
                <a:lnTo>
                  <a:pt x="2081" y="343"/>
                </a:lnTo>
                <a:lnTo>
                  <a:pt x="2086" y="340"/>
                </a:lnTo>
                <a:lnTo>
                  <a:pt x="2086" y="340"/>
                </a:lnTo>
                <a:lnTo>
                  <a:pt x="2088" y="338"/>
                </a:lnTo>
                <a:lnTo>
                  <a:pt x="2083" y="335"/>
                </a:lnTo>
                <a:lnTo>
                  <a:pt x="2081" y="335"/>
                </a:lnTo>
                <a:lnTo>
                  <a:pt x="2081" y="335"/>
                </a:lnTo>
                <a:lnTo>
                  <a:pt x="2081" y="333"/>
                </a:lnTo>
                <a:lnTo>
                  <a:pt x="2083" y="333"/>
                </a:lnTo>
                <a:lnTo>
                  <a:pt x="2083" y="335"/>
                </a:lnTo>
                <a:lnTo>
                  <a:pt x="2086" y="335"/>
                </a:lnTo>
                <a:lnTo>
                  <a:pt x="2088" y="335"/>
                </a:lnTo>
                <a:lnTo>
                  <a:pt x="2090" y="335"/>
                </a:lnTo>
                <a:lnTo>
                  <a:pt x="2090" y="335"/>
                </a:lnTo>
                <a:lnTo>
                  <a:pt x="2093" y="335"/>
                </a:lnTo>
                <a:lnTo>
                  <a:pt x="2095" y="333"/>
                </a:lnTo>
                <a:lnTo>
                  <a:pt x="2098" y="333"/>
                </a:lnTo>
                <a:lnTo>
                  <a:pt x="2098" y="331"/>
                </a:lnTo>
                <a:lnTo>
                  <a:pt x="2098" y="331"/>
                </a:lnTo>
                <a:lnTo>
                  <a:pt x="2100" y="331"/>
                </a:lnTo>
                <a:lnTo>
                  <a:pt x="2100" y="328"/>
                </a:lnTo>
                <a:lnTo>
                  <a:pt x="2102" y="328"/>
                </a:lnTo>
                <a:lnTo>
                  <a:pt x="2105" y="328"/>
                </a:lnTo>
                <a:lnTo>
                  <a:pt x="2105" y="326"/>
                </a:lnTo>
                <a:lnTo>
                  <a:pt x="2109" y="324"/>
                </a:lnTo>
                <a:lnTo>
                  <a:pt x="2109" y="324"/>
                </a:lnTo>
                <a:lnTo>
                  <a:pt x="2109" y="319"/>
                </a:lnTo>
                <a:lnTo>
                  <a:pt x="2112" y="317"/>
                </a:lnTo>
                <a:lnTo>
                  <a:pt x="2107" y="317"/>
                </a:lnTo>
                <a:lnTo>
                  <a:pt x="2107" y="317"/>
                </a:lnTo>
                <a:lnTo>
                  <a:pt x="2105" y="317"/>
                </a:lnTo>
                <a:lnTo>
                  <a:pt x="2102" y="314"/>
                </a:lnTo>
                <a:lnTo>
                  <a:pt x="2098" y="314"/>
                </a:lnTo>
                <a:lnTo>
                  <a:pt x="2105" y="314"/>
                </a:lnTo>
                <a:lnTo>
                  <a:pt x="2105" y="314"/>
                </a:lnTo>
                <a:lnTo>
                  <a:pt x="2107" y="314"/>
                </a:lnTo>
                <a:lnTo>
                  <a:pt x="2109" y="314"/>
                </a:lnTo>
                <a:lnTo>
                  <a:pt x="2112" y="314"/>
                </a:lnTo>
                <a:lnTo>
                  <a:pt x="2112" y="312"/>
                </a:lnTo>
                <a:lnTo>
                  <a:pt x="2114" y="312"/>
                </a:lnTo>
                <a:lnTo>
                  <a:pt x="2119" y="312"/>
                </a:lnTo>
                <a:lnTo>
                  <a:pt x="2119" y="309"/>
                </a:lnTo>
                <a:lnTo>
                  <a:pt x="2119" y="309"/>
                </a:lnTo>
                <a:lnTo>
                  <a:pt x="2119" y="307"/>
                </a:lnTo>
                <a:lnTo>
                  <a:pt x="2116" y="307"/>
                </a:lnTo>
                <a:lnTo>
                  <a:pt x="2116" y="302"/>
                </a:lnTo>
                <a:lnTo>
                  <a:pt x="2116" y="302"/>
                </a:lnTo>
                <a:lnTo>
                  <a:pt x="2114" y="302"/>
                </a:lnTo>
                <a:lnTo>
                  <a:pt x="2112" y="302"/>
                </a:lnTo>
                <a:lnTo>
                  <a:pt x="2112" y="300"/>
                </a:lnTo>
                <a:lnTo>
                  <a:pt x="2112" y="300"/>
                </a:lnTo>
                <a:lnTo>
                  <a:pt x="2112" y="298"/>
                </a:lnTo>
                <a:lnTo>
                  <a:pt x="2114" y="298"/>
                </a:lnTo>
                <a:lnTo>
                  <a:pt x="2116" y="298"/>
                </a:lnTo>
                <a:lnTo>
                  <a:pt x="2124" y="300"/>
                </a:lnTo>
                <a:lnTo>
                  <a:pt x="2126" y="298"/>
                </a:lnTo>
                <a:lnTo>
                  <a:pt x="2128" y="298"/>
                </a:lnTo>
                <a:lnTo>
                  <a:pt x="2131" y="295"/>
                </a:lnTo>
                <a:lnTo>
                  <a:pt x="2133" y="295"/>
                </a:lnTo>
                <a:lnTo>
                  <a:pt x="2135" y="293"/>
                </a:lnTo>
                <a:lnTo>
                  <a:pt x="2133" y="293"/>
                </a:lnTo>
                <a:lnTo>
                  <a:pt x="2128" y="291"/>
                </a:lnTo>
                <a:lnTo>
                  <a:pt x="2128" y="291"/>
                </a:lnTo>
                <a:lnTo>
                  <a:pt x="2131" y="291"/>
                </a:lnTo>
                <a:lnTo>
                  <a:pt x="2138" y="288"/>
                </a:lnTo>
                <a:lnTo>
                  <a:pt x="2142" y="288"/>
                </a:lnTo>
                <a:lnTo>
                  <a:pt x="2150" y="288"/>
                </a:lnTo>
                <a:lnTo>
                  <a:pt x="2157" y="286"/>
                </a:lnTo>
                <a:lnTo>
                  <a:pt x="2157" y="286"/>
                </a:lnTo>
                <a:lnTo>
                  <a:pt x="2157" y="283"/>
                </a:lnTo>
                <a:lnTo>
                  <a:pt x="2154" y="283"/>
                </a:lnTo>
                <a:lnTo>
                  <a:pt x="2154" y="281"/>
                </a:lnTo>
                <a:lnTo>
                  <a:pt x="2157" y="281"/>
                </a:lnTo>
                <a:lnTo>
                  <a:pt x="2159" y="283"/>
                </a:lnTo>
                <a:lnTo>
                  <a:pt x="2161" y="281"/>
                </a:lnTo>
                <a:lnTo>
                  <a:pt x="2164" y="279"/>
                </a:lnTo>
                <a:lnTo>
                  <a:pt x="2166" y="279"/>
                </a:lnTo>
                <a:lnTo>
                  <a:pt x="2166" y="276"/>
                </a:lnTo>
                <a:lnTo>
                  <a:pt x="2164" y="276"/>
                </a:lnTo>
                <a:lnTo>
                  <a:pt x="2161" y="274"/>
                </a:lnTo>
                <a:lnTo>
                  <a:pt x="2164" y="274"/>
                </a:lnTo>
                <a:lnTo>
                  <a:pt x="2166" y="274"/>
                </a:lnTo>
                <a:lnTo>
                  <a:pt x="2171" y="274"/>
                </a:lnTo>
                <a:lnTo>
                  <a:pt x="2173" y="276"/>
                </a:lnTo>
                <a:lnTo>
                  <a:pt x="2173" y="276"/>
                </a:lnTo>
                <a:lnTo>
                  <a:pt x="2171" y="279"/>
                </a:lnTo>
                <a:lnTo>
                  <a:pt x="2164" y="281"/>
                </a:lnTo>
                <a:lnTo>
                  <a:pt x="2164" y="283"/>
                </a:lnTo>
                <a:lnTo>
                  <a:pt x="2164" y="283"/>
                </a:lnTo>
                <a:lnTo>
                  <a:pt x="2164" y="286"/>
                </a:lnTo>
                <a:lnTo>
                  <a:pt x="2159" y="286"/>
                </a:lnTo>
                <a:lnTo>
                  <a:pt x="2159" y="288"/>
                </a:lnTo>
                <a:lnTo>
                  <a:pt x="2161" y="288"/>
                </a:lnTo>
                <a:lnTo>
                  <a:pt x="2164" y="288"/>
                </a:lnTo>
                <a:lnTo>
                  <a:pt x="2166" y="288"/>
                </a:lnTo>
                <a:lnTo>
                  <a:pt x="2168" y="288"/>
                </a:lnTo>
                <a:lnTo>
                  <a:pt x="2168" y="286"/>
                </a:lnTo>
                <a:lnTo>
                  <a:pt x="2171" y="286"/>
                </a:lnTo>
                <a:lnTo>
                  <a:pt x="2171" y="286"/>
                </a:lnTo>
                <a:lnTo>
                  <a:pt x="2173" y="283"/>
                </a:lnTo>
                <a:lnTo>
                  <a:pt x="2173" y="283"/>
                </a:lnTo>
                <a:lnTo>
                  <a:pt x="2176" y="286"/>
                </a:lnTo>
                <a:lnTo>
                  <a:pt x="2176" y="286"/>
                </a:lnTo>
                <a:lnTo>
                  <a:pt x="2178" y="286"/>
                </a:lnTo>
                <a:lnTo>
                  <a:pt x="2178" y="286"/>
                </a:lnTo>
                <a:lnTo>
                  <a:pt x="2180" y="286"/>
                </a:lnTo>
                <a:lnTo>
                  <a:pt x="2183" y="283"/>
                </a:lnTo>
                <a:lnTo>
                  <a:pt x="2183" y="281"/>
                </a:lnTo>
                <a:lnTo>
                  <a:pt x="2183" y="281"/>
                </a:lnTo>
                <a:lnTo>
                  <a:pt x="2185" y="281"/>
                </a:lnTo>
                <a:lnTo>
                  <a:pt x="2183" y="283"/>
                </a:lnTo>
                <a:lnTo>
                  <a:pt x="2183" y="283"/>
                </a:lnTo>
                <a:lnTo>
                  <a:pt x="2185" y="283"/>
                </a:lnTo>
                <a:lnTo>
                  <a:pt x="2190" y="281"/>
                </a:lnTo>
                <a:lnTo>
                  <a:pt x="2192" y="281"/>
                </a:lnTo>
                <a:lnTo>
                  <a:pt x="2194" y="279"/>
                </a:lnTo>
                <a:lnTo>
                  <a:pt x="2197" y="279"/>
                </a:lnTo>
                <a:lnTo>
                  <a:pt x="2194" y="276"/>
                </a:lnTo>
                <a:lnTo>
                  <a:pt x="2194" y="274"/>
                </a:lnTo>
                <a:lnTo>
                  <a:pt x="2194" y="274"/>
                </a:lnTo>
                <a:lnTo>
                  <a:pt x="2194" y="274"/>
                </a:lnTo>
                <a:lnTo>
                  <a:pt x="2194" y="274"/>
                </a:lnTo>
                <a:lnTo>
                  <a:pt x="2197" y="274"/>
                </a:lnTo>
                <a:lnTo>
                  <a:pt x="2197" y="276"/>
                </a:lnTo>
                <a:lnTo>
                  <a:pt x="2199" y="276"/>
                </a:lnTo>
                <a:lnTo>
                  <a:pt x="2202" y="276"/>
                </a:lnTo>
                <a:lnTo>
                  <a:pt x="2204" y="276"/>
                </a:lnTo>
                <a:lnTo>
                  <a:pt x="2204" y="276"/>
                </a:lnTo>
                <a:lnTo>
                  <a:pt x="2211" y="274"/>
                </a:lnTo>
                <a:lnTo>
                  <a:pt x="2213" y="274"/>
                </a:lnTo>
                <a:lnTo>
                  <a:pt x="2213" y="272"/>
                </a:lnTo>
                <a:lnTo>
                  <a:pt x="2216" y="272"/>
                </a:lnTo>
                <a:lnTo>
                  <a:pt x="2216" y="269"/>
                </a:lnTo>
                <a:lnTo>
                  <a:pt x="2218" y="269"/>
                </a:lnTo>
                <a:lnTo>
                  <a:pt x="2218" y="269"/>
                </a:lnTo>
                <a:lnTo>
                  <a:pt x="2220" y="269"/>
                </a:lnTo>
                <a:lnTo>
                  <a:pt x="2220" y="269"/>
                </a:lnTo>
                <a:lnTo>
                  <a:pt x="2225" y="265"/>
                </a:lnTo>
                <a:lnTo>
                  <a:pt x="2232" y="260"/>
                </a:lnTo>
                <a:lnTo>
                  <a:pt x="2232" y="257"/>
                </a:lnTo>
                <a:lnTo>
                  <a:pt x="2235" y="257"/>
                </a:lnTo>
                <a:lnTo>
                  <a:pt x="2235" y="257"/>
                </a:lnTo>
                <a:lnTo>
                  <a:pt x="2235" y="257"/>
                </a:lnTo>
                <a:lnTo>
                  <a:pt x="2235" y="255"/>
                </a:lnTo>
                <a:lnTo>
                  <a:pt x="2237" y="255"/>
                </a:lnTo>
                <a:lnTo>
                  <a:pt x="2237" y="255"/>
                </a:lnTo>
                <a:lnTo>
                  <a:pt x="2239" y="253"/>
                </a:lnTo>
                <a:lnTo>
                  <a:pt x="2242" y="250"/>
                </a:lnTo>
                <a:lnTo>
                  <a:pt x="2242" y="250"/>
                </a:lnTo>
                <a:lnTo>
                  <a:pt x="2244" y="250"/>
                </a:lnTo>
                <a:lnTo>
                  <a:pt x="2251" y="248"/>
                </a:lnTo>
                <a:lnTo>
                  <a:pt x="2253" y="248"/>
                </a:lnTo>
                <a:lnTo>
                  <a:pt x="2253" y="246"/>
                </a:lnTo>
                <a:lnTo>
                  <a:pt x="2256" y="246"/>
                </a:lnTo>
                <a:lnTo>
                  <a:pt x="2258" y="243"/>
                </a:lnTo>
                <a:lnTo>
                  <a:pt x="2256" y="243"/>
                </a:lnTo>
                <a:lnTo>
                  <a:pt x="2256" y="241"/>
                </a:lnTo>
                <a:lnTo>
                  <a:pt x="2256" y="241"/>
                </a:lnTo>
                <a:lnTo>
                  <a:pt x="2256" y="241"/>
                </a:lnTo>
                <a:lnTo>
                  <a:pt x="2258" y="241"/>
                </a:lnTo>
                <a:lnTo>
                  <a:pt x="2258" y="241"/>
                </a:lnTo>
                <a:lnTo>
                  <a:pt x="2258" y="241"/>
                </a:lnTo>
                <a:lnTo>
                  <a:pt x="2258" y="239"/>
                </a:lnTo>
                <a:lnTo>
                  <a:pt x="2258" y="239"/>
                </a:lnTo>
                <a:lnTo>
                  <a:pt x="2258" y="236"/>
                </a:lnTo>
                <a:lnTo>
                  <a:pt x="2261" y="239"/>
                </a:lnTo>
                <a:lnTo>
                  <a:pt x="2263" y="241"/>
                </a:lnTo>
                <a:lnTo>
                  <a:pt x="2268" y="243"/>
                </a:lnTo>
                <a:lnTo>
                  <a:pt x="2270" y="243"/>
                </a:lnTo>
                <a:lnTo>
                  <a:pt x="2272" y="243"/>
                </a:lnTo>
                <a:lnTo>
                  <a:pt x="2275" y="243"/>
                </a:lnTo>
                <a:lnTo>
                  <a:pt x="2279" y="243"/>
                </a:lnTo>
                <a:lnTo>
                  <a:pt x="2279" y="243"/>
                </a:lnTo>
                <a:lnTo>
                  <a:pt x="2277" y="241"/>
                </a:lnTo>
                <a:lnTo>
                  <a:pt x="2277" y="241"/>
                </a:lnTo>
                <a:lnTo>
                  <a:pt x="2284" y="241"/>
                </a:lnTo>
                <a:lnTo>
                  <a:pt x="2284" y="241"/>
                </a:lnTo>
                <a:lnTo>
                  <a:pt x="2287" y="241"/>
                </a:lnTo>
                <a:lnTo>
                  <a:pt x="2289" y="239"/>
                </a:lnTo>
                <a:lnTo>
                  <a:pt x="2289" y="239"/>
                </a:lnTo>
                <a:lnTo>
                  <a:pt x="2291" y="239"/>
                </a:lnTo>
                <a:lnTo>
                  <a:pt x="2296" y="241"/>
                </a:lnTo>
                <a:lnTo>
                  <a:pt x="2298" y="239"/>
                </a:lnTo>
                <a:lnTo>
                  <a:pt x="2301" y="239"/>
                </a:lnTo>
                <a:lnTo>
                  <a:pt x="2303" y="239"/>
                </a:lnTo>
                <a:lnTo>
                  <a:pt x="2313" y="236"/>
                </a:lnTo>
                <a:lnTo>
                  <a:pt x="2315" y="236"/>
                </a:lnTo>
                <a:lnTo>
                  <a:pt x="2320" y="236"/>
                </a:lnTo>
                <a:lnTo>
                  <a:pt x="2327" y="234"/>
                </a:lnTo>
                <a:lnTo>
                  <a:pt x="2329" y="234"/>
                </a:lnTo>
                <a:lnTo>
                  <a:pt x="2334" y="234"/>
                </a:lnTo>
                <a:lnTo>
                  <a:pt x="2336" y="234"/>
                </a:lnTo>
                <a:lnTo>
                  <a:pt x="2339" y="234"/>
                </a:lnTo>
                <a:lnTo>
                  <a:pt x="2341" y="232"/>
                </a:lnTo>
                <a:lnTo>
                  <a:pt x="2343" y="232"/>
                </a:lnTo>
                <a:lnTo>
                  <a:pt x="2343" y="232"/>
                </a:lnTo>
                <a:lnTo>
                  <a:pt x="2346" y="232"/>
                </a:lnTo>
                <a:lnTo>
                  <a:pt x="2350" y="229"/>
                </a:lnTo>
                <a:lnTo>
                  <a:pt x="2350" y="229"/>
                </a:lnTo>
                <a:lnTo>
                  <a:pt x="2353" y="229"/>
                </a:lnTo>
                <a:lnTo>
                  <a:pt x="2353" y="227"/>
                </a:lnTo>
                <a:lnTo>
                  <a:pt x="2353" y="227"/>
                </a:lnTo>
                <a:lnTo>
                  <a:pt x="2357" y="224"/>
                </a:lnTo>
                <a:lnTo>
                  <a:pt x="2360" y="224"/>
                </a:lnTo>
                <a:lnTo>
                  <a:pt x="2360" y="224"/>
                </a:lnTo>
                <a:lnTo>
                  <a:pt x="2360" y="222"/>
                </a:lnTo>
                <a:lnTo>
                  <a:pt x="2360" y="222"/>
                </a:lnTo>
                <a:lnTo>
                  <a:pt x="2364" y="222"/>
                </a:lnTo>
                <a:lnTo>
                  <a:pt x="2364" y="222"/>
                </a:lnTo>
                <a:lnTo>
                  <a:pt x="2369" y="220"/>
                </a:lnTo>
                <a:lnTo>
                  <a:pt x="2372" y="220"/>
                </a:lnTo>
                <a:lnTo>
                  <a:pt x="2374" y="220"/>
                </a:lnTo>
                <a:lnTo>
                  <a:pt x="2374" y="217"/>
                </a:lnTo>
                <a:lnTo>
                  <a:pt x="2374" y="217"/>
                </a:lnTo>
                <a:lnTo>
                  <a:pt x="2374" y="217"/>
                </a:lnTo>
                <a:lnTo>
                  <a:pt x="2374" y="217"/>
                </a:lnTo>
                <a:lnTo>
                  <a:pt x="2379" y="217"/>
                </a:lnTo>
                <a:lnTo>
                  <a:pt x="2379" y="217"/>
                </a:lnTo>
                <a:lnTo>
                  <a:pt x="2381" y="217"/>
                </a:lnTo>
                <a:lnTo>
                  <a:pt x="2381" y="215"/>
                </a:lnTo>
                <a:lnTo>
                  <a:pt x="2381" y="215"/>
                </a:lnTo>
                <a:lnTo>
                  <a:pt x="2381" y="215"/>
                </a:lnTo>
                <a:lnTo>
                  <a:pt x="2379" y="215"/>
                </a:lnTo>
                <a:lnTo>
                  <a:pt x="2381" y="215"/>
                </a:lnTo>
                <a:lnTo>
                  <a:pt x="2383" y="215"/>
                </a:lnTo>
                <a:lnTo>
                  <a:pt x="2388" y="213"/>
                </a:lnTo>
                <a:lnTo>
                  <a:pt x="2390" y="213"/>
                </a:lnTo>
                <a:lnTo>
                  <a:pt x="2390" y="213"/>
                </a:lnTo>
                <a:lnTo>
                  <a:pt x="2390" y="213"/>
                </a:lnTo>
                <a:lnTo>
                  <a:pt x="2393" y="210"/>
                </a:lnTo>
                <a:lnTo>
                  <a:pt x="2395" y="210"/>
                </a:lnTo>
                <a:lnTo>
                  <a:pt x="2395" y="210"/>
                </a:lnTo>
                <a:lnTo>
                  <a:pt x="2398" y="210"/>
                </a:lnTo>
                <a:lnTo>
                  <a:pt x="2400" y="210"/>
                </a:lnTo>
                <a:lnTo>
                  <a:pt x="2402" y="208"/>
                </a:lnTo>
                <a:lnTo>
                  <a:pt x="2402" y="208"/>
                </a:lnTo>
                <a:lnTo>
                  <a:pt x="2405" y="208"/>
                </a:lnTo>
                <a:lnTo>
                  <a:pt x="2402" y="208"/>
                </a:lnTo>
                <a:lnTo>
                  <a:pt x="2390" y="208"/>
                </a:lnTo>
                <a:lnTo>
                  <a:pt x="2386" y="208"/>
                </a:lnTo>
                <a:lnTo>
                  <a:pt x="2379" y="206"/>
                </a:lnTo>
                <a:lnTo>
                  <a:pt x="2372" y="203"/>
                </a:lnTo>
                <a:lnTo>
                  <a:pt x="2360" y="203"/>
                </a:lnTo>
                <a:lnTo>
                  <a:pt x="2360" y="203"/>
                </a:lnTo>
                <a:lnTo>
                  <a:pt x="2353" y="206"/>
                </a:lnTo>
                <a:lnTo>
                  <a:pt x="2348" y="206"/>
                </a:lnTo>
                <a:lnTo>
                  <a:pt x="2343" y="206"/>
                </a:lnTo>
                <a:lnTo>
                  <a:pt x="2341" y="206"/>
                </a:lnTo>
                <a:lnTo>
                  <a:pt x="2339" y="208"/>
                </a:lnTo>
                <a:lnTo>
                  <a:pt x="2336" y="208"/>
                </a:lnTo>
                <a:lnTo>
                  <a:pt x="2334" y="210"/>
                </a:lnTo>
                <a:lnTo>
                  <a:pt x="2331" y="208"/>
                </a:lnTo>
                <a:lnTo>
                  <a:pt x="2331" y="208"/>
                </a:lnTo>
                <a:lnTo>
                  <a:pt x="2336" y="206"/>
                </a:lnTo>
                <a:lnTo>
                  <a:pt x="2339" y="206"/>
                </a:lnTo>
                <a:lnTo>
                  <a:pt x="2341" y="206"/>
                </a:lnTo>
                <a:lnTo>
                  <a:pt x="2343" y="203"/>
                </a:lnTo>
                <a:lnTo>
                  <a:pt x="2348" y="203"/>
                </a:lnTo>
                <a:lnTo>
                  <a:pt x="2348" y="203"/>
                </a:lnTo>
                <a:lnTo>
                  <a:pt x="2348" y="201"/>
                </a:lnTo>
                <a:lnTo>
                  <a:pt x="2348" y="201"/>
                </a:lnTo>
                <a:lnTo>
                  <a:pt x="2346" y="201"/>
                </a:lnTo>
                <a:lnTo>
                  <a:pt x="2346" y="201"/>
                </a:lnTo>
                <a:lnTo>
                  <a:pt x="2334" y="203"/>
                </a:lnTo>
                <a:lnTo>
                  <a:pt x="2329" y="203"/>
                </a:lnTo>
                <a:lnTo>
                  <a:pt x="2322" y="201"/>
                </a:lnTo>
                <a:lnTo>
                  <a:pt x="2320" y="201"/>
                </a:lnTo>
                <a:lnTo>
                  <a:pt x="2315" y="201"/>
                </a:lnTo>
                <a:lnTo>
                  <a:pt x="2315" y="201"/>
                </a:lnTo>
                <a:lnTo>
                  <a:pt x="2315" y="201"/>
                </a:lnTo>
                <a:lnTo>
                  <a:pt x="2322" y="201"/>
                </a:lnTo>
                <a:lnTo>
                  <a:pt x="2324" y="198"/>
                </a:lnTo>
                <a:lnTo>
                  <a:pt x="2329" y="198"/>
                </a:lnTo>
                <a:lnTo>
                  <a:pt x="2329" y="198"/>
                </a:lnTo>
                <a:lnTo>
                  <a:pt x="2329" y="196"/>
                </a:lnTo>
                <a:lnTo>
                  <a:pt x="2331" y="194"/>
                </a:lnTo>
                <a:lnTo>
                  <a:pt x="2331" y="194"/>
                </a:lnTo>
                <a:lnTo>
                  <a:pt x="2329" y="194"/>
                </a:lnTo>
                <a:lnTo>
                  <a:pt x="2329" y="194"/>
                </a:lnTo>
                <a:lnTo>
                  <a:pt x="2327" y="191"/>
                </a:lnTo>
                <a:lnTo>
                  <a:pt x="2329" y="191"/>
                </a:lnTo>
                <a:lnTo>
                  <a:pt x="2334" y="191"/>
                </a:lnTo>
                <a:lnTo>
                  <a:pt x="2336" y="191"/>
                </a:lnTo>
                <a:lnTo>
                  <a:pt x="2341" y="194"/>
                </a:lnTo>
                <a:lnTo>
                  <a:pt x="2343" y="194"/>
                </a:lnTo>
                <a:lnTo>
                  <a:pt x="2348" y="194"/>
                </a:lnTo>
                <a:lnTo>
                  <a:pt x="2350" y="194"/>
                </a:lnTo>
                <a:lnTo>
                  <a:pt x="2357" y="191"/>
                </a:lnTo>
                <a:lnTo>
                  <a:pt x="2360" y="191"/>
                </a:lnTo>
                <a:lnTo>
                  <a:pt x="2362" y="189"/>
                </a:lnTo>
                <a:lnTo>
                  <a:pt x="2364" y="187"/>
                </a:lnTo>
                <a:lnTo>
                  <a:pt x="2364" y="187"/>
                </a:lnTo>
                <a:lnTo>
                  <a:pt x="2364" y="184"/>
                </a:lnTo>
                <a:lnTo>
                  <a:pt x="2364" y="184"/>
                </a:lnTo>
                <a:lnTo>
                  <a:pt x="2360" y="184"/>
                </a:lnTo>
                <a:lnTo>
                  <a:pt x="2355" y="184"/>
                </a:lnTo>
                <a:lnTo>
                  <a:pt x="2353" y="184"/>
                </a:lnTo>
                <a:lnTo>
                  <a:pt x="2348" y="182"/>
                </a:lnTo>
                <a:lnTo>
                  <a:pt x="2348" y="182"/>
                </a:lnTo>
                <a:lnTo>
                  <a:pt x="2348" y="182"/>
                </a:lnTo>
                <a:lnTo>
                  <a:pt x="2348" y="182"/>
                </a:lnTo>
                <a:lnTo>
                  <a:pt x="2353" y="182"/>
                </a:lnTo>
                <a:lnTo>
                  <a:pt x="2360" y="182"/>
                </a:lnTo>
                <a:lnTo>
                  <a:pt x="2364" y="182"/>
                </a:lnTo>
                <a:lnTo>
                  <a:pt x="2367" y="182"/>
                </a:lnTo>
                <a:lnTo>
                  <a:pt x="2369" y="184"/>
                </a:lnTo>
                <a:lnTo>
                  <a:pt x="2372" y="184"/>
                </a:lnTo>
                <a:lnTo>
                  <a:pt x="2374" y="187"/>
                </a:lnTo>
                <a:lnTo>
                  <a:pt x="2376" y="187"/>
                </a:lnTo>
                <a:lnTo>
                  <a:pt x="2379" y="189"/>
                </a:lnTo>
                <a:lnTo>
                  <a:pt x="2381" y="189"/>
                </a:lnTo>
                <a:lnTo>
                  <a:pt x="2381" y="191"/>
                </a:lnTo>
                <a:lnTo>
                  <a:pt x="2381" y="194"/>
                </a:lnTo>
                <a:lnTo>
                  <a:pt x="2381" y="196"/>
                </a:lnTo>
                <a:lnTo>
                  <a:pt x="2383" y="198"/>
                </a:lnTo>
                <a:lnTo>
                  <a:pt x="2386" y="201"/>
                </a:lnTo>
                <a:lnTo>
                  <a:pt x="2390" y="201"/>
                </a:lnTo>
                <a:lnTo>
                  <a:pt x="2393" y="201"/>
                </a:lnTo>
                <a:lnTo>
                  <a:pt x="2395" y="201"/>
                </a:lnTo>
                <a:lnTo>
                  <a:pt x="2400" y="201"/>
                </a:lnTo>
                <a:lnTo>
                  <a:pt x="2400" y="201"/>
                </a:lnTo>
                <a:lnTo>
                  <a:pt x="2402" y="196"/>
                </a:lnTo>
                <a:lnTo>
                  <a:pt x="2402" y="196"/>
                </a:lnTo>
                <a:lnTo>
                  <a:pt x="2402" y="196"/>
                </a:lnTo>
                <a:lnTo>
                  <a:pt x="2405" y="194"/>
                </a:lnTo>
                <a:lnTo>
                  <a:pt x="2405" y="198"/>
                </a:lnTo>
                <a:lnTo>
                  <a:pt x="2405" y="198"/>
                </a:lnTo>
                <a:lnTo>
                  <a:pt x="2405" y="198"/>
                </a:lnTo>
                <a:lnTo>
                  <a:pt x="2405" y="201"/>
                </a:lnTo>
                <a:lnTo>
                  <a:pt x="2405" y="201"/>
                </a:lnTo>
                <a:lnTo>
                  <a:pt x="2407" y="201"/>
                </a:lnTo>
                <a:lnTo>
                  <a:pt x="2409" y="201"/>
                </a:lnTo>
                <a:lnTo>
                  <a:pt x="2414" y="201"/>
                </a:lnTo>
                <a:lnTo>
                  <a:pt x="2416" y="201"/>
                </a:lnTo>
                <a:lnTo>
                  <a:pt x="2414" y="198"/>
                </a:lnTo>
                <a:lnTo>
                  <a:pt x="2416" y="196"/>
                </a:lnTo>
                <a:lnTo>
                  <a:pt x="2414" y="194"/>
                </a:lnTo>
                <a:lnTo>
                  <a:pt x="2416" y="194"/>
                </a:lnTo>
                <a:lnTo>
                  <a:pt x="2416" y="191"/>
                </a:lnTo>
                <a:lnTo>
                  <a:pt x="2416" y="189"/>
                </a:lnTo>
                <a:lnTo>
                  <a:pt x="2416" y="187"/>
                </a:lnTo>
                <a:lnTo>
                  <a:pt x="2416" y="184"/>
                </a:lnTo>
                <a:lnTo>
                  <a:pt x="2414" y="184"/>
                </a:lnTo>
                <a:lnTo>
                  <a:pt x="2412" y="184"/>
                </a:lnTo>
                <a:lnTo>
                  <a:pt x="2412" y="184"/>
                </a:lnTo>
                <a:lnTo>
                  <a:pt x="2409" y="184"/>
                </a:lnTo>
                <a:lnTo>
                  <a:pt x="2409" y="187"/>
                </a:lnTo>
                <a:lnTo>
                  <a:pt x="2407" y="187"/>
                </a:lnTo>
                <a:lnTo>
                  <a:pt x="2407" y="184"/>
                </a:lnTo>
                <a:lnTo>
                  <a:pt x="2407" y="184"/>
                </a:lnTo>
                <a:lnTo>
                  <a:pt x="2407" y="184"/>
                </a:lnTo>
                <a:lnTo>
                  <a:pt x="2407" y="182"/>
                </a:lnTo>
                <a:lnTo>
                  <a:pt x="2409" y="182"/>
                </a:lnTo>
                <a:lnTo>
                  <a:pt x="2414" y="180"/>
                </a:lnTo>
                <a:lnTo>
                  <a:pt x="2416" y="180"/>
                </a:lnTo>
                <a:lnTo>
                  <a:pt x="2412" y="180"/>
                </a:lnTo>
                <a:lnTo>
                  <a:pt x="2412" y="180"/>
                </a:lnTo>
                <a:lnTo>
                  <a:pt x="2409" y="177"/>
                </a:lnTo>
                <a:lnTo>
                  <a:pt x="2409" y="177"/>
                </a:lnTo>
                <a:lnTo>
                  <a:pt x="2405" y="175"/>
                </a:lnTo>
                <a:lnTo>
                  <a:pt x="2405" y="175"/>
                </a:lnTo>
                <a:lnTo>
                  <a:pt x="2400" y="172"/>
                </a:lnTo>
                <a:lnTo>
                  <a:pt x="2398" y="172"/>
                </a:lnTo>
                <a:lnTo>
                  <a:pt x="2395" y="172"/>
                </a:lnTo>
                <a:lnTo>
                  <a:pt x="2390" y="170"/>
                </a:lnTo>
                <a:lnTo>
                  <a:pt x="2388" y="168"/>
                </a:lnTo>
                <a:lnTo>
                  <a:pt x="2386" y="168"/>
                </a:lnTo>
                <a:lnTo>
                  <a:pt x="2386" y="168"/>
                </a:lnTo>
                <a:lnTo>
                  <a:pt x="2381" y="168"/>
                </a:lnTo>
                <a:lnTo>
                  <a:pt x="2379" y="168"/>
                </a:lnTo>
                <a:lnTo>
                  <a:pt x="2376" y="168"/>
                </a:lnTo>
                <a:lnTo>
                  <a:pt x="2379" y="168"/>
                </a:lnTo>
                <a:lnTo>
                  <a:pt x="2383" y="168"/>
                </a:lnTo>
                <a:lnTo>
                  <a:pt x="2386" y="165"/>
                </a:lnTo>
                <a:lnTo>
                  <a:pt x="2386" y="165"/>
                </a:lnTo>
                <a:lnTo>
                  <a:pt x="2386" y="161"/>
                </a:lnTo>
                <a:lnTo>
                  <a:pt x="2386" y="161"/>
                </a:lnTo>
                <a:lnTo>
                  <a:pt x="2386" y="158"/>
                </a:lnTo>
                <a:lnTo>
                  <a:pt x="2383" y="161"/>
                </a:lnTo>
                <a:lnTo>
                  <a:pt x="2379" y="161"/>
                </a:lnTo>
                <a:lnTo>
                  <a:pt x="2379" y="161"/>
                </a:lnTo>
                <a:lnTo>
                  <a:pt x="2374" y="161"/>
                </a:lnTo>
                <a:lnTo>
                  <a:pt x="2367" y="163"/>
                </a:lnTo>
                <a:lnTo>
                  <a:pt x="2367" y="163"/>
                </a:lnTo>
                <a:lnTo>
                  <a:pt x="2364" y="163"/>
                </a:lnTo>
                <a:lnTo>
                  <a:pt x="2362" y="163"/>
                </a:lnTo>
                <a:lnTo>
                  <a:pt x="2360" y="163"/>
                </a:lnTo>
                <a:lnTo>
                  <a:pt x="2367" y="161"/>
                </a:lnTo>
                <a:lnTo>
                  <a:pt x="2369" y="161"/>
                </a:lnTo>
                <a:lnTo>
                  <a:pt x="2372" y="161"/>
                </a:lnTo>
                <a:lnTo>
                  <a:pt x="2381" y="158"/>
                </a:lnTo>
                <a:lnTo>
                  <a:pt x="2381" y="158"/>
                </a:lnTo>
                <a:lnTo>
                  <a:pt x="2383" y="158"/>
                </a:lnTo>
                <a:lnTo>
                  <a:pt x="2386" y="156"/>
                </a:lnTo>
                <a:lnTo>
                  <a:pt x="2388" y="156"/>
                </a:lnTo>
                <a:lnTo>
                  <a:pt x="2388" y="158"/>
                </a:lnTo>
                <a:lnTo>
                  <a:pt x="2390" y="163"/>
                </a:lnTo>
                <a:lnTo>
                  <a:pt x="2393" y="165"/>
                </a:lnTo>
                <a:lnTo>
                  <a:pt x="2395" y="168"/>
                </a:lnTo>
                <a:lnTo>
                  <a:pt x="2398" y="168"/>
                </a:lnTo>
                <a:lnTo>
                  <a:pt x="2402" y="170"/>
                </a:lnTo>
                <a:lnTo>
                  <a:pt x="2409" y="170"/>
                </a:lnTo>
                <a:lnTo>
                  <a:pt x="2412" y="172"/>
                </a:lnTo>
                <a:lnTo>
                  <a:pt x="2414" y="172"/>
                </a:lnTo>
                <a:lnTo>
                  <a:pt x="2414" y="170"/>
                </a:lnTo>
                <a:lnTo>
                  <a:pt x="2414" y="168"/>
                </a:lnTo>
                <a:lnTo>
                  <a:pt x="2419" y="168"/>
                </a:lnTo>
                <a:lnTo>
                  <a:pt x="2421" y="163"/>
                </a:lnTo>
                <a:lnTo>
                  <a:pt x="2421" y="163"/>
                </a:lnTo>
                <a:lnTo>
                  <a:pt x="2421" y="158"/>
                </a:lnTo>
                <a:lnTo>
                  <a:pt x="2419" y="158"/>
                </a:lnTo>
                <a:lnTo>
                  <a:pt x="2416" y="158"/>
                </a:lnTo>
                <a:lnTo>
                  <a:pt x="2412" y="156"/>
                </a:lnTo>
                <a:lnTo>
                  <a:pt x="2409" y="156"/>
                </a:lnTo>
                <a:lnTo>
                  <a:pt x="2407" y="154"/>
                </a:lnTo>
                <a:lnTo>
                  <a:pt x="2405" y="154"/>
                </a:lnTo>
                <a:lnTo>
                  <a:pt x="2402" y="151"/>
                </a:lnTo>
                <a:lnTo>
                  <a:pt x="2400" y="151"/>
                </a:lnTo>
                <a:lnTo>
                  <a:pt x="2398" y="151"/>
                </a:lnTo>
                <a:lnTo>
                  <a:pt x="2390" y="151"/>
                </a:lnTo>
                <a:lnTo>
                  <a:pt x="2386" y="151"/>
                </a:lnTo>
                <a:lnTo>
                  <a:pt x="2383" y="151"/>
                </a:lnTo>
                <a:lnTo>
                  <a:pt x="2381" y="154"/>
                </a:lnTo>
                <a:lnTo>
                  <a:pt x="2372" y="154"/>
                </a:lnTo>
                <a:lnTo>
                  <a:pt x="2369" y="154"/>
                </a:lnTo>
                <a:lnTo>
                  <a:pt x="2367" y="156"/>
                </a:lnTo>
                <a:lnTo>
                  <a:pt x="2362" y="156"/>
                </a:lnTo>
                <a:lnTo>
                  <a:pt x="2357" y="156"/>
                </a:lnTo>
                <a:lnTo>
                  <a:pt x="2357" y="156"/>
                </a:lnTo>
                <a:lnTo>
                  <a:pt x="2355" y="156"/>
                </a:lnTo>
                <a:lnTo>
                  <a:pt x="2353" y="156"/>
                </a:lnTo>
                <a:lnTo>
                  <a:pt x="2353" y="156"/>
                </a:lnTo>
                <a:lnTo>
                  <a:pt x="2353" y="156"/>
                </a:lnTo>
                <a:lnTo>
                  <a:pt x="2353" y="156"/>
                </a:lnTo>
                <a:lnTo>
                  <a:pt x="2353" y="156"/>
                </a:lnTo>
                <a:lnTo>
                  <a:pt x="2355" y="156"/>
                </a:lnTo>
                <a:lnTo>
                  <a:pt x="2357" y="154"/>
                </a:lnTo>
                <a:lnTo>
                  <a:pt x="2360" y="156"/>
                </a:lnTo>
                <a:lnTo>
                  <a:pt x="2362" y="156"/>
                </a:lnTo>
                <a:lnTo>
                  <a:pt x="2364" y="154"/>
                </a:lnTo>
                <a:lnTo>
                  <a:pt x="2364" y="154"/>
                </a:lnTo>
                <a:lnTo>
                  <a:pt x="2364" y="154"/>
                </a:lnTo>
                <a:lnTo>
                  <a:pt x="2357" y="151"/>
                </a:lnTo>
                <a:lnTo>
                  <a:pt x="2357" y="151"/>
                </a:lnTo>
                <a:lnTo>
                  <a:pt x="2360" y="151"/>
                </a:lnTo>
                <a:lnTo>
                  <a:pt x="2362" y="151"/>
                </a:lnTo>
                <a:lnTo>
                  <a:pt x="2367" y="154"/>
                </a:lnTo>
                <a:lnTo>
                  <a:pt x="2369" y="154"/>
                </a:lnTo>
                <a:lnTo>
                  <a:pt x="2372" y="154"/>
                </a:lnTo>
                <a:lnTo>
                  <a:pt x="2376" y="154"/>
                </a:lnTo>
                <a:lnTo>
                  <a:pt x="2376" y="154"/>
                </a:lnTo>
                <a:lnTo>
                  <a:pt x="2381" y="151"/>
                </a:lnTo>
                <a:lnTo>
                  <a:pt x="2383" y="151"/>
                </a:lnTo>
                <a:lnTo>
                  <a:pt x="2386" y="149"/>
                </a:lnTo>
                <a:lnTo>
                  <a:pt x="2390" y="149"/>
                </a:lnTo>
                <a:lnTo>
                  <a:pt x="2390" y="149"/>
                </a:lnTo>
                <a:lnTo>
                  <a:pt x="2388" y="149"/>
                </a:lnTo>
                <a:lnTo>
                  <a:pt x="2386" y="144"/>
                </a:lnTo>
                <a:lnTo>
                  <a:pt x="2383" y="144"/>
                </a:lnTo>
                <a:lnTo>
                  <a:pt x="2383" y="144"/>
                </a:lnTo>
                <a:lnTo>
                  <a:pt x="2383" y="144"/>
                </a:lnTo>
                <a:lnTo>
                  <a:pt x="2383" y="144"/>
                </a:lnTo>
                <a:lnTo>
                  <a:pt x="2386" y="146"/>
                </a:lnTo>
                <a:lnTo>
                  <a:pt x="2388" y="146"/>
                </a:lnTo>
                <a:lnTo>
                  <a:pt x="2390" y="146"/>
                </a:lnTo>
                <a:lnTo>
                  <a:pt x="2390" y="146"/>
                </a:lnTo>
                <a:lnTo>
                  <a:pt x="2393" y="146"/>
                </a:lnTo>
                <a:lnTo>
                  <a:pt x="2395" y="146"/>
                </a:lnTo>
                <a:lnTo>
                  <a:pt x="2395" y="146"/>
                </a:lnTo>
                <a:lnTo>
                  <a:pt x="2400" y="144"/>
                </a:lnTo>
                <a:lnTo>
                  <a:pt x="2402" y="149"/>
                </a:lnTo>
                <a:lnTo>
                  <a:pt x="2409" y="151"/>
                </a:lnTo>
                <a:lnTo>
                  <a:pt x="2412" y="151"/>
                </a:lnTo>
                <a:lnTo>
                  <a:pt x="2419" y="154"/>
                </a:lnTo>
                <a:lnTo>
                  <a:pt x="2421" y="154"/>
                </a:lnTo>
                <a:lnTo>
                  <a:pt x="2426" y="151"/>
                </a:lnTo>
                <a:lnTo>
                  <a:pt x="2431" y="151"/>
                </a:lnTo>
                <a:lnTo>
                  <a:pt x="2433" y="151"/>
                </a:lnTo>
                <a:lnTo>
                  <a:pt x="2442" y="149"/>
                </a:lnTo>
                <a:lnTo>
                  <a:pt x="2445" y="149"/>
                </a:lnTo>
                <a:lnTo>
                  <a:pt x="2445" y="146"/>
                </a:lnTo>
                <a:lnTo>
                  <a:pt x="2447" y="144"/>
                </a:lnTo>
                <a:lnTo>
                  <a:pt x="2447" y="144"/>
                </a:lnTo>
                <a:lnTo>
                  <a:pt x="2440" y="142"/>
                </a:lnTo>
                <a:lnTo>
                  <a:pt x="2438" y="142"/>
                </a:lnTo>
                <a:lnTo>
                  <a:pt x="2428" y="142"/>
                </a:lnTo>
                <a:lnTo>
                  <a:pt x="2426" y="142"/>
                </a:lnTo>
                <a:lnTo>
                  <a:pt x="2426" y="139"/>
                </a:lnTo>
                <a:lnTo>
                  <a:pt x="2424" y="139"/>
                </a:lnTo>
                <a:lnTo>
                  <a:pt x="2424" y="139"/>
                </a:lnTo>
                <a:lnTo>
                  <a:pt x="2426" y="139"/>
                </a:lnTo>
                <a:lnTo>
                  <a:pt x="2426" y="137"/>
                </a:lnTo>
                <a:lnTo>
                  <a:pt x="2426" y="137"/>
                </a:lnTo>
                <a:lnTo>
                  <a:pt x="2426" y="137"/>
                </a:lnTo>
                <a:lnTo>
                  <a:pt x="2426" y="137"/>
                </a:lnTo>
                <a:lnTo>
                  <a:pt x="2426" y="137"/>
                </a:lnTo>
                <a:lnTo>
                  <a:pt x="2426" y="137"/>
                </a:lnTo>
                <a:lnTo>
                  <a:pt x="2428" y="135"/>
                </a:lnTo>
                <a:lnTo>
                  <a:pt x="2431" y="135"/>
                </a:lnTo>
                <a:lnTo>
                  <a:pt x="2431" y="135"/>
                </a:lnTo>
                <a:lnTo>
                  <a:pt x="2431" y="132"/>
                </a:lnTo>
                <a:lnTo>
                  <a:pt x="2433" y="132"/>
                </a:lnTo>
                <a:lnTo>
                  <a:pt x="2433" y="132"/>
                </a:lnTo>
                <a:lnTo>
                  <a:pt x="2433" y="135"/>
                </a:lnTo>
                <a:lnTo>
                  <a:pt x="2431" y="137"/>
                </a:lnTo>
                <a:lnTo>
                  <a:pt x="2435" y="137"/>
                </a:lnTo>
                <a:lnTo>
                  <a:pt x="2440" y="139"/>
                </a:lnTo>
                <a:lnTo>
                  <a:pt x="2447" y="139"/>
                </a:lnTo>
                <a:lnTo>
                  <a:pt x="2452" y="137"/>
                </a:lnTo>
                <a:lnTo>
                  <a:pt x="2452" y="137"/>
                </a:lnTo>
                <a:lnTo>
                  <a:pt x="2454" y="137"/>
                </a:lnTo>
                <a:lnTo>
                  <a:pt x="2459" y="137"/>
                </a:lnTo>
                <a:lnTo>
                  <a:pt x="2461" y="137"/>
                </a:lnTo>
                <a:lnTo>
                  <a:pt x="2464" y="137"/>
                </a:lnTo>
                <a:lnTo>
                  <a:pt x="2464" y="135"/>
                </a:lnTo>
                <a:lnTo>
                  <a:pt x="2464" y="135"/>
                </a:lnTo>
                <a:lnTo>
                  <a:pt x="2466" y="135"/>
                </a:lnTo>
                <a:lnTo>
                  <a:pt x="2466" y="132"/>
                </a:lnTo>
                <a:lnTo>
                  <a:pt x="2466" y="132"/>
                </a:lnTo>
                <a:lnTo>
                  <a:pt x="2464" y="130"/>
                </a:lnTo>
                <a:lnTo>
                  <a:pt x="2464" y="130"/>
                </a:lnTo>
                <a:lnTo>
                  <a:pt x="2461" y="128"/>
                </a:lnTo>
                <a:lnTo>
                  <a:pt x="2459" y="125"/>
                </a:lnTo>
                <a:lnTo>
                  <a:pt x="2457" y="123"/>
                </a:lnTo>
                <a:lnTo>
                  <a:pt x="2454" y="125"/>
                </a:lnTo>
                <a:lnTo>
                  <a:pt x="2452" y="128"/>
                </a:lnTo>
                <a:lnTo>
                  <a:pt x="2450" y="130"/>
                </a:lnTo>
                <a:lnTo>
                  <a:pt x="2447" y="130"/>
                </a:lnTo>
                <a:lnTo>
                  <a:pt x="2445" y="130"/>
                </a:lnTo>
                <a:lnTo>
                  <a:pt x="2445" y="130"/>
                </a:lnTo>
                <a:lnTo>
                  <a:pt x="2445" y="130"/>
                </a:lnTo>
                <a:lnTo>
                  <a:pt x="2447" y="128"/>
                </a:lnTo>
                <a:lnTo>
                  <a:pt x="2447" y="128"/>
                </a:lnTo>
                <a:lnTo>
                  <a:pt x="2450" y="125"/>
                </a:lnTo>
                <a:lnTo>
                  <a:pt x="2447" y="125"/>
                </a:lnTo>
                <a:lnTo>
                  <a:pt x="2447" y="123"/>
                </a:lnTo>
                <a:lnTo>
                  <a:pt x="2447" y="123"/>
                </a:lnTo>
                <a:lnTo>
                  <a:pt x="2447" y="123"/>
                </a:lnTo>
                <a:lnTo>
                  <a:pt x="2445" y="123"/>
                </a:lnTo>
                <a:lnTo>
                  <a:pt x="2440" y="125"/>
                </a:lnTo>
                <a:lnTo>
                  <a:pt x="2440" y="125"/>
                </a:lnTo>
                <a:lnTo>
                  <a:pt x="2438" y="125"/>
                </a:lnTo>
                <a:lnTo>
                  <a:pt x="2438" y="125"/>
                </a:lnTo>
                <a:lnTo>
                  <a:pt x="2435" y="125"/>
                </a:lnTo>
                <a:lnTo>
                  <a:pt x="2433" y="123"/>
                </a:lnTo>
                <a:lnTo>
                  <a:pt x="2433" y="123"/>
                </a:lnTo>
                <a:lnTo>
                  <a:pt x="2435" y="123"/>
                </a:lnTo>
                <a:lnTo>
                  <a:pt x="2438" y="123"/>
                </a:lnTo>
                <a:lnTo>
                  <a:pt x="2442" y="123"/>
                </a:lnTo>
                <a:lnTo>
                  <a:pt x="2445" y="123"/>
                </a:lnTo>
                <a:lnTo>
                  <a:pt x="2447" y="123"/>
                </a:lnTo>
                <a:lnTo>
                  <a:pt x="2450" y="123"/>
                </a:lnTo>
                <a:lnTo>
                  <a:pt x="2454" y="118"/>
                </a:lnTo>
                <a:lnTo>
                  <a:pt x="2459" y="118"/>
                </a:lnTo>
                <a:lnTo>
                  <a:pt x="2461" y="120"/>
                </a:lnTo>
                <a:lnTo>
                  <a:pt x="2461" y="120"/>
                </a:lnTo>
                <a:lnTo>
                  <a:pt x="2464" y="123"/>
                </a:lnTo>
                <a:lnTo>
                  <a:pt x="2464" y="123"/>
                </a:lnTo>
                <a:lnTo>
                  <a:pt x="2466" y="120"/>
                </a:lnTo>
                <a:lnTo>
                  <a:pt x="2468" y="120"/>
                </a:lnTo>
                <a:lnTo>
                  <a:pt x="2468" y="120"/>
                </a:lnTo>
                <a:lnTo>
                  <a:pt x="2468" y="118"/>
                </a:lnTo>
                <a:lnTo>
                  <a:pt x="2468" y="116"/>
                </a:lnTo>
                <a:lnTo>
                  <a:pt x="2468" y="116"/>
                </a:lnTo>
                <a:lnTo>
                  <a:pt x="2468" y="113"/>
                </a:lnTo>
                <a:lnTo>
                  <a:pt x="2468" y="113"/>
                </a:lnTo>
                <a:lnTo>
                  <a:pt x="2468" y="113"/>
                </a:lnTo>
                <a:lnTo>
                  <a:pt x="2471" y="111"/>
                </a:lnTo>
                <a:lnTo>
                  <a:pt x="2468" y="111"/>
                </a:lnTo>
                <a:lnTo>
                  <a:pt x="2466" y="109"/>
                </a:lnTo>
                <a:lnTo>
                  <a:pt x="2466" y="109"/>
                </a:lnTo>
                <a:lnTo>
                  <a:pt x="2468" y="106"/>
                </a:lnTo>
                <a:lnTo>
                  <a:pt x="2466" y="104"/>
                </a:lnTo>
                <a:lnTo>
                  <a:pt x="2464" y="104"/>
                </a:lnTo>
                <a:lnTo>
                  <a:pt x="2461" y="104"/>
                </a:lnTo>
                <a:lnTo>
                  <a:pt x="2459" y="104"/>
                </a:lnTo>
                <a:lnTo>
                  <a:pt x="2457" y="104"/>
                </a:lnTo>
                <a:lnTo>
                  <a:pt x="2457" y="104"/>
                </a:lnTo>
                <a:lnTo>
                  <a:pt x="2452" y="104"/>
                </a:lnTo>
                <a:lnTo>
                  <a:pt x="2450" y="104"/>
                </a:lnTo>
                <a:lnTo>
                  <a:pt x="2447" y="104"/>
                </a:lnTo>
                <a:lnTo>
                  <a:pt x="2447" y="104"/>
                </a:lnTo>
                <a:lnTo>
                  <a:pt x="2445" y="102"/>
                </a:lnTo>
                <a:lnTo>
                  <a:pt x="2445" y="99"/>
                </a:lnTo>
                <a:lnTo>
                  <a:pt x="2445" y="99"/>
                </a:lnTo>
                <a:lnTo>
                  <a:pt x="2440" y="99"/>
                </a:lnTo>
                <a:lnTo>
                  <a:pt x="2440" y="99"/>
                </a:lnTo>
                <a:lnTo>
                  <a:pt x="2438" y="97"/>
                </a:lnTo>
                <a:lnTo>
                  <a:pt x="2438" y="97"/>
                </a:lnTo>
                <a:lnTo>
                  <a:pt x="2438" y="97"/>
                </a:lnTo>
                <a:lnTo>
                  <a:pt x="2438" y="97"/>
                </a:lnTo>
                <a:lnTo>
                  <a:pt x="2440" y="95"/>
                </a:lnTo>
                <a:lnTo>
                  <a:pt x="2442" y="95"/>
                </a:lnTo>
                <a:lnTo>
                  <a:pt x="2445" y="97"/>
                </a:lnTo>
                <a:lnTo>
                  <a:pt x="2447" y="97"/>
                </a:lnTo>
                <a:lnTo>
                  <a:pt x="2450" y="97"/>
                </a:lnTo>
                <a:lnTo>
                  <a:pt x="2459" y="95"/>
                </a:lnTo>
                <a:lnTo>
                  <a:pt x="2459" y="95"/>
                </a:lnTo>
                <a:lnTo>
                  <a:pt x="2464" y="92"/>
                </a:lnTo>
                <a:lnTo>
                  <a:pt x="2471" y="92"/>
                </a:lnTo>
                <a:lnTo>
                  <a:pt x="2473" y="92"/>
                </a:lnTo>
                <a:lnTo>
                  <a:pt x="2476" y="95"/>
                </a:lnTo>
                <a:lnTo>
                  <a:pt x="2480" y="95"/>
                </a:lnTo>
                <a:lnTo>
                  <a:pt x="2483" y="95"/>
                </a:lnTo>
                <a:lnTo>
                  <a:pt x="2483" y="95"/>
                </a:lnTo>
                <a:lnTo>
                  <a:pt x="2485" y="95"/>
                </a:lnTo>
                <a:lnTo>
                  <a:pt x="2487" y="95"/>
                </a:lnTo>
                <a:lnTo>
                  <a:pt x="2487" y="95"/>
                </a:lnTo>
                <a:lnTo>
                  <a:pt x="2490" y="95"/>
                </a:lnTo>
                <a:lnTo>
                  <a:pt x="2490" y="92"/>
                </a:lnTo>
                <a:lnTo>
                  <a:pt x="2492" y="92"/>
                </a:lnTo>
                <a:lnTo>
                  <a:pt x="2492" y="90"/>
                </a:lnTo>
                <a:lnTo>
                  <a:pt x="2492" y="87"/>
                </a:lnTo>
                <a:lnTo>
                  <a:pt x="2492" y="87"/>
                </a:lnTo>
                <a:lnTo>
                  <a:pt x="2490" y="87"/>
                </a:lnTo>
                <a:lnTo>
                  <a:pt x="2485" y="87"/>
                </a:lnTo>
                <a:lnTo>
                  <a:pt x="2483" y="87"/>
                </a:lnTo>
                <a:lnTo>
                  <a:pt x="2480" y="87"/>
                </a:lnTo>
                <a:lnTo>
                  <a:pt x="2480" y="87"/>
                </a:lnTo>
                <a:lnTo>
                  <a:pt x="2478" y="87"/>
                </a:lnTo>
                <a:lnTo>
                  <a:pt x="2476" y="87"/>
                </a:lnTo>
                <a:lnTo>
                  <a:pt x="2471" y="85"/>
                </a:lnTo>
                <a:lnTo>
                  <a:pt x="2468" y="85"/>
                </a:lnTo>
                <a:lnTo>
                  <a:pt x="2466" y="83"/>
                </a:lnTo>
                <a:lnTo>
                  <a:pt x="2471" y="80"/>
                </a:lnTo>
                <a:lnTo>
                  <a:pt x="2473" y="80"/>
                </a:lnTo>
                <a:lnTo>
                  <a:pt x="2476" y="80"/>
                </a:lnTo>
                <a:lnTo>
                  <a:pt x="2480" y="83"/>
                </a:lnTo>
                <a:lnTo>
                  <a:pt x="2480" y="83"/>
                </a:lnTo>
                <a:lnTo>
                  <a:pt x="2483" y="83"/>
                </a:lnTo>
                <a:lnTo>
                  <a:pt x="2483" y="83"/>
                </a:lnTo>
                <a:lnTo>
                  <a:pt x="2483" y="80"/>
                </a:lnTo>
                <a:lnTo>
                  <a:pt x="2483" y="80"/>
                </a:lnTo>
                <a:lnTo>
                  <a:pt x="2478" y="80"/>
                </a:lnTo>
                <a:lnTo>
                  <a:pt x="2476" y="80"/>
                </a:lnTo>
                <a:lnTo>
                  <a:pt x="2473" y="78"/>
                </a:lnTo>
                <a:lnTo>
                  <a:pt x="2468" y="78"/>
                </a:lnTo>
                <a:lnTo>
                  <a:pt x="2466" y="78"/>
                </a:lnTo>
                <a:lnTo>
                  <a:pt x="2461" y="78"/>
                </a:lnTo>
                <a:lnTo>
                  <a:pt x="2459" y="80"/>
                </a:lnTo>
                <a:lnTo>
                  <a:pt x="2457" y="83"/>
                </a:lnTo>
                <a:lnTo>
                  <a:pt x="2454" y="80"/>
                </a:lnTo>
                <a:lnTo>
                  <a:pt x="2454" y="80"/>
                </a:lnTo>
                <a:lnTo>
                  <a:pt x="2457" y="78"/>
                </a:lnTo>
                <a:lnTo>
                  <a:pt x="2459" y="76"/>
                </a:lnTo>
                <a:lnTo>
                  <a:pt x="2461" y="76"/>
                </a:lnTo>
                <a:lnTo>
                  <a:pt x="2461" y="73"/>
                </a:lnTo>
                <a:lnTo>
                  <a:pt x="2464" y="71"/>
                </a:lnTo>
                <a:lnTo>
                  <a:pt x="2466" y="71"/>
                </a:lnTo>
                <a:lnTo>
                  <a:pt x="2468" y="69"/>
                </a:lnTo>
                <a:lnTo>
                  <a:pt x="2468" y="66"/>
                </a:lnTo>
                <a:lnTo>
                  <a:pt x="2468" y="66"/>
                </a:lnTo>
                <a:lnTo>
                  <a:pt x="2468" y="66"/>
                </a:lnTo>
                <a:lnTo>
                  <a:pt x="2476" y="64"/>
                </a:lnTo>
                <a:lnTo>
                  <a:pt x="2478" y="64"/>
                </a:lnTo>
                <a:lnTo>
                  <a:pt x="2480" y="64"/>
                </a:lnTo>
                <a:lnTo>
                  <a:pt x="2483" y="64"/>
                </a:lnTo>
                <a:lnTo>
                  <a:pt x="2483" y="64"/>
                </a:lnTo>
                <a:lnTo>
                  <a:pt x="2485" y="61"/>
                </a:lnTo>
                <a:lnTo>
                  <a:pt x="2485" y="61"/>
                </a:lnTo>
                <a:lnTo>
                  <a:pt x="2485" y="61"/>
                </a:lnTo>
                <a:lnTo>
                  <a:pt x="2485" y="61"/>
                </a:lnTo>
                <a:lnTo>
                  <a:pt x="2487" y="59"/>
                </a:lnTo>
                <a:lnTo>
                  <a:pt x="2492" y="59"/>
                </a:lnTo>
                <a:lnTo>
                  <a:pt x="2494" y="59"/>
                </a:lnTo>
                <a:lnTo>
                  <a:pt x="2497" y="59"/>
                </a:lnTo>
                <a:lnTo>
                  <a:pt x="2497" y="57"/>
                </a:lnTo>
                <a:lnTo>
                  <a:pt x="2497" y="57"/>
                </a:lnTo>
                <a:lnTo>
                  <a:pt x="2497" y="57"/>
                </a:lnTo>
                <a:lnTo>
                  <a:pt x="2494" y="57"/>
                </a:lnTo>
                <a:lnTo>
                  <a:pt x="2494" y="57"/>
                </a:lnTo>
                <a:lnTo>
                  <a:pt x="2494" y="57"/>
                </a:lnTo>
                <a:lnTo>
                  <a:pt x="2492" y="57"/>
                </a:lnTo>
                <a:lnTo>
                  <a:pt x="2492" y="54"/>
                </a:lnTo>
                <a:lnTo>
                  <a:pt x="2492" y="54"/>
                </a:lnTo>
                <a:lnTo>
                  <a:pt x="2494" y="52"/>
                </a:lnTo>
                <a:lnTo>
                  <a:pt x="2494" y="52"/>
                </a:lnTo>
                <a:lnTo>
                  <a:pt x="2494" y="52"/>
                </a:lnTo>
                <a:lnTo>
                  <a:pt x="2494" y="50"/>
                </a:lnTo>
                <a:lnTo>
                  <a:pt x="2494" y="50"/>
                </a:lnTo>
                <a:lnTo>
                  <a:pt x="2494" y="50"/>
                </a:lnTo>
                <a:lnTo>
                  <a:pt x="2490" y="50"/>
                </a:lnTo>
                <a:lnTo>
                  <a:pt x="2487" y="50"/>
                </a:lnTo>
                <a:lnTo>
                  <a:pt x="2487" y="50"/>
                </a:lnTo>
                <a:lnTo>
                  <a:pt x="2487" y="50"/>
                </a:lnTo>
                <a:lnTo>
                  <a:pt x="2487" y="50"/>
                </a:lnTo>
                <a:lnTo>
                  <a:pt x="2487" y="47"/>
                </a:lnTo>
                <a:lnTo>
                  <a:pt x="2487" y="47"/>
                </a:lnTo>
                <a:lnTo>
                  <a:pt x="2490" y="45"/>
                </a:lnTo>
                <a:lnTo>
                  <a:pt x="2492" y="45"/>
                </a:lnTo>
                <a:lnTo>
                  <a:pt x="2497" y="43"/>
                </a:lnTo>
                <a:lnTo>
                  <a:pt x="2497" y="43"/>
                </a:lnTo>
                <a:lnTo>
                  <a:pt x="2499" y="43"/>
                </a:lnTo>
                <a:lnTo>
                  <a:pt x="2501" y="43"/>
                </a:lnTo>
                <a:lnTo>
                  <a:pt x="2506" y="43"/>
                </a:lnTo>
                <a:lnTo>
                  <a:pt x="2513" y="45"/>
                </a:lnTo>
                <a:lnTo>
                  <a:pt x="2516" y="45"/>
                </a:lnTo>
                <a:lnTo>
                  <a:pt x="2520" y="43"/>
                </a:lnTo>
                <a:lnTo>
                  <a:pt x="2523" y="43"/>
                </a:lnTo>
                <a:lnTo>
                  <a:pt x="2525" y="43"/>
                </a:lnTo>
                <a:lnTo>
                  <a:pt x="2527" y="43"/>
                </a:lnTo>
                <a:lnTo>
                  <a:pt x="2532" y="43"/>
                </a:lnTo>
                <a:lnTo>
                  <a:pt x="2535" y="43"/>
                </a:lnTo>
                <a:lnTo>
                  <a:pt x="2539" y="40"/>
                </a:lnTo>
                <a:lnTo>
                  <a:pt x="2539" y="40"/>
                </a:lnTo>
                <a:lnTo>
                  <a:pt x="2532" y="40"/>
                </a:lnTo>
                <a:lnTo>
                  <a:pt x="2532" y="40"/>
                </a:lnTo>
                <a:lnTo>
                  <a:pt x="2530" y="38"/>
                </a:lnTo>
                <a:lnTo>
                  <a:pt x="2535" y="38"/>
                </a:lnTo>
                <a:lnTo>
                  <a:pt x="2539" y="38"/>
                </a:lnTo>
                <a:lnTo>
                  <a:pt x="2544" y="38"/>
                </a:lnTo>
                <a:lnTo>
                  <a:pt x="2549" y="35"/>
                </a:lnTo>
                <a:lnTo>
                  <a:pt x="2556" y="35"/>
                </a:lnTo>
                <a:lnTo>
                  <a:pt x="2558" y="35"/>
                </a:lnTo>
                <a:lnTo>
                  <a:pt x="2561" y="35"/>
                </a:lnTo>
                <a:lnTo>
                  <a:pt x="2561" y="33"/>
                </a:lnTo>
                <a:lnTo>
                  <a:pt x="2561" y="33"/>
                </a:lnTo>
                <a:lnTo>
                  <a:pt x="2558" y="33"/>
                </a:lnTo>
                <a:lnTo>
                  <a:pt x="2558" y="33"/>
                </a:lnTo>
                <a:lnTo>
                  <a:pt x="2561" y="33"/>
                </a:lnTo>
                <a:lnTo>
                  <a:pt x="2565" y="33"/>
                </a:lnTo>
                <a:lnTo>
                  <a:pt x="2570" y="33"/>
                </a:lnTo>
                <a:lnTo>
                  <a:pt x="2575" y="31"/>
                </a:lnTo>
                <a:lnTo>
                  <a:pt x="2582" y="28"/>
                </a:lnTo>
                <a:lnTo>
                  <a:pt x="2584" y="28"/>
                </a:lnTo>
                <a:lnTo>
                  <a:pt x="2594" y="26"/>
                </a:lnTo>
                <a:lnTo>
                  <a:pt x="2594" y="26"/>
                </a:lnTo>
                <a:lnTo>
                  <a:pt x="2594" y="26"/>
                </a:lnTo>
                <a:lnTo>
                  <a:pt x="2594" y="26"/>
                </a:lnTo>
                <a:lnTo>
                  <a:pt x="2591" y="24"/>
                </a:lnTo>
                <a:lnTo>
                  <a:pt x="2587" y="24"/>
                </a:lnTo>
                <a:lnTo>
                  <a:pt x="2584" y="24"/>
                </a:lnTo>
                <a:lnTo>
                  <a:pt x="2579" y="24"/>
                </a:lnTo>
                <a:lnTo>
                  <a:pt x="2570" y="21"/>
                </a:lnTo>
                <a:lnTo>
                  <a:pt x="2565" y="21"/>
                </a:lnTo>
                <a:lnTo>
                  <a:pt x="2553" y="21"/>
                </a:lnTo>
                <a:lnTo>
                  <a:pt x="2551" y="21"/>
                </a:lnTo>
                <a:lnTo>
                  <a:pt x="2549" y="21"/>
                </a:lnTo>
                <a:lnTo>
                  <a:pt x="2544" y="21"/>
                </a:lnTo>
                <a:lnTo>
                  <a:pt x="2544" y="21"/>
                </a:lnTo>
                <a:lnTo>
                  <a:pt x="2542" y="21"/>
                </a:lnTo>
                <a:lnTo>
                  <a:pt x="2539" y="24"/>
                </a:lnTo>
                <a:lnTo>
                  <a:pt x="2537" y="24"/>
                </a:lnTo>
                <a:lnTo>
                  <a:pt x="2532" y="26"/>
                </a:lnTo>
                <a:lnTo>
                  <a:pt x="2530" y="26"/>
                </a:lnTo>
                <a:lnTo>
                  <a:pt x="2530" y="26"/>
                </a:lnTo>
                <a:lnTo>
                  <a:pt x="2525" y="26"/>
                </a:lnTo>
                <a:lnTo>
                  <a:pt x="2523" y="26"/>
                </a:lnTo>
                <a:lnTo>
                  <a:pt x="2520" y="26"/>
                </a:lnTo>
                <a:lnTo>
                  <a:pt x="2518" y="26"/>
                </a:lnTo>
                <a:lnTo>
                  <a:pt x="2516" y="26"/>
                </a:lnTo>
                <a:lnTo>
                  <a:pt x="2513" y="26"/>
                </a:lnTo>
                <a:lnTo>
                  <a:pt x="2509" y="26"/>
                </a:lnTo>
                <a:lnTo>
                  <a:pt x="2509" y="24"/>
                </a:lnTo>
                <a:lnTo>
                  <a:pt x="2504" y="24"/>
                </a:lnTo>
                <a:lnTo>
                  <a:pt x="2499" y="26"/>
                </a:lnTo>
                <a:lnTo>
                  <a:pt x="2487" y="28"/>
                </a:lnTo>
                <a:lnTo>
                  <a:pt x="2487" y="28"/>
                </a:lnTo>
                <a:lnTo>
                  <a:pt x="2483" y="28"/>
                </a:lnTo>
                <a:lnTo>
                  <a:pt x="2480" y="31"/>
                </a:lnTo>
                <a:lnTo>
                  <a:pt x="2473" y="31"/>
                </a:lnTo>
                <a:lnTo>
                  <a:pt x="2471" y="33"/>
                </a:lnTo>
                <a:lnTo>
                  <a:pt x="2461" y="33"/>
                </a:lnTo>
                <a:lnTo>
                  <a:pt x="2461" y="33"/>
                </a:lnTo>
                <a:lnTo>
                  <a:pt x="2461" y="35"/>
                </a:lnTo>
                <a:lnTo>
                  <a:pt x="2459" y="35"/>
                </a:lnTo>
                <a:lnTo>
                  <a:pt x="2457" y="35"/>
                </a:lnTo>
                <a:lnTo>
                  <a:pt x="2457" y="35"/>
                </a:lnTo>
                <a:lnTo>
                  <a:pt x="2459" y="33"/>
                </a:lnTo>
                <a:lnTo>
                  <a:pt x="2466" y="31"/>
                </a:lnTo>
                <a:lnTo>
                  <a:pt x="2468" y="31"/>
                </a:lnTo>
                <a:lnTo>
                  <a:pt x="2476" y="28"/>
                </a:lnTo>
                <a:lnTo>
                  <a:pt x="2478" y="28"/>
                </a:lnTo>
                <a:lnTo>
                  <a:pt x="2480" y="26"/>
                </a:lnTo>
                <a:lnTo>
                  <a:pt x="2485" y="24"/>
                </a:lnTo>
                <a:lnTo>
                  <a:pt x="2487" y="24"/>
                </a:lnTo>
                <a:lnTo>
                  <a:pt x="2487" y="21"/>
                </a:lnTo>
                <a:lnTo>
                  <a:pt x="2487" y="21"/>
                </a:lnTo>
                <a:lnTo>
                  <a:pt x="2487" y="19"/>
                </a:lnTo>
                <a:lnTo>
                  <a:pt x="2487" y="19"/>
                </a:lnTo>
                <a:lnTo>
                  <a:pt x="2487" y="19"/>
                </a:lnTo>
                <a:lnTo>
                  <a:pt x="2483" y="19"/>
                </a:lnTo>
                <a:lnTo>
                  <a:pt x="2473" y="19"/>
                </a:lnTo>
                <a:lnTo>
                  <a:pt x="2468" y="19"/>
                </a:lnTo>
                <a:lnTo>
                  <a:pt x="2466" y="19"/>
                </a:lnTo>
                <a:lnTo>
                  <a:pt x="2466" y="19"/>
                </a:lnTo>
                <a:lnTo>
                  <a:pt x="2464" y="19"/>
                </a:lnTo>
                <a:lnTo>
                  <a:pt x="2464" y="21"/>
                </a:lnTo>
                <a:lnTo>
                  <a:pt x="2461" y="21"/>
                </a:lnTo>
                <a:lnTo>
                  <a:pt x="2461" y="21"/>
                </a:lnTo>
                <a:lnTo>
                  <a:pt x="2459" y="24"/>
                </a:lnTo>
                <a:lnTo>
                  <a:pt x="2452" y="24"/>
                </a:lnTo>
                <a:lnTo>
                  <a:pt x="2450" y="21"/>
                </a:lnTo>
                <a:lnTo>
                  <a:pt x="2442" y="19"/>
                </a:lnTo>
                <a:lnTo>
                  <a:pt x="2424" y="19"/>
                </a:lnTo>
                <a:lnTo>
                  <a:pt x="2414" y="19"/>
                </a:lnTo>
                <a:lnTo>
                  <a:pt x="2400" y="19"/>
                </a:lnTo>
                <a:lnTo>
                  <a:pt x="2393" y="19"/>
                </a:lnTo>
                <a:lnTo>
                  <a:pt x="2390" y="19"/>
                </a:lnTo>
                <a:lnTo>
                  <a:pt x="2390" y="19"/>
                </a:lnTo>
                <a:lnTo>
                  <a:pt x="2393" y="17"/>
                </a:lnTo>
                <a:lnTo>
                  <a:pt x="2395" y="17"/>
                </a:lnTo>
                <a:lnTo>
                  <a:pt x="2459" y="17"/>
                </a:lnTo>
                <a:lnTo>
                  <a:pt x="2468" y="14"/>
                </a:lnTo>
                <a:lnTo>
                  <a:pt x="2476" y="14"/>
                </a:lnTo>
                <a:lnTo>
                  <a:pt x="2483" y="14"/>
                </a:lnTo>
                <a:lnTo>
                  <a:pt x="2487" y="12"/>
                </a:lnTo>
                <a:lnTo>
                  <a:pt x="2487" y="12"/>
                </a:lnTo>
                <a:lnTo>
                  <a:pt x="2487" y="12"/>
                </a:lnTo>
                <a:lnTo>
                  <a:pt x="2485" y="9"/>
                </a:lnTo>
                <a:lnTo>
                  <a:pt x="2485" y="9"/>
                </a:lnTo>
                <a:lnTo>
                  <a:pt x="2478" y="9"/>
                </a:lnTo>
                <a:lnTo>
                  <a:pt x="2468" y="9"/>
                </a:lnTo>
                <a:lnTo>
                  <a:pt x="2464" y="9"/>
                </a:lnTo>
                <a:lnTo>
                  <a:pt x="2464" y="9"/>
                </a:lnTo>
                <a:lnTo>
                  <a:pt x="2464" y="7"/>
                </a:lnTo>
                <a:lnTo>
                  <a:pt x="2459" y="7"/>
                </a:lnTo>
                <a:lnTo>
                  <a:pt x="2457" y="7"/>
                </a:lnTo>
                <a:lnTo>
                  <a:pt x="2454" y="7"/>
                </a:lnTo>
                <a:lnTo>
                  <a:pt x="2452" y="5"/>
                </a:lnTo>
                <a:lnTo>
                  <a:pt x="2440" y="5"/>
                </a:lnTo>
                <a:lnTo>
                  <a:pt x="2431" y="5"/>
                </a:lnTo>
                <a:lnTo>
                  <a:pt x="2421" y="5"/>
                </a:lnTo>
                <a:lnTo>
                  <a:pt x="2416" y="5"/>
                </a:lnTo>
                <a:lnTo>
                  <a:pt x="2407" y="5"/>
                </a:lnTo>
                <a:lnTo>
                  <a:pt x="2398" y="5"/>
                </a:lnTo>
                <a:lnTo>
                  <a:pt x="2393" y="5"/>
                </a:lnTo>
                <a:lnTo>
                  <a:pt x="2379" y="7"/>
                </a:lnTo>
                <a:lnTo>
                  <a:pt x="2376" y="7"/>
                </a:lnTo>
                <a:lnTo>
                  <a:pt x="2374" y="7"/>
                </a:lnTo>
                <a:lnTo>
                  <a:pt x="2376" y="5"/>
                </a:lnTo>
                <a:lnTo>
                  <a:pt x="2381" y="5"/>
                </a:lnTo>
                <a:lnTo>
                  <a:pt x="2398" y="5"/>
                </a:lnTo>
                <a:lnTo>
                  <a:pt x="2424" y="5"/>
                </a:lnTo>
                <a:lnTo>
                  <a:pt x="2440" y="5"/>
                </a:lnTo>
                <a:lnTo>
                  <a:pt x="2442" y="5"/>
                </a:lnTo>
                <a:lnTo>
                  <a:pt x="2445" y="2"/>
                </a:lnTo>
                <a:lnTo>
                  <a:pt x="2442" y="2"/>
                </a:lnTo>
                <a:lnTo>
                  <a:pt x="2431" y="2"/>
                </a:lnTo>
                <a:lnTo>
                  <a:pt x="2426" y="2"/>
                </a:lnTo>
                <a:lnTo>
                  <a:pt x="2416" y="2"/>
                </a:lnTo>
                <a:lnTo>
                  <a:pt x="2416" y="2"/>
                </a:lnTo>
                <a:lnTo>
                  <a:pt x="2412" y="0"/>
                </a:lnTo>
                <a:lnTo>
                  <a:pt x="2402" y="0"/>
                </a:lnTo>
                <a:lnTo>
                  <a:pt x="2393" y="0"/>
                </a:lnTo>
                <a:lnTo>
                  <a:pt x="2369" y="0"/>
                </a:lnTo>
                <a:lnTo>
                  <a:pt x="2364" y="0"/>
                </a:lnTo>
                <a:lnTo>
                  <a:pt x="2357" y="0"/>
                </a:lnTo>
                <a:lnTo>
                  <a:pt x="2355" y="0"/>
                </a:lnTo>
                <a:lnTo>
                  <a:pt x="2353" y="0"/>
                </a:lnTo>
                <a:lnTo>
                  <a:pt x="2350" y="0"/>
                </a:lnTo>
                <a:lnTo>
                  <a:pt x="2348" y="0"/>
                </a:lnTo>
                <a:lnTo>
                  <a:pt x="2343" y="0"/>
                </a:lnTo>
                <a:lnTo>
                  <a:pt x="2341" y="0"/>
                </a:lnTo>
                <a:lnTo>
                  <a:pt x="2329" y="0"/>
                </a:lnTo>
                <a:lnTo>
                  <a:pt x="2327" y="0"/>
                </a:lnTo>
                <a:lnTo>
                  <a:pt x="2327" y="0"/>
                </a:lnTo>
                <a:lnTo>
                  <a:pt x="2327" y="0"/>
                </a:lnTo>
                <a:lnTo>
                  <a:pt x="2327" y="0"/>
                </a:lnTo>
                <a:lnTo>
                  <a:pt x="2322" y="0"/>
                </a:lnTo>
                <a:lnTo>
                  <a:pt x="2317" y="0"/>
                </a:lnTo>
                <a:lnTo>
                  <a:pt x="2315" y="0"/>
                </a:lnTo>
                <a:lnTo>
                  <a:pt x="2315" y="0"/>
                </a:lnTo>
                <a:lnTo>
                  <a:pt x="2313" y="2"/>
                </a:lnTo>
                <a:lnTo>
                  <a:pt x="2310" y="2"/>
                </a:lnTo>
                <a:lnTo>
                  <a:pt x="2310" y="2"/>
                </a:lnTo>
                <a:lnTo>
                  <a:pt x="2305" y="2"/>
                </a:lnTo>
                <a:lnTo>
                  <a:pt x="2305" y="2"/>
                </a:lnTo>
                <a:lnTo>
                  <a:pt x="2303" y="2"/>
                </a:lnTo>
                <a:lnTo>
                  <a:pt x="2303" y="2"/>
                </a:lnTo>
                <a:lnTo>
                  <a:pt x="2303" y="2"/>
                </a:lnTo>
                <a:lnTo>
                  <a:pt x="2305" y="2"/>
                </a:lnTo>
                <a:lnTo>
                  <a:pt x="2310" y="5"/>
                </a:lnTo>
                <a:lnTo>
                  <a:pt x="2310" y="5"/>
                </a:lnTo>
                <a:lnTo>
                  <a:pt x="2310" y="5"/>
                </a:lnTo>
                <a:lnTo>
                  <a:pt x="2308" y="7"/>
                </a:lnTo>
                <a:lnTo>
                  <a:pt x="2308" y="7"/>
                </a:lnTo>
                <a:lnTo>
                  <a:pt x="2308" y="7"/>
                </a:lnTo>
                <a:lnTo>
                  <a:pt x="2305" y="7"/>
                </a:lnTo>
                <a:lnTo>
                  <a:pt x="2301" y="5"/>
                </a:lnTo>
                <a:lnTo>
                  <a:pt x="2296" y="5"/>
                </a:lnTo>
                <a:lnTo>
                  <a:pt x="2294" y="5"/>
                </a:lnTo>
                <a:lnTo>
                  <a:pt x="2291" y="2"/>
                </a:lnTo>
                <a:lnTo>
                  <a:pt x="2287" y="2"/>
                </a:lnTo>
                <a:lnTo>
                  <a:pt x="2282" y="2"/>
                </a:lnTo>
                <a:lnTo>
                  <a:pt x="2277" y="5"/>
                </a:lnTo>
                <a:lnTo>
                  <a:pt x="2272" y="5"/>
                </a:lnTo>
                <a:lnTo>
                  <a:pt x="2270" y="5"/>
                </a:lnTo>
                <a:lnTo>
                  <a:pt x="2270" y="5"/>
                </a:lnTo>
                <a:lnTo>
                  <a:pt x="2268" y="5"/>
                </a:lnTo>
                <a:lnTo>
                  <a:pt x="2265" y="5"/>
                </a:lnTo>
                <a:lnTo>
                  <a:pt x="2263" y="5"/>
                </a:lnTo>
                <a:lnTo>
                  <a:pt x="2258" y="2"/>
                </a:lnTo>
                <a:lnTo>
                  <a:pt x="2256" y="2"/>
                </a:lnTo>
                <a:lnTo>
                  <a:pt x="2253" y="5"/>
                </a:lnTo>
                <a:lnTo>
                  <a:pt x="2242" y="5"/>
                </a:lnTo>
                <a:lnTo>
                  <a:pt x="2237" y="5"/>
                </a:lnTo>
                <a:lnTo>
                  <a:pt x="2230" y="5"/>
                </a:lnTo>
                <a:lnTo>
                  <a:pt x="2227" y="7"/>
                </a:lnTo>
                <a:lnTo>
                  <a:pt x="2223" y="5"/>
                </a:lnTo>
                <a:lnTo>
                  <a:pt x="2218" y="5"/>
                </a:lnTo>
                <a:lnTo>
                  <a:pt x="2216" y="7"/>
                </a:lnTo>
                <a:lnTo>
                  <a:pt x="2218" y="9"/>
                </a:lnTo>
                <a:lnTo>
                  <a:pt x="2220" y="9"/>
                </a:lnTo>
                <a:lnTo>
                  <a:pt x="2227" y="9"/>
                </a:lnTo>
                <a:lnTo>
                  <a:pt x="2230" y="7"/>
                </a:lnTo>
                <a:lnTo>
                  <a:pt x="2232" y="7"/>
                </a:lnTo>
                <a:lnTo>
                  <a:pt x="2239" y="9"/>
                </a:lnTo>
                <a:lnTo>
                  <a:pt x="2268" y="9"/>
                </a:lnTo>
                <a:lnTo>
                  <a:pt x="2270" y="9"/>
                </a:lnTo>
                <a:lnTo>
                  <a:pt x="2268" y="9"/>
                </a:lnTo>
                <a:lnTo>
                  <a:pt x="2263" y="9"/>
                </a:lnTo>
                <a:lnTo>
                  <a:pt x="2261" y="9"/>
                </a:lnTo>
                <a:lnTo>
                  <a:pt x="2261" y="9"/>
                </a:lnTo>
                <a:lnTo>
                  <a:pt x="2258" y="9"/>
                </a:lnTo>
                <a:lnTo>
                  <a:pt x="2256" y="9"/>
                </a:lnTo>
                <a:lnTo>
                  <a:pt x="2227" y="9"/>
                </a:lnTo>
                <a:lnTo>
                  <a:pt x="2225" y="9"/>
                </a:lnTo>
                <a:lnTo>
                  <a:pt x="2223" y="9"/>
                </a:lnTo>
                <a:lnTo>
                  <a:pt x="2223" y="9"/>
                </a:lnTo>
                <a:lnTo>
                  <a:pt x="2232" y="12"/>
                </a:lnTo>
                <a:lnTo>
                  <a:pt x="2235" y="14"/>
                </a:lnTo>
                <a:lnTo>
                  <a:pt x="2232" y="14"/>
                </a:lnTo>
                <a:lnTo>
                  <a:pt x="2232" y="14"/>
                </a:lnTo>
                <a:lnTo>
                  <a:pt x="2230" y="17"/>
                </a:lnTo>
                <a:lnTo>
                  <a:pt x="2225" y="19"/>
                </a:lnTo>
                <a:lnTo>
                  <a:pt x="2225" y="19"/>
                </a:lnTo>
                <a:lnTo>
                  <a:pt x="2225" y="19"/>
                </a:lnTo>
                <a:lnTo>
                  <a:pt x="2225" y="21"/>
                </a:lnTo>
                <a:lnTo>
                  <a:pt x="2225" y="21"/>
                </a:lnTo>
                <a:lnTo>
                  <a:pt x="2223" y="21"/>
                </a:lnTo>
                <a:lnTo>
                  <a:pt x="2223" y="21"/>
                </a:lnTo>
                <a:lnTo>
                  <a:pt x="2220" y="21"/>
                </a:lnTo>
                <a:lnTo>
                  <a:pt x="2216" y="21"/>
                </a:lnTo>
                <a:lnTo>
                  <a:pt x="2204" y="19"/>
                </a:lnTo>
                <a:lnTo>
                  <a:pt x="2197" y="17"/>
                </a:lnTo>
                <a:lnTo>
                  <a:pt x="2183" y="14"/>
                </a:lnTo>
                <a:lnTo>
                  <a:pt x="2171" y="14"/>
                </a:lnTo>
                <a:lnTo>
                  <a:pt x="2161" y="14"/>
                </a:lnTo>
                <a:lnTo>
                  <a:pt x="2159" y="14"/>
                </a:lnTo>
                <a:lnTo>
                  <a:pt x="2159" y="14"/>
                </a:lnTo>
                <a:lnTo>
                  <a:pt x="2159" y="17"/>
                </a:lnTo>
                <a:lnTo>
                  <a:pt x="2161" y="17"/>
                </a:lnTo>
                <a:lnTo>
                  <a:pt x="2168" y="19"/>
                </a:lnTo>
                <a:lnTo>
                  <a:pt x="2168" y="21"/>
                </a:lnTo>
                <a:lnTo>
                  <a:pt x="2168" y="21"/>
                </a:lnTo>
                <a:lnTo>
                  <a:pt x="2166" y="21"/>
                </a:lnTo>
                <a:lnTo>
                  <a:pt x="2159" y="21"/>
                </a:lnTo>
                <a:lnTo>
                  <a:pt x="2154" y="21"/>
                </a:lnTo>
                <a:lnTo>
                  <a:pt x="2150" y="19"/>
                </a:lnTo>
                <a:lnTo>
                  <a:pt x="2147" y="19"/>
                </a:lnTo>
                <a:lnTo>
                  <a:pt x="2138" y="14"/>
                </a:lnTo>
                <a:lnTo>
                  <a:pt x="2135" y="14"/>
                </a:lnTo>
                <a:lnTo>
                  <a:pt x="2133" y="17"/>
                </a:lnTo>
                <a:lnTo>
                  <a:pt x="2131" y="17"/>
                </a:lnTo>
                <a:lnTo>
                  <a:pt x="2133" y="19"/>
                </a:lnTo>
                <a:lnTo>
                  <a:pt x="2131" y="19"/>
                </a:lnTo>
                <a:lnTo>
                  <a:pt x="2128" y="21"/>
                </a:lnTo>
                <a:lnTo>
                  <a:pt x="2128" y="21"/>
                </a:lnTo>
                <a:lnTo>
                  <a:pt x="2126" y="21"/>
                </a:lnTo>
                <a:lnTo>
                  <a:pt x="2124" y="24"/>
                </a:lnTo>
                <a:lnTo>
                  <a:pt x="2121" y="24"/>
                </a:lnTo>
                <a:lnTo>
                  <a:pt x="2121" y="24"/>
                </a:lnTo>
                <a:lnTo>
                  <a:pt x="2121" y="24"/>
                </a:lnTo>
                <a:lnTo>
                  <a:pt x="2126" y="19"/>
                </a:lnTo>
                <a:lnTo>
                  <a:pt x="2126" y="17"/>
                </a:lnTo>
                <a:lnTo>
                  <a:pt x="2126" y="17"/>
                </a:lnTo>
                <a:lnTo>
                  <a:pt x="2124" y="17"/>
                </a:lnTo>
                <a:lnTo>
                  <a:pt x="2121" y="14"/>
                </a:lnTo>
                <a:lnTo>
                  <a:pt x="2119" y="14"/>
                </a:lnTo>
                <a:lnTo>
                  <a:pt x="2116" y="14"/>
                </a:lnTo>
                <a:lnTo>
                  <a:pt x="2109" y="14"/>
                </a:lnTo>
                <a:lnTo>
                  <a:pt x="2107" y="17"/>
                </a:lnTo>
                <a:lnTo>
                  <a:pt x="2107" y="17"/>
                </a:lnTo>
                <a:lnTo>
                  <a:pt x="2098" y="17"/>
                </a:lnTo>
                <a:lnTo>
                  <a:pt x="2095" y="17"/>
                </a:lnTo>
                <a:lnTo>
                  <a:pt x="2081" y="17"/>
                </a:lnTo>
                <a:lnTo>
                  <a:pt x="2069" y="19"/>
                </a:lnTo>
                <a:lnTo>
                  <a:pt x="2062" y="19"/>
                </a:lnTo>
                <a:lnTo>
                  <a:pt x="2062" y="19"/>
                </a:lnTo>
                <a:lnTo>
                  <a:pt x="2065" y="21"/>
                </a:lnTo>
                <a:lnTo>
                  <a:pt x="2067" y="21"/>
                </a:lnTo>
                <a:lnTo>
                  <a:pt x="2069" y="21"/>
                </a:lnTo>
                <a:lnTo>
                  <a:pt x="2072" y="24"/>
                </a:lnTo>
                <a:lnTo>
                  <a:pt x="2079" y="26"/>
                </a:lnTo>
                <a:lnTo>
                  <a:pt x="2081" y="26"/>
                </a:lnTo>
                <a:lnTo>
                  <a:pt x="2083" y="26"/>
                </a:lnTo>
                <a:lnTo>
                  <a:pt x="2083" y="28"/>
                </a:lnTo>
                <a:lnTo>
                  <a:pt x="2081" y="28"/>
                </a:lnTo>
                <a:lnTo>
                  <a:pt x="2081" y="28"/>
                </a:lnTo>
                <a:lnTo>
                  <a:pt x="2079" y="26"/>
                </a:lnTo>
                <a:lnTo>
                  <a:pt x="2074" y="26"/>
                </a:lnTo>
                <a:lnTo>
                  <a:pt x="2072" y="24"/>
                </a:lnTo>
                <a:lnTo>
                  <a:pt x="2069" y="24"/>
                </a:lnTo>
                <a:lnTo>
                  <a:pt x="2067" y="24"/>
                </a:lnTo>
                <a:lnTo>
                  <a:pt x="2062" y="21"/>
                </a:lnTo>
                <a:lnTo>
                  <a:pt x="2060" y="21"/>
                </a:lnTo>
                <a:lnTo>
                  <a:pt x="2055" y="21"/>
                </a:lnTo>
                <a:lnTo>
                  <a:pt x="2053" y="19"/>
                </a:lnTo>
                <a:lnTo>
                  <a:pt x="2050" y="19"/>
                </a:lnTo>
                <a:lnTo>
                  <a:pt x="2048" y="21"/>
                </a:lnTo>
                <a:lnTo>
                  <a:pt x="2041" y="21"/>
                </a:lnTo>
                <a:lnTo>
                  <a:pt x="2039" y="21"/>
                </a:lnTo>
                <a:lnTo>
                  <a:pt x="2036" y="21"/>
                </a:lnTo>
                <a:lnTo>
                  <a:pt x="2036" y="24"/>
                </a:lnTo>
                <a:lnTo>
                  <a:pt x="2034" y="24"/>
                </a:lnTo>
                <a:lnTo>
                  <a:pt x="2034" y="26"/>
                </a:lnTo>
                <a:lnTo>
                  <a:pt x="2031" y="26"/>
                </a:lnTo>
                <a:lnTo>
                  <a:pt x="2031" y="28"/>
                </a:lnTo>
                <a:lnTo>
                  <a:pt x="2027" y="31"/>
                </a:lnTo>
                <a:lnTo>
                  <a:pt x="2024" y="31"/>
                </a:lnTo>
                <a:lnTo>
                  <a:pt x="2024" y="31"/>
                </a:lnTo>
                <a:lnTo>
                  <a:pt x="2022" y="31"/>
                </a:lnTo>
                <a:lnTo>
                  <a:pt x="2020" y="31"/>
                </a:lnTo>
                <a:lnTo>
                  <a:pt x="2020" y="31"/>
                </a:lnTo>
                <a:lnTo>
                  <a:pt x="2017" y="31"/>
                </a:lnTo>
                <a:lnTo>
                  <a:pt x="2013" y="28"/>
                </a:lnTo>
                <a:lnTo>
                  <a:pt x="2010" y="28"/>
                </a:lnTo>
                <a:lnTo>
                  <a:pt x="2008" y="31"/>
                </a:lnTo>
                <a:lnTo>
                  <a:pt x="2005" y="31"/>
                </a:lnTo>
                <a:lnTo>
                  <a:pt x="2003" y="31"/>
                </a:lnTo>
                <a:lnTo>
                  <a:pt x="2003" y="33"/>
                </a:lnTo>
                <a:lnTo>
                  <a:pt x="2003" y="33"/>
                </a:lnTo>
                <a:lnTo>
                  <a:pt x="2003" y="33"/>
                </a:lnTo>
                <a:lnTo>
                  <a:pt x="2001" y="33"/>
                </a:lnTo>
                <a:lnTo>
                  <a:pt x="2001" y="31"/>
                </a:lnTo>
                <a:lnTo>
                  <a:pt x="1998" y="31"/>
                </a:lnTo>
                <a:lnTo>
                  <a:pt x="1996" y="31"/>
                </a:lnTo>
                <a:lnTo>
                  <a:pt x="1989" y="33"/>
                </a:lnTo>
                <a:lnTo>
                  <a:pt x="1987" y="33"/>
                </a:lnTo>
                <a:lnTo>
                  <a:pt x="1979" y="35"/>
                </a:lnTo>
                <a:lnTo>
                  <a:pt x="1975" y="35"/>
                </a:lnTo>
                <a:lnTo>
                  <a:pt x="1970" y="38"/>
                </a:lnTo>
                <a:lnTo>
                  <a:pt x="1968" y="38"/>
                </a:lnTo>
                <a:lnTo>
                  <a:pt x="1968" y="38"/>
                </a:lnTo>
                <a:lnTo>
                  <a:pt x="1965" y="38"/>
                </a:lnTo>
                <a:lnTo>
                  <a:pt x="1961" y="38"/>
                </a:lnTo>
                <a:lnTo>
                  <a:pt x="1958" y="38"/>
                </a:lnTo>
                <a:lnTo>
                  <a:pt x="1951" y="40"/>
                </a:lnTo>
                <a:lnTo>
                  <a:pt x="1951" y="40"/>
                </a:lnTo>
                <a:lnTo>
                  <a:pt x="1946" y="43"/>
                </a:lnTo>
                <a:lnTo>
                  <a:pt x="1946" y="43"/>
                </a:lnTo>
                <a:lnTo>
                  <a:pt x="1946" y="45"/>
                </a:lnTo>
                <a:lnTo>
                  <a:pt x="1946" y="45"/>
                </a:lnTo>
                <a:lnTo>
                  <a:pt x="1946" y="45"/>
                </a:lnTo>
                <a:lnTo>
                  <a:pt x="1949" y="45"/>
                </a:lnTo>
                <a:lnTo>
                  <a:pt x="1953" y="45"/>
                </a:lnTo>
                <a:lnTo>
                  <a:pt x="1953" y="45"/>
                </a:lnTo>
                <a:lnTo>
                  <a:pt x="1958" y="45"/>
                </a:lnTo>
                <a:lnTo>
                  <a:pt x="1958" y="45"/>
                </a:lnTo>
                <a:lnTo>
                  <a:pt x="1963" y="45"/>
                </a:lnTo>
                <a:lnTo>
                  <a:pt x="1965" y="45"/>
                </a:lnTo>
                <a:lnTo>
                  <a:pt x="1968" y="45"/>
                </a:lnTo>
                <a:lnTo>
                  <a:pt x="1970" y="45"/>
                </a:lnTo>
                <a:lnTo>
                  <a:pt x="1972" y="45"/>
                </a:lnTo>
                <a:lnTo>
                  <a:pt x="1975" y="45"/>
                </a:lnTo>
                <a:lnTo>
                  <a:pt x="1977" y="45"/>
                </a:lnTo>
                <a:lnTo>
                  <a:pt x="1977" y="45"/>
                </a:lnTo>
                <a:lnTo>
                  <a:pt x="1979" y="45"/>
                </a:lnTo>
                <a:lnTo>
                  <a:pt x="1979" y="45"/>
                </a:lnTo>
                <a:lnTo>
                  <a:pt x="1975" y="45"/>
                </a:lnTo>
                <a:lnTo>
                  <a:pt x="1972" y="45"/>
                </a:lnTo>
                <a:lnTo>
                  <a:pt x="1970" y="47"/>
                </a:lnTo>
                <a:lnTo>
                  <a:pt x="1970" y="47"/>
                </a:lnTo>
                <a:lnTo>
                  <a:pt x="1968" y="47"/>
                </a:lnTo>
                <a:lnTo>
                  <a:pt x="1965" y="50"/>
                </a:lnTo>
                <a:lnTo>
                  <a:pt x="1961" y="52"/>
                </a:lnTo>
                <a:lnTo>
                  <a:pt x="1956" y="54"/>
                </a:lnTo>
                <a:lnTo>
                  <a:pt x="1953" y="57"/>
                </a:lnTo>
                <a:lnTo>
                  <a:pt x="1951" y="57"/>
                </a:lnTo>
                <a:lnTo>
                  <a:pt x="1946" y="59"/>
                </a:lnTo>
                <a:lnTo>
                  <a:pt x="1944" y="59"/>
                </a:lnTo>
                <a:lnTo>
                  <a:pt x="1942" y="59"/>
                </a:lnTo>
                <a:lnTo>
                  <a:pt x="1939" y="59"/>
                </a:lnTo>
                <a:lnTo>
                  <a:pt x="1937" y="59"/>
                </a:lnTo>
                <a:lnTo>
                  <a:pt x="1928" y="59"/>
                </a:lnTo>
                <a:lnTo>
                  <a:pt x="1925" y="59"/>
                </a:lnTo>
                <a:lnTo>
                  <a:pt x="1923" y="59"/>
                </a:lnTo>
                <a:lnTo>
                  <a:pt x="1920" y="59"/>
                </a:lnTo>
                <a:lnTo>
                  <a:pt x="1918" y="59"/>
                </a:lnTo>
                <a:lnTo>
                  <a:pt x="1913" y="61"/>
                </a:lnTo>
                <a:lnTo>
                  <a:pt x="1909" y="61"/>
                </a:lnTo>
                <a:lnTo>
                  <a:pt x="1904" y="61"/>
                </a:lnTo>
                <a:lnTo>
                  <a:pt x="1904" y="61"/>
                </a:lnTo>
                <a:lnTo>
                  <a:pt x="1906" y="64"/>
                </a:lnTo>
                <a:lnTo>
                  <a:pt x="1904" y="64"/>
                </a:lnTo>
                <a:lnTo>
                  <a:pt x="1904" y="64"/>
                </a:lnTo>
                <a:lnTo>
                  <a:pt x="1892" y="64"/>
                </a:lnTo>
                <a:lnTo>
                  <a:pt x="1885" y="66"/>
                </a:lnTo>
                <a:lnTo>
                  <a:pt x="1883" y="66"/>
                </a:lnTo>
                <a:lnTo>
                  <a:pt x="1880" y="66"/>
                </a:lnTo>
                <a:lnTo>
                  <a:pt x="1878" y="66"/>
                </a:lnTo>
                <a:lnTo>
                  <a:pt x="1873" y="66"/>
                </a:lnTo>
                <a:lnTo>
                  <a:pt x="1871" y="66"/>
                </a:lnTo>
                <a:lnTo>
                  <a:pt x="1868" y="66"/>
                </a:lnTo>
                <a:lnTo>
                  <a:pt x="1864" y="69"/>
                </a:lnTo>
                <a:lnTo>
                  <a:pt x="1859" y="69"/>
                </a:lnTo>
                <a:lnTo>
                  <a:pt x="1857" y="69"/>
                </a:lnTo>
                <a:lnTo>
                  <a:pt x="1852" y="71"/>
                </a:lnTo>
                <a:lnTo>
                  <a:pt x="1852" y="71"/>
                </a:lnTo>
                <a:lnTo>
                  <a:pt x="1852" y="71"/>
                </a:lnTo>
                <a:lnTo>
                  <a:pt x="1852" y="71"/>
                </a:lnTo>
                <a:lnTo>
                  <a:pt x="1852" y="71"/>
                </a:lnTo>
                <a:lnTo>
                  <a:pt x="1847" y="73"/>
                </a:lnTo>
                <a:lnTo>
                  <a:pt x="1847" y="73"/>
                </a:lnTo>
                <a:lnTo>
                  <a:pt x="1850" y="76"/>
                </a:lnTo>
                <a:lnTo>
                  <a:pt x="1852" y="76"/>
                </a:lnTo>
                <a:lnTo>
                  <a:pt x="1852" y="78"/>
                </a:lnTo>
                <a:lnTo>
                  <a:pt x="1852" y="78"/>
                </a:lnTo>
                <a:lnTo>
                  <a:pt x="1857" y="78"/>
                </a:lnTo>
                <a:lnTo>
                  <a:pt x="1859" y="78"/>
                </a:lnTo>
                <a:lnTo>
                  <a:pt x="1859" y="78"/>
                </a:lnTo>
                <a:lnTo>
                  <a:pt x="1861" y="78"/>
                </a:lnTo>
                <a:lnTo>
                  <a:pt x="1864" y="80"/>
                </a:lnTo>
                <a:lnTo>
                  <a:pt x="1866" y="80"/>
                </a:lnTo>
                <a:lnTo>
                  <a:pt x="1868" y="80"/>
                </a:lnTo>
                <a:lnTo>
                  <a:pt x="1871" y="78"/>
                </a:lnTo>
                <a:lnTo>
                  <a:pt x="1876" y="78"/>
                </a:lnTo>
                <a:lnTo>
                  <a:pt x="1876" y="78"/>
                </a:lnTo>
                <a:lnTo>
                  <a:pt x="1871" y="80"/>
                </a:lnTo>
                <a:lnTo>
                  <a:pt x="1866" y="80"/>
                </a:lnTo>
                <a:lnTo>
                  <a:pt x="1868" y="80"/>
                </a:lnTo>
                <a:lnTo>
                  <a:pt x="1871" y="80"/>
                </a:lnTo>
                <a:lnTo>
                  <a:pt x="1871" y="83"/>
                </a:lnTo>
                <a:lnTo>
                  <a:pt x="1871" y="83"/>
                </a:lnTo>
                <a:lnTo>
                  <a:pt x="1871" y="83"/>
                </a:lnTo>
                <a:lnTo>
                  <a:pt x="1878" y="85"/>
                </a:lnTo>
                <a:lnTo>
                  <a:pt x="1880" y="85"/>
                </a:lnTo>
                <a:lnTo>
                  <a:pt x="1880" y="85"/>
                </a:lnTo>
                <a:lnTo>
                  <a:pt x="1883" y="85"/>
                </a:lnTo>
                <a:lnTo>
                  <a:pt x="1885" y="83"/>
                </a:lnTo>
                <a:lnTo>
                  <a:pt x="1887" y="83"/>
                </a:lnTo>
                <a:lnTo>
                  <a:pt x="1890" y="83"/>
                </a:lnTo>
                <a:lnTo>
                  <a:pt x="1890" y="83"/>
                </a:lnTo>
                <a:lnTo>
                  <a:pt x="1892" y="83"/>
                </a:lnTo>
                <a:lnTo>
                  <a:pt x="1894" y="83"/>
                </a:lnTo>
                <a:lnTo>
                  <a:pt x="1894" y="83"/>
                </a:lnTo>
                <a:lnTo>
                  <a:pt x="1899" y="83"/>
                </a:lnTo>
                <a:lnTo>
                  <a:pt x="1902" y="83"/>
                </a:lnTo>
                <a:lnTo>
                  <a:pt x="1906" y="83"/>
                </a:lnTo>
                <a:lnTo>
                  <a:pt x="1909" y="80"/>
                </a:lnTo>
                <a:lnTo>
                  <a:pt x="1911" y="80"/>
                </a:lnTo>
                <a:lnTo>
                  <a:pt x="1913" y="80"/>
                </a:lnTo>
                <a:lnTo>
                  <a:pt x="1916" y="83"/>
                </a:lnTo>
                <a:lnTo>
                  <a:pt x="1916" y="83"/>
                </a:lnTo>
                <a:lnTo>
                  <a:pt x="1916" y="83"/>
                </a:lnTo>
                <a:lnTo>
                  <a:pt x="1913" y="85"/>
                </a:lnTo>
                <a:lnTo>
                  <a:pt x="1911" y="85"/>
                </a:lnTo>
                <a:lnTo>
                  <a:pt x="1911" y="87"/>
                </a:lnTo>
                <a:lnTo>
                  <a:pt x="1911" y="87"/>
                </a:lnTo>
                <a:lnTo>
                  <a:pt x="1911" y="87"/>
                </a:lnTo>
                <a:lnTo>
                  <a:pt x="1909" y="87"/>
                </a:lnTo>
                <a:lnTo>
                  <a:pt x="1906" y="85"/>
                </a:lnTo>
                <a:lnTo>
                  <a:pt x="1899" y="85"/>
                </a:lnTo>
                <a:lnTo>
                  <a:pt x="1892" y="85"/>
                </a:lnTo>
                <a:lnTo>
                  <a:pt x="1885" y="87"/>
                </a:lnTo>
                <a:lnTo>
                  <a:pt x="1883" y="87"/>
                </a:lnTo>
                <a:lnTo>
                  <a:pt x="1878" y="90"/>
                </a:lnTo>
                <a:lnTo>
                  <a:pt x="1871" y="87"/>
                </a:lnTo>
                <a:lnTo>
                  <a:pt x="1859" y="90"/>
                </a:lnTo>
                <a:lnTo>
                  <a:pt x="1854" y="90"/>
                </a:lnTo>
                <a:lnTo>
                  <a:pt x="1854" y="90"/>
                </a:lnTo>
                <a:lnTo>
                  <a:pt x="1852" y="90"/>
                </a:lnTo>
                <a:lnTo>
                  <a:pt x="1850" y="90"/>
                </a:lnTo>
                <a:lnTo>
                  <a:pt x="1850" y="92"/>
                </a:lnTo>
                <a:lnTo>
                  <a:pt x="1850" y="92"/>
                </a:lnTo>
                <a:lnTo>
                  <a:pt x="1852" y="92"/>
                </a:lnTo>
                <a:lnTo>
                  <a:pt x="1852" y="92"/>
                </a:lnTo>
                <a:lnTo>
                  <a:pt x="1852" y="95"/>
                </a:lnTo>
                <a:lnTo>
                  <a:pt x="1852" y="95"/>
                </a:lnTo>
                <a:lnTo>
                  <a:pt x="1852" y="95"/>
                </a:lnTo>
                <a:lnTo>
                  <a:pt x="1852" y="95"/>
                </a:lnTo>
                <a:lnTo>
                  <a:pt x="1854" y="95"/>
                </a:lnTo>
                <a:lnTo>
                  <a:pt x="1857" y="95"/>
                </a:lnTo>
                <a:lnTo>
                  <a:pt x="1866" y="92"/>
                </a:lnTo>
                <a:lnTo>
                  <a:pt x="1866" y="92"/>
                </a:lnTo>
                <a:lnTo>
                  <a:pt x="1864" y="92"/>
                </a:lnTo>
                <a:lnTo>
                  <a:pt x="1861" y="95"/>
                </a:lnTo>
                <a:lnTo>
                  <a:pt x="1861" y="95"/>
                </a:lnTo>
                <a:lnTo>
                  <a:pt x="1861" y="95"/>
                </a:lnTo>
                <a:lnTo>
                  <a:pt x="1861" y="97"/>
                </a:lnTo>
                <a:lnTo>
                  <a:pt x="1861" y="97"/>
                </a:lnTo>
                <a:lnTo>
                  <a:pt x="1866" y="97"/>
                </a:lnTo>
                <a:lnTo>
                  <a:pt x="1873" y="97"/>
                </a:lnTo>
                <a:lnTo>
                  <a:pt x="1880" y="97"/>
                </a:lnTo>
                <a:lnTo>
                  <a:pt x="1880" y="97"/>
                </a:lnTo>
                <a:lnTo>
                  <a:pt x="1880" y="97"/>
                </a:lnTo>
                <a:lnTo>
                  <a:pt x="1878" y="97"/>
                </a:lnTo>
                <a:lnTo>
                  <a:pt x="1873" y="99"/>
                </a:lnTo>
                <a:lnTo>
                  <a:pt x="1871" y="99"/>
                </a:lnTo>
                <a:lnTo>
                  <a:pt x="1861" y="102"/>
                </a:lnTo>
                <a:lnTo>
                  <a:pt x="1859" y="102"/>
                </a:lnTo>
                <a:lnTo>
                  <a:pt x="1859" y="102"/>
                </a:lnTo>
                <a:lnTo>
                  <a:pt x="1859" y="102"/>
                </a:lnTo>
                <a:lnTo>
                  <a:pt x="1861" y="104"/>
                </a:lnTo>
                <a:lnTo>
                  <a:pt x="1866" y="104"/>
                </a:lnTo>
                <a:lnTo>
                  <a:pt x="1866" y="106"/>
                </a:lnTo>
                <a:lnTo>
                  <a:pt x="1868" y="106"/>
                </a:lnTo>
                <a:lnTo>
                  <a:pt x="1871" y="106"/>
                </a:lnTo>
                <a:lnTo>
                  <a:pt x="1885" y="109"/>
                </a:lnTo>
                <a:lnTo>
                  <a:pt x="1887" y="109"/>
                </a:lnTo>
                <a:lnTo>
                  <a:pt x="1887" y="106"/>
                </a:lnTo>
                <a:lnTo>
                  <a:pt x="1885" y="106"/>
                </a:lnTo>
                <a:lnTo>
                  <a:pt x="1885" y="104"/>
                </a:lnTo>
                <a:lnTo>
                  <a:pt x="1887" y="104"/>
                </a:lnTo>
                <a:lnTo>
                  <a:pt x="1890" y="104"/>
                </a:lnTo>
                <a:lnTo>
                  <a:pt x="1890" y="106"/>
                </a:lnTo>
                <a:lnTo>
                  <a:pt x="1892" y="106"/>
                </a:lnTo>
                <a:lnTo>
                  <a:pt x="1892" y="106"/>
                </a:lnTo>
                <a:lnTo>
                  <a:pt x="1894" y="106"/>
                </a:lnTo>
                <a:lnTo>
                  <a:pt x="1899" y="104"/>
                </a:lnTo>
                <a:lnTo>
                  <a:pt x="1902" y="104"/>
                </a:lnTo>
                <a:lnTo>
                  <a:pt x="1902" y="104"/>
                </a:lnTo>
                <a:lnTo>
                  <a:pt x="1902" y="104"/>
                </a:lnTo>
                <a:lnTo>
                  <a:pt x="1904" y="106"/>
                </a:lnTo>
                <a:lnTo>
                  <a:pt x="1904" y="106"/>
                </a:lnTo>
                <a:lnTo>
                  <a:pt x="1906" y="106"/>
                </a:lnTo>
                <a:lnTo>
                  <a:pt x="1906" y="106"/>
                </a:lnTo>
                <a:lnTo>
                  <a:pt x="1906" y="106"/>
                </a:lnTo>
                <a:lnTo>
                  <a:pt x="1911" y="106"/>
                </a:lnTo>
                <a:lnTo>
                  <a:pt x="1913" y="106"/>
                </a:lnTo>
                <a:lnTo>
                  <a:pt x="1916" y="104"/>
                </a:lnTo>
                <a:lnTo>
                  <a:pt x="1918" y="104"/>
                </a:lnTo>
                <a:lnTo>
                  <a:pt x="1920" y="104"/>
                </a:lnTo>
                <a:lnTo>
                  <a:pt x="1923" y="104"/>
                </a:lnTo>
                <a:lnTo>
                  <a:pt x="1923" y="104"/>
                </a:lnTo>
                <a:lnTo>
                  <a:pt x="1923" y="104"/>
                </a:lnTo>
                <a:lnTo>
                  <a:pt x="1925" y="104"/>
                </a:lnTo>
                <a:lnTo>
                  <a:pt x="1925" y="104"/>
                </a:lnTo>
                <a:lnTo>
                  <a:pt x="1930" y="104"/>
                </a:lnTo>
                <a:lnTo>
                  <a:pt x="1932" y="102"/>
                </a:lnTo>
                <a:lnTo>
                  <a:pt x="1935" y="102"/>
                </a:lnTo>
                <a:lnTo>
                  <a:pt x="1937" y="102"/>
                </a:lnTo>
                <a:lnTo>
                  <a:pt x="1939" y="104"/>
                </a:lnTo>
                <a:lnTo>
                  <a:pt x="1939" y="104"/>
                </a:lnTo>
                <a:lnTo>
                  <a:pt x="1944" y="104"/>
                </a:lnTo>
                <a:lnTo>
                  <a:pt x="1949" y="104"/>
                </a:lnTo>
                <a:lnTo>
                  <a:pt x="1953" y="104"/>
                </a:lnTo>
                <a:lnTo>
                  <a:pt x="1956" y="104"/>
                </a:lnTo>
                <a:lnTo>
                  <a:pt x="1958" y="106"/>
                </a:lnTo>
                <a:lnTo>
                  <a:pt x="1961" y="106"/>
                </a:lnTo>
                <a:lnTo>
                  <a:pt x="1968" y="109"/>
                </a:lnTo>
                <a:lnTo>
                  <a:pt x="1972" y="109"/>
                </a:lnTo>
                <a:lnTo>
                  <a:pt x="1975" y="111"/>
                </a:lnTo>
                <a:lnTo>
                  <a:pt x="1977" y="111"/>
                </a:lnTo>
                <a:lnTo>
                  <a:pt x="1979" y="111"/>
                </a:lnTo>
                <a:lnTo>
                  <a:pt x="1982" y="113"/>
                </a:lnTo>
                <a:lnTo>
                  <a:pt x="1984" y="113"/>
                </a:lnTo>
                <a:lnTo>
                  <a:pt x="1984" y="113"/>
                </a:lnTo>
                <a:lnTo>
                  <a:pt x="1987" y="113"/>
                </a:lnTo>
                <a:lnTo>
                  <a:pt x="1987" y="116"/>
                </a:lnTo>
                <a:lnTo>
                  <a:pt x="1984" y="116"/>
                </a:lnTo>
                <a:lnTo>
                  <a:pt x="1979" y="118"/>
                </a:lnTo>
                <a:lnTo>
                  <a:pt x="1979" y="118"/>
                </a:lnTo>
                <a:lnTo>
                  <a:pt x="1982" y="120"/>
                </a:lnTo>
                <a:lnTo>
                  <a:pt x="1984" y="120"/>
                </a:lnTo>
                <a:lnTo>
                  <a:pt x="1984" y="120"/>
                </a:lnTo>
                <a:lnTo>
                  <a:pt x="1984" y="123"/>
                </a:lnTo>
                <a:lnTo>
                  <a:pt x="1984" y="123"/>
                </a:lnTo>
                <a:lnTo>
                  <a:pt x="1989" y="125"/>
                </a:lnTo>
                <a:lnTo>
                  <a:pt x="1991" y="125"/>
                </a:lnTo>
                <a:lnTo>
                  <a:pt x="1991" y="128"/>
                </a:lnTo>
                <a:lnTo>
                  <a:pt x="1994" y="128"/>
                </a:lnTo>
                <a:lnTo>
                  <a:pt x="1994" y="128"/>
                </a:lnTo>
                <a:lnTo>
                  <a:pt x="1994" y="130"/>
                </a:lnTo>
                <a:lnTo>
                  <a:pt x="1994" y="130"/>
                </a:lnTo>
                <a:lnTo>
                  <a:pt x="1996" y="130"/>
                </a:lnTo>
                <a:lnTo>
                  <a:pt x="1998" y="132"/>
                </a:lnTo>
                <a:lnTo>
                  <a:pt x="1996" y="132"/>
                </a:lnTo>
                <a:lnTo>
                  <a:pt x="1996" y="132"/>
                </a:lnTo>
                <a:lnTo>
                  <a:pt x="1994" y="132"/>
                </a:lnTo>
                <a:lnTo>
                  <a:pt x="1991" y="135"/>
                </a:lnTo>
                <a:lnTo>
                  <a:pt x="1991" y="135"/>
                </a:lnTo>
                <a:lnTo>
                  <a:pt x="1991" y="135"/>
                </a:lnTo>
                <a:lnTo>
                  <a:pt x="1991" y="137"/>
                </a:lnTo>
                <a:lnTo>
                  <a:pt x="1989" y="137"/>
                </a:lnTo>
                <a:lnTo>
                  <a:pt x="1987" y="137"/>
                </a:lnTo>
                <a:lnTo>
                  <a:pt x="1984" y="139"/>
                </a:lnTo>
                <a:lnTo>
                  <a:pt x="1982" y="139"/>
                </a:lnTo>
                <a:lnTo>
                  <a:pt x="1982" y="139"/>
                </a:lnTo>
                <a:lnTo>
                  <a:pt x="1984" y="139"/>
                </a:lnTo>
                <a:lnTo>
                  <a:pt x="1989" y="139"/>
                </a:lnTo>
                <a:lnTo>
                  <a:pt x="1991" y="137"/>
                </a:lnTo>
                <a:lnTo>
                  <a:pt x="1994" y="137"/>
                </a:lnTo>
                <a:lnTo>
                  <a:pt x="1994" y="137"/>
                </a:lnTo>
                <a:lnTo>
                  <a:pt x="1994" y="139"/>
                </a:lnTo>
                <a:lnTo>
                  <a:pt x="1994" y="139"/>
                </a:lnTo>
                <a:lnTo>
                  <a:pt x="1994" y="142"/>
                </a:lnTo>
                <a:lnTo>
                  <a:pt x="1996" y="142"/>
                </a:lnTo>
                <a:lnTo>
                  <a:pt x="1996" y="142"/>
                </a:lnTo>
                <a:lnTo>
                  <a:pt x="1994" y="142"/>
                </a:lnTo>
                <a:lnTo>
                  <a:pt x="1996" y="142"/>
                </a:lnTo>
                <a:lnTo>
                  <a:pt x="1996" y="144"/>
                </a:lnTo>
                <a:lnTo>
                  <a:pt x="1994" y="144"/>
                </a:lnTo>
                <a:lnTo>
                  <a:pt x="1994" y="144"/>
                </a:lnTo>
                <a:lnTo>
                  <a:pt x="1994" y="144"/>
                </a:lnTo>
                <a:lnTo>
                  <a:pt x="1991" y="146"/>
                </a:lnTo>
                <a:lnTo>
                  <a:pt x="1989" y="146"/>
                </a:lnTo>
                <a:lnTo>
                  <a:pt x="1989" y="149"/>
                </a:lnTo>
                <a:lnTo>
                  <a:pt x="1989" y="149"/>
                </a:lnTo>
                <a:lnTo>
                  <a:pt x="1991" y="149"/>
                </a:lnTo>
                <a:lnTo>
                  <a:pt x="1991" y="149"/>
                </a:lnTo>
                <a:lnTo>
                  <a:pt x="1991" y="149"/>
                </a:lnTo>
                <a:lnTo>
                  <a:pt x="1991" y="151"/>
                </a:lnTo>
                <a:lnTo>
                  <a:pt x="1991" y="151"/>
                </a:lnTo>
                <a:lnTo>
                  <a:pt x="1994" y="151"/>
                </a:lnTo>
                <a:lnTo>
                  <a:pt x="1996" y="149"/>
                </a:lnTo>
                <a:lnTo>
                  <a:pt x="1996" y="151"/>
                </a:lnTo>
                <a:lnTo>
                  <a:pt x="1996" y="151"/>
                </a:lnTo>
                <a:lnTo>
                  <a:pt x="1996" y="154"/>
                </a:lnTo>
                <a:lnTo>
                  <a:pt x="1994" y="154"/>
                </a:lnTo>
                <a:lnTo>
                  <a:pt x="1994" y="156"/>
                </a:lnTo>
                <a:lnTo>
                  <a:pt x="1991" y="156"/>
                </a:lnTo>
                <a:lnTo>
                  <a:pt x="1989" y="156"/>
                </a:lnTo>
                <a:lnTo>
                  <a:pt x="1989" y="156"/>
                </a:lnTo>
                <a:lnTo>
                  <a:pt x="1989" y="158"/>
                </a:lnTo>
                <a:lnTo>
                  <a:pt x="1989" y="158"/>
                </a:lnTo>
                <a:lnTo>
                  <a:pt x="1989" y="158"/>
                </a:lnTo>
                <a:lnTo>
                  <a:pt x="1991" y="158"/>
                </a:lnTo>
                <a:lnTo>
                  <a:pt x="1991" y="158"/>
                </a:lnTo>
                <a:lnTo>
                  <a:pt x="1991" y="158"/>
                </a:lnTo>
                <a:lnTo>
                  <a:pt x="1994" y="158"/>
                </a:lnTo>
                <a:lnTo>
                  <a:pt x="1994" y="158"/>
                </a:lnTo>
                <a:lnTo>
                  <a:pt x="1996" y="158"/>
                </a:lnTo>
                <a:lnTo>
                  <a:pt x="1998" y="158"/>
                </a:lnTo>
                <a:lnTo>
                  <a:pt x="1998" y="158"/>
                </a:lnTo>
                <a:lnTo>
                  <a:pt x="1998" y="161"/>
                </a:lnTo>
                <a:lnTo>
                  <a:pt x="1998" y="161"/>
                </a:lnTo>
                <a:lnTo>
                  <a:pt x="1998" y="161"/>
                </a:lnTo>
                <a:lnTo>
                  <a:pt x="1998" y="163"/>
                </a:lnTo>
                <a:lnTo>
                  <a:pt x="1996" y="163"/>
                </a:lnTo>
                <a:lnTo>
                  <a:pt x="1996" y="163"/>
                </a:lnTo>
                <a:lnTo>
                  <a:pt x="1994" y="165"/>
                </a:lnTo>
                <a:lnTo>
                  <a:pt x="1991" y="165"/>
                </a:lnTo>
                <a:lnTo>
                  <a:pt x="1989" y="165"/>
                </a:lnTo>
                <a:lnTo>
                  <a:pt x="1984" y="165"/>
                </a:lnTo>
                <a:lnTo>
                  <a:pt x="1982" y="168"/>
                </a:lnTo>
                <a:lnTo>
                  <a:pt x="1984" y="168"/>
                </a:lnTo>
                <a:lnTo>
                  <a:pt x="1984" y="168"/>
                </a:lnTo>
                <a:lnTo>
                  <a:pt x="1987" y="168"/>
                </a:lnTo>
                <a:lnTo>
                  <a:pt x="1984" y="170"/>
                </a:lnTo>
                <a:lnTo>
                  <a:pt x="1982" y="170"/>
                </a:lnTo>
                <a:lnTo>
                  <a:pt x="1982" y="170"/>
                </a:lnTo>
                <a:lnTo>
                  <a:pt x="1979" y="170"/>
                </a:lnTo>
                <a:lnTo>
                  <a:pt x="1979" y="172"/>
                </a:lnTo>
                <a:lnTo>
                  <a:pt x="1984" y="172"/>
                </a:lnTo>
                <a:lnTo>
                  <a:pt x="1991" y="168"/>
                </a:lnTo>
                <a:lnTo>
                  <a:pt x="1991" y="168"/>
                </a:lnTo>
                <a:lnTo>
                  <a:pt x="1991" y="168"/>
                </a:lnTo>
                <a:lnTo>
                  <a:pt x="1991" y="170"/>
                </a:lnTo>
                <a:lnTo>
                  <a:pt x="1989" y="170"/>
                </a:lnTo>
                <a:lnTo>
                  <a:pt x="1982" y="172"/>
                </a:lnTo>
                <a:lnTo>
                  <a:pt x="1979" y="175"/>
                </a:lnTo>
                <a:lnTo>
                  <a:pt x="1975" y="180"/>
                </a:lnTo>
                <a:lnTo>
                  <a:pt x="1975" y="180"/>
                </a:lnTo>
                <a:lnTo>
                  <a:pt x="1972" y="180"/>
                </a:lnTo>
                <a:lnTo>
                  <a:pt x="1972" y="182"/>
                </a:lnTo>
                <a:lnTo>
                  <a:pt x="1972" y="182"/>
                </a:lnTo>
                <a:lnTo>
                  <a:pt x="1975" y="184"/>
                </a:lnTo>
                <a:lnTo>
                  <a:pt x="1975" y="184"/>
                </a:lnTo>
                <a:lnTo>
                  <a:pt x="1979" y="184"/>
                </a:lnTo>
                <a:lnTo>
                  <a:pt x="1982" y="187"/>
                </a:lnTo>
                <a:lnTo>
                  <a:pt x="1982" y="187"/>
                </a:lnTo>
                <a:lnTo>
                  <a:pt x="1989" y="184"/>
                </a:lnTo>
                <a:lnTo>
                  <a:pt x="1991" y="184"/>
                </a:lnTo>
                <a:lnTo>
                  <a:pt x="1991" y="184"/>
                </a:lnTo>
                <a:lnTo>
                  <a:pt x="1994" y="184"/>
                </a:lnTo>
                <a:lnTo>
                  <a:pt x="1994" y="182"/>
                </a:lnTo>
                <a:lnTo>
                  <a:pt x="1996" y="182"/>
                </a:lnTo>
                <a:lnTo>
                  <a:pt x="1994" y="180"/>
                </a:lnTo>
                <a:lnTo>
                  <a:pt x="1996" y="180"/>
                </a:lnTo>
                <a:lnTo>
                  <a:pt x="1996" y="182"/>
                </a:lnTo>
                <a:lnTo>
                  <a:pt x="1998" y="180"/>
                </a:lnTo>
                <a:lnTo>
                  <a:pt x="1998" y="180"/>
                </a:lnTo>
                <a:lnTo>
                  <a:pt x="2001" y="180"/>
                </a:lnTo>
                <a:lnTo>
                  <a:pt x="2003" y="177"/>
                </a:lnTo>
                <a:lnTo>
                  <a:pt x="2003" y="177"/>
                </a:lnTo>
                <a:lnTo>
                  <a:pt x="2005" y="177"/>
                </a:lnTo>
                <a:lnTo>
                  <a:pt x="2005" y="175"/>
                </a:lnTo>
                <a:lnTo>
                  <a:pt x="2003" y="175"/>
                </a:lnTo>
                <a:lnTo>
                  <a:pt x="2003" y="172"/>
                </a:lnTo>
                <a:lnTo>
                  <a:pt x="2003" y="172"/>
                </a:lnTo>
                <a:lnTo>
                  <a:pt x="2003" y="172"/>
                </a:lnTo>
                <a:lnTo>
                  <a:pt x="2003" y="170"/>
                </a:lnTo>
                <a:lnTo>
                  <a:pt x="2003" y="170"/>
                </a:lnTo>
                <a:lnTo>
                  <a:pt x="2003" y="170"/>
                </a:lnTo>
                <a:lnTo>
                  <a:pt x="2003" y="170"/>
                </a:lnTo>
                <a:lnTo>
                  <a:pt x="2008" y="168"/>
                </a:lnTo>
                <a:lnTo>
                  <a:pt x="2008" y="168"/>
                </a:lnTo>
                <a:lnTo>
                  <a:pt x="2005" y="170"/>
                </a:lnTo>
                <a:lnTo>
                  <a:pt x="2005" y="170"/>
                </a:lnTo>
                <a:lnTo>
                  <a:pt x="2005" y="172"/>
                </a:lnTo>
                <a:lnTo>
                  <a:pt x="2005" y="172"/>
                </a:lnTo>
                <a:lnTo>
                  <a:pt x="2005" y="172"/>
                </a:lnTo>
                <a:lnTo>
                  <a:pt x="2005" y="175"/>
                </a:lnTo>
                <a:lnTo>
                  <a:pt x="2005" y="175"/>
                </a:lnTo>
                <a:lnTo>
                  <a:pt x="2005" y="177"/>
                </a:lnTo>
                <a:lnTo>
                  <a:pt x="2005" y="177"/>
                </a:lnTo>
                <a:lnTo>
                  <a:pt x="2005" y="180"/>
                </a:lnTo>
                <a:lnTo>
                  <a:pt x="2008" y="177"/>
                </a:lnTo>
                <a:lnTo>
                  <a:pt x="2008" y="180"/>
                </a:lnTo>
                <a:lnTo>
                  <a:pt x="2005" y="180"/>
                </a:lnTo>
                <a:lnTo>
                  <a:pt x="2005" y="180"/>
                </a:lnTo>
                <a:lnTo>
                  <a:pt x="2001" y="182"/>
                </a:lnTo>
                <a:lnTo>
                  <a:pt x="2001" y="182"/>
                </a:lnTo>
                <a:lnTo>
                  <a:pt x="2001" y="182"/>
                </a:lnTo>
                <a:lnTo>
                  <a:pt x="2003" y="182"/>
                </a:lnTo>
                <a:lnTo>
                  <a:pt x="2005" y="182"/>
                </a:lnTo>
                <a:lnTo>
                  <a:pt x="2008" y="182"/>
                </a:lnTo>
                <a:lnTo>
                  <a:pt x="2013" y="180"/>
                </a:lnTo>
                <a:lnTo>
                  <a:pt x="2013" y="180"/>
                </a:lnTo>
                <a:lnTo>
                  <a:pt x="2017" y="182"/>
                </a:lnTo>
                <a:lnTo>
                  <a:pt x="2020" y="182"/>
                </a:lnTo>
                <a:lnTo>
                  <a:pt x="2022" y="180"/>
                </a:lnTo>
                <a:lnTo>
                  <a:pt x="2024" y="180"/>
                </a:lnTo>
                <a:lnTo>
                  <a:pt x="2024" y="180"/>
                </a:lnTo>
                <a:lnTo>
                  <a:pt x="2022" y="182"/>
                </a:lnTo>
                <a:lnTo>
                  <a:pt x="2010" y="184"/>
                </a:lnTo>
                <a:lnTo>
                  <a:pt x="2008" y="184"/>
                </a:lnTo>
                <a:lnTo>
                  <a:pt x="2005" y="184"/>
                </a:lnTo>
                <a:lnTo>
                  <a:pt x="2005" y="187"/>
                </a:lnTo>
                <a:lnTo>
                  <a:pt x="2003" y="187"/>
                </a:lnTo>
                <a:lnTo>
                  <a:pt x="2003" y="187"/>
                </a:lnTo>
                <a:lnTo>
                  <a:pt x="2003" y="189"/>
                </a:lnTo>
                <a:lnTo>
                  <a:pt x="2005" y="189"/>
                </a:lnTo>
                <a:lnTo>
                  <a:pt x="2005" y="189"/>
                </a:lnTo>
                <a:lnTo>
                  <a:pt x="2010" y="189"/>
                </a:lnTo>
                <a:lnTo>
                  <a:pt x="2010" y="189"/>
                </a:lnTo>
                <a:lnTo>
                  <a:pt x="2013" y="189"/>
                </a:lnTo>
                <a:lnTo>
                  <a:pt x="2015" y="189"/>
                </a:lnTo>
                <a:lnTo>
                  <a:pt x="2020" y="189"/>
                </a:lnTo>
                <a:lnTo>
                  <a:pt x="2024" y="189"/>
                </a:lnTo>
                <a:lnTo>
                  <a:pt x="2027" y="191"/>
                </a:lnTo>
                <a:lnTo>
                  <a:pt x="2027" y="191"/>
                </a:lnTo>
                <a:lnTo>
                  <a:pt x="2027" y="191"/>
                </a:lnTo>
                <a:lnTo>
                  <a:pt x="2027" y="191"/>
                </a:lnTo>
                <a:lnTo>
                  <a:pt x="2024" y="191"/>
                </a:lnTo>
                <a:lnTo>
                  <a:pt x="2022" y="191"/>
                </a:lnTo>
                <a:lnTo>
                  <a:pt x="2020" y="191"/>
                </a:lnTo>
                <a:lnTo>
                  <a:pt x="2017" y="191"/>
                </a:lnTo>
                <a:lnTo>
                  <a:pt x="2017" y="191"/>
                </a:lnTo>
                <a:lnTo>
                  <a:pt x="2020" y="194"/>
                </a:lnTo>
                <a:lnTo>
                  <a:pt x="2022" y="194"/>
                </a:lnTo>
                <a:lnTo>
                  <a:pt x="2022" y="194"/>
                </a:lnTo>
                <a:lnTo>
                  <a:pt x="2022" y="196"/>
                </a:lnTo>
                <a:lnTo>
                  <a:pt x="2022" y="196"/>
                </a:lnTo>
                <a:lnTo>
                  <a:pt x="2020" y="198"/>
                </a:lnTo>
                <a:lnTo>
                  <a:pt x="2020" y="198"/>
                </a:lnTo>
                <a:lnTo>
                  <a:pt x="2020" y="201"/>
                </a:lnTo>
                <a:lnTo>
                  <a:pt x="2024" y="201"/>
                </a:lnTo>
                <a:lnTo>
                  <a:pt x="2027" y="201"/>
                </a:lnTo>
                <a:lnTo>
                  <a:pt x="2027" y="203"/>
                </a:lnTo>
                <a:lnTo>
                  <a:pt x="2027" y="203"/>
                </a:lnTo>
                <a:lnTo>
                  <a:pt x="2022" y="203"/>
                </a:lnTo>
                <a:lnTo>
                  <a:pt x="2022" y="203"/>
                </a:lnTo>
                <a:lnTo>
                  <a:pt x="2017" y="201"/>
                </a:lnTo>
                <a:lnTo>
                  <a:pt x="2015" y="201"/>
                </a:lnTo>
                <a:lnTo>
                  <a:pt x="2013" y="201"/>
                </a:lnTo>
                <a:lnTo>
                  <a:pt x="2005" y="198"/>
                </a:lnTo>
                <a:lnTo>
                  <a:pt x="2003" y="196"/>
                </a:lnTo>
                <a:lnTo>
                  <a:pt x="2001" y="196"/>
                </a:lnTo>
                <a:lnTo>
                  <a:pt x="1998" y="196"/>
                </a:lnTo>
                <a:lnTo>
                  <a:pt x="1994" y="196"/>
                </a:lnTo>
                <a:lnTo>
                  <a:pt x="1991" y="196"/>
                </a:lnTo>
                <a:lnTo>
                  <a:pt x="1989" y="196"/>
                </a:lnTo>
                <a:lnTo>
                  <a:pt x="1989" y="196"/>
                </a:lnTo>
                <a:lnTo>
                  <a:pt x="1984" y="196"/>
                </a:lnTo>
                <a:lnTo>
                  <a:pt x="1982" y="196"/>
                </a:lnTo>
                <a:lnTo>
                  <a:pt x="1979" y="196"/>
                </a:lnTo>
                <a:lnTo>
                  <a:pt x="1977" y="198"/>
                </a:lnTo>
                <a:lnTo>
                  <a:pt x="1977" y="198"/>
                </a:lnTo>
                <a:lnTo>
                  <a:pt x="1979" y="198"/>
                </a:lnTo>
                <a:lnTo>
                  <a:pt x="1982" y="201"/>
                </a:lnTo>
                <a:lnTo>
                  <a:pt x="1982" y="203"/>
                </a:lnTo>
                <a:lnTo>
                  <a:pt x="1984" y="203"/>
                </a:lnTo>
                <a:lnTo>
                  <a:pt x="1989" y="203"/>
                </a:lnTo>
                <a:lnTo>
                  <a:pt x="1994" y="203"/>
                </a:lnTo>
                <a:lnTo>
                  <a:pt x="1996" y="206"/>
                </a:lnTo>
                <a:lnTo>
                  <a:pt x="1998" y="206"/>
                </a:lnTo>
                <a:lnTo>
                  <a:pt x="2001" y="208"/>
                </a:lnTo>
                <a:lnTo>
                  <a:pt x="2001" y="208"/>
                </a:lnTo>
                <a:lnTo>
                  <a:pt x="2010" y="210"/>
                </a:lnTo>
                <a:lnTo>
                  <a:pt x="2010" y="210"/>
                </a:lnTo>
                <a:lnTo>
                  <a:pt x="2013" y="210"/>
                </a:lnTo>
                <a:lnTo>
                  <a:pt x="2015" y="208"/>
                </a:lnTo>
                <a:lnTo>
                  <a:pt x="2017" y="208"/>
                </a:lnTo>
                <a:lnTo>
                  <a:pt x="2020" y="208"/>
                </a:lnTo>
                <a:lnTo>
                  <a:pt x="2020" y="210"/>
                </a:lnTo>
                <a:lnTo>
                  <a:pt x="2024" y="210"/>
                </a:lnTo>
                <a:lnTo>
                  <a:pt x="2027" y="208"/>
                </a:lnTo>
                <a:lnTo>
                  <a:pt x="2027" y="208"/>
                </a:lnTo>
                <a:lnTo>
                  <a:pt x="2027" y="210"/>
                </a:lnTo>
                <a:lnTo>
                  <a:pt x="2027" y="210"/>
                </a:lnTo>
                <a:lnTo>
                  <a:pt x="2024" y="210"/>
                </a:lnTo>
                <a:lnTo>
                  <a:pt x="2024" y="210"/>
                </a:lnTo>
                <a:lnTo>
                  <a:pt x="2024" y="213"/>
                </a:lnTo>
                <a:lnTo>
                  <a:pt x="2024" y="213"/>
                </a:lnTo>
                <a:lnTo>
                  <a:pt x="2022" y="213"/>
                </a:lnTo>
                <a:lnTo>
                  <a:pt x="2020" y="215"/>
                </a:lnTo>
                <a:lnTo>
                  <a:pt x="2017" y="215"/>
                </a:lnTo>
                <a:lnTo>
                  <a:pt x="2017" y="217"/>
                </a:lnTo>
                <a:lnTo>
                  <a:pt x="2015" y="220"/>
                </a:lnTo>
                <a:lnTo>
                  <a:pt x="2013" y="220"/>
                </a:lnTo>
                <a:lnTo>
                  <a:pt x="2010" y="222"/>
                </a:lnTo>
                <a:lnTo>
                  <a:pt x="2010" y="224"/>
                </a:lnTo>
                <a:lnTo>
                  <a:pt x="2013" y="224"/>
                </a:lnTo>
                <a:lnTo>
                  <a:pt x="2015" y="222"/>
                </a:lnTo>
                <a:lnTo>
                  <a:pt x="2017" y="222"/>
                </a:lnTo>
                <a:lnTo>
                  <a:pt x="2017" y="224"/>
                </a:lnTo>
                <a:lnTo>
                  <a:pt x="2020" y="224"/>
                </a:lnTo>
                <a:lnTo>
                  <a:pt x="2020" y="224"/>
                </a:lnTo>
                <a:lnTo>
                  <a:pt x="2017" y="224"/>
                </a:lnTo>
                <a:lnTo>
                  <a:pt x="2013" y="224"/>
                </a:lnTo>
                <a:lnTo>
                  <a:pt x="2008" y="224"/>
                </a:lnTo>
                <a:lnTo>
                  <a:pt x="2008" y="224"/>
                </a:lnTo>
                <a:lnTo>
                  <a:pt x="2005" y="229"/>
                </a:lnTo>
                <a:lnTo>
                  <a:pt x="2003" y="232"/>
                </a:lnTo>
                <a:lnTo>
                  <a:pt x="2003" y="232"/>
                </a:lnTo>
                <a:lnTo>
                  <a:pt x="2005" y="232"/>
                </a:lnTo>
                <a:lnTo>
                  <a:pt x="2008" y="232"/>
                </a:lnTo>
                <a:lnTo>
                  <a:pt x="2008" y="232"/>
                </a:lnTo>
                <a:lnTo>
                  <a:pt x="2005" y="234"/>
                </a:lnTo>
                <a:lnTo>
                  <a:pt x="2003" y="234"/>
                </a:lnTo>
                <a:lnTo>
                  <a:pt x="2003" y="234"/>
                </a:lnTo>
                <a:lnTo>
                  <a:pt x="1996" y="236"/>
                </a:lnTo>
                <a:lnTo>
                  <a:pt x="1996" y="236"/>
                </a:lnTo>
                <a:lnTo>
                  <a:pt x="1994" y="236"/>
                </a:lnTo>
                <a:lnTo>
                  <a:pt x="1987" y="232"/>
                </a:lnTo>
                <a:lnTo>
                  <a:pt x="1984" y="232"/>
                </a:lnTo>
                <a:lnTo>
                  <a:pt x="1979" y="234"/>
                </a:lnTo>
                <a:lnTo>
                  <a:pt x="1977" y="234"/>
                </a:lnTo>
                <a:lnTo>
                  <a:pt x="1972" y="239"/>
                </a:lnTo>
                <a:lnTo>
                  <a:pt x="1970" y="239"/>
                </a:lnTo>
                <a:lnTo>
                  <a:pt x="1968" y="239"/>
                </a:lnTo>
                <a:lnTo>
                  <a:pt x="1970" y="241"/>
                </a:lnTo>
                <a:lnTo>
                  <a:pt x="1972" y="239"/>
                </a:lnTo>
                <a:lnTo>
                  <a:pt x="1977" y="239"/>
                </a:lnTo>
                <a:lnTo>
                  <a:pt x="1977" y="241"/>
                </a:lnTo>
                <a:lnTo>
                  <a:pt x="1977" y="241"/>
                </a:lnTo>
                <a:lnTo>
                  <a:pt x="1982" y="241"/>
                </a:lnTo>
                <a:lnTo>
                  <a:pt x="1984" y="241"/>
                </a:lnTo>
                <a:lnTo>
                  <a:pt x="1989" y="241"/>
                </a:lnTo>
                <a:lnTo>
                  <a:pt x="1991" y="241"/>
                </a:lnTo>
                <a:lnTo>
                  <a:pt x="1996" y="239"/>
                </a:lnTo>
                <a:lnTo>
                  <a:pt x="1996" y="239"/>
                </a:lnTo>
                <a:lnTo>
                  <a:pt x="1996" y="239"/>
                </a:lnTo>
                <a:lnTo>
                  <a:pt x="1998" y="239"/>
                </a:lnTo>
                <a:lnTo>
                  <a:pt x="2001" y="239"/>
                </a:lnTo>
                <a:lnTo>
                  <a:pt x="2001" y="239"/>
                </a:lnTo>
                <a:lnTo>
                  <a:pt x="1998" y="239"/>
                </a:lnTo>
                <a:lnTo>
                  <a:pt x="1996" y="241"/>
                </a:lnTo>
                <a:lnTo>
                  <a:pt x="1996" y="241"/>
                </a:lnTo>
                <a:lnTo>
                  <a:pt x="1994" y="241"/>
                </a:lnTo>
                <a:lnTo>
                  <a:pt x="1994" y="243"/>
                </a:lnTo>
                <a:lnTo>
                  <a:pt x="1994" y="243"/>
                </a:lnTo>
                <a:lnTo>
                  <a:pt x="1991" y="243"/>
                </a:lnTo>
                <a:lnTo>
                  <a:pt x="1991" y="243"/>
                </a:lnTo>
                <a:lnTo>
                  <a:pt x="1989" y="243"/>
                </a:lnTo>
                <a:lnTo>
                  <a:pt x="1984" y="243"/>
                </a:lnTo>
                <a:lnTo>
                  <a:pt x="1979" y="243"/>
                </a:lnTo>
                <a:lnTo>
                  <a:pt x="1975" y="241"/>
                </a:lnTo>
                <a:lnTo>
                  <a:pt x="1972" y="241"/>
                </a:lnTo>
                <a:lnTo>
                  <a:pt x="1970" y="241"/>
                </a:lnTo>
                <a:lnTo>
                  <a:pt x="1970" y="243"/>
                </a:lnTo>
                <a:lnTo>
                  <a:pt x="1965" y="246"/>
                </a:lnTo>
                <a:lnTo>
                  <a:pt x="1961" y="248"/>
                </a:lnTo>
                <a:lnTo>
                  <a:pt x="1961" y="250"/>
                </a:lnTo>
                <a:lnTo>
                  <a:pt x="1961" y="250"/>
                </a:lnTo>
                <a:lnTo>
                  <a:pt x="1958" y="250"/>
                </a:lnTo>
                <a:lnTo>
                  <a:pt x="1956" y="253"/>
                </a:lnTo>
                <a:lnTo>
                  <a:pt x="1958" y="253"/>
                </a:lnTo>
                <a:lnTo>
                  <a:pt x="1961" y="253"/>
                </a:lnTo>
                <a:lnTo>
                  <a:pt x="1970" y="250"/>
                </a:lnTo>
                <a:lnTo>
                  <a:pt x="1970" y="248"/>
                </a:lnTo>
                <a:lnTo>
                  <a:pt x="1972" y="248"/>
                </a:lnTo>
                <a:lnTo>
                  <a:pt x="1975" y="248"/>
                </a:lnTo>
                <a:lnTo>
                  <a:pt x="1979" y="248"/>
                </a:lnTo>
                <a:lnTo>
                  <a:pt x="1982" y="248"/>
                </a:lnTo>
                <a:lnTo>
                  <a:pt x="1984" y="250"/>
                </a:lnTo>
                <a:lnTo>
                  <a:pt x="1987" y="250"/>
                </a:lnTo>
                <a:lnTo>
                  <a:pt x="1991" y="250"/>
                </a:lnTo>
                <a:lnTo>
                  <a:pt x="1991" y="248"/>
                </a:lnTo>
                <a:lnTo>
                  <a:pt x="1996" y="248"/>
                </a:lnTo>
                <a:lnTo>
                  <a:pt x="1998" y="248"/>
                </a:lnTo>
                <a:lnTo>
                  <a:pt x="1996" y="250"/>
                </a:lnTo>
                <a:lnTo>
                  <a:pt x="1994" y="250"/>
                </a:lnTo>
                <a:lnTo>
                  <a:pt x="1994" y="250"/>
                </a:lnTo>
                <a:lnTo>
                  <a:pt x="1998" y="253"/>
                </a:lnTo>
                <a:lnTo>
                  <a:pt x="1998" y="253"/>
                </a:lnTo>
                <a:lnTo>
                  <a:pt x="1998" y="255"/>
                </a:lnTo>
                <a:lnTo>
                  <a:pt x="1994" y="253"/>
                </a:lnTo>
                <a:lnTo>
                  <a:pt x="1989" y="250"/>
                </a:lnTo>
                <a:lnTo>
                  <a:pt x="1987" y="250"/>
                </a:lnTo>
                <a:lnTo>
                  <a:pt x="1982" y="250"/>
                </a:lnTo>
                <a:lnTo>
                  <a:pt x="1977" y="250"/>
                </a:lnTo>
                <a:lnTo>
                  <a:pt x="1975" y="250"/>
                </a:lnTo>
                <a:lnTo>
                  <a:pt x="1972" y="250"/>
                </a:lnTo>
                <a:lnTo>
                  <a:pt x="1968" y="250"/>
                </a:lnTo>
                <a:lnTo>
                  <a:pt x="1963" y="253"/>
                </a:lnTo>
                <a:lnTo>
                  <a:pt x="1961" y="253"/>
                </a:lnTo>
                <a:lnTo>
                  <a:pt x="1958" y="255"/>
                </a:lnTo>
                <a:lnTo>
                  <a:pt x="1953" y="255"/>
                </a:lnTo>
                <a:lnTo>
                  <a:pt x="1953" y="257"/>
                </a:lnTo>
                <a:lnTo>
                  <a:pt x="1951" y="260"/>
                </a:lnTo>
                <a:lnTo>
                  <a:pt x="1951" y="265"/>
                </a:lnTo>
                <a:lnTo>
                  <a:pt x="1953" y="265"/>
                </a:lnTo>
                <a:lnTo>
                  <a:pt x="1953" y="265"/>
                </a:lnTo>
                <a:lnTo>
                  <a:pt x="1956" y="265"/>
                </a:lnTo>
                <a:lnTo>
                  <a:pt x="1958" y="265"/>
                </a:lnTo>
                <a:lnTo>
                  <a:pt x="1961" y="265"/>
                </a:lnTo>
                <a:lnTo>
                  <a:pt x="1968" y="265"/>
                </a:lnTo>
                <a:lnTo>
                  <a:pt x="1968" y="265"/>
                </a:lnTo>
                <a:lnTo>
                  <a:pt x="1968" y="265"/>
                </a:lnTo>
                <a:lnTo>
                  <a:pt x="1968" y="267"/>
                </a:lnTo>
                <a:lnTo>
                  <a:pt x="1968" y="267"/>
                </a:lnTo>
                <a:lnTo>
                  <a:pt x="1965" y="267"/>
                </a:lnTo>
                <a:lnTo>
                  <a:pt x="1958" y="267"/>
                </a:lnTo>
                <a:lnTo>
                  <a:pt x="1958" y="267"/>
                </a:lnTo>
                <a:lnTo>
                  <a:pt x="1956" y="269"/>
                </a:lnTo>
                <a:lnTo>
                  <a:pt x="1951" y="269"/>
                </a:lnTo>
                <a:lnTo>
                  <a:pt x="1951" y="269"/>
                </a:lnTo>
                <a:lnTo>
                  <a:pt x="1951" y="272"/>
                </a:lnTo>
                <a:lnTo>
                  <a:pt x="1949" y="272"/>
                </a:lnTo>
                <a:lnTo>
                  <a:pt x="1946" y="274"/>
                </a:lnTo>
                <a:lnTo>
                  <a:pt x="1946" y="276"/>
                </a:lnTo>
                <a:lnTo>
                  <a:pt x="1944" y="276"/>
                </a:lnTo>
                <a:lnTo>
                  <a:pt x="1944" y="279"/>
                </a:lnTo>
                <a:lnTo>
                  <a:pt x="1946" y="279"/>
                </a:lnTo>
                <a:lnTo>
                  <a:pt x="1946" y="279"/>
                </a:lnTo>
                <a:lnTo>
                  <a:pt x="1951" y="279"/>
                </a:lnTo>
                <a:lnTo>
                  <a:pt x="1953" y="279"/>
                </a:lnTo>
                <a:lnTo>
                  <a:pt x="1956" y="276"/>
                </a:lnTo>
                <a:lnTo>
                  <a:pt x="1958" y="276"/>
                </a:lnTo>
                <a:lnTo>
                  <a:pt x="1961" y="274"/>
                </a:lnTo>
                <a:lnTo>
                  <a:pt x="1963" y="274"/>
                </a:lnTo>
                <a:lnTo>
                  <a:pt x="1975" y="269"/>
                </a:lnTo>
                <a:lnTo>
                  <a:pt x="1977" y="267"/>
                </a:lnTo>
                <a:lnTo>
                  <a:pt x="1982" y="267"/>
                </a:lnTo>
                <a:lnTo>
                  <a:pt x="1984" y="265"/>
                </a:lnTo>
                <a:lnTo>
                  <a:pt x="1984" y="265"/>
                </a:lnTo>
                <a:lnTo>
                  <a:pt x="1984" y="267"/>
                </a:lnTo>
                <a:lnTo>
                  <a:pt x="1979" y="267"/>
                </a:lnTo>
                <a:lnTo>
                  <a:pt x="1977" y="269"/>
                </a:lnTo>
                <a:lnTo>
                  <a:pt x="1975" y="269"/>
                </a:lnTo>
                <a:lnTo>
                  <a:pt x="1972" y="269"/>
                </a:lnTo>
                <a:lnTo>
                  <a:pt x="1972" y="272"/>
                </a:lnTo>
                <a:lnTo>
                  <a:pt x="1970" y="272"/>
                </a:lnTo>
                <a:lnTo>
                  <a:pt x="1968" y="274"/>
                </a:lnTo>
                <a:lnTo>
                  <a:pt x="1965" y="274"/>
                </a:lnTo>
                <a:lnTo>
                  <a:pt x="1963" y="274"/>
                </a:lnTo>
                <a:lnTo>
                  <a:pt x="1953" y="279"/>
                </a:lnTo>
                <a:lnTo>
                  <a:pt x="1946" y="281"/>
                </a:lnTo>
                <a:lnTo>
                  <a:pt x="1946" y="281"/>
                </a:lnTo>
                <a:lnTo>
                  <a:pt x="1946" y="281"/>
                </a:lnTo>
                <a:lnTo>
                  <a:pt x="1949" y="281"/>
                </a:lnTo>
                <a:lnTo>
                  <a:pt x="1949" y="281"/>
                </a:lnTo>
                <a:lnTo>
                  <a:pt x="1949" y="281"/>
                </a:lnTo>
                <a:lnTo>
                  <a:pt x="1946" y="286"/>
                </a:lnTo>
                <a:lnTo>
                  <a:pt x="1944" y="288"/>
                </a:lnTo>
                <a:lnTo>
                  <a:pt x="1946" y="288"/>
                </a:lnTo>
                <a:lnTo>
                  <a:pt x="1946" y="291"/>
                </a:lnTo>
                <a:lnTo>
                  <a:pt x="1951" y="288"/>
                </a:lnTo>
                <a:lnTo>
                  <a:pt x="1953" y="291"/>
                </a:lnTo>
                <a:lnTo>
                  <a:pt x="1956" y="291"/>
                </a:lnTo>
                <a:lnTo>
                  <a:pt x="1961" y="291"/>
                </a:lnTo>
                <a:lnTo>
                  <a:pt x="1963" y="288"/>
                </a:lnTo>
                <a:lnTo>
                  <a:pt x="1965" y="286"/>
                </a:lnTo>
                <a:lnTo>
                  <a:pt x="1968" y="286"/>
                </a:lnTo>
                <a:lnTo>
                  <a:pt x="1972" y="286"/>
                </a:lnTo>
                <a:lnTo>
                  <a:pt x="1975" y="286"/>
                </a:lnTo>
                <a:lnTo>
                  <a:pt x="1977" y="286"/>
                </a:lnTo>
                <a:lnTo>
                  <a:pt x="1977" y="286"/>
                </a:lnTo>
                <a:lnTo>
                  <a:pt x="1975" y="286"/>
                </a:lnTo>
                <a:lnTo>
                  <a:pt x="1968" y="286"/>
                </a:lnTo>
                <a:lnTo>
                  <a:pt x="1965" y="288"/>
                </a:lnTo>
                <a:lnTo>
                  <a:pt x="1961" y="291"/>
                </a:lnTo>
                <a:lnTo>
                  <a:pt x="1958" y="293"/>
                </a:lnTo>
                <a:lnTo>
                  <a:pt x="1953" y="293"/>
                </a:lnTo>
                <a:lnTo>
                  <a:pt x="1953" y="293"/>
                </a:lnTo>
                <a:lnTo>
                  <a:pt x="1951" y="293"/>
                </a:lnTo>
                <a:lnTo>
                  <a:pt x="1951" y="295"/>
                </a:lnTo>
                <a:lnTo>
                  <a:pt x="1951" y="295"/>
                </a:lnTo>
                <a:lnTo>
                  <a:pt x="1951" y="295"/>
                </a:lnTo>
                <a:lnTo>
                  <a:pt x="1953" y="298"/>
                </a:lnTo>
                <a:lnTo>
                  <a:pt x="1953" y="300"/>
                </a:lnTo>
                <a:lnTo>
                  <a:pt x="1953" y="305"/>
                </a:lnTo>
                <a:lnTo>
                  <a:pt x="1951" y="305"/>
                </a:lnTo>
                <a:lnTo>
                  <a:pt x="1951" y="307"/>
                </a:lnTo>
                <a:lnTo>
                  <a:pt x="1949" y="312"/>
                </a:lnTo>
                <a:lnTo>
                  <a:pt x="1949" y="312"/>
                </a:lnTo>
                <a:lnTo>
                  <a:pt x="1949" y="314"/>
                </a:lnTo>
                <a:lnTo>
                  <a:pt x="1951" y="314"/>
                </a:lnTo>
                <a:lnTo>
                  <a:pt x="1951" y="314"/>
                </a:lnTo>
                <a:lnTo>
                  <a:pt x="1953" y="314"/>
                </a:lnTo>
                <a:lnTo>
                  <a:pt x="1956" y="312"/>
                </a:lnTo>
                <a:lnTo>
                  <a:pt x="1961" y="309"/>
                </a:lnTo>
                <a:lnTo>
                  <a:pt x="1961" y="307"/>
                </a:lnTo>
                <a:lnTo>
                  <a:pt x="1963" y="305"/>
                </a:lnTo>
                <a:lnTo>
                  <a:pt x="1965" y="305"/>
                </a:lnTo>
                <a:lnTo>
                  <a:pt x="1965" y="305"/>
                </a:lnTo>
                <a:lnTo>
                  <a:pt x="1965" y="305"/>
                </a:lnTo>
                <a:lnTo>
                  <a:pt x="1963" y="307"/>
                </a:lnTo>
                <a:lnTo>
                  <a:pt x="1968" y="307"/>
                </a:lnTo>
                <a:lnTo>
                  <a:pt x="1970" y="305"/>
                </a:lnTo>
                <a:lnTo>
                  <a:pt x="1970" y="305"/>
                </a:lnTo>
                <a:lnTo>
                  <a:pt x="1972" y="305"/>
                </a:lnTo>
                <a:lnTo>
                  <a:pt x="1972" y="302"/>
                </a:lnTo>
                <a:lnTo>
                  <a:pt x="1972" y="300"/>
                </a:lnTo>
                <a:lnTo>
                  <a:pt x="1972" y="298"/>
                </a:lnTo>
                <a:lnTo>
                  <a:pt x="1972" y="295"/>
                </a:lnTo>
                <a:lnTo>
                  <a:pt x="1972" y="295"/>
                </a:lnTo>
                <a:lnTo>
                  <a:pt x="1972" y="298"/>
                </a:lnTo>
                <a:lnTo>
                  <a:pt x="1972" y="300"/>
                </a:lnTo>
                <a:lnTo>
                  <a:pt x="1975" y="302"/>
                </a:lnTo>
                <a:lnTo>
                  <a:pt x="1975" y="302"/>
                </a:lnTo>
                <a:lnTo>
                  <a:pt x="1975" y="302"/>
                </a:lnTo>
                <a:lnTo>
                  <a:pt x="1975" y="305"/>
                </a:lnTo>
                <a:lnTo>
                  <a:pt x="1977" y="305"/>
                </a:lnTo>
                <a:lnTo>
                  <a:pt x="1979" y="305"/>
                </a:lnTo>
                <a:lnTo>
                  <a:pt x="1979" y="305"/>
                </a:lnTo>
                <a:lnTo>
                  <a:pt x="1979" y="307"/>
                </a:lnTo>
                <a:lnTo>
                  <a:pt x="1979" y="309"/>
                </a:lnTo>
                <a:lnTo>
                  <a:pt x="1979" y="309"/>
                </a:lnTo>
                <a:lnTo>
                  <a:pt x="1977" y="309"/>
                </a:lnTo>
                <a:lnTo>
                  <a:pt x="1977" y="307"/>
                </a:lnTo>
                <a:lnTo>
                  <a:pt x="1977" y="305"/>
                </a:lnTo>
                <a:lnTo>
                  <a:pt x="1975" y="305"/>
                </a:lnTo>
                <a:lnTo>
                  <a:pt x="1972" y="307"/>
                </a:lnTo>
                <a:lnTo>
                  <a:pt x="1970" y="307"/>
                </a:lnTo>
                <a:lnTo>
                  <a:pt x="1970" y="307"/>
                </a:lnTo>
                <a:lnTo>
                  <a:pt x="1968" y="307"/>
                </a:lnTo>
                <a:lnTo>
                  <a:pt x="1968" y="307"/>
                </a:lnTo>
                <a:lnTo>
                  <a:pt x="1965" y="307"/>
                </a:lnTo>
                <a:lnTo>
                  <a:pt x="1963" y="307"/>
                </a:lnTo>
                <a:lnTo>
                  <a:pt x="1961" y="309"/>
                </a:lnTo>
                <a:lnTo>
                  <a:pt x="1956" y="312"/>
                </a:lnTo>
                <a:lnTo>
                  <a:pt x="1953" y="314"/>
                </a:lnTo>
                <a:lnTo>
                  <a:pt x="1953" y="317"/>
                </a:lnTo>
                <a:lnTo>
                  <a:pt x="1953" y="317"/>
                </a:lnTo>
                <a:lnTo>
                  <a:pt x="1953" y="317"/>
                </a:lnTo>
                <a:lnTo>
                  <a:pt x="1956" y="317"/>
                </a:lnTo>
                <a:lnTo>
                  <a:pt x="1956" y="317"/>
                </a:lnTo>
                <a:lnTo>
                  <a:pt x="1958" y="317"/>
                </a:lnTo>
                <a:lnTo>
                  <a:pt x="1961" y="317"/>
                </a:lnTo>
                <a:lnTo>
                  <a:pt x="1968" y="314"/>
                </a:lnTo>
                <a:lnTo>
                  <a:pt x="1972" y="312"/>
                </a:lnTo>
                <a:lnTo>
                  <a:pt x="1972" y="312"/>
                </a:lnTo>
                <a:lnTo>
                  <a:pt x="1972" y="314"/>
                </a:lnTo>
                <a:lnTo>
                  <a:pt x="1970" y="314"/>
                </a:lnTo>
                <a:lnTo>
                  <a:pt x="1970" y="314"/>
                </a:lnTo>
                <a:lnTo>
                  <a:pt x="1972" y="314"/>
                </a:lnTo>
                <a:lnTo>
                  <a:pt x="1975" y="314"/>
                </a:lnTo>
                <a:lnTo>
                  <a:pt x="1972" y="317"/>
                </a:lnTo>
                <a:lnTo>
                  <a:pt x="1968" y="317"/>
                </a:lnTo>
                <a:lnTo>
                  <a:pt x="1968" y="317"/>
                </a:lnTo>
                <a:lnTo>
                  <a:pt x="1963" y="317"/>
                </a:lnTo>
                <a:lnTo>
                  <a:pt x="1958" y="317"/>
                </a:lnTo>
                <a:lnTo>
                  <a:pt x="1953" y="319"/>
                </a:lnTo>
                <a:lnTo>
                  <a:pt x="1953" y="321"/>
                </a:lnTo>
                <a:lnTo>
                  <a:pt x="1951" y="324"/>
                </a:lnTo>
                <a:lnTo>
                  <a:pt x="1951" y="326"/>
                </a:lnTo>
                <a:lnTo>
                  <a:pt x="1953" y="328"/>
                </a:lnTo>
                <a:lnTo>
                  <a:pt x="1953" y="333"/>
                </a:lnTo>
                <a:lnTo>
                  <a:pt x="1956" y="335"/>
                </a:lnTo>
                <a:lnTo>
                  <a:pt x="1956" y="335"/>
                </a:lnTo>
                <a:lnTo>
                  <a:pt x="1956" y="335"/>
                </a:lnTo>
                <a:lnTo>
                  <a:pt x="1958" y="338"/>
                </a:lnTo>
                <a:lnTo>
                  <a:pt x="1958" y="338"/>
                </a:lnTo>
                <a:lnTo>
                  <a:pt x="1958" y="338"/>
                </a:lnTo>
                <a:lnTo>
                  <a:pt x="1958" y="340"/>
                </a:lnTo>
                <a:lnTo>
                  <a:pt x="1958" y="340"/>
                </a:lnTo>
                <a:lnTo>
                  <a:pt x="1961" y="340"/>
                </a:lnTo>
                <a:lnTo>
                  <a:pt x="1965" y="338"/>
                </a:lnTo>
                <a:lnTo>
                  <a:pt x="1970" y="335"/>
                </a:lnTo>
                <a:lnTo>
                  <a:pt x="1965" y="340"/>
                </a:lnTo>
                <a:lnTo>
                  <a:pt x="1963" y="340"/>
                </a:lnTo>
                <a:lnTo>
                  <a:pt x="1961" y="343"/>
                </a:lnTo>
                <a:lnTo>
                  <a:pt x="1961" y="343"/>
                </a:lnTo>
                <a:lnTo>
                  <a:pt x="1958" y="345"/>
                </a:lnTo>
                <a:lnTo>
                  <a:pt x="1958" y="347"/>
                </a:lnTo>
                <a:lnTo>
                  <a:pt x="1958" y="347"/>
                </a:lnTo>
                <a:lnTo>
                  <a:pt x="1958" y="347"/>
                </a:lnTo>
                <a:lnTo>
                  <a:pt x="1958" y="350"/>
                </a:lnTo>
                <a:lnTo>
                  <a:pt x="1961" y="350"/>
                </a:lnTo>
                <a:lnTo>
                  <a:pt x="1961" y="350"/>
                </a:lnTo>
                <a:lnTo>
                  <a:pt x="1963" y="352"/>
                </a:lnTo>
                <a:lnTo>
                  <a:pt x="1965" y="352"/>
                </a:lnTo>
                <a:lnTo>
                  <a:pt x="1965" y="352"/>
                </a:lnTo>
                <a:lnTo>
                  <a:pt x="1963" y="354"/>
                </a:lnTo>
                <a:lnTo>
                  <a:pt x="1963" y="354"/>
                </a:lnTo>
                <a:lnTo>
                  <a:pt x="1963" y="357"/>
                </a:lnTo>
                <a:lnTo>
                  <a:pt x="1963" y="357"/>
                </a:lnTo>
                <a:lnTo>
                  <a:pt x="1968" y="357"/>
                </a:lnTo>
                <a:lnTo>
                  <a:pt x="1968" y="354"/>
                </a:lnTo>
                <a:lnTo>
                  <a:pt x="1970" y="354"/>
                </a:lnTo>
                <a:lnTo>
                  <a:pt x="1972" y="354"/>
                </a:lnTo>
                <a:lnTo>
                  <a:pt x="1972" y="354"/>
                </a:lnTo>
                <a:lnTo>
                  <a:pt x="1975" y="354"/>
                </a:lnTo>
                <a:lnTo>
                  <a:pt x="1972" y="357"/>
                </a:lnTo>
                <a:lnTo>
                  <a:pt x="1972" y="357"/>
                </a:lnTo>
                <a:lnTo>
                  <a:pt x="1970" y="357"/>
                </a:lnTo>
                <a:lnTo>
                  <a:pt x="1968" y="357"/>
                </a:lnTo>
                <a:lnTo>
                  <a:pt x="1965" y="359"/>
                </a:lnTo>
                <a:lnTo>
                  <a:pt x="1965" y="359"/>
                </a:lnTo>
                <a:lnTo>
                  <a:pt x="1965" y="361"/>
                </a:lnTo>
                <a:lnTo>
                  <a:pt x="1965" y="361"/>
                </a:lnTo>
                <a:lnTo>
                  <a:pt x="1965" y="361"/>
                </a:lnTo>
                <a:lnTo>
                  <a:pt x="1968" y="361"/>
                </a:lnTo>
                <a:lnTo>
                  <a:pt x="1965" y="364"/>
                </a:lnTo>
                <a:lnTo>
                  <a:pt x="1965" y="364"/>
                </a:lnTo>
                <a:lnTo>
                  <a:pt x="1965" y="366"/>
                </a:lnTo>
                <a:lnTo>
                  <a:pt x="1968" y="366"/>
                </a:lnTo>
                <a:lnTo>
                  <a:pt x="1968" y="366"/>
                </a:lnTo>
                <a:lnTo>
                  <a:pt x="1968" y="368"/>
                </a:lnTo>
                <a:lnTo>
                  <a:pt x="1968" y="371"/>
                </a:lnTo>
                <a:lnTo>
                  <a:pt x="1972" y="371"/>
                </a:lnTo>
                <a:lnTo>
                  <a:pt x="1972" y="371"/>
                </a:lnTo>
                <a:lnTo>
                  <a:pt x="1972" y="371"/>
                </a:lnTo>
                <a:lnTo>
                  <a:pt x="1975" y="371"/>
                </a:lnTo>
                <a:lnTo>
                  <a:pt x="1975" y="373"/>
                </a:lnTo>
                <a:lnTo>
                  <a:pt x="1975" y="373"/>
                </a:lnTo>
                <a:lnTo>
                  <a:pt x="1972" y="376"/>
                </a:lnTo>
                <a:lnTo>
                  <a:pt x="1975" y="376"/>
                </a:lnTo>
                <a:lnTo>
                  <a:pt x="1977" y="376"/>
                </a:lnTo>
                <a:lnTo>
                  <a:pt x="1979" y="376"/>
                </a:lnTo>
                <a:lnTo>
                  <a:pt x="1982" y="376"/>
                </a:lnTo>
                <a:lnTo>
                  <a:pt x="1979" y="376"/>
                </a:lnTo>
                <a:lnTo>
                  <a:pt x="1975" y="378"/>
                </a:lnTo>
                <a:lnTo>
                  <a:pt x="1972" y="380"/>
                </a:lnTo>
                <a:lnTo>
                  <a:pt x="1975" y="380"/>
                </a:lnTo>
                <a:lnTo>
                  <a:pt x="1975" y="380"/>
                </a:lnTo>
                <a:lnTo>
                  <a:pt x="1975" y="380"/>
                </a:lnTo>
                <a:lnTo>
                  <a:pt x="1979" y="380"/>
                </a:lnTo>
                <a:lnTo>
                  <a:pt x="1979" y="380"/>
                </a:lnTo>
                <a:lnTo>
                  <a:pt x="1979" y="380"/>
                </a:lnTo>
                <a:lnTo>
                  <a:pt x="1979" y="378"/>
                </a:lnTo>
                <a:lnTo>
                  <a:pt x="1982" y="378"/>
                </a:lnTo>
                <a:lnTo>
                  <a:pt x="1984" y="378"/>
                </a:lnTo>
                <a:lnTo>
                  <a:pt x="1984" y="378"/>
                </a:lnTo>
                <a:lnTo>
                  <a:pt x="1987" y="380"/>
                </a:lnTo>
                <a:lnTo>
                  <a:pt x="1989" y="380"/>
                </a:lnTo>
                <a:lnTo>
                  <a:pt x="1989" y="378"/>
                </a:lnTo>
                <a:lnTo>
                  <a:pt x="1991" y="378"/>
                </a:lnTo>
                <a:lnTo>
                  <a:pt x="1994" y="378"/>
                </a:lnTo>
                <a:lnTo>
                  <a:pt x="1996" y="378"/>
                </a:lnTo>
                <a:lnTo>
                  <a:pt x="1996" y="378"/>
                </a:lnTo>
                <a:lnTo>
                  <a:pt x="1998" y="376"/>
                </a:lnTo>
                <a:lnTo>
                  <a:pt x="2003" y="376"/>
                </a:lnTo>
                <a:lnTo>
                  <a:pt x="2008" y="373"/>
                </a:lnTo>
                <a:lnTo>
                  <a:pt x="2010" y="373"/>
                </a:lnTo>
                <a:lnTo>
                  <a:pt x="2010" y="373"/>
                </a:lnTo>
                <a:lnTo>
                  <a:pt x="2010" y="371"/>
                </a:lnTo>
                <a:lnTo>
                  <a:pt x="2013" y="371"/>
                </a:lnTo>
                <a:lnTo>
                  <a:pt x="2013" y="371"/>
                </a:lnTo>
                <a:lnTo>
                  <a:pt x="2010" y="373"/>
                </a:lnTo>
                <a:lnTo>
                  <a:pt x="2010" y="376"/>
                </a:lnTo>
                <a:lnTo>
                  <a:pt x="2008" y="376"/>
                </a:lnTo>
                <a:lnTo>
                  <a:pt x="2003" y="380"/>
                </a:lnTo>
                <a:lnTo>
                  <a:pt x="2003" y="383"/>
                </a:lnTo>
                <a:lnTo>
                  <a:pt x="2005" y="383"/>
                </a:lnTo>
                <a:lnTo>
                  <a:pt x="2005" y="383"/>
                </a:lnTo>
                <a:lnTo>
                  <a:pt x="2008" y="385"/>
                </a:lnTo>
                <a:lnTo>
                  <a:pt x="2010" y="385"/>
                </a:lnTo>
                <a:lnTo>
                  <a:pt x="2013" y="385"/>
                </a:lnTo>
                <a:lnTo>
                  <a:pt x="2013" y="385"/>
                </a:lnTo>
                <a:lnTo>
                  <a:pt x="2015" y="385"/>
                </a:lnTo>
                <a:lnTo>
                  <a:pt x="2017" y="385"/>
                </a:lnTo>
                <a:lnTo>
                  <a:pt x="2024" y="383"/>
                </a:lnTo>
                <a:lnTo>
                  <a:pt x="2024" y="383"/>
                </a:lnTo>
                <a:lnTo>
                  <a:pt x="2022" y="385"/>
                </a:lnTo>
                <a:lnTo>
                  <a:pt x="2020" y="385"/>
                </a:lnTo>
                <a:lnTo>
                  <a:pt x="2017" y="387"/>
                </a:lnTo>
                <a:lnTo>
                  <a:pt x="2015" y="387"/>
                </a:lnTo>
                <a:lnTo>
                  <a:pt x="2013" y="387"/>
                </a:lnTo>
                <a:lnTo>
                  <a:pt x="2013" y="390"/>
                </a:lnTo>
                <a:lnTo>
                  <a:pt x="2010" y="390"/>
                </a:lnTo>
                <a:lnTo>
                  <a:pt x="2017" y="394"/>
                </a:lnTo>
                <a:lnTo>
                  <a:pt x="2020" y="394"/>
                </a:lnTo>
                <a:lnTo>
                  <a:pt x="2022" y="394"/>
                </a:lnTo>
                <a:lnTo>
                  <a:pt x="2024" y="392"/>
                </a:lnTo>
                <a:lnTo>
                  <a:pt x="2027" y="390"/>
                </a:lnTo>
                <a:lnTo>
                  <a:pt x="2029" y="390"/>
                </a:lnTo>
                <a:lnTo>
                  <a:pt x="2029" y="390"/>
                </a:lnTo>
                <a:lnTo>
                  <a:pt x="2027" y="392"/>
                </a:lnTo>
                <a:lnTo>
                  <a:pt x="2024" y="394"/>
                </a:lnTo>
                <a:lnTo>
                  <a:pt x="2022" y="394"/>
                </a:lnTo>
                <a:lnTo>
                  <a:pt x="2022" y="397"/>
                </a:lnTo>
                <a:lnTo>
                  <a:pt x="2022" y="397"/>
                </a:lnTo>
                <a:lnTo>
                  <a:pt x="2024" y="397"/>
                </a:lnTo>
                <a:lnTo>
                  <a:pt x="2024" y="397"/>
                </a:lnTo>
                <a:lnTo>
                  <a:pt x="2027" y="397"/>
                </a:lnTo>
                <a:lnTo>
                  <a:pt x="2029" y="397"/>
                </a:lnTo>
                <a:lnTo>
                  <a:pt x="2027" y="397"/>
                </a:lnTo>
                <a:lnTo>
                  <a:pt x="2027" y="397"/>
                </a:lnTo>
                <a:lnTo>
                  <a:pt x="2029" y="399"/>
                </a:lnTo>
                <a:lnTo>
                  <a:pt x="2031" y="397"/>
                </a:lnTo>
                <a:lnTo>
                  <a:pt x="2034" y="397"/>
                </a:lnTo>
                <a:lnTo>
                  <a:pt x="2034" y="397"/>
                </a:lnTo>
                <a:lnTo>
                  <a:pt x="2034" y="397"/>
                </a:lnTo>
                <a:lnTo>
                  <a:pt x="2031" y="394"/>
                </a:lnTo>
                <a:lnTo>
                  <a:pt x="2031" y="394"/>
                </a:lnTo>
                <a:lnTo>
                  <a:pt x="2034" y="394"/>
                </a:lnTo>
                <a:lnTo>
                  <a:pt x="2034" y="397"/>
                </a:lnTo>
                <a:lnTo>
                  <a:pt x="2039" y="397"/>
                </a:lnTo>
                <a:lnTo>
                  <a:pt x="2041" y="394"/>
                </a:lnTo>
                <a:lnTo>
                  <a:pt x="2043" y="394"/>
                </a:lnTo>
                <a:lnTo>
                  <a:pt x="2043" y="390"/>
                </a:lnTo>
                <a:lnTo>
                  <a:pt x="2043" y="390"/>
                </a:lnTo>
                <a:lnTo>
                  <a:pt x="2046" y="387"/>
                </a:lnTo>
                <a:lnTo>
                  <a:pt x="2043" y="387"/>
                </a:lnTo>
                <a:lnTo>
                  <a:pt x="2043" y="385"/>
                </a:lnTo>
                <a:lnTo>
                  <a:pt x="2041" y="385"/>
                </a:lnTo>
                <a:lnTo>
                  <a:pt x="2039" y="385"/>
                </a:lnTo>
                <a:lnTo>
                  <a:pt x="2036" y="385"/>
                </a:lnTo>
                <a:lnTo>
                  <a:pt x="2034" y="383"/>
                </a:lnTo>
                <a:lnTo>
                  <a:pt x="2036" y="383"/>
                </a:lnTo>
                <a:lnTo>
                  <a:pt x="2036" y="383"/>
                </a:lnTo>
                <a:lnTo>
                  <a:pt x="2041" y="383"/>
                </a:lnTo>
                <a:lnTo>
                  <a:pt x="2043" y="385"/>
                </a:lnTo>
                <a:lnTo>
                  <a:pt x="2046" y="385"/>
                </a:lnTo>
                <a:lnTo>
                  <a:pt x="2046" y="385"/>
                </a:lnTo>
                <a:lnTo>
                  <a:pt x="2048" y="385"/>
                </a:lnTo>
                <a:lnTo>
                  <a:pt x="2055" y="380"/>
                </a:lnTo>
                <a:lnTo>
                  <a:pt x="2057" y="373"/>
                </a:lnTo>
                <a:lnTo>
                  <a:pt x="2062" y="368"/>
                </a:lnTo>
                <a:lnTo>
                  <a:pt x="2065" y="366"/>
                </a:lnTo>
                <a:lnTo>
                  <a:pt x="2067" y="364"/>
                </a:lnTo>
                <a:lnTo>
                  <a:pt x="2067" y="361"/>
                </a:lnTo>
                <a:lnTo>
                  <a:pt x="2065" y="361"/>
                </a:lnTo>
                <a:lnTo>
                  <a:pt x="2065" y="361"/>
                </a:lnTo>
                <a:lnTo>
                  <a:pt x="2067" y="361"/>
                </a:lnTo>
                <a:lnTo>
                  <a:pt x="2069" y="361"/>
                </a:lnTo>
                <a:lnTo>
                  <a:pt x="2072" y="359"/>
                </a:lnTo>
                <a:lnTo>
                  <a:pt x="2072" y="357"/>
                </a:lnTo>
                <a:lnTo>
                  <a:pt x="2072" y="357"/>
                </a:lnTo>
                <a:lnTo>
                  <a:pt x="2072" y="354"/>
                </a:lnTo>
                <a:lnTo>
                  <a:pt x="2072" y="354"/>
                </a:lnTo>
                <a:lnTo>
                  <a:pt x="2074" y="352"/>
                </a:lnTo>
                <a:lnTo>
                  <a:pt x="2074" y="350"/>
                </a:lnTo>
                <a:lnTo>
                  <a:pt x="2074" y="350"/>
                </a:lnTo>
                <a:lnTo>
                  <a:pt x="2074" y="347"/>
                </a:lnTo>
                <a:lnTo>
                  <a:pt x="2076" y="347"/>
                </a:lnTo>
                <a:lnTo>
                  <a:pt x="2076" y="345"/>
                </a:lnTo>
                <a:lnTo>
                  <a:pt x="2072" y="345"/>
                </a:lnTo>
                <a:lnTo>
                  <a:pt x="2069" y="345"/>
                </a:lnTo>
                <a:lnTo>
                  <a:pt x="2067" y="343"/>
                </a:lnTo>
                <a:lnTo>
                  <a:pt x="2067" y="343"/>
                </a:lnTo>
                <a:lnTo>
                  <a:pt x="2067" y="343"/>
                </a:lnTo>
                <a:lnTo>
                  <a:pt x="2069" y="343"/>
                </a:lnTo>
                <a:close/>
                <a:moveTo>
                  <a:pt x="1994" y="191"/>
                </a:moveTo>
                <a:lnTo>
                  <a:pt x="1994" y="191"/>
                </a:lnTo>
                <a:lnTo>
                  <a:pt x="1996" y="191"/>
                </a:lnTo>
                <a:lnTo>
                  <a:pt x="1996" y="191"/>
                </a:lnTo>
                <a:lnTo>
                  <a:pt x="1996" y="189"/>
                </a:lnTo>
                <a:lnTo>
                  <a:pt x="1996" y="189"/>
                </a:lnTo>
                <a:lnTo>
                  <a:pt x="1998" y="189"/>
                </a:lnTo>
                <a:lnTo>
                  <a:pt x="1996" y="187"/>
                </a:lnTo>
                <a:lnTo>
                  <a:pt x="1996" y="187"/>
                </a:lnTo>
                <a:lnTo>
                  <a:pt x="1996" y="187"/>
                </a:lnTo>
                <a:lnTo>
                  <a:pt x="1991" y="189"/>
                </a:lnTo>
                <a:lnTo>
                  <a:pt x="1991" y="189"/>
                </a:lnTo>
                <a:lnTo>
                  <a:pt x="1989" y="189"/>
                </a:lnTo>
                <a:lnTo>
                  <a:pt x="1989" y="191"/>
                </a:lnTo>
                <a:lnTo>
                  <a:pt x="1991" y="191"/>
                </a:lnTo>
                <a:lnTo>
                  <a:pt x="1994" y="191"/>
                </a:lnTo>
                <a:close/>
                <a:moveTo>
                  <a:pt x="2013" y="217"/>
                </a:moveTo>
                <a:lnTo>
                  <a:pt x="2015" y="217"/>
                </a:lnTo>
                <a:lnTo>
                  <a:pt x="2015" y="217"/>
                </a:lnTo>
                <a:lnTo>
                  <a:pt x="2015" y="215"/>
                </a:lnTo>
                <a:lnTo>
                  <a:pt x="2017" y="215"/>
                </a:lnTo>
                <a:lnTo>
                  <a:pt x="2020" y="213"/>
                </a:lnTo>
                <a:lnTo>
                  <a:pt x="2020" y="213"/>
                </a:lnTo>
                <a:lnTo>
                  <a:pt x="2020" y="213"/>
                </a:lnTo>
                <a:lnTo>
                  <a:pt x="2017" y="210"/>
                </a:lnTo>
                <a:lnTo>
                  <a:pt x="2015" y="210"/>
                </a:lnTo>
                <a:lnTo>
                  <a:pt x="2015" y="210"/>
                </a:lnTo>
                <a:lnTo>
                  <a:pt x="2013" y="213"/>
                </a:lnTo>
                <a:lnTo>
                  <a:pt x="2013" y="213"/>
                </a:lnTo>
                <a:lnTo>
                  <a:pt x="2010" y="215"/>
                </a:lnTo>
                <a:lnTo>
                  <a:pt x="2010" y="215"/>
                </a:lnTo>
                <a:lnTo>
                  <a:pt x="2010" y="217"/>
                </a:lnTo>
                <a:lnTo>
                  <a:pt x="2010" y="217"/>
                </a:lnTo>
                <a:lnTo>
                  <a:pt x="2010" y="217"/>
                </a:lnTo>
                <a:lnTo>
                  <a:pt x="2013" y="217"/>
                </a:lnTo>
                <a:close/>
                <a:moveTo>
                  <a:pt x="1739" y="442"/>
                </a:moveTo>
                <a:lnTo>
                  <a:pt x="1739" y="442"/>
                </a:lnTo>
                <a:lnTo>
                  <a:pt x="1739" y="442"/>
                </a:lnTo>
                <a:lnTo>
                  <a:pt x="1739" y="442"/>
                </a:lnTo>
                <a:lnTo>
                  <a:pt x="1736" y="442"/>
                </a:lnTo>
                <a:lnTo>
                  <a:pt x="1736" y="442"/>
                </a:lnTo>
                <a:lnTo>
                  <a:pt x="1736" y="444"/>
                </a:lnTo>
                <a:lnTo>
                  <a:pt x="1739" y="444"/>
                </a:lnTo>
                <a:lnTo>
                  <a:pt x="1741" y="444"/>
                </a:lnTo>
                <a:lnTo>
                  <a:pt x="1741" y="444"/>
                </a:lnTo>
                <a:lnTo>
                  <a:pt x="1741" y="442"/>
                </a:lnTo>
                <a:lnTo>
                  <a:pt x="1739" y="442"/>
                </a:lnTo>
                <a:close/>
                <a:moveTo>
                  <a:pt x="1731" y="366"/>
                </a:moveTo>
                <a:lnTo>
                  <a:pt x="1734" y="368"/>
                </a:lnTo>
                <a:lnTo>
                  <a:pt x="1734" y="368"/>
                </a:lnTo>
                <a:lnTo>
                  <a:pt x="1734" y="368"/>
                </a:lnTo>
                <a:lnTo>
                  <a:pt x="1734" y="368"/>
                </a:lnTo>
                <a:lnTo>
                  <a:pt x="1736" y="368"/>
                </a:lnTo>
                <a:lnTo>
                  <a:pt x="1736" y="366"/>
                </a:lnTo>
                <a:lnTo>
                  <a:pt x="1739" y="366"/>
                </a:lnTo>
                <a:lnTo>
                  <a:pt x="1739" y="366"/>
                </a:lnTo>
                <a:lnTo>
                  <a:pt x="1739" y="364"/>
                </a:lnTo>
                <a:lnTo>
                  <a:pt x="1739" y="364"/>
                </a:lnTo>
                <a:lnTo>
                  <a:pt x="1739" y="364"/>
                </a:lnTo>
                <a:lnTo>
                  <a:pt x="1736" y="361"/>
                </a:lnTo>
                <a:lnTo>
                  <a:pt x="1734" y="361"/>
                </a:lnTo>
                <a:lnTo>
                  <a:pt x="1729" y="364"/>
                </a:lnTo>
                <a:lnTo>
                  <a:pt x="1729" y="364"/>
                </a:lnTo>
                <a:lnTo>
                  <a:pt x="1729" y="364"/>
                </a:lnTo>
                <a:lnTo>
                  <a:pt x="1729" y="364"/>
                </a:lnTo>
                <a:lnTo>
                  <a:pt x="1731" y="366"/>
                </a:lnTo>
                <a:lnTo>
                  <a:pt x="1731" y="366"/>
                </a:lnTo>
                <a:close/>
                <a:moveTo>
                  <a:pt x="1739" y="359"/>
                </a:moveTo>
                <a:lnTo>
                  <a:pt x="1736" y="359"/>
                </a:lnTo>
                <a:lnTo>
                  <a:pt x="1736" y="359"/>
                </a:lnTo>
                <a:lnTo>
                  <a:pt x="1736" y="357"/>
                </a:lnTo>
                <a:lnTo>
                  <a:pt x="1736" y="357"/>
                </a:lnTo>
                <a:lnTo>
                  <a:pt x="1736" y="357"/>
                </a:lnTo>
                <a:lnTo>
                  <a:pt x="1734" y="357"/>
                </a:lnTo>
                <a:lnTo>
                  <a:pt x="1734" y="359"/>
                </a:lnTo>
                <a:lnTo>
                  <a:pt x="1734" y="359"/>
                </a:lnTo>
                <a:lnTo>
                  <a:pt x="1734" y="359"/>
                </a:lnTo>
                <a:lnTo>
                  <a:pt x="1736" y="361"/>
                </a:lnTo>
                <a:lnTo>
                  <a:pt x="1736" y="361"/>
                </a:lnTo>
                <a:lnTo>
                  <a:pt x="1739" y="361"/>
                </a:lnTo>
                <a:lnTo>
                  <a:pt x="1739" y="361"/>
                </a:lnTo>
                <a:lnTo>
                  <a:pt x="1739" y="359"/>
                </a:lnTo>
                <a:lnTo>
                  <a:pt x="1739" y="359"/>
                </a:lnTo>
                <a:lnTo>
                  <a:pt x="1739" y="359"/>
                </a:lnTo>
                <a:lnTo>
                  <a:pt x="1739" y="359"/>
                </a:lnTo>
                <a:lnTo>
                  <a:pt x="1739" y="359"/>
                </a:lnTo>
                <a:close/>
                <a:moveTo>
                  <a:pt x="1746" y="347"/>
                </a:moveTo>
                <a:lnTo>
                  <a:pt x="1743" y="347"/>
                </a:lnTo>
                <a:lnTo>
                  <a:pt x="1746" y="347"/>
                </a:lnTo>
                <a:lnTo>
                  <a:pt x="1746" y="350"/>
                </a:lnTo>
                <a:lnTo>
                  <a:pt x="1748" y="350"/>
                </a:lnTo>
                <a:lnTo>
                  <a:pt x="1750" y="350"/>
                </a:lnTo>
                <a:lnTo>
                  <a:pt x="1750" y="350"/>
                </a:lnTo>
                <a:lnTo>
                  <a:pt x="1753" y="347"/>
                </a:lnTo>
                <a:lnTo>
                  <a:pt x="1753" y="347"/>
                </a:lnTo>
                <a:lnTo>
                  <a:pt x="1753" y="345"/>
                </a:lnTo>
                <a:lnTo>
                  <a:pt x="1750" y="345"/>
                </a:lnTo>
                <a:lnTo>
                  <a:pt x="1748" y="345"/>
                </a:lnTo>
                <a:lnTo>
                  <a:pt x="1748" y="345"/>
                </a:lnTo>
                <a:lnTo>
                  <a:pt x="1746" y="347"/>
                </a:lnTo>
                <a:lnTo>
                  <a:pt x="1746" y="347"/>
                </a:lnTo>
                <a:lnTo>
                  <a:pt x="1746" y="347"/>
                </a:lnTo>
                <a:lnTo>
                  <a:pt x="1746" y="347"/>
                </a:lnTo>
                <a:close/>
                <a:moveTo>
                  <a:pt x="1727" y="385"/>
                </a:moveTo>
                <a:lnTo>
                  <a:pt x="1727" y="385"/>
                </a:lnTo>
                <a:lnTo>
                  <a:pt x="1724" y="385"/>
                </a:lnTo>
                <a:lnTo>
                  <a:pt x="1724" y="385"/>
                </a:lnTo>
                <a:lnTo>
                  <a:pt x="1724" y="387"/>
                </a:lnTo>
                <a:lnTo>
                  <a:pt x="1724" y="387"/>
                </a:lnTo>
                <a:lnTo>
                  <a:pt x="1727" y="387"/>
                </a:lnTo>
                <a:lnTo>
                  <a:pt x="1729" y="390"/>
                </a:lnTo>
                <a:lnTo>
                  <a:pt x="1729" y="387"/>
                </a:lnTo>
                <a:lnTo>
                  <a:pt x="1729" y="387"/>
                </a:lnTo>
                <a:lnTo>
                  <a:pt x="1729" y="385"/>
                </a:lnTo>
                <a:lnTo>
                  <a:pt x="1727" y="385"/>
                </a:lnTo>
                <a:close/>
                <a:moveTo>
                  <a:pt x="1739" y="659"/>
                </a:moveTo>
                <a:lnTo>
                  <a:pt x="1736" y="661"/>
                </a:lnTo>
                <a:lnTo>
                  <a:pt x="1739" y="661"/>
                </a:lnTo>
                <a:lnTo>
                  <a:pt x="1739" y="661"/>
                </a:lnTo>
                <a:lnTo>
                  <a:pt x="1739" y="659"/>
                </a:lnTo>
                <a:lnTo>
                  <a:pt x="1739" y="659"/>
                </a:lnTo>
                <a:lnTo>
                  <a:pt x="1739" y="659"/>
                </a:lnTo>
                <a:lnTo>
                  <a:pt x="1739" y="659"/>
                </a:lnTo>
                <a:lnTo>
                  <a:pt x="1739" y="659"/>
                </a:lnTo>
                <a:close/>
                <a:moveTo>
                  <a:pt x="1791" y="600"/>
                </a:moveTo>
                <a:lnTo>
                  <a:pt x="1791" y="600"/>
                </a:lnTo>
                <a:lnTo>
                  <a:pt x="1788" y="602"/>
                </a:lnTo>
                <a:lnTo>
                  <a:pt x="1791" y="602"/>
                </a:lnTo>
                <a:lnTo>
                  <a:pt x="1791" y="602"/>
                </a:lnTo>
                <a:lnTo>
                  <a:pt x="1795" y="600"/>
                </a:lnTo>
                <a:lnTo>
                  <a:pt x="1795" y="600"/>
                </a:lnTo>
                <a:lnTo>
                  <a:pt x="1793" y="600"/>
                </a:lnTo>
                <a:lnTo>
                  <a:pt x="1793" y="600"/>
                </a:lnTo>
                <a:lnTo>
                  <a:pt x="1791" y="600"/>
                </a:lnTo>
                <a:lnTo>
                  <a:pt x="1791" y="600"/>
                </a:lnTo>
                <a:lnTo>
                  <a:pt x="1791" y="600"/>
                </a:lnTo>
                <a:close/>
                <a:moveTo>
                  <a:pt x="1705" y="1599"/>
                </a:moveTo>
                <a:lnTo>
                  <a:pt x="1703" y="1599"/>
                </a:lnTo>
                <a:lnTo>
                  <a:pt x="1703" y="1599"/>
                </a:lnTo>
                <a:lnTo>
                  <a:pt x="1703" y="1601"/>
                </a:lnTo>
                <a:lnTo>
                  <a:pt x="1703" y="1604"/>
                </a:lnTo>
                <a:lnTo>
                  <a:pt x="1703" y="1604"/>
                </a:lnTo>
                <a:lnTo>
                  <a:pt x="1705" y="1604"/>
                </a:lnTo>
                <a:lnTo>
                  <a:pt x="1705" y="1601"/>
                </a:lnTo>
                <a:lnTo>
                  <a:pt x="1705" y="1599"/>
                </a:lnTo>
                <a:lnTo>
                  <a:pt x="1705" y="1599"/>
                </a:lnTo>
                <a:close/>
                <a:moveTo>
                  <a:pt x="1781" y="602"/>
                </a:moveTo>
                <a:lnTo>
                  <a:pt x="1781" y="602"/>
                </a:lnTo>
                <a:lnTo>
                  <a:pt x="1779" y="602"/>
                </a:lnTo>
                <a:lnTo>
                  <a:pt x="1781" y="605"/>
                </a:lnTo>
                <a:lnTo>
                  <a:pt x="1781" y="605"/>
                </a:lnTo>
                <a:lnTo>
                  <a:pt x="1781" y="605"/>
                </a:lnTo>
                <a:lnTo>
                  <a:pt x="1781" y="602"/>
                </a:lnTo>
                <a:lnTo>
                  <a:pt x="1786" y="602"/>
                </a:lnTo>
                <a:lnTo>
                  <a:pt x="1786" y="602"/>
                </a:lnTo>
                <a:lnTo>
                  <a:pt x="1786" y="602"/>
                </a:lnTo>
                <a:lnTo>
                  <a:pt x="1783" y="602"/>
                </a:lnTo>
                <a:lnTo>
                  <a:pt x="1781" y="602"/>
                </a:lnTo>
                <a:lnTo>
                  <a:pt x="1781" y="602"/>
                </a:lnTo>
                <a:lnTo>
                  <a:pt x="1781" y="602"/>
                </a:lnTo>
                <a:lnTo>
                  <a:pt x="1781" y="602"/>
                </a:lnTo>
                <a:lnTo>
                  <a:pt x="1781" y="602"/>
                </a:lnTo>
                <a:close/>
                <a:moveTo>
                  <a:pt x="1788" y="555"/>
                </a:moveTo>
                <a:lnTo>
                  <a:pt x="1788" y="555"/>
                </a:lnTo>
                <a:lnTo>
                  <a:pt x="1788" y="555"/>
                </a:lnTo>
                <a:lnTo>
                  <a:pt x="1791" y="555"/>
                </a:lnTo>
                <a:lnTo>
                  <a:pt x="1791" y="555"/>
                </a:lnTo>
                <a:lnTo>
                  <a:pt x="1793" y="553"/>
                </a:lnTo>
                <a:lnTo>
                  <a:pt x="1791" y="553"/>
                </a:lnTo>
                <a:lnTo>
                  <a:pt x="1788" y="555"/>
                </a:lnTo>
                <a:close/>
                <a:moveTo>
                  <a:pt x="1776" y="579"/>
                </a:moveTo>
                <a:lnTo>
                  <a:pt x="1776" y="579"/>
                </a:lnTo>
                <a:lnTo>
                  <a:pt x="1776" y="579"/>
                </a:lnTo>
                <a:lnTo>
                  <a:pt x="1776" y="579"/>
                </a:lnTo>
                <a:lnTo>
                  <a:pt x="1776" y="579"/>
                </a:lnTo>
                <a:lnTo>
                  <a:pt x="1779" y="579"/>
                </a:lnTo>
                <a:lnTo>
                  <a:pt x="1779" y="579"/>
                </a:lnTo>
                <a:lnTo>
                  <a:pt x="1779" y="576"/>
                </a:lnTo>
                <a:lnTo>
                  <a:pt x="1779" y="576"/>
                </a:lnTo>
                <a:lnTo>
                  <a:pt x="1776" y="579"/>
                </a:lnTo>
                <a:lnTo>
                  <a:pt x="1776" y="579"/>
                </a:lnTo>
                <a:close/>
                <a:moveTo>
                  <a:pt x="1677" y="383"/>
                </a:moveTo>
                <a:lnTo>
                  <a:pt x="1677" y="385"/>
                </a:lnTo>
                <a:lnTo>
                  <a:pt x="1675" y="385"/>
                </a:lnTo>
                <a:lnTo>
                  <a:pt x="1672" y="387"/>
                </a:lnTo>
                <a:lnTo>
                  <a:pt x="1670" y="390"/>
                </a:lnTo>
                <a:lnTo>
                  <a:pt x="1670" y="390"/>
                </a:lnTo>
                <a:lnTo>
                  <a:pt x="1670" y="390"/>
                </a:lnTo>
                <a:lnTo>
                  <a:pt x="1672" y="390"/>
                </a:lnTo>
                <a:lnTo>
                  <a:pt x="1675" y="390"/>
                </a:lnTo>
                <a:lnTo>
                  <a:pt x="1677" y="387"/>
                </a:lnTo>
                <a:lnTo>
                  <a:pt x="1679" y="387"/>
                </a:lnTo>
                <a:lnTo>
                  <a:pt x="1679" y="385"/>
                </a:lnTo>
                <a:lnTo>
                  <a:pt x="1679" y="385"/>
                </a:lnTo>
                <a:lnTo>
                  <a:pt x="1679" y="385"/>
                </a:lnTo>
                <a:lnTo>
                  <a:pt x="1679" y="383"/>
                </a:lnTo>
                <a:lnTo>
                  <a:pt x="1677" y="383"/>
                </a:lnTo>
                <a:close/>
                <a:moveTo>
                  <a:pt x="1656" y="224"/>
                </a:moveTo>
                <a:lnTo>
                  <a:pt x="1658" y="224"/>
                </a:lnTo>
                <a:lnTo>
                  <a:pt x="1661" y="224"/>
                </a:lnTo>
                <a:lnTo>
                  <a:pt x="1661" y="222"/>
                </a:lnTo>
                <a:lnTo>
                  <a:pt x="1663" y="222"/>
                </a:lnTo>
                <a:lnTo>
                  <a:pt x="1665" y="222"/>
                </a:lnTo>
                <a:lnTo>
                  <a:pt x="1665" y="222"/>
                </a:lnTo>
                <a:lnTo>
                  <a:pt x="1665" y="220"/>
                </a:lnTo>
                <a:lnTo>
                  <a:pt x="1665" y="220"/>
                </a:lnTo>
                <a:lnTo>
                  <a:pt x="1665" y="220"/>
                </a:lnTo>
                <a:lnTo>
                  <a:pt x="1661" y="220"/>
                </a:lnTo>
                <a:lnTo>
                  <a:pt x="1661" y="220"/>
                </a:lnTo>
                <a:lnTo>
                  <a:pt x="1658" y="220"/>
                </a:lnTo>
                <a:lnTo>
                  <a:pt x="1658" y="220"/>
                </a:lnTo>
                <a:lnTo>
                  <a:pt x="1656" y="220"/>
                </a:lnTo>
                <a:lnTo>
                  <a:pt x="1656" y="220"/>
                </a:lnTo>
                <a:lnTo>
                  <a:pt x="1656" y="222"/>
                </a:lnTo>
                <a:lnTo>
                  <a:pt x="1654" y="222"/>
                </a:lnTo>
                <a:lnTo>
                  <a:pt x="1654" y="224"/>
                </a:lnTo>
                <a:lnTo>
                  <a:pt x="1654" y="224"/>
                </a:lnTo>
                <a:lnTo>
                  <a:pt x="1656" y="224"/>
                </a:lnTo>
                <a:lnTo>
                  <a:pt x="1656" y="224"/>
                </a:lnTo>
                <a:close/>
                <a:moveTo>
                  <a:pt x="1649" y="241"/>
                </a:moveTo>
                <a:lnTo>
                  <a:pt x="1649" y="241"/>
                </a:lnTo>
                <a:lnTo>
                  <a:pt x="1644" y="243"/>
                </a:lnTo>
                <a:lnTo>
                  <a:pt x="1639" y="246"/>
                </a:lnTo>
                <a:lnTo>
                  <a:pt x="1637" y="248"/>
                </a:lnTo>
                <a:lnTo>
                  <a:pt x="1635" y="250"/>
                </a:lnTo>
                <a:lnTo>
                  <a:pt x="1635" y="250"/>
                </a:lnTo>
                <a:lnTo>
                  <a:pt x="1632" y="255"/>
                </a:lnTo>
                <a:lnTo>
                  <a:pt x="1632" y="255"/>
                </a:lnTo>
                <a:lnTo>
                  <a:pt x="1632" y="257"/>
                </a:lnTo>
                <a:lnTo>
                  <a:pt x="1632" y="257"/>
                </a:lnTo>
                <a:lnTo>
                  <a:pt x="1632" y="260"/>
                </a:lnTo>
                <a:lnTo>
                  <a:pt x="1635" y="260"/>
                </a:lnTo>
                <a:lnTo>
                  <a:pt x="1637" y="260"/>
                </a:lnTo>
                <a:lnTo>
                  <a:pt x="1642" y="257"/>
                </a:lnTo>
                <a:lnTo>
                  <a:pt x="1646" y="257"/>
                </a:lnTo>
                <a:lnTo>
                  <a:pt x="1649" y="257"/>
                </a:lnTo>
                <a:lnTo>
                  <a:pt x="1656" y="257"/>
                </a:lnTo>
                <a:lnTo>
                  <a:pt x="1658" y="255"/>
                </a:lnTo>
                <a:lnTo>
                  <a:pt x="1661" y="255"/>
                </a:lnTo>
                <a:lnTo>
                  <a:pt x="1661" y="253"/>
                </a:lnTo>
                <a:lnTo>
                  <a:pt x="1663" y="253"/>
                </a:lnTo>
                <a:lnTo>
                  <a:pt x="1665" y="250"/>
                </a:lnTo>
                <a:lnTo>
                  <a:pt x="1668" y="246"/>
                </a:lnTo>
                <a:lnTo>
                  <a:pt x="1668" y="246"/>
                </a:lnTo>
                <a:lnTo>
                  <a:pt x="1670" y="243"/>
                </a:lnTo>
                <a:lnTo>
                  <a:pt x="1670" y="243"/>
                </a:lnTo>
                <a:lnTo>
                  <a:pt x="1670" y="243"/>
                </a:lnTo>
                <a:lnTo>
                  <a:pt x="1670" y="241"/>
                </a:lnTo>
                <a:lnTo>
                  <a:pt x="1670" y="241"/>
                </a:lnTo>
                <a:lnTo>
                  <a:pt x="1670" y="241"/>
                </a:lnTo>
                <a:lnTo>
                  <a:pt x="1665" y="239"/>
                </a:lnTo>
                <a:lnTo>
                  <a:pt x="1663" y="239"/>
                </a:lnTo>
                <a:lnTo>
                  <a:pt x="1661" y="239"/>
                </a:lnTo>
                <a:lnTo>
                  <a:pt x="1658" y="239"/>
                </a:lnTo>
                <a:lnTo>
                  <a:pt x="1658" y="239"/>
                </a:lnTo>
                <a:lnTo>
                  <a:pt x="1656" y="239"/>
                </a:lnTo>
                <a:lnTo>
                  <a:pt x="1651" y="241"/>
                </a:lnTo>
                <a:lnTo>
                  <a:pt x="1649" y="241"/>
                </a:lnTo>
                <a:close/>
                <a:moveTo>
                  <a:pt x="1635" y="222"/>
                </a:moveTo>
                <a:lnTo>
                  <a:pt x="1635" y="222"/>
                </a:lnTo>
                <a:lnTo>
                  <a:pt x="1632" y="224"/>
                </a:lnTo>
                <a:lnTo>
                  <a:pt x="1632" y="224"/>
                </a:lnTo>
                <a:lnTo>
                  <a:pt x="1628" y="227"/>
                </a:lnTo>
                <a:lnTo>
                  <a:pt x="1625" y="227"/>
                </a:lnTo>
                <a:lnTo>
                  <a:pt x="1625" y="227"/>
                </a:lnTo>
                <a:lnTo>
                  <a:pt x="1623" y="229"/>
                </a:lnTo>
                <a:lnTo>
                  <a:pt x="1623" y="229"/>
                </a:lnTo>
                <a:lnTo>
                  <a:pt x="1623" y="229"/>
                </a:lnTo>
                <a:lnTo>
                  <a:pt x="1623" y="229"/>
                </a:lnTo>
                <a:lnTo>
                  <a:pt x="1623" y="229"/>
                </a:lnTo>
                <a:lnTo>
                  <a:pt x="1623" y="229"/>
                </a:lnTo>
                <a:lnTo>
                  <a:pt x="1623" y="229"/>
                </a:lnTo>
                <a:lnTo>
                  <a:pt x="1628" y="229"/>
                </a:lnTo>
                <a:lnTo>
                  <a:pt x="1630" y="229"/>
                </a:lnTo>
                <a:lnTo>
                  <a:pt x="1630" y="229"/>
                </a:lnTo>
                <a:lnTo>
                  <a:pt x="1632" y="227"/>
                </a:lnTo>
                <a:lnTo>
                  <a:pt x="1635" y="227"/>
                </a:lnTo>
                <a:lnTo>
                  <a:pt x="1637" y="224"/>
                </a:lnTo>
                <a:lnTo>
                  <a:pt x="1637" y="224"/>
                </a:lnTo>
                <a:lnTo>
                  <a:pt x="1637" y="224"/>
                </a:lnTo>
                <a:lnTo>
                  <a:pt x="1639" y="224"/>
                </a:lnTo>
                <a:lnTo>
                  <a:pt x="1642" y="222"/>
                </a:lnTo>
                <a:lnTo>
                  <a:pt x="1644" y="222"/>
                </a:lnTo>
                <a:lnTo>
                  <a:pt x="1644" y="222"/>
                </a:lnTo>
                <a:lnTo>
                  <a:pt x="1644" y="220"/>
                </a:lnTo>
                <a:lnTo>
                  <a:pt x="1644" y="220"/>
                </a:lnTo>
                <a:lnTo>
                  <a:pt x="1644" y="220"/>
                </a:lnTo>
                <a:lnTo>
                  <a:pt x="1642" y="220"/>
                </a:lnTo>
                <a:lnTo>
                  <a:pt x="1639" y="220"/>
                </a:lnTo>
                <a:lnTo>
                  <a:pt x="1639" y="222"/>
                </a:lnTo>
                <a:lnTo>
                  <a:pt x="1637" y="222"/>
                </a:lnTo>
                <a:lnTo>
                  <a:pt x="1637" y="222"/>
                </a:lnTo>
                <a:lnTo>
                  <a:pt x="1637" y="222"/>
                </a:lnTo>
                <a:lnTo>
                  <a:pt x="1637" y="222"/>
                </a:lnTo>
                <a:lnTo>
                  <a:pt x="1635" y="222"/>
                </a:lnTo>
                <a:close/>
                <a:moveTo>
                  <a:pt x="1649" y="215"/>
                </a:moveTo>
                <a:lnTo>
                  <a:pt x="1649" y="215"/>
                </a:lnTo>
                <a:lnTo>
                  <a:pt x="1649" y="215"/>
                </a:lnTo>
                <a:lnTo>
                  <a:pt x="1649" y="215"/>
                </a:lnTo>
                <a:lnTo>
                  <a:pt x="1646" y="215"/>
                </a:lnTo>
                <a:lnTo>
                  <a:pt x="1646" y="215"/>
                </a:lnTo>
                <a:lnTo>
                  <a:pt x="1644" y="215"/>
                </a:lnTo>
                <a:lnTo>
                  <a:pt x="1639" y="217"/>
                </a:lnTo>
                <a:lnTo>
                  <a:pt x="1637" y="220"/>
                </a:lnTo>
                <a:lnTo>
                  <a:pt x="1639" y="220"/>
                </a:lnTo>
                <a:lnTo>
                  <a:pt x="1639" y="217"/>
                </a:lnTo>
                <a:lnTo>
                  <a:pt x="1642" y="217"/>
                </a:lnTo>
                <a:lnTo>
                  <a:pt x="1644" y="217"/>
                </a:lnTo>
                <a:lnTo>
                  <a:pt x="1646" y="217"/>
                </a:lnTo>
                <a:lnTo>
                  <a:pt x="1651" y="217"/>
                </a:lnTo>
                <a:lnTo>
                  <a:pt x="1651" y="215"/>
                </a:lnTo>
                <a:lnTo>
                  <a:pt x="1651" y="215"/>
                </a:lnTo>
                <a:lnTo>
                  <a:pt x="1651" y="215"/>
                </a:lnTo>
                <a:lnTo>
                  <a:pt x="1651" y="215"/>
                </a:lnTo>
                <a:lnTo>
                  <a:pt x="1649" y="215"/>
                </a:lnTo>
                <a:close/>
                <a:moveTo>
                  <a:pt x="1618" y="239"/>
                </a:moveTo>
                <a:lnTo>
                  <a:pt x="1616" y="241"/>
                </a:lnTo>
                <a:lnTo>
                  <a:pt x="1616" y="241"/>
                </a:lnTo>
                <a:lnTo>
                  <a:pt x="1616" y="241"/>
                </a:lnTo>
                <a:lnTo>
                  <a:pt x="1618" y="241"/>
                </a:lnTo>
                <a:lnTo>
                  <a:pt x="1620" y="241"/>
                </a:lnTo>
                <a:lnTo>
                  <a:pt x="1620" y="239"/>
                </a:lnTo>
                <a:lnTo>
                  <a:pt x="1620" y="239"/>
                </a:lnTo>
                <a:lnTo>
                  <a:pt x="1618" y="239"/>
                </a:lnTo>
                <a:close/>
                <a:moveTo>
                  <a:pt x="1583" y="319"/>
                </a:moveTo>
                <a:lnTo>
                  <a:pt x="1580" y="319"/>
                </a:lnTo>
                <a:lnTo>
                  <a:pt x="1580" y="319"/>
                </a:lnTo>
                <a:lnTo>
                  <a:pt x="1576" y="319"/>
                </a:lnTo>
                <a:lnTo>
                  <a:pt x="1576" y="319"/>
                </a:lnTo>
                <a:lnTo>
                  <a:pt x="1576" y="319"/>
                </a:lnTo>
                <a:lnTo>
                  <a:pt x="1576" y="319"/>
                </a:lnTo>
                <a:lnTo>
                  <a:pt x="1578" y="319"/>
                </a:lnTo>
                <a:lnTo>
                  <a:pt x="1580" y="319"/>
                </a:lnTo>
                <a:lnTo>
                  <a:pt x="1583" y="319"/>
                </a:lnTo>
                <a:lnTo>
                  <a:pt x="1583" y="319"/>
                </a:lnTo>
                <a:close/>
                <a:moveTo>
                  <a:pt x="1583" y="331"/>
                </a:moveTo>
                <a:lnTo>
                  <a:pt x="1585" y="331"/>
                </a:lnTo>
                <a:lnTo>
                  <a:pt x="1585" y="331"/>
                </a:lnTo>
                <a:lnTo>
                  <a:pt x="1587" y="328"/>
                </a:lnTo>
                <a:lnTo>
                  <a:pt x="1587" y="326"/>
                </a:lnTo>
                <a:lnTo>
                  <a:pt x="1583" y="324"/>
                </a:lnTo>
                <a:lnTo>
                  <a:pt x="1578" y="326"/>
                </a:lnTo>
                <a:lnTo>
                  <a:pt x="1580" y="328"/>
                </a:lnTo>
                <a:lnTo>
                  <a:pt x="1583" y="331"/>
                </a:lnTo>
                <a:close/>
                <a:moveTo>
                  <a:pt x="1611" y="343"/>
                </a:moveTo>
                <a:lnTo>
                  <a:pt x="1609" y="343"/>
                </a:lnTo>
                <a:lnTo>
                  <a:pt x="1609" y="343"/>
                </a:lnTo>
                <a:lnTo>
                  <a:pt x="1606" y="343"/>
                </a:lnTo>
                <a:lnTo>
                  <a:pt x="1606" y="343"/>
                </a:lnTo>
                <a:lnTo>
                  <a:pt x="1609" y="343"/>
                </a:lnTo>
                <a:lnTo>
                  <a:pt x="1611" y="345"/>
                </a:lnTo>
                <a:lnTo>
                  <a:pt x="1613" y="345"/>
                </a:lnTo>
                <a:lnTo>
                  <a:pt x="1616" y="345"/>
                </a:lnTo>
                <a:lnTo>
                  <a:pt x="1616" y="345"/>
                </a:lnTo>
                <a:lnTo>
                  <a:pt x="1616" y="345"/>
                </a:lnTo>
                <a:lnTo>
                  <a:pt x="1613" y="343"/>
                </a:lnTo>
                <a:lnTo>
                  <a:pt x="1611" y="343"/>
                </a:lnTo>
                <a:close/>
                <a:moveTo>
                  <a:pt x="1661" y="345"/>
                </a:moveTo>
                <a:lnTo>
                  <a:pt x="1663" y="345"/>
                </a:lnTo>
                <a:lnTo>
                  <a:pt x="1665" y="345"/>
                </a:lnTo>
                <a:lnTo>
                  <a:pt x="1665" y="345"/>
                </a:lnTo>
                <a:lnTo>
                  <a:pt x="1668" y="345"/>
                </a:lnTo>
                <a:lnTo>
                  <a:pt x="1668" y="345"/>
                </a:lnTo>
                <a:lnTo>
                  <a:pt x="1668" y="345"/>
                </a:lnTo>
                <a:lnTo>
                  <a:pt x="1668" y="345"/>
                </a:lnTo>
                <a:lnTo>
                  <a:pt x="1668" y="345"/>
                </a:lnTo>
                <a:lnTo>
                  <a:pt x="1668" y="343"/>
                </a:lnTo>
                <a:lnTo>
                  <a:pt x="1665" y="340"/>
                </a:lnTo>
                <a:lnTo>
                  <a:pt x="1663" y="340"/>
                </a:lnTo>
                <a:lnTo>
                  <a:pt x="1661" y="340"/>
                </a:lnTo>
                <a:lnTo>
                  <a:pt x="1661" y="340"/>
                </a:lnTo>
                <a:lnTo>
                  <a:pt x="1658" y="340"/>
                </a:lnTo>
                <a:lnTo>
                  <a:pt x="1658" y="340"/>
                </a:lnTo>
                <a:lnTo>
                  <a:pt x="1661" y="343"/>
                </a:lnTo>
                <a:lnTo>
                  <a:pt x="1661" y="343"/>
                </a:lnTo>
                <a:lnTo>
                  <a:pt x="1661" y="345"/>
                </a:lnTo>
                <a:lnTo>
                  <a:pt x="1661" y="345"/>
                </a:lnTo>
                <a:close/>
                <a:moveTo>
                  <a:pt x="1623" y="213"/>
                </a:moveTo>
                <a:lnTo>
                  <a:pt x="1623" y="213"/>
                </a:lnTo>
                <a:lnTo>
                  <a:pt x="1620" y="213"/>
                </a:lnTo>
                <a:lnTo>
                  <a:pt x="1620" y="213"/>
                </a:lnTo>
                <a:lnTo>
                  <a:pt x="1620" y="215"/>
                </a:lnTo>
                <a:lnTo>
                  <a:pt x="1620" y="215"/>
                </a:lnTo>
                <a:lnTo>
                  <a:pt x="1618" y="215"/>
                </a:lnTo>
                <a:lnTo>
                  <a:pt x="1616" y="215"/>
                </a:lnTo>
                <a:lnTo>
                  <a:pt x="1616" y="215"/>
                </a:lnTo>
                <a:lnTo>
                  <a:pt x="1613" y="215"/>
                </a:lnTo>
                <a:lnTo>
                  <a:pt x="1613" y="215"/>
                </a:lnTo>
                <a:lnTo>
                  <a:pt x="1618" y="215"/>
                </a:lnTo>
                <a:lnTo>
                  <a:pt x="1618" y="215"/>
                </a:lnTo>
                <a:lnTo>
                  <a:pt x="1618" y="217"/>
                </a:lnTo>
                <a:lnTo>
                  <a:pt x="1620" y="217"/>
                </a:lnTo>
                <a:lnTo>
                  <a:pt x="1620" y="217"/>
                </a:lnTo>
                <a:lnTo>
                  <a:pt x="1620" y="217"/>
                </a:lnTo>
                <a:lnTo>
                  <a:pt x="1620" y="217"/>
                </a:lnTo>
                <a:lnTo>
                  <a:pt x="1620" y="217"/>
                </a:lnTo>
                <a:lnTo>
                  <a:pt x="1623" y="217"/>
                </a:lnTo>
                <a:lnTo>
                  <a:pt x="1623" y="217"/>
                </a:lnTo>
                <a:lnTo>
                  <a:pt x="1623" y="217"/>
                </a:lnTo>
                <a:lnTo>
                  <a:pt x="1623" y="217"/>
                </a:lnTo>
                <a:lnTo>
                  <a:pt x="1623" y="215"/>
                </a:lnTo>
                <a:lnTo>
                  <a:pt x="1625" y="217"/>
                </a:lnTo>
                <a:lnTo>
                  <a:pt x="1630" y="215"/>
                </a:lnTo>
                <a:lnTo>
                  <a:pt x="1632" y="215"/>
                </a:lnTo>
                <a:lnTo>
                  <a:pt x="1635" y="215"/>
                </a:lnTo>
                <a:lnTo>
                  <a:pt x="1635" y="215"/>
                </a:lnTo>
                <a:lnTo>
                  <a:pt x="1635" y="213"/>
                </a:lnTo>
                <a:lnTo>
                  <a:pt x="1632" y="213"/>
                </a:lnTo>
                <a:lnTo>
                  <a:pt x="1630" y="213"/>
                </a:lnTo>
                <a:lnTo>
                  <a:pt x="1628" y="215"/>
                </a:lnTo>
                <a:lnTo>
                  <a:pt x="1625" y="215"/>
                </a:lnTo>
                <a:lnTo>
                  <a:pt x="1625" y="215"/>
                </a:lnTo>
                <a:lnTo>
                  <a:pt x="1625" y="215"/>
                </a:lnTo>
                <a:lnTo>
                  <a:pt x="1625" y="213"/>
                </a:lnTo>
                <a:lnTo>
                  <a:pt x="1623" y="213"/>
                </a:lnTo>
                <a:close/>
                <a:moveTo>
                  <a:pt x="1805" y="1672"/>
                </a:moveTo>
                <a:lnTo>
                  <a:pt x="1805" y="1672"/>
                </a:lnTo>
                <a:lnTo>
                  <a:pt x="1805" y="1672"/>
                </a:lnTo>
                <a:lnTo>
                  <a:pt x="1805" y="1672"/>
                </a:lnTo>
                <a:lnTo>
                  <a:pt x="1805" y="1672"/>
                </a:lnTo>
                <a:lnTo>
                  <a:pt x="1807" y="1672"/>
                </a:lnTo>
                <a:lnTo>
                  <a:pt x="1807" y="1670"/>
                </a:lnTo>
                <a:lnTo>
                  <a:pt x="1805" y="1670"/>
                </a:lnTo>
                <a:lnTo>
                  <a:pt x="1805" y="1672"/>
                </a:lnTo>
                <a:close/>
                <a:moveTo>
                  <a:pt x="1736" y="654"/>
                </a:moveTo>
                <a:lnTo>
                  <a:pt x="1736" y="654"/>
                </a:lnTo>
                <a:lnTo>
                  <a:pt x="1736" y="657"/>
                </a:lnTo>
                <a:lnTo>
                  <a:pt x="1736" y="657"/>
                </a:lnTo>
                <a:lnTo>
                  <a:pt x="1736" y="659"/>
                </a:lnTo>
                <a:lnTo>
                  <a:pt x="1736" y="659"/>
                </a:lnTo>
                <a:lnTo>
                  <a:pt x="1736" y="659"/>
                </a:lnTo>
                <a:lnTo>
                  <a:pt x="1736" y="659"/>
                </a:lnTo>
                <a:lnTo>
                  <a:pt x="1739" y="659"/>
                </a:lnTo>
                <a:lnTo>
                  <a:pt x="1736" y="657"/>
                </a:lnTo>
                <a:lnTo>
                  <a:pt x="1736" y="657"/>
                </a:lnTo>
                <a:lnTo>
                  <a:pt x="1739" y="654"/>
                </a:lnTo>
                <a:lnTo>
                  <a:pt x="1739" y="654"/>
                </a:lnTo>
                <a:lnTo>
                  <a:pt x="1739" y="654"/>
                </a:lnTo>
                <a:lnTo>
                  <a:pt x="1736" y="654"/>
                </a:lnTo>
                <a:close/>
                <a:moveTo>
                  <a:pt x="1694" y="24"/>
                </a:moveTo>
                <a:lnTo>
                  <a:pt x="1696" y="24"/>
                </a:lnTo>
                <a:lnTo>
                  <a:pt x="1701" y="24"/>
                </a:lnTo>
                <a:lnTo>
                  <a:pt x="1703" y="24"/>
                </a:lnTo>
                <a:lnTo>
                  <a:pt x="1705" y="24"/>
                </a:lnTo>
                <a:lnTo>
                  <a:pt x="1705" y="24"/>
                </a:lnTo>
                <a:lnTo>
                  <a:pt x="1713" y="24"/>
                </a:lnTo>
                <a:lnTo>
                  <a:pt x="1713" y="24"/>
                </a:lnTo>
                <a:lnTo>
                  <a:pt x="1701" y="26"/>
                </a:lnTo>
                <a:lnTo>
                  <a:pt x="1698" y="26"/>
                </a:lnTo>
                <a:lnTo>
                  <a:pt x="1701" y="26"/>
                </a:lnTo>
                <a:lnTo>
                  <a:pt x="1703" y="26"/>
                </a:lnTo>
                <a:lnTo>
                  <a:pt x="1720" y="26"/>
                </a:lnTo>
                <a:lnTo>
                  <a:pt x="1727" y="26"/>
                </a:lnTo>
                <a:lnTo>
                  <a:pt x="1729" y="26"/>
                </a:lnTo>
                <a:lnTo>
                  <a:pt x="1736" y="26"/>
                </a:lnTo>
                <a:lnTo>
                  <a:pt x="1734" y="26"/>
                </a:lnTo>
                <a:lnTo>
                  <a:pt x="1729" y="26"/>
                </a:lnTo>
                <a:lnTo>
                  <a:pt x="1724" y="26"/>
                </a:lnTo>
                <a:lnTo>
                  <a:pt x="1720" y="26"/>
                </a:lnTo>
                <a:lnTo>
                  <a:pt x="1713" y="28"/>
                </a:lnTo>
                <a:lnTo>
                  <a:pt x="1708" y="28"/>
                </a:lnTo>
                <a:lnTo>
                  <a:pt x="1708" y="28"/>
                </a:lnTo>
                <a:lnTo>
                  <a:pt x="1713" y="28"/>
                </a:lnTo>
                <a:lnTo>
                  <a:pt x="1710" y="28"/>
                </a:lnTo>
                <a:lnTo>
                  <a:pt x="1708" y="28"/>
                </a:lnTo>
                <a:lnTo>
                  <a:pt x="1703" y="31"/>
                </a:lnTo>
                <a:lnTo>
                  <a:pt x="1701" y="31"/>
                </a:lnTo>
                <a:lnTo>
                  <a:pt x="1701" y="31"/>
                </a:lnTo>
                <a:lnTo>
                  <a:pt x="1703" y="33"/>
                </a:lnTo>
                <a:lnTo>
                  <a:pt x="1705" y="33"/>
                </a:lnTo>
                <a:lnTo>
                  <a:pt x="1713" y="31"/>
                </a:lnTo>
                <a:lnTo>
                  <a:pt x="1731" y="31"/>
                </a:lnTo>
                <a:lnTo>
                  <a:pt x="1739" y="31"/>
                </a:lnTo>
                <a:lnTo>
                  <a:pt x="1750" y="28"/>
                </a:lnTo>
                <a:lnTo>
                  <a:pt x="1755" y="28"/>
                </a:lnTo>
                <a:lnTo>
                  <a:pt x="1757" y="28"/>
                </a:lnTo>
                <a:lnTo>
                  <a:pt x="1760" y="28"/>
                </a:lnTo>
                <a:lnTo>
                  <a:pt x="1760" y="28"/>
                </a:lnTo>
                <a:lnTo>
                  <a:pt x="1748" y="31"/>
                </a:lnTo>
                <a:lnTo>
                  <a:pt x="1739" y="33"/>
                </a:lnTo>
                <a:lnTo>
                  <a:pt x="1734" y="33"/>
                </a:lnTo>
                <a:lnTo>
                  <a:pt x="1727" y="33"/>
                </a:lnTo>
                <a:lnTo>
                  <a:pt x="1717" y="33"/>
                </a:lnTo>
                <a:lnTo>
                  <a:pt x="1705" y="33"/>
                </a:lnTo>
                <a:lnTo>
                  <a:pt x="1705" y="33"/>
                </a:lnTo>
                <a:lnTo>
                  <a:pt x="1705" y="33"/>
                </a:lnTo>
                <a:lnTo>
                  <a:pt x="1705" y="35"/>
                </a:lnTo>
                <a:lnTo>
                  <a:pt x="1705" y="35"/>
                </a:lnTo>
                <a:lnTo>
                  <a:pt x="1708" y="35"/>
                </a:lnTo>
                <a:lnTo>
                  <a:pt x="1710" y="35"/>
                </a:lnTo>
                <a:lnTo>
                  <a:pt x="1713" y="35"/>
                </a:lnTo>
                <a:lnTo>
                  <a:pt x="1715" y="38"/>
                </a:lnTo>
                <a:lnTo>
                  <a:pt x="1717" y="38"/>
                </a:lnTo>
                <a:lnTo>
                  <a:pt x="1722" y="38"/>
                </a:lnTo>
                <a:lnTo>
                  <a:pt x="1727" y="35"/>
                </a:lnTo>
                <a:lnTo>
                  <a:pt x="1741" y="33"/>
                </a:lnTo>
                <a:lnTo>
                  <a:pt x="1743" y="33"/>
                </a:lnTo>
                <a:lnTo>
                  <a:pt x="1748" y="33"/>
                </a:lnTo>
                <a:lnTo>
                  <a:pt x="1762" y="31"/>
                </a:lnTo>
                <a:lnTo>
                  <a:pt x="1776" y="31"/>
                </a:lnTo>
                <a:lnTo>
                  <a:pt x="1776" y="31"/>
                </a:lnTo>
                <a:lnTo>
                  <a:pt x="1760" y="31"/>
                </a:lnTo>
                <a:lnTo>
                  <a:pt x="1753" y="33"/>
                </a:lnTo>
                <a:lnTo>
                  <a:pt x="1746" y="33"/>
                </a:lnTo>
                <a:lnTo>
                  <a:pt x="1736" y="35"/>
                </a:lnTo>
                <a:lnTo>
                  <a:pt x="1734" y="35"/>
                </a:lnTo>
                <a:lnTo>
                  <a:pt x="1731" y="38"/>
                </a:lnTo>
                <a:lnTo>
                  <a:pt x="1729" y="38"/>
                </a:lnTo>
                <a:lnTo>
                  <a:pt x="1729" y="38"/>
                </a:lnTo>
                <a:lnTo>
                  <a:pt x="1734" y="38"/>
                </a:lnTo>
                <a:lnTo>
                  <a:pt x="1734" y="38"/>
                </a:lnTo>
                <a:lnTo>
                  <a:pt x="1739" y="38"/>
                </a:lnTo>
                <a:lnTo>
                  <a:pt x="1743" y="38"/>
                </a:lnTo>
                <a:lnTo>
                  <a:pt x="1746" y="40"/>
                </a:lnTo>
                <a:lnTo>
                  <a:pt x="1753" y="38"/>
                </a:lnTo>
                <a:lnTo>
                  <a:pt x="1755" y="38"/>
                </a:lnTo>
                <a:lnTo>
                  <a:pt x="1757" y="38"/>
                </a:lnTo>
                <a:lnTo>
                  <a:pt x="1760" y="38"/>
                </a:lnTo>
                <a:lnTo>
                  <a:pt x="1765" y="38"/>
                </a:lnTo>
                <a:lnTo>
                  <a:pt x="1769" y="35"/>
                </a:lnTo>
                <a:lnTo>
                  <a:pt x="1776" y="35"/>
                </a:lnTo>
                <a:lnTo>
                  <a:pt x="1779" y="35"/>
                </a:lnTo>
                <a:lnTo>
                  <a:pt x="1783" y="35"/>
                </a:lnTo>
                <a:lnTo>
                  <a:pt x="1781" y="35"/>
                </a:lnTo>
                <a:lnTo>
                  <a:pt x="1774" y="38"/>
                </a:lnTo>
                <a:lnTo>
                  <a:pt x="1772" y="38"/>
                </a:lnTo>
                <a:lnTo>
                  <a:pt x="1774" y="38"/>
                </a:lnTo>
                <a:lnTo>
                  <a:pt x="1776" y="38"/>
                </a:lnTo>
                <a:lnTo>
                  <a:pt x="1788" y="38"/>
                </a:lnTo>
                <a:lnTo>
                  <a:pt x="1791" y="38"/>
                </a:lnTo>
                <a:lnTo>
                  <a:pt x="1795" y="38"/>
                </a:lnTo>
                <a:lnTo>
                  <a:pt x="1807" y="35"/>
                </a:lnTo>
                <a:lnTo>
                  <a:pt x="1812" y="35"/>
                </a:lnTo>
                <a:lnTo>
                  <a:pt x="1814" y="33"/>
                </a:lnTo>
                <a:lnTo>
                  <a:pt x="1816" y="33"/>
                </a:lnTo>
                <a:lnTo>
                  <a:pt x="1816" y="33"/>
                </a:lnTo>
                <a:lnTo>
                  <a:pt x="1819" y="33"/>
                </a:lnTo>
                <a:lnTo>
                  <a:pt x="1821" y="31"/>
                </a:lnTo>
                <a:lnTo>
                  <a:pt x="1824" y="31"/>
                </a:lnTo>
                <a:lnTo>
                  <a:pt x="1824" y="31"/>
                </a:lnTo>
                <a:lnTo>
                  <a:pt x="1826" y="31"/>
                </a:lnTo>
                <a:lnTo>
                  <a:pt x="1828" y="31"/>
                </a:lnTo>
                <a:lnTo>
                  <a:pt x="1835" y="28"/>
                </a:lnTo>
                <a:lnTo>
                  <a:pt x="1840" y="28"/>
                </a:lnTo>
                <a:lnTo>
                  <a:pt x="1854" y="26"/>
                </a:lnTo>
                <a:lnTo>
                  <a:pt x="1852" y="28"/>
                </a:lnTo>
                <a:lnTo>
                  <a:pt x="1845" y="28"/>
                </a:lnTo>
                <a:lnTo>
                  <a:pt x="1835" y="31"/>
                </a:lnTo>
                <a:lnTo>
                  <a:pt x="1831" y="31"/>
                </a:lnTo>
                <a:lnTo>
                  <a:pt x="1828" y="31"/>
                </a:lnTo>
                <a:lnTo>
                  <a:pt x="1826" y="33"/>
                </a:lnTo>
                <a:lnTo>
                  <a:pt x="1826" y="33"/>
                </a:lnTo>
                <a:lnTo>
                  <a:pt x="1828" y="33"/>
                </a:lnTo>
                <a:lnTo>
                  <a:pt x="1833" y="33"/>
                </a:lnTo>
                <a:lnTo>
                  <a:pt x="1840" y="33"/>
                </a:lnTo>
                <a:lnTo>
                  <a:pt x="1842" y="33"/>
                </a:lnTo>
                <a:lnTo>
                  <a:pt x="1845" y="33"/>
                </a:lnTo>
                <a:lnTo>
                  <a:pt x="1845" y="35"/>
                </a:lnTo>
                <a:lnTo>
                  <a:pt x="1842" y="35"/>
                </a:lnTo>
                <a:lnTo>
                  <a:pt x="1838" y="35"/>
                </a:lnTo>
                <a:lnTo>
                  <a:pt x="1826" y="35"/>
                </a:lnTo>
                <a:lnTo>
                  <a:pt x="1809" y="38"/>
                </a:lnTo>
                <a:lnTo>
                  <a:pt x="1809" y="38"/>
                </a:lnTo>
                <a:lnTo>
                  <a:pt x="1802" y="38"/>
                </a:lnTo>
                <a:lnTo>
                  <a:pt x="1791" y="40"/>
                </a:lnTo>
                <a:lnTo>
                  <a:pt x="1772" y="40"/>
                </a:lnTo>
                <a:lnTo>
                  <a:pt x="1769" y="43"/>
                </a:lnTo>
                <a:lnTo>
                  <a:pt x="1767" y="43"/>
                </a:lnTo>
                <a:lnTo>
                  <a:pt x="1765" y="43"/>
                </a:lnTo>
                <a:lnTo>
                  <a:pt x="1767" y="45"/>
                </a:lnTo>
                <a:lnTo>
                  <a:pt x="1769" y="45"/>
                </a:lnTo>
                <a:lnTo>
                  <a:pt x="1772" y="47"/>
                </a:lnTo>
                <a:lnTo>
                  <a:pt x="1774" y="47"/>
                </a:lnTo>
                <a:lnTo>
                  <a:pt x="1774" y="50"/>
                </a:lnTo>
                <a:lnTo>
                  <a:pt x="1776" y="50"/>
                </a:lnTo>
                <a:lnTo>
                  <a:pt x="1776" y="52"/>
                </a:lnTo>
                <a:lnTo>
                  <a:pt x="1781" y="52"/>
                </a:lnTo>
                <a:lnTo>
                  <a:pt x="1786" y="52"/>
                </a:lnTo>
                <a:lnTo>
                  <a:pt x="1788" y="52"/>
                </a:lnTo>
                <a:lnTo>
                  <a:pt x="1786" y="52"/>
                </a:lnTo>
                <a:lnTo>
                  <a:pt x="1781" y="52"/>
                </a:lnTo>
                <a:lnTo>
                  <a:pt x="1779" y="52"/>
                </a:lnTo>
                <a:lnTo>
                  <a:pt x="1776" y="52"/>
                </a:lnTo>
                <a:lnTo>
                  <a:pt x="1772" y="52"/>
                </a:lnTo>
                <a:lnTo>
                  <a:pt x="1769" y="52"/>
                </a:lnTo>
                <a:lnTo>
                  <a:pt x="1767" y="50"/>
                </a:lnTo>
                <a:lnTo>
                  <a:pt x="1767" y="50"/>
                </a:lnTo>
                <a:lnTo>
                  <a:pt x="1765" y="47"/>
                </a:lnTo>
                <a:lnTo>
                  <a:pt x="1765" y="47"/>
                </a:lnTo>
                <a:lnTo>
                  <a:pt x="1760" y="45"/>
                </a:lnTo>
                <a:lnTo>
                  <a:pt x="1757" y="45"/>
                </a:lnTo>
                <a:lnTo>
                  <a:pt x="1755" y="43"/>
                </a:lnTo>
                <a:lnTo>
                  <a:pt x="1753" y="43"/>
                </a:lnTo>
                <a:lnTo>
                  <a:pt x="1746" y="43"/>
                </a:lnTo>
                <a:lnTo>
                  <a:pt x="1741" y="43"/>
                </a:lnTo>
                <a:lnTo>
                  <a:pt x="1727" y="43"/>
                </a:lnTo>
                <a:lnTo>
                  <a:pt x="1724" y="43"/>
                </a:lnTo>
                <a:lnTo>
                  <a:pt x="1720" y="45"/>
                </a:lnTo>
                <a:lnTo>
                  <a:pt x="1720" y="47"/>
                </a:lnTo>
                <a:lnTo>
                  <a:pt x="1717" y="50"/>
                </a:lnTo>
                <a:lnTo>
                  <a:pt x="1720" y="50"/>
                </a:lnTo>
                <a:lnTo>
                  <a:pt x="1720" y="50"/>
                </a:lnTo>
                <a:lnTo>
                  <a:pt x="1724" y="52"/>
                </a:lnTo>
                <a:lnTo>
                  <a:pt x="1727" y="52"/>
                </a:lnTo>
                <a:lnTo>
                  <a:pt x="1729" y="52"/>
                </a:lnTo>
                <a:lnTo>
                  <a:pt x="1729" y="54"/>
                </a:lnTo>
                <a:lnTo>
                  <a:pt x="1731" y="54"/>
                </a:lnTo>
                <a:lnTo>
                  <a:pt x="1731" y="57"/>
                </a:lnTo>
                <a:lnTo>
                  <a:pt x="1731" y="57"/>
                </a:lnTo>
                <a:lnTo>
                  <a:pt x="1734" y="59"/>
                </a:lnTo>
                <a:lnTo>
                  <a:pt x="1736" y="59"/>
                </a:lnTo>
                <a:lnTo>
                  <a:pt x="1736" y="59"/>
                </a:lnTo>
                <a:lnTo>
                  <a:pt x="1734" y="59"/>
                </a:lnTo>
                <a:lnTo>
                  <a:pt x="1731" y="59"/>
                </a:lnTo>
                <a:lnTo>
                  <a:pt x="1729" y="59"/>
                </a:lnTo>
                <a:lnTo>
                  <a:pt x="1727" y="59"/>
                </a:lnTo>
                <a:lnTo>
                  <a:pt x="1724" y="59"/>
                </a:lnTo>
                <a:lnTo>
                  <a:pt x="1724" y="59"/>
                </a:lnTo>
                <a:lnTo>
                  <a:pt x="1724" y="61"/>
                </a:lnTo>
                <a:lnTo>
                  <a:pt x="1724" y="61"/>
                </a:lnTo>
                <a:lnTo>
                  <a:pt x="1724" y="61"/>
                </a:lnTo>
                <a:lnTo>
                  <a:pt x="1727" y="61"/>
                </a:lnTo>
                <a:lnTo>
                  <a:pt x="1731" y="61"/>
                </a:lnTo>
                <a:lnTo>
                  <a:pt x="1739" y="61"/>
                </a:lnTo>
                <a:lnTo>
                  <a:pt x="1743" y="61"/>
                </a:lnTo>
                <a:lnTo>
                  <a:pt x="1746" y="61"/>
                </a:lnTo>
                <a:lnTo>
                  <a:pt x="1748" y="61"/>
                </a:lnTo>
                <a:lnTo>
                  <a:pt x="1753" y="61"/>
                </a:lnTo>
                <a:lnTo>
                  <a:pt x="1755" y="61"/>
                </a:lnTo>
                <a:lnTo>
                  <a:pt x="1755" y="61"/>
                </a:lnTo>
                <a:lnTo>
                  <a:pt x="1755" y="61"/>
                </a:lnTo>
                <a:lnTo>
                  <a:pt x="1753" y="61"/>
                </a:lnTo>
                <a:lnTo>
                  <a:pt x="1748" y="64"/>
                </a:lnTo>
                <a:lnTo>
                  <a:pt x="1748" y="64"/>
                </a:lnTo>
                <a:lnTo>
                  <a:pt x="1746" y="64"/>
                </a:lnTo>
                <a:lnTo>
                  <a:pt x="1739" y="64"/>
                </a:lnTo>
                <a:lnTo>
                  <a:pt x="1736" y="64"/>
                </a:lnTo>
                <a:lnTo>
                  <a:pt x="1734" y="64"/>
                </a:lnTo>
                <a:lnTo>
                  <a:pt x="1734" y="64"/>
                </a:lnTo>
                <a:lnTo>
                  <a:pt x="1731" y="64"/>
                </a:lnTo>
                <a:lnTo>
                  <a:pt x="1727" y="64"/>
                </a:lnTo>
                <a:lnTo>
                  <a:pt x="1717" y="64"/>
                </a:lnTo>
                <a:lnTo>
                  <a:pt x="1717" y="61"/>
                </a:lnTo>
                <a:lnTo>
                  <a:pt x="1713" y="61"/>
                </a:lnTo>
                <a:lnTo>
                  <a:pt x="1708" y="64"/>
                </a:lnTo>
                <a:lnTo>
                  <a:pt x="1701" y="64"/>
                </a:lnTo>
                <a:lnTo>
                  <a:pt x="1691" y="64"/>
                </a:lnTo>
                <a:lnTo>
                  <a:pt x="1689" y="66"/>
                </a:lnTo>
                <a:lnTo>
                  <a:pt x="1684" y="69"/>
                </a:lnTo>
                <a:lnTo>
                  <a:pt x="1679" y="69"/>
                </a:lnTo>
                <a:lnTo>
                  <a:pt x="1677" y="71"/>
                </a:lnTo>
                <a:lnTo>
                  <a:pt x="1675" y="71"/>
                </a:lnTo>
                <a:lnTo>
                  <a:pt x="1672" y="73"/>
                </a:lnTo>
                <a:lnTo>
                  <a:pt x="1672" y="73"/>
                </a:lnTo>
                <a:lnTo>
                  <a:pt x="1679" y="73"/>
                </a:lnTo>
                <a:lnTo>
                  <a:pt x="1682" y="73"/>
                </a:lnTo>
                <a:lnTo>
                  <a:pt x="1687" y="73"/>
                </a:lnTo>
                <a:lnTo>
                  <a:pt x="1691" y="71"/>
                </a:lnTo>
                <a:lnTo>
                  <a:pt x="1694" y="71"/>
                </a:lnTo>
                <a:lnTo>
                  <a:pt x="1689" y="73"/>
                </a:lnTo>
                <a:lnTo>
                  <a:pt x="1687" y="76"/>
                </a:lnTo>
                <a:lnTo>
                  <a:pt x="1694" y="76"/>
                </a:lnTo>
                <a:lnTo>
                  <a:pt x="1696" y="73"/>
                </a:lnTo>
                <a:lnTo>
                  <a:pt x="1698" y="73"/>
                </a:lnTo>
                <a:lnTo>
                  <a:pt x="1705" y="71"/>
                </a:lnTo>
                <a:lnTo>
                  <a:pt x="1713" y="69"/>
                </a:lnTo>
                <a:lnTo>
                  <a:pt x="1705" y="73"/>
                </a:lnTo>
                <a:lnTo>
                  <a:pt x="1710" y="73"/>
                </a:lnTo>
                <a:lnTo>
                  <a:pt x="1710" y="73"/>
                </a:lnTo>
                <a:lnTo>
                  <a:pt x="1713" y="73"/>
                </a:lnTo>
                <a:lnTo>
                  <a:pt x="1708" y="73"/>
                </a:lnTo>
                <a:lnTo>
                  <a:pt x="1708" y="73"/>
                </a:lnTo>
                <a:lnTo>
                  <a:pt x="1701" y="76"/>
                </a:lnTo>
                <a:lnTo>
                  <a:pt x="1696" y="76"/>
                </a:lnTo>
                <a:lnTo>
                  <a:pt x="1691" y="78"/>
                </a:lnTo>
                <a:lnTo>
                  <a:pt x="1691" y="80"/>
                </a:lnTo>
                <a:lnTo>
                  <a:pt x="1687" y="83"/>
                </a:lnTo>
                <a:lnTo>
                  <a:pt x="1689" y="83"/>
                </a:lnTo>
                <a:lnTo>
                  <a:pt x="1691" y="85"/>
                </a:lnTo>
                <a:lnTo>
                  <a:pt x="1696" y="83"/>
                </a:lnTo>
                <a:lnTo>
                  <a:pt x="1701" y="83"/>
                </a:lnTo>
                <a:lnTo>
                  <a:pt x="1703" y="83"/>
                </a:lnTo>
                <a:lnTo>
                  <a:pt x="1705" y="83"/>
                </a:lnTo>
                <a:lnTo>
                  <a:pt x="1710" y="83"/>
                </a:lnTo>
                <a:lnTo>
                  <a:pt x="1713" y="80"/>
                </a:lnTo>
                <a:lnTo>
                  <a:pt x="1727" y="76"/>
                </a:lnTo>
                <a:lnTo>
                  <a:pt x="1727" y="76"/>
                </a:lnTo>
                <a:lnTo>
                  <a:pt x="1727" y="78"/>
                </a:lnTo>
                <a:lnTo>
                  <a:pt x="1724" y="78"/>
                </a:lnTo>
                <a:lnTo>
                  <a:pt x="1724" y="78"/>
                </a:lnTo>
                <a:lnTo>
                  <a:pt x="1720" y="80"/>
                </a:lnTo>
                <a:lnTo>
                  <a:pt x="1713" y="83"/>
                </a:lnTo>
                <a:lnTo>
                  <a:pt x="1708" y="83"/>
                </a:lnTo>
                <a:lnTo>
                  <a:pt x="1708" y="85"/>
                </a:lnTo>
                <a:lnTo>
                  <a:pt x="1705" y="85"/>
                </a:lnTo>
                <a:lnTo>
                  <a:pt x="1703" y="85"/>
                </a:lnTo>
                <a:lnTo>
                  <a:pt x="1701" y="85"/>
                </a:lnTo>
                <a:lnTo>
                  <a:pt x="1694" y="85"/>
                </a:lnTo>
                <a:lnTo>
                  <a:pt x="1691" y="85"/>
                </a:lnTo>
                <a:lnTo>
                  <a:pt x="1689" y="85"/>
                </a:lnTo>
                <a:lnTo>
                  <a:pt x="1682" y="85"/>
                </a:lnTo>
                <a:lnTo>
                  <a:pt x="1682" y="83"/>
                </a:lnTo>
                <a:lnTo>
                  <a:pt x="1682" y="83"/>
                </a:lnTo>
                <a:lnTo>
                  <a:pt x="1679" y="80"/>
                </a:lnTo>
                <a:lnTo>
                  <a:pt x="1679" y="80"/>
                </a:lnTo>
                <a:lnTo>
                  <a:pt x="1675" y="78"/>
                </a:lnTo>
                <a:lnTo>
                  <a:pt x="1672" y="78"/>
                </a:lnTo>
                <a:lnTo>
                  <a:pt x="1670" y="78"/>
                </a:lnTo>
                <a:lnTo>
                  <a:pt x="1668" y="78"/>
                </a:lnTo>
                <a:lnTo>
                  <a:pt x="1663" y="78"/>
                </a:lnTo>
                <a:lnTo>
                  <a:pt x="1658" y="80"/>
                </a:lnTo>
                <a:lnTo>
                  <a:pt x="1656" y="80"/>
                </a:lnTo>
                <a:lnTo>
                  <a:pt x="1656" y="83"/>
                </a:lnTo>
                <a:lnTo>
                  <a:pt x="1656" y="85"/>
                </a:lnTo>
                <a:lnTo>
                  <a:pt x="1656" y="85"/>
                </a:lnTo>
                <a:lnTo>
                  <a:pt x="1656" y="85"/>
                </a:lnTo>
                <a:lnTo>
                  <a:pt x="1658" y="87"/>
                </a:lnTo>
                <a:lnTo>
                  <a:pt x="1658" y="87"/>
                </a:lnTo>
                <a:lnTo>
                  <a:pt x="1661" y="87"/>
                </a:lnTo>
                <a:lnTo>
                  <a:pt x="1661" y="87"/>
                </a:lnTo>
                <a:lnTo>
                  <a:pt x="1661" y="90"/>
                </a:lnTo>
                <a:lnTo>
                  <a:pt x="1661" y="90"/>
                </a:lnTo>
                <a:lnTo>
                  <a:pt x="1661" y="90"/>
                </a:lnTo>
                <a:lnTo>
                  <a:pt x="1658" y="90"/>
                </a:lnTo>
                <a:lnTo>
                  <a:pt x="1654" y="90"/>
                </a:lnTo>
                <a:lnTo>
                  <a:pt x="1651" y="90"/>
                </a:lnTo>
                <a:lnTo>
                  <a:pt x="1649" y="90"/>
                </a:lnTo>
                <a:lnTo>
                  <a:pt x="1644" y="90"/>
                </a:lnTo>
                <a:lnTo>
                  <a:pt x="1642" y="90"/>
                </a:lnTo>
                <a:lnTo>
                  <a:pt x="1639" y="90"/>
                </a:lnTo>
                <a:lnTo>
                  <a:pt x="1635" y="92"/>
                </a:lnTo>
                <a:lnTo>
                  <a:pt x="1623" y="95"/>
                </a:lnTo>
                <a:lnTo>
                  <a:pt x="1618" y="97"/>
                </a:lnTo>
                <a:lnTo>
                  <a:pt x="1616" y="99"/>
                </a:lnTo>
                <a:lnTo>
                  <a:pt x="1616" y="99"/>
                </a:lnTo>
                <a:lnTo>
                  <a:pt x="1623" y="102"/>
                </a:lnTo>
                <a:lnTo>
                  <a:pt x="1625" y="102"/>
                </a:lnTo>
                <a:lnTo>
                  <a:pt x="1628" y="99"/>
                </a:lnTo>
                <a:lnTo>
                  <a:pt x="1630" y="97"/>
                </a:lnTo>
                <a:lnTo>
                  <a:pt x="1632" y="95"/>
                </a:lnTo>
                <a:lnTo>
                  <a:pt x="1630" y="99"/>
                </a:lnTo>
                <a:lnTo>
                  <a:pt x="1628" y="102"/>
                </a:lnTo>
                <a:lnTo>
                  <a:pt x="1632" y="102"/>
                </a:lnTo>
                <a:lnTo>
                  <a:pt x="1637" y="102"/>
                </a:lnTo>
                <a:lnTo>
                  <a:pt x="1642" y="99"/>
                </a:lnTo>
                <a:lnTo>
                  <a:pt x="1642" y="102"/>
                </a:lnTo>
                <a:lnTo>
                  <a:pt x="1644" y="102"/>
                </a:lnTo>
                <a:lnTo>
                  <a:pt x="1649" y="102"/>
                </a:lnTo>
                <a:lnTo>
                  <a:pt x="1651" y="99"/>
                </a:lnTo>
                <a:lnTo>
                  <a:pt x="1656" y="99"/>
                </a:lnTo>
                <a:lnTo>
                  <a:pt x="1656" y="99"/>
                </a:lnTo>
                <a:lnTo>
                  <a:pt x="1656" y="99"/>
                </a:lnTo>
                <a:lnTo>
                  <a:pt x="1656" y="99"/>
                </a:lnTo>
                <a:lnTo>
                  <a:pt x="1656" y="102"/>
                </a:lnTo>
                <a:lnTo>
                  <a:pt x="1661" y="102"/>
                </a:lnTo>
                <a:lnTo>
                  <a:pt x="1663" y="104"/>
                </a:lnTo>
                <a:lnTo>
                  <a:pt x="1665" y="104"/>
                </a:lnTo>
                <a:lnTo>
                  <a:pt x="1677" y="102"/>
                </a:lnTo>
                <a:lnTo>
                  <a:pt x="1684" y="97"/>
                </a:lnTo>
                <a:lnTo>
                  <a:pt x="1684" y="99"/>
                </a:lnTo>
                <a:lnTo>
                  <a:pt x="1684" y="102"/>
                </a:lnTo>
                <a:lnTo>
                  <a:pt x="1689" y="102"/>
                </a:lnTo>
                <a:lnTo>
                  <a:pt x="1703" y="99"/>
                </a:lnTo>
                <a:lnTo>
                  <a:pt x="1705" y="99"/>
                </a:lnTo>
                <a:lnTo>
                  <a:pt x="1705" y="99"/>
                </a:lnTo>
                <a:lnTo>
                  <a:pt x="1705" y="97"/>
                </a:lnTo>
                <a:lnTo>
                  <a:pt x="1705" y="97"/>
                </a:lnTo>
                <a:lnTo>
                  <a:pt x="1705" y="97"/>
                </a:lnTo>
                <a:lnTo>
                  <a:pt x="1705" y="97"/>
                </a:lnTo>
                <a:lnTo>
                  <a:pt x="1708" y="97"/>
                </a:lnTo>
                <a:lnTo>
                  <a:pt x="1708" y="97"/>
                </a:lnTo>
                <a:lnTo>
                  <a:pt x="1708" y="97"/>
                </a:lnTo>
                <a:lnTo>
                  <a:pt x="1710" y="97"/>
                </a:lnTo>
                <a:lnTo>
                  <a:pt x="1710" y="99"/>
                </a:lnTo>
                <a:lnTo>
                  <a:pt x="1710" y="99"/>
                </a:lnTo>
                <a:lnTo>
                  <a:pt x="1713" y="99"/>
                </a:lnTo>
                <a:lnTo>
                  <a:pt x="1715" y="99"/>
                </a:lnTo>
                <a:lnTo>
                  <a:pt x="1715" y="99"/>
                </a:lnTo>
                <a:lnTo>
                  <a:pt x="1717" y="99"/>
                </a:lnTo>
                <a:lnTo>
                  <a:pt x="1720" y="99"/>
                </a:lnTo>
                <a:lnTo>
                  <a:pt x="1720" y="99"/>
                </a:lnTo>
                <a:lnTo>
                  <a:pt x="1720" y="102"/>
                </a:lnTo>
                <a:lnTo>
                  <a:pt x="1720" y="102"/>
                </a:lnTo>
                <a:lnTo>
                  <a:pt x="1717" y="102"/>
                </a:lnTo>
                <a:lnTo>
                  <a:pt x="1717" y="104"/>
                </a:lnTo>
                <a:lnTo>
                  <a:pt x="1715" y="104"/>
                </a:lnTo>
                <a:lnTo>
                  <a:pt x="1715" y="104"/>
                </a:lnTo>
                <a:lnTo>
                  <a:pt x="1717" y="104"/>
                </a:lnTo>
                <a:lnTo>
                  <a:pt x="1717" y="104"/>
                </a:lnTo>
                <a:lnTo>
                  <a:pt x="1724" y="104"/>
                </a:lnTo>
                <a:lnTo>
                  <a:pt x="1729" y="104"/>
                </a:lnTo>
                <a:lnTo>
                  <a:pt x="1734" y="104"/>
                </a:lnTo>
                <a:lnTo>
                  <a:pt x="1739" y="102"/>
                </a:lnTo>
                <a:lnTo>
                  <a:pt x="1741" y="102"/>
                </a:lnTo>
                <a:lnTo>
                  <a:pt x="1746" y="102"/>
                </a:lnTo>
                <a:lnTo>
                  <a:pt x="1755" y="99"/>
                </a:lnTo>
                <a:lnTo>
                  <a:pt x="1757" y="97"/>
                </a:lnTo>
                <a:lnTo>
                  <a:pt x="1762" y="97"/>
                </a:lnTo>
                <a:lnTo>
                  <a:pt x="1762" y="95"/>
                </a:lnTo>
                <a:lnTo>
                  <a:pt x="1762" y="92"/>
                </a:lnTo>
                <a:lnTo>
                  <a:pt x="1762" y="92"/>
                </a:lnTo>
                <a:lnTo>
                  <a:pt x="1760" y="92"/>
                </a:lnTo>
                <a:lnTo>
                  <a:pt x="1760" y="92"/>
                </a:lnTo>
                <a:lnTo>
                  <a:pt x="1755" y="95"/>
                </a:lnTo>
                <a:lnTo>
                  <a:pt x="1753" y="95"/>
                </a:lnTo>
                <a:lnTo>
                  <a:pt x="1753" y="95"/>
                </a:lnTo>
                <a:lnTo>
                  <a:pt x="1750" y="92"/>
                </a:lnTo>
                <a:lnTo>
                  <a:pt x="1748" y="92"/>
                </a:lnTo>
                <a:lnTo>
                  <a:pt x="1750" y="92"/>
                </a:lnTo>
                <a:lnTo>
                  <a:pt x="1750" y="90"/>
                </a:lnTo>
                <a:lnTo>
                  <a:pt x="1753" y="90"/>
                </a:lnTo>
                <a:lnTo>
                  <a:pt x="1750" y="90"/>
                </a:lnTo>
                <a:lnTo>
                  <a:pt x="1746" y="90"/>
                </a:lnTo>
                <a:lnTo>
                  <a:pt x="1741" y="90"/>
                </a:lnTo>
                <a:lnTo>
                  <a:pt x="1741" y="90"/>
                </a:lnTo>
                <a:lnTo>
                  <a:pt x="1736" y="87"/>
                </a:lnTo>
                <a:lnTo>
                  <a:pt x="1736" y="87"/>
                </a:lnTo>
                <a:lnTo>
                  <a:pt x="1731" y="87"/>
                </a:lnTo>
                <a:lnTo>
                  <a:pt x="1729" y="87"/>
                </a:lnTo>
                <a:lnTo>
                  <a:pt x="1727" y="87"/>
                </a:lnTo>
                <a:lnTo>
                  <a:pt x="1724" y="90"/>
                </a:lnTo>
                <a:lnTo>
                  <a:pt x="1722" y="87"/>
                </a:lnTo>
                <a:lnTo>
                  <a:pt x="1722" y="87"/>
                </a:lnTo>
                <a:lnTo>
                  <a:pt x="1722" y="87"/>
                </a:lnTo>
                <a:lnTo>
                  <a:pt x="1722" y="87"/>
                </a:lnTo>
                <a:lnTo>
                  <a:pt x="1724" y="87"/>
                </a:lnTo>
                <a:lnTo>
                  <a:pt x="1729" y="87"/>
                </a:lnTo>
                <a:lnTo>
                  <a:pt x="1731" y="87"/>
                </a:lnTo>
                <a:lnTo>
                  <a:pt x="1731" y="85"/>
                </a:lnTo>
                <a:lnTo>
                  <a:pt x="1731" y="85"/>
                </a:lnTo>
                <a:lnTo>
                  <a:pt x="1731" y="85"/>
                </a:lnTo>
                <a:lnTo>
                  <a:pt x="1729" y="85"/>
                </a:lnTo>
                <a:lnTo>
                  <a:pt x="1731" y="83"/>
                </a:lnTo>
                <a:lnTo>
                  <a:pt x="1731" y="83"/>
                </a:lnTo>
                <a:lnTo>
                  <a:pt x="1734" y="85"/>
                </a:lnTo>
                <a:lnTo>
                  <a:pt x="1736" y="85"/>
                </a:lnTo>
                <a:lnTo>
                  <a:pt x="1739" y="87"/>
                </a:lnTo>
                <a:lnTo>
                  <a:pt x="1743" y="87"/>
                </a:lnTo>
                <a:lnTo>
                  <a:pt x="1748" y="87"/>
                </a:lnTo>
                <a:lnTo>
                  <a:pt x="1757" y="87"/>
                </a:lnTo>
                <a:lnTo>
                  <a:pt x="1760" y="87"/>
                </a:lnTo>
                <a:lnTo>
                  <a:pt x="1762" y="87"/>
                </a:lnTo>
                <a:lnTo>
                  <a:pt x="1767" y="85"/>
                </a:lnTo>
                <a:lnTo>
                  <a:pt x="1769" y="85"/>
                </a:lnTo>
                <a:lnTo>
                  <a:pt x="1772" y="85"/>
                </a:lnTo>
                <a:lnTo>
                  <a:pt x="1774" y="83"/>
                </a:lnTo>
                <a:lnTo>
                  <a:pt x="1776" y="83"/>
                </a:lnTo>
                <a:lnTo>
                  <a:pt x="1776" y="80"/>
                </a:lnTo>
                <a:lnTo>
                  <a:pt x="1779" y="78"/>
                </a:lnTo>
                <a:lnTo>
                  <a:pt x="1781" y="78"/>
                </a:lnTo>
                <a:lnTo>
                  <a:pt x="1781" y="78"/>
                </a:lnTo>
                <a:lnTo>
                  <a:pt x="1788" y="78"/>
                </a:lnTo>
                <a:lnTo>
                  <a:pt x="1793" y="78"/>
                </a:lnTo>
                <a:lnTo>
                  <a:pt x="1798" y="78"/>
                </a:lnTo>
                <a:lnTo>
                  <a:pt x="1802" y="76"/>
                </a:lnTo>
                <a:lnTo>
                  <a:pt x="1805" y="76"/>
                </a:lnTo>
                <a:lnTo>
                  <a:pt x="1807" y="76"/>
                </a:lnTo>
                <a:lnTo>
                  <a:pt x="1809" y="76"/>
                </a:lnTo>
                <a:lnTo>
                  <a:pt x="1816" y="73"/>
                </a:lnTo>
                <a:lnTo>
                  <a:pt x="1821" y="71"/>
                </a:lnTo>
                <a:lnTo>
                  <a:pt x="1821" y="71"/>
                </a:lnTo>
                <a:lnTo>
                  <a:pt x="1819" y="71"/>
                </a:lnTo>
                <a:lnTo>
                  <a:pt x="1814" y="69"/>
                </a:lnTo>
                <a:lnTo>
                  <a:pt x="1809" y="69"/>
                </a:lnTo>
                <a:lnTo>
                  <a:pt x="1812" y="69"/>
                </a:lnTo>
                <a:lnTo>
                  <a:pt x="1816" y="69"/>
                </a:lnTo>
                <a:lnTo>
                  <a:pt x="1824" y="69"/>
                </a:lnTo>
                <a:lnTo>
                  <a:pt x="1828" y="69"/>
                </a:lnTo>
                <a:lnTo>
                  <a:pt x="1835" y="66"/>
                </a:lnTo>
                <a:lnTo>
                  <a:pt x="1835" y="66"/>
                </a:lnTo>
                <a:lnTo>
                  <a:pt x="1838" y="66"/>
                </a:lnTo>
                <a:lnTo>
                  <a:pt x="1838" y="64"/>
                </a:lnTo>
                <a:lnTo>
                  <a:pt x="1835" y="64"/>
                </a:lnTo>
                <a:lnTo>
                  <a:pt x="1833" y="64"/>
                </a:lnTo>
                <a:lnTo>
                  <a:pt x="1828" y="64"/>
                </a:lnTo>
                <a:lnTo>
                  <a:pt x="1824" y="64"/>
                </a:lnTo>
                <a:lnTo>
                  <a:pt x="1824" y="61"/>
                </a:lnTo>
                <a:lnTo>
                  <a:pt x="1824" y="61"/>
                </a:lnTo>
                <a:lnTo>
                  <a:pt x="1821" y="61"/>
                </a:lnTo>
                <a:lnTo>
                  <a:pt x="1819" y="61"/>
                </a:lnTo>
                <a:lnTo>
                  <a:pt x="1814" y="61"/>
                </a:lnTo>
                <a:lnTo>
                  <a:pt x="1805" y="61"/>
                </a:lnTo>
                <a:lnTo>
                  <a:pt x="1802" y="61"/>
                </a:lnTo>
                <a:lnTo>
                  <a:pt x="1800" y="61"/>
                </a:lnTo>
                <a:lnTo>
                  <a:pt x="1800" y="61"/>
                </a:lnTo>
                <a:lnTo>
                  <a:pt x="1798" y="61"/>
                </a:lnTo>
                <a:lnTo>
                  <a:pt x="1795" y="61"/>
                </a:lnTo>
                <a:lnTo>
                  <a:pt x="1795" y="59"/>
                </a:lnTo>
                <a:lnTo>
                  <a:pt x="1795" y="59"/>
                </a:lnTo>
                <a:lnTo>
                  <a:pt x="1798" y="59"/>
                </a:lnTo>
                <a:lnTo>
                  <a:pt x="1802" y="59"/>
                </a:lnTo>
                <a:lnTo>
                  <a:pt x="1805" y="59"/>
                </a:lnTo>
                <a:lnTo>
                  <a:pt x="1809" y="59"/>
                </a:lnTo>
                <a:lnTo>
                  <a:pt x="1816" y="59"/>
                </a:lnTo>
                <a:lnTo>
                  <a:pt x="1819" y="59"/>
                </a:lnTo>
                <a:lnTo>
                  <a:pt x="1821" y="59"/>
                </a:lnTo>
                <a:lnTo>
                  <a:pt x="1824" y="59"/>
                </a:lnTo>
                <a:lnTo>
                  <a:pt x="1826" y="59"/>
                </a:lnTo>
                <a:lnTo>
                  <a:pt x="1831" y="59"/>
                </a:lnTo>
                <a:lnTo>
                  <a:pt x="1831" y="59"/>
                </a:lnTo>
                <a:lnTo>
                  <a:pt x="1833" y="61"/>
                </a:lnTo>
                <a:lnTo>
                  <a:pt x="1840" y="61"/>
                </a:lnTo>
                <a:lnTo>
                  <a:pt x="1842" y="59"/>
                </a:lnTo>
                <a:lnTo>
                  <a:pt x="1845" y="57"/>
                </a:lnTo>
                <a:lnTo>
                  <a:pt x="1842" y="57"/>
                </a:lnTo>
                <a:lnTo>
                  <a:pt x="1838" y="59"/>
                </a:lnTo>
                <a:lnTo>
                  <a:pt x="1835" y="57"/>
                </a:lnTo>
                <a:lnTo>
                  <a:pt x="1833" y="57"/>
                </a:lnTo>
                <a:lnTo>
                  <a:pt x="1831" y="57"/>
                </a:lnTo>
                <a:lnTo>
                  <a:pt x="1828" y="57"/>
                </a:lnTo>
                <a:lnTo>
                  <a:pt x="1828" y="54"/>
                </a:lnTo>
                <a:lnTo>
                  <a:pt x="1824" y="54"/>
                </a:lnTo>
                <a:lnTo>
                  <a:pt x="1821" y="54"/>
                </a:lnTo>
                <a:lnTo>
                  <a:pt x="1821" y="54"/>
                </a:lnTo>
                <a:lnTo>
                  <a:pt x="1828" y="54"/>
                </a:lnTo>
                <a:lnTo>
                  <a:pt x="1831" y="54"/>
                </a:lnTo>
                <a:lnTo>
                  <a:pt x="1833" y="54"/>
                </a:lnTo>
                <a:lnTo>
                  <a:pt x="1838" y="54"/>
                </a:lnTo>
                <a:lnTo>
                  <a:pt x="1840" y="54"/>
                </a:lnTo>
                <a:lnTo>
                  <a:pt x="1845" y="54"/>
                </a:lnTo>
                <a:lnTo>
                  <a:pt x="1850" y="54"/>
                </a:lnTo>
                <a:lnTo>
                  <a:pt x="1852" y="54"/>
                </a:lnTo>
                <a:lnTo>
                  <a:pt x="1854" y="54"/>
                </a:lnTo>
                <a:lnTo>
                  <a:pt x="1857" y="54"/>
                </a:lnTo>
                <a:lnTo>
                  <a:pt x="1861" y="54"/>
                </a:lnTo>
                <a:lnTo>
                  <a:pt x="1864" y="54"/>
                </a:lnTo>
                <a:lnTo>
                  <a:pt x="1864" y="54"/>
                </a:lnTo>
                <a:lnTo>
                  <a:pt x="1866" y="52"/>
                </a:lnTo>
                <a:lnTo>
                  <a:pt x="1866" y="52"/>
                </a:lnTo>
                <a:lnTo>
                  <a:pt x="1866" y="52"/>
                </a:lnTo>
                <a:lnTo>
                  <a:pt x="1866" y="50"/>
                </a:lnTo>
                <a:lnTo>
                  <a:pt x="1866" y="50"/>
                </a:lnTo>
                <a:lnTo>
                  <a:pt x="1864" y="50"/>
                </a:lnTo>
                <a:lnTo>
                  <a:pt x="1859" y="50"/>
                </a:lnTo>
                <a:lnTo>
                  <a:pt x="1854" y="50"/>
                </a:lnTo>
                <a:lnTo>
                  <a:pt x="1854" y="50"/>
                </a:lnTo>
                <a:lnTo>
                  <a:pt x="1857" y="47"/>
                </a:lnTo>
                <a:lnTo>
                  <a:pt x="1861" y="47"/>
                </a:lnTo>
                <a:lnTo>
                  <a:pt x="1864" y="50"/>
                </a:lnTo>
                <a:lnTo>
                  <a:pt x="1868" y="50"/>
                </a:lnTo>
                <a:lnTo>
                  <a:pt x="1878" y="52"/>
                </a:lnTo>
                <a:lnTo>
                  <a:pt x="1880" y="52"/>
                </a:lnTo>
                <a:lnTo>
                  <a:pt x="1883" y="50"/>
                </a:lnTo>
                <a:lnTo>
                  <a:pt x="1890" y="50"/>
                </a:lnTo>
                <a:lnTo>
                  <a:pt x="1892" y="50"/>
                </a:lnTo>
                <a:lnTo>
                  <a:pt x="1894" y="50"/>
                </a:lnTo>
                <a:lnTo>
                  <a:pt x="1894" y="47"/>
                </a:lnTo>
                <a:lnTo>
                  <a:pt x="1894" y="47"/>
                </a:lnTo>
                <a:lnTo>
                  <a:pt x="1892" y="47"/>
                </a:lnTo>
                <a:lnTo>
                  <a:pt x="1902" y="47"/>
                </a:lnTo>
                <a:lnTo>
                  <a:pt x="1904" y="45"/>
                </a:lnTo>
                <a:lnTo>
                  <a:pt x="1906" y="45"/>
                </a:lnTo>
                <a:lnTo>
                  <a:pt x="1904" y="45"/>
                </a:lnTo>
                <a:lnTo>
                  <a:pt x="1902" y="45"/>
                </a:lnTo>
                <a:lnTo>
                  <a:pt x="1892" y="45"/>
                </a:lnTo>
                <a:lnTo>
                  <a:pt x="1890" y="45"/>
                </a:lnTo>
                <a:lnTo>
                  <a:pt x="1887" y="45"/>
                </a:lnTo>
                <a:lnTo>
                  <a:pt x="1887" y="45"/>
                </a:lnTo>
                <a:lnTo>
                  <a:pt x="1890" y="45"/>
                </a:lnTo>
                <a:lnTo>
                  <a:pt x="1892" y="45"/>
                </a:lnTo>
                <a:lnTo>
                  <a:pt x="1892" y="45"/>
                </a:lnTo>
                <a:lnTo>
                  <a:pt x="1894" y="45"/>
                </a:lnTo>
                <a:lnTo>
                  <a:pt x="1902" y="45"/>
                </a:lnTo>
                <a:lnTo>
                  <a:pt x="1911" y="43"/>
                </a:lnTo>
                <a:lnTo>
                  <a:pt x="1913" y="43"/>
                </a:lnTo>
                <a:lnTo>
                  <a:pt x="1911" y="40"/>
                </a:lnTo>
                <a:lnTo>
                  <a:pt x="1911" y="38"/>
                </a:lnTo>
                <a:lnTo>
                  <a:pt x="1911" y="38"/>
                </a:lnTo>
                <a:lnTo>
                  <a:pt x="1913" y="40"/>
                </a:lnTo>
                <a:lnTo>
                  <a:pt x="1916" y="40"/>
                </a:lnTo>
                <a:lnTo>
                  <a:pt x="1916" y="40"/>
                </a:lnTo>
                <a:lnTo>
                  <a:pt x="1918" y="40"/>
                </a:lnTo>
                <a:lnTo>
                  <a:pt x="1920" y="40"/>
                </a:lnTo>
                <a:lnTo>
                  <a:pt x="1923" y="40"/>
                </a:lnTo>
                <a:lnTo>
                  <a:pt x="1932" y="38"/>
                </a:lnTo>
                <a:lnTo>
                  <a:pt x="1937" y="38"/>
                </a:lnTo>
                <a:lnTo>
                  <a:pt x="1949" y="35"/>
                </a:lnTo>
                <a:lnTo>
                  <a:pt x="1963" y="31"/>
                </a:lnTo>
                <a:lnTo>
                  <a:pt x="1970" y="31"/>
                </a:lnTo>
                <a:lnTo>
                  <a:pt x="1982" y="28"/>
                </a:lnTo>
                <a:lnTo>
                  <a:pt x="1991" y="26"/>
                </a:lnTo>
                <a:lnTo>
                  <a:pt x="1991" y="26"/>
                </a:lnTo>
                <a:lnTo>
                  <a:pt x="1987" y="26"/>
                </a:lnTo>
                <a:lnTo>
                  <a:pt x="1982" y="26"/>
                </a:lnTo>
                <a:lnTo>
                  <a:pt x="1949" y="28"/>
                </a:lnTo>
                <a:lnTo>
                  <a:pt x="1946" y="28"/>
                </a:lnTo>
                <a:lnTo>
                  <a:pt x="1944" y="28"/>
                </a:lnTo>
                <a:lnTo>
                  <a:pt x="1946" y="28"/>
                </a:lnTo>
                <a:lnTo>
                  <a:pt x="1968" y="26"/>
                </a:lnTo>
                <a:lnTo>
                  <a:pt x="1970" y="26"/>
                </a:lnTo>
                <a:lnTo>
                  <a:pt x="1970" y="26"/>
                </a:lnTo>
                <a:lnTo>
                  <a:pt x="1970" y="26"/>
                </a:lnTo>
                <a:lnTo>
                  <a:pt x="1972" y="24"/>
                </a:lnTo>
                <a:lnTo>
                  <a:pt x="1979" y="24"/>
                </a:lnTo>
                <a:lnTo>
                  <a:pt x="1984" y="24"/>
                </a:lnTo>
                <a:lnTo>
                  <a:pt x="1987" y="24"/>
                </a:lnTo>
                <a:lnTo>
                  <a:pt x="1989" y="24"/>
                </a:lnTo>
                <a:lnTo>
                  <a:pt x="1991" y="24"/>
                </a:lnTo>
                <a:lnTo>
                  <a:pt x="1998" y="24"/>
                </a:lnTo>
                <a:lnTo>
                  <a:pt x="2001" y="24"/>
                </a:lnTo>
                <a:lnTo>
                  <a:pt x="2003" y="21"/>
                </a:lnTo>
                <a:lnTo>
                  <a:pt x="2010" y="21"/>
                </a:lnTo>
                <a:lnTo>
                  <a:pt x="2024" y="19"/>
                </a:lnTo>
                <a:lnTo>
                  <a:pt x="2029" y="19"/>
                </a:lnTo>
                <a:lnTo>
                  <a:pt x="2031" y="19"/>
                </a:lnTo>
                <a:lnTo>
                  <a:pt x="2039" y="17"/>
                </a:lnTo>
                <a:lnTo>
                  <a:pt x="2043" y="17"/>
                </a:lnTo>
                <a:lnTo>
                  <a:pt x="2043" y="14"/>
                </a:lnTo>
                <a:lnTo>
                  <a:pt x="2043" y="14"/>
                </a:lnTo>
                <a:lnTo>
                  <a:pt x="2043" y="14"/>
                </a:lnTo>
                <a:lnTo>
                  <a:pt x="2043" y="14"/>
                </a:lnTo>
                <a:lnTo>
                  <a:pt x="2041" y="12"/>
                </a:lnTo>
                <a:lnTo>
                  <a:pt x="2031" y="12"/>
                </a:lnTo>
                <a:lnTo>
                  <a:pt x="2022" y="14"/>
                </a:lnTo>
                <a:lnTo>
                  <a:pt x="2022" y="14"/>
                </a:lnTo>
                <a:lnTo>
                  <a:pt x="2027" y="12"/>
                </a:lnTo>
                <a:lnTo>
                  <a:pt x="2027" y="12"/>
                </a:lnTo>
                <a:lnTo>
                  <a:pt x="2024" y="12"/>
                </a:lnTo>
                <a:lnTo>
                  <a:pt x="2022" y="9"/>
                </a:lnTo>
                <a:lnTo>
                  <a:pt x="2022" y="9"/>
                </a:lnTo>
                <a:lnTo>
                  <a:pt x="2022" y="9"/>
                </a:lnTo>
                <a:lnTo>
                  <a:pt x="2024" y="9"/>
                </a:lnTo>
                <a:lnTo>
                  <a:pt x="2024" y="9"/>
                </a:lnTo>
                <a:lnTo>
                  <a:pt x="2024" y="9"/>
                </a:lnTo>
                <a:lnTo>
                  <a:pt x="2024" y="9"/>
                </a:lnTo>
                <a:lnTo>
                  <a:pt x="2020" y="9"/>
                </a:lnTo>
                <a:lnTo>
                  <a:pt x="2017" y="9"/>
                </a:lnTo>
                <a:lnTo>
                  <a:pt x="2015" y="9"/>
                </a:lnTo>
                <a:lnTo>
                  <a:pt x="2013" y="9"/>
                </a:lnTo>
                <a:lnTo>
                  <a:pt x="2013" y="9"/>
                </a:lnTo>
                <a:lnTo>
                  <a:pt x="2013" y="7"/>
                </a:lnTo>
                <a:lnTo>
                  <a:pt x="2010" y="7"/>
                </a:lnTo>
                <a:lnTo>
                  <a:pt x="2010" y="7"/>
                </a:lnTo>
                <a:lnTo>
                  <a:pt x="2008" y="7"/>
                </a:lnTo>
                <a:lnTo>
                  <a:pt x="2008" y="7"/>
                </a:lnTo>
                <a:lnTo>
                  <a:pt x="2005" y="9"/>
                </a:lnTo>
                <a:lnTo>
                  <a:pt x="2005" y="9"/>
                </a:lnTo>
                <a:lnTo>
                  <a:pt x="2003" y="9"/>
                </a:lnTo>
                <a:lnTo>
                  <a:pt x="2003" y="9"/>
                </a:lnTo>
                <a:lnTo>
                  <a:pt x="2001" y="9"/>
                </a:lnTo>
                <a:lnTo>
                  <a:pt x="1996" y="9"/>
                </a:lnTo>
                <a:lnTo>
                  <a:pt x="1989" y="9"/>
                </a:lnTo>
                <a:lnTo>
                  <a:pt x="1987" y="9"/>
                </a:lnTo>
                <a:lnTo>
                  <a:pt x="1984" y="9"/>
                </a:lnTo>
                <a:lnTo>
                  <a:pt x="1979" y="12"/>
                </a:lnTo>
                <a:lnTo>
                  <a:pt x="1977" y="12"/>
                </a:lnTo>
                <a:lnTo>
                  <a:pt x="1970" y="12"/>
                </a:lnTo>
                <a:lnTo>
                  <a:pt x="1968" y="12"/>
                </a:lnTo>
                <a:lnTo>
                  <a:pt x="1970" y="9"/>
                </a:lnTo>
                <a:lnTo>
                  <a:pt x="1989" y="9"/>
                </a:lnTo>
                <a:lnTo>
                  <a:pt x="1991" y="9"/>
                </a:lnTo>
                <a:lnTo>
                  <a:pt x="1994" y="7"/>
                </a:lnTo>
                <a:lnTo>
                  <a:pt x="1994" y="7"/>
                </a:lnTo>
                <a:lnTo>
                  <a:pt x="1994" y="7"/>
                </a:lnTo>
                <a:lnTo>
                  <a:pt x="1984" y="7"/>
                </a:lnTo>
                <a:lnTo>
                  <a:pt x="1982" y="7"/>
                </a:lnTo>
                <a:lnTo>
                  <a:pt x="1977" y="7"/>
                </a:lnTo>
                <a:lnTo>
                  <a:pt x="1977" y="7"/>
                </a:lnTo>
                <a:lnTo>
                  <a:pt x="1975" y="7"/>
                </a:lnTo>
                <a:lnTo>
                  <a:pt x="1970" y="7"/>
                </a:lnTo>
                <a:lnTo>
                  <a:pt x="1963" y="7"/>
                </a:lnTo>
                <a:lnTo>
                  <a:pt x="1961" y="7"/>
                </a:lnTo>
                <a:lnTo>
                  <a:pt x="1961" y="5"/>
                </a:lnTo>
                <a:lnTo>
                  <a:pt x="1958" y="5"/>
                </a:lnTo>
                <a:lnTo>
                  <a:pt x="1958" y="5"/>
                </a:lnTo>
                <a:lnTo>
                  <a:pt x="1949" y="5"/>
                </a:lnTo>
                <a:lnTo>
                  <a:pt x="1946" y="5"/>
                </a:lnTo>
                <a:lnTo>
                  <a:pt x="1942" y="7"/>
                </a:lnTo>
                <a:lnTo>
                  <a:pt x="1942" y="7"/>
                </a:lnTo>
                <a:lnTo>
                  <a:pt x="1942" y="7"/>
                </a:lnTo>
                <a:lnTo>
                  <a:pt x="1944" y="7"/>
                </a:lnTo>
                <a:lnTo>
                  <a:pt x="1944" y="7"/>
                </a:lnTo>
                <a:lnTo>
                  <a:pt x="1942" y="7"/>
                </a:lnTo>
                <a:lnTo>
                  <a:pt x="1939" y="7"/>
                </a:lnTo>
                <a:lnTo>
                  <a:pt x="1935" y="5"/>
                </a:lnTo>
                <a:lnTo>
                  <a:pt x="1935" y="5"/>
                </a:lnTo>
                <a:lnTo>
                  <a:pt x="1925" y="5"/>
                </a:lnTo>
                <a:lnTo>
                  <a:pt x="1920" y="7"/>
                </a:lnTo>
                <a:lnTo>
                  <a:pt x="1918" y="7"/>
                </a:lnTo>
                <a:lnTo>
                  <a:pt x="1918" y="7"/>
                </a:lnTo>
                <a:lnTo>
                  <a:pt x="1916" y="7"/>
                </a:lnTo>
                <a:lnTo>
                  <a:pt x="1918" y="9"/>
                </a:lnTo>
                <a:lnTo>
                  <a:pt x="1923" y="9"/>
                </a:lnTo>
                <a:lnTo>
                  <a:pt x="1923" y="9"/>
                </a:lnTo>
                <a:lnTo>
                  <a:pt x="1916" y="9"/>
                </a:lnTo>
                <a:lnTo>
                  <a:pt x="1913" y="9"/>
                </a:lnTo>
                <a:lnTo>
                  <a:pt x="1911" y="7"/>
                </a:lnTo>
                <a:lnTo>
                  <a:pt x="1911" y="7"/>
                </a:lnTo>
                <a:lnTo>
                  <a:pt x="1909" y="7"/>
                </a:lnTo>
                <a:lnTo>
                  <a:pt x="1909" y="7"/>
                </a:lnTo>
                <a:lnTo>
                  <a:pt x="1894" y="7"/>
                </a:lnTo>
                <a:lnTo>
                  <a:pt x="1878" y="7"/>
                </a:lnTo>
                <a:lnTo>
                  <a:pt x="1878" y="7"/>
                </a:lnTo>
                <a:lnTo>
                  <a:pt x="1878" y="7"/>
                </a:lnTo>
                <a:lnTo>
                  <a:pt x="1883" y="9"/>
                </a:lnTo>
                <a:lnTo>
                  <a:pt x="1885" y="9"/>
                </a:lnTo>
                <a:lnTo>
                  <a:pt x="1885" y="9"/>
                </a:lnTo>
                <a:lnTo>
                  <a:pt x="1887" y="12"/>
                </a:lnTo>
                <a:lnTo>
                  <a:pt x="1887" y="12"/>
                </a:lnTo>
                <a:lnTo>
                  <a:pt x="1885" y="12"/>
                </a:lnTo>
                <a:lnTo>
                  <a:pt x="1883" y="12"/>
                </a:lnTo>
                <a:lnTo>
                  <a:pt x="1880" y="12"/>
                </a:lnTo>
                <a:lnTo>
                  <a:pt x="1880" y="12"/>
                </a:lnTo>
                <a:lnTo>
                  <a:pt x="1880" y="12"/>
                </a:lnTo>
                <a:lnTo>
                  <a:pt x="1880" y="12"/>
                </a:lnTo>
                <a:lnTo>
                  <a:pt x="1873" y="9"/>
                </a:lnTo>
                <a:lnTo>
                  <a:pt x="1871" y="7"/>
                </a:lnTo>
                <a:lnTo>
                  <a:pt x="1871" y="7"/>
                </a:lnTo>
                <a:lnTo>
                  <a:pt x="1866" y="7"/>
                </a:lnTo>
                <a:lnTo>
                  <a:pt x="1861" y="7"/>
                </a:lnTo>
                <a:lnTo>
                  <a:pt x="1854" y="7"/>
                </a:lnTo>
                <a:lnTo>
                  <a:pt x="1847" y="7"/>
                </a:lnTo>
                <a:lnTo>
                  <a:pt x="1842" y="7"/>
                </a:lnTo>
                <a:lnTo>
                  <a:pt x="1842" y="7"/>
                </a:lnTo>
                <a:lnTo>
                  <a:pt x="1845" y="9"/>
                </a:lnTo>
                <a:lnTo>
                  <a:pt x="1845" y="9"/>
                </a:lnTo>
                <a:lnTo>
                  <a:pt x="1847" y="9"/>
                </a:lnTo>
                <a:lnTo>
                  <a:pt x="1850" y="9"/>
                </a:lnTo>
                <a:lnTo>
                  <a:pt x="1854" y="9"/>
                </a:lnTo>
                <a:lnTo>
                  <a:pt x="1854" y="9"/>
                </a:lnTo>
                <a:lnTo>
                  <a:pt x="1852" y="9"/>
                </a:lnTo>
                <a:lnTo>
                  <a:pt x="1840" y="9"/>
                </a:lnTo>
                <a:lnTo>
                  <a:pt x="1835" y="9"/>
                </a:lnTo>
                <a:lnTo>
                  <a:pt x="1831" y="9"/>
                </a:lnTo>
                <a:lnTo>
                  <a:pt x="1828" y="9"/>
                </a:lnTo>
                <a:lnTo>
                  <a:pt x="1828" y="9"/>
                </a:lnTo>
                <a:lnTo>
                  <a:pt x="1828" y="9"/>
                </a:lnTo>
                <a:lnTo>
                  <a:pt x="1831" y="12"/>
                </a:lnTo>
                <a:lnTo>
                  <a:pt x="1828" y="12"/>
                </a:lnTo>
                <a:lnTo>
                  <a:pt x="1826" y="12"/>
                </a:lnTo>
                <a:lnTo>
                  <a:pt x="1824" y="12"/>
                </a:lnTo>
                <a:lnTo>
                  <a:pt x="1821" y="12"/>
                </a:lnTo>
                <a:lnTo>
                  <a:pt x="1816" y="12"/>
                </a:lnTo>
                <a:lnTo>
                  <a:pt x="1816" y="12"/>
                </a:lnTo>
                <a:lnTo>
                  <a:pt x="1816" y="12"/>
                </a:lnTo>
                <a:lnTo>
                  <a:pt x="1819" y="12"/>
                </a:lnTo>
                <a:lnTo>
                  <a:pt x="1819" y="12"/>
                </a:lnTo>
                <a:lnTo>
                  <a:pt x="1814" y="12"/>
                </a:lnTo>
                <a:lnTo>
                  <a:pt x="1812" y="14"/>
                </a:lnTo>
                <a:lnTo>
                  <a:pt x="1809" y="14"/>
                </a:lnTo>
                <a:lnTo>
                  <a:pt x="1809" y="14"/>
                </a:lnTo>
                <a:lnTo>
                  <a:pt x="1809" y="14"/>
                </a:lnTo>
                <a:lnTo>
                  <a:pt x="1812" y="17"/>
                </a:lnTo>
                <a:lnTo>
                  <a:pt x="1816" y="17"/>
                </a:lnTo>
                <a:lnTo>
                  <a:pt x="1828" y="19"/>
                </a:lnTo>
                <a:lnTo>
                  <a:pt x="1833" y="19"/>
                </a:lnTo>
                <a:lnTo>
                  <a:pt x="1833" y="21"/>
                </a:lnTo>
                <a:lnTo>
                  <a:pt x="1833" y="21"/>
                </a:lnTo>
                <a:lnTo>
                  <a:pt x="1831" y="21"/>
                </a:lnTo>
                <a:lnTo>
                  <a:pt x="1828" y="19"/>
                </a:lnTo>
                <a:lnTo>
                  <a:pt x="1826" y="19"/>
                </a:lnTo>
                <a:lnTo>
                  <a:pt x="1824" y="19"/>
                </a:lnTo>
                <a:lnTo>
                  <a:pt x="1814" y="17"/>
                </a:lnTo>
                <a:lnTo>
                  <a:pt x="1807" y="17"/>
                </a:lnTo>
                <a:lnTo>
                  <a:pt x="1805" y="17"/>
                </a:lnTo>
                <a:lnTo>
                  <a:pt x="1805" y="17"/>
                </a:lnTo>
                <a:lnTo>
                  <a:pt x="1802" y="17"/>
                </a:lnTo>
                <a:lnTo>
                  <a:pt x="1802" y="17"/>
                </a:lnTo>
                <a:lnTo>
                  <a:pt x="1802" y="17"/>
                </a:lnTo>
                <a:lnTo>
                  <a:pt x="1805" y="19"/>
                </a:lnTo>
                <a:lnTo>
                  <a:pt x="1805" y="19"/>
                </a:lnTo>
                <a:lnTo>
                  <a:pt x="1800" y="19"/>
                </a:lnTo>
                <a:lnTo>
                  <a:pt x="1800" y="19"/>
                </a:lnTo>
                <a:lnTo>
                  <a:pt x="1798" y="17"/>
                </a:lnTo>
                <a:lnTo>
                  <a:pt x="1798" y="17"/>
                </a:lnTo>
                <a:lnTo>
                  <a:pt x="1795" y="14"/>
                </a:lnTo>
                <a:lnTo>
                  <a:pt x="1793" y="14"/>
                </a:lnTo>
                <a:lnTo>
                  <a:pt x="1786" y="14"/>
                </a:lnTo>
                <a:lnTo>
                  <a:pt x="1786" y="14"/>
                </a:lnTo>
                <a:lnTo>
                  <a:pt x="1783" y="14"/>
                </a:lnTo>
                <a:lnTo>
                  <a:pt x="1783" y="14"/>
                </a:lnTo>
                <a:lnTo>
                  <a:pt x="1776" y="14"/>
                </a:lnTo>
                <a:lnTo>
                  <a:pt x="1774" y="14"/>
                </a:lnTo>
                <a:lnTo>
                  <a:pt x="1769" y="17"/>
                </a:lnTo>
                <a:lnTo>
                  <a:pt x="1767" y="17"/>
                </a:lnTo>
                <a:lnTo>
                  <a:pt x="1765" y="17"/>
                </a:lnTo>
                <a:lnTo>
                  <a:pt x="1760" y="17"/>
                </a:lnTo>
                <a:lnTo>
                  <a:pt x="1760" y="17"/>
                </a:lnTo>
                <a:lnTo>
                  <a:pt x="1772" y="19"/>
                </a:lnTo>
                <a:lnTo>
                  <a:pt x="1772" y="19"/>
                </a:lnTo>
                <a:lnTo>
                  <a:pt x="1772" y="19"/>
                </a:lnTo>
                <a:lnTo>
                  <a:pt x="1772" y="19"/>
                </a:lnTo>
                <a:lnTo>
                  <a:pt x="1769" y="19"/>
                </a:lnTo>
                <a:lnTo>
                  <a:pt x="1767" y="19"/>
                </a:lnTo>
                <a:lnTo>
                  <a:pt x="1765" y="19"/>
                </a:lnTo>
                <a:lnTo>
                  <a:pt x="1762" y="19"/>
                </a:lnTo>
                <a:lnTo>
                  <a:pt x="1760" y="19"/>
                </a:lnTo>
                <a:lnTo>
                  <a:pt x="1757" y="19"/>
                </a:lnTo>
                <a:lnTo>
                  <a:pt x="1755" y="19"/>
                </a:lnTo>
                <a:lnTo>
                  <a:pt x="1753" y="19"/>
                </a:lnTo>
                <a:lnTo>
                  <a:pt x="1750" y="19"/>
                </a:lnTo>
                <a:lnTo>
                  <a:pt x="1750" y="19"/>
                </a:lnTo>
                <a:lnTo>
                  <a:pt x="1748" y="19"/>
                </a:lnTo>
                <a:lnTo>
                  <a:pt x="1748" y="19"/>
                </a:lnTo>
                <a:lnTo>
                  <a:pt x="1746" y="19"/>
                </a:lnTo>
                <a:lnTo>
                  <a:pt x="1741" y="19"/>
                </a:lnTo>
                <a:lnTo>
                  <a:pt x="1734" y="19"/>
                </a:lnTo>
                <a:lnTo>
                  <a:pt x="1729" y="19"/>
                </a:lnTo>
                <a:lnTo>
                  <a:pt x="1727" y="19"/>
                </a:lnTo>
                <a:lnTo>
                  <a:pt x="1722" y="21"/>
                </a:lnTo>
                <a:lnTo>
                  <a:pt x="1720" y="21"/>
                </a:lnTo>
                <a:lnTo>
                  <a:pt x="1713" y="21"/>
                </a:lnTo>
                <a:lnTo>
                  <a:pt x="1710" y="21"/>
                </a:lnTo>
                <a:lnTo>
                  <a:pt x="1703" y="21"/>
                </a:lnTo>
                <a:lnTo>
                  <a:pt x="1698" y="21"/>
                </a:lnTo>
                <a:lnTo>
                  <a:pt x="1696" y="24"/>
                </a:lnTo>
                <a:lnTo>
                  <a:pt x="1694" y="24"/>
                </a:lnTo>
                <a:lnTo>
                  <a:pt x="1691" y="24"/>
                </a:lnTo>
                <a:lnTo>
                  <a:pt x="1694" y="24"/>
                </a:lnTo>
                <a:lnTo>
                  <a:pt x="1694" y="24"/>
                </a:lnTo>
                <a:close/>
                <a:moveTo>
                  <a:pt x="2511" y="21"/>
                </a:moveTo>
                <a:lnTo>
                  <a:pt x="2513" y="21"/>
                </a:lnTo>
                <a:lnTo>
                  <a:pt x="2516" y="21"/>
                </a:lnTo>
                <a:lnTo>
                  <a:pt x="2513" y="19"/>
                </a:lnTo>
                <a:lnTo>
                  <a:pt x="2511" y="19"/>
                </a:lnTo>
                <a:lnTo>
                  <a:pt x="2509" y="17"/>
                </a:lnTo>
                <a:lnTo>
                  <a:pt x="2506" y="17"/>
                </a:lnTo>
                <a:lnTo>
                  <a:pt x="2506" y="19"/>
                </a:lnTo>
                <a:lnTo>
                  <a:pt x="2506" y="19"/>
                </a:lnTo>
                <a:lnTo>
                  <a:pt x="2509" y="21"/>
                </a:lnTo>
                <a:lnTo>
                  <a:pt x="2511" y="21"/>
                </a:lnTo>
                <a:close/>
                <a:moveTo>
                  <a:pt x="2211" y="17"/>
                </a:moveTo>
                <a:lnTo>
                  <a:pt x="2218" y="17"/>
                </a:lnTo>
                <a:lnTo>
                  <a:pt x="2220" y="19"/>
                </a:lnTo>
                <a:lnTo>
                  <a:pt x="2223" y="19"/>
                </a:lnTo>
                <a:lnTo>
                  <a:pt x="2225" y="17"/>
                </a:lnTo>
                <a:lnTo>
                  <a:pt x="2227" y="14"/>
                </a:lnTo>
                <a:lnTo>
                  <a:pt x="2227" y="14"/>
                </a:lnTo>
                <a:lnTo>
                  <a:pt x="2223" y="12"/>
                </a:lnTo>
                <a:lnTo>
                  <a:pt x="2213" y="9"/>
                </a:lnTo>
                <a:lnTo>
                  <a:pt x="2209" y="12"/>
                </a:lnTo>
                <a:lnTo>
                  <a:pt x="2202" y="12"/>
                </a:lnTo>
                <a:lnTo>
                  <a:pt x="2202" y="12"/>
                </a:lnTo>
                <a:lnTo>
                  <a:pt x="2202" y="12"/>
                </a:lnTo>
                <a:lnTo>
                  <a:pt x="2206" y="14"/>
                </a:lnTo>
                <a:lnTo>
                  <a:pt x="2211" y="17"/>
                </a:lnTo>
                <a:close/>
                <a:moveTo>
                  <a:pt x="2608" y="505"/>
                </a:moveTo>
                <a:lnTo>
                  <a:pt x="2608" y="505"/>
                </a:lnTo>
                <a:lnTo>
                  <a:pt x="2605" y="505"/>
                </a:lnTo>
                <a:lnTo>
                  <a:pt x="2603" y="508"/>
                </a:lnTo>
                <a:lnTo>
                  <a:pt x="2603" y="508"/>
                </a:lnTo>
                <a:lnTo>
                  <a:pt x="2601" y="510"/>
                </a:lnTo>
                <a:lnTo>
                  <a:pt x="2601" y="510"/>
                </a:lnTo>
                <a:lnTo>
                  <a:pt x="2601" y="513"/>
                </a:lnTo>
                <a:lnTo>
                  <a:pt x="2603" y="510"/>
                </a:lnTo>
                <a:lnTo>
                  <a:pt x="2603" y="513"/>
                </a:lnTo>
                <a:lnTo>
                  <a:pt x="2608" y="510"/>
                </a:lnTo>
                <a:lnTo>
                  <a:pt x="2608" y="508"/>
                </a:lnTo>
                <a:lnTo>
                  <a:pt x="2608" y="508"/>
                </a:lnTo>
                <a:lnTo>
                  <a:pt x="2608" y="505"/>
                </a:lnTo>
                <a:lnTo>
                  <a:pt x="2608" y="505"/>
                </a:lnTo>
                <a:close/>
                <a:moveTo>
                  <a:pt x="2603" y="435"/>
                </a:moveTo>
                <a:lnTo>
                  <a:pt x="2603" y="437"/>
                </a:lnTo>
                <a:lnTo>
                  <a:pt x="2601" y="435"/>
                </a:lnTo>
                <a:lnTo>
                  <a:pt x="2601" y="435"/>
                </a:lnTo>
                <a:lnTo>
                  <a:pt x="2601" y="437"/>
                </a:lnTo>
                <a:lnTo>
                  <a:pt x="2596" y="437"/>
                </a:lnTo>
                <a:lnTo>
                  <a:pt x="2596" y="437"/>
                </a:lnTo>
                <a:lnTo>
                  <a:pt x="2594" y="437"/>
                </a:lnTo>
                <a:lnTo>
                  <a:pt x="2594" y="439"/>
                </a:lnTo>
                <a:lnTo>
                  <a:pt x="2594" y="442"/>
                </a:lnTo>
                <a:lnTo>
                  <a:pt x="2594" y="442"/>
                </a:lnTo>
                <a:lnTo>
                  <a:pt x="2594" y="442"/>
                </a:lnTo>
                <a:lnTo>
                  <a:pt x="2596" y="442"/>
                </a:lnTo>
                <a:lnTo>
                  <a:pt x="2594" y="444"/>
                </a:lnTo>
                <a:lnTo>
                  <a:pt x="2594" y="444"/>
                </a:lnTo>
                <a:lnTo>
                  <a:pt x="2591" y="444"/>
                </a:lnTo>
                <a:lnTo>
                  <a:pt x="2591" y="444"/>
                </a:lnTo>
                <a:lnTo>
                  <a:pt x="2591" y="446"/>
                </a:lnTo>
                <a:lnTo>
                  <a:pt x="2594" y="446"/>
                </a:lnTo>
                <a:lnTo>
                  <a:pt x="2594" y="446"/>
                </a:lnTo>
                <a:lnTo>
                  <a:pt x="2596" y="449"/>
                </a:lnTo>
                <a:lnTo>
                  <a:pt x="2594" y="451"/>
                </a:lnTo>
                <a:lnTo>
                  <a:pt x="2591" y="454"/>
                </a:lnTo>
                <a:lnTo>
                  <a:pt x="2591" y="456"/>
                </a:lnTo>
                <a:lnTo>
                  <a:pt x="2589" y="456"/>
                </a:lnTo>
                <a:lnTo>
                  <a:pt x="2591" y="456"/>
                </a:lnTo>
                <a:lnTo>
                  <a:pt x="2589" y="458"/>
                </a:lnTo>
                <a:lnTo>
                  <a:pt x="2587" y="458"/>
                </a:lnTo>
                <a:lnTo>
                  <a:pt x="2587" y="458"/>
                </a:lnTo>
                <a:lnTo>
                  <a:pt x="2584" y="458"/>
                </a:lnTo>
                <a:lnTo>
                  <a:pt x="2587" y="458"/>
                </a:lnTo>
                <a:lnTo>
                  <a:pt x="2589" y="458"/>
                </a:lnTo>
                <a:lnTo>
                  <a:pt x="2589" y="461"/>
                </a:lnTo>
                <a:lnTo>
                  <a:pt x="2589" y="463"/>
                </a:lnTo>
                <a:lnTo>
                  <a:pt x="2591" y="463"/>
                </a:lnTo>
                <a:lnTo>
                  <a:pt x="2591" y="463"/>
                </a:lnTo>
                <a:lnTo>
                  <a:pt x="2594" y="463"/>
                </a:lnTo>
                <a:lnTo>
                  <a:pt x="2598" y="458"/>
                </a:lnTo>
                <a:lnTo>
                  <a:pt x="2601" y="458"/>
                </a:lnTo>
                <a:lnTo>
                  <a:pt x="2598" y="458"/>
                </a:lnTo>
                <a:lnTo>
                  <a:pt x="2598" y="461"/>
                </a:lnTo>
                <a:lnTo>
                  <a:pt x="2598" y="463"/>
                </a:lnTo>
                <a:lnTo>
                  <a:pt x="2596" y="463"/>
                </a:lnTo>
                <a:lnTo>
                  <a:pt x="2596" y="465"/>
                </a:lnTo>
                <a:lnTo>
                  <a:pt x="2594" y="465"/>
                </a:lnTo>
                <a:lnTo>
                  <a:pt x="2594" y="468"/>
                </a:lnTo>
                <a:lnTo>
                  <a:pt x="2594" y="470"/>
                </a:lnTo>
                <a:lnTo>
                  <a:pt x="2591" y="472"/>
                </a:lnTo>
                <a:lnTo>
                  <a:pt x="2591" y="477"/>
                </a:lnTo>
                <a:lnTo>
                  <a:pt x="2591" y="477"/>
                </a:lnTo>
                <a:lnTo>
                  <a:pt x="2591" y="477"/>
                </a:lnTo>
                <a:lnTo>
                  <a:pt x="2594" y="477"/>
                </a:lnTo>
                <a:lnTo>
                  <a:pt x="2594" y="477"/>
                </a:lnTo>
                <a:lnTo>
                  <a:pt x="2591" y="480"/>
                </a:lnTo>
                <a:lnTo>
                  <a:pt x="2591" y="480"/>
                </a:lnTo>
                <a:lnTo>
                  <a:pt x="2589" y="480"/>
                </a:lnTo>
                <a:lnTo>
                  <a:pt x="2589" y="484"/>
                </a:lnTo>
                <a:lnTo>
                  <a:pt x="2589" y="484"/>
                </a:lnTo>
                <a:lnTo>
                  <a:pt x="2589" y="487"/>
                </a:lnTo>
                <a:lnTo>
                  <a:pt x="2589" y="487"/>
                </a:lnTo>
                <a:lnTo>
                  <a:pt x="2589" y="487"/>
                </a:lnTo>
                <a:lnTo>
                  <a:pt x="2591" y="487"/>
                </a:lnTo>
                <a:lnTo>
                  <a:pt x="2591" y="487"/>
                </a:lnTo>
                <a:lnTo>
                  <a:pt x="2591" y="484"/>
                </a:lnTo>
                <a:lnTo>
                  <a:pt x="2594" y="477"/>
                </a:lnTo>
                <a:lnTo>
                  <a:pt x="2596" y="477"/>
                </a:lnTo>
                <a:lnTo>
                  <a:pt x="2594" y="475"/>
                </a:lnTo>
                <a:lnTo>
                  <a:pt x="2594" y="472"/>
                </a:lnTo>
                <a:lnTo>
                  <a:pt x="2596" y="472"/>
                </a:lnTo>
                <a:lnTo>
                  <a:pt x="2596" y="472"/>
                </a:lnTo>
                <a:lnTo>
                  <a:pt x="2596" y="470"/>
                </a:lnTo>
                <a:lnTo>
                  <a:pt x="2601" y="470"/>
                </a:lnTo>
                <a:lnTo>
                  <a:pt x="2601" y="468"/>
                </a:lnTo>
                <a:lnTo>
                  <a:pt x="2598" y="470"/>
                </a:lnTo>
                <a:lnTo>
                  <a:pt x="2598" y="472"/>
                </a:lnTo>
                <a:lnTo>
                  <a:pt x="2598" y="472"/>
                </a:lnTo>
                <a:lnTo>
                  <a:pt x="2598" y="475"/>
                </a:lnTo>
                <a:lnTo>
                  <a:pt x="2598" y="475"/>
                </a:lnTo>
                <a:lnTo>
                  <a:pt x="2598" y="475"/>
                </a:lnTo>
                <a:lnTo>
                  <a:pt x="2598" y="475"/>
                </a:lnTo>
                <a:lnTo>
                  <a:pt x="2598" y="475"/>
                </a:lnTo>
                <a:lnTo>
                  <a:pt x="2598" y="475"/>
                </a:lnTo>
                <a:lnTo>
                  <a:pt x="2601" y="472"/>
                </a:lnTo>
                <a:lnTo>
                  <a:pt x="2601" y="472"/>
                </a:lnTo>
                <a:lnTo>
                  <a:pt x="2603" y="472"/>
                </a:lnTo>
                <a:lnTo>
                  <a:pt x="2603" y="470"/>
                </a:lnTo>
                <a:lnTo>
                  <a:pt x="2605" y="470"/>
                </a:lnTo>
                <a:lnTo>
                  <a:pt x="2605" y="470"/>
                </a:lnTo>
                <a:lnTo>
                  <a:pt x="2603" y="472"/>
                </a:lnTo>
                <a:lnTo>
                  <a:pt x="2603" y="472"/>
                </a:lnTo>
                <a:lnTo>
                  <a:pt x="2605" y="475"/>
                </a:lnTo>
                <a:lnTo>
                  <a:pt x="2608" y="475"/>
                </a:lnTo>
                <a:lnTo>
                  <a:pt x="2603" y="475"/>
                </a:lnTo>
                <a:lnTo>
                  <a:pt x="2603" y="475"/>
                </a:lnTo>
                <a:lnTo>
                  <a:pt x="2603" y="475"/>
                </a:lnTo>
                <a:lnTo>
                  <a:pt x="2603" y="477"/>
                </a:lnTo>
                <a:lnTo>
                  <a:pt x="2603" y="480"/>
                </a:lnTo>
                <a:lnTo>
                  <a:pt x="2605" y="482"/>
                </a:lnTo>
                <a:lnTo>
                  <a:pt x="2605" y="482"/>
                </a:lnTo>
                <a:lnTo>
                  <a:pt x="2605" y="482"/>
                </a:lnTo>
                <a:lnTo>
                  <a:pt x="2605" y="484"/>
                </a:lnTo>
                <a:lnTo>
                  <a:pt x="2603" y="487"/>
                </a:lnTo>
                <a:lnTo>
                  <a:pt x="2601" y="489"/>
                </a:lnTo>
                <a:lnTo>
                  <a:pt x="2598" y="494"/>
                </a:lnTo>
                <a:lnTo>
                  <a:pt x="2598" y="494"/>
                </a:lnTo>
                <a:lnTo>
                  <a:pt x="2596" y="494"/>
                </a:lnTo>
                <a:lnTo>
                  <a:pt x="2596" y="494"/>
                </a:lnTo>
                <a:lnTo>
                  <a:pt x="2596" y="496"/>
                </a:lnTo>
                <a:lnTo>
                  <a:pt x="2598" y="498"/>
                </a:lnTo>
                <a:lnTo>
                  <a:pt x="2601" y="498"/>
                </a:lnTo>
                <a:lnTo>
                  <a:pt x="2601" y="498"/>
                </a:lnTo>
                <a:lnTo>
                  <a:pt x="2601" y="496"/>
                </a:lnTo>
                <a:lnTo>
                  <a:pt x="2601" y="496"/>
                </a:lnTo>
                <a:lnTo>
                  <a:pt x="2603" y="496"/>
                </a:lnTo>
                <a:lnTo>
                  <a:pt x="2605" y="498"/>
                </a:lnTo>
                <a:lnTo>
                  <a:pt x="2608" y="496"/>
                </a:lnTo>
                <a:lnTo>
                  <a:pt x="2610" y="496"/>
                </a:lnTo>
                <a:lnTo>
                  <a:pt x="2610" y="496"/>
                </a:lnTo>
                <a:lnTo>
                  <a:pt x="2610" y="496"/>
                </a:lnTo>
                <a:lnTo>
                  <a:pt x="2613" y="496"/>
                </a:lnTo>
                <a:lnTo>
                  <a:pt x="2613" y="498"/>
                </a:lnTo>
                <a:lnTo>
                  <a:pt x="2613" y="496"/>
                </a:lnTo>
                <a:lnTo>
                  <a:pt x="2615" y="496"/>
                </a:lnTo>
                <a:lnTo>
                  <a:pt x="2615" y="496"/>
                </a:lnTo>
                <a:lnTo>
                  <a:pt x="2617" y="496"/>
                </a:lnTo>
                <a:lnTo>
                  <a:pt x="2617" y="496"/>
                </a:lnTo>
                <a:lnTo>
                  <a:pt x="2620" y="496"/>
                </a:lnTo>
                <a:lnTo>
                  <a:pt x="2620" y="496"/>
                </a:lnTo>
                <a:lnTo>
                  <a:pt x="2622" y="494"/>
                </a:lnTo>
                <a:lnTo>
                  <a:pt x="2624" y="494"/>
                </a:lnTo>
                <a:lnTo>
                  <a:pt x="2629" y="494"/>
                </a:lnTo>
                <a:lnTo>
                  <a:pt x="2629" y="494"/>
                </a:lnTo>
                <a:lnTo>
                  <a:pt x="2627" y="494"/>
                </a:lnTo>
                <a:lnTo>
                  <a:pt x="2622" y="498"/>
                </a:lnTo>
                <a:lnTo>
                  <a:pt x="2620" y="501"/>
                </a:lnTo>
                <a:lnTo>
                  <a:pt x="2620" y="503"/>
                </a:lnTo>
                <a:lnTo>
                  <a:pt x="2622" y="508"/>
                </a:lnTo>
                <a:lnTo>
                  <a:pt x="2624" y="508"/>
                </a:lnTo>
                <a:lnTo>
                  <a:pt x="2627" y="510"/>
                </a:lnTo>
                <a:lnTo>
                  <a:pt x="2627" y="510"/>
                </a:lnTo>
                <a:lnTo>
                  <a:pt x="2627" y="510"/>
                </a:lnTo>
                <a:lnTo>
                  <a:pt x="2629" y="510"/>
                </a:lnTo>
                <a:lnTo>
                  <a:pt x="2631" y="510"/>
                </a:lnTo>
                <a:lnTo>
                  <a:pt x="2631" y="510"/>
                </a:lnTo>
                <a:lnTo>
                  <a:pt x="2631" y="513"/>
                </a:lnTo>
                <a:lnTo>
                  <a:pt x="2629" y="513"/>
                </a:lnTo>
                <a:lnTo>
                  <a:pt x="2627" y="515"/>
                </a:lnTo>
                <a:lnTo>
                  <a:pt x="2627" y="515"/>
                </a:lnTo>
                <a:lnTo>
                  <a:pt x="2627" y="517"/>
                </a:lnTo>
                <a:lnTo>
                  <a:pt x="2629" y="517"/>
                </a:lnTo>
                <a:lnTo>
                  <a:pt x="2629" y="517"/>
                </a:lnTo>
                <a:lnTo>
                  <a:pt x="2629" y="520"/>
                </a:lnTo>
                <a:lnTo>
                  <a:pt x="2627" y="522"/>
                </a:lnTo>
                <a:lnTo>
                  <a:pt x="2627" y="522"/>
                </a:lnTo>
                <a:lnTo>
                  <a:pt x="2627" y="524"/>
                </a:lnTo>
                <a:lnTo>
                  <a:pt x="2629" y="527"/>
                </a:lnTo>
                <a:lnTo>
                  <a:pt x="2629" y="527"/>
                </a:lnTo>
                <a:lnTo>
                  <a:pt x="2631" y="527"/>
                </a:lnTo>
                <a:lnTo>
                  <a:pt x="2631" y="527"/>
                </a:lnTo>
                <a:lnTo>
                  <a:pt x="2629" y="527"/>
                </a:lnTo>
                <a:lnTo>
                  <a:pt x="2629" y="527"/>
                </a:lnTo>
                <a:lnTo>
                  <a:pt x="2627" y="524"/>
                </a:lnTo>
                <a:lnTo>
                  <a:pt x="2624" y="524"/>
                </a:lnTo>
                <a:lnTo>
                  <a:pt x="2627" y="527"/>
                </a:lnTo>
                <a:lnTo>
                  <a:pt x="2622" y="527"/>
                </a:lnTo>
                <a:lnTo>
                  <a:pt x="2620" y="527"/>
                </a:lnTo>
                <a:lnTo>
                  <a:pt x="2620" y="527"/>
                </a:lnTo>
                <a:lnTo>
                  <a:pt x="2617" y="527"/>
                </a:lnTo>
                <a:lnTo>
                  <a:pt x="2615" y="527"/>
                </a:lnTo>
                <a:lnTo>
                  <a:pt x="2615" y="527"/>
                </a:lnTo>
                <a:lnTo>
                  <a:pt x="2610" y="529"/>
                </a:lnTo>
                <a:lnTo>
                  <a:pt x="2608" y="529"/>
                </a:lnTo>
                <a:lnTo>
                  <a:pt x="2605" y="531"/>
                </a:lnTo>
                <a:lnTo>
                  <a:pt x="2605" y="531"/>
                </a:lnTo>
                <a:lnTo>
                  <a:pt x="2605" y="531"/>
                </a:lnTo>
                <a:lnTo>
                  <a:pt x="2603" y="534"/>
                </a:lnTo>
                <a:lnTo>
                  <a:pt x="2601" y="536"/>
                </a:lnTo>
                <a:lnTo>
                  <a:pt x="2601" y="536"/>
                </a:lnTo>
                <a:lnTo>
                  <a:pt x="2601" y="536"/>
                </a:lnTo>
                <a:lnTo>
                  <a:pt x="2601" y="536"/>
                </a:lnTo>
                <a:lnTo>
                  <a:pt x="2603" y="536"/>
                </a:lnTo>
                <a:lnTo>
                  <a:pt x="2605" y="534"/>
                </a:lnTo>
                <a:lnTo>
                  <a:pt x="2608" y="534"/>
                </a:lnTo>
                <a:lnTo>
                  <a:pt x="2610" y="534"/>
                </a:lnTo>
                <a:lnTo>
                  <a:pt x="2608" y="536"/>
                </a:lnTo>
                <a:lnTo>
                  <a:pt x="2608" y="536"/>
                </a:lnTo>
                <a:lnTo>
                  <a:pt x="2610" y="539"/>
                </a:lnTo>
                <a:lnTo>
                  <a:pt x="2610" y="539"/>
                </a:lnTo>
                <a:lnTo>
                  <a:pt x="2610" y="539"/>
                </a:lnTo>
                <a:lnTo>
                  <a:pt x="2608" y="541"/>
                </a:lnTo>
                <a:lnTo>
                  <a:pt x="2610" y="541"/>
                </a:lnTo>
                <a:lnTo>
                  <a:pt x="2610" y="541"/>
                </a:lnTo>
                <a:lnTo>
                  <a:pt x="2610" y="543"/>
                </a:lnTo>
                <a:lnTo>
                  <a:pt x="2608" y="546"/>
                </a:lnTo>
                <a:lnTo>
                  <a:pt x="2608" y="546"/>
                </a:lnTo>
                <a:lnTo>
                  <a:pt x="2605" y="548"/>
                </a:lnTo>
                <a:lnTo>
                  <a:pt x="2603" y="548"/>
                </a:lnTo>
                <a:lnTo>
                  <a:pt x="2601" y="550"/>
                </a:lnTo>
                <a:lnTo>
                  <a:pt x="2596" y="553"/>
                </a:lnTo>
                <a:lnTo>
                  <a:pt x="2591" y="553"/>
                </a:lnTo>
                <a:lnTo>
                  <a:pt x="2589" y="555"/>
                </a:lnTo>
                <a:lnTo>
                  <a:pt x="2589" y="555"/>
                </a:lnTo>
                <a:lnTo>
                  <a:pt x="2589" y="555"/>
                </a:lnTo>
                <a:lnTo>
                  <a:pt x="2589" y="557"/>
                </a:lnTo>
                <a:lnTo>
                  <a:pt x="2589" y="557"/>
                </a:lnTo>
                <a:lnTo>
                  <a:pt x="2591" y="560"/>
                </a:lnTo>
                <a:lnTo>
                  <a:pt x="2594" y="560"/>
                </a:lnTo>
                <a:lnTo>
                  <a:pt x="2596" y="560"/>
                </a:lnTo>
                <a:lnTo>
                  <a:pt x="2598" y="557"/>
                </a:lnTo>
                <a:lnTo>
                  <a:pt x="2601" y="557"/>
                </a:lnTo>
                <a:lnTo>
                  <a:pt x="2603" y="557"/>
                </a:lnTo>
                <a:lnTo>
                  <a:pt x="2603" y="560"/>
                </a:lnTo>
                <a:lnTo>
                  <a:pt x="2603" y="560"/>
                </a:lnTo>
                <a:lnTo>
                  <a:pt x="2608" y="560"/>
                </a:lnTo>
                <a:lnTo>
                  <a:pt x="2605" y="560"/>
                </a:lnTo>
                <a:lnTo>
                  <a:pt x="2605" y="562"/>
                </a:lnTo>
                <a:lnTo>
                  <a:pt x="2605" y="562"/>
                </a:lnTo>
                <a:lnTo>
                  <a:pt x="2608" y="562"/>
                </a:lnTo>
                <a:lnTo>
                  <a:pt x="2610" y="562"/>
                </a:lnTo>
                <a:lnTo>
                  <a:pt x="2610" y="562"/>
                </a:lnTo>
                <a:lnTo>
                  <a:pt x="2613" y="562"/>
                </a:lnTo>
                <a:lnTo>
                  <a:pt x="2615" y="565"/>
                </a:lnTo>
                <a:lnTo>
                  <a:pt x="2620" y="565"/>
                </a:lnTo>
                <a:lnTo>
                  <a:pt x="2620" y="565"/>
                </a:lnTo>
                <a:lnTo>
                  <a:pt x="2622" y="562"/>
                </a:lnTo>
                <a:lnTo>
                  <a:pt x="2624" y="562"/>
                </a:lnTo>
                <a:lnTo>
                  <a:pt x="2629" y="562"/>
                </a:lnTo>
                <a:lnTo>
                  <a:pt x="2629" y="560"/>
                </a:lnTo>
                <a:lnTo>
                  <a:pt x="2631" y="560"/>
                </a:lnTo>
                <a:lnTo>
                  <a:pt x="2634" y="557"/>
                </a:lnTo>
                <a:lnTo>
                  <a:pt x="2631" y="560"/>
                </a:lnTo>
                <a:lnTo>
                  <a:pt x="2629" y="562"/>
                </a:lnTo>
                <a:lnTo>
                  <a:pt x="2627" y="565"/>
                </a:lnTo>
                <a:lnTo>
                  <a:pt x="2627" y="565"/>
                </a:lnTo>
                <a:lnTo>
                  <a:pt x="2622" y="569"/>
                </a:lnTo>
                <a:lnTo>
                  <a:pt x="2622" y="569"/>
                </a:lnTo>
                <a:lnTo>
                  <a:pt x="2620" y="569"/>
                </a:lnTo>
                <a:lnTo>
                  <a:pt x="2617" y="569"/>
                </a:lnTo>
                <a:lnTo>
                  <a:pt x="2615" y="569"/>
                </a:lnTo>
                <a:lnTo>
                  <a:pt x="2610" y="569"/>
                </a:lnTo>
                <a:lnTo>
                  <a:pt x="2605" y="569"/>
                </a:lnTo>
                <a:lnTo>
                  <a:pt x="2605" y="569"/>
                </a:lnTo>
                <a:lnTo>
                  <a:pt x="2603" y="572"/>
                </a:lnTo>
                <a:lnTo>
                  <a:pt x="2598" y="574"/>
                </a:lnTo>
                <a:lnTo>
                  <a:pt x="2598" y="576"/>
                </a:lnTo>
                <a:lnTo>
                  <a:pt x="2598" y="576"/>
                </a:lnTo>
                <a:lnTo>
                  <a:pt x="2598" y="579"/>
                </a:lnTo>
                <a:lnTo>
                  <a:pt x="2594" y="581"/>
                </a:lnTo>
                <a:lnTo>
                  <a:pt x="2591" y="583"/>
                </a:lnTo>
                <a:lnTo>
                  <a:pt x="2591" y="583"/>
                </a:lnTo>
                <a:lnTo>
                  <a:pt x="2591" y="583"/>
                </a:lnTo>
                <a:lnTo>
                  <a:pt x="2589" y="583"/>
                </a:lnTo>
                <a:lnTo>
                  <a:pt x="2587" y="586"/>
                </a:lnTo>
                <a:lnTo>
                  <a:pt x="2584" y="588"/>
                </a:lnTo>
                <a:lnTo>
                  <a:pt x="2579" y="591"/>
                </a:lnTo>
                <a:lnTo>
                  <a:pt x="2579" y="591"/>
                </a:lnTo>
                <a:lnTo>
                  <a:pt x="2579" y="593"/>
                </a:lnTo>
                <a:lnTo>
                  <a:pt x="2579" y="593"/>
                </a:lnTo>
                <a:lnTo>
                  <a:pt x="2579" y="593"/>
                </a:lnTo>
                <a:lnTo>
                  <a:pt x="2582" y="591"/>
                </a:lnTo>
                <a:lnTo>
                  <a:pt x="2584" y="593"/>
                </a:lnTo>
                <a:lnTo>
                  <a:pt x="2587" y="593"/>
                </a:lnTo>
                <a:lnTo>
                  <a:pt x="2587" y="593"/>
                </a:lnTo>
                <a:lnTo>
                  <a:pt x="2589" y="591"/>
                </a:lnTo>
                <a:lnTo>
                  <a:pt x="2589" y="591"/>
                </a:lnTo>
                <a:lnTo>
                  <a:pt x="2594" y="588"/>
                </a:lnTo>
                <a:lnTo>
                  <a:pt x="2594" y="588"/>
                </a:lnTo>
                <a:lnTo>
                  <a:pt x="2598" y="586"/>
                </a:lnTo>
                <a:lnTo>
                  <a:pt x="2601" y="586"/>
                </a:lnTo>
                <a:lnTo>
                  <a:pt x="2601" y="586"/>
                </a:lnTo>
                <a:lnTo>
                  <a:pt x="2603" y="586"/>
                </a:lnTo>
                <a:lnTo>
                  <a:pt x="2603" y="586"/>
                </a:lnTo>
                <a:lnTo>
                  <a:pt x="2603" y="586"/>
                </a:lnTo>
                <a:lnTo>
                  <a:pt x="2605" y="586"/>
                </a:lnTo>
                <a:lnTo>
                  <a:pt x="2608" y="588"/>
                </a:lnTo>
                <a:lnTo>
                  <a:pt x="2610" y="588"/>
                </a:lnTo>
                <a:lnTo>
                  <a:pt x="2610" y="588"/>
                </a:lnTo>
                <a:lnTo>
                  <a:pt x="2613" y="588"/>
                </a:lnTo>
                <a:lnTo>
                  <a:pt x="2615" y="586"/>
                </a:lnTo>
                <a:lnTo>
                  <a:pt x="2615" y="583"/>
                </a:lnTo>
                <a:lnTo>
                  <a:pt x="2617" y="581"/>
                </a:lnTo>
                <a:lnTo>
                  <a:pt x="2622" y="579"/>
                </a:lnTo>
                <a:lnTo>
                  <a:pt x="2624" y="579"/>
                </a:lnTo>
                <a:lnTo>
                  <a:pt x="2627" y="579"/>
                </a:lnTo>
                <a:lnTo>
                  <a:pt x="2629" y="581"/>
                </a:lnTo>
                <a:lnTo>
                  <a:pt x="2629" y="581"/>
                </a:lnTo>
                <a:lnTo>
                  <a:pt x="2631" y="581"/>
                </a:lnTo>
                <a:lnTo>
                  <a:pt x="2631" y="581"/>
                </a:lnTo>
                <a:lnTo>
                  <a:pt x="2634" y="581"/>
                </a:lnTo>
                <a:lnTo>
                  <a:pt x="2638" y="581"/>
                </a:lnTo>
                <a:lnTo>
                  <a:pt x="2638" y="581"/>
                </a:lnTo>
                <a:lnTo>
                  <a:pt x="2638" y="581"/>
                </a:lnTo>
                <a:lnTo>
                  <a:pt x="2638" y="581"/>
                </a:lnTo>
                <a:lnTo>
                  <a:pt x="2638" y="579"/>
                </a:lnTo>
                <a:lnTo>
                  <a:pt x="2641" y="579"/>
                </a:lnTo>
                <a:lnTo>
                  <a:pt x="2643" y="579"/>
                </a:lnTo>
                <a:lnTo>
                  <a:pt x="2646" y="579"/>
                </a:lnTo>
                <a:lnTo>
                  <a:pt x="2646" y="579"/>
                </a:lnTo>
                <a:lnTo>
                  <a:pt x="2650" y="576"/>
                </a:lnTo>
                <a:lnTo>
                  <a:pt x="2648" y="576"/>
                </a:lnTo>
                <a:lnTo>
                  <a:pt x="2650" y="576"/>
                </a:lnTo>
                <a:lnTo>
                  <a:pt x="2653" y="576"/>
                </a:lnTo>
                <a:lnTo>
                  <a:pt x="2655" y="576"/>
                </a:lnTo>
                <a:lnTo>
                  <a:pt x="2657" y="579"/>
                </a:lnTo>
                <a:lnTo>
                  <a:pt x="2657" y="579"/>
                </a:lnTo>
                <a:lnTo>
                  <a:pt x="2664" y="576"/>
                </a:lnTo>
                <a:lnTo>
                  <a:pt x="2667" y="576"/>
                </a:lnTo>
                <a:lnTo>
                  <a:pt x="2674" y="579"/>
                </a:lnTo>
                <a:lnTo>
                  <a:pt x="2676" y="579"/>
                </a:lnTo>
                <a:lnTo>
                  <a:pt x="2679" y="576"/>
                </a:lnTo>
                <a:lnTo>
                  <a:pt x="2679" y="576"/>
                </a:lnTo>
                <a:lnTo>
                  <a:pt x="2683" y="576"/>
                </a:lnTo>
                <a:lnTo>
                  <a:pt x="2683" y="574"/>
                </a:lnTo>
                <a:lnTo>
                  <a:pt x="2686" y="574"/>
                </a:lnTo>
                <a:lnTo>
                  <a:pt x="2688" y="574"/>
                </a:lnTo>
                <a:lnTo>
                  <a:pt x="2688" y="572"/>
                </a:lnTo>
                <a:lnTo>
                  <a:pt x="2693" y="569"/>
                </a:lnTo>
                <a:lnTo>
                  <a:pt x="2695" y="569"/>
                </a:lnTo>
                <a:lnTo>
                  <a:pt x="2695" y="567"/>
                </a:lnTo>
                <a:lnTo>
                  <a:pt x="2695" y="567"/>
                </a:lnTo>
                <a:lnTo>
                  <a:pt x="2693" y="565"/>
                </a:lnTo>
                <a:lnTo>
                  <a:pt x="2693" y="565"/>
                </a:lnTo>
                <a:lnTo>
                  <a:pt x="2688" y="567"/>
                </a:lnTo>
                <a:lnTo>
                  <a:pt x="2686" y="567"/>
                </a:lnTo>
                <a:lnTo>
                  <a:pt x="2683" y="565"/>
                </a:lnTo>
                <a:lnTo>
                  <a:pt x="2683" y="565"/>
                </a:lnTo>
                <a:lnTo>
                  <a:pt x="2681" y="565"/>
                </a:lnTo>
                <a:lnTo>
                  <a:pt x="2681" y="565"/>
                </a:lnTo>
                <a:lnTo>
                  <a:pt x="2679" y="565"/>
                </a:lnTo>
                <a:lnTo>
                  <a:pt x="2681" y="562"/>
                </a:lnTo>
                <a:lnTo>
                  <a:pt x="2681" y="562"/>
                </a:lnTo>
                <a:lnTo>
                  <a:pt x="2683" y="562"/>
                </a:lnTo>
                <a:lnTo>
                  <a:pt x="2686" y="562"/>
                </a:lnTo>
                <a:lnTo>
                  <a:pt x="2686" y="562"/>
                </a:lnTo>
                <a:lnTo>
                  <a:pt x="2688" y="560"/>
                </a:lnTo>
                <a:lnTo>
                  <a:pt x="2686" y="560"/>
                </a:lnTo>
                <a:lnTo>
                  <a:pt x="2683" y="557"/>
                </a:lnTo>
                <a:lnTo>
                  <a:pt x="2688" y="557"/>
                </a:lnTo>
                <a:lnTo>
                  <a:pt x="2690" y="557"/>
                </a:lnTo>
                <a:lnTo>
                  <a:pt x="2690" y="557"/>
                </a:lnTo>
                <a:lnTo>
                  <a:pt x="2693" y="555"/>
                </a:lnTo>
                <a:lnTo>
                  <a:pt x="2693" y="555"/>
                </a:lnTo>
                <a:lnTo>
                  <a:pt x="2693" y="555"/>
                </a:lnTo>
                <a:lnTo>
                  <a:pt x="2693" y="553"/>
                </a:lnTo>
                <a:lnTo>
                  <a:pt x="2693" y="553"/>
                </a:lnTo>
                <a:lnTo>
                  <a:pt x="2693" y="553"/>
                </a:lnTo>
                <a:lnTo>
                  <a:pt x="2695" y="553"/>
                </a:lnTo>
                <a:lnTo>
                  <a:pt x="2698" y="550"/>
                </a:lnTo>
                <a:lnTo>
                  <a:pt x="2698" y="550"/>
                </a:lnTo>
                <a:lnTo>
                  <a:pt x="2698" y="550"/>
                </a:lnTo>
                <a:lnTo>
                  <a:pt x="2700" y="548"/>
                </a:lnTo>
                <a:lnTo>
                  <a:pt x="2700" y="546"/>
                </a:lnTo>
                <a:lnTo>
                  <a:pt x="2702" y="543"/>
                </a:lnTo>
                <a:lnTo>
                  <a:pt x="2702" y="541"/>
                </a:lnTo>
                <a:lnTo>
                  <a:pt x="2700" y="539"/>
                </a:lnTo>
                <a:lnTo>
                  <a:pt x="2700" y="539"/>
                </a:lnTo>
                <a:lnTo>
                  <a:pt x="2695" y="534"/>
                </a:lnTo>
                <a:lnTo>
                  <a:pt x="2695" y="534"/>
                </a:lnTo>
                <a:lnTo>
                  <a:pt x="2690" y="534"/>
                </a:lnTo>
                <a:lnTo>
                  <a:pt x="2688" y="534"/>
                </a:lnTo>
                <a:lnTo>
                  <a:pt x="2688" y="534"/>
                </a:lnTo>
                <a:lnTo>
                  <a:pt x="2686" y="534"/>
                </a:lnTo>
                <a:lnTo>
                  <a:pt x="2683" y="534"/>
                </a:lnTo>
                <a:lnTo>
                  <a:pt x="2681" y="534"/>
                </a:lnTo>
                <a:lnTo>
                  <a:pt x="2681" y="536"/>
                </a:lnTo>
                <a:lnTo>
                  <a:pt x="2681" y="536"/>
                </a:lnTo>
                <a:lnTo>
                  <a:pt x="2679" y="536"/>
                </a:lnTo>
                <a:lnTo>
                  <a:pt x="2679" y="536"/>
                </a:lnTo>
                <a:lnTo>
                  <a:pt x="2674" y="534"/>
                </a:lnTo>
                <a:lnTo>
                  <a:pt x="2676" y="534"/>
                </a:lnTo>
                <a:lnTo>
                  <a:pt x="2676" y="531"/>
                </a:lnTo>
                <a:lnTo>
                  <a:pt x="2679" y="531"/>
                </a:lnTo>
                <a:lnTo>
                  <a:pt x="2681" y="529"/>
                </a:lnTo>
                <a:lnTo>
                  <a:pt x="2679" y="527"/>
                </a:lnTo>
                <a:lnTo>
                  <a:pt x="2676" y="524"/>
                </a:lnTo>
                <a:lnTo>
                  <a:pt x="2672" y="520"/>
                </a:lnTo>
                <a:lnTo>
                  <a:pt x="2667" y="520"/>
                </a:lnTo>
                <a:lnTo>
                  <a:pt x="2664" y="517"/>
                </a:lnTo>
                <a:lnTo>
                  <a:pt x="2667" y="517"/>
                </a:lnTo>
                <a:lnTo>
                  <a:pt x="2667" y="517"/>
                </a:lnTo>
                <a:lnTo>
                  <a:pt x="2672" y="517"/>
                </a:lnTo>
                <a:lnTo>
                  <a:pt x="2672" y="520"/>
                </a:lnTo>
                <a:lnTo>
                  <a:pt x="2674" y="520"/>
                </a:lnTo>
                <a:lnTo>
                  <a:pt x="2674" y="520"/>
                </a:lnTo>
                <a:lnTo>
                  <a:pt x="2676" y="520"/>
                </a:lnTo>
                <a:lnTo>
                  <a:pt x="2676" y="520"/>
                </a:lnTo>
                <a:lnTo>
                  <a:pt x="2676" y="520"/>
                </a:lnTo>
                <a:lnTo>
                  <a:pt x="2676" y="517"/>
                </a:lnTo>
                <a:lnTo>
                  <a:pt x="2674" y="515"/>
                </a:lnTo>
                <a:lnTo>
                  <a:pt x="2674" y="515"/>
                </a:lnTo>
                <a:lnTo>
                  <a:pt x="2672" y="513"/>
                </a:lnTo>
                <a:lnTo>
                  <a:pt x="2674" y="510"/>
                </a:lnTo>
                <a:lnTo>
                  <a:pt x="2674" y="510"/>
                </a:lnTo>
                <a:lnTo>
                  <a:pt x="2672" y="508"/>
                </a:lnTo>
                <a:lnTo>
                  <a:pt x="2669" y="508"/>
                </a:lnTo>
                <a:lnTo>
                  <a:pt x="2667" y="505"/>
                </a:lnTo>
                <a:lnTo>
                  <a:pt x="2667" y="503"/>
                </a:lnTo>
                <a:lnTo>
                  <a:pt x="2664" y="503"/>
                </a:lnTo>
                <a:lnTo>
                  <a:pt x="2657" y="501"/>
                </a:lnTo>
                <a:lnTo>
                  <a:pt x="2657" y="498"/>
                </a:lnTo>
                <a:lnTo>
                  <a:pt x="2657" y="498"/>
                </a:lnTo>
                <a:lnTo>
                  <a:pt x="2655" y="491"/>
                </a:lnTo>
                <a:lnTo>
                  <a:pt x="2653" y="487"/>
                </a:lnTo>
                <a:lnTo>
                  <a:pt x="2653" y="482"/>
                </a:lnTo>
                <a:lnTo>
                  <a:pt x="2653" y="482"/>
                </a:lnTo>
                <a:lnTo>
                  <a:pt x="2650" y="480"/>
                </a:lnTo>
                <a:lnTo>
                  <a:pt x="2650" y="480"/>
                </a:lnTo>
                <a:lnTo>
                  <a:pt x="2648" y="477"/>
                </a:lnTo>
                <a:lnTo>
                  <a:pt x="2646" y="475"/>
                </a:lnTo>
                <a:lnTo>
                  <a:pt x="2638" y="472"/>
                </a:lnTo>
                <a:lnTo>
                  <a:pt x="2634" y="472"/>
                </a:lnTo>
                <a:lnTo>
                  <a:pt x="2631" y="475"/>
                </a:lnTo>
                <a:lnTo>
                  <a:pt x="2631" y="475"/>
                </a:lnTo>
                <a:lnTo>
                  <a:pt x="2622" y="472"/>
                </a:lnTo>
                <a:lnTo>
                  <a:pt x="2622" y="472"/>
                </a:lnTo>
                <a:lnTo>
                  <a:pt x="2620" y="470"/>
                </a:lnTo>
                <a:lnTo>
                  <a:pt x="2622" y="472"/>
                </a:lnTo>
                <a:lnTo>
                  <a:pt x="2624" y="472"/>
                </a:lnTo>
                <a:lnTo>
                  <a:pt x="2627" y="472"/>
                </a:lnTo>
                <a:lnTo>
                  <a:pt x="2629" y="472"/>
                </a:lnTo>
                <a:lnTo>
                  <a:pt x="2629" y="472"/>
                </a:lnTo>
                <a:lnTo>
                  <a:pt x="2634" y="470"/>
                </a:lnTo>
                <a:lnTo>
                  <a:pt x="2636" y="470"/>
                </a:lnTo>
                <a:lnTo>
                  <a:pt x="2638" y="468"/>
                </a:lnTo>
                <a:lnTo>
                  <a:pt x="2638" y="468"/>
                </a:lnTo>
                <a:lnTo>
                  <a:pt x="2634" y="465"/>
                </a:lnTo>
                <a:lnTo>
                  <a:pt x="2631" y="465"/>
                </a:lnTo>
                <a:lnTo>
                  <a:pt x="2629" y="465"/>
                </a:lnTo>
                <a:lnTo>
                  <a:pt x="2629" y="465"/>
                </a:lnTo>
                <a:lnTo>
                  <a:pt x="2629" y="465"/>
                </a:lnTo>
                <a:lnTo>
                  <a:pt x="2631" y="465"/>
                </a:lnTo>
                <a:lnTo>
                  <a:pt x="2631" y="463"/>
                </a:lnTo>
                <a:lnTo>
                  <a:pt x="2636" y="463"/>
                </a:lnTo>
                <a:lnTo>
                  <a:pt x="2638" y="463"/>
                </a:lnTo>
                <a:lnTo>
                  <a:pt x="2638" y="463"/>
                </a:lnTo>
                <a:lnTo>
                  <a:pt x="2641" y="461"/>
                </a:lnTo>
                <a:lnTo>
                  <a:pt x="2643" y="458"/>
                </a:lnTo>
                <a:lnTo>
                  <a:pt x="2646" y="456"/>
                </a:lnTo>
                <a:lnTo>
                  <a:pt x="2648" y="451"/>
                </a:lnTo>
                <a:lnTo>
                  <a:pt x="2648" y="451"/>
                </a:lnTo>
                <a:lnTo>
                  <a:pt x="2648" y="449"/>
                </a:lnTo>
                <a:lnTo>
                  <a:pt x="2650" y="449"/>
                </a:lnTo>
                <a:lnTo>
                  <a:pt x="2650" y="446"/>
                </a:lnTo>
                <a:lnTo>
                  <a:pt x="2653" y="444"/>
                </a:lnTo>
                <a:lnTo>
                  <a:pt x="2653" y="444"/>
                </a:lnTo>
                <a:lnTo>
                  <a:pt x="2653" y="444"/>
                </a:lnTo>
                <a:lnTo>
                  <a:pt x="2653" y="442"/>
                </a:lnTo>
                <a:lnTo>
                  <a:pt x="2650" y="439"/>
                </a:lnTo>
                <a:lnTo>
                  <a:pt x="2650" y="439"/>
                </a:lnTo>
                <a:lnTo>
                  <a:pt x="2646" y="439"/>
                </a:lnTo>
                <a:lnTo>
                  <a:pt x="2638" y="439"/>
                </a:lnTo>
                <a:lnTo>
                  <a:pt x="2636" y="439"/>
                </a:lnTo>
                <a:lnTo>
                  <a:pt x="2634" y="439"/>
                </a:lnTo>
                <a:lnTo>
                  <a:pt x="2634" y="439"/>
                </a:lnTo>
                <a:lnTo>
                  <a:pt x="2631" y="439"/>
                </a:lnTo>
                <a:lnTo>
                  <a:pt x="2629" y="439"/>
                </a:lnTo>
                <a:lnTo>
                  <a:pt x="2627" y="439"/>
                </a:lnTo>
                <a:lnTo>
                  <a:pt x="2622" y="442"/>
                </a:lnTo>
                <a:lnTo>
                  <a:pt x="2620" y="442"/>
                </a:lnTo>
                <a:lnTo>
                  <a:pt x="2617" y="442"/>
                </a:lnTo>
                <a:lnTo>
                  <a:pt x="2620" y="439"/>
                </a:lnTo>
                <a:lnTo>
                  <a:pt x="2622" y="437"/>
                </a:lnTo>
                <a:lnTo>
                  <a:pt x="2622" y="437"/>
                </a:lnTo>
                <a:lnTo>
                  <a:pt x="2622" y="437"/>
                </a:lnTo>
                <a:lnTo>
                  <a:pt x="2620" y="437"/>
                </a:lnTo>
                <a:lnTo>
                  <a:pt x="2620" y="435"/>
                </a:lnTo>
                <a:lnTo>
                  <a:pt x="2620" y="435"/>
                </a:lnTo>
                <a:lnTo>
                  <a:pt x="2624" y="432"/>
                </a:lnTo>
                <a:lnTo>
                  <a:pt x="2629" y="430"/>
                </a:lnTo>
                <a:lnTo>
                  <a:pt x="2634" y="428"/>
                </a:lnTo>
                <a:lnTo>
                  <a:pt x="2634" y="425"/>
                </a:lnTo>
                <a:lnTo>
                  <a:pt x="2634" y="425"/>
                </a:lnTo>
                <a:lnTo>
                  <a:pt x="2636" y="425"/>
                </a:lnTo>
                <a:lnTo>
                  <a:pt x="2636" y="423"/>
                </a:lnTo>
                <a:lnTo>
                  <a:pt x="2636" y="423"/>
                </a:lnTo>
                <a:lnTo>
                  <a:pt x="2636" y="420"/>
                </a:lnTo>
                <a:lnTo>
                  <a:pt x="2636" y="420"/>
                </a:lnTo>
                <a:lnTo>
                  <a:pt x="2634" y="420"/>
                </a:lnTo>
                <a:lnTo>
                  <a:pt x="2629" y="420"/>
                </a:lnTo>
                <a:lnTo>
                  <a:pt x="2627" y="423"/>
                </a:lnTo>
                <a:lnTo>
                  <a:pt x="2624" y="423"/>
                </a:lnTo>
                <a:lnTo>
                  <a:pt x="2620" y="423"/>
                </a:lnTo>
                <a:lnTo>
                  <a:pt x="2615" y="423"/>
                </a:lnTo>
                <a:lnTo>
                  <a:pt x="2615" y="423"/>
                </a:lnTo>
                <a:lnTo>
                  <a:pt x="2615" y="423"/>
                </a:lnTo>
                <a:lnTo>
                  <a:pt x="2613" y="423"/>
                </a:lnTo>
                <a:lnTo>
                  <a:pt x="2610" y="423"/>
                </a:lnTo>
                <a:lnTo>
                  <a:pt x="2610" y="423"/>
                </a:lnTo>
                <a:lnTo>
                  <a:pt x="2610" y="423"/>
                </a:lnTo>
                <a:lnTo>
                  <a:pt x="2608" y="423"/>
                </a:lnTo>
                <a:lnTo>
                  <a:pt x="2608" y="423"/>
                </a:lnTo>
                <a:lnTo>
                  <a:pt x="2605" y="423"/>
                </a:lnTo>
                <a:lnTo>
                  <a:pt x="2605" y="423"/>
                </a:lnTo>
                <a:lnTo>
                  <a:pt x="2605" y="425"/>
                </a:lnTo>
                <a:lnTo>
                  <a:pt x="2605" y="425"/>
                </a:lnTo>
                <a:lnTo>
                  <a:pt x="2605" y="425"/>
                </a:lnTo>
                <a:lnTo>
                  <a:pt x="2605" y="428"/>
                </a:lnTo>
                <a:lnTo>
                  <a:pt x="2605" y="428"/>
                </a:lnTo>
                <a:lnTo>
                  <a:pt x="2605" y="428"/>
                </a:lnTo>
                <a:lnTo>
                  <a:pt x="2605" y="428"/>
                </a:lnTo>
                <a:lnTo>
                  <a:pt x="2603" y="428"/>
                </a:lnTo>
                <a:lnTo>
                  <a:pt x="2601" y="430"/>
                </a:lnTo>
                <a:lnTo>
                  <a:pt x="2601" y="430"/>
                </a:lnTo>
                <a:lnTo>
                  <a:pt x="2601" y="430"/>
                </a:lnTo>
                <a:lnTo>
                  <a:pt x="2601" y="430"/>
                </a:lnTo>
                <a:lnTo>
                  <a:pt x="2598" y="432"/>
                </a:lnTo>
                <a:lnTo>
                  <a:pt x="2601" y="432"/>
                </a:lnTo>
                <a:lnTo>
                  <a:pt x="2603" y="435"/>
                </a:lnTo>
                <a:close/>
                <a:moveTo>
                  <a:pt x="2634" y="418"/>
                </a:moveTo>
                <a:lnTo>
                  <a:pt x="2634" y="418"/>
                </a:lnTo>
                <a:lnTo>
                  <a:pt x="2634" y="418"/>
                </a:lnTo>
                <a:lnTo>
                  <a:pt x="2636" y="418"/>
                </a:lnTo>
                <a:lnTo>
                  <a:pt x="2634" y="418"/>
                </a:lnTo>
                <a:lnTo>
                  <a:pt x="2634" y="418"/>
                </a:lnTo>
                <a:lnTo>
                  <a:pt x="2634" y="416"/>
                </a:lnTo>
                <a:lnTo>
                  <a:pt x="2634" y="416"/>
                </a:lnTo>
                <a:lnTo>
                  <a:pt x="2631" y="416"/>
                </a:lnTo>
                <a:lnTo>
                  <a:pt x="2631" y="416"/>
                </a:lnTo>
                <a:lnTo>
                  <a:pt x="2631" y="416"/>
                </a:lnTo>
                <a:lnTo>
                  <a:pt x="2631" y="418"/>
                </a:lnTo>
                <a:lnTo>
                  <a:pt x="2634" y="418"/>
                </a:lnTo>
                <a:close/>
                <a:moveTo>
                  <a:pt x="2596" y="484"/>
                </a:moveTo>
                <a:lnTo>
                  <a:pt x="2598" y="484"/>
                </a:lnTo>
                <a:lnTo>
                  <a:pt x="2598" y="482"/>
                </a:lnTo>
                <a:lnTo>
                  <a:pt x="2598" y="482"/>
                </a:lnTo>
                <a:lnTo>
                  <a:pt x="2598" y="480"/>
                </a:lnTo>
                <a:lnTo>
                  <a:pt x="2598" y="480"/>
                </a:lnTo>
                <a:lnTo>
                  <a:pt x="2596" y="480"/>
                </a:lnTo>
                <a:lnTo>
                  <a:pt x="2596" y="480"/>
                </a:lnTo>
                <a:lnTo>
                  <a:pt x="2596" y="480"/>
                </a:lnTo>
                <a:lnTo>
                  <a:pt x="2594" y="480"/>
                </a:lnTo>
                <a:lnTo>
                  <a:pt x="2594" y="480"/>
                </a:lnTo>
                <a:lnTo>
                  <a:pt x="2596" y="484"/>
                </a:lnTo>
                <a:lnTo>
                  <a:pt x="2596" y="484"/>
                </a:lnTo>
                <a:lnTo>
                  <a:pt x="2596" y="484"/>
                </a:lnTo>
                <a:close/>
                <a:moveTo>
                  <a:pt x="2605" y="524"/>
                </a:moveTo>
                <a:lnTo>
                  <a:pt x="2603" y="524"/>
                </a:lnTo>
                <a:lnTo>
                  <a:pt x="2603" y="527"/>
                </a:lnTo>
                <a:lnTo>
                  <a:pt x="2603" y="529"/>
                </a:lnTo>
                <a:lnTo>
                  <a:pt x="2605" y="529"/>
                </a:lnTo>
                <a:lnTo>
                  <a:pt x="2605" y="529"/>
                </a:lnTo>
                <a:lnTo>
                  <a:pt x="2608" y="529"/>
                </a:lnTo>
                <a:lnTo>
                  <a:pt x="2608" y="529"/>
                </a:lnTo>
                <a:lnTo>
                  <a:pt x="2610" y="527"/>
                </a:lnTo>
                <a:lnTo>
                  <a:pt x="2610" y="527"/>
                </a:lnTo>
                <a:lnTo>
                  <a:pt x="2608" y="527"/>
                </a:lnTo>
                <a:lnTo>
                  <a:pt x="2608" y="527"/>
                </a:lnTo>
                <a:lnTo>
                  <a:pt x="2608" y="524"/>
                </a:lnTo>
                <a:lnTo>
                  <a:pt x="2605" y="524"/>
                </a:lnTo>
                <a:close/>
                <a:moveTo>
                  <a:pt x="1705" y="1644"/>
                </a:moveTo>
                <a:lnTo>
                  <a:pt x="1705" y="1644"/>
                </a:lnTo>
                <a:lnTo>
                  <a:pt x="1710" y="1644"/>
                </a:lnTo>
                <a:lnTo>
                  <a:pt x="1710" y="1644"/>
                </a:lnTo>
                <a:lnTo>
                  <a:pt x="1713" y="1644"/>
                </a:lnTo>
                <a:lnTo>
                  <a:pt x="1715" y="1644"/>
                </a:lnTo>
                <a:lnTo>
                  <a:pt x="1717" y="1639"/>
                </a:lnTo>
                <a:lnTo>
                  <a:pt x="1717" y="1639"/>
                </a:lnTo>
                <a:lnTo>
                  <a:pt x="1713" y="1637"/>
                </a:lnTo>
                <a:lnTo>
                  <a:pt x="1708" y="1639"/>
                </a:lnTo>
                <a:lnTo>
                  <a:pt x="1705" y="1639"/>
                </a:lnTo>
                <a:lnTo>
                  <a:pt x="1705" y="1642"/>
                </a:lnTo>
                <a:lnTo>
                  <a:pt x="1705" y="1644"/>
                </a:lnTo>
                <a:close/>
                <a:moveTo>
                  <a:pt x="1691" y="1649"/>
                </a:moveTo>
                <a:lnTo>
                  <a:pt x="1694" y="1651"/>
                </a:lnTo>
                <a:lnTo>
                  <a:pt x="1698" y="1646"/>
                </a:lnTo>
                <a:lnTo>
                  <a:pt x="1698" y="1646"/>
                </a:lnTo>
                <a:lnTo>
                  <a:pt x="1698" y="1646"/>
                </a:lnTo>
                <a:lnTo>
                  <a:pt x="1696" y="1644"/>
                </a:lnTo>
                <a:lnTo>
                  <a:pt x="1696" y="1644"/>
                </a:lnTo>
                <a:lnTo>
                  <a:pt x="1694" y="1646"/>
                </a:lnTo>
                <a:lnTo>
                  <a:pt x="1691" y="1649"/>
                </a:lnTo>
                <a:lnTo>
                  <a:pt x="1691" y="1649"/>
                </a:lnTo>
                <a:lnTo>
                  <a:pt x="1691" y="1649"/>
                </a:lnTo>
                <a:lnTo>
                  <a:pt x="1691" y="1649"/>
                </a:lnTo>
                <a:close/>
                <a:moveTo>
                  <a:pt x="1708" y="1637"/>
                </a:moveTo>
                <a:lnTo>
                  <a:pt x="1710" y="1632"/>
                </a:lnTo>
                <a:lnTo>
                  <a:pt x="1710" y="1632"/>
                </a:lnTo>
                <a:lnTo>
                  <a:pt x="1710" y="1630"/>
                </a:lnTo>
                <a:lnTo>
                  <a:pt x="1710" y="1630"/>
                </a:lnTo>
                <a:lnTo>
                  <a:pt x="1710" y="1632"/>
                </a:lnTo>
                <a:lnTo>
                  <a:pt x="1708" y="1632"/>
                </a:lnTo>
                <a:lnTo>
                  <a:pt x="1705" y="1632"/>
                </a:lnTo>
                <a:lnTo>
                  <a:pt x="1705" y="1637"/>
                </a:lnTo>
                <a:lnTo>
                  <a:pt x="1705" y="1637"/>
                </a:lnTo>
                <a:lnTo>
                  <a:pt x="1708" y="1637"/>
                </a:lnTo>
                <a:close/>
                <a:moveTo>
                  <a:pt x="2638" y="418"/>
                </a:moveTo>
                <a:lnTo>
                  <a:pt x="2638" y="418"/>
                </a:lnTo>
                <a:lnTo>
                  <a:pt x="2638" y="418"/>
                </a:lnTo>
                <a:lnTo>
                  <a:pt x="2638" y="418"/>
                </a:lnTo>
                <a:lnTo>
                  <a:pt x="2638" y="418"/>
                </a:lnTo>
                <a:lnTo>
                  <a:pt x="2638" y="418"/>
                </a:lnTo>
                <a:lnTo>
                  <a:pt x="2636" y="418"/>
                </a:lnTo>
                <a:lnTo>
                  <a:pt x="2638" y="418"/>
                </a:lnTo>
                <a:close/>
                <a:moveTo>
                  <a:pt x="1715" y="1646"/>
                </a:moveTo>
                <a:lnTo>
                  <a:pt x="1717" y="1646"/>
                </a:lnTo>
                <a:lnTo>
                  <a:pt x="1722" y="1646"/>
                </a:lnTo>
                <a:lnTo>
                  <a:pt x="1722" y="1646"/>
                </a:lnTo>
                <a:lnTo>
                  <a:pt x="1722" y="1644"/>
                </a:lnTo>
                <a:lnTo>
                  <a:pt x="1722" y="1644"/>
                </a:lnTo>
                <a:lnTo>
                  <a:pt x="1720" y="1642"/>
                </a:lnTo>
                <a:lnTo>
                  <a:pt x="1720" y="1642"/>
                </a:lnTo>
                <a:lnTo>
                  <a:pt x="1717" y="1644"/>
                </a:lnTo>
                <a:lnTo>
                  <a:pt x="1715" y="1644"/>
                </a:lnTo>
                <a:lnTo>
                  <a:pt x="1715" y="1646"/>
                </a:lnTo>
                <a:close/>
                <a:moveTo>
                  <a:pt x="1739" y="1658"/>
                </a:moveTo>
                <a:lnTo>
                  <a:pt x="1741" y="1656"/>
                </a:lnTo>
                <a:lnTo>
                  <a:pt x="1741" y="1653"/>
                </a:lnTo>
                <a:lnTo>
                  <a:pt x="1741" y="1651"/>
                </a:lnTo>
                <a:lnTo>
                  <a:pt x="1741" y="1651"/>
                </a:lnTo>
                <a:lnTo>
                  <a:pt x="1741" y="1649"/>
                </a:lnTo>
                <a:lnTo>
                  <a:pt x="1739" y="1649"/>
                </a:lnTo>
                <a:lnTo>
                  <a:pt x="1739" y="1649"/>
                </a:lnTo>
                <a:lnTo>
                  <a:pt x="1734" y="1649"/>
                </a:lnTo>
                <a:lnTo>
                  <a:pt x="1727" y="1646"/>
                </a:lnTo>
                <a:lnTo>
                  <a:pt x="1727" y="1646"/>
                </a:lnTo>
                <a:lnTo>
                  <a:pt x="1724" y="1649"/>
                </a:lnTo>
                <a:lnTo>
                  <a:pt x="1722" y="1649"/>
                </a:lnTo>
                <a:lnTo>
                  <a:pt x="1720" y="1649"/>
                </a:lnTo>
                <a:lnTo>
                  <a:pt x="1717" y="1649"/>
                </a:lnTo>
                <a:lnTo>
                  <a:pt x="1708" y="1646"/>
                </a:lnTo>
                <a:lnTo>
                  <a:pt x="1703" y="1646"/>
                </a:lnTo>
                <a:lnTo>
                  <a:pt x="1698" y="1649"/>
                </a:lnTo>
                <a:lnTo>
                  <a:pt x="1698" y="1651"/>
                </a:lnTo>
                <a:lnTo>
                  <a:pt x="1698" y="1653"/>
                </a:lnTo>
                <a:lnTo>
                  <a:pt x="1698" y="1656"/>
                </a:lnTo>
                <a:lnTo>
                  <a:pt x="1698" y="1656"/>
                </a:lnTo>
                <a:lnTo>
                  <a:pt x="1696" y="1658"/>
                </a:lnTo>
                <a:lnTo>
                  <a:pt x="1696" y="1658"/>
                </a:lnTo>
                <a:lnTo>
                  <a:pt x="1696" y="1663"/>
                </a:lnTo>
                <a:lnTo>
                  <a:pt x="1696" y="1665"/>
                </a:lnTo>
                <a:lnTo>
                  <a:pt x="1698" y="1668"/>
                </a:lnTo>
                <a:lnTo>
                  <a:pt x="1701" y="1668"/>
                </a:lnTo>
                <a:lnTo>
                  <a:pt x="1701" y="1668"/>
                </a:lnTo>
                <a:lnTo>
                  <a:pt x="1701" y="1668"/>
                </a:lnTo>
                <a:lnTo>
                  <a:pt x="1701" y="1668"/>
                </a:lnTo>
                <a:lnTo>
                  <a:pt x="1698" y="1668"/>
                </a:lnTo>
                <a:lnTo>
                  <a:pt x="1698" y="1668"/>
                </a:lnTo>
                <a:lnTo>
                  <a:pt x="1698" y="1670"/>
                </a:lnTo>
                <a:lnTo>
                  <a:pt x="1698" y="1672"/>
                </a:lnTo>
                <a:lnTo>
                  <a:pt x="1698" y="1677"/>
                </a:lnTo>
                <a:lnTo>
                  <a:pt x="1701" y="1679"/>
                </a:lnTo>
                <a:lnTo>
                  <a:pt x="1701" y="1679"/>
                </a:lnTo>
                <a:lnTo>
                  <a:pt x="1703" y="1682"/>
                </a:lnTo>
                <a:lnTo>
                  <a:pt x="1703" y="1682"/>
                </a:lnTo>
                <a:lnTo>
                  <a:pt x="1705" y="1682"/>
                </a:lnTo>
                <a:lnTo>
                  <a:pt x="1710" y="1682"/>
                </a:lnTo>
                <a:lnTo>
                  <a:pt x="1710" y="1679"/>
                </a:lnTo>
                <a:lnTo>
                  <a:pt x="1713" y="1679"/>
                </a:lnTo>
                <a:lnTo>
                  <a:pt x="1713" y="1682"/>
                </a:lnTo>
                <a:lnTo>
                  <a:pt x="1715" y="1682"/>
                </a:lnTo>
                <a:lnTo>
                  <a:pt x="1717" y="1682"/>
                </a:lnTo>
                <a:lnTo>
                  <a:pt x="1717" y="1682"/>
                </a:lnTo>
                <a:lnTo>
                  <a:pt x="1720" y="1679"/>
                </a:lnTo>
                <a:lnTo>
                  <a:pt x="1720" y="1679"/>
                </a:lnTo>
                <a:lnTo>
                  <a:pt x="1720" y="1677"/>
                </a:lnTo>
                <a:lnTo>
                  <a:pt x="1722" y="1677"/>
                </a:lnTo>
                <a:lnTo>
                  <a:pt x="1724" y="1677"/>
                </a:lnTo>
                <a:lnTo>
                  <a:pt x="1727" y="1677"/>
                </a:lnTo>
                <a:lnTo>
                  <a:pt x="1727" y="1677"/>
                </a:lnTo>
                <a:lnTo>
                  <a:pt x="1727" y="1675"/>
                </a:lnTo>
                <a:lnTo>
                  <a:pt x="1727" y="1675"/>
                </a:lnTo>
                <a:lnTo>
                  <a:pt x="1729" y="1675"/>
                </a:lnTo>
                <a:lnTo>
                  <a:pt x="1729" y="1677"/>
                </a:lnTo>
                <a:lnTo>
                  <a:pt x="1731" y="1675"/>
                </a:lnTo>
                <a:lnTo>
                  <a:pt x="1731" y="1675"/>
                </a:lnTo>
                <a:lnTo>
                  <a:pt x="1734" y="1672"/>
                </a:lnTo>
                <a:lnTo>
                  <a:pt x="1734" y="1672"/>
                </a:lnTo>
                <a:lnTo>
                  <a:pt x="1734" y="1670"/>
                </a:lnTo>
                <a:lnTo>
                  <a:pt x="1734" y="1670"/>
                </a:lnTo>
                <a:lnTo>
                  <a:pt x="1734" y="1670"/>
                </a:lnTo>
                <a:lnTo>
                  <a:pt x="1736" y="1668"/>
                </a:lnTo>
                <a:lnTo>
                  <a:pt x="1736" y="1668"/>
                </a:lnTo>
                <a:lnTo>
                  <a:pt x="1736" y="1665"/>
                </a:lnTo>
                <a:lnTo>
                  <a:pt x="1739" y="1663"/>
                </a:lnTo>
                <a:lnTo>
                  <a:pt x="1739" y="1663"/>
                </a:lnTo>
                <a:lnTo>
                  <a:pt x="1739" y="1660"/>
                </a:lnTo>
                <a:lnTo>
                  <a:pt x="1739" y="1658"/>
                </a:lnTo>
                <a:lnTo>
                  <a:pt x="1739" y="1658"/>
                </a:lnTo>
                <a:lnTo>
                  <a:pt x="1739" y="1658"/>
                </a:lnTo>
                <a:close/>
                <a:moveTo>
                  <a:pt x="1835" y="269"/>
                </a:moveTo>
                <a:lnTo>
                  <a:pt x="1835" y="269"/>
                </a:lnTo>
                <a:lnTo>
                  <a:pt x="1838" y="272"/>
                </a:lnTo>
                <a:lnTo>
                  <a:pt x="1840" y="272"/>
                </a:lnTo>
                <a:lnTo>
                  <a:pt x="1842" y="269"/>
                </a:lnTo>
                <a:lnTo>
                  <a:pt x="1842" y="269"/>
                </a:lnTo>
                <a:lnTo>
                  <a:pt x="1842" y="269"/>
                </a:lnTo>
                <a:lnTo>
                  <a:pt x="1840" y="267"/>
                </a:lnTo>
                <a:lnTo>
                  <a:pt x="1838" y="265"/>
                </a:lnTo>
                <a:lnTo>
                  <a:pt x="1838" y="262"/>
                </a:lnTo>
                <a:lnTo>
                  <a:pt x="1835" y="262"/>
                </a:lnTo>
                <a:lnTo>
                  <a:pt x="1831" y="265"/>
                </a:lnTo>
                <a:lnTo>
                  <a:pt x="1828" y="265"/>
                </a:lnTo>
                <a:lnTo>
                  <a:pt x="1826" y="265"/>
                </a:lnTo>
                <a:lnTo>
                  <a:pt x="1826" y="265"/>
                </a:lnTo>
                <a:lnTo>
                  <a:pt x="1824" y="265"/>
                </a:lnTo>
                <a:lnTo>
                  <a:pt x="1824" y="265"/>
                </a:lnTo>
                <a:lnTo>
                  <a:pt x="1819" y="265"/>
                </a:lnTo>
                <a:lnTo>
                  <a:pt x="1814" y="265"/>
                </a:lnTo>
                <a:lnTo>
                  <a:pt x="1812" y="267"/>
                </a:lnTo>
                <a:lnTo>
                  <a:pt x="1812" y="267"/>
                </a:lnTo>
                <a:lnTo>
                  <a:pt x="1819" y="262"/>
                </a:lnTo>
                <a:lnTo>
                  <a:pt x="1819" y="262"/>
                </a:lnTo>
                <a:lnTo>
                  <a:pt x="1821" y="262"/>
                </a:lnTo>
                <a:lnTo>
                  <a:pt x="1821" y="262"/>
                </a:lnTo>
                <a:lnTo>
                  <a:pt x="1824" y="260"/>
                </a:lnTo>
                <a:lnTo>
                  <a:pt x="1826" y="260"/>
                </a:lnTo>
                <a:lnTo>
                  <a:pt x="1821" y="257"/>
                </a:lnTo>
                <a:lnTo>
                  <a:pt x="1819" y="257"/>
                </a:lnTo>
                <a:lnTo>
                  <a:pt x="1819" y="257"/>
                </a:lnTo>
                <a:lnTo>
                  <a:pt x="1816" y="257"/>
                </a:lnTo>
                <a:lnTo>
                  <a:pt x="1814" y="257"/>
                </a:lnTo>
                <a:lnTo>
                  <a:pt x="1814" y="257"/>
                </a:lnTo>
                <a:lnTo>
                  <a:pt x="1812" y="257"/>
                </a:lnTo>
                <a:lnTo>
                  <a:pt x="1809" y="257"/>
                </a:lnTo>
                <a:lnTo>
                  <a:pt x="1807" y="257"/>
                </a:lnTo>
                <a:lnTo>
                  <a:pt x="1807" y="257"/>
                </a:lnTo>
                <a:lnTo>
                  <a:pt x="1805" y="257"/>
                </a:lnTo>
                <a:lnTo>
                  <a:pt x="1802" y="257"/>
                </a:lnTo>
                <a:lnTo>
                  <a:pt x="1805" y="257"/>
                </a:lnTo>
                <a:lnTo>
                  <a:pt x="1807" y="257"/>
                </a:lnTo>
                <a:lnTo>
                  <a:pt x="1809" y="257"/>
                </a:lnTo>
                <a:lnTo>
                  <a:pt x="1812" y="257"/>
                </a:lnTo>
                <a:lnTo>
                  <a:pt x="1814" y="255"/>
                </a:lnTo>
                <a:lnTo>
                  <a:pt x="1816" y="253"/>
                </a:lnTo>
                <a:lnTo>
                  <a:pt x="1816" y="250"/>
                </a:lnTo>
                <a:lnTo>
                  <a:pt x="1814" y="253"/>
                </a:lnTo>
                <a:lnTo>
                  <a:pt x="1812" y="250"/>
                </a:lnTo>
                <a:lnTo>
                  <a:pt x="1812" y="248"/>
                </a:lnTo>
                <a:lnTo>
                  <a:pt x="1809" y="248"/>
                </a:lnTo>
                <a:lnTo>
                  <a:pt x="1807" y="248"/>
                </a:lnTo>
                <a:lnTo>
                  <a:pt x="1805" y="248"/>
                </a:lnTo>
                <a:lnTo>
                  <a:pt x="1805" y="248"/>
                </a:lnTo>
                <a:lnTo>
                  <a:pt x="1805" y="248"/>
                </a:lnTo>
                <a:lnTo>
                  <a:pt x="1807" y="246"/>
                </a:lnTo>
                <a:lnTo>
                  <a:pt x="1807" y="246"/>
                </a:lnTo>
                <a:lnTo>
                  <a:pt x="1809" y="246"/>
                </a:lnTo>
                <a:lnTo>
                  <a:pt x="1807" y="246"/>
                </a:lnTo>
                <a:lnTo>
                  <a:pt x="1807" y="243"/>
                </a:lnTo>
                <a:lnTo>
                  <a:pt x="1807" y="246"/>
                </a:lnTo>
                <a:lnTo>
                  <a:pt x="1802" y="246"/>
                </a:lnTo>
                <a:lnTo>
                  <a:pt x="1800" y="248"/>
                </a:lnTo>
                <a:lnTo>
                  <a:pt x="1798" y="248"/>
                </a:lnTo>
                <a:lnTo>
                  <a:pt x="1798" y="250"/>
                </a:lnTo>
                <a:lnTo>
                  <a:pt x="1798" y="250"/>
                </a:lnTo>
                <a:lnTo>
                  <a:pt x="1798" y="250"/>
                </a:lnTo>
                <a:lnTo>
                  <a:pt x="1798" y="250"/>
                </a:lnTo>
                <a:lnTo>
                  <a:pt x="1798" y="248"/>
                </a:lnTo>
                <a:lnTo>
                  <a:pt x="1800" y="246"/>
                </a:lnTo>
                <a:lnTo>
                  <a:pt x="1800" y="246"/>
                </a:lnTo>
                <a:lnTo>
                  <a:pt x="1798" y="246"/>
                </a:lnTo>
                <a:lnTo>
                  <a:pt x="1798" y="246"/>
                </a:lnTo>
                <a:lnTo>
                  <a:pt x="1795" y="246"/>
                </a:lnTo>
                <a:lnTo>
                  <a:pt x="1793" y="246"/>
                </a:lnTo>
                <a:lnTo>
                  <a:pt x="1793" y="246"/>
                </a:lnTo>
                <a:lnTo>
                  <a:pt x="1795" y="246"/>
                </a:lnTo>
                <a:lnTo>
                  <a:pt x="1795" y="243"/>
                </a:lnTo>
                <a:lnTo>
                  <a:pt x="1793" y="243"/>
                </a:lnTo>
                <a:lnTo>
                  <a:pt x="1791" y="246"/>
                </a:lnTo>
                <a:lnTo>
                  <a:pt x="1786" y="248"/>
                </a:lnTo>
                <a:lnTo>
                  <a:pt x="1786" y="248"/>
                </a:lnTo>
                <a:lnTo>
                  <a:pt x="1786" y="248"/>
                </a:lnTo>
                <a:lnTo>
                  <a:pt x="1783" y="248"/>
                </a:lnTo>
                <a:lnTo>
                  <a:pt x="1783" y="248"/>
                </a:lnTo>
                <a:lnTo>
                  <a:pt x="1786" y="246"/>
                </a:lnTo>
                <a:lnTo>
                  <a:pt x="1791" y="243"/>
                </a:lnTo>
                <a:lnTo>
                  <a:pt x="1791" y="243"/>
                </a:lnTo>
                <a:lnTo>
                  <a:pt x="1793" y="241"/>
                </a:lnTo>
                <a:lnTo>
                  <a:pt x="1788" y="241"/>
                </a:lnTo>
                <a:lnTo>
                  <a:pt x="1786" y="241"/>
                </a:lnTo>
                <a:lnTo>
                  <a:pt x="1786" y="243"/>
                </a:lnTo>
                <a:lnTo>
                  <a:pt x="1783" y="246"/>
                </a:lnTo>
                <a:lnTo>
                  <a:pt x="1783" y="246"/>
                </a:lnTo>
                <a:lnTo>
                  <a:pt x="1786" y="243"/>
                </a:lnTo>
                <a:lnTo>
                  <a:pt x="1783" y="243"/>
                </a:lnTo>
                <a:lnTo>
                  <a:pt x="1781" y="243"/>
                </a:lnTo>
                <a:lnTo>
                  <a:pt x="1781" y="243"/>
                </a:lnTo>
                <a:lnTo>
                  <a:pt x="1781" y="243"/>
                </a:lnTo>
                <a:lnTo>
                  <a:pt x="1783" y="241"/>
                </a:lnTo>
                <a:lnTo>
                  <a:pt x="1783" y="241"/>
                </a:lnTo>
                <a:lnTo>
                  <a:pt x="1783" y="241"/>
                </a:lnTo>
                <a:lnTo>
                  <a:pt x="1783" y="239"/>
                </a:lnTo>
                <a:lnTo>
                  <a:pt x="1783" y="239"/>
                </a:lnTo>
                <a:lnTo>
                  <a:pt x="1788" y="239"/>
                </a:lnTo>
                <a:lnTo>
                  <a:pt x="1788" y="236"/>
                </a:lnTo>
                <a:lnTo>
                  <a:pt x="1788" y="236"/>
                </a:lnTo>
                <a:lnTo>
                  <a:pt x="1786" y="236"/>
                </a:lnTo>
                <a:lnTo>
                  <a:pt x="1783" y="236"/>
                </a:lnTo>
                <a:lnTo>
                  <a:pt x="1781" y="236"/>
                </a:lnTo>
                <a:lnTo>
                  <a:pt x="1781" y="236"/>
                </a:lnTo>
                <a:lnTo>
                  <a:pt x="1779" y="236"/>
                </a:lnTo>
                <a:lnTo>
                  <a:pt x="1779" y="236"/>
                </a:lnTo>
                <a:lnTo>
                  <a:pt x="1776" y="236"/>
                </a:lnTo>
                <a:lnTo>
                  <a:pt x="1776" y="236"/>
                </a:lnTo>
                <a:lnTo>
                  <a:pt x="1774" y="236"/>
                </a:lnTo>
                <a:lnTo>
                  <a:pt x="1772" y="236"/>
                </a:lnTo>
                <a:lnTo>
                  <a:pt x="1772" y="236"/>
                </a:lnTo>
                <a:lnTo>
                  <a:pt x="1772" y="234"/>
                </a:lnTo>
                <a:lnTo>
                  <a:pt x="1772" y="234"/>
                </a:lnTo>
                <a:lnTo>
                  <a:pt x="1772" y="232"/>
                </a:lnTo>
                <a:lnTo>
                  <a:pt x="1769" y="232"/>
                </a:lnTo>
                <a:lnTo>
                  <a:pt x="1767" y="232"/>
                </a:lnTo>
                <a:lnTo>
                  <a:pt x="1762" y="232"/>
                </a:lnTo>
                <a:lnTo>
                  <a:pt x="1757" y="229"/>
                </a:lnTo>
                <a:lnTo>
                  <a:pt x="1757" y="229"/>
                </a:lnTo>
                <a:lnTo>
                  <a:pt x="1757" y="229"/>
                </a:lnTo>
                <a:lnTo>
                  <a:pt x="1760" y="229"/>
                </a:lnTo>
                <a:lnTo>
                  <a:pt x="1765" y="232"/>
                </a:lnTo>
                <a:lnTo>
                  <a:pt x="1767" y="232"/>
                </a:lnTo>
                <a:lnTo>
                  <a:pt x="1769" y="229"/>
                </a:lnTo>
                <a:lnTo>
                  <a:pt x="1769" y="229"/>
                </a:lnTo>
                <a:lnTo>
                  <a:pt x="1772" y="229"/>
                </a:lnTo>
                <a:lnTo>
                  <a:pt x="1774" y="232"/>
                </a:lnTo>
                <a:lnTo>
                  <a:pt x="1776" y="232"/>
                </a:lnTo>
                <a:lnTo>
                  <a:pt x="1779" y="229"/>
                </a:lnTo>
                <a:lnTo>
                  <a:pt x="1781" y="229"/>
                </a:lnTo>
                <a:lnTo>
                  <a:pt x="1781" y="227"/>
                </a:lnTo>
                <a:lnTo>
                  <a:pt x="1781" y="227"/>
                </a:lnTo>
                <a:lnTo>
                  <a:pt x="1779" y="224"/>
                </a:lnTo>
                <a:lnTo>
                  <a:pt x="1776" y="224"/>
                </a:lnTo>
                <a:lnTo>
                  <a:pt x="1774" y="224"/>
                </a:lnTo>
                <a:lnTo>
                  <a:pt x="1765" y="227"/>
                </a:lnTo>
                <a:lnTo>
                  <a:pt x="1765" y="224"/>
                </a:lnTo>
                <a:lnTo>
                  <a:pt x="1772" y="224"/>
                </a:lnTo>
                <a:lnTo>
                  <a:pt x="1774" y="222"/>
                </a:lnTo>
                <a:lnTo>
                  <a:pt x="1779" y="224"/>
                </a:lnTo>
                <a:lnTo>
                  <a:pt x="1781" y="222"/>
                </a:lnTo>
                <a:lnTo>
                  <a:pt x="1783" y="224"/>
                </a:lnTo>
                <a:lnTo>
                  <a:pt x="1786" y="224"/>
                </a:lnTo>
                <a:lnTo>
                  <a:pt x="1786" y="224"/>
                </a:lnTo>
                <a:lnTo>
                  <a:pt x="1788" y="224"/>
                </a:lnTo>
                <a:lnTo>
                  <a:pt x="1791" y="224"/>
                </a:lnTo>
                <a:lnTo>
                  <a:pt x="1795" y="224"/>
                </a:lnTo>
                <a:lnTo>
                  <a:pt x="1798" y="224"/>
                </a:lnTo>
                <a:lnTo>
                  <a:pt x="1798" y="224"/>
                </a:lnTo>
                <a:lnTo>
                  <a:pt x="1800" y="222"/>
                </a:lnTo>
                <a:lnTo>
                  <a:pt x="1800" y="222"/>
                </a:lnTo>
                <a:lnTo>
                  <a:pt x="1800" y="222"/>
                </a:lnTo>
                <a:lnTo>
                  <a:pt x="1798" y="222"/>
                </a:lnTo>
                <a:lnTo>
                  <a:pt x="1795" y="220"/>
                </a:lnTo>
                <a:lnTo>
                  <a:pt x="1793" y="220"/>
                </a:lnTo>
                <a:lnTo>
                  <a:pt x="1793" y="220"/>
                </a:lnTo>
                <a:lnTo>
                  <a:pt x="1788" y="220"/>
                </a:lnTo>
                <a:lnTo>
                  <a:pt x="1786" y="220"/>
                </a:lnTo>
                <a:lnTo>
                  <a:pt x="1786" y="220"/>
                </a:lnTo>
                <a:lnTo>
                  <a:pt x="1783" y="220"/>
                </a:lnTo>
                <a:lnTo>
                  <a:pt x="1779" y="217"/>
                </a:lnTo>
                <a:lnTo>
                  <a:pt x="1774" y="217"/>
                </a:lnTo>
                <a:lnTo>
                  <a:pt x="1769" y="217"/>
                </a:lnTo>
                <a:lnTo>
                  <a:pt x="1767" y="217"/>
                </a:lnTo>
                <a:lnTo>
                  <a:pt x="1767" y="217"/>
                </a:lnTo>
                <a:lnTo>
                  <a:pt x="1769" y="217"/>
                </a:lnTo>
                <a:lnTo>
                  <a:pt x="1774" y="215"/>
                </a:lnTo>
                <a:lnTo>
                  <a:pt x="1776" y="215"/>
                </a:lnTo>
                <a:lnTo>
                  <a:pt x="1781" y="215"/>
                </a:lnTo>
                <a:lnTo>
                  <a:pt x="1781" y="215"/>
                </a:lnTo>
                <a:lnTo>
                  <a:pt x="1783" y="215"/>
                </a:lnTo>
                <a:lnTo>
                  <a:pt x="1783" y="215"/>
                </a:lnTo>
                <a:lnTo>
                  <a:pt x="1786" y="215"/>
                </a:lnTo>
                <a:lnTo>
                  <a:pt x="1788" y="213"/>
                </a:lnTo>
                <a:lnTo>
                  <a:pt x="1791" y="213"/>
                </a:lnTo>
                <a:lnTo>
                  <a:pt x="1795" y="215"/>
                </a:lnTo>
                <a:lnTo>
                  <a:pt x="1798" y="215"/>
                </a:lnTo>
                <a:lnTo>
                  <a:pt x="1798" y="215"/>
                </a:lnTo>
                <a:lnTo>
                  <a:pt x="1798" y="215"/>
                </a:lnTo>
                <a:lnTo>
                  <a:pt x="1800" y="213"/>
                </a:lnTo>
                <a:lnTo>
                  <a:pt x="1800" y="213"/>
                </a:lnTo>
                <a:lnTo>
                  <a:pt x="1800" y="210"/>
                </a:lnTo>
                <a:lnTo>
                  <a:pt x="1800" y="208"/>
                </a:lnTo>
                <a:lnTo>
                  <a:pt x="1798" y="206"/>
                </a:lnTo>
                <a:lnTo>
                  <a:pt x="1795" y="206"/>
                </a:lnTo>
                <a:lnTo>
                  <a:pt x="1793" y="203"/>
                </a:lnTo>
                <a:lnTo>
                  <a:pt x="1793" y="203"/>
                </a:lnTo>
                <a:lnTo>
                  <a:pt x="1791" y="206"/>
                </a:lnTo>
                <a:lnTo>
                  <a:pt x="1788" y="206"/>
                </a:lnTo>
                <a:lnTo>
                  <a:pt x="1788" y="206"/>
                </a:lnTo>
                <a:lnTo>
                  <a:pt x="1788" y="206"/>
                </a:lnTo>
                <a:lnTo>
                  <a:pt x="1788" y="208"/>
                </a:lnTo>
                <a:lnTo>
                  <a:pt x="1788" y="208"/>
                </a:lnTo>
                <a:lnTo>
                  <a:pt x="1788" y="208"/>
                </a:lnTo>
                <a:lnTo>
                  <a:pt x="1786" y="208"/>
                </a:lnTo>
                <a:lnTo>
                  <a:pt x="1783" y="208"/>
                </a:lnTo>
                <a:lnTo>
                  <a:pt x="1783" y="208"/>
                </a:lnTo>
                <a:lnTo>
                  <a:pt x="1781" y="210"/>
                </a:lnTo>
                <a:lnTo>
                  <a:pt x="1779" y="210"/>
                </a:lnTo>
                <a:lnTo>
                  <a:pt x="1779" y="210"/>
                </a:lnTo>
                <a:lnTo>
                  <a:pt x="1776" y="210"/>
                </a:lnTo>
                <a:lnTo>
                  <a:pt x="1781" y="208"/>
                </a:lnTo>
                <a:lnTo>
                  <a:pt x="1781" y="208"/>
                </a:lnTo>
                <a:lnTo>
                  <a:pt x="1783" y="208"/>
                </a:lnTo>
                <a:lnTo>
                  <a:pt x="1783" y="206"/>
                </a:lnTo>
                <a:lnTo>
                  <a:pt x="1783" y="206"/>
                </a:lnTo>
                <a:lnTo>
                  <a:pt x="1783" y="206"/>
                </a:lnTo>
                <a:lnTo>
                  <a:pt x="1781" y="206"/>
                </a:lnTo>
                <a:lnTo>
                  <a:pt x="1776" y="206"/>
                </a:lnTo>
                <a:lnTo>
                  <a:pt x="1772" y="206"/>
                </a:lnTo>
                <a:lnTo>
                  <a:pt x="1769" y="208"/>
                </a:lnTo>
                <a:lnTo>
                  <a:pt x="1767" y="208"/>
                </a:lnTo>
                <a:lnTo>
                  <a:pt x="1765" y="208"/>
                </a:lnTo>
                <a:lnTo>
                  <a:pt x="1762" y="208"/>
                </a:lnTo>
                <a:lnTo>
                  <a:pt x="1765" y="208"/>
                </a:lnTo>
                <a:lnTo>
                  <a:pt x="1769" y="206"/>
                </a:lnTo>
                <a:lnTo>
                  <a:pt x="1774" y="206"/>
                </a:lnTo>
                <a:lnTo>
                  <a:pt x="1776" y="206"/>
                </a:lnTo>
                <a:lnTo>
                  <a:pt x="1779" y="206"/>
                </a:lnTo>
                <a:lnTo>
                  <a:pt x="1783" y="203"/>
                </a:lnTo>
                <a:lnTo>
                  <a:pt x="1783" y="203"/>
                </a:lnTo>
                <a:lnTo>
                  <a:pt x="1786" y="203"/>
                </a:lnTo>
                <a:lnTo>
                  <a:pt x="1788" y="203"/>
                </a:lnTo>
                <a:lnTo>
                  <a:pt x="1788" y="203"/>
                </a:lnTo>
                <a:lnTo>
                  <a:pt x="1791" y="201"/>
                </a:lnTo>
                <a:lnTo>
                  <a:pt x="1791" y="201"/>
                </a:lnTo>
                <a:lnTo>
                  <a:pt x="1793" y="201"/>
                </a:lnTo>
                <a:lnTo>
                  <a:pt x="1793" y="198"/>
                </a:lnTo>
                <a:lnTo>
                  <a:pt x="1793" y="198"/>
                </a:lnTo>
                <a:lnTo>
                  <a:pt x="1791" y="198"/>
                </a:lnTo>
                <a:lnTo>
                  <a:pt x="1788" y="198"/>
                </a:lnTo>
                <a:lnTo>
                  <a:pt x="1786" y="196"/>
                </a:lnTo>
                <a:lnTo>
                  <a:pt x="1783" y="196"/>
                </a:lnTo>
                <a:lnTo>
                  <a:pt x="1783" y="196"/>
                </a:lnTo>
                <a:lnTo>
                  <a:pt x="1781" y="196"/>
                </a:lnTo>
                <a:lnTo>
                  <a:pt x="1779" y="196"/>
                </a:lnTo>
                <a:lnTo>
                  <a:pt x="1779" y="196"/>
                </a:lnTo>
                <a:lnTo>
                  <a:pt x="1776" y="196"/>
                </a:lnTo>
                <a:lnTo>
                  <a:pt x="1774" y="194"/>
                </a:lnTo>
                <a:lnTo>
                  <a:pt x="1774" y="196"/>
                </a:lnTo>
                <a:lnTo>
                  <a:pt x="1769" y="196"/>
                </a:lnTo>
                <a:lnTo>
                  <a:pt x="1765" y="196"/>
                </a:lnTo>
                <a:lnTo>
                  <a:pt x="1760" y="198"/>
                </a:lnTo>
                <a:lnTo>
                  <a:pt x="1757" y="198"/>
                </a:lnTo>
                <a:lnTo>
                  <a:pt x="1755" y="201"/>
                </a:lnTo>
                <a:lnTo>
                  <a:pt x="1748" y="206"/>
                </a:lnTo>
                <a:lnTo>
                  <a:pt x="1746" y="208"/>
                </a:lnTo>
                <a:lnTo>
                  <a:pt x="1746" y="208"/>
                </a:lnTo>
                <a:lnTo>
                  <a:pt x="1753" y="203"/>
                </a:lnTo>
                <a:lnTo>
                  <a:pt x="1753" y="201"/>
                </a:lnTo>
                <a:lnTo>
                  <a:pt x="1753" y="201"/>
                </a:lnTo>
                <a:lnTo>
                  <a:pt x="1753" y="201"/>
                </a:lnTo>
                <a:lnTo>
                  <a:pt x="1753" y="201"/>
                </a:lnTo>
                <a:lnTo>
                  <a:pt x="1750" y="201"/>
                </a:lnTo>
                <a:lnTo>
                  <a:pt x="1748" y="201"/>
                </a:lnTo>
                <a:lnTo>
                  <a:pt x="1746" y="203"/>
                </a:lnTo>
                <a:lnTo>
                  <a:pt x="1746" y="203"/>
                </a:lnTo>
                <a:lnTo>
                  <a:pt x="1746" y="203"/>
                </a:lnTo>
                <a:lnTo>
                  <a:pt x="1743" y="201"/>
                </a:lnTo>
                <a:lnTo>
                  <a:pt x="1746" y="201"/>
                </a:lnTo>
                <a:lnTo>
                  <a:pt x="1746" y="201"/>
                </a:lnTo>
                <a:lnTo>
                  <a:pt x="1748" y="201"/>
                </a:lnTo>
                <a:lnTo>
                  <a:pt x="1750" y="198"/>
                </a:lnTo>
                <a:lnTo>
                  <a:pt x="1753" y="198"/>
                </a:lnTo>
                <a:lnTo>
                  <a:pt x="1755" y="198"/>
                </a:lnTo>
                <a:lnTo>
                  <a:pt x="1757" y="198"/>
                </a:lnTo>
                <a:lnTo>
                  <a:pt x="1765" y="196"/>
                </a:lnTo>
                <a:lnTo>
                  <a:pt x="1767" y="194"/>
                </a:lnTo>
                <a:lnTo>
                  <a:pt x="1767" y="194"/>
                </a:lnTo>
                <a:lnTo>
                  <a:pt x="1767" y="191"/>
                </a:lnTo>
                <a:lnTo>
                  <a:pt x="1769" y="191"/>
                </a:lnTo>
                <a:lnTo>
                  <a:pt x="1767" y="191"/>
                </a:lnTo>
                <a:lnTo>
                  <a:pt x="1767" y="189"/>
                </a:lnTo>
                <a:lnTo>
                  <a:pt x="1767" y="191"/>
                </a:lnTo>
                <a:lnTo>
                  <a:pt x="1762" y="191"/>
                </a:lnTo>
                <a:lnTo>
                  <a:pt x="1760" y="191"/>
                </a:lnTo>
                <a:lnTo>
                  <a:pt x="1757" y="191"/>
                </a:lnTo>
                <a:lnTo>
                  <a:pt x="1755" y="191"/>
                </a:lnTo>
                <a:lnTo>
                  <a:pt x="1750" y="191"/>
                </a:lnTo>
                <a:lnTo>
                  <a:pt x="1748" y="194"/>
                </a:lnTo>
                <a:lnTo>
                  <a:pt x="1746" y="194"/>
                </a:lnTo>
                <a:lnTo>
                  <a:pt x="1743" y="196"/>
                </a:lnTo>
                <a:lnTo>
                  <a:pt x="1739" y="196"/>
                </a:lnTo>
                <a:lnTo>
                  <a:pt x="1741" y="194"/>
                </a:lnTo>
                <a:lnTo>
                  <a:pt x="1743" y="194"/>
                </a:lnTo>
                <a:lnTo>
                  <a:pt x="1746" y="194"/>
                </a:lnTo>
                <a:lnTo>
                  <a:pt x="1750" y="191"/>
                </a:lnTo>
                <a:lnTo>
                  <a:pt x="1753" y="191"/>
                </a:lnTo>
                <a:lnTo>
                  <a:pt x="1753" y="191"/>
                </a:lnTo>
                <a:lnTo>
                  <a:pt x="1757" y="191"/>
                </a:lnTo>
                <a:lnTo>
                  <a:pt x="1757" y="191"/>
                </a:lnTo>
                <a:lnTo>
                  <a:pt x="1760" y="189"/>
                </a:lnTo>
                <a:lnTo>
                  <a:pt x="1765" y="189"/>
                </a:lnTo>
                <a:lnTo>
                  <a:pt x="1765" y="187"/>
                </a:lnTo>
                <a:lnTo>
                  <a:pt x="1765" y="187"/>
                </a:lnTo>
                <a:lnTo>
                  <a:pt x="1765" y="187"/>
                </a:lnTo>
                <a:lnTo>
                  <a:pt x="1765" y="184"/>
                </a:lnTo>
                <a:lnTo>
                  <a:pt x="1762" y="184"/>
                </a:lnTo>
                <a:lnTo>
                  <a:pt x="1762" y="184"/>
                </a:lnTo>
                <a:lnTo>
                  <a:pt x="1760" y="182"/>
                </a:lnTo>
                <a:lnTo>
                  <a:pt x="1757" y="182"/>
                </a:lnTo>
                <a:lnTo>
                  <a:pt x="1753" y="182"/>
                </a:lnTo>
                <a:lnTo>
                  <a:pt x="1750" y="182"/>
                </a:lnTo>
                <a:lnTo>
                  <a:pt x="1750" y="182"/>
                </a:lnTo>
                <a:lnTo>
                  <a:pt x="1750" y="182"/>
                </a:lnTo>
                <a:lnTo>
                  <a:pt x="1748" y="180"/>
                </a:lnTo>
                <a:lnTo>
                  <a:pt x="1741" y="182"/>
                </a:lnTo>
                <a:lnTo>
                  <a:pt x="1741" y="182"/>
                </a:lnTo>
                <a:lnTo>
                  <a:pt x="1739" y="184"/>
                </a:lnTo>
                <a:lnTo>
                  <a:pt x="1739" y="187"/>
                </a:lnTo>
                <a:lnTo>
                  <a:pt x="1739" y="187"/>
                </a:lnTo>
                <a:lnTo>
                  <a:pt x="1739" y="187"/>
                </a:lnTo>
                <a:lnTo>
                  <a:pt x="1736" y="187"/>
                </a:lnTo>
                <a:lnTo>
                  <a:pt x="1736" y="184"/>
                </a:lnTo>
                <a:lnTo>
                  <a:pt x="1736" y="182"/>
                </a:lnTo>
                <a:lnTo>
                  <a:pt x="1736" y="182"/>
                </a:lnTo>
                <a:lnTo>
                  <a:pt x="1731" y="182"/>
                </a:lnTo>
                <a:lnTo>
                  <a:pt x="1731" y="184"/>
                </a:lnTo>
                <a:lnTo>
                  <a:pt x="1729" y="184"/>
                </a:lnTo>
                <a:lnTo>
                  <a:pt x="1727" y="184"/>
                </a:lnTo>
                <a:lnTo>
                  <a:pt x="1734" y="182"/>
                </a:lnTo>
                <a:lnTo>
                  <a:pt x="1736" y="180"/>
                </a:lnTo>
                <a:lnTo>
                  <a:pt x="1739" y="180"/>
                </a:lnTo>
                <a:lnTo>
                  <a:pt x="1736" y="180"/>
                </a:lnTo>
                <a:lnTo>
                  <a:pt x="1736" y="180"/>
                </a:lnTo>
                <a:lnTo>
                  <a:pt x="1734" y="180"/>
                </a:lnTo>
                <a:lnTo>
                  <a:pt x="1731" y="180"/>
                </a:lnTo>
                <a:lnTo>
                  <a:pt x="1727" y="180"/>
                </a:lnTo>
                <a:lnTo>
                  <a:pt x="1727" y="182"/>
                </a:lnTo>
                <a:lnTo>
                  <a:pt x="1724" y="182"/>
                </a:lnTo>
                <a:lnTo>
                  <a:pt x="1720" y="184"/>
                </a:lnTo>
                <a:lnTo>
                  <a:pt x="1717" y="187"/>
                </a:lnTo>
                <a:lnTo>
                  <a:pt x="1713" y="189"/>
                </a:lnTo>
                <a:lnTo>
                  <a:pt x="1713" y="189"/>
                </a:lnTo>
                <a:lnTo>
                  <a:pt x="1715" y="187"/>
                </a:lnTo>
                <a:lnTo>
                  <a:pt x="1717" y="184"/>
                </a:lnTo>
                <a:lnTo>
                  <a:pt x="1720" y="184"/>
                </a:lnTo>
                <a:lnTo>
                  <a:pt x="1720" y="184"/>
                </a:lnTo>
                <a:lnTo>
                  <a:pt x="1720" y="182"/>
                </a:lnTo>
                <a:lnTo>
                  <a:pt x="1722" y="182"/>
                </a:lnTo>
                <a:lnTo>
                  <a:pt x="1724" y="180"/>
                </a:lnTo>
                <a:lnTo>
                  <a:pt x="1720" y="180"/>
                </a:lnTo>
                <a:lnTo>
                  <a:pt x="1717" y="180"/>
                </a:lnTo>
                <a:lnTo>
                  <a:pt x="1717" y="180"/>
                </a:lnTo>
                <a:lnTo>
                  <a:pt x="1722" y="180"/>
                </a:lnTo>
                <a:lnTo>
                  <a:pt x="1724" y="180"/>
                </a:lnTo>
                <a:lnTo>
                  <a:pt x="1727" y="180"/>
                </a:lnTo>
                <a:lnTo>
                  <a:pt x="1731" y="177"/>
                </a:lnTo>
                <a:lnTo>
                  <a:pt x="1731" y="177"/>
                </a:lnTo>
                <a:lnTo>
                  <a:pt x="1734" y="175"/>
                </a:lnTo>
                <a:lnTo>
                  <a:pt x="1734" y="175"/>
                </a:lnTo>
                <a:lnTo>
                  <a:pt x="1734" y="175"/>
                </a:lnTo>
                <a:lnTo>
                  <a:pt x="1734" y="175"/>
                </a:lnTo>
                <a:lnTo>
                  <a:pt x="1734" y="172"/>
                </a:lnTo>
                <a:lnTo>
                  <a:pt x="1731" y="172"/>
                </a:lnTo>
                <a:lnTo>
                  <a:pt x="1729" y="172"/>
                </a:lnTo>
                <a:lnTo>
                  <a:pt x="1727" y="172"/>
                </a:lnTo>
                <a:lnTo>
                  <a:pt x="1724" y="175"/>
                </a:lnTo>
                <a:lnTo>
                  <a:pt x="1720" y="175"/>
                </a:lnTo>
                <a:lnTo>
                  <a:pt x="1715" y="177"/>
                </a:lnTo>
                <a:lnTo>
                  <a:pt x="1713" y="177"/>
                </a:lnTo>
                <a:lnTo>
                  <a:pt x="1710" y="180"/>
                </a:lnTo>
                <a:lnTo>
                  <a:pt x="1708" y="180"/>
                </a:lnTo>
                <a:lnTo>
                  <a:pt x="1708" y="180"/>
                </a:lnTo>
                <a:lnTo>
                  <a:pt x="1708" y="180"/>
                </a:lnTo>
                <a:lnTo>
                  <a:pt x="1710" y="177"/>
                </a:lnTo>
                <a:lnTo>
                  <a:pt x="1715" y="175"/>
                </a:lnTo>
                <a:lnTo>
                  <a:pt x="1717" y="175"/>
                </a:lnTo>
                <a:lnTo>
                  <a:pt x="1720" y="175"/>
                </a:lnTo>
                <a:lnTo>
                  <a:pt x="1727" y="170"/>
                </a:lnTo>
                <a:lnTo>
                  <a:pt x="1727" y="170"/>
                </a:lnTo>
                <a:lnTo>
                  <a:pt x="1729" y="170"/>
                </a:lnTo>
                <a:lnTo>
                  <a:pt x="1729" y="168"/>
                </a:lnTo>
                <a:lnTo>
                  <a:pt x="1729" y="168"/>
                </a:lnTo>
                <a:lnTo>
                  <a:pt x="1727" y="165"/>
                </a:lnTo>
                <a:lnTo>
                  <a:pt x="1724" y="165"/>
                </a:lnTo>
                <a:lnTo>
                  <a:pt x="1722" y="165"/>
                </a:lnTo>
                <a:lnTo>
                  <a:pt x="1720" y="165"/>
                </a:lnTo>
                <a:lnTo>
                  <a:pt x="1717" y="165"/>
                </a:lnTo>
                <a:lnTo>
                  <a:pt x="1717" y="165"/>
                </a:lnTo>
                <a:lnTo>
                  <a:pt x="1715" y="163"/>
                </a:lnTo>
                <a:lnTo>
                  <a:pt x="1713" y="163"/>
                </a:lnTo>
                <a:lnTo>
                  <a:pt x="1710" y="163"/>
                </a:lnTo>
                <a:lnTo>
                  <a:pt x="1705" y="163"/>
                </a:lnTo>
                <a:lnTo>
                  <a:pt x="1701" y="163"/>
                </a:lnTo>
                <a:lnTo>
                  <a:pt x="1698" y="163"/>
                </a:lnTo>
                <a:lnTo>
                  <a:pt x="1696" y="163"/>
                </a:lnTo>
                <a:lnTo>
                  <a:pt x="1689" y="165"/>
                </a:lnTo>
                <a:lnTo>
                  <a:pt x="1689" y="165"/>
                </a:lnTo>
                <a:lnTo>
                  <a:pt x="1687" y="165"/>
                </a:lnTo>
                <a:lnTo>
                  <a:pt x="1687" y="165"/>
                </a:lnTo>
                <a:lnTo>
                  <a:pt x="1687" y="168"/>
                </a:lnTo>
                <a:lnTo>
                  <a:pt x="1687" y="168"/>
                </a:lnTo>
                <a:lnTo>
                  <a:pt x="1687" y="168"/>
                </a:lnTo>
                <a:lnTo>
                  <a:pt x="1691" y="170"/>
                </a:lnTo>
                <a:lnTo>
                  <a:pt x="1694" y="170"/>
                </a:lnTo>
                <a:lnTo>
                  <a:pt x="1694" y="170"/>
                </a:lnTo>
                <a:lnTo>
                  <a:pt x="1694" y="172"/>
                </a:lnTo>
                <a:lnTo>
                  <a:pt x="1691" y="172"/>
                </a:lnTo>
                <a:lnTo>
                  <a:pt x="1687" y="170"/>
                </a:lnTo>
                <a:lnTo>
                  <a:pt x="1684" y="170"/>
                </a:lnTo>
                <a:lnTo>
                  <a:pt x="1684" y="170"/>
                </a:lnTo>
                <a:lnTo>
                  <a:pt x="1682" y="170"/>
                </a:lnTo>
                <a:lnTo>
                  <a:pt x="1682" y="168"/>
                </a:lnTo>
                <a:lnTo>
                  <a:pt x="1679" y="170"/>
                </a:lnTo>
                <a:lnTo>
                  <a:pt x="1675" y="172"/>
                </a:lnTo>
                <a:lnTo>
                  <a:pt x="1675" y="175"/>
                </a:lnTo>
                <a:lnTo>
                  <a:pt x="1675" y="175"/>
                </a:lnTo>
                <a:lnTo>
                  <a:pt x="1677" y="175"/>
                </a:lnTo>
                <a:lnTo>
                  <a:pt x="1675" y="177"/>
                </a:lnTo>
                <a:lnTo>
                  <a:pt x="1675" y="177"/>
                </a:lnTo>
                <a:lnTo>
                  <a:pt x="1675" y="177"/>
                </a:lnTo>
                <a:lnTo>
                  <a:pt x="1675" y="175"/>
                </a:lnTo>
                <a:lnTo>
                  <a:pt x="1672" y="175"/>
                </a:lnTo>
                <a:lnTo>
                  <a:pt x="1672" y="172"/>
                </a:lnTo>
                <a:lnTo>
                  <a:pt x="1675" y="172"/>
                </a:lnTo>
                <a:lnTo>
                  <a:pt x="1677" y="170"/>
                </a:lnTo>
                <a:lnTo>
                  <a:pt x="1675" y="168"/>
                </a:lnTo>
                <a:lnTo>
                  <a:pt x="1675" y="168"/>
                </a:lnTo>
                <a:lnTo>
                  <a:pt x="1672" y="170"/>
                </a:lnTo>
                <a:lnTo>
                  <a:pt x="1670" y="170"/>
                </a:lnTo>
                <a:lnTo>
                  <a:pt x="1668" y="170"/>
                </a:lnTo>
                <a:lnTo>
                  <a:pt x="1668" y="168"/>
                </a:lnTo>
                <a:lnTo>
                  <a:pt x="1668" y="168"/>
                </a:lnTo>
                <a:lnTo>
                  <a:pt x="1668" y="168"/>
                </a:lnTo>
                <a:lnTo>
                  <a:pt x="1665" y="168"/>
                </a:lnTo>
                <a:lnTo>
                  <a:pt x="1665" y="168"/>
                </a:lnTo>
                <a:lnTo>
                  <a:pt x="1663" y="168"/>
                </a:lnTo>
                <a:lnTo>
                  <a:pt x="1663" y="170"/>
                </a:lnTo>
                <a:lnTo>
                  <a:pt x="1663" y="170"/>
                </a:lnTo>
                <a:lnTo>
                  <a:pt x="1663" y="172"/>
                </a:lnTo>
                <a:lnTo>
                  <a:pt x="1663" y="172"/>
                </a:lnTo>
                <a:lnTo>
                  <a:pt x="1661" y="170"/>
                </a:lnTo>
                <a:lnTo>
                  <a:pt x="1661" y="170"/>
                </a:lnTo>
                <a:lnTo>
                  <a:pt x="1656" y="172"/>
                </a:lnTo>
                <a:lnTo>
                  <a:pt x="1649" y="175"/>
                </a:lnTo>
                <a:lnTo>
                  <a:pt x="1646" y="175"/>
                </a:lnTo>
                <a:lnTo>
                  <a:pt x="1646" y="177"/>
                </a:lnTo>
                <a:lnTo>
                  <a:pt x="1646" y="177"/>
                </a:lnTo>
                <a:lnTo>
                  <a:pt x="1646" y="177"/>
                </a:lnTo>
                <a:lnTo>
                  <a:pt x="1646" y="175"/>
                </a:lnTo>
                <a:lnTo>
                  <a:pt x="1646" y="175"/>
                </a:lnTo>
                <a:lnTo>
                  <a:pt x="1646" y="175"/>
                </a:lnTo>
                <a:lnTo>
                  <a:pt x="1646" y="175"/>
                </a:lnTo>
                <a:lnTo>
                  <a:pt x="1649" y="172"/>
                </a:lnTo>
                <a:lnTo>
                  <a:pt x="1649" y="172"/>
                </a:lnTo>
                <a:lnTo>
                  <a:pt x="1649" y="172"/>
                </a:lnTo>
                <a:lnTo>
                  <a:pt x="1651" y="172"/>
                </a:lnTo>
                <a:lnTo>
                  <a:pt x="1651" y="172"/>
                </a:lnTo>
                <a:lnTo>
                  <a:pt x="1649" y="172"/>
                </a:lnTo>
                <a:lnTo>
                  <a:pt x="1649" y="170"/>
                </a:lnTo>
                <a:lnTo>
                  <a:pt x="1651" y="170"/>
                </a:lnTo>
                <a:lnTo>
                  <a:pt x="1656" y="170"/>
                </a:lnTo>
                <a:lnTo>
                  <a:pt x="1658" y="168"/>
                </a:lnTo>
                <a:lnTo>
                  <a:pt x="1658" y="168"/>
                </a:lnTo>
                <a:lnTo>
                  <a:pt x="1656" y="168"/>
                </a:lnTo>
                <a:lnTo>
                  <a:pt x="1646" y="170"/>
                </a:lnTo>
                <a:lnTo>
                  <a:pt x="1649" y="170"/>
                </a:lnTo>
                <a:lnTo>
                  <a:pt x="1654" y="168"/>
                </a:lnTo>
                <a:lnTo>
                  <a:pt x="1658" y="165"/>
                </a:lnTo>
                <a:lnTo>
                  <a:pt x="1663" y="163"/>
                </a:lnTo>
                <a:lnTo>
                  <a:pt x="1665" y="163"/>
                </a:lnTo>
                <a:lnTo>
                  <a:pt x="1668" y="163"/>
                </a:lnTo>
                <a:lnTo>
                  <a:pt x="1668" y="161"/>
                </a:lnTo>
                <a:lnTo>
                  <a:pt x="1665" y="161"/>
                </a:lnTo>
                <a:lnTo>
                  <a:pt x="1665" y="161"/>
                </a:lnTo>
                <a:lnTo>
                  <a:pt x="1665" y="158"/>
                </a:lnTo>
                <a:lnTo>
                  <a:pt x="1665" y="158"/>
                </a:lnTo>
                <a:lnTo>
                  <a:pt x="1668" y="156"/>
                </a:lnTo>
                <a:lnTo>
                  <a:pt x="1668" y="156"/>
                </a:lnTo>
                <a:lnTo>
                  <a:pt x="1668" y="156"/>
                </a:lnTo>
                <a:lnTo>
                  <a:pt x="1668" y="154"/>
                </a:lnTo>
                <a:lnTo>
                  <a:pt x="1665" y="154"/>
                </a:lnTo>
                <a:lnTo>
                  <a:pt x="1665" y="154"/>
                </a:lnTo>
                <a:lnTo>
                  <a:pt x="1665" y="149"/>
                </a:lnTo>
                <a:lnTo>
                  <a:pt x="1665" y="146"/>
                </a:lnTo>
                <a:lnTo>
                  <a:pt x="1665" y="146"/>
                </a:lnTo>
                <a:lnTo>
                  <a:pt x="1665" y="146"/>
                </a:lnTo>
                <a:lnTo>
                  <a:pt x="1661" y="146"/>
                </a:lnTo>
                <a:lnTo>
                  <a:pt x="1658" y="146"/>
                </a:lnTo>
                <a:lnTo>
                  <a:pt x="1651" y="146"/>
                </a:lnTo>
                <a:lnTo>
                  <a:pt x="1649" y="146"/>
                </a:lnTo>
                <a:lnTo>
                  <a:pt x="1649" y="146"/>
                </a:lnTo>
                <a:lnTo>
                  <a:pt x="1646" y="146"/>
                </a:lnTo>
                <a:lnTo>
                  <a:pt x="1642" y="146"/>
                </a:lnTo>
                <a:lnTo>
                  <a:pt x="1635" y="149"/>
                </a:lnTo>
                <a:lnTo>
                  <a:pt x="1632" y="149"/>
                </a:lnTo>
                <a:lnTo>
                  <a:pt x="1632" y="149"/>
                </a:lnTo>
                <a:lnTo>
                  <a:pt x="1632" y="151"/>
                </a:lnTo>
                <a:lnTo>
                  <a:pt x="1632" y="151"/>
                </a:lnTo>
                <a:lnTo>
                  <a:pt x="1630" y="149"/>
                </a:lnTo>
                <a:lnTo>
                  <a:pt x="1625" y="151"/>
                </a:lnTo>
                <a:lnTo>
                  <a:pt x="1620" y="151"/>
                </a:lnTo>
                <a:lnTo>
                  <a:pt x="1616" y="151"/>
                </a:lnTo>
                <a:lnTo>
                  <a:pt x="1606" y="156"/>
                </a:lnTo>
                <a:lnTo>
                  <a:pt x="1606" y="156"/>
                </a:lnTo>
                <a:lnTo>
                  <a:pt x="1609" y="158"/>
                </a:lnTo>
                <a:lnTo>
                  <a:pt x="1616" y="161"/>
                </a:lnTo>
                <a:lnTo>
                  <a:pt x="1616" y="161"/>
                </a:lnTo>
                <a:lnTo>
                  <a:pt x="1609" y="158"/>
                </a:lnTo>
                <a:lnTo>
                  <a:pt x="1606" y="158"/>
                </a:lnTo>
                <a:lnTo>
                  <a:pt x="1604" y="158"/>
                </a:lnTo>
                <a:lnTo>
                  <a:pt x="1602" y="158"/>
                </a:lnTo>
                <a:lnTo>
                  <a:pt x="1599" y="161"/>
                </a:lnTo>
                <a:lnTo>
                  <a:pt x="1599" y="161"/>
                </a:lnTo>
                <a:lnTo>
                  <a:pt x="1597" y="161"/>
                </a:lnTo>
                <a:lnTo>
                  <a:pt x="1597" y="163"/>
                </a:lnTo>
                <a:lnTo>
                  <a:pt x="1594" y="163"/>
                </a:lnTo>
                <a:lnTo>
                  <a:pt x="1594" y="165"/>
                </a:lnTo>
                <a:lnTo>
                  <a:pt x="1594" y="165"/>
                </a:lnTo>
                <a:lnTo>
                  <a:pt x="1594" y="165"/>
                </a:lnTo>
                <a:lnTo>
                  <a:pt x="1597" y="168"/>
                </a:lnTo>
                <a:lnTo>
                  <a:pt x="1597" y="168"/>
                </a:lnTo>
                <a:lnTo>
                  <a:pt x="1597" y="168"/>
                </a:lnTo>
                <a:lnTo>
                  <a:pt x="1599" y="168"/>
                </a:lnTo>
                <a:lnTo>
                  <a:pt x="1602" y="168"/>
                </a:lnTo>
                <a:lnTo>
                  <a:pt x="1602" y="168"/>
                </a:lnTo>
                <a:lnTo>
                  <a:pt x="1604" y="168"/>
                </a:lnTo>
                <a:lnTo>
                  <a:pt x="1604" y="168"/>
                </a:lnTo>
                <a:lnTo>
                  <a:pt x="1602" y="170"/>
                </a:lnTo>
                <a:lnTo>
                  <a:pt x="1602" y="170"/>
                </a:lnTo>
                <a:lnTo>
                  <a:pt x="1602" y="170"/>
                </a:lnTo>
                <a:lnTo>
                  <a:pt x="1602" y="172"/>
                </a:lnTo>
                <a:lnTo>
                  <a:pt x="1604" y="172"/>
                </a:lnTo>
                <a:lnTo>
                  <a:pt x="1604" y="175"/>
                </a:lnTo>
                <a:lnTo>
                  <a:pt x="1604" y="175"/>
                </a:lnTo>
                <a:lnTo>
                  <a:pt x="1604" y="175"/>
                </a:lnTo>
                <a:lnTo>
                  <a:pt x="1602" y="172"/>
                </a:lnTo>
                <a:lnTo>
                  <a:pt x="1597" y="170"/>
                </a:lnTo>
                <a:lnTo>
                  <a:pt x="1592" y="170"/>
                </a:lnTo>
                <a:lnTo>
                  <a:pt x="1592" y="170"/>
                </a:lnTo>
                <a:lnTo>
                  <a:pt x="1587" y="172"/>
                </a:lnTo>
                <a:lnTo>
                  <a:pt x="1585" y="175"/>
                </a:lnTo>
                <a:lnTo>
                  <a:pt x="1583" y="175"/>
                </a:lnTo>
                <a:lnTo>
                  <a:pt x="1583" y="175"/>
                </a:lnTo>
                <a:lnTo>
                  <a:pt x="1583" y="175"/>
                </a:lnTo>
                <a:lnTo>
                  <a:pt x="1583" y="177"/>
                </a:lnTo>
                <a:lnTo>
                  <a:pt x="1585" y="177"/>
                </a:lnTo>
                <a:lnTo>
                  <a:pt x="1585" y="180"/>
                </a:lnTo>
                <a:lnTo>
                  <a:pt x="1585" y="180"/>
                </a:lnTo>
                <a:lnTo>
                  <a:pt x="1585" y="180"/>
                </a:lnTo>
                <a:lnTo>
                  <a:pt x="1587" y="180"/>
                </a:lnTo>
                <a:lnTo>
                  <a:pt x="1587" y="180"/>
                </a:lnTo>
                <a:lnTo>
                  <a:pt x="1590" y="180"/>
                </a:lnTo>
                <a:lnTo>
                  <a:pt x="1592" y="182"/>
                </a:lnTo>
                <a:lnTo>
                  <a:pt x="1592" y="182"/>
                </a:lnTo>
                <a:lnTo>
                  <a:pt x="1590" y="184"/>
                </a:lnTo>
                <a:lnTo>
                  <a:pt x="1590" y="184"/>
                </a:lnTo>
                <a:lnTo>
                  <a:pt x="1587" y="187"/>
                </a:lnTo>
                <a:lnTo>
                  <a:pt x="1583" y="191"/>
                </a:lnTo>
                <a:lnTo>
                  <a:pt x="1580" y="191"/>
                </a:lnTo>
                <a:lnTo>
                  <a:pt x="1580" y="191"/>
                </a:lnTo>
                <a:lnTo>
                  <a:pt x="1578" y="191"/>
                </a:lnTo>
                <a:lnTo>
                  <a:pt x="1578" y="191"/>
                </a:lnTo>
                <a:lnTo>
                  <a:pt x="1578" y="191"/>
                </a:lnTo>
                <a:lnTo>
                  <a:pt x="1578" y="191"/>
                </a:lnTo>
                <a:lnTo>
                  <a:pt x="1580" y="189"/>
                </a:lnTo>
                <a:lnTo>
                  <a:pt x="1578" y="189"/>
                </a:lnTo>
                <a:lnTo>
                  <a:pt x="1571" y="189"/>
                </a:lnTo>
                <a:lnTo>
                  <a:pt x="1568" y="189"/>
                </a:lnTo>
                <a:lnTo>
                  <a:pt x="1564" y="191"/>
                </a:lnTo>
                <a:lnTo>
                  <a:pt x="1561" y="191"/>
                </a:lnTo>
                <a:lnTo>
                  <a:pt x="1557" y="191"/>
                </a:lnTo>
                <a:lnTo>
                  <a:pt x="1557" y="191"/>
                </a:lnTo>
                <a:lnTo>
                  <a:pt x="1559" y="191"/>
                </a:lnTo>
                <a:lnTo>
                  <a:pt x="1564" y="191"/>
                </a:lnTo>
                <a:lnTo>
                  <a:pt x="1568" y="189"/>
                </a:lnTo>
                <a:lnTo>
                  <a:pt x="1571" y="189"/>
                </a:lnTo>
                <a:lnTo>
                  <a:pt x="1576" y="189"/>
                </a:lnTo>
                <a:lnTo>
                  <a:pt x="1580" y="187"/>
                </a:lnTo>
                <a:lnTo>
                  <a:pt x="1583" y="187"/>
                </a:lnTo>
                <a:lnTo>
                  <a:pt x="1583" y="184"/>
                </a:lnTo>
                <a:lnTo>
                  <a:pt x="1580" y="184"/>
                </a:lnTo>
                <a:lnTo>
                  <a:pt x="1580" y="182"/>
                </a:lnTo>
                <a:lnTo>
                  <a:pt x="1578" y="182"/>
                </a:lnTo>
                <a:lnTo>
                  <a:pt x="1576" y="180"/>
                </a:lnTo>
                <a:lnTo>
                  <a:pt x="1576" y="177"/>
                </a:lnTo>
                <a:lnTo>
                  <a:pt x="1578" y="175"/>
                </a:lnTo>
                <a:lnTo>
                  <a:pt x="1578" y="172"/>
                </a:lnTo>
                <a:lnTo>
                  <a:pt x="1578" y="172"/>
                </a:lnTo>
                <a:lnTo>
                  <a:pt x="1580" y="170"/>
                </a:lnTo>
                <a:lnTo>
                  <a:pt x="1583" y="168"/>
                </a:lnTo>
                <a:lnTo>
                  <a:pt x="1585" y="168"/>
                </a:lnTo>
                <a:lnTo>
                  <a:pt x="1585" y="165"/>
                </a:lnTo>
                <a:lnTo>
                  <a:pt x="1583" y="163"/>
                </a:lnTo>
                <a:lnTo>
                  <a:pt x="1585" y="163"/>
                </a:lnTo>
                <a:lnTo>
                  <a:pt x="1585" y="161"/>
                </a:lnTo>
                <a:lnTo>
                  <a:pt x="1587" y="161"/>
                </a:lnTo>
                <a:lnTo>
                  <a:pt x="1587" y="158"/>
                </a:lnTo>
                <a:lnTo>
                  <a:pt x="1590" y="158"/>
                </a:lnTo>
                <a:lnTo>
                  <a:pt x="1599" y="154"/>
                </a:lnTo>
                <a:lnTo>
                  <a:pt x="1602" y="154"/>
                </a:lnTo>
                <a:lnTo>
                  <a:pt x="1609" y="149"/>
                </a:lnTo>
                <a:lnTo>
                  <a:pt x="1613" y="149"/>
                </a:lnTo>
                <a:lnTo>
                  <a:pt x="1618" y="146"/>
                </a:lnTo>
                <a:lnTo>
                  <a:pt x="1623" y="146"/>
                </a:lnTo>
                <a:lnTo>
                  <a:pt x="1623" y="146"/>
                </a:lnTo>
                <a:lnTo>
                  <a:pt x="1623" y="144"/>
                </a:lnTo>
                <a:lnTo>
                  <a:pt x="1623" y="144"/>
                </a:lnTo>
                <a:lnTo>
                  <a:pt x="1623" y="144"/>
                </a:lnTo>
                <a:lnTo>
                  <a:pt x="1611" y="144"/>
                </a:lnTo>
                <a:lnTo>
                  <a:pt x="1606" y="144"/>
                </a:lnTo>
                <a:lnTo>
                  <a:pt x="1602" y="144"/>
                </a:lnTo>
                <a:lnTo>
                  <a:pt x="1590" y="144"/>
                </a:lnTo>
                <a:lnTo>
                  <a:pt x="1587" y="146"/>
                </a:lnTo>
                <a:lnTo>
                  <a:pt x="1583" y="146"/>
                </a:lnTo>
                <a:lnTo>
                  <a:pt x="1578" y="149"/>
                </a:lnTo>
                <a:lnTo>
                  <a:pt x="1568" y="151"/>
                </a:lnTo>
                <a:lnTo>
                  <a:pt x="1568" y="151"/>
                </a:lnTo>
                <a:lnTo>
                  <a:pt x="1568" y="151"/>
                </a:lnTo>
                <a:lnTo>
                  <a:pt x="1566" y="151"/>
                </a:lnTo>
                <a:lnTo>
                  <a:pt x="1566" y="154"/>
                </a:lnTo>
                <a:lnTo>
                  <a:pt x="1564" y="154"/>
                </a:lnTo>
                <a:lnTo>
                  <a:pt x="1559" y="154"/>
                </a:lnTo>
                <a:lnTo>
                  <a:pt x="1557" y="156"/>
                </a:lnTo>
                <a:lnTo>
                  <a:pt x="1557" y="156"/>
                </a:lnTo>
                <a:lnTo>
                  <a:pt x="1554" y="158"/>
                </a:lnTo>
                <a:lnTo>
                  <a:pt x="1554" y="158"/>
                </a:lnTo>
                <a:lnTo>
                  <a:pt x="1552" y="161"/>
                </a:lnTo>
                <a:lnTo>
                  <a:pt x="1550" y="161"/>
                </a:lnTo>
                <a:lnTo>
                  <a:pt x="1545" y="163"/>
                </a:lnTo>
                <a:lnTo>
                  <a:pt x="1542" y="165"/>
                </a:lnTo>
                <a:lnTo>
                  <a:pt x="1538" y="168"/>
                </a:lnTo>
                <a:lnTo>
                  <a:pt x="1538" y="168"/>
                </a:lnTo>
                <a:lnTo>
                  <a:pt x="1535" y="168"/>
                </a:lnTo>
                <a:lnTo>
                  <a:pt x="1535" y="170"/>
                </a:lnTo>
                <a:lnTo>
                  <a:pt x="1535" y="170"/>
                </a:lnTo>
                <a:lnTo>
                  <a:pt x="1533" y="170"/>
                </a:lnTo>
                <a:lnTo>
                  <a:pt x="1535" y="172"/>
                </a:lnTo>
                <a:lnTo>
                  <a:pt x="1535" y="172"/>
                </a:lnTo>
                <a:lnTo>
                  <a:pt x="1535" y="172"/>
                </a:lnTo>
                <a:lnTo>
                  <a:pt x="1531" y="175"/>
                </a:lnTo>
                <a:lnTo>
                  <a:pt x="1526" y="175"/>
                </a:lnTo>
                <a:lnTo>
                  <a:pt x="1526" y="177"/>
                </a:lnTo>
                <a:lnTo>
                  <a:pt x="1526" y="177"/>
                </a:lnTo>
                <a:lnTo>
                  <a:pt x="1526" y="180"/>
                </a:lnTo>
                <a:lnTo>
                  <a:pt x="1524" y="182"/>
                </a:lnTo>
                <a:lnTo>
                  <a:pt x="1521" y="184"/>
                </a:lnTo>
                <a:lnTo>
                  <a:pt x="1521" y="184"/>
                </a:lnTo>
                <a:lnTo>
                  <a:pt x="1524" y="184"/>
                </a:lnTo>
                <a:lnTo>
                  <a:pt x="1526" y="187"/>
                </a:lnTo>
                <a:lnTo>
                  <a:pt x="1528" y="187"/>
                </a:lnTo>
                <a:lnTo>
                  <a:pt x="1535" y="189"/>
                </a:lnTo>
                <a:lnTo>
                  <a:pt x="1540" y="189"/>
                </a:lnTo>
                <a:lnTo>
                  <a:pt x="1542" y="189"/>
                </a:lnTo>
                <a:lnTo>
                  <a:pt x="1545" y="189"/>
                </a:lnTo>
                <a:lnTo>
                  <a:pt x="1545" y="189"/>
                </a:lnTo>
                <a:lnTo>
                  <a:pt x="1547" y="191"/>
                </a:lnTo>
                <a:lnTo>
                  <a:pt x="1550" y="191"/>
                </a:lnTo>
                <a:lnTo>
                  <a:pt x="1550" y="191"/>
                </a:lnTo>
                <a:lnTo>
                  <a:pt x="1545" y="194"/>
                </a:lnTo>
                <a:lnTo>
                  <a:pt x="1540" y="194"/>
                </a:lnTo>
                <a:lnTo>
                  <a:pt x="1538" y="194"/>
                </a:lnTo>
                <a:lnTo>
                  <a:pt x="1533" y="191"/>
                </a:lnTo>
                <a:lnTo>
                  <a:pt x="1533" y="191"/>
                </a:lnTo>
                <a:lnTo>
                  <a:pt x="1531" y="191"/>
                </a:lnTo>
                <a:lnTo>
                  <a:pt x="1526" y="191"/>
                </a:lnTo>
                <a:lnTo>
                  <a:pt x="1521" y="191"/>
                </a:lnTo>
                <a:lnTo>
                  <a:pt x="1519" y="191"/>
                </a:lnTo>
                <a:lnTo>
                  <a:pt x="1521" y="191"/>
                </a:lnTo>
                <a:lnTo>
                  <a:pt x="1519" y="191"/>
                </a:lnTo>
                <a:lnTo>
                  <a:pt x="1519" y="196"/>
                </a:lnTo>
                <a:lnTo>
                  <a:pt x="1519" y="196"/>
                </a:lnTo>
                <a:lnTo>
                  <a:pt x="1519" y="201"/>
                </a:lnTo>
                <a:lnTo>
                  <a:pt x="1519" y="201"/>
                </a:lnTo>
                <a:lnTo>
                  <a:pt x="1521" y="201"/>
                </a:lnTo>
                <a:lnTo>
                  <a:pt x="1524" y="201"/>
                </a:lnTo>
                <a:lnTo>
                  <a:pt x="1526" y="203"/>
                </a:lnTo>
                <a:lnTo>
                  <a:pt x="1528" y="206"/>
                </a:lnTo>
                <a:lnTo>
                  <a:pt x="1528" y="206"/>
                </a:lnTo>
                <a:lnTo>
                  <a:pt x="1528" y="206"/>
                </a:lnTo>
                <a:lnTo>
                  <a:pt x="1531" y="203"/>
                </a:lnTo>
                <a:lnTo>
                  <a:pt x="1533" y="203"/>
                </a:lnTo>
                <a:lnTo>
                  <a:pt x="1533" y="203"/>
                </a:lnTo>
                <a:lnTo>
                  <a:pt x="1538" y="203"/>
                </a:lnTo>
                <a:lnTo>
                  <a:pt x="1540" y="203"/>
                </a:lnTo>
                <a:lnTo>
                  <a:pt x="1540" y="203"/>
                </a:lnTo>
                <a:lnTo>
                  <a:pt x="1540" y="203"/>
                </a:lnTo>
                <a:lnTo>
                  <a:pt x="1540" y="203"/>
                </a:lnTo>
                <a:lnTo>
                  <a:pt x="1540" y="203"/>
                </a:lnTo>
                <a:lnTo>
                  <a:pt x="1545" y="203"/>
                </a:lnTo>
                <a:lnTo>
                  <a:pt x="1545" y="203"/>
                </a:lnTo>
                <a:lnTo>
                  <a:pt x="1547" y="203"/>
                </a:lnTo>
                <a:lnTo>
                  <a:pt x="1552" y="201"/>
                </a:lnTo>
                <a:lnTo>
                  <a:pt x="1550" y="201"/>
                </a:lnTo>
                <a:lnTo>
                  <a:pt x="1550" y="203"/>
                </a:lnTo>
                <a:lnTo>
                  <a:pt x="1547" y="203"/>
                </a:lnTo>
                <a:lnTo>
                  <a:pt x="1547" y="206"/>
                </a:lnTo>
                <a:lnTo>
                  <a:pt x="1547" y="206"/>
                </a:lnTo>
                <a:lnTo>
                  <a:pt x="1547" y="208"/>
                </a:lnTo>
                <a:lnTo>
                  <a:pt x="1547" y="208"/>
                </a:lnTo>
                <a:lnTo>
                  <a:pt x="1552" y="208"/>
                </a:lnTo>
                <a:lnTo>
                  <a:pt x="1559" y="208"/>
                </a:lnTo>
                <a:lnTo>
                  <a:pt x="1564" y="208"/>
                </a:lnTo>
                <a:lnTo>
                  <a:pt x="1566" y="208"/>
                </a:lnTo>
                <a:lnTo>
                  <a:pt x="1566" y="208"/>
                </a:lnTo>
                <a:lnTo>
                  <a:pt x="1566" y="208"/>
                </a:lnTo>
                <a:lnTo>
                  <a:pt x="1568" y="210"/>
                </a:lnTo>
                <a:lnTo>
                  <a:pt x="1578" y="210"/>
                </a:lnTo>
                <a:lnTo>
                  <a:pt x="1583" y="210"/>
                </a:lnTo>
                <a:lnTo>
                  <a:pt x="1587" y="210"/>
                </a:lnTo>
                <a:lnTo>
                  <a:pt x="1587" y="210"/>
                </a:lnTo>
                <a:lnTo>
                  <a:pt x="1590" y="210"/>
                </a:lnTo>
                <a:lnTo>
                  <a:pt x="1594" y="213"/>
                </a:lnTo>
                <a:lnTo>
                  <a:pt x="1597" y="213"/>
                </a:lnTo>
                <a:lnTo>
                  <a:pt x="1599" y="213"/>
                </a:lnTo>
                <a:lnTo>
                  <a:pt x="1602" y="213"/>
                </a:lnTo>
                <a:lnTo>
                  <a:pt x="1609" y="210"/>
                </a:lnTo>
                <a:lnTo>
                  <a:pt x="1613" y="215"/>
                </a:lnTo>
                <a:lnTo>
                  <a:pt x="1616" y="213"/>
                </a:lnTo>
                <a:lnTo>
                  <a:pt x="1616" y="213"/>
                </a:lnTo>
                <a:lnTo>
                  <a:pt x="1616" y="213"/>
                </a:lnTo>
                <a:lnTo>
                  <a:pt x="1613" y="210"/>
                </a:lnTo>
                <a:lnTo>
                  <a:pt x="1613" y="210"/>
                </a:lnTo>
                <a:lnTo>
                  <a:pt x="1611" y="210"/>
                </a:lnTo>
                <a:lnTo>
                  <a:pt x="1611" y="210"/>
                </a:lnTo>
                <a:lnTo>
                  <a:pt x="1609" y="208"/>
                </a:lnTo>
                <a:lnTo>
                  <a:pt x="1609" y="208"/>
                </a:lnTo>
                <a:lnTo>
                  <a:pt x="1611" y="208"/>
                </a:lnTo>
                <a:lnTo>
                  <a:pt x="1616" y="208"/>
                </a:lnTo>
                <a:lnTo>
                  <a:pt x="1620" y="208"/>
                </a:lnTo>
                <a:lnTo>
                  <a:pt x="1620" y="208"/>
                </a:lnTo>
                <a:lnTo>
                  <a:pt x="1625" y="210"/>
                </a:lnTo>
                <a:lnTo>
                  <a:pt x="1625" y="210"/>
                </a:lnTo>
                <a:lnTo>
                  <a:pt x="1628" y="210"/>
                </a:lnTo>
                <a:lnTo>
                  <a:pt x="1632" y="210"/>
                </a:lnTo>
                <a:lnTo>
                  <a:pt x="1635" y="213"/>
                </a:lnTo>
                <a:lnTo>
                  <a:pt x="1637" y="210"/>
                </a:lnTo>
                <a:lnTo>
                  <a:pt x="1642" y="210"/>
                </a:lnTo>
                <a:lnTo>
                  <a:pt x="1644" y="210"/>
                </a:lnTo>
                <a:lnTo>
                  <a:pt x="1646" y="210"/>
                </a:lnTo>
                <a:lnTo>
                  <a:pt x="1646" y="208"/>
                </a:lnTo>
                <a:lnTo>
                  <a:pt x="1646" y="208"/>
                </a:lnTo>
                <a:lnTo>
                  <a:pt x="1649" y="206"/>
                </a:lnTo>
                <a:lnTo>
                  <a:pt x="1649" y="206"/>
                </a:lnTo>
                <a:lnTo>
                  <a:pt x="1649" y="206"/>
                </a:lnTo>
                <a:lnTo>
                  <a:pt x="1646" y="203"/>
                </a:lnTo>
                <a:lnTo>
                  <a:pt x="1644" y="203"/>
                </a:lnTo>
                <a:lnTo>
                  <a:pt x="1644" y="203"/>
                </a:lnTo>
                <a:lnTo>
                  <a:pt x="1644" y="201"/>
                </a:lnTo>
                <a:lnTo>
                  <a:pt x="1644" y="201"/>
                </a:lnTo>
                <a:lnTo>
                  <a:pt x="1646" y="201"/>
                </a:lnTo>
                <a:lnTo>
                  <a:pt x="1649" y="198"/>
                </a:lnTo>
                <a:lnTo>
                  <a:pt x="1651" y="198"/>
                </a:lnTo>
                <a:lnTo>
                  <a:pt x="1651" y="198"/>
                </a:lnTo>
                <a:lnTo>
                  <a:pt x="1651" y="201"/>
                </a:lnTo>
                <a:lnTo>
                  <a:pt x="1651" y="201"/>
                </a:lnTo>
                <a:lnTo>
                  <a:pt x="1651" y="201"/>
                </a:lnTo>
                <a:lnTo>
                  <a:pt x="1654" y="203"/>
                </a:lnTo>
                <a:lnTo>
                  <a:pt x="1654" y="203"/>
                </a:lnTo>
                <a:lnTo>
                  <a:pt x="1654" y="203"/>
                </a:lnTo>
                <a:lnTo>
                  <a:pt x="1656" y="206"/>
                </a:lnTo>
                <a:lnTo>
                  <a:pt x="1656" y="206"/>
                </a:lnTo>
                <a:lnTo>
                  <a:pt x="1658" y="206"/>
                </a:lnTo>
                <a:lnTo>
                  <a:pt x="1663" y="206"/>
                </a:lnTo>
                <a:lnTo>
                  <a:pt x="1663" y="206"/>
                </a:lnTo>
                <a:lnTo>
                  <a:pt x="1663" y="206"/>
                </a:lnTo>
                <a:lnTo>
                  <a:pt x="1661" y="208"/>
                </a:lnTo>
                <a:lnTo>
                  <a:pt x="1661" y="210"/>
                </a:lnTo>
                <a:lnTo>
                  <a:pt x="1661" y="210"/>
                </a:lnTo>
                <a:lnTo>
                  <a:pt x="1661" y="213"/>
                </a:lnTo>
                <a:lnTo>
                  <a:pt x="1661" y="213"/>
                </a:lnTo>
                <a:lnTo>
                  <a:pt x="1665" y="213"/>
                </a:lnTo>
                <a:lnTo>
                  <a:pt x="1668" y="213"/>
                </a:lnTo>
                <a:lnTo>
                  <a:pt x="1668" y="213"/>
                </a:lnTo>
                <a:lnTo>
                  <a:pt x="1668" y="213"/>
                </a:lnTo>
                <a:lnTo>
                  <a:pt x="1668" y="215"/>
                </a:lnTo>
                <a:lnTo>
                  <a:pt x="1665" y="215"/>
                </a:lnTo>
                <a:lnTo>
                  <a:pt x="1663" y="215"/>
                </a:lnTo>
                <a:lnTo>
                  <a:pt x="1663" y="215"/>
                </a:lnTo>
                <a:lnTo>
                  <a:pt x="1663" y="215"/>
                </a:lnTo>
                <a:lnTo>
                  <a:pt x="1663" y="217"/>
                </a:lnTo>
                <a:lnTo>
                  <a:pt x="1665" y="217"/>
                </a:lnTo>
                <a:lnTo>
                  <a:pt x="1668" y="217"/>
                </a:lnTo>
                <a:lnTo>
                  <a:pt x="1668" y="217"/>
                </a:lnTo>
                <a:lnTo>
                  <a:pt x="1670" y="215"/>
                </a:lnTo>
                <a:lnTo>
                  <a:pt x="1672" y="215"/>
                </a:lnTo>
                <a:lnTo>
                  <a:pt x="1672" y="215"/>
                </a:lnTo>
                <a:lnTo>
                  <a:pt x="1675" y="215"/>
                </a:lnTo>
                <a:lnTo>
                  <a:pt x="1675" y="215"/>
                </a:lnTo>
                <a:lnTo>
                  <a:pt x="1672" y="217"/>
                </a:lnTo>
                <a:lnTo>
                  <a:pt x="1670" y="217"/>
                </a:lnTo>
                <a:lnTo>
                  <a:pt x="1670" y="217"/>
                </a:lnTo>
                <a:lnTo>
                  <a:pt x="1670" y="217"/>
                </a:lnTo>
                <a:lnTo>
                  <a:pt x="1670" y="220"/>
                </a:lnTo>
                <a:lnTo>
                  <a:pt x="1670" y="220"/>
                </a:lnTo>
                <a:lnTo>
                  <a:pt x="1670" y="220"/>
                </a:lnTo>
                <a:lnTo>
                  <a:pt x="1672" y="220"/>
                </a:lnTo>
                <a:lnTo>
                  <a:pt x="1675" y="220"/>
                </a:lnTo>
                <a:lnTo>
                  <a:pt x="1677" y="222"/>
                </a:lnTo>
                <a:lnTo>
                  <a:pt x="1677" y="222"/>
                </a:lnTo>
                <a:lnTo>
                  <a:pt x="1677" y="224"/>
                </a:lnTo>
                <a:lnTo>
                  <a:pt x="1677" y="224"/>
                </a:lnTo>
                <a:lnTo>
                  <a:pt x="1675" y="224"/>
                </a:lnTo>
                <a:lnTo>
                  <a:pt x="1672" y="227"/>
                </a:lnTo>
                <a:lnTo>
                  <a:pt x="1670" y="227"/>
                </a:lnTo>
                <a:lnTo>
                  <a:pt x="1668" y="227"/>
                </a:lnTo>
                <a:lnTo>
                  <a:pt x="1665" y="227"/>
                </a:lnTo>
                <a:lnTo>
                  <a:pt x="1663" y="227"/>
                </a:lnTo>
                <a:lnTo>
                  <a:pt x="1663" y="227"/>
                </a:lnTo>
                <a:lnTo>
                  <a:pt x="1661" y="227"/>
                </a:lnTo>
                <a:lnTo>
                  <a:pt x="1661" y="229"/>
                </a:lnTo>
                <a:lnTo>
                  <a:pt x="1658" y="232"/>
                </a:lnTo>
                <a:lnTo>
                  <a:pt x="1658" y="232"/>
                </a:lnTo>
                <a:lnTo>
                  <a:pt x="1658" y="232"/>
                </a:lnTo>
                <a:lnTo>
                  <a:pt x="1658" y="232"/>
                </a:lnTo>
                <a:lnTo>
                  <a:pt x="1658" y="232"/>
                </a:lnTo>
                <a:lnTo>
                  <a:pt x="1661" y="234"/>
                </a:lnTo>
                <a:lnTo>
                  <a:pt x="1663" y="232"/>
                </a:lnTo>
                <a:lnTo>
                  <a:pt x="1670" y="229"/>
                </a:lnTo>
                <a:lnTo>
                  <a:pt x="1672" y="229"/>
                </a:lnTo>
                <a:lnTo>
                  <a:pt x="1675" y="229"/>
                </a:lnTo>
                <a:lnTo>
                  <a:pt x="1677" y="227"/>
                </a:lnTo>
                <a:lnTo>
                  <a:pt x="1677" y="229"/>
                </a:lnTo>
                <a:lnTo>
                  <a:pt x="1679" y="229"/>
                </a:lnTo>
                <a:lnTo>
                  <a:pt x="1682" y="229"/>
                </a:lnTo>
                <a:lnTo>
                  <a:pt x="1684" y="227"/>
                </a:lnTo>
                <a:lnTo>
                  <a:pt x="1687" y="227"/>
                </a:lnTo>
                <a:lnTo>
                  <a:pt x="1687" y="227"/>
                </a:lnTo>
                <a:lnTo>
                  <a:pt x="1687" y="227"/>
                </a:lnTo>
                <a:lnTo>
                  <a:pt x="1687" y="227"/>
                </a:lnTo>
                <a:lnTo>
                  <a:pt x="1684" y="227"/>
                </a:lnTo>
                <a:lnTo>
                  <a:pt x="1682" y="227"/>
                </a:lnTo>
                <a:lnTo>
                  <a:pt x="1684" y="229"/>
                </a:lnTo>
                <a:lnTo>
                  <a:pt x="1684" y="229"/>
                </a:lnTo>
                <a:lnTo>
                  <a:pt x="1684" y="229"/>
                </a:lnTo>
                <a:lnTo>
                  <a:pt x="1684" y="229"/>
                </a:lnTo>
                <a:lnTo>
                  <a:pt x="1682" y="232"/>
                </a:lnTo>
                <a:lnTo>
                  <a:pt x="1682" y="232"/>
                </a:lnTo>
                <a:lnTo>
                  <a:pt x="1682" y="232"/>
                </a:lnTo>
                <a:lnTo>
                  <a:pt x="1684" y="232"/>
                </a:lnTo>
                <a:lnTo>
                  <a:pt x="1684" y="232"/>
                </a:lnTo>
                <a:lnTo>
                  <a:pt x="1684" y="232"/>
                </a:lnTo>
                <a:lnTo>
                  <a:pt x="1684" y="232"/>
                </a:lnTo>
                <a:lnTo>
                  <a:pt x="1684" y="232"/>
                </a:lnTo>
                <a:lnTo>
                  <a:pt x="1684" y="234"/>
                </a:lnTo>
                <a:lnTo>
                  <a:pt x="1687" y="236"/>
                </a:lnTo>
                <a:lnTo>
                  <a:pt x="1687" y="236"/>
                </a:lnTo>
                <a:lnTo>
                  <a:pt x="1689" y="236"/>
                </a:lnTo>
                <a:lnTo>
                  <a:pt x="1691" y="236"/>
                </a:lnTo>
                <a:lnTo>
                  <a:pt x="1691" y="234"/>
                </a:lnTo>
                <a:lnTo>
                  <a:pt x="1691" y="232"/>
                </a:lnTo>
                <a:lnTo>
                  <a:pt x="1691" y="232"/>
                </a:lnTo>
                <a:lnTo>
                  <a:pt x="1694" y="232"/>
                </a:lnTo>
                <a:lnTo>
                  <a:pt x="1694" y="232"/>
                </a:lnTo>
                <a:lnTo>
                  <a:pt x="1694" y="234"/>
                </a:lnTo>
                <a:lnTo>
                  <a:pt x="1694" y="234"/>
                </a:lnTo>
                <a:lnTo>
                  <a:pt x="1694" y="234"/>
                </a:lnTo>
                <a:lnTo>
                  <a:pt x="1694" y="234"/>
                </a:lnTo>
                <a:lnTo>
                  <a:pt x="1691" y="236"/>
                </a:lnTo>
                <a:lnTo>
                  <a:pt x="1691" y="236"/>
                </a:lnTo>
                <a:lnTo>
                  <a:pt x="1691" y="236"/>
                </a:lnTo>
                <a:lnTo>
                  <a:pt x="1691" y="239"/>
                </a:lnTo>
                <a:lnTo>
                  <a:pt x="1691" y="239"/>
                </a:lnTo>
                <a:lnTo>
                  <a:pt x="1691" y="241"/>
                </a:lnTo>
                <a:lnTo>
                  <a:pt x="1694" y="239"/>
                </a:lnTo>
                <a:lnTo>
                  <a:pt x="1698" y="239"/>
                </a:lnTo>
                <a:lnTo>
                  <a:pt x="1698" y="239"/>
                </a:lnTo>
                <a:lnTo>
                  <a:pt x="1696" y="239"/>
                </a:lnTo>
                <a:lnTo>
                  <a:pt x="1696" y="241"/>
                </a:lnTo>
                <a:lnTo>
                  <a:pt x="1698" y="243"/>
                </a:lnTo>
                <a:lnTo>
                  <a:pt x="1698" y="246"/>
                </a:lnTo>
                <a:lnTo>
                  <a:pt x="1698" y="248"/>
                </a:lnTo>
                <a:lnTo>
                  <a:pt x="1698" y="250"/>
                </a:lnTo>
                <a:lnTo>
                  <a:pt x="1698" y="257"/>
                </a:lnTo>
                <a:lnTo>
                  <a:pt x="1698" y="257"/>
                </a:lnTo>
                <a:lnTo>
                  <a:pt x="1698" y="257"/>
                </a:lnTo>
                <a:lnTo>
                  <a:pt x="1698" y="257"/>
                </a:lnTo>
                <a:lnTo>
                  <a:pt x="1694" y="260"/>
                </a:lnTo>
                <a:lnTo>
                  <a:pt x="1694" y="262"/>
                </a:lnTo>
                <a:lnTo>
                  <a:pt x="1689" y="262"/>
                </a:lnTo>
                <a:lnTo>
                  <a:pt x="1687" y="262"/>
                </a:lnTo>
                <a:lnTo>
                  <a:pt x="1684" y="265"/>
                </a:lnTo>
                <a:lnTo>
                  <a:pt x="1682" y="267"/>
                </a:lnTo>
                <a:lnTo>
                  <a:pt x="1682" y="267"/>
                </a:lnTo>
                <a:lnTo>
                  <a:pt x="1679" y="269"/>
                </a:lnTo>
                <a:lnTo>
                  <a:pt x="1677" y="269"/>
                </a:lnTo>
                <a:lnTo>
                  <a:pt x="1677" y="269"/>
                </a:lnTo>
                <a:lnTo>
                  <a:pt x="1675" y="269"/>
                </a:lnTo>
                <a:lnTo>
                  <a:pt x="1672" y="272"/>
                </a:lnTo>
                <a:lnTo>
                  <a:pt x="1670" y="272"/>
                </a:lnTo>
                <a:lnTo>
                  <a:pt x="1663" y="274"/>
                </a:lnTo>
                <a:lnTo>
                  <a:pt x="1656" y="279"/>
                </a:lnTo>
                <a:lnTo>
                  <a:pt x="1654" y="279"/>
                </a:lnTo>
                <a:lnTo>
                  <a:pt x="1654" y="279"/>
                </a:lnTo>
                <a:lnTo>
                  <a:pt x="1654" y="279"/>
                </a:lnTo>
                <a:lnTo>
                  <a:pt x="1654" y="281"/>
                </a:lnTo>
                <a:lnTo>
                  <a:pt x="1656" y="283"/>
                </a:lnTo>
                <a:lnTo>
                  <a:pt x="1658" y="286"/>
                </a:lnTo>
                <a:lnTo>
                  <a:pt x="1658" y="286"/>
                </a:lnTo>
                <a:lnTo>
                  <a:pt x="1658" y="288"/>
                </a:lnTo>
                <a:lnTo>
                  <a:pt x="1658" y="291"/>
                </a:lnTo>
                <a:lnTo>
                  <a:pt x="1658" y="291"/>
                </a:lnTo>
                <a:lnTo>
                  <a:pt x="1656" y="291"/>
                </a:lnTo>
                <a:lnTo>
                  <a:pt x="1654" y="291"/>
                </a:lnTo>
                <a:lnTo>
                  <a:pt x="1651" y="291"/>
                </a:lnTo>
                <a:lnTo>
                  <a:pt x="1649" y="291"/>
                </a:lnTo>
                <a:lnTo>
                  <a:pt x="1646" y="291"/>
                </a:lnTo>
                <a:lnTo>
                  <a:pt x="1644" y="293"/>
                </a:lnTo>
                <a:lnTo>
                  <a:pt x="1642" y="293"/>
                </a:lnTo>
                <a:lnTo>
                  <a:pt x="1642" y="293"/>
                </a:lnTo>
                <a:lnTo>
                  <a:pt x="1639" y="293"/>
                </a:lnTo>
                <a:lnTo>
                  <a:pt x="1637" y="293"/>
                </a:lnTo>
                <a:lnTo>
                  <a:pt x="1635" y="293"/>
                </a:lnTo>
                <a:lnTo>
                  <a:pt x="1635" y="293"/>
                </a:lnTo>
                <a:lnTo>
                  <a:pt x="1632" y="293"/>
                </a:lnTo>
                <a:lnTo>
                  <a:pt x="1632" y="295"/>
                </a:lnTo>
                <a:lnTo>
                  <a:pt x="1630" y="295"/>
                </a:lnTo>
                <a:lnTo>
                  <a:pt x="1625" y="295"/>
                </a:lnTo>
                <a:lnTo>
                  <a:pt x="1623" y="295"/>
                </a:lnTo>
                <a:lnTo>
                  <a:pt x="1623" y="295"/>
                </a:lnTo>
                <a:lnTo>
                  <a:pt x="1625" y="298"/>
                </a:lnTo>
                <a:lnTo>
                  <a:pt x="1625" y="298"/>
                </a:lnTo>
                <a:lnTo>
                  <a:pt x="1625" y="300"/>
                </a:lnTo>
                <a:lnTo>
                  <a:pt x="1625" y="300"/>
                </a:lnTo>
                <a:lnTo>
                  <a:pt x="1625" y="300"/>
                </a:lnTo>
                <a:lnTo>
                  <a:pt x="1623" y="300"/>
                </a:lnTo>
                <a:lnTo>
                  <a:pt x="1623" y="302"/>
                </a:lnTo>
                <a:lnTo>
                  <a:pt x="1623" y="302"/>
                </a:lnTo>
                <a:lnTo>
                  <a:pt x="1623" y="302"/>
                </a:lnTo>
                <a:lnTo>
                  <a:pt x="1620" y="302"/>
                </a:lnTo>
                <a:lnTo>
                  <a:pt x="1620" y="302"/>
                </a:lnTo>
                <a:lnTo>
                  <a:pt x="1620" y="302"/>
                </a:lnTo>
                <a:lnTo>
                  <a:pt x="1623" y="300"/>
                </a:lnTo>
                <a:lnTo>
                  <a:pt x="1623" y="300"/>
                </a:lnTo>
                <a:lnTo>
                  <a:pt x="1623" y="300"/>
                </a:lnTo>
                <a:lnTo>
                  <a:pt x="1623" y="298"/>
                </a:lnTo>
                <a:lnTo>
                  <a:pt x="1623" y="295"/>
                </a:lnTo>
                <a:lnTo>
                  <a:pt x="1618" y="295"/>
                </a:lnTo>
                <a:lnTo>
                  <a:pt x="1613" y="293"/>
                </a:lnTo>
                <a:lnTo>
                  <a:pt x="1611" y="293"/>
                </a:lnTo>
                <a:lnTo>
                  <a:pt x="1609" y="293"/>
                </a:lnTo>
                <a:lnTo>
                  <a:pt x="1606" y="293"/>
                </a:lnTo>
                <a:lnTo>
                  <a:pt x="1604" y="291"/>
                </a:lnTo>
                <a:lnTo>
                  <a:pt x="1604" y="291"/>
                </a:lnTo>
                <a:lnTo>
                  <a:pt x="1604" y="293"/>
                </a:lnTo>
                <a:lnTo>
                  <a:pt x="1602" y="293"/>
                </a:lnTo>
                <a:lnTo>
                  <a:pt x="1602" y="293"/>
                </a:lnTo>
                <a:lnTo>
                  <a:pt x="1599" y="293"/>
                </a:lnTo>
                <a:lnTo>
                  <a:pt x="1599" y="295"/>
                </a:lnTo>
                <a:lnTo>
                  <a:pt x="1599" y="295"/>
                </a:lnTo>
                <a:lnTo>
                  <a:pt x="1599" y="298"/>
                </a:lnTo>
                <a:lnTo>
                  <a:pt x="1590" y="298"/>
                </a:lnTo>
                <a:lnTo>
                  <a:pt x="1587" y="300"/>
                </a:lnTo>
                <a:lnTo>
                  <a:pt x="1587" y="300"/>
                </a:lnTo>
                <a:lnTo>
                  <a:pt x="1585" y="300"/>
                </a:lnTo>
                <a:lnTo>
                  <a:pt x="1583" y="305"/>
                </a:lnTo>
                <a:lnTo>
                  <a:pt x="1583" y="305"/>
                </a:lnTo>
                <a:lnTo>
                  <a:pt x="1583" y="305"/>
                </a:lnTo>
                <a:lnTo>
                  <a:pt x="1580" y="307"/>
                </a:lnTo>
                <a:lnTo>
                  <a:pt x="1580" y="307"/>
                </a:lnTo>
                <a:lnTo>
                  <a:pt x="1580" y="309"/>
                </a:lnTo>
                <a:lnTo>
                  <a:pt x="1580" y="309"/>
                </a:lnTo>
                <a:lnTo>
                  <a:pt x="1583" y="312"/>
                </a:lnTo>
                <a:lnTo>
                  <a:pt x="1583" y="312"/>
                </a:lnTo>
                <a:lnTo>
                  <a:pt x="1585" y="312"/>
                </a:lnTo>
                <a:lnTo>
                  <a:pt x="1587" y="312"/>
                </a:lnTo>
                <a:lnTo>
                  <a:pt x="1587" y="314"/>
                </a:lnTo>
                <a:lnTo>
                  <a:pt x="1590" y="314"/>
                </a:lnTo>
                <a:lnTo>
                  <a:pt x="1590" y="314"/>
                </a:lnTo>
                <a:lnTo>
                  <a:pt x="1592" y="314"/>
                </a:lnTo>
                <a:lnTo>
                  <a:pt x="1594" y="314"/>
                </a:lnTo>
                <a:lnTo>
                  <a:pt x="1597" y="314"/>
                </a:lnTo>
                <a:lnTo>
                  <a:pt x="1599" y="314"/>
                </a:lnTo>
                <a:lnTo>
                  <a:pt x="1599" y="312"/>
                </a:lnTo>
                <a:lnTo>
                  <a:pt x="1599" y="314"/>
                </a:lnTo>
                <a:lnTo>
                  <a:pt x="1602" y="312"/>
                </a:lnTo>
                <a:lnTo>
                  <a:pt x="1606" y="312"/>
                </a:lnTo>
                <a:lnTo>
                  <a:pt x="1609" y="312"/>
                </a:lnTo>
                <a:lnTo>
                  <a:pt x="1611" y="312"/>
                </a:lnTo>
                <a:lnTo>
                  <a:pt x="1611" y="312"/>
                </a:lnTo>
                <a:lnTo>
                  <a:pt x="1613" y="309"/>
                </a:lnTo>
                <a:lnTo>
                  <a:pt x="1618" y="309"/>
                </a:lnTo>
                <a:lnTo>
                  <a:pt x="1620" y="309"/>
                </a:lnTo>
                <a:lnTo>
                  <a:pt x="1620" y="309"/>
                </a:lnTo>
                <a:lnTo>
                  <a:pt x="1623" y="309"/>
                </a:lnTo>
                <a:lnTo>
                  <a:pt x="1625" y="309"/>
                </a:lnTo>
                <a:lnTo>
                  <a:pt x="1628" y="309"/>
                </a:lnTo>
                <a:lnTo>
                  <a:pt x="1630" y="307"/>
                </a:lnTo>
                <a:lnTo>
                  <a:pt x="1630" y="307"/>
                </a:lnTo>
                <a:lnTo>
                  <a:pt x="1630" y="305"/>
                </a:lnTo>
                <a:lnTo>
                  <a:pt x="1630" y="305"/>
                </a:lnTo>
                <a:lnTo>
                  <a:pt x="1630" y="305"/>
                </a:lnTo>
                <a:lnTo>
                  <a:pt x="1630" y="305"/>
                </a:lnTo>
                <a:lnTo>
                  <a:pt x="1632" y="305"/>
                </a:lnTo>
                <a:lnTo>
                  <a:pt x="1632" y="302"/>
                </a:lnTo>
                <a:lnTo>
                  <a:pt x="1632" y="302"/>
                </a:lnTo>
                <a:lnTo>
                  <a:pt x="1635" y="302"/>
                </a:lnTo>
                <a:lnTo>
                  <a:pt x="1635" y="305"/>
                </a:lnTo>
                <a:lnTo>
                  <a:pt x="1632" y="305"/>
                </a:lnTo>
                <a:lnTo>
                  <a:pt x="1632" y="307"/>
                </a:lnTo>
                <a:lnTo>
                  <a:pt x="1635" y="307"/>
                </a:lnTo>
                <a:lnTo>
                  <a:pt x="1635" y="307"/>
                </a:lnTo>
                <a:lnTo>
                  <a:pt x="1637" y="307"/>
                </a:lnTo>
                <a:lnTo>
                  <a:pt x="1637" y="307"/>
                </a:lnTo>
                <a:lnTo>
                  <a:pt x="1637" y="309"/>
                </a:lnTo>
                <a:lnTo>
                  <a:pt x="1637" y="309"/>
                </a:lnTo>
                <a:lnTo>
                  <a:pt x="1637" y="312"/>
                </a:lnTo>
                <a:lnTo>
                  <a:pt x="1637" y="312"/>
                </a:lnTo>
                <a:lnTo>
                  <a:pt x="1637" y="309"/>
                </a:lnTo>
                <a:lnTo>
                  <a:pt x="1639" y="309"/>
                </a:lnTo>
                <a:lnTo>
                  <a:pt x="1642" y="307"/>
                </a:lnTo>
                <a:lnTo>
                  <a:pt x="1642" y="307"/>
                </a:lnTo>
                <a:lnTo>
                  <a:pt x="1642" y="307"/>
                </a:lnTo>
                <a:lnTo>
                  <a:pt x="1644" y="307"/>
                </a:lnTo>
                <a:lnTo>
                  <a:pt x="1644" y="307"/>
                </a:lnTo>
                <a:lnTo>
                  <a:pt x="1649" y="307"/>
                </a:lnTo>
                <a:lnTo>
                  <a:pt x="1649" y="307"/>
                </a:lnTo>
                <a:lnTo>
                  <a:pt x="1649" y="307"/>
                </a:lnTo>
                <a:lnTo>
                  <a:pt x="1646" y="312"/>
                </a:lnTo>
                <a:lnTo>
                  <a:pt x="1644" y="312"/>
                </a:lnTo>
                <a:lnTo>
                  <a:pt x="1646" y="312"/>
                </a:lnTo>
                <a:lnTo>
                  <a:pt x="1646" y="312"/>
                </a:lnTo>
                <a:lnTo>
                  <a:pt x="1646" y="314"/>
                </a:lnTo>
                <a:lnTo>
                  <a:pt x="1649" y="317"/>
                </a:lnTo>
                <a:lnTo>
                  <a:pt x="1651" y="319"/>
                </a:lnTo>
                <a:lnTo>
                  <a:pt x="1651" y="319"/>
                </a:lnTo>
                <a:lnTo>
                  <a:pt x="1651" y="319"/>
                </a:lnTo>
                <a:lnTo>
                  <a:pt x="1651" y="321"/>
                </a:lnTo>
                <a:lnTo>
                  <a:pt x="1651" y="321"/>
                </a:lnTo>
                <a:lnTo>
                  <a:pt x="1651" y="321"/>
                </a:lnTo>
                <a:lnTo>
                  <a:pt x="1656" y="321"/>
                </a:lnTo>
                <a:lnTo>
                  <a:pt x="1656" y="321"/>
                </a:lnTo>
                <a:lnTo>
                  <a:pt x="1658" y="321"/>
                </a:lnTo>
                <a:lnTo>
                  <a:pt x="1656" y="321"/>
                </a:lnTo>
                <a:lnTo>
                  <a:pt x="1656" y="321"/>
                </a:lnTo>
                <a:lnTo>
                  <a:pt x="1654" y="324"/>
                </a:lnTo>
                <a:lnTo>
                  <a:pt x="1654" y="324"/>
                </a:lnTo>
                <a:lnTo>
                  <a:pt x="1654" y="324"/>
                </a:lnTo>
                <a:lnTo>
                  <a:pt x="1661" y="324"/>
                </a:lnTo>
                <a:lnTo>
                  <a:pt x="1661" y="324"/>
                </a:lnTo>
                <a:lnTo>
                  <a:pt x="1663" y="326"/>
                </a:lnTo>
                <a:lnTo>
                  <a:pt x="1663" y="326"/>
                </a:lnTo>
                <a:lnTo>
                  <a:pt x="1663" y="326"/>
                </a:lnTo>
                <a:lnTo>
                  <a:pt x="1663" y="326"/>
                </a:lnTo>
                <a:lnTo>
                  <a:pt x="1665" y="326"/>
                </a:lnTo>
                <a:lnTo>
                  <a:pt x="1665" y="326"/>
                </a:lnTo>
                <a:lnTo>
                  <a:pt x="1663" y="328"/>
                </a:lnTo>
                <a:lnTo>
                  <a:pt x="1661" y="328"/>
                </a:lnTo>
                <a:lnTo>
                  <a:pt x="1658" y="328"/>
                </a:lnTo>
                <a:lnTo>
                  <a:pt x="1656" y="328"/>
                </a:lnTo>
                <a:lnTo>
                  <a:pt x="1654" y="328"/>
                </a:lnTo>
                <a:lnTo>
                  <a:pt x="1654" y="331"/>
                </a:lnTo>
                <a:lnTo>
                  <a:pt x="1656" y="331"/>
                </a:lnTo>
                <a:lnTo>
                  <a:pt x="1656" y="333"/>
                </a:lnTo>
                <a:lnTo>
                  <a:pt x="1658" y="335"/>
                </a:lnTo>
                <a:lnTo>
                  <a:pt x="1658" y="335"/>
                </a:lnTo>
                <a:lnTo>
                  <a:pt x="1661" y="338"/>
                </a:lnTo>
                <a:lnTo>
                  <a:pt x="1665" y="335"/>
                </a:lnTo>
                <a:lnTo>
                  <a:pt x="1665" y="335"/>
                </a:lnTo>
                <a:lnTo>
                  <a:pt x="1663" y="338"/>
                </a:lnTo>
                <a:lnTo>
                  <a:pt x="1661" y="338"/>
                </a:lnTo>
                <a:lnTo>
                  <a:pt x="1663" y="338"/>
                </a:lnTo>
                <a:lnTo>
                  <a:pt x="1665" y="340"/>
                </a:lnTo>
                <a:lnTo>
                  <a:pt x="1668" y="340"/>
                </a:lnTo>
                <a:lnTo>
                  <a:pt x="1670" y="343"/>
                </a:lnTo>
                <a:lnTo>
                  <a:pt x="1672" y="343"/>
                </a:lnTo>
                <a:lnTo>
                  <a:pt x="1675" y="343"/>
                </a:lnTo>
                <a:lnTo>
                  <a:pt x="1675" y="343"/>
                </a:lnTo>
                <a:lnTo>
                  <a:pt x="1677" y="343"/>
                </a:lnTo>
                <a:lnTo>
                  <a:pt x="1679" y="343"/>
                </a:lnTo>
                <a:lnTo>
                  <a:pt x="1682" y="343"/>
                </a:lnTo>
                <a:lnTo>
                  <a:pt x="1682" y="345"/>
                </a:lnTo>
                <a:lnTo>
                  <a:pt x="1684" y="347"/>
                </a:lnTo>
                <a:lnTo>
                  <a:pt x="1684" y="350"/>
                </a:lnTo>
                <a:lnTo>
                  <a:pt x="1689" y="350"/>
                </a:lnTo>
                <a:lnTo>
                  <a:pt x="1689" y="352"/>
                </a:lnTo>
                <a:lnTo>
                  <a:pt x="1689" y="352"/>
                </a:lnTo>
                <a:lnTo>
                  <a:pt x="1691" y="352"/>
                </a:lnTo>
                <a:lnTo>
                  <a:pt x="1705" y="354"/>
                </a:lnTo>
                <a:lnTo>
                  <a:pt x="1705" y="354"/>
                </a:lnTo>
                <a:lnTo>
                  <a:pt x="1705" y="354"/>
                </a:lnTo>
                <a:lnTo>
                  <a:pt x="1708" y="354"/>
                </a:lnTo>
                <a:lnTo>
                  <a:pt x="1713" y="357"/>
                </a:lnTo>
                <a:lnTo>
                  <a:pt x="1715" y="357"/>
                </a:lnTo>
                <a:lnTo>
                  <a:pt x="1717" y="359"/>
                </a:lnTo>
                <a:lnTo>
                  <a:pt x="1717" y="359"/>
                </a:lnTo>
                <a:lnTo>
                  <a:pt x="1720" y="359"/>
                </a:lnTo>
                <a:lnTo>
                  <a:pt x="1722" y="359"/>
                </a:lnTo>
                <a:lnTo>
                  <a:pt x="1722" y="359"/>
                </a:lnTo>
                <a:lnTo>
                  <a:pt x="1722" y="357"/>
                </a:lnTo>
                <a:lnTo>
                  <a:pt x="1722" y="354"/>
                </a:lnTo>
                <a:lnTo>
                  <a:pt x="1724" y="354"/>
                </a:lnTo>
                <a:lnTo>
                  <a:pt x="1724" y="354"/>
                </a:lnTo>
                <a:lnTo>
                  <a:pt x="1727" y="354"/>
                </a:lnTo>
                <a:lnTo>
                  <a:pt x="1727" y="352"/>
                </a:lnTo>
                <a:lnTo>
                  <a:pt x="1727" y="352"/>
                </a:lnTo>
                <a:lnTo>
                  <a:pt x="1724" y="352"/>
                </a:lnTo>
                <a:lnTo>
                  <a:pt x="1724" y="350"/>
                </a:lnTo>
                <a:lnTo>
                  <a:pt x="1722" y="350"/>
                </a:lnTo>
                <a:lnTo>
                  <a:pt x="1722" y="347"/>
                </a:lnTo>
                <a:lnTo>
                  <a:pt x="1722" y="347"/>
                </a:lnTo>
                <a:lnTo>
                  <a:pt x="1722" y="345"/>
                </a:lnTo>
                <a:lnTo>
                  <a:pt x="1722" y="345"/>
                </a:lnTo>
                <a:lnTo>
                  <a:pt x="1717" y="343"/>
                </a:lnTo>
                <a:lnTo>
                  <a:pt x="1717" y="343"/>
                </a:lnTo>
                <a:lnTo>
                  <a:pt x="1715" y="340"/>
                </a:lnTo>
                <a:lnTo>
                  <a:pt x="1715" y="340"/>
                </a:lnTo>
                <a:lnTo>
                  <a:pt x="1715" y="340"/>
                </a:lnTo>
                <a:lnTo>
                  <a:pt x="1713" y="338"/>
                </a:lnTo>
                <a:lnTo>
                  <a:pt x="1710" y="338"/>
                </a:lnTo>
                <a:lnTo>
                  <a:pt x="1710" y="338"/>
                </a:lnTo>
                <a:lnTo>
                  <a:pt x="1713" y="335"/>
                </a:lnTo>
                <a:lnTo>
                  <a:pt x="1713" y="335"/>
                </a:lnTo>
                <a:lnTo>
                  <a:pt x="1710" y="335"/>
                </a:lnTo>
                <a:lnTo>
                  <a:pt x="1708" y="335"/>
                </a:lnTo>
                <a:lnTo>
                  <a:pt x="1705" y="333"/>
                </a:lnTo>
                <a:lnTo>
                  <a:pt x="1705" y="333"/>
                </a:lnTo>
                <a:lnTo>
                  <a:pt x="1705" y="331"/>
                </a:lnTo>
                <a:lnTo>
                  <a:pt x="1703" y="328"/>
                </a:lnTo>
                <a:lnTo>
                  <a:pt x="1703" y="328"/>
                </a:lnTo>
                <a:lnTo>
                  <a:pt x="1703" y="326"/>
                </a:lnTo>
                <a:lnTo>
                  <a:pt x="1701" y="324"/>
                </a:lnTo>
                <a:lnTo>
                  <a:pt x="1703" y="324"/>
                </a:lnTo>
                <a:lnTo>
                  <a:pt x="1705" y="324"/>
                </a:lnTo>
                <a:lnTo>
                  <a:pt x="1708" y="324"/>
                </a:lnTo>
                <a:lnTo>
                  <a:pt x="1710" y="326"/>
                </a:lnTo>
                <a:lnTo>
                  <a:pt x="1715" y="328"/>
                </a:lnTo>
                <a:lnTo>
                  <a:pt x="1715" y="328"/>
                </a:lnTo>
                <a:lnTo>
                  <a:pt x="1715" y="328"/>
                </a:lnTo>
                <a:lnTo>
                  <a:pt x="1715" y="328"/>
                </a:lnTo>
                <a:lnTo>
                  <a:pt x="1717" y="326"/>
                </a:lnTo>
                <a:lnTo>
                  <a:pt x="1717" y="324"/>
                </a:lnTo>
                <a:lnTo>
                  <a:pt x="1717" y="324"/>
                </a:lnTo>
                <a:lnTo>
                  <a:pt x="1717" y="326"/>
                </a:lnTo>
                <a:lnTo>
                  <a:pt x="1720" y="328"/>
                </a:lnTo>
                <a:lnTo>
                  <a:pt x="1722" y="331"/>
                </a:lnTo>
                <a:lnTo>
                  <a:pt x="1722" y="331"/>
                </a:lnTo>
                <a:lnTo>
                  <a:pt x="1724" y="331"/>
                </a:lnTo>
                <a:lnTo>
                  <a:pt x="1724" y="331"/>
                </a:lnTo>
                <a:lnTo>
                  <a:pt x="1724" y="333"/>
                </a:lnTo>
                <a:lnTo>
                  <a:pt x="1724" y="333"/>
                </a:lnTo>
                <a:lnTo>
                  <a:pt x="1727" y="333"/>
                </a:lnTo>
                <a:lnTo>
                  <a:pt x="1727" y="335"/>
                </a:lnTo>
                <a:lnTo>
                  <a:pt x="1727" y="335"/>
                </a:lnTo>
                <a:lnTo>
                  <a:pt x="1727" y="335"/>
                </a:lnTo>
                <a:lnTo>
                  <a:pt x="1727" y="335"/>
                </a:lnTo>
                <a:lnTo>
                  <a:pt x="1727" y="335"/>
                </a:lnTo>
                <a:lnTo>
                  <a:pt x="1727" y="335"/>
                </a:lnTo>
                <a:lnTo>
                  <a:pt x="1729" y="333"/>
                </a:lnTo>
                <a:lnTo>
                  <a:pt x="1729" y="333"/>
                </a:lnTo>
                <a:lnTo>
                  <a:pt x="1729" y="333"/>
                </a:lnTo>
                <a:lnTo>
                  <a:pt x="1729" y="335"/>
                </a:lnTo>
                <a:lnTo>
                  <a:pt x="1729" y="338"/>
                </a:lnTo>
                <a:lnTo>
                  <a:pt x="1731" y="338"/>
                </a:lnTo>
                <a:lnTo>
                  <a:pt x="1731" y="338"/>
                </a:lnTo>
                <a:lnTo>
                  <a:pt x="1731" y="338"/>
                </a:lnTo>
                <a:lnTo>
                  <a:pt x="1734" y="335"/>
                </a:lnTo>
                <a:lnTo>
                  <a:pt x="1734" y="335"/>
                </a:lnTo>
                <a:lnTo>
                  <a:pt x="1734" y="335"/>
                </a:lnTo>
                <a:lnTo>
                  <a:pt x="1736" y="338"/>
                </a:lnTo>
                <a:lnTo>
                  <a:pt x="1736" y="338"/>
                </a:lnTo>
                <a:lnTo>
                  <a:pt x="1736" y="338"/>
                </a:lnTo>
                <a:lnTo>
                  <a:pt x="1736" y="340"/>
                </a:lnTo>
                <a:lnTo>
                  <a:pt x="1736" y="340"/>
                </a:lnTo>
                <a:lnTo>
                  <a:pt x="1739" y="338"/>
                </a:lnTo>
                <a:lnTo>
                  <a:pt x="1739" y="338"/>
                </a:lnTo>
                <a:lnTo>
                  <a:pt x="1741" y="340"/>
                </a:lnTo>
                <a:lnTo>
                  <a:pt x="1741" y="343"/>
                </a:lnTo>
                <a:lnTo>
                  <a:pt x="1743" y="343"/>
                </a:lnTo>
                <a:lnTo>
                  <a:pt x="1743" y="345"/>
                </a:lnTo>
                <a:lnTo>
                  <a:pt x="1743" y="345"/>
                </a:lnTo>
                <a:lnTo>
                  <a:pt x="1746" y="345"/>
                </a:lnTo>
                <a:lnTo>
                  <a:pt x="1746" y="343"/>
                </a:lnTo>
                <a:lnTo>
                  <a:pt x="1746" y="338"/>
                </a:lnTo>
                <a:lnTo>
                  <a:pt x="1748" y="338"/>
                </a:lnTo>
                <a:lnTo>
                  <a:pt x="1750" y="340"/>
                </a:lnTo>
                <a:lnTo>
                  <a:pt x="1750" y="340"/>
                </a:lnTo>
                <a:lnTo>
                  <a:pt x="1753" y="340"/>
                </a:lnTo>
                <a:lnTo>
                  <a:pt x="1753" y="340"/>
                </a:lnTo>
                <a:lnTo>
                  <a:pt x="1753" y="338"/>
                </a:lnTo>
                <a:lnTo>
                  <a:pt x="1753" y="338"/>
                </a:lnTo>
                <a:lnTo>
                  <a:pt x="1753" y="338"/>
                </a:lnTo>
                <a:lnTo>
                  <a:pt x="1753" y="335"/>
                </a:lnTo>
                <a:lnTo>
                  <a:pt x="1753" y="335"/>
                </a:lnTo>
                <a:lnTo>
                  <a:pt x="1753" y="333"/>
                </a:lnTo>
                <a:lnTo>
                  <a:pt x="1753" y="333"/>
                </a:lnTo>
                <a:lnTo>
                  <a:pt x="1753" y="333"/>
                </a:lnTo>
                <a:lnTo>
                  <a:pt x="1753" y="333"/>
                </a:lnTo>
                <a:lnTo>
                  <a:pt x="1753" y="331"/>
                </a:lnTo>
                <a:lnTo>
                  <a:pt x="1755" y="328"/>
                </a:lnTo>
                <a:lnTo>
                  <a:pt x="1755" y="326"/>
                </a:lnTo>
                <a:lnTo>
                  <a:pt x="1755" y="324"/>
                </a:lnTo>
                <a:lnTo>
                  <a:pt x="1755" y="324"/>
                </a:lnTo>
                <a:lnTo>
                  <a:pt x="1755" y="324"/>
                </a:lnTo>
                <a:lnTo>
                  <a:pt x="1757" y="326"/>
                </a:lnTo>
                <a:lnTo>
                  <a:pt x="1757" y="326"/>
                </a:lnTo>
                <a:lnTo>
                  <a:pt x="1757" y="326"/>
                </a:lnTo>
                <a:lnTo>
                  <a:pt x="1757" y="333"/>
                </a:lnTo>
                <a:lnTo>
                  <a:pt x="1757" y="333"/>
                </a:lnTo>
                <a:lnTo>
                  <a:pt x="1757" y="333"/>
                </a:lnTo>
                <a:lnTo>
                  <a:pt x="1760" y="333"/>
                </a:lnTo>
                <a:lnTo>
                  <a:pt x="1760" y="331"/>
                </a:lnTo>
                <a:lnTo>
                  <a:pt x="1762" y="328"/>
                </a:lnTo>
                <a:lnTo>
                  <a:pt x="1762" y="326"/>
                </a:lnTo>
                <a:lnTo>
                  <a:pt x="1765" y="324"/>
                </a:lnTo>
                <a:lnTo>
                  <a:pt x="1765" y="324"/>
                </a:lnTo>
                <a:lnTo>
                  <a:pt x="1767" y="324"/>
                </a:lnTo>
                <a:lnTo>
                  <a:pt x="1767" y="324"/>
                </a:lnTo>
                <a:lnTo>
                  <a:pt x="1767" y="321"/>
                </a:lnTo>
                <a:lnTo>
                  <a:pt x="1765" y="321"/>
                </a:lnTo>
                <a:lnTo>
                  <a:pt x="1762" y="321"/>
                </a:lnTo>
                <a:lnTo>
                  <a:pt x="1762" y="321"/>
                </a:lnTo>
                <a:lnTo>
                  <a:pt x="1765" y="319"/>
                </a:lnTo>
                <a:lnTo>
                  <a:pt x="1767" y="319"/>
                </a:lnTo>
                <a:lnTo>
                  <a:pt x="1767" y="319"/>
                </a:lnTo>
                <a:lnTo>
                  <a:pt x="1765" y="319"/>
                </a:lnTo>
                <a:lnTo>
                  <a:pt x="1762" y="319"/>
                </a:lnTo>
                <a:lnTo>
                  <a:pt x="1760" y="319"/>
                </a:lnTo>
                <a:lnTo>
                  <a:pt x="1760" y="319"/>
                </a:lnTo>
                <a:lnTo>
                  <a:pt x="1760" y="319"/>
                </a:lnTo>
                <a:lnTo>
                  <a:pt x="1760" y="317"/>
                </a:lnTo>
                <a:lnTo>
                  <a:pt x="1760" y="317"/>
                </a:lnTo>
                <a:lnTo>
                  <a:pt x="1760" y="317"/>
                </a:lnTo>
                <a:lnTo>
                  <a:pt x="1760" y="314"/>
                </a:lnTo>
                <a:lnTo>
                  <a:pt x="1757" y="314"/>
                </a:lnTo>
                <a:lnTo>
                  <a:pt x="1755" y="314"/>
                </a:lnTo>
                <a:lnTo>
                  <a:pt x="1755" y="312"/>
                </a:lnTo>
                <a:lnTo>
                  <a:pt x="1757" y="312"/>
                </a:lnTo>
                <a:lnTo>
                  <a:pt x="1760" y="312"/>
                </a:lnTo>
                <a:lnTo>
                  <a:pt x="1762" y="312"/>
                </a:lnTo>
                <a:lnTo>
                  <a:pt x="1765" y="309"/>
                </a:lnTo>
                <a:lnTo>
                  <a:pt x="1765" y="309"/>
                </a:lnTo>
                <a:lnTo>
                  <a:pt x="1765" y="309"/>
                </a:lnTo>
                <a:lnTo>
                  <a:pt x="1760" y="309"/>
                </a:lnTo>
                <a:lnTo>
                  <a:pt x="1760" y="309"/>
                </a:lnTo>
                <a:lnTo>
                  <a:pt x="1760" y="309"/>
                </a:lnTo>
                <a:lnTo>
                  <a:pt x="1762" y="307"/>
                </a:lnTo>
                <a:lnTo>
                  <a:pt x="1765" y="307"/>
                </a:lnTo>
                <a:lnTo>
                  <a:pt x="1762" y="305"/>
                </a:lnTo>
                <a:lnTo>
                  <a:pt x="1762" y="305"/>
                </a:lnTo>
                <a:lnTo>
                  <a:pt x="1760" y="305"/>
                </a:lnTo>
                <a:lnTo>
                  <a:pt x="1760" y="305"/>
                </a:lnTo>
                <a:lnTo>
                  <a:pt x="1760" y="302"/>
                </a:lnTo>
                <a:lnTo>
                  <a:pt x="1757" y="302"/>
                </a:lnTo>
                <a:lnTo>
                  <a:pt x="1755" y="302"/>
                </a:lnTo>
                <a:lnTo>
                  <a:pt x="1755" y="305"/>
                </a:lnTo>
                <a:lnTo>
                  <a:pt x="1753" y="305"/>
                </a:lnTo>
                <a:lnTo>
                  <a:pt x="1753" y="305"/>
                </a:lnTo>
                <a:lnTo>
                  <a:pt x="1750" y="305"/>
                </a:lnTo>
                <a:lnTo>
                  <a:pt x="1750" y="305"/>
                </a:lnTo>
                <a:lnTo>
                  <a:pt x="1753" y="302"/>
                </a:lnTo>
                <a:lnTo>
                  <a:pt x="1753" y="302"/>
                </a:lnTo>
                <a:lnTo>
                  <a:pt x="1753" y="302"/>
                </a:lnTo>
                <a:lnTo>
                  <a:pt x="1750" y="300"/>
                </a:lnTo>
                <a:lnTo>
                  <a:pt x="1748" y="300"/>
                </a:lnTo>
                <a:lnTo>
                  <a:pt x="1748" y="300"/>
                </a:lnTo>
                <a:lnTo>
                  <a:pt x="1746" y="302"/>
                </a:lnTo>
                <a:lnTo>
                  <a:pt x="1746" y="302"/>
                </a:lnTo>
                <a:lnTo>
                  <a:pt x="1746" y="302"/>
                </a:lnTo>
                <a:lnTo>
                  <a:pt x="1748" y="300"/>
                </a:lnTo>
                <a:lnTo>
                  <a:pt x="1748" y="298"/>
                </a:lnTo>
                <a:lnTo>
                  <a:pt x="1748" y="298"/>
                </a:lnTo>
                <a:lnTo>
                  <a:pt x="1746" y="298"/>
                </a:lnTo>
                <a:lnTo>
                  <a:pt x="1746" y="298"/>
                </a:lnTo>
                <a:lnTo>
                  <a:pt x="1746" y="298"/>
                </a:lnTo>
                <a:lnTo>
                  <a:pt x="1746" y="298"/>
                </a:lnTo>
                <a:lnTo>
                  <a:pt x="1746" y="298"/>
                </a:lnTo>
                <a:lnTo>
                  <a:pt x="1746" y="298"/>
                </a:lnTo>
                <a:lnTo>
                  <a:pt x="1746" y="295"/>
                </a:lnTo>
                <a:lnTo>
                  <a:pt x="1746" y="295"/>
                </a:lnTo>
                <a:lnTo>
                  <a:pt x="1743" y="293"/>
                </a:lnTo>
                <a:lnTo>
                  <a:pt x="1743" y="293"/>
                </a:lnTo>
                <a:lnTo>
                  <a:pt x="1743" y="293"/>
                </a:lnTo>
                <a:lnTo>
                  <a:pt x="1748" y="293"/>
                </a:lnTo>
                <a:lnTo>
                  <a:pt x="1748" y="293"/>
                </a:lnTo>
                <a:lnTo>
                  <a:pt x="1746" y="291"/>
                </a:lnTo>
                <a:lnTo>
                  <a:pt x="1746" y="291"/>
                </a:lnTo>
                <a:lnTo>
                  <a:pt x="1746" y="291"/>
                </a:lnTo>
                <a:lnTo>
                  <a:pt x="1746" y="288"/>
                </a:lnTo>
                <a:lnTo>
                  <a:pt x="1743" y="288"/>
                </a:lnTo>
                <a:lnTo>
                  <a:pt x="1743" y="288"/>
                </a:lnTo>
                <a:lnTo>
                  <a:pt x="1743" y="288"/>
                </a:lnTo>
                <a:lnTo>
                  <a:pt x="1741" y="288"/>
                </a:lnTo>
                <a:lnTo>
                  <a:pt x="1739" y="291"/>
                </a:lnTo>
                <a:lnTo>
                  <a:pt x="1736" y="291"/>
                </a:lnTo>
                <a:lnTo>
                  <a:pt x="1736" y="288"/>
                </a:lnTo>
                <a:lnTo>
                  <a:pt x="1739" y="288"/>
                </a:lnTo>
                <a:lnTo>
                  <a:pt x="1741" y="286"/>
                </a:lnTo>
                <a:lnTo>
                  <a:pt x="1741" y="286"/>
                </a:lnTo>
                <a:lnTo>
                  <a:pt x="1739" y="286"/>
                </a:lnTo>
                <a:lnTo>
                  <a:pt x="1739" y="286"/>
                </a:lnTo>
                <a:lnTo>
                  <a:pt x="1736" y="283"/>
                </a:lnTo>
                <a:lnTo>
                  <a:pt x="1736" y="283"/>
                </a:lnTo>
                <a:lnTo>
                  <a:pt x="1739" y="281"/>
                </a:lnTo>
                <a:lnTo>
                  <a:pt x="1739" y="281"/>
                </a:lnTo>
                <a:lnTo>
                  <a:pt x="1739" y="281"/>
                </a:lnTo>
                <a:lnTo>
                  <a:pt x="1736" y="279"/>
                </a:lnTo>
                <a:lnTo>
                  <a:pt x="1736" y="279"/>
                </a:lnTo>
                <a:lnTo>
                  <a:pt x="1734" y="279"/>
                </a:lnTo>
                <a:lnTo>
                  <a:pt x="1734" y="279"/>
                </a:lnTo>
                <a:lnTo>
                  <a:pt x="1736" y="276"/>
                </a:lnTo>
                <a:lnTo>
                  <a:pt x="1739" y="276"/>
                </a:lnTo>
                <a:lnTo>
                  <a:pt x="1741" y="279"/>
                </a:lnTo>
                <a:lnTo>
                  <a:pt x="1743" y="281"/>
                </a:lnTo>
                <a:lnTo>
                  <a:pt x="1743" y="281"/>
                </a:lnTo>
                <a:lnTo>
                  <a:pt x="1748" y="283"/>
                </a:lnTo>
                <a:lnTo>
                  <a:pt x="1748" y="283"/>
                </a:lnTo>
                <a:lnTo>
                  <a:pt x="1750" y="283"/>
                </a:lnTo>
                <a:lnTo>
                  <a:pt x="1750" y="283"/>
                </a:lnTo>
                <a:lnTo>
                  <a:pt x="1753" y="281"/>
                </a:lnTo>
                <a:lnTo>
                  <a:pt x="1753" y="279"/>
                </a:lnTo>
                <a:lnTo>
                  <a:pt x="1750" y="279"/>
                </a:lnTo>
                <a:lnTo>
                  <a:pt x="1748" y="276"/>
                </a:lnTo>
                <a:lnTo>
                  <a:pt x="1748" y="274"/>
                </a:lnTo>
                <a:lnTo>
                  <a:pt x="1748" y="274"/>
                </a:lnTo>
                <a:lnTo>
                  <a:pt x="1748" y="272"/>
                </a:lnTo>
                <a:lnTo>
                  <a:pt x="1750" y="274"/>
                </a:lnTo>
                <a:lnTo>
                  <a:pt x="1753" y="274"/>
                </a:lnTo>
                <a:lnTo>
                  <a:pt x="1755" y="276"/>
                </a:lnTo>
                <a:lnTo>
                  <a:pt x="1755" y="276"/>
                </a:lnTo>
                <a:lnTo>
                  <a:pt x="1755" y="276"/>
                </a:lnTo>
                <a:lnTo>
                  <a:pt x="1757" y="276"/>
                </a:lnTo>
                <a:lnTo>
                  <a:pt x="1757" y="274"/>
                </a:lnTo>
                <a:lnTo>
                  <a:pt x="1757" y="272"/>
                </a:lnTo>
                <a:lnTo>
                  <a:pt x="1757" y="272"/>
                </a:lnTo>
                <a:lnTo>
                  <a:pt x="1760" y="272"/>
                </a:lnTo>
                <a:lnTo>
                  <a:pt x="1760" y="272"/>
                </a:lnTo>
                <a:lnTo>
                  <a:pt x="1762" y="272"/>
                </a:lnTo>
                <a:lnTo>
                  <a:pt x="1762" y="272"/>
                </a:lnTo>
                <a:lnTo>
                  <a:pt x="1762" y="269"/>
                </a:lnTo>
                <a:lnTo>
                  <a:pt x="1762" y="269"/>
                </a:lnTo>
                <a:lnTo>
                  <a:pt x="1765" y="272"/>
                </a:lnTo>
                <a:lnTo>
                  <a:pt x="1765" y="272"/>
                </a:lnTo>
                <a:lnTo>
                  <a:pt x="1765" y="272"/>
                </a:lnTo>
                <a:lnTo>
                  <a:pt x="1765" y="274"/>
                </a:lnTo>
                <a:lnTo>
                  <a:pt x="1767" y="276"/>
                </a:lnTo>
                <a:lnTo>
                  <a:pt x="1767" y="276"/>
                </a:lnTo>
                <a:lnTo>
                  <a:pt x="1769" y="276"/>
                </a:lnTo>
                <a:lnTo>
                  <a:pt x="1769" y="279"/>
                </a:lnTo>
                <a:lnTo>
                  <a:pt x="1769" y="279"/>
                </a:lnTo>
                <a:lnTo>
                  <a:pt x="1772" y="279"/>
                </a:lnTo>
                <a:lnTo>
                  <a:pt x="1774" y="279"/>
                </a:lnTo>
                <a:lnTo>
                  <a:pt x="1774" y="279"/>
                </a:lnTo>
                <a:lnTo>
                  <a:pt x="1776" y="279"/>
                </a:lnTo>
                <a:lnTo>
                  <a:pt x="1776" y="279"/>
                </a:lnTo>
                <a:lnTo>
                  <a:pt x="1772" y="281"/>
                </a:lnTo>
                <a:lnTo>
                  <a:pt x="1772" y="281"/>
                </a:lnTo>
                <a:lnTo>
                  <a:pt x="1772" y="281"/>
                </a:lnTo>
                <a:lnTo>
                  <a:pt x="1776" y="281"/>
                </a:lnTo>
                <a:lnTo>
                  <a:pt x="1779" y="281"/>
                </a:lnTo>
                <a:lnTo>
                  <a:pt x="1779" y="281"/>
                </a:lnTo>
                <a:lnTo>
                  <a:pt x="1783" y="281"/>
                </a:lnTo>
                <a:lnTo>
                  <a:pt x="1786" y="279"/>
                </a:lnTo>
                <a:lnTo>
                  <a:pt x="1791" y="276"/>
                </a:lnTo>
                <a:lnTo>
                  <a:pt x="1791" y="276"/>
                </a:lnTo>
                <a:lnTo>
                  <a:pt x="1795" y="276"/>
                </a:lnTo>
                <a:lnTo>
                  <a:pt x="1795" y="276"/>
                </a:lnTo>
                <a:lnTo>
                  <a:pt x="1793" y="276"/>
                </a:lnTo>
                <a:lnTo>
                  <a:pt x="1791" y="279"/>
                </a:lnTo>
                <a:lnTo>
                  <a:pt x="1788" y="281"/>
                </a:lnTo>
                <a:lnTo>
                  <a:pt x="1786" y="281"/>
                </a:lnTo>
                <a:lnTo>
                  <a:pt x="1783" y="281"/>
                </a:lnTo>
                <a:lnTo>
                  <a:pt x="1781" y="283"/>
                </a:lnTo>
                <a:lnTo>
                  <a:pt x="1779" y="283"/>
                </a:lnTo>
                <a:lnTo>
                  <a:pt x="1776" y="286"/>
                </a:lnTo>
                <a:lnTo>
                  <a:pt x="1776" y="286"/>
                </a:lnTo>
                <a:lnTo>
                  <a:pt x="1776" y="286"/>
                </a:lnTo>
                <a:lnTo>
                  <a:pt x="1776" y="288"/>
                </a:lnTo>
                <a:lnTo>
                  <a:pt x="1776" y="288"/>
                </a:lnTo>
                <a:lnTo>
                  <a:pt x="1776" y="288"/>
                </a:lnTo>
                <a:lnTo>
                  <a:pt x="1776" y="291"/>
                </a:lnTo>
                <a:lnTo>
                  <a:pt x="1776" y="291"/>
                </a:lnTo>
                <a:lnTo>
                  <a:pt x="1776" y="293"/>
                </a:lnTo>
                <a:lnTo>
                  <a:pt x="1779" y="295"/>
                </a:lnTo>
                <a:lnTo>
                  <a:pt x="1779" y="295"/>
                </a:lnTo>
                <a:lnTo>
                  <a:pt x="1779" y="298"/>
                </a:lnTo>
                <a:lnTo>
                  <a:pt x="1779" y="298"/>
                </a:lnTo>
                <a:lnTo>
                  <a:pt x="1783" y="295"/>
                </a:lnTo>
                <a:lnTo>
                  <a:pt x="1786" y="293"/>
                </a:lnTo>
                <a:lnTo>
                  <a:pt x="1786" y="293"/>
                </a:lnTo>
                <a:lnTo>
                  <a:pt x="1788" y="293"/>
                </a:lnTo>
                <a:lnTo>
                  <a:pt x="1786" y="293"/>
                </a:lnTo>
                <a:lnTo>
                  <a:pt x="1783" y="298"/>
                </a:lnTo>
                <a:lnTo>
                  <a:pt x="1783" y="298"/>
                </a:lnTo>
                <a:lnTo>
                  <a:pt x="1786" y="298"/>
                </a:lnTo>
                <a:lnTo>
                  <a:pt x="1786" y="298"/>
                </a:lnTo>
                <a:lnTo>
                  <a:pt x="1788" y="298"/>
                </a:lnTo>
                <a:lnTo>
                  <a:pt x="1788" y="298"/>
                </a:lnTo>
                <a:lnTo>
                  <a:pt x="1791" y="298"/>
                </a:lnTo>
                <a:lnTo>
                  <a:pt x="1791" y="300"/>
                </a:lnTo>
                <a:lnTo>
                  <a:pt x="1791" y="300"/>
                </a:lnTo>
                <a:lnTo>
                  <a:pt x="1791" y="302"/>
                </a:lnTo>
                <a:lnTo>
                  <a:pt x="1793" y="300"/>
                </a:lnTo>
                <a:lnTo>
                  <a:pt x="1795" y="298"/>
                </a:lnTo>
                <a:lnTo>
                  <a:pt x="1798" y="295"/>
                </a:lnTo>
                <a:lnTo>
                  <a:pt x="1802" y="291"/>
                </a:lnTo>
                <a:lnTo>
                  <a:pt x="1802" y="288"/>
                </a:lnTo>
                <a:lnTo>
                  <a:pt x="1800" y="288"/>
                </a:lnTo>
                <a:lnTo>
                  <a:pt x="1798" y="288"/>
                </a:lnTo>
                <a:lnTo>
                  <a:pt x="1798" y="288"/>
                </a:lnTo>
                <a:lnTo>
                  <a:pt x="1802" y="286"/>
                </a:lnTo>
                <a:lnTo>
                  <a:pt x="1802" y="286"/>
                </a:lnTo>
                <a:lnTo>
                  <a:pt x="1802" y="283"/>
                </a:lnTo>
                <a:lnTo>
                  <a:pt x="1802" y="283"/>
                </a:lnTo>
                <a:lnTo>
                  <a:pt x="1805" y="288"/>
                </a:lnTo>
                <a:lnTo>
                  <a:pt x="1805" y="288"/>
                </a:lnTo>
                <a:lnTo>
                  <a:pt x="1807" y="288"/>
                </a:lnTo>
                <a:lnTo>
                  <a:pt x="1809" y="288"/>
                </a:lnTo>
                <a:lnTo>
                  <a:pt x="1812" y="288"/>
                </a:lnTo>
                <a:lnTo>
                  <a:pt x="1812" y="288"/>
                </a:lnTo>
                <a:lnTo>
                  <a:pt x="1814" y="286"/>
                </a:lnTo>
                <a:lnTo>
                  <a:pt x="1816" y="286"/>
                </a:lnTo>
                <a:lnTo>
                  <a:pt x="1819" y="283"/>
                </a:lnTo>
                <a:lnTo>
                  <a:pt x="1819" y="283"/>
                </a:lnTo>
                <a:lnTo>
                  <a:pt x="1819" y="283"/>
                </a:lnTo>
                <a:lnTo>
                  <a:pt x="1819" y="283"/>
                </a:lnTo>
                <a:lnTo>
                  <a:pt x="1819" y="281"/>
                </a:lnTo>
                <a:lnTo>
                  <a:pt x="1816" y="281"/>
                </a:lnTo>
                <a:lnTo>
                  <a:pt x="1816" y="281"/>
                </a:lnTo>
                <a:lnTo>
                  <a:pt x="1819" y="281"/>
                </a:lnTo>
                <a:lnTo>
                  <a:pt x="1821" y="281"/>
                </a:lnTo>
                <a:lnTo>
                  <a:pt x="1824" y="281"/>
                </a:lnTo>
                <a:lnTo>
                  <a:pt x="1826" y="281"/>
                </a:lnTo>
                <a:lnTo>
                  <a:pt x="1826" y="281"/>
                </a:lnTo>
                <a:lnTo>
                  <a:pt x="1824" y="279"/>
                </a:lnTo>
                <a:lnTo>
                  <a:pt x="1821" y="276"/>
                </a:lnTo>
                <a:lnTo>
                  <a:pt x="1821" y="276"/>
                </a:lnTo>
                <a:lnTo>
                  <a:pt x="1824" y="276"/>
                </a:lnTo>
                <a:lnTo>
                  <a:pt x="1824" y="276"/>
                </a:lnTo>
                <a:lnTo>
                  <a:pt x="1821" y="274"/>
                </a:lnTo>
                <a:lnTo>
                  <a:pt x="1824" y="274"/>
                </a:lnTo>
                <a:lnTo>
                  <a:pt x="1826" y="274"/>
                </a:lnTo>
                <a:lnTo>
                  <a:pt x="1826" y="274"/>
                </a:lnTo>
                <a:lnTo>
                  <a:pt x="1826" y="276"/>
                </a:lnTo>
                <a:lnTo>
                  <a:pt x="1831" y="276"/>
                </a:lnTo>
                <a:lnTo>
                  <a:pt x="1831" y="276"/>
                </a:lnTo>
                <a:lnTo>
                  <a:pt x="1835" y="274"/>
                </a:lnTo>
                <a:lnTo>
                  <a:pt x="1835" y="274"/>
                </a:lnTo>
                <a:lnTo>
                  <a:pt x="1835" y="272"/>
                </a:lnTo>
                <a:lnTo>
                  <a:pt x="1831" y="269"/>
                </a:lnTo>
                <a:lnTo>
                  <a:pt x="1831" y="269"/>
                </a:lnTo>
                <a:lnTo>
                  <a:pt x="1833" y="269"/>
                </a:lnTo>
                <a:lnTo>
                  <a:pt x="1835" y="269"/>
                </a:lnTo>
                <a:close/>
                <a:moveTo>
                  <a:pt x="1677" y="234"/>
                </a:moveTo>
                <a:lnTo>
                  <a:pt x="1677" y="232"/>
                </a:lnTo>
                <a:lnTo>
                  <a:pt x="1675" y="234"/>
                </a:lnTo>
                <a:lnTo>
                  <a:pt x="1672" y="234"/>
                </a:lnTo>
                <a:lnTo>
                  <a:pt x="1672" y="234"/>
                </a:lnTo>
                <a:lnTo>
                  <a:pt x="1672" y="236"/>
                </a:lnTo>
                <a:lnTo>
                  <a:pt x="1670" y="236"/>
                </a:lnTo>
                <a:lnTo>
                  <a:pt x="1672" y="236"/>
                </a:lnTo>
                <a:lnTo>
                  <a:pt x="1675" y="239"/>
                </a:lnTo>
                <a:lnTo>
                  <a:pt x="1675" y="239"/>
                </a:lnTo>
                <a:lnTo>
                  <a:pt x="1675" y="239"/>
                </a:lnTo>
                <a:lnTo>
                  <a:pt x="1677" y="239"/>
                </a:lnTo>
                <a:lnTo>
                  <a:pt x="1677" y="239"/>
                </a:lnTo>
                <a:lnTo>
                  <a:pt x="1677" y="239"/>
                </a:lnTo>
                <a:lnTo>
                  <a:pt x="1677" y="239"/>
                </a:lnTo>
                <a:lnTo>
                  <a:pt x="1677" y="236"/>
                </a:lnTo>
                <a:lnTo>
                  <a:pt x="1679" y="236"/>
                </a:lnTo>
                <a:lnTo>
                  <a:pt x="1679" y="236"/>
                </a:lnTo>
                <a:lnTo>
                  <a:pt x="1679" y="236"/>
                </a:lnTo>
                <a:lnTo>
                  <a:pt x="1679" y="234"/>
                </a:lnTo>
                <a:lnTo>
                  <a:pt x="1677" y="234"/>
                </a:lnTo>
                <a:close/>
                <a:moveTo>
                  <a:pt x="1795" y="628"/>
                </a:moveTo>
                <a:lnTo>
                  <a:pt x="1795" y="628"/>
                </a:lnTo>
                <a:lnTo>
                  <a:pt x="1798" y="628"/>
                </a:lnTo>
                <a:lnTo>
                  <a:pt x="1798" y="628"/>
                </a:lnTo>
                <a:lnTo>
                  <a:pt x="1798" y="626"/>
                </a:lnTo>
                <a:lnTo>
                  <a:pt x="1800" y="626"/>
                </a:lnTo>
                <a:lnTo>
                  <a:pt x="1802" y="626"/>
                </a:lnTo>
                <a:lnTo>
                  <a:pt x="1802" y="624"/>
                </a:lnTo>
                <a:lnTo>
                  <a:pt x="1802" y="624"/>
                </a:lnTo>
                <a:lnTo>
                  <a:pt x="1802" y="621"/>
                </a:lnTo>
                <a:lnTo>
                  <a:pt x="1802" y="621"/>
                </a:lnTo>
                <a:lnTo>
                  <a:pt x="1802" y="621"/>
                </a:lnTo>
                <a:lnTo>
                  <a:pt x="1802" y="621"/>
                </a:lnTo>
                <a:lnTo>
                  <a:pt x="1800" y="624"/>
                </a:lnTo>
                <a:lnTo>
                  <a:pt x="1798" y="624"/>
                </a:lnTo>
                <a:lnTo>
                  <a:pt x="1798" y="624"/>
                </a:lnTo>
                <a:lnTo>
                  <a:pt x="1795" y="624"/>
                </a:lnTo>
                <a:lnTo>
                  <a:pt x="1793" y="626"/>
                </a:lnTo>
                <a:lnTo>
                  <a:pt x="1793" y="624"/>
                </a:lnTo>
                <a:lnTo>
                  <a:pt x="1791" y="624"/>
                </a:lnTo>
                <a:lnTo>
                  <a:pt x="1788" y="626"/>
                </a:lnTo>
                <a:lnTo>
                  <a:pt x="1788" y="626"/>
                </a:lnTo>
                <a:lnTo>
                  <a:pt x="1786" y="626"/>
                </a:lnTo>
                <a:lnTo>
                  <a:pt x="1783" y="626"/>
                </a:lnTo>
                <a:lnTo>
                  <a:pt x="1783" y="626"/>
                </a:lnTo>
                <a:lnTo>
                  <a:pt x="1783" y="626"/>
                </a:lnTo>
                <a:lnTo>
                  <a:pt x="1788" y="626"/>
                </a:lnTo>
                <a:lnTo>
                  <a:pt x="1791" y="624"/>
                </a:lnTo>
                <a:lnTo>
                  <a:pt x="1791" y="624"/>
                </a:lnTo>
                <a:lnTo>
                  <a:pt x="1793" y="621"/>
                </a:lnTo>
                <a:lnTo>
                  <a:pt x="1793" y="621"/>
                </a:lnTo>
                <a:lnTo>
                  <a:pt x="1791" y="621"/>
                </a:lnTo>
                <a:lnTo>
                  <a:pt x="1788" y="621"/>
                </a:lnTo>
                <a:lnTo>
                  <a:pt x="1788" y="621"/>
                </a:lnTo>
                <a:lnTo>
                  <a:pt x="1788" y="619"/>
                </a:lnTo>
                <a:lnTo>
                  <a:pt x="1788" y="619"/>
                </a:lnTo>
                <a:lnTo>
                  <a:pt x="1791" y="619"/>
                </a:lnTo>
                <a:lnTo>
                  <a:pt x="1791" y="619"/>
                </a:lnTo>
                <a:lnTo>
                  <a:pt x="1791" y="619"/>
                </a:lnTo>
                <a:lnTo>
                  <a:pt x="1788" y="619"/>
                </a:lnTo>
                <a:lnTo>
                  <a:pt x="1786" y="619"/>
                </a:lnTo>
                <a:lnTo>
                  <a:pt x="1786" y="619"/>
                </a:lnTo>
                <a:lnTo>
                  <a:pt x="1791" y="616"/>
                </a:lnTo>
                <a:lnTo>
                  <a:pt x="1791" y="616"/>
                </a:lnTo>
                <a:lnTo>
                  <a:pt x="1793" y="614"/>
                </a:lnTo>
                <a:lnTo>
                  <a:pt x="1793" y="614"/>
                </a:lnTo>
                <a:lnTo>
                  <a:pt x="1793" y="614"/>
                </a:lnTo>
                <a:lnTo>
                  <a:pt x="1795" y="612"/>
                </a:lnTo>
                <a:lnTo>
                  <a:pt x="1798" y="612"/>
                </a:lnTo>
                <a:lnTo>
                  <a:pt x="1798" y="609"/>
                </a:lnTo>
                <a:lnTo>
                  <a:pt x="1798" y="609"/>
                </a:lnTo>
                <a:lnTo>
                  <a:pt x="1798" y="607"/>
                </a:lnTo>
                <a:lnTo>
                  <a:pt x="1795" y="607"/>
                </a:lnTo>
                <a:lnTo>
                  <a:pt x="1795" y="605"/>
                </a:lnTo>
                <a:lnTo>
                  <a:pt x="1793" y="605"/>
                </a:lnTo>
                <a:lnTo>
                  <a:pt x="1788" y="605"/>
                </a:lnTo>
                <a:lnTo>
                  <a:pt x="1788" y="605"/>
                </a:lnTo>
                <a:lnTo>
                  <a:pt x="1786" y="605"/>
                </a:lnTo>
                <a:lnTo>
                  <a:pt x="1786" y="607"/>
                </a:lnTo>
                <a:lnTo>
                  <a:pt x="1786" y="607"/>
                </a:lnTo>
                <a:lnTo>
                  <a:pt x="1783" y="607"/>
                </a:lnTo>
                <a:lnTo>
                  <a:pt x="1786" y="607"/>
                </a:lnTo>
                <a:lnTo>
                  <a:pt x="1786" y="605"/>
                </a:lnTo>
                <a:lnTo>
                  <a:pt x="1786" y="602"/>
                </a:lnTo>
                <a:lnTo>
                  <a:pt x="1786" y="602"/>
                </a:lnTo>
                <a:lnTo>
                  <a:pt x="1783" y="605"/>
                </a:lnTo>
                <a:lnTo>
                  <a:pt x="1781" y="605"/>
                </a:lnTo>
                <a:lnTo>
                  <a:pt x="1781" y="607"/>
                </a:lnTo>
                <a:lnTo>
                  <a:pt x="1779" y="607"/>
                </a:lnTo>
                <a:lnTo>
                  <a:pt x="1779" y="607"/>
                </a:lnTo>
                <a:lnTo>
                  <a:pt x="1776" y="607"/>
                </a:lnTo>
                <a:lnTo>
                  <a:pt x="1776" y="609"/>
                </a:lnTo>
                <a:lnTo>
                  <a:pt x="1774" y="609"/>
                </a:lnTo>
                <a:lnTo>
                  <a:pt x="1776" y="607"/>
                </a:lnTo>
                <a:lnTo>
                  <a:pt x="1774" y="607"/>
                </a:lnTo>
                <a:lnTo>
                  <a:pt x="1774" y="607"/>
                </a:lnTo>
                <a:lnTo>
                  <a:pt x="1772" y="609"/>
                </a:lnTo>
                <a:lnTo>
                  <a:pt x="1772" y="609"/>
                </a:lnTo>
                <a:lnTo>
                  <a:pt x="1772" y="609"/>
                </a:lnTo>
                <a:lnTo>
                  <a:pt x="1769" y="612"/>
                </a:lnTo>
                <a:lnTo>
                  <a:pt x="1769" y="612"/>
                </a:lnTo>
                <a:lnTo>
                  <a:pt x="1769" y="612"/>
                </a:lnTo>
                <a:lnTo>
                  <a:pt x="1769" y="612"/>
                </a:lnTo>
                <a:lnTo>
                  <a:pt x="1769" y="612"/>
                </a:lnTo>
                <a:lnTo>
                  <a:pt x="1769" y="612"/>
                </a:lnTo>
                <a:lnTo>
                  <a:pt x="1772" y="609"/>
                </a:lnTo>
                <a:lnTo>
                  <a:pt x="1772" y="607"/>
                </a:lnTo>
                <a:lnTo>
                  <a:pt x="1774" y="605"/>
                </a:lnTo>
                <a:lnTo>
                  <a:pt x="1774" y="605"/>
                </a:lnTo>
                <a:lnTo>
                  <a:pt x="1774" y="605"/>
                </a:lnTo>
                <a:lnTo>
                  <a:pt x="1774" y="602"/>
                </a:lnTo>
                <a:lnTo>
                  <a:pt x="1772" y="605"/>
                </a:lnTo>
                <a:lnTo>
                  <a:pt x="1772" y="605"/>
                </a:lnTo>
                <a:lnTo>
                  <a:pt x="1772" y="607"/>
                </a:lnTo>
                <a:lnTo>
                  <a:pt x="1769" y="607"/>
                </a:lnTo>
                <a:lnTo>
                  <a:pt x="1769" y="607"/>
                </a:lnTo>
                <a:lnTo>
                  <a:pt x="1772" y="605"/>
                </a:lnTo>
                <a:lnTo>
                  <a:pt x="1772" y="605"/>
                </a:lnTo>
                <a:lnTo>
                  <a:pt x="1772" y="605"/>
                </a:lnTo>
                <a:lnTo>
                  <a:pt x="1769" y="605"/>
                </a:lnTo>
                <a:lnTo>
                  <a:pt x="1765" y="605"/>
                </a:lnTo>
                <a:lnTo>
                  <a:pt x="1765" y="605"/>
                </a:lnTo>
                <a:lnTo>
                  <a:pt x="1760" y="605"/>
                </a:lnTo>
                <a:lnTo>
                  <a:pt x="1760" y="605"/>
                </a:lnTo>
                <a:lnTo>
                  <a:pt x="1762" y="602"/>
                </a:lnTo>
                <a:lnTo>
                  <a:pt x="1765" y="600"/>
                </a:lnTo>
                <a:lnTo>
                  <a:pt x="1765" y="600"/>
                </a:lnTo>
                <a:lnTo>
                  <a:pt x="1765" y="600"/>
                </a:lnTo>
                <a:lnTo>
                  <a:pt x="1762" y="600"/>
                </a:lnTo>
                <a:lnTo>
                  <a:pt x="1762" y="600"/>
                </a:lnTo>
                <a:lnTo>
                  <a:pt x="1760" y="602"/>
                </a:lnTo>
                <a:lnTo>
                  <a:pt x="1760" y="602"/>
                </a:lnTo>
                <a:lnTo>
                  <a:pt x="1762" y="600"/>
                </a:lnTo>
                <a:lnTo>
                  <a:pt x="1767" y="598"/>
                </a:lnTo>
                <a:lnTo>
                  <a:pt x="1769" y="595"/>
                </a:lnTo>
                <a:lnTo>
                  <a:pt x="1772" y="595"/>
                </a:lnTo>
                <a:lnTo>
                  <a:pt x="1772" y="593"/>
                </a:lnTo>
                <a:lnTo>
                  <a:pt x="1772" y="593"/>
                </a:lnTo>
                <a:lnTo>
                  <a:pt x="1769" y="595"/>
                </a:lnTo>
                <a:lnTo>
                  <a:pt x="1767" y="595"/>
                </a:lnTo>
                <a:lnTo>
                  <a:pt x="1767" y="593"/>
                </a:lnTo>
                <a:lnTo>
                  <a:pt x="1767" y="593"/>
                </a:lnTo>
                <a:lnTo>
                  <a:pt x="1762" y="593"/>
                </a:lnTo>
                <a:lnTo>
                  <a:pt x="1762" y="595"/>
                </a:lnTo>
                <a:lnTo>
                  <a:pt x="1762" y="595"/>
                </a:lnTo>
                <a:lnTo>
                  <a:pt x="1762" y="593"/>
                </a:lnTo>
                <a:lnTo>
                  <a:pt x="1762" y="593"/>
                </a:lnTo>
                <a:lnTo>
                  <a:pt x="1762" y="591"/>
                </a:lnTo>
                <a:lnTo>
                  <a:pt x="1762" y="591"/>
                </a:lnTo>
                <a:lnTo>
                  <a:pt x="1762" y="593"/>
                </a:lnTo>
                <a:lnTo>
                  <a:pt x="1760" y="593"/>
                </a:lnTo>
                <a:lnTo>
                  <a:pt x="1757" y="595"/>
                </a:lnTo>
                <a:lnTo>
                  <a:pt x="1757" y="595"/>
                </a:lnTo>
                <a:lnTo>
                  <a:pt x="1755" y="595"/>
                </a:lnTo>
                <a:lnTo>
                  <a:pt x="1753" y="598"/>
                </a:lnTo>
                <a:lnTo>
                  <a:pt x="1750" y="600"/>
                </a:lnTo>
                <a:lnTo>
                  <a:pt x="1748" y="602"/>
                </a:lnTo>
                <a:lnTo>
                  <a:pt x="1748" y="600"/>
                </a:lnTo>
                <a:lnTo>
                  <a:pt x="1750" y="600"/>
                </a:lnTo>
                <a:lnTo>
                  <a:pt x="1748" y="600"/>
                </a:lnTo>
                <a:lnTo>
                  <a:pt x="1748" y="598"/>
                </a:lnTo>
                <a:lnTo>
                  <a:pt x="1750" y="598"/>
                </a:lnTo>
                <a:lnTo>
                  <a:pt x="1750" y="598"/>
                </a:lnTo>
                <a:lnTo>
                  <a:pt x="1750" y="595"/>
                </a:lnTo>
                <a:lnTo>
                  <a:pt x="1753" y="595"/>
                </a:lnTo>
                <a:lnTo>
                  <a:pt x="1753" y="595"/>
                </a:lnTo>
                <a:lnTo>
                  <a:pt x="1753" y="593"/>
                </a:lnTo>
                <a:lnTo>
                  <a:pt x="1753" y="593"/>
                </a:lnTo>
                <a:lnTo>
                  <a:pt x="1757" y="591"/>
                </a:lnTo>
                <a:lnTo>
                  <a:pt x="1760" y="588"/>
                </a:lnTo>
                <a:lnTo>
                  <a:pt x="1760" y="586"/>
                </a:lnTo>
                <a:lnTo>
                  <a:pt x="1760" y="586"/>
                </a:lnTo>
                <a:lnTo>
                  <a:pt x="1762" y="586"/>
                </a:lnTo>
                <a:lnTo>
                  <a:pt x="1767" y="581"/>
                </a:lnTo>
                <a:lnTo>
                  <a:pt x="1767" y="581"/>
                </a:lnTo>
                <a:lnTo>
                  <a:pt x="1769" y="579"/>
                </a:lnTo>
                <a:lnTo>
                  <a:pt x="1769" y="579"/>
                </a:lnTo>
                <a:lnTo>
                  <a:pt x="1769" y="579"/>
                </a:lnTo>
                <a:lnTo>
                  <a:pt x="1772" y="576"/>
                </a:lnTo>
                <a:lnTo>
                  <a:pt x="1774" y="576"/>
                </a:lnTo>
                <a:lnTo>
                  <a:pt x="1776" y="572"/>
                </a:lnTo>
                <a:lnTo>
                  <a:pt x="1776" y="572"/>
                </a:lnTo>
                <a:lnTo>
                  <a:pt x="1776" y="572"/>
                </a:lnTo>
                <a:lnTo>
                  <a:pt x="1776" y="569"/>
                </a:lnTo>
                <a:lnTo>
                  <a:pt x="1776" y="569"/>
                </a:lnTo>
                <a:lnTo>
                  <a:pt x="1776" y="569"/>
                </a:lnTo>
                <a:lnTo>
                  <a:pt x="1776" y="569"/>
                </a:lnTo>
                <a:lnTo>
                  <a:pt x="1774" y="569"/>
                </a:lnTo>
                <a:lnTo>
                  <a:pt x="1774" y="569"/>
                </a:lnTo>
                <a:lnTo>
                  <a:pt x="1774" y="569"/>
                </a:lnTo>
                <a:lnTo>
                  <a:pt x="1774" y="567"/>
                </a:lnTo>
                <a:lnTo>
                  <a:pt x="1774" y="567"/>
                </a:lnTo>
                <a:lnTo>
                  <a:pt x="1776" y="567"/>
                </a:lnTo>
                <a:lnTo>
                  <a:pt x="1779" y="567"/>
                </a:lnTo>
                <a:lnTo>
                  <a:pt x="1781" y="565"/>
                </a:lnTo>
                <a:lnTo>
                  <a:pt x="1781" y="565"/>
                </a:lnTo>
                <a:lnTo>
                  <a:pt x="1783" y="565"/>
                </a:lnTo>
                <a:lnTo>
                  <a:pt x="1786" y="562"/>
                </a:lnTo>
                <a:lnTo>
                  <a:pt x="1786" y="562"/>
                </a:lnTo>
                <a:lnTo>
                  <a:pt x="1786" y="562"/>
                </a:lnTo>
                <a:lnTo>
                  <a:pt x="1786" y="562"/>
                </a:lnTo>
                <a:lnTo>
                  <a:pt x="1781" y="562"/>
                </a:lnTo>
                <a:lnTo>
                  <a:pt x="1781" y="562"/>
                </a:lnTo>
                <a:lnTo>
                  <a:pt x="1781" y="562"/>
                </a:lnTo>
                <a:lnTo>
                  <a:pt x="1781" y="565"/>
                </a:lnTo>
                <a:lnTo>
                  <a:pt x="1779" y="562"/>
                </a:lnTo>
                <a:lnTo>
                  <a:pt x="1779" y="562"/>
                </a:lnTo>
                <a:lnTo>
                  <a:pt x="1776" y="562"/>
                </a:lnTo>
                <a:lnTo>
                  <a:pt x="1772" y="565"/>
                </a:lnTo>
                <a:lnTo>
                  <a:pt x="1767" y="565"/>
                </a:lnTo>
                <a:lnTo>
                  <a:pt x="1765" y="567"/>
                </a:lnTo>
                <a:lnTo>
                  <a:pt x="1765" y="567"/>
                </a:lnTo>
                <a:lnTo>
                  <a:pt x="1762" y="567"/>
                </a:lnTo>
                <a:lnTo>
                  <a:pt x="1760" y="569"/>
                </a:lnTo>
                <a:lnTo>
                  <a:pt x="1760" y="572"/>
                </a:lnTo>
                <a:lnTo>
                  <a:pt x="1757" y="572"/>
                </a:lnTo>
                <a:lnTo>
                  <a:pt x="1755" y="574"/>
                </a:lnTo>
                <a:lnTo>
                  <a:pt x="1755" y="574"/>
                </a:lnTo>
                <a:lnTo>
                  <a:pt x="1755" y="574"/>
                </a:lnTo>
                <a:lnTo>
                  <a:pt x="1755" y="574"/>
                </a:lnTo>
                <a:lnTo>
                  <a:pt x="1755" y="576"/>
                </a:lnTo>
                <a:lnTo>
                  <a:pt x="1753" y="579"/>
                </a:lnTo>
                <a:lnTo>
                  <a:pt x="1750" y="579"/>
                </a:lnTo>
                <a:lnTo>
                  <a:pt x="1750" y="579"/>
                </a:lnTo>
                <a:lnTo>
                  <a:pt x="1748" y="579"/>
                </a:lnTo>
                <a:lnTo>
                  <a:pt x="1748" y="581"/>
                </a:lnTo>
                <a:lnTo>
                  <a:pt x="1748" y="581"/>
                </a:lnTo>
                <a:lnTo>
                  <a:pt x="1750" y="581"/>
                </a:lnTo>
                <a:lnTo>
                  <a:pt x="1750" y="581"/>
                </a:lnTo>
                <a:lnTo>
                  <a:pt x="1748" y="581"/>
                </a:lnTo>
                <a:lnTo>
                  <a:pt x="1748" y="581"/>
                </a:lnTo>
                <a:lnTo>
                  <a:pt x="1746" y="583"/>
                </a:lnTo>
                <a:lnTo>
                  <a:pt x="1743" y="583"/>
                </a:lnTo>
                <a:lnTo>
                  <a:pt x="1741" y="591"/>
                </a:lnTo>
                <a:lnTo>
                  <a:pt x="1736" y="593"/>
                </a:lnTo>
                <a:lnTo>
                  <a:pt x="1731" y="600"/>
                </a:lnTo>
                <a:lnTo>
                  <a:pt x="1731" y="600"/>
                </a:lnTo>
                <a:lnTo>
                  <a:pt x="1731" y="602"/>
                </a:lnTo>
                <a:lnTo>
                  <a:pt x="1731" y="605"/>
                </a:lnTo>
                <a:lnTo>
                  <a:pt x="1731" y="605"/>
                </a:lnTo>
                <a:lnTo>
                  <a:pt x="1731" y="605"/>
                </a:lnTo>
                <a:lnTo>
                  <a:pt x="1729" y="602"/>
                </a:lnTo>
                <a:lnTo>
                  <a:pt x="1729" y="602"/>
                </a:lnTo>
                <a:lnTo>
                  <a:pt x="1727" y="605"/>
                </a:lnTo>
                <a:lnTo>
                  <a:pt x="1724" y="605"/>
                </a:lnTo>
                <a:lnTo>
                  <a:pt x="1724" y="607"/>
                </a:lnTo>
                <a:lnTo>
                  <a:pt x="1724" y="607"/>
                </a:lnTo>
                <a:lnTo>
                  <a:pt x="1724" y="609"/>
                </a:lnTo>
                <a:lnTo>
                  <a:pt x="1724" y="609"/>
                </a:lnTo>
                <a:lnTo>
                  <a:pt x="1727" y="609"/>
                </a:lnTo>
                <a:lnTo>
                  <a:pt x="1727" y="609"/>
                </a:lnTo>
                <a:lnTo>
                  <a:pt x="1724" y="609"/>
                </a:lnTo>
                <a:lnTo>
                  <a:pt x="1724" y="612"/>
                </a:lnTo>
                <a:lnTo>
                  <a:pt x="1724" y="614"/>
                </a:lnTo>
                <a:lnTo>
                  <a:pt x="1724" y="614"/>
                </a:lnTo>
                <a:lnTo>
                  <a:pt x="1724" y="614"/>
                </a:lnTo>
                <a:lnTo>
                  <a:pt x="1724" y="614"/>
                </a:lnTo>
                <a:lnTo>
                  <a:pt x="1724" y="614"/>
                </a:lnTo>
                <a:lnTo>
                  <a:pt x="1722" y="612"/>
                </a:lnTo>
                <a:lnTo>
                  <a:pt x="1720" y="612"/>
                </a:lnTo>
                <a:lnTo>
                  <a:pt x="1720" y="612"/>
                </a:lnTo>
                <a:lnTo>
                  <a:pt x="1720" y="612"/>
                </a:lnTo>
                <a:lnTo>
                  <a:pt x="1717" y="614"/>
                </a:lnTo>
                <a:lnTo>
                  <a:pt x="1715" y="616"/>
                </a:lnTo>
                <a:lnTo>
                  <a:pt x="1713" y="619"/>
                </a:lnTo>
                <a:lnTo>
                  <a:pt x="1710" y="621"/>
                </a:lnTo>
                <a:lnTo>
                  <a:pt x="1710" y="624"/>
                </a:lnTo>
                <a:lnTo>
                  <a:pt x="1708" y="621"/>
                </a:lnTo>
                <a:lnTo>
                  <a:pt x="1708" y="621"/>
                </a:lnTo>
                <a:lnTo>
                  <a:pt x="1708" y="621"/>
                </a:lnTo>
                <a:lnTo>
                  <a:pt x="1708" y="621"/>
                </a:lnTo>
                <a:lnTo>
                  <a:pt x="1710" y="619"/>
                </a:lnTo>
                <a:lnTo>
                  <a:pt x="1708" y="619"/>
                </a:lnTo>
                <a:lnTo>
                  <a:pt x="1703" y="621"/>
                </a:lnTo>
                <a:lnTo>
                  <a:pt x="1703" y="624"/>
                </a:lnTo>
                <a:lnTo>
                  <a:pt x="1701" y="624"/>
                </a:lnTo>
                <a:lnTo>
                  <a:pt x="1705" y="624"/>
                </a:lnTo>
                <a:lnTo>
                  <a:pt x="1710" y="624"/>
                </a:lnTo>
                <a:lnTo>
                  <a:pt x="1710" y="624"/>
                </a:lnTo>
                <a:lnTo>
                  <a:pt x="1713" y="624"/>
                </a:lnTo>
                <a:lnTo>
                  <a:pt x="1715" y="624"/>
                </a:lnTo>
                <a:lnTo>
                  <a:pt x="1715" y="624"/>
                </a:lnTo>
                <a:lnTo>
                  <a:pt x="1713" y="626"/>
                </a:lnTo>
                <a:lnTo>
                  <a:pt x="1710" y="626"/>
                </a:lnTo>
                <a:lnTo>
                  <a:pt x="1708" y="628"/>
                </a:lnTo>
                <a:lnTo>
                  <a:pt x="1703" y="631"/>
                </a:lnTo>
                <a:lnTo>
                  <a:pt x="1696" y="635"/>
                </a:lnTo>
                <a:lnTo>
                  <a:pt x="1694" y="635"/>
                </a:lnTo>
                <a:lnTo>
                  <a:pt x="1694" y="638"/>
                </a:lnTo>
                <a:lnTo>
                  <a:pt x="1694" y="638"/>
                </a:lnTo>
                <a:lnTo>
                  <a:pt x="1694" y="640"/>
                </a:lnTo>
                <a:lnTo>
                  <a:pt x="1694" y="642"/>
                </a:lnTo>
                <a:lnTo>
                  <a:pt x="1694" y="642"/>
                </a:lnTo>
                <a:lnTo>
                  <a:pt x="1696" y="645"/>
                </a:lnTo>
                <a:lnTo>
                  <a:pt x="1698" y="642"/>
                </a:lnTo>
                <a:lnTo>
                  <a:pt x="1703" y="642"/>
                </a:lnTo>
                <a:lnTo>
                  <a:pt x="1705" y="642"/>
                </a:lnTo>
                <a:lnTo>
                  <a:pt x="1708" y="642"/>
                </a:lnTo>
                <a:lnTo>
                  <a:pt x="1710" y="640"/>
                </a:lnTo>
                <a:lnTo>
                  <a:pt x="1710" y="640"/>
                </a:lnTo>
                <a:lnTo>
                  <a:pt x="1710" y="642"/>
                </a:lnTo>
                <a:lnTo>
                  <a:pt x="1710" y="642"/>
                </a:lnTo>
                <a:lnTo>
                  <a:pt x="1715" y="642"/>
                </a:lnTo>
                <a:lnTo>
                  <a:pt x="1717" y="642"/>
                </a:lnTo>
                <a:lnTo>
                  <a:pt x="1720" y="642"/>
                </a:lnTo>
                <a:lnTo>
                  <a:pt x="1722" y="642"/>
                </a:lnTo>
                <a:lnTo>
                  <a:pt x="1731" y="642"/>
                </a:lnTo>
                <a:lnTo>
                  <a:pt x="1734" y="645"/>
                </a:lnTo>
                <a:lnTo>
                  <a:pt x="1736" y="642"/>
                </a:lnTo>
                <a:lnTo>
                  <a:pt x="1739" y="642"/>
                </a:lnTo>
                <a:lnTo>
                  <a:pt x="1741" y="642"/>
                </a:lnTo>
                <a:lnTo>
                  <a:pt x="1743" y="642"/>
                </a:lnTo>
                <a:lnTo>
                  <a:pt x="1743" y="642"/>
                </a:lnTo>
                <a:lnTo>
                  <a:pt x="1746" y="640"/>
                </a:lnTo>
                <a:lnTo>
                  <a:pt x="1746" y="640"/>
                </a:lnTo>
                <a:lnTo>
                  <a:pt x="1746" y="640"/>
                </a:lnTo>
                <a:lnTo>
                  <a:pt x="1748" y="640"/>
                </a:lnTo>
                <a:lnTo>
                  <a:pt x="1750" y="640"/>
                </a:lnTo>
                <a:lnTo>
                  <a:pt x="1750" y="638"/>
                </a:lnTo>
                <a:lnTo>
                  <a:pt x="1750" y="640"/>
                </a:lnTo>
                <a:lnTo>
                  <a:pt x="1748" y="642"/>
                </a:lnTo>
                <a:lnTo>
                  <a:pt x="1746" y="645"/>
                </a:lnTo>
                <a:lnTo>
                  <a:pt x="1743" y="645"/>
                </a:lnTo>
                <a:lnTo>
                  <a:pt x="1746" y="645"/>
                </a:lnTo>
                <a:lnTo>
                  <a:pt x="1748" y="645"/>
                </a:lnTo>
                <a:lnTo>
                  <a:pt x="1750" y="645"/>
                </a:lnTo>
                <a:lnTo>
                  <a:pt x="1750" y="645"/>
                </a:lnTo>
                <a:lnTo>
                  <a:pt x="1753" y="645"/>
                </a:lnTo>
                <a:lnTo>
                  <a:pt x="1755" y="645"/>
                </a:lnTo>
                <a:lnTo>
                  <a:pt x="1755" y="645"/>
                </a:lnTo>
                <a:lnTo>
                  <a:pt x="1755" y="645"/>
                </a:lnTo>
                <a:lnTo>
                  <a:pt x="1755" y="645"/>
                </a:lnTo>
                <a:lnTo>
                  <a:pt x="1757" y="642"/>
                </a:lnTo>
                <a:lnTo>
                  <a:pt x="1757" y="642"/>
                </a:lnTo>
                <a:lnTo>
                  <a:pt x="1760" y="642"/>
                </a:lnTo>
                <a:lnTo>
                  <a:pt x="1762" y="642"/>
                </a:lnTo>
                <a:lnTo>
                  <a:pt x="1762" y="642"/>
                </a:lnTo>
                <a:lnTo>
                  <a:pt x="1765" y="642"/>
                </a:lnTo>
                <a:lnTo>
                  <a:pt x="1765" y="642"/>
                </a:lnTo>
                <a:lnTo>
                  <a:pt x="1767" y="642"/>
                </a:lnTo>
                <a:lnTo>
                  <a:pt x="1767" y="642"/>
                </a:lnTo>
                <a:lnTo>
                  <a:pt x="1765" y="645"/>
                </a:lnTo>
                <a:lnTo>
                  <a:pt x="1762" y="645"/>
                </a:lnTo>
                <a:lnTo>
                  <a:pt x="1760" y="647"/>
                </a:lnTo>
                <a:lnTo>
                  <a:pt x="1755" y="650"/>
                </a:lnTo>
                <a:lnTo>
                  <a:pt x="1755" y="652"/>
                </a:lnTo>
                <a:lnTo>
                  <a:pt x="1753" y="652"/>
                </a:lnTo>
                <a:lnTo>
                  <a:pt x="1750" y="652"/>
                </a:lnTo>
                <a:lnTo>
                  <a:pt x="1748" y="654"/>
                </a:lnTo>
                <a:lnTo>
                  <a:pt x="1746" y="654"/>
                </a:lnTo>
                <a:lnTo>
                  <a:pt x="1743" y="654"/>
                </a:lnTo>
                <a:lnTo>
                  <a:pt x="1743" y="657"/>
                </a:lnTo>
                <a:lnTo>
                  <a:pt x="1743" y="657"/>
                </a:lnTo>
                <a:lnTo>
                  <a:pt x="1743" y="657"/>
                </a:lnTo>
                <a:lnTo>
                  <a:pt x="1743" y="657"/>
                </a:lnTo>
                <a:lnTo>
                  <a:pt x="1743" y="659"/>
                </a:lnTo>
                <a:lnTo>
                  <a:pt x="1746" y="659"/>
                </a:lnTo>
                <a:lnTo>
                  <a:pt x="1748" y="659"/>
                </a:lnTo>
                <a:lnTo>
                  <a:pt x="1750" y="657"/>
                </a:lnTo>
                <a:lnTo>
                  <a:pt x="1750" y="657"/>
                </a:lnTo>
                <a:lnTo>
                  <a:pt x="1753" y="657"/>
                </a:lnTo>
                <a:lnTo>
                  <a:pt x="1753" y="657"/>
                </a:lnTo>
                <a:lnTo>
                  <a:pt x="1755" y="657"/>
                </a:lnTo>
                <a:lnTo>
                  <a:pt x="1757" y="654"/>
                </a:lnTo>
                <a:lnTo>
                  <a:pt x="1757" y="654"/>
                </a:lnTo>
                <a:lnTo>
                  <a:pt x="1760" y="652"/>
                </a:lnTo>
                <a:lnTo>
                  <a:pt x="1765" y="647"/>
                </a:lnTo>
                <a:lnTo>
                  <a:pt x="1765" y="647"/>
                </a:lnTo>
                <a:lnTo>
                  <a:pt x="1767" y="647"/>
                </a:lnTo>
                <a:lnTo>
                  <a:pt x="1767" y="647"/>
                </a:lnTo>
                <a:lnTo>
                  <a:pt x="1769" y="645"/>
                </a:lnTo>
                <a:lnTo>
                  <a:pt x="1772" y="645"/>
                </a:lnTo>
                <a:lnTo>
                  <a:pt x="1772" y="645"/>
                </a:lnTo>
                <a:lnTo>
                  <a:pt x="1769" y="647"/>
                </a:lnTo>
                <a:lnTo>
                  <a:pt x="1769" y="647"/>
                </a:lnTo>
                <a:lnTo>
                  <a:pt x="1772" y="647"/>
                </a:lnTo>
                <a:lnTo>
                  <a:pt x="1772" y="647"/>
                </a:lnTo>
                <a:lnTo>
                  <a:pt x="1772" y="645"/>
                </a:lnTo>
                <a:lnTo>
                  <a:pt x="1774" y="645"/>
                </a:lnTo>
                <a:lnTo>
                  <a:pt x="1776" y="640"/>
                </a:lnTo>
                <a:lnTo>
                  <a:pt x="1779" y="638"/>
                </a:lnTo>
                <a:lnTo>
                  <a:pt x="1779" y="638"/>
                </a:lnTo>
                <a:lnTo>
                  <a:pt x="1781" y="638"/>
                </a:lnTo>
                <a:lnTo>
                  <a:pt x="1781" y="640"/>
                </a:lnTo>
                <a:lnTo>
                  <a:pt x="1781" y="642"/>
                </a:lnTo>
                <a:lnTo>
                  <a:pt x="1781" y="645"/>
                </a:lnTo>
                <a:lnTo>
                  <a:pt x="1781" y="645"/>
                </a:lnTo>
                <a:lnTo>
                  <a:pt x="1781" y="647"/>
                </a:lnTo>
                <a:lnTo>
                  <a:pt x="1781" y="647"/>
                </a:lnTo>
                <a:lnTo>
                  <a:pt x="1779" y="650"/>
                </a:lnTo>
                <a:lnTo>
                  <a:pt x="1774" y="654"/>
                </a:lnTo>
                <a:lnTo>
                  <a:pt x="1774" y="657"/>
                </a:lnTo>
                <a:lnTo>
                  <a:pt x="1772" y="657"/>
                </a:lnTo>
                <a:lnTo>
                  <a:pt x="1772" y="659"/>
                </a:lnTo>
                <a:lnTo>
                  <a:pt x="1772" y="659"/>
                </a:lnTo>
                <a:lnTo>
                  <a:pt x="1774" y="659"/>
                </a:lnTo>
                <a:lnTo>
                  <a:pt x="1774" y="659"/>
                </a:lnTo>
                <a:lnTo>
                  <a:pt x="1774" y="659"/>
                </a:lnTo>
                <a:lnTo>
                  <a:pt x="1779" y="657"/>
                </a:lnTo>
                <a:lnTo>
                  <a:pt x="1779" y="654"/>
                </a:lnTo>
                <a:lnTo>
                  <a:pt x="1781" y="654"/>
                </a:lnTo>
                <a:lnTo>
                  <a:pt x="1783" y="652"/>
                </a:lnTo>
                <a:lnTo>
                  <a:pt x="1783" y="652"/>
                </a:lnTo>
                <a:lnTo>
                  <a:pt x="1783" y="652"/>
                </a:lnTo>
                <a:lnTo>
                  <a:pt x="1783" y="654"/>
                </a:lnTo>
                <a:lnTo>
                  <a:pt x="1781" y="654"/>
                </a:lnTo>
                <a:lnTo>
                  <a:pt x="1783" y="657"/>
                </a:lnTo>
                <a:lnTo>
                  <a:pt x="1781" y="657"/>
                </a:lnTo>
                <a:lnTo>
                  <a:pt x="1781" y="661"/>
                </a:lnTo>
                <a:lnTo>
                  <a:pt x="1781" y="664"/>
                </a:lnTo>
                <a:lnTo>
                  <a:pt x="1781" y="664"/>
                </a:lnTo>
                <a:lnTo>
                  <a:pt x="1781" y="664"/>
                </a:lnTo>
                <a:lnTo>
                  <a:pt x="1783" y="661"/>
                </a:lnTo>
                <a:lnTo>
                  <a:pt x="1786" y="661"/>
                </a:lnTo>
                <a:lnTo>
                  <a:pt x="1786" y="661"/>
                </a:lnTo>
                <a:lnTo>
                  <a:pt x="1786" y="661"/>
                </a:lnTo>
                <a:lnTo>
                  <a:pt x="1786" y="661"/>
                </a:lnTo>
                <a:lnTo>
                  <a:pt x="1788" y="664"/>
                </a:lnTo>
                <a:lnTo>
                  <a:pt x="1788" y="661"/>
                </a:lnTo>
                <a:lnTo>
                  <a:pt x="1788" y="661"/>
                </a:lnTo>
                <a:lnTo>
                  <a:pt x="1791" y="661"/>
                </a:lnTo>
                <a:lnTo>
                  <a:pt x="1791" y="659"/>
                </a:lnTo>
                <a:lnTo>
                  <a:pt x="1793" y="657"/>
                </a:lnTo>
                <a:lnTo>
                  <a:pt x="1795" y="654"/>
                </a:lnTo>
                <a:lnTo>
                  <a:pt x="1795" y="654"/>
                </a:lnTo>
                <a:lnTo>
                  <a:pt x="1795" y="654"/>
                </a:lnTo>
                <a:lnTo>
                  <a:pt x="1800" y="647"/>
                </a:lnTo>
                <a:lnTo>
                  <a:pt x="1800" y="645"/>
                </a:lnTo>
                <a:lnTo>
                  <a:pt x="1802" y="645"/>
                </a:lnTo>
                <a:lnTo>
                  <a:pt x="1802" y="642"/>
                </a:lnTo>
                <a:lnTo>
                  <a:pt x="1802" y="640"/>
                </a:lnTo>
                <a:lnTo>
                  <a:pt x="1802" y="640"/>
                </a:lnTo>
                <a:lnTo>
                  <a:pt x="1802" y="640"/>
                </a:lnTo>
                <a:lnTo>
                  <a:pt x="1800" y="640"/>
                </a:lnTo>
                <a:lnTo>
                  <a:pt x="1800" y="640"/>
                </a:lnTo>
                <a:lnTo>
                  <a:pt x="1798" y="642"/>
                </a:lnTo>
                <a:lnTo>
                  <a:pt x="1798" y="645"/>
                </a:lnTo>
                <a:lnTo>
                  <a:pt x="1795" y="645"/>
                </a:lnTo>
                <a:lnTo>
                  <a:pt x="1793" y="647"/>
                </a:lnTo>
                <a:lnTo>
                  <a:pt x="1793" y="645"/>
                </a:lnTo>
                <a:lnTo>
                  <a:pt x="1793" y="645"/>
                </a:lnTo>
                <a:lnTo>
                  <a:pt x="1793" y="642"/>
                </a:lnTo>
                <a:lnTo>
                  <a:pt x="1795" y="640"/>
                </a:lnTo>
                <a:lnTo>
                  <a:pt x="1795" y="638"/>
                </a:lnTo>
                <a:lnTo>
                  <a:pt x="1800" y="635"/>
                </a:lnTo>
                <a:lnTo>
                  <a:pt x="1800" y="635"/>
                </a:lnTo>
                <a:lnTo>
                  <a:pt x="1802" y="633"/>
                </a:lnTo>
                <a:lnTo>
                  <a:pt x="1802" y="633"/>
                </a:lnTo>
                <a:lnTo>
                  <a:pt x="1802" y="633"/>
                </a:lnTo>
                <a:lnTo>
                  <a:pt x="1802" y="631"/>
                </a:lnTo>
                <a:lnTo>
                  <a:pt x="1798" y="633"/>
                </a:lnTo>
                <a:lnTo>
                  <a:pt x="1795" y="635"/>
                </a:lnTo>
                <a:lnTo>
                  <a:pt x="1788" y="640"/>
                </a:lnTo>
                <a:lnTo>
                  <a:pt x="1786" y="642"/>
                </a:lnTo>
                <a:lnTo>
                  <a:pt x="1786" y="642"/>
                </a:lnTo>
                <a:lnTo>
                  <a:pt x="1783" y="642"/>
                </a:lnTo>
                <a:lnTo>
                  <a:pt x="1783" y="642"/>
                </a:lnTo>
                <a:lnTo>
                  <a:pt x="1783" y="640"/>
                </a:lnTo>
                <a:lnTo>
                  <a:pt x="1783" y="640"/>
                </a:lnTo>
                <a:lnTo>
                  <a:pt x="1783" y="640"/>
                </a:lnTo>
                <a:lnTo>
                  <a:pt x="1788" y="635"/>
                </a:lnTo>
                <a:lnTo>
                  <a:pt x="1788" y="635"/>
                </a:lnTo>
                <a:lnTo>
                  <a:pt x="1788" y="635"/>
                </a:lnTo>
                <a:lnTo>
                  <a:pt x="1788" y="635"/>
                </a:lnTo>
                <a:lnTo>
                  <a:pt x="1786" y="635"/>
                </a:lnTo>
                <a:lnTo>
                  <a:pt x="1786" y="635"/>
                </a:lnTo>
                <a:lnTo>
                  <a:pt x="1786" y="633"/>
                </a:lnTo>
                <a:lnTo>
                  <a:pt x="1788" y="633"/>
                </a:lnTo>
                <a:lnTo>
                  <a:pt x="1788" y="633"/>
                </a:lnTo>
                <a:lnTo>
                  <a:pt x="1791" y="633"/>
                </a:lnTo>
                <a:lnTo>
                  <a:pt x="1791" y="633"/>
                </a:lnTo>
                <a:lnTo>
                  <a:pt x="1791" y="631"/>
                </a:lnTo>
                <a:lnTo>
                  <a:pt x="1791" y="631"/>
                </a:lnTo>
                <a:lnTo>
                  <a:pt x="1793" y="631"/>
                </a:lnTo>
                <a:lnTo>
                  <a:pt x="1795" y="628"/>
                </a:lnTo>
                <a:close/>
                <a:moveTo>
                  <a:pt x="1776" y="642"/>
                </a:moveTo>
                <a:lnTo>
                  <a:pt x="1779" y="642"/>
                </a:lnTo>
                <a:lnTo>
                  <a:pt x="1776" y="642"/>
                </a:lnTo>
                <a:lnTo>
                  <a:pt x="1776" y="642"/>
                </a:lnTo>
                <a:lnTo>
                  <a:pt x="1776" y="645"/>
                </a:lnTo>
                <a:lnTo>
                  <a:pt x="1776" y="645"/>
                </a:lnTo>
                <a:lnTo>
                  <a:pt x="1774" y="645"/>
                </a:lnTo>
                <a:lnTo>
                  <a:pt x="1774" y="647"/>
                </a:lnTo>
                <a:lnTo>
                  <a:pt x="1774" y="647"/>
                </a:lnTo>
                <a:lnTo>
                  <a:pt x="1774" y="647"/>
                </a:lnTo>
                <a:lnTo>
                  <a:pt x="1774" y="647"/>
                </a:lnTo>
                <a:lnTo>
                  <a:pt x="1776" y="642"/>
                </a:lnTo>
                <a:close/>
                <a:moveTo>
                  <a:pt x="1705" y="1632"/>
                </a:moveTo>
                <a:lnTo>
                  <a:pt x="1705" y="1632"/>
                </a:lnTo>
                <a:lnTo>
                  <a:pt x="1703" y="1632"/>
                </a:lnTo>
                <a:lnTo>
                  <a:pt x="1703" y="1632"/>
                </a:lnTo>
                <a:lnTo>
                  <a:pt x="1703" y="1634"/>
                </a:lnTo>
                <a:lnTo>
                  <a:pt x="1703" y="1637"/>
                </a:lnTo>
                <a:lnTo>
                  <a:pt x="1701" y="1639"/>
                </a:lnTo>
                <a:lnTo>
                  <a:pt x="1701" y="1639"/>
                </a:lnTo>
                <a:lnTo>
                  <a:pt x="1701" y="1644"/>
                </a:lnTo>
                <a:lnTo>
                  <a:pt x="1703" y="1644"/>
                </a:lnTo>
                <a:lnTo>
                  <a:pt x="1703" y="1642"/>
                </a:lnTo>
                <a:lnTo>
                  <a:pt x="1705" y="1639"/>
                </a:lnTo>
                <a:lnTo>
                  <a:pt x="1705" y="1637"/>
                </a:lnTo>
                <a:lnTo>
                  <a:pt x="1705" y="1632"/>
                </a:lnTo>
                <a:close/>
                <a:moveTo>
                  <a:pt x="1462" y="139"/>
                </a:moveTo>
                <a:lnTo>
                  <a:pt x="1455" y="139"/>
                </a:lnTo>
                <a:lnTo>
                  <a:pt x="1450" y="139"/>
                </a:lnTo>
                <a:lnTo>
                  <a:pt x="1450" y="142"/>
                </a:lnTo>
                <a:lnTo>
                  <a:pt x="1448" y="142"/>
                </a:lnTo>
                <a:lnTo>
                  <a:pt x="1448" y="142"/>
                </a:lnTo>
                <a:lnTo>
                  <a:pt x="1446" y="142"/>
                </a:lnTo>
                <a:lnTo>
                  <a:pt x="1443" y="142"/>
                </a:lnTo>
                <a:lnTo>
                  <a:pt x="1441" y="142"/>
                </a:lnTo>
                <a:lnTo>
                  <a:pt x="1441" y="142"/>
                </a:lnTo>
                <a:lnTo>
                  <a:pt x="1441" y="142"/>
                </a:lnTo>
                <a:lnTo>
                  <a:pt x="1441" y="144"/>
                </a:lnTo>
                <a:lnTo>
                  <a:pt x="1446" y="144"/>
                </a:lnTo>
                <a:lnTo>
                  <a:pt x="1448" y="144"/>
                </a:lnTo>
                <a:lnTo>
                  <a:pt x="1448" y="144"/>
                </a:lnTo>
                <a:lnTo>
                  <a:pt x="1450" y="144"/>
                </a:lnTo>
                <a:lnTo>
                  <a:pt x="1450" y="144"/>
                </a:lnTo>
                <a:lnTo>
                  <a:pt x="1455" y="144"/>
                </a:lnTo>
                <a:lnTo>
                  <a:pt x="1457" y="142"/>
                </a:lnTo>
                <a:lnTo>
                  <a:pt x="1462" y="142"/>
                </a:lnTo>
                <a:lnTo>
                  <a:pt x="1465" y="142"/>
                </a:lnTo>
                <a:lnTo>
                  <a:pt x="1467" y="139"/>
                </a:lnTo>
                <a:lnTo>
                  <a:pt x="1467" y="139"/>
                </a:lnTo>
                <a:lnTo>
                  <a:pt x="1467" y="139"/>
                </a:lnTo>
                <a:lnTo>
                  <a:pt x="1467" y="139"/>
                </a:lnTo>
                <a:lnTo>
                  <a:pt x="1467" y="139"/>
                </a:lnTo>
                <a:lnTo>
                  <a:pt x="1462" y="139"/>
                </a:lnTo>
                <a:close/>
                <a:moveTo>
                  <a:pt x="1441" y="90"/>
                </a:moveTo>
                <a:lnTo>
                  <a:pt x="1443" y="90"/>
                </a:lnTo>
                <a:lnTo>
                  <a:pt x="1446" y="90"/>
                </a:lnTo>
                <a:lnTo>
                  <a:pt x="1446" y="90"/>
                </a:lnTo>
                <a:lnTo>
                  <a:pt x="1448" y="87"/>
                </a:lnTo>
                <a:lnTo>
                  <a:pt x="1448" y="87"/>
                </a:lnTo>
                <a:lnTo>
                  <a:pt x="1450" y="87"/>
                </a:lnTo>
                <a:lnTo>
                  <a:pt x="1450" y="87"/>
                </a:lnTo>
                <a:lnTo>
                  <a:pt x="1448" y="85"/>
                </a:lnTo>
                <a:lnTo>
                  <a:pt x="1448" y="85"/>
                </a:lnTo>
                <a:lnTo>
                  <a:pt x="1448" y="85"/>
                </a:lnTo>
                <a:lnTo>
                  <a:pt x="1448" y="85"/>
                </a:lnTo>
                <a:lnTo>
                  <a:pt x="1448" y="83"/>
                </a:lnTo>
                <a:lnTo>
                  <a:pt x="1448" y="83"/>
                </a:lnTo>
                <a:lnTo>
                  <a:pt x="1448" y="80"/>
                </a:lnTo>
                <a:lnTo>
                  <a:pt x="1446" y="80"/>
                </a:lnTo>
                <a:lnTo>
                  <a:pt x="1443" y="80"/>
                </a:lnTo>
                <a:lnTo>
                  <a:pt x="1441" y="80"/>
                </a:lnTo>
                <a:lnTo>
                  <a:pt x="1441" y="80"/>
                </a:lnTo>
                <a:lnTo>
                  <a:pt x="1441" y="83"/>
                </a:lnTo>
                <a:lnTo>
                  <a:pt x="1439" y="83"/>
                </a:lnTo>
                <a:lnTo>
                  <a:pt x="1441" y="83"/>
                </a:lnTo>
                <a:lnTo>
                  <a:pt x="1439" y="85"/>
                </a:lnTo>
                <a:lnTo>
                  <a:pt x="1439" y="87"/>
                </a:lnTo>
                <a:lnTo>
                  <a:pt x="1439" y="87"/>
                </a:lnTo>
                <a:lnTo>
                  <a:pt x="1439" y="90"/>
                </a:lnTo>
                <a:lnTo>
                  <a:pt x="1441" y="90"/>
                </a:lnTo>
                <a:close/>
                <a:moveTo>
                  <a:pt x="1429" y="106"/>
                </a:moveTo>
                <a:lnTo>
                  <a:pt x="1429" y="106"/>
                </a:lnTo>
                <a:lnTo>
                  <a:pt x="1427" y="109"/>
                </a:lnTo>
                <a:lnTo>
                  <a:pt x="1427" y="109"/>
                </a:lnTo>
                <a:lnTo>
                  <a:pt x="1436" y="109"/>
                </a:lnTo>
                <a:lnTo>
                  <a:pt x="1436" y="109"/>
                </a:lnTo>
                <a:lnTo>
                  <a:pt x="1431" y="111"/>
                </a:lnTo>
                <a:lnTo>
                  <a:pt x="1431" y="111"/>
                </a:lnTo>
                <a:lnTo>
                  <a:pt x="1434" y="111"/>
                </a:lnTo>
                <a:lnTo>
                  <a:pt x="1441" y="111"/>
                </a:lnTo>
                <a:lnTo>
                  <a:pt x="1441" y="111"/>
                </a:lnTo>
                <a:lnTo>
                  <a:pt x="1443" y="111"/>
                </a:lnTo>
                <a:lnTo>
                  <a:pt x="1446" y="109"/>
                </a:lnTo>
                <a:lnTo>
                  <a:pt x="1450" y="109"/>
                </a:lnTo>
                <a:lnTo>
                  <a:pt x="1450" y="109"/>
                </a:lnTo>
                <a:lnTo>
                  <a:pt x="1450" y="109"/>
                </a:lnTo>
                <a:lnTo>
                  <a:pt x="1448" y="109"/>
                </a:lnTo>
                <a:lnTo>
                  <a:pt x="1448" y="106"/>
                </a:lnTo>
                <a:lnTo>
                  <a:pt x="1448" y="106"/>
                </a:lnTo>
                <a:lnTo>
                  <a:pt x="1450" y="104"/>
                </a:lnTo>
                <a:lnTo>
                  <a:pt x="1450" y="104"/>
                </a:lnTo>
                <a:lnTo>
                  <a:pt x="1450" y="104"/>
                </a:lnTo>
                <a:lnTo>
                  <a:pt x="1446" y="104"/>
                </a:lnTo>
                <a:lnTo>
                  <a:pt x="1439" y="104"/>
                </a:lnTo>
                <a:lnTo>
                  <a:pt x="1431" y="104"/>
                </a:lnTo>
                <a:lnTo>
                  <a:pt x="1427" y="104"/>
                </a:lnTo>
                <a:lnTo>
                  <a:pt x="1424" y="106"/>
                </a:lnTo>
                <a:lnTo>
                  <a:pt x="1424" y="106"/>
                </a:lnTo>
                <a:lnTo>
                  <a:pt x="1429" y="106"/>
                </a:lnTo>
                <a:close/>
                <a:moveTo>
                  <a:pt x="1448" y="111"/>
                </a:moveTo>
                <a:lnTo>
                  <a:pt x="1443" y="111"/>
                </a:lnTo>
                <a:lnTo>
                  <a:pt x="1443" y="111"/>
                </a:lnTo>
                <a:lnTo>
                  <a:pt x="1441" y="113"/>
                </a:lnTo>
                <a:lnTo>
                  <a:pt x="1434" y="113"/>
                </a:lnTo>
                <a:lnTo>
                  <a:pt x="1434" y="113"/>
                </a:lnTo>
                <a:lnTo>
                  <a:pt x="1434" y="116"/>
                </a:lnTo>
                <a:lnTo>
                  <a:pt x="1434" y="116"/>
                </a:lnTo>
                <a:lnTo>
                  <a:pt x="1434" y="116"/>
                </a:lnTo>
                <a:lnTo>
                  <a:pt x="1450" y="113"/>
                </a:lnTo>
                <a:lnTo>
                  <a:pt x="1453" y="116"/>
                </a:lnTo>
                <a:lnTo>
                  <a:pt x="1457" y="113"/>
                </a:lnTo>
                <a:lnTo>
                  <a:pt x="1472" y="113"/>
                </a:lnTo>
                <a:lnTo>
                  <a:pt x="1481" y="113"/>
                </a:lnTo>
                <a:lnTo>
                  <a:pt x="1479" y="113"/>
                </a:lnTo>
                <a:lnTo>
                  <a:pt x="1474" y="113"/>
                </a:lnTo>
                <a:lnTo>
                  <a:pt x="1472" y="113"/>
                </a:lnTo>
                <a:lnTo>
                  <a:pt x="1472" y="113"/>
                </a:lnTo>
                <a:lnTo>
                  <a:pt x="1467" y="116"/>
                </a:lnTo>
                <a:lnTo>
                  <a:pt x="1462" y="116"/>
                </a:lnTo>
                <a:lnTo>
                  <a:pt x="1455" y="118"/>
                </a:lnTo>
                <a:lnTo>
                  <a:pt x="1455" y="118"/>
                </a:lnTo>
                <a:lnTo>
                  <a:pt x="1453" y="118"/>
                </a:lnTo>
                <a:lnTo>
                  <a:pt x="1455" y="118"/>
                </a:lnTo>
                <a:lnTo>
                  <a:pt x="1457" y="120"/>
                </a:lnTo>
                <a:lnTo>
                  <a:pt x="1460" y="120"/>
                </a:lnTo>
                <a:lnTo>
                  <a:pt x="1457" y="120"/>
                </a:lnTo>
                <a:lnTo>
                  <a:pt x="1455" y="120"/>
                </a:lnTo>
                <a:lnTo>
                  <a:pt x="1453" y="120"/>
                </a:lnTo>
                <a:lnTo>
                  <a:pt x="1453" y="123"/>
                </a:lnTo>
                <a:lnTo>
                  <a:pt x="1453" y="123"/>
                </a:lnTo>
                <a:lnTo>
                  <a:pt x="1453" y="125"/>
                </a:lnTo>
                <a:lnTo>
                  <a:pt x="1457" y="125"/>
                </a:lnTo>
                <a:lnTo>
                  <a:pt x="1460" y="125"/>
                </a:lnTo>
                <a:lnTo>
                  <a:pt x="1465" y="123"/>
                </a:lnTo>
                <a:lnTo>
                  <a:pt x="1465" y="123"/>
                </a:lnTo>
                <a:lnTo>
                  <a:pt x="1465" y="123"/>
                </a:lnTo>
                <a:lnTo>
                  <a:pt x="1467" y="125"/>
                </a:lnTo>
                <a:lnTo>
                  <a:pt x="1469" y="123"/>
                </a:lnTo>
                <a:lnTo>
                  <a:pt x="1472" y="123"/>
                </a:lnTo>
                <a:lnTo>
                  <a:pt x="1472" y="125"/>
                </a:lnTo>
                <a:lnTo>
                  <a:pt x="1474" y="125"/>
                </a:lnTo>
                <a:lnTo>
                  <a:pt x="1479" y="123"/>
                </a:lnTo>
                <a:lnTo>
                  <a:pt x="1479" y="123"/>
                </a:lnTo>
                <a:lnTo>
                  <a:pt x="1481" y="123"/>
                </a:lnTo>
                <a:lnTo>
                  <a:pt x="1483" y="123"/>
                </a:lnTo>
                <a:lnTo>
                  <a:pt x="1483" y="123"/>
                </a:lnTo>
                <a:lnTo>
                  <a:pt x="1483" y="123"/>
                </a:lnTo>
                <a:lnTo>
                  <a:pt x="1483" y="120"/>
                </a:lnTo>
                <a:lnTo>
                  <a:pt x="1483" y="120"/>
                </a:lnTo>
                <a:lnTo>
                  <a:pt x="1483" y="120"/>
                </a:lnTo>
                <a:lnTo>
                  <a:pt x="1483" y="123"/>
                </a:lnTo>
                <a:lnTo>
                  <a:pt x="1486" y="123"/>
                </a:lnTo>
                <a:lnTo>
                  <a:pt x="1486" y="123"/>
                </a:lnTo>
                <a:lnTo>
                  <a:pt x="1488" y="123"/>
                </a:lnTo>
                <a:lnTo>
                  <a:pt x="1488" y="123"/>
                </a:lnTo>
                <a:lnTo>
                  <a:pt x="1488" y="120"/>
                </a:lnTo>
                <a:lnTo>
                  <a:pt x="1488" y="120"/>
                </a:lnTo>
                <a:lnTo>
                  <a:pt x="1491" y="118"/>
                </a:lnTo>
                <a:lnTo>
                  <a:pt x="1495" y="116"/>
                </a:lnTo>
                <a:lnTo>
                  <a:pt x="1498" y="116"/>
                </a:lnTo>
                <a:lnTo>
                  <a:pt x="1498" y="118"/>
                </a:lnTo>
                <a:lnTo>
                  <a:pt x="1498" y="118"/>
                </a:lnTo>
                <a:lnTo>
                  <a:pt x="1500" y="116"/>
                </a:lnTo>
                <a:lnTo>
                  <a:pt x="1502" y="113"/>
                </a:lnTo>
                <a:lnTo>
                  <a:pt x="1502" y="113"/>
                </a:lnTo>
                <a:lnTo>
                  <a:pt x="1498" y="111"/>
                </a:lnTo>
                <a:lnTo>
                  <a:pt x="1498" y="111"/>
                </a:lnTo>
                <a:lnTo>
                  <a:pt x="1500" y="111"/>
                </a:lnTo>
                <a:lnTo>
                  <a:pt x="1502" y="111"/>
                </a:lnTo>
                <a:lnTo>
                  <a:pt x="1502" y="111"/>
                </a:lnTo>
                <a:lnTo>
                  <a:pt x="1505" y="109"/>
                </a:lnTo>
                <a:lnTo>
                  <a:pt x="1505" y="109"/>
                </a:lnTo>
                <a:lnTo>
                  <a:pt x="1507" y="106"/>
                </a:lnTo>
                <a:lnTo>
                  <a:pt x="1509" y="106"/>
                </a:lnTo>
                <a:lnTo>
                  <a:pt x="1509" y="106"/>
                </a:lnTo>
                <a:lnTo>
                  <a:pt x="1512" y="104"/>
                </a:lnTo>
                <a:lnTo>
                  <a:pt x="1512" y="104"/>
                </a:lnTo>
                <a:lnTo>
                  <a:pt x="1512" y="104"/>
                </a:lnTo>
                <a:lnTo>
                  <a:pt x="1512" y="102"/>
                </a:lnTo>
                <a:lnTo>
                  <a:pt x="1512" y="102"/>
                </a:lnTo>
                <a:lnTo>
                  <a:pt x="1512" y="102"/>
                </a:lnTo>
                <a:lnTo>
                  <a:pt x="1514" y="102"/>
                </a:lnTo>
                <a:lnTo>
                  <a:pt x="1514" y="99"/>
                </a:lnTo>
                <a:lnTo>
                  <a:pt x="1514" y="99"/>
                </a:lnTo>
                <a:lnTo>
                  <a:pt x="1514" y="99"/>
                </a:lnTo>
                <a:lnTo>
                  <a:pt x="1512" y="99"/>
                </a:lnTo>
                <a:lnTo>
                  <a:pt x="1509" y="99"/>
                </a:lnTo>
                <a:lnTo>
                  <a:pt x="1509" y="99"/>
                </a:lnTo>
                <a:lnTo>
                  <a:pt x="1509" y="97"/>
                </a:lnTo>
                <a:lnTo>
                  <a:pt x="1507" y="97"/>
                </a:lnTo>
                <a:lnTo>
                  <a:pt x="1502" y="97"/>
                </a:lnTo>
                <a:lnTo>
                  <a:pt x="1502" y="97"/>
                </a:lnTo>
                <a:lnTo>
                  <a:pt x="1500" y="99"/>
                </a:lnTo>
                <a:lnTo>
                  <a:pt x="1500" y="102"/>
                </a:lnTo>
                <a:lnTo>
                  <a:pt x="1495" y="102"/>
                </a:lnTo>
                <a:lnTo>
                  <a:pt x="1495" y="99"/>
                </a:lnTo>
                <a:lnTo>
                  <a:pt x="1493" y="97"/>
                </a:lnTo>
                <a:lnTo>
                  <a:pt x="1493" y="97"/>
                </a:lnTo>
                <a:lnTo>
                  <a:pt x="1488" y="97"/>
                </a:lnTo>
                <a:lnTo>
                  <a:pt x="1486" y="97"/>
                </a:lnTo>
                <a:lnTo>
                  <a:pt x="1481" y="99"/>
                </a:lnTo>
                <a:lnTo>
                  <a:pt x="1476" y="99"/>
                </a:lnTo>
                <a:lnTo>
                  <a:pt x="1476" y="99"/>
                </a:lnTo>
                <a:lnTo>
                  <a:pt x="1476" y="102"/>
                </a:lnTo>
                <a:lnTo>
                  <a:pt x="1476" y="102"/>
                </a:lnTo>
                <a:lnTo>
                  <a:pt x="1476" y="102"/>
                </a:lnTo>
                <a:lnTo>
                  <a:pt x="1481" y="102"/>
                </a:lnTo>
                <a:lnTo>
                  <a:pt x="1483" y="102"/>
                </a:lnTo>
                <a:lnTo>
                  <a:pt x="1483" y="104"/>
                </a:lnTo>
                <a:lnTo>
                  <a:pt x="1483" y="104"/>
                </a:lnTo>
                <a:lnTo>
                  <a:pt x="1481" y="104"/>
                </a:lnTo>
                <a:lnTo>
                  <a:pt x="1479" y="104"/>
                </a:lnTo>
                <a:lnTo>
                  <a:pt x="1476" y="104"/>
                </a:lnTo>
                <a:lnTo>
                  <a:pt x="1476" y="104"/>
                </a:lnTo>
                <a:lnTo>
                  <a:pt x="1479" y="104"/>
                </a:lnTo>
                <a:lnTo>
                  <a:pt x="1481" y="104"/>
                </a:lnTo>
                <a:lnTo>
                  <a:pt x="1481" y="106"/>
                </a:lnTo>
                <a:lnTo>
                  <a:pt x="1486" y="106"/>
                </a:lnTo>
                <a:lnTo>
                  <a:pt x="1481" y="106"/>
                </a:lnTo>
                <a:lnTo>
                  <a:pt x="1479" y="106"/>
                </a:lnTo>
                <a:lnTo>
                  <a:pt x="1479" y="106"/>
                </a:lnTo>
                <a:lnTo>
                  <a:pt x="1476" y="106"/>
                </a:lnTo>
                <a:lnTo>
                  <a:pt x="1476" y="106"/>
                </a:lnTo>
                <a:lnTo>
                  <a:pt x="1476" y="106"/>
                </a:lnTo>
                <a:lnTo>
                  <a:pt x="1479" y="109"/>
                </a:lnTo>
                <a:lnTo>
                  <a:pt x="1479" y="109"/>
                </a:lnTo>
                <a:lnTo>
                  <a:pt x="1479" y="109"/>
                </a:lnTo>
                <a:lnTo>
                  <a:pt x="1476" y="109"/>
                </a:lnTo>
                <a:lnTo>
                  <a:pt x="1474" y="109"/>
                </a:lnTo>
                <a:lnTo>
                  <a:pt x="1474" y="109"/>
                </a:lnTo>
                <a:lnTo>
                  <a:pt x="1474" y="109"/>
                </a:lnTo>
                <a:lnTo>
                  <a:pt x="1469" y="104"/>
                </a:lnTo>
                <a:lnTo>
                  <a:pt x="1469" y="104"/>
                </a:lnTo>
                <a:lnTo>
                  <a:pt x="1469" y="104"/>
                </a:lnTo>
                <a:lnTo>
                  <a:pt x="1469" y="104"/>
                </a:lnTo>
                <a:lnTo>
                  <a:pt x="1469" y="102"/>
                </a:lnTo>
                <a:lnTo>
                  <a:pt x="1469" y="102"/>
                </a:lnTo>
                <a:lnTo>
                  <a:pt x="1467" y="102"/>
                </a:lnTo>
                <a:lnTo>
                  <a:pt x="1465" y="102"/>
                </a:lnTo>
                <a:lnTo>
                  <a:pt x="1465" y="102"/>
                </a:lnTo>
                <a:lnTo>
                  <a:pt x="1462" y="102"/>
                </a:lnTo>
                <a:lnTo>
                  <a:pt x="1460" y="102"/>
                </a:lnTo>
                <a:lnTo>
                  <a:pt x="1457" y="102"/>
                </a:lnTo>
                <a:lnTo>
                  <a:pt x="1455" y="104"/>
                </a:lnTo>
                <a:lnTo>
                  <a:pt x="1457" y="104"/>
                </a:lnTo>
                <a:lnTo>
                  <a:pt x="1457" y="104"/>
                </a:lnTo>
                <a:lnTo>
                  <a:pt x="1462" y="104"/>
                </a:lnTo>
                <a:lnTo>
                  <a:pt x="1462" y="104"/>
                </a:lnTo>
                <a:lnTo>
                  <a:pt x="1457" y="106"/>
                </a:lnTo>
                <a:lnTo>
                  <a:pt x="1455" y="106"/>
                </a:lnTo>
                <a:lnTo>
                  <a:pt x="1455" y="106"/>
                </a:lnTo>
                <a:lnTo>
                  <a:pt x="1455" y="106"/>
                </a:lnTo>
                <a:lnTo>
                  <a:pt x="1455" y="109"/>
                </a:lnTo>
                <a:lnTo>
                  <a:pt x="1457" y="109"/>
                </a:lnTo>
                <a:lnTo>
                  <a:pt x="1457" y="109"/>
                </a:lnTo>
                <a:lnTo>
                  <a:pt x="1455" y="109"/>
                </a:lnTo>
                <a:lnTo>
                  <a:pt x="1455" y="109"/>
                </a:lnTo>
                <a:lnTo>
                  <a:pt x="1455" y="111"/>
                </a:lnTo>
                <a:lnTo>
                  <a:pt x="1455" y="111"/>
                </a:lnTo>
                <a:lnTo>
                  <a:pt x="1455" y="111"/>
                </a:lnTo>
                <a:lnTo>
                  <a:pt x="1460" y="111"/>
                </a:lnTo>
                <a:lnTo>
                  <a:pt x="1460" y="111"/>
                </a:lnTo>
                <a:lnTo>
                  <a:pt x="1457" y="111"/>
                </a:lnTo>
                <a:lnTo>
                  <a:pt x="1455" y="111"/>
                </a:lnTo>
                <a:lnTo>
                  <a:pt x="1455" y="111"/>
                </a:lnTo>
                <a:lnTo>
                  <a:pt x="1453" y="111"/>
                </a:lnTo>
                <a:lnTo>
                  <a:pt x="1450" y="109"/>
                </a:lnTo>
                <a:lnTo>
                  <a:pt x="1448" y="111"/>
                </a:lnTo>
                <a:close/>
                <a:moveTo>
                  <a:pt x="1535" y="92"/>
                </a:moveTo>
                <a:lnTo>
                  <a:pt x="1535" y="92"/>
                </a:lnTo>
                <a:lnTo>
                  <a:pt x="1535" y="95"/>
                </a:lnTo>
                <a:lnTo>
                  <a:pt x="1535" y="95"/>
                </a:lnTo>
                <a:lnTo>
                  <a:pt x="1538" y="95"/>
                </a:lnTo>
                <a:lnTo>
                  <a:pt x="1538" y="95"/>
                </a:lnTo>
                <a:lnTo>
                  <a:pt x="1535" y="95"/>
                </a:lnTo>
                <a:lnTo>
                  <a:pt x="1535" y="95"/>
                </a:lnTo>
                <a:lnTo>
                  <a:pt x="1533" y="95"/>
                </a:lnTo>
                <a:lnTo>
                  <a:pt x="1531" y="95"/>
                </a:lnTo>
                <a:lnTo>
                  <a:pt x="1531" y="95"/>
                </a:lnTo>
                <a:lnTo>
                  <a:pt x="1531" y="97"/>
                </a:lnTo>
                <a:lnTo>
                  <a:pt x="1531" y="97"/>
                </a:lnTo>
                <a:lnTo>
                  <a:pt x="1531" y="97"/>
                </a:lnTo>
                <a:lnTo>
                  <a:pt x="1533" y="97"/>
                </a:lnTo>
                <a:lnTo>
                  <a:pt x="1538" y="99"/>
                </a:lnTo>
                <a:lnTo>
                  <a:pt x="1540" y="99"/>
                </a:lnTo>
                <a:lnTo>
                  <a:pt x="1542" y="99"/>
                </a:lnTo>
                <a:lnTo>
                  <a:pt x="1540" y="99"/>
                </a:lnTo>
                <a:lnTo>
                  <a:pt x="1540" y="99"/>
                </a:lnTo>
                <a:lnTo>
                  <a:pt x="1535" y="99"/>
                </a:lnTo>
                <a:lnTo>
                  <a:pt x="1535" y="99"/>
                </a:lnTo>
                <a:lnTo>
                  <a:pt x="1535" y="102"/>
                </a:lnTo>
                <a:lnTo>
                  <a:pt x="1535" y="102"/>
                </a:lnTo>
                <a:lnTo>
                  <a:pt x="1540" y="102"/>
                </a:lnTo>
                <a:lnTo>
                  <a:pt x="1540" y="104"/>
                </a:lnTo>
                <a:lnTo>
                  <a:pt x="1542" y="104"/>
                </a:lnTo>
                <a:lnTo>
                  <a:pt x="1547" y="104"/>
                </a:lnTo>
                <a:lnTo>
                  <a:pt x="1550" y="104"/>
                </a:lnTo>
                <a:lnTo>
                  <a:pt x="1552" y="104"/>
                </a:lnTo>
                <a:lnTo>
                  <a:pt x="1557" y="104"/>
                </a:lnTo>
                <a:lnTo>
                  <a:pt x="1559" y="104"/>
                </a:lnTo>
                <a:lnTo>
                  <a:pt x="1561" y="104"/>
                </a:lnTo>
                <a:lnTo>
                  <a:pt x="1561" y="104"/>
                </a:lnTo>
                <a:lnTo>
                  <a:pt x="1566" y="102"/>
                </a:lnTo>
                <a:lnTo>
                  <a:pt x="1568" y="102"/>
                </a:lnTo>
                <a:lnTo>
                  <a:pt x="1568" y="102"/>
                </a:lnTo>
                <a:lnTo>
                  <a:pt x="1568" y="104"/>
                </a:lnTo>
                <a:lnTo>
                  <a:pt x="1568" y="106"/>
                </a:lnTo>
                <a:lnTo>
                  <a:pt x="1568" y="109"/>
                </a:lnTo>
                <a:lnTo>
                  <a:pt x="1571" y="109"/>
                </a:lnTo>
                <a:lnTo>
                  <a:pt x="1571" y="111"/>
                </a:lnTo>
                <a:lnTo>
                  <a:pt x="1568" y="111"/>
                </a:lnTo>
                <a:lnTo>
                  <a:pt x="1568" y="113"/>
                </a:lnTo>
                <a:lnTo>
                  <a:pt x="1568" y="113"/>
                </a:lnTo>
                <a:lnTo>
                  <a:pt x="1566" y="113"/>
                </a:lnTo>
                <a:lnTo>
                  <a:pt x="1566" y="113"/>
                </a:lnTo>
                <a:lnTo>
                  <a:pt x="1561" y="116"/>
                </a:lnTo>
                <a:lnTo>
                  <a:pt x="1559" y="118"/>
                </a:lnTo>
                <a:lnTo>
                  <a:pt x="1559" y="118"/>
                </a:lnTo>
                <a:lnTo>
                  <a:pt x="1557" y="118"/>
                </a:lnTo>
                <a:lnTo>
                  <a:pt x="1557" y="120"/>
                </a:lnTo>
                <a:lnTo>
                  <a:pt x="1557" y="120"/>
                </a:lnTo>
                <a:lnTo>
                  <a:pt x="1557" y="120"/>
                </a:lnTo>
                <a:lnTo>
                  <a:pt x="1557" y="120"/>
                </a:lnTo>
                <a:lnTo>
                  <a:pt x="1557" y="123"/>
                </a:lnTo>
                <a:lnTo>
                  <a:pt x="1557" y="123"/>
                </a:lnTo>
                <a:lnTo>
                  <a:pt x="1554" y="123"/>
                </a:lnTo>
                <a:lnTo>
                  <a:pt x="1554" y="123"/>
                </a:lnTo>
                <a:lnTo>
                  <a:pt x="1554" y="125"/>
                </a:lnTo>
                <a:lnTo>
                  <a:pt x="1552" y="128"/>
                </a:lnTo>
                <a:lnTo>
                  <a:pt x="1552" y="128"/>
                </a:lnTo>
                <a:lnTo>
                  <a:pt x="1554" y="130"/>
                </a:lnTo>
                <a:lnTo>
                  <a:pt x="1554" y="130"/>
                </a:lnTo>
                <a:lnTo>
                  <a:pt x="1557" y="130"/>
                </a:lnTo>
                <a:lnTo>
                  <a:pt x="1559" y="130"/>
                </a:lnTo>
                <a:lnTo>
                  <a:pt x="1559" y="130"/>
                </a:lnTo>
                <a:lnTo>
                  <a:pt x="1561" y="130"/>
                </a:lnTo>
                <a:lnTo>
                  <a:pt x="1561" y="130"/>
                </a:lnTo>
                <a:lnTo>
                  <a:pt x="1561" y="128"/>
                </a:lnTo>
                <a:lnTo>
                  <a:pt x="1566" y="128"/>
                </a:lnTo>
                <a:lnTo>
                  <a:pt x="1566" y="128"/>
                </a:lnTo>
                <a:lnTo>
                  <a:pt x="1564" y="128"/>
                </a:lnTo>
                <a:lnTo>
                  <a:pt x="1564" y="130"/>
                </a:lnTo>
                <a:lnTo>
                  <a:pt x="1566" y="130"/>
                </a:lnTo>
                <a:lnTo>
                  <a:pt x="1566" y="130"/>
                </a:lnTo>
                <a:lnTo>
                  <a:pt x="1568" y="130"/>
                </a:lnTo>
                <a:lnTo>
                  <a:pt x="1573" y="132"/>
                </a:lnTo>
                <a:lnTo>
                  <a:pt x="1576" y="132"/>
                </a:lnTo>
                <a:lnTo>
                  <a:pt x="1578" y="132"/>
                </a:lnTo>
                <a:lnTo>
                  <a:pt x="1580" y="132"/>
                </a:lnTo>
                <a:lnTo>
                  <a:pt x="1583" y="130"/>
                </a:lnTo>
                <a:lnTo>
                  <a:pt x="1585" y="130"/>
                </a:lnTo>
                <a:lnTo>
                  <a:pt x="1585" y="130"/>
                </a:lnTo>
                <a:lnTo>
                  <a:pt x="1585" y="130"/>
                </a:lnTo>
                <a:lnTo>
                  <a:pt x="1585" y="128"/>
                </a:lnTo>
                <a:lnTo>
                  <a:pt x="1587" y="128"/>
                </a:lnTo>
                <a:lnTo>
                  <a:pt x="1587" y="128"/>
                </a:lnTo>
                <a:lnTo>
                  <a:pt x="1587" y="128"/>
                </a:lnTo>
                <a:lnTo>
                  <a:pt x="1590" y="128"/>
                </a:lnTo>
                <a:lnTo>
                  <a:pt x="1590" y="128"/>
                </a:lnTo>
                <a:lnTo>
                  <a:pt x="1590" y="128"/>
                </a:lnTo>
                <a:lnTo>
                  <a:pt x="1590" y="128"/>
                </a:lnTo>
                <a:lnTo>
                  <a:pt x="1590" y="130"/>
                </a:lnTo>
                <a:lnTo>
                  <a:pt x="1590" y="130"/>
                </a:lnTo>
                <a:lnTo>
                  <a:pt x="1592" y="130"/>
                </a:lnTo>
                <a:lnTo>
                  <a:pt x="1594" y="128"/>
                </a:lnTo>
                <a:lnTo>
                  <a:pt x="1597" y="128"/>
                </a:lnTo>
                <a:lnTo>
                  <a:pt x="1597" y="128"/>
                </a:lnTo>
                <a:lnTo>
                  <a:pt x="1597" y="128"/>
                </a:lnTo>
                <a:lnTo>
                  <a:pt x="1597" y="128"/>
                </a:lnTo>
                <a:lnTo>
                  <a:pt x="1597" y="128"/>
                </a:lnTo>
                <a:lnTo>
                  <a:pt x="1594" y="130"/>
                </a:lnTo>
                <a:lnTo>
                  <a:pt x="1592" y="130"/>
                </a:lnTo>
                <a:lnTo>
                  <a:pt x="1592" y="132"/>
                </a:lnTo>
                <a:lnTo>
                  <a:pt x="1590" y="132"/>
                </a:lnTo>
                <a:lnTo>
                  <a:pt x="1592" y="132"/>
                </a:lnTo>
                <a:lnTo>
                  <a:pt x="1592" y="132"/>
                </a:lnTo>
                <a:lnTo>
                  <a:pt x="1597" y="132"/>
                </a:lnTo>
                <a:lnTo>
                  <a:pt x="1602" y="132"/>
                </a:lnTo>
                <a:lnTo>
                  <a:pt x="1606" y="132"/>
                </a:lnTo>
                <a:lnTo>
                  <a:pt x="1609" y="132"/>
                </a:lnTo>
                <a:lnTo>
                  <a:pt x="1613" y="132"/>
                </a:lnTo>
                <a:lnTo>
                  <a:pt x="1613" y="132"/>
                </a:lnTo>
                <a:lnTo>
                  <a:pt x="1613" y="132"/>
                </a:lnTo>
                <a:lnTo>
                  <a:pt x="1616" y="132"/>
                </a:lnTo>
                <a:lnTo>
                  <a:pt x="1618" y="132"/>
                </a:lnTo>
                <a:lnTo>
                  <a:pt x="1620" y="132"/>
                </a:lnTo>
                <a:lnTo>
                  <a:pt x="1623" y="132"/>
                </a:lnTo>
                <a:lnTo>
                  <a:pt x="1623" y="132"/>
                </a:lnTo>
                <a:lnTo>
                  <a:pt x="1625" y="132"/>
                </a:lnTo>
                <a:lnTo>
                  <a:pt x="1630" y="132"/>
                </a:lnTo>
                <a:lnTo>
                  <a:pt x="1630" y="132"/>
                </a:lnTo>
                <a:lnTo>
                  <a:pt x="1630" y="132"/>
                </a:lnTo>
                <a:lnTo>
                  <a:pt x="1630" y="130"/>
                </a:lnTo>
                <a:lnTo>
                  <a:pt x="1632" y="130"/>
                </a:lnTo>
                <a:lnTo>
                  <a:pt x="1632" y="132"/>
                </a:lnTo>
                <a:lnTo>
                  <a:pt x="1632" y="132"/>
                </a:lnTo>
                <a:lnTo>
                  <a:pt x="1635" y="132"/>
                </a:lnTo>
                <a:lnTo>
                  <a:pt x="1635" y="132"/>
                </a:lnTo>
                <a:lnTo>
                  <a:pt x="1637" y="130"/>
                </a:lnTo>
                <a:lnTo>
                  <a:pt x="1637" y="130"/>
                </a:lnTo>
                <a:lnTo>
                  <a:pt x="1637" y="132"/>
                </a:lnTo>
                <a:lnTo>
                  <a:pt x="1637" y="132"/>
                </a:lnTo>
                <a:lnTo>
                  <a:pt x="1639" y="132"/>
                </a:lnTo>
                <a:lnTo>
                  <a:pt x="1642" y="132"/>
                </a:lnTo>
                <a:lnTo>
                  <a:pt x="1644" y="132"/>
                </a:lnTo>
                <a:lnTo>
                  <a:pt x="1651" y="132"/>
                </a:lnTo>
                <a:lnTo>
                  <a:pt x="1654" y="132"/>
                </a:lnTo>
                <a:lnTo>
                  <a:pt x="1656" y="132"/>
                </a:lnTo>
                <a:lnTo>
                  <a:pt x="1658" y="130"/>
                </a:lnTo>
                <a:lnTo>
                  <a:pt x="1658" y="130"/>
                </a:lnTo>
                <a:lnTo>
                  <a:pt x="1661" y="128"/>
                </a:lnTo>
                <a:lnTo>
                  <a:pt x="1661" y="128"/>
                </a:lnTo>
                <a:lnTo>
                  <a:pt x="1661" y="128"/>
                </a:lnTo>
                <a:lnTo>
                  <a:pt x="1661" y="128"/>
                </a:lnTo>
                <a:lnTo>
                  <a:pt x="1661" y="125"/>
                </a:lnTo>
                <a:lnTo>
                  <a:pt x="1661" y="125"/>
                </a:lnTo>
                <a:lnTo>
                  <a:pt x="1661" y="125"/>
                </a:lnTo>
                <a:lnTo>
                  <a:pt x="1663" y="128"/>
                </a:lnTo>
                <a:lnTo>
                  <a:pt x="1663" y="128"/>
                </a:lnTo>
                <a:lnTo>
                  <a:pt x="1665" y="128"/>
                </a:lnTo>
                <a:lnTo>
                  <a:pt x="1663" y="128"/>
                </a:lnTo>
                <a:lnTo>
                  <a:pt x="1663" y="128"/>
                </a:lnTo>
                <a:lnTo>
                  <a:pt x="1663" y="130"/>
                </a:lnTo>
                <a:lnTo>
                  <a:pt x="1663" y="130"/>
                </a:lnTo>
                <a:lnTo>
                  <a:pt x="1663" y="132"/>
                </a:lnTo>
                <a:lnTo>
                  <a:pt x="1663" y="132"/>
                </a:lnTo>
                <a:lnTo>
                  <a:pt x="1665" y="132"/>
                </a:lnTo>
                <a:lnTo>
                  <a:pt x="1665" y="132"/>
                </a:lnTo>
                <a:lnTo>
                  <a:pt x="1668" y="132"/>
                </a:lnTo>
                <a:lnTo>
                  <a:pt x="1672" y="132"/>
                </a:lnTo>
                <a:lnTo>
                  <a:pt x="1672" y="132"/>
                </a:lnTo>
                <a:lnTo>
                  <a:pt x="1675" y="132"/>
                </a:lnTo>
                <a:lnTo>
                  <a:pt x="1677" y="132"/>
                </a:lnTo>
                <a:lnTo>
                  <a:pt x="1682" y="132"/>
                </a:lnTo>
                <a:lnTo>
                  <a:pt x="1684" y="132"/>
                </a:lnTo>
                <a:lnTo>
                  <a:pt x="1696" y="132"/>
                </a:lnTo>
                <a:lnTo>
                  <a:pt x="1696" y="132"/>
                </a:lnTo>
                <a:lnTo>
                  <a:pt x="1698" y="130"/>
                </a:lnTo>
                <a:lnTo>
                  <a:pt x="1698" y="130"/>
                </a:lnTo>
                <a:lnTo>
                  <a:pt x="1701" y="128"/>
                </a:lnTo>
                <a:lnTo>
                  <a:pt x="1701" y="128"/>
                </a:lnTo>
                <a:lnTo>
                  <a:pt x="1701" y="128"/>
                </a:lnTo>
                <a:lnTo>
                  <a:pt x="1701" y="128"/>
                </a:lnTo>
                <a:lnTo>
                  <a:pt x="1701" y="125"/>
                </a:lnTo>
                <a:lnTo>
                  <a:pt x="1701" y="125"/>
                </a:lnTo>
                <a:lnTo>
                  <a:pt x="1701" y="125"/>
                </a:lnTo>
                <a:lnTo>
                  <a:pt x="1703" y="125"/>
                </a:lnTo>
                <a:lnTo>
                  <a:pt x="1705" y="128"/>
                </a:lnTo>
                <a:lnTo>
                  <a:pt x="1710" y="125"/>
                </a:lnTo>
                <a:lnTo>
                  <a:pt x="1713" y="125"/>
                </a:lnTo>
                <a:lnTo>
                  <a:pt x="1713" y="125"/>
                </a:lnTo>
                <a:lnTo>
                  <a:pt x="1713" y="125"/>
                </a:lnTo>
                <a:lnTo>
                  <a:pt x="1710" y="123"/>
                </a:lnTo>
                <a:lnTo>
                  <a:pt x="1710" y="123"/>
                </a:lnTo>
                <a:lnTo>
                  <a:pt x="1705" y="125"/>
                </a:lnTo>
                <a:lnTo>
                  <a:pt x="1705" y="125"/>
                </a:lnTo>
                <a:lnTo>
                  <a:pt x="1703" y="125"/>
                </a:lnTo>
                <a:lnTo>
                  <a:pt x="1703" y="123"/>
                </a:lnTo>
                <a:lnTo>
                  <a:pt x="1703" y="123"/>
                </a:lnTo>
                <a:lnTo>
                  <a:pt x="1708" y="123"/>
                </a:lnTo>
                <a:lnTo>
                  <a:pt x="1715" y="120"/>
                </a:lnTo>
                <a:lnTo>
                  <a:pt x="1717" y="120"/>
                </a:lnTo>
                <a:lnTo>
                  <a:pt x="1717" y="120"/>
                </a:lnTo>
                <a:lnTo>
                  <a:pt x="1717" y="118"/>
                </a:lnTo>
                <a:lnTo>
                  <a:pt x="1717" y="116"/>
                </a:lnTo>
                <a:lnTo>
                  <a:pt x="1717" y="116"/>
                </a:lnTo>
                <a:lnTo>
                  <a:pt x="1713" y="116"/>
                </a:lnTo>
                <a:lnTo>
                  <a:pt x="1710" y="116"/>
                </a:lnTo>
                <a:lnTo>
                  <a:pt x="1710" y="116"/>
                </a:lnTo>
                <a:lnTo>
                  <a:pt x="1715" y="116"/>
                </a:lnTo>
                <a:lnTo>
                  <a:pt x="1715" y="116"/>
                </a:lnTo>
                <a:lnTo>
                  <a:pt x="1715" y="116"/>
                </a:lnTo>
                <a:lnTo>
                  <a:pt x="1713" y="113"/>
                </a:lnTo>
                <a:lnTo>
                  <a:pt x="1710" y="113"/>
                </a:lnTo>
                <a:lnTo>
                  <a:pt x="1705" y="113"/>
                </a:lnTo>
                <a:lnTo>
                  <a:pt x="1703" y="113"/>
                </a:lnTo>
                <a:lnTo>
                  <a:pt x="1703" y="113"/>
                </a:lnTo>
                <a:lnTo>
                  <a:pt x="1703" y="113"/>
                </a:lnTo>
                <a:lnTo>
                  <a:pt x="1705" y="113"/>
                </a:lnTo>
                <a:lnTo>
                  <a:pt x="1703" y="111"/>
                </a:lnTo>
                <a:lnTo>
                  <a:pt x="1698" y="111"/>
                </a:lnTo>
                <a:lnTo>
                  <a:pt x="1694" y="111"/>
                </a:lnTo>
                <a:lnTo>
                  <a:pt x="1691" y="111"/>
                </a:lnTo>
                <a:lnTo>
                  <a:pt x="1689" y="111"/>
                </a:lnTo>
                <a:lnTo>
                  <a:pt x="1682" y="111"/>
                </a:lnTo>
                <a:lnTo>
                  <a:pt x="1679" y="111"/>
                </a:lnTo>
                <a:lnTo>
                  <a:pt x="1675" y="111"/>
                </a:lnTo>
                <a:lnTo>
                  <a:pt x="1672" y="111"/>
                </a:lnTo>
                <a:lnTo>
                  <a:pt x="1670" y="111"/>
                </a:lnTo>
                <a:lnTo>
                  <a:pt x="1668" y="111"/>
                </a:lnTo>
                <a:lnTo>
                  <a:pt x="1661" y="113"/>
                </a:lnTo>
                <a:lnTo>
                  <a:pt x="1658" y="113"/>
                </a:lnTo>
                <a:lnTo>
                  <a:pt x="1656" y="113"/>
                </a:lnTo>
                <a:lnTo>
                  <a:pt x="1649" y="116"/>
                </a:lnTo>
                <a:lnTo>
                  <a:pt x="1646" y="116"/>
                </a:lnTo>
                <a:lnTo>
                  <a:pt x="1642" y="116"/>
                </a:lnTo>
                <a:lnTo>
                  <a:pt x="1639" y="116"/>
                </a:lnTo>
                <a:lnTo>
                  <a:pt x="1639" y="118"/>
                </a:lnTo>
                <a:lnTo>
                  <a:pt x="1639" y="118"/>
                </a:lnTo>
                <a:lnTo>
                  <a:pt x="1635" y="118"/>
                </a:lnTo>
                <a:lnTo>
                  <a:pt x="1635" y="118"/>
                </a:lnTo>
                <a:lnTo>
                  <a:pt x="1632" y="116"/>
                </a:lnTo>
                <a:lnTo>
                  <a:pt x="1630" y="116"/>
                </a:lnTo>
                <a:lnTo>
                  <a:pt x="1628" y="113"/>
                </a:lnTo>
                <a:lnTo>
                  <a:pt x="1625" y="116"/>
                </a:lnTo>
                <a:lnTo>
                  <a:pt x="1620" y="116"/>
                </a:lnTo>
                <a:lnTo>
                  <a:pt x="1620" y="116"/>
                </a:lnTo>
                <a:lnTo>
                  <a:pt x="1620" y="116"/>
                </a:lnTo>
                <a:lnTo>
                  <a:pt x="1620" y="116"/>
                </a:lnTo>
                <a:lnTo>
                  <a:pt x="1613" y="116"/>
                </a:lnTo>
                <a:lnTo>
                  <a:pt x="1611" y="113"/>
                </a:lnTo>
                <a:lnTo>
                  <a:pt x="1611" y="113"/>
                </a:lnTo>
                <a:lnTo>
                  <a:pt x="1609" y="113"/>
                </a:lnTo>
                <a:lnTo>
                  <a:pt x="1609" y="113"/>
                </a:lnTo>
                <a:lnTo>
                  <a:pt x="1606" y="113"/>
                </a:lnTo>
                <a:lnTo>
                  <a:pt x="1606" y="116"/>
                </a:lnTo>
                <a:lnTo>
                  <a:pt x="1606" y="116"/>
                </a:lnTo>
                <a:lnTo>
                  <a:pt x="1606" y="116"/>
                </a:lnTo>
                <a:lnTo>
                  <a:pt x="1604" y="116"/>
                </a:lnTo>
                <a:lnTo>
                  <a:pt x="1604" y="116"/>
                </a:lnTo>
                <a:lnTo>
                  <a:pt x="1604" y="116"/>
                </a:lnTo>
                <a:lnTo>
                  <a:pt x="1602" y="116"/>
                </a:lnTo>
                <a:lnTo>
                  <a:pt x="1599" y="116"/>
                </a:lnTo>
                <a:lnTo>
                  <a:pt x="1597" y="116"/>
                </a:lnTo>
                <a:lnTo>
                  <a:pt x="1597" y="116"/>
                </a:lnTo>
                <a:lnTo>
                  <a:pt x="1602" y="113"/>
                </a:lnTo>
                <a:lnTo>
                  <a:pt x="1604" y="113"/>
                </a:lnTo>
                <a:lnTo>
                  <a:pt x="1604" y="111"/>
                </a:lnTo>
                <a:lnTo>
                  <a:pt x="1606" y="111"/>
                </a:lnTo>
                <a:lnTo>
                  <a:pt x="1604" y="111"/>
                </a:lnTo>
                <a:lnTo>
                  <a:pt x="1604" y="111"/>
                </a:lnTo>
                <a:lnTo>
                  <a:pt x="1602" y="111"/>
                </a:lnTo>
                <a:lnTo>
                  <a:pt x="1602" y="111"/>
                </a:lnTo>
                <a:lnTo>
                  <a:pt x="1602" y="109"/>
                </a:lnTo>
                <a:lnTo>
                  <a:pt x="1602" y="109"/>
                </a:lnTo>
                <a:lnTo>
                  <a:pt x="1599" y="109"/>
                </a:lnTo>
                <a:lnTo>
                  <a:pt x="1599" y="106"/>
                </a:lnTo>
                <a:lnTo>
                  <a:pt x="1597" y="106"/>
                </a:lnTo>
                <a:lnTo>
                  <a:pt x="1592" y="106"/>
                </a:lnTo>
                <a:lnTo>
                  <a:pt x="1592" y="106"/>
                </a:lnTo>
                <a:lnTo>
                  <a:pt x="1590" y="106"/>
                </a:lnTo>
                <a:lnTo>
                  <a:pt x="1587" y="106"/>
                </a:lnTo>
                <a:lnTo>
                  <a:pt x="1587" y="104"/>
                </a:lnTo>
                <a:lnTo>
                  <a:pt x="1590" y="104"/>
                </a:lnTo>
                <a:lnTo>
                  <a:pt x="1594" y="104"/>
                </a:lnTo>
                <a:lnTo>
                  <a:pt x="1599" y="106"/>
                </a:lnTo>
                <a:lnTo>
                  <a:pt x="1611" y="104"/>
                </a:lnTo>
                <a:lnTo>
                  <a:pt x="1613" y="104"/>
                </a:lnTo>
                <a:lnTo>
                  <a:pt x="1613" y="104"/>
                </a:lnTo>
                <a:lnTo>
                  <a:pt x="1616" y="104"/>
                </a:lnTo>
                <a:lnTo>
                  <a:pt x="1616" y="104"/>
                </a:lnTo>
                <a:lnTo>
                  <a:pt x="1597" y="102"/>
                </a:lnTo>
                <a:lnTo>
                  <a:pt x="1592" y="102"/>
                </a:lnTo>
                <a:lnTo>
                  <a:pt x="1592" y="102"/>
                </a:lnTo>
                <a:lnTo>
                  <a:pt x="1592" y="99"/>
                </a:lnTo>
                <a:lnTo>
                  <a:pt x="1592" y="99"/>
                </a:lnTo>
                <a:lnTo>
                  <a:pt x="1594" y="99"/>
                </a:lnTo>
                <a:lnTo>
                  <a:pt x="1594" y="99"/>
                </a:lnTo>
                <a:lnTo>
                  <a:pt x="1599" y="99"/>
                </a:lnTo>
                <a:lnTo>
                  <a:pt x="1602" y="102"/>
                </a:lnTo>
                <a:lnTo>
                  <a:pt x="1604" y="99"/>
                </a:lnTo>
                <a:lnTo>
                  <a:pt x="1604" y="99"/>
                </a:lnTo>
                <a:lnTo>
                  <a:pt x="1604" y="99"/>
                </a:lnTo>
                <a:lnTo>
                  <a:pt x="1602" y="99"/>
                </a:lnTo>
                <a:lnTo>
                  <a:pt x="1599" y="97"/>
                </a:lnTo>
                <a:lnTo>
                  <a:pt x="1597" y="97"/>
                </a:lnTo>
                <a:lnTo>
                  <a:pt x="1594" y="97"/>
                </a:lnTo>
                <a:lnTo>
                  <a:pt x="1592" y="97"/>
                </a:lnTo>
                <a:lnTo>
                  <a:pt x="1583" y="97"/>
                </a:lnTo>
                <a:lnTo>
                  <a:pt x="1578" y="99"/>
                </a:lnTo>
                <a:lnTo>
                  <a:pt x="1576" y="97"/>
                </a:lnTo>
                <a:lnTo>
                  <a:pt x="1566" y="99"/>
                </a:lnTo>
                <a:lnTo>
                  <a:pt x="1566" y="102"/>
                </a:lnTo>
                <a:lnTo>
                  <a:pt x="1566" y="99"/>
                </a:lnTo>
                <a:lnTo>
                  <a:pt x="1568" y="99"/>
                </a:lnTo>
                <a:lnTo>
                  <a:pt x="1571" y="99"/>
                </a:lnTo>
                <a:lnTo>
                  <a:pt x="1573" y="97"/>
                </a:lnTo>
                <a:lnTo>
                  <a:pt x="1573" y="97"/>
                </a:lnTo>
                <a:lnTo>
                  <a:pt x="1573" y="97"/>
                </a:lnTo>
                <a:lnTo>
                  <a:pt x="1576" y="97"/>
                </a:lnTo>
                <a:lnTo>
                  <a:pt x="1576" y="97"/>
                </a:lnTo>
                <a:lnTo>
                  <a:pt x="1576" y="95"/>
                </a:lnTo>
                <a:lnTo>
                  <a:pt x="1576" y="95"/>
                </a:lnTo>
                <a:lnTo>
                  <a:pt x="1573" y="95"/>
                </a:lnTo>
                <a:lnTo>
                  <a:pt x="1573" y="95"/>
                </a:lnTo>
                <a:lnTo>
                  <a:pt x="1571" y="92"/>
                </a:lnTo>
                <a:lnTo>
                  <a:pt x="1571" y="92"/>
                </a:lnTo>
                <a:lnTo>
                  <a:pt x="1568" y="95"/>
                </a:lnTo>
                <a:lnTo>
                  <a:pt x="1566" y="92"/>
                </a:lnTo>
                <a:lnTo>
                  <a:pt x="1561" y="92"/>
                </a:lnTo>
                <a:lnTo>
                  <a:pt x="1557" y="92"/>
                </a:lnTo>
                <a:lnTo>
                  <a:pt x="1552" y="90"/>
                </a:lnTo>
                <a:lnTo>
                  <a:pt x="1550" y="90"/>
                </a:lnTo>
                <a:lnTo>
                  <a:pt x="1547" y="92"/>
                </a:lnTo>
                <a:lnTo>
                  <a:pt x="1542" y="92"/>
                </a:lnTo>
                <a:lnTo>
                  <a:pt x="1540" y="92"/>
                </a:lnTo>
                <a:lnTo>
                  <a:pt x="1538" y="92"/>
                </a:lnTo>
                <a:lnTo>
                  <a:pt x="1535" y="92"/>
                </a:lnTo>
                <a:lnTo>
                  <a:pt x="1535" y="92"/>
                </a:lnTo>
                <a:close/>
                <a:moveTo>
                  <a:pt x="1491" y="73"/>
                </a:moveTo>
                <a:lnTo>
                  <a:pt x="1491" y="73"/>
                </a:lnTo>
                <a:lnTo>
                  <a:pt x="1491" y="71"/>
                </a:lnTo>
                <a:lnTo>
                  <a:pt x="1491" y="73"/>
                </a:lnTo>
                <a:lnTo>
                  <a:pt x="1488" y="73"/>
                </a:lnTo>
                <a:lnTo>
                  <a:pt x="1483" y="73"/>
                </a:lnTo>
                <a:lnTo>
                  <a:pt x="1483" y="73"/>
                </a:lnTo>
                <a:lnTo>
                  <a:pt x="1483" y="73"/>
                </a:lnTo>
                <a:lnTo>
                  <a:pt x="1483" y="73"/>
                </a:lnTo>
                <a:lnTo>
                  <a:pt x="1486" y="73"/>
                </a:lnTo>
                <a:lnTo>
                  <a:pt x="1486" y="73"/>
                </a:lnTo>
                <a:lnTo>
                  <a:pt x="1491" y="73"/>
                </a:lnTo>
                <a:close/>
                <a:moveTo>
                  <a:pt x="1675" y="243"/>
                </a:moveTo>
                <a:lnTo>
                  <a:pt x="1672" y="246"/>
                </a:lnTo>
                <a:lnTo>
                  <a:pt x="1672" y="246"/>
                </a:lnTo>
                <a:lnTo>
                  <a:pt x="1672" y="246"/>
                </a:lnTo>
                <a:lnTo>
                  <a:pt x="1672" y="248"/>
                </a:lnTo>
                <a:lnTo>
                  <a:pt x="1675" y="248"/>
                </a:lnTo>
                <a:lnTo>
                  <a:pt x="1675" y="248"/>
                </a:lnTo>
                <a:lnTo>
                  <a:pt x="1679" y="248"/>
                </a:lnTo>
                <a:lnTo>
                  <a:pt x="1687" y="248"/>
                </a:lnTo>
                <a:lnTo>
                  <a:pt x="1689" y="248"/>
                </a:lnTo>
                <a:lnTo>
                  <a:pt x="1689" y="248"/>
                </a:lnTo>
                <a:lnTo>
                  <a:pt x="1689" y="248"/>
                </a:lnTo>
                <a:lnTo>
                  <a:pt x="1691" y="246"/>
                </a:lnTo>
                <a:lnTo>
                  <a:pt x="1691" y="246"/>
                </a:lnTo>
                <a:lnTo>
                  <a:pt x="1691" y="246"/>
                </a:lnTo>
                <a:lnTo>
                  <a:pt x="1689" y="246"/>
                </a:lnTo>
                <a:lnTo>
                  <a:pt x="1684" y="246"/>
                </a:lnTo>
                <a:lnTo>
                  <a:pt x="1682" y="243"/>
                </a:lnTo>
                <a:lnTo>
                  <a:pt x="1679" y="243"/>
                </a:lnTo>
                <a:lnTo>
                  <a:pt x="1675" y="243"/>
                </a:lnTo>
                <a:lnTo>
                  <a:pt x="1675" y="243"/>
                </a:lnTo>
                <a:close/>
                <a:moveTo>
                  <a:pt x="1488" y="80"/>
                </a:moveTo>
                <a:lnTo>
                  <a:pt x="1491" y="80"/>
                </a:lnTo>
                <a:lnTo>
                  <a:pt x="1493" y="80"/>
                </a:lnTo>
                <a:lnTo>
                  <a:pt x="1495" y="80"/>
                </a:lnTo>
                <a:lnTo>
                  <a:pt x="1498" y="80"/>
                </a:lnTo>
                <a:lnTo>
                  <a:pt x="1502" y="80"/>
                </a:lnTo>
                <a:lnTo>
                  <a:pt x="1502" y="80"/>
                </a:lnTo>
                <a:lnTo>
                  <a:pt x="1502" y="80"/>
                </a:lnTo>
                <a:lnTo>
                  <a:pt x="1502" y="78"/>
                </a:lnTo>
                <a:lnTo>
                  <a:pt x="1502" y="78"/>
                </a:lnTo>
                <a:lnTo>
                  <a:pt x="1500" y="78"/>
                </a:lnTo>
                <a:lnTo>
                  <a:pt x="1498" y="78"/>
                </a:lnTo>
                <a:lnTo>
                  <a:pt x="1495" y="78"/>
                </a:lnTo>
                <a:lnTo>
                  <a:pt x="1491" y="78"/>
                </a:lnTo>
                <a:lnTo>
                  <a:pt x="1488" y="78"/>
                </a:lnTo>
                <a:lnTo>
                  <a:pt x="1488" y="78"/>
                </a:lnTo>
                <a:lnTo>
                  <a:pt x="1486" y="78"/>
                </a:lnTo>
                <a:lnTo>
                  <a:pt x="1486" y="80"/>
                </a:lnTo>
                <a:lnTo>
                  <a:pt x="1486" y="80"/>
                </a:lnTo>
                <a:lnTo>
                  <a:pt x="1488" y="80"/>
                </a:lnTo>
                <a:close/>
                <a:moveTo>
                  <a:pt x="1417" y="144"/>
                </a:moveTo>
                <a:lnTo>
                  <a:pt x="1417" y="146"/>
                </a:lnTo>
                <a:lnTo>
                  <a:pt x="1417" y="146"/>
                </a:lnTo>
                <a:lnTo>
                  <a:pt x="1417" y="146"/>
                </a:lnTo>
                <a:lnTo>
                  <a:pt x="1417" y="146"/>
                </a:lnTo>
                <a:lnTo>
                  <a:pt x="1420" y="149"/>
                </a:lnTo>
                <a:lnTo>
                  <a:pt x="1420" y="149"/>
                </a:lnTo>
                <a:lnTo>
                  <a:pt x="1420" y="149"/>
                </a:lnTo>
                <a:lnTo>
                  <a:pt x="1420" y="149"/>
                </a:lnTo>
                <a:lnTo>
                  <a:pt x="1417" y="151"/>
                </a:lnTo>
                <a:lnTo>
                  <a:pt x="1417" y="149"/>
                </a:lnTo>
                <a:lnTo>
                  <a:pt x="1417" y="149"/>
                </a:lnTo>
                <a:lnTo>
                  <a:pt x="1415" y="146"/>
                </a:lnTo>
                <a:lnTo>
                  <a:pt x="1413" y="149"/>
                </a:lnTo>
                <a:lnTo>
                  <a:pt x="1410" y="149"/>
                </a:lnTo>
                <a:lnTo>
                  <a:pt x="1408" y="149"/>
                </a:lnTo>
                <a:lnTo>
                  <a:pt x="1405" y="149"/>
                </a:lnTo>
                <a:lnTo>
                  <a:pt x="1405" y="149"/>
                </a:lnTo>
                <a:lnTo>
                  <a:pt x="1405" y="151"/>
                </a:lnTo>
                <a:lnTo>
                  <a:pt x="1405" y="151"/>
                </a:lnTo>
                <a:lnTo>
                  <a:pt x="1410" y="154"/>
                </a:lnTo>
                <a:lnTo>
                  <a:pt x="1413" y="154"/>
                </a:lnTo>
                <a:lnTo>
                  <a:pt x="1415" y="154"/>
                </a:lnTo>
                <a:lnTo>
                  <a:pt x="1415" y="154"/>
                </a:lnTo>
                <a:lnTo>
                  <a:pt x="1417" y="151"/>
                </a:lnTo>
                <a:lnTo>
                  <a:pt x="1420" y="151"/>
                </a:lnTo>
                <a:lnTo>
                  <a:pt x="1420" y="154"/>
                </a:lnTo>
                <a:lnTo>
                  <a:pt x="1422" y="154"/>
                </a:lnTo>
                <a:lnTo>
                  <a:pt x="1420" y="154"/>
                </a:lnTo>
                <a:lnTo>
                  <a:pt x="1420" y="154"/>
                </a:lnTo>
                <a:lnTo>
                  <a:pt x="1417" y="154"/>
                </a:lnTo>
                <a:lnTo>
                  <a:pt x="1417" y="154"/>
                </a:lnTo>
                <a:lnTo>
                  <a:pt x="1415" y="154"/>
                </a:lnTo>
                <a:lnTo>
                  <a:pt x="1415" y="154"/>
                </a:lnTo>
                <a:lnTo>
                  <a:pt x="1413" y="154"/>
                </a:lnTo>
                <a:lnTo>
                  <a:pt x="1413" y="156"/>
                </a:lnTo>
                <a:lnTo>
                  <a:pt x="1413" y="156"/>
                </a:lnTo>
                <a:lnTo>
                  <a:pt x="1413" y="156"/>
                </a:lnTo>
                <a:lnTo>
                  <a:pt x="1415" y="156"/>
                </a:lnTo>
                <a:lnTo>
                  <a:pt x="1415" y="156"/>
                </a:lnTo>
                <a:lnTo>
                  <a:pt x="1415" y="156"/>
                </a:lnTo>
                <a:lnTo>
                  <a:pt x="1415" y="156"/>
                </a:lnTo>
                <a:lnTo>
                  <a:pt x="1415" y="158"/>
                </a:lnTo>
                <a:lnTo>
                  <a:pt x="1415" y="158"/>
                </a:lnTo>
                <a:lnTo>
                  <a:pt x="1413" y="158"/>
                </a:lnTo>
                <a:lnTo>
                  <a:pt x="1413" y="161"/>
                </a:lnTo>
                <a:lnTo>
                  <a:pt x="1413" y="158"/>
                </a:lnTo>
                <a:lnTo>
                  <a:pt x="1410" y="158"/>
                </a:lnTo>
                <a:lnTo>
                  <a:pt x="1410" y="158"/>
                </a:lnTo>
                <a:lnTo>
                  <a:pt x="1408" y="161"/>
                </a:lnTo>
                <a:lnTo>
                  <a:pt x="1405" y="161"/>
                </a:lnTo>
                <a:lnTo>
                  <a:pt x="1405" y="161"/>
                </a:lnTo>
                <a:lnTo>
                  <a:pt x="1398" y="163"/>
                </a:lnTo>
                <a:lnTo>
                  <a:pt x="1396" y="163"/>
                </a:lnTo>
                <a:lnTo>
                  <a:pt x="1394" y="163"/>
                </a:lnTo>
                <a:lnTo>
                  <a:pt x="1394" y="163"/>
                </a:lnTo>
                <a:lnTo>
                  <a:pt x="1394" y="161"/>
                </a:lnTo>
                <a:lnTo>
                  <a:pt x="1394" y="161"/>
                </a:lnTo>
                <a:lnTo>
                  <a:pt x="1394" y="158"/>
                </a:lnTo>
                <a:lnTo>
                  <a:pt x="1394" y="158"/>
                </a:lnTo>
                <a:lnTo>
                  <a:pt x="1394" y="158"/>
                </a:lnTo>
                <a:lnTo>
                  <a:pt x="1394" y="158"/>
                </a:lnTo>
                <a:lnTo>
                  <a:pt x="1394" y="156"/>
                </a:lnTo>
                <a:lnTo>
                  <a:pt x="1391" y="156"/>
                </a:lnTo>
                <a:lnTo>
                  <a:pt x="1389" y="156"/>
                </a:lnTo>
                <a:lnTo>
                  <a:pt x="1387" y="156"/>
                </a:lnTo>
                <a:lnTo>
                  <a:pt x="1384" y="158"/>
                </a:lnTo>
                <a:lnTo>
                  <a:pt x="1382" y="158"/>
                </a:lnTo>
                <a:lnTo>
                  <a:pt x="1380" y="158"/>
                </a:lnTo>
                <a:lnTo>
                  <a:pt x="1380" y="161"/>
                </a:lnTo>
                <a:lnTo>
                  <a:pt x="1377" y="161"/>
                </a:lnTo>
                <a:lnTo>
                  <a:pt x="1377" y="161"/>
                </a:lnTo>
                <a:lnTo>
                  <a:pt x="1377" y="163"/>
                </a:lnTo>
                <a:lnTo>
                  <a:pt x="1377" y="165"/>
                </a:lnTo>
                <a:lnTo>
                  <a:pt x="1382" y="165"/>
                </a:lnTo>
                <a:lnTo>
                  <a:pt x="1382" y="168"/>
                </a:lnTo>
                <a:lnTo>
                  <a:pt x="1382" y="168"/>
                </a:lnTo>
                <a:lnTo>
                  <a:pt x="1382" y="168"/>
                </a:lnTo>
                <a:lnTo>
                  <a:pt x="1382" y="170"/>
                </a:lnTo>
                <a:lnTo>
                  <a:pt x="1382" y="170"/>
                </a:lnTo>
                <a:lnTo>
                  <a:pt x="1384" y="170"/>
                </a:lnTo>
                <a:lnTo>
                  <a:pt x="1387" y="170"/>
                </a:lnTo>
                <a:lnTo>
                  <a:pt x="1387" y="170"/>
                </a:lnTo>
                <a:lnTo>
                  <a:pt x="1387" y="170"/>
                </a:lnTo>
                <a:lnTo>
                  <a:pt x="1389" y="170"/>
                </a:lnTo>
                <a:lnTo>
                  <a:pt x="1389" y="170"/>
                </a:lnTo>
                <a:lnTo>
                  <a:pt x="1389" y="170"/>
                </a:lnTo>
                <a:lnTo>
                  <a:pt x="1391" y="172"/>
                </a:lnTo>
                <a:lnTo>
                  <a:pt x="1391" y="172"/>
                </a:lnTo>
                <a:lnTo>
                  <a:pt x="1394" y="172"/>
                </a:lnTo>
                <a:lnTo>
                  <a:pt x="1394" y="175"/>
                </a:lnTo>
                <a:lnTo>
                  <a:pt x="1394" y="177"/>
                </a:lnTo>
                <a:lnTo>
                  <a:pt x="1396" y="180"/>
                </a:lnTo>
                <a:lnTo>
                  <a:pt x="1396" y="182"/>
                </a:lnTo>
                <a:lnTo>
                  <a:pt x="1398" y="182"/>
                </a:lnTo>
                <a:lnTo>
                  <a:pt x="1396" y="184"/>
                </a:lnTo>
                <a:lnTo>
                  <a:pt x="1396" y="184"/>
                </a:lnTo>
                <a:lnTo>
                  <a:pt x="1396" y="187"/>
                </a:lnTo>
                <a:lnTo>
                  <a:pt x="1398" y="187"/>
                </a:lnTo>
                <a:lnTo>
                  <a:pt x="1401" y="187"/>
                </a:lnTo>
                <a:lnTo>
                  <a:pt x="1401" y="187"/>
                </a:lnTo>
                <a:lnTo>
                  <a:pt x="1403" y="187"/>
                </a:lnTo>
                <a:lnTo>
                  <a:pt x="1405" y="187"/>
                </a:lnTo>
                <a:lnTo>
                  <a:pt x="1408" y="187"/>
                </a:lnTo>
                <a:lnTo>
                  <a:pt x="1410" y="184"/>
                </a:lnTo>
                <a:lnTo>
                  <a:pt x="1413" y="184"/>
                </a:lnTo>
                <a:lnTo>
                  <a:pt x="1413" y="184"/>
                </a:lnTo>
                <a:lnTo>
                  <a:pt x="1413" y="182"/>
                </a:lnTo>
                <a:lnTo>
                  <a:pt x="1413" y="180"/>
                </a:lnTo>
                <a:lnTo>
                  <a:pt x="1413" y="180"/>
                </a:lnTo>
                <a:lnTo>
                  <a:pt x="1415" y="177"/>
                </a:lnTo>
                <a:lnTo>
                  <a:pt x="1417" y="177"/>
                </a:lnTo>
                <a:lnTo>
                  <a:pt x="1417" y="177"/>
                </a:lnTo>
                <a:lnTo>
                  <a:pt x="1417" y="177"/>
                </a:lnTo>
                <a:lnTo>
                  <a:pt x="1415" y="177"/>
                </a:lnTo>
                <a:lnTo>
                  <a:pt x="1415" y="180"/>
                </a:lnTo>
                <a:lnTo>
                  <a:pt x="1415" y="180"/>
                </a:lnTo>
                <a:lnTo>
                  <a:pt x="1415" y="180"/>
                </a:lnTo>
                <a:lnTo>
                  <a:pt x="1415" y="180"/>
                </a:lnTo>
                <a:lnTo>
                  <a:pt x="1422" y="182"/>
                </a:lnTo>
                <a:lnTo>
                  <a:pt x="1424" y="182"/>
                </a:lnTo>
                <a:lnTo>
                  <a:pt x="1429" y="180"/>
                </a:lnTo>
                <a:lnTo>
                  <a:pt x="1429" y="180"/>
                </a:lnTo>
                <a:lnTo>
                  <a:pt x="1431" y="180"/>
                </a:lnTo>
                <a:lnTo>
                  <a:pt x="1434" y="177"/>
                </a:lnTo>
                <a:lnTo>
                  <a:pt x="1439" y="177"/>
                </a:lnTo>
                <a:lnTo>
                  <a:pt x="1441" y="175"/>
                </a:lnTo>
                <a:lnTo>
                  <a:pt x="1441" y="175"/>
                </a:lnTo>
                <a:lnTo>
                  <a:pt x="1441" y="175"/>
                </a:lnTo>
                <a:lnTo>
                  <a:pt x="1441" y="175"/>
                </a:lnTo>
                <a:lnTo>
                  <a:pt x="1443" y="172"/>
                </a:lnTo>
                <a:lnTo>
                  <a:pt x="1446" y="172"/>
                </a:lnTo>
                <a:lnTo>
                  <a:pt x="1446" y="170"/>
                </a:lnTo>
                <a:lnTo>
                  <a:pt x="1446" y="170"/>
                </a:lnTo>
                <a:lnTo>
                  <a:pt x="1446" y="170"/>
                </a:lnTo>
                <a:lnTo>
                  <a:pt x="1446" y="170"/>
                </a:lnTo>
                <a:lnTo>
                  <a:pt x="1446" y="170"/>
                </a:lnTo>
                <a:lnTo>
                  <a:pt x="1446" y="170"/>
                </a:lnTo>
                <a:lnTo>
                  <a:pt x="1448" y="170"/>
                </a:lnTo>
                <a:lnTo>
                  <a:pt x="1450" y="168"/>
                </a:lnTo>
                <a:lnTo>
                  <a:pt x="1450" y="168"/>
                </a:lnTo>
                <a:lnTo>
                  <a:pt x="1453" y="165"/>
                </a:lnTo>
                <a:lnTo>
                  <a:pt x="1455" y="165"/>
                </a:lnTo>
                <a:lnTo>
                  <a:pt x="1455" y="163"/>
                </a:lnTo>
                <a:lnTo>
                  <a:pt x="1455" y="163"/>
                </a:lnTo>
                <a:lnTo>
                  <a:pt x="1455" y="163"/>
                </a:lnTo>
                <a:lnTo>
                  <a:pt x="1455" y="163"/>
                </a:lnTo>
                <a:lnTo>
                  <a:pt x="1450" y="163"/>
                </a:lnTo>
                <a:lnTo>
                  <a:pt x="1448" y="163"/>
                </a:lnTo>
                <a:lnTo>
                  <a:pt x="1446" y="163"/>
                </a:lnTo>
                <a:lnTo>
                  <a:pt x="1446" y="163"/>
                </a:lnTo>
                <a:lnTo>
                  <a:pt x="1448" y="163"/>
                </a:lnTo>
                <a:lnTo>
                  <a:pt x="1448" y="163"/>
                </a:lnTo>
                <a:lnTo>
                  <a:pt x="1450" y="161"/>
                </a:lnTo>
                <a:lnTo>
                  <a:pt x="1448" y="161"/>
                </a:lnTo>
                <a:lnTo>
                  <a:pt x="1448" y="161"/>
                </a:lnTo>
                <a:lnTo>
                  <a:pt x="1448" y="161"/>
                </a:lnTo>
                <a:lnTo>
                  <a:pt x="1448" y="158"/>
                </a:lnTo>
                <a:lnTo>
                  <a:pt x="1450" y="158"/>
                </a:lnTo>
                <a:lnTo>
                  <a:pt x="1450" y="158"/>
                </a:lnTo>
                <a:lnTo>
                  <a:pt x="1448" y="158"/>
                </a:lnTo>
                <a:lnTo>
                  <a:pt x="1448" y="158"/>
                </a:lnTo>
                <a:lnTo>
                  <a:pt x="1446" y="158"/>
                </a:lnTo>
                <a:lnTo>
                  <a:pt x="1443" y="158"/>
                </a:lnTo>
                <a:lnTo>
                  <a:pt x="1441" y="158"/>
                </a:lnTo>
                <a:lnTo>
                  <a:pt x="1439" y="158"/>
                </a:lnTo>
                <a:lnTo>
                  <a:pt x="1436" y="158"/>
                </a:lnTo>
                <a:lnTo>
                  <a:pt x="1436" y="158"/>
                </a:lnTo>
                <a:lnTo>
                  <a:pt x="1436" y="158"/>
                </a:lnTo>
                <a:lnTo>
                  <a:pt x="1436" y="158"/>
                </a:lnTo>
                <a:lnTo>
                  <a:pt x="1436" y="158"/>
                </a:lnTo>
                <a:lnTo>
                  <a:pt x="1439" y="156"/>
                </a:lnTo>
                <a:lnTo>
                  <a:pt x="1441" y="156"/>
                </a:lnTo>
                <a:lnTo>
                  <a:pt x="1450" y="154"/>
                </a:lnTo>
                <a:lnTo>
                  <a:pt x="1455" y="151"/>
                </a:lnTo>
                <a:lnTo>
                  <a:pt x="1460" y="151"/>
                </a:lnTo>
                <a:lnTo>
                  <a:pt x="1460" y="151"/>
                </a:lnTo>
                <a:lnTo>
                  <a:pt x="1460" y="149"/>
                </a:lnTo>
                <a:lnTo>
                  <a:pt x="1460" y="149"/>
                </a:lnTo>
                <a:lnTo>
                  <a:pt x="1457" y="149"/>
                </a:lnTo>
                <a:lnTo>
                  <a:pt x="1457" y="149"/>
                </a:lnTo>
                <a:lnTo>
                  <a:pt x="1455" y="149"/>
                </a:lnTo>
                <a:lnTo>
                  <a:pt x="1455" y="149"/>
                </a:lnTo>
                <a:lnTo>
                  <a:pt x="1457" y="149"/>
                </a:lnTo>
                <a:lnTo>
                  <a:pt x="1457" y="149"/>
                </a:lnTo>
                <a:lnTo>
                  <a:pt x="1457" y="149"/>
                </a:lnTo>
                <a:lnTo>
                  <a:pt x="1460" y="149"/>
                </a:lnTo>
                <a:lnTo>
                  <a:pt x="1462" y="149"/>
                </a:lnTo>
                <a:lnTo>
                  <a:pt x="1465" y="149"/>
                </a:lnTo>
                <a:lnTo>
                  <a:pt x="1465" y="146"/>
                </a:lnTo>
                <a:lnTo>
                  <a:pt x="1467" y="146"/>
                </a:lnTo>
                <a:lnTo>
                  <a:pt x="1467" y="146"/>
                </a:lnTo>
                <a:lnTo>
                  <a:pt x="1467" y="146"/>
                </a:lnTo>
                <a:lnTo>
                  <a:pt x="1469" y="144"/>
                </a:lnTo>
                <a:lnTo>
                  <a:pt x="1469" y="144"/>
                </a:lnTo>
                <a:lnTo>
                  <a:pt x="1467" y="144"/>
                </a:lnTo>
                <a:lnTo>
                  <a:pt x="1467" y="144"/>
                </a:lnTo>
                <a:lnTo>
                  <a:pt x="1465" y="142"/>
                </a:lnTo>
                <a:lnTo>
                  <a:pt x="1462" y="142"/>
                </a:lnTo>
                <a:lnTo>
                  <a:pt x="1460" y="142"/>
                </a:lnTo>
                <a:lnTo>
                  <a:pt x="1460" y="144"/>
                </a:lnTo>
                <a:lnTo>
                  <a:pt x="1455" y="144"/>
                </a:lnTo>
                <a:lnTo>
                  <a:pt x="1450" y="144"/>
                </a:lnTo>
                <a:lnTo>
                  <a:pt x="1446" y="144"/>
                </a:lnTo>
                <a:lnTo>
                  <a:pt x="1443" y="144"/>
                </a:lnTo>
                <a:lnTo>
                  <a:pt x="1441" y="146"/>
                </a:lnTo>
                <a:lnTo>
                  <a:pt x="1434" y="142"/>
                </a:lnTo>
                <a:lnTo>
                  <a:pt x="1431" y="142"/>
                </a:lnTo>
                <a:lnTo>
                  <a:pt x="1431" y="142"/>
                </a:lnTo>
                <a:lnTo>
                  <a:pt x="1429" y="144"/>
                </a:lnTo>
                <a:lnTo>
                  <a:pt x="1431" y="144"/>
                </a:lnTo>
                <a:lnTo>
                  <a:pt x="1431" y="144"/>
                </a:lnTo>
                <a:lnTo>
                  <a:pt x="1434" y="144"/>
                </a:lnTo>
                <a:lnTo>
                  <a:pt x="1434" y="144"/>
                </a:lnTo>
                <a:lnTo>
                  <a:pt x="1431" y="144"/>
                </a:lnTo>
                <a:lnTo>
                  <a:pt x="1429" y="144"/>
                </a:lnTo>
                <a:lnTo>
                  <a:pt x="1427" y="144"/>
                </a:lnTo>
                <a:lnTo>
                  <a:pt x="1420" y="144"/>
                </a:lnTo>
                <a:lnTo>
                  <a:pt x="1420" y="144"/>
                </a:lnTo>
                <a:lnTo>
                  <a:pt x="1417" y="144"/>
                </a:lnTo>
                <a:close/>
                <a:moveTo>
                  <a:pt x="1474" y="99"/>
                </a:moveTo>
                <a:lnTo>
                  <a:pt x="1481" y="97"/>
                </a:lnTo>
                <a:lnTo>
                  <a:pt x="1488" y="97"/>
                </a:lnTo>
                <a:lnTo>
                  <a:pt x="1486" y="97"/>
                </a:lnTo>
                <a:lnTo>
                  <a:pt x="1486" y="97"/>
                </a:lnTo>
                <a:lnTo>
                  <a:pt x="1481" y="97"/>
                </a:lnTo>
                <a:lnTo>
                  <a:pt x="1481" y="97"/>
                </a:lnTo>
                <a:lnTo>
                  <a:pt x="1476" y="97"/>
                </a:lnTo>
                <a:lnTo>
                  <a:pt x="1472" y="97"/>
                </a:lnTo>
                <a:lnTo>
                  <a:pt x="1469" y="99"/>
                </a:lnTo>
                <a:lnTo>
                  <a:pt x="1469" y="99"/>
                </a:lnTo>
                <a:lnTo>
                  <a:pt x="1469" y="99"/>
                </a:lnTo>
                <a:lnTo>
                  <a:pt x="1474" y="99"/>
                </a:lnTo>
                <a:close/>
                <a:moveTo>
                  <a:pt x="1441" y="102"/>
                </a:moveTo>
                <a:lnTo>
                  <a:pt x="1443" y="102"/>
                </a:lnTo>
                <a:lnTo>
                  <a:pt x="1446" y="102"/>
                </a:lnTo>
                <a:lnTo>
                  <a:pt x="1448" y="102"/>
                </a:lnTo>
                <a:lnTo>
                  <a:pt x="1448" y="102"/>
                </a:lnTo>
                <a:lnTo>
                  <a:pt x="1448" y="102"/>
                </a:lnTo>
                <a:lnTo>
                  <a:pt x="1448" y="99"/>
                </a:lnTo>
                <a:lnTo>
                  <a:pt x="1443" y="99"/>
                </a:lnTo>
                <a:lnTo>
                  <a:pt x="1443" y="99"/>
                </a:lnTo>
                <a:lnTo>
                  <a:pt x="1443" y="99"/>
                </a:lnTo>
                <a:lnTo>
                  <a:pt x="1443" y="99"/>
                </a:lnTo>
                <a:lnTo>
                  <a:pt x="1441" y="99"/>
                </a:lnTo>
                <a:lnTo>
                  <a:pt x="1439" y="99"/>
                </a:lnTo>
                <a:lnTo>
                  <a:pt x="1441" y="97"/>
                </a:lnTo>
                <a:lnTo>
                  <a:pt x="1441" y="97"/>
                </a:lnTo>
                <a:lnTo>
                  <a:pt x="1441" y="97"/>
                </a:lnTo>
                <a:lnTo>
                  <a:pt x="1441" y="97"/>
                </a:lnTo>
                <a:lnTo>
                  <a:pt x="1439" y="97"/>
                </a:lnTo>
                <a:lnTo>
                  <a:pt x="1434" y="97"/>
                </a:lnTo>
                <a:lnTo>
                  <a:pt x="1434" y="99"/>
                </a:lnTo>
                <a:lnTo>
                  <a:pt x="1431" y="99"/>
                </a:lnTo>
                <a:lnTo>
                  <a:pt x="1431" y="99"/>
                </a:lnTo>
                <a:lnTo>
                  <a:pt x="1431" y="99"/>
                </a:lnTo>
                <a:lnTo>
                  <a:pt x="1429" y="102"/>
                </a:lnTo>
                <a:lnTo>
                  <a:pt x="1429" y="102"/>
                </a:lnTo>
                <a:lnTo>
                  <a:pt x="1431" y="102"/>
                </a:lnTo>
                <a:lnTo>
                  <a:pt x="1441" y="102"/>
                </a:lnTo>
                <a:close/>
                <a:moveTo>
                  <a:pt x="1271" y="234"/>
                </a:moveTo>
                <a:lnTo>
                  <a:pt x="1268" y="234"/>
                </a:lnTo>
                <a:lnTo>
                  <a:pt x="1268" y="236"/>
                </a:lnTo>
                <a:lnTo>
                  <a:pt x="1268" y="236"/>
                </a:lnTo>
                <a:lnTo>
                  <a:pt x="1268" y="236"/>
                </a:lnTo>
                <a:lnTo>
                  <a:pt x="1268" y="236"/>
                </a:lnTo>
                <a:lnTo>
                  <a:pt x="1271" y="239"/>
                </a:lnTo>
                <a:lnTo>
                  <a:pt x="1271" y="239"/>
                </a:lnTo>
                <a:lnTo>
                  <a:pt x="1273" y="239"/>
                </a:lnTo>
                <a:lnTo>
                  <a:pt x="1273" y="236"/>
                </a:lnTo>
                <a:lnTo>
                  <a:pt x="1273" y="236"/>
                </a:lnTo>
                <a:lnTo>
                  <a:pt x="1276" y="236"/>
                </a:lnTo>
                <a:lnTo>
                  <a:pt x="1276" y="236"/>
                </a:lnTo>
                <a:lnTo>
                  <a:pt x="1273" y="234"/>
                </a:lnTo>
                <a:lnTo>
                  <a:pt x="1273" y="234"/>
                </a:lnTo>
                <a:lnTo>
                  <a:pt x="1271" y="234"/>
                </a:lnTo>
                <a:close/>
                <a:moveTo>
                  <a:pt x="1335" y="220"/>
                </a:moveTo>
                <a:lnTo>
                  <a:pt x="1335" y="220"/>
                </a:lnTo>
                <a:lnTo>
                  <a:pt x="1335" y="220"/>
                </a:lnTo>
                <a:lnTo>
                  <a:pt x="1337" y="220"/>
                </a:lnTo>
                <a:lnTo>
                  <a:pt x="1337" y="220"/>
                </a:lnTo>
                <a:lnTo>
                  <a:pt x="1337" y="220"/>
                </a:lnTo>
                <a:lnTo>
                  <a:pt x="1339" y="220"/>
                </a:lnTo>
                <a:lnTo>
                  <a:pt x="1339" y="217"/>
                </a:lnTo>
                <a:lnTo>
                  <a:pt x="1339" y="217"/>
                </a:lnTo>
                <a:lnTo>
                  <a:pt x="1337" y="217"/>
                </a:lnTo>
                <a:lnTo>
                  <a:pt x="1337" y="217"/>
                </a:lnTo>
                <a:lnTo>
                  <a:pt x="1335" y="217"/>
                </a:lnTo>
                <a:lnTo>
                  <a:pt x="1335" y="217"/>
                </a:lnTo>
                <a:lnTo>
                  <a:pt x="1335" y="217"/>
                </a:lnTo>
                <a:lnTo>
                  <a:pt x="1337" y="217"/>
                </a:lnTo>
                <a:lnTo>
                  <a:pt x="1337" y="220"/>
                </a:lnTo>
                <a:lnTo>
                  <a:pt x="1337" y="220"/>
                </a:lnTo>
                <a:lnTo>
                  <a:pt x="1335" y="220"/>
                </a:lnTo>
                <a:lnTo>
                  <a:pt x="1335" y="220"/>
                </a:lnTo>
                <a:lnTo>
                  <a:pt x="1335" y="220"/>
                </a:lnTo>
                <a:lnTo>
                  <a:pt x="1335" y="220"/>
                </a:lnTo>
                <a:close/>
                <a:moveTo>
                  <a:pt x="1311" y="232"/>
                </a:moveTo>
                <a:lnTo>
                  <a:pt x="1311" y="232"/>
                </a:lnTo>
                <a:lnTo>
                  <a:pt x="1309" y="232"/>
                </a:lnTo>
                <a:lnTo>
                  <a:pt x="1306" y="234"/>
                </a:lnTo>
                <a:lnTo>
                  <a:pt x="1309" y="234"/>
                </a:lnTo>
                <a:lnTo>
                  <a:pt x="1311" y="234"/>
                </a:lnTo>
                <a:lnTo>
                  <a:pt x="1311" y="234"/>
                </a:lnTo>
                <a:lnTo>
                  <a:pt x="1311" y="234"/>
                </a:lnTo>
                <a:lnTo>
                  <a:pt x="1313" y="234"/>
                </a:lnTo>
                <a:lnTo>
                  <a:pt x="1316" y="234"/>
                </a:lnTo>
                <a:lnTo>
                  <a:pt x="1316" y="232"/>
                </a:lnTo>
                <a:lnTo>
                  <a:pt x="1316" y="232"/>
                </a:lnTo>
                <a:lnTo>
                  <a:pt x="1316" y="232"/>
                </a:lnTo>
                <a:lnTo>
                  <a:pt x="1316" y="232"/>
                </a:lnTo>
                <a:lnTo>
                  <a:pt x="1313" y="229"/>
                </a:lnTo>
                <a:lnTo>
                  <a:pt x="1311" y="232"/>
                </a:lnTo>
                <a:close/>
                <a:moveTo>
                  <a:pt x="1200" y="246"/>
                </a:moveTo>
                <a:lnTo>
                  <a:pt x="1200" y="246"/>
                </a:lnTo>
                <a:lnTo>
                  <a:pt x="1200" y="246"/>
                </a:lnTo>
                <a:lnTo>
                  <a:pt x="1200" y="246"/>
                </a:lnTo>
                <a:lnTo>
                  <a:pt x="1202" y="248"/>
                </a:lnTo>
                <a:lnTo>
                  <a:pt x="1202" y="248"/>
                </a:lnTo>
                <a:lnTo>
                  <a:pt x="1202" y="248"/>
                </a:lnTo>
                <a:lnTo>
                  <a:pt x="1205" y="246"/>
                </a:lnTo>
                <a:lnTo>
                  <a:pt x="1205" y="246"/>
                </a:lnTo>
                <a:lnTo>
                  <a:pt x="1202" y="246"/>
                </a:lnTo>
                <a:lnTo>
                  <a:pt x="1200" y="246"/>
                </a:lnTo>
                <a:close/>
                <a:moveTo>
                  <a:pt x="1209" y="253"/>
                </a:moveTo>
                <a:lnTo>
                  <a:pt x="1209" y="250"/>
                </a:lnTo>
                <a:lnTo>
                  <a:pt x="1209" y="253"/>
                </a:lnTo>
                <a:lnTo>
                  <a:pt x="1207" y="253"/>
                </a:lnTo>
                <a:lnTo>
                  <a:pt x="1207" y="253"/>
                </a:lnTo>
                <a:lnTo>
                  <a:pt x="1205" y="255"/>
                </a:lnTo>
                <a:lnTo>
                  <a:pt x="1205" y="255"/>
                </a:lnTo>
                <a:lnTo>
                  <a:pt x="1205" y="257"/>
                </a:lnTo>
                <a:lnTo>
                  <a:pt x="1205" y="257"/>
                </a:lnTo>
                <a:lnTo>
                  <a:pt x="1205" y="257"/>
                </a:lnTo>
                <a:lnTo>
                  <a:pt x="1207" y="255"/>
                </a:lnTo>
                <a:lnTo>
                  <a:pt x="1209" y="255"/>
                </a:lnTo>
                <a:lnTo>
                  <a:pt x="1209" y="255"/>
                </a:lnTo>
                <a:lnTo>
                  <a:pt x="1209" y="255"/>
                </a:lnTo>
                <a:lnTo>
                  <a:pt x="1209" y="253"/>
                </a:lnTo>
                <a:lnTo>
                  <a:pt x="1209" y="253"/>
                </a:lnTo>
                <a:lnTo>
                  <a:pt x="1209" y="253"/>
                </a:lnTo>
                <a:close/>
                <a:moveTo>
                  <a:pt x="1363" y="232"/>
                </a:moveTo>
                <a:lnTo>
                  <a:pt x="1363" y="232"/>
                </a:lnTo>
                <a:lnTo>
                  <a:pt x="1363" y="232"/>
                </a:lnTo>
                <a:lnTo>
                  <a:pt x="1368" y="234"/>
                </a:lnTo>
                <a:lnTo>
                  <a:pt x="1370" y="234"/>
                </a:lnTo>
                <a:lnTo>
                  <a:pt x="1370" y="236"/>
                </a:lnTo>
                <a:lnTo>
                  <a:pt x="1372" y="236"/>
                </a:lnTo>
                <a:lnTo>
                  <a:pt x="1377" y="236"/>
                </a:lnTo>
                <a:lnTo>
                  <a:pt x="1382" y="236"/>
                </a:lnTo>
                <a:lnTo>
                  <a:pt x="1384" y="236"/>
                </a:lnTo>
                <a:lnTo>
                  <a:pt x="1387" y="236"/>
                </a:lnTo>
                <a:lnTo>
                  <a:pt x="1391" y="234"/>
                </a:lnTo>
                <a:lnTo>
                  <a:pt x="1394" y="234"/>
                </a:lnTo>
                <a:lnTo>
                  <a:pt x="1396" y="234"/>
                </a:lnTo>
                <a:lnTo>
                  <a:pt x="1398" y="232"/>
                </a:lnTo>
                <a:lnTo>
                  <a:pt x="1398" y="232"/>
                </a:lnTo>
                <a:lnTo>
                  <a:pt x="1401" y="232"/>
                </a:lnTo>
                <a:lnTo>
                  <a:pt x="1403" y="232"/>
                </a:lnTo>
                <a:lnTo>
                  <a:pt x="1405" y="232"/>
                </a:lnTo>
                <a:lnTo>
                  <a:pt x="1405" y="229"/>
                </a:lnTo>
                <a:lnTo>
                  <a:pt x="1405" y="229"/>
                </a:lnTo>
                <a:lnTo>
                  <a:pt x="1405" y="229"/>
                </a:lnTo>
                <a:lnTo>
                  <a:pt x="1403" y="229"/>
                </a:lnTo>
                <a:lnTo>
                  <a:pt x="1401" y="229"/>
                </a:lnTo>
                <a:lnTo>
                  <a:pt x="1401" y="229"/>
                </a:lnTo>
                <a:lnTo>
                  <a:pt x="1401" y="229"/>
                </a:lnTo>
                <a:lnTo>
                  <a:pt x="1398" y="227"/>
                </a:lnTo>
                <a:lnTo>
                  <a:pt x="1401" y="224"/>
                </a:lnTo>
                <a:lnTo>
                  <a:pt x="1401" y="222"/>
                </a:lnTo>
                <a:lnTo>
                  <a:pt x="1401" y="222"/>
                </a:lnTo>
                <a:lnTo>
                  <a:pt x="1396" y="220"/>
                </a:lnTo>
                <a:lnTo>
                  <a:pt x="1396" y="217"/>
                </a:lnTo>
                <a:lnTo>
                  <a:pt x="1394" y="217"/>
                </a:lnTo>
                <a:lnTo>
                  <a:pt x="1394" y="217"/>
                </a:lnTo>
                <a:lnTo>
                  <a:pt x="1394" y="215"/>
                </a:lnTo>
                <a:lnTo>
                  <a:pt x="1394" y="215"/>
                </a:lnTo>
                <a:lnTo>
                  <a:pt x="1391" y="215"/>
                </a:lnTo>
                <a:lnTo>
                  <a:pt x="1391" y="215"/>
                </a:lnTo>
                <a:lnTo>
                  <a:pt x="1389" y="215"/>
                </a:lnTo>
                <a:lnTo>
                  <a:pt x="1389" y="215"/>
                </a:lnTo>
                <a:lnTo>
                  <a:pt x="1389" y="215"/>
                </a:lnTo>
                <a:lnTo>
                  <a:pt x="1391" y="215"/>
                </a:lnTo>
                <a:lnTo>
                  <a:pt x="1391" y="215"/>
                </a:lnTo>
                <a:lnTo>
                  <a:pt x="1391" y="215"/>
                </a:lnTo>
                <a:lnTo>
                  <a:pt x="1391" y="215"/>
                </a:lnTo>
                <a:lnTo>
                  <a:pt x="1391" y="213"/>
                </a:lnTo>
                <a:lnTo>
                  <a:pt x="1389" y="213"/>
                </a:lnTo>
                <a:lnTo>
                  <a:pt x="1389" y="213"/>
                </a:lnTo>
                <a:lnTo>
                  <a:pt x="1387" y="213"/>
                </a:lnTo>
                <a:lnTo>
                  <a:pt x="1384" y="213"/>
                </a:lnTo>
                <a:lnTo>
                  <a:pt x="1382" y="213"/>
                </a:lnTo>
                <a:lnTo>
                  <a:pt x="1382" y="213"/>
                </a:lnTo>
                <a:lnTo>
                  <a:pt x="1380" y="215"/>
                </a:lnTo>
                <a:lnTo>
                  <a:pt x="1380" y="215"/>
                </a:lnTo>
                <a:lnTo>
                  <a:pt x="1380" y="215"/>
                </a:lnTo>
                <a:lnTo>
                  <a:pt x="1377" y="215"/>
                </a:lnTo>
                <a:lnTo>
                  <a:pt x="1377" y="217"/>
                </a:lnTo>
                <a:lnTo>
                  <a:pt x="1380" y="220"/>
                </a:lnTo>
                <a:lnTo>
                  <a:pt x="1377" y="220"/>
                </a:lnTo>
                <a:lnTo>
                  <a:pt x="1377" y="220"/>
                </a:lnTo>
                <a:lnTo>
                  <a:pt x="1375" y="217"/>
                </a:lnTo>
                <a:lnTo>
                  <a:pt x="1375" y="217"/>
                </a:lnTo>
                <a:lnTo>
                  <a:pt x="1375" y="217"/>
                </a:lnTo>
                <a:lnTo>
                  <a:pt x="1372" y="217"/>
                </a:lnTo>
                <a:lnTo>
                  <a:pt x="1372" y="217"/>
                </a:lnTo>
                <a:lnTo>
                  <a:pt x="1372" y="217"/>
                </a:lnTo>
                <a:lnTo>
                  <a:pt x="1372" y="220"/>
                </a:lnTo>
                <a:lnTo>
                  <a:pt x="1372" y="220"/>
                </a:lnTo>
                <a:lnTo>
                  <a:pt x="1372" y="220"/>
                </a:lnTo>
                <a:lnTo>
                  <a:pt x="1372" y="220"/>
                </a:lnTo>
                <a:lnTo>
                  <a:pt x="1372" y="220"/>
                </a:lnTo>
                <a:lnTo>
                  <a:pt x="1372" y="222"/>
                </a:lnTo>
                <a:lnTo>
                  <a:pt x="1370" y="222"/>
                </a:lnTo>
                <a:lnTo>
                  <a:pt x="1370" y="222"/>
                </a:lnTo>
                <a:lnTo>
                  <a:pt x="1365" y="224"/>
                </a:lnTo>
                <a:lnTo>
                  <a:pt x="1363" y="224"/>
                </a:lnTo>
                <a:lnTo>
                  <a:pt x="1358" y="224"/>
                </a:lnTo>
                <a:lnTo>
                  <a:pt x="1354" y="224"/>
                </a:lnTo>
                <a:lnTo>
                  <a:pt x="1354" y="224"/>
                </a:lnTo>
                <a:lnTo>
                  <a:pt x="1351" y="227"/>
                </a:lnTo>
                <a:lnTo>
                  <a:pt x="1351" y="227"/>
                </a:lnTo>
                <a:lnTo>
                  <a:pt x="1351" y="227"/>
                </a:lnTo>
                <a:lnTo>
                  <a:pt x="1351" y="229"/>
                </a:lnTo>
                <a:lnTo>
                  <a:pt x="1351" y="229"/>
                </a:lnTo>
                <a:lnTo>
                  <a:pt x="1351" y="229"/>
                </a:lnTo>
                <a:lnTo>
                  <a:pt x="1354" y="229"/>
                </a:lnTo>
                <a:lnTo>
                  <a:pt x="1354" y="229"/>
                </a:lnTo>
                <a:lnTo>
                  <a:pt x="1356" y="229"/>
                </a:lnTo>
                <a:lnTo>
                  <a:pt x="1356" y="229"/>
                </a:lnTo>
                <a:lnTo>
                  <a:pt x="1358" y="229"/>
                </a:lnTo>
                <a:lnTo>
                  <a:pt x="1358" y="229"/>
                </a:lnTo>
                <a:lnTo>
                  <a:pt x="1358" y="229"/>
                </a:lnTo>
                <a:lnTo>
                  <a:pt x="1358" y="229"/>
                </a:lnTo>
                <a:lnTo>
                  <a:pt x="1358" y="229"/>
                </a:lnTo>
                <a:lnTo>
                  <a:pt x="1358" y="229"/>
                </a:lnTo>
                <a:lnTo>
                  <a:pt x="1358" y="232"/>
                </a:lnTo>
                <a:lnTo>
                  <a:pt x="1358" y="232"/>
                </a:lnTo>
                <a:lnTo>
                  <a:pt x="1361" y="232"/>
                </a:lnTo>
                <a:lnTo>
                  <a:pt x="1363" y="232"/>
                </a:lnTo>
                <a:lnTo>
                  <a:pt x="1363" y="229"/>
                </a:lnTo>
                <a:lnTo>
                  <a:pt x="1365" y="229"/>
                </a:lnTo>
                <a:lnTo>
                  <a:pt x="1365" y="229"/>
                </a:lnTo>
                <a:lnTo>
                  <a:pt x="1365" y="232"/>
                </a:lnTo>
                <a:lnTo>
                  <a:pt x="1363" y="232"/>
                </a:lnTo>
                <a:close/>
                <a:moveTo>
                  <a:pt x="1410" y="220"/>
                </a:moveTo>
                <a:lnTo>
                  <a:pt x="1410" y="220"/>
                </a:lnTo>
                <a:lnTo>
                  <a:pt x="1410" y="220"/>
                </a:lnTo>
                <a:lnTo>
                  <a:pt x="1408" y="222"/>
                </a:lnTo>
                <a:lnTo>
                  <a:pt x="1408" y="222"/>
                </a:lnTo>
                <a:lnTo>
                  <a:pt x="1410" y="222"/>
                </a:lnTo>
                <a:lnTo>
                  <a:pt x="1410" y="222"/>
                </a:lnTo>
                <a:lnTo>
                  <a:pt x="1413" y="220"/>
                </a:lnTo>
                <a:lnTo>
                  <a:pt x="1413" y="220"/>
                </a:lnTo>
                <a:lnTo>
                  <a:pt x="1415" y="220"/>
                </a:lnTo>
                <a:lnTo>
                  <a:pt x="1415" y="217"/>
                </a:lnTo>
                <a:lnTo>
                  <a:pt x="1415" y="217"/>
                </a:lnTo>
                <a:lnTo>
                  <a:pt x="1415" y="217"/>
                </a:lnTo>
                <a:lnTo>
                  <a:pt x="1413" y="215"/>
                </a:lnTo>
                <a:lnTo>
                  <a:pt x="1413" y="215"/>
                </a:lnTo>
                <a:lnTo>
                  <a:pt x="1410" y="217"/>
                </a:lnTo>
                <a:lnTo>
                  <a:pt x="1408" y="217"/>
                </a:lnTo>
                <a:lnTo>
                  <a:pt x="1408" y="217"/>
                </a:lnTo>
                <a:lnTo>
                  <a:pt x="1405" y="220"/>
                </a:lnTo>
                <a:lnTo>
                  <a:pt x="1405" y="220"/>
                </a:lnTo>
                <a:lnTo>
                  <a:pt x="1405" y="220"/>
                </a:lnTo>
                <a:lnTo>
                  <a:pt x="1405" y="220"/>
                </a:lnTo>
                <a:lnTo>
                  <a:pt x="1405" y="222"/>
                </a:lnTo>
                <a:lnTo>
                  <a:pt x="1408" y="220"/>
                </a:lnTo>
                <a:lnTo>
                  <a:pt x="1408" y="220"/>
                </a:lnTo>
                <a:lnTo>
                  <a:pt x="1410" y="217"/>
                </a:lnTo>
                <a:lnTo>
                  <a:pt x="1410" y="217"/>
                </a:lnTo>
                <a:lnTo>
                  <a:pt x="1410" y="217"/>
                </a:lnTo>
                <a:lnTo>
                  <a:pt x="1410" y="217"/>
                </a:lnTo>
                <a:lnTo>
                  <a:pt x="1413" y="217"/>
                </a:lnTo>
                <a:lnTo>
                  <a:pt x="1410" y="217"/>
                </a:lnTo>
                <a:lnTo>
                  <a:pt x="1410" y="220"/>
                </a:lnTo>
                <a:close/>
                <a:moveTo>
                  <a:pt x="1346" y="213"/>
                </a:moveTo>
                <a:lnTo>
                  <a:pt x="1349" y="208"/>
                </a:lnTo>
                <a:lnTo>
                  <a:pt x="1349" y="208"/>
                </a:lnTo>
                <a:lnTo>
                  <a:pt x="1349" y="208"/>
                </a:lnTo>
                <a:lnTo>
                  <a:pt x="1349" y="208"/>
                </a:lnTo>
                <a:lnTo>
                  <a:pt x="1349" y="208"/>
                </a:lnTo>
                <a:lnTo>
                  <a:pt x="1344" y="208"/>
                </a:lnTo>
                <a:lnTo>
                  <a:pt x="1344" y="206"/>
                </a:lnTo>
                <a:lnTo>
                  <a:pt x="1344" y="206"/>
                </a:lnTo>
                <a:lnTo>
                  <a:pt x="1344" y="206"/>
                </a:lnTo>
                <a:lnTo>
                  <a:pt x="1344" y="206"/>
                </a:lnTo>
                <a:lnTo>
                  <a:pt x="1344" y="206"/>
                </a:lnTo>
                <a:lnTo>
                  <a:pt x="1342" y="206"/>
                </a:lnTo>
                <a:lnTo>
                  <a:pt x="1339" y="206"/>
                </a:lnTo>
                <a:lnTo>
                  <a:pt x="1337" y="203"/>
                </a:lnTo>
                <a:lnTo>
                  <a:pt x="1335" y="201"/>
                </a:lnTo>
                <a:lnTo>
                  <a:pt x="1335" y="201"/>
                </a:lnTo>
                <a:lnTo>
                  <a:pt x="1332" y="198"/>
                </a:lnTo>
                <a:lnTo>
                  <a:pt x="1332" y="198"/>
                </a:lnTo>
                <a:lnTo>
                  <a:pt x="1332" y="198"/>
                </a:lnTo>
                <a:lnTo>
                  <a:pt x="1332" y="201"/>
                </a:lnTo>
                <a:lnTo>
                  <a:pt x="1330" y="201"/>
                </a:lnTo>
                <a:lnTo>
                  <a:pt x="1330" y="201"/>
                </a:lnTo>
                <a:lnTo>
                  <a:pt x="1330" y="201"/>
                </a:lnTo>
                <a:lnTo>
                  <a:pt x="1330" y="201"/>
                </a:lnTo>
                <a:lnTo>
                  <a:pt x="1330" y="201"/>
                </a:lnTo>
                <a:lnTo>
                  <a:pt x="1328" y="198"/>
                </a:lnTo>
                <a:lnTo>
                  <a:pt x="1325" y="198"/>
                </a:lnTo>
                <a:lnTo>
                  <a:pt x="1323" y="196"/>
                </a:lnTo>
                <a:lnTo>
                  <a:pt x="1323" y="196"/>
                </a:lnTo>
                <a:lnTo>
                  <a:pt x="1323" y="194"/>
                </a:lnTo>
                <a:lnTo>
                  <a:pt x="1320" y="191"/>
                </a:lnTo>
                <a:lnTo>
                  <a:pt x="1320" y="191"/>
                </a:lnTo>
                <a:lnTo>
                  <a:pt x="1320" y="189"/>
                </a:lnTo>
                <a:lnTo>
                  <a:pt x="1325" y="187"/>
                </a:lnTo>
                <a:lnTo>
                  <a:pt x="1328" y="187"/>
                </a:lnTo>
                <a:lnTo>
                  <a:pt x="1328" y="187"/>
                </a:lnTo>
                <a:lnTo>
                  <a:pt x="1330" y="184"/>
                </a:lnTo>
                <a:lnTo>
                  <a:pt x="1330" y="184"/>
                </a:lnTo>
                <a:lnTo>
                  <a:pt x="1330" y="184"/>
                </a:lnTo>
                <a:lnTo>
                  <a:pt x="1330" y="184"/>
                </a:lnTo>
                <a:lnTo>
                  <a:pt x="1332" y="182"/>
                </a:lnTo>
                <a:lnTo>
                  <a:pt x="1332" y="180"/>
                </a:lnTo>
                <a:lnTo>
                  <a:pt x="1332" y="177"/>
                </a:lnTo>
                <a:lnTo>
                  <a:pt x="1332" y="177"/>
                </a:lnTo>
                <a:lnTo>
                  <a:pt x="1335" y="175"/>
                </a:lnTo>
                <a:lnTo>
                  <a:pt x="1337" y="168"/>
                </a:lnTo>
                <a:lnTo>
                  <a:pt x="1337" y="168"/>
                </a:lnTo>
                <a:lnTo>
                  <a:pt x="1339" y="165"/>
                </a:lnTo>
                <a:lnTo>
                  <a:pt x="1339" y="163"/>
                </a:lnTo>
                <a:lnTo>
                  <a:pt x="1342" y="163"/>
                </a:lnTo>
                <a:lnTo>
                  <a:pt x="1342" y="163"/>
                </a:lnTo>
                <a:lnTo>
                  <a:pt x="1342" y="163"/>
                </a:lnTo>
                <a:lnTo>
                  <a:pt x="1342" y="161"/>
                </a:lnTo>
                <a:lnTo>
                  <a:pt x="1342" y="161"/>
                </a:lnTo>
                <a:lnTo>
                  <a:pt x="1342" y="161"/>
                </a:lnTo>
                <a:lnTo>
                  <a:pt x="1342" y="158"/>
                </a:lnTo>
                <a:lnTo>
                  <a:pt x="1342" y="158"/>
                </a:lnTo>
                <a:lnTo>
                  <a:pt x="1339" y="156"/>
                </a:lnTo>
                <a:lnTo>
                  <a:pt x="1337" y="154"/>
                </a:lnTo>
                <a:lnTo>
                  <a:pt x="1335" y="154"/>
                </a:lnTo>
                <a:lnTo>
                  <a:pt x="1332" y="154"/>
                </a:lnTo>
                <a:lnTo>
                  <a:pt x="1330" y="154"/>
                </a:lnTo>
                <a:lnTo>
                  <a:pt x="1330" y="154"/>
                </a:lnTo>
                <a:lnTo>
                  <a:pt x="1328" y="154"/>
                </a:lnTo>
                <a:lnTo>
                  <a:pt x="1325" y="154"/>
                </a:lnTo>
                <a:lnTo>
                  <a:pt x="1323" y="151"/>
                </a:lnTo>
                <a:lnTo>
                  <a:pt x="1320" y="151"/>
                </a:lnTo>
                <a:lnTo>
                  <a:pt x="1318" y="154"/>
                </a:lnTo>
                <a:lnTo>
                  <a:pt x="1318" y="154"/>
                </a:lnTo>
                <a:lnTo>
                  <a:pt x="1318" y="154"/>
                </a:lnTo>
                <a:lnTo>
                  <a:pt x="1318" y="154"/>
                </a:lnTo>
                <a:lnTo>
                  <a:pt x="1318" y="154"/>
                </a:lnTo>
                <a:lnTo>
                  <a:pt x="1316" y="154"/>
                </a:lnTo>
                <a:lnTo>
                  <a:pt x="1313" y="154"/>
                </a:lnTo>
                <a:lnTo>
                  <a:pt x="1313" y="156"/>
                </a:lnTo>
                <a:lnTo>
                  <a:pt x="1313" y="156"/>
                </a:lnTo>
                <a:lnTo>
                  <a:pt x="1306" y="163"/>
                </a:lnTo>
                <a:lnTo>
                  <a:pt x="1306" y="165"/>
                </a:lnTo>
                <a:lnTo>
                  <a:pt x="1306" y="165"/>
                </a:lnTo>
                <a:lnTo>
                  <a:pt x="1304" y="165"/>
                </a:lnTo>
                <a:lnTo>
                  <a:pt x="1304" y="165"/>
                </a:lnTo>
                <a:lnTo>
                  <a:pt x="1304" y="168"/>
                </a:lnTo>
                <a:lnTo>
                  <a:pt x="1304" y="168"/>
                </a:lnTo>
                <a:lnTo>
                  <a:pt x="1302" y="168"/>
                </a:lnTo>
                <a:lnTo>
                  <a:pt x="1302" y="170"/>
                </a:lnTo>
                <a:lnTo>
                  <a:pt x="1299" y="172"/>
                </a:lnTo>
                <a:lnTo>
                  <a:pt x="1299" y="175"/>
                </a:lnTo>
                <a:lnTo>
                  <a:pt x="1299" y="177"/>
                </a:lnTo>
                <a:lnTo>
                  <a:pt x="1299" y="177"/>
                </a:lnTo>
                <a:lnTo>
                  <a:pt x="1299" y="177"/>
                </a:lnTo>
                <a:lnTo>
                  <a:pt x="1299" y="177"/>
                </a:lnTo>
                <a:lnTo>
                  <a:pt x="1299" y="177"/>
                </a:lnTo>
                <a:lnTo>
                  <a:pt x="1299" y="177"/>
                </a:lnTo>
                <a:lnTo>
                  <a:pt x="1292" y="180"/>
                </a:lnTo>
                <a:lnTo>
                  <a:pt x="1290" y="180"/>
                </a:lnTo>
                <a:lnTo>
                  <a:pt x="1290" y="182"/>
                </a:lnTo>
                <a:lnTo>
                  <a:pt x="1287" y="182"/>
                </a:lnTo>
                <a:lnTo>
                  <a:pt x="1287" y="182"/>
                </a:lnTo>
                <a:lnTo>
                  <a:pt x="1287" y="180"/>
                </a:lnTo>
                <a:lnTo>
                  <a:pt x="1285" y="180"/>
                </a:lnTo>
                <a:lnTo>
                  <a:pt x="1285" y="180"/>
                </a:lnTo>
                <a:lnTo>
                  <a:pt x="1285" y="180"/>
                </a:lnTo>
                <a:lnTo>
                  <a:pt x="1287" y="177"/>
                </a:lnTo>
                <a:lnTo>
                  <a:pt x="1290" y="172"/>
                </a:lnTo>
                <a:lnTo>
                  <a:pt x="1292" y="170"/>
                </a:lnTo>
                <a:lnTo>
                  <a:pt x="1292" y="168"/>
                </a:lnTo>
                <a:lnTo>
                  <a:pt x="1294" y="165"/>
                </a:lnTo>
                <a:lnTo>
                  <a:pt x="1294" y="165"/>
                </a:lnTo>
                <a:lnTo>
                  <a:pt x="1294" y="165"/>
                </a:lnTo>
                <a:lnTo>
                  <a:pt x="1292" y="165"/>
                </a:lnTo>
                <a:lnTo>
                  <a:pt x="1292" y="165"/>
                </a:lnTo>
                <a:lnTo>
                  <a:pt x="1292" y="163"/>
                </a:lnTo>
                <a:lnTo>
                  <a:pt x="1294" y="163"/>
                </a:lnTo>
                <a:lnTo>
                  <a:pt x="1294" y="163"/>
                </a:lnTo>
                <a:lnTo>
                  <a:pt x="1292" y="163"/>
                </a:lnTo>
                <a:lnTo>
                  <a:pt x="1292" y="163"/>
                </a:lnTo>
                <a:lnTo>
                  <a:pt x="1292" y="161"/>
                </a:lnTo>
                <a:lnTo>
                  <a:pt x="1290" y="161"/>
                </a:lnTo>
                <a:lnTo>
                  <a:pt x="1290" y="161"/>
                </a:lnTo>
                <a:lnTo>
                  <a:pt x="1287" y="158"/>
                </a:lnTo>
                <a:lnTo>
                  <a:pt x="1285" y="158"/>
                </a:lnTo>
                <a:lnTo>
                  <a:pt x="1280" y="158"/>
                </a:lnTo>
                <a:lnTo>
                  <a:pt x="1278" y="158"/>
                </a:lnTo>
                <a:lnTo>
                  <a:pt x="1278" y="158"/>
                </a:lnTo>
                <a:lnTo>
                  <a:pt x="1278" y="161"/>
                </a:lnTo>
                <a:lnTo>
                  <a:pt x="1280" y="161"/>
                </a:lnTo>
                <a:lnTo>
                  <a:pt x="1280" y="161"/>
                </a:lnTo>
                <a:lnTo>
                  <a:pt x="1278" y="163"/>
                </a:lnTo>
                <a:lnTo>
                  <a:pt x="1278" y="163"/>
                </a:lnTo>
                <a:lnTo>
                  <a:pt x="1273" y="163"/>
                </a:lnTo>
                <a:lnTo>
                  <a:pt x="1273" y="165"/>
                </a:lnTo>
                <a:lnTo>
                  <a:pt x="1268" y="165"/>
                </a:lnTo>
                <a:lnTo>
                  <a:pt x="1264" y="168"/>
                </a:lnTo>
                <a:lnTo>
                  <a:pt x="1259" y="168"/>
                </a:lnTo>
                <a:lnTo>
                  <a:pt x="1259" y="168"/>
                </a:lnTo>
                <a:lnTo>
                  <a:pt x="1257" y="168"/>
                </a:lnTo>
                <a:lnTo>
                  <a:pt x="1259" y="168"/>
                </a:lnTo>
                <a:lnTo>
                  <a:pt x="1259" y="168"/>
                </a:lnTo>
                <a:lnTo>
                  <a:pt x="1259" y="168"/>
                </a:lnTo>
                <a:lnTo>
                  <a:pt x="1259" y="168"/>
                </a:lnTo>
                <a:lnTo>
                  <a:pt x="1259" y="168"/>
                </a:lnTo>
                <a:lnTo>
                  <a:pt x="1259" y="168"/>
                </a:lnTo>
                <a:lnTo>
                  <a:pt x="1257" y="168"/>
                </a:lnTo>
                <a:lnTo>
                  <a:pt x="1254" y="168"/>
                </a:lnTo>
                <a:lnTo>
                  <a:pt x="1252" y="170"/>
                </a:lnTo>
                <a:lnTo>
                  <a:pt x="1252" y="170"/>
                </a:lnTo>
                <a:lnTo>
                  <a:pt x="1250" y="168"/>
                </a:lnTo>
                <a:lnTo>
                  <a:pt x="1252" y="168"/>
                </a:lnTo>
                <a:lnTo>
                  <a:pt x="1254" y="168"/>
                </a:lnTo>
                <a:lnTo>
                  <a:pt x="1261" y="165"/>
                </a:lnTo>
                <a:lnTo>
                  <a:pt x="1264" y="163"/>
                </a:lnTo>
                <a:lnTo>
                  <a:pt x="1266" y="163"/>
                </a:lnTo>
                <a:lnTo>
                  <a:pt x="1264" y="161"/>
                </a:lnTo>
                <a:lnTo>
                  <a:pt x="1259" y="161"/>
                </a:lnTo>
                <a:lnTo>
                  <a:pt x="1254" y="158"/>
                </a:lnTo>
                <a:lnTo>
                  <a:pt x="1252" y="158"/>
                </a:lnTo>
                <a:lnTo>
                  <a:pt x="1247" y="158"/>
                </a:lnTo>
                <a:lnTo>
                  <a:pt x="1245" y="158"/>
                </a:lnTo>
                <a:lnTo>
                  <a:pt x="1245" y="158"/>
                </a:lnTo>
                <a:lnTo>
                  <a:pt x="1240" y="161"/>
                </a:lnTo>
                <a:lnTo>
                  <a:pt x="1238" y="161"/>
                </a:lnTo>
                <a:lnTo>
                  <a:pt x="1238" y="163"/>
                </a:lnTo>
                <a:lnTo>
                  <a:pt x="1235" y="163"/>
                </a:lnTo>
                <a:lnTo>
                  <a:pt x="1235" y="163"/>
                </a:lnTo>
                <a:lnTo>
                  <a:pt x="1233" y="163"/>
                </a:lnTo>
                <a:lnTo>
                  <a:pt x="1233" y="163"/>
                </a:lnTo>
                <a:lnTo>
                  <a:pt x="1233" y="163"/>
                </a:lnTo>
                <a:lnTo>
                  <a:pt x="1228" y="163"/>
                </a:lnTo>
                <a:lnTo>
                  <a:pt x="1226" y="163"/>
                </a:lnTo>
                <a:lnTo>
                  <a:pt x="1224" y="165"/>
                </a:lnTo>
                <a:lnTo>
                  <a:pt x="1221" y="165"/>
                </a:lnTo>
                <a:lnTo>
                  <a:pt x="1221" y="165"/>
                </a:lnTo>
                <a:lnTo>
                  <a:pt x="1221" y="163"/>
                </a:lnTo>
                <a:lnTo>
                  <a:pt x="1226" y="163"/>
                </a:lnTo>
                <a:lnTo>
                  <a:pt x="1228" y="161"/>
                </a:lnTo>
                <a:lnTo>
                  <a:pt x="1231" y="161"/>
                </a:lnTo>
                <a:lnTo>
                  <a:pt x="1233" y="158"/>
                </a:lnTo>
                <a:lnTo>
                  <a:pt x="1233" y="158"/>
                </a:lnTo>
                <a:lnTo>
                  <a:pt x="1235" y="158"/>
                </a:lnTo>
                <a:lnTo>
                  <a:pt x="1235" y="156"/>
                </a:lnTo>
                <a:lnTo>
                  <a:pt x="1238" y="154"/>
                </a:lnTo>
                <a:lnTo>
                  <a:pt x="1240" y="154"/>
                </a:lnTo>
                <a:lnTo>
                  <a:pt x="1240" y="154"/>
                </a:lnTo>
                <a:lnTo>
                  <a:pt x="1240" y="154"/>
                </a:lnTo>
                <a:lnTo>
                  <a:pt x="1238" y="151"/>
                </a:lnTo>
                <a:lnTo>
                  <a:pt x="1235" y="151"/>
                </a:lnTo>
                <a:lnTo>
                  <a:pt x="1221" y="154"/>
                </a:lnTo>
                <a:lnTo>
                  <a:pt x="1205" y="156"/>
                </a:lnTo>
                <a:lnTo>
                  <a:pt x="1198" y="158"/>
                </a:lnTo>
                <a:lnTo>
                  <a:pt x="1193" y="158"/>
                </a:lnTo>
                <a:lnTo>
                  <a:pt x="1186" y="161"/>
                </a:lnTo>
                <a:lnTo>
                  <a:pt x="1174" y="163"/>
                </a:lnTo>
                <a:lnTo>
                  <a:pt x="1169" y="165"/>
                </a:lnTo>
                <a:lnTo>
                  <a:pt x="1167" y="168"/>
                </a:lnTo>
                <a:lnTo>
                  <a:pt x="1165" y="168"/>
                </a:lnTo>
                <a:lnTo>
                  <a:pt x="1165" y="168"/>
                </a:lnTo>
                <a:lnTo>
                  <a:pt x="1165" y="168"/>
                </a:lnTo>
                <a:lnTo>
                  <a:pt x="1167" y="170"/>
                </a:lnTo>
                <a:lnTo>
                  <a:pt x="1167" y="170"/>
                </a:lnTo>
                <a:lnTo>
                  <a:pt x="1165" y="170"/>
                </a:lnTo>
                <a:lnTo>
                  <a:pt x="1162" y="170"/>
                </a:lnTo>
                <a:lnTo>
                  <a:pt x="1157" y="172"/>
                </a:lnTo>
                <a:lnTo>
                  <a:pt x="1150" y="175"/>
                </a:lnTo>
                <a:lnTo>
                  <a:pt x="1150" y="175"/>
                </a:lnTo>
                <a:lnTo>
                  <a:pt x="1148" y="177"/>
                </a:lnTo>
                <a:lnTo>
                  <a:pt x="1146" y="177"/>
                </a:lnTo>
                <a:lnTo>
                  <a:pt x="1143" y="180"/>
                </a:lnTo>
                <a:lnTo>
                  <a:pt x="1143" y="180"/>
                </a:lnTo>
                <a:lnTo>
                  <a:pt x="1143" y="180"/>
                </a:lnTo>
                <a:lnTo>
                  <a:pt x="1148" y="182"/>
                </a:lnTo>
                <a:lnTo>
                  <a:pt x="1150" y="182"/>
                </a:lnTo>
                <a:lnTo>
                  <a:pt x="1157" y="180"/>
                </a:lnTo>
                <a:lnTo>
                  <a:pt x="1157" y="180"/>
                </a:lnTo>
                <a:lnTo>
                  <a:pt x="1155" y="182"/>
                </a:lnTo>
                <a:lnTo>
                  <a:pt x="1150" y="182"/>
                </a:lnTo>
                <a:lnTo>
                  <a:pt x="1148" y="184"/>
                </a:lnTo>
                <a:lnTo>
                  <a:pt x="1148" y="184"/>
                </a:lnTo>
                <a:lnTo>
                  <a:pt x="1148" y="184"/>
                </a:lnTo>
                <a:lnTo>
                  <a:pt x="1150" y="184"/>
                </a:lnTo>
                <a:lnTo>
                  <a:pt x="1153" y="184"/>
                </a:lnTo>
                <a:lnTo>
                  <a:pt x="1160" y="184"/>
                </a:lnTo>
                <a:lnTo>
                  <a:pt x="1167" y="184"/>
                </a:lnTo>
                <a:lnTo>
                  <a:pt x="1183" y="182"/>
                </a:lnTo>
                <a:lnTo>
                  <a:pt x="1188" y="184"/>
                </a:lnTo>
                <a:lnTo>
                  <a:pt x="1188" y="184"/>
                </a:lnTo>
                <a:lnTo>
                  <a:pt x="1186" y="184"/>
                </a:lnTo>
                <a:lnTo>
                  <a:pt x="1183" y="184"/>
                </a:lnTo>
                <a:lnTo>
                  <a:pt x="1181" y="184"/>
                </a:lnTo>
                <a:lnTo>
                  <a:pt x="1179" y="184"/>
                </a:lnTo>
                <a:lnTo>
                  <a:pt x="1176" y="184"/>
                </a:lnTo>
                <a:lnTo>
                  <a:pt x="1176" y="184"/>
                </a:lnTo>
                <a:lnTo>
                  <a:pt x="1176" y="184"/>
                </a:lnTo>
                <a:lnTo>
                  <a:pt x="1176" y="184"/>
                </a:lnTo>
                <a:lnTo>
                  <a:pt x="1174" y="187"/>
                </a:lnTo>
                <a:lnTo>
                  <a:pt x="1172" y="187"/>
                </a:lnTo>
                <a:lnTo>
                  <a:pt x="1169" y="187"/>
                </a:lnTo>
                <a:lnTo>
                  <a:pt x="1162" y="187"/>
                </a:lnTo>
                <a:lnTo>
                  <a:pt x="1155" y="189"/>
                </a:lnTo>
                <a:lnTo>
                  <a:pt x="1148" y="189"/>
                </a:lnTo>
                <a:lnTo>
                  <a:pt x="1146" y="189"/>
                </a:lnTo>
                <a:lnTo>
                  <a:pt x="1139" y="191"/>
                </a:lnTo>
                <a:lnTo>
                  <a:pt x="1136" y="191"/>
                </a:lnTo>
                <a:lnTo>
                  <a:pt x="1136" y="194"/>
                </a:lnTo>
                <a:lnTo>
                  <a:pt x="1136" y="194"/>
                </a:lnTo>
                <a:lnTo>
                  <a:pt x="1139" y="198"/>
                </a:lnTo>
                <a:lnTo>
                  <a:pt x="1146" y="198"/>
                </a:lnTo>
                <a:lnTo>
                  <a:pt x="1155" y="198"/>
                </a:lnTo>
                <a:lnTo>
                  <a:pt x="1157" y="198"/>
                </a:lnTo>
                <a:lnTo>
                  <a:pt x="1157" y="198"/>
                </a:lnTo>
                <a:lnTo>
                  <a:pt x="1160" y="198"/>
                </a:lnTo>
                <a:lnTo>
                  <a:pt x="1169" y="198"/>
                </a:lnTo>
                <a:lnTo>
                  <a:pt x="1176" y="198"/>
                </a:lnTo>
                <a:lnTo>
                  <a:pt x="1179" y="198"/>
                </a:lnTo>
                <a:lnTo>
                  <a:pt x="1183" y="198"/>
                </a:lnTo>
                <a:lnTo>
                  <a:pt x="1183" y="198"/>
                </a:lnTo>
                <a:lnTo>
                  <a:pt x="1188" y="198"/>
                </a:lnTo>
                <a:lnTo>
                  <a:pt x="1191" y="198"/>
                </a:lnTo>
                <a:lnTo>
                  <a:pt x="1195" y="198"/>
                </a:lnTo>
                <a:lnTo>
                  <a:pt x="1198" y="198"/>
                </a:lnTo>
                <a:lnTo>
                  <a:pt x="1207" y="201"/>
                </a:lnTo>
                <a:lnTo>
                  <a:pt x="1212" y="203"/>
                </a:lnTo>
                <a:lnTo>
                  <a:pt x="1212" y="203"/>
                </a:lnTo>
                <a:lnTo>
                  <a:pt x="1209" y="206"/>
                </a:lnTo>
                <a:lnTo>
                  <a:pt x="1209" y="206"/>
                </a:lnTo>
                <a:lnTo>
                  <a:pt x="1205" y="206"/>
                </a:lnTo>
                <a:lnTo>
                  <a:pt x="1202" y="206"/>
                </a:lnTo>
                <a:lnTo>
                  <a:pt x="1198" y="206"/>
                </a:lnTo>
                <a:lnTo>
                  <a:pt x="1198" y="206"/>
                </a:lnTo>
                <a:lnTo>
                  <a:pt x="1191" y="206"/>
                </a:lnTo>
                <a:lnTo>
                  <a:pt x="1183" y="206"/>
                </a:lnTo>
                <a:lnTo>
                  <a:pt x="1181" y="206"/>
                </a:lnTo>
                <a:lnTo>
                  <a:pt x="1179" y="203"/>
                </a:lnTo>
                <a:lnTo>
                  <a:pt x="1172" y="203"/>
                </a:lnTo>
                <a:lnTo>
                  <a:pt x="1160" y="206"/>
                </a:lnTo>
                <a:lnTo>
                  <a:pt x="1143" y="206"/>
                </a:lnTo>
                <a:lnTo>
                  <a:pt x="1134" y="208"/>
                </a:lnTo>
                <a:lnTo>
                  <a:pt x="1134" y="208"/>
                </a:lnTo>
                <a:lnTo>
                  <a:pt x="1131" y="208"/>
                </a:lnTo>
                <a:lnTo>
                  <a:pt x="1131" y="210"/>
                </a:lnTo>
                <a:lnTo>
                  <a:pt x="1129" y="213"/>
                </a:lnTo>
                <a:lnTo>
                  <a:pt x="1129" y="213"/>
                </a:lnTo>
                <a:lnTo>
                  <a:pt x="1129" y="213"/>
                </a:lnTo>
                <a:lnTo>
                  <a:pt x="1129" y="215"/>
                </a:lnTo>
                <a:lnTo>
                  <a:pt x="1129" y="217"/>
                </a:lnTo>
                <a:lnTo>
                  <a:pt x="1129" y="217"/>
                </a:lnTo>
                <a:lnTo>
                  <a:pt x="1129" y="220"/>
                </a:lnTo>
                <a:lnTo>
                  <a:pt x="1129" y="220"/>
                </a:lnTo>
                <a:lnTo>
                  <a:pt x="1129" y="220"/>
                </a:lnTo>
                <a:lnTo>
                  <a:pt x="1134" y="222"/>
                </a:lnTo>
                <a:lnTo>
                  <a:pt x="1136" y="222"/>
                </a:lnTo>
                <a:lnTo>
                  <a:pt x="1139" y="222"/>
                </a:lnTo>
                <a:lnTo>
                  <a:pt x="1143" y="222"/>
                </a:lnTo>
                <a:lnTo>
                  <a:pt x="1150" y="222"/>
                </a:lnTo>
                <a:lnTo>
                  <a:pt x="1155" y="222"/>
                </a:lnTo>
                <a:lnTo>
                  <a:pt x="1157" y="222"/>
                </a:lnTo>
                <a:lnTo>
                  <a:pt x="1162" y="224"/>
                </a:lnTo>
                <a:lnTo>
                  <a:pt x="1162" y="224"/>
                </a:lnTo>
                <a:lnTo>
                  <a:pt x="1160" y="227"/>
                </a:lnTo>
                <a:lnTo>
                  <a:pt x="1160" y="227"/>
                </a:lnTo>
                <a:lnTo>
                  <a:pt x="1157" y="229"/>
                </a:lnTo>
                <a:lnTo>
                  <a:pt x="1155" y="232"/>
                </a:lnTo>
                <a:lnTo>
                  <a:pt x="1155" y="234"/>
                </a:lnTo>
                <a:lnTo>
                  <a:pt x="1155" y="236"/>
                </a:lnTo>
                <a:lnTo>
                  <a:pt x="1157" y="236"/>
                </a:lnTo>
                <a:lnTo>
                  <a:pt x="1157" y="236"/>
                </a:lnTo>
                <a:lnTo>
                  <a:pt x="1160" y="236"/>
                </a:lnTo>
                <a:lnTo>
                  <a:pt x="1162" y="236"/>
                </a:lnTo>
                <a:lnTo>
                  <a:pt x="1169" y="236"/>
                </a:lnTo>
                <a:lnTo>
                  <a:pt x="1179" y="236"/>
                </a:lnTo>
                <a:lnTo>
                  <a:pt x="1181" y="236"/>
                </a:lnTo>
                <a:lnTo>
                  <a:pt x="1186" y="234"/>
                </a:lnTo>
                <a:lnTo>
                  <a:pt x="1188" y="234"/>
                </a:lnTo>
                <a:lnTo>
                  <a:pt x="1188" y="234"/>
                </a:lnTo>
                <a:lnTo>
                  <a:pt x="1195" y="234"/>
                </a:lnTo>
                <a:lnTo>
                  <a:pt x="1202" y="234"/>
                </a:lnTo>
                <a:lnTo>
                  <a:pt x="1209" y="234"/>
                </a:lnTo>
                <a:lnTo>
                  <a:pt x="1219" y="232"/>
                </a:lnTo>
                <a:lnTo>
                  <a:pt x="1224" y="229"/>
                </a:lnTo>
                <a:lnTo>
                  <a:pt x="1226" y="229"/>
                </a:lnTo>
                <a:lnTo>
                  <a:pt x="1231" y="229"/>
                </a:lnTo>
                <a:lnTo>
                  <a:pt x="1238" y="229"/>
                </a:lnTo>
                <a:lnTo>
                  <a:pt x="1243" y="227"/>
                </a:lnTo>
                <a:lnTo>
                  <a:pt x="1245" y="227"/>
                </a:lnTo>
                <a:lnTo>
                  <a:pt x="1250" y="224"/>
                </a:lnTo>
                <a:lnTo>
                  <a:pt x="1252" y="224"/>
                </a:lnTo>
                <a:lnTo>
                  <a:pt x="1257" y="222"/>
                </a:lnTo>
                <a:lnTo>
                  <a:pt x="1259" y="220"/>
                </a:lnTo>
                <a:lnTo>
                  <a:pt x="1261" y="220"/>
                </a:lnTo>
                <a:lnTo>
                  <a:pt x="1264" y="220"/>
                </a:lnTo>
                <a:lnTo>
                  <a:pt x="1264" y="220"/>
                </a:lnTo>
                <a:lnTo>
                  <a:pt x="1266" y="220"/>
                </a:lnTo>
                <a:lnTo>
                  <a:pt x="1264" y="222"/>
                </a:lnTo>
                <a:lnTo>
                  <a:pt x="1264" y="222"/>
                </a:lnTo>
                <a:lnTo>
                  <a:pt x="1264" y="222"/>
                </a:lnTo>
                <a:lnTo>
                  <a:pt x="1261" y="222"/>
                </a:lnTo>
                <a:lnTo>
                  <a:pt x="1264" y="224"/>
                </a:lnTo>
                <a:lnTo>
                  <a:pt x="1264" y="224"/>
                </a:lnTo>
                <a:lnTo>
                  <a:pt x="1266" y="224"/>
                </a:lnTo>
                <a:lnTo>
                  <a:pt x="1268" y="224"/>
                </a:lnTo>
                <a:lnTo>
                  <a:pt x="1271" y="224"/>
                </a:lnTo>
                <a:lnTo>
                  <a:pt x="1276" y="224"/>
                </a:lnTo>
                <a:lnTo>
                  <a:pt x="1278" y="227"/>
                </a:lnTo>
                <a:lnTo>
                  <a:pt x="1278" y="227"/>
                </a:lnTo>
                <a:lnTo>
                  <a:pt x="1278" y="227"/>
                </a:lnTo>
                <a:lnTo>
                  <a:pt x="1273" y="227"/>
                </a:lnTo>
                <a:lnTo>
                  <a:pt x="1273" y="229"/>
                </a:lnTo>
                <a:lnTo>
                  <a:pt x="1273" y="229"/>
                </a:lnTo>
                <a:lnTo>
                  <a:pt x="1280" y="229"/>
                </a:lnTo>
                <a:lnTo>
                  <a:pt x="1283" y="229"/>
                </a:lnTo>
                <a:lnTo>
                  <a:pt x="1285" y="229"/>
                </a:lnTo>
                <a:lnTo>
                  <a:pt x="1287" y="229"/>
                </a:lnTo>
                <a:lnTo>
                  <a:pt x="1290" y="229"/>
                </a:lnTo>
                <a:lnTo>
                  <a:pt x="1294" y="232"/>
                </a:lnTo>
                <a:lnTo>
                  <a:pt x="1299" y="229"/>
                </a:lnTo>
                <a:lnTo>
                  <a:pt x="1302" y="232"/>
                </a:lnTo>
                <a:lnTo>
                  <a:pt x="1304" y="229"/>
                </a:lnTo>
                <a:lnTo>
                  <a:pt x="1304" y="229"/>
                </a:lnTo>
                <a:lnTo>
                  <a:pt x="1309" y="229"/>
                </a:lnTo>
                <a:lnTo>
                  <a:pt x="1311" y="229"/>
                </a:lnTo>
                <a:lnTo>
                  <a:pt x="1318" y="227"/>
                </a:lnTo>
                <a:lnTo>
                  <a:pt x="1320" y="227"/>
                </a:lnTo>
                <a:lnTo>
                  <a:pt x="1323" y="224"/>
                </a:lnTo>
                <a:lnTo>
                  <a:pt x="1323" y="224"/>
                </a:lnTo>
                <a:lnTo>
                  <a:pt x="1323" y="224"/>
                </a:lnTo>
                <a:lnTo>
                  <a:pt x="1323" y="222"/>
                </a:lnTo>
                <a:lnTo>
                  <a:pt x="1323" y="222"/>
                </a:lnTo>
                <a:lnTo>
                  <a:pt x="1320" y="222"/>
                </a:lnTo>
                <a:lnTo>
                  <a:pt x="1320" y="222"/>
                </a:lnTo>
                <a:lnTo>
                  <a:pt x="1320" y="222"/>
                </a:lnTo>
                <a:lnTo>
                  <a:pt x="1320" y="222"/>
                </a:lnTo>
                <a:lnTo>
                  <a:pt x="1323" y="222"/>
                </a:lnTo>
                <a:lnTo>
                  <a:pt x="1323" y="220"/>
                </a:lnTo>
                <a:lnTo>
                  <a:pt x="1325" y="220"/>
                </a:lnTo>
                <a:lnTo>
                  <a:pt x="1325" y="220"/>
                </a:lnTo>
                <a:lnTo>
                  <a:pt x="1325" y="220"/>
                </a:lnTo>
                <a:lnTo>
                  <a:pt x="1323" y="220"/>
                </a:lnTo>
                <a:lnTo>
                  <a:pt x="1320" y="220"/>
                </a:lnTo>
                <a:lnTo>
                  <a:pt x="1318" y="220"/>
                </a:lnTo>
                <a:lnTo>
                  <a:pt x="1313" y="220"/>
                </a:lnTo>
                <a:lnTo>
                  <a:pt x="1311" y="222"/>
                </a:lnTo>
                <a:lnTo>
                  <a:pt x="1306" y="224"/>
                </a:lnTo>
                <a:lnTo>
                  <a:pt x="1306" y="224"/>
                </a:lnTo>
                <a:lnTo>
                  <a:pt x="1306" y="222"/>
                </a:lnTo>
                <a:lnTo>
                  <a:pt x="1309" y="220"/>
                </a:lnTo>
                <a:lnTo>
                  <a:pt x="1311" y="220"/>
                </a:lnTo>
                <a:lnTo>
                  <a:pt x="1311" y="220"/>
                </a:lnTo>
                <a:lnTo>
                  <a:pt x="1311" y="220"/>
                </a:lnTo>
                <a:lnTo>
                  <a:pt x="1311" y="220"/>
                </a:lnTo>
                <a:lnTo>
                  <a:pt x="1311" y="217"/>
                </a:lnTo>
                <a:lnTo>
                  <a:pt x="1309" y="217"/>
                </a:lnTo>
                <a:lnTo>
                  <a:pt x="1309" y="217"/>
                </a:lnTo>
                <a:lnTo>
                  <a:pt x="1309" y="215"/>
                </a:lnTo>
                <a:lnTo>
                  <a:pt x="1309" y="215"/>
                </a:lnTo>
                <a:lnTo>
                  <a:pt x="1311" y="215"/>
                </a:lnTo>
                <a:lnTo>
                  <a:pt x="1311" y="215"/>
                </a:lnTo>
                <a:lnTo>
                  <a:pt x="1313" y="217"/>
                </a:lnTo>
                <a:lnTo>
                  <a:pt x="1316" y="217"/>
                </a:lnTo>
                <a:lnTo>
                  <a:pt x="1316" y="217"/>
                </a:lnTo>
                <a:lnTo>
                  <a:pt x="1318" y="217"/>
                </a:lnTo>
                <a:lnTo>
                  <a:pt x="1320" y="217"/>
                </a:lnTo>
                <a:lnTo>
                  <a:pt x="1320" y="217"/>
                </a:lnTo>
                <a:lnTo>
                  <a:pt x="1320" y="217"/>
                </a:lnTo>
                <a:lnTo>
                  <a:pt x="1320" y="215"/>
                </a:lnTo>
                <a:lnTo>
                  <a:pt x="1323" y="215"/>
                </a:lnTo>
                <a:lnTo>
                  <a:pt x="1323" y="215"/>
                </a:lnTo>
                <a:lnTo>
                  <a:pt x="1323" y="213"/>
                </a:lnTo>
                <a:lnTo>
                  <a:pt x="1328" y="213"/>
                </a:lnTo>
                <a:lnTo>
                  <a:pt x="1330" y="213"/>
                </a:lnTo>
                <a:lnTo>
                  <a:pt x="1330" y="213"/>
                </a:lnTo>
                <a:lnTo>
                  <a:pt x="1330" y="213"/>
                </a:lnTo>
                <a:lnTo>
                  <a:pt x="1332" y="215"/>
                </a:lnTo>
                <a:lnTo>
                  <a:pt x="1332" y="215"/>
                </a:lnTo>
                <a:lnTo>
                  <a:pt x="1335" y="215"/>
                </a:lnTo>
                <a:lnTo>
                  <a:pt x="1335" y="215"/>
                </a:lnTo>
                <a:lnTo>
                  <a:pt x="1337" y="215"/>
                </a:lnTo>
                <a:lnTo>
                  <a:pt x="1339" y="213"/>
                </a:lnTo>
                <a:lnTo>
                  <a:pt x="1339" y="213"/>
                </a:lnTo>
                <a:lnTo>
                  <a:pt x="1339" y="213"/>
                </a:lnTo>
                <a:lnTo>
                  <a:pt x="1339" y="215"/>
                </a:lnTo>
                <a:lnTo>
                  <a:pt x="1339" y="215"/>
                </a:lnTo>
                <a:lnTo>
                  <a:pt x="1339" y="215"/>
                </a:lnTo>
                <a:lnTo>
                  <a:pt x="1342" y="215"/>
                </a:lnTo>
                <a:lnTo>
                  <a:pt x="1342" y="215"/>
                </a:lnTo>
                <a:lnTo>
                  <a:pt x="1344" y="215"/>
                </a:lnTo>
                <a:lnTo>
                  <a:pt x="1346" y="213"/>
                </a:lnTo>
                <a:lnTo>
                  <a:pt x="1346" y="213"/>
                </a:lnTo>
                <a:close/>
                <a:moveTo>
                  <a:pt x="1335" y="232"/>
                </a:moveTo>
                <a:lnTo>
                  <a:pt x="1335" y="232"/>
                </a:lnTo>
                <a:lnTo>
                  <a:pt x="1337" y="232"/>
                </a:lnTo>
                <a:lnTo>
                  <a:pt x="1337" y="232"/>
                </a:lnTo>
                <a:lnTo>
                  <a:pt x="1337" y="232"/>
                </a:lnTo>
                <a:lnTo>
                  <a:pt x="1339" y="229"/>
                </a:lnTo>
                <a:lnTo>
                  <a:pt x="1339" y="229"/>
                </a:lnTo>
                <a:lnTo>
                  <a:pt x="1339" y="229"/>
                </a:lnTo>
                <a:lnTo>
                  <a:pt x="1339" y="227"/>
                </a:lnTo>
                <a:lnTo>
                  <a:pt x="1339" y="227"/>
                </a:lnTo>
                <a:lnTo>
                  <a:pt x="1337" y="227"/>
                </a:lnTo>
                <a:lnTo>
                  <a:pt x="1337" y="227"/>
                </a:lnTo>
                <a:lnTo>
                  <a:pt x="1337" y="227"/>
                </a:lnTo>
                <a:lnTo>
                  <a:pt x="1335" y="227"/>
                </a:lnTo>
                <a:lnTo>
                  <a:pt x="1335" y="227"/>
                </a:lnTo>
                <a:lnTo>
                  <a:pt x="1335" y="229"/>
                </a:lnTo>
                <a:lnTo>
                  <a:pt x="1332" y="229"/>
                </a:lnTo>
                <a:lnTo>
                  <a:pt x="1332" y="232"/>
                </a:lnTo>
                <a:lnTo>
                  <a:pt x="1332" y="232"/>
                </a:lnTo>
                <a:lnTo>
                  <a:pt x="1332" y="232"/>
                </a:lnTo>
                <a:lnTo>
                  <a:pt x="1332" y="232"/>
                </a:lnTo>
                <a:lnTo>
                  <a:pt x="1335" y="232"/>
                </a:lnTo>
                <a:lnTo>
                  <a:pt x="1335" y="232"/>
                </a:lnTo>
                <a:lnTo>
                  <a:pt x="1335" y="232"/>
                </a:lnTo>
                <a:lnTo>
                  <a:pt x="1335" y="232"/>
                </a:lnTo>
                <a:lnTo>
                  <a:pt x="1335" y="232"/>
                </a:lnTo>
                <a:close/>
                <a:moveTo>
                  <a:pt x="1344" y="224"/>
                </a:moveTo>
                <a:lnTo>
                  <a:pt x="1342" y="227"/>
                </a:lnTo>
                <a:lnTo>
                  <a:pt x="1342" y="227"/>
                </a:lnTo>
                <a:lnTo>
                  <a:pt x="1342" y="227"/>
                </a:lnTo>
                <a:lnTo>
                  <a:pt x="1342" y="227"/>
                </a:lnTo>
                <a:lnTo>
                  <a:pt x="1342" y="227"/>
                </a:lnTo>
                <a:lnTo>
                  <a:pt x="1344" y="229"/>
                </a:lnTo>
                <a:lnTo>
                  <a:pt x="1344" y="227"/>
                </a:lnTo>
                <a:lnTo>
                  <a:pt x="1344" y="227"/>
                </a:lnTo>
                <a:lnTo>
                  <a:pt x="1344" y="227"/>
                </a:lnTo>
                <a:lnTo>
                  <a:pt x="1344" y="224"/>
                </a:lnTo>
                <a:lnTo>
                  <a:pt x="1344" y="224"/>
                </a:lnTo>
                <a:lnTo>
                  <a:pt x="1344" y="224"/>
                </a:lnTo>
                <a:close/>
                <a:moveTo>
                  <a:pt x="1472" y="71"/>
                </a:moveTo>
                <a:lnTo>
                  <a:pt x="1474" y="71"/>
                </a:lnTo>
                <a:lnTo>
                  <a:pt x="1479" y="73"/>
                </a:lnTo>
                <a:lnTo>
                  <a:pt x="1483" y="71"/>
                </a:lnTo>
                <a:lnTo>
                  <a:pt x="1495" y="71"/>
                </a:lnTo>
                <a:lnTo>
                  <a:pt x="1493" y="71"/>
                </a:lnTo>
                <a:lnTo>
                  <a:pt x="1493" y="71"/>
                </a:lnTo>
                <a:lnTo>
                  <a:pt x="1493" y="71"/>
                </a:lnTo>
                <a:lnTo>
                  <a:pt x="1493" y="73"/>
                </a:lnTo>
                <a:lnTo>
                  <a:pt x="1493" y="73"/>
                </a:lnTo>
                <a:lnTo>
                  <a:pt x="1498" y="71"/>
                </a:lnTo>
                <a:lnTo>
                  <a:pt x="1500" y="71"/>
                </a:lnTo>
                <a:lnTo>
                  <a:pt x="1502" y="73"/>
                </a:lnTo>
                <a:lnTo>
                  <a:pt x="1509" y="73"/>
                </a:lnTo>
                <a:lnTo>
                  <a:pt x="1512" y="73"/>
                </a:lnTo>
                <a:lnTo>
                  <a:pt x="1512" y="73"/>
                </a:lnTo>
                <a:lnTo>
                  <a:pt x="1512" y="76"/>
                </a:lnTo>
                <a:lnTo>
                  <a:pt x="1512" y="76"/>
                </a:lnTo>
                <a:lnTo>
                  <a:pt x="1509" y="76"/>
                </a:lnTo>
                <a:lnTo>
                  <a:pt x="1509" y="76"/>
                </a:lnTo>
                <a:lnTo>
                  <a:pt x="1509" y="78"/>
                </a:lnTo>
                <a:lnTo>
                  <a:pt x="1509" y="78"/>
                </a:lnTo>
                <a:lnTo>
                  <a:pt x="1512" y="78"/>
                </a:lnTo>
                <a:lnTo>
                  <a:pt x="1517" y="80"/>
                </a:lnTo>
                <a:lnTo>
                  <a:pt x="1519" y="78"/>
                </a:lnTo>
                <a:lnTo>
                  <a:pt x="1524" y="78"/>
                </a:lnTo>
                <a:lnTo>
                  <a:pt x="1526" y="78"/>
                </a:lnTo>
                <a:lnTo>
                  <a:pt x="1528" y="78"/>
                </a:lnTo>
                <a:lnTo>
                  <a:pt x="1531" y="76"/>
                </a:lnTo>
                <a:lnTo>
                  <a:pt x="1531" y="76"/>
                </a:lnTo>
                <a:lnTo>
                  <a:pt x="1531" y="76"/>
                </a:lnTo>
                <a:lnTo>
                  <a:pt x="1533" y="76"/>
                </a:lnTo>
                <a:lnTo>
                  <a:pt x="1533" y="73"/>
                </a:lnTo>
                <a:lnTo>
                  <a:pt x="1531" y="71"/>
                </a:lnTo>
                <a:lnTo>
                  <a:pt x="1528" y="71"/>
                </a:lnTo>
                <a:lnTo>
                  <a:pt x="1528" y="71"/>
                </a:lnTo>
                <a:lnTo>
                  <a:pt x="1531" y="71"/>
                </a:lnTo>
                <a:lnTo>
                  <a:pt x="1531" y="71"/>
                </a:lnTo>
                <a:lnTo>
                  <a:pt x="1531" y="69"/>
                </a:lnTo>
                <a:lnTo>
                  <a:pt x="1531" y="69"/>
                </a:lnTo>
                <a:lnTo>
                  <a:pt x="1533" y="69"/>
                </a:lnTo>
                <a:lnTo>
                  <a:pt x="1535" y="69"/>
                </a:lnTo>
                <a:lnTo>
                  <a:pt x="1538" y="69"/>
                </a:lnTo>
                <a:lnTo>
                  <a:pt x="1538" y="66"/>
                </a:lnTo>
                <a:lnTo>
                  <a:pt x="1535" y="66"/>
                </a:lnTo>
                <a:lnTo>
                  <a:pt x="1535" y="66"/>
                </a:lnTo>
                <a:lnTo>
                  <a:pt x="1533" y="64"/>
                </a:lnTo>
                <a:lnTo>
                  <a:pt x="1526" y="64"/>
                </a:lnTo>
                <a:lnTo>
                  <a:pt x="1524" y="64"/>
                </a:lnTo>
                <a:lnTo>
                  <a:pt x="1524" y="64"/>
                </a:lnTo>
                <a:lnTo>
                  <a:pt x="1526" y="64"/>
                </a:lnTo>
                <a:lnTo>
                  <a:pt x="1528" y="61"/>
                </a:lnTo>
                <a:lnTo>
                  <a:pt x="1528" y="61"/>
                </a:lnTo>
                <a:lnTo>
                  <a:pt x="1528" y="61"/>
                </a:lnTo>
                <a:lnTo>
                  <a:pt x="1528" y="61"/>
                </a:lnTo>
                <a:lnTo>
                  <a:pt x="1526" y="61"/>
                </a:lnTo>
                <a:lnTo>
                  <a:pt x="1524" y="59"/>
                </a:lnTo>
                <a:lnTo>
                  <a:pt x="1521" y="59"/>
                </a:lnTo>
                <a:lnTo>
                  <a:pt x="1519" y="59"/>
                </a:lnTo>
                <a:lnTo>
                  <a:pt x="1517" y="61"/>
                </a:lnTo>
                <a:lnTo>
                  <a:pt x="1514" y="61"/>
                </a:lnTo>
                <a:lnTo>
                  <a:pt x="1512" y="61"/>
                </a:lnTo>
                <a:lnTo>
                  <a:pt x="1512" y="61"/>
                </a:lnTo>
                <a:lnTo>
                  <a:pt x="1509" y="61"/>
                </a:lnTo>
                <a:lnTo>
                  <a:pt x="1507" y="64"/>
                </a:lnTo>
                <a:lnTo>
                  <a:pt x="1509" y="61"/>
                </a:lnTo>
                <a:lnTo>
                  <a:pt x="1509" y="61"/>
                </a:lnTo>
                <a:lnTo>
                  <a:pt x="1509" y="61"/>
                </a:lnTo>
                <a:lnTo>
                  <a:pt x="1509" y="61"/>
                </a:lnTo>
                <a:lnTo>
                  <a:pt x="1509" y="61"/>
                </a:lnTo>
                <a:lnTo>
                  <a:pt x="1512" y="61"/>
                </a:lnTo>
                <a:lnTo>
                  <a:pt x="1512" y="59"/>
                </a:lnTo>
                <a:lnTo>
                  <a:pt x="1512" y="59"/>
                </a:lnTo>
                <a:lnTo>
                  <a:pt x="1512" y="59"/>
                </a:lnTo>
                <a:lnTo>
                  <a:pt x="1512" y="57"/>
                </a:lnTo>
                <a:lnTo>
                  <a:pt x="1509" y="57"/>
                </a:lnTo>
                <a:lnTo>
                  <a:pt x="1507" y="57"/>
                </a:lnTo>
                <a:lnTo>
                  <a:pt x="1505" y="57"/>
                </a:lnTo>
                <a:lnTo>
                  <a:pt x="1502" y="57"/>
                </a:lnTo>
                <a:lnTo>
                  <a:pt x="1491" y="57"/>
                </a:lnTo>
                <a:lnTo>
                  <a:pt x="1486" y="57"/>
                </a:lnTo>
                <a:lnTo>
                  <a:pt x="1483" y="57"/>
                </a:lnTo>
                <a:lnTo>
                  <a:pt x="1481" y="57"/>
                </a:lnTo>
                <a:lnTo>
                  <a:pt x="1479" y="59"/>
                </a:lnTo>
                <a:lnTo>
                  <a:pt x="1479" y="59"/>
                </a:lnTo>
                <a:lnTo>
                  <a:pt x="1476" y="59"/>
                </a:lnTo>
                <a:lnTo>
                  <a:pt x="1476" y="61"/>
                </a:lnTo>
                <a:lnTo>
                  <a:pt x="1479" y="61"/>
                </a:lnTo>
                <a:lnTo>
                  <a:pt x="1486" y="61"/>
                </a:lnTo>
                <a:lnTo>
                  <a:pt x="1486" y="61"/>
                </a:lnTo>
                <a:lnTo>
                  <a:pt x="1486" y="61"/>
                </a:lnTo>
                <a:lnTo>
                  <a:pt x="1481" y="64"/>
                </a:lnTo>
                <a:lnTo>
                  <a:pt x="1479" y="64"/>
                </a:lnTo>
                <a:lnTo>
                  <a:pt x="1479" y="64"/>
                </a:lnTo>
                <a:lnTo>
                  <a:pt x="1479" y="64"/>
                </a:lnTo>
                <a:lnTo>
                  <a:pt x="1481" y="64"/>
                </a:lnTo>
                <a:lnTo>
                  <a:pt x="1481" y="64"/>
                </a:lnTo>
                <a:lnTo>
                  <a:pt x="1488" y="61"/>
                </a:lnTo>
                <a:lnTo>
                  <a:pt x="1493" y="61"/>
                </a:lnTo>
                <a:lnTo>
                  <a:pt x="1493" y="61"/>
                </a:lnTo>
                <a:lnTo>
                  <a:pt x="1493" y="61"/>
                </a:lnTo>
                <a:lnTo>
                  <a:pt x="1493" y="61"/>
                </a:lnTo>
                <a:lnTo>
                  <a:pt x="1493" y="61"/>
                </a:lnTo>
                <a:lnTo>
                  <a:pt x="1488" y="64"/>
                </a:lnTo>
                <a:lnTo>
                  <a:pt x="1488" y="64"/>
                </a:lnTo>
                <a:lnTo>
                  <a:pt x="1488" y="64"/>
                </a:lnTo>
                <a:lnTo>
                  <a:pt x="1488" y="64"/>
                </a:lnTo>
                <a:lnTo>
                  <a:pt x="1495" y="64"/>
                </a:lnTo>
                <a:lnTo>
                  <a:pt x="1495" y="64"/>
                </a:lnTo>
                <a:lnTo>
                  <a:pt x="1495" y="64"/>
                </a:lnTo>
                <a:lnTo>
                  <a:pt x="1493" y="66"/>
                </a:lnTo>
                <a:lnTo>
                  <a:pt x="1488" y="66"/>
                </a:lnTo>
                <a:lnTo>
                  <a:pt x="1486" y="66"/>
                </a:lnTo>
                <a:lnTo>
                  <a:pt x="1491" y="66"/>
                </a:lnTo>
                <a:lnTo>
                  <a:pt x="1491" y="66"/>
                </a:lnTo>
                <a:lnTo>
                  <a:pt x="1488" y="69"/>
                </a:lnTo>
                <a:lnTo>
                  <a:pt x="1486" y="69"/>
                </a:lnTo>
                <a:lnTo>
                  <a:pt x="1481" y="69"/>
                </a:lnTo>
                <a:lnTo>
                  <a:pt x="1476" y="69"/>
                </a:lnTo>
                <a:lnTo>
                  <a:pt x="1474" y="69"/>
                </a:lnTo>
                <a:lnTo>
                  <a:pt x="1474" y="69"/>
                </a:lnTo>
                <a:lnTo>
                  <a:pt x="1472" y="69"/>
                </a:lnTo>
                <a:lnTo>
                  <a:pt x="1469" y="69"/>
                </a:lnTo>
                <a:lnTo>
                  <a:pt x="1469" y="71"/>
                </a:lnTo>
                <a:lnTo>
                  <a:pt x="1469" y="71"/>
                </a:lnTo>
                <a:lnTo>
                  <a:pt x="1472" y="71"/>
                </a:lnTo>
                <a:close/>
                <a:moveTo>
                  <a:pt x="1552" y="78"/>
                </a:moveTo>
                <a:lnTo>
                  <a:pt x="1554" y="78"/>
                </a:lnTo>
                <a:lnTo>
                  <a:pt x="1552" y="78"/>
                </a:lnTo>
                <a:lnTo>
                  <a:pt x="1552" y="78"/>
                </a:lnTo>
                <a:lnTo>
                  <a:pt x="1552" y="78"/>
                </a:lnTo>
                <a:lnTo>
                  <a:pt x="1552" y="80"/>
                </a:lnTo>
                <a:lnTo>
                  <a:pt x="1554" y="78"/>
                </a:lnTo>
                <a:lnTo>
                  <a:pt x="1557" y="78"/>
                </a:lnTo>
                <a:lnTo>
                  <a:pt x="1559" y="78"/>
                </a:lnTo>
                <a:lnTo>
                  <a:pt x="1564" y="78"/>
                </a:lnTo>
                <a:lnTo>
                  <a:pt x="1571" y="78"/>
                </a:lnTo>
                <a:lnTo>
                  <a:pt x="1573" y="76"/>
                </a:lnTo>
                <a:lnTo>
                  <a:pt x="1573" y="76"/>
                </a:lnTo>
                <a:lnTo>
                  <a:pt x="1576" y="76"/>
                </a:lnTo>
                <a:lnTo>
                  <a:pt x="1578" y="76"/>
                </a:lnTo>
                <a:lnTo>
                  <a:pt x="1583" y="76"/>
                </a:lnTo>
                <a:lnTo>
                  <a:pt x="1583" y="76"/>
                </a:lnTo>
                <a:lnTo>
                  <a:pt x="1583" y="73"/>
                </a:lnTo>
                <a:lnTo>
                  <a:pt x="1583" y="73"/>
                </a:lnTo>
                <a:lnTo>
                  <a:pt x="1580" y="73"/>
                </a:lnTo>
                <a:lnTo>
                  <a:pt x="1583" y="73"/>
                </a:lnTo>
                <a:lnTo>
                  <a:pt x="1585" y="71"/>
                </a:lnTo>
                <a:lnTo>
                  <a:pt x="1587" y="71"/>
                </a:lnTo>
                <a:lnTo>
                  <a:pt x="1587" y="71"/>
                </a:lnTo>
                <a:lnTo>
                  <a:pt x="1587" y="71"/>
                </a:lnTo>
                <a:lnTo>
                  <a:pt x="1587" y="69"/>
                </a:lnTo>
                <a:lnTo>
                  <a:pt x="1585" y="69"/>
                </a:lnTo>
                <a:lnTo>
                  <a:pt x="1583" y="69"/>
                </a:lnTo>
                <a:lnTo>
                  <a:pt x="1578" y="69"/>
                </a:lnTo>
                <a:lnTo>
                  <a:pt x="1576" y="69"/>
                </a:lnTo>
                <a:lnTo>
                  <a:pt x="1576" y="69"/>
                </a:lnTo>
                <a:lnTo>
                  <a:pt x="1576" y="69"/>
                </a:lnTo>
                <a:lnTo>
                  <a:pt x="1576" y="66"/>
                </a:lnTo>
                <a:lnTo>
                  <a:pt x="1576" y="66"/>
                </a:lnTo>
                <a:lnTo>
                  <a:pt x="1576" y="66"/>
                </a:lnTo>
                <a:lnTo>
                  <a:pt x="1571" y="66"/>
                </a:lnTo>
                <a:lnTo>
                  <a:pt x="1568" y="64"/>
                </a:lnTo>
                <a:lnTo>
                  <a:pt x="1568" y="64"/>
                </a:lnTo>
                <a:lnTo>
                  <a:pt x="1566" y="64"/>
                </a:lnTo>
                <a:lnTo>
                  <a:pt x="1559" y="64"/>
                </a:lnTo>
                <a:lnTo>
                  <a:pt x="1559" y="64"/>
                </a:lnTo>
                <a:lnTo>
                  <a:pt x="1557" y="64"/>
                </a:lnTo>
                <a:lnTo>
                  <a:pt x="1554" y="64"/>
                </a:lnTo>
                <a:lnTo>
                  <a:pt x="1554" y="66"/>
                </a:lnTo>
                <a:lnTo>
                  <a:pt x="1554" y="66"/>
                </a:lnTo>
                <a:lnTo>
                  <a:pt x="1554" y="69"/>
                </a:lnTo>
                <a:lnTo>
                  <a:pt x="1550" y="69"/>
                </a:lnTo>
                <a:lnTo>
                  <a:pt x="1550" y="69"/>
                </a:lnTo>
                <a:lnTo>
                  <a:pt x="1550" y="69"/>
                </a:lnTo>
                <a:lnTo>
                  <a:pt x="1550" y="69"/>
                </a:lnTo>
                <a:lnTo>
                  <a:pt x="1550" y="69"/>
                </a:lnTo>
                <a:lnTo>
                  <a:pt x="1550" y="71"/>
                </a:lnTo>
                <a:lnTo>
                  <a:pt x="1552" y="71"/>
                </a:lnTo>
                <a:lnTo>
                  <a:pt x="1550" y="71"/>
                </a:lnTo>
                <a:lnTo>
                  <a:pt x="1552" y="73"/>
                </a:lnTo>
                <a:lnTo>
                  <a:pt x="1550" y="73"/>
                </a:lnTo>
                <a:lnTo>
                  <a:pt x="1557" y="73"/>
                </a:lnTo>
                <a:lnTo>
                  <a:pt x="1559" y="73"/>
                </a:lnTo>
                <a:lnTo>
                  <a:pt x="1559" y="73"/>
                </a:lnTo>
                <a:lnTo>
                  <a:pt x="1559" y="73"/>
                </a:lnTo>
                <a:lnTo>
                  <a:pt x="1557" y="73"/>
                </a:lnTo>
                <a:lnTo>
                  <a:pt x="1554" y="76"/>
                </a:lnTo>
                <a:lnTo>
                  <a:pt x="1550" y="76"/>
                </a:lnTo>
                <a:lnTo>
                  <a:pt x="1550" y="76"/>
                </a:lnTo>
                <a:lnTo>
                  <a:pt x="1550" y="76"/>
                </a:lnTo>
                <a:lnTo>
                  <a:pt x="1550" y="76"/>
                </a:lnTo>
                <a:lnTo>
                  <a:pt x="1552" y="78"/>
                </a:lnTo>
                <a:close/>
                <a:moveTo>
                  <a:pt x="1460" y="154"/>
                </a:moveTo>
                <a:lnTo>
                  <a:pt x="1457" y="156"/>
                </a:lnTo>
                <a:lnTo>
                  <a:pt x="1457" y="156"/>
                </a:lnTo>
                <a:lnTo>
                  <a:pt x="1455" y="156"/>
                </a:lnTo>
                <a:lnTo>
                  <a:pt x="1455" y="156"/>
                </a:lnTo>
                <a:lnTo>
                  <a:pt x="1453" y="158"/>
                </a:lnTo>
                <a:lnTo>
                  <a:pt x="1455" y="158"/>
                </a:lnTo>
                <a:lnTo>
                  <a:pt x="1457" y="158"/>
                </a:lnTo>
                <a:lnTo>
                  <a:pt x="1457" y="158"/>
                </a:lnTo>
                <a:lnTo>
                  <a:pt x="1457" y="158"/>
                </a:lnTo>
                <a:lnTo>
                  <a:pt x="1460" y="158"/>
                </a:lnTo>
                <a:lnTo>
                  <a:pt x="1460" y="156"/>
                </a:lnTo>
                <a:lnTo>
                  <a:pt x="1462" y="156"/>
                </a:lnTo>
                <a:lnTo>
                  <a:pt x="1462" y="156"/>
                </a:lnTo>
                <a:lnTo>
                  <a:pt x="1460" y="156"/>
                </a:lnTo>
                <a:lnTo>
                  <a:pt x="1460" y="156"/>
                </a:lnTo>
                <a:lnTo>
                  <a:pt x="1460" y="156"/>
                </a:lnTo>
                <a:lnTo>
                  <a:pt x="1460" y="154"/>
                </a:lnTo>
                <a:close/>
                <a:moveTo>
                  <a:pt x="1481" y="132"/>
                </a:moveTo>
                <a:lnTo>
                  <a:pt x="1481" y="132"/>
                </a:lnTo>
                <a:lnTo>
                  <a:pt x="1481" y="130"/>
                </a:lnTo>
                <a:lnTo>
                  <a:pt x="1481" y="130"/>
                </a:lnTo>
                <a:lnTo>
                  <a:pt x="1479" y="130"/>
                </a:lnTo>
                <a:lnTo>
                  <a:pt x="1474" y="132"/>
                </a:lnTo>
                <a:lnTo>
                  <a:pt x="1474" y="132"/>
                </a:lnTo>
                <a:lnTo>
                  <a:pt x="1474" y="132"/>
                </a:lnTo>
                <a:lnTo>
                  <a:pt x="1479" y="132"/>
                </a:lnTo>
                <a:lnTo>
                  <a:pt x="1481" y="132"/>
                </a:lnTo>
                <a:close/>
                <a:moveTo>
                  <a:pt x="1540" y="111"/>
                </a:moveTo>
                <a:lnTo>
                  <a:pt x="1542" y="111"/>
                </a:lnTo>
                <a:lnTo>
                  <a:pt x="1542" y="111"/>
                </a:lnTo>
                <a:lnTo>
                  <a:pt x="1542" y="111"/>
                </a:lnTo>
                <a:lnTo>
                  <a:pt x="1542" y="111"/>
                </a:lnTo>
                <a:lnTo>
                  <a:pt x="1542" y="109"/>
                </a:lnTo>
                <a:lnTo>
                  <a:pt x="1542" y="109"/>
                </a:lnTo>
                <a:lnTo>
                  <a:pt x="1545" y="109"/>
                </a:lnTo>
                <a:lnTo>
                  <a:pt x="1545" y="109"/>
                </a:lnTo>
                <a:lnTo>
                  <a:pt x="1545" y="109"/>
                </a:lnTo>
                <a:lnTo>
                  <a:pt x="1540" y="109"/>
                </a:lnTo>
                <a:lnTo>
                  <a:pt x="1540" y="109"/>
                </a:lnTo>
                <a:lnTo>
                  <a:pt x="1538" y="109"/>
                </a:lnTo>
                <a:lnTo>
                  <a:pt x="1538" y="109"/>
                </a:lnTo>
                <a:lnTo>
                  <a:pt x="1538" y="109"/>
                </a:lnTo>
                <a:lnTo>
                  <a:pt x="1538" y="109"/>
                </a:lnTo>
                <a:lnTo>
                  <a:pt x="1538" y="111"/>
                </a:lnTo>
                <a:lnTo>
                  <a:pt x="1538" y="111"/>
                </a:lnTo>
                <a:lnTo>
                  <a:pt x="1538" y="111"/>
                </a:lnTo>
                <a:lnTo>
                  <a:pt x="1538" y="111"/>
                </a:lnTo>
                <a:lnTo>
                  <a:pt x="1538" y="111"/>
                </a:lnTo>
                <a:lnTo>
                  <a:pt x="1540" y="111"/>
                </a:lnTo>
                <a:close/>
                <a:moveTo>
                  <a:pt x="1505" y="118"/>
                </a:moveTo>
                <a:lnTo>
                  <a:pt x="1505" y="118"/>
                </a:lnTo>
                <a:lnTo>
                  <a:pt x="1507" y="118"/>
                </a:lnTo>
                <a:lnTo>
                  <a:pt x="1509" y="116"/>
                </a:lnTo>
                <a:lnTo>
                  <a:pt x="1512" y="116"/>
                </a:lnTo>
                <a:lnTo>
                  <a:pt x="1512" y="116"/>
                </a:lnTo>
                <a:lnTo>
                  <a:pt x="1514" y="116"/>
                </a:lnTo>
                <a:lnTo>
                  <a:pt x="1514" y="116"/>
                </a:lnTo>
                <a:lnTo>
                  <a:pt x="1517" y="116"/>
                </a:lnTo>
                <a:lnTo>
                  <a:pt x="1517" y="116"/>
                </a:lnTo>
                <a:lnTo>
                  <a:pt x="1517" y="116"/>
                </a:lnTo>
                <a:lnTo>
                  <a:pt x="1517" y="113"/>
                </a:lnTo>
                <a:lnTo>
                  <a:pt x="1514" y="113"/>
                </a:lnTo>
                <a:lnTo>
                  <a:pt x="1514" y="113"/>
                </a:lnTo>
                <a:lnTo>
                  <a:pt x="1514" y="113"/>
                </a:lnTo>
                <a:lnTo>
                  <a:pt x="1512" y="113"/>
                </a:lnTo>
                <a:lnTo>
                  <a:pt x="1512" y="116"/>
                </a:lnTo>
                <a:lnTo>
                  <a:pt x="1505" y="116"/>
                </a:lnTo>
                <a:lnTo>
                  <a:pt x="1505" y="116"/>
                </a:lnTo>
                <a:lnTo>
                  <a:pt x="1502" y="116"/>
                </a:lnTo>
                <a:lnTo>
                  <a:pt x="1502" y="118"/>
                </a:lnTo>
                <a:lnTo>
                  <a:pt x="1502" y="118"/>
                </a:lnTo>
                <a:lnTo>
                  <a:pt x="1502" y="118"/>
                </a:lnTo>
                <a:lnTo>
                  <a:pt x="1505" y="118"/>
                </a:lnTo>
                <a:close/>
                <a:moveTo>
                  <a:pt x="1540" y="208"/>
                </a:moveTo>
                <a:lnTo>
                  <a:pt x="1538" y="208"/>
                </a:lnTo>
                <a:lnTo>
                  <a:pt x="1538" y="208"/>
                </a:lnTo>
                <a:lnTo>
                  <a:pt x="1535" y="208"/>
                </a:lnTo>
                <a:lnTo>
                  <a:pt x="1533" y="208"/>
                </a:lnTo>
                <a:lnTo>
                  <a:pt x="1533" y="208"/>
                </a:lnTo>
                <a:lnTo>
                  <a:pt x="1533" y="208"/>
                </a:lnTo>
                <a:lnTo>
                  <a:pt x="1533" y="210"/>
                </a:lnTo>
                <a:lnTo>
                  <a:pt x="1535" y="210"/>
                </a:lnTo>
                <a:lnTo>
                  <a:pt x="1535" y="210"/>
                </a:lnTo>
                <a:lnTo>
                  <a:pt x="1538" y="210"/>
                </a:lnTo>
                <a:lnTo>
                  <a:pt x="1540" y="210"/>
                </a:lnTo>
                <a:lnTo>
                  <a:pt x="1542" y="210"/>
                </a:lnTo>
                <a:lnTo>
                  <a:pt x="1542" y="210"/>
                </a:lnTo>
                <a:lnTo>
                  <a:pt x="1542" y="208"/>
                </a:lnTo>
                <a:lnTo>
                  <a:pt x="1542" y="208"/>
                </a:lnTo>
                <a:lnTo>
                  <a:pt x="1542" y="208"/>
                </a:lnTo>
                <a:lnTo>
                  <a:pt x="1542" y="208"/>
                </a:lnTo>
                <a:lnTo>
                  <a:pt x="1540" y="208"/>
                </a:lnTo>
                <a:close/>
                <a:moveTo>
                  <a:pt x="1481" y="220"/>
                </a:moveTo>
                <a:lnTo>
                  <a:pt x="1481" y="220"/>
                </a:lnTo>
                <a:lnTo>
                  <a:pt x="1479" y="220"/>
                </a:lnTo>
                <a:lnTo>
                  <a:pt x="1479" y="220"/>
                </a:lnTo>
                <a:lnTo>
                  <a:pt x="1479" y="222"/>
                </a:lnTo>
                <a:lnTo>
                  <a:pt x="1479" y="222"/>
                </a:lnTo>
                <a:lnTo>
                  <a:pt x="1479" y="222"/>
                </a:lnTo>
                <a:lnTo>
                  <a:pt x="1479" y="222"/>
                </a:lnTo>
                <a:lnTo>
                  <a:pt x="1481" y="222"/>
                </a:lnTo>
                <a:lnTo>
                  <a:pt x="1483" y="220"/>
                </a:lnTo>
                <a:lnTo>
                  <a:pt x="1483" y="220"/>
                </a:lnTo>
                <a:lnTo>
                  <a:pt x="1483" y="220"/>
                </a:lnTo>
                <a:lnTo>
                  <a:pt x="1483" y="220"/>
                </a:lnTo>
                <a:lnTo>
                  <a:pt x="1481" y="220"/>
                </a:lnTo>
                <a:close/>
                <a:moveTo>
                  <a:pt x="1505" y="248"/>
                </a:moveTo>
                <a:lnTo>
                  <a:pt x="1505" y="248"/>
                </a:lnTo>
                <a:lnTo>
                  <a:pt x="1505" y="248"/>
                </a:lnTo>
                <a:lnTo>
                  <a:pt x="1505" y="248"/>
                </a:lnTo>
                <a:lnTo>
                  <a:pt x="1505" y="250"/>
                </a:lnTo>
                <a:lnTo>
                  <a:pt x="1507" y="250"/>
                </a:lnTo>
                <a:lnTo>
                  <a:pt x="1507" y="250"/>
                </a:lnTo>
                <a:lnTo>
                  <a:pt x="1507" y="250"/>
                </a:lnTo>
                <a:lnTo>
                  <a:pt x="1509" y="248"/>
                </a:lnTo>
                <a:lnTo>
                  <a:pt x="1509" y="248"/>
                </a:lnTo>
                <a:lnTo>
                  <a:pt x="1512" y="248"/>
                </a:lnTo>
                <a:lnTo>
                  <a:pt x="1512" y="246"/>
                </a:lnTo>
                <a:lnTo>
                  <a:pt x="1514" y="246"/>
                </a:lnTo>
                <a:lnTo>
                  <a:pt x="1514" y="243"/>
                </a:lnTo>
                <a:lnTo>
                  <a:pt x="1514" y="243"/>
                </a:lnTo>
                <a:lnTo>
                  <a:pt x="1517" y="241"/>
                </a:lnTo>
                <a:lnTo>
                  <a:pt x="1517" y="241"/>
                </a:lnTo>
                <a:lnTo>
                  <a:pt x="1517" y="241"/>
                </a:lnTo>
                <a:lnTo>
                  <a:pt x="1514" y="239"/>
                </a:lnTo>
                <a:lnTo>
                  <a:pt x="1512" y="241"/>
                </a:lnTo>
                <a:lnTo>
                  <a:pt x="1509" y="241"/>
                </a:lnTo>
                <a:lnTo>
                  <a:pt x="1509" y="243"/>
                </a:lnTo>
                <a:lnTo>
                  <a:pt x="1507" y="243"/>
                </a:lnTo>
                <a:lnTo>
                  <a:pt x="1507" y="243"/>
                </a:lnTo>
                <a:lnTo>
                  <a:pt x="1507" y="243"/>
                </a:lnTo>
                <a:lnTo>
                  <a:pt x="1507" y="246"/>
                </a:lnTo>
                <a:lnTo>
                  <a:pt x="1505" y="246"/>
                </a:lnTo>
                <a:lnTo>
                  <a:pt x="1505" y="248"/>
                </a:lnTo>
                <a:close/>
                <a:moveTo>
                  <a:pt x="1502" y="130"/>
                </a:moveTo>
                <a:lnTo>
                  <a:pt x="1502" y="130"/>
                </a:lnTo>
                <a:lnTo>
                  <a:pt x="1500" y="130"/>
                </a:lnTo>
                <a:lnTo>
                  <a:pt x="1500" y="132"/>
                </a:lnTo>
                <a:lnTo>
                  <a:pt x="1500" y="132"/>
                </a:lnTo>
                <a:lnTo>
                  <a:pt x="1500" y="132"/>
                </a:lnTo>
                <a:lnTo>
                  <a:pt x="1502" y="132"/>
                </a:lnTo>
                <a:lnTo>
                  <a:pt x="1505" y="132"/>
                </a:lnTo>
                <a:lnTo>
                  <a:pt x="1505" y="132"/>
                </a:lnTo>
                <a:lnTo>
                  <a:pt x="1505" y="132"/>
                </a:lnTo>
                <a:lnTo>
                  <a:pt x="1507" y="132"/>
                </a:lnTo>
                <a:lnTo>
                  <a:pt x="1505" y="132"/>
                </a:lnTo>
                <a:lnTo>
                  <a:pt x="1505" y="130"/>
                </a:lnTo>
                <a:lnTo>
                  <a:pt x="1502" y="130"/>
                </a:lnTo>
                <a:close/>
                <a:moveTo>
                  <a:pt x="1521" y="158"/>
                </a:moveTo>
                <a:lnTo>
                  <a:pt x="1526" y="158"/>
                </a:lnTo>
                <a:lnTo>
                  <a:pt x="1528" y="156"/>
                </a:lnTo>
                <a:lnTo>
                  <a:pt x="1531" y="154"/>
                </a:lnTo>
                <a:lnTo>
                  <a:pt x="1531" y="154"/>
                </a:lnTo>
                <a:lnTo>
                  <a:pt x="1528" y="154"/>
                </a:lnTo>
                <a:lnTo>
                  <a:pt x="1533" y="154"/>
                </a:lnTo>
                <a:lnTo>
                  <a:pt x="1535" y="154"/>
                </a:lnTo>
                <a:lnTo>
                  <a:pt x="1538" y="151"/>
                </a:lnTo>
                <a:lnTo>
                  <a:pt x="1540" y="149"/>
                </a:lnTo>
                <a:lnTo>
                  <a:pt x="1542" y="149"/>
                </a:lnTo>
                <a:lnTo>
                  <a:pt x="1542" y="149"/>
                </a:lnTo>
                <a:lnTo>
                  <a:pt x="1545" y="149"/>
                </a:lnTo>
                <a:lnTo>
                  <a:pt x="1550" y="146"/>
                </a:lnTo>
                <a:lnTo>
                  <a:pt x="1552" y="144"/>
                </a:lnTo>
                <a:lnTo>
                  <a:pt x="1554" y="144"/>
                </a:lnTo>
                <a:lnTo>
                  <a:pt x="1557" y="144"/>
                </a:lnTo>
                <a:lnTo>
                  <a:pt x="1554" y="142"/>
                </a:lnTo>
                <a:lnTo>
                  <a:pt x="1554" y="142"/>
                </a:lnTo>
                <a:lnTo>
                  <a:pt x="1550" y="142"/>
                </a:lnTo>
                <a:lnTo>
                  <a:pt x="1542" y="139"/>
                </a:lnTo>
                <a:lnTo>
                  <a:pt x="1540" y="142"/>
                </a:lnTo>
                <a:lnTo>
                  <a:pt x="1533" y="142"/>
                </a:lnTo>
                <a:lnTo>
                  <a:pt x="1533" y="142"/>
                </a:lnTo>
                <a:lnTo>
                  <a:pt x="1533" y="139"/>
                </a:lnTo>
                <a:lnTo>
                  <a:pt x="1531" y="139"/>
                </a:lnTo>
                <a:lnTo>
                  <a:pt x="1531" y="139"/>
                </a:lnTo>
                <a:lnTo>
                  <a:pt x="1526" y="139"/>
                </a:lnTo>
                <a:lnTo>
                  <a:pt x="1524" y="137"/>
                </a:lnTo>
                <a:lnTo>
                  <a:pt x="1521" y="137"/>
                </a:lnTo>
                <a:lnTo>
                  <a:pt x="1517" y="139"/>
                </a:lnTo>
                <a:lnTo>
                  <a:pt x="1514" y="139"/>
                </a:lnTo>
                <a:lnTo>
                  <a:pt x="1507" y="139"/>
                </a:lnTo>
                <a:lnTo>
                  <a:pt x="1505" y="139"/>
                </a:lnTo>
                <a:lnTo>
                  <a:pt x="1500" y="139"/>
                </a:lnTo>
                <a:lnTo>
                  <a:pt x="1500" y="139"/>
                </a:lnTo>
                <a:lnTo>
                  <a:pt x="1498" y="142"/>
                </a:lnTo>
                <a:lnTo>
                  <a:pt x="1498" y="142"/>
                </a:lnTo>
                <a:lnTo>
                  <a:pt x="1495" y="142"/>
                </a:lnTo>
                <a:lnTo>
                  <a:pt x="1495" y="142"/>
                </a:lnTo>
                <a:lnTo>
                  <a:pt x="1495" y="142"/>
                </a:lnTo>
                <a:lnTo>
                  <a:pt x="1495" y="144"/>
                </a:lnTo>
                <a:lnTo>
                  <a:pt x="1495" y="146"/>
                </a:lnTo>
                <a:lnTo>
                  <a:pt x="1495" y="146"/>
                </a:lnTo>
                <a:lnTo>
                  <a:pt x="1498" y="146"/>
                </a:lnTo>
                <a:lnTo>
                  <a:pt x="1498" y="146"/>
                </a:lnTo>
                <a:lnTo>
                  <a:pt x="1495" y="146"/>
                </a:lnTo>
                <a:lnTo>
                  <a:pt x="1493" y="146"/>
                </a:lnTo>
                <a:lnTo>
                  <a:pt x="1491" y="144"/>
                </a:lnTo>
                <a:lnTo>
                  <a:pt x="1488" y="144"/>
                </a:lnTo>
                <a:lnTo>
                  <a:pt x="1486" y="146"/>
                </a:lnTo>
                <a:lnTo>
                  <a:pt x="1486" y="146"/>
                </a:lnTo>
                <a:lnTo>
                  <a:pt x="1486" y="146"/>
                </a:lnTo>
                <a:lnTo>
                  <a:pt x="1483" y="146"/>
                </a:lnTo>
                <a:lnTo>
                  <a:pt x="1483" y="149"/>
                </a:lnTo>
                <a:lnTo>
                  <a:pt x="1479" y="151"/>
                </a:lnTo>
                <a:lnTo>
                  <a:pt x="1476" y="156"/>
                </a:lnTo>
                <a:lnTo>
                  <a:pt x="1476" y="156"/>
                </a:lnTo>
                <a:lnTo>
                  <a:pt x="1474" y="158"/>
                </a:lnTo>
                <a:lnTo>
                  <a:pt x="1472" y="158"/>
                </a:lnTo>
                <a:lnTo>
                  <a:pt x="1472" y="161"/>
                </a:lnTo>
                <a:lnTo>
                  <a:pt x="1469" y="161"/>
                </a:lnTo>
                <a:lnTo>
                  <a:pt x="1469" y="161"/>
                </a:lnTo>
                <a:lnTo>
                  <a:pt x="1469" y="165"/>
                </a:lnTo>
                <a:lnTo>
                  <a:pt x="1467" y="168"/>
                </a:lnTo>
                <a:lnTo>
                  <a:pt x="1465" y="172"/>
                </a:lnTo>
                <a:lnTo>
                  <a:pt x="1460" y="175"/>
                </a:lnTo>
                <a:lnTo>
                  <a:pt x="1462" y="175"/>
                </a:lnTo>
                <a:lnTo>
                  <a:pt x="1469" y="175"/>
                </a:lnTo>
                <a:lnTo>
                  <a:pt x="1469" y="175"/>
                </a:lnTo>
                <a:lnTo>
                  <a:pt x="1474" y="175"/>
                </a:lnTo>
                <a:lnTo>
                  <a:pt x="1476" y="175"/>
                </a:lnTo>
                <a:lnTo>
                  <a:pt x="1479" y="172"/>
                </a:lnTo>
                <a:lnTo>
                  <a:pt x="1481" y="170"/>
                </a:lnTo>
                <a:lnTo>
                  <a:pt x="1488" y="168"/>
                </a:lnTo>
                <a:lnTo>
                  <a:pt x="1491" y="168"/>
                </a:lnTo>
                <a:lnTo>
                  <a:pt x="1491" y="165"/>
                </a:lnTo>
                <a:lnTo>
                  <a:pt x="1491" y="165"/>
                </a:lnTo>
                <a:lnTo>
                  <a:pt x="1491" y="165"/>
                </a:lnTo>
                <a:lnTo>
                  <a:pt x="1491" y="163"/>
                </a:lnTo>
                <a:lnTo>
                  <a:pt x="1491" y="163"/>
                </a:lnTo>
                <a:lnTo>
                  <a:pt x="1488" y="163"/>
                </a:lnTo>
                <a:lnTo>
                  <a:pt x="1486" y="163"/>
                </a:lnTo>
                <a:lnTo>
                  <a:pt x="1495" y="161"/>
                </a:lnTo>
                <a:lnTo>
                  <a:pt x="1498" y="161"/>
                </a:lnTo>
                <a:lnTo>
                  <a:pt x="1509" y="163"/>
                </a:lnTo>
                <a:lnTo>
                  <a:pt x="1512" y="163"/>
                </a:lnTo>
                <a:lnTo>
                  <a:pt x="1514" y="163"/>
                </a:lnTo>
                <a:lnTo>
                  <a:pt x="1519" y="161"/>
                </a:lnTo>
                <a:lnTo>
                  <a:pt x="1521" y="158"/>
                </a:lnTo>
                <a:close/>
                <a:moveTo>
                  <a:pt x="1500" y="123"/>
                </a:moveTo>
                <a:lnTo>
                  <a:pt x="1500" y="123"/>
                </a:lnTo>
                <a:lnTo>
                  <a:pt x="1498" y="125"/>
                </a:lnTo>
                <a:lnTo>
                  <a:pt x="1498" y="125"/>
                </a:lnTo>
                <a:lnTo>
                  <a:pt x="1500" y="125"/>
                </a:lnTo>
                <a:lnTo>
                  <a:pt x="1500" y="125"/>
                </a:lnTo>
                <a:lnTo>
                  <a:pt x="1500" y="125"/>
                </a:lnTo>
                <a:lnTo>
                  <a:pt x="1500" y="125"/>
                </a:lnTo>
                <a:lnTo>
                  <a:pt x="1500" y="125"/>
                </a:lnTo>
                <a:lnTo>
                  <a:pt x="1502" y="125"/>
                </a:lnTo>
                <a:lnTo>
                  <a:pt x="1502" y="125"/>
                </a:lnTo>
                <a:lnTo>
                  <a:pt x="1505" y="128"/>
                </a:lnTo>
                <a:lnTo>
                  <a:pt x="1509" y="128"/>
                </a:lnTo>
                <a:lnTo>
                  <a:pt x="1512" y="128"/>
                </a:lnTo>
                <a:lnTo>
                  <a:pt x="1514" y="130"/>
                </a:lnTo>
                <a:lnTo>
                  <a:pt x="1514" y="130"/>
                </a:lnTo>
                <a:lnTo>
                  <a:pt x="1514" y="130"/>
                </a:lnTo>
                <a:lnTo>
                  <a:pt x="1517" y="130"/>
                </a:lnTo>
                <a:lnTo>
                  <a:pt x="1521" y="130"/>
                </a:lnTo>
                <a:lnTo>
                  <a:pt x="1524" y="130"/>
                </a:lnTo>
                <a:lnTo>
                  <a:pt x="1528" y="130"/>
                </a:lnTo>
                <a:lnTo>
                  <a:pt x="1531" y="130"/>
                </a:lnTo>
                <a:lnTo>
                  <a:pt x="1531" y="130"/>
                </a:lnTo>
                <a:lnTo>
                  <a:pt x="1531" y="130"/>
                </a:lnTo>
                <a:lnTo>
                  <a:pt x="1533" y="128"/>
                </a:lnTo>
                <a:lnTo>
                  <a:pt x="1533" y="128"/>
                </a:lnTo>
                <a:lnTo>
                  <a:pt x="1533" y="128"/>
                </a:lnTo>
                <a:lnTo>
                  <a:pt x="1535" y="128"/>
                </a:lnTo>
                <a:lnTo>
                  <a:pt x="1535" y="125"/>
                </a:lnTo>
                <a:lnTo>
                  <a:pt x="1535" y="125"/>
                </a:lnTo>
                <a:lnTo>
                  <a:pt x="1538" y="123"/>
                </a:lnTo>
                <a:lnTo>
                  <a:pt x="1538" y="123"/>
                </a:lnTo>
                <a:lnTo>
                  <a:pt x="1538" y="123"/>
                </a:lnTo>
                <a:lnTo>
                  <a:pt x="1540" y="123"/>
                </a:lnTo>
                <a:lnTo>
                  <a:pt x="1540" y="120"/>
                </a:lnTo>
                <a:lnTo>
                  <a:pt x="1540" y="120"/>
                </a:lnTo>
                <a:lnTo>
                  <a:pt x="1540" y="118"/>
                </a:lnTo>
                <a:lnTo>
                  <a:pt x="1540" y="118"/>
                </a:lnTo>
                <a:lnTo>
                  <a:pt x="1538" y="116"/>
                </a:lnTo>
                <a:lnTo>
                  <a:pt x="1538" y="113"/>
                </a:lnTo>
                <a:lnTo>
                  <a:pt x="1535" y="113"/>
                </a:lnTo>
                <a:lnTo>
                  <a:pt x="1533" y="113"/>
                </a:lnTo>
                <a:lnTo>
                  <a:pt x="1531" y="113"/>
                </a:lnTo>
                <a:lnTo>
                  <a:pt x="1521" y="116"/>
                </a:lnTo>
                <a:lnTo>
                  <a:pt x="1517" y="116"/>
                </a:lnTo>
                <a:lnTo>
                  <a:pt x="1514" y="118"/>
                </a:lnTo>
                <a:lnTo>
                  <a:pt x="1512" y="118"/>
                </a:lnTo>
                <a:lnTo>
                  <a:pt x="1509" y="120"/>
                </a:lnTo>
                <a:lnTo>
                  <a:pt x="1509" y="120"/>
                </a:lnTo>
                <a:lnTo>
                  <a:pt x="1507" y="120"/>
                </a:lnTo>
                <a:lnTo>
                  <a:pt x="1505" y="120"/>
                </a:lnTo>
                <a:lnTo>
                  <a:pt x="1500" y="123"/>
                </a:lnTo>
                <a:lnTo>
                  <a:pt x="1500" y="123"/>
                </a:lnTo>
                <a:close/>
                <a:moveTo>
                  <a:pt x="1620" y="52"/>
                </a:moveTo>
                <a:lnTo>
                  <a:pt x="1609" y="52"/>
                </a:lnTo>
                <a:lnTo>
                  <a:pt x="1604" y="52"/>
                </a:lnTo>
                <a:lnTo>
                  <a:pt x="1604" y="54"/>
                </a:lnTo>
                <a:lnTo>
                  <a:pt x="1599" y="54"/>
                </a:lnTo>
                <a:lnTo>
                  <a:pt x="1602" y="54"/>
                </a:lnTo>
                <a:lnTo>
                  <a:pt x="1604" y="57"/>
                </a:lnTo>
                <a:lnTo>
                  <a:pt x="1604" y="57"/>
                </a:lnTo>
                <a:lnTo>
                  <a:pt x="1606" y="57"/>
                </a:lnTo>
                <a:lnTo>
                  <a:pt x="1609" y="57"/>
                </a:lnTo>
                <a:lnTo>
                  <a:pt x="1616" y="54"/>
                </a:lnTo>
                <a:lnTo>
                  <a:pt x="1616" y="54"/>
                </a:lnTo>
                <a:lnTo>
                  <a:pt x="1618" y="54"/>
                </a:lnTo>
                <a:lnTo>
                  <a:pt x="1620" y="54"/>
                </a:lnTo>
                <a:lnTo>
                  <a:pt x="1620" y="54"/>
                </a:lnTo>
                <a:lnTo>
                  <a:pt x="1618" y="57"/>
                </a:lnTo>
                <a:lnTo>
                  <a:pt x="1618" y="57"/>
                </a:lnTo>
                <a:lnTo>
                  <a:pt x="1618" y="57"/>
                </a:lnTo>
                <a:lnTo>
                  <a:pt x="1618" y="57"/>
                </a:lnTo>
                <a:lnTo>
                  <a:pt x="1618" y="57"/>
                </a:lnTo>
                <a:lnTo>
                  <a:pt x="1625" y="57"/>
                </a:lnTo>
                <a:lnTo>
                  <a:pt x="1628" y="57"/>
                </a:lnTo>
                <a:lnTo>
                  <a:pt x="1632" y="54"/>
                </a:lnTo>
                <a:lnTo>
                  <a:pt x="1635" y="54"/>
                </a:lnTo>
                <a:lnTo>
                  <a:pt x="1637" y="54"/>
                </a:lnTo>
                <a:lnTo>
                  <a:pt x="1639" y="54"/>
                </a:lnTo>
                <a:lnTo>
                  <a:pt x="1639" y="54"/>
                </a:lnTo>
                <a:lnTo>
                  <a:pt x="1646" y="57"/>
                </a:lnTo>
                <a:lnTo>
                  <a:pt x="1651" y="54"/>
                </a:lnTo>
                <a:lnTo>
                  <a:pt x="1651" y="57"/>
                </a:lnTo>
                <a:lnTo>
                  <a:pt x="1644" y="57"/>
                </a:lnTo>
                <a:lnTo>
                  <a:pt x="1635" y="57"/>
                </a:lnTo>
                <a:lnTo>
                  <a:pt x="1632" y="59"/>
                </a:lnTo>
                <a:lnTo>
                  <a:pt x="1630" y="59"/>
                </a:lnTo>
                <a:lnTo>
                  <a:pt x="1625" y="59"/>
                </a:lnTo>
                <a:lnTo>
                  <a:pt x="1623" y="59"/>
                </a:lnTo>
                <a:lnTo>
                  <a:pt x="1613" y="61"/>
                </a:lnTo>
                <a:lnTo>
                  <a:pt x="1611" y="61"/>
                </a:lnTo>
                <a:lnTo>
                  <a:pt x="1609" y="61"/>
                </a:lnTo>
                <a:lnTo>
                  <a:pt x="1609" y="61"/>
                </a:lnTo>
                <a:lnTo>
                  <a:pt x="1609" y="61"/>
                </a:lnTo>
                <a:lnTo>
                  <a:pt x="1611" y="64"/>
                </a:lnTo>
                <a:lnTo>
                  <a:pt x="1616" y="64"/>
                </a:lnTo>
                <a:lnTo>
                  <a:pt x="1618" y="64"/>
                </a:lnTo>
                <a:lnTo>
                  <a:pt x="1616" y="64"/>
                </a:lnTo>
                <a:lnTo>
                  <a:pt x="1613" y="64"/>
                </a:lnTo>
                <a:lnTo>
                  <a:pt x="1611" y="64"/>
                </a:lnTo>
                <a:lnTo>
                  <a:pt x="1611" y="64"/>
                </a:lnTo>
                <a:lnTo>
                  <a:pt x="1611" y="66"/>
                </a:lnTo>
                <a:lnTo>
                  <a:pt x="1611" y="66"/>
                </a:lnTo>
                <a:lnTo>
                  <a:pt x="1613" y="66"/>
                </a:lnTo>
                <a:lnTo>
                  <a:pt x="1613" y="66"/>
                </a:lnTo>
                <a:lnTo>
                  <a:pt x="1616" y="66"/>
                </a:lnTo>
                <a:lnTo>
                  <a:pt x="1618" y="66"/>
                </a:lnTo>
                <a:lnTo>
                  <a:pt x="1628" y="69"/>
                </a:lnTo>
                <a:lnTo>
                  <a:pt x="1628" y="69"/>
                </a:lnTo>
                <a:lnTo>
                  <a:pt x="1623" y="69"/>
                </a:lnTo>
                <a:lnTo>
                  <a:pt x="1616" y="69"/>
                </a:lnTo>
                <a:lnTo>
                  <a:pt x="1613" y="69"/>
                </a:lnTo>
                <a:lnTo>
                  <a:pt x="1613" y="69"/>
                </a:lnTo>
                <a:lnTo>
                  <a:pt x="1616" y="71"/>
                </a:lnTo>
                <a:lnTo>
                  <a:pt x="1618" y="71"/>
                </a:lnTo>
                <a:lnTo>
                  <a:pt x="1620" y="73"/>
                </a:lnTo>
                <a:lnTo>
                  <a:pt x="1625" y="73"/>
                </a:lnTo>
                <a:lnTo>
                  <a:pt x="1632" y="73"/>
                </a:lnTo>
                <a:lnTo>
                  <a:pt x="1635" y="73"/>
                </a:lnTo>
                <a:lnTo>
                  <a:pt x="1637" y="73"/>
                </a:lnTo>
                <a:lnTo>
                  <a:pt x="1639" y="73"/>
                </a:lnTo>
                <a:lnTo>
                  <a:pt x="1639" y="73"/>
                </a:lnTo>
                <a:lnTo>
                  <a:pt x="1639" y="73"/>
                </a:lnTo>
                <a:lnTo>
                  <a:pt x="1639" y="73"/>
                </a:lnTo>
                <a:lnTo>
                  <a:pt x="1637" y="71"/>
                </a:lnTo>
                <a:lnTo>
                  <a:pt x="1637" y="71"/>
                </a:lnTo>
                <a:lnTo>
                  <a:pt x="1639" y="71"/>
                </a:lnTo>
                <a:lnTo>
                  <a:pt x="1642" y="71"/>
                </a:lnTo>
                <a:lnTo>
                  <a:pt x="1644" y="71"/>
                </a:lnTo>
                <a:lnTo>
                  <a:pt x="1644" y="71"/>
                </a:lnTo>
                <a:lnTo>
                  <a:pt x="1644" y="73"/>
                </a:lnTo>
                <a:lnTo>
                  <a:pt x="1646" y="73"/>
                </a:lnTo>
                <a:lnTo>
                  <a:pt x="1646" y="73"/>
                </a:lnTo>
                <a:lnTo>
                  <a:pt x="1646" y="73"/>
                </a:lnTo>
                <a:lnTo>
                  <a:pt x="1649" y="73"/>
                </a:lnTo>
                <a:lnTo>
                  <a:pt x="1649" y="73"/>
                </a:lnTo>
                <a:lnTo>
                  <a:pt x="1649" y="73"/>
                </a:lnTo>
                <a:lnTo>
                  <a:pt x="1649" y="71"/>
                </a:lnTo>
                <a:lnTo>
                  <a:pt x="1649" y="71"/>
                </a:lnTo>
                <a:lnTo>
                  <a:pt x="1649" y="69"/>
                </a:lnTo>
                <a:lnTo>
                  <a:pt x="1649" y="69"/>
                </a:lnTo>
                <a:lnTo>
                  <a:pt x="1651" y="66"/>
                </a:lnTo>
                <a:lnTo>
                  <a:pt x="1651" y="66"/>
                </a:lnTo>
                <a:lnTo>
                  <a:pt x="1651" y="69"/>
                </a:lnTo>
                <a:lnTo>
                  <a:pt x="1651" y="69"/>
                </a:lnTo>
                <a:lnTo>
                  <a:pt x="1654" y="71"/>
                </a:lnTo>
                <a:lnTo>
                  <a:pt x="1654" y="73"/>
                </a:lnTo>
                <a:lnTo>
                  <a:pt x="1656" y="73"/>
                </a:lnTo>
                <a:lnTo>
                  <a:pt x="1656" y="73"/>
                </a:lnTo>
                <a:lnTo>
                  <a:pt x="1658" y="73"/>
                </a:lnTo>
                <a:lnTo>
                  <a:pt x="1658" y="73"/>
                </a:lnTo>
                <a:lnTo>
                  <a:pt x="1663" y="71"/>
                </a:lnTo>
                <a:lnTo>
                  <a:pt x="1663" y="71"/>
                </a:lnTo>
                <a:lnTo>
                  <a:pt x="1665" y="69"/>
                </a:lnTo>
                <a:lnTo>
                  <a:pt x="1665" y="69"/>
                </a:lnTo>
                <a:lnTo>
                  <a:pt x="1665" y="66"/>
                </a:lnTo>
                <a:lnTo>
                  <a:pt x="1665" y="66"/>
                </a:lnTo>
                <a:lnTo>
                  <a:pt x="1668" y="66"/>
                </a:lnTo>
                <a:lnTo>
                  <a:pt x="1670" y="69"/>
                </a:lnTo>
                <a:lnTo>
                  <a:pt x="1670" y="69"/>
                </a:lnTo>
                <a:lnTo>
                  <a:pt x="1672" y="69"/>
                </a:lnTo>
                <a:lnTo>
                  <a:pt x="1675" y="69"/>
                </a:lnTo>
                <a:lnTo>
                  <a:pt x="1675" y="69"/>
                </a:lnTo>
                <a:lnTo>
                  <a:pt x="1675" y="66"/>
                </a:lnTo>
                <a:lnTo>
                  <a:pt x="1675" y="66"/>
                </a:lnTo>
                <a:lnTo>
                  <a:pt x="1675" y="66"/>
                </a:lnTo>
                <a:lnTo>
                  <a:pt x="1672" y="66"/>
                </a:lnTo>
                <a:lnTo>
                  <a:pt x="1672" y="66"/>
                </a:lnTo>
                <a:lnTo>
                  <a:pt x="1675" y="66"/>
                </a:lnTo>
                <a:lnTo>
                  <a:pt x="1675" y="64"/>
                </a:lnTo>
                <a:lnTo>
                  <a:pt x="1677" y="64"/>
                </a:lnTo>
                <a:lnTo>
                  <a:pt x="1679" y="61"/>
                </a:lnTo>
                <a:lnTo>
                  <a:pt x="1682" y="61"/>
                </a:lnTo>
                <a:lnTo>
                  <a:pt x="1682" y="61"/>
                </a:lnTo>
                <a:lnTo>
                  <a:pt x="1684" y="61"/>
                </a:lnTo>
                <a:lnTo>
                  <a:pt x="1687" y="61"/>
                </a:lnTo>
                <a:lnTo>
                  <a:pt x="1687" y="61"/>
                </a:lnTo>
                <a:lnTo>
                  <a:pt x="1682" y="61"/>
                </a:lnTo>
                <a:lnTo>
                  <a:pt x="1682" y="61"/>
                </a:lnTo>
                <a:lnTo>
                  <a:pt x="1682" y="64"/>
                </a:lnTo>
                <a:lnTo>
                  <a:pt x="1679" y="64"/>
                </a:lnTo>
                <a:lnTo>
                  <a:pt x="1679" y="64"/>
                </a:lnTo>
                <a:lnTo>
                  <a:pt x="1679" y="66"/>
                </a:lnTo>
                <a:lnTo>
                  <a:pt x="1682" y="66"/>
                </a:lnTo>
                <a:lnTo>
                  <a:pt x="1684" y="66"/>
                </a:lnTo>
                <a:lnTo>
                  <a:pt x="1689" y="64"/>
                </a:lnTo>
                <a:lnTo>
                  <a:pt x="1691" y="64"/>
                </a:lnTo>
                <a:lnTo>
                  <a:pt x="1691" y="61"/>
                </a:lnTo>
                <a:lnTo>
                  <a:pt x="1694" y="61"/>
                </a:lnTo>
                <a:lnTo>
                  <a:pt x="1696" y="61"/>
                </a:lnTo>
                <a:lnTo>
                  <a:pt x="1696" y="61"/>
                </a:lnTo>
                <a:lnTo>
                  <a:pt x="1698" y="61"/>
                </a:lnTo>
                <a:lnTo>
                  <a:pt x="1701" y="61"/>
                </a:lnTo>
                <a:lnTo>
                  <a:pt x="1708" y="59"/>
                </a:lnTo>
                <a:lnTo>
                  <a:pt x="1717" y="59"/>
                </a:lnTo>
                <a:lnTo>
                  <a:pt x="1720" y="57"/>
                </a:lnTo>
                <a:lnTo>
                  <a:pt x="1722" y="57"/>
                </a:lnTo>
                <a:lnTo>
                  <a:pt x="1724" y="57"/>
                </a:lnTo>
                <a:lnTo>
                  <a:pt x="1722" y="54"/>
                </a:lnTo>
                <a:lnTo>
                  <a:pt x="1722" y="54"/>
                </a:lnTo>
                <a:lnTo>
                  <a:pt x="1722" y="52"/>
                </a:lnTo>
                <a:lnTo>
                  <a:pt x="1722" y="52"/>
                </a:lnTo>
                <a:lnTo>
                  <a:pt x="1720" y="52"/>
                </a:lnTo>
                <a:lnTo>
                  <a:pt x="1720" y="52"/>
                </a:lnTo>
                <a:lnTo>
                  <a:pt x="1715" y="54"/>
                </a:lnTo>
                <a:lnTo>
                  <a:pt x="1715" y="54"/>
                </a:lnTo>
                <a:lnTo>
                  <a:pt x="1715" y="52"/>
                </a:lnTo>
                <a:lnTo>
                  <a:pt x="1715" y="52"/>
                </a:lnTo>
                <a:lnTo>
                  <a:pt x="1715" y="52"/>
                </a:lnTo>
                <a:lnTo>
                  <a:pt x="1715" y="52"/>
                </a:lnTo>
                <a:lnTo>
                  <a:pt x="1710" y="52"/>
                </a:lnTo>
                <a:lnTo>
                  <a:pt x="1708" y="52"/>
                </a:lnTo>
                <a:lnTo>
                  <a:pt x="1705" y="52"/>
                </a:lnTo>
                <a:lnTo>
                  <a:pt x="1703" y="52"/>
                </a:lnTo>
                <a:lnTo>
                  <a:pt x="1703" y="52"/>
                </a:lnTo>
                <a:lnTo>
                  <a:pt x="1703" y="52"/>
                </a:lnTo>
                <a:lnTo>
                  <a:pt x="1705" y="52"/>
                </a:lnTo>
                <a:lnTo>
                  <a:pt x="1710" y="50"/>
                </a:lnTo>
                <a:lnTo>
                  <a:pt x="1713" y="47"/>
                </a:lnTo>
                <a:lnTo>
                  <a:pt x="1713" y="47"/>
                </a:lnTo>
                <a:lnTo>
                  <a:pt x="1713" y="45"/>
                </a:lnTo>
                <a:lnTo>
                  <a:pt x="1710" y="45"/>
                </a:lnTo>
                <a:lnTo>
                  <a:pt x="1708" y="45"/>
                </a:lnTo>
                <a:lnTo>
                  <a:pt x="1705" y="45"/>
                </a:lnTo>
                <a:lnTo>
                  <a:pt x="1705" y="45"/>
                </a:lnTo>
                <a:lnTo>
                  <a:pt x="1705" y="45"/>
                </a:lnTo>
                <a:lnTo>
                  <a:pt x="1710" y="45"/>
                </a:lnTo>
                <a:lnTo>
                  <a:pt x="1710" y="43"/>
                </a:lnTo>
                <a:lnTo>
                  <a:pt x="1713" y="43"/>
                </a:lnTo>
                <a:lnTo>
                  <a:pt x="1713" y="43"/>
                </a:lnTo>
                <a:lnTo>
                  <a:pt x="1713" y="40"/>
                </a:lnTo>
                <a:lnTo>
                  <a:pt x="1710" y="40"/>
                </a:lnTo>
                <a:lnTo>
                  <a:pt x="1708" y="40"/>
                </a:lnTo>
                <a:lnTo>
                  <a:pt x="1705" y="40"/>
                </a:lnTo>
                <a:lnTo>
                  <a:pt x="1703" y="40"/>
                </a:lnTo>
                <a:lnTo>
                  <a:pt x="1701" y="40"/>
                </a:lnTo>
                <a:lnTo>
                  <a:pt x="1701" y="43"/>
                </a:lnTo>
                <a:lnTo>
                  <a:pt x="1701" y="43"/>
                </a:lnTo>
                <a:lnTo>
                  <a:pt x="1701" y="43"/>
                </a:lnTo>
                <a:lnTo>
                  <a:pt x="1701" y="43"/>
                </a:lnTo>
                <a:lnTo>
                  <a:pt x="1703" y="45"/>
                </a:lnTo>
                <a:lnTo>
                  <a:pt x="1703" y="45"/>
                </a:lnTo>
                <a:lnTo>
                  <a:pt x="1701" y="45"/>
                </a:lnTo>
                <a:lnTo>
                  <a:pt x="1701" y="45"/>
                </a:lnTo>
                <a:lnTo>
                  <a:pt x="1698" y="45"/>
                </a:lnTo>
                <a:lnTo>
                  <a:pt x="1696" y="45"/>
                </a:lnTo>
                <a:lnTo>
                  <a:pt x="1694" y="43"/>
                </a:lnTo>
                <a:lnTo>
                  <a:pt x="1694" y="43"/>
                </a:lnTo>
                <a:lnTo>
                  <a:pt x="1694" y="43"/>
                </a:lnTo>
                <a:lnTo>
                  <a:pt x="1696" y="40"/>
                </a:lnTo>
                <a:lnTo>
                  <a:pt x="1696" y="40"/>
                </a:lnTo>
                <a:lnTo>
                  <a:pt x="1696" y="40"/>
                </a:lnTo>
                <a:lnTo>
                  <a:pt x="1696" y="40"/>
                </a:lnTo>
                <a:lnTo>
                  <a:pt x="1698" y="40"/>
                </a:lnTo>
                <a:lnTo>
                  <a:pt x="1698" y="40"/>
                </a:lnTo>
                <a:lnTo>
                  <a:pt x="1698" y="40"/>
                </a:lnTo>
                <a:lnTo>
                  <a:pt x="1698" y="40"/>
                </a:lnTo>
                <a:lnTo>
                  <a:pt x="1696" y="38"/>
                </a:lnTo>
                <a:lnTo>
                  <a:pt x="1694" y="38"/>
                </a:lnTo>
                <a:lnTo>
                  <a:pt x="1694" y="38"/>
                </a:lnTo>
                <a:lnTo>
                  <a:pt x="1691" y="40"/>
                </a:lnTo>
                <a:lnTo>
                  <a:pt x="1689" y="40"/>
                </a:lnTo>
                <a:lnTo>
                  <a:pt x="1687" y="38"/>
                </a:lnTo>
                <a:lnTo>
                  <a:pt x="1684" y="38"/>
                </a:lnTo>
                <a:lnTo>
                  <a:pt x="1682" y="38"/>
                </a:lnTo>
                <a:lnTo>
                  <a:pt x="1684" y="38"/>
                </a:lnTo>
                <a:lnTo>
                  <a:pt x="1684" y="38"/>
                </a:lnTo>
                <a:lnTo>
                  <a:pt x="1684" y="38"/>
                </a:lnTo>
                <a:lnTo>
                  <a:pt x="1682" y="35"/>
                </a:lnTo>
                <a:lnTo>
                  <a:pt x="1682" y="35"/>
                </a:lnTo>
                <a:lnTo>
                  <a:pt x="1679" y="31"/>
                </a:lnTo>
                <a:lnTo>
                  <a:pt x="1679" y="31"/>
                </a:lnTo>
                <a:lnTo>
                  <a:pt x="1679" y="31"/>
                </a:lnTo>
                <a:lnTo>
                  <a:pt x="1677" y="28"/>
                </a:lnTo>
                <a:lnTo>
                  <a:pt x="1677" y="28"/>
                </a:lnTo>
                <a:lnTo>
                  <a:pt x="1670" y="28"/>
                </a:lnTo>
                <a:lnTo>
                  <a:pt x="1668" y="28"/>
                </a:lnTo>
                <a:lnTo>
                  <a:pt x="1663" y="28"/>
                </a:lnTo>
                <a:lnTo>
                  <a:pt x="1658" y="28"/>
                </a:lnTo>
                <a:lnTo>
                  <a:pt x="1658" y="28"/>
                </a:lnTo>
                <a:lnTo>
                  <a:pt x="1656" y="28"/>
                </a:lnTo>
                <a:lnTo>
                  <a:pt x="1656" y="28"/>
                </a:lnTo>
                <a:lnTo>
                  <a:pt x="1656" y="28"/>
                </a:lnTo>
                <a:lnTo>
                  <a:pt x="1656" y="28"/>
                </a:lnTo>
                <a:lnTo>
                  <a:pt x="1656" y="28"/>
                </a:lnTo>
                <a:lnTo>
                  <a:pt x="1656" y="28"/>
                </a:lnTo>
                <a:lnTo>
                  <a:pt x="1658" y="31"/>
                </a:lnTo>
                <a:lnTo>
                  <a:pt x="1663" y="31"/>
                </a:lnTo>
                <a:lnTo>
                  <a:pt x="1665" y="31"/>
                </a:lnTo>
                <a:lnTo>
                  <a:pt x="1665" y="31"/>
                </a:lnTo>
                <a:lnTo>
                  <a:pt x="1663" y="31"/>
                </a:lnTo>
                <a:lnTo>
                  <a:pt x="1663" y="31"/>
                </a:lnTo>
                <a:lnTo>
                  <a:pt x="1661" y="31"/>
                </a:lnTo>
                <a:lnTo>
                  <a:pt x="1661" y="31"/>
                </a:lnTo>
                <a:lnTo>
                  <a:pt x="1656" y="31"/>
                </a:lnTo>
                <a:lnTo>
                  <a:pt x="1651" y="31"/>
                </a:lnTo>
                <a:lnTo>
                  <a:pt x="1646" y="33"/>
                </a:lnTo>
                <a:lnTo>
                  <a:pt x="1642" y="31"/>
                </a:lnTo>
                <a:lnTo>
                  <a:pt x="1639" y="33"/>
                </a:lnTo>
                <a:lnTo>
                  <a:pt x="1632" y="35"/>
                </a:lnTo>
                <a:lnTo>
                  <a:pt x="1632" y="35"/>
                </a:lnTo>
                <a:lnTo>
                  <a:pt x="1635" y="35"/>
                </a:lnTo>
                <a:lnTo>
                  <a:pt x="1639" y="35"/>
                </a:lnTo>
                <a:lnTo>
                  <a:pt x="1639" y="38"/>
                </a:lnTo>
                <a:lnTo>
                  <a:pt x="1642" y="38"/>
                </a:lnTo>
                <a:lnTo>
                  <a:pt x="1644" y="38"/>
                </a:lnTo>
                <a:lnTo>
                  <a:pt x="1644" y="38"/>
                </a:lnTo>
                <a:lnTo>
                  <a:pt x="1639" y="38"/>
                </a:lnTo>
                <a:lnTo>
                  <a:pt x="1635" y="38"/>
                </a:lnTo>
                <a:lnTo>
                  <a:pt x="1635" y="38"/>
                </a:lnTo>
                <a:lnTo>
                  <a:pt x="1635" y="38"/>
                </a:lnTo>
                <a:lnTo>
                  <a:pt x="1632" y="38"/>
                </a:lnTo>
                <a:lnTo>
                  <a:pt x="1630" y="38"/>
                </a:lnTo>
                <a:lnTo>
                  <a:pt x="1628" y="35"/>
                </a:lnTo>
                <a:lnTo>
                  <a:pt x="1625" y="35"/>
                </a:lnTo>
                <a:lnTo>
                  <a:pt x="1623" y="38"/>
                </a:lnTo>
                <a:lnTo>
                  <a:pt x="1618" y="38"/>
                </a:lnTo>
                <a:lnTo>
                  <a:pt x="1620" y="40"/>
                </a:lnTo>
                <a:lnTo>
                  <a:pt x="1623" y="40"/>
                </a:lnTo>
                <a:lnTo>
                  <a:pt x="1623" y="40"/>
                </a:lnTo>
                <a:lnTo>
                  <a:pt x="1620" y="40"/>
                </a:lnTo>
                <a:lnTo>
                  <a:pt x="1618" y="40"/>
                </a:lnTo>
                <a:lnTo>
                  <a:pt x="1616" y="40"/>
                </a:lnTo>
                <a:lnTo>
                  <a:pt x="1613" y="43"/>
                </a:lnTo>
                <a:lnTo>
                  <a:pt x="1611" y="43"/>
                </a:lnTo>
                <a:lnTo>
                  <a:pt x="1611" y="43"/>
                </a:lnTo>
                <a:lnTo>
                  <a:pt x="1611" y="43"/>
                </a:lnTo>
                <a:lnTo>
                  <a:pt x="1611" y="43"/>
                </a:lnTo>
                <a:lnTo>
                  <a:pt x="1611" y="43"/>
                </a:lnTo>
                <a:lnTo>
                  <a:pt x="1613" y="43"/>
                </a:lnTo>
                <a:lnTo>
                  <a:pt x="1616" y="43"/>
                </a:lnTo>
                <a:lnTo>
                  <a:pt x="1618" y="43"/>
                </a:lnTo>
                <a:lnTo>
                  <a:pt x="1618" y="45"/>
                </a:lnTo>
                <a:lnTo>
                  <a:pt x="1620" y="45"/>
                </a:lnTo>
                <a:lnTo>
                  <a:pt x="1630" y="43"/>
                </a:lnTo>
                <a:lnTo>
                  <a:pt x="1632" y="43"/>
                </a:lnTo>
                <a:lnTo>
                  <a:pt x="1632" y="45"/>
                </a:lnTo>
                <a:lnTo>
                  <a:pt x="1628" y="45"/>
                </a:lnTo>
                <a:lnTo>
                  <a:pt x="1628" y="45"/>
                </a:lnTo>
                <a:lnTo>
                  <a:pt x="1628" y="45"/>
                </a:lnTo>
                <a:lnTo>
                  <a:pt x="1628" y="45"/>
                </a:lnTo>
                <a:lnTo>
                  <a:pt x="1628" y="45"/>
                </a:lnTo>
                <a:lnTo>
                  <a:pt x="1625" y="45"/>
                </a:lnTo>
                <a:lnTo>
                  <a:pt x="1618" y="45"/>
                </a:lnTo>
                <a:lnTo>
                  <a:pt x="1613" y="45"/>
                </a:lnTo>
                <a:lnTo>
                  <a:pt x="1604" y="45"/>
                </a:lnTo>
                <a:lnTo>
                  <a:pt x="1602" y="45"/>
                </a:lnTo>
                <a:lnTo>
                  <a:pt x="1602" y="47"/>
                </a:lnTo>
                <a:lnTo>
                  <a:pt x="1602" y="47"/>
                </a:lnTo>
                <a:lnTo>
                  <a:pt x="1602" y="50"/>
                </a:lnTo>
                <a:lnTo>
                  <a:pt x="1604" y="50"/>
                </a:lnTo>
                <a:lnTo>
                  <a:pt x="1604" y="52"/>
                </a:lnTo>
                <a:lnTo>
                  <a:pt x="1606" y="52"/>
                </a:lnTo>
                <a:lnTo>
                  <a:pt x="1606" y="52"/>
                </a:lnTo>
                <a:lnTo>
                  <a:pt x="1611" y="52"/>
                </a:lnTo>
                <a:lnTo>
                  <a:pt x="1613" y="52"/>
                </a:lnTo>
                <a:lnTo>
                  <a:pt x="1620" y="50"/>
                </a:lnTo>
                <a:lnTo>
                  <a:pt x="1623" y="50"/>
                </a:lnTo>
                <a:lnTo>
                  <a:pt x="1620" y="52"/>
                </a:lnTo>
                <a:lnTo>
                  <a:pt x="1620" y="52"/>
                </a:lnTo>
                <a:close/>
                <a:moveTo>
                  <a:pt x="1623" y="87"/>
                </a:moveTo>
                <a:lnTo>
                  <a:pt x="1628" y="87"/>
                </a:lnTo>
                <a:lnTo>
                  <a:pt x="1628" y="87"/>
                </a:lnTo>
                <a:lnTo>
                  <a:pt x="1630" y="87"/>
                </a:lnTo>
                <a:lnTo>
                  <a:pt x="1630" y="87"/>
                </a:lnTo>
                <a:lnTo>
                  <a:pt x="1630" y="85"/>
                </a:lnTo>
                <a:lnTo>
                  <a:pt x="1632" y="85"/>
                </a:lnTo>
                <a:lnTo>
                  <a:pt x="1630" y="85"/>
                </a:lnTo>
                <a:lnTo>
                  <a:pt x="1630" y="83"/>
                </a:lnTo>
                <a:lnTo>
                  <a:pt x="1628" y="83"/>
                </a:lnTo>
                <a:lnTo>
                  <a:pt x="1625" y="83"/>
                </a:lnTo>
                <a:lnTo>
                  <a:pt x="1623" y="83"/>
                </a:lnTo>
                <a:lnTo>
                  <a:pt x="1620" y="83"/>
                </a:lnTo>
                <a:lnTo>
                  <a:pt x="1618" y="83"/>
                </a:lnTo>
                <a:lnTo>
                  <a:pt x="1618" y="83"/>
                </a:lnTo>
                <a:lnTo>
                  <a:pt x="1616" y="83"/>
                </a:lnTo>
                <a:lnTo>
                  <a:pt x="1616" y="85"/>
                </a:lnTo>
                <a:lnTo>
                  <a:pt x="1613" y="85"/>
                </a:lnTo>
                <a:lnTo>
                  <a:pt x="1613" y="85"/>
                </a:lnTo>
                <a:lnTo>
                  <a:pt x="1613" y="87"/>
                </a:lnTo>
                <a:lnTo>
                  <a:pt x="1620" y="87"/>
                </a:lnTo>
                <a:lnTo>
                  <a:pt x="1623" y="87"/>
                </a:lnTo>
                <a:close/>
                <a:moveTo>
                  <a:pt x="1578" y="80"/>
                </a:moveTo>
                <a:lnTo>
                  <a:pt x="1576" y="80"/>
                </a:lnTo>
                <a:lnTo>
                  <a:pt x="1571" y="80"/>
                </a:lnTo>
                <a:lnTo>
                  <a:pt x="1568" y="80"/>
                </a:lnTo>
                <a:lnTo>
                  <a:pt x="1566" y="80"/>
                </a:lnTo>
                <a:lnTo>
                  <a:pt x="1559" y="80"/>
                </a:lnTo>
                <a:lnTo>
                  <a:pt x="1559" y="80"/>
                </a:lnTo>
                <a:lnTo>
                  <a:pt x="1557" y="80"/>
                </a:lnTo>
                <a:lnTo>
                  <a:pt x="1557" y="83"/>
                </a:lnTo>
                <a:lnTo>
                  <a:pt x="1557" y="83"/>
                </a:lnTo>
                <a:lnTo>
                  <a:pt x="1557" y="85"/>
                </a:lnTo>
                <a:lnTo>
                  <a:pt x="1557" y="85"/>
                </a:lnTo>
                <a:lnTo>
                  <a:pt x="1576" y="85"/>
                </a:lnTo>
                <a:lnTo>
                  <a:pt x="1583" y="85"/>
                </a:lnTo>
                <a:lnTo>
                  <a:pt x="1583" y="85"/>
                </a:lnTo>
                <a:lnTo>
                  <a:pt x="1585" y="85"/>
                </a:lnTo>
                <a:lnTo>
                  <a:pt x="1587" y="85"/>
                </a:lnTo>
                <a:lnTo>
                  <a:pt x="1592" y="83"/>
                </a:lnTo>
                <a:lnTo>
                  <a:pt x="1594" y="80"/>
                </a:lnTo>
                <a:lnTo>
                  <a:pt x="1594" y="80"/>
                </a:lnTo>
                <a:lnTo>
                  <a:pt x="1594" y="80"/>
                </a:lnTo>
                <a:lnTo>
                  <a:pt x="1592" y="80"/>
                </a:lnTo>
                <a:lnTo>
                  <a:pt x="1592" y="80"/>
                </a:lnTo>
                <a:lnTo>
                  <a:pt x="1585" y="80"/>
                </a:lnTo>
                <a:lnTo>
                  <a:pt x="1578" y="80"/>
                </a:lnTo>
                <a:close/>
                <a:moveTo>
                  <a:pt x="1613" y="99"/>
                </a:moveTo>
                <a:lnTo>
                  <a:pt x="1613" y="97"/>
                </a:lnTo>
                <a:lnTo>
                  <a:pt x="1616" y="97"/>
                </a:lnTo>
                <a:lnTo>
                  <a:pt x="1618" y="97"/>
                </a:lnTo>
                <a:lnTo>
                  <a:pt x="1618" y="97"/>
                </a:lnTo>
                <a:lnTo>
                  <a:pt x="1618" y="97"/>
                </a:lnTo>
                <a:lnTo>
                  <a:pt x="1618" y="95"/>
                </a:lnTo>
                <a:lnTo>
                  <a:pt x="1618" y="95"/>
                </a:lnTo>
                <a:lnTo>
                  <a:pt x="1616" y="95"/>
                </a:lnTo>
                <a:lnTo>
                  <a:pt x="1613" y="95"/>
                </a:lnTo>
                <a:lnTo>
                  <a:pt x="1611" y="95"/>
                </a:lnTo>
                <a:lnTo>
                  <a:pt x="1609" y="95"/>
                </a:lnTo>
                <a:lnTo>
                  <a:pt x="1609" y="97"/>
                </a:lnTo>
                <a:lnTo>
                  <a:pt x="1606" y="97"/>
                </a:lnTo>
                <a:lnTo>
                  <a:pt x="1606" y="97"/>
                </a:lnTo>
                <a:lnTo>
                  <a:pt x="1609" y="99"/>
                </a:lnTo>
                <a:lnTo>
                  <a:pt x="1609" y="99"/>
                </a:lnTo>
                <a:lnTo>
                  <a:pt x="1609" y="99"/>
                </a:lnTo>
                <a:lnTo>
                  <a:pt x="1609" y="99"/>
                </a:lnTo>
                <a:lnTo>
                  <a:pt x="1611" y="99"/>
                </a:lnTo>
                <a:lnTo>
                  <a:pt x="1613" y="99"/>
                </a:lnTo>
                <a:lnTo>
                  <a:pt x="1613" y="99"/>
                </a:lnTo>
                <a:lnTo>
                  <a:pt x="1613" y="99"/>
                </a:lnTo>
                <a:lnTo>
                  <a:pt x="1613" y="99"/>
                </a:lnTo>
                <a:lnTo>
                  <a:pt x="1613" y="99"/>
                </a:lnTo>
                <a:lnTo>
                  <a:pt x="1613" y="99"/>
                </a:lnTo>
                <a:close/>
                <a:moveTo>
                  <a:pt x="1561" y="47"/>
                </a:moveTo>
                <a:lnTo>
                  <a:pt x="1566" y="47"/>
                </a:lnTo>
                <a:lnTo>
                  <a:pt x="1566" y="50"/>
                </a:lnTo>
                <a:lnTo>
                  <a:pt x="1566" y="50"/>
                </a:lnTo>
                <a:lnTo>
                  <a:pt x="1566" y="50"/>
                </a:lnTo>
                <a:lnTo>
                  <a:pt x="1566" y="50"/>
                </a:lnTo>
                <a:lnTo>
                  <a:pt x="1568" y="50"/>
                </a:lnTo>
                <a:lnTo>
                  <a:pt x="1571" y="50"/>
                </a:lnTo>
                <a:lnTo>
                  <a:pt x="1571" y="50"/>
                </a:lnTo>
                <a:lnTo>
                  <a:pt x="1573" y="50"/>
                </a:lnTo>
                <a:lnTo>
                  <a:pt x="1573" y="50"/>
                </a:lnTo>
                <a:lnTo>
                  <a:pt x="1576" y="47"/>
                </a:lnTo>
                <a:lnTo>
                  <a:pt x="1578" y="45"/>
                </a:lnTo>
                <a:lnTo>
                  <a:pt x="1578" y="45"/>
                </a:lnTo>
                <a:lnTo>
                  <a:pt x="1576" y="45"/>
                </a:lnTo>
                <a:lnTo>
                  <a:pt x="1576" y="45"/>
                </a:lnTo>
                <a:lnTo>
                  <a:pt x="1573" y="45"/>
                </a:lnTo>
                <a:lnTo>
                  <a:pt x="1568" y="45"/>
                </a:lnTo>
                <a:lnTo>
                  <a:pt x="1568" y="45"/>
                </a:lnTo>
                <a:lnTo>
                  <a:pt x="1564" y="45"/>
                </a:lnTo>
                <a:lnTo>
                  <a:pt x="1564" y="45"/>
                </a:lnTo>
                <a:lnTo>
                  <a:pt x="1561" y="45"/>
                </a:lnTo>
                <a:lnTo>
                  <a:pt x="1561" y="47"/>
                </a:lnTo>
                <a:lnTo>
                  <a:pt x="1559" y="47"/>
                </a:lnTo>
                <a:lnTo>
                  <a:pt x="1559" y="47"/>
                </a:lnTo>
                <a:lnTo>
                  <a:pt x="1561" y="47"/>
                </a:lnTo>
                <a:lnTo>
                  <a:pt x="1561" y="47"/>
                </a:lnTo>
                <a:close/>
                <a:moveTo>
                  <a:pt x="1729" y="111"/>
                </a:moveTo>
                <a:lnTo>
                  <a:pt x="1731" y="111"/>
                </a:lnTo>
                <a:lnTo>
                  <a:pt x="1734" y="111"/>
                </a:lnTo>
                <a:lnTo>
                  <a:pt x="1734" y="109"/>
                </a:lnTo>
                <a:lnTo>
                  <a:pt x="1734" y="109"/>
                </a:lnTo>
                <a:lnTo>
                  <a:pt x="1736" y="109"/>
                </a:lnTo>
                <a:lnTo>
                  <a:pt x="1739" y="106"/>
                </a:lnTo>
                <a:lnTo>
                  <a:pt x="1739" y="106"/>
                </a:lnTo>
                <a:lnTo>
                  <a:pt x="1739" y="106"/>
                </a:lnTo>
                <a:lnTo>
                  <a:pt x="1736" y="106"/>
                </a:lnTo>
                <a:lnTo>
                  <a:pt x="1731" y="109"/>
                </a:lnTo>
                <a:lnTo>
                  <a:pt x="1729" y="109"/>
                </a:lnTo>
                <a:lnTo>
                  <a:pt x="1724" y="109"/>
                </a:lnTo>
                <a:lnTo>
                  <a:pt x="1724" y="111"/>
                </a:lnTo>
                <a:lnTo>
                  <a:pt x="1727" y="111"/>
                </a:lnTo>
                <a:lnTo>
                  <a:pt x="1729" y="111"/>
                </a:lnTo>
                <a:close/>
                <a:moveTo>
                  <a:pt x="1847" y="87"/>
                </a:moveTo>
                <a:lnTo>
                  <a:pt x="1850" y="87"/>
                </a:lnTo>
                <a:lnTo>
                  <a:pt x="1852" y="85"/>
                </a:lnTo>
                <a:lnTo>
                  <a:pt x="1850" y="85"/>
                </a:lnTo>
                <a:lnTo>
                  <a:pt x="1850" y="85"/>
                </a:lnTo>
                <a:lnTo>
                  <a:pt x="1845" y="85"/>
                </a:lnTo>
                <a:lnTo>
                  <a:pt x="1845" y="85"/>
                </a:lnTo>
                <a:lnTo>
                  <a:pt x="1842" y="85"/>
                </a:lnTo>
                <a:lnTo>
                  <a:pt x="1840" y="85"/>
                </a:lnTo>
                <a:lnTo>
                  <a:pt x="1840" y="85"/>
                </a:lnTo>
                <a:lnTo>
                  <a:pt x="1838" y="85"/>
                </a:lnTo>
                <a:lnTo>
                  <a:pt x="1840" y="87"/>
                </a:lnTo>
                <a:lnTo>
                  <a:pt x="1842" y="87"/>
                </a:lnTo>
                <a:lnTo>
                  <a:pt x="1847" y="87"/>
                </a:lnTo>
                <a:close/>
                <a:moveTo>
                  <a:pt x="1786" y="215"/>
                </a:moveTo>
                <a:lnTo>
                  <a:pt x="1786" y="215"/>
                </a:lnTo>
                <a:lnTo>
                  <a:pt x="1783" y="217"/>
                </a:lnTo>
                <a:lnTo>
                  <a:pt x="1781" y="217"/>
                </a:lnTo>
                <a:lnTo>
                  <a:pt x="1786" y="217"/>
                </a:lnTo>
                <a:lnTo>
                  <a:pt x="1786" y="217"/>
                </a:lnTo>
                <a:lnTo>
                  <a:pt x="1788" y="217"/>
                </a:lnTo>
                <a:lnTo>
                  <a:pt x="1788" y="215"/>
                </a:lnTo>
                <a:lnTo>
                  <a:pt x="1788" y="215"/>
                </a:lnTo>
                <a:lnTo>
                  <a:pt x="1788" y="215"/>
                </a:lnTo>
                <a:lnTo>
                  <a:pt x="1786" y="215"/>
                </a:lnTo>
                <a:close/>
                <a:moveTo>
                  <a:pt x="1672" y="149"/>
                </a:moveTo>
                <a:lnTo>
                  <a:pt x="1670" y="151"/>
                </a:lnTo>
                <a:lnTo>
                  <a:pt x="1670" y="151"/>
                </a:lnTo>
                <a:lnTo>
                  <a:pt x="1670" y="151"/>
                </a:lnTo>
                <a:lnTo>
                  <a:pt x="1670" y="154"/>
                </a:lnTo>
                <a:lnTo>
                  <a:pt x="1670" y="154"/>
                </a:lnTo>
                <a:lnTo>
                  <a:pt x="1675" y="154"/>
                </a:lnTo>
                <a:lnTo>
                  <a:pt x="1675" y="154"/>
                </a:lnTo>
                <a:lnTo>
                  <a:pt x="1675" y="156"/>
                </a:lnTo>
                <a:lnTo>
                  <a:pt x="1675" y="156"/>
                </a:lnTo>
                <a:lnTo>
                  <a:pt x="1672" y="158"/>
                </a:lnTo>
                <a:lnTo>
                  <a:pt x="1672" y="161"/>
                </a:lnTo>
                <a:lnTo>
                  <a:pt x="1672" y="161"/>
                </a:lnTo>
                <a:lnTo>
                  <a:pt x="1675" y="161"/>
                </a:lnTo>
                <a:lnTo>
                  <a:pt x="1677" y="163"/>
                </a:lnTo>
                <a:lnTo>
                  <a:pt x="1679" y="163"/>
                </a:lnTo>
                <a:lnTo>
                  <a:pt x="1682" y="161"/>
                </a:lnTo>
                <a:lnTo>
                  <a:pt x="1691" y="161"/>
                </a:lnTo>
                <a:lnTo>
                  <a:pt x="1694" y="161"/>
                </a:lnTo>
                <a:lnTo>
                  <a:pt x="1701" y="161"/>
                </a:lnTo>
                <a:lnTo>
                  <a:pt x="1710" y="161"/>
                </a:lnTo>
                <a:lnTo>
                  <a:pt x="1717" y="161"/>
                </a:lnTo>
                <a:lnTo>
                  <a:pt x="1722" y="161"/>
                </a:lnTo>
                <a:lnTo>
                  <a:pt x="1722" y="161"/>
                </a:lnTo>
                <a:lnTo>
                  <a:pt x="1722" y="158"/>
                </a:lnTo>
                <a:lnTo>
                  <a:pt x="1722" y="158"/>
                </a:lnTo>
                <a:lnTo>
                  <a:pt x="1722" y="158"/>
                </a:lnTo>
                <a:lnTo>
                  <a:pt x="1724" y="156"/>
                </a:lnTo>
                <a:lnTo>
                  <a:pt x="1722" y="156"/>
                </a:lnTo>
                <a:lnTo>
                  <a:pt x="1722" y="156"/>
                </a:lnTo>
                <a:lnTo>
                  <a:pt x="1722" y="156"/>
                </a:lnTo>
                <a:lnTo>
                  <a:pt x="1722" y="154"/>
                </a:lnTo>
                <a:lnTo>
                  <a:pt x="1722" y="154"/>
                </a:lnTo>
                <a:lnTo>
                  <a:pt x="1720" y="154"/>
                </a:lnTo>
                <a:lnTo>
                  <a:pt x="1717" y="151"/>
                </a:lnTo>
                <a:lnTo>
                  <a:pt x="1717" y="151"/>
                </a:lnTo>
                <a:lnTo>
                  <a:pt x="1717" y="151"/>
                </a:lnTo>
                <a:lnTo>
                  <a:pt x="1717" y="149"/>
                </a:lnTo>
                <a:lnTo>
                  <a:pt x="1717" y="149"/>
                </a:lnTo>
                <a:lnTo>
                  <a:pt x="1710" y="146"/>
                </a:lnTo>
                <a:lnTo>
                  <a:pt x="1705" y="146"/>
                </a:lnTo>
                <a:lnTo>
                  <a:pt x="1691" y="146"/>
                </a:lnTo>
                <a:lnTo>
                  <a:pt x="1691" y="146"/>
                </a:lnTo>
                <a:lnTo>
                  <a:pt x="1687" y="146"/>
                </a:lnTo>
                <a:lnTo>
                  <a:pt x="1684" y="146"/>
                </a:lnTo>
                <a:lnTo>
                  <a:pt x="1682" y="144"/>
                </a:lnTo>
                <a:lnTo>
                  <a:pt x="1679" y="144"/>
                </a:lnTo>
                <a:lnTo>
                  <a:pt x="1677" y="144"/>
                </a:lnTo>
                <a:lnTo>
                  <a:pt x="1675" y="144"/>
                </a:lnTo>
                <a:lnTo>
                  <a:pt x="1675" y="146"/>
                </a:lnTo>
                <a:lnTo>
                  <a:pt x="1675" y="146"/>
                </a:lnTo>
                <a:lnTo>
                  <a:pt x="1672" y="149"/>
                </a:lnTo>
                <a:lnTo>
                  <a:pt x="1672" y="149"/>
                </a:lnTo>
                <a:lnTo>
                  <a:pt x="1672" y="149"/>
                </a:lnTo>
                <a:lnTo>
                  <a:pt x="1672" y="149"/>
                </a:lnTo>
                <a:lnTo>
                  <a:pt x="1672" y="149"/>
                </a:lnTo>
                <a:close/>
                <a:moveTo>
                  <a:pt x="1831" y="260"/>
                </a:moveTo>
                <a:lnTo>
                  <a:pt x="1833" y="260"/>
                </a:lnTo>
                <a:lnTo>
                  <a:pt x="1833" y="260"/>
                </a:lnTo>
                <a:lnTo>
                  <a:pt x="1833" y="260"/>
                </a:lnTo>
                <a:lnTo>
                  <a:pt x="1831" y="260"/>
                </a:lnTo>
                <a:lnTo>
                  <a:pt x="1828" y="260"/>
                </a:lnTo>
                <a:lnTo>
                  <a:pt x="1828" y="262"/>
                </a:lnTo>
                <a:lnTo>
                  <a:pt x="1826" y="262"/>
                </a:lnTo>
                <a:lnTo>
                  <a:pt x="1826" y="262"/>
                </a:lnTo>
                <a:lnTo>
                  <a:pt x="1826" y="262"/>
                </a:lnTo>
                <a:lnTo>
                  <a:pt x="1828" y="262"/>
                </a:lnTo>
                <a:lnTo>
                  <a:pt x="1831" y="260"/>
                </a:lnTo>
                <a:close/>
                <a:moveTo>
                  <a:pt x="2917" y="720"/>
                </a:moveTo>
                <a:lnTo>
                  <a:pt x="2917" y="720"/>
                </a:lnTo>
                <a:lnTo>
                  <a:pt x="2920" y="720"/>
                </a:lnTo>
                <a:lnTo>
                  <a:pt x="2920" y="720"/>
                </a:lnTo>
                <a:lnTo>
                  <a:pt x="2920" y="720"/>
                </a:lnTo>
                <a:lnTo>
                  <a:pt x="2915" y="716"/>
                </a:lnTo>
                <a:lnTo>
                  <a:pt x="2912" y="716"/>
                </a:lnTo>
                <a:lnTo>
                  <a:pt x="2912" y="716"/>
                </a:lnTo>
                <a:lnTo>
                  <a:pt x="2917" y="720"/>
                </a:lnTo>
                <a:close/>
                <a:moveTo>
                  <a:pt x="3012" y="834"/>
                </a:moveTo>
                <a:lnTo>
                  <a:pt x="3012" y="834"/>
                </a:lnTo>
                <a:lnTo>
                  <a:pt x="3012" y="834"/>
                </a:lnTo>
                <a:lnTo>
                  <a:pt x="3009" y="836"/>
                </a:lnTo>
                <a:lnTo>
                  <a:pt x="3009" y="839"/>
                </a:lnTo>
                <a:lnTo>
                  <a:pt x="3012" y="839"/>
                </a:lnTo>
                <a:lnTo>
                  <a:pt x="3012" y="836"/>
                </a:lnTo>
                <a:lnTo>
                  <a:pt x="3012" y="836"/>
                </a:lnTo>
                <a:lnTo>
                  <a:pt x="3012" y="839"/>
                </a:lnTo>
                <a:lnTo>
                  <a:pt x="3012" y="839"/>
                </a:lnTo>
                <a:lnTo>
                  <a:pt x="3014" y="839"/>
                </a:lnTo>
                <a:lnTo>
                  <a:pt x="3014" y="839"/>
                </a:lnTo>
                <a:lnTo>
                  <a:pt x="3014" y="839"/>
                </a:lnTo>
                <a:lnTo>
                  <a:pt x="3016" y="841"/>
                </a:lnTo>
                <a:lnTo>
                  <a:pt x="3016" y="839"/>
                </a:lnTo>
                <a:lnTo>
                  <a:pt x="3019" y="839"/>
                </a:lnTo>
                <a:lnTo>
                  <a:pt x="3016" y="836"/>
                </a:lnTo>
                <a:lnTo>
                  <a:pt x="3014" y="836"/>
                </a:lnTo>
                <a:lnTo>
                  <a:pt x="3014" y="834"/>
                </a:lnTo>
                <a:lnTo>
                  <a:pt x="3014" y="831"/>
                </a:lnTo>
                <a:lnTo>
                  <a:pt x="3014" y="831"/>
                </a:lnTo>
                <a:lnTo>
                  <a:pt x="3014" y="834"/>
                </a:lnTo>
                <a:lnTo>
                  <a:pt x="3012" y="834"/>
                </a:lnTo>
                <a:lnTo>
                  <a:pt x="3012" y="834"/>
                </a:lnTo>
                <a:close/>
                <a:moveTo>
                  <a:pt x="3059" y="881"/>
                </a:moveTo>
                <a:lnTo>
                  <a:pt x="3059" y="881"/>
                </a:lnTo>
                <a:lnTo>
                  <a:pt x="3059" y="879"/>
                </a:lnTo>
                <a:lnTo>
                  <a:pt x="3057" y="876"/>
                </a:lnTo>
                <a:lnTo>
                  <a:pt x="3057" y="876"/>
                </a:lnTo>
                <a:lnTo>
                  <a:pt x="3057" y="876"/>
                </a:lnTo>
                <a:lnTo>
                  <a:pt x="3057" y="879"/>
                </a:lnTo>
                <a:lnTo>
                  <a:pt x="3057" y="879"/>
                </a:lnTo>
                <a:lnTo>
                  <a:pt x="3057" y="881"/>
                </a:lnTo>
                <a:lnTo>
                  <a:pt x="3059" y="881"/>
                </a:lnTo>
                <a:close/>
                <a:moveTo>
                  <a:pt x="3016" y="843"/>
                </a:moveTo>
                <a:lnTo>
                  <a:pt x="3014" y="846"/>
                </a:lnTo>
                <a:lnTo>
                  <a:pt x="3016" y="846"/>
                </a:lnTo>
                <a:lnTo>
                  <a:pt x="3016" y="848"/>
                </a:lnTo>
                <a:lnTo>
                  <a:pt x="3019" y="848"/>
                </a:lnTo>
                <a:lnTo>
                  <a:pt x="3021" y="848"/>
                </a:lnTo>
                <a:lnTo>
                  <a:pt x="3021" y="848"/>
                </a:lnTo>
                <a:lnTo>
                  <a:pt x="3019" y="846"/>
                </a:lnTo>
                <a:lnTo>
                  <a:pt x="3019" y="846"/>
                </a:lnTo>
                <a:lnTo>
                  <a:pt x="3016" y="846"/>
                </a:lnTo>
                <a:lnTo>
                  <a:pt x="3016" y="843"/>
                </a:lnTo>
                <a:close/>
                <a:moveTo>
                  <a:pt x="3068" y="895"/>
                </a:moveTo>
                <a:lnTo>
                  <a:pt x="3068" y="893"/>
                </a:lnTo>
                <a:lnTo>
                  <a:pt x="3068" y="895"/>
                </a:lnTo>
                <a:lnTo>
                  <a:pt x="3068" y="898"/>
                </a:lnTo>
                <a:lnTo>
                  <a:pt x="3068" y="900"/>
                </a:lnTo>
                <a:lnTo>
                  <a:pt x="3068" y="900"/>
                </a:lnTo>
                <a:lnTo>
                  <a:pt x="3071" y="900"/>
                </a:lnTo>
                <a:lnTo>
                  <a:pt x="3071" y="900"/>
                </a:lnTo>
                <a:lnTo>
                  <a:pt x="3073" y="900"/>
                </a:lnTo>
                <a:lnTo>
                  <a:pt x="3075" y="902"/>
                </a:lnTo>
                <a:lnTo>
                  <a:pt x="3085" y="902"/>
                </a:lnTo>
                <a:lnTo>
                  <a:pt x="3087" y="902"/>
                </a:lnTo>
                <a:lnTo>
                  <a:pt x="3090" y="905"/>
                </a:lnTo>
                <a:lnTo>
                  <a:pt x="3090" y="905"/>
                </a:lnTo>
                <a:lnTo>
                  <a:pt x="3090" y="905"/>
                </a:lnTo>
                <a:lnTo>
                  <a:pt x="3090" y="907"/>
                </a:lnTo>
                <a:lnTo>
                  <a:pt x="3090" y="907"/>
                </a:lnTo>
                <a:lnTo>
                  <a:pt x="3097" y="907"/>
                </a:lnTo>
                <a:lnTo>
                  <a:pt x="3104" y="905"/>
                </a:lnTo>
                <a:lnTo>
                  <a:pt x="3109" y="905"/>
                </a:lnTo>
                <a:lnTo>
                  <a:pt x="3113" y="905"/>
                </a:lnTo>
                <a:lnTo>
                  <a:pt x="3113" y="905"/>
                </a:lnTo>
                <a:lnTo>
                  <a:pt x="3116" y="905"/>
                </a:lnTo>
                <a:lnTo>
                  <a:pt x="3116" y="905"/>
                </a:lnTo>
                <a:lnTo>
                  <a:pt x="3116" y="902"/>
                </a:lnTo>
                <a:lnTo>
                  <a:pt x="3116" y="900"/>
                </a:lnTo>
                <a:lnTo>
                  <a:pt x="3118" y="900"/>
                </a:lnTo>
                <a:lnTo>
                  <a:pt x="3116" y="900"/>
                </a:lnTo>
                <a:lnTo>
                  <a:pt x="3113" y="902"/>
                </a:lnTo>
                <a:lnTo>
                  <a:pt x="3111" y="902"/>
                </a:lnTo>
                <a:lnTo>
                  <a:pt x="3109" y="902"/>
                </a:lnTo>
                <a:lnTo>
                  <a:pt x="3109" y="902"/>
                </a:lnTo>
                <a:lnTo>
                  <a:pt x="3109" y="902"/>
                </a:lnTo>
                <a:lnTo>
                  <a:pt x="3106" y="902"/>
                </a:lnTo>
                <a:lnTo>
                  <a:pt x="3106" y="902"/>
                </a:lnTo>
                <a:lnTo>
                  <a:pt x="3106" y="900"/>
                </a:lnTo>
                <a:lnTo>
                  <a:pt x="3106" y="898"/>
                </a:lnTo>
                <a:lnTo>
                  <a:pt x="3104" y="900"/>
                </a:lnTo>
                <a:lnTo>
                  <a:pt x="3101" y="900"/>
                </a:lnTo>
                <a:lnTo>
                  <a:pt x="3099" y="898"/>
                </a:lnTo>
                <a:lnTo>
                  <a:pt x="3094" y="898"/>
                </a:lnTo>
                <a:lnTo>
                  <a:pt x="3094" y="898"/>
                </a:lnTo>
                <a:lnTo>
                  <a:pt x="3090" y="898"/>
                </a:lnTo>
                <a:lnTo>
                  <a:pt x="3087" y="898"/>
                </a:lnTo>
                <a:lnTo>
                  <a:pt x="3085" y="898"/>
                </a:lnTo>
                <a:lnTo>
                  <a:pt x="3085" y="898"/>
                </a:lnTo>
                <a:lnTo>
                  <a:pt x="3083" y="898"/>
                </a:lnTo>
                <a:lnTo>
                  <a:pt x="3083" y="898"/>
                </a:lnTo>
                <a:lnTo>
                  <a:pt x="3080" y="898"/>
                </a:lnTo>
                <a:lnTo>
                  <a:pt x="3080" y="898"/>
                </a:lnTo>
                <a:lnTo>
                  <a:pt x="3080" y="895"/>
                </a:lnTo>
                <a:lnTo>
                  <a:pt x="3080" y="895"/>
                </a:lnTo>
                <a:lnTo>
                  <a:pt x="3078" y="895"/>
                </a:lnTo>
                <a:lnTo>
                  <a:pt x="3078" y="895"/>
                </a:lnTo>
                <a:lnTo>
                  <a:pt x="3078" y="895"/>
                </a:lnTo>
                <a:lnTo>
                  <a:pt x="3080" y="895"/>
                </a:lnTo>
                <a:lnTo>
                  <a:pt x="3078" y="893"/>
                </a:lnTo>
                <a:lnTo>
                  <a:pt x="3078" y="893"/>
                </a:lnTo>
                <a:lnTo>
                  <a:pt x="3075" y="895"/>
                </a:lnTo>
                <a:lnTo>
                  <a:pt x="3075" y="895"/>
                </a:lnTo>
                <a:lnTo>
                  <a:pt x="3075" y="895"/>
                </a:lnTo>
                <a:lnTo>
                  <a:pt x="3073" y="895"/>
                </a:lnTo>
                <a:lnTo>
                  <a:pt x="3073" y="895"/>
                </a:lnTo>
                <a:lnTo>
                  <a:pt x="3071" y="893"/>
                </a:lnTo>
                <a:lnTo>
                  <a:pt x="3071" y="893"/>
                </a:lnTo>
                <a:lnTo>
                  <a:pt x="3071" y="893"/>
                </a:lnTo>
                <a:lnTo>
                  <a:pt x="3071" y="895"/>
                </a:lnTo>
                <a:lnTo>
                  <a:pt x="3071" y="895"/>
                </a:lnTo>
                <a:lnTo>
                  <a:pt x="3068" y="895"/>
                </a:lnTo>
                <a:close/>
                <a:moveTo>
                  <a:pt x="3064" y="824"/>
                </a:moveTo>
                <a:lnTo>
                  <a:pt x="3061" y="822"/>
                </a:lnTo>
                <a:lnTo>
                  <a:pt x="3061" y="820"/>
                </a:lnTo>
                <a:lnTo>
                  <a:pt x="3059" y="820"/>
                </a:lnTo>
                <a:lnTo>
                  <a:pt x="3057" y="820"/>
                </a:lnTo>
                <a:lnTo>
                  <a:pt x="3054" y="822"/>
                </a:lnTo>
                <a:lnTo>
                  <a:pt x="3054" y="822"/>
                </a:lnTo>
                <a:lnTo>
                  <a:pt x="3054" y="824"/>
                </a:lnTo>
                <a:lnTo>
                  <a:pt x="3054" y="824"/>
                </a:lnTo>
                <a:lnTo>
                  <a:pt x="3057" y="822"/>
                </a:lnTo>
                <a:lnTo>
                  <a:pt x="3059" y="824"/>
                </a:lnTo>
                <a:lnTo>
                  <a:pt x="3059" y="824"/>
                </a:lnTo>
                <a:lnTo>
                  <a:pt x="3061" y="827"/>
                </a:lnTo>
                <a:lnTo>
                  <a:pt x="3064" y="827"/>
                </a:lnTo>
                <a:lnTo>
                  <a:pt x="3064" y="829"/>
                </a:lnTo>
                <a:lnTo>
                  <a:pt x="3066" y="829"/>
                </a:lnTo>
                <a:lnTo>
                  <a:pt x="3066" y="829"/>
                </a:lnTo>
                <a:lnTo>
                  <a:pt x="3066" y="831"/>
                </a:lnTo>
                <a:lnTo>
                  <a:pt x="3068" y="834"/>
                </a:lnTo>
                <a:lnTo>
                  <a:pt x="3071" y="834"/>
                </a:lnTo>
                <a:lnTo>
                  <a:pt x="3073" y="834"/>
                </a:lnTo>
                <a:lnTo>
                  <a:pt x="3073" y="834"/>
                </a:lnTo>
                <a:lnTo>
                  <a:pt x="3073" y="834"/>
                </a:lnTo>
                <a:lnTo>
                  <a:pt x="3075" y="834"/>
                </a:lnTo>
                <a:lnTo>
                  <a:pt x="3075" y="836"/>
                </a:lnTo>
                <a:lnTo>
                  <a:pt x="3075" y="836"/>
                </a:lnTo>
                <a:lnTo>
                  <a:pt x="3078" y="839"/>
                </a:lnTo>
                <a:lnTo>
                  <a:pt x="3078" y="839"/>
                </a:lnTo>
                <a:lnTo>
                  <a:pt x="3078" y="841"/>
                </a:lnTo>
                <a:lnTo>
                  <a:pt x="3080" y="841"/>
                </a:lnTo>
                <a:lnTo>
                  <a:pt x="3080" y="841"/>
                </a:lnTo>
                <a:lnTo>
                  <a:pt x="3080" y="841"/>
                </a:lnTo>
                <a:lnTo>
                  <a:pt x="3083" y="841"/>
                </a:lnTo>
                <a:lnTo>
                  <a:pt x="3083" y="843"/>
                </a:lnTo>
                <a:lnTo>
                  <a:pt x="3083" y="841"/>
                </a:lnTo>
                <a:lnTo>
                  <a:pt x="3083" y="841"/>
                </a:lnTo>
                <a:lnTo>
                  <a:pt x="3083" y="839"/>
                </a:lnTo>
                <a:lnTo>
                  <a:pt x="3083" y="839"/>
                </a:lnTo>
                <a:lnTo>
                  <a:pt x="3080" y="839"/>
                </a:lnTo>
                <a:lnTo>
                  <a:pt x="3080" y="839"/>
                </a:lnTo>
                <a:lnTo>
                  <a:pt x="3078" y="836"/>
                </a:lnTo>
                <a:lnTo>
                  <a:pt x="3078" y="834"/>
                </a:lnTo>
                <a:lnTo>
                  <a:pt x="3075" y="831"/>
                </a:lnTo>
                <a:lnTo>
                  <a:pt x="3075" y="831"/>
                </a:lnTo>
                <a:lnTo>
                  <a:pt x="3075" y="829"/>
                </a:lnTo>
                <a:lnTo>
                  <a:pt x="3075" y="829"/>
                </a:lnTo>
                <a:lnTo>
                  <a:pt x="3075" y="827"/>
                </a:lnTo>
                <a:lnTo>
                  <a:pt x="3075" y="827"/>
                </a:lnTo>
                <a:lnTo>
                  <a:pt x="3071" y="827"/>
                </a:lnTo>
                <a:lnTo>
                  <a:pt x="3068" y="824"/>
                </a:lnTo>
                <a:lnTo>
                  <a:pt x="3066" y="824"/>
                </a:lnTo>
                <a:lnTo>
                  <a:pt x="3064" y="824"/>
                </a:lnTo>
                <a:lnTo>
                  <a:pt x="3064" y="824"/>
                </a:lnTo>
                <a:close/>
                <a:moveTo>
                  <a:pt x="3068" y="820"/>
                </a:moveTo>
                <a:lnTo>
                  <a:pt x="3068" y="817"/>
                </a:lnTo>
                <a:lnTo>
                  <a:pt x="3066" y="815"/>
                </a:lnTo>
                <a:lnTo>
                  <a:pt x="3066" y="817"/>
                </a:lnTo>
                <a:lnTo>
                  <a:pt x="3068" y="820"/>
                </a:lnTo>
                <a:close/>
                <a:moveTo>
                  <a:pt x="2634" y="416"/>
                </a:moveTo>
                <a:lnTo>
                  <a:pt x="2634" y="416"/>
                </a:lnTo>
                <a:lnTo>
                  <a:pt x="2634" y="413"/>
                </a:lnTo>
                <a:lnTo>
                  <a:pt x="2634" y="413"/>
                </a:lnTo>
                <a:lnTo>
                  <a:pt x="2634" y="416"/>
                </a:lnTo>
                <a:lnTo>
                  <a:pt x="2634" y="416"/>
                </a:lnTo>
                <a:lnTo>
                  <a:pt x="2634" y="416"/>
                </a:lnTo>
                <a:lnTo>
                  <a:pt x="2636" y="416"/>
                </a:lnTo>
                <a:lnTo>
                  <a:pt x="2638" y="416"/>
                </a:lnTo>
                <a:lnTo>
                  <a:pt x="2638" y="416"/>
                </a:lnTo>
                <a:lnTo>
                  <a:pt x="2641" y="416"/>
                </a:lnTo>
                <a:lnTo>
                  <a:pt x="2641" y="416"/>
                </a:lnTo>
                <a:lnTo>
                  <a:pt x="2641" y="416"/>
                </a:lnTo>
                <a:lnTo>
                  <a:pt x="2641" y="413"/>
                </a:lnTo>
                <a:lnTo>
                  <a:pt x="2638" y="413"/>
                </a:lnTo>
                <a:lnTo>
                  <a:pt x="2638" y="413"/>
                </a:lnTo>
                <a:lnTo>
                  <a:pt x="2636" y="413"/>
                </a:lnTo>
                <a:lnTo>
                  <a:pt x="2636" y="413"/>
                </a:lnTo>
                <a:lnTo>
                  <a:pt x="2638" y="413"/>
                </a:lnTo>
                <a:lnTo>
                  <a:pt x="2638" y="413"/>
                </a:lnTo>
                <a:lnTo>
                  <a:pt x="2636" y="411"/>
                </a:lnTo>
                <a:lnTo>
                  <a:pt x="2636" y="411"/>
                </a:lnTo>
                <a:lnTo>
                  <a:pt x="2634" y="411"/>
                </a:lnTo>
                <a:lnTo>
                  <a:pt x="2634" y="411"/>
                </a:lnTo>
                <a:lnTo>
                  <a:pt x="2634" y="413"/>
                </a:lnTo>
                <a:lnTo>
                  <a:pt x="2631" y="413"/>
                </a:lnTo>
                <a:lnTo>
                  <a:pt x="2631" y="413"/>
                </a:lnTo>
                <a:lnTo>
                  <a:pt x="2634" y="416"/>
                </a:lnTo>
                <a:close/>
                <a:moveTo>
                  <a:pt x="3016" y="824"/>
                </a:moveTo>
                <a:lnTo>
                  <a:pt x="3014" y="824"/>
                </a:lnTo>
                <a:lnTo>
                  <a:pt x="3014" y="824"/>
                </a:lnTo>
                <a:lnTo>
                  <a:pt x="3014" y="827"/>
                </a:lnTo>
                <a:lnTo>
                  <a:pt x="3014" y="829"/>
                </a:lnTo>
                <a:lnTo>
                  <a:pt x="3014" y="829"/>
                </a:lnTo>
                <a:lnTo>
                  <a:pt x="3014" y="829"/>
                </a:lnTo>
                <a:lnTo>
                  <a:pt x="3014" y="829"/>
                </a:lnTo>
                <a:lnTo>
                  <a:pt x="3016" y="829"/>
                </a:lnTo>
                <a:lnTo>
                  <a:pt x="3016" y="829"/>
                </a:lnTo>
                <a:lnTo>
                  <a:pt x="3016" y="824"/>
                </a:lnTo>
                <a:lnTo>
                  <a:pt x="3016" y="824"/>
                </a:lnTo>
                <a:close/>
                <a:moveTo>
                  <a:pt x="3002" y="805"/>
                </a:moveTo>
                <a:lnTo>
                  <a:pt x="3002" y="803"/>
                </a:lnTo>
                <a:lnTo>
                  <a:pt x="3000" y="803"/>
                </a:lnTo>
                <a:lnTo>
                  <a:pt x="3000" y="803"/>
                </a:lnTo>
                <a:lnTo>
                  <a:pt x="2998" y="803"/>
                </a:lnTo>
                <a:lnTo>
                  <a:pt x="2998" y="803"/>
                </a:lnTo>
                <a:lnTo>
                  <a:pt x="2998" y="805"/>
                </a:lnTo>
                <a:lnTo>
                  <a:pt x="3000" y="808"/>
                </a:lnTo>
                <a:lnTo>
                  <a:pt x="3000" y="810"/>
                </a:lnTo>
                <a:lnTo>
                  <a:pt x="3002" y="813"/>
                </a:lnTo>
                <a:lnTo>
                  <a:pt x="3005" y="813"/>
                </a:lnTo>
                <a:lnTo>
                  <a:pt x="3005" y="810"/>
                </a:lnTo>
                <a:lnTo>
                  <a:pt x="3005" y="810"/>
                </a:lnTo>
                <a:lnTo>
                  <a:pt x="3002" y="810"/>
                </a:lnTo>
                <a:lnTo>
                  <a:pt x="3002" y="810"/>
                </a:lnTo>
                <a:lnTo>
                  <a:pt x="3002" y="808"/>
                </a:lnTo>
                <a:lnTo>
                  <a:pt x="3002" y="808"/>
                </a:lnTo>
                <a:lnTo>
                  <a:pt x="3000" y="805"/>
                </a:lnTo>
                <a:lnTo>
                  <a:pt x="3000" y="805"/>
                </a:lnTo>
                <a:lnTo>
                  <a:pt x="3002" y="805"/>
                </a:lnTo>
                <a:close/>
                <a:moveTo>
                  <a:pt x="3016" y="831"/>
                </a:moveTo>
                <a:lnTo>
                  <a:pt x="3014" y="831"/>
                </a:lnTo>
                <a:lnTo>
                  <a:pt x="3014" y="831"/>
                </a:lnTo>
                <a:lnTo>
                  <a:pt x="3014" y="834"/>
                </a:lnTo>
                <a:lnTo>
                  <a:pt x="3016" y="834"/>
                </a:lnTo>
                <a:lnTo>
                  <a:pt x="3016" y="834"/>
                </a:lnTo>
                <a:lnTo>
                  <a:pt x="3016" y="834"/>
                </a:lnTo>
                <a:lnTo>
                  <a:pt x="3016" y="834"/>
                </a:lnTo>
                <a:lnTo>
                  <a:pt x="3016" y="831"/>
                </a:lnTo>
                <a:lnTo>
                  <a:pt x="3016" y="831"/>
                </a:lnTo>
                <a:lnTo>
                  <a:pt x="3016" y="831"/>
                </a:lnTo>
                <a:close/>
                <a:moveTo>
                  <a:pt x="3106" y="815"/>
                </a:moveTo>
                <a:lnTo>
                  <a:pt x="3106" y="815"/>
                </a:lnTo>
                <a:lnTo>
                  <a:pt x="3104" y="815"/>
                </a:lnTo>
                <a:lnTo>
                  <a:pt x="3104" y="817"/>
                </a:lnTo>
                <a:lnTo>
                  <a:pt x="3106" y="817"/>
                </a:lnTo>
                <a:lnTo>
                  <a:pt x="3109" y="817"/>
                </a:lnTo>
                <a:lnTo>
                  <a:pt x="3109" y="817"/>
                </a:lnTo>
                <a:lnTo>
                  <a:pt x="3111" y="815"/>
                </a:lnTo>
                <a:lnTo>
                  <a:pt x="3111" y="817"/>
                </a:lnTo>
                <a:lnTo>
                  <a:pt x="3109" y="820"/>
                </a:lnTo>
                <a:lnTo>
                  <a:pt x="3109" y="820"/>
                </a:lnTo>
                <a:lnTo>
                  <a:pt x="3113" y="820"/>
                </a:lnTo>
                <a:lnTo>
                  <a:pt x="3116" y="820"/>
                </a:lnTo>
                <a:lnTo>
                  <a:pt x="3116" y="820"/>
                </a:lnTo>
                <a:lnTo>
                  <a:pt x="3116" y="820"/>
                </a:lnTo>
                <a:lnTo>
                  <a:pt x="3116" y="820"/>
                </a:lnTo>
                <a:lnTo>
                  <a:pt x="3116" y="820"/>
                </a:lnTo>
                <a:lnTo>
                  <a:pt x="3118" y="820"/>
                </a:lnTo>
                <a:lnTo>
                  <a:pt x="3118" y="820"/>
                </a:lnTo>
                <a:lnTo>
                  <a:pt x="3116" y="817"/>
                </a:lnTo>
                <a:lnTo>
                  <a:pt x="3116" y="817"/>
                </a:lnTo>
                <a:lnTo>
                  <a:pt x="3113" y="815"/>
                </a:lnTo>
                <a:lnTo>
                  <a:pt x="3113" y="813"/>
                </a:lnTo>
                <a:lnTo>
                  <a:pt x="3113" y="813"/>
                </a:lnTo>
                <a:lnTo>
                  <a:pt x="3109" y="813"/>
                </a:lnTo>
                <a:lnTo>
                  <a:pt x="3109" y="813"/>
                </a:lnTo>
                <a:lnTo>
                  <a:pt x="3109" y="815"/>
                </a:lnTo>
                <a:lnTo>
                  <a:pt x="3106" y="815"/>
                </a:lnTo>
                <a:close/>
                <a:moveTo>
                  <a:pt x="2898" y="787"/>
                </a:moveTo>
                <a:lnTo>
                  <a:pt x="2898" y="787"/>
                </a:lnTo>
                <a:lnTo>
                  <a:pt x="2898" y="787"/>
                </a:lnTo>
                <a:lnTo>
                  <a:pt x="2898" y="784"/>
                </a:lnTo>
                <a:lnTo>
                  <a:pt x="2896" y="787"/>
                </a:lnTo>
                <a:lnTo>
                  <a:pt x="2896" y="787"/>
                </a:lnTo>
                <a:lnTo>
                  <a:pt x="2898" y="787"/>
                </a:lnTo>
                <a:lnTo>
                  <a:pt x="2898" y="787"/>
                </a:lnTo>
                <a:close/>
                <a:moveTo>
                  <a:pt x="3083" y="787"/>
                </a:moveTo>
                <a:lnTo>
                  <a:pt x="3083" y="784"/>
                </a:lnTo>
                <a:lnTo>
                  <a:pt x="3080" y="784"/>
                </a:lnTo>
                <a:lnTo>
                  <a:pt x="3080" y="784"/>
                </a:lnTo>
                <a:lnTo>
                  <a:pt x="3080" y="787"/>
                </a:lnTo>
                <a:lnTo>
                  <a:pt x="3080" y="787"/>
                </a:lnTo>
                <a:lnTo>
                  <a:pt x="3083" y="789"/>
                </a:lnTo>
                <a:lnTo>
                  <a:pt x="3085" y="789"/>
                </a:lnTo>
                <a:lnTo>
                  <a:pt x="3083" y="787"/>
                </a:lnTo>
                <a:lnTo>
                  <a:pt x="3085" y="787"/>
                </a:lnTo>
                <a:lnTo>
                  <a:pt x="3083" y="787"/>
                </a:lnTo>
                <a:close/>
                <a:moveTo>
                  <a:pt x="3113" y="850"/>
                </a:moveTo>
                <a:lnTo>
                  <a:pt x="3111" y="850"/>
                </a:lnTo>
                <a:lnTo>
                  <a:pt x="3109" y="850"/>
                </a:lnTo>
                <a:lnTo>
                  <a:pt x="3109" y="853"/>
                </a:lnTo>
                <a:lnTo>
                  <a:pt x="3109" y="853"/>
                </a:lnTo>
                <a:lnTo>
                  <a:pt x="3113" y="850"/>
                </a:lnTo>
                <a:lnTo>
                  <a:pt x="3113" y="850"/>
                </a:lnTo>
                <a:lnTo>
                  <a:pt x="3116" y="848"/>
                </a:lnTo>
                <a:lnTo>
                  <a:pt x="3113" y="848"/>
                </a:lnTo>
                <a:lnTo>
                  <a:pt x="3113" y="850"/>
                </a:lnTo>
                <a:close/>
                <a:moveTo>
                  <a:pt x="3083" y="822"/>
                </a:moveTo>
                <a:lnTo>
                  <a:pt x="3083" y="822"/>
                </a:lnTo>
                <a:lnTo>
                  <a:pt x="3080" y="820"/>
                </a:lnTo>
                <a:lnTo>
                  <a:pt x="3080" y="822"/>
                </a:lnTo>
                <a:lnTo>
                  <a:pt x="3080" y="822"/>
                </a:lnTo>
                <a:lnTo>
                  <a:pt x="3083" y="824"/>
                </a:lnTo>
                <a:lnTo>
                  <a:pt x="3083" y="824"/>
                </a:lnTo>
                <a:lnTo>
                  <a:pt x="3083" y="824"/>
                </a:lnTo>
                <a:lnTo>
                  <a:pt x="3083" y="824"/>
                </a:lnTo>
                <a:lnTo>
                  <a:pt x="3085" y="824"/>
                </a:lnTo>
                <a:lnTo>
                  <a:pt x="3083" y="822"/>
                </a:lnTo>
                <a:close/>
                <a:moveTo>
                  <a:pt x="3071" y="815"/>
                </a:moveTo>
                <a:lnTo>
                  <a:pt x="3071" y="815"/>
                </a:lnTo>
                <a:lnTo>
                  <a:pt x="3068" y="817"/>
                </a:lnTo>
                <a:lnTo>
                  <a:pt x="3071" y="817"/>
                </a:lnTo>
                <a:lnTo>
                  <a:pt x="3071" y="815"/>
                </a:lnTo>
                <a:lnTo>
                  <a:pt x="3071" y="815"/>
                </a:lnTo>
                <a:close/>
                <a:moveTo>
                  <a:pt x="3109" y="829"/>
                </a:moveTo>
                <a:lnTo>
                  <a:pt x="3109" y="829"/>
                </a:lnTo>
                <a:lnTo>
                  <a:pt x="3104" y="829"/>
                </a:lnTo>
                <a:lnTo>
                  <a:pt x="3104" y="831"/>
                </a:lnTo>
                <a:lnTo>
                  <a:pt x="3106" y="834"/>
                </a:lnTo>
                <a:lnTo>
                  <a:pt x="3109" y="834"/>
                </a:lnTo>
                <a:lnTo>
                  <a:pt x="3106" y="836"/>
                </a:lnTo>
                <a:lnTo>
                  <a:pt x="3106" y="836"/>
                </a:lnTo>
                <a:lnTo>
                  <a:pt x="3106" y="836"/>
                </a:lnTo>
                <a:lnTo>
                  <a:pt x="3109" y="839"/>
                </a:lnTo>
                <a:lnTo>
                  <a:pt x="3109" y="836"/>
                </a:lnTo>
                <a:lnTo>
                  <a:pt x="3109" y="836"/>
                </a:lnTo>
                <a:lnTo>
                  <a:pt x="3111" y="836"/>
                </a:lnTo>
                <a:lnTo>
                  <a:pt x="3111" y="836"/>
                </a:lnTo>
                <a:lnTo>
                  <a:pt x="3111" y="831"/>
                </a:lnTo>
                <a:lnTo>
                  <a:pt x="3111" y="831"/>
                </a:lnTo>
                <a:lnTo>
                  <a:pt x="3111" y="829"/>
                </a:lnTo>
                <a:lnTo>
                  <a:pt x="3109" y="829"/>
                </a:lnTo>
                <a:close/>
                <a:moveTo>
                  <a:pt x="3080" y="857"/>
                </a:moveTo>
                <a:lnTo>
                  <a:pt x="3083" y="855"/>
                </a:lnTo>
                <a:lnTo>
                  <a:pt x="3083" y="855"/>
                </a:lnTo>
                <a:lnTo>
                  <a:pt x="3083" y="853"/>
                </a:lnTo>
                <a:lnTo>
                  <a:pt x="3083" y="853"/>
                </a:lnTo>
                <a:lnTo>
                  <a:pt x="3080" y="853"/>
                </a:lnTo>
                <a:lnTo>
                  <a:pt x="3080" y="855"/>
                </a:lnTo>
                <a:lnTo>
                  <a:pt x="3080" y="855"/>
                </a:lnTo>
                <a:lnTo>
                  <a:pt x="3080" y="857"/>
                </a:lnTo>
                <a:close/>
                <a:moveTo>
                  <a:pt x="3080" y="848"/>
                </a:moveTo>
                <a:lnTo>
                  <a:pt x="3078" y="850"/>
                </a:lnTo>
                <a:lnTo>
                  <a:pt x="3078" y="853"/>
                </a:lnTo>
                <a:lnTo>
                  <a:pt x="3080" y="850"/>
                </a:lnTo>
                <a:lnTo>
                  <a:pt x="3080" y="848"/>
                </a:lnTo>
                <a:lnTo>
                  <a:pt x="3080" y="848"/>
                </a:lnTo>
                <a:lnTo>
                  <a:pt x="3080" y="848"/>
                </a:lnTo>
                <a:close/>
                <a:moveTo>
                  <a:pt x="3085" y="869"/>
                </a:moveTo>
                <a:lnTo>
                  <a:pt x="3085" y="869"/>
                </a:lnTo>
                <a:lnTo>
                  <a:pt x="3083" y="869"/>
                </a:lnTo>
                <a:lnTo>
                  <a:pt x="3083" y="869"/>
                </a:lnTo>
                <a:lnTo>
                  <a:pt x="3083" y="869"/>
                </a:lnTo>
                <a:lnTo>
                  <a:pt x="3080" y="869"/>
                </a:lnTo>
                <a:lnTo>
                  <a:pt x="3080" y="869"/>
                </a:lnTo>
                <a:lnTo>
                  <a:pt x="3080" y="872"/>
                </a:lnTo>
                <a:lnTo>
                  <a:pt x="3085" y="869"/>
                </a:lnTo>
                <a:lnTo>
                  <a:pt x="3085" y="869"/>
                </a:lnTo>
                <a:close/>
                <a:moveTo>
                  <a:pt x="3083" y="860"/>
                </a:moveTo>
                <a:lnTo>
                  <a:pt x="3083" y="860"/>
                </a:lnTo>
                <a:lnTo>
                  <a:pt x="3083" y="860"/>
                </a:lnTo>
                <a:lnTo>
                  <a:pt x="3083" y="860"/>
                </a:lnTo>
                <a:lnTo>
                  <a:pt x="3083" y="857"/>
                </a:lnTo>
                <a:lnTo>
                  <a:pt x="3083" y="860"/>
                </a:lnTo>
                <a:lnTo>
                  <a:pt x="3083" y="860"/>
                </a:lnTo>
                <a:lnTo>
                  <a:pt x="3083" y="860"/>
                </a:lnTo>
                <a:close/>
                <a:moveTo>
                  <a:pt x="3116" y="872"/>
                </a:moveTo>
                <a:lnTo>
                  <a:pt x="3116" y="872"/>
                </a:lnTo>
                <a:lnTo>
                  <a:pt x="3116" y="874"/>
                </a:lnTo>
                <a:lnTo>
                  <a:pt x="3116" y="872"/>
                </a:lnTo>
                <a:lnTo>
                  <a:pt x="3118" y="872"/>
                </a:lnTo>
                <a:lnTo>
                  <a:pt x="3118" y="872"/>
                </a:lnTo>
                <a:lnTo>
                  <a:pt x="3116" y="872"/>
                </a:lnTo>
                <a:lnTo>
                  <a:pt x="3116" y="872"/>
                </a:lnTo>
                <a:lnTo>
                  <a:pt x="3116" y="872"/>
                </a:lnTo>
                <a:lnTo>
                  <a:pt x="3116" y="872"/>
                </a:lnTo>
                <a:close/>
                <a:moveTo>
                  <a:pt x="2686" y="817"/>
                </a:moveTo>
                <a:lnTo>
                  <a:pt x="2686" y="817"/>
                </a:lnTo>
                <a:lnTo>
                  <a:pt x="2681" y="820"/>
                </a:lnTo>
                <a:lnTo>
                  <a:pt x="2681" y="820"/>
                </a:lnTo>
                <a:lnTo>
                  <a:pt x="2681" y="820"/>
                </a:lnTo>
                <a:lnTo>
                  <a:pt x="2681" y="820"/>
                </a:lnTo>
                <a:lnTo>
                  <a:pt x="2679" y="822"/>
                </a:lnTo>
                <a:lnTo>
                  <a:pt x="2679" y="822"/>
                </a:lnTo>
                <a:lnTo>
                  <a:pt x="2683" y="824"/>
                </a:lnTo>
                <a:lnTo>
                  <a:pt x="2683" y="822"/>
                </a:lnTo>
                <a:lnTo>
                  <a:pt x="2683" y="822"/>
                </a:lnTo>
                <a:lnTo>
                  <a:pt x="2686" y="820"/>
                </a:lnTo>
                <a:lnTo>
                  <a:pt x="2686" y="817"/>
                </a:lnTo>
                <a:close/>
                <a:moveTo>
                  <a:pt x="2683" y="824"/>
                </a:moveTo>
                <a:lnTo>
                  <a:pt x="2683" y="827"/>
                </a:lnTo>
                <a:lnTo>
                  <a:pt x="2681" y="827"/>
                </a:lnTo>
                <a:lnTo>
                  <a:pt x="2683" y="827"/>
                </a:lnTo>
                <a:lnTo>
                  <a:pt x="2683" y="827"/>
                </a:lnTo>
                <a:lnTo>
                  <a:pt x="2686" y="827"/>
                </a:lnTo>
                <a:lnTo>
                  <a:pt x="2686" y="827"/>
                </a:lnTo>
                <a:lnTo>
                  <a:pt x="2686" y="827"/>
                </a:lnTo>
                <a:lnTo>
                  <a:pt x="2683" y="827"/>
                </a:lnTo>
                <a:lnTo>
                  <a:pt x="2683" y="824"/>
                </a:lnTo>
                <a:close/>
                <a:moveTo>
                  <a:pt x="2497" y="80"/>
                </a:moveTo>
                <a:lnTo>
                  <a:pt x="2497" y="83"/>
                </a:lnTo>
                <a:lnTo>
                  <a:pt x="2499" y="83"/>
                </a:lnTo>
                <a:lnTo>
                  <a:pt x="2501" y="80"/>
                </a:lnTo>
                <a:lnTo>
                  <a:pt x="2504" y="80"/>
                </a:lnTo>
                <a:lnTo>
                  <a:pt x="2504" y="78"/>
                </a:lnTo>
                <a:lnTo>
                  <a:pt x="2501" y="78"/>
                </a:lnTo>
                <a:lnTo>
                  <a:pt x="2501" y="78"/>
                </a:lnTo>
                <a:lnTo>
                  <a:pt x="2497" y="80"/>
                </a:lnTo>
                <a:lnTo>
                  <a:pt x="2497" y="80"/>
                </a:lnTo>
                <a:close/>
                <a:moveTo>
                  <a:pt x="2714" y="801"/>
                </a:moveTo>
                <a:lnTo>
                  <a:pt x="2709" y="801"/>
                </a:lnTo>
                <a:lnTo>
                  <a:pt x="2707" y="803"/>
                </a:lnTo>
                <a:lnTo>
                  <a:pt x="2700" y="808"/>
                </a:lnTo>
                <a:lnTo>
                  <a:pt x="2700" y="808"/>
                </a:lnTo>
                <a:lnTo>
                  <a:pt x="2700" y="808"/>
                </a:lnTo>
                <a:lnTo>
                  <a:pt x="2700" y="810"/>
                </a:lnTo>
                <a:lnTo>
                  <a:pt x="2702" y="810"/>
                </a:lnTo>
                <a:lnTo>
                  <a:pt x="2702" y="808"/>
                </a:lnTo>
                <a:lnTo>
                  <a:pt x="2705" y="808"/>
                </a:lnTo>
                <a:lnTo>
                  <a:pt x="2705" y="808"/>
                </a:lnTo>
                <a:lnTo>
                  <a:pt x="2707" y="810"/>
                </a:lnTo>
                <a:lnTo>
                  <a:pt x="2707" y="813"/>
                </a:lnTo>
                <a:lnTo>
                  <a:pt x="2707" y="813"/>
                </a:lnTo>
                <a:lnTo>
                  <a:pt x="2709" y="813"/>
                </a:lnTo>
                <a:lnTo>
                  <a:pt x="2712" y="815"/>
                </a:lnTo>
                <a:lnTo>
                  <a:pt x="2712" y="813"/>
                </a:lnTo>
                <a:lnTo>
                  <a:pt x="2714" y="813"/>
                </a:lnTo>
                <a:lnTo>
                  <a:pt x="2716" y="810"/>
                </a:lnTo>
                <a:lnTo>
                  <a:pt x="2716" y="808"/>
                </a:lnTo>
                <a:lnTo>
                  <a:pt x="2716" y="808"/>
                </a:lnTo>
                <a:lnTo>
                  <a:pt x="2719" y="805"/>
                </a:lnTo>
                <a:lnTo>
                  <a:pt x="2719" y="803"/>
                </a:lnTo>
                <a:lnTo>
                  <a:pt x="2716" y="803"/>
                </a:lnTo>
                <a:lnTo>
                  <a:pt x="2716" y="803"/>
                </a:lnTo>
                <a:lnTo>
                  <a:pt x="2714" y="803"/>
                </a:lnTo>
                <a:lnTo>
                  <a:pt x="2714" y="803"/>
                </a:lnTo>
                <a:lnTo>
                  <a:pt x="2714" y="803"/>
                </a:lnTo>
                <a:lnTo>
                  <a:pt x="2714" y="803"/>
                </a:lnTo>
                <a:lnTo>
                  <a:pt x="2714" y="801"/>
                </a:lnTo>
                <a:lnTo>
                  <a:pt x="2714" y="801"/>
                </a:lnTo>
                <a:lnTo>
                  <a:pt x="2714" y="801"/>
                </a:lnTo>
                <a:lnTo>
                  <a:pt x="2714" y="801"/>
                </a:lnTo>
                <a:lnTo>
                  <a:pt x="2714" y="801"/>
                </a:lnTo>
                <a:close/>
                <a:moveTo>
                  <a:pt x="2513" y="45"/>
                </a:moveTo>
                <a:lnTo>
                  <a:pt x="2506" y="47"/>
                </a:lnTo>
                <a:lnTo>
                  <a:pt x="2501" y="47"/>
                </a:lnTo>
                <a:lnTo>
                  <a:pt x="2499" y="50"/>
                </a:lnTo>
                <a:lnTo>
                  <a:pt x="2499" y="50"/>
                </a:lnTo>
                <a:lnTo>
                  <a:pt x="2504" y="50"/>
                </a:lnTo>
                <a:lnTo>
                  <a:pt x="2511" y="50"/>
                </a:lnTo>
                <a:lnTo>
                  <a:pt x="2516" y="50"/>
                </a:lnTo>
                <a:lnTo>
                  <a:pt x="2518" y="47"/>
                </a:lnTo>
                <a:lnTo>
                  <a:pt x="2518" y="45"/>
                </a:lnTo>
                <a:lnTo>
                  <a:pt x="2513" y="45"/>
                </a:lnTo>
                <a:close/>
                <a:moveTo>
                  <a:pt x="2896" y="841"/>
                </a:moveTo>
                <a:lnTo>
                  <a:pt x="2894" y="841"/>
                </a:lnTo>
                <a:lnTo>
                  <a:pt x="2891" y="839"/>
                </a:lnTo>
                <a:lnTo>
                  <a:pt x="2891" y="839"/>
                </a:lnTo>
                <a:lnTo>
                  <a:pt x="2889" y="839"/>
                </a:lnTo>
                <a:lnTo>
                  <a:pt x="2889" y="839"/>
                </a:lnTo>
                <a:lnTo>
                  <a:pt x="2889" y="839"/>
                </a:lnTo>
                <a:lnTo>
                  <a:pt x="2887" y="839"/>
                </a:lnTo>
                <a:lnTo>
                  <a:pt x="2884" y="839"/>
                </a:lnTo>
                <a:lnTo>
                  <a:pt x="2884" y="841"/>
                </a:lnTo>
                <a:lnTo>
                  <a:pt x="2882" y="841"/>
                </a:lnTo>
                <a:lnTo>
                  <a:pt x="2882" y="841"/>
                </a:lnTo>
                <a:lnTo>
                  <a:pt x="2879" y="841"/>
                </a:lnTo>
                <a:lnTo>
                  <a:pt x="2877" y="839"/>
                </a:lnTo>
                <a:lnTo>
                  <a:pt x="2877" y="839"/>
                </a:lnTo>
                <a:lnTo>
                  <a:pt x="2877" y="839"/>
                </a:lnTo>
                <a:lnTo>
                  <a:pt x="2875" y="841"/>
                </a:lnTo>
                <a:lnTo>
                  <a:pt x="2875" y="841"/>
                </a:lnTo>
                <a:lnTo>
                  <a:pt x="2875" y="843"/>
                </a:lnTo>
                <a:lnTo>
                  <a:pt x="2872" y="846"/>
                </a:lnTo>
                <a:lnTo>
                  <a:pt x="2872" y="846"/>
                </a:lnTo>
                <a:lnTo>
                  <a:pt x="2875" y="848"/>
                </a:lnTo>
                <a:lnTo>
                  <a:pt x="2877" y="850"/>
                </a:lnTo>
                <a:lnTo>
                  <a:pt x="2877" y="850"/>
                </a:lnTo>
                <a:lnTo>
                  <a:pt x="2879" y="850"/>
                </a:lnTo>
                <a:lnTo>
                  <a:pt x="2879" y="850"/>
                </a:lnTo>
                <a:lnTo>
                  <a:pt x="2882" y="850"/>
                </a:lnTo>
                <a:lnTo>
                  <a:pt x="2884" y="853"/>
                </a:lnTo>
                <a:lnTo>
                  <a:pt x="2887" y="853"/>
                </a:lnTo>
                <a:lnTo>
                  <a:pt x="2887" y="853"/>
                </a:lnTo>
                <a:lnTo>
                  <a:pt x="2887" y="855"/>
                </a:lnTo>
                <a:lnTo>
                  <a:pt x="2889" y="855"/>
                </a:lnTo>
                <a:lnTo>
                  <a:pt x="2894" y="857"/>
                </a:lnTo>
                <a:lnTo>
                  <a:pt x="2896" y="860"/>
                </a:lnTo>
                <a:lnTo>
                  <a:pt x="2898" y="860"/>
                </a:lnTo>
                <a:lnTo>
                  <a:pt x="2901" y="860"/>
                </a:lnTo>
                <a:lnTo>
                  <a:pt x="2903" y="860"/>
                </a:lnTo>
                <a:lnTo>
                  <a:pt x="2905" y="862"/>
                </a:lnTo>
                <a:lnTo>
                  <a:pt x="2908" y="865"/>
                </a:lnTo>
                <a:lnTo>
                  <a:pt x="2910" y="867"/>
                </a:lnTo>
                <a:lnTo>
                  <a:pt x="2910" y="867"/>
                </a:lnTo>
                <a:lnTo>
                  <a:pt x="2910" y="867"/>
                </a:lnTo>
                <a:lnTo>
                  <a:pt x="2915" y="869"/>
                </a:lnTo>
                <a:lnTo>
                  <a:pt x="2915" y="869"/>
                </a:lnTo>
                <a:lnTo>
                  <a:pt x="2917" y="869"/>
                </a:lnTo>
                <a:lnTo>
                  <a:pt x="2920" y="869"/>
                </a:lnTo>
                <a:lnTo>
                  <a:pt x="2920" y="869"/>
                </a:lnTo>
                <a:lnTo>
                  <a:pt x="2920" y="867"/>
                </a:lnTo>
                <a:lnTo>
                  <a:pt x="2920" y="867"/>
                </a:lnTo>
                <a:lnTo>
                  <a:pt x="2920" y="865"/>
                </a:lnTo>
                <a:lnTo>
                  <a:pt x="2922" y="865"/>
                </a:lnTo>
                <a:lnTo>
                  <a:pt x="2922" y="862"/>
                </a:lnTo>
                <a:lnTo>
                  <a:pt x="2922" y="862"/>
                </a:lnTo>
                <a:lnTo>
                  <a:pt x="2922" y="860"/>
                </a:lnTo>
                <a:lnTo>
                  <a:pt x="2922" y="860"/>
                </a:lnTo>
                <a:lnTo>
                  <a:pt x="2920" y="857"/>
                </a:lnTo>
                <a:lnTo>
                  <a:pt x="2922" y="857"/>
                </a:lnTo>
                <a:lnTo>
                  <a:pt x="2922" y="857"/>
                </a:lnTo>
                <a:lnTo>
                  <a:pt x="2920" y="857"/>
                </a:lnTo>
                <a:lnTo>
                  <a:pt x="2920" y="855"/>
                </a:lnTo>
                <a:lnTo>
                  <a:pt x="2920" y="855"/>
                </a:lnTo>
                <a:lnTo>
                  <a:pt x="2920" y="853"/>
                </a:lnTo>
                <a:lnTo>
                  <a:pt x="2920" y="853"/>
                </a:lnTo>
                <a:lnTo>
                  <a:pt x="2920" y="850"/>
                </a:lnTo>
                <a:lnTo>
                  <a:pt x="2922" y="848"/>
                </a:lnTo>
                <a:lnTo>
                  <a:pt x="2922" y="848"/>
                </a:lnTo>
                <a:lnTo>
                  <a:pt x="2922" y="846"/>
                </a:lnTo>
                <a:lnTo>
                  <a:pt x="2927" y="841"/>
                </a:lnTo>
                <a:lnTo>
                  <a:pt x="2927" y="839"/>
                </a:lnTo>
                <a:lnTo>
                  <a:pt x="2927" y="836"/>
                </a:lnTo>
                <a:lnTo>
                  <a:pt x="2929" y="836"/>
                </a:lnTo>
                <a:lnTo>
                  <a:pt x="2927" y="836"/>
                </a:lnTo>
                <a:lnTo>
                  <a:pt x="2927" y="836"/>
                </a:lnTo>
                <a:lnTo>
                  <a:pt x="2924" y="836"/>
                </a:lnTo>
                <a:lnTo>
                  <a:pt x="2922" y="836"/>
                </a:lnTo>
                <a:lnTo>
                  <a:pt x="2922" y="836"/>
                </a:lnTo>
                <a:lnTo>
                  <a:pt x="2920" y="839"/>
                </a:lnTo>
                <a:lnTo>
                  <a:pt x="2920" y="839"/>
                </a:lnTo>
                <a:lnTo>
                  <a:pt x="2917" y="839"/>
                </a:lnTo>
                <a:lnTo>
                  <a:pt x="2915" y="839"/>
                </a:lnTo>
                <a:lnTo>
                  <a:pt x="2915" y="839"/>
                </a:lnTo>
                <a:lnTo>
                  <a:pt x="2912" y="839"/>
                </a:lnTo>
                <a:lnTo>
                  <a:pt x="2910" y="841"/>
                </a:lnTo>
                <a:lnTo>
                  <a:pt x="2908" y="841"/>
                </a:lnTo>
                <a:lnTo>
                  <a:pt x="2908" y="841"/>
                </a:lnTo>
                <a:lnTo>
                  <a:pt x="2905" y="841"/>
                </a:lnTo>
                <a:lnTo>
                  <a:pt x="2901" y="841"/>
                </a:lnTo>
                <a:lnTo>
                  <a:pt x="2898" y="841"/>
                </a:lnTo>
                <a:lnTo>
                  <a:pt x="2896" y="841"/>
                </a:lnTo>
                <a:lnTo>
                  <a:pt x="2896" y="841"/>
                </a:lnTo>
                <a:close/>
                <a:moveTo>
                  <a:pt x="2839" y="742"/>
                </a:moveTo>
                <a:lnTo>
                  <a:pt x="2837" y="742"/>
                </a:lnTo>
                <a:lnTo>
                  <a:pt x="2837" y="742"/>
                </a:lnTo>
                <a:lnTo>
                  <a:pt x="2837" y="742"/>
                </a:lnTo>
                <a:lnTo>
                  <a:pt x="2835" y="742"/>
                </a:lnTo>
                <a:lnTo>
                  <a:pt x="2832" y="744"/>
                </a:lnTo>
                <a:lnTo>
                  <a:pt x="2832" y="744"/>
                </a:lnTo>
                <a:lnTo>
                  <a:pt x="2832" y="744"/>
                </a:lnTo>
                <a:lnTo>
                  <a:pt x="2835" y="744"/>
                </a:lnTo>
                <a:lnTo>
                  <a:pt x="2837" y="744"/>
                </a:lnTo>
                <a:lnTo>
                  <a:pt x="2839" y="744"/>
                </a:lnTo>
                <a:lnTo>
                  <a:pt x="2837" y="744"/>
                </a:lnTo>
                <a:lnTo>
                  <a:pt x="2839" y="744"/>
                </a:lnTo>
                <a:lnTo>
                  <a:pt x="2839" y="742"/>
                </a:lnTo>
                <a:close/>
                <a:moveTo>
                  <a:pt x="2801" y="817"/>
                </a:moveTo>
                <a:lnTo>
                  <a:pt x="2801" y="820"/>
                </a:lnTo>
                <a:lnTo>
                  <a:pt x="2804" y="822"/>
                </a:lnTo>
                <a:lnTo>
                  <a:pt x="2804" y="820"/>
                </a:lnTo>
                <a:lnTo>
                  <a:pt x="2804" y="817"/>
                </a:lnTo>
                <a:lnTo>
                  <a:pt x="2801" y="817"/>
                </a:lnTo>
                <a:lnTo>
                  <a:pt x="2801" y="817"/>
                </a:lnTo>
                <a:close/>
                <a:moveTo>
                  <a:pt x="2846" y="928"/>
                </a:moveTo>
                <a:lnTo>
                  <a:pt x="2844" y="931"/>
                </a:lnTo>
                <a:lnTo>
                  <a:pt x="2844" y="931"/>
                </a:lnTo>
                <a:lnTo>
                  <a:pt x="2844" y="933"/>
                </a:lnTo>
                <a:lnTo>
                  <a:pt x="2844" y="933"/>
                </a:lnTo>
                <a:lnTo>
                  <a:pt x="2844" y="933"/>
                </a:lnTo>
                <a:lnTo>
                  <a:pt x="2846" y="933"/>
                </a:lnTo>
                <a:lnTo>
                  <a:pt x="2846" y="933"/>
                </a:lnTo>
                <a:lnTo>
                  <a:pt x="2846" y="933"/>
                </a:lnTo>
                <a:lnTo>
                  <a:pt x="2846" y="933"/>
                </a:lnTo>
                <a:lnTo>
                  <a:pt x="2849" y="933"/>
                </a:lnTo>
                <a:lnTo>
                  <a:pt x="2849" y="931"/>
                </a:lnTo>
                <a:lnTo>
                  <a:pt x="2849" y="931"/>
                </a:lnTo>
                <a:lnTo>
                  <a:pt x="2849" y="931"/>
                </a:lnTo>
                <a:lnTo>
                  <a:pt x="2846" y="928"/>
                </a:lnTo>
                <a:close/>
                <a:moveTo>
                  <a:pt x="2726" y="801"/>
                </a:moveTo>
                <a:lnTo>
                  <a:pt x="2726" y="801"/>
                </a:lnTo>
                <a:lnTo>
                  <a:pt x="2726" y="801"/>
                </a:lnTo>
                <a:lnTo>
                  <a:pt x="2726" y="801"/>
                </a:lnTo>
                <a:close/>
                <a:moveTo>
                  <a:pt x="2728" y="801"/>
                </a:moveTo>
                <a:lnTo>
                  <a:pt x="2733" y="803"/>
                </a:lnTo>
                <a:lnTo>
                  <a:pt x="2733" y="803"/>
                </a:lnTo>
                <a:lnTo>
                  <a:pt x="2733" y="801"/>
                </a:lnTo>
                <a:lnTo>
                  <a:pt x="2733" y="801"/>
                </a:lnTo>
                <a:lnTo>
                  <a:pt x="2731" y="801"/>
                </a:lnTo>
                <a:lnTo>
                  <a:pt x="2728" y="798"/>
                </a:lnTo>
                <a:lnTo>
                  <a:pt x="2726" y="798"/>
                </a:lnTo>
                <a:lnTo>
                  <a:pt x="2726" y="801"/>
                </a:lnTo>
                <a:lnTo>
                  <a:pt x="2726" y="801"/>
                </a:lnTo>
                <a:lnTo>
                  <a:pt x="2728" y="801"/>
                </a:lnTo>
                <a:close/>
                <a:moveTo>
                  <a:pt x="2799" y="784"/>
                </a:moveTo>
                <a:lnTo>
                  <a:pt x="2799" y="787"/>
                </a:lnTo>
                <a:lnTo>
                  <a:pt x="2801" y="789"/>
                </a:lnTo>
                <a:lnTo>
                  <a:pt x="2801" y="789"/>
                </a:lnTo>
                <a:lnTo>
                  <a:pt x="2804" y="791"/>
                </a:lnTo>
                <a:lnTo>
                  <a:pt x="2804" y="791"/>
                </a:lnTo>
                <a:lnTo>
                  <a:pt x="2804" y="794"/>
                </a:lnTo>
                <a:lnTo>
                  <a:pt x="2804" y="794"/>
                </a:lnTo>
                <a:lnTo>
                  <a:pt x="2804" y="798"/>
                </a:lnTo>
                <a:lnTo>
                  <a:pt x="2804" y="798"/>
                </a:lnTo>
                <a:lnTo>
                  <a:pt x="2804" y="801"/>
                </a:lnTo>
                <a:lnTo>
                  <a:pt x="2804" y="801"/>
                </a:lnTo>
                <a:lnTo>
                  <a:pt x="2804" y="801"/>
                </a:lnTo>
                <a:lnTo>
                  <a:pt x="2806" y="801"/>
                </a:lnTo>
                <a:lnTo>
                  <a:pt x="2806" y="803"/>
                </a:lnTo>
                <a:lnTo>
                  <a:pt x="2806" y="803"/>
                </a:lnTo>
                <a:lnTo>
                  <a:pt x="2806" y="805"/>
                </a:lnTo>
                <a:lnTo>
                  <a:pt x="2806" y="805"/>
                </a:lnTo>
                <a:lnTo>
                  <a:pt x="2804" y="805"/>
                </a:lnTo>
                <a:lnTo>
                  <a:pt x="2804" y="805"/>
                </a:lnTo>
                <a:lnTo>
                  <a:pt x="2804" y="805"/>
                </a:lnTo>
                <a:lnTo>
                  <a:pt x="2804" y="808"/>
                </a:lnTo>
                <a:lnTo>
                  <a:pt x="2804" y="810"/>
                </a:lnTo>
                <a:lnTo>
                  <a:pt x="2804" y="810"/>
                </a:lnTo>
                <a:lnTo>
                  <a:pt x="2804" y="815"/>
                </a:lnTo>
                <a:lnTo>
                  <a:pt x="2804" y="815"/>
                </a:lnTo>
                <a:lnTo>
                  <a:pt x="2804" y="817"/>
                </a:lnTo>
                <a:lnTo>
                  <a:pt x="2806" y="820"/>
                </a:lnTo>
                <a:lnTo>
                  <a:pt x="2806" y="822"/>
                </a:lnTo>
                <a:lnTo>
                  <a:pt x="2809" y="822"/>
                </a:lnTo>
                <a:lnTo>
                  <a:pt x="2809" y="822"/>
                </a:lnTo>
                <a:lnTo>
                  <a:pt x="2811" y="822"/>
                </a:lnTo>
                <a:lnTo>
                  <a:pt x="2811" y="822"/>
                </a:lnTo>
                <a:lnTo>
                  <a:pt x="2813" y="822"/>
                </a:lnTo>
                <a:lnTo>
                  <a:pt x="2813" y="820"/>
                </a:lnTo>
                <a:lnTo>
                  <a:pt x="2816" y="815"/>
                </a:lnTo>
                <a:lnTo>
                  <a:pt x="2816" y="815"/>
                </a:lnTo>
                <a:lnTo>
                  <a:pt x="2816" y="815"/>
                </a:lnTo>
                <a:lnTo>
                  <a:pt x="2818" y="815"/>
                </a:lnTo>
                <a:lnTo>
                  <a:pt x="2818" y="815"/>
                </a:lnTo>
                <a:lnTo>
                  <a:pt x="2820" y="817"/>
                </a:lnTo>
                <a:lnTo>
                  <a:pt x="2823" y="817"/>
                </a:lnTo>
                <a:lnTo>
                  <a:pt x="2823" y="817"/>
                </a:lnTo>
                <a:lnTo>
                  <a:pt x="2823" y="815"/>
                </a:lnTo>
                <a:lnTo>
                  <a:pt x="2825" y="813"/>
                </a:lnTo>
                <a:lnTo>
                  <a:pt x="2825" y="801"/>
                </a:lnTo>
                <a:lnTo>
                  <a:pt x="2825" y="801"/>
                </a:lnTo>
                <a:lnTo>
                  <a:pt x="2825" y="798"/>
                </a:lnTo>
                <a:lnTo>
                  <a:pt x="2825" y="798"/>
                </a:lnTo>
                <a:lnTo>
                  <a:pt x="2825" y="796"/>
                </a:lnTo>
                <a:lnTo>
                  <a:pt x="2827" y="794"/>
                </a:lnTo>
                <a:lnTo>
                  <a:pt x="2827" y="791"/>
                </a:lnTo>
                <a:lnTo>
                  <a:pt x="2827" y="791"/>
                </a:lnTo>
                <a:lnTo>
                  <a:pt x="2827" y="789"/>
                </a:lnTo>
                <a:lnTo>
                  <a:pt x="2825" y="784"/>
                </a:lnTo>
                <a:lnTo>
                  <a:pt x="2825" y="782"/>
                </a:lnTo>
                <a:lnTo>
                  <a:pt x="2823" y="782"/>
                </a:lnTo>
                <a:lnTo>
                  <a:pt x="2823" y="782"/>
                </a:lnTo>
                <a:lnTo>
                  <a:pt x="2825" y="779"/>
                </a:lnTo>
                <a:lnTo>
                  <a:pt x="2825" y="779"/>
                </a:lnTo>
                <a:lnTo>
                  <a:pt x="2825" y="779"/>
                </a:lnTo>
                <a:lnTo>
                  <a:pt x="2823" y="779"/>
                </a:lnTo>
                <a:lnTo>
                  <a:pt x="2823" y="779"/>
                </a:lnTo>
                <a:lnTo>
                  <a:pt x="2823" y="777"/>
                </a:lnTo>
                <a:lnTo>
                  <a:pt x="2823" y="777"/>
                </a:lnTo>
                <a:lnTo>
                  <a:pt x="2820" y="777"/>
                </a:lnTo>
                <a:lnTo>
                  <a:pt x="2818" y="775"/>
                </a:lnTo>
                <a:lnTo>
                  <a:pt x="2818" y="775"/>
                </a:lnTo>
                <a:lnTo>
                  <a:pt x="2818" y="775"/>
                </a:lnTo>
                <a:lnTo>
                  <a:pt x="2816" y="777"/>
                </a:lnTo>
                <a:lnTo>
                  <a:pt x="2816" y="777"/>
                </a:lnTo>
                <a:lnTo>
                  <a:pt x="2813" y="777"/>
                </a:lnTo>
                <a:lnTo>
                  <a:pt x="2811" y="782"/>
                </a:lnTo>
                <a:lnTo>
                  <a:pt x="2809" y="782"/>
                </a:lnTo>
                <a:lnTo>
                  <a:pt x="2806" y="784"/>
                </a:lnTo>
                <a:lnTo>
                  <a:pt x="2804" y="784"/>
                </a:lnTo>
                <a:lnTo>
                  <a:pt x="2804" y="784"/>
                </a:lnTo>
                <a:lnTo>
                  <a:pt x="2801" y="782"/>
                </a:lnTo>
                <a:lnTo>
                  <a:pt x="2801" y="782"/>
                </a:lnTo>
                <a:lnTo>
                  <a:pt x="2801" y="782"/>
                </a:lnTo>
                <a:lnTo>
                  <a:pt x="2799" y="782"/>
                </a:lnTo>
                <a:lnTo>
                  <a:pt x="2799" y="784"/>
                </a:lnTo>
                <a:close/>
                <a:moveTo>
                  <a:pt x="2801" y="779"/>
                </a:moveTo>
                <a:lnTo>
                  <a:pt x="2801" y="779"/>
                </a:lnTo>
                <a:lnTo>
                  <a:pt x="2804" y="777"/>
                </a:lnTo>
                <a:lnTo>
                  <a:pt x="2801" y="777"/>
                </a:lnTo>
                <a:lnTo>
                  <a:pt x="2801" y="777"/>
                </a:lnTo>
                <a:lnTo>
                  <a:pt x="2801" y="779"/>
                </a:lnTo>
                <a:lnTo>
                  <a:pt x="2801" y="779"/>
                </a:lnTo>
                <a:lnTo>
                  <a:pt x="2801" y="779"/>
                </a:lnTo>
                <a:lnTo>
                  <a:pt x="2801" y="779"/>
                </a:lnTo>
                <a:close/>
                <a:moveTo>
                  <a:pt x="2806" y="756"/>
                </a:moveTo>
                <a:lnTo>
                  <a:pt x="2806" y="756"/>
                </a:lnTo>
                <a:lnTo>
                  <a:pt x="2809" y="758"/>
                </a:lnTo>
                <a:lnTo>
                  <a:pt x="2809" y="758"/>
                </a:lnTo>
                <a:lnTo>
                  <a:pt x="2809" y="758"/>
                </a:lnTo>
                <a:lnTo>
                  <a:pt x="2809" y="761"/>
                </a:lnTo>
                <a:lnTo>
                  <a:pt x="2809" y="761"/>
                </a:lnTo>
                <a:lnTo>
                  <a:pt x="2809" y="761"/>
                </a:lnTo>
                <a:lnTo>
                  <a:pt x="2809" y="761"/>
                </a:lnTo>
                <a:lnTo>
                  <a:pt x="2809" y="761"/>
                </a:lnTo>
                <a:lnTo>
                  <a:pt x="2811" y="763"/>
                </a:lnTo>
                <a:lnTo>
                  <a:pt x="2809" y="763"/>
                </a:lnTo>
                <a:lnTo>
                  <a:pt x="2809" y="765"/>
                </a:lnTo>
                <a:lnTo>
                  <a:pt x="2811" y="765"/>
                </a:lnTo>
                <a:lnTo>
                  <a:pt x="2811" y="765"/>
                </a:lnTo>
                <a:lnTo>
                  <a:pt x="2811" y="765"/>
                </a:lnTo>
                <a:lnTo>
                  <a:pt x="2811" y="768"/>
                </a:lnTo>
                <a:lnTo>
                  <a:pt x="2811" y="768"/>
                </a:lnTo>
                <a:lnTo>
                  <a:pt x="2811" y="768"/>
                </a:lnTo>
                <a:lnTo>
                  <a:pt x="2813" y="770"/>
                </a:lnTo>
                <a:lnTo>
                  <a:pt x="2813" y="770"/>
                </a:lnTo>
                <a:lnTo>
                  <a:pt x="2818" y="772"/>
                </a:lnTo>
                <a:lnTo>
                  <a:pt x="2818" y="770"/>
                </a:lnTo>
                <a:lnTo>
                  <a:pt x="2820" y="768"/>
                </a:lnTo>
                <a:lnTo>
                  <a:pt x="2820" y="765"/>
                </a:lnTo>
                <a:lnTo>
                  <a:pt x="2820" y="765"/>
                </a:lnTo>
                <a:lnTo>
                  <a:pt x="2820" y="761"/>
                </a:lnTo>
                <a:lnTo>
                  <a:pt x="2820" y="761"/>
                </a:lnTo>
                <a:lnTo>
                  <a:pt x="2823" y="756"/>
                </a:lnTo>
                <a:lnTo>
                  <a:pt x="2823" y="756"/>
                </a:lnTo>
                <a:lnTo>
                  <a:pt x="2823" y="749"/>
                </a:lnTo>
                <a:lnTo>
                  <a:pt x="2823" y="746"/>
                </a:lnTo>
                <a:lnTo>
                  <a:pt x="2823" y="746"/>
                </a:lnTo>
                <a:lnTo>
                  <a:pt x="2823" y="746"/>
                </a:lnTo>
                <a:lnTo>
                  <a:pt x="2823" y="744"/>
                </a:lnTo>
                <a:lnTo>
                  <a:pt x="2823" y="742"/>
                </a:lnTo>
                <a:lnTo>
                  <a:pt x="2823" y="739"/>
                </a:lnTo>
                <a:lnTo>
                  <a:pt x="2823" y="739"/>
                </a:lnTo>
                <a:lnTo>
                  <a:pt x="2820" y="739"/>
                </a:lnTo>
                <a:lnTo>
                  <a:pt x="2820" y="739"/>
                </a:lnTo>
                <a:lnTo>
                  <a:pt x="2820" y="739"/>
                </a:lnTo>
                <a:lnTo>
                  <a:pt x="2820" y="742"/>
                </a:lnTo>
                <a:lnTo>
                  <a:pt x="2820" y="744"/>
                </a:lnTo>
                <a:lnTo>
                  <a:pt x="2820" y="744"/>
                </a:lnTo>
                <a:lnTo>
                  <a:pt x="2818" y="746"/>
                </a:lnTo>
                <a:lnTo>
                  <a:pt x="2818" y="744"/>
                </a:lnTo>
                <a:lnTo>
                  <a:pt x="2818" y="744"/>
                </a:lnTo>
                <a:lnTo>
                  <a:pt x="2816" y="744"/>
                </a:lnTo>
                <a:lnTo>
                  <a:pt x="2816" y="744"/>
                </a:lnTo>
                <a:lnTo>
                  <a:pt x="2816" y="746"/>
                </a:lnTo>
                <a:lnTo>
                  <a:pt x="2813" y="746"/>
                </a:lnTo>
                <a:lnTo>
                  <a:pt x="2811" y="746"/>
                </a:lnTo>
                <a:lnTo>
                  <a:pt x="2809" y="749"/>
                </a:lnTo>
                <a:lnTo>
                  <a:pt x="2809" y="751"/>
                </a:lnTo>
                <a:lnTo>
                  <a:pt x="2806" y="751"/>
                </a:lnTo>
                <a:lnTo>
                  <a:pt x="2806" y="751"/>
                </a:lnTo>
                <a:lnTo>
                  <a:pt x="2806" y="753"/>
                </a:lnTo>
                <a:lnTo>
                  <a:pt x="2809" y="753"/>
                </a:lnTo>
                <a:lnTo>
                  <a:pt x="2809" y="753"/>
                </a:lnTo>
                <a:lnTo>
                  <a:pt x="2809" y="753"/>
                </a:lnTo>
                <a:lnTo>
                  <a:pt x="2806" y="756"/>
                </a:lnTo>
                <a:close/>
                <a:moveTo>
                  <a:pt x="2903" y="699"/>
                </a:moveTo>
                <a:lnTo>
                  <a:pt x="2905" y="704"/>
                </a:lnTo>
                <a:lnTo>
                  <a:pt x="2905" y="704"/>
                </a:lnTo>
                <a:lnTo>
                  <a:pt x="2905" y="706"/>
                </a:lnTo>
                <a:lnTo>
                  <a:pt x="2905" y="706"/>
                </a:lnTo>
                <a:lnTo>
                  <a:pt x="2905" y="704"/>
                </a:lnTo>
                <a:lnTo>
                  <a:pt x="2905" y="704"/>
                </a:lnTo>
                <a:lnTo>
                  <a:pt x="2905" y="702"/>
                </a:lnTo>
                <a:lnTo>
                  <a:pt x="2905" y="699"/>
                </a:lnTo>
                <a:lnTo>
                  <a:pt x="2905" y="697"/>
                </a:lnTo>
                <a:lnTo>
                  <a:pt x="2905" y="694"/>
                </a:lnTo>
                <a:lnTo>
                  <a:pt x="2903" y="692"/>
                </a:lnTo>
                <a:lnTo>
                  <a:pt x="2903" y="692"/>
                </a:lnTo>
                <a:lnTo>
                  <a:pt x="2903" y="694"/>
                </a:lnTo>
                <a:lnTo>
                  <a:pt x="2903" y="697"/>
                </a:lnTo>
                <a:lnTo>
                  <a:pt x="2903" y="699"/>
                </a:lnTo>
                <a:lnTo>
                  <a:pt x="2903" y="699"/>
                </a:lnTo>
                <a:lnTo>
                  <a:pt x="2903" y="699"/>
                </a:lnTo>
                <a:close/>
                <a:moveTo>
                  <a:pt x="2908" y="697"/>
                </a:moveTo>
                <a:lnTo>
                  <a:pt x="2908" y="699"/>
                </a:lnTo>
                <a:lnTo>
                  <a:pt x="2910" y="699"/>
                </a:lnTo>
                <a:lnTo>
                  <a:pt x="2912" y="699"/>
                </a:lnTo>
                <a:lnTo>
                  <a:pt x="2910" y="694"/>
                </a:lnTo>
                <a:lnTo>
                  <a:pt x="2910" y="694"/>
                </a:lnTo>
                <a:lnTo>
                  <a:pt x="2908" y="692"/>
                </a:lnTo>
                <a:lnTo>
                  <a:pt x="2908" y="692"/>
                </a:lnTo>
                <a:lnTo>
                  <a:pt x="2908" y="694"/>
                </a:lnTo>
                <a:lnTo>
                  <a:pt x="2905" y="694"/>
                </a:lnTo>
                <a:lnTo>
                  <a:pt x="2905" y="694"/>
                </a:lnTo>
                <a:lnTo>
                  <a:pt x="2908" y="697"/>
                </a:lnTo>
                <a:lnTo>
                  <a:pt x="2908" y="697"/>
                </a:lnTo>
                <a:close/>
                <a:moveTo>
                  <a:pt x="2912" y="709"/>
                </a:moveTo>
                <a:lnTo>
                  <a:pt x="2912" y="709"/>
                </a:lnTo>
                <a:lnTo>
                  <a:pt x="2915" y="711"/>
                </a:lnTo>
                <a:lnTo>
                  <a:pt x="2915" y="711"/>
                </a:lnTo>
                <a:lnTo>
                  <a:pt x="2917" y="711"/>
                </a:lnTo>
                <a:lnTo>
                  <a:pt x="2917" y="713"/>
                </a:lnTo>
                <a:lnTo>
                  <a:pt x="2917" y="711"/>
                </a:lnTo>
                <a:lnTo>
                  <a:pt x="2920" y="711"/>
                </a:lnTo>
                <a:lnTo>
                  <a:pt x="2920" y="711"/>
                </a:lnTo>
                <a:lnTo>
                  <a:pt x="2917" y="711"/>
                </a:lnTo>
                <a:lnTo>
                  <a:pt x="2915" y="709"/>
                </a:lnTo>
                <a:lnTo>
                  <a:pt x="2912" y="706"/>
                </a:lnTo>
                <a:lnTo>
                  <a:pt x="2912" y="706"/>
                </a:lnTo>
                <a:lnTo>
                  <a:pt x="2912" y="706"/>
                </a:lnTo>
                <a:lnTo>
                  <a:pt x="2910" y="704"/>
                </a:lnTo>
                <a:lnTo>
                  <a:pt x="2910" y="706"/>
                </a:lnTo>
                <a:lnTo>
                  <a:pt x="2912" y="709"/>
                </a:lnTo>
                <a:close/>
                <a:moveTo>
                  <a:pt x="2920" y="720"/>
                </a:moveTo>
                <a:lnTo>
                  <a:pt x="2922" y="720"/>
                </a:lnTo>
                <a:lnTo>
                  <a:pt x="2922" y="720"/>
                </a:lnTo>
                <a:lnTo>
                  <a:pt x="2922" y="718"/>
                </a:lnTo>
                <a:lnTo>
                  <a:pt x="2920" y="718"/>
                </a:lnTo>
                <a:lnTo>
                  <a:pt x="2920" y="720"/>
                </a:lnTo>
                <a:close/>
                <a:moveTo>
                  <a:pt x="2910" y="704"/>
                </a:moveTo>
                <a:lnTo>
                  <a:pt x="2912" y="704"/>
                </a:lnTo>
                <a:lnTo>
                  <a:pt x="2912" y="704"/>
                </a:lnTo>
                <a:lnTo>
                  <a:pt x="2910" y="702"/>
                </a:lnTo>
                <a:lnTo>
                  <a:pt x="2910" y="702"/>
                </a:lnTo>
                <a:lnTo>
                  <a:pt x="2910" y="702"/>
                </a:lnTo>
                <a:lnTo>
                  <a:pt x="2910" y="702"/>
                </a:lnTo>
                <a:lnTo>
                  <a:pt x="2910" y="702"/>
                </a:lnTo>
                <a:lnTo>
                  <a:pt x="2910" y="704"/>
                </a:lnTo>
                <a:lnTo>
                  <a:pt x="2910" y="704"/>
                </a:lnTo>
                <a:close/>
                <a:moveTo>
                  <a:pt x="2943" y="739"/>
                </a:moveTo>
                <a:lnTo>
                  <a:pt x="2946" y="742"/>
                </a:lnTo>
                <a:lnTo>
                  <a:pt x="2948" y="742"/>
                </a:lnTo>
                <a:lnTo>
                  <a:pt x="2948" y="742"/>
                </a:lnTo>
                <a:lnTo>
                  <a:pt x="2950" y="742"/>
                </a:lnTo>
                <a:lnTo>
                  <a:pt x="2953" y="742"/>
                </a:lnTo>
                <a:lnTo>
                  <a:pt x="2953" y="739"/>
                </a:lnTo>
                <a:lnTo>
                  <a:pt x="2950" y="739"/>
                </a:lnTo>
                <a:lnTo>
                  <a:pt x="2948" y="739"/>
                </a:lnTo>
                <a:lnTo>
                  <a:pt x="2946" y="739"/>
                </a:lnTo>
                <a:lnTo>
                  <a:pt x="2943" y="739"/>
                </a:lnTo>
                <a:lnTo>
                  <a:pt x="2943" y="739"/>
                </a:lnTo>
                <a:lnTo>
                  <a:pt x="2943" y="739"/>
                </a:lnTo>
                <a:close/>
                <a:moveTo>
                  <a:pt x="1198" y="246"/>
                </a:moveTo>
                <a:lnTo>
                  <a:pt x="1200" y="246"/>
                </a:lnTo>
                <a:lnTo>
                  <a:pt x="1200" y="246"/>
                </a:lnTo>
                <a:lnTo>
                  <a:pt x="1200" y="243"/>
                </a:lnTo>
                <a:lnTo>
                  <a:pt x="1200" y="243"/>
                </a:lnTo>
                <a:lnTo>
                  <a:pt x="1198" y="243"/>
                </a:lnTo>
                <a:lnTo>
                  <a:pt x="1198" y="246"/>
                </a:lnTo>
                <a:close/>
                <a:moveTo>
                  <a:pt x="3064" y="841"/>
                </a:moveTo>
                <a:lnTo>
                  <a:pt x="3064" y="841"/>
                </a:lnTo>
                <a:lnTo>
                  <a:pt x="3064" y="843"/>
                </a:lnTo>
                <a:lnTo>
                  <a:pt x="3064" y="843"/>
                </a:lnTo>
                <a:lnTo>
                  <a:pt x="3064" y="843"/>
                </a:lnTo>
                <a:lnTo>
                  <a:pt x="3064" y="843"/>
                </a:lnTo>
                <a:lnTo>
                  <a:pt x="3066" y="843"/>
                </a:lnTo>
                <a:lnTo>
                  <a:pt x="3066" y="843"/>
                </a:lnTo>
                <a:lnTo>
                  <a:pt x="3066" y="843"/>
                </a:lnTo>
                <a:lnTo>
                  <a:pt x="3066" y="841"/>
                </a:lnTo>
                <a:lnTo>
                  <a:pt x="3064" y="841"/>
                </a:lnTo>
                <a:close/>
                <a:moveTo>
                  <a:pt x="2955" y="744"/>
                </a:moveTo>
                <a:lnTo>
                  <a:pt x="2955" y="744"/>
                </a:lnTo>
                <a:lnTo>
                  <a:pt x="2962" y="744"/>
                </a:lnTo>
                <a:lnTo>
                  <a:pt x="2960" y="744"/>
                </a:lnTo>
                <a:lnTo>
                  <a:pt x="2957" y="744"/>
                </a:lnTo>
                <a:lnTo>
                  <a:pt x="2955" y="744"/>
                </a:lnTo>
                <a:close/>
                <a:moveTo>
                  <a:pt x="3106" y="867"/>
                </a:moveTo>
                <a:lnTo>
                  <a:pt x="3109" y="865"/>
                </a:lnTo>
                <a:lnTo>
                  <a:pt x="3111" y="865"/>
                </a:lnTo>
                <a:lnTo>
                  <a:pt x="3109" y="865"/>
                </a:lnTo>
                <a:lnTo>
                  <a:pt x="3109" y="865"/>
                </a:lnTo>
                <a:lnTo>
                  <a:pt x="3106" y="867"/>
                </a:lnTo>
                <a:lnTo>
                  <a:pt x="3106" y="867"/>
                </a:lnTo>
                <a:lnTo>
                  <a:pt x="3106" y="867"/>
                </a:lnTo>
                <a:lnTo>
                  <a:pt x="3106" y="867"/>
                </a:lnTo>
                <a:lnTo>
                  <a:pt x="3106" y="867"/>
                </a:lnTo>
                <a:lnTo>
                  <a:pt x="3106" y="867"/>
                </a:lnTo>
                <a:close/>
                <a:moveTo>
                  <a:pt x="2938" y="735"/>
                </a:moveTo>
                <a:lnTo>
                  <a:pt x="2941" y="737"/>
                </a:lnTo>
                <a:lnTo>
                  <a:pt x="2943" y="737"/>
                </a:lnTo>
                <a:lnTo>
                  <a:pt x="2950" y="737"/>
                </a:lnTo>
                <a:lnTo>
                  <a:pt x="2953" y="737"/>
                </a:lnTo>
                <a:lnTo>
                  <a:pt x="2950" y="737"/>
                </a:lnTo>
                <a:lnTo>
                  <a:pt x="2943" y="735"/>
                </a:lnTo>
                <a:lnTo>
                  <a:pt x="2943" y="735"/>
                </a:lnTo>
                <a:lnTo>
                  <a:pt x="2941" y="735"/>
                </a:lnTo>
                <a:lnTo>
                  <a:pt x="2938" y="735"/>
                </a:lnTo>
                <a:lnTo>
                  <a:pt x="2938" y="735"/>
                </a:lnTo>
                <a:close/>
                <a:moveTo>
                  <a:pt x="2672" y="380"/>
                </a:moveTo>
                <a:lnTo>
                  <a:pt x="2674" y="383"/>
                </a:lnTo>
                <a:lnTo>
                  <a:pt x="2674" y="380"/>
                </a:lnTo>
                <a:lnTo>
                  <a:pt x="2674" y="380"/>
                </a:lnTo>
                <a:lnTo>
                  <a:pt x="2674" y="378"/>
                </a:lnTo>
                <a:lnTo>
                  <a:pt x="2674" y="378"/>
                </a:lnTo>
                <a:lnTo>
                  <a:pt x="2674" y="378"/>
                </a:lnTo>
                <a:lnTo>
                  <a:pt x="2674" y="380"/>
                </a:lnTo>
                <a:lnTo>
                  <a:pt x="2672" y="378"/>
                </a:lnTo>
                <a:lnTo>
                  <a:pt x="2672" y="378"/>
                </a:lnTo>
                <a:lnTo>
                  <a:pt x="2672" y="380"/>
                </a:lnTo>
                <a:lnTo>
                  <a:pt x="2672" y="380"/>
                </a:lnTo>
                <a:lnTo>
                  <a:pt x="2672" y="380"/>
                </a:lnTo>
                <a:lnTo>
                  <a:pt x="2672" y="380"/>
                </a:lnTo>
                <a:close/>
                <a:moveTo>
                  <a:pt x="2669" y="385"/>
                </a:moveTo>
                <a:lnTo>
                  <a:pt x="2669" y="385"/>
                </a:lnTo>
                <a:lnTo>
                  <a:pt x="2669" y="383"/>
                </a:lnTo>
                <a:lnTo>
                  <a:pt x="2669" y="383"/>
                </a:lnTo>
                <a:lnTo>
                  <a:pt x="2669" y="383"/>
                </a:lnTo>
                <a:lnTo>
                  <a:pt x="2672" y="383"/>
                </a:lnTo>
                <a:lnTo>
                  <a:pt x="2672" y="383"/>
                </a:lnTo>
                <a:lnTo>
                  <a:pt x="2672" y="380"/>
                </a:lnTo>
                <a:lnTo>
                  <a:pt x="2669" y="380"/>
                </a:lnTo>
                <a:lnTo>
                  <a:pt x="2669" y="383"/>
                </a:lnTo>
                <a:lnTo>
                  <a:pt x="2669" y="385"/>
                </a:lnTo>
                <a:lnTo>
                  <a:pt x="2669" y="385"/>
                </a:lnTo>
                <a:close/>
                <a:moveTo>
                  <a:pt x="2660" y="390"/>
                </a:moveTo>
                <a:lnTo>
                  <a:pt x="2660" y="390"/>
                </a:lnTo>
                <a:lnTo>
                  <a:pt x="2662" y="390"/>
                </a:lnTo>
                <a:lnTo>
                  <a:pt x="2662" y="390"/>
                </a:lnTo>
                <a:lnTo>
                  <a:pt x="2662" y="392"/>
                </a:lnTo>
                <a:lnTo>
                  <a:pt x="2662" y="392"/>
                </a:lnTo>
                <a:lnTo>
                  <a:pt x="2664" y="392"/>
                </a:lnTo>
                <a:lnTo>
                  <a:pt x="2664" y="392"/>
                </a:lnTo>
                <a:lnTo>
                  <a:pt x="2664" y="392"/>
                </a:lnTo>
                <a:lnTo>
                  <a:pt x="2664" y="392"/>
                </a:lnTo>
                <a:lnTo>
                  <a:pt x="2664" y="394"/>
                </a:lnTo>
                <a:lnTo>
                  <a:pt x="2664" y="397"/>
                </a:lnTo>
                <a:lnTo>
                  <a:pt x="2664" y="397"/>
                </a:lnTo>
                <a:lnTo>
                  <a:pt x="2664" y="397"/>
                </a:lnTo>
                <a:lnTo>
                  <a:pt x="2667" y="394"/>
                </a:lnTo>
                <a:lnTo>
                  <a:pt x="2667" y="394"/>
                </a:lnTo>
                <a:lnTo>
                  <a:pt x="2667" y="392"/>
                </a:lnTo>
                <a:lnTo>
                  <a:pt x="2667" y="392"/>
                </a:lnTo>
                <a:lnTo>
                  <a:pt x="2667" y="392"/>
                </a:lnTo>
                <a:lnTo>
                  <a:pt x="2667" y="390"/>
                </a:lnTo>
                <a:lnTo>
                  <a:pt x="2669" y="387"/>
                </a:lnTo>
                <a:lnTo>
                  <a:pt x="2669" y="385"/>
                </a:lnTo>
                <a:lnTo>
                  <a:pt x="2669" y="387"/>
                </a:lnTo>
                <a:lnTo>
                  <a:pt x="2667" y="387"/>
                </a:lnTo>
                <a:lnTo>
                  <a:pt x="2667" y="385"/>
                </a:lnTo>
                <a:lnTo>
                  <a:pt x="2667" y="385"/>
                </a:lnTo>
                <a:lnTo>
                  <a:pt x="2667" y="385"/>
                </a:lnTo>
                <a:lnTo>
                  <a:pt x="2667" y="383"/>
                </a:lnTo>
                <a:lnTo>
                  <a:pt x="2664" y="383"/>
                </a:lnTo>
                <a:lnTo>
                  <a:pt x="2664" y="383"/>
                </a:lnTo>
                <a:lnTo>
                  <a:pt x="2662" y="385"/>
                </a:lnTo>
                <a:lnTo>
                  <a:pt x="2662" y="385"/>
                </a:lnTo>
                <a:lnTo>
                  <a:pt x="2662" y="385"/>
                </a:lnTo>
                <a:lnTo>
                  <a:pt x="2662" y="385"/>
                </a:lnTo>
                <a:lnTo>
                  <a:pt x="2664" y="385"/>
                </a:lnTo>
                <a:lnTo>
                  <a:pt x="2664" y="387"/>
                </a:lnTo>
                <a:lnTo>
                  <a:pt x="2662" y="390"/>
                </a:lnTo>
                <a:lnTo>
                  <a:pt x="2662" y="390"/>
                </a:lnTo>
                <a:lnTo>
                  <a:pt x="2660" y="390"/>
                </a:lnTo>
                <a:lnTo>
                  <a:pt x="2660" y="390"/>
                </a:lnTo>
                <a:lnTo>
                  <a:pt x="2660" y="390"/>
                </a:lnTo>
                <a:close/>
                <a:moveTo>
                  <a:pt x="2638" y="409"/>
                </a:moveTo>
                <a:lnTo>
                  <a:pt x="2641" y="409"/>
                </a:lnTo>
                <a:lnTo>
                  <a:pt x="2641" y="411"/>
                </a:lnTo>
                <a:lnTo>
                  <a:pt x="2641" y="411"/>
                </a:lnTo>
                <a:lnTo>
                  <a:pt x="2643" y="411"/>
                </a:lnTo>
                <a:lnTo>
                  <a:pt x="2643" y="409"/>
                </a:lnTo>
                <a:lnTo>
                  <a:pt x="2643" y="409"/>
                </a:lnTo>
                <a:lnTo>
                  <a:pt x="2641" y="409"/>
                </a:lnTo>
                <a:lnTo>
                  <a:pt x="2641" y="409"/>
                </a:lnTo>
                <a:lnTo>
                  <a:pt x="2638" y="406"/>
                </a:lnTo>
                <a:lnTo>
                  <a:pt x="2638" y="409"/>
                </a:lnTo>
                <a:lnTo>
                  <a:pt x="2638" y="409"/>
                </a:lnTo>
                <a:lnTo>
                  <a:pt x="2638" y="409"/>
                </a:lnTo>
                <a:lnTo>
                  <a:pt x="2638" y="409"/>
                </a:lnTo>
                <a:close/>
                <a:moveTo>
                  <a:pt x="2648" y="409"/>
                </a:moveTo>
                <a:lnTo>
                  <a:pt x="2648" y="409"/>
                </a:lnTo>
                <a:lnTo>
                  <a:pt x="2646" y="409"/>
                </a:lnTo>
                <a:lnTo>
                  <a:pt x="2643" y="409"/>
                </a:lnTo>
                <a:lnTo>
                  <a:pt x="2643" y="409"/>
                </a:lnTo>
                <a:lnTo>
                  <a:pt x="2646" y="409"/>
                </a:lnTo>
                <a:lnTo>
                  <a:pt x="2648" y="409"/>
                </a:lnTo>
                <a:close/>
                <a:moveTo>
                  <a:pt x="2646" y="680"/>
                </a:moveTo>
                <a:lnTo>
                  <a:pt x="2646" y="678"/>
                </a:lnTo>
                <a:lnTo>
                  <a:pt x="2643" y="676"/>
                </a:lnTo>
                <a:lnTo>
                  <a:pt x="2643" y="676"/>
                </a:lnTo>
                <a:lnTo>
                  <a:pt x="2643" y="676"/>
                </a:lnTo>
                <a:lnTo>
                  <a:pt x="2643" y="676"/>
                </a:lnTo>
                <a:lnTo>
                  <a:pt x="2643" y="678"/>
                </a:lnTo>
                <a:lnTo>
                  <a:pt x="2646" y="680"/>
                </a:lnTo>
                <a:close/>
                <a:moveTo>
                  <a:pt x="2650" y="581"/>
                </a:moveTo>
                <a:lnTo>
                  <a:pt x="2653" y="581"/>
                </a:lnTo>
                <a:lnTo>
                  <a:pt x="2653" y="581"/>
                </a:lnTo>
                <a:lnTo>
                  <a:pt x="2653" y="581"/>
                </a:lnTo>
                <a:lnTo>
                  <a:pt x="2655" y="579"/>
                </a:lnTo>
                <a:lnTo>
                  <a:pt x="2653" y="579"/>
                </a:lnTo>
                <a:lnTo>
                  <a:pt x="2650" y="579"/>
                </a:lnTo>
                <a:lnTo>
                  <a:pt x="2648" y="579"/>
                </a:lnTo>
                <a:lnTo>
                  <a:pt x="2646" y="579"/>
                </a:lnTo>
                <a:lnTo>
                  <a:pt x="2646" y="581"/>
                </a:lnTo>
                <a:lnTo>
                  <a:pt x="2646" y="581"/>
                </a:lnTo>
                <a:lnTo>
                  <a:pt x="2650" y="581"/>
                </a:lnTo>
                <a:lnTo>
                  <a:pt x="2650" y="581"/>
                </a:lnTo>
                <a:close/>
                <a:moveTo>
                  <a:pt x="2920" y="718"/>
                </a:moveTo>
                <a:lnTo>
                  <a:pt x="2917" y="716"/>
                </a:lnTo>
                <a:lnTo>
                  <a:pt x="2917" y="716"/>
                </a:lnTo>
                <a:lnTo>
                  <a:pt x="2917" y="716"/>
                </a:lnTo>
                <a:lnTo>
                  <a:pt x="2920" y="718"/>
                </a:lnTo>
                <a:lnTo>
                  <a:pt x="2920" y="718"/>
                </a:lnTo>
                <a:close/>
                <a:moveTo>
                  <a:pt x="2946" y="735"/>
                </a:moveTo>
                <a:lnTo>
                  <a:pt x="2948" y="732"/>
                </a:lnTo>
                <a:lnTo>
                  <a:pt x="2948" y="732"/>
                </a:lnTo>
                <a:lnTo>
                  <a:pt x="2946" y="732"/>
                </a:lnTo>
                <a:lnTo>
                  <a:pt x="2943" y="732"/>
                </a:lnTo>
                <a:lnTo>
                  <a:pt x="2941" y="732"/>
                </a:lnTo>
                <a:lnTo>
                  <a:pt x="2938" y="732"/>
                </a:lnTo>
                <a:lnTo>
                  <a:pt x="2938" y="732"/>
                </a:lnTo>
                <a:lnTo>
                  <a:pt x="2941" y="732"/>
                </a:lnTo>
                <a:lnTo>
                  <a:pt x="2943" y="735"/>
                </a:lnTo>
                <a:lnTo>
                  <a:pt x="2946" y="735"/>
                </a:lnTo>
                <a:close/>
                <a:moveTo>
                  <a:pt x="3101" y="876"/>
                </a:moveTo>
                <a:lnTo>
                  <a:pt x="3101" y="876"/>
                </a:lnTo>
                <a:lnTo>
                  <a:pt x="3099" y="874"/>
                </a:lnTo>
                <a:lnTo>
                  <a:pt x="3099" y="874"/>
                </a:lnTo>
                <a:lnTo>
                  <a:pt x="3099" y="874"/>
                </a:lnTo>
                <a:lnTo>
                  <a:pt x="3099" y="876"/>
                </a:lnTo>
                <a:lnTo>
                  <a:pt x="3099" y="876"/>
                </a:lnTo>
                <a:lnTo>
                  <a:pt x="3099" y="876"/>
                </a:lnTo>
                <a:lnTo>
                  <a:pt x="3099" y="876"/>
                </a:lnTo>
                <a:lnTo>
                  <a:pt x="3101" y="876"/>
                </a:lnTo>
                <a:close/>
                <a:moveTo>
                  <a:pt x="3191" y="671"/>
                </a:moveTo>
                <a:lnTo>
                  <a:pt x="3196" y="673"/>
                </a:lnTo>
                <a:lnTo>
                  <a:pt x="3198" y="673"/>
                </a:lnTo>
                <a:lnTo>
                  <a:pt x="3196" y="671"/>
                </a:lnTo>
                <a:lnTo>
                  <a:pt x="3191" y="671"/>
                </a:lnTo>
                <a:lnTo>
                  <a:pt x="3189" y="671"/>
                </a:lnTo>
                <a:lnTo>
                  <a:pt x="3189" y="668"/>
                </a:lnTo>
                <a:lnTo>
                  <a:pt x="3189" y="671"/>
                </a:lnTo>
                <a:lnTo>
                  <a:pt x="3189" y="671"/>
                </a:lnTo>
                <a:lnTo>
                  <a:pt x="3191" y="671"/>
                </a:lnTo>
                <a:close/>
                <a:moveTo>
                  <a:pt x="3099" y="791"/>
                </a:moveTo>
                <a:lnTo>
                  <a:pt x="3097" y="789"/>
                </a:lnTo>
                <a:lnTo>
                  <a:pt x="3097" y="791"/>
                </a:lnTo>
                <a:lnTo>
                  <a:pt x="3097" y="791"/>
                </a:lnTo>
                <a:lnTo>
                  <a:pt x="3099" y="791"/>
                </a:lnTo>
                <a:lnTo>
                  <a:pt x="3099" y="791"/>
                </a:lnTo>
                <a:lnTo>
                  <a:pt x="3099" y="791"/>
                </a:lnTo>
                <a:close/>
                <a:moveTo>
                  <a:pt x="1547" y="704"/>
                </a:moveTo>
                <a:lnTo>
                  <a:pt x="1547" y="702"/>
                </a:lnTo>
                <a:lnTo>
                  <a:pt x="1547" y="702"/>
                </a:lnTo>
                <a:lnTo>
                  <a:pt x="1547" y="704"/>
                </a:lnTo>
                <a:lnTo>
                  <a:pt x="1545" y="706"/>
                </a:lnTo>
                <a:lnTo>
                  <a:pt x="1547" y="704"/>
                </a:lnTo>
                <a:lnTo>
                  <a:pt x="1547" y="704"/>
                </a:lnTo>
                <a:close/>
                <a:moveTo>
                  <a:pt x="3097" y="850"/>
                </a:moveTo>
                <a:lnTo>
                  <a:pt x="3094" y="850"/>
                </a:lnTo>
                <a:lnTo>
                  <a:pt x="3092" y="848"/>
                </a:lnTo>
                <a:lnTo>
                  <a:pt x="3092" y="848"/>
                </a:lnTo>
                <a:lnTo>
                  <a:pt x="3092" y="848"/>
                </a:lnTo>
                <a:lnTo>
                  <a:pt x="3092" y="848"/>
                </a:lnTo>
                <a:lnTo>
                  <a:pt x="3092" y="850"/>
                </a:lnTo>
                <a:lnTo>
                  <a:pt x="3094" y="850"/>
                </a:lnTo>
                <a:lnTo>
                  <a:pt x="3094" y="853"/>
                </a:lnTo>
                <a:lnTo>
                  <a:pt x="3097" y="850"/>
                </a:lnTo>
                <a:close/>
                <a:moveTo>
                  <a:pt x="3099" y="865"/>
                </a:moveTo>
                <a:lnTo>
                  <a:pt x="3099" y="865"/>
                </a:lnTo>
                <a:lnTo>
                  <a:pt x="3101" y="865"/>
                </a:lnTo>
                <a:lnTo>
                  <a:pt x="3101" y="862"/>
                </a:lnTo>
                <a:lnTo>
                  <a:pt x="3101" y="860"/>
                </a:lnTo>
                <a:lnTo>
                  <a:pt x="3101" y="860"/>
                </a:lnTo>
                <a:lnTo>
                  <a:pt x="3101" y="860"/>
                </a:lnTo>
                <a:lnTo>
                  <a:pt x="3099" y="862"/>
                </a:lnTo>
                <a:lnTo>
                  <a:pt x="3099" y="865"/>
                </a:lnTo>
                <a:close/>
                <a:moveTo>
                  <a:pt x="3094" y="801"/>
                </a:moveTo>
                <a:lnTo>
                  <a:pt x="3097" y="801"/>
                </a:lnTo>
                <a:lnTo>
                  <a:pt x="3097" y="798"/>
                </a:lnTo>
                <a:lnTo>
                  <a:pt x="3094" y="801"/>
                </a:lnTo>
                <a:lnTo>
                  <a:pt x="3094" y="801"/>
                </a:lnTo>
                <a:close/>
                <a:moveTo>
                  <a:pt x="3104" y="796"/>
                </a:moveTo>
                <a:lnTo>
                  <a:pt x="3101" y="796"/>
                </a:lnTo>
                <a:lnTo>
                  <a:pt x="3099" y="798"/>
                </a:lnTo>
                <a:lnTo>
                  <a:pt x="3101" y="798"/>
                </a:lnTo>
                <a:lnTo>
                  <a:pt x="3104" y="798"/>
                </a:lnTo>
                <a:lnTo>
                  <a:pt x="3106" y="796"/>
                </a:lnTo>
                <a:lnTo>
                  <a:pt x="3104" y="796"/>
                </a:lnTo>
                <a:lnTo>
                  <a:pt x="3104" y="796"/>
                </a:lnTo>
                <a:close/>
                <a:moveTo>
                  <a:pt x="3099" y="853"/>
                </a:moveTo>
                <a:lnTo>
                  <a:pt x="3099" y="853"/>
                </a:lnTo>
                <a:lnTo>
                  <a:pt x="3097" y="853"/>
                </a:lnTo>
                <a:lnTo>
                  <a:pt x="3097" y="853"/>
                </a:lnTo>
                <a:lnTo>
                  <a:pt x="3097" y="855"/>
                </a:lnTo>
                <a:lnTo>
                  <a:pt x="3099" y="855"/>
                </a:lnTo>
                <a:lnTo>
                  <a:pt x="3099" y="853"/>
                </a:lnTo>
                <a:close/>
                <a:moveTo>
                  <a:pt x="3097" y="869"/>
                </a:moveTo>
                <a:lnTo>
                  <a:pt x="3099" y="869"/>
                </a:lnTo>
                <a:lnTo>
                  <a:pt x="3099" y="869"/>
                </a:lnTo>
                <a:lnTo>
                  <a:pt x="3099" y="869"/>
                </a:lnTo>
                <a:lnTo>
                  <a:pt x="3097" y="867"/>
                </a:lnTo>
                <a:lnTo>
                  <a:pt x="3097" y="869"/>
                </a:lnTo>
                <a:lnTo>
                  <a:pt x="3097" y="869"/>
                </a:lnTo>
                <a:close/>
                <a:moveTo>
                  <a:pt x="3094" y="862"/>
                </a:moveTo>
                <a:lnTo>
                  <a:pt x="3097" y="862"/>
                </a:lnTo>
                <a:lnTo>
                  <a:pt x="3097" y="862"/>
                </a:lnTo>
                <a:lnTo>
                  <a:pt x="3097" y="860"/>
                </a:lnTo>
                <a:lnTo>
                  <a:pt x="3097" y="860"/>
                </a:lnTo>
                <a:lnTo>
                  <a:pt x="3094" y="860"/>
                </a:lnTo>
                <a:lnTo>
                  <a:pt x="3094" y="862"/>
                </a:lnTo>
                <a:lnTo>
                  <a:pt x="3094" y="862"/>
                </a:lnTo>
                <a:lnTo>
                  <a:pt x="3094" y="862"/>
                </a:lnTo>
                <a:close/>
                <a:moveTo>
                  <a:pt x="3125" y="862"/>
                </a:moveTo>
                <a:lnTo>
                  <a:pt x="3125" y="862"/>
                </a:lnTo>
                <a:lnTo>
                  <a:pt x="3125" y="862"/>
                </a:lnTo>
                <a:lnTo>
                  <a:pt x="3125" y="865"/>
                </a:lnTo>
                <a:lnTo>
                  <a:pt x="3127" y="865"/>
                </a:lnTo>
                <a:lnTo>
                  <a:pt x="3127" y="865"/>
                </a:lnTo>
                <a:lnTo>
                  <a:pt x="3127" y="862"/>
                </a:lnTo>
                <a:lnTo>
                  <a:pt x="3127" y="862"/>
                </a:lnTo>
                <a:lnTo>
                  <a:pt x="3125" y="862"/>
                </a:lnTo>
                <a:close/>
                <a:moveTo>
                  <a:pt x="3087" y="841"/>
                </a:moveTo>
                <a:lnTo>
                  <a:pt x="3087" y="841"/>
                </a:lnTo>
                <a:lnTo>
                  <a:pt x="3085" y="843"/>
                </a:lnTo>
                <a:lnTo>
                  <a:pt x="3085" y="843"/>
                </a:lnTo>
                <a:lnTo>
                  <a:pt x="3087" y="843"/>
                </a:lnTo>
                <a:lnTo>
                  <a:pt x="3087" y="846"/>
                </a:lnTo>
                <a:lnTo>
                  <a:pt x="3090" y="846"/>
                </a:lnTo>
                <a:lnTo>
                  <a:pt x="3090" y="848"/>
                </a:lnTo>
                <a:lnTo>
                  <a:pt x="3092" y="846"/>
                </a:lnTo>
                <a:lnTo>
                  <a:pt x="3090" y="846"/>
                </a:lnTo>
                <a:lnTo>
                  <a:pt x="3090" y="846"/>
                </a:lnTo>
                <a:lnTo>
                  <a:pt x="3090" y="843"/>
                </a:lnTo>
                <a:lnTo>
                  <a:pt x="3087" y="843"/>
                </a:lnTo>
                <a:lnTo>
                  <a:pt x="3087" y="841"/>
                </a:lnTo>
                <a:close/>
                <a:moveTo>
                  <a:pt x="3125" y="846"/>
                </a:moveTo>
                <a:lnTo>
                  <a:pt x="3125" y="846"/>
                </a:lnTo>
                <a:lnTo>
                  <a:pt x="3123" y="846"/>
                </a:lnTo>
                <a:lnTo>
                  <a:pt x="3120" y="846"/>
                </a:lnTo>
                <a:lnTo>
                  <a:pt x="3120" y="846"/>
                </a:lnTo>
                <a:lnTo>
                  <a:pt x="3118" y="848"/>
                </a:lnTo>
                <a:lnTo>
                  <a:pt x="3118" y="848"/>
                </a:lnTo>
                <a:lnTo>
                  <a:pt x="3120" y="848"/>
                </a:lnTo>
                <a:lnTo>
                  <a:pt x="3123" y="848"/>
                </a:lnTo>
                <a:lnTo>
                  <a:pt x="3123" y="850"/>
                </a:lnTo>
                <a:lnTo>
                  <a:pt x="3125" y="848"/>
                </a:lnTo>
                <a:lnTo>
                  <a:pt x="3127" y="848"/>
                </a:lnTo>
                <a:lnTo>
                  <a:pt x="3127" y="846"/>
                </a:lnTo>
                <a:lnTo>
                  <a:pt x="3125" y="846"/>
                </a:lnTo>
                <a:close/>
                <a:moveTo>
                  <a:pt x="3260" y="893"/>
                </a:moveTo>
                <a:lnTo>
                  <a:pt x="3260" y="893"/>
                </a:lnTo>
                <a:lnTo>
                  <a:pt x="3257" y="893"/>
                </a:lnTo>
                <a:lnTo>
                  <a:pt x="3255" y="893"/>
                </a:lnTo>
                <a:lnTo>
                  <a:pt x="3255" y="895"/>
                </a:lnTo>
                <a:lnTo>
                  <a:pt x="3253" y="895"/>
                </a:lnTo>
                <a:lnTo>
                  <a:pt x="3246" y="898"/>
                </a:lnTo>
                <a:lnTo>
                  <a:pt x="3243" y="898"/>
                </a:lnTo>
                <a:lnTo>
                  <a:pt x="3238" y="898"/>
                </a:lnTo>
                <a:lnTo>
                  <a:pt x="3236" y="898"/>
                </a:lnTo>
                <a:lnTo>
                  <a:pt x="3234" y="898"/>
                </a:lnTo>
                <a:lnTo>
                  <a:pt x="3234" y="900"/>
                </a:lnTo>
                <a:lnTo>
                  <a:pt x="3231" y="902"/>
                </a:lnTo>
                <a:lnTo>
                  <a:pt x="3231" y="902"/>
                </a:lnTo>
                <a:lnTo>
                  <a:pt x="3229" y="902"/>
                </a:lnTo>
                <a:lnTo>
                  <a:pt x="3229" y="902"/>
                </a:lnTo>
                <a:lnTo>
                  <a:pt x="3227" y="902"/>
                </a:lnTo>
                <a:lnTo>
                  <a:pt x="3224" y="905"/>
                </a:lnTo>
                <a:lnTo>
                  <a:pt x="3224" y="905"/>
                </a:lnTo>
                <a:lnTo>
                  <a:pt x="3222" y="905"/>
                </a:lnTo>
                <a:lnTo>
                  <a:pt x="3222" y="907"/>
                </a:lnTo>
                <a:lnTo>
                  <a:pt x="3224" y="912"/>
                </a:lnTo>
                <a:lnTo>
                  <a:pt x="3224" y="912"/>
                </a:lnTo>
                <a:lnTo>
                  <a:pt x="3227" y="912"/>
                </a:lnTo>
                <a:lnTo>
                  <a:pt x="3229" y="914"/>
                </a:lnTo>
                <a:lnTo>
                  <a:pt x="3231" y="914"/>
                </a:lnTo>
                <a:lnTo>
                  <a:pt x="3234" y="914"/>
                </a:lnTo>
                <a:lnTo>
                  <a:pt x="3234" y="914"/>
                </a:lnTo>
                <a:lnTo>
                  <a:pt x="3234" y="914"/>
                </a:lnTo>
                <a:lnTo>
                  <a:pt x="3236" y="914"/>
                </a:lnTo>
                <a:lnTo>
                  <a:pt x="3236" y="914"/>
                </a:lnTo>
                <a:lnTo>
                  <a:pt x="3236" y="914"/>
                </a:lnTo>
                <a:lnTo>
                  <a:pt x="3236" y="912"/>
                </a:lnTo>
                <a:lnTo>
                  <a:pt x="3236" y="912"/>
                </a:lnTo>
                <a:lnTo>
                  <a:pt x="3238" y="912"/>
                </a:lnTo>
                <a:lnTo>
                  <a:pt x="3241" y="912"/>
                </a:lnTo>
                <a:lnTo>
                  <a:pt x="3243" y="912"/>
                </a:lnTo>
                <a:lnTo>
                  <a:pt x="3243" y="909"/>
                </a:lnTo>
                <a:lnTo>
                  <a:pt x="3248" y="907"/>
                </a:lnTo>
                <a:lnTo>
                  <a:pt x="3248" y="907"/>
                </a:lnTo>
                <a:lnTo>
                  <a:pt x="3248" y="907"/>
                </a:lnTo>
                <a:lnTo>
                  <a:pt x="3250" y="907"/>
                </a:lnTo>
                <a:lnTo>
                  <a:pt x="3253" y="907"/>
                </a:lnTo>
                <a:lnTo>
                  <a:pt x="3253" y="905"/>
                </a:lnTo>
                <a:lnTo>
                  <a:pt x="3253" y="905"/>
                </a:lnTo>
                <a:lnTo>
                  <a:pt x="3250" y="902"/>
                </a:lnTo>
                <a:lnTo>
                  <a:pt x="3250" y="902"/>
                </a:lnTo>
                <a:lnTo>
                  <a:pt x="3250" y="900"/>
                </a:lnTo>
                <a:lnTo>
                  <a:pt x="3260" y="893"/>
                </a:lnTo>
                <a:close/>
                <a:moveTo>
                  <a:pt x="3142" y="872"/>
                </a:moveTo>
                <a:lnTo>
                  <a:pt x="3142" y="872"/>
                </a:lnTo>
                <a:lnTo>
                  <a:pt x="3142" y="872"/>
                </a:lnTo>
                <a:lnTo>
                  <a:pt x="3142" y="872"/>
                </a:lnTo>
                <a:lnTo>
                  <a:pt x="3142" y="872"/>
                </a:lnTo>
                <a:lnTo>
                  <a:pt x="3142" y="872"/>
                </a:lnTo>
                <a:lnTo>
                  <a:pt x="3142" y="872"/>
                </a:lnTo>
                <a:lnTo>
                  <a:pt x="3142" y="874"/>
                </a:lnTo>
                <a:lnTo>
                  <a:pt x="3142" y="872"/>
                </a:lnTo>
                <a:close/>
                <a:moveTo>
                  <a:pt x="3139" y="881"/>
                </a:moveTo>
                <a:lnTo>
                  <a:pt x="3142" y="883"/>
                </a:lnTo>
                <a:lnTo>
                  <a:pt x="3142" y="886"/>
                </a:lnTo>
                <a:lnTo>
                  <a:pt x="3142" y="886"/>
                </a:lnTo>
                <a:lnTo>
                  <a:pt x="3142" y="886"/>
                </a:lnTo>
                <a:lnTo>
                  <a:pt x="3142" y="886"/>
                </a:lnTo>
                <a:lnTo>
                  <a:pt x="3144" y="883"/>
                </a:lnTo>
                <a:lnTo>
                  <a:pt x="3146" y="883"/>
                </a:lnTo>
                <a:lnTo>
                  <a:pt x="3146" y="881"/>
                </a:lnTo>
                <a:lnTo>
                  <a:pt x="3149" y="881"/>
                </a:lnTo>
                <a:lnTo>
                  <a:pt x="3149" y="876"/>
                </a:lnTo>
                <a:lnTo>
                  <a:pt x="3149" y="876"/>
                </a:lnTo>
                <a:lnTo>
                  <a:pt x="3149" y="876"/>
                </a:lnTo>
                <a:lnTo>
                  <a:pt x="3144" y="876"/>
                </a:lnTo>
                <a:lnTo>
                  <a:pt x="3142" y="879"/>
                </a:lnTo>
                <a:lnTo>
                  <a:pt x="3142" y="881"/>
                </a:lnTo>
                <a:lnTo>
                  <a:pt x="3139" y="881"/>
                </a:lnTo>
                <a:lnTo>
                  <a:pt x="3139" y="881"/>
                </a:lnTo>
                <a:close/>
                <a:moveTo>
                  <a:pt x="3132" y="865"/>
                </a:moveTo>
                <a:lnTo>
                  <a:pt x="3130" y="865"/>
                </a:lnTo>
                <a:lnTo>
                  <a:pt x="3127" y="867"/>
                </a:lnTo>
                <a:lnTo>
                  <a:pt x="3125" y="867"/>
                </a:lnTo>
                <a:lnTo>
                  <a:pt x="3125" y="869"/>
                </a:lnTo>
                <a:lnTo>
                  <a:pt x="3125" y="869"/>
                </a:lnTo>
                <a:lnTo>
                  <a:pt x="3127" y="867"/>
                </a:lnTo>
                <a:lnTo>
                  <a:pt x="3130" y="867"/>
                </a:lnTo>
                <a:lnTo>
                  <a:pt x="3130" y="867"/>
                </a:lnTo>
                <a:lnTo>
                  <a:pt x="3132" y="867"/>
                </a:lnTo>
                <a:lnTo>
                  <a:pt x="3132" y="865"/>
                </a:lnTo>
                <a:close/>
                <a:moveTo>
                  <a:pt x="3087" y="862"/>
                </a:moveTo>
                <a:lnTo>
                  <a:pt x="3087" y="862"/>
                </a:lnTo>
                <a:lnTo>
                  <a:pt x="3087" y="865"/>
                </a:lnTo>
                <a:lnTo>
                  <a:pt x="3087" y="865"/>
                </a:lnTo>
                <a:lnTo>
                  <a:pt x="3087" y="865"/>
                </a:lnTo>
                <a:lnTo>
                  <a:pt x="3087" y="865"/>
                </a:lnTo>
                <a:lnTo>
                  <a:pt x="3087" y="862"/>
                </a:lnTo>
                <a:lnTo>
                  <a:pt x="3087" y="862"/>
                </a:lnTo>
                <a:close/>
                <a:moveTo>
                  <a:pt x="3090" y="853"/>
                </a:moveTo>
                <a:lnTo>
                  <a:pt x="3090" y="855"/>
                </a:lnTo>
                <a:lnTo>
                  <a:pt x="3090" y="855"/>
                </a:lnTo>
                <a:lnTo>
                  <a:pt x="3090" y="855"/>
                </a:lnTo>
                <a:lnTo>
                  <a:pt x="3090" y="853"/>
                </a:lnTo>
                <a:lnTo>
                  <a:pt x="3090" y="853"/>
                </a:lnTo>
                <a:lnTo>
                  <a:pt x="3090" y="853"/>
                </a:lnTo>
                <a:close/>
                <a:moveTo>
                  <a:pt x="3132" y="898"/>
                </a:moveTo>
                <a:lnTo>
                  <a:pt x="3132" y="895"/>
                </a:lnTo>
                <a:lnTo>
                  <a:pt x="3132" y="895"/>
                </a:lnTo>
                <a:lnTo>
                  <a:pt x="3132" y="893"/>
                </a:lnTo>
                <a:lnTo>
                  <a:pt x="3132" y="893"/>
                </a:lnTo>
                <a:lnTo>
                  <a:pt x="3132" y="890"/>
                </a:lnTo>
                <a:lnTo>
                  <a:pt x="3132" y="888"/>
                </a:lnTo>
                <a:lnTo>
                  <a:pt x="3130" y="888"/>
                </a:lnTo>
                <a:lnTo>
                  <a:pt x="3132" y="890"/>
                </a:lnTo>
                <a:lnTo>
                  <a:pt x="3130" y="893"/>
                </a:lnTo>
                <a:lnTo>
                  <a:pt x="3130" y="895"/>
                </a:lnTo>
                <a:lnTo>
                  <a:pt x="3130" y="895"/>
                </a:lnTo>
                <a:lnTo>
                  <a:pt x="3132" y="898"/>
                </a:lnTo>
                <a:close/>
                <a:moveTo>
                  <a:pt x="3094" y="798"/>
                </a:moveTo>
                <a:lnTo>
                  <a:pt x="3094" y="801"/>
                </a:lnTo>
                <a:lnTo>
                  <a:pt x="3092" y="801"/>
                </a:lnTo>
                <a:lnTo>
                  <a:pt x="3090" y="798"/>
                </a:lnTo>
                <a:lnTo>
                  <a:pt x="3090" y="801"/>
                </a:lnTo>
                <a:lnTo>
                  <a:pt x="3090" y="801"/>
                </a:lnTo>
                <a:lnTo>
                  <a:pt x="3090" y="803"/>
                </a:lnTo>
                <a:lnTo>
                  <a:pt x="3092" y="803"/>
                </a:lnTo>
                <a:lnTo>
                  <a:pt x="3092" y="803"/>
                </a:lnTo>
                <a:lnTo>
                  <a:pt x="3092" y="803"/>
                </a:lnTo>
                <a:lnTo>
                  <a:pt x="3092" y="801"/>
                </a:lnTo>
                <a:lnTo>
                  <a:pt x="3092" y="801"/>
                </a:lnTo>
                <a:lnTo>
                  <a:pt x="3092" y="803"/>
                </a:lnTo>
                <a:lnTo>
                  <a:pt x="3094" y="803"/>
                </a:lnTo>
                <a:lnTo>
                  <a:pt x="3094" y="803"/>
                </a:lnTo>
                <a:lnTo>
                  <a:pt x="3094" y="803"/>
                </a:lnTo>
                <a:lnTo>
                  <a:pt x="3094" y="801"/>
                </a:lnTo>
                <a:lnTo>
                  <a:pt x="3094" y="801"/>
                </a:lnTo>
                <a:lnTo>
                  <a:pt x="3094" y="801"/>
                </a:lnTo>
                <a:lnTo>
                  <a:pt x="3094" y="798"/>
                </a:lnTo>
                <a:close/>
                <a:moveTo>
                  <a:pt x="652" y="591"/>
                </a:moveTo>
                <a:lnTo>
                  <a:pt x="652" y="591"/>
                </a:lnTo>
                <a:lnTo>
                  <a:pt x="650" y="591"/>
                </a:lnTo>
                <a:lnTo>
                  <a:pt x="650" y="593"/>
                </a:lnTo>
                <a:lnTo>
                  <a:pt x="650" y="593"/>
                </a:lnTo>
                <a:lnTo>
                  <a:pt x="652" y="593"/>
                </a:lnTo>
                <a:lnTo>
                  <a:pt x="652" y="593"/>
                </a:lnTo>
                <a:lnTo>
                  <a:pt x="652" y="591"/>
                </a:lnTo>
                <a:lnTo>
                  <a:pt x="652" y="591"/>
                </a:lnTo>
                <a:lnTo>
                  <a:pt x="652" y="588"/>
                </a:lnTo>
                <a:lnTo>
                  <a:pt x="652" y="591"/>
                </a:lnTo>
                <a:close/>
                <a:moveTo>
                  <a:pt x="654" y="600"/>
                </a:moveTo>
                <a:lnTo>
                  <a:pt x="652" y="598"/>
                </a:lnTo>
                <a:lnTo>
                  <a:pt x="652" y="598"/>
                </a:lnTo>
                <a:lnTo>
                  <a:pt x="650" y="598"/>
                </a:lnTo>
                <a:lnTo>
                  <a:pt x="650" y="600"/>
                </a:lnTo>
                <a:lnTo>
                  <a:pt x="652" y="600"/>
                </a:lnTo>
                <a:lnTo>
                  <a:pt x="652" y="600"/>
                </a:lnTo>
                <a:lnTo>
                  <a:pt x="652" y="602"/>
                </a:lnTo>
                <a:lnTo>
                  <a:pt x="652" y="602"/>
                </a:lnTo>
                <a:lnTo>
                  <a:pt x="654" y="605"/>
                </a:lnTo>
                <a:lnTo>
                  <a:pt x="654" y="602"/>
                </a:lnTo>
                <a:lnTo>
                  <a:pt x="654" y="600"/>
                </a:lnTo>
                <a:lnTo>
                  <a:pt x="654" y="600"/>
                </a:lnTo>
                <a:close/>
                <a:moveTo>
                  <a:pt x="652" y="586"/>
                </a:moveTo>
                <a:lnTo>
                  <a:pt x="650" y="586"/>
                </a:lnTo>
                <a:lnTo>
                  <a:pt x="650" y="586"/>
                </a:lnTo>
                <a:lnTo>
                  <a:pt x="647" y="588"/>
                </a:lnTo>
                <a:lnTo>
                  <a:pt x="647" y="591"/>
                </a:lnTo>
                <a:lnTo>
                  <a:pt x="647" y="593"/>
                </a:lnTo>
                <a:lnTo>
                  <a:pt x="647" y="593"/>
                </a:lnTo>
                <a:lnTo>
                  <a:pt x="650" y="591"/>
                </a:lnTo>
                <a:lnTo>
                  <a:pt x="650" y="588"/>
                </a:lnTo>
                <a:lnTo>
                  <a:pt x="652" y="588"/>
                </a:lnTo>
                <a:lnTo>
                  <a:pt x="652" y="588"/>
                </a:lnTo>
                <a:lnTo>
                  <a:pt x="652" y="586"/>
                </a:lnTo>
                <a:lnTo>
                  <a:pt x="652" y="586"/>
                </a:lnTo>
                <a:lnTo>
                  <a:pt x="652" y="586"/>
                </a:lnTo>
                <a:close/>
                <a:moveTo>
                  <a:pt x="645" y="588"/>
                </a:moveTo>
                <a:lnTo>
                  <a:pt x="645" y="588"/>
                </a:lnTo>
                <a:lnTo>
                  <a:pt x="645" y="586"/>
                </a:lnTo>
                <a:lnTo>
                  <a:pt x="645" y="586"/>
                </a:lnTo>
                <a:lnTo>
                  <a:pt x="640" y="586"/>
                </a:lnTo>
                <a:lnTo>
                  <a:pt x="635" y="583"/>
                </a:lnTo>
                <a:lnTo>
                  <a:pt x="628" y="583"/>
                </a:lnTo>
                <a:lnTo>
                  <a:pt x="624" y="581"/>
                </a:lnTo>
                <a:lnTo>
                  <a:pt x="619" y="576"/>
                </a:lnTo>
                <a:lnTo>
                  <a:pt x="614" y="576"/>
                </a:lnTo>
                <a:lnTo>
                  <a:pt x="612" y="576"/>
                </a:lnTo>
                <a:lnTo>
                  <a:pt x="609" y="576"/>
                </a:lnTo>
                <a:lnTo>
                  <a:pt x="607" y="576"/>
                </a:lnTo>
                <a:lnTo>
                  <a:pt x="607" y="579"/>
                </a:lnTo>
                <a:lnTo>
                  <a:pt x="605" y="579"/>
                </a:lnTo>
                <a:lnTo>
                  <a:pt x="605" y="581"/>
                </a:lnTo>
                <a:lnTo>
                  <a:pt x="607" y="583"/>
                </a:lnTo>
                <a:lnTo>
                  <a:pt x="607" y="583"/>
                </a:lnTo>
                <a:lnTo>
                  <a:pt x="609" y="583"/>
                </a:lnTo>
                <a:lnTo>
                  <a:pt x="609" y="583"/>
                </a:lnTo>
                <a:lnTo>
                  <a:pt x="612" y="583"/>
                </a:lnTo>
                <a:lnTo>
                  <a:pt x="614" y="581"/>
                </a:lnTo>
                <a:lnTo>
                  <a:pt x="614" y="581"/>
                </a:lnTo>
                <a:lnTo>
                  <a:pt x="617" y="581"/>
                </a:lnTo>
                <a:lnTo>
                  <a:pt x="619" y="581"/>
                </a:lnTo>
                <a:lnTo>
                  <a:pt x="617" y="583"/>
                </a:lnTo>
                <a:lnTo>
                  <a:pt x="617" y="583"/>
                </a:lnTo>
                <a:lnTo>
                  <a:pt x="614" y="586"/>
                </a:lnTo>
                <a:lnTo>
                  <a:pt x="614" y="586"/>
                </a:lnTo>
                <a:lnTo>
                  <a:pt x="614" y="583"/>
                </a:lnTo>
                <a:lnTo>
                  <a:pt x="614" y="583"/>
                </a:lnTo>
                <a:lnTo>
                  <a:pt x="609" y="583"/>
                </a:lnTo>
                <a:lnTo>
                  <a:pt x="609" y="583"/>
                </a:lnTo>
                <a:lnTo>
                  <a:pt x="609" y="583"/>
                </a:lnTo>
                <a:lnTo>
                  <a:pt x="607" y="586"/>
                </a:lnTo>
                <a:lnTo>
                  <a:pt x="607" y="588"/>
                </a:lnTo>
                <a:lnTo>
                  <a:pt x="607" y="588"/>
                </a:lnTo>
                <a:lnTo>
                  <a:pt x="607" y="588"/>
                </a:lnTo>
                <a:lnTo>
                  <a:pt x="607" y="591"/>
                </a:lnTo>
                <a:lnTo>
                  <a:pt x="605" y="591"/>
                </a:lnTo>
                <a:lnTo>
                  <a:pt x="605" y="591"/>
                </a:lnTo>
                <a:lnTo>
                  <a:pt x="605" y="591"/>
                </a:lnTo>
                <a:lnTo>
                  <a:pt x="605" y="591"/>
                </a:lnTo>
                <a:lnTo>
                  <a:pt x="607" y="591"/>
                </a:lnTo>
                <a:lnTo>
                  <a:pt x="612" y="591"/>
                </a:lnTo>
                <a:lnTo>
                  <a:pt x="612" y="591"/>
                </a:lnTo>
                <a:lnTo>
                  <a:pt x="612" y="593"/>
                </a:lnTo>
                <a:lnTo>
                  <a:pt x="612" y="593"/>
                </a:lnTo>
                <a:lnTo>
                  <a:pt x="612" y="593"/>
                </a:lnTo>
                <a:lnTo>
                  <a:pt x="614" y="593"/>
                </a:lnTo>
                <a:lnTo>
                  <a:pt x="614" y="591"/>
                </a:lnTo>
                <a:lnTo>
                  <a:pt x="614" y="591"/>
                </a:lnTo>
                <a:lnTo>
                  <a:pt x="614" y="591"/>
                </a:lnTo>
                <a:lnTo>
                  <a:pt x="614" y="591"/>
                </a:lnTo>
                <a:lnTo>
                  <a:pt x="614" y="593"/>
                </a:lnTo>
                <a:lnTo>
                  <a:pt x="614" y="593"/>
                </a:lnTo>
                <a:lnTo>
                  <a:pt x="612" y="593"/>
                </a:lnTo>
                <a:lnTo>
                  <a:pt x="612" y="595"/>
                </a:lnTo>
                <a:lnTo>
                  <a:pt x="612" y="595"/>
                </a:lnTo>
                <a:lnTo>
                  <a:pt x="612" y="595"/>
                </a:lnTo>
                <a:lnTo>
                  <a:pt x="614" y="595"/>
                </a:lnTo>
                <a:lnTo>
                  <a:pt x="614" y="595"/>
                </a:lnTo>
                <a:lnTo>
                  <a:pt x="617" y="595"/>
                </a:lnTo>
                <a:lnTo>
                  <a:pt x="617" y="595"/>
                </a:lnTo>
                <a:lnTo>
                  <a:pt x="617" y="595"/>
                </a:lnTo>
                <a:lnTo>
                  <a:pt x="617" y="595"/>
                </a:lnTo>
                <a:lnTo>
                  <a:pt x="619" y="595"/>
                </a:lnTo>
                <a:lnTo>
                  <a:pt x="619" y="595"/>
                </a:lnTo>
                <a:lnTo>
                  <a:pt x="619" y="598"/>
                </a:lnTo>
                <a:lnTo>
                  <a:pt x="619" y="600"/>
                </a:lnTo>
                <a:lnTo>
                  <a:pt x="619" y="600"/>
                </a:lnTo>
                <a:lnTo>
                  <a:pt x="621" y="600"/>
                </a:lnTo>
                <a:lnTo>
                  <a:pt x="621" y="600"/>
                </a:lnTo>
                <a:lnTo>
                  <a:pt x="621" y="600"/>
                </a:lnTo>
                <a:lnTo>
                  <a:pt x="626" y="600"/>
                </a:lnTo>
                <a:lnTo>
                  <a:pt x="624" y="600"/>
                </a:lnTo>
                <a:lnTo>
                  <a:pt x="619" y="602"/>
                </a:lnTo>
                <a:lnTo>
                  <a:pt x="617" y="602"/>
                </a:lnTo>
                <a:lnTo>
                  <a:pt x="617" y="602"/>
                </a:lnTo>
                <a:lnTo>
                  <a:pt x="617" y="602"/>
                </a:lnTo>
                <a:lnTo>
                  <a:pt x="614" y="605"/>
                </a:lnTo>
                <a:lnTo>
                  <a:pt x="614" y="607"/>
                </a:lnTo>
                <a:lnTo>
                  <a:pt x="614" y="607"/>
                </a:lnTo>
                <a:lnTo>
                  <a:pt x="617" y="605"/>
                </a:lnTo>
                <a:lnTo>
                  <a:pt x="617" y="605"/>
                </a:lnTo>
                <a:lnTo>
                  <a:pt x="619" y="607"/>
                </a:lnTo>
                <a:lnTo>
                  <a:pt x="619" y="607"/>
                </a:lnTo>
                <a:lnTo>
                  <a:pt x="619" y="605"/>
                </a:lnTo>
                <a:lnTo>
                  <a:pt x="619" y="605"/>
                </a:lnTo>
                <a:lnTo>
                  <a:pt x="621" y="605"/>
                </a:lnTo>
                <a:lnTo>
                  <a:pt x="621" y="605"/>
                </a:lnTo>
                <a:lnTo>
                  <a:pt x="621" y="605"/>
                </a:lnTo>
                <a:lnTo>
                  <a:pt x="621" y="607"/>
                </a:lnTo>
                <a:lnTo>
                  <a:pt x="621" y="607"/>
                </a:lnTo>
                <a:lnTo>
                  <a:pt x="624" y="607"/>
                </a:lnTo>
                <a:lnTo>
                  <a:pt x="624" y="607"/>
                </a:lnTo>
                <a:lnTo>
                  <a:pt x="621" y="609"/>
                </a:lnTo>
                <a:lnTo>
                  <a:pt x="621" y="609"/>
                </a:lnTo>
                <a:lnTo>
                  <a:pt x="621" y="609"/>
                </a:lnTo>
                <a:lnTo>
                  <a:pt x="624" y="609"/>
                </a:lnTo>
                <a:lnTo>
                  <a:pt x="624" y="609"/>
                </a:lnTo>
                <a:lnTo>
                  <a:pt x="624" y="609"/>
                </a:lnTo>
                <a:lnTo>
                  <a:pt x="626" y="609"/>
                </a:lnTo>
                <a:lnTo>
                  <a:pt x="626" y="609"/>
                </a:lnTo>
                <a:lnTo>
                  <a:pt x="626" y="609"/>
                </a:lnTo>
                <a:lnTo>
                  <a:pt x="624" y="612"/>
                </a:lnTo>
                <a:lnTo>
                  <a:pt x="621" y="612"/>
                </a:lnTo>
                <a:lnTo>
                  <a:pt x="621" y="612"/>
                </a:lnTo>
                <a:lnTo>
                  <a:pt x="624" y="614"/>
                </a:lnTo>
                <a:lnTo>
                  <a:pt x="624" y="614"/>
                </a:lnTo>
                <a:lnTo>
                  <a:pt x="624" y="616"/>
                </a:lnTo>
                <a:lnTo>
                  <a:pt x="626" y="616"/>
                </a:lnTo>
                <a:lnTo>
                  <a:pt x="628" y="614"/>
                </a:lnTo>
                <a:lnTo>
                  <a:pt x="631" y="614"/>
                </a:lnTo>
                <a:lnTo>
                  <a:pt x="635" y="614"/>
                </a:lnTo>
                <a:lnTo>
                  <a:pt x="635" y="614"/>
                </a:lnTo>
                <a:lnTo>
                  <a:pt x="638" y="612"/>
                </a:lnTo>
                <a:lnTo>
                  <a:pt x="638" y="612"/>
                </a:lnTo>
                <a:lnTo>
                  <a:pt x="640" y="609"/>
                </a:lnTo>
                <a:lnTo>
                  <a:pt x="640" y="609"/>
                </a:lnTo>
                <a:lnTo>
                  <a:pt x="638" y="612"/>
                </a:lnTo>
                <a:lnTo>
                  <a:pt x="638" y="612"/>
                </a:lnTo>
                <a:lnTo>
                  <a:pt x="635" y="614"/>
                </a:lnTo>
                <a:lnTo>
                  <a:pt x="633" y="614"/>
                </a:lnTo>
                <a:lnTo>
                  <a:pt x="628" y="619"/>
                </a:lnTo>
                <a:lnTo>
                  <a:pt x="628" y="619"/>
                </a:lnTo>
                <a:lnTo>
                  <a:pt x="628" y="619"/>
                </a:lnTo>
                <a:lnTo>
                  <a:pt x="628" y="621"/>
                </a:lnTo>
                <a:lnTo>
                  <a:pt x="631" y="621"/>
                </a:lnTo>
                <a:lnTo>
                  <a:pt x="633" y="624"/>
                </a:lnTo>
                <a:lnTo>
                  <a:pt x="635" y="624"/>
                </a:lnTo>
                <a:lnTo>
                  <a:pt x="640" y="626"/>
                </a:lnTo>
                <a:lnTo>
                  <a:pt x="643" y="626"/>
                </a:lnTo>
                <a:lnTo>
                  <a:pt x="647" y="628"/>
                </a:lnTo>
                <a:lnTo>
                  <a:pt x="647" y="628"/>
                </a:lnTo>
                <a:lnTo>
                  <a:pt x="647" y="628"/>
                </a:lnTo>
                <a:lnTo>
                  <a:pt x="650" y="626"/>
                </a:lnTo>
                <a:lnTo>
                  <a:pt x="650" y="626"/>
                </a:lnTo>
                <a:lnTo>
                  <a:pt x="652" y="626"/>
                </a:lnTo>
                <a:lnTo>
                  <a:pt x="652" y="626"/>
                </a:lnTo>
                <a:lnTo>
                  <a:pt x="654" y="626"/>
                </a:lnTo>
                <a:lnTo>
                  <a:pt x="654" y="621"/>
                </a:lnTo>
                <a:lnTo>
                  <a:pt x="654" y="621"/>
                </a:lnTo>
                <a:lnTo>
                  <a:pt x="654" y="621"/>
                </a:lnTo>
                <a:lnTo>
                  <a:pt x="654" y="621"/>
                </a:lnTo>
                <a:lnTo>
                  <a:pt x="654" y="621"/>
                </a:lnTo>
                <a:lnTo>
                  <a:pt x="652" y="624"/>
                </a:lnTo>
                <a:lnTo>
                  <a:pt x="652" y="624"/>
                </a:lnTo>
                <a:lnTo>
                  <a:pt x="654" y="619"/>
                </a:lnTo>
                <a:lnTo>
                  <a:pt x="652" y="614"/>
                </a:lnTo>
                <a:lnTo>
                  <a:pt x="654" y="612"/>
                </a:lnTo>
                <a:lnTo>
                  <a:pt x="654" y="612"/>
                </a:lnTo>
                <a:lnTo>
                  <a:pt x="654" y="612"/>
                </a:lnTo>
                <a:lnTo>
                  <a:pt x="652" y="609"/>
                </a:lnTo>
                <a:lnTo>
                  <a:pt x="652" y="607"/>
                </a:lnTo>
                <a:lnTo>
                  <a:pt x="647" y="607"/>
                </a:lnTo>
                <a:lnTo>
                  <a:pt x="645" y="605"/>
                </a:lnTo>
                <a:lnTo>
                  <a:pt x="645" y="602"/>
                </a:lnTo>
                <a:lnTo>
                  <a:pt x="645" y="600"/>
                </a:lnTo>
                <a:lnTo>
                  <a:pt x="645" y="600"/>
                </a:lnTo>
                <a:lnTo>
                  <a:pt x="645" y="600"/>
                </a:lnTo>
                <a:lnTo>
                  <a:pt x="645" y="600"/>
                </a:lnTo>
                <a:lnTo>
                  <a:pt x="645" y="598"/>
                </a:lnTo>
                <a:lnTo>
                  <a:pt x="645" y="593"/>
                </a:lnTo>
                <a:lnTo>
                  <a:pt x="645" y="591"/>
                </a:lnTo>
                <a:lnTo>
                  <a:pt x="645" y="588"/>
                </a:lnTo>
                <a:close/>
                <a:moveTo>
                  <a:pt x="619" y="607"/>
                </a:moveTo>
                <a:lnTo>
                  <a:pt x="619" y="607"/>
                </a:lnTo>
                <a:lnTo>
                  <a:pt x="619" y="609"/>
                </a:lnTo>
                <a:lnTo>
                  <a:pt x="619" y="609"/>
                </a:lnTo>
                <a:lnTo>
                  <a:pt x="621" y="607"/>
                </a:lnTo>
                <a:lnTo>
                  <a:pt x="621" y="607"/>
                </a:lnTo>
                <a:lnTo>
                  <a:pt x="619" y="607"/>
                </a:lnTo>
                <a:lnTo>
                  <a:pt x="619" y="607"/>
                </a:lnTo>
                <a:close/>
                <a:moveTo>
                  <a:pt x="617" y="602"/>
                </a:moveTo>
                <a:lnTo>
                  <a:pt x="617" y="600"/>
                </a:lnTo>
                <a:lnTo>
                  <a:pt x="619" y="600"/>
                </a:lnTo>
                <a:lnTo>
                  <a:pt x="619" y="598"/>
                </a:lnTo>
                <a:lnTo>
                  <a:pt x="619" y="598"/>
                </a:lnTo>
                <a:lnTo>
                  <a:pt x="617" y="595"/>
                </a:lnTo>
                <a:lnTo>
                  <a:pt x="614" y="598"/>
                </a:lnTo>
                <a:lnTo>
                  <a:pt x="614" y="598"/>
                </a:lnTo>
                <a:lnTo>
                  <a:pt x="614" y="598"/>
                </a:lnTo>
                <a:lnTo>
                  <a:pt x="614" y="600"/>
                </a:lnTo>
                <a:lnTo>
                  <a:pt x="612" y="600"/>
                </a:lnTo>
                <a:lnTo>
                  <a:pt x="612" y="600"/>
                </a:lnTo>
                <a:lnTo>
                  <a:pt x="614" y="600"/>
                </a:lnTo>
                <a:lnTo>
                  <a:pt x="614" y="602"/>
                </a:lnTo>
                <a:lnTo>
                  <a:pt x="614" y="602"/>
                </a:lnTo>
                <a:lnTo>
                  <a:pt x="617" y="602"/>
                </a:lnTo>
                <a:lnTo>
                  <a:pt x="617" y="602"/>
                </a:lnTo>
                <a:close/>
                <a:moveTo>
                  <a:pt x="659" y="626"/>
                </a:moveTo>
                <a:lnTo>
                  <a:pt x="659" y="626"/>
                </a:lnTo>
                <a:lnTo>
                  <a:pt x="659" y="626"/>
                </a:lnTo>
                <a:lnTo>
                  <a:pt x="659" y="626"/>
                </a:lnTo>
                <a:lnTo>
                  <a:pt x="661" y="626"/>
                </a:lnTo>
                <a:lnTo>
                  <a:pt x="661" y="626"/>
                </a:lnTo>
                <a:lnTo>
                  <a:pt x="661" y="624"/>
                </a:lnTo>
                <a:lnTo>
                  <a:pt x="661" y="624"/>
                </a:lnTo>
                <a:lnTo>
                  <a:pt x="661" y="624"/>
                </a:lnTo>
                <a:lnTo>
                  <a:pt x="661" y="624"/>
                </a:lnTo>
                <a:lnTo>
                  <a:pt x="659" y="626"/>
                </a:lnTo>
                <a:close/>
                <a:moveTo>
                  <a:pt x="659" y="633"/>
                </a:moveTo>
                <a:lnTo>
                  <a:pt x="659" y="633"/>
                </a:lnTo>
                <a:lnTo>
                  <a:pt x="659" y="635"/>
                </a:lnTo>
                <a:lnTo>
                  <a:pt x="659" y="635"/>
                </a:lnTo>
                <a:lnTo>
                  <a:pt x="659" y="635"/>
                </a:lnTo>
                <a:lnTo>
                  <a:pt x="659" y="635"/>
                </a:lnTo>
                <a:lnTo>
                  <a:pt x="659" y="635"/>
                </a:lnTo>
                <a:lnTo>
                  <a:pt x="661" y="635"/>
                </a:lnTo>
                <a:lnTo>
                  <a:pt x="661" y="635"/>
                </a:lnTo>
                <a:lnTo>
                  <a:pt x="661" y="635"/>
                </a:lnTo>
                <a:lnTo>
                  <a:pt x="661" y="633"/>
                </a:lnTo>
                <a:lnTo>
                  <a:pt x="659" y="635"/>
                </a:lnTo>
                <a:lnTo>
                  <a:pt x="661" y="631"/>
                </a:lnTo>
                <a:lnTo>
                  <a:pt x="661" y="631"/>
                </a:lnTo>
                <a:lnTo>
                  <a:pt x="661" y="631"/>
                </a:lnTo>
                <a:lnTo>
                  <a:pt x="659" y="631"/>
                </a:lnTo>
                <a:lnTo>
                  <a:pt x="659" y="631"/>
                </a:lnTo>
                <a:lnTo>
                  <a:pt x="664" y="628"/>
                </a:lnTo>
                <a:lnTo>
                  <a:pt x="664" y="628"/>
                </a:lnTo>
                <a:lnTo>
                  <a:pt x="664" y="628"/>
                </a:lnTo>
                <a:lnTo>
                  <a:pt x="664" y="626"/>
                </a:lnTo>
                <a:lnTo>
                  <a:pt x="664" y="626"/>
                </a:lnTo>
                <a:lnTo>
                  <a:pt x="661" y="628"/>
                </a:lnTo>
                <a:lnTo>
                  <a:pt x="659" y="628"/>
                </a:lnTo>
                <a:lnTo>
                  <a:pt x="659" y="631"/>
                </a:lnTo>
                <a:lnTo>
                  <a:pt x="659" y="631"/>
                </a:lnTo>
                <a:lnTo>
                  <a:pt x="659" y="631"/>
                </a:lnTo>
                <a:lnTo>
                  <a:pt x="659" y="631"/>
                </a:lnTo>
                <a:lnTo>
                  <a:pt x="659" y="631"/>
                </a:lnTo>
                <a:lnTo>
                  <a:pt x="659" y="633"/>
                </a:lnTo>
                <a:lnTo>
                  <a:pt x="659" y="633"/>
                </a:lnTo>
                <a:close/>
                <a:moveTo>
                  <a:pt x="657" y="621"/>
                </a:moveTo>
                <a:lnTo>
                  <a:pt x="657" y="624"/>
                </a:lnTo>
                <a:lnTo>
                  <a:pt x="657" y="624"/>
                </a:lnTo>
                <a:lnTo>
                  <a:pt x="657" y="624"/>
                </a:lnTo>
                <a:lnTo>
                  <a:pt x="657" y="624"/>
                </a:lnTo>
                <a:lnTo>
                  <a:pt x="659" y="626"/>
                </a:lnTo>
                <a:lnTo>
                  <a:pt x="659" y="624"/>
                </a:lnTo>
                <a:lnTo>
                  <a:pt x="659" y="624"/>
                </a:lnTo>
                <a:lnTo>
                  <a:pt x="659" y="621"/>
                </a:lnTo>
                <a:lnTo>
                  <a:pt x="657" y="621"/>
                </a:lnTo>
                <a:close/>
                <a:moveTo>
                  <a:pt x="789" y="1280"/>
                </a:moveTo>
                <a:lnTo>
                  <a:pt x="791" y="1280"/>
                </a:lnTo>
                <a:lnTo>
                  <a:pt x="798" y="1285"/>
                </a:lnTo>
                <a:lnTo>
                  <a:pt x="801" y="1285"/>
                </a:lnTo>
                <a:lnTo>
                  <a:pt x="806" y="1287"/>
                </a:lnTo>
                <a:lnTo>
                  <a:pt x="810" y="1292"/>
                </a:lnTo>
                <a:lnTo>
                  <a:pt x="817" y="1292"/>
                </a:lnTo>
                <a:lnTo>
                  <a:pt x="824" y="1294"/>
                </a:lnTo>
                <a:lnTo>
                  <a:pt x="824" y="1294"/>
                </a:lnTo>
                <a:lnTo>
                  <a:pt x="827" y="1294"/>
                </a:lnTo>
                <a:lnTo>
                  <a:pt x="832" y="1299"/>
                </a:lnTo>
                <a:lnTo>
                  <a:pt x="839" y="1301"/>
                </a:lnTo>
                <a:lnTo>
                  <a:pt x="846" y="1306"/>
                </a:lnTo>
                <a:lnTo>
                  <a:pt x="855" y="1309"/>
                </a:lnTo>
                <a:lnTo>
                  <a:pt x="862" y="1313"/>
                </a:lnTo>
                <a:lnTo>
                  <a:pt x="867" y="1313"/>
                </a:lnTo>
                <a:lnTo>
                  <a:pt x="869" y="1313"/>
                </a:lnTo>
                <a:lnTo>
                  <a:pt x="872" y="1313"/>
                </a:lnTo>
                <a:lnTo>
                  <a:pt x="881" y="1309"/>
                </a:lnTo>
                <a:lnTo>
                  <a:pt x="886" y="1306"/>
                </a:lnTo>
                <a:lnTo>
                  <a:pt x="893" y="1304"/>
                </a:lnTo>
                <a:lnTo>
                  <a:pt x="898" y="1301"/>
                </a:lnTo>
                <a:lnTo>
                  <a:pt x="900" y="1301"/>
                </a:lnTo>
                <a:lnTo>
                  <a:pt x="900" y="1301"/>
                </a:lnTo>
                <a:lnTo>
                  <a:pt x="900" y="1301"/>
                </a:lnTo>
                <a:lnTo>
                  <a:pt x="895" y="1301"/>
                </a:lnTo>
                <a:lnTo>
                  <a:pt x="895" y="1299"/>
                </a:lnTo>
                <a:lnTo>
                  <a:pt x="898" y="1299"/>
                </a:lnTo>
                <a:lnTo>
                  <a:pt x="898" y="1297"/>
                </a:lnTo>
                <a:lnTo>
                  <a:pt x="900" y="1297"/>
                </a:lnTo>
                <a:lnTo>
                  <a:pt x="900" y="1299"/>
                </a:lnTo>
                <a:lnTo>
                  <a:pt x="900" y="1299"/>
                </a:lnTo>
                <a:lnTo>
                  <a:pt x="900" y="1301"/>
                </a:lnTo>
                <a:lnTo>
                  <a:pt x="900" y="1301"/>
                </a:lnTo>
                <a:lnTo>
                  <a:pt x="902" y="1299"/>
                </a:lnTo>
                <a:lnTo>
                  <a:pt x="902" y="1299"/>
                </a:lnTo>
                <a:lnTo>
                  <a:pt x="905" y="1299"/>
                </a:lnTo>
                <a:lnTo>
                  <a:pt x="902" y="1301"/>
                </a:lnTo>
                <a:lnTo>
                  <a:pt x="902" y="1301"/>
                </a:lnTo>
                <a:lnTo>
                  <a:pt x="905" y="1304"/>
                </a:lnTo>
                <a:lnTo>
                  <a:pt x="914" y="1306"/>
                </a:lnTo>
                <a:lnTo>
                  <a:pt x="914" y="1306"/>
                </a:lnTo>
                <a:lnTo>
                  <a:pt x="909" y="1304"/>
                </a:lnTo>
                <a:lnTo>
                  <a:pt x="909" y="1304"/>
                </a:lnTo>
                <a:lnTo>
                  <a:pt x="909" y="1304"/>
                </a:lnTo>
                <a:lnTo>
                  <a:pt x="907" y="1301"/>
                </a:lnTo>
                <a:lnTo>
                  <a:pt x="907" y="1301"/>
                </a:lnTo>
                <a:lnTo>
                  <a:pt x="907" y="1301"/>
                </a:lnTo>
                <a:lnTo>
                  <a:pt x="907" y="1301"/>
                </a:lnTo>
                <a:lnTo>
                  <a:pt x="909" y="1301"/>
                </a:lnTo>
                <a:lnTo>
                  <a:pt x="909" y="1301"/>
                </a:lnTo>
                <a:lnTo>
                  <a:pt x="912" y="1304"/>
                </a:lnTo>
                <a:lnTo>
                  <a:pt x="917" y="1306"/>
                </a:lnTo>
                <a:lnTo>
                  <a:pt x="919" y="1309"/>
                </a:lnTo>
                <a:lnTo>
                  <a:pt x="921" y="1311"/>
                </a:lnTo>
                <a:lnTo>
                  <a:pt x="928" y="1318"/>
                </a:lnTo>
                <a:lnTo>
                  <a:pt x="931" y="1320"/>
                </a:lnTo>
                <a:lnTo>
                  <a:pt x="931" y="1323"/>
                </a:lnTo>
                <a:lnTo>
                  <a:pt x="933" y="1325"/>
                </a:lnTo>
                <a:lnTo>
                  <a:pt x="938" y="1332"/>
                </a:lnTo>
                <a:lnTo>
                  <a:pt x="943" y="1337"/>
                </a:lnTo>
                <a:lnTo>
                  <a:pt x="943" y="1337"/>
                </a:lnTo>
                <a:lnTo>
                  <a:pt x="950" y="1344"/>
                </a:lnTo>
                <a:lnTo>
                  <a:pt x="952" y="1346"/>
                </a:lnTo>
                <a:lnTo>
                  <a:pt x="957" y="1349"/>
                </a:lnTo>
                <a:lnTo>
                  <a:pt x="961" y="1351"/>
                </a:lnTo>
                <a:lnTo>
                  <a:pt x="971" y="1351"/>
                </a:lnTo>
                <a:lnTo>
                  <a:pt x="973" y="1351"/>
                </a:lnTo>
                <a:lnTo>
                  <a:pt x="980" y="1353"/>
                </a:lnTo>
                <a:lnTo>
                  <a:pt x="983" y="1356"/>
                </a:lnTo>
                <a:lnTo>
                  <a:pt x="985" y="1358"/>
                </a:lnTo>
                <a:lnTo>
                  <a:pt x="990" y="1358"/>
                </a:lnTo>
                <a:lnTo>
                  <a:pt x="994" y="1361"/>
                </a:lnTo>
                <a:lnTo>
                  <a:pt x="1002" y="1363"/>
                </a:lnTo>
                <a:lnTo>
                  <a:pt x="1009" y="1365"/>
                </a:lnTo>
                <a:lnTo>
                  <a:pt x="1009" y="1365"/>
                </a:lnTo>
                <a:lnTo>
                  <a:pt x="1006" y="1365"/>
                </a:lnTo>
                <a:lnTo>
                  <a:pt x="1006" y="1365"/>
                </a:lnTo>
                <a:lnTo>
                  <a:pt x="1004" y="1363"/>
                </a:lnTo>
                <a:lnTo>
                  <a:pt x="1006" y="1363"/>
                </a:lnTo>
                <a:lnTo>
                  <a:pt x="1011" y="1365"/>
                </a:lnTo>
                <a:lnTo>
                  <a:pt x="1013" y="1365"/>
                </a:lnTo>
                <a:lnTo>
                  <a:pt x="1018" y="1365"/>
                </a:lnTo>
                <a:lnTo>
                  <a:pt x="1018" y="1365"/>
                </a:lnTo>
                <a:lnTo>
                  <a:pt x="1020" y="1365"/>
                </a:lnTo>
                <a:lnTo>
                  <a:pt x="1020" y="1363"/>
                </a:lnTo>
                <a:lnTo>
                  <a:pt x="1020" y="1363"/>
                </a:lnTo>
                <a:lnTo>
                  <a:pt x="1020" y="1361"/>
                </a:lnTo>
                <a:lnTo>
                  <a:pt x="1023" y="1363"/>
                </a:lnTo>
                <a:lnTo>
                  <a:pt x="1023" y="1363"/>
                </a:lnTo>
                <a:lnTo>
                  <a:pt x="1025" y="1363"/>
                </a:lnTo>
                <a:lnTo>
                  <a:pt x="1028" y="1363"/>
                </a:lnTo>
                <a:lnTo>
                  <a:pt x="1028" y="1363"/>
                </a:lnTo>
                <a:lnTo>
                  <a:pt x="1028" y="1365"/>
                </a:lnTo>
                <a:lnTo>
                  <a:pt x="1028" y="1365"/>
                </a:lnTo>
                <a:lnTo>
                  <a:pt x="1028" y="1368"/>
                </a:lnTo>
                <a:lnTo>
                  <a:pt x="1030" y="1368"/>
                </a:lnTo>
                <a:lnTo>
                  <a:pt x="1030" y="1370"/>
                </a:lnTo>
                <a:lnTo>
                  <a:pt x="1030" y="1370"/>
                </a:lnTo>
                <a:lnTo>
                  <a:pt x="1028" y="1372"/>
                </a:lnTo>
                <a:lnTo>
                  <a:pt x="1028" y="1372"/>
                </a:lnTo>
                <a:lnTo>
                  <a:pt x="1028" y="1370"/>
                </a:lnTo>
                <a:lnTo>
                  <a:pt x="1025" y="1370"/>
                </a:lnTo>
                <a:lnTo>
                  <a:pt x="1025" y="1370"/>
                </a:lnTo>
                <a:lnTo>
                  <a:pt x="1023" y="1370"/>
                </a:lnTo>
                <a:lnTo>
                  <a:pt x="1023" y="1372"/>
                </a:lnTo>
                <a:lnTo>
                  <a:pt x="1028" y="1375"/>
                </a:lnTo>
                <a:lnTo>
                  <a:pt x="1032" y="1379"/>
                </a:lnTo>
                <a:lnTo>
                  <a:pt x="1032" y="1382"/>
                </a:lnTo>
                <a:lnTo>
                  <a:pt x="1037" y="1386"/>
                </a:lnTo>
                <a:lnTo>
                  <a:pt x="1039" y="1386"/>
                </a:lnTo>
                <a:lnTo>
                  <a:pt x="1039" y="1391"/>
                </a:lnTo>
                <a:lnTo>
                  <a:pt x="1044" y="1396"/>
                </a:lnTo>
                <a:lnTo>
                  <a:pt x="1051" y="1405"/>
                </a:lnTo>
                <a:lnTo>
                  <a:pt x="1054" y="1408"/>
                </a:lnTo>
                <a:lnTo>
                  <a:pt x="1056" y="1410"/>
                </a:lnTo>
                <a:lnTo>
                  <a:pt x="1056" y="1410"/>
                </a:lnTo>
                <a:lnTo>
                  <a:pt x="1056" y="1410"/>
                </a:lnTo>
                <a:lnTo>
                  <a:pt x="1056" y="1412"/>
                </a:lnTo>
                <a:lnTo>
                  <a:pt x="1054" y="1415"/>
                </a:lnTo>
                <a:lnTo>
                  <a:pt x="1051" y="1415"/>
                </a:lnTo>
                <a:lnTo>
                  <a:pt x="1054" y="1415"/>
                </a:lnTo>
                <a:lnTo>
                  <a:pt x="1056" y="1417"/>
                </a:lnTo>
                <a:lnTo>
                  <a:pt x="1056" y="1417"/>
                </a:lnTo>
                <a:lnTo>
                  <a:pt x="1056" y="1420"/>
                </a:lnTo>
                <a:lnTo>
                  <a:pt x="1056" y="1420"/>
                </a:lnTo>
                <a:lnTo>
                  <a:pt x="1056" y="1422"/>
                </a:lnTo>
                <a:lnTo>
                  <a:pt x="1054" y="1424"/>
                </a:lnTo>
                <a:lnTo>
                  <a:pt x="1051" y="1427"/>
                </a:lnTo>
                <a:lnTo>
                  <a:pt x="1054" y="1431"/>
                </a:lnTo>
                <a:lnTo>
                  <a:pt x="1054" y="1434"/>
                </a:lnTo>
                <a:lnTo>
                  <a:pt x="1056" y="1436"/>
                </a:lnTo>
                <a:lnTo>
                  <a:pt x="1061" y="1436"/>
                </a:lnTo>
                <a:lnTo>
                  <a:pt x="1063" y="1441"/>
                </a:lnTo>
                <a:lnTo>
                  <a:pt x="1065" y="1441"/>
                </a:lnTo>
                <a:lnTo>
                  <a:pt x="1065" y="1441"/>
                </a:lnTo>
                <a:lnTo>
                  <a:pt x="1065" y="1441"/>
                </a:lnTo>
                <a:lnTo>
                  <a:pt x="1068" y="1438"/>
                </a:lnTo>
                <a:lnTo>
                  <a:pt x="1070" y="1436"/>
                </a:lnTo>
                <a:lnTo>
                  <a:pt x="1070" y="1436"/>
                </a:lnTo>
                <a:lnTo>
                  <a:pt x="1068" y="1434"/>
                </a:lnTo>
                <a:lnTo>
                  <a:pt x="1065" y="1434"/>
                </a:lnTo>
                <a:lnTo>
                  <a:pt x="1063" y="1431"/>
                </a:lnTo>
                <a:lnTo>
                  <a:pt x="1063" y="1427"/>
                </a:lnTo>
                <a:lnTo>
                  <a:pt x="1063" y="1429"/>
                </a:lnTo>
                <a:lnTo>
                  <a:pt x="1063" y="1429"/>
                </a:lnTo>
                <a:lnTo>
                  <a:pt x="1068" y="1431"/>
                </a:lnTo>
                <a:lnTo>
                  <a:pt x="1072" y="1436"/>
                </a:lnTo>
                <a:lnTo>
                  <a:pt x="1075" y="1438"/>
                </a:lnTo>
                <a:lnTo>
                  <a:pt x="1072" y="1438"/>
                </a:lnTo>
                <a:lnTo>
                  <a:pt x="1072" y="1441"/>
                </a:lnTo>
                <a:lnTo>
                  <a:pt x="1075" y="1443"/>
                </a:lnTo>
                <a:lnTo>
                  <a:pt x="1077" y="1443"/>
                </a:lnTo>
                <a:lnTo>
                  <a:pt x="1082" y="1446"/>
                </a:lnTo>
                <a:lnTo>
                  <a:pt x="1082" y="1446"/>
                </a:lnTo>
                <a:lnTo>
                  <a:pt x="1087" y="1448"/>
                </a:lnTo>
                <a:lnTo>
                  <a:pt x="1089" y="1450"/>
                </a:lnTo>
                <a:lnTo>
                  <a:pt x="1091" y="1453"/>
                </a:lnTo>
                <a:lnTo>
                  <a:pt x="1091" y="1455"/>
                </a:lnTo>
                <a:lnTo>
                  <a:pt x="1091" y="1457"/>
                </a:lnTo>
                <a:lnTo>
                  <a:pt x="1091" y="1460"/>
                </a:lnTo>
                <a:lnTo>
                  <a:pt x="1089" y="1462"/>
                </a:lnTo>
                <a:lnTo>
                  <a:pt x="1091" y="1464"/>
                </a:lnTo>
                <a:lnTo>
                  <a:pt x="1091" y="1467"/>
                </a:lnTo>
                <a:lnTo>
                  <a:pt x="1094" y="1467"/>
                </a:lnTo>
                <a:lnTo>
                  <a:pt x="1096" y="1467"/>
                </a:lnTo>
                <a:lnTo>
                  <a:pt x="1096" y="1467"/>
                </a:lnTo>
                <a:lnTo>
                  <a:pt x="1096" y="1464"/>
                </a:lnTo>
                <a:lnTo>
                  <a:pt x="1096" y="1464"/>
                </a:lnTo>
                <a:lnTo>
                  <a:pt x="1094" y="1462"/>
                </a:lnTo>
                <a:lnTo>
                  <a:pt x="1094" y="1460"/>
                </a:lnTo>
                <a:lnTo>
                  <a:pt x="1096" y="1460"/>
                </a:lnTo>
                <a:lnTo>
                  <a:pt x="1098" y="1462"/>
                </a:lnTo>
                <a:lnTo>
                  <a:pt x="1098" y="1462"/>
                </a:lnTo>
                <a:lnTo>
                  <a:pt x="1101" y="1464"/>
                </a:lnTo>
                <a:lnTo>
                  <a:pt x="1101" y="1467"/>
                </a:lnTo>
                <a:lnTo>
                  <a:pt x="1101" y="1469"/>
                </a:lnTo>
                <a:lnTo>
                  <a:pt x="1103" y="1472"/>
                </a:lnTo>
                <a:lnTo>
                  <a:pt x="1103" y="1474"/>
                </a:lnTo>
                <a:lnTo>
                  <a:pt x="1106" y="1474"/>
                </a:lnTo>
                <a:lnTo>
                  <a:pt x="1106" y="1469"/>
                </a:lnTo>
                <a:lnTo>
                  <a:pt x="1106" y="1469"/>
                </a:lnTo>
                <a:lnTo>
                  <a:pt x="1108" y="1469"/>
                </a:lnTo>
                <a:lnTo>
                  <a:pt x="1110" y="1469"/>
                </a:lnTo>
                <a:lnTo>
                  <a:pt x="1115" y="1469"/>
                </a:lnTo>
                <a:lnTo>
                  <a:pt x="1117" y="1469"/>
                </a:lnTo>
                <a:lnTo>
                  <a:pt x="1117" y="1472"/>
                </a:lnTo>
                <a:lnTo>
                  <a:pt x="1117" y="1472"/>
                </a:lnTo>
                <a:lnTo>
                  <a:pt x="1120" y="1472"/>
                </a:lnTo>
                <a:lnTo>
                  <a:pt x="1122" y="1472"/>
                </a:lnTo>
                <a:lnTo>
                  <a:pt x="1124" y="1472"/>
                </a:lnTo>
                <a:lnTo>
                  <a:pt x="1127" y="1472"/>
                </a:lnTo>
                <a:lnTo>
                  <a:pt x="1127" y="1474"/>
                </a:lnTo>
                <a:lnTo>
                  <a:pt x="1127" y="1474"/>
                </a:lnTo>
                <a:lnTo>
                  <a:pt x="1129" y="1481"/>
                </a:lnTo>
                <a:lnTo>
                  <a:pt x="1131" y="1483"/>
                </a:lnTo>
                <a:lnTo>
                  <a:pt x="1134" y="1483"/>
                </a:lnTo>
                <a:lnTo>
                  <a:pt x="1134" y="1483"/>
                </a:lnTo>
                <a:lnTo>
                  <a:pt x="1134" y="1483"/>
                </a:lnTo>
                <a:lnTo>
                  <a:pt x="1136" y="1479"/>
                </a:lnTo>
                <a:lnTo>
                  <a:pt x="1136" y="1479"/>
                </a:lnTo>
                <a:lnTo>
                  <a:pt x="1136" y="1479"/>
                </a:lnTo>
                <a:lnTo>
                  <a:pt x="1139" y="1476"/>
                </a:lnTo>
                <a:lnTo>
                  <a:pt x="1139" y="1481"/>
                </a:lnTo>
                <a:lnTo>
                  <a:pt x="1141" y="1488"/>
                </a:lnTo>
                <a:lnTo>
                  <a:pt x="1141" y="1490"/>
                </a:lnTo>
                <a:lnTo>
                  <a:pt x="1141" y="1493"/>
                </a:lnTo>
                <a:lnTo>
                  <a:pt x="1143" y="1493"/>
                </a:lnTo>
                <a:lnTo>
                  <a:pt x="1148" y="1490"/>
                </a:lnTo>
                <a:lnTo>
                  <a:pt x="1150" y="1490"/>
                </a:lnTo>
                <a:lnTo>
                  <a:pt x="1150" y="1488"/>
                </a:lnTo>
                <a:lnTo>
                  <a:pt x="1153" y="1488"/>
                </a:lnTo>
                <a:lnTo>
                  <a:pt x="1155" y="1488"/>
                </a:lnTo>
                <a:lnTo>
                  <a:pt x="1155" y="1486"/>
                </a:lnTo>
                <a:lnTo>
                  <a:pt x="1157" y="1486"/>
                </a:lnTo>
                <a:lnTo>
                  <a:pt x="1157" y="1483"/>
                </a:lnTo>
                <a:lnTo>
                  <a:pt x="1155" y="1483"/>
                </a:lnTo>
                <a:lnTo>
                  <a:pt x="1153" y="1479"/>
                </a:lnTo>
                <a:lnTo>
                  <a:pt x="1150" y="1476"/>
                </a:lnTo>
                <a:lnTo>
                  <a:pt x="1150" y="1474"/>
                </a:lnTo>
                <a:lnTo>
                  <a:pt x="1148" y="1474"/>
                </a:lnTo>
                <a:lnTo>
                  <a:pt x="1148" y="1472"/>
                </a:lnTo>
                <a:lnTo>
                  <a:pt x="1150" y="1472"/>
                </a:lnTo>
                <a:lnTo>
                  <a:pt x="1150" y="1469"/>
                </a:lnTo>
                <a:lnTo>
                  <a:pt x="1150" y="1469"/>
                </a:lnTo>
                <a:lnTo>
                  <a:pt x="1155" y="1469"/>
                </a:lnTo>
                <a:lnTo>
                  <a:pt x="1155" y="1467"/>
                </a:lnTo>
                <a:lnTo>
                  <a:pt x="1162" y="1462"/>
                </a:lnTo>
                <a:lnTo>
                  <a:pt x="1162" y="1462"/>
                </a:lnTo>
                <a:lnTo>
                  <a:pt x="1162" y="1460"/>
                </a:lnTo>
                <a:lnTo>
                  <a:pt x="1165" y="1460"/>
                </a:lnTo>
                <a:lnTo>
                  <a:pt x="1165" y="1457"/>
                </a:lnTo>
                <a:lnTo>
                  <a:pt x="1167" y="1457"/>
                </a:lnTo>
                <a:lnTo>
                  <a:pt x="1167" y="1455"/>
                </a:lnTo>
                <a:lnTo>
                  <a:pt x="1167" y="1455"/>
                </a:lnTo>
                <a:lnTo>
                  <a:pt x="1169" y="1455"/>
                </a:lnTo>
                <a:lnTo>
                  <a:pt x="1172" y="1453"/>
                </a:lnTo>
                <a:lnTo>
                  <a:pt x="1176" y="1455"/>
                </a:lnTo>
                <a:lnTo>
                  <a:pt x="1179" y="1455"/>
                </a:lnTo>
                <a:lnTo>
                  <a:pt x="1181" y="1457"/>
                </a:lnTo>
                <a:lnTo>
                  <a:pt x="1181" y="1457"/>
                </a:lnTo>
                <a:lnTo>
                  <a:pt x="1183" y="1460"/>
                </a:lnTo>
                <a:lnTo>
                  <a:pt x="1183" y="1460"/>
                </a:lnTo>
                <a:lnTo>
                  <a:pt x="1183" y="1460"/>
                </a:lnTo>
                <a:lnTo>
                  <a:pt x="1186" y="1462"/>
                </a:lnTo>
                <a:lnTo>
                  <a:pt x="1186" y="1467"/>
                </a:lnTo>
                <a:lnTo>
                  <a:pt x="1188" y="1467"/>
                </a:lnTo>
                <a:lnTo>
                  <a:pt x="1188" y="1467"/>
                </a:lnTo>
                <a:lnTo>
                  <a:pt x="1188" y="1467"/>
                </a:lnTo>
                <a:lnTo>
                  <a:pt x="1188" y="1467"/>
                </a:lnTo>
                <a:lnTo>
                  <a:pt x="1188" y="1467"/>
                </a:lnTo>
                <a:lnTo>
                  <a:pt x="1188" y="1464"/>
                </a:lnTo>
                <a:lnTo>
                  <a:pt x="1188" y="1464"/>
                </a:lnTo>
                <a:lnTo>
                  <a:pt x="1188" y="1464"/>
                </a:lnTo>
                <a:lnTo>
                  <a:pt x="1191" y="1467"/>
                </a:lnTo>
                <a:lnTo>
                  <a:pt x="1191" y="1467"/>
                </a:lnTo>
                <a:lnTo>
                  <a:pt x="1191" y="1467"/>
                </a:lnTo>
                <a:lnTo>
                  <a:pt x="1191" y="1467"/>
                </a:lnTo>
                <a:lnTo>
                  <a:pt x="1193" y="1467"/>
                </a:lnTo>
                <a:lnTo>
                  <a:pt x="1193" y="1464"/>
                </a:lnTo>
                <a:lnTo>
                  <a:pt x="1195" y="1467"/>
                </a:lnTo>
                <a:lnTo>
                  <a:pt x="1195" y="1469"/>
                </a:lnTo>
                <a:lnTo>
                  <a:pt x="1198" y="1472"/>
                </a:lnTo>
                <a:lnTo>
                  <a:pt x="1200" y="1472"/>
                </a:lnTo>
                <a:lnTo>
                  <a:pt x="1198" y="1472"/>
                </a:lnTo>
                <a:lnTo>
                  <a:pt x="1195" y="1472"/>
                </a:lnTo>
                <a:lnTo>
                  <a:pt x="1195" y="1469"/>
                </a:lnTo>
                <a:lnTo>
                  <a:pt x="1193" y="1467"/>
                </a:lnTo>
                <a:lnTo>
                  <a:pt x="1193" y="1467"/>
                </a:lnTo>
                <a:lnTo>
                  <a:pt x="1193" y="1469"/>
                </a:lnTo>
                <a:lnTo>
                  <a:pt x="1191" y="1469"/>
                </a:lnTo>
                <a:lnTo>
                  <a:pt x="1191" y="1472"/>
                </a:lnTo>
                <a:lnTo>
                  <a:pt x="1191" y="1474"/>
                </a:lnTo>
                <a:lnTo>
                  <a:pt x="1188" y="1474"/>
                </a:lnTo>
                <a:lnTo>
                  <a:pt x="1188" y="1474"/>
                </a:lnTo>
                <a:lnTo>
                  <a:pt x="1186" y="1474"/>
                </a:lnTo>
                <a:lnTo>
                  <a:pt x="1188" y="1476"/>
                </a:lnTo>
                <a:lnTo>
                  <a:pt x="1191" y="1486"/>
                </a:lnTo>
                <a:lnTo>
                  <a:pt x="1195" y="1490"/>
                </a:lnTo>
                <a:lnTo>
                  <a:pt x="1195" y="1490"/>
                </a:lnTo>
                <a:lnTo>
                  <a:pt x="1198" y="1493"/>
                </a:lnTo>
                <a:lnTo>
                  <a:pt x="1200" y="1497"/>
                </a:lnTo>
                <a:lnTo>
                  <a:pt x="1200" y="1500"/>
                </a:lnTo>
                <a:lnTo>
                  <a:pt x="1200" y="1500"/>
                </a:lnTo>
                <a:lnTo>
                  <a:pt x="1202" y="1502"/>
                </a:lnTo>
                <a:lnTo>
                  <a:pt x="1205" y="1502"/>
                </a:lnTo>
                <a:lnTo>
                  <a:pt x="1205" y="1505"/>
                </a:lnTo>
                <a:lnTo>
                  <a:pt x="1205" y="1507"/>
                </a:lnTo>
                <a:lnTo>
                  <a:pt x="1205" y="1512"/>
                </a:lnTo>
                <a:lnTo>
                  <a:pt x="1202" y="1512"/>
                </a:lnTo>
                <a:lnTo>
                  <a:pt x="1202" y="1512"/>
                </a:lnTo>
                <a:lnTo>
                  <a:pt x="1202" y="1514"/>
                </a:lnTo>
                <a:lnTo>
                  <a:pt x="1205" y="1519"/>
                </a:lnTo>
                <a:lnTo>
                  <a:pt x="1207" y="1521"/>
                </a:lnTo>
                <a:lnTo>
                  <a:pt x="1205" y="1523"/>
                </a:lnTo>
                <a:lnTo>
                  <a:pt x="1200" y="1528"/>
                </a:lnTo>
                <a:lnTo>
                  <a:pt x="1202" y="1531"/>
                </a:lnTo>
                <a:lnTo>
                  <a:pt x="1205" y="1531"/>
                </a:lnTo>
                <a:lnTo>
                  <a:pt x="1205" y="1533"/>
                </a:lnTo>
                <a:lnTo>
                  <a:pt x="1205" y="1538"/>
                </a:lnTo>
                <a:lnTo>
                  <a:pt x="1205" y="1542"/>
                </a:lnTo>
                <a:lnTo>
                  <a:pt x="1205" y="1542"/>
                </a:lnTo>
                <a:lnTo>
                  <a:pt x="1205" y="1545"/>
                </a:lnTo>
                <a:lnTo>
                  <a:pt x="1205" y="1547"/>
                </a:lnTo>
                <a:lnTo>
                  <a:pt x="1205" y="1549"/>
                </a:lnTo>
                <a:lnTo>
                  <a:pt x="1202" y="1552"/>
                </a:lnTo>
                <a:lnTo>
                  <a:pt x="1202" y="1552"/>
                </a:lnTo>
                <a:lnTo>
                  <a:pt x="1202" y="1554"/>
                </a:lnTo>
                <a:lnTo>
                  <a:pt x="1200" y="1554"/>
                </a:lnTo>
                <a:lnTo>
                  <a:pt x="1200" y="1554"/>
                </a:lnTo>
                <a:lnTo>
                  <a:pt x="1202" y="1554"/>
                </a:lnTo>
                <a:lnTo>
                  <a:pt x="1202" y="1557"/>
                </a:lnTo>
                <a:lnTo>
                  <a:pt x="1202" y="1557"/>
                </a:lnTo>
                <a:lnTo>
                  <a:pt x="1202" y="1559"/>
                </a:lnTo>
                <a:lnTo>
                  <a:pt x="1202" y="1561"/>
                </a:lnTo>
                <a:lnTo>
                  <a:pt x="1205" y="1559"/>
                </a:lnTo>
                <a:lnTo>
                  <a:pt x="1205" y="1559"/>
                </a:lnTo>
                <a:lnTo>
                  <a:pt x="1205" y="1561"/>
                </a:lnTo>
                <a:lnTo>
                  <a:pt x="1205" y="1564"/>
                </a:lnTo>
                <a:lnTo>
                  <a:pt x="1207" y="1564"/>
                </a:lnTo>
                <a:lnTo>
                  <a:pt x="1207" y="1561"/>
                </a:lnTo>
                <a:lnTo>
                  <a:pt x="1209" y="1561"/>
                </a:lnTo>
                <a:lnTo>
                  <a:pt x="1205" y="1568"/>
                </a:lnTo>
                <a:lnTo>
                  <a:pt x="1202" y="1571"/>
                </a:lnTo>
                <a:lnTo>
                  <a:pt x="1202" y="1573"/>
                </a:lnTo>
                <a:lnTo>
                  <a:pt x="1202" y="1573"/>
                </a:lnTo>
                <a:lnTo>
                  <a:pt x="1200" y="1575"/>
                </a:lnTo>
                <a:lnTo>
                  <a:pt x="1200" y="1578"/>
                </a:lnTo>
                <a:lnTo>
                  <a:pt x="1198" y="1580"/>
                </a:lnTo>
                <a:lnTo>
                  <a:pt x="1198" y="1580"/>
                </a:lnTo>
                <a:lnTo>
                  <a:pt x="1195" y="1580"/>
                </a:lnTo>
                <a:lnTo>
                  <a:pt x="1195" y="1580"/>
                </a:lnTo>
                <a:lnTo>
                  <a:pt x="1198" y="1583"/>
                </a:lnTo>
                <a:lnTo>
                  <a:pt x="1198" y="1583"/>
                </a:lnTo>
                <a:lnTo>
                  <a:pt x="1195" y="1585"/>
                </a:lnTo>
                <a:lnTo>
                  <a:pt x="1193" y="1587"/>
                </a:lnTo>
                <a:lnTo>
                  <a:pt x="1193" y="1587"/>
                </a:lnTo>
                <a:lnTo>
                  <a:pt x="1193" y="1587"/>
                </a:lnTo>
                <a:lnTo>
                  <a:pt x="1193" y="1587"/>
                </a:lnTo>
                <a:lnTo>
                  <a:pt x="1191" y="1590"/>
                </a:lnTo>
                <a:lnTo>
                  <a:pt x="1191" y="1590"/>
                </a:lnTo>
                <a:lnTo>
                  <a:pt x="1191" y="1590"/>
                </a:lnTo>
                <a:lnTo>
                  <a:pt x="1188" y="1592"/>
                </a:lnTo>
                <a:lnTo>
                  <a:pt x="1188" y="1592"/>
                </a:lnTo>
                <a:lnTo>
                  <a:pt x="1186" y="1592"/>
                </a:lnTo>
                <a:lnTo>
                  <a:pt x="1183" y="1592"/>
                </a:lnTo>
                <a:lnTo>
                  <a:pt x="1183" y="1592"/>
                </a:lnTo>
                <a:lnTo>
                  <a:pt x="1181" y="1592"/>
                </a:lnTo>
                <a:lnTo>
                  <a:pt x="1181" y="1592"/>
                </a:lnTo>
                <a:lnTo>
                  <a:pt x="1179" y="1594"/>
                </a:lnTo>
                <a:lnTo>
                  <a:pt x="1179" y="1594"/>
                </a:lnTo>
                <a:lnTo>
                  <a:pt x="1179" y="1601"/>
                </a:lnTo>
                <a:lnTo>
                  <a:pt x="1179" y="1604"/>
                </a:lnTo>
                <a:lnTo>
                  <a:pt x="1179" y="1606"/>
                </a:lnTo>
                <a:lnTo>
                  <a:pt x="1176" y="1606"/>
                </a:lnTo>
                <a:lnTo>
                  <a:pt x="1172" y="1606"/>
                </a:lnTo>
                <a:lnTo>
                  <a:pt x="1172" y="1611"/>
                </a:lnTo>
                <a:lnTo>
                  <a:pt x="1174" y="1611"/>
                </a:lnTo>
                <a:lnTo>
                  <a:pt x="1174" y="1613"/>
                </a:lnTo>
                <a:lnTo>
                  <a:pt x="1174" y="1616"/>
                </a:lnTo>
                <a:lnTo>
                  <a:pt x="1174" y="1618"/>
                </a:lnTo>
                <a:lnTo>
                  <a:pt x="1167" y="1620"/>
                </a:lnTo>
                <a:lnTo>
                  <a:pt x="1162" y="1623"/>
                </a:lnTo>
                <a:lnTo>
                  <a:pt x="1160" y="1623"/>
                </a:lnTo>
                <a:lnTo>
                  <a:pt x="1157" y="1623"/>
                </a:lnTo>
                <a:lnTo>
                  <a:pt x="1155" y="1625"/>
                </a:lnTo>
                <a:lnTo>
                  <a:pt x="1155" y="1625"/>
                </a:lnTo>
                <a:lnTo>
                  <a:pt x="1153" y="1627"/>
                </a:lnTo>
                <a:lnTo>
                  <a:pt x="1150" y="1627"/>
                </a:lnTo>
                <a:lnTo>
                  <a:pt x="1150" y="1632"/>
                </a:lnTo>
                <a:lnTo>
                  <a:pt x="1153" y="1634"/>
                </a:lnTo>
                <a:lnTo>
                  <a:pt x="1150" y="1642"/>
                </a:lnTo>
                <a:lnTo>
                  <a:pt x="1150" y="1644"/>
                </a:lnTo>
                <a:lnTo>
                  <a:pt x="1148" y="1646"/>
                </a:lnTo>
                <a:lnTo>
                  <a:pt x="1146" y="1649"/>
                </a:lnTo>
                <a:lnTo>
                  <a:pt x="1143" y="1651"/>
                </a:lnTo>
                <a:lnTo>
                  <a:pt x="1143" y="1653"/>
                </a:lnTo>
                <a:lnTo>
                  <a:pt x="1146" y="1656"/>
                </a:lnTo>
                <a:lnTo>
                  <a:pt x="1148" y="1658"/>
                </a:lnTo>
                <a:lnTo>
                  <a:pt x="1146" y="1658"/>
                </a:lnTo>
                <a:lnTo>
                  <a:pt x="1143" y="1656"/>
                </a:lnTo>
                <a:lnTo>
                  <a:pt x="1143" y="1658"/>
                </a:lnTo>
                <a:lnTo>
                  <a:pt x="1141" y="1663"/>
                </a:lnTo>
                <a:lnTo>
                  <a:pt x="1141" y="1663"/>
                </a:lnTo>
                <a:lnTo>
                  <a:pt x="1136" y="1665"/>
                </a:lnTo>
                <a:lnTo>
                  <a:pt x="1136" y="1668"/>
                </a:lnTo>
                <a:lnTo>
                  <a:pt x="1136" y="1672"/>
                </a:lnTo>
                <a:lnTo>
                  <a:pt x="1139" y="1672"/>
                </a:lnTo>
                <a:lnTo>
                  <a:pt x="1136" y="1679"/>
                </a:lnTo>
                <a:lnTo>
                  <a:pt x="1139" y="1682"/>
                </a:lnTo>
                <a:lnTo>
                  <a:pt x="1139" y="1684"/>
                </a:lnTo>
                <a:lnTo>
                  <a:pt x="1139" y="1689"/>
                </a:lnTo>
                <a:lnTo>
                  <a:pt x="1136" y="1689"/>
                </a:lnTo>
                <a:lnTo>
                  <a:pt x="1134" y="1691"/>
                </a:lnTo>
                <a:lnTo>
                  <a:pt x="1136" y="1691"/>
                </a:lnTo>
                <a:lnTo>
                  <a:pt x="1136" y="1691"/>
                </a:lnTo>
                <a:lnTo>
                  <a:pt x="1136" y="1694"/>
                </a:lnTo>
                <a:lnTo>
                  <a:pt x="1141" y="1694"/>
                </a:lnTo>
                <a:lnTo>
                  <a:pt x="1146" y="1698"/>
                </a:lnTo>
                <a:lnTo>
                  <a:pt x="1146" y="1701"/>
                </a:lnTo>
                <a:lnTo>
                  <a:pt x="1148" y="1701"/>
                </a:lnTo>
                <a:lnTo>
                  <a:pt x="1148" y="1701"/>
                </a:lnTo>
                <a:lnTo>
                  <a:pt x="1148" y="1701"/>
                </a:lnTo>
                <a:lnTo>
                  <a:pt x="1150" y="1698"/>
                </a:lnTo>
                <a:lnTo>
                  <a:pt x="1153" y="1694"/>
                </a:lnTo>
                <a:lnTo>
                  <a:pt x="1153" y="1694"/>
                </a:lnTo>
                <a:lnTo>
                  <a:pt x="1153" y="1698"/>
                </a:lnTo>
                <a:lnTo>
                  <a:pt x="1153" y="1698"/>
                </a:lnTo>
                <a:lnTo>
                  <a:pt x="1155" y="1698"/>
                </a:lnTo>
                <a:lnTo>
                  <a:pt x="1155" y="1696"/>
                </a:lnTo>
                <a:lnTo>
                  <a:pt x="1155" y="1689"/>
                </a:lnTo>
                <a:lnTo>
                  <a:pt x="1155" y="1686"/>
                </a:lnTo>
                <a:lnTo>
                  <a:pt x="1155" y="1689"/>
                </a:lnTo>
                <a:lnTo>
                  <a:pt x="1155" y="1689"/>
                </a:lnTo>
                <a:lnTo>
                  <a:pt x="1155" y="1694"/>
                </a:lnTo>
                <a:lnTo>
                  <a:pt x="1157" y="1696"/>
                </a:lnTo>
                <a:lnTo>
                  <a:pt x="1157" y="1698"/>
                </a:lnTo>
                <a:lnTo>
                  <a:pt x="1157" y="1703"/>
                </a:lnTo>
                <a:lnTo>
                  <a:pt x="1155" y="1710"/>
                </a:lnTo>
                <a:lnTo>
                  <a:pt x="1155" y="1710"/>
                </a:lnTo>
                <a:lnTo>
                  <a:pt x="1153" y="1712"/>
                </a:lnTo>
                <a:lnTo>
                  <a:pt x="1153" y="1712"/>
                </a:lnTo>
                <a:lnTo>
                  <a:pt x="1150" y="1715"/>
                </a:lnTo>
                <a:lnTo>
                  <a:pt x="1148" y="1715"/>
                </a:lnTo>
                <a:lnTo>
                  <a:pt x="1148" y="1715"/>
                </a:lnTo>
                <a:lnTo>
                  <a:pt x="1143" y="1717"/>
                </a:lnTo>
                <a:lnTo>
                  <a:pt x="1141" y="1722"/>
                </a:lnTo>
                <a:lnTo>
                  <a:pt x="1139" y="1722"/>
                </a:lnTo>
                <a:lnTo>
                  <a:pt x="1136" y="1727"/>
                </a:lnTo>
                <a:lnTo>
                  <a:pt x="1131" y="1734"/>
                </a:lnTo>
                <a:lnTo>
                  <a:pt x="1129" y="1736"/>
                </a:lnTo>
                <a:lnTo>
                  <a:pt x="1129" y="1743"/>
                </a:lnTo>
                <a:lnTo>
                  <a:pt x="1131" y="1745"/>
                </a:lnTo>
                <a:lnTo>
                  <a:pt x="1131" y="1748"/>
                </a:lnTo>
                <a:lnTo>
                  <a:pt x="1134" y="1750"/>
                </a:lnTo>
                <a:lnTo>
                  <a:pt x="1134" y="1753"/>
                </a:lnTo>
                <a:lnTo>
                  <a:pt x="1134" y="1753"/>
                </a:lnTo>
                <a:lnTo>
                  <a:pt x="1139" y="1760"/>
                </a:lnTo>
                <a:lnTo>
                  <a:pt x="1139" y="1762"/>
                </a:lnTo>
                <a:lnTo>
                  <a:pt x="1139" y="1764"/>
                </a:lnTo>
                <a:lnTo>
                  <a:pt x="1139" y="1767"/>
                </a:lnTo>
                <a:lnTo>
                  <a:pt x="1136" y="1767"/>
                </a:lnTo>
                <a:lnTo>
                  <a:pt x="1136" y="1767"/>
                </a:lnTo>
                <a:lnTo>
                  <a:pt x="1134" y="1767"/>
                </a:lnTo>
                <a:lnTo>
                  <a:pt x="1134" y="1769"/>
                </a:lnTo>
                <a:lnTo>
                  <a:pt x="1134" y="1771"/>
                </a:lnTo>
                <a:lnTo>
                  <a:pt x="1136" y="1774"/>
                </a:lnTo>
                <a:lnTo>
                  <a:pt x="1141" y="1776"/>
                </a:lnTo>
                <a:lnTo>
                  <a:pt x="1155" y="1783"/>
                </a:lnTo>
                <a:lnTo>
                  <a:pt x="1157" y="1786"/>
                </a:lnTo>
                <a:lnTo>
                  <a:pt x="1157" y="1790"/>
                </a:lnTo>
                <a:lnTo>
                  <a:pt x="1162" y="1793"/>
                </a:lnTo>
                <a:lnTo>
                  <a:pt x="1165" y="1797"/>
                </a:lnTo>
                <a:lnTo>
                  <a:pt x="1165" y="1800"/>
                </a:lnTo>
                <a:lnTo>
                  <a:pt x="1169" y="1809"/>
                </a:lnTo>
                <a:lnTo>
                  <a:pt x="1169" y="1812"/>
                </a:lnTo>
                <a:lnTo>
                  <a:pt x="1174" y="1814"/>
                </a:lnTo>
                <a:lnTo>
                  <a:pt x="1176" y="1816"/>
                </a:lnTo>
                <a:lnTo>
                  <a:pt x="1179" y="1821"/>
                </a:lnTo>
                <a:lnTo>
                  <a:pt x="1181" y="1826"/>
                </a:lnTo>
                <a:lnTo>
                  <a:pt x="1181" y="1828"/>
                </a:lnTo>
                <a:lnTo>
                  <a:pt x="1183" y="1833"/>
                </a:lnTo>
                <a:lnTo>
                  <a:pt x="1186" y="1838"/>
                </a:lnTo>
                <a:lnTo>
                  <a:pt x="1188" y="1842"/>
                </a:lnTo>
                <a:lnTo>
                  <a:pt x="1191" y="1847"/>
                </a:lnTo>
                <a:lnTo>
                  <a:pt x="1193" y="1852"/>
                </a:lnTo>
                <a:lnTo>
                  <a:pt x="1193" y="1857"/>
                </a:lnTo>
                <a:lnTo>
                  <a:pt x="1195" y="1861"/>
                </a:lnTo>
                <a:lnTo>
                  <a:pt x="1202" y="1873"/>
                </a:lnTo>
                <a:lnTo>
                  <a:pt x="1205" y="1875"/>
                </a:lnTo>
                <a:lnTo>
                  <a:pt x="1205" y="1880"/>
                </a:lnTo>
                <a:lnTo>
                  <a:pt x="1207" y="1882"/>
                </a:lnTo>
                <a:lnTo>
                  <a:pt x="1212" y="1887"/>
                </a:lnTo>
                <a:lnTo>
                  <a:pt x="1214" y="1890"/>
                </a:lnTo>
                <a:lnTo>
                  <a:pt x="1217" y="1894"/>
                </a:lnTo>
                <a:lnTo>
                  <a:pt x="1217" y="1899"/>
                </a:lnTo>
                <a:lnTo>
                  <a:pt x="1219" y="1899"/>
                </a:lnTo>
                <a:lnTo>
                  <a:pt x="1219" y="1901"/>
                </a:lnTo>
                <a:lnTo>
                  <a:pt x="1219" y="1901"/>
                </a:lnTo>
                <a:lnTo>
                  <a:pt x="1224" y="1904"/>
                </a:lnTo>
                <a:lnTo>
                  <a:pt x="1224" y="1908"/>
                </a:lnTo>
                <a:lnTo>
                  <a:pt x="1226" y="1913"/>
                </a:lnTo>
                <a:lnTo>
                  <a:pt x="1228" y="1916"/>
                </a:lnTo>
                <a:lnTo>
                  <a:pt x="1231" y="1918"/>
                </a:lnTo>
                <a:lnTo>
                  <a:pt x="1231" y="1920"/>
                </a:lnTo>
                <a:lnTo>
                  <a:pt x="1235" y="1925"/>
                </a:lnTo>
                <a:lnTo>
                  <a:pt x="1238" y="1930"/>
                </a:lnTo>
                <a:lnTo>
                  <a:pt x="1235" y="1934"/>
                </a:lnTo>
                <a:lnTo>
                  <a:pt x="1235" y="1934"/>
                </a:lnTo>
                <a:lnTo>
                  <a:pt x="1233" y="1937"/>
                </a:lnTo>
                <a:lnTo>
                  <a:pt x="1235" y="1939"/>
                </a:lnTo>
                <a:lnTo>
                  <a:pt x="1235" y="1942"/>
                </a:lnTo>
                <a:lnTo>
                  <a:pt x="1238" y="1944"/>
                </a:lnTo>
                <a:lnTo>
                  <a:pt x="1240" y="1946"/>
                </a:lnTo>
                <a:lnTo>
                  <a:pt x="1243" y="1949"/>
                </a:lnTo>
                <a:lnTo>
                  <a:pt x="1243" y="1953"/>
                </a:lnTo>
                <a:lnTo>
                  <a:pt x="1247" y="1956"/>
                </a:lnTo>
                <a:lnTo>
                  <a:pt x="1252" y="1958"/>
                </a:lnTo>
                <a:lnTo>
                  <a:pt x="1254" y="1963"/>
                </a:lnTo>
                <a:lnTo>
                  <a:pt x="1257" y="1965"/>
                </a:lnTo>
                <a:lnTo>
                  <a:pt x="1259" y="1968"/>
                </a:lnTo>
                <a:lnTo>
                  <a:pt x="1261" y="1970"/>
                </a:lnTo>
                <a:lnTo>
                  <a:pt x="1271" y="1975"/>
                </a:lnTo>
                <a:lnTo>
                  <a:pt x="1276" y="1977"/>
                </a:lnTo>
                <a:lnTo>
                  <a:pt x="1280" y="1979"/>
                </a:lnTo>
                <a:lnTo>
                  <a:pt x="1285" y="1984"/>
                </a:lnTo>
                <a:lnTo>
                  <a:pt x="1287" y="1986"/>
                </a:lnTo>
                <a:lnTo>
                  <a:pt x="1294" y="1989"/>
                </a:lnTo>
                <a:lnTo>
                  <a:pt x="1297" y="1989"/>
                </a:lnTo>
                <a:lnTo>
                  <a:pt x="1302" y="1994"/>
                </a:lnTo>
                <a:lnTo>
                  <a:pt x="1306" y="1994"/>
                </a:lnTo>
                <a:lnTo>
                  <a:pt x="1311" y="1996"/>
                </a:lnTo>
                <a:lnTo>
                  <a:pt x="1313" y="1998"/>
                </a:lnTo>
                <a:lnTo>
                  <a:pt x="1316" y="2001"/>
                </a:lnTo>
                <a:lnTo>
                  <a:pt x="1320" y="2003"/>
                </a:lnTo>
                <a:lnTo>
                  <a:pt x="1323" y="2003"/>
                </a:lnTo>
                <a:lnTo>
                  <a:pt x="1325" y="2005"/>
                </a:lnTo>
                <a:lnTo>
                  <a:pt x="1325" y="2008"/>
                </a:lnTo>
                <a:lnTo>
                  <a:pt x="1330" y="2008"/>
                </a:lnTo>
                <a:lnTo>
                  <a:pt x="1332" y="2010"/>
                </a:lnTo>
                <a:lnTo>
                  <a:pt x="1332" y="2012"/>
                </a:lnTo>
                <a:lnTo>
                  <a:pt x="1335" y="2015"/>
                </a:lnTo>
                <a:lnTo>
                  <a:pt x="1335" y="2017"/>
                </a:lnTo>
                <a:lnTo>
                  <a:pt x="1342" y="2022"/>
                </a:lnTo>
                <a:lnTo>
                  <a:pt x="1344" y="2022"/>
                </a:lnTo>
                <a:lnTo>
                  <a:pt x="1346" y="2024"/>
                </a:lnTo>
                <a:lnTo>
                  <a:pt x="1351" y="2029"/>
                </a:lnTo>
                <a:lnTo>
                  <a:pt x="1354" y="2031"/>
                </a:lnTo>
                <a:lnTo>
                  <a:pt x="1356" y="2031"/>
                </a:lnTo>
                <a:lnTo>
                  <a:pt x="1356" y="2036"/>
                </a:lnTo>
                <a:lnTo>
                  <a:pt x="1356" y="2041"/>
                </a:lnTo>
                <a:lnTo>
                  <a:pt x="1358" y="2050"/>
                </a:lnTo>
                <a:lnTo>
                  <a:pt x="1361" y="2055"/>
                </a:lnTo>
                <a:lnTo>
                  <a:pt x="1361" y="2057"/>
                </a:lnTo>
                <a:lnTo>
                  <a:pt x="1363" y="2060"/>
                </a:lnTo>
                <a:lnTo>
                  <a:pt x="1363" y="2062"/>
                </a:lnTo>
                <a:lnTo>
                  <a:pt x="1363" y="2071"/>
                </a:lnTo>
                <a:lnTo>
                  <a:pt x="1363" y="2076"/>
                </a:lnTo>
                <a:lnTo>
                  <a:pt x="1363" y="2081"/>
                </a:lnTo>
                <a:lnTo>
                  <a:pt x="1368" y="2093"/>
                </a:lnTo>
                <a:lnTo>
                  <a:pt x="1368" y="2095"/>
                </a:lnTo>
                <a:lnTo>
                  <a:pt x="1368" y="2097"/>
                </a:lnTo>
                <a:lnTo>
                  <a:pt x="1368" y="2100"/>
                </a:lnTo>
                <a:lnTo>
                  <a:pt x="1368" y="2105"/>
                </a:lnTo>
                <a:lnTo>
                  <a:pt x="1368" y="2107"/>
                </a:lnTo>
                <a:lnTo>
                  <a:pt x="1368" y="2112"/>
                </a:lnTo>
                <a:lnTo>
                  <a:pt x="1368" y="2119"/>
                </a:lnTo>
                <a:lnTo>
                  <a:pt x="1368" y="2126"/>
                </a:lnTo>
                <a:lnTo>
                  <a:pt x="1365" y="2128"/>
                </a:lnTo>
                <a:lnTo>
                  <a:pt x="1365" y="2130"/>
                </a:lnTo>
                <a:lnTo>
                  <a:pt x="1363" y="2130"/>
                </a:lnTo>
                <a:lnTo>
                  <a:pt x="1363" y="2133"/>
                </a:lnTo>
                <a:lnTo>
                  <a:pt x="1363" y="2135"/>
                </a:lnTo>
                <a:lnTo>
                  <a:pt x="1363" y="2138"/>
                </a:lnTo>
                <a:lnTo>
                  <a:pt x="1365" y="2140"/>
                </a:lnTo>
                <a:lnTo>
                  <a:pt x="1368" y="2140"/>
                </a:lnTo>
                <a:lnTo>
                  <a:pt x="1368" y="2140"/>
                </a:lnTo>
                <a:lnTo>
                  <a:pt x="1368" y="2142"/>
                </a:lnTo>
                <a:lnTo>
                  <a:pt x="1368" y="2145"/>
                </a:lnTo>
                <a:lnTo>
                  <a:pt x="1368" y="2147"/>
                </a:lnTo>
                <a:lnTo>
                  <a:pt x="1368" y="2149"/>
                </a:lnTo>
                <a:lnTo>
                  <a:pt x="1368" y="2152"/>
                </a:lnTo>
                <a:lnTo>
                  <a:pt x="1368" y="2156"/>
                </a:lnTo>
                <a:lnTo>
                  <a:pt x="1368" y="2164"/>
                </a:lnTo>
                <a:lnTo>
                  <a:pt x="1368" y="2166"/>
                </a:lnTo>
                <a:lnTo>
                  <a:pt x="1372" y="2175"/>
                </a:lnTo>
                <a:lnTo>
                  <a:pt x="1372" y="2175"/>
                </a:lnTo>
                <a:lnTo>
                  <a:pt x="1372" y="2180"/>
                </a:lnTo>
                <a:lnTo>
                  <a:pt x="1370" y="2182"/>
                </a:lnTo>
                <a:lnTo>
                  <a:pt x="1370" y="2182"/>
                </a:lnTo>
                <a:lnTo>
                  <a:pt x="1370" y="2187"/>
                </a:lnTo>
                <a:lnTo>
                  <a:pt x="1370" y="2190"/>
                </a:lnTo>
                <a:lnTo>
                  <a:pt x="1372" y="2192"/>
                </a:lnTo>
                <a:lnTo>
                  <a:pt x="1372" y="2197"/>
                </a:lnTo>
                <a:lnTo>
                  <a:pt x="1372" y="2199"/>
                </a:lnTo>
                <a:lnTo>
                  <a:pt x="1372" y="2201"/>
                </a:lnTo>
                <a:lnTo>
                  <a:pt x="1372" y="2206"/>
                </a:lnTo>
                <a:lnTo>
                  <a:pt x="1372" y="2211"/>
                </a:lnTo>
                <a:lnTo>
                  <a:pt x="1372" y="2213"/>
                </a:lnTo>
                <a:lnTo>
                  <a:pt x="1370" y="2218"/>
                </a:lnTo>
                <a:lnTo>
                  <a:pt x="1370" y="2220"/>
                </a:lnTo>
                <a:lnTo>
                  <a:pt x="1372" y="2225"/>
                </a:lnTo>
                <a:lnTo>
                  <a:pt x="1372" y="2225"/>
                </a:lnTo>
                <a:lnTo>
                  <a:pt x="1372" y="2227"/>
                </a:lnTo>
                <a:lnTo>
                  <a:pt x="1370" y="2230"/>
                </a:lnTo>
                <a:lnTo>
                  <a:pt x="1370" y="2230"/>
                </a:lnTo>
                <a:lnTo>
                  <a:pt x="1370" y="2237"/>
                </a:lnTo>
                <a:lnTo>
                  <a:pt x="1370" y="2242"/>
                </a:lnTo>
                <a:lnTo>
                  <a:pt x="1370" y="2246"/>
                </a:lnTo>
                <a:lnTo>
                  <a:pt x="1370" y="2249"/>
                </a:lnTo>
                <a:lnTo>
                  <a:pt x="1368" y="2251"/>
                </a:lnTo>
                <a:lnTo>
                  <a:pt x="1368" y="2253"/>
                </a:lnTo>
                <a:lnTo>
                  <a:pt x="1368" y="2253"/>
                </a:lnTo>
                <a:lnTo>
                  <a:pt x="1368" y="2260"/>
                </a:lnTo>
                <a:lnTo>
                  <a:pt x="1372" y="2263"/>
                </a:lnTo>
                <a:lnTo>
                  <a:pt x="1372" y="2265"/>
                </a:lnTo>
                <a:lnTo>
                  <a:pt x="1375" y="2270"/>
                </a:lnTo>
                <a:lnTo>
                  <a:pt x="1375" y="2275"/>
                </a:lnTo>
                <a:lnTo>
                  <a:pt x="1375" y="2279"/>
                </a:lnTo>
                <a:lnTo>
                  <a:pt x="1370" y="2284"/>
                </a:lnTo>
                <a:lnTo>
                  <a:pt x="1372" y="2289"/>
                </a:lnTo>
                <a:lnTo>
                  <a:pt x="1372" y="2293"/>
                </a:lnTo>
                <a:lnTo>
                  <a:pt x="1375" y="2298"/>
                </a:lnTo>
                <a:lnTo>
                  <a:pt x="1375" y="2301"/>
                </a:lnTo>
                <a:lnTo>
                  <a:pt x="1377" y="2308"/>
                </a:lnTo>
                <a:lnTo>
                  <a:pt x="1380" y="2315"/>
                </a:lnTo>
                <a:lnTo>
                  <a:pt x="1382" y="2324"/>
                </a:lnTo>
                <a:lnTo>
                  <a:pt x="1387" y="2327"/>
                </a:lnTo>
                <a:lnTo>
                  <a:pt x="1387" y="2329"/>
                </a:lnTo>
                <a:lnTo>
                  <a:pt x="1387" y="2334"/>
                </a:lnTo>
                <a:lnTo>
                  <a:pt x="1387" y="2338"/>
                </a:lnTo>
                <a:lnTo>
                  <a:pt x="1384" y="2341"/>
                </a:lnTo>
                <a:lnTo>
                  <a:pt x="1384" y="2341"/>
                </a:lnTo>
                <a:lnTo>
                  <a:pt x="1387" y="2345"/>
                </a:lnTo>
                <a:lnTo>
                  <a:pt x="1387" y="2348"/>
                </a:lnTo>
                <a:lnTo>
                  <a:pt x="1389" y="2350"/>
                </a:lnTo>
                <a:lnTo>
                  <a:pt x="1389" y="2353"/>
                </a:lnTo>
                <a:lnTo>
                  <a:pt x="1387" y="2357"/>
                </a:lnTo>
                <a:lnTo>
                  <a:pt x="1387" y="2360"/>
                </a:lnTo>
                <a:lnTo>
                  <a:pt x="1387" y="2362"/>
                </a:lnTo>
                <a:lnTo>
                  <a:pt x="1384" y="2364"/>
                </a:lnTo>
                <a:lnTo>
                  <a:pt x="1387" y="2367"/>
                </a:lnTo>
                <a:lnTo>
                  <a:pt x="1387" y="2369"/>
                </a:lnTo>
                <a:lnTo>
                  <a:pt x="1387" y="2374"/>
                </a:lnTo>
                <a:lnTo>
                  <a:pt x="1387" y="2381"/>
                </a:lnTo>
                <a:lnTo>
                  <a:pt x="1387" y="2383"/>
                </a:lnTo>
                <a:lnTo>
                  <a:pt x="1384" y="2388"/>
                </a:lnTo>
                <a:lnTo>
                  <a:pt x="1384" y="2390"/>
                </a:lnTo>
                <a:lnTo>
                  <a:pt x="1384" y="2393"/>
                </a:lnTo>
                <a:lnTo>
                  <a:pt x="1384" y="2393"/>
                </a:lnTo>
                <a:lnTo>
                  <a:pt x="1382" y="2395"/>
                </a:lnTo>
                <a:lnTo>
                  <a:pt x="1384" y="2397"/>
                </a:lnTo>
                <a:lnTo>
                  <a:pt x="1384" y="2400"/>
                </a:lnTo>
                <a:lnTo>
                  <a:pt x="1382" y="2402"/>
                </a:lnTo>
                <a:lnTo>
                  <a:pt x="1384" y="2412"/>
                </a:lnTo>
                <a:lnTo>
                  <a:pt x="1382" y="2414"/>
                </a:lnTo>
                <a:lnTo>
                  <a:pt x="1382" y="2416"/>
                </a:lnTo>
                <a:lnTo>
                  <a:pt x="1382" y="2419"/>
                </a:lnTo>
                <a:lnTo>
                  <a:pt x="1382" y="2421"/>
                </a:lnTo>
                <a:lnTo>
                  <a:pt x="1382" y="2423"/>
                </a:lnTo>
                <a:lnTo>
                  <a:pt x="1382" y="2426"/>
                </a:lnTo>
                <a:lnTo>
                  <a:pt x="1382" y="2428"/>
                </a:lnTo>
                <a:lnTo>
                  <a:pt x="1382" y="2430"/>
                </a:lnTo>
                <a:lnTo>
                  <a:pt x="1380" y="2430"/>
                </a:lnTo>
                <a:lnTo>
                  <a:pt x="1375" y="2428"/>
                </a:lnTo>
                <a:lnTo>
                  <a:pt x="1375" y="2430"/>
                </a:lnTo>
                <a:lnTo>
                  <a:pt x="1375" y="2433"/>
                </a:lnTo>
                <a:lnTo>
                  <a:pt x="1377" y="2435"/>
                </a:lnTo>
                <a:lnTo>
                  <a:pt x="1377" y="2438"/>
                </a:lnTo>
                <a:lnTo>
                  <a:pt x="1377" y="2440"/>
                </a:lnTo>
                <a:lnTo>
                  <a:pt x="1382" y="2445"/>
                </a:lnTo>
                <a:lnTo>
                  <a:pt x="1384" y="2447"/>
                </a:lnTo>
                <a:lnTo>
                  <a:pt x="1384" y="2449"/>
                </a:lnTo>
                <a:lnTo>
                  <a:pt x="1384" y="2454"/>
                </a:lnTo>
                <a:lnTo>
                  <a:pt x="1387" y="2456"/>
                </a:lnTo>
                <a:lnTo>
                  <a:pt x="1387" y="2459"/>
                </a:lnTo>
                <a:lnTo>
                  <a:pt x="1396" y="2473"/>
                </a:lnTo>
                <a:lnTo>
                  <a:pt x="1396" y="2478"/>
                </a:lnTo>
                <a:lnTo>
                  <a:pt x="1396" y="2485"/>
                </a:lnTo>
                <a:lnTo>
                  <a:pt x="1396" y="2485"/>
                </a:lnTo>
                <a:lnTo>
                  <a:pt x="1394" y="2487"/>
                </a:lnTo>
                <a:lnTo>
                  <a:pt x="1394" y="2490"/>
                </a:lnTo>
                <a:lnTo>
                  <a:pt x="1394" y="2492"/>
                </a:lnTo>
                <a:lnTo>
                  <a:pt x="1396" y="2497"/>
                </a:lnTo>
                <a:lnTo>
                  <a:pt x="1396" y="2506"/>
                </a:lnTo>
                <a:lnTo>
                  <a:pt x="1396" y="2508"/>
                </a:lnTo>
                <a:lnTo>
                  <a:pt x="1398" y="2511"/>
                </a:lnTo>
                <a:lnTo>
                  <a:pt x="1401" y="2515"/>
                </a:lnTo>
                <a:lnTo>
                  <a:pt x="1401" y="2518"/>
                </a:lnTo>
                <a:lnTo>
                  <a:pt x="1403" y="2518"/>
                </a:lnTo>
                <a:lnTo>
                  <a:pt x="1405" y="2520"/>
                </a:lnTo>
                <a:lnTo>
                  <a:pt x="1408" y="2520"/>
                </a:lnTo>
                <a:lnTo>
                  <a:pt x="1408" y="2520"/>
                </a:lnTo>
                <a:lnTo>
                  <a:pt x="1405" y="2520"/>
                </a:lnTo>
                <a:lnTo>
                  <a:pt x="1405" y="2523"/>
                </a:lnTo>
                <a:lnTo>
                  <a:pt x="1405" y="2523"/>
                </a:lnTo>
                <a:lnTo>
                  <a:pt x="1408" y="2525"/>
                </a:lnTo>
                <a:lnTo>
                  <a:pt x="1410" y="2525"/>
                </a:lnTo>
                <a:lnTo>
                  <a:pt x="1415" y="2525"/>
                </a:lnTo>
                <a:lnTo>
                  <a:pt x="1415" y="2523"/>
                </a:lnTo>
                <a:lnTo>
                  <a:pt x="1417" y="2520"/>
                </a:lnTo>
                <a:lnTo>
                  <a:pt x="1417" y="2518"/>
                </a:lnTo>
                <a:lnTo>
                  <a:pt x="1420" y="2518"/>
                </a:lnTo>
                <a:lnTo>
                  <a:pt x="1420" y="2520"/>
                </a:lnTo>
                <a:lnTo>
                  <a:pt x="1424" y="2523"/>
                </a:lnTo>
                <a:lnTo>
                  <a:pt x="1424" y="2523"/>
                </a:lnTo>
                <a:lnTo>
                  <a:pt x="1427" y="2523"/>
                </a:lnTo>
                <a:lnTo>
                  <a:pt x="1427" y="2520"/>
                </a:lnTo>
                <a:lnTo>
                  <a:pt x="1427" y="2518"/>
                </a:lnTo>
                <a:lnTo>
                  <a:pt x="1429" y="2518"/>
                </a:lnTo>
                <a:lnTo>
                  <a:pt x="1429" y="2520"/>
                </a:lnTo>
                <a:lnTo>
                  <a:pt x="1427" y="2523"/>
                </a:lnTo>
                <a:lnTo>
                  <a:pt x="1424" y="2523"/>
                </a:lnTo>
                <a:lnTo>
                  <a:pt x="1424" y="2525"/>
                </a:lnTo>
                <a:lnTo>
                  <a:pt x="1422" y="2525"/>
                </a:lnTo>
                <a:lnTo>
                  <a:pt x="1422" y="2527"/>
                </a:lnTo>
                <a:lnTo>
                  <a:pt x="1424" y="2527"/>
                </a:lnTo>
                <a:lnTo>
                  <a:pt x="1424" y="2527"/>
                </a:lnTo>
                <a:lnTo>
                  <a:pt x="1427" y="2530"/>
                </a:lnTo>
                <a:lnTo>
                  <a:pt x="1429" y="2527"/>
                </a:lnTo>
                <a:lnTo>
                  <a:pt x="1431" y="2532"/>
                </a:lnTo>
                <a:lnTo>
                  <a:pt x="1434" y="2537"/>
                </a:lnTo>
                <a:lnTo>
                  <a:pt x="1434" y="2537"/>
                </a:lnTo>
                <a:lnTo>
                  <a:pt x="1431" y="2534"/>
                </a:lnTo>
                <a:lnTo>
                  <a:pt x="1429" y="2532"/>
                </a:lnTo>
                <a:lnTo>
                  <a:pt x="1427" y="2532"/>
                </a:lnTo>
                <a:lnTo>
                  <a:pt x="1427" y="2534"/>
                </a:lnTo>
                <a:lnTo>
                  <a:pt x="1427" y="2534"/>
                </a:lnTo>
                <a:lnTo>
                  <a:pt x="1429" y="2537"/>
                </a:lnTo>
                <a:lnTo>
                  <a:pt x="1431" y="2539"/>
                </a:lnTo>
                <a:lnTo>
                  <a:pt x="1431" y="2539"/>
                </a:lnTo>
                <a:lnTo>
                  <a:pt x="1429" y="2539"/>
                </a:lnTo>
                <a:lnTo>
                  <a:pt x="1429" y="2541"/>
                </a:lnTo>
                <a:lnTo>
                  <a:pt x="1429" y="2546"/>
                </a:lnTo>
                <a:lnTo>
                  <a:pt x="1431" y="2546"/>
                </a:lnTo>
                <a:lnTo>
                  <a:pt x="1434" y="2549"/>
                </a:lnTo>
                <a:lnTo>
                  <a:pt x="1434" y="2551"/>
                </a:lnTo>
                <a:lnTo>
                  <a:pt x="1431" y="2551"/>
                </a:lnTo>
                <a:lnTo>
                  <a:pt x="1431" y="2551"/>
                </a:lnTo>
                <a:lnTo>
                  <a:pt x="1431" y="2553"/>
                </a:lnTo>
                <a:lnTo>
                  <a:pt x="1429" y="2556"/>
                </a:lnTo>
                <a:lnTo>
                  <a:pt x="1431" y="2558"/>
                </a:lnTo>
                <a:lnTo>
                  <a:pt x="1434" y="2563"/>
                </a:lnTo>
                <a:lnTo>
                  <a:pt x="1434" y="2567"/>
                </a:lnTo>
                <a:lnTo>
                  <a:pt x="1431" y="2567"/>
                </a:lnTo>
                <a:lnTo>
                  <a:pt x="1434" y="2570"/>
                </a:lnTo>
                <a:lnTo>
                  <a:pt x="1434" y="2572"/>
                </a:lnTo>
                <a:lnTo>
                  <a:pt x="1436" y="2575"/>
                </a:lnTo>
                <a:lnTo>
                  <a:pt x="1439" y="2575"/>
                </a:lnTo>
                <a:lnTo>
                  <a:pt x="1443" y="2577"/>
                </a:lnTo>
                <a:lnTo>
                  <a:pt x="1446" y="2579"/>
                </a:lnTo>
                <a:lnTo>
                  <a:pt x="1448" y="2582"/>
                </a:lnTo>
                <a:lnTo>
                  <a:pt x="1448" y="2584"/>
                </a:lnTo>
                <a:lnTo>
                  <a:pt x="1443" y="2589"/>
                </a:lnTo>
                <a:lnTo>
                  <a:pt x="1441" y="2589"/>
                </a:lnTo>
                <a:lnTo>
                  <a:pt x="1439" y="2589"/>
                </a:lnTo>
                <a:lnTo>
                  <a:pt x="1439" y="2593"/>
                </a:lnTo>
                <a:lnTo>
                  <a:pt x="1441" y="2596"/>
                </a:lnTo>
                <a:lnTo>
                  <a:pt x="1443" y="2596"/>
                </a:lnTo>
                <a:lnTo>
                  <a:pt x="1448" y="2598"/>
                </a:lnTo>
                <a:lnTo>
                  <a:pt x="1448" y="2601"/>
                </a:lnTo>
                <a:lnTo>
                  <a:pt x="1450" y="2601"/>
                </a:lnTo>
                <a:lnTo>
                  <a:pt x="1450" y="2601"/>
                </a:lnTo>
                <a:lnTo>
                  <a:pt x="1450" y="2601"/>
                </a:lnTo>
                <a:lnTo>
                  <a:pt x="1446" y="2598"/>
                </a:lnTo>
                <a:lnTo>
                  <a:pt x="1443" y="2598"/>
                </a:lnTo>
                <a:lnTo>
                  <a:pt x="1443" y="2598"/>
                </a:lnTo>
                <a:lnTo>
                  <a:pt x="1441" y="2601"/>
                </a:lnTo>
                <a:lnTo>
                  <a:pt x="1436" y="2601"/>
                </a:lnTo>
                <a:lnTo>
                  <a:pt x="1439" y="2605"/>
                </a:lnTo>
                <a:lnTo>
                  <a:pt x="1439" y="2605"/>
                </a:lnTo>
                <a:lnTo>
                  <a:pt x="1441" y="2605"/>
                </a:lnTo>
                <a:lnTo>
                  <a:pt x="1441" y="2608"/>
                </a:lnTo>
                <a:lnTo>
                  <a:pt x="1443" y="2610"/>
                </a:lnTo>
                <a:lnTo>
                  <a:pt x="1443" y="2612"/>
                </a:lnTo>
                <a:lnTo>
                  <a:pt x="1443" y="2615"/>
                </a:lnTo>
                <a:lnTo>
                  <a:pt x="1443" y="2617"/>
                </a:lnTo>
                <a:lnTo>
                  <a:pt x="1446" y="2617"/>
                </a:lnTo>
                <a:lnTo>
                  <a:pt x="1446" y="2619"/>
                </a:lnTo>
                <a:lnTo>
                  <a:pt x="1446" y="2622"/>
                </a:lnTo>
                <a:lnTo>
                  <a:pt x="1446" y="2624"/>
                </a:lnTo>
                <a:lnTo>
                  <a:pt x="1443" y="2624"/>
                </a:lnTo>
                <a:lnTo>
                  <a:pt x="1443" y="2622"/>
                </a:lnTo>
                <a:lnTo>
                  <a:pt x="1443" y="2622"/>
                </a:lnTo>
                <a:lnTo>
                  <a:pt x="1443" y="2619"/>
                </a:lnTo>
                <a:lnTo>
                  <a:pt x="1443" y="2612"/>
                </a:lnTo>
                <a:lnTo>
                  <a:pt x="1441" y="2612"/>
                </a:lnTo>
                <a:lnTo>
                  <a:pt x="1441" y="2610"/>
                </a:lnTo>
                <a:lnTo>
                  <a:pt x="1441" y="2608"/>
                </a:lnTo>
                <a:lnTo>
                  <a:pt x="1439" y="2608"/>
                </a:lnTo>
                <a:lnTo>
                  <a:pt x="1439" y="2610"/>
                </a:lnTo>
                <a:lnTo>
                  <a:pt x="1439" y="2612"/>
                </a:lnTo>
                <a:lnTo>
                  <a:pt x="1439" y="2615"/>
                </a:lnTo>
                <a:lnTo>
                  <a:pt x="1439" y="2617"/>
                </a:lnTo>
                <a:lnTo>
                  <a:pt x="1436" y="2617"/>
                </a:lnTo>
                <a:lnTo>
                  <a:pt x="1434" y="2617"/>
                </a:lnTo>
                <a:lnTo>
                  <a:pt x="1431" y="2617"/>
                </a:lnTo>
                <a:lnTo>
                  <a:pt x="1434" y="2617"/>
                </a:lnTo>
                <a:lnTo>
                  <a:pt x="1436" y="2615"/>
                </a:lnTo>
                <a:lnTo>
                  <a:pt x="1436" y="2612"/>
                </a:lnTo>
                <a:lnTo>
                  <a:pt x="1436" y="2610"/>
                </a:lnTo>
                <a:lnTo>
                  <a:pt x="1436" y="2610"/>
                </a:lnTo>
                <a:lnTo>
                  <a:pt x="1436" y="2608"/>
                </a:lnTo>
                <a:lnTo>
                  <a:pt x="1436" y="2603"/>
                </a:lnTo>
                <a:lnTo>
                  <a:pt x="1436" y="2603"/>
                </a:lnTo>
                <a:lnTo>
                  <a:pt x="1436" y="2601"/>
                </a:lnTo>
                <a:lnTo>
                  <a:pt x="1434" y="2601"/>
                </a:lnTo>
                <a:lnTo>
                  <a:pt x="1434" y="2601"/>
                </a:lnTo>
                <a:lnTo>
                  <a:pt x="1431" y="2601"/>
                </a:lnTo>
                <a:lnTo>
                  <a:pt x="1431" y="2601"/>
                </a:lnTo>
                <a:lnTo>
                  <a:pt x="1431" y="2601"/>
                </a:lnTo>
                <a:lnTo>
                  <a:pt x="1431" y="2603"/>
                </a:lnTo>
                <a:lnTo>
                  <a:pt x="1434" y="2605"/>
                </a:lnTo>
                <a:lnTo>
                  <a:pt x="1434" y="2605"/>
                </a:lnTo>
                <a:lnTo>
                  <a:pt x="1434" y="2605"/>
                </a:lnTo>
                <a:lnTo>
                  <a:pt x="1431" y="2608"/>
                </a:lnTo>
                <a:lnTo>
                  <a:pt x="1431" y="2608"/>
                </a:lnTo>
                <a:lnTo>
                  <a:pt x="1429" y="2608"/>
                </a:lnTo>
                <a:lnTo>
                  <a:pt x="1429" y="2608"/>
                </a:lnTo>
                <a:lnTo>
                  <a:pt x="1424" y="2608"/>
                </a:lnTo>
                <a:lnTo>
                  <a:pt x="1422" y="2608"/>
                </a:lnTo>
                <a:lnTo>
                  <a:pt x="1417" y="2610"/>
                </a:lnTo>
                <a:lnTo>
                  <a:pt x="1420" y="2612"/>
                </a:lnTo>
                <a:lnTo>
                  <a:pt x="1422" y="2615"/>
                </a:lnTo>
                <a:lnTo>
                  <a:pt x="1422" y="2615"/>
                </a:lnTo>
                <a:lnTo>
                  <a:pt x="1422" y="2617"/>
                </a:lnTo>
                <a:lnTo>
                  <a:pt x="1420" y="2619"/>
                </a:lnTo>
                <a:lnTo>
                  <a:pt x="1417" y="2622"/>
                </a:lnTo>
                <a:lnTo>
                  <a:pt x="1417" y="2622"/>
                </a:lnTo>
                <a:lnTo>
                  <a:pt x="1415" y="2624"/>
                </a:lnTo>
                <a:lnTo>
                  <a:pt x="1415" y="2626"/>
                </a:lnTo>
                <a:lnTo>
                  <a:pt x="1415" y="2629"/>
                </a:lnTo>
                <a:lnTo>
                  <a:pt x="1417" y="2629"/>
                </a:lnTo>
                <a:lnTo>
                  <a:pt x="1420" y="2631"/>
                </a:lnTo>
                <a:lnTo>
                  <a:pt x="1422" y="2631"/>
                </a:lnTo>
                <a:lnTo>
                  <a:pt x="1422" y="2631"/>
                </a:lnTo>
                <a:lnTo>
                  <a:pt x="1422" y="2629"/>
                </a:lnTo>
                <a:lnTo>
                  <a:pt x="1420" y="2626"/>
                </a:lnTo>
                <a:lnTo>
                  <a:pt x="1417" y="2626"/>
                </a:lnTo>
                <a:lnTo>
                  <a:pt x="1417" y="2626"/>
                </a:lnTo>
                <a:lnTo>
                  <a:pt x="1417" y="2626"/>
                </a:lnTo>
                <a:lnTo>
                  <a:pt x="1417" y="2626"/>
                </a:lnTo>
                <a:lnTo>
                  <a:pt x="1420" y="2624"/>
                </a:lnTo>
                <a:lnTo>
                  <a:pt x="1424" y="2624"/>
                </a:lnTo>
                <a:lnTo>
                  <a:pt x="1424" y="2622"/>
                </a:lnTo>
                <a:lnTo>
                  <a:pt x="1424" y="2622"/>
                </a:lnTo>
                <a:lnTo>
                  <a:pt x="1424" y="2624"/>
                </a:lnTo>
                <a:lnTo>
                  <a:pt x="1427" y="2626"/>
                </a:lnTo>
                <a:lnTo>
                  <a:pt x="1427" y="2626"/>
                </a:lnTo>
                <a:lnTo>
                  <a:pt x="1431" y="2629"/>
                </a:lnTo>
                <a:lnTo>
                  <a:pt x="1434" y="2629"/>
                </a:lnTo>
                <a:lnTo>
                  <a:pt x="1436" y="2631"/>
                </a:lnTo>
                <a:lnTo>
                  <a:pt x="1436" y="2631"/>
                </a:lnTo>
                <a:lnTo>
                  <a:pt x="1436" y="2629"/>
                </a:lnTo>
                <a:lnTo>
                  <a:pt x="1436" y="2629"/>
                </a:lnTo>
                <a:lnTo>
                  <a:pt x="1436" y="2629"/>
                </a:lnTo>
                <a:lnTo>
                  <a:pt x="1436" y="2629"/>
                </a:lnTo>
                <a:lnTo>
                  <a:pt x="1439" y="2629"/>
                </a:lnTo>
                <a:lnTo>
                  <a:pt x="1441" y="2631"/>
                </a:lnTo>
                <a:lnTo>
                  <a:pt x="1443" y="2631"/>
                </a:lnTo>
                <a:lnTo>
                  <a:pt x="1443" y="2634"/>
                </a:lnTo>
                <a:lnTo>
                  <a:pt x="1446" y="2636"/>
                </a:lnTo>
                <a:lnTo>
                  <a:pt x="1443" y="2636"/>
                </a:lnTo>
                <a:lnTo>
                  <a:pt x="1441" y="2638"/>
                </a:lnTo>
                <a:lnTo>
                  <a:pt x="1441" y="2641"/>
                </a:lnTo>
                <a:lnTo>
                  <a:pt x="1446" y="2643"/>
                </a:lnTo>
                <a:lnTo>
                  <a:pt x="1446" y="2643"/>
                </a:lnTo>
                <a:lnTo>
                  <a:pt x="1448" y="2645"/>
                </a:lnTo>
                <a:lnTo>
                  <a:pt x="1448" y="2645"/>
                </a:lnTo>
                <a:lnTo>
                  <a:pt x="1448" y="2645"/>
                </a:lnTo>
                <a:lnTo>
                  <a:pt x="1448" y="2645"/>
                </a:lnTo>
                <a:lnTo>
                  <a:pt x="1446" y="2645"/>
                </a:lnTo>
                <a:lnTo>
                  <a:pt x="1446" y="2645"/>
                </a:lnTo>
                <a:lnTo>
                  <a:pt x="1443" y="2645"/>
                </a:lnTo>
                <a:lnTo>
                  <a:pt x="1441" y="2645"/>
                </a:lnTo>
                <a:lnTo>
                  <a:pt x="1441" y="2645"/>
                </a:lnTo>
                <a:lnTo>
                  <a:pt x="1441" y="2648"/>
                </a:lnTo>
                <a:lnTo>
                  <a:pt x="1443" y="2648"/>
                </a:lnTo>
                <a:lnTo>
                  <a:pt x="1443" y="2648"/>
                </a:lnTo>
                <a:lnTo>
                  <a:pt x="1446" y="2650"/>
                </a:lnTo>
                <a:lnTo>
                  <a:pt x="1448" y="2650"/>
                </a:lnTo>
                <a:lnTo>
                  <a:pt x="1448" y="2650"/>
                </a:lnTo>
                <a:lnTo>
                  <a:pt x="1448" y="2652"/>
                </a:lnTo>
                <a:lnTo>
                  <a:pt x="1450" y="2652"/>
                </a:lnTo>
                <a:lnTo>
                  <a:pt x="1453" y="2652"/>
                </a:lnTo>
                <a:lnTo>
                  <a:pt x="1455" y="2652"/>
                </a:lnTo>
                <a:lnTo>
                  <a:pt x="1455" y="2650"/>
                </a:lnTo>
                <a:lnTo>
                  <a:pt x="1455" y="2648"/>
                </a:lnTo>
                <a:lnTo>
                  <a:pt x="1455" y="2645"/>
                </a:lnTo>
                <a:lnTo>
                  <a:pt x="1457" y="2645"/>
                </a:lnTo>
                <a:lnTo>
                  <a:pt x="1460" y="2650"/>
                </a:lnTo>
                <a:lnTo>
                  <a:pt x="1460" y="2652"/>
                </a:lnTo>
                <a:lnTo>
                  <a:pt x="1462" y="2652"/>
                </a:lnTo>
                <a:lnTo>
                  <a:pt x="1462" y="2652"/>
                </a:lnTo>
                <a:lnTo>
                  <a:pt x="1465" y="2655"/>
                </a:lnTo>
                <a:lnTo>
                  <a:pt x="1467" y="2657"/>
                </a:lnTo>
                <a:lnTo>
                  <a:pt x="1467" y="2657"/>
                </a:lnTo>
                <a:lnTo>
                  <a:pt x="1465" y="2657"/>
                </a:lnTo>
                <a:lnTo>
                  <a:pt x="1457" y="2655"/>
                </a:lnTo>
                <a:lnTo>
                  <a:pt x="1450" y="2655"/>
                </a:lnTo>
                <a:lnTo>
                  <a:pt x="1448" y="2652"/>
                </a:lnTo>
                <a:lnTo>
                  <a:pt x="1446" y="2652"/>
                </a:lnTo>
                <a:lnTo>
                  <a:pt x="1446" y="2657"/>
                </a:lnTo>
                <a:lnTo>
                  <a:pt x="1448" y="2660"/>
                </a:lnTo>
                <a:lnTo>
                  <a:pt x="1450" y="2660"/>
                </a:lnTo>
                <a:lnTo>
                  <a:pt x="1450" y="2662"/>
                </a:lnTo>
                <a:lnTo>
                  <a:pt x="1453" y="2664"/>
                </a:lnTo>
                <a:lnTo>
                  <a:pt x="1455" y="2662"/>
                </a:lnTo>
                <a:lnTo>
                  <a:pt x="1455" y="2662"/>
                </a:lnTo>
                <a:lnTo>
                  <a:pt x="1460" y="2662"/>
                </a:lnTo>
                <a:lnTo>
                  <a:pt x="1457" y="2664"/>
                </a:lnTo>
                <a:lnTo>
                  <a:pt x="1457" y="2664"/>
                </a:lnTo>
                <a:lnTo>
                  <a:pt x="1457" y="2664"/>
                </a:lnTo>
                <a:lnTo>
                  <a:pt x="1455" y="2664"/>
                </a:lnTo>
                <a:lnTo>
                  <a:pt x="1455" y="2667"/>
                </a:lnTo>
                <a:lnTo>
                  <a:pt x="1455" y="2669"/>
                </a:lnTo>
                <a:lnTo>
                  <a:pt x="1457" y="2674"/>
                </a:lnTo>
                <a:lnTo>
                  <a:pt x="1462" y="2681"/>
                </a:lnTo>
                <a:lnTo>
                  <a:pt x="1462" y="2683"/>
                </a:lnTo>
                <a:lnTo>
                  <a:pt x="1462" y="2683"/>
                </a:lnTo>
                <a:lnTo>
                  <a:pt x="1462" y="2683"/>
                </a:lnTo>
                <a:lnTo>
                  <a:pt x="1465" y="2683"/>
                </a:lnTo>
                <a:lnTo>
                  <a:pt x="1465" y="2683"/>
                </a:lnTo>
                <a:lnTo>
                  <a:pt x="1465" y="2681"/>
                </a:lnTo>
                <a:lnTo>
                  <a:pt x="1465" y="2678"/>
                </a:lnTo>
                <a:lnTo>
                  <a:pt x="1465" y="2678"/>
                </a:lnTo>
                <a:lnTo>
                  <a:pt x="1465" y="2676"/>
                </a:lnTo>
                <a:lnTo>
                  <a:pt x="1465" y="2674"/>
                </a:lnTo>
                <a:lnTo>
                  <a:pt x="1465" y="2674"/>
                </a:lnTo>
                <a:lnTo>
                  <a:pt x="1465" y="2674"/>
                </a:lnTo>
                <a:lnTo>
                  <a:pt x="1465" y="2676"/>
                </a:lnTo>
                <a:lnTo>
                  <a:pt x="1465" y="2676"/>
                </a:lnTo>
                <a:lnTo>
                  <a:pt x="1465" y="2676"/>
                </a:lnTo>
                <a:lnTo>
                  <a:pt x="1467" y="2678"/>
                </a:lnTo>
                <a:lnTo>
                  <a:pt x="1467" y="2681"/>
                </a:lnTo>
                <a:lnTo>
                  <a:pt x="1467" y="2681"/>
                </a:lnTo>
                <a:lnTo>
                  <a:pt x="1467" y="2683"/>
                </a:lnTo>
                <a:lnTo>
                  <a:pt x="1469" y="2683"/>
                </a:lnTo>
                <a:lnTo>
                  <a:pt x="1472" y="2686"/>
                </a:lnTo>
                <a:lnTo>
                  <a:pt x="1472" y="2686"/>
                </a:lnTo>
                <a:lnTo>
                  <a:pt x="1472" y="2686"/>
                </a:lnTo>
                <a:lnTo>
                  <a:pt x="1469" y="2686"/>
                </a:lnTo>
                <a:lnTo>
                  <a:pt x="1467" y="2686"/>
                </a:lnTo>
                <a:lnTo>
                  <a:pt x="1465" y="2686"/>
                </a:lnTo>
                <a:lnTo>
                  <a:pt x="1465" y="2686"/>
                </a:lnTo>
                <a:lnTo>
                  <a:pt x="1465" y="2688"/>
                </a:lnTo>
                <a:lnTo>
                  <a:pt x="1467" y="2690"/>
                </a:lnTo>
                <a:lnTo>
                  <a:pt x="1469" y="2693"/>
                </a:lnTo>
                <a:lnTo>
                  <a:pt x="1472" y="2693"/>
                </a:lnTo>
                <a:lnTo>
                  <a:pt x="1472" y="2693"/>
                </a:lnTo>
                <a:lnTo>
                  <a:pt x="1474" y="2695"/>
                </a:lnTo>
                <a:lnTo>
                  <a:pt x="1474" y="2695"/>
                </a:lnTo>
                <a:lnTo>
                  <a:pt x="1467" y="2693"/>
                </a:lnTo>
                <a:lnTo>
                  <a:pt x="1467" y="2695"/>
                </a:lnTo>
                <a:lnTo>
                  <a:pt x="1465" y="2697"/>
                </a:lnTo>
                <a:lnTo>
                  <a:pt x="1467" y="2700"/>
                </a:lnTo>
                <a:lnTo>
                  <a:pt x="1469" y="2702"/>
                </a:lnTo>
                <a:lnTo>
                  <a:pt x="1472" y="2702"/>
                </a:lnTo>
                <a:lnTo>
                  <a:pt x="1472" y="2702"/>
                </a:lnTo>
                <a:lnTo>
                  <a:pt x="1476" y="2704"/>
                </a:lnTo>
                <a:lnTo>
                  <a:pt x="1479" y="2704"/>
                </a:lnTo>
                <a:lnTo>
                  <a:pt x="1474" y="2704"/>
                </a:lnTo>
                <a:lnTo>
                  <a:pt x="1476" y="2707"/>
                </a:lnTo>
                <a:lnTo>
                  <a:pt x="1476" y="2707"/>
                </a:lnTo>
                <a:lnTo>
                  <a:pt x="1479" y="2709"/>
                </a:lnTo>
                <a:lnTo>
                  <a:pt x="1481" y="2712"/>
                </a:lnTo>
                <a:lnTo>
                  <a:pt x="1483" y="2709"/>
                </a:lnTo>
                <a:lnTo>
                  <a:pt x="1483" y="2704"/>
                </a:lnTo>
                <a:lnTo>
                  <a:pt x="1483" y="2704"/>
                </a:lnTo>
                <a:lnTo>
                  <a:pt x="1483" y="2704"/>
                </a:lnTo>
                <a:lnTo>
                  <a:pt x="1483" y="2707"/>
                </a:lnTo>
                <a:lnTo>
                  <a:pt x="1486" y="2707"/>
                </a:lnTo>
                <a:lnTo>
                  <a:pt x="1486" y="2707"/>
                </a:lnTo>
                <a:lnTo>
                  <a:pt x="1486" y="2707"/>
                </a:lnTo>
                <a:lnTo>
                  <a:pt x="1483" y="2709"/>
                </a:lnTo>
                <a:lnTo>
                  <a:pt x="1483" y="2712"/>
                </a:lnTo>
                <a:lnTo>
                  <a:pt x="1486" y="2714"/>
                </a:lnTo>
                <a:lnTo>
                  <a:pt x="1486" y="2714"/>
                </a:lnTo>
                <a:lnTo>
                  <a:pt x="1479" y="2712"/>
                </a:lnTo>
                <a:lnTo>
                  <a:pt x="1479" y="2712"/>
                </a:lnTo>
                <a:lnTo>
                  <a:pt x="1479" y="2709"/>
                </a:lnTo>
                <a:lnTo>
                  <a:pt x="1474" y="2707"/>
                </a:lnTo>
                <a:lnTo>
                  <a:pt x="1472" y="2704"/>
                </a:lnTo>
                <a:lnTo>
                  <a:pt x="1467" y="2702"/>
                </a:lnTo>
                <a:lnTo>
                  <a:pt x="1467" y="2702"/>
                </a:lnTo>
                <a:lnTo>
                  <a:pt x="1465" y="2702"/>
                </a:lnTo>
                <a:lnTo>
                  <a:pt x="1465" y="2704"/>
                </a:lnTo>
                <a:lnTo>
                  <a:pt x="1467" y="2704"/>
                </a:lnTo>
                <a:lnTo>
                  <a:pt x="1469" y="2707"/>
                </a:lnTo>
                <a:lnTo>
                  <a:pt x="1469" y="2707"/>
                </a:lnTo>
                <a:lnTo>
                  <a:pt x="1467" y="2709"/>
                </a:lnTo>
                <a:lnTo>
                  <a:pt x="1462" y="2709"/>
                </a:lnTo>
                <a:lnTo>
                  <a:pt x="1465" y="2712"/>
                </a:lnTo>
                <a:lnTo>
                  <a:pt x="1467" y="2712"/>
                </a:lnTo>
                <a:lnTo>
                  <a:pt x="1472" y="2716"/>
                </a:lnTo>
                <a:lnTo>
                  <a:pt x="1474" y="2716"/>
                </a:lnTo>
                <a:lnTo>
                  <a:pt x="1474" y="2716"/>
                </a:lnTo>
                <a:lnTo>
                  <a:pt x="1476" y="2719"/>
                </a:lnTo>
                <a:lnTo>
                  <a:pt x="1479" y="2719"/>
                </a:lnTo>
                <a:lnTo>
                  <a:pt x="1479" y="2719"/>
                </a:lnTo>
                <a:lnTo>
                  <a:pt x="1481" y="2719"/>
                </a:lnTo>
                <a:lnTo>
                  <a:pt x="1483" y="2719"/>
                </a:lnTo>
                <a:lnTo>
                  <a:pt x="1486" y="2721"/>
                </a:lnTo>
                <a:lnTo>
                  <a:pt x="1488" y="2721"/>
                </a:lnTo>
                <a:lnTo>
                  <a:pt x="1491" y="2728"/>
                </a:lnTo>
                <a:lnTo>
                  <a:pt x="1488" y="2726"/>
                </a:lnTo>
                <a:lnTo>
                  <a:pt x="1486" y="2728"/>
                </a:lnTo>
                <a:lnTo>
                  <a:pt x="1488" y="2728"/>
                </a:lnTo>
                <a:lnTo>
                  <a:pt x="1491" y="2730"/>
                </a:lnTo>
                <a:lnTo>
                  <a:pt x="1493" y="2730"/>
                </a:lnTo>
                <a:lnTo>
                  <a:pt x="1493" y="2730"/>
                </a:lnTo>
                <a:lnTo>
                  <a:pt x="1495" y="2730"/>
                </a:lnTo>
                <a:lnTo>
                  <a:pt x="1495" y="2730"/>
                </a:lnTo>
                <a:lnTo>
                  <a:pt x="1498" y="2733"/>
                </a:lnTo>
                <a:lnTo>
                  <a:pt x="1500" y="2735"/>
                </a:lnTo>
                <a:lnTo>
                  <a:pt x="1502" y="2735"/>
                </a:lnTo>
                <a:lnTo>
                  <a:pt x="1505" y="2738"/>
                </a:lnTo>
                <a:lnTo>
                  <a:pt x="1507" y="2735"/>
                </a:lnTo>
                <a:lnTo>
                  <a:pt x="1509" y="2733"/>
                </a:lnTo>
                <a:lnTo>
                  <a:pt x="1514" y="2730"/>
                </a:lnTo>
                <a:lnTo>
                  <a:pt x="1514" y="2730"/>
                </a:lnTo>
                <a:lnTo>
                  <a:pt x="1512" y="2728"/>
                </a:lnTo>
                <a:lnTo>
                  <a:pt x="1512" y="2728"/>
                </a:lnTo>
                <a:lnTo>
                  <a:pt x="1509" y="2728"/>
                </a:lnTo>
                <a:lnTo>
                  <a:pt x="1502" y="2726"/>
                </a:lnTo>
                <a:lnTo>
                  <a:pt x="1502" y="2726"/>
                </a:lnTo>
                <a:lnTo>
                  <a:pt x="1500" y="2723"/>
                </a:lnTo>
                <a:lnTo>
                  <a:pt x="1500" y="2723"/>
                </a:lnTo>
                <a:lnTo>
                  <a:pt x="1502" y="2723"/>
                </a:lnTo>
                <a:lnTo>
                  <a:pt x="1509" y="2726"/>
                </a:lnTo>
                <a:lnTo>
                  <a:pt x="1514" y="2728"/>
                </a:lnTo>
                <a:lnTo>
                  <a:pt x="1514" y="2730"/>
                </a:lnTo>
                <a:lnTo>
                  <a:pt x="1517" y="2733"/>
                </a:lnTo>
                <a:lnTo>
                  <a:pt x="1517" y="2733"/>
                </a:lnTo>
                <a:lnTo>
                  <a:pt x="1514" y="2733"/>
                </a:lnTo>
                <a:lnTo>
                  <a:pt x="1517" y="2735"/>
                </a:lnTo>
                <a:lnTo>
                  <a:pt x="1517" y="2735"/>
                </a:lnTo>
                <a:lnTo>
                  <a:pt x="1519" y="2738"/>
                </a:lnTo>
                <a:lnTo>
                  <a:pt x="1519" y="2740"/>
                </a:lnTo>
                <a:lnTo>
                  <a:pt x="1519" y="2740"/>
                </a:lnTo>
                <a:lnTo>
                  <a:pt x="1519" y="2740"/>
                </a:lnTo>
                <a:lnTo>
                  <a:pt x="1519" y="2742"/>
                </a:lnTo>
                <a:lnTo>
                  <a:pt x="1519" y="2742"/>
                </a:lnTo>
                <a:lnTo>
                  <a:pt x="1519" y="2742"/>
                </a:lnTo>
                <a:lnTo>
                  <a:pt x="1517" y="2742"/>
                </a:lnTo>
                <a:lnTo>
                  <a:pt x="1517" y="2742"/>
                </a:lnTo>
                <a:lnTo>
                  <a:pt x="1519" y="2740"/>
                </a:lnTo>
                <a:lnTo>
                  <a:pt x="1519" y="2740"/>
                </a:lnTo>
                <a:lnTo>
                  <a:pt x="1517" y="2738"/>
                </a:lnTo>
                <a:lnTo>
                  <a:pt x="1517" y="2738"/>
                </a:lnTo>
                <a:lnTo>
                  <a:pt x="1514" y="2735"/>
                </a:lnTo>
                <a:lnTo>
                  <a:pt x="1514" y="2735"/>
                </a:lnTo>
                <a:lnTo>
                  <a:pt x="1514" y="2735"/>
                </a:lnTo>
                <a:lnTo>
                  <a:pt x="1512" y="2735"/>
                </a:lnTo>
                <a:lnTo>
                  <a:pt x="1512" y="2735"/>
                </a:lnTo>
                <a:lnTo>
                  <a:pt x="1512" y="2735"/>
                </a:lnTo>
                <a:lnTo>
                  <a:pt x="1509" y="2738"/>
                </a:lnTo>
                <a:lnTo>
                  <a:pt x="1507" y="2738"/>
                </a:lnTo>
                <a:lnTo>
                  <a:pt x="1505" y="2738"/>
                </a:lnTo>
                <a:lnTo>
                  <a:pt x="1502" y="2738"/>
                </a:lnTo>
                <a:lnTo>
                  <a:pt x="1502" y="2738"/>
                </a:lnTo>
                <a:lnTo>
                  <a:pt x="1500" y="2738"/>
                </a:lnTo>
                <a:lnTo>
                  <a:pt x="1500" y="2738"/>
                </a:lnTo>
                <a:lnTo>
                  <a:pt x="1500" y="2738"/>
                </a:lnTo>
                <a:lnTo>
                  <a:pt x="1500" y="2740"/>
                </a:lnTo>
                <a:lnTo>
                  <a:pt x="1500" y="2740"/>
                </a:lnTo>
                <a:lnTo>
                  <a:pt x="1498" y="2740"/>
                </a:lnTo>
                <a:lnTo>
                  <a:pt x="1495" y="2738"/>
                </a:lnTo>
                <a:lnTo>
                  <a:pt x="1493" y="2738"/>
                </a:lnTo>
                <a:lnTo>
                  <a:pt x="1491" y="2738"/>
                </a:lnTo>
                <a:lnTo>
                  <a:pt x="1491" y="2738"/>
                </a:lnTo>
                <a:lnTo>
                  <a:pt x="1491" y="2738"/>
                </a:lnTo>
                <a:lnTo>
                  <a:pt x="1491" y="2738"/>
                </a:lnTo>
                <a:lnTo>
                  <a:pt x="1491" y="2740"/>
                </a:lnTo>
                <a:lnTo>
                  <a:pt x="1493" y="2742"/>
                </a:lnTo>
                <a:lnTo>
                  <a:pt x="1495" y="2742"/>
                </a:lnTo>
                <a:lnTo>
                  <a:pt x="1495" y="2742"/>
                </a:lnTo>
                <a:lnTo>
                  <a:pt x="1498" y="2742"/>
                </a:lnTo>
                <a:lnTo>
                  <a:pt x="1498" y="2745"/>
                </a:lnTo>
                <a:lnTo>
                  <a:pt x="1498" y="2747"/>
                </a:lnTo>
                <a:lnTo>
                  <a:pt x="1500" y="2747"/>
                </a:lnTo>
                <a:lnTo>
                  <a:pt x="1502" y="2749"/>
                </a:lnTo>
                <a:lnTo>
                  <a:pt x="1505" y="2749"/>
                </a:lnTo>
                <a:lnTo>
                  <a:pt x="1507" y="2749"/>
                </a:lnTo>
                <a:lnTo>
                  <a:pt x="1509" y="2747"/>
                </a:lnTo>
                <a:lnTo>
                  <a:pt x="1512" y="2747"/>
                </a:lnTo>
                <a:lnTo>
                  <a:pt x="1512" y="2747"/>
                </a:lnTo>
                <a:lnTo>
                  <a:pt x="1512" y="2745"/>
                </a:lnTo>
                <a:lnTo>
                  <a:pt x="1512" y="2745"/>
                </a:lnTo>
                <a:lnTo>
                  <a:pt x="1514" y="2747"/>
                </a:lnTo>
                <a:lnTo>
                  <a:pt x="1514" y="2747"/>
                </a:lnTo>
                <a:lnTo>
                  <a:pt x="1512" y="2749"/>
                </a:lnTo>
                <a:lnTo>
                  <a:pt x="1512" y="2749"/>
                </a:lnTo>
                <a:lnTo>
                  <a:pt x="1507" y="2752"/>
                </a:lnTo>
                <a:lnTo>
                  <a:pt x="1509" y="2754"/>
                </a:lnTo>
                <a:lnTo>
                  <a:pt x="1512" y="2754"/>
                </a:lnTo>
                <a:lnTo>
                  <a:pt x="1514" y="2756"/>
                </a:lnTo>
                <a:lnTo>
                  <a:pt x="1519" y="2756"/>
                </a:lnTo>
                <a:lnTo>
                  <a:pt x="1519" y="2756"/>
                </a:lnTo>
                <a:lnTo>
                  <a:pt x="1519" y="2756"/>
                </a:lnTo>
                <a:lnTo>
                  <a:pt x="1519" y="2754"/>
                </a:lnTo>
                <a:lnTo>
                  <a:pt x="1519" y="2754"/>
                </a:lnTo>
                <a:lnTo>
                  <a:pt x="1519" y="2752"/>
                </a:lnTo>
                <a:lnTo>
                  <a:pt x="1519" y="2749"/>
                </a:lnTo>
                <a:lnTo>
                  <a:pt x="1519" y="2747"/>
                </a:lnTo>
                <a:lnTo>
                  <a:pt x="1519" y="2747"/>
                </a:lnTo>
                <a:lnTo>
                  <a:pt x="1519" y="2747"/>
                </a:lnTo>
                <a:lnTo>
                  <a:pt x="1521" y="2745"/>
                </a:lnTo>
                <a:lnTo>
                  <a:pt x="1524" y="2747"/>
                </a:lnTo>
                <a:lnTo>
                  <a:pt x="1524" y="2747"/>
                </a:lnTo>
                <a:lnTo>
                  <a:pt x="1524" y="2747"/>
                </a:lnTo>
                <a:lnTo>
                  <a:pt x="1526" y="2747"/>
                </a:lnTo>
                <a:lnTo>
                  <a:pt x="1526" y="2745"/>
                </a:lnTo>
                <a:lnTo>
                  <a:pt x="1533" y="2747"/>
                </a:lnTo>
                <a:lnTo>
                  <a:pt x="1535" y="2747"/>
                </a:lnTo>
                <a:lnTo>
                  <a:pt x="1540" y="2747"/>
                </a:lnTo>
                <a:lnTo>
                  <a:pt x="1538" y="2747"/>
                </a:lnTo>
                <a:lnTo>
                  <a:pt x="1538" y="2749"/>
                </a:lnTo>
                <a:lnTo>
                  <a:pt x="1535" y="2749"/>
                </a:lnTo>
                <a:lnTo>
                  <a:pt x="1533" y="2747"/>
                </a:lnTo>
                <a:lnTo>
                  <a:pt x="1531" y="2747"/>
                </a:lnTo>
                <a:lnTo>
                  <a:pt x="1526" y="2752"/>
                </a:lnTo>
                <a:lnTo>
                  <a:pt x="1524" y="2752"/>
                </a:lnTo>
                <a:lnTo>
                  <a:pt x="1524" y="2752"/>
                </a:lnTo>
                <a:lnTo>
                  <a:pt x="1521" y="2749"/>
                </a:lnTo>
                <a:lnTo>
                  <a:pt x="1521" y="2749"/>
                </a:lnTo>
                <a:lnTo>
                  <a:pt x="1521" y="2752"/>
                </a:lnTo>
                <a:lnTo>
                  <a:pt x="1519" y="2752"/>
                </a:lnTo>
                <a:lnTo>
                  <a:pt x="1521" y="2754"/>
                </a:lnTo>
                <a:lnTo>
                  <a:pt x="1521" y="2759"/>
                </a:lnTo>
                <a:lnTo>
                  <a:pt x="1521" y="2759"/>
                </a:lnTo>
                <a:lnTo>
                  <a:pt x="1521" y="2761"/>
                </a:lnTo>
                <a:lnTo>
                  <a:pt x="1524" y="2761"/>
                </a:lnTo>
                <a:lnTo>
                  <a:pt x="1528" y="2763"/>
                </a:lnTo>
                <a:lnTo>
                  <a:pt x="1531" y="2763"/>
                </a:lnTo>
                <a:lnTo>
                  <a:pt x="1531" y="2763"/>
                </a:lnTo>
                <a:lnTo>
                  <a:pt x="1531" y="2761"/>
                </a:lnTo>
                <a:lnTo>
                  <a:pt x="1531" y="2761"/>
                </a:lnTo>
                <a:lnTo>
                  <a:pt x="1533" y="2759"/>
                </a:lnTo>
                <a:lnTo>
                  <a:pt x="1533" y="2756"/>
                </a:lnTo>
                <a:lnTo>
                  <a:pt x="1538" y="2754"/>
                </a:lnTo>
                <a:lnTo>
                  <a:pt x="1542" y="2749"/>
                </a:lnTo>
                <a:lnTo>
                  <a:pt x="1545" y="2752"/>
                </a:lnTo>
                <a:lnTo>
                  <a:pt x="1547" y="2752"/>
                </a:lnTo>
                <a:lnTo>
                  <a:pt x="1547" y="2754"/>
                </a:lnTo>
                <a:lnTo>
                  <a:pt x="1547" y="2754"/>
                </a:lnTo>
                <a:lnTo>
                  <a:pt x="1547" y="2756"/>
                </a:lnTo>
                <a:lnTo>
                  <a:pt x="1545" y="2756"/>
                </a:lnTo>
                <a:lnTo>
                  <a:pt x="1542" y="2759"/>
                </a:lnTo>
                <a:lnTo>
                  <a:pt x="1545" y="2766"/>
                </a:lnTo>
                <a:lnTo>
                  <a:pt x="1542" y="2766"/>
                </a:lnTo>
                <a:lnTo>
                  <a:pt x="1542" y="2766"/>
                </a:lnTo>
                <a:lnTo>
                  <a:pt x="1542" y="2763"/>
                </a:lnTo>
                <a:lnTo>
                  <a:pt x="1542" y="2763"/>
                </a:lnTo>
                <a:lnTo>
                  <a:pt x="1540" y="2761"/>
                </a:lnTo>
                <a:lnTo>
                  <a:pt x="1538" y="2759"/>
                </a:lnTo>
                <a:lnTo>
                  <a:pt x="1538" y="2761"/>
                </a:lnTo>
                <a:lnTo>
                  <a:pt x="1533" y="2761"/>
                </a:lnTo>
                <a:lnTo>
                  <a:pt x="1533" y="2761"/>
                </a:lnTo>
                <a:lnTo>
                  <a:pt x="1533" y="2761"/>
                </a:lnTo>
                <a:lnTo>
                  <a:pt x="1533" y="2763"/>
                </a:lnTo>
                <a:lnTo>
                  <a:pt x="1535" y="2763"/>
                </a:lnTo>
                <a:lnTo>
                  <a:pt x="1540" y="2768"/>
                </a:lnTo>
                <a:lnTo>
                  <a:pt x="1540" y="2768"/>
                </a:lnTo>
                <a:lnTo>
                  <a:pt x="1545" y="2771"/>
                </a:lnTo>
                <a:lnTo>
                  <a:pt x="1550" y="2771"/>
                </a:lnTo>
                <a:lnTo>
                  <a:pt x="1552" y="2773"/>
                </a:lnTo>
                <a:lnTo>
                  <a:pt x="1557" y="2773"/>
                </a:lnTo>
                <a:lnTo>
                  <a:pt x="1559" y="2771"/>
                </a:lnTo>
                <a:lnTo>
                  <a:pt x="1559" y="2771"/>
                </a:lnTo>
                <a:lnTo>
                  <a:pt x="1559" y="2766"/>
                </a:lnTo>
                <a:lnTo>
                  <a:pt x="1557" y="2763"/>
                </a:lnTo>
                <a:lnTo>
                  <a:pt x="1554" y="2763"/>
                </a:lnTo>
                <a:lnTo>
                  <a:pt x="1554" y="2759"/>
                </a:lnTo>
                <a:lnTo>
                  <a:pt x="1554" y="2754"/>
                </a:lnTo>
                <a:lnTo>
                  <a:pt x="1552" y="2754"/>
                </a:lnTo>
                <a:lnTo>
                  <a:pt x="1552" y="2752"/>
                </a:lnTo>
                <a:lnTo>
                  <a:pt x="1554" y="2749"/>
                </a:lnTo>
                <a:lnTo>
                  <a:pt x="1554" y="2749"/>
                </a:lnTo>
                <a:lnTo>
                  <a:pt x="1557" y="2749"/>
                </a:lnTo>
                <a:lnTo>
                  <a:pt x="1564" y="2745"/>
                </a:lnTo>
                <a:lnTo>
                  <a:pt x="1566" y="2745"/>
                </a:lnTo>
                <a:lnTo>
                  <a:pt x="1568" y="2745"/>
                </a:lnTo>
                <a:lnTo>
                  <a:pt x="1568" y="2745"/>
                </a:lnTo>
                <a:lnTo>
                  <a:pt x="1568" y="2740"/>
                </a:lnTo>
                <a:lnTo>
                  <a:pt x="1571" y="2740"/>
                </a:lnTo>
                <a:lnTo>
                  <a:pt x="1573" y="2740"/>
                </a:lnTo>
                <a:lnTo>
                  <a:pt x="1576" y="2740"/>
                </a:lnTo>
                <a:lnTo>
                  <a:pt x="1585" y="2742"/>
                </a:lnTo>
                <a:lnTo>
                  <a:pt x="1585" y="2742"/>
                </a:lnTo>
                <a:lnTo>
                  <a:pt x="1583" y="2740"/>
                </a:lnTo>
                <a:lnTo>
                  <a:pt x="1578" y="2735"/>
                </a:lnTo>
                <a:lnTo>
                  <a:pt x="1571" y="2728"/>
                </a:lnTo>
                <a:lnTo>
                  <a:pt x="1571" y="2728"/>
                </a:lnTo>
                <a:lnTo>
                  <a:pt x="1568" y="2728"/>
                </a:lnTo>
                <a:lnTo>
                  <a:pt x="1566" y="2728"/>
                </a:lnTo>
                <a:lnTo>
                  <a:pt x="1564" y="2728"/>
                </a:lnTo>
                <a:lnTo>
                  <a:pt x="1564" y="2728"/>
                </a:lnTo>
                <a:lnTo>
                  <a:pt x="1561" y="2726"/>
                </a:lnTo>
                <a:lnTo>
                  <a:pt x="1564" y="2726"/>
                </a:lnTo>
                <a:lnTo>
                  <a:pt x="1566" y="2726"/>
                </a:lnTo>
                <a:lnTo>
                  <a:pt x="1568" y="2726"/>
                </a:lnTo>
                <a:lnTo>
                  <a:pt x="1568" y="2726"/>
                </a:lnTo>
                <a:lnTo>
                  <a:pt x="1566" y="2723"/>
                </a:lnTo>
                <a:lnTo>
                  <a:pt x="1566" y="2721"/>
                </a:lnTo>
                <a:lnTo>
                  <a:pt x="1561" y="2716"/>
                </a:lnTo>
                <a:lnTo>
                  <a:pt x="1559" y="2714"/>
                </a:lnTo>
                <a:lnTo>
                  <a:pt x="1559" y="2714"/>
                </a:lnTo>
                <a:lnTo>
                  <a:pt x="1559" y="2716"/>
                </a:lnTo>
                <a:lnTo>
                  <a:pt x="1559" y="2716"/>
                </a:lnTo>
                <a:lnTo>
                  <a:pt x="1559" y="2714"/>
                </a:lnTo>
                <a:lnTo>
                  <a:pt x="1559" y="2712"/>
                </a:lnTo>
                <a:lnTo>
                  <a:pt x="1559" y="2709"/>
                </a:lnTo>
                <a:lnTo>
                  <a:pt x="1559" y="2707"/>
                </a:lnTo>
                <a:lnTo>
                  <a:pt x="1559" y="2704"/>
                </a:lnTo>
                <a:lnTo>
                  <a:pt x="1559" y="2702"/>
                </a:lnTo>
                <a:lnTo>
                  <a:pt x="1561" y="2700"/>
                </a:lnTo>
                <a:lnTo>
                  <a:pt x="1564" y="2700"/>
                </a:lnTo>
                <a:lnTo>
                  <a:pt x="1564" y="2697"/>
                </a:lnTo>
                <a:lnTo>
                  <a:pt x="1566" y="2697"/>
                </a:lnTo>
                <a:lnTo>
                  <a:pt x="1564" y="2697"/>
                </a:lnTo>
                <a:lnTo>
                  <a:pt x="1561" y="2695"/>
                </a:lnTo>
                <a:lnTo>
                  <a:pt x="1561" y="2695"/>
                </a:lnTo>
                <a:lnTo>
                  <a:pt x="1559" y="2695"/>
                </a:lnTo>
                <a:lnTo>
                  <a:pt x="1554" y="2695"/>
                </a:lnTo>
                <a:lnTo>
                  <a:pt x="1554" y="2693"/>
                </a:lnTo>
                <a:lnTo>
                  <a:pt x="1559" y="2693"/>
                </a:lnTo>
                <a:lnTo>
                  <a:pt x="1559" y="2693"/>
                </a:lnTo>
                <a:lnTo>
                  <a:pt x="1557" y="2690"/>
                </a:lnTo>
                <a:lnTo>
                  <a:pt x="1557" y="2690"/>
                </a:lnTo>
                <a:lnTo>
                  <a:pt x="1559" y="2693"/>
                </a:lnTo>
                <a:lnTo>
                  <a:pt x="1561" y="2695"/>
                </a:lnTo>
                <a:lnTo>
                  <a:pt x="1564" y="2695"/>
                </a:lnTo>
                <a:lnTo>
                  <a:pt x="1566" y="2697"/>
                </a:lnTo>
                <a:lnTo>
                  <a:pt x="1568" y="2697"/>
                </a:lnTo>
                <a:lnTo>
                  <a:pt x="1571" y="2695"/>
                </a:lnTo>
                <a:lnTo>
                  <a:pt x="1573" y="2693"/>
                </a:lnTo>
                <a:lnTo>
                  <a:pt x="1573" y="2690"/>
                </a:lnTo>
                <a:lnTo>
                  <a:pt x="1571" y="2681"/>
                </a:lnTo>
                <a:lnTo>
                  <a:pt x="1568" y="2681"/>
                </a:lnTo>
                <a:lnTo>
                  <a:pt x="1568" y="2678"/>
                </a:lnTo>
                <a:lnTo>
                  <a:pt x="1571" y="2674"/>
                </a:lnTo>
                <a:lnTo>
                  <a:pt x="1571" y="2669"/>
                </a:lnTo>
                <a:lnTo>
                  <a:pt x="1573" y="2667"/>
                </a:lnTo>
                <a:lnTo>
                  <a:pt x="1573" y="2667"/>
                </a:lnTo>
                <a:lnTo>
                  <a:pt x="1578" y="2664"/>
                </a:lnTo>
                <a:lnTo>
                  <a:pt x="1580" y="2662"/>
                </a:lnTo>
                <a:lnTo>
                  <a:pt x="1583" y="2660"/>
                </a:lnTo>
                <a:lnTo>
                  <a:pt x="1587" y="2655"/>
                </a:lnTo>
                <a:lnTo>
                  <a:pt x="1587" y="2652"/>
                </a:lnTo>
                <a:lnTo>
                  <a:pt x="1587" y="2652"/>
                </a:lnTo>
                <a:lnTo>
                  <a:pt x="1587" y="2652"/>
                </a:lnTo>
                <a:lnTo>
                  <a:pt x="1587" y="2650"/>
                </a:lnTo>
                <a:lnTo>
                  <a:pt x="1585" y="2650"/>
                </a:lnTo>
                <a:lnTo>
                  <a:pt x="1583" y="2650"/>
                </a:lnTo>
                <a:lnTo>
                  <a:pt x="1583" y="2650"/>
                </a:lnTo>
                <a:lnTo>
                  <a:pt x="1580" y="2650"/>
                </a:lnTo>
                <a:lnTo>
                  <a:pt x="1583" y="2648"/>
                </a:lnTo>
                <a:lnTo>
                  <a:pt x="1585" y="2648"/>
                </a:lnTo>
                <a:lnTo>
                  <a:pt x="1585" y="2645"/>
                </a:lnTo>
                <a:lnTo>
                  <a:pt x="1585" y="2645"/>
                </a:lnTo>
                <a:lnTo>
                  <a:pt x="1585" y="2641"/>
                </a:lnTo>
                <a:lnTo>
                  <a:pt x="1583" y="2638"/>
                </a:lnTo>
                <a:lnTo>
                  <a:pt x="1580" y="2636"/>
                </a:lnTo>
                <a:lnTo>
                  <a:pt x="1578" y="2634"/>
                </a:lnTo>
                <a:lnTo>
                  <a:pt x="1568" y="2634"/>
                </a:lnTo>
                <a:lnTo>
                  <a:pt x="1566" y="2634"/>
                </a:lnTo>
                <a:lnTo>
                  <a:pt x="1552" y="2624"/>
                </a:lnTo>
                <a:lnTo>
                  <a:pt x="1550" y="2622"/>
                </a:lnTo>
                <a:lnTo>
                  <a:pt x="1547" y="2619"/>
                </a:lnTo>
                <a:lnTo>
                  <a:pt x="1545" y="2617"/>
                </a:lnTo>
                <a:lnTo>
                  <a:pt x="1545" y="2615"/>
                </a:lnTo>
                <a:lnTo>
                  <a:pt x="1545" y="2612"/>
                </a:lnTo>
                <a:lnTo>
                  <a:pt x="1545" y="2612"/>
                </a:lnTo>
                <a:lnTo>
                  <a:pt x="1545" y="2608"/>
                </a:lnTo>
                <a:lnTo>
                  <a:pt x="1545" y="2603"/>
                </a:lnTo>
                <a:lnTo>
                  <a:pt x="1550" y="2596"/>
                </a:lnTo>
                <a:lnTo>
                  <a:pt x="1550" y="2596"/>
                </a:lnTo>
                <a:lnTo>
                  <a:pt x="1554" y="2596"/>
                </a:lnTo>
                <a:lnTo>
                  <a:pt x="1554" y="2596"/>
                </a:lnTo>
                <a:lnTo>
                  <a:pt x="1554" y="2593"/>
                </a:lnTo>
                <a:lnTo>
                  <a:pt x="1557" y="2591"/>
                </a:lnTo>
                <a:lnTo>
                  <a:pt x="1559" y="2589"/>
                </a:lnTo>
                <a:lnTo>
                  <a:pt x="1566" y="2591"/>
                </a:lnTo>
                <a:lnTo>
                  <a:pt x="1568" y="2591"/>
                </a:lnTo>
                <a:lnTo>
                  <a:pt x="1568" y="2589"/>
                </a:lnTo>
                <a:lnTo>
                  <a:pt x="1568" y="2586"/>
                </a:lnTo>
                <a:lnTo>
                  <a:pt x="1566" y="2586"/>
                </a:lnTo>
                <a:lnTo>
                  <a:pt x="1566" y="2584"/>
                </a:lnTo>
                <a:lnTo>
                  <a:pt x="1568" y="2579"/>
                </a:lnTo>
                <a:lnTo>
                  <a:pt x="1568" y="2577"/>
                </a:lnTo>
                <a:lnTo>
                  <a:pt x="1568" y="2575"/>
                </a:lnTo>
                <a:lnTo>
                  <a:pt x="1568" y="2572"/>
                </a:lnTo>
                <a:lnTo>
                  <a:pt x="1568" y="2570"/>
                </a:lnTo>
                <a:lnTo>
                  <a:pt x="1564" y="2565"/>
                </a:lnTo>
                <a:lnTo>
                  <a:pt x="1564" y="2563"/>
                </a:lnTo>
                <a:lnTo>
                  <a:pt x="1564" y="2560"/>
                </a:lnTo>
                <a:lnTo>
                  <a:pt x="1564" y="2560"/>
                </a:lnTo>
                <a:lnTo>
                  <a:pt x="1566" y="2556"/>
                </a:lnTo>
                <a:lnTo>
                  <a:pt x="1568" y="2553"/>
                </a:lnTo>
                <a:lnTo>
                  <a:pt x="1571" y="2551"/>
                </a:lnTo>
                <a:lnTo>
                  <a:pt x="1573" y="2551"/>
                </a:lnTo>
                <a:lnTo>
                  <a:pt x="1576" y="2549"/>
                </a:lnTo>
                <a:lnTo>
                  <a:pt x="1576" y="2549"/>
                </a:lnTo>
                <a:lnTo>
                  <a:pt x="1573" y="2549"/>
                </a:lnTo>
                <a:lnTo>
                  <a:pt x="1573" y="2549"/>
                </a:lnTo>
                <a:lnTo>
                  <a:pt x="1568" y="2546"/>
                </a:lnTo>
                <a:lnTo>
                  <a:pt x="1561" y="2544"/>
                </a:lnTo>
                <a:lnTo>
                  <a:pt x="1561" y="2541"/>
                </a:lnTo>
                <a:lnTo>
                  <a:pt x="1564" y="2541"/>
                </a:lnTo>
                <a:lnTo>
                  <a:pt x="1566" y="2539"/>
                </a:lnTo>
                <a:lnTo>
                  <a:pt x="1568" y="2539"/>
                </a:lnTo>
                <a:lnTo>
                  <a:pt x="1573" y="2539"/>
                </a:lnTo>
                <a:lnTo>
                  <a:pt x="1573" y="2541"/>
                </a:lnTo>
                <a:lnTo>
                  <a:pt x="1576" y="2544"/>
                </a:lnTo>
                <a:lnTo>
                  <a:pt x="1578" y="2546"/>
                </a:lnTo>
                <a:lnTo>
                  <a:pt x="1580" y="2546"/>
                </a:lnTo>
                <a:lnTo>
                  <a:pt x="1585" y="2544"/>
                </a:lnTo>
                <a:lnTo>
                  <a:pt x="1585" y="2544"/>
                </a:lnTo>
                <a:lnTo>
                  <a:pt x="1585" y="2544"/>
                </a:lnTo>
                <a:lnTo>
                  <a:pt x="1585" y="2539"/>
                </a:lnTo>
                <a:lnTo>
                  <a:pt x="1583" y="2537"/>
                </a:lnTo>
                <a:lnTo>
                  <a:pt x="1583" y="2534"/>
                </a:lnTo>
                <a:lnTo>
                  <a:pt x="1580" y="2532"/>
                </a:lnTo>
                <a:lnTo>
                  <a:pt x="1580" y="2532"/>
                </a:lnTo>
                <a:lnTo>
                  <a:pt x="1578" y="2532"/>
                </a:lnTo>
                <a:lnTo>
                  <a:pt x="1576" y="2532"/>
                </a:lnTo>
                <a:lnTo>
                  <a:pt x="1573" y="2532"/>
                </a:lnTo>
                <a:lnTo>
                  <a:pt x="1571" y="2532"/>
                </a:lnTo>
                <a:lnTo>
                  <a:pt x="1571" y="2534"/>
                </a:lnTo>
                <a:lnTo>
                  <a:pt x="1576" y="2534"/>
                </a:lnTo>
                <a:lnTo>
                  <a:pt x="1576" y="2537"/>
                </a:lnTo>
                <a:lnTo>
                  <a:pt x="1576" y="2537"/>
                </a:lnTo>
                <a:lnTo>
                  <a:pt x="1573" y="2537"/>
                </a:lnTo>
                <a:lnTo>
                  <a:pt x="1568" y="2537"/>
                </a:lnTo>
                <a:lnTo>
                  <a:pt x="1566" y="2537"/>
                </a:lnTo>
                <a:lnTo>
                  <a:pt x="1566" y="2537"/>
                </a:lnTo>
                <a:lnTo>
                  <a:pt x="1566" y="2534"/>
                </a:lnTo>
                <a:lnTo>
                  <a:pt x="1566" y="2534"/>
                </a:lnTo>
                <a:lnTo>
                  <a:pt x="1566" y="2534"/>
                </a:lnTo>
                <a:lnTo>
                  <a:pt x="1566" y="2534"/>
                </a:lnTo>
                <a:lnTo>
                  <a:pt x="1564" y="2532"/>
                </a:lnTo>
                <a:lnTo>
                  <a:pt x="1559" y="2532"/>
                </a:lnTo>
                <a:lnTo>
                  <a:pt x="1557" y="2530"/>
                </a:lnTo>
                <a:lnTo>
                  <a:pt x="1554" y="2527"/>
                </a:lnTo>
                <a:lnTo>
                  <a:pt x="1554" y="2523"/>
                </a:lnTo>
                <a:lnTo>
                  <a:pt x="1554" y="2520"/>
                </a:lnTo>
                <a:lnTo>
                  <a:pt x="1550" y="2513"/>
                </a:lnTo>
                <a:lnTo>
                  <a:pt x="1547" y="2511"/>
                </a:lnTo>
                <a:lnTo>
                  <a:pt x="1547" y="2506"/>
                </a:lnTo>
                <a:lnTo>
                  <a:pt x="1547" y="2506"/>
                </a:lnTo>
                <a:lnTo>
                  <a:pt x="1547" y="2504"/>
                </a:lnTo>
                <a:lnTo>
                  <a:pt x="1550" y="2501"/>
                </a:lnTo>
                <a:lnTo>
                  <a:pt x="1550" y="2504"/>
                </a:lnTo>
                <a:lnTo>
                  <a:pt x="1552" y="2504"/>
                </a:lnTo>
                <a:lnTo>
                  <a:pt x="1552" y="2504"/>
                </a:lnTo>
                <a:lnTo>
                  <a:pt x="1552" y="2504"/>
                </a:lnTo>
                <a:lnTo>
                  <a:pt x="1554" y="2506"/>
                </a:lnTo>
                <a:lnTo>
                  <a:pt x="1559" y="2506"/>
                </a:lnTo>
                <a:lnTo>
                  <a:pt x="1564" y="2508"/>
                </a:lnTo>
                <a:lnTo>
                  <a:pt x="1571" y="2511"/>
                </a:lnTo>
                <a:lnTo>
                  <a:pt x="1573" y="2511"/>
                </a:lnTo>
                <a:lnTo>
                  <a:pt x="1580" y="2511"/>
                </a:lnTo>
                <a:lnTo>
                  <a:pt x="1585" y="2511"/>
                </a:lnTo>
                <a:lnTo>
                  <a:pt x="1587" y="2508"/>
                </a:lnTo>
                <a:lnTo>
                  <a:pt x="1594" y="2506"/>
                </a:lnTo>
                <a:lnTo>
                  <a:pt x="1594" y="2504"/>
                </a:lnTo>
                <a:lnTo>
                  <a:pt x="1594" y="2501"/>
                </a:lnTo>
                <a:lnTo>
                  <a:pt x="1590" y="2497"/>
                </a:lnTo>
                <a:lnTo>
                  <a:pt x="1590" y="2494"/>
                </a:lnTo>
                <a:lnTo>
                  <a:pt x="1590" y="2492"/>
                </a:lnTo>
                <a:lnTo>
                  <a:pt x="1587" y="2487"/>
                </a:lnTo>
                <a:lnTo>
                  <a:pt x="1590" y="2487"/>
                </a:lnTo>
                <a:lnTo>
                  <a:pt x="1590" y="2487"/>
                </a:lnTo>
                <a:lnTo>
                  <a:pt x="1592" y="2485"/>
                </a:lnTo>
                <a:lnTo>
                  <a:pt x="1590" y="2480"/>
                </a:lnTo>
                <a:lnTo>
                  <a:pt x="1590" y="2478"/>
                </a:lnTo>
                <a:lnTo>
                  <a:pt x="1590" y="2478"/>
                </a:lnTo>
                <a:lnTo>
                  <a:pt x="1587" y="2475"/>
                </a:lnTo>
                <a:lnTo>
                  <a:pt x="1590" y="2475"/>
                </a:lnTo>
                <a:lnTo>
                  <a:pt x="1587" y="2475"/>
                </a:lnTo>
                <a:lnTo>
                  <a:pt x="1585" y="2473"/>
                </a:lnTo>
                <a:lnTo>
                  <a:pt x="1585" y="2473"/>
                </a:lnTo>
                <a:lnTo>
                  <a:pt x="1583" y="2471"/>
                </a:lnTo>
                <a:lnTo>
                  <a:pt x="1583" y="2468"/>
                </a:lnTo>
                <a:lnTo>
                  <a:pt x="1580" y="2464"/>
                </a:lnTo>
                <a:lnTo>
                  <a:pt x="1580" y="2464"/>
                </a:lnTo>
                <a:lnTo>
                  <a:pt x="1583" y="2464"/>
                </a:lnTo>
                <a:lnTo>
                  <a:pt x="1587" y="2466"/>
                </a:lnTo>
                <a:lnTo>
                  <a:pt x="1590" y="2466"/>
                </a:lnTo>
                <a:lnTo>
                  <a:pt x="1594" y="2468"/>
                </a:lnTo>
                <a:lnTo>
                  <a:pt x="1599" y="2468"/>
                </a:lnTo>
                <a:lnTo>
                  <a:pt x="1604" y="2468"/>
                </a:lnTo>
                <a:lnTo>
                  <a:pt x="1606" y="2468"/>
                </a:lnTo>
                <a:lnTo>
                  <a:pt x="1625" y="2464"/>
                </a:lnTo>
                <a:lnTo>
                  <a:pt x="1628" y="2464"/>
                </a:lnTo>
                <a:lnTo>
                  <a:pt x="1637" y="2461"/>
                </a:lnTo>
                <a:lnTo>
                  <a:pt x="1651" y="2456"/>
                </a:lnTo>
                <a:lnTo>
                  <a:pt x="1658" y="2449"/>
                </a:lnTo>
                <a:lnTo>
                  <a:pt x="1661" y="2449"/>
                </a:lnTo>
                <a:lnTo>
                  <a:pt x="1661" y="2445"/>
                </a:lnTo>
                <a:lnTo>
                  <a:pt x="1661" y="2440"/>
                </a:lnTo>
                <a:lnTo>
                  <a:pt x="1665" y="2435"/>
                </a:lnTo>
                <a:lnTo>
                  <a:pt x="1668" y="2423"/>
                </a:lnTo>
                <a:lnTo>
                  <a:pt x="1668" y="2421"/>
                </a:lnTo>
                <a:lnTo>
                  <a:pt x="1668" y="2419"/>
                </a:lnTo>
                <a:lnTo>
                  <a:pt x="1665" y="2412"/>
                </a:lnTo>
                <a:lnTo>
                  <a:pt x="1665" y="2412"/>
                </a:lnTo>
                <a:lnTo>
                  <a:pt x="1665" y="2412"/>
                </a:lnTo>
                <a:lnTo>
                  <a:pt x="1661" y="2412"/>
                </a:lnTo>
                <a:lnTo>
                  <a:pt x="1658" y="2409"/>
                </a:lnTo>
                <a:lnTo>
                  <a:pt x="1654" y="2407"/>
                </a:lnTo>
                <a:lnTo>
                  <a:pt x="1654" y="2404"/>
                </a:lnTo>
                <a:lnTo>
                  <a:pt x="1651" y="2402"/>
                </a:lnTo>
                <a:lnTo>
                  <a:pt x="1651" y="2397"/>
                </a:lnTo>
                <a:lnTo>
                  <a:pt x="1654" y="2393"/>
                </a:lnTo>
                <a:lnTo>
                  <a:pt x="1651" y="2390"/>
                </a:lnTo>
                <a:lnTo>
                  <a:pt x="1649" y="2386"/>
                </a:lnTo>
                <a:lnTo>
                  <a:pt x="1644" y="2383"/>
                </a:lnTo>
                <a:lnTo>
                  <a:pt x="1639" y="2381"/>
                </a:lnTo>
                <a:lnTo>
                  <a:pt x="1630" y="2376"/>
                </a:lnTo>
                <a:lnTo>
                  <a:pt x="1625" y="2371"/>
                </a:lnTo>
                <a:lnTo>
                  <a:pt x="1625" y="2371"/>
                </a:lnTo>
                <a:lnTo>
                  <a:pt x="1623" y="2367"/>
                </a:lnTo>
                <a:lnTo>
                  <a:pt x="1625" y="2367"/>
                </a:lnTo>
                <a:lnTo>
                  <a:pt x="1625" y="2367"/>
                </a:lnTo>
                <a:lnTo>
                  <a:pt x="1625" y="2364"/>
                </a:lnTo>
                <a:lnTo>
                  <a:pt x="1625" y="2362"/>
                </a:lnTo>
                <a:lnTo>
                  <a:pt x="1623" y="2360"/>
                </a:lnTo>
                <a:lnTo>
                  <a:pt x="1623" y="2360"/>
                </a:lnTo>
                <a:lnTo>
                  <a:pt x="1620" y="2355"/>
                </a:lnTo>
                <a:lnTo>
                  <a:pt x="1620" y="2355"/>
                </a:lnTo>
                <a:lnTo>
                  <a:pt x="1620" y="2345"/>
                </a:lnTo>
                <a:lnTo>
                  <a:pt x="1620" y="2343"/>
                </a:lnTo>
                <a:lnTo>
                  <a:pt x="1620" y="2341"/>
                </a:lnTo>
                <a:lnTo>
                  <a:pt x="1620" y="2341"/>
                </a:lnTo>
                <a:lnTo>
                  <a:pt x="1623" y="2341"/>
                </a:lnTo>
                <a:lnTo>
                  <a:pt x="1623" y="2341"/>
                </a:lnTo>
                <a:lnTo>
                  <a:pt x="1623" y="2338"/>
                </a:lnTo>
                <a:lnTo>
                  <a:pt x="1620" y="2331"/>
                </a:lnTo>
                <a:lnTo>
                  <a:pt x="1620" y="2329"/>
                </a:lnTo>
                <a:lnTo>
                  <a:pt x="1623" y="2331"/>
                </a:lnTo>
                <a:lnTo>
                  <a:pt x="1623" y="2334"/>
                </a:lnTo>
                <a:lnTo>
                  <a:pt x="1625" y="2338"/>
                </a:lnTo>
                <a:lnTo>
                  <a:pt x="1625" y="2338"/>
                </a:lnTo>
                <a:lnTo>
                  <a:pt x="1625" y="2341"/>
                </a:lnTo>
                <a:lnTo>
                  <a:pt x="1623" y="2343"/>
                </a:lnTo>
                <a:lnTo>
                  <a:pt x="1623" y="2343"/>
                </a:lnTo>
                <a:lnTo>
                  <a:pt x="1620" y="2343"/>
                </a:lnTo>
                <a:lnTo>
                  <a:pt x="1620" y="2345"/>
                </a:lnTo>
                <a:lnTo>
                  <a:pt x="1620" y="2350"/>
                </a:lnTo>
                <a:lnTo>
                  <a:pt x="1623" y="2355"/>
                </a:lnTo>
                <a:lnTo>
                  <a:pt x="1623" y="2360"/>
                </a:lnTo>
                <a:lnTo>
                  <a:pt x="1628" y="2362"/>
                </a:lnTo>
                <a:lnTo>
                  <a:pt x="1632" y="2367"/>
                </a:lnTo>
                <a:lnTo>
                  <a:pt x="1635" y="2369"/>
                </a:lnTo>
                <a:lnTo>
                  <a:pt x="1635" y="2371"/>
                </a:lnTo>
                <a:lnTo>
                  <a:pt x="1637" y="2371"/>
                </a:lnTo>
                <a:lnTo>
                  <a:pt x="1642" y="2371"/>
                </a:lnTo>
                <a:lnTo>
                  <a:pt x="1649" y="2371"/>
                </a:lnTo>
                <a:lnTo>
                  <a:pt x="1654" y="2376"/>
                </a:lnTo>
                <a:lnTo>
                  <a:pt x="1663" y="2376"/>
                </a:lnTo>
                <a:lnTo>
                  <a:pt x="1663" y="2378"/>
                </a:lnTo>
                <a:lnTo>
                  <a:pt x="1665" y="2381"/>
                </a:lnTo>
                <a:lnTo>
                  <a:pt x="1668" y="2381"/>
                </a:lnTo>
                <a:lnTo>
                  <a:pt x="1668" y="2381"/>
                </a:lnTo>
                <a:lnTo>
                  <a:pt x="1672" y="2378"/>
                </a:lnTo>
                <a:lnTo>
                  <a:pt x="1675" y="2376"/>
                </a:lnTo>
                <a:lnTo>
                  <a:pt x="1682" y="2378"/>
                </a:lnTo>
                <a:lnTo>
                  <a:pt x="1684" y="2381"/>
                </a:lnTo>
                <a:lnTo>
                  <a:pt x="1687" y="2381"/>
                </a:lnTo>
                <a:lnTo>
                  <a:pt x="1689" y="2381"/>
                </a:lnTo>
                <a:lnTo>
                  <a:pt x="1698" y="2376"/>
                </a:lnTo>
                <a:lnTo>
                  <a:pt x="1701" y="2376"/>
                </a:lnTo>
                <a:lnTo>
                  <a:pt x="1701" y="2376"/>
                </a:lnTo>
                <a:lnTo>
                  <a:pt x="1703" y="2371"/>
                </a:lnTo>
                <a:lnTo>
                  <a:pt x="1708" y="2369"/>
                </a:lnTo>
                <a:lnTo>
                  <a:pt x="1708" y="2367"/>
                </a:lnTo>
                <a:lnTo>
                  <a:pt x="1710" y="2362"/>
                </a:lnTo>
                <a:lnTo>
                  <a:pt x="1710" y="2357"/>
                </a:lnTo>
                <a:lnTo>
                  <a:pt x="1710" y="2357"/>
                </a:lnTo>
                <a:lnTo>
                  <a:pt x="1713" y="2355"/>
                </a:lnTo>
                <a:lnTo>
                  <a:pt x="1717" y="2348"/>
                </a:lnTo>
                <a:lnTo>
                  <a:pt x="1720" y="2345"/>
                </a:lnTo>
                <a:lnTo>
                  <a:pt x="1722" y="2343"/>
                </a:lnTo>
                <a:lnTo>
                  <a:pt x="1722" y="2336"/>
                </a:lnTo>
                <a:lnTo>
                  <a:pt x="1724" y="2329"/>
                </a:lnTo>
                <a:lnTo>
                  <a:pt x="1724" y="2327"/>
                </a:lnTo>
                <a:lnTo>
                  <a:pt x="1727" y="2324"/>
                </a:lnTo>
                <a:lnTo>
                  <a:pt x="1727" y="2322"/>
                </a:lnTo>
                <a:lnTo>
                  <a:pt x="1727" y="2319"/>
                </a:lnTo>
                <a:lnTo>
                  <a:pt x="1724" y="2317"/>
                </a:lnTo>
                <a:lnTo>
                  <a:pt x="1724" y="2317"/>
                </a:lnTo>
                <a:lnTo>
                  <a:pt x="1724" y="2312"/>
                </a:lnTo>
                <a:lnTo>
                  <a:pt x="1727" y="2310"/>
                </a:lnTo>
                <a:lnTo>
                  <a:pt x="1727" y="2308"/>
                </a:lnTo>
                <a:lnTo>
                  <a:pt x="1727" y="2305"/>
                </a:lnTo>
                <a:lnTo>
                  <a:pt x="1727" y="2305"/>
                </a:lnTo>
                <a:lnTo>
                  <a:pt x="1731" y="2303"/>
                </a:lnTo>
                <a:lnTo>
                  <a:pt x="1734" y="2301"/>
                </a:lnTo>
                <a:lnTo>
                  <a:pt x="1734" y="2298"/>
                </a:lnTo>
                <a:lnTo>
                  <a:pt x="1734" y="2298"/>
                </a:lnTo>
                <a:lnTo>
                  <a:pt x="1734" y="2296"/>
                </a:lnTo>
                <a:lnTo>
                  <a:pt x="1736" y="2293"/>
                </a:lnTo>
                <a:lnTo>
                  <a:pt x="1734" y="2291"/>
                </a:lnTo>
                <a:lnTo>
                  <a:pt x="1736" y="2291"/>
                </a:lnTo>
                <a:lnTo>
                  <a:pt x="1736" y="2293"/>
                </a:lnTo>
                <a:lnTo>
                  <a:pt x="1736" y="2289"/>
                </a:lnTo>
                <a:lnTo>
                  <a:pt x="1736" y="2286"/>
                </a:lnTo>
                <a:lnTo>
                  <a:pt x="1736" y="2286"/>
                </a:lnTo>
                <a:lnTo>
                  <a:pt x="1739" y="2284"/>
                </a:lnTo>
                <a:lnTo>
                  <a:pt x="1734" y="2282"/>
                </a:lnTo>
                <a:lnTo>
                  <a:pt x="1734" y="2279"/>
                </a:lnTo>
                <a:lnTo>
                  <a:pt x="1734" y="2277"/>
                </a:lnTo>
                <a:lnTo>
                  <a:pt x="1734" y="2277"/>
                </a:lnTo>
                <a:lnTo>
                  <a:pt x="1736" y="2279"/>
                </a:lnTo>
                <a:lnTo>
                  <a:pt x="1736" y="2282"/>
                </a:lnTo>
                <a:lnTo>
                  <a:pt x="1739" y="2282"/>
                </a:lnTo>
                <a:lnTo>
                  <a:pt x="1741" y="2284"/>
                </a:lnTo>
                <a:lnTo>
                  <a:pt x="1741" y="2284"/>
                </a:lnTo>
                <a:lnTo>
                  <a:pt x="1746" y="2282"/>
                </a:lnTo>
                <a:lnTo>
                  <a:pt x="1748" y="2282"/>
                </a:lnTo>
                <a:lnTo>
                  <a:pt x="1748" y="2284"/>
                </a:lnTo>
                <a:lnTo>
                  <a:pt x="1748" y="2286"/>
                </a:lnTo>
                <a:lnTo>
                  <a:pt x="1748" y="2286"/>
                </a:lnTo>
                <a:lnTo>
                  <a:pt x="1746" y="2286"/>
                </a:lnTo>
                <a:lnTo>
                  <a:pt x="1746" y="2286"/>
                </a:lnTo>
                <a:lnTo>
                  <a:pt x="1748" y="2291"/>
                </a:lnTo>
                <a:lnTo>
                  <a:pt x="1746" y="2293"/>
                </a:lnTo>
                <a:lnTo>
                  <a:pt x="1743" y="2296"/>
                </a:lnTo>
                <a:lnTo>
                  <a:pt x="1743" y="2298"/>
                </a:lnTo>
                <a:lnTo>
                  <a:pt x="1743" y="2298"/>
                </a:lnTo>
                <a:lnTo>
                  <a:pt x="1743" y="2301"/>
                </a:lnTo>
                <a:lnTo>
                  <a:pt x="1741" y="2298"/>
                </a:lnTo>
                <a:lnTo>
                  <a:pt x="1741" y="2301"/>
                </a:lnTo>
                <a:lnTo>
                  <a:pt x="1741" y="2303"/>
                </a:lnTo>
                <a:lnTo>
                  <a:pt x="1741" y="2305"/>
                </a:lnTo>
                <a:lnTo>
                  <a:pt x="1739" y="2308"/>
                </a:lnTo>
                <a:lnTo>
                  <a:pt x="1736" y="2310"/>
                </a:lnTo>
                <a:lnTo>
                  <a:pt x="1734" y="2315"/>
                </a:lnTo>
                <a:lnTo>
                  <a:pt x="1731" y="2315"/>
                </a:lnTo>
                <a:lnTo>
                  <a:pt x="1731" y="2315"/>
                </a:lnTo>
                <a:lnTo>
                  <a:pt x="1729" y="2315"/>
                </a:lnTo>
                <a:lnTo>
                  <a:pt x="1729" y="2315"/>
                </a:lnTo>
                <a:lnTo>
                  <a:pt x="1727" y="2315"/>
                </a:lnTo>
                <a:lnTo>
                  <a:pt x="1727" y="2317"/>
                </a:lnTo>
                <a:lnTo>
                  <a:pt x="1727" y="2317"/>
                </a:lnTo>
                <a:lnTo>
                  <a:pt x="1727" y="2319"/>
                </a:lnTo>
                <a:lnTo>
                  <a:pt x="1729" y="2322"/>
                </a:lnTo>
                <a:lnTo>
                  <a:pt x="1729" y="2319"/>
                </a:lnTo>
                <a:lnTo>
                  <a:pt x="1731" y="2317"/>
                </a:lnTo>
                <a:lnTo>
                  <a:pt x="1736" y="2312"/>
                </a:lnTo>
                <a:lnTo>
                  <a:pt x="1741" y="2308"/>
                </a:lnTo>
                <a:lnTo>
                  <a:pt x="1746" y="2303"/>
                </a:lnTo>
                <a:lnTo>
                  <a:pt x="1748" y="2298"/>
                </a:lnTo>
                <a:lnTo>
                  <a:pt x="1748" y="2296"/>
                </a:lnTo>
                <a:lnTo>
                  <a:pt x="1753" y="2286"/>
                </a:lnTo>
                <a:lnTo>
                  <a:pt x="1755" y="2272"/>
                </a:lnTo>
                <a:lnTo>
                  <a:pt x="1760" y="2263"/>
                </a:lnTo>
                <a:lnTo>
                  <a:pt x="1762" y="2258"/>
                </a:lnTo>
                <a:lnTo>
                  <a:pt x="1767" y="2253"/>
                </a:lnTo>
                <a:lnTo>
                  <a:pt x="1769" y="2249"/>
                </a:lnTo>
                <a:lnTo>
                  <a:pt x="1774" y="2246"/>
                </a:lnTo>
                <a:lnTo>
                  <a:pt x="1774" y="2244"/>
                </a:lnTo>
                <a:lnTo>
                  <a:pt x="1774" y="2242"/>
                </a:lnTo>
                <a:lnTo>
                  <a:pt x="1776" y="2239"/>
                </a:lnTo>
                <a:lnTo>
                  <a:pt x="1776" y="2237"/>
                </a:lnTo>
                <a:lnTo>
                  <a:pt x="1774" y="2230"/>
                </a:lnTo>
                <a:lnTo>
                  <a:pt x="1774" y="2225"/>
                </a:lnTo>
                <a:lnTo>
                  <a:pt x="1774" y="2220"/>
                </a:lnTo>
                <a:lnTo>
                  <a:pt x="1774" y="2218"/>
                </a:lnTo>
                <a:lnTo>
                  <a:pt x="1774" y="2218"/>
                </a:lnTo>
                <a:lnTo>
                  <a:pt x="1774" y="2216"/>
                </a:lnTo>
                <a:lnTo>
                  <a:pt x="1774" y="2216"/>
                </a:lnTo>
                <a:lnTo>
                  <a:pt x="1772" y="2211"/>
                </a:lnTo>
                <a:lnTo>
                  <a:pt x="1769" y="2206"/>
                </a:lnTo>
                <a:lnTo>
                  <a:pt x="1769" y="2206"/>
                </a:lnTo>
                <a:lnTo>
                  <a:pt x="1769" y="2204"/>
                </a:lnTo>
                <a:lnTo>
                  <a:pt x="1769" y="2201"/>
                </a:lnTo>
                <a:lnTo>
                  <a:pt x="1769" y="2199"/>
                </a:lnTo>
                <a:lnTo>
                  <a:pt x="1767" y="2199"/>
                </a:lnTo>
                <a:lnTo>
                  <a:pt x="1769" y="2197"/>
                </a:lnTo>
                <a:lnTo>
                  <a:pt x="1769" y="2197"/>
                </a:lnTo>
                <a:lnTo>
                  <a:pt x="1769" y="2197"/>
                </a:lnTo>
                <a:lnTo>
                  <a:pt x="1769" y="2192"/>
                </a:lnTo>
                <a:lnTo>
                  <a:pt x="1769" y="2190"/>
                </a:lnTo>
                <a:lnTo>
                  <a:pt x="1769" y="2190"/>
                </a:lnTo>
                <a:lnTo>
                  <a:pt x="1769" y="2190"/>
                </a:lnTo>
                <a:lnTo>
                  <a:pt x="1772" y="2190"/>
                </a:lnTo>
                <a:lnTo>
                  <a:pt x="1772" y="2185"/>
                </a:lnTo>
                <a:lnTo>
                  <a:pt x="1772" y="2182"/>
                </a:lnTo>
                <a:lnTo>
                  <a:pt x="1769" y="2182"/>
                </a:lnTo>
                <a:lnTo>
                  <a:pt x="1767" y="2182"/>
                </a:lnTo>
                <a:lnTo>
                  <a:pt x="1767" y="2180"/>
                </a:lnTo>
                <a:lnTo>
                  <a:pt x="1767" y="2180"/>
                </a:lnTo>
                <a:lnTo>
                  <a:pt x="1769" y="2180"/>
                </a:lnTo>
                <a:lnTo>
                  <a:pt x="1772" y="2180"/>
                </a:lnTo>
                <a:lnTo>
                  <a:pt x="1772" y="2180"/>
                </a:lnTo>
                <a:lnTo>
                  <a:pt x="1772" y="2178"/>
                </a:lnTo>
                <a:lnTo>
                  <a:pt x="1772" y="2178"/>
                </a:lnTo>
                <a:lnTo>
                  <a:pt x="1774" y="2178"/>
                </a:lnTo>
                <a:lnTo>
                  <a:pt x="1776" y="2178"/>
                </a:lnTo>
                <a:lnTo>
                  <a:pt x="1774" y="2180"/>
                </a:lnTo>
                <a:lnTo>
                  <a:pt x="1776" y="2180"/>
                </a:lnTo>
                <a:lnTo>
                  <a:pt x="1779" y="2175"/>
                </a:lnTo>
                <a:lnTo>
                  <a:pt x="1781" y="2175"/>
                </a:lnTo>
                <a:lnTo>
                  <a:pt x="1781" y="2173"/>
                </a:lnTo>
                <a:lnTo>
                  <a:pt x="1779" y="2173"/>
                </a:lnTo>
                <a:lnTo>
                  <a:pt x="1779" y="2173"/>
                </a:lnTo>
                <a:lnTo>
                  <a:pt x="1779" y="2171"/>
                </a:lnTo>
                <a:lnTo>
                  <a:pt x="1781" y="2171"/>
                </a:lnTo>
                <a:lnTo>
                  <a:pt x="1781" y="2171"/>
                </a:lnTo>
                <a:lnTo>
                  <a:pt x="1786" y="2166"/>
                </a:lnTo>
                <a:lnTo>
                  <a:pt x="1793" y="2161"/>
                </a:lnTo>
                <a:lnTo>
                  <a:pt x="1798" y="2154"/>
                </a:lnTo>
                <a:lnTo>
                  <a:pt x="1802" y="2152"/>
                </a:lnTo>
                <a:lnTo>
                  <a:pt x="1812" y="2145"/>
                </a:lnTo>
                <a:lnTo>
                  <a:pt x="1814" y="2145"/>
                </a:lnTo>
                <a:lnTo>
                  <a:pt x="1819" y="2145"/>
                </a:lnTo>
                <a:lnTo>
                  <a:pt x="1821" y="2147"/>
                </a:lnTo>
                <a:lnTo>
                  <a:pt x="1821" y="2147"/>
                </a:lnTo>
                <a:lnTo>
                  <a:pt x="1821" y="2145"/>
                </a:lnTo>
                <a:lnTo>
                  <a:pt x="1821" y="2142"/>
                </a:lnTo>
                <a:lnTo>
                  <a:pt x="1824" y="2142"/>
                </a:lnTo>
                <a:lnTo>
                  <a:pt x="1826" y="2142"/>
                </a:lnTo>
                <a:lnTo>
                  <a:pt x="1831" y="2138"/>
                </a:lnTo>
                <a:lnTo>
                  <a:pt x="1835" y="2135"/>
                </a:lnTo>
                <a:lnTo>
                  <a:pt x="1835" y="2135"/>
                </a:lnTo>
                <a:lnTo>
                  <a:pt x="1838" y="2135"/>
                </a:lnTo>
                <a:lnTo>
                  <a:pt x="1835" y="2133"/>
                </a:lnTo>
                <a:lnTo>
                  <a:pt x="1835" y="2133"/>
                </a:lnTo>
                <a:lnTo>
                  <a:pt x="1835" y="2130"/>
                </a:lnTo>
                <a:lnTo>
                  <a:pt x="1835" y="2130"/>
                </a:lnTo>
                <a:lnTo>
                  <a:pt x="1840" y="2128"/>
                </a:lnTo>
                <a:lnTo>
                  <a:pt x="1845" y="2128"/>
                </a:lnTo>
                <a:lnTo>
                  <a:pt x="1845" y="2128"/>
                </a:lnTo>
                <a:lnTo>
                  <a:pt x="1850" y="2128"/>
                </a:lnTo>
                <a:lnTo>
                  <a:pt x="1852" y="2128"/>
                </a:lnTo>
                <a:lnTo>
                  <a:pt x="1852" y="2128"/>
                </a:lnTo>
                <a:lnTo>
                  <a:pt x="1850" y="2130"/>
                </a:lnTo>
                <a:lnTo>
                  <a:pt x="1850" y="2130"/>
                </a:lnTo>
                <a:lnTo>
                  <a:pt x="1847" y="2130"/>
                </a:lnTo>
                <a:lnTo>
                  <a:pt x="1850" y="2130"/>
                </a:lnTo>
                <a:lnTo>
                  <a:pt x="1852" y="2130"/>
                </a:lnTo>
                <a:lnTo>
                  <a:pt x="1854" y="2130"/>
                </a:lnTo>
                <a:lnTo>
                  <a:pt x="1859" y="2128"/>
                </a:lnTo>
                <a:lnTo>
                  <a:pt x="1861" y="2128"/>
                </a:lnTo>
                <a:lnTo>
                  <a:pt x="1861" y="2128"/>
                </a:lnTo>
                <a:lnTo>
                  <a:pt x="1861" y="2126"/>
                </a:lnTo>
                <a:lnTo>
                  <a:pt x="1861" y="2126"/>
                </a:lnTo>
                <a:lnTo>
                  <a:pt x="1859" y="2126"/>
                </a:lnTo>
                <a:lnTo>
                  <a:pt x="1861" y="2123"/>
                </a:lnTo>
                <a:lnTo>
                  <a:pt x="1861" y="2123"/>
                </a:lnTo>
                <a:lnTo>
                  <a:pt x="1864" y="2123"/>
                </a:lnTo>
                <a:lnTo>
                  <a:pt x="1864" y="2123"/>
                </a:lnTo>
                <a:lnTo>
                  <a:pt x="1864" y="2126"/>
                </a:lnTo>
                <a:lnTo>
                  <a:pt x="1864" y="2128"/>
                </a:lnTo>
                <a:lnTo>
                  <a:pt x="1864" y="2128"/>
                </a:lnTo>
                <a:lnTo>
                  <a:pt x="1866" y="2128"/>
                </a:lnTo>
                <a:lnTo>
                  <a:pt x="1868" y="2128"/>
                </a:lnTo>
                <a:lnTo>
                  <a:pt x="1873" y="2128"/>
                </a:lnTo>
                <a:lnTo>
                  <a:pt x="1880" y="2128"/>
                </a:lnTo>
                <a:lnTo>
                  <a:pt x="1883" y="2128"/>
                </a:lnTo>
                <a:lnTo>
                  <a:pt x="1883" y="2126"/>
                </a:lnTo>
                <a:lnTo>
                  <a:pt x="1885" y="2123"/>
                </a:lnTo>
                <a:lnTo>
                  <a:pt x="1883" y="2123"/>
                </a:lnTo>
                <a:lnTo>
                  <a:pt x="1883" y="2121"/>
                </a:lnTo>
                <a:lnTo>
                  <a:pt x="1883" y="2121"/>
                </a:lnTo>
                <a:lnTo>
                  <a:pt x="1887" y="2114"/>
                </a:lnTo>
                <a:lnTo>
                  <a:pt x="1890" y="2114"/>
                </a:lnTo>
                <a:lnTo>
                  <a:pt x="1897" y="2109"/>
                </a:lnTo>
                <a:lnTo>
                  <a:pt x="1899" y="2107"/>
                </a:lnTo>
                <a:lnTo>
                  <a:pt x="1899" y="2107"/>
                </a:lnTo>
                <a:lnTo>
                  <a:pt x="1899" y="2100"/>
                </a:lnTo>
                <a:lnTo>
                  <a:pt x="1899" y="2100"/>
                </a:lnTo>
                <a:lnTo>
                  <a:pt x="1897" y="2097"/>
                </a:lnTo>
                <a:lnTo>
                  <a:pt x="1899" y="2093"/>
                </a:lnTo>
                <a:lnTo>
                  <a:pt x="1902" y="2088"/>
                </a:lnTo>
                <a:lnTo>
                  <a:pt x="1902" y="2086"/>
                </a:lnTo>
                <a:lnTo>
                  <a:pt x="1902" y="2083"/>
                </a:lnTo>
                <a:lnTo>
                  <a:pt x="1904" y="2083"/>
                </a:lnTo>
                <a:lnTo>
                  <a:pt x="1909" y="2079"/>
                </a:lnTo>
                <a:lnTo>
                  <a:pt x="1909" y="2074"/>
                </a:lnTo>
                <a:lnTo>
                  <a:pt x="1909" y="2071"/>
                </a:lnTo>
                <a:lnTo>
                  <a:pt x="1911" y="2069"/>
                </a:lnTo>
                <a:lnTo>
                  <a:pt x="1911" y="2064"/>
                </a:lnTo>
                <a:lnTo>
                  <a:pt x="1913" y="2060"/>
                </a:lnTo>
                <a:lnTo>
                  <a:pt x="1918" y="2057"/>
                </a:lnTo>
                <a:lnTo>
                  <a:pt x="1918" y="2057"/>
                </a:lnTo>
                <a:lnTo>
                  <a:pt x="1918" y="2055"/>
                </a:lnTo>
                <a:lnTo>
                  <a:pt x="1918" y="2050"/>
                </a:lnTo>
                <a:lnTo>
                  <a:pt x="1918" y="2041"/>
                </a:lnTo>
                <a:lnTo>
                  <a:pt x="1918" y="2036"/>
                </a:lnTo>
                <a:lnTo>
                  <a:pt x="1918" y="2029"/>
                </a:lnTo>
                <a:lnTo>
                  <a:pt x="1920" y="2024"/>
                </a:lnTo>
                <a:lnTo>
                  <a:pt x="1923" y="2022"/>
                </a:lnTo>
                <a:lnTo>
                  <a:pt x="1925" y="2019"/>
                </a:lnTo>
                <a:lnTo>
                  <a:pt x="1928" y="2017"/>
                </a:lnTo>
                <a:lnTo>
                  <a:pt x="1925" y="2017"/>
                </a:lnTo>
                <a:lnTo>
                  <a:pt x="1925" y="2010"/>
                </a:lnTo>
                <a:lnTo>
                  <a:pt x="1925" y="2005"/>
                </a:lnTo>
                <a:lnTo>
                  <a:pt x="1925" y="2003"/>
                </a:lnTo>
                <a:lnTo>
                  <a:pt x="1925" y="1998"/>
                </a:lnTo>
                <a:lnTo>
                  <a:pt x="1928" y="1991"/>
                </a:lnTo>
                <a:lnTo>
                  <a:pt x="1928" y="1986"/>
                </a:lnTo>
                <a:lnTo>
                  <a:pt x="1930" y="1979"/>
                </a:lnTo>
                <a:lnTo>
                  <a:pt x="1930" y="1977"/>
                </a:lnTo>
                <a:lnTo>
                  <a:pt x="1928" y="1972"/>
                </a:lnTo>
                <a:lnTo>
                  <a:pt x="1925" y="1965"/>
                </a:lnTo>
                <a:lnTo>
                  <a:pt x="1925" y="1958"/>
                </a:lnTo>
                <a:lnTo>
                  <a:pt x="1925" y="1953"/>
                </a:lnTo>
                <a:lnTo>
                  <a:pt x="1925" y="1939"/>
                </a:lnTo>
                <a:lnTo>
                  <a:pt x="1925" y="1939"/>
                </a:lnTo>
                <a:lnTo>
                  <a:pt x="1925" y="1942"/>
                </a:lnTo>
                <a:lnTo>
                  <a:pt x="1923" y="1939"/>
                </a:lnTo>
                <a:lnTo>
                  <a:pt x="1923" y="1939"/>
                </a:lnTo>
                <a:lnTo>
                  <a:pt x="1923" y="1934"/>
                </a:lnTo>
                <a:lnTo>
                  <a:pt x="1925" y="1932"/>
                </a:lnTo>
                <a:lnTo>
                  <a:pt x="1925" y="1932"/>
                </a:lnTo>
                <a:lnTo>
                  <a:pt x="1923" y="1930"/>
                </a:lnTo>
                <a:lnTo>
                  <a:pt x="1923" y="1930"/>
                </a:lnTo>
                <a:lnTo>
                  <a:pt x="1923" y="1930"/>
                </a:lnTo>
                <a:lnTo>
                  <a:pt x="1923" y="1927"/>
                </a:lnTo>
                <a:lnTo>
                  <a:pt x="1923" y="1925"/>
                </a:lnTo>
                <a:lnTo>
                  <a:pt x="1925" y="1925"/>
                </a:lnTo>
                <a:lnTo>
                  <a:pt x="1928" y="1920"/>
                </a:lnTo>
                <a:lnTo>
                  <a:pt x="1928" y="1918"/>
                </a:lnTo>
                <a:lnTo>
                  <a:pt x="1928" y="1916"/>
                </a:lnTo>
                <a:lnTo>
                  <a:pt x="1928" y="1916"/>
                </a:lnTo>
                <a:lnTo>
                  <a:pt x="1925" y="1913"/>
                </a:lnTo>
                <a:lnTo>
                  <a:pt x="1928" y="1913"/>
                </a:lnTo>
                <a:lnTo>
                  <a:pt x="1928" y="1913"/>
                </a:lnTo>
                <a:lnTo>
                  <a:pt x="1928" y="1911"/>
                </a:lnTo>
                <a:lnTo>
                  <a:pt x="1930" y="1911"/>
                </a:lnTo>
                <a:lnTo>
                  <a:pt x="1932" y="1913"/>
                </a:lnTo>
                <a:lnTo>
                  <a:pt x="1932" y="1918"/>
                </a:lnTo>
                <a:lnTo>
                  <a:pt x="1935" y="1918"/>
                </a:lnTo>
                <a:lnTo>
                  <a:pt x="1935" y="1918"/>
                </a:lnTo>
                <a:lnTo>
                  <a:pt x="1937" y="1916"/>
                </a:lnTo>
                <a:lnTo>
                  <a:pt x="1942" y="1908"/>
                </a:lnTo>
                <a:lnTo>
                  <a:pt x="1942" y="1906"/>
                </a:lnTo>
                <a:lnTo>
                  <a:pt x="1946" y="1899"/>
                </a:lnTo>
                <a:lnTo>
                  <a:pt x="1951" y="1890"/>
                </a:lnTo>
                <a:lnTo>
                  <a:pt x="1951" y="1887"/>
                </a:lnTo>
                <a:lnTo>
                  <a:pt x="1951" y="1885"/>
                </a:lnTo>
                <a:lnTo>
                  <a:pt x="1951" y="1880"/>
                </a:lnTo>
                <a:lnTo>
                  <a:pt x="1953" y="1880"/>
                </a:lnTo>
                <a:lnTo>
                  <a:pt x="1953" y="1882"/>
                </a:lnTo>
                <a:lnTo>
                  <a:pt x="1953" y="1882"/>
                </a:lnTo>
                <a:lnTo>
                  <a:pt x="1951" y="1882"/>
                </a:lnTo>
                <a:lnTo>
                  <a:pt x="1951" y="1885"/>
                </a:lnTo>
                <a:lnTo>
                  <a:pt x="1953" y="1885"/>
                </a:lnTo>
                <a:lnTo>
                  <a:pt x="1956" y="1880"/>
                </a:lnTo>
                <a:lnTo>
                  <a:pt x="1956" y="1878"/>
                </a:lnTo>
                <a:lnTo>
                  <a:pt x="1956" y="1878"/>
                </a:lnTo>
                <a:lnTo>
                  <a:pt x="1956" y="1878"/>
                </a:lnTo>
                <a:lnTo>
                  <a:pt x="1961" y="1873"/>
                </a:lnTo>
                <a:lnTo>
                  <a:pt x="1963" y="1868"/>
                </a:lnTo>
                <a:lnTo>
                  <a:pt x="1965" y="1868"/>
                </a:lnTo>
                <a:lnTo>
                  <a:pt x="1970" y="1866"/>
                </a:lnTo>
                <a:lnTo>
                  <a:pt x="1970" y="1866"/>
                </a:lnTo>
                <a:lnTo>
                  <a:pt x="1972" y="1859"/>
                </a:lnTo>
                <a:lnTo>
                  <a:pt x="1975" y="1857"/>
                </a:lnTo>
                <a:lnTo>
                  <a:pt x="1977" y="1852"/>
                </a:lnTo>
                <a:lnTo>
                  <a:pt x="1979" y="1849"/>
                </a:lnTo>
                <a:lnTo>
                  <a:pt x="1977" y="1849"/>
                </a:lnTo>
                <a:lnTo>
                  <a:pt x="1979" y="1849"/>
                </a:lnTo>
                <a:lnTo>
                  <a:pt x="1979" y="1849"/>
                </a:lnTo>
                <a:lnTo>
                  <a:pt x="1984" y="1845"/>
                </a:lnTo>
                <a:lnTo>
                  <a:pt x="1989" y="1838"/>
                </a:lnTo>
                <a:lnTo>
                  <a:pt x="1991" y="1833"/>
                </a:lnTo>
                <a:lnTo>
                  <a:pt x="1994" y="1821"/>
                </a:lnTo>
                <a:lnTo>
                  <a:pt x="1996" y="1814"/>
                </a:lnTo>
                <a:lnTo>
                  <a:pt x="1996" y="1812"/>
                </a:lnTo>
                <a:lnTo>
                  <a:pt x="1996" y="1809"/>
                </a:lnTo>
                <a:lnTo>
                  <a:pt x="1996" y="1807"/>
                </a:lnTo>
                <a:lnTo>
                  <a:pt x="1996" y="1807"/>
                </a:lnTo>
                <a:lnTo>
                  <a:pt x="1996" y="1805"/>
                </a:lnTo>
                <a:lnTo>
                  <a:pt x="1996" y="1805"/>
                </a:lnTo>
                <a:lnTo>
                  <a:pt x="1996" y="1802"/>
                </a:lnTo>
                <a:lnTo>
                  <a:pt x="1996" y="1800"/>
                </a:lnTo>
                <a:lnTo>
                  <a:pt x="1996" y="1797"/>
                </a:lnTo>
                <a:lnTo>
                  <a:pt x="1996" y="1793"/>
                </a:lnTo>
                <a:lnTo>
                  <a:pt x="1996" y="1793"/>
                </a:lnTo>
                <a:lnTo>
                  <a:pt x="1996" y="1790"/>
                </a:lnTo>
                <a:lnTo>
                  <a:pt x="1994" y="1788"/>
                </a:lnTo>
                <a:lnTo>
                  <a:pt x="1994" y="1779"/>
                </a:lnTo>
                <a:lnTo>
                  <a:pt x="1991" y="1774"/>
                </a:lnTo>
                <a:lnTo>
                  <a:pt x="1989" y="1769"/>
                </a:lnTo>
                <a:lnTo>
                  <a:pt x="1989" y="1762"/>
                </a:lnTo>
                <a:lnTo>
                  <a:pt x="1984" y="1755"/>
                </a:lnTo>
                <a:lnTo>
                  <a:pt x="1984" y="1753"/>
                </a:lnTo>
                <a:lnTo>
                  <a:pt x="1982" y="1753"/>
                </a:lnTo>
                <a:lnTo>
                  <a:pt x="1975" y="1750"/>
                </a:lnTo>
                <a:lnTo>
                  <a:pt x="1970" y="1753"/>
                </a:lnTo>
                <a:lnTo>
                  <a:pt x="1965" y="1750"/>
                </a:lnTo>
                <a:lnTo>
                  <a:pt x="1963" y="1753"/>
                </a:lnTo>
                <a:lnTo>
                  <a:pt x="1961" y="1750"/>
                </a:lnTo>
                <a:lnTo>
                  <a:pt x="1958" y="1748"/>
                </a:lnTo>
                <a:lnTo>
                  <a:pt x="1956" y="1748"/>
                </a:lnTo>
                <a:lnTo>
                  <a:pt x="1951" y="1748"/>
                </a:lnTo>
                <a:lnTo>
                  <a:pt x="1949" y="1743"/>
                </a:lnTo>
                <a:lnTo>
                  <a:pt x="1944" y="1741"/>
                </a:lnTo>
                <a:lnTo>
                  <a:pt x="1939" y="1736"/>
                </a:lnTo>
                <a:lnTo>
                  <a:pt x="1935" y="1734"/>
                </a:lnTo>
                <a:lnTo>
                  <a:pt x="1930" y="1727"/>
                </a:lnTo>
                <a:lnTo>
                  <a:pt x="1930" y="1727"/>
                </a:lnTo>
                <a:lnTo>
                  <a:pt x="1928" y="1722"/>
                </a:lnTo>
                <a:lnTo>
                  <a:pt x="1923" y="1722"/>
                </a:lnTo>
                <a:lnTo>
                  <a:pt x="1918" y="1717"/>
                </a:lnTo>
                <a:lnTo>
                  <a:pt x="1916" y="1715"/>
                </a:lnTo>
                <a:lnTo>
                  <a:pt x="1911" y="1712"/>
                </a:lnTo>
                <a:lnTo>
                  <a:pt x="1906" y="1710"/>
                </a:lnTo>
                <a:lnTo>
                  <a:pt x="1906" y="1708"/>
                </a:lnTo>
                <a:lnTo>
                  <a:pt x="1902" y="1708"/>
                </a:lnTo>
                <a:lnTo>
                  <a:pt x="1899" y="1705"/>
                </a:lnTo>
                <a:lnTo>
                  <a:pt x="1894" y="1703"/>
                </a:lnTo>
                <a:lnTo>
                  <a:pt x="1890" y="1703"/>
                </a:lnTo>
                <a:lnTo>
                  <a:pt x="1883" y="1705"/>
                </a:lnTo>
                <a:lnTo>
                  <a:pt x="1876" y="1705"/>
                </a:lnTo>
                <a:lnTo>
                  <a:pt x="1873" y="1705"/>
                </a:lnTo>
                <a:lnTo>
                  <a:pt x="1871" y="1705"/>
                </a:lnTo>
                <a:lnTo>
                  <a:pt x="1868" y="1705"/>
                </a:lnTo>
                <a:lnTo>
                  <a:pt x="1866" y="1703"/>
                </a:lnTo>
                <a:lnTo>
                  <a:pt x="1864" y="1703"/>
                </a:lnTo>
                <a:lnTo>
                  <a:pt x="1861" y="1703"/>
                </a:lnTo>
                <a:lnTo>
                  <a:pt x="1857" y="1703"/>
                </a:lnTo>
                <a:lnTo>
                  <a:pt x="1850" y="1701"/>
                </a:lnTo>
                <a:lnTo>
                  <a:pt x="1847" y="1698"/>
                </a:lnTo>
                <a:lnTo>
                  <a:pt x="1845" y="1698"/>
                </a:lnTo>
                <a:lnTo>
                  <a:pt x="1842" y="1696"/>
                </a:lnTo>
                <a:lnTo>
                  <a:pt x="1838" y="1694"/>
                </a:lnTo>
                <a:lnTo>
                  <a:pt x="1835" y="1694"/>
                </a:lnTo>
                <a:lnTo>
                  <a:pt x="1833" y="1696"/>
                </a:lnTo>
                <a:lnTo>
                  <a:pt x="1833" y="1696"/>
                </a:lnTo>
                <a:lnTo>
                  <a:pt x="1828" y="1698"/>
                </a:lnTo>
                <a:lnTo>
                  <a:pt x="1826" y="1698"/>
                </a:lnTo>
                <a:lnTo>
                  <a:pt x="1826" y="1698"/>
                </a:lnTo>
                <a:lnTo>
                  <a:pt x="1824" y="1701"/>
                </a:lnTo>
                <a:lnTo>
                  <a:pt x="1821" y="1703"/>
                </a:lnTo>
                <a:lnTo>
                  <a:pt x="1819" y="1703"/>
                </a:lnTo>
                <a:lnTo>
                  <a:pt x="1821" y="1701"/>
                </a:lnTo>
                <a:lnTo>
                  <a:pt x="1821" y="1698"/>
                </a:lnTo>
                <a:lnTo>
                  <a:pt x="1821" y="1698"/>
                </a:lnTo>
                <a:lnTo>
                  <a:pt x="1821" y="1696"/>
                </a:lnTo>
                <a:lnTo>
                  <a:pt x="1821" y="1696"/>
                </a:lnTo>
                <a:lnTo>
                  <a:pt x="1819" y="1696"/>
                </a:lnTo>
                <a:lnTo>
                  <a:pt x="1819" y="1698"/>
                </a:lnTo>
                <a:lnTo>
                  <a:pt x="1816" y="1701"/>
                </a:lnTo>
                <a:lnTo>
                  <a:pt x="1816" y="1705"/>
                </a:lnTo>
                <a:lnTo>
                  <a:pt x="1812" y="1710"/>
                </a:lnTo>
                <a:lnTo>
                  <a:pt x="1809" y="1712"/>
                </a:lnTo>
                <a:lnTo>
                  <a:pt x="1809" y="1710"/>
                </a:lnTo>
                <a:lnTo>
                  <a:pt x="1812" y="1703"/>
                </a:lnTo>
                <a:lnTo>
                  <a:pt x="1812" y="1701"/>
                </a:lnTo>
                <a:lnTo>
                  <a:pt x="1812" y="1698"/>
                </a:lnTo>
                <a:lnTo>
                  <a:pt x="1814" y="1698"/>
                </a:lnTo>
                <a:lnTo>
                  <a:pt x="1814" y="1696"/>
                </a:lnTo>
                <a:lnTo>
                  <a:pt x="1814" y="1696"/>
                </a:lnTo>
                <a:lnTo>
                  <a:pt x="1816" y="1694"/>
                </a:lnTo>
                <a:lnTo>
                  <a:pt x="1816" y="1691"/>
                </a:lnTo>
                <a:lnTo>
                  <a:pt x="1816" y="1689"/>
                </a:lnTo>
                <a:lnTo>
                  <a:pt x="1814" y="1691"/>
                </a:lnTo>
                <a:lnTo>
                  <a:pt x="1812" y="1691"/>
                </a:lnTo>
                <a:lnTo>
                  <a:pt x="1812" y="1694"/>
                </a:lnTo>
                <a:lnTo>
                  <a:pt x="1809" y="1694"/>
                </a:lnTo>
                <a:lnTo>
                  <a:pt x="1809" y="1691"/>
                </a:lnTo>
                <a:lnTo>
                  <a:pt x="1809" y="1691"/>
                </a:lnTo>
                <a:lnTo>
                  <a:pt x="1812" y="1691"/>
                </a:lnTo>
                <a:lnTo>
                  <a:pt x="1812" y="1689"/>
                </a:lnTo>
                <a:lnTo>
                  <a:pt x="1812" y="1689"/>
                </a:lnTo>
                <a:lnTo>
                  <a:pt x="1814" y="1686"/>
                </a:lnTo>
                <a:lnTo>
                  <a:pt x="1814" y="1684"/>
                </a:lnTo>
                <a:lnTo>
                  <a:pt x="1812" y="1682"/>
                </a:lnTo>
                <a:lnTo>
                  <a:pt x="1812" y="1682"/>
                </a:lnTo>
                <a:lnTo>
                  <a:pt x="1809" y="1682"/>
                </a:lnTo>
                <a:lnTo>
                  <a:pt x="1809" y="1682"/>
                </a:lnTo>
                <a:lnTo>
                  <a:pt x="1809" y="1682"/>
                </a:lnTo>
                <a:lnTo>
                  <a:pt x="1809" y="1679"/>
                </a:lnTo>
                <a:lnTo>
                  <a:pt x="1807" y="1679"/>
                </a:lnTo>
                <a:lnTo>
                  <a:pt x="1807" y="1677"/>
                </a:lnTo>
                <a:lnTo>
                  <a:pt x="1805" y="1677"/>
                </a:lnTo>
                <a:lnTo>
                  <a:pt x="1802" y="1675"/>
                </a:lnTo>
                <a:lnTo>
                  <a:pt x="1802" y="1675"/>
                </a:lnTo>
                <a:lnTo>
                  <a:pt x="1800" y="1679"/>
                </a:lnTo>
                <a:lnTo>
                  <a:pt x="1800" y="1679"/>
                </a:lnTo>
                <a:lnTo>
                  <a:pt x="1798" y="1679"/>
                </a:lnTo>
                <a:lnTo>
                  <a:pt x="1798" y="1677"/>
                </a:lnTo>
                <a:lnTo>
                  <a:pt x="1795" y="1672"/>
                </a:lnTo>
                <a:lnTo>
                  <a:pt x="1795" y="1672"/>
                </a:lnTo>
                <a:lnTo>
                  <a:pt x="1793" y="1672"/>
                </a:lnTo>
                <a:lnTo>
                  <a:pt x="1791" y="1670"/>
                </a:lnTo>
                <a:lnTo>
                  <a:pt x="1786" y="1670"/>
                </a:lnTo>
                <a:lnTo>
                  <a:pt x="1786" y="1668"/>
                </a:lnTo>
                <a:lnTo>
                  <a:pt x="1783" y="1668"/>
                </a:lnTo>
                <a:lnTo>
                  <a:pt x="1781" y="1668"/>
                </a:lnTo>
                <a:lnTo>
                  <a:pt x="1781" y="1665"/>
                </a:lnTo>
                <a:lnTo>
                  <a:pt x="1781" y="1665"/>
                </a:lnTo>
                <a:lnTo>
                  <a:pt x="1779" y="1665"/>
                </a:lnTo>
                <a:lnTo>
                  <a:pt x="1776" y="1665"/>
                </a:lnTo>
                <a:lnTo>
                  <a:pt x="1774" y="1665"/>
                </a:lnTo>
                <a:lnTo>
                  <a:pt x="1774" y="1663"/>
                </a:lnTo>
                <a:lnTo>
                  <a:pt x="1772" y="1660"/>
                </a:lnTo>
                <a:lnTo>
                  <a:pt x="1772" y="1660"/>
                </a:lnTo>
                <a:lnTo>
                  <a:pt x="1769" y="1660"/>
                </a:lnTo>
                <a:lnTo>
                  <a:pt x="1769" y="1660"/>
                </a:lnTo>
                <a:lnTo>
                  <a:pt x="1767" y="1660"/>
                </a:lnTo>
                <a:lnTo>
                  <a:pt x="1765" y="1660"/>
                </a:lnTo>
                <a:lnTo>
                  <a:pt x="1765" y="1658"/>
                </a:lnTo>
                <a:lnTo>
                  <a:pt x="1762" y="1658"/>
                </a:lnTo>
                <a:lnTo>
                  <a:pt x="1760" y="1658"/>
                </a:lnTo>
                <a:lnTo>
                  <a:pt x="1760" y="1658"/>
                </a:lnTo>
                <a:lnTo>
                  <a:pt x="1760" y="1658"/>
                </a:lnTo>
                <a:lnTo>
                  <a:pt x="1760" y="1658"/>
                </a:lnTo>
                <a:lnTo>
                  <a:pt x="1760" y="1660"/>
                </a:lnTo>
                <a:lnTo>
                  <a:pt x="1757" y="1660"/>
                </a:lnTo>
                <a:lnTo>
                  <a:pt x="1757" y="1658"/>
                </a:lnTo>
                <a:lnTo>
                  <a:pt x="1755" y="1658"/>
                </a:lnTo>
                <a:lnTo>
                  <a:pt x="1755" y="1660"/>
                </a:lnTo>
                <a:lnTo>
                  <a:pt x="1753" y="1658"/>
                </a:lnTo>
                <a:lnTo>
                  <a:pt x="1753" y="1658"/>
                </a:lnTo>
                <a:lnTo>
                  <a:pt x="1753" y="1658"/>
                </a:lnTo>
                <a:lnTo>
                  <a:pt x="1750" y="1658"/>
                </a:lnTo>
                <a:lnTo>
                  <a:pt x="1750" y="1660"/>
                </a:lnTo>
                <a:lnTo>
                  <a:pt x="1748" y="1658"/>
                </a:lnTo>
                <a:lnTo>
                  <a:pt x="1748" y="1658"/>
                </a:lnTo>
                <a:lnTo>
                  <a:pt x="1746" y="1660"/>
                </a:lnTo>
                <a:lnTo>
                  <a:pt x="1746" y="1660"/>
                </a:lnTo>
                <a:lnTo>
                  <a:pt x="1746" y="1660"/>
                </a:lnTo>
                <a:lnTo>
                  <a:pt x="1743" y="1663"/>
                </a:lnTo>
                <a:lnTo>
                  <a:pt x="1743" y="1665"/>
                </a:lnTo>
                <a:lnTo>
                  <a:pt x="1743" y="1665"/>
                </a:lnTo>
                <a:lnTo>
                  <a:pt x="1741" y="1668"/>
                </a:lnTo>
                <a:lnTo>
                  <a:pt x="1741" y="1670"/>
                </a:lnTo>
                <a:lnTo>
                  <a:pt x="1741" y="1672"/>
                </a:lnTo>
                <a:lnTo>
                  <a:pt x="1741" y="1672"/>
                </a:lnTo>
                <a:lnTo>
                  <a:pt x="1741" y="1675"/>
                </a:lnTo>
                <a:lnTo>
                  <a:pt x="1743" y="1675"/>
                </a:lnTo>
                <a:lnTo>
                  <a:pt x="1741" y="1677"/>
                </a:lnTo>
                <a:lnTo>
                  <a:pt x="1741" y="1677"/>
                </a:lnTo>
                <a:lnTo>
                  <a:pt x="1739" y="1677"/>
                </a:lnTo>
                <a:lnTo>
                  <a:pt x="1739" y="1675"/>
                </a:lnTo>
                <a:lnTo>
                  <a:pt x="1736" y="1675"/>
                </a:lnTo>
                <a:lnTo>
                  <a:pt x="1731" y="1682"/>
                </a:lnTo>
                <a:lnTo>
                  <a:pt x="1727" y="1684"/>
                </a:lnTo>
                <a:lnTo>
                  <a:pt x="1727" y="1684"/>
                </a:lnTo>
                <a:lnTo>
                  <a:pt x="1722" y="1694"/>
                </a:lnTo>
                <a:lnTo>
                  <a:pt x="1722" y="1696"/>
                </a:lnTo>
                <a:lnTo>
                  <a:pt x="1720" y="1698"/>
                </a:lnTo>
                <a:lnTo>
                  <a:pt x="1720" y="1701"/>
                </a:lnTo>
                <a:lnTo>
                  <a:pt x="1720" y="1701"/>
                </a:lnTo>
                <a:lnTo>
                  <a:pt x="1720" y="1698"/>
                </a:lnTo>
                <a:lnTo>
                  <a:pt x="1720" y="1698"/>
                </a:lnTo>
                <a:lnTo>
                  <a:pt x="1722" y="1691"/>
                </a:lnTo>
                <a:lnTo>
                  <a:pt x="1722" y="1691"/>
                </a:lnTo>
                <a:lnTo>
                  <a:pt x="1722" y="1686"/>
                </a:lnTo>
                <a:lnTo>
                  <a:pt x="1724" y="1679"/>
                </a:lnTo>
                <a:lnTo>
                  <a:pt x="1720" y="1684"/>
                </a:lnTo>
                <a:lnTo>
                  <a:pt x="1717" y="1684"/>
                </a:lnTo>
                <a:lnTo>
                  <a:pt x="1713" y="1684"/>
                </a:lnTo>
                <a:lnTo>
                  <a:pt x="1713" y="1682"/>
                </a:lnTo>
                <a:lnTo>
                  <a:pt x="1710" y="1684"/>
                </a:lnTo>
                <a:lnTo>
                  <a:pt x="1708" y="1684"/>
                </a:lnTo>
                <a:lnTo>
                  <a:pt x="1708" y="1684"/>
                </a:lnTo>
                <a:lnTo>
                  <a:pt x="1703" y="1686"/>
                </a:lnTo>
                <a:lnTo>
                  <a:pt x="1701" y="1684"/>
                </a:lnTo>
                <a:lnTo>
                  <a:pt x="1701" y="1682"/>
                </a:lnTo>
                <a:lnTo>
                  <a:pt x="1698" y="1682"/>
                </a:lnTo>
                <a:lnTo>
                  <a:pt x="1698" y="1679"/>
                </a:lnTo>
                <a:lnTo>
                  <a:pt x="1698" y="1679"/>
                </a:lnTo>
                <a:lnTo>
                  <a:pt x="1696" y="1675"/>
                </a:lnTo>
                <a:lnTo>
                  <a:pt x="1696" y="1672"/>
                </a:lnTo>
                <a:lnTo>
                  <a:pt x="1696" y="1672"/>
                </a:lnTo>
                <a:lnTo>
                  <a:pt x="1696" y="1670"/>
                </a:lnTo>
                <a:lnTo>
                  <a:pt x="1694" y="1668"/>
                </a:lnTo>
                <a:lnTo>
                  <a:pt x="1694" y="1668"/>
                </a:lnTo>
                <a:lnTo>
                  <a:pt x="1696" y="1665"/>
                </a:lnTo>
                <a:lnTo>
                  <a:pt x="1696" y="1665"/>
                </a:lnTo>
                <a:lnTo>
                  <a:pt x="1694" y="1663"/>
                </a:lnTo>
                <a:lnTo>
                  <a:pt x="1694" y="1665"/>
                </a:lnTo>
                <a:lnTo>
                  <a:pt x="1691" y="1665"/>
                </a:lnTo>
                <a:lnTo>
                  <a:pt x="1689" y="1668"/>
                </a:lnTo>
                <a:lnTo>
                  <a:pt x="1687" y="1670"/>
                </a:lnTo>
                <a:lnTo>
                  <a:pt x="1682" y="1672"/>
                </a:lnTo>
                <a:lnTo>
                  <a:pt x="1682" y="1672"/>
                </a:lnTo>
                <a:lnTo>
                  <a:pt x="1675" y="1677"/>
                </a:lnTo>
                <a:lnTo>
                  <a:pt x="1670" y="1679"/>
                </a:lnTo>
                <a:lnTo>
                  <a:pt x="1668" y="1677"/>
                </a:lnTo>
                <a:lnTo>
                  <a:pt x="1663" y="1677"/>
                </a:lnTo>
                <a:lnTo>
                  <a:pt x="1663" y="1677"/>
                </a:lnTo>
                <a:lnTo>
                  <a:pt x="1670" y="1672"/>
                </a:lnTo>
                <a:lnTo>
                  <a:pt x="1675" y="1675"/>
                </a:lnTo>
                <a:lnTo>
                  <a:pt x="1675" y="1672"/>
                </a:lnTo>
                <a:lnTo>
                  <a:pt x="1675" y="1672"/>
                </a:lnTo>
                <a:lnTo>
                  <a:pt x="1675" y="1670"/>
                </a:lnTo>
                <a:lnTo>
                  <a:pt x="1677" y="1668"/>
                </a:lnTo>
                <a:lnTo>
                  <a:pt x="1679" y="1665"/>
                </a:lnTo>
                <a:lnTo>
                  <a:pt x="1679" y="1663"/>
                </a:lnTo>
                <a:lnTo>
                  <a:pt x="1679" y="1660"/>
                </a:lnTo>
                <a:lnTo>
                  <a:pt x="1682" y="1656"/>
                </a:lnTo>
                <a:lnTo>
                  <a:pt x="1684" y="1656"/>
                </a:lnTo>
                <a:lnTo>
                  <a:pt x="1684" y="1653"/>
                </a:lnTo>
                <a:lnTo>
                  <a:pt x="1687" y="1649"/>
                </a:lnTo>
                <a:lnTo>
                  <a:pt x="1687" y="1646"/>
                </a:lnTo>
                <a:lnTo>
                  <a:pt x="1691" y="1644"/>
                </a:lnTo>
                <a:lnTo>
                  <a:pt x="1694" y="1642"/>
                </a:lnTo>
                <a:lnTo>
                  <a:pt x="1694" y="1642"/>
                </a:lnTo>
                <a:lnTo>
                  <a:pt x="1696" y="1639"/>
                </a:lnTo>
                <a:lnTo>
                  <a:pt x="1698" y="1639"/>
                </a:lnTo>
                <a:lnTo>
                  <a:pt x="1701" y="1634"/>
                </a:lnTo>
                <a:lnTo>
                  <a:pt x="1703" y="1630"/>
                </a:lnTo>
                <a:lnTo>
                  <a:pt x="1705" y="1627"/>
                </a:lnTo>
                <a:lnTo>
                  <a:pt x="1705" y="1627"/>
                </a:lnTo>
                <a:lnTo>
                  <a:pt x="1710" y="1623"/>
                </a:lnTo>
                <a:lnTo>
                  <a:pt x="1710" y="1623"/>
                </a:lnTo>
                <a:lnTo>
                  <a:pt x="1713" y="1620"/>
                </a:lnTo>
                <a:lnTo>
                  <a:pt x="1713" y="1620"/>
                </a:lnTo>
                <a:lnTo>
                  <a:pt x="1713" y="1618"/>
                </a:lnTo>
                <a:lnTo>
                  <a:pt x="1713" y="1613"/>
                </a:lnTo>
                <a:lnTo>
                  <a:pt x="1713" y="1609"/>
                </a:lnTo>
                <a:lnTo>
                  <a:pt x="1710" y="1609"/>
                </a:lnTo>
                <a:lnTo>
                  <a:pt x="1708" y="1606"/>
                </a:lnTo>
                <a:lnTo>
                  <a:pt x="1705" y="1606"/>
                </a:lnTo>
                <a:lnTo>
                  <a:pt x="1703" y="1606"/>
                </a:lnTo>
                <a:lnTo>
                  <a:pt x="1701" y="1604"/>
                </a:lnTo>
                <a:lnTo>
                  <a:pt x="1701" y="1601"/>
                </a:lnTo>
                <a:lnTo>
                  <a:pt x="1701" y="1599"/>
                </a:lnTo>
                <a:lnTo>
                  <a:pt x="1698" y="1599"/>
                </a:lnTo>
                <a:lnTo>
                  <a:pt x="1698" y="1599"/>
                </a:lnTo>
                <a:lnTo>
                  <a:pt x="1698" y="1599"/>
                </a:lnTo>
                <a:lnTo>
                  <a:pt x="1698" y="1597"/>
                </a:lnTo>
                <a:lnTo>
                  <a:pt x="1698" y="1594"/>
                </a:lnTo>
                <a:lnTo>
                  <a:pt x="1696" y="1592"/>
                </a:lnTo>
                <a:lnTo>
                  <a:pt x="1696" y="1590"/>
                </a:lnTo>
                <a:lnTo>
                  <a:pt x="1696" y="1587"/>
                </a:lnTo>
                <a:lnTo>
                  <a:pt x="1694" y="1580"/>
                </a:lnTo>
                <a:lnTo>
                  <a:pt x="1694" y="1575"/>
                </a:lnTo>
                <a:lnTo>
                  <a:pt x="1691" y="1566"/>
                </a:lnTo>
                <a:lnTo>
                  <a:pt x="1689" y="1557"/>
                </a:lnTo>
                <a:lnTo>
                  <a:pt x="1689" y="1554"/>
                </a:lnTo>
                <a:lnTo>
                  <a:pt x="1684" y="1554"/>
                </a:lnTo>
                <a:lnTo>
                  <a:pt x="1684" y="1554"/>
                </a:lnTo>
                <a:lnTo>
                  <a:pt x="1684" y="1554"/>
                </a:lnTo>
                <a:lnTo>
                  <a:pt x="1682" y="1559"/>
                </a:lnTo>
                <a:lnTo>
                  <a:pt x="1682" y="1557"/>
                </a:lnTo>
                <a:lnTo>
                  <a:pt x="1682" y="1557"/>
                </a:lnTo>
                <a:lnTo>
                  <a:pt x="1682" y="1554"/>
                </a:lnTo>
                <a:lnTo>
                  <a:pt x="1682" y="1554"/>
                </a:lnTo>
                <a:lnTo>
                  <a:pt x="1679" y="1547"/>
                </a:lnTo>
                <a:lnTo>
                  <a:pt x="1679" y="1547"/>
                </a:lnTo>
                <a:lnTo>
                  <a:pt x="1677" y="1547"/>
                </a:lnTo>
                <a:lnTo>
                  <a:pt x="1677" y="1549"/>
                </a:lnTo>
                <a:lnTo>
                  <a:pt x="1677" y="1549"/>
                </a:lnTo>
                <a:lnTo>
                  <a:pt x="1677" y="1552"/>
                </a:lnTo>
                <a:lnTo>
                  <a:pt x="1675" y="1552"/>
                </a:lnTo>
                <a:lnTo>
                  <a:pt x="1675" y="1552"/>
                </a:lnTo>
                <a:lnTo>
                  <a:pt x="1675" y="1549"/>
                </a:lnTo>
                <a:lnTo>
                  <a:pt x="1677" y="1549"/>
                </a:lnTo>
                <a:lnTo>
                  <a:pt x="1675" y="1547"/>
                </a:lnTo>
                <a:lnTo>
                  <a:pt x="1675" y="1545"/>
                </a:lnTo>
                <a:lnTo>
                  <a:pt x="1672" y="1542"/>
                </a:lnTo>
                <a:lnTo>
                  <a:pt x="1670" y="1542"/>
                </a:lnTo>
                <a:lnTo>
                  <a:pt x="1670" y="1540"/>
                </a:lnTo>
                <a:lnTo>
                  <a:pt x="1670" y="1540"/>
                </a:lnTo>
                <a:lnTo>
                  <a:pt x="1668" y="1538"/>
                </a:lnTo>
                <a:lnTo>
                  <a:pt x="1661" y="1533"/>
                </a:lnTo>
                <a:lnTo>
                  <a:pt x="1658" y="1531"/>
                </a:lnTo>
                <a:lnTo>
                  <a:pt x="1654" y="1528"/>
                </a:lnTo>
                <a:lnTo>
                  <a:pt x="1649" y="1526"/>
                </a:lnTo>
                <a:lnTo>
                  <a:pt x="1642" y="1521"/>
                </a:lnTo>
                <a:lnTo>
                  <a:pt x="1639" y="1523"/>
                </a:lnTo>
                <a:lnTo>
                  <a:pt x="1639" y="1523"/>
                </a:lnTo>
                <a:lnTo>
                  <a:pt x="1637" y="1531"/>
                </a:lnTo>
                <a:lnTo>
                  <a:pt x="1637" y="1531"/>
                </a:lnTo>
                <a:lnTo>
                  <a:pt x="1637" y="1528"/>
                </a:lnTo>
                <a:lnTo>
                  <a:pt x="1637" y="1526"/>
                </a:lnTo>
                <a:lnTo>
                  <a:pt x="1639" y="1523"/>
                </a:lnTo>
                <a:lnTo>
                  <a:pt x="1637" y="1521"/>
                </a:lnTo>
                <a:lnTo>
                  <a:pt x="1637" y="1521"/>
                </a:lnTo>
                <a:lnTo>
                  <a:pt x="1632" y="1519"/>
                </a:lnTo>
                <a:lnTo>
                  <a:pt x="1623" y="1519"/>
                </a:lnTo>
                <a:lnTo>
                  <a:pt x="1618" y="1519"/>
                </a:lnTo>
                <a:lnTo>
                  <a:pt x="1613" y="1519"/>
                </a:lnTo>
                <a:lnTo>
                  <a:pt x="1609" y="1519"/>
                </a:lnTo>
                <a:lnTo>
                  <a:pt x="1606" y="1519"/>
                </a:lnTo>
                <a:lnTo>
                  <a:pt x="1604" y="1519"/>
                </a:lnTo>
                <a:lnTo>
                  <a:pt x="1604" y="1521"/>
                </a:lnTo>
                <a:lnTo>
                  <a:pt x="1604" y="1523"/>
                </a:lnTo>
                <a:lnTo>
                  <a:pt x="1604" y="1521"/>
                </a:lnTo>
                <a:lnTo>
                  <a:pt x="1597" y="1519"/>
                </a:lnTo>
                <a:lnTo>
                  <a:pt x="1592" y="1519"/>
                </a:lnTo>
                <a:lnTo>
                  <a:pt x="1585" y="1519"/>
                </a:lnTo>
                <a:lnTo>
                  <a:pt x="1583" y="1519"/>
                </a:lnTo>
                <a:lnTo>
                  <a:pt x="1580" y="1521"/>
                </a:lnTo>
                <a:lnTo>
                  <a:pt x="1580" y="1523"/>
                </a:lnTo>
                <a:lnTo>
                  <a:pt x="1580" y="1526"/>
                </a:lnTo>
                <a:lnTo>
                  <a:pt x="1580" y="1528"/>
                </a:lnTo>
                <a:lnTo>
                  <a:pt x="1580" y="1526"/>
                </a:lnTo>
                <a:lnTo>
                  <a:pt x="1580" y="1526"/>
                </a:lnTo>
                <a:lnTo>
                  <a:pt x="1580" y="1519"/>
                </a:lnTo>
                <a:lnTo>
                  <a:pt x="1580" y="1516"/>
                </a:lnTo>
                <a:lnTo>
                  <a:pt x="1580" y="1514"/>
                </a:lnTo>
                <a:lnTo>
                  <a:pt x="1578" y="1512"/>
                </a:lnTo>
                <a:lnTo>
                  <a:pt x="1573" y="1509"/>
                </a:lnTo>
                <a:lnTo>
                  <a:pt x="1573" y="1507"/>
                </a:lnTo>
                <a:lnTo>
                  <a:pt x="1568" y="1505"/>
                </a:lnTo>
                <a:lnTo>
                  <a:pt x="1566" y="1500"/>
                </a:lnTo>
                <a:lnTo>
                  <a:pt x="1564" y="1500"/>
                </a:lnTo>
                <a:lnTo>
                  <a:pt x="1561" y="1500"/>
                </a:lnTo>
                <a:lnTo>
                  <a:pt x="1559" y="1500"/>
                </a:lnTo>
                <a:lnTo>
                  <a:pt x="1557" y="1500"/>
                </a:lnTo>
                <a:lnTo>
                  <a:pt x="1557" y="1502"/>
                </a:lnTo>
                <a:lnTo>
                  <a:pt x="1554" y="1505"/>
                </a:lnTo>
                <a:lnTo>
                  <a:pt x="1554" y="1507"/>
                </a:lnTo>
                <a:lnTo>
                  <a:pt x="1552" y="1509"/>
                </a:lnTo>
                <a:lnTo>
                  <a:pt x="1554" y="1507"/>
                </a:lnTo>
                <a:lnTo>
                  <a:pt x="1554" y="1502"/>
                </a:lnTo>
                <a:lnTo>
                  <a:pt x="1554" y="1500"/>
                </a:lnTo>
                <a:lnTo>
                  <a:pt x="1557" y="1495"/>
                </a:lnTo>
                <a:lnTo>
                  <a:pt x="1557" y="1490"/>
                </a:lnTo>
                <a:lnTo>
                  <a:pt x="1557" y="1488"/>
                </a:lnTo>
                <a:lnTo>
                  <a:pt x="1554" y="1486"/>
                </a:lnTo>
                <a:lnTo>
                  <a:pt x="1552" y="1483"/>
                </a:lnTo>
                <a:lnTo>
                  <a:pt x="1552" y="1481"/>
                </a:lnTo>
                <a:lnTo>
                  <a:pt x="1545" y="1474"/>
                </a:lnTo>
                <a:lnTo>
                  <a:pt x="1540" y="1469"/>
                </a:lnTo>
                <a:lnTo>
                  <a:pt x="1535" y="1467"/>
                </a:lnTo>
                <a:lnTo>
                  <a:pt x="1535" y="1467"/>
                </a:lnTo>
                <a:lnTo>
                  <a:pt x="1535" y="1469"/>
                </a:lnTo>
                <a:lnTo>
                  <a:pt x="1533" y="1469"/>
                </a:lnTo>
                <a:lnTo>
                  <a:pt x="1533" y="1467"/>
                </a:lnTo>
                <a:lnTo>
                  <a:pt x="1531" y="1464"/>
                </a:lnTo>
                <a:lnTo>
                  <a:pt x="1528" y="1464"/>
                </a:lnTo>
                <a:lnTo>
                  <a:pt x="1526" y="1462"/>
                </a:lnTo>
                <a:lnTo>
                  <a:pt x="1524" y="1462"/>
                </a:lnTo>
                <a:lnTo>
                  <a:pt x="1521" y="1462"/>
                </a:lnTo>
                <a:lnTo>
                  <a:pt x="1521" y="1464"/>
                </a:lnTo>
                <a:lnTo>
                  <a:pt x="1514" y="1462"/>
                </a:lnTo>
                <a:lnTo>
                  <a:pt x="1514" y="1462"/>
                </a:lnTo>
                <a:lnTo>
                  <a:pt x="1509" y="1464"/>
                </a:lnTo>
                <a:lnTo>
                  <a:pt x="1507" y="1464"/>
                </a:lnTo>
                <a:lnTo>
                  <a:pt x="1505" y="1467"/>
                </a:lnTo>
                <a:lnTo>
                  <a:pt x="1502" y="1464"/>
                </a:lnTo>
                <a:lnTo>
                  <a:pt x="1502" y="1464"/>
                </a:lnTo>
                <a:lnTo>
                  <a:pt x="1500" y="1462"/>
                </a:lnTo>
                <a:lnTo>
                  <a:pt x="1507" y="1462"/>
                </a:lnTo>
                <a:lnTo>
                  <a:pt x="1507" y="1460"/>
                </a:lnTo>
                <a:lnTo>
                  <a:pt x="1509" y="1457"/>
                </a:lnTo>
                <a:lnTo>
                  <a:pt x="1509" y="1455"/>
                </a:lnTo>
                <a:lnTo>
                  <a:pt x="1509" y="1455"/>
                </a:lnTo>
                <a:lnTo>
                  <a:pt x="1509" y="1453"/>
                </a:lnTo>
                <a:lnTo>
                  <a:pt x="1512" y="1453"/>
                </a:lnTo>
                <a:lnTo>
                  <a:pt x="1512" y="1450"/>
                </a:lnTo>
                <a:lnTo>
                  <a:pt x="1512" y="1450"/>
                </a:lnTo>
                <a:lnTo>
                  <a:pt x="1514" y="1448"/>
                </a:lnTo>
                <a:lnTo>
                  <a:pt x="1517" y="1446"/>
                </a:lnTo>
                <a:lnTo>
                  <a:pt x="1514" y="1446"/>
                </a:lnTo>
                <a:lnTo>
                  <a:pt x="1512" y="1443"/>
                </a:lnTo>
                <a:lnTo>
                  <a:pt x="1507" y="1441"/>
                </a:lnTo>
                <a:lnTo>
                  <a:pt x="1507" y="1441"/>
                </a:lnTo>
                <a:lnTo>
                  <a:pt x="1502" y="1436"/>
                </a:lnTo>
                <a:lnTo>
                  <a:pt x="1502" y="1436"/>
                </a:lnTo>
                <a:lnTo>
                  <a:pt x="1500" y="1436"/>
                </a:lnTo>
                <a:lnTo>
                  <a:pt x="1498" y="1436"/>
                </a:lnTo>
                <a:lnTo>
                  <a:pt x="1498" y="1438"/>
                </a:lnTo>
                <a:lnTo>
                  <a:pt x="1498" y="1438"/>
                </a:lnTo>
                <a:lnTo>
                  <a:pt x="1498" y="1441"/>
                </a:lnTo>
                <a:lnTo>
                  <a:pt x="1498" y="1441"/>
                </a:lnTo>
                <a:lnTo>
                  <a:pt x="1498" y="1438"/>
                </a:lnTo>
                <a:lnTo>
                  <a:pt x="1498" y="1438"/>
                </a:lnTo>
                <a:lnTo>
                  <a:pt x="1498" y="1438"/>
                </a:lnTo>
                <a:lnTo>
                  <a:pt x="1495" y="1436"/>
                </a:lnTo>
                <a:lnTo>
                  <a:pt x="1493" y="1434"/>
                </a:lnTo>
                <a:lnTo>
                  <a:pt x="1493" y="1434"/>
                </a:lnTo>
                <a:lnTo>
                  <a:pt x="1493" y="1434"/>
                </a:lnTo>
                <a:lnTo>
                  <a:pt x="1491" y="1434"/>
                </a:lnTo>
                <a:lnTo>
                  <a:pt x="1491" y="1434"/>
                </a:lnTo>
                <a:lnTo>
                  <a:pt x="1491" y="1436"/>
                </a:lnTo>
                <a:lnTo>
                  <a:pt x="1491" y="1436"/>
                </a:lnTo>
                <a:lnTo>
                  <a:pt x="1491" y="1436"/>
                </a:lnTo>
                <a:lnTo>
                  <a:pt x="1491" y="1436"/>
                </a:lnTo>
                <a:lnTo>
                  <a:pt x="1491" y="1436"/>
                </a:lnTo>
                <a:lnTo>
                  <a:pt x="1488" y="1436"/>
                </a:lnTo>
                <a:lnTo>
                  <a:pt x="1488" y="1438"/>
                </a:lnTo>
                <a:lnTo>
                  <a:pt x="1488" y="1438"/>
                </a:lnTo>
                <a:lnTo>
                  <a:pt x="1488" y="1438"/>
                </a:lnTo>
                <a:lnTo>
                  <a:pt x="1486" y="1434"/>
                </a:lnTo>
                <a:lnTo>
                  <a:pt x="1486" y="1429"/>
                </a:lnTo>
                <a:lnTo>
                  <a:pt x="1483" y="1429"/>
                </a:lnTo>
                <a:lnTo>
                  <a:pt x="1483" y="1429"/>
                </a:lnTo>
                <a:lnTo>
                  <a:pt x="1483" y="1429"/>
                </a:lnTo>
                <a:lnTo>
                  <a:pt x="1483" y="1431"/>
                </a:lnTo>
                <a:lnTo>
                  <a:pt x="1481" y="1431"/>
                </a:lnTo>
                <a:lnTo>
                  <a:pt x="1481" y="1431"/>
                </a:lnTo>
                <a:lnTo>
                  <a:pt x="1481" y="1431"/>
                </a:lnTo>
                <a:lnTo>
                  <a:pt x="1481" y="1429"/>
                </a:lnTo>
                <a:lnTo>
                  <a:pt x="1481" y="1427"/>
                </a:lnTo>
                <a:lnTo>
                  <a:pt x="1481" y="1427"/>
                </a:lnTo>
                <a:lnTo>
                  <a:pt x="1481" y="1424"/>
                </a:lnTo>
                <a:lnTo>
                  <a:pt x="1479" y="1424"/>
                </a:lnTo>
                <a:lnTo>
                  <a:pt x="1479" y="1424"/>
                </a:lnTo>
                <a:lnTo>
                  <a:pt x="1479" y="1422"/>
                </a:lnTo>
                <a:lnTo>
                  <a:pt x="1479" y="1422"/>
                </a:lnTo>
                <a:lnTo>
                  <a:pt x="1481" y="1422"/>
                </a:lnTo>
                <a:lnTo>
                  <a:pt x="1488" y="1422"/>
                </a:lnTo>
                <a:lnTo>
                  <a:pt x="1491" y="1420"/>
                </a:lnTo>
                <a:lnTo>
                  <a:pt x="1493" y="1420"/>
                </a:lnTo>
                <a:lnTo>
                  <a:pt x="1495" y="1420"/>
                </a:lnTo>
                <a:lnTo>
                  <a:pt x="1498" y="1417"/>
                </a:lnTo>
                <a:lnTo>
                  <a:pt x="1491" y="1420"/>
                </a:lnTo>
                <a:lnTo>
                  <a:pt x="1481" y="1417"/>
                </a:lnTo>
                <a:lnTo>
                  <a:pt x="1476" y="1417"/>
                </a:lnTo>
                <a:lnTo>
                  <a:pt x="1476" y="1417"/>
                </a:lnTo>
                <a:lnTo>
                  <a:pt x="1472" y="1417"/>
                </a:lnTo>
                <a:lnTo>
                  <a:pt x="1467" y="1420"/>
                </a:lnTo>
                <a:lnTo>
                  <a:pt x="1460" y="1420"/>
                </a:lnTo>
                <a:lnTo>
                  <a:pt x="1455" y="1420"/>
                </a:lnTo>
                <a:lnTo>
                  <a:pt x="1453" y="1420"/>
                </a:lnTo>
                <a:lnTo>
                  <a:pt x="1453" y="1422"/>
                </a:lnTo>
                <a:lnTo>
                  <a:pt x="1455" y="1422"/>
                </a:lnTo>
                <a:lnTo>
                  <a:pt x="1460" y="1422"/>
                </a:lnTo>
                <a:lnTo>
                  <a:pt x="1462" y="1422"/>
                </a:lnTo>
                <a:lnTo>
                  <a:pt x="1462" y="1424"/>
                </a:lnTo>
                <a:lnTo>
                  <a:pt x="1460" y="1424"/>
                </a:lnTo>
                <a:lnTo>
                  <a:pt x="1455" y="1424"/>
                </a:lnTo>
                <a:lnTo>
                  <a:pt x="1441" y="1431"/>
                </a:lnTo>
                <a:lnTo>
                  <a:pt x="1439" y="1431"/>
                </a:lnTo>
                <a:lnTo>
                  <a:pt x="1439" y="1431"/>
                </a:lnTo>
                <a:lnTo>
                  <a:pt x="1436" y="1431"/>
                </a:lnTo>
                <a:lnTo>
                  <a:pt x="1431" y="1431"/>
                </a:lnTo>
                <a:lnTo>
                  <a:pt x="1429" y="1429"/>
                </a:lnTo>
                <a:lnTo>
                  <a:pt x="1427" y="1429"/>
                </a:lnTo>
                <a:lnTo>
                  <a:pt x="1422" y="1427"/>
                </a:lnTo>
                <a:lnTo>
                  <a:pt x="1420" y="1424"/>
                </a:lnTo>
                <a:lnTo>
                  <a:pt x="1420" y="1422"/>
                </a:lnTo>
                <a:lnTo>
                  <a:pt x="1420" y="1422"/>
                </a:lnTo>
                <a:lnTo>
                  <a:pt x="1415" y="1420"/>
                </a:lnTo>
                <a:lnTo>
                  <a:pt x="1403" y="1420"/>
                </a:lnTo>
                <a:lnTo>
                  <a:pt x="1398" y="1422"/>
                </a:lnTo>
                <a:lnTo>
                  <a:pt x="1391" y="1422"/>
                </a:lnTo>
                <a:lnTo>
                  <a:pt x="1387" y="1424"/>
                </a:lnTo>
                <a:lnTo>
                  <a:pt x="1382" y="1422"/>
                </a:lnTo>
                <a:lnTo>
                  <a:pt x="1380" y="1422"/>
                </a:lnTo>
                <a:lnTo>
                  <a:pt x="1377" y="1420"/>
                </a:lnTo>
                <a:lnTo>
                  <a:pt x="1377" y="1417"/>
                </a:lnTo>
                <a:lnTo>
                  <a:pt x="1380" y="1415"/>
                </a:lnTo>
                <a:lnTo>
                  <a:pt x="1377" y="1412"/>
                </a:lnTo>
                <a:lnTo>
                  <a:pt x="1377" y="1410"/>
                </a:lnTo>
                <a:lnTo>
                  <a:pt x="1377" y="1408"/>
                </a:lnTo>
                <a:lnTo>
                  <a:pt x="1372" y="1405"/>
                </a:lnTo>
                <a:lnTo>
                  <a:pt x="1370" y="1403"/>
                </a:lnTo>
                <a:lnTo>
                  <a:pt x="1365" y="1403"/>
                </a:lnTo>
                <a:lnTo>
                  <a:pt x="1363" y="1401"/>
                </a:lnTo>
                <a:lnTo>
                  <a:pt x="1356" y="1401"/>
                </a:lnTo>
                <a:lnTo>
                  <a:pt x="1356" y="1401"/>
                </a:lnTo>
                <a:lnTo>
                  <a:pt x="1354" y="1403"/>
                </a:lnTo>
                <a:lnTo>
                  <a:pt x="1354" y="1401"/>
                </a:lnTo>
                <a:lnTo>
                  <a:pt x="1351" y="1398"/>
                </a:lnTo>
                <a:lnTo>
                  <a:pt x="1351" y="1394"/>
                </a:lnTo>
                <a:lnTo>
                  <a:pt x="1351" y="1391"/>
                </a:lnTo>
                <a:lnTo>
                  <a:pt x="1351" y="1389"/>
                </a:lnTo>
                <a:lnTo>
                  <a:pt x="1351" y="1389"/>
                </a:lnTo>
                <a:lnTo>
                  <a:pt x="1349" y="1386"/>
                </a:lnTo>
                <a:lnTo>
                  <a:pt x="1346" y="1389"/>
                </a:lnTo>
                <a:lnTo>
                  <a:pt x="1344" y="1389"/>
                </a:lnTo>
                <a:lnTo>
                  <a:pt x="1344" y="1391"/>
                </a:lnTo>
                <a:lnTo>
                  <a:pt x="1344" y="1394"/>
                </a:lnTo>
                <a:lnTo>
                  <a:pt x="1344" y="1396"/>
                </a:lnTo>
                <a:lnTo>
                  <a:pt x="1344" y="1398"/>
                </a:lnTo>
                <a:lnTo>
                  <a:pt x="1344" y="1398"/>
                </a:lnTo>
                <a:lnTo>
                  <a:pt x="1349" y="1398"/>
                </a:lnTo>
                <a:lnTo>
                  <a:pt x="1351" y="1398"/>
                </a:lnTo>
                <a:lnTo>
                  <a:pt x="1351" y="1401"/>
                </a:lnTo>
                <a:lnTo>
                  <a:pt x="1351" y="1403"/>
                </a:lnTo>
                <a:lnTo>
                  <a:pt x="1349" y="1403"/>
                </a:lnTo>
                <a:lnTo>
                  <a:pt x="1346" y="1401"/>
                </a:lnTo>
                <a:lnTo>
                  <a:pt x="1346" y="1401"/>
                </a:lnTo>
                <a:lnTo>
                  <a:pt x="1344" y="1403"/>
                </a:lnTo>
                <a:lnTo>
                  <a:pt x="1344" y="1403"/>
                </a:lnTo>
                <a:lnTo>
                  <a:pt x="1337" y="1405"/>
                </a:lnTo>
                <a:lnTo>
                  <a:pt x="1332" y="1408"/>
                </a:lnTo>
                <a:lnTo>
                  <a:pt x="1323" y="1412"/>
                </a:lnTo>
                <a:lnTo>
                  <a:pt x="1320" y="1412"/>
                </a:lnTo>
                <a:lnTo>
                  <a:pt x="1320" y="1415"/>
                </a:lnTo>
                <a:lnTo>
                  <a:pt x="1318" y="1417"/>
                </a:lnTo>
                <a:lnTo>
                  <a:pt x="1318" y="1420"/>
                </a:lnTo>
                <a:lnTo>
                  <a:pt x="1318" y="1422"/>
                </a:lnTo>
                <a:lnTo>
                  <a:pt x="1318" y="1424"/>
                </a:lnTo>
                <a:lnTo>
                  <a:pt x="1320" y="1427"/>
                </a:lnTo>
                <a:lnTo>
                  <a:pt x="1323" y="1429"/>
                </a:lnTo>
                <a:lnTo>
                  <a:pt x="1323" y="1434"/>
                </a:lnTo>
                <a:lnTo>
                  <a:pt x="1325" y="1436"/>
                </a:lnTo>
                <a:lnTo>
                  <a:pt x="1325" y="1438"/>
                </a:lnTo>
                <a:lnTo>
                  <a:pt x="1325" y="1443"/>
                </a:lnTo>
                <a:lnTo>
                  <a:pt x="1325" y="1448"/>
                </a:lnTo>
                <a:lnTo>
                  <a:pt x="1323" y="1450"/>
                </a:lnTo>
                <a:lnTo>
                  <a:pt x="1320" y="1450"/>
                </a:lnTo>
                <a:lnTo>
                  <a:pt x="1320" y="1453"/>
                </a:lnTo>
                <a:lnTo>
                  <a:pt x="1316" y="1453"/>
                </a:lnTo>
                <a:lnTo>
                  <a:pt x="1313" y="1453"/>
                </a:lnTo>
                <a:lnTo>
                  <a:pt x="1313" y="1453"/>
                </a:lnTo>
                <a:lnTo>
                  <a:pt x="1313" y="1450"/>
                </a:lnTo>
                <a:lnTo>
                  <a:pt x="1311" y="1448"/>
                </a:lnTo>
                <a:lnTo>
                  <a:pt x="1311" y="1448"/>
                </a:lnTo>
                <a:lnTo>
                  <a:pt x="1311" y="1446"/>
                </a:lnTo>
                <a:lnTo>
                  <a:pt x="1311" y="1446"/>
                </a:lnTo>
                <a:lnTo>
                  <a:pt x="1309" y="1443"/>
                </a:lnTo>
                <a:lnTo>
                  <a:pt x="1309" y="1441"/>
                </a:lnTo>
                <a:lnTo>
                  <a:pt x="1306" y="1436"/>
                </a:lnTo>
                <a:lnTo>
                  <a:pt x="1309" y="1431"/>
                </a:lnTo>
                <a:lnTo>
                  <a:pt x="1311" y="1429"/>
                </a:lnTo>
                <a:lnTo>
                  <a:pt x="1313" y="1427"/>
                </a:lnTo>
                <a:lnTo>
                  <a:pt x="1316" y="1424"/>
                </a:lnTo>
                <a:lnTo>
                  <a:pt x="1318" y="1420"/>
                </a:lnTo>
                <a:lnTo>
                  <a:pt x="1318" y="1417"/>
                </a:lnTo>
                <a:lnTo>
                  <a:pt x="1316" y="1415"/>
                </a:lnTo>
                <a:lnTo>
                  <a:pt x="1316" y="1412"/>
                </a:lnTo>
                <a:lnTo>
                  <a:pt x="1316" y="1412"/>
                </a:lnTo>
                <a:lnTo>
                  <a:pt x="1316" y="1412"/>
                </a:lnTo>
                <a:lnTo>
                  <a:pt x="1313" y="1410"/>
                </a:lnTo>
                <a:lnTo>
                  <a:pt x="1313" y="1408"/>
                </a:lnTo>
                <a:lnTo>
                  <a:pt x="1311" y="1403"/>
                </a:lnTo>
                <a:lnTo>
                  <a:pt x="1311" y="1403"/>
                </a:lnTo>
                <a:lnTo>
                  <a:pt x="1311" y="1401"/>
                </a:lnTo>
                <a:lnTo>
                  <a:pt x="1313" y="1398"/>
                </a:lnTo>
                <a:lnTo>
                  <a:pt x="1313" y="1398"/>
                </a:lnTo>
                <a:lnTo>
                  <a:pt x="1320" y="1396"/>
                </a:lnTo>
                <a:lnTo>
                  <a:pt x="1323" y="1396"/>
                </a:lnTo>
                <a:lnTo>
                  <a:pt x="1323" y="1396"/>
                </a:lnTo>
                <a:lnTo>
                  <a:pt x="1323" y="1394"/>
                </a:lnTo>
                <a:lnTo>
                  <a:pt x="1325" y="1394"/>
                </a:lnTo>
                <a:lnTo>
                  <a:pt x="1328" y="1389"/>
                </a:lnTo>
                <a:lnTo>
                  <a:pt x="1328" y="1386"/>
                </a:lnTo>
                <a:lnTo>
                  <a:pt x="1325" y="1384"/>
                </a:lnTo>
                <a:lnTo>
                  <a:pt x="1320" y="1382"/>
                </a:lnTo>
                <a:lnTo>
                  <a:pt x="1320" y="1382"/>
                </a:lnTo>
                <a:lnTo>
                  <a:pt x="1318" y="1382"/>
                </a:lnTo>
                <a:lnTo>
                  <a:pt x="1313" y="1384"/>
                </a:lnTo>
                <a:lnTo>
                  <a:pt x="1313" y="1384"/>
                </a:lnTo>
                <a:lnTo>
                  <a:pt x="1313" y="1386"/>
                </a:lnTo>
                <a:lnTo>
                  <a:pt x="1311" y="1386"/>
                </a:lnTo>
                <a:lnTo>
                  <a:pt x="1309" y="1386"/>
                </a:lnTo>
                <a:lnTo>
                  <a:pt x="1309" y="1389"/>
                </a:lnTo>
                <a:lnTo>
                  <a:pt x="1306" y="1394"/>
                </a:lnTo>
                <a:lnTo>
                  <a:pt x="1304" y="1396"/>
                </a:lnTo>
                <a:lnTo>
                  <a:pt x="1297" y="1396"/>
                </a:lnTo>
                <a:lnTo>
                  <a:pt x="1285" y="1405"/>
                </a:lnTo>
                <a:lnTo>
                  <a:pt x="1280" y="1405"/>
                </a:lnTo>
                <a:lnTo>
                  <a:pt x="1278" y="1405"/>
                </a:lnTo>
                <a:lnTo>
                  <a:pt x="1276" y="1405"/>
                </a:lnTo>
                <a:lnTo>
                  <a:pt x="1273" y="1405"/>
                </a:lnTo>
                <a:lnTo>
                  <a:pt x="1271" y="1405"/>
                </a:lnTo>
                <a:lnTo>
                  <a:pt x="1268" y="1405"/>
                </a:lnTo>
                <a:lnTo>
                  <a:pt x="1268" y="1410"/>
                </a:lnTo>
                <a:lnTo>
                  <a:pt x="1266" y="1412"/>
                </a:lnTo>
                <a:lnTo>
                  <a:pt x="1266" y="1415"/>
                </a:lnTo>
                <a:lnTo>
                  <a:pt x="1266" y="1417"/>
                </a:lnTo>
                <a:lnTo>
                  <a:pt x="1264" y="1417"/>
                </a:lnTo>
                <a:lnTo>
                  <a:pt x="1264" y="1415"/>
                </a:lnTo>
                <a:lnTo>
                  <a:pt x="1264" y="1412"/>
                </a:lnTo>
                <a:lnTo>
                  <a:pt x="1266" y="1412"/>
                </a:lnTo>
                <a:lnTo>
                  <a:pt x="1266" y="1412"/>
                </a:lnTo>
                <a:lnTo>
                  <a:pt x="1266" y="1412"/>
                </a:lnTo>
                <a:lnTo>
                  <a:pt x="1264" y="1412"/>
                </a:lnTo>
                <a:lnTo>
                  <a:pt x="1257" y="1410"/>
                </a:lnTo>
                <a:lnTo>
                  <a:pt x="1257" y="1410"/>
                </a:lnTo>
                <a:lnTo>
                  <a:pt x="1252" y="1415"/>
                </a:lnTo>
                <a:lnTo>
                  <a:pt x="1250" y="1417"/>
                </a:lnTo>
                <a:lnTo>
                  <a:pt x="1250" y="1417"/>
                </a:lnTo>
                <a:lnTo>
                  <a:pt x="1245" y="1420"/>
                </a:lnTo>
                <a:lnTo>
                  <a:pt x="1245" y="1422"/>
                </a:lnTo>
                <a:lnTo>
                  <a:pt x="1243" y="1427"/>
                </a:lnTo>
                <a:lnTo>
                  <a:pt x="1240" y="1429"/>
                </a:lnTo>
                <a:lnTo>
                  <a:pt x="1240" y="1429"/>
                </a:lnTo>
                <a:lnTo>
                  <a:pt x="1240" y="1429"/>
                </a:lnTo>
                <a:lnTo>
                  <a:pt x="1243" y="1429"/>
                </a:lnTo>
                <a:lnTo>
                  <a:pt x="1243" y="1429"/>
                </a:lnTo>
                <a:lnTo>
                  <a:pt x="1243" y="1431"/>
                </a:lnTo>
                <a:lnTo>
                  <a:pt x="1243" y="1434"/>
                </a:lnTo>
                <a:lnTo>
                  <a:pt x="1240" y="1436"/>
                </a:lnTo>
                <a:lnTo>
                  <a:pt x="1240" y="1438"/>
                </a:lnTo>
                <a:lnTo>
                  <a:pt x="1240" y="1441"/>
                </a:lnTo>
                <a:lnTo>
                  <a:pt x="1240" y="1443"/>
                </a:lnTo>
                <a:lnTo>
                  <a:pt x="1240" y="1446"/>
                </a:lnTo>
                <a:lnTo>
                  <a:pt x="1238" y="1446"/>
                </a:lnTo>
                <a:lnTo>
                  <a:pt x="1235" y="1446"/>
                </a:lnTo>
                <a:lnTo>
                  <a:pt x="1233" y="1446"/>
                </a:lnTo>
                <a:lnTo>
                  <a:pt x="1231" y="1448"/>
                </a:lnTo>
                <a:lnTo>
                  <a:pt x="1228" y="1455"/>
                </a:lnTo>
                <a:lnTo>
                  <a:pt x="1219" y="1460"/>
                </a:lnTo>
                <a:lnTo>
                  <a:pt x="1219" y="1462"/>
                </a:lnTo>
                <a:lnTo>
                  <a:pt x="1217" y="1462"/>
                </a:lnTo>
                <a:lnTo>
                  <a:pt x="1217" y="1462"/>
                </a:lnTo>
                <a:lnTo>
                  <a:pt x="1217" y="1464"/>
                </a:lnTo>
                <a:lnTo>
                  <a:pt x="1217" y="1464"/>
                </a:lnTo>
                <a:lnTo>
                  <a:pt x="1219" y="1469"/>
                </a:lnTo>
                <a:lnTo>
                  <a:pt x="1219" y="1476"/>
                </a:lnTo>
                <a:lnTo>
                  <a:pt x="1217" y="1476"/>
                </a:lnTo>
                <a:lnTo>
                  <a:pt x="1217" y="1476"/>
                </a:lnTo>
                <a:lnTo>
                  <a:pt x="1214" y="1476"/>
                </a:lnTo>
                <a:lnTo>
                  <a:pt x="1214" y="1476"/>
                </a:lnTo>
                <a:lnTo>
                  <a:pt x="1214" y="1474"/>
                </a:lnTo>
                <a:lnTo>
                  <a:pt x="1217" y="1474"/>
                </a:lnTo>
                <a:lnTo>
                  <a:pt x="1217" y="1474"/>
                </a:lnTo>
                <a:lnTo>
                  <a:pt x="1217" y="1472"/>
                </a:lnTo>
                <a:lnTo>
                  <a:pt x="1214" y="1472"/>
                </a:lnTo>
                <a:lnTo>
                  <a:pt x="1214" y="1469"/>
                </a:lnTo>
                <a:lnTo>
                  <a:pt x="1212" y="1467"/>
                </a:lnTo>
                <a:lnTo>
                  <a:pt x="1209" y="1464"/>
                </a:lnTo>
                <a:lnTo>
                  <a:pt x="1207" y="1462"/>
                </a:lnTo>
                <a:lnTo>
                  <a:pt x="1207" y="1462"/>
                </a:lnTo>
                <a:lnTo>
                  <a:pt x="1202" y="1457"/>
                </a:lnTo>
                <a:lnTo>
                  <a:pt x="1200" y="1453"/>
                </a:lnTo>
                <a:lnTo>
                  <a:pt x="1195" y="1450"/>
                </a:lnTo>
                <a:lnTo>
                  <a:pt x="1188" y="1446"/>
                </a:lnTo>
                <a:lnTo>
                  <a:pt x="1183" y="1446"/>
                </a:lnTo>
                <a:lnTo>
                  <a:pt x="1179" y="1446"/>
                </a:lnTo>
                <a:lnTo>
                  <a:pt x="1179" y="1446"/>
                </a:lnTo>
                <a:lnTo>
                  <a:pt x="1179" y="1443"/>
                </a:lnTo>
                <a:lnTo>
                  <a:pt x="1176" y="1443"/>
                </a:lnTo>
                <a:lnTo>
                  <a:pt x="1174" y="1443"/>
                </a:lnTo>
                <a:lnTo>
                  <a:pt x="1172" y="1443"/>
                </a:lnTo>
                <a:lnTo>
                  <a:pt x="1167" y="1441"/>
                </a:lnTo>
                <a:lnTo>
                  <a:pt x="1167" y="1443"/>
                </a:lnTo>
                <a:lnTo>
                  <a:pt x="1165" y="1443"/>
                </a:lnTo>
                <a:lnTo>
                  <a:pt x="1162" y="1446"/>
                </a:lnTo>
                <a:lnTo>
                  <a:pt x="1160" y="1446"/>
                </a:lnTo>
                <a:lnTo>
                  <a:pt x="1160" y="1448"/>
                </a:lnTo>
                <a:lnTo>
                  <a:pt x="1157" y="1450"/>
                </a:lnTo>
                <a:lnTo>
                  <a:pt x="1148" y="1453"/>
                </a:lnTo>
                <a:lnTo>
                  <a:pt x="1146" y="1453"/>
                </a:lnTo>
                <a:lnTo>
                  <a:pt x="1143" y="1457"/>
                </a:lnTo>
                <a:lnTo>
                  <a:pt x="1139" y="1457"/>
                </a:lnTo>
                <a:lnTo>
                  <a:pt x="1136" y="1460"/>
                </a:lnTo>
                <a:lnTo>
                  <a:pt x="1134" y="1460"/>
                </a:lnTo>
                <a:lnTo>
                  <a:pt x="1129" y="1457"/>
                </a:lnTo>
                <a:lnTo>
                  <a:pt x="1127" y="1455"/>
                </a:lnTo>
                <a:lnTo>
                  <a:pt x="1124" y="1453"/>
                </a:lnTo>
                <a:lnTo>
                  <a:pt x="1124" y="1453"/>
                </a:lnTo>
                <a:lnTo>
                  <a:pt x="1124" y="1450"/>
                </a:lnTo>
                <a:lnTo>
                  <a:pt x="1124" y="1453"/>
                </a:lnTo>
                <a:lnTo>
                  <a:pt x="1124" y="1453"/>
                </a:lnTo>
                <a:lnTo>
                  <a:pt x="1127" y="1455"/>
                </a:lnTo>
                <a:lnTo>
                  <a:pt x="1124" y="1455"/>
                </a:lnTo>
                <a:lnTo>
                  <a:pt x="1124" y="1455"/>
                </a:lnTo>
                <a:lnTo>
                  <a:pt x="1120" y="1455"/>
                </a:lnTo>
                <a:lnTo>
                  <a:pt x="1120" y="1455"/>
                </a:lnTo>
                <a:lnTo>
                  <a:pt x="1117" y="1453"/>
                </a:lnTo>
                <a:lnTo>
                  <a:pt x="1117" y="1450"/>
                </a:lnTo>
                <a:lnTo>
                  <a:pt x="1117" y="1450"/>
                </a:lnTo>
                <a:lnTo>
                  <a:pt x="1117" y="1450"/>
                </a:lnTo>
                <a:lnTo>
                  <a:pt x="1117" y="1450"/>
                </a:lnTo>
                <a:lnTo>
                  <a:pt x="1117" y="1450"/>
                </a:lnTo>
                <a:lnTo>
                  <a:pt x="1115" y="1450"/>
                </a:lnTo>
                <a:lnTo>
                  <a:pt x="1115" y="1448"/>
                </a:lnTo>
                <a:lnTo>
                  <a:pt x="1115" y="1446"/>
                </a:lnTo>
                <a:lnTo>
                  <a:pt x="1115" y="1446"/>
                </a:lnTo>
                <a:lnTo>
                  <a:pt x="1113" y="1443"/>
                </a:lnTo>
                <a:lnTo>
                  <a:pt x="1113" y="1443"/>
                </a:lnTo>
                <a:lnTo>
                  <a:pt x="1110" y="1441"/>
                </a:lnTo>
                <a:lnTo>
                  <a:pt x="1108" y="1441"/>
                </a:lnTo>
                <a:lnTo>
                  <a:pt x="1108" y="1438"/>
                </a:lnTo>
                <a:lnTo>
                  <a:pt x="1106" y="1438"/>
                </a:lnTo>
                <a:lnTo>
                  <a:pt x="1103" y="1434"/>
                </a:lnTo>
                <a:lnTo>
                  <a:pt x="1103" y="1431"/>
                </a:lnTo>
                <a:lnTo>
                  <a:pt x="1098" y="1427"/>
                </a:lnTo>
                <a:lnTo>
                  <a:pt x="1096" y="1424"/>
                </a:lnTo>
                <a:lnTo>
                  <a:pt x="1096" y="1417"/>
                </a:lnTo>
                <a:lnTo>
                  <a:pt x="1094" y="1415"/>
                </a:lnTo>
                <a:lnTo>
                  <a:pt x="1094" y="1415"/>
                </a:lnTo>
                <a:lnTo>
                  <a:pt x="1094" y="1415"/>
                </a:lnTo>
                <a:lnTo>
                  <a:pt x="1094" y="1412"/>
                </a:lnTo>
                <a:lnTo>
                  <a:pt x="1091" y="1412"/>
                </a:lnTo>
                <a:lnTo>
                  <a:pt x="1091" y="1410"/>
                </a:lnTo>
                <a:lnTo>
                  <a:pt x="1091" y="1405"/>
                </a:lnTo>
                <a:lnTo>
                  <a:pt x="1091" y="1405"/>
                </a:lnTo>
                <a:lnTo>
                  <a:pt x="1091" y="1403"/>
                </a:lnTo>
                <a:lnTo>
                  <a:pt x="1091" y="1401"/>
                </a:lnTo>
                <a:lnTo>
                  <a:pt x="1094" y="1401"/>
                </a:lnTo>
                <a:lnTo>
                  <a:pt x="1096" y="1398"/>
                </a:lnTo>
                <a:lnTo>
                  <a:pt x="1096" y="1396"/>
                </a:lnTo>
                <a:lnTo>
                  <a:pt x="1094" y="1394"/>
                </a:lnTo>
                <a:lnTo>
                  <a:pt x="1094" y="1394"/>
                </a:lnTo>
                <a:lnTo>
                  <a:pt x="1094" y="1394"/>
                </a:lnTo>
                <a:lnTo>
                  <a:pt x="1091" y="1394"/>
                </a:lnTo>
                <a:lnTo>
                  <a:pt x="1091" y="1394"/>
                </a:lnTo>
                <a:lnTo>
                  <a:pt x="1094" y="1394"/>
                </a:lnTo>
                <a:lnTo>
                  <a:pt x="1094" y="1391"/>
                </a:lnTo>
                <a:lnTo>
                  <a:pt x="1094" y="1389"/>
                </a:lnTo>
                <a:lnTo>
                  <a:pt x="1094" y="1389"/>
                </a:lnTo>
                <a:lnTo>
                  <a:pt x="1094" y="1391"/>
                </a:lnTo>
                <a:lnTo>
                  <a:pt x="1096" y="1391"/>
                </a:lnTo>
                <a:lnTo>
                  <a:pt x="1096" y="1386"/>
                </a:lnTo>
                <a:lnTo>
                  <a:pt x="1096" y="1384"/>
                </a:lnTo>
                <a:lnTo>
                  <a:pt x="1096" y="1384"/>
                </a:lnTo>
                <a:lnTo>
                  <a:pt x="1096" y="1382"/>
                </a:lnTo>
                <a:lnTo>
                  <a:pt x="1094" y="1379"/>
                </a:lnTo>
                <a:lnTo>
                  <a:pt x="1096" y="1379"/>
                </a:lnTo>
                <a:lnTo>
                  <a:pt x="1096" y="1379"/>
                </a:lnTo>
                <a:lnTo>
                  <a:pt x="1098" y="1377"/>
                </a:lnTo>
                <a:lnTo>
                  <a:pt x="1098" y="1377"/>
                </a:lnTo>
                <a:lnTo>
                  <a:pt x="1098" y="1377"/>
                </a:lnTo>
                <a:lnTo>
                  <a:pt x="1098" y="1379"/>
                </a:lnTo>
                <a:lnTo>
                  <a:pt x="1096" y="1379"/>
                </a:lnTo>
                <a:lnTo>
                  <a:pt x="1096" y="1382"/>
                </a:lnTo>
                <a:lnTo>
                  <a:pt x="1098" y="1382"/>
                </a:lnTo>
                <a:lnTo>
                  <a:pt x="1098" y="1382"/>
                </a:lnTo>
                <a:lnTo>
                  <a:pt x="1098" y="1382"/>
                </a:lnTo>
                <a:lnTo>
                  <a:pt x="1098" y="1379"/>
                </a:lnTo>
                <a:lnTo>
                  <a:pt x="1098" y="1379"/>
                </a:lnTo>
                <a:lnTo>
                  <a:pt x="1101" y="1370"/>
                </a:lnTo>
                <a:lnTo>
                  <a:pt x="1101" y="1363"/>
                </a:lnTo>
                <a:lnTo>
                  <a:pt x="1103" y="1353"/>
                </a:lnTo>
                <a:lnTo>
                  <a:pt x="1103" y="1349"/>
                </a:lnTo>
                <a:lnTo>
                  <a:pt x="1106" y="1349"/>
                </a:lnTo>
                <a:lnTo>
                  <a:pt x="1108" y="1346"/>
                </a:lnTo>
                <a:lnTo>
                  <a:pt x="1108" y="1344"/>
                </a:lnTo>
                <a:lnTo>
                  <a:pt x="1108" y="1342"/>
                </a:lnTo>
                <a:lnTo>
                  <a:pt x="1108" y="1332"/>
                </a:lnTo>
                <a:lnTo>
                  <a:pt x="1108" y="1332"/>
                </a:lnTo>
                <a:lnTo>
                  <a:pt x="1106" y="1332"/>
                </a:lnTo>
                <a:lnTo>
                  <a:pt x="1106" y="1332"/>
                </a:lnTo>
                <a:lnTo>
                  <a:pt x="1106" y="1330"/>
                </a:lnTo>
                <a:lnTo>
                  <a:pt x="1108" y="1330"/>
                </a:lnTo>
                <a:lnTo>
                  <a:pt x="1108" y="1330"/>
                </a:lnTo>
                <a:lnTo>
                  <a:pt x="1108" y="1332"/>
                </a:lnTo>
                <a:lnTo>
                  <a:pt x="1108" y="1332"/>
                </a:lnTo>
                <a:lnTo>
                  <a:pt x="1110" y="1330"/>
                </a:lnTo>
                <a:lnTo>
                  <a:pt x="1110" y="1327"/>
                </a:lnTo>
                <a:lnTo>
                  <a:pt x="1110" y="1327"/>
                </a:lnTo>
                <a:lnTo>
                  <a:pt x="1110" y="1327"/>
                </a:lnTo>
                <a:lnTo>
                  <a:pt x="1108" y="1325"/>
                </a:lnTo>
                <a:lnTo>
                  <a:pt x="1108" y="1323"/>
                </a:lnTo>
                <a:lnTo>
                  <a:pt x="1103" y="1320"/>
                </a:lnTo>
                <a:lnTo>
                  <a:pt x="1103" y="1320"/>
                </a:lnTo>
                <a:lnTo>
                  <a:pt x="1106" y="1320"/>
                </a:lnTo>
                <a:lnTo>
                  <a:pt x="1106" y="1323"/>
                </a:lnTo>
                <a:lnTo>
                  <a:pt x="1106" y="1323"/>
                </a:lnTo>
                <a:lnTo>
                  <a:pt x="1103" y="1323"/>
                </a:lnTo>
                <a:lnTo>
                  <a:pt x="1103" y="1323"/>
                </a:lnTo>
                <a:lnTo>
                  <a:pt x="1101" y="1323"/>
                </a:lnTo>
                <a:lnTo>
                  <a:pt x="1101" y="1323"/>
                </a:lnTo>
                <a:lnTo>
                  <a:pt x="1101" y="1323"/>
                </a:lnTo>
                <a:lnTo>
                  <a:pt x="1098" y="1320"/>
                </a:lnTo>
                <a:lnTo>
                  <a:pt x="1098" y="1320"/>
                </a:lnTo>
                <a:lnTo>
                  <a:pt x="1096" y="1318"/>
                </a:lnTo>
                <a:lnTo>
                  <a:pt x="1096" y="1320"/>
                </a:lnTo>
                <a:lnTo>
                  <a:pt x="1094" y="1320"/>
                </a:lnTo>
                <a:lnTo>
                  <a:pt x="1094" y="1318"/>
                </a:lnTo>
                <a:lnTo>
                  <a:pt x="1094" y="1318"/>
                </a:lnTo>
                <a:lnTo>
                  <a:pt x="1096" y="1318"/>
                </a:lnTo>
                <a:lnTo>
                  <a:pt x="1098" y="1316"/>
                </a:lnTo>
                <a:lnTo>
                  <a:pt x="1101" y="1318"/>
                </a:lnTo>
                <a:lnTo>
                  <a:pt x="1101" y="1318"/>
                </a:lnTo>
                <a:lnTo>
                  <a:pt x="1094" y="1311"/>
                </a:lnTo>
                <a:lnTo>
                  <a:pt x="1089" y="1309"/>
                </a:lnTo>
                <a:lnTo>
                  <a:pt x="1089" y="1311"/>
                </a:lnTo>
                <a:lnTo>
                  <a:pt x="1089" y="1311"/>
                </a:lnTo>
                <a:lnTo>
                  <a:pt x="1089" y="1311"/>
                </a:lnTo>
                <a:lnTo>
                  <a:pt x="1089" y="1311"/>
                </a:lnTo>
                <a:lnTo>
                  <a:pt x="1087" y="1311"/>
                </a:lnTo>
                <a:lnTo>
                  <a:pt x="1087" y="1309"/>
                </a:lnTo>
                <a:lnTo>
                  <a:pt x="1080" y="1306"/>
                </a:lnTo>
                <a:lnTo>
                  <a:pt x="1080" y="1306"/>
                </a:lnTo>
                <a:lnTo>
                  <a:pt x="1077" y="1309"/>
                </a:lnTo>
                <a:lnTo>
                  <a:pt x="1070" y="1309"/>
                </a:lnTo>
                <a:lnTo>
                  <a:pt x="1065" y="1306"/>
                </a:lnTo>
                <a:lnTo>
                  <a:pt x="1061" y="1306"/>
                </a:lnTo>
                <a:lnTo>
                  <a:pt x="1063" y="1306"/>
                </a:lnTo>
                <a:lnTo>
                  <a:pt x="1063" y="1309"/>
                </a:lnTo>
                <a:lnTo>
                  <a:pt x="1061" y="1309"/>
                </a:lnTo>
                <a:lnTo>
                  <a:pt x="1058" y="1309"/>
                </a:lnTo>
                <a:lnTo>
                  <a:pt x="1054" y="1311"/>
                </a:lnTo>
                <a:lnTo>
                  <a:pt x="1051" y="1311"/>
                </a:lnTo>
                <a:lnTo>
                  <a:pt x="1046" y="1311"/>
                </a:lnTo>
                <a:lnTo>
                  <a:pt x="1044" y="1311"/>
                </a:lnTo>
                <a:lnTo>
                  <a:pt x="1037" y="1311"/>
                </a:lnTo>
                <a:lnTo>
                  <a:pt x="1035" y="1311"/>
                </a:lnTo>
                <a:lnTo>
                  <a:pt x="1032" y="1311"/>
                </a:lnTo>
                <a:lnTo>
                  <a:pt x="1032" y="1311"/>
                </a:lnTo>
                <a:lnTo>
                  <a:pt x="1030" y="1309"/>
                </a:lnTo>
                <a:lnTo>
                  <a:pt x="1030" y="1309"/>
                </a:lnTo>
                <a:lnTo>
                  <a:pt x="1025" y="1309"/>
                </a:lnTo>
                <a:lnTo>
                  <a:pt x="1025" y="1309"/>
                </a:lnTo>
                <a:lnTo>
                  <a:pt x="1023" y="1311"/>
                </a:lnTo>
                <a:lnTo>
                  <a:pt x="1023" y="1311"/>
                </a:lnTo>
                <a:lnTo>
                  <a:pt x="1020" y="1313"/>
                </a:lnTo>
                <a:lnTo>
                  <a:pt x="1020" y="1313"/>
                </a:lnTo>
                <a:lnTo>
                  <a:pt x="1013" y="1309"/>
                </a:lnTo>
                <a:lnTo>
                  <a:pt x="1013" y="1309"/>
                </a:lnTo>
                <a:lnTo>
                  <a:pt x="1013" y="1309"/>
                </a:lnTo>
                <a:lnTo>
                  <a:pt x="1013" y="1311"/>
                </a:lnTo>
                <a:lnTo>
                  <a:pt x="1013" y="1311"/>
                </a:lnTo>
                <a:lnTo>
                  <a:pt x="1011" y="1311"/>
                </a:lnTo>
                <a:lnTo>
                  <a:pt x="1009" y="1309"/>
                </a:lnTo>
                <a:lnTo>
                  <a:pt x="1009" y="1309"/>
                </a:lnTo>
                <a:lnTo>
                  <a:pt x="1009" y="1309"/>
                </a:lnTo>
                <a:lnTo>
                  <a:pt x="1006" y="1309"/>
                </a:lnTo>
                <a:lnTo>
                  <a:pt x="1009" y="1306"/>
                </a:lnTo>
                <a:lnTo>
                  <a:pt x="1011" y="1301"/>
                </a:lnTo>
                <a:lnTo>
                  <a:pt x="1016" y="1301"/>
                </a:lnTo>
                <a:lnTo>
                  <a:pt x="1018" y="1297"/>
                </a:lnTo>
                <a:lnTo>
                  <a:pt x="1018" y="1297"/>
                </a:lnTo>
                <a:lnTo>
                  <a:pt x="1020" y="1294"/>
                </a:lnTo>
                <a:lnTo>
                  <a:pt x="1023" y="1287"/>
                </a:lnTo>
                <a:lnTo>
                  <a:pt x="1023" y="1283"/>
                </a:lnTo>
                <a:lnTo>
                  <a:pt x="1023" y="1278"/>
                </a:lnTo>
                <a:lnTo>
                  <a:pt x="1023" y="1278"/>
                </a:lnTo>
                <a:lnTo>
                  <a:pt x="1025" y="1275"/>
                </a:lnTo>
                <a:lnTo>
                  <a:pt x="1023" y="1273"/>
                </a:lnTo>
                <a:lnTo>
                  <a:pt x="1025" y="1271"/>
                </a:lnTo>
                <a:lnTo>
                  <a:pt x="1025" y="1268"/>
                </a:lnTo>
                <a:lnTo>
                  <a:pt x="1028" y="1261"/>
                </a:lnTo>
                <a:lnTo>
                  <a:pt x="1030" y="1259"/>
                </a:lnTo>
                <a:lnTo>
                  <a:pt x="1028" y="1257"/>
                </a:lnTo>
                <a:lnTo>
                  <a:pt x="1028" y="1257"/>
                </a:lnTo>
                <a:lnTo>
                  <a:pt x="1025" y="1257"/>
                </a:lnTo>
                <a:lnTo>
                  <a:pt x="1025" y="1257"/>
                </a:lnTo>
                <a:lnTo>
                  <a:pt x="1025" y="1254"/>
                </a:lnTo>
                <a:lnTo>
                  <a:pt x="1028" y="1254"/>
                </a:lnTo>
                <a:lnTo>
                  <a:pt x="1028" y="1252"/>
                </a:lnTo>
                <a:lnTo>
                  <a:pt x="1028" y="1249"/>
                </a:lnTo>
                <a:lnTo>
                  <a:pt x="1030" y="1247"/>
                </a:lnTo>
                <a:lnTo>
                  <a:pt x="1032" y="1247"/>
                </a:lnTo>
                <a:lnTo>
                  <a:pt x="1032" y="1247"/>
                </a:lnTo>
                <a:lnTo>
                  <a:pt x="1032" y="1249"/>
                </a:lnTo>
                <a:lnTo>
                  <a:pt x="1030" y="1254"/>
                </a:lnTo>
                <a:lnTo>
                  <a:pt x="1030" y="1254"/>
                </a:lnTo>
                <a:lnTo>
                  <a:pt x="1032" y="1254"/>
                </a:lnTo>
                <a:lnTo>
                  <a:pt x="1032" y="1259"/>
                </a:lnTo>
                <a:lnTo>
                  <a:pt x="1035" y="1259"/>
                </a:lnTo>
                <a:lnTo>
                  <a:pt x="1035" y="1257"/>
                </a:lnTo>
                <a:lnTo>
                  <a:pt x="1035" y="1254"/>
                </a:lnTo>
                <a:lnTo>
                  <a:pt x="1037" y="1249"/>
                </a:lnTo>
                <a:lnTo>
                  <a:pt x="1039" y="1247"/>
                </a:lnTo>
                <a:lnTo>
                  <a:pt x="1042" y="1242"/>
                </a:lnTo>
                <a:lnTo>
                  <a:pt x="1044" y="1238"/>
                </a:lnTo>
                <a:lnTo>
                  <a:pt x="1044" y="1238"/>
                </a:lnTo>
                <a:lnTo>
                  <a:pt x="1042" y="1238"/>
                </a:lnTo>
                <a:lnTo>
                  <a:pt x="1042" y="1238"/>
                </a:lnTo>
                <a:lnTo>
                  <a:pt x="1039" y="1238"/>
                </a:lnTo>
                <a:lnTo>
                  <a:pt x="1039" y="1235"/>
                </a:lnTo>
                <a:lnTo>
                  <a:pt x="1042" y="1235"/>
                </a:lnTo>
                <a:lnTo>
                  <a:pt x="1042" y="1235"/>
                </a:lnTo>
                <a:lnTo>
                  <a:pt x="1044" y="1235"/>
                </a:lnTo>
                <a:lnTo>
                  <a:pt x="1044" y="1233"/>
                </a:lnTo>
                <a:lnTo>
                  <a:pt x="1044" y="1233"/>
                </a:lnTo>
                <a:lnTo>
                  <a:pt x="1046" y="1231"/>
                </a:lnTo>
                <a:lnTo>
                  <a:pt x="1044" y="1231"/>
                </a:lnTo>
                <a:lnTo>
                  <a:pt x="1044" y="1231"/>
                </a:lnTo>
                <a:lnTo>
                  <a:pt x="1042" y="1231"/>
                </a:lnTo>
                <a:lnTo>
                  <a:pt x="1042" y="1231"/>
                </a:lnTo>
                <a:lnTo>
                  <a:pt x="1039" y="1231"/>
                </a:lnTo>
                <a:lnTo>
                  <a:pt x="1042" y="1231"/>
                </a:lnTo>
                <a:lnTo>
                  <a:pt x="1044" y="1226"/>
                </a:lnTo>
                <a:lnTo>
                  <a:pt x="1044" y="1226"/>
                </a:lnTo>
                <a:lnTo>
                  <a:pt x="1046" y="1226"/>
                </a:lnTo>
                <a:lnTo>
                  <a:pt x="1046" y="1226"/>
                </a:lnTo>
                <a:lnTo>
                  <a:pt x="1046" y="1224"/>
                </a:lnTo>
                <a:lnTo>
                  <a:pt x="1046" y="1221"/>
                </a:lnTo>
                <a:lnTo>
                  <a:pt x="1046" y="1221"/>
                </a:lnTo>
                <a:lnTo>
                  <a:pt x="1046" y="1216"/>
                </a:lnTo>
                <a:lnTo>
                  <a:pt x="1051" y="1212"/>
                </a:lnTo>
                <a:lnTo>
                  <a:pt x="1056" y="1209"/>
                </a:lnTo>
                <a:lnTo>
                  <a:pt x="1058" y="1205"/>
                </a:lnTo>
                <a:lnTo>
                  <a:pt x="1061" y="1205"/>
                </a:lnTo>
                <a:lnTo>
                  <a:pt x="1061" y="1200"/>
                </a:lnTo>
                <a:lnTo>
                  <a:pt x="1063" y="1198"/>
                </a:lnTo>
                <a:lnTo>
                  <a:pt x="1061" y="1198"/>
                </a:lnTo>
                <a:lnTo>
                  <a:pt x="1061" y="1195"/>
                </a:lnTo>
                <a:lnTo>
                  <a:pt x="1063" y="1193"/>
                </a:lnTo>
                <a:lnTo>
                  <a:pt x="1061" y="1190"/>
                </a:lnTo>
                <a:lnTo>
                  <a:pt x="1058" y="1188"/>
                </a:lnTo>
                <a:lnTo>
                  <a:pt x="1056" y="1188"/>
                </a:lnTo>
                <a:lnTo>
                  <a:pt x="1056" y="1188"/>
                </a:lnTo>
                <a:lnTo>
                  <a:pt x="1054" y="1188"/>
                </a:lnTo>
                <a:lnTo>
                  <a:pt x="1054" y="1188"/>
                </a:lnTo>
                <a:lnTo>
                  <a:pt x="1051" y="1190"/>
                </a:lnTo>
                <a:lnTo>
                  <a:pt x="1054" y="1190"/>
                </a:lnTo>
                <a:lnTo>
                  <a:pt x="1054" y="1190"/>
                </a:lnTo>
                <a:lnTo>
                  <a:pt x="1056" y="1190"/>
                </a:lnTo>
                <a:lnTo>
                  <a:pt x="1056" y="1190"/>
                </a:lnTo>
                <a:lnTo>
                  <a:pt x="1056" y="1190"/>
                </a:lnTo>
                <a:lnTo>
                  <a:pt x="1056" y="1190"/>
                </a:lnTo>
                <a:lnTo>
                  <a:pt x="1056" y="1190"/>
                </a:lnTo>
                <a:lnTo>
                  <a:pt x="1054" y="1193"/>
                </a:lnTo>
                <a:lnTo>
                  <a:pt x="1051" y="1190"/>
                </a:lnTo>
                <a:lnTo>
                  <a:pt x="1046" y="1190"/>
                </a:lnTo>
                <a:lnTo>
                  <a:pt x="1044" y="1190"/>
                </a:lnTo>
                <a:lnTo>
                  <a:pt x="1042" y="1188"/>
                </a:lnTo>
                <a:lnTo>
                  <a:pt x="1039" y="1188"/>
                </a:lnTo>
                <a:lnTo>
                  <a:pt x="1037" y="1188"/>
                </a:lnTo>
                <a:lnTo>
                  <a:pt x="1037" y="1188"/>
                </a:lnTo>
                <a:lnTo>
                  <a:pt x="1037" y="1188"/>
                </a:lnTo>
                <a:lnTo>
                  <a:pt x="1037" y="1188"/>
                </a:lnTo>
                <a:lnTo>
                  <a:pt x="1032" y="1188"/>
                </a:lnTo>
                <a:lnTo>
                  <a:pt x="1030" y="1190"/>
                </a:lnTo>
                <a:lnTo>
                  <a:pt x="1028" y="1193"/>
                </a:lnTo>
                <a:lnTo>
                  <a:pt x="1025" y="1193"/>
                </a:lnTo>
                <a:lnTo>
                  <a:pt x="1006" y="1195"/>
                </a:lnTo>
                <a:lnTo>
                  <a:pt x="1006" y="1195"/>
                </a:lnTo>
                <a:lnTo>
                  <a:pt x="999" y="1198"/>
                </a:lnTo>
                <a:lnTo>
                  <a:pt x="997" y="1200"/>
                </a:lnTo>
                <a:lnTo>
                  <a:pt x="994" y="1207"/>
                </a:lnTo>
                <a:lnTo>
                  <a:pt x="994" y="1207"/>
                </a:lnTo>
                <a:lnTo>
                  <a:pt x="992" y="1209"/>
                </a:lnTo>
                <a:lnTo>
                  <a:pt x="992" y="1214"/>
                </a:lnTo>
                <a:lnTo>
                  <a:pt x="992" y="1216"/>
                </a:lnTo>
                <a:lnTo>
                  <a:pt x="990" y="1221"/>
                </a:lnTo>
                <a:lnTo>
                  <a:pt x="990" y="1224"/>
                </a:lnTo>
                <a:lnTo>
                  <a:pt x="990" y="1224"/>
                </a:lnTo>
                <a:lnTo>
                  <a:pt x="987" y="1226"/>
                </a:lnTo>
                <a:lnTo>
                  <a:pt x="985" y="1228"/>
                </a:lnTo>
                <a:lnTo>
                  <a:pt x="985" y="1235"/>
                </a:lnTo>
                <a:lnTo>
                  <a:pt x="980" y="1240"/>
                </a:lnTo>
                <a:lnTo>
                  <a:pt x="978" y="1242"/>
                </a:lnTo>
                <a:lnTo>
                  <a:pt x="976" y="1242"/>
                </a:lnTo>
                <a:lnTo>
                  <a:pt x="969" y="1245"/>
                </a:lnTo>
                <a:lnTo>
                  <a:pt x="969" y="1247"/>
                </a:lnTo>
                <a:lnTo>
                  <a:pt x="969" y="1247"/>
                </a:lnTo>
                <a:lnTo>
                  <a:pt x="969" y="1247"/>
                </a:lnTo>
                <a:lnTo>
                  <a:pt x="971" y="1245"/>
                </a:lnTo>
                <a:lnTo>
                  <a:pt x="971" y="1245"/>
                </a:lnTo>
                <a:lnTo>
                  <a:pt x="971" y="1247"/>
                </a:lnTo>
                <a:lnTo>
                  <a:pt x="971" y="1247"/>
                </a:lnTo>
                <a:lnTo>
                  <a:pt x="971" y="1247"/>
                </a:lnTo>
                <a:lnTo>
                  <a:pt x="971" y="1249"/>
                </a:lnTo>
                <a:lnTo>
                  <a:pt x="971" y="1252"/>
                </a:lnTo>
                <a:lnTo>
                  <a:pt x="969" y="1252"/>
                </a:lnTo>
                <a:lnTo>
                  <a:pt x="966" y="1254"/>
                </a:lnTo>
                <a:lnTo>
                  <a:pt x="966" y="1254"/>
                </a:lnTo>
                <a:lnTo>
                  <a:pt x="961" y="1254"/>
                </a:lnTo>
                <a:lnTo>
                  <a:pt x="959" y="1254"/>
                </a:lnTo>
                <a:lnTo>
                  <a:pt x="959" y="1252"/>
                </a:lnTo>
                <a:lnTo>
                  <a:pt x="961" y="1252"/>
                </a:lnTo>
                <a:lnTo>
                  <a:pt x="961" y="1252"/>
                </a:lnTo>
                <a:lnTo>
                  <a:pt x="959" y="1249"/>
                </a:lnTo>
                <a:lnTo>
                  <a:pt x="957" y="1249"/>
                </a:lnTo>
                <a:lnTo>
                  <a:pt x="954" y="1249"/>
                </a:lnTo>
                <a:lnTo>
                  <a:pt x="950" y="1249"/>
                </a:lnTo>
                <a:lnTo>
                  <a:pt x="950" y="1249"/>
                </a:lnTo>
                <a:lnTo>
                  <a:pt x="945" y="1252"/>
                </a:lnTo>
                <a:lnTo>
                  <a:pt x="945" y="1252"/>
                </a:lnTo>
                <a:lnTo>
                  <a:pt x="945" y="1254"/>
                </a:lnTo>
                <a:lnTo>
                  <a:pt x="943" y="1254"/>
                </a:lnTo>
                <a:lnTo>
                  <a:pt x="938" y="1257"/>
                </a:lnTo>
                <a:lnTo>
                  <a:pt x="935" y="1254"/>
                </a:lnTo>
                <a:lnTo>
                  <a:pt x="928" y="1254"/>
                </a:lnTo>
                <a:lnTo>
                  <a:pt x="926" y="1257"/>
                </a:lnTo>
                <a:lnTo>
                  <a:pt x="924" y="1259"/>
                </a:lnTo>
                <a:lnTo>
                  <a:pt x="917" y="1261"/>
                </a:lnTo>
                <a:lnTo>
                  <a:pt x="914" y="1261"/>
                </a:lnTo>
                <a:lnTo>
                  <a:pt x="912" y="1261"/>
                </a:lnTo>
                <a:lnTo>
                  <a:pt x="909" y="1261"/>
                </a:lnTo>
                <a:lnTo>
                  <a:pt x="909" y="1257"/>
                </a:lnTo>
                <a:lnTo>
                  <a:pt x="907" y="1254"/>
                </a:lnTo>
                <a:lnTo>
                  <a:pt x="902" y="1252"/>
                </a:lnTo>
                <a:lnTo>
                  <a:pt x="900" y="1249"/>
                </a:lnTo>
                <a:lnTo>
                  <a:pt x="893" y="1249"/>
                </a:lnTo>
                <a:lnTo>
                  <a:pt x="891" y="1247"/>
                </a:lnTo>
                <a:lnTo>
                  <a:pt x="891" y="1247"/>
                </a:lnTo>
                <a:lnTo>
                  <a:pt x="893" y="1249"/>
                </a:lnTo>
                <a:lnTo>
                  <a:pt x="893" y="1249"/>
                </a:lnTo>
                <a:lnTo>
                  <a:pt x="893" y="1249"/>
                </a:lnTo>
                <a:lnTo>
                  <a:pt x="888" y="1249"/>
                </a:lnTo>
                <a:lnTo>
                  <a:pt x="888" y="1247"/>
                </a:lnTo>
                <a:lnTo>
                  <a:pt x="888" y="1247"/>
                </a:lnTo>
                <a:lnTo>
                  <a:pt x="888" y="1247"/>
                </a:lnTo>
                <a:lnTo>
                  <a:pt x="891" y="1247"/>
                </a:lnTo>
                <a:lnTo>
                  <a:pt x="888" y="1245"/>
                </a:lnTo>
                <a:lnTo>
                  <a:pt x="886" y="1242"/>
                </a:lnTo>
                <a:lnTo>
                  <a:pt x="886" y="1240"/>
                </a:lnTo>
                <a:lnTo>
                  <a:pt x="886" y="1240"/>
                </a:lnTo>
                <a:lnTo>
                  <a:pt x="881" y="1235"/>
                </a:lnTo>
                <a:lnTo>
                  <a:pt x="881" y="1233"/>
                </a:lnTo>
                <a:lnTo>
                  <a:pt x="881" y="1231"/>
                </a:lnTo>
                <a:lnTo>
                  <a:pt x="881" y="1226"/>
                </a:lnTo>
                <a:lnTo>
                  <a:pt x="876" y="1219"/>
                </a:lnTo>
                <a:lnTo>
                  <a:pt x="872" y="1209"/>
                </a:lnTo>
                <a:lnTo>
                  <a:pt x="869" y="1207"/>
                </a:lnTo>
                <a:lnTo>
                  <a:pt x="872" y="1205"/>
                </a:lnTo>
                <a:lnTo>
                  <a:pt x="869" y="1200"/>
                </a:lnTo>
                <a:lnTo>
                  <a:pt x="867" y="1193"/>
                </a:lnTo>
                <a:lnTo>
                  <a:pt x="867" y="1193"/>
                </a:lnTo>
                <a:lnTo>
                  <a:pt x="867" y="1190"/>
                </a:lnTo>
                <a:lnTo>
                  <a:pt x="867" y="1190"/>
                </a:lnTo>
                <a:lnTo>
                  <a:pt x="865" y="1190"/>
                </a:lnTo>
                <a:lnTo>
                  <a:pt x="865" y="1188"/>
                </a:lnTo>
                <a:lnTo>
                  <a:pt x="865" y="1179"/>
                </a:lnTo>
                <a:lnTo>
                  <a:pt x="867" y="1186"/>
                </a:lnTo>
                <a:lnTo>
                  <a:pt x="869" y="1188"/>
                </a:lnTo>
                <a:lnTo>
                  <a:pt x="869" y="1188"/>
                </a:lnTo>
                <a:lnTo>
                  <a:pt x="869" y="1190"/>
                </a:lnTo>
                <a:lnTo>
                  <a:pt x="869" y="1190"/>
                </a:lnTo>
                <a:lnTo>
                  <a:pt x="867" y="1193"/>
                </a:lnTo>
                <a:lnTo>
                  <a:pt x="869" y="1195"/>
                </a:lnTo>
                <a:lnTo>
                  <a:pt x="869" y="1193"/>
                </a:lnTo>
                <a:lnTo>
                  <a:pt x="869" y="1193"/>
                </a:lnTo>
                <a:lnTo>
                  <a:pt x="872" y="1190"/>
                </a:lnTo>
                <a:lnTo>
                  <a:pt x="869" y="1188"/>
                </a:lnTo>
                <a:lnTo>
                  <a:pt x="869" y="1186"/>
                </a:lnTo>
                <a:lnTo>
                  <a:pt x="867" y="1183"/>
                </a:lnTo>
                <a:lnTo>
                  <a:pt x="865" y="1179"/>
                </a:lnTo>
                <a:lnTo>
                  <a:pt x="865" y="1174"/>
                </a:lnTo>
                <a:lnTo>
                  <a:pt x="865" y="1169"/>
                </a:lnTo>
                <a:lnTo>
                  <a:pt x="865" y="1169"/>
                </a:lnTo>
                <a:lnTo>
                  <a:pt x="865" y="1167"/>
                </a:lnTo>
                <a:lnTo>
                  <a:pt x="867" y="1164"/>
                </a:lnTo>
                <a:lnTo>
                  <a:pt x="867" y="1162"/>
                </a:lnTo>
                <a:lnTo>
                  <a:pt x="867" y="1160"/>
                </a:lnTo>
                <a:lnTo>
                  <a:pt x="869" y="1153"/>
                </a:lnTo>
                <a:lnTo>
                  <a:pt x="872" y="1143"/>
                </a:lnTo>
                <a:lnTo>
                  <a:pt x="872" y="1143"/>
                </a:lnTo>
                <a:lnTo>
                  <a:pt x="872" y="1143"/>
                </a:lnTo>
                <a:lnTo>
                  <a:pt x="872" y="1138"/>
                </a:lnTo>
                <a:lnTo>
                  <a:pt x="874" y="1129"/>
                </a:lnTo>
                <a:lnTo>
                  <a:pt x="881" y="1117"/>
                </a:lnTo>
                <a:lnTo>
                  <a:pt x="883" y="1113"/>
                </a:lnTo>
                <a:lnTo>
                  <a:pt x="888" y="1105"/>
                </a:lnTo>
                <a:lnTo>
                  <a:pt x="891" y="1101"/>
                </a:lnTo>
                <a:lnTo>
                  <a:pt x="891" y="1096"/>
                </a:lnTo>
                <a:lnTo>
                  <a:pt x="893" y="1096"/>
                </a:lnTo>
                <a:lnTo>
                  <a:pt x="893" y="1094"/>
                </a:lnTo>
                <a:lnTo>
                  <a:pt x="891" y="1094"/>
                </a:lnTo>
                <a:lnTo>
                  <a:pt x="888" y="1087"/>
                </a:lnTo>
                <a:lnTo>
                  <a:pt x="888" y="1087"/>
                </a:lnTo>
                <a:lnTo>
                  <a:pt x="888" y="1082"/>
                </a:lnTo>
                <a:lnTo>
                  <a:pt x="888" y="1079"/>
                </a:lnTo>
                <a:lnTo>
                  <a:pt x="888" y="1077"/>
                </a:lnTo>
                <a:lnTo>
                  <a:pt x="888" y="1075"/>
                </a:lnTo>
                <a:lnTo>
                  <a:pt x="891" y="1072"/>
                </a:lnTo>
                <a:lnTo>
                  <a:pt x="891" y="1072"/>
                </a:lnTo>
                <a:lnTo>
                  <a:pt x="891" y="1070"/>
                </a:lnTo>
                <a:lnTo>
                  <a:pt x="891" y="1070"/>
                </a:lnTo>
                <a:lnTo>
                  <a:pt x="888" y="1068"/>
                </a:lnTo>
                <a:lnTo>
                  <a:pt x="888" y="1065"/>
                </a:lnTo>
                <a:lnTo>
                  <a:pt x="888" y="1065"/>
                </a:lnTo>
                <a:lnTo>
                  <a:pt x="891" y="1068"/>
                </a:lnTo>
                <a:lnTo>
                  <a:pt x="893" y="1068"/>
                </a:lnTo>
                <a:lnTo>
                  <a:pt x="893" y="1068"/>
                </a:lnTo>
                <a:lnTo>
                  <a:pt x="895" y="1065"/>
                </a:lnTo>
                <a:lnTo>
                  <a:pt x="898" y="1061"/>
                </a:lnTo>
                <a:lnTo>
                  <a:pt x="895" y="1056"/>
                </a:lnTo>
                <a:lnTo>
                  <a:pt x="895" y="1056"/>
                </a:lnTo>
                <a:lnTo>
                  <a:pt x="898" y="1056"/>
                </a:lnTo>
                <a:lnTo>
                  <a:pt x="900" y="1056"/>
                </a:lnTo>
                <a:lnTo>
                  <a:pt x="900" y="1056"/>
                </a:lnTo>
                <a:lnTo>
                  <a:pt x="902" y="1053"/>
                </a:lnTo>
                <a:lnTo>
                  <a:pt x="905" y="1051"/>
                </a:lnTo>
                <a:lnTo>
                  <a:pt x="902" y="1051"/>
                </a:lnTo>
                <a:lnTo>
                  <a:pt x="902" y="1051"/>
                </a:lnTo>
                <a:lnTo>
                  <a:pt x="902" y="1051"/>
                </a:lnTo>
                <a:lnTo>
                  <a:pt x="905" y="1051"/>
                </a:lnTo>
                <a:lnTo>
                  <a:pt x="905" y="1051"/>
                </a:lnTo>
                <a:lnTo>
                  <a:pt x="907" y="1049"/>
                </a:lnTo>
                <a:lnTo>
                  <a:pt x="907" y="1049"/>
                </a:lnTo>
                <a:lnTo>
                  <a:pt x="907" y="1049"/>
                </a:lnTo>
                <a:lnTo>
                  <a:pt x="907" y="1051"/>
                </a:lnTo>
                <a:lnTo>
                  <a:pt x="909" y="1049"/>
                </a:lnTo>
                <a:lnTo>
                  <a:pt x="909" y="1049"/>
                </a:lnTo>
                <a:lnTo>
                  <a:pt x="909" y="1046"/>
                </a:lnTo>
                <a:lnTo>
                  <a:pt x="912" y="1044"/>
                </a:lnTo>
                <a:lnTo>
                  <a:pt x="912" y="1046"/>
                </a:lnTo>
                <a:lnTo>
                  <a:pt x="914" y="1046"/>
                </a:lnTo>
                <a:lnTo>
                  <a:pt x="917" y="1044"/>
                </a:lnTo>
                <a:lnTo>
                  <a:pt x="917" y="1044"/>
                </a:lnTo>
                <a:lnTo>
                  <a:pt x="917" y="1044"/>
                </a:lnTo>
                <a:lnTo>
                  <a:pt x="917" y="1044"/>
                </a:lnTo>
                <a:lnTo>
                  <a:pt x="914" y="1039"/>
                </a:lnTo>
                <a:lnTo>
                  <a:pt x="917" y="1039"/>
                </a:lnTo>
                <a:lnTo>
                  <a:pt x="917" y="1039"/>
                </a:lnTo>
                <a:lnTo>
                  <a:pt x="917" y="1039"/>
                </a:lnTo>
                <a:lnTo>
                  <a:pt x="917" y="1039"/>
                </a:lnTo>
                <a:lnTo>
                  <a:pt x="917" y="1042"/>
                </a:lnTo>
                <a:lnTo>
                  <a:pt x="919" y="1039"/>
                </a:lnTo>
                <a:lnTo>
                  <a:pt x="919" y="1039"/>
                </a:lnTo>
                <a:lnTo>
                  <a:pt x="921" y="1039"/>
                </a:lnTo>
                <a:lnTo>
                  <a:pt x="924" y="1039"/>
                </a:lnTo>
                <a:lnTo>
                  <a:pt x="926" y="1039"/>
                </a:lnTo>
                <a:lnTo>
                  <a:pt x="924" y="1042"/>
                </a:lnTo>
                <a:lnTo>
                  <a:pt x="921" y="1044"/>
                </a:lnTo>
                <a:lnTo>
                  <a:pt x="921" y="1044"/>
                </a:lnTo>
                <a:lnTo>
                  <a:pt x="926" y="1042"/>
                </a:lnTo>
                <a:lnTo>
                  <a:pt x="928" y="1039"/>
                </a:lnTo>
                <a:lnTo>
                  <a:pt x="931" y="1039"/>
                </a:lnTo>
                <a:lnTo>
                  <a:pt x="933" y="1037"/>
                </a:lnTo>
                <a:lnTo>
                  <a:pt x="938" y="1035"/>
                </a:lnTo>
                <a:lnTo>
                  <a:pt x="940" y="1032"/>
                </a:lnTo>
                <a:lnTo>
                  <a:pt x="943" y="1030"/>
                </a:lnTo>
                <a:lnTo>
                  <a:pt x="945" y="1030"/>
                </a:lnTo>
                <a:lnTo>
                  <a:pt x="947" y="1027"/>
                </a:lnTo>
                <a:lnTo>
                  <a:pt x="950" y="1025"/>
                </a:lnTo>
                <a:lnTo>
                  <a:pt x="950" y="1023"/>
                </a:lnTo>
                <a:lnTo>
                  <a:pt x="950" y="1020"/>
                </a:lnTo>
                <a:lnTo>
                  <a:pt x="950" y="1018"/>
                </a:lnTo>
                <a:lnTo>
                  <a:pt x="950" y="1018"/>
                </a:lnTo>
                <a:lnTo>
                  <a:pt x="952" y="1018"/>
                </a:lnTo>
                <a:lnTo>
                  <a:pt x="952" y="1018"/>
                </a:lnTo>
                <a:lnTo>
                  <a:pt x="954" y="1016"/>
                </a:lnTo>
                <a:lnTo>
                  <a:pt x="954" y="1016"/>
                </a:lnTo>
                <a:lnTo>
                  <a:pt x="954" y="1018"/>
                </a:lnTo>
                <a:lnTo>
                  <a:pt x="952" y="1020"/>
                </a:lnTo>
                <a:lnTo>
                  <a:pt x="954" y="1020"/>
                </a:lnTo>
                <a:lnTo>
                  <a:pt x="957" y="1020"/>
                </a:lnTo>
                <a:lnTo>
                  <a:pt x="957" y="1020"/>
                </a:lnTo>
                <a:lnTo>
                  <a:pt x="952" y="1023"/>
                </a:lnTo>
                <a:lnTo>
                  <a:pt x="952" y="1025"/>
                </a:lnTo>
                <a:lnTo>
                  <a:pt x="957" y="1023"/>
                </a:lnTo>
                <a:lnTo>
                  <a:pt x="966" y="1018"/>
                </a:lnTo>
                <a:lnTo>
                  <a:pt x="971" y="1018"/>
                </a:lnTo>
                <a:lnTo>
                  <a:pt x="971" y="1018"/>
                </a:lnTo>
                <a:lnTo>
                  <a:pt x="969" y="1016"/>
                </a:lnTo>
                <a:lnTo>
                  <a:pt x="973" y="1011"/>
                </a:lnTo>
                <a:lnTo>
                  <a:pt x="973" y="1011"/>
                </a:lnTo>
                <a:lnTo>
                  <a:pt x="973" y="1013"/>
                </a:lnTo>
                <a:lnTo>
                  <a:pt x="973" y="1013"/>
                </a:lnTo>
                <a:lnTo>
                  <a:pt x="973" y="1016"/>
                </a:lnTo>
                <a:lnTo>
                  <a:pt x="971" y="1016"/>
                </a:lnTo>
                <a:lnTo>
                  <a:pt x="971" y="1016"/>
                </a:lnTo>
                <a:lnTo>
                  <a:pt x="971" y="1016"/>
                </a:lnTo>
                <a:lnTo>
                  <a:pt x="971" y="1018"/>
                </a:lnTo>
                <a:lnTo>
                  <a:pt x="973" y="1016"/>
                </a:lnTo>
                <a:lnTo>
                  <a:pt x="973" y="1016"/>
                </a:lnTo>
                <a:lnTo>
                  <a:pt x="980" y="1016"/>
                </a:lnTo>
                <a:lnTo>
                  <a:pt x="980" y="1016"/>
                </a:lnTo>
                <a:lnTo>
                  <a:pt x="983" y="1016"/>
                </a:lnTo>
                <a:lnTo>
                  <a:pt x="987" y="1018"/>
                </a:lnTo>
                <a:lnTo>
                  <a:pt x="990" y="1018"/>
                </a:lnTo>
                <a:lnTo>
                  <a:pt x="992" y="1020"/>
                </a:lnTo>
                <a:lnTo>
                  <a:pt x="999" y="1020"/>
                </a:lnTo>
                <a:lnTo>
                  <a:pt x="1002" y="1020"/>
                </a:lnTo>
                <a:lnTo>
                  <a:pt x="1002" y="1020"/>
                </a:lnTo>
                <a:lnTo>
                  <a:pt x="1002" y="1018"/>
                </a:lnTo>
                <a:lnTo>
                  <a:pt x="1002" y="1018"/>
                </a:lnTo>
                <a:lnTo>
                  <a:pt x="1002" y="1016"/>
                </a:lnTo>
                <a:lnTo>
                  <a:pt x="1004" y="1016"/>
                </a:lnTo>
                <a:lnTo>
                  <a:pt x="1006" y="1016"/>
                </a:lnTo>
                <a:lnTo>
                  <a:pt x="1006" y="1016"/>
                </a:lnTo>
                <a:lnTo>
                  <a:pt x="1011" y="1016"/>
                </a:lnTo>
                <a:lnTo>
                  <a:pt x="1011" y="1020"/>
                </a:lnTo>
                <a:lnTo>
                  <a:pt x="1011" y="1020"/>
                </a:lnTo>
                <a:lnTo>
                  <a:pt x="1016" y="1023"/>
                </a:lnTo>
                <a:lnTo>
                  <a:pt x="1016" y="1020"/>
                </a:lnTo>
                <a:lnTo>
                  <a:pt x="1016" y="1020"/>
                </a:lnTo>
                <a:lnTo>
                  <a:pt x="1016" y="1023"/>
                </a:lnTo>
                <a:lnTo>
                  <a:pt x="1016" y="1023"/>
                </a:lnTo>
                <a:lnTo>
                  <a:pt x="1016" y="1025"/>
                </a:lnTo>
                <a:lnTo>
                  <a:pt x="1016" y="1025"/>
                </a:lnTo>
                <a:lnTo>
                  <a:pt x="1016" y="1025"/>
                </a:lnTo>
                <a:lnTo>
                  <a:pt x="1013" y="1025"/>
                </a:lnTo>
                <a:lnTo>
                  <a:pt x="1013" y="1027"/>
                </a:lnTo>
                <a:lnTo>
                  <a:pt x="1018" y="1027"/>
                </a:lnTo>
                <a:lnTo>
                  <a:pt x="1023" y="1030"/>
                </a:lnTo>
                <a:lnTo>
                  <a:pt x="1025" y="1030"/>
                </a:lnTo>
                <a:lnTo>
                  <a:pt x="1028" y="1027"/>
                </a:lnTo>
                <a:lnTo>
                  <a:pt x="1028" y="1025"/>
                </a:lnTo>
                <a:lnTo>
                  <a:pt x="1030" y="1025"/>
                </a:lnTo>
                <a:lnTo>
                  <a:pt x="1032" y="1027"/>
                </a:lnTo>
                <a:lnTo>
                  <a:pt x="1032" y="1030"/>
                </a:lnTo>
                <a:lnTo>
                  <a:pt x="1032" y="1030"/>
                </a:lnTo>
                <a:lnTo>
                  <a:pt x="1035" y="1030"/>
                </a:lnTo>
                <a:lnTo>
                  <a:pt x="1035" y="1027"/>
                </a:lnTo>
                <a:lnTo>
                  <a:pt x="1035" y="1027"/>
                </a:lnTo>
                <a:lnTo>
                  <a:pt x="1037" y="1025"/>
                </a:lnTo>
                <a:lnTo>
                  <a:pt x="1037" y="1025"/>
                </a:lnTo>
                <a:lnTo>
                  <a:pt x="1037" y="1023"/>
                </a:lnTo>
                <a:lnTo>
                  <a:pt x="1037" y="1023"/>
                </a:lnTo>
                <a:lnTo>
                  <a:pt x="1035" y="1023"/>
                </a:lnTo>
                <a:lnTo>
                  <a:pt x="1035" y="1023"/>
                </a:lnTo>
                <a:lnTo>
                  <a:pt x="1035" y="1020"/>
                </a:lnTo>
                <a:lnTo>
                  <a:pt x="1039" y="1023"/>
                </a:lnTo>
                <a:lnTo>
                  <a:pt x="1042" y="1023"/>
                </a:lnTo>
                <a:lnTo>
                  <a:pt x="1042" y="1025"/>
                </a:lnTo>
                <a:lnTo>
                  <a:pt x="1042" y="1025"/>
                </a:lnTo>
                <a:lnTo>
                  <a:pt x="1042" y="1025"/>
                </a:lnTo>
                <a:lnTo>
                  <a:pt x="1044" y="1025"/>
                </a:lnTo>
                <a:lnTo>
                  <a:pt x="1044" y="1025"/>
                </a:lnTo>
                <a:lnTo>
                  <a:pt x="1044" y="1027"/>
                </a:lnTo>
                <a:lnTo>
                  <a:pt x="1046" y="1027"/>
                </a:lnTo>
                <a:lnTo>
                  <a:pt x="1046" y="1027"/>
                </a:lnTo>
                <a:lnTo>
                  <a:pt x="1046" y="1030"/>
                </a:lnTo>
                <a:lnTo>
                  <a:pt x="1049" y="1030"/>
                </a:lnTo>
                <a:lnTo>
                  <a:pt x="1046" y="1032"/>
                </a:lnTo>
                <a:lnTo>
                  <a:pt x="1049" y="1032"/>
                </a:lnTo>
                <a:lnTo>
                  <a:pt x="1049" y="1030"/>
                </a:lnTo>
                <a:lnTo>
                  <a:pt x="1051" y="1032"/>
                </a:lnTo>
                <a:lnTo>
                  <a:pt x="1051" y="1032"/>
                </a:lnTo>
                <a:lnTo>
                  <a:pt x="1051" y="1032"/>
                </a:lnTo>
                <a:lnTo>
                  <a:pt x="1051" y="1030"/>
                </a:lnTo>
                <a:lnTo>
                  <a:pt x="1054" y="1030"/>
                </a:lnTo>
                <a:lnTo>
                  <a:pt x="1054" y="1027"/>
                </a:lnTo>
                <a:lnTo>
                  <a:pt x="1054" y="1027"/>
                </a:lnTo>
                <a:lnTo>
                  <a:pt x="1054" y="1027"/>
                </a:lnTo>
                <a:lnTo>
                  <a:pt x="1051" y="1025"/>
                </a:lnTo>
                <a:lnTo>
                  <a:pt x="1051" y="1025"/>
                </a:lnTo>
                <a:lnTo>
                  <a:pt x="1046" y="1023"/>
                </a:lnTo>
                <a:lnTo>
                  <a:pt x="1046" y="1023"/>
                </a:lnTo>
                <a:lnTo>
                  <a:pt x="1044" y="1020"/>
                </a:lnTo>
                <a:lnTo>
                  <a:pt x="1044" y="1020"/>
                </a:lnTo>
                <a:lnTo>
                  <a:pt x="1044" y="1018"/>
                </a:lnTo>
                <a:lnTo>
                  <a:pt x="1044" y="1018"/>
                </a:lnTo>
                <a:lnTo>
                  <a:pt x="1046" y="1018"/>
                </a:lnTo>
                <a:lnTo>
                  <a:pt x="1046" y="1018"/>
                </a:lnTo>
                <a:lnTo>
                  <a:pt x="1046" y="1018"/>
                </a:lnTo>
                <a:lnTo>
                  <a:pt x="1046" y="1018"/>
                </a:lnTo>
                <a:lnTo>
                  <a:pt x="1049" y="1016"/>
                </a:lnTo>
                <a:lnTo>
                  <a:pt x="1049" y="1016"/>
                </a:lnTo>
                <a:lnTo>
                  <a:pt x="1051" y="1016"/>
                </a:lnTo>
                <a:lnTo>
                  <a:pt x="1051" y="1016"/>
                </a:lnTo>
                <a:lnTo>
                  <a:pt x="1051" y="1013"/>
                </a:lnTo>
                <a:lnTo>
                  <a:pt x="1051" y="1011"/>
                </a:lnTo>
                <a:lnTo>
                  <a:pt x="1051" y="1011"/>
                </a:lnTo>
                <a:lnTo>
                  <a:pt x="1051" y="1011"/>
                </a:lnTo>
                <a:lnTo>
                  <a:pt x="1051" y="1011"/>
                </a:lnTo>
                <a:lnTo>
                  <a:pt x="1049" y="1011"/>
                </a:lnTo>
                <a:lnTo>
                  <a:pt x="1049" y="1013"/>
                </a:lnTo>
                <a:lnTo>
                  <a:pt x="1046" y="1013"/>
                </a:lnTo>
                <a:lnTo>
                  <a:pt x="1046" y="1013"/>
                </a:lnTo>
                <a:lnTo>
                  <a:pt x="1044" y="1011"/>
                </a:lnTo>
                <a:lnTo>
                  <a:pt x="1046" y="1011"/>
                </a:lnTo>
                <a:lnTo>
                  <a:pt x="1046" y="1009"/>
                </a:lnTo>
                <a:lnTo>
                  <a:pt x="1049" y="1009"/>
                </a:lnTo>
                <a:lnTo>
                  <a:pt x="1049" y="1009"/>
                </a:lnTo>
                <a:lnTo>
                  <a:pt x="1046" y="1009"/>
                </a:lnTo>
                <a:lnTo>
                  <a:pt x="1046" y="1009"/>
                </a:lnTo>
                <a:lnTo>
                  <a:pt x="1046" y="1009"/>
                </a:lnTo>
                <a:lnTo>
                  <a:pt x="1044" y="1009"/>
                </a:lnTo>
                <a:lnTo>
                  <a:pt x="1042" y="1011"/>
                </a:lnTo>
                <a:lnTo>
                  <a:pt x="1039" y="1011"/>
                </a:lnTo>
                <a:lnTo>
                  <a:pt x="1037" y="1011"/>
                </a:lnTo>
                <a:lnTo>
                  <a:pt x="1035" y="1009"/>
                </a:lnTo>
                <a:lnTo>
                  <a:pt x="1037" y="1006"/>
                </a:lnTo>
                <a:lnTo>
                  <a:pt x="1039" y="1004"/>
                </a:lnTo>
                <a:lnTo>
                  <a:pt x="1042" y="1004"/>
                </a:lnTo>
                <a:lnTo>
                  <a:pt x="1042" y="1004"/>
                </a:lnTo>
                <a:lnTo>
                  <a:pt x="1044" y="1006"/>
                </a:lnTo>
                <a:lnTo>
                  <a:pt x="1049" y="1009"/>
                </a:lnTo>
                <a:lnTo>
                  <a:pt x="1054" y="1006"/>
                </a:lnTo>
                <a:lnTo>
                  <a:pt x="1056" y="1004"/>
                </a:lnTo>
                <a:lnTo>
                  <a:pt x="1056" y="1004"/>
                </a:lnTo>
                <a:lnTo>
                  <a:pt x="1056" y="1004"/>
                </a:lnTo>
                <a:lnTo>
                  <a:pt x="1061" y="1004"/>
                </a:lnTo>
                <a:lnTo>
                  <a:pt x="1063" y="1001"/>
                </a:lnTo>
                <a:lnTo>
                  <a:pt x="1063" y="1001"/>
                </a:lnTo>
                <a:lnTo>
                  <a:pt x="1065" y="1004"/>
                </a:lnTo>
                <a:lnTo>
                  <a:pt x="1068" y="1004"/>
                </a:lnTo>
                <a:lnTo>
                  <a:pt x="1072" y="1004"/>
                </a:lnTo>
                <a:lnTo>
                  <a:pt x="1075" y="1004"/>
                </a:lnTo>
                <a:lnTo>
                  <a:pt x="1077" y="1004"/>
                </a:lnTo>
                <a:lnTo>
                  <a:pt x="1077" y="1001"/>
                </a:lnTo>
                <a:lnTo>
                  <a:pt x="1080" y="999"/>
                </a:lnTo>
                <a:lnTo>
                  <a:pt x="1080" y="997"/>
                </a:lnTo>
                <a:lnTo>
                  <a:pt x="1082" y="997"/>
                </a:lnTo>
                <a:lnTo>
                  <a:pt x="1082" y="999"/>
                </a:lnTo>
                <a:lnTo>
                  <a:pt x="1082" y="999"/>
                </a:lnTo>
                <a:lnTo>
                  <a:pt x="1082" y="1001"/>
                </a:lnTo>
                <a:lnTo>
                  <a:pt x="1082" y="1001"/>
                </a:lnTo>
                <a:lnTo>
                  <a:pt x="1082" y="1004"/>
                </a:lnTo>
                <a:lnTo>
                  <a:pt x="1082" y="1004"/>
                </a:lnTo>
                <a:lnTo>
                  <a:pt x="1082" y="1006"/>
                </a:lnTo>
                <a:lnTo>
                  <a:pt x="1080" y="1006"/>
                </a:lnTo>
                <a:lnTo>
                  <a:pt x="1080" y="1006"/>
                </a:lnTo>
                <a:lnTo>
                  <a:pt x="1077" y="1006"/>
                </a:lnTo>
                <a:lnTo>
                  <a:pt x="1084" y="1006"/>
                </a:lnTo>
                <a:lnTo>
                  <a:pt x="1089" y="1004"/>
                </a:lnTo>
                <a:lnTo>
                  <a:pt x="1089" y="1004"/>
                </a:lnTo>
                <a:lnTo>
                  <a:pt x="1089" y="1004"/>
                </a:lnTo>
                <a:lnTo>
                  <a:pt x="1087" y="1004"/>
                </a:lnTo>
                <a:lnTo>
                  <a:pt x="1089" y="1006"/>
                </a:lnTo>
                <a:lnTo>
                  <a:pt x="1091" y="1004"/>
                </a:lnTo>
                <a:lnTo>
                  <a:pt x="1094" y="1004"/>
                </a:lnTo>
                <a:lnTo>
                  <a:pt x="1094" y="1001"/>
                </a:lnTo>
                <a:lnTo>
                  <a:pt x="1096" y="999"/>
                </a:lnTo>
                <a:lnTo>
                  <a:pt x="1096" y="999"/>
                </a:lnTo>
                <a:lnTo>
                  <a:pt x="1096" y="1001"/>
                </a:lnTo>
                <a:lnTo>
                  <a:pt x="1098" y="999"/>
                </a:lnTo>
                <a:lnTo>
                  <a:pt x="1098" y="999"/>
                </a:lnTo>
                <a:lnTo>
                  <a:pt x="1098" y="1001"/>
                </a:lnTo>
                <a:lnTo>
                  <a:pt x="1098" y="1001"/>
                </a:lnTo>
                <a:lnTo>
                  <a:pt x="1096" y="1004"/>
                </a:lnTo>
                <a:lnTo>
                  <a:pt x="1094" y="1004"/>
                </a:lnTo>
                <a:lnTo>
                  <a:pt x="1094" y="1004"/>
                </a:lnTo>
                <a:lnTo>
                  <a:pt x="1098" y="1004"/>
                </a:lnTo>
                <a:lnTo>
                  <a:pt x="1103" y="1004"/>
                </a:lnTo>
                <a:lnTo>
                  <a:pt x="1106" y="1001"/>
                </a:lnTo>
                <a:lnTo>
                  <a:pt x="1106" y="1001"/>
                </a:lnTo>
                <a:lnTo>
                  <a:pt x="1108" y="1001"/>
                </a:lnTo>
                <a:lnTo>
                  <a:pt x="1108" y="1001"/>
                </a:lnTo>
                <a:lnTo>
                  <a:pt x="1110" y="1001"/>
                </a:lnTo>
                <a:lnTo>
                  <a:pt x="1113" y="1001"/>
                </a:lnTo>
                <a:lnTo>
                  <a:pt x="1113" y="1001"/>
                </a:lnTo>
                <a:lnTo>
                  <a:pt x="1113" y="1004"/>
                </a:lnTo>
                <a:lnTo>
                  <a:pt x="1110" y="1001"/>
                </a:lnTo>
                <a:lnTo>
                  <a:pt x="1108" y="1004"/>
                </a:lnTo>
                <a:lnTo>
                  <a:pt x="1113" y="1004"/>
                </a:lnTo>
                <a:lnTo>
                  <a:pt x="1117" y="1006"/>
                </a:lnTo>
                <a:lnTo>
                  <a:pt x="1117" y="1009"/>
                </a:lnTo>
                <a:lnTo>
                  <a:pt x="1117" y="1009"/>
                </a:lnTo>
                <a:lnTo>
                  <a:pt x="1120" y="1006"/>
                </a:lnTo>
                <a:lnTo>
                  <a:pt x="1120" y="1006"/>
                </a:lnTo>
                <a:lnTo>
                  <a:pt x="1120" y="1006"/>
                </a:lnTo>
                <a:lnTo>
                  <a:pt x="1122" y="1006"/>
                </a:lnTo>
                <a:lnTo>
                  <a:pt x="1120" y="1006"/>
                </a:lnTo>
                <a:lnTo>
                  <a:pt x="1120" y="1006"/>
                </a:lnTo>
                <a:lnTo>
                  <a:pt x="1120" y="1009"/>
                </a:lnTo>
                <a:lnTo>
                  <a:pt x="1120" y="1009"/>
                </a:lnTo>
                <a:lnTo>
                  <a:pt x="1120" y="1009"/>
                </a:lnTo>
                <a:lnTo>
                  <a:pt x="1122" y="1011"/>
                </a:lnTo>
                <a:lnTo>
                  <a:pt x="1124" y="1013"/>
                </a:lnTo>
                <a:lnTo>
                  <a:pt x="1124" y="1016"/>
                </a:lnTo>
                <a:lnTo>
                  <a:pt x="1124" y="1016"/>
                </a:lnTo>
                <a:lnTo>
                  <a:pt x="1124" y="1016"/>
                </a:lnTo>
                <a:lnTo>
                  <a:pt x="1122" y="1016"/>
                </a:lnTo>
                <a:lnTo>
                  <a:pt x="1122" y="1016"/>
                </a:lnTo>
                <a:lnTo>
                  <a:pt x="1122" y="1016"/>
                </a:lnTo>
                <a:lnTo>
                  <a:pt x="1122" y="1018"/>
                </a:lnTo>
                <a:lnTo>
                  <a:pt x="1124" y="1018"/>
                </a:lnTo>
                <a:lnTo>
                  <a:pt x="1127" y="1018"/>
                </a:lnTo>
                <a:lnTo>
                  <a:pt x="1129" y="1018"/>
                </a:lnTo>
                <a:lnTo>
                  <a:pt x="1129" y="1016"/>
                </a:lnTo>
                <a:lnTo>
                  <a:pt x="1131" y="1016"/>
                </a:lnTo>
                <a:lnTo>
                  <a:pt x="1134" y="1016"/>
                </a:lnTo>
                <a:lnTo>
                  <a:pt x="1139" y="1013"/>
                </a:lnTo>
                <a:lnTo>
                  <a:pt x="1141" y="1013"/>
                </a:lnTo>
                <a:lnTo>
                  <a:pt x="1141" y="1013"/>
                </a:lnTo>
                <a:lnTo>
                  <a:pt x="1141" y="1013"/>
                </a:lnTo>
                <a:lnTo>
                  <a:pt x="1141" y="1011"/>
                </a:lnTo>
                <a:lnTo>
                  <a:pt x="1143" y="1011"/>
                </a:lnTo>
                <a:lnTo>
                  <a:pt x="1143" y="1011"/>
                </a:lnTo>
                <a:lnTo>
                  <a:pt x="1148" y="1009"/>
                </a:lnTo>
                <a:lnTo>
                  <a:pt x="1153" y="1013"/>
                </a:lnTo>
                <a:lnTo>
                  <a:pt x="1157" y="1023"/>
                </a:lnTo>
                <a:lnTo>
                  <a:pt x="1165" y="1032"/>
                </a:lnTo>
                <a:lnTo>
                  <a:pt x="1167" y="1035"/>
                </a:lnTo>
                <a:lnTo>
                  <a:pt x="1167" y="1037"/>
                </a:lnTo>
                <a:lnTo>
                  <a:pt x="1167" y="1037"/>
                </a:lnTo>
                <a:lnTo>
                  <a:pt x="1165" y="1044"/>
                </a:lnTo>
                <a:lnTo>
                  <a:pt x="1162" y="1049"/>
                </a:lnTo>
                <a:lnTo>
                  <a:pt x="1157" y="1056"/>
                </a:lnTo>
                <a:lnTo>
                  <a:pt x="1160" y="1058"/>
                </a:lnTo>
                <a:lnTo>
                  <a:pt x="1160" y="1058"/>
                </a:lnTo>
                <a:lnTo>
                  <a:pt x="1160" y="1061"/>
                </a:lnTo>
                <a:lnTo>
                  <a:pt x="1160" y="1058"/>
                </a:lnTo>
                <a:lnTo>
                  <a:pt x="1162" y="1061"/>
                </a:lnTo>
                <a:lnTo>
                  <a:pt x="1162" y="1058"/>
                </a:lnTo>
                <a:lnTo>
                  <a:pt x="1162" y="1058"/>
                </a:lnTo>
                <a:lnTo>
                  <a:pt x="1162" y="1056"/>
                </a:lnTo>
                <a:lnTo>
                  <a:pt x="1162" y="1056"/>
                </a:lnTo>
                <a:lnTo>
                  <a:pt x="1162" y="1053"/>
                </a:lnTo>
                <a:lnTo>
                  <a:pt x="1162" y="1053"/>
                </a:lnTo>
                <a:lnTo>
                  <a:pt x="1165" y="1053"/>
                </a:lnTo>
                <a:lnTo>
                  <a:pt x="1165" y="1056"/>
                </a:lnTo>
                <a:lnTo>
                  <a:pt x="1165" y="1056"/>
                </a:lnTo>
                <a:lnTo>
                  <a:pt x="1167" y="1056"/>
                </a:lnTo>
                <a:lnTo>
                  <a:pt x="1167" y="1056"/>
                </a:lnTo>
                <a:lnTo>
                  <a:pt x="1167" y="1056"/>
                </a:lnTo>
                <a:lnTo>
                  <a:pt x="1165" y="1058"/>
                </a:lnTo>
                <a:lnTo>
                  <a:pt x="1165" y="1061"/>
                </a:lnTo>
                <a:lnTo>
                  <a:pt x="1160" y="1063"/>
                </a:lnTo>
                <a:lnTo>
                  <a:pt x="1160" y="1063"/>
                </a:lnTo>
                <a:lnTo>
                  <a:pt x="1160" y="1063"/>
                </a:lnTo>
                <a:lnTo>
                  <a:pt x="1160" y="1065"/>
                </a:lnTo>
                <a:lnTo>
                  <a:pt x="1160" y="1065"/>
                </a:lnTo>
                <a:lnTo>
                  <a:pt x="1162" y="1072"/>
                </a:lnTo>
                <a:lnTo>
                  <a:pt x="1162" y="1077"/>
                </a:lnTo>
                <a:lnTo>
                  <a:pt x="1165" y="1077"/>
                </a:lnTo>
                <a:lnTo>
                  <a:pt x="1165" y="1077"/>
                </a:lnTo>
                <a:lnTo>
                  <a:pt x="1167" y="1077"/>
                </a:lnTo>
                <a:lnTo>
                  <a:pt x="1167" y="1077"/>
                </a:lnTo>
                <a:lnTo>
                  <a:pt x="1167" y="1077"/>
                </a:lnTo>
                <a:lnTo>
                  <a:pt x="1167" y="1075"/>
                </a:lnTo>
                <a:lnTo>
                  <a:pt x="1169" y="1075"/>
                </a:lnTo>
                <a:lnTo>
                  <a:pt x="1169" y="1077"/>
                </a:lnTo>
                <a:lnTo>
                  <a:pt x="1167" y="1082"/>
                </a:lnTo>
                <a:lnTo>
                  <a:pt x="1167" y="1084"/>
                </a:lnTo>
                <a:lnTo>
                  <a:pt x="1167" y="1084"/>
                </a:lnTo>
                <a:lnTo>
                  <a:pt x="1169" y="1084"/>
                </a:lnTo>
                <a:lnTo>
                  <a:pt x="1169" y="1082"/>
                </a:lnTo>
                <a:lnTo>
                  <a:pt x="1172" y="1082"/>
                </a:lnTo>
                <a:lnTo>
                  <a:pt x="1172" y="1082"/>
                </a:lnTo>
                <a:lnTo>
                  <a:pt x="1169" y="1084"/>
                </a:lnTo>
                <a:lnTo>
                  <a:pt x="1169" y="1087"/>
                </a:lnTo>
                <a:lnTo>
                  <a:pt x="1169" y="1087"/>
                </a:lnTo>
                <a:lnTo>
                  <a:pt x="1169" y="1087"/>
                </a:lnTo>
                <a:lnTo>
                  <a:pt x="1169" y="1094"/>
                </a:lnTo>
                <a:lnTo>
                  <a:pt x="1172" y="1096"/>
                </a:lnTo>
                <a:lnTo>
                  <a:pt x="1174" y="1098"/>
                </a:lnTo>
                <a:lnTo>
                  <a:pt x="1176" y="1098"/>
                </a:lnTo>
                <a:lnTo>
                  <a:pt x="1176" y="1101"/>
                </a:lnTo>
                <a:lnTo>
                  <a:pt x="1179" y="1105"/>
                </a:lnTo>
                <a:lnTo>
                  <a:pt x="1179" y="1110"/>
                </a:lnTo>
                <a:lnTo>
                  <a:pt x="1181" y="1110"/>
                </a:lnTo>
                <a:lnTo>
                  <a:pt x="1181" y="1110"/>
                </a:lnTo>
                <a:lnTo>
                  <a:pt x="1181" y="1110"/>
                </a:lnTo>
                <a:lnTo>
                  <a:pt x="1181" y="1113"/>
                </a:lnTo>
                <a:lnTo>
                  <a:pt x="1179" y="1110"/>
                </a:lnTo>
                <a:lnTo>
                  <a:pt x="1179" y="1110"/>
                </a:lnTo>
                <a:lnTo>
                  <a:pt x="1179" y="1110"/>
                </a:lnTo>
                <a:lnTo>
                  <a:pt x="1179" y="1113"/>
                </a:lnTo>
                <a:lnTo>
                  <a:pt x="1179" y="1115"/>
                </a:lnTo>
                <a:lnTo>
                  <a:pt x="1181" y="1115"/>
                </a:lnTo>
                <a:lnTo>
                  <a:pt x="1183" y="1113"/>
                </a:lnTo>
                <a:lnTo>
                  <a:pt x="1186" y="1113"/>
                </a:lnTo>
                <a:lnTo>
                  <a:pt x="1188" y="1113"/>
                </a:lnTo>
                <a:lnTo>
                  <a:pt x="1191" y="1113"/>
                </a:lnTo>
                <a:lnTo>
                  <a:pt x="1193" y="1110"/>
                </a:lnTo>
                <a:lnTo>
                  <a:pt x="1193" y="1108"/>
                </a:lnTo>
                <a:lnTo>
                  <a:pt x="1195" y="1103"/>
                </a:lnTo>
                <a:lnTo>
                  <a:pt x="1198" y="1101"/>
                </a:lnTo>
                <a:lnTo>
                  <a:pt x="1198" y="1098"/>
                </a:lnTo>
                <a:lnTo>
                  <a:pt x="1200" y="1098"/>
                </a:lnTo>
                <a:lnTo>
                  <a:pt x="1200" y="1098"/>
                </a:lnTo>
                <a:lnTo>
                  <a:pt x="1200" y="1098"/>
                </a:lnTo>
                <a:lnTo>
                  <a:pt x="1200" y="1094"/>
                </a:lnTo>
                <a:lnTo>
                  <a:pt x="1202" y="1084"/>
                </a:lnTo>
                <a:lnTo>
                  <a:pt x="1205" y="1079"/>
                </a:lnTo>
                <a:lnTo>
                  <a:pt x="1205" y="1075"/>
                </a:lnTo>
                <a:lnTo>
                  <a:pt x="1205" y="1072"/>
                </a:lnTo>
                <a:lnTo>
                  <a:pt x="1202" y="1070"/>
                </a:lnTo>
                <a:lnTo>
                  <a:pt x="1200" y="1049"/>
                </a:lnTo>
                <a:lnTo>
                  <a:pt x="1200" y="1049"/>
                </a:lnTo>
                <a:lnTo>
                  <a:pt x="1198" y="1046"/>
                </a:lnTo>
                <a:lnTo>
                  <a:pt x="1200" y="1042"/>
                </a:lnTo>
                <a:lnTo>
                  <a:pt x="1198" y="1039"/>
                </a:lnTo>
                <a:lnTo>
                  <a:pt x="1200" y="1037"/>
                </a:lnTo>
                <a:lnTo>
                  <a:pt x="1200" y="1037"/>
                </a:lnTo>
                <a:lnTo>
                  <a:pt x="1200" y="1037"/>
                </a:lnTo>
                <a:lnTo>
                  <a:pt x="1200" y="1039"/>
                </a:lnTo>
                <a:lnTo>
                  <a:pt x="1200" y="1039"/>
                </a:lnTo>
                <a:lnTo>
                  <a:pt x="1200" y="1042"/>
                </a:lnTo>
                <a:lnTo>
                  <a:pt x="1200" y="1042"/>
                </a:lnTo>
                <a:lnTo>
                  <a:pt x="1200" y="1042"/>
                </a:lnTo>
                <a:lnTo>
                  <a:pt x="1200" y="1044"/>
                </a:lnTo>
                <a:lnTo>
                  <a:pt x="1200" y="1046"/>
                </a:lnTo>
                <a:lnTo>
                  <a:pt x="1200" y="1046"/>
                </a:lnTo>
                <a:lnTo>
                  <a:pt x="1200" y="1044"/>
                </a:lnTo>
                <a:lnTo>
                  <a:pt x="1202" y="1042"/>
                </a:lnTo>
                <a:lnTo>
                  <a:pt x="1202" y="1042"/>
                </a:lnTo>
                <a:lnTo>
                  <a:pt x="1200" y="1046"/>
                </a:lnTo>
                <a:lnTo>
                  <a:pt x="1200" y="1049"/>
                </a:lnTo>
                <a:lnTo>
                  <a:pt x="1200" y="1056"/>
                </a:lnTo>
                <a:lnTo>
                  <a:pt x="1202" y="1056"/>
                </a:lnTo>
                <a:lnTo>
                  <a:pt x="1200" y="1051"/>
                </a:lnTo>
                <a:lnTo>
                  <a:pt x="1200" y="1049"/>
                </a:lnTo>
                <a:lnTo>
                  <a:pt x="1200" y="1049"/>
                </a:lnTo>
                <a:lnTo>
                  <a:pt x="1202" y="1046"/>
                </a:lnTo>
                <a:lnTo>
                  <a:pt x="1202" y="1044"/>
                </a:lnTo>
                <a:lnTo>
                  <a:pt x="1202" y="1044"/>
                </a:lnTo>
                <a:lnTo>
                  <a:pt x="1202" y="1042"/>
                </a:lnTo>
                <a:lnTo>
                  <a:pt x="1200" y="1032"/>
                </a:lnTo>
                <a:lnTo>
                  <a:pt x="1198" y="1023"/>
                </a:lnTo>
                <a:lnTo>
                  <a:pt x="1198" y="1016"/>
                </a:lnTo>
                <a:lnTo>
                  <a:pt x="1198" y="1009"/>
                </a:lnTo>
                <a:lnTo>
                  <a:pt x="1198" y="1006"/>
                </a:lnTo>
                <a:lnTo>
                  <a:pt x="1198" y="997"/>
                </a:lnTo>
                <a:lnTo>
                  <a:pt x="1198" y="997"/>
                </a:lnTo>
                <a:lnTo>
                  <a:pt x="1198" y="994"/>
                </a:lnTo>
                <a:lnTo>
                  <a:pt x="1198" y="992"/>
                </a:lnTo>
                <a:lnTo>
                  <a:pt x="1198" y="992"/>
                </a:lnTo>
                <a:lnTo>
                  <a:pt x="1200" y="990"/>
                </a:lnTo>
                <a:lnTo>
                  <a:pt x="1200" y="990"/>
                </a:lnTo>
                <a:lnTo>
                  <a:pt x="1200" y="987"/>
                </a:lnTo>
                <a:lnTo>
                  <a:pt x="1200" y="987"/>
                </a:lnTo>
                <a:lnTo>
                  <a:pt x="1202" y="987"/>
                </a:lnTo>
                <a:lnTo>
                  <a:pt x="1202" y="987"/>
                </a:lnTo>
                <a:lnTo>
                  <a:pt x="1205" y="985"/>
                </a:lnTo>
                <a:lnTo>
                  <a:pt x="1205" y="983"/>
                </a:lnTo>
                <a:lnTo>
                  <a:pt x="1202" y="983"/>
                </a:lnTo>
                <a:lnTo>
                  <a:pt x="1202" y="983"/>
                </a:lnTo>
                <a:lnTo>
                  <a:pt x="1205" y="983"/>
                </a:lnTo>
                <a:lnTo>
                  <a:pt x="1205" y="980"/>
                </a:lnTo>
                <a:lnTo>
                  <a:pt x="1207" y="980"/>
                </a:lnTo>
                <a:lnTo>
                  <a:pt x="1207" y="980"/>
                </a:lnTo>
                <a:lnTo>
                  <a:pt x="1207" y="978"/>
                </a:lnTo>
                <a:lnTo>
                  <a:pt x="1207" y="980"/>
                </a:lnTo>
                <a:lnTo>
                  <a:pt x="1207" y="978"/>
                </a:lnTo>
                <a:lnTo>
                  <a:pt x="1207" y="978"/>
                </a:lnTo>
                <a:lnTo>
                  <a:pt x="1207" y="978"/>
                </a:lnTo>
                <a:lnTo>
                  <a:pt x="1209" y="978"/>
                </a:lnTo>
                <a:lnTo>
                  <a:pt x="1207" y="976"/>
                </a:lnTo>
                <a:lnTo>
                  <a:pt x="1207" y="976"/>
                </a:lnTo>
                <a:lnTo>
                  <a:pt x="1209" y="976"/>
                </a:lnTo>
                <a:lnTo>
                  <a:pt x="1209" y="976"/>
                </a:lnTo>
                <a:lnTo>
                  <a:pt x="1212" y="973"/>
                </a:lnTo>
                <a:lnTo>
                  <a:pt x="1212" y="973"/>
                </a:lnTo>
                <a:lnTo>
                  <a:pt x="1212" y="973"/>
                </a:lnTo>
                <a:lnTo>
                  <a:pt x="1209" y="971"/>
                </a:lnTo>
                <a:lnTo>
                  <a:pt x="1212" y="971"/>
                </a:lnTo>
                <a:lnTo>
                  <a:pt x="1212" y="971"/>
                </a:lnTo>
                <a:lnTo>
                  <a:pt x="1214" y="971"/>
                </a:lnTo>
                <a:lnTo>
                  <a:pt x="1217" y="968"/>
                </a:lnTo>
                <a:lnTo>
                  <a:pt x="1217" y="968"/>
                </a:lnTo>
                <a:lnTo>
                  <a:pt x="1217" y="966"/>
                </a:lnTo>
                <a:lnTo>
                  <a:pt x="1219" y="966"/>
                </a:lnTo>
                <a:lnTo>
                  <a:pt x="1219" y="966"/>
                </a:lnTo>
                <a:lnTo>
                  <a:pt x="1219" y="964"/>
                </a:lnTo>
                <a:lnTo>
                  <a:pt x="1219" y="964"/>
                </a:lnTo>
                <a:lnTo>
                  <a:pt x="1219" y="964"/>
                </a:lnTo>
                <a:lnTo>
                  <a:pt x="1219" y="964"/>
                </a:lnTo>
                <a:lnTo>
                  <a:pt x="1219" y="961"/>
                </a:lnTo>
                <a:lnTo>
                  <a:pt x="1219" y="959"/>
                </a:lnTo>
                <a:lnTo>
                  <a:pt x="1221" y="961"/>
                </a:lnTo>
                <a:lnTo>
                  <a:pt x="1221" y="961"/>
                </a:lnTo>
                <a:lnTo>
                  <a:pt x="1221" y="961"/>
                </a:lnTo>
                <a:lnTo>
                  <a:pt x="1221" y="961"/>
                </a:lnTo>
                <a:lnTo>
                  <a:pt x="1221" y="961"/>
                </a:lnTo>
                <a:lnTo>
                  <a:pt x="1221" y="964"/>
                </a:lnTo>
                <a:lnTo>
                  <a:pt x="1224" y="964"/>
                </a:lnTo>
                <a:lnTo>
                  <a:pt x="1224" y="964"/>
                </a:lnTo>
                <a:lnTo>
                  <a:pt x="1224" y="961"/>
                </a:lnTo>
                <a:lnTo>
                  <a:pt x="1226" y="961"/>
                </a:lnTo>
                <a:lnTo>
                  <a:pt x="1224" y="959"/>
                </a:lnTo>
                <a:lnTo>
                  <a:pt x="1224" y="959"/>
                </a:lnTo>
                <a:lnTo>
                  <a:pt x="1224" y="959"/>
                </a:lnTo>
                <a:lnTo>
                  <a:pt x="1226" y="959"/>
                </a:lnTo>
                <a:lnTo>
                  <a:pt x="1228" y="959"/>
                </a:lnTo>
                <a:lnTo>
                  <a:pt x="1228" y="959"/>
                </a:lnTo>
                <a:lnTo>
                  <a:pt x="1231" y="957"/>
                </a:lnTo>
                <a:lnTo>
                  <a:pt x="1231" y="957"/>
                </a:lnTo>
                <a:lnTo>
                  <a:pt x="1233" y="957"/>
                </a:lnTo>
                <a:lnTo>
                  <a:pt x="1235" y="957"/>
                </a:lnTo>
                <a:lnTo>
                  <a:pt x="1235" y="954"/>
                </a:lnTo>
                <a:lnTo>
                  <a:pt x="1238" y="954"/>
                </a:lnTo>
                <a:lnTo>
                  <a:pt x="1238" y="952"/>
                </a:lnTo>
                <a:lnTo>
                  <a:pt x="1240" y="952"/>
                </a:lnTo>
                <a:lnTo>
                  <a:pt x="1240" y="952"/>
                </a:lnTo>
                <a:lnTo>
                  <a:pt x="1243" y="950"/>
                </a:lnTo>
                <a:lnTo>
                  <a:pt x="1245" y="947"/>
                </a:lnTo>
                <a:lnTo>
                  <a:pt x="1245" y="947"/>
                </a:lnTo>
                <a:lnTo>
                  <a:pt x="1247" y="947"/>
                </a:lnTo>
                <a:lnTo>
                  <a:pt x="1250" y="945"/>
                </a:lnTo>
                <a:lnTo>
                  <a:pt x="1252" y="945"/>
                </a:lnTo>
                <a:lnTo>
                  <a:pt x="1252" y="942"/>
                </a:lnTo>
                <a:lnTo>
                  <a:pt x="1252" y="940"/>
                </a:lnTo>
                <a:lnTo>
                  <a:pt x="1252" y="940"/>
                </a:lnTo>
                <a:lnTo>
                  <a:pt x="1252" y="942"/>
                </a:lnTo>
                <a:lnTo>
                  <a:pt x="1252" y="942"/>
                </a:lnTo>
                <a:lnTo>
                  <a:pt x="1254" y="940"/>
                </a:lnTo>
                <a:lnTo>
                  <a:pt x="1259" y="935"/>
                </a:lnTo>
                <a:lnTo>
                  <a:pt x="1261" y="933"/>
                </a:lnTo>
                <a:lnTo>
                  <a:pt x="1268" y="931"/>
                </a:lnTo>
                <a:lnTo>
                  <a:pt x="1271" y="928"/>
                </a:lnTo>
                <a:lnTo>
                  <a:pt x="1278" y="928"/>
                </a:lnTo>
                <a:lnTo>
                  <a:pt x="1278" y="928"/>
                </a:lnTo>
                <a:lnTo>
                  <a:pt x="1280" y="924"/>
                </a:lnTo>
                <a:lnTo>
                  <a:pt x="1280" y="926"/>
                </a:lnTo>
                <a:lnTo>
                  <a:pt x="1280" y="928"/>
                </a:lnTo>
                <a:lnTo>
                  <a:pt x="1280" y="928"/>
                </a:lnTo>
                <a:lnTo>
                  <a:pt x="1280" y="926"/>
                </a:lnTo>
                <a:lnTo>
                  <a:pt x="1283" y="924"/>
                </a:lnTo>
                <a:lnTo>
                  <a:pt x="1285" y="921"/>
                </a:lnTo>
                <a:lnTo>
                  <a:pt x="1285" y="921"/>
                </a:lnTo>
                <a:lnTo>
                  <a:pt x="1287" y="919"/>
                </a:lnTo>
                <a:lnTo>
                  <a:pt x="1290" y="916"/>
                </a:lnTo>
                <a:lnTo>
                  <a:pt x="1292" y="916"/>
                </a:lnTo>
                <a:lnTo>
                  <a:pt x="1292" y="916"/>
                </a:lnTo>
                <a:lnTo>
                  <a:pt x="1292" y="914"/>
                </a:lnTo>
                <a:lnTo>
                  <a:pt x="1292" y="912"/>
                </a:lnTo>
                <a:lnTo>
                  <a:pt x="1294" y="912"/>
                </a:lnTo>
                <a:lnTo>
                  <a:pt x="1294" y="914"/>
                </a:lnTo>
                <a:lnTo>
                  <a:pt x="1294" y="914"/>
                </a:lnTo>
                <a:lnTo>
                  <a:pt x="1294" y="914"/>
                </a:lnTo>
                <a:lnTo>
                  <a:pt x="1299" y="912"/>
                </a:lnTo>
                <a:lnTo>
                  <a:pt x="1299" y="912"/>
                </a:lnTo>
                <a:lnTo>
                  <a:pt x="1302" y="912"/>
                </a:lnTo>
                <a:lnTo>
                  <a:pt x="1304" y="912"/>
                </a:lnTo>
                <a:lnTo>
                  <a:pt x="1304" y="912"/>
                </a:lnTo>
                <a:lnTo>
                  <a:pt x="1306" y="912"/>
                </a:lnTo>
                <a:lnTo>
                  <a:pt x="1309" y="912"/>
                </a:lnTo>
                <a:lnTo>
                  <a:pt x="1309" y="912"/>
                </a:lnTo>
                <a:lnTo>
                  <a:pt x="1311" y="909"/>
                </a:lnTo>
                <a:lnTo>
                  <a:pt x="1313" y="907"/>
                </a:lnTo>
                <a:lnTo>
                  <a:pt x="1311" y="907"/>
                </a:lnTo>
                <a:lnTo>
                  <a:pt x="1306" y="907"/>
                </a:lnTo>
                <a:lnTo>
                  <a:pt x="1304" y="907"/>
                </a:lnTo>
                <a:lnTo>
                  <a:pt x="1304" y="905"/>
                </a:lnTo>
                <a:lnTo>
                  <a:pt x="1302" y="902"/>
                </a:lnTo>
                <a:lnTo>
                  <a:pt x="1304" y="905"/>
                </a:lnTo>
                <a:lnTo>
                  <a:pt x="1306" y="907"/>
                </a:lnTo>
                <a:lnTo>
                  <a:pt x="1309" y="905"/>
                </a:lnTo>
                <a:lnTo>
                  <a:pt x="1309" y="905"/>
                </a:lnTo>
                <a:lnTo>
                  <a:pt x="1311" y="902"/>
                </a:lnTo>
                <a:lnTo>
                  <a:pt x="1311" y="902"/>
                </a:lnTo>
                <a:lnTo>
                  <a:pt x="1313" y="900"/>
                </a:lnTo>
                <a:lnTo>
                  <a:pt x="1311" y="900"/>
                </a:lnTo>
                <a:lnTo>
                  <a:pt x="1311" y="900"/>
                </a:lnTo>
                <a:lnTo>
                  <a:pt x="1306" y="895"/>
                </a:lnTo>
                <a:lnTo>
                  <a:pt x="1304" y="895"/>
                </a:lnTo>
                <a:lnTo>
                  <a:pt x="1306" y="895"/>
                </a:lnTo>
                <a:lnTo>
                  <a:pt x="1309" y="898"/>
                </a:lnTo>
                <a:lnTo>
                  <a:pt x="1311" y="895"/>
                </a:lnTo>
                <a:lnTo>
                  <a:pt x="1313" y="895"/>
                </a:lnTo>
                <a:lnTo>
                  <a:pt x="1313" y="895"/>
                </a:lnTo>
                <a:lnTo>
                  <a:pt x="1313" y="895"/>
                </a:lnTo>
                <a:lnTo>
                  <a:pt x="1313" y="898"/>
                </a:lnTo>
                <a:lnTo>
                  <a:pt x="1313" y="898"/>
                </a:lnTo>
                <a:lnTo>
                  <a:pt x="1313" y="898"/>
                </a:lnTo>
                <a:lnTo>
                  <a:pt x="1316" y="898"/>
                </a:lnTo>
                <a:lnTo>
                  <a:pt x="1318" y="898"/>
                </a:lnTo>
                <a:lnTo>
                  <a:pt x="1318" y="898"/>
                </a:lnTo>
                <a:lnTo>
                  <a:pt x="1320" y="898"/>
                </a:lnTo>
                <a:lnTo>
                  <a:pt x="1323" y="895"/>
                </a:lnTo>
                <a:lnTo>
                  <a:pt x="1328" y="893"/>
                </a:lnTo>
                <a:lnTo>
                  <a:pt x="1330" y="890"/>
                </a:lnTo>
                <a:lnTo>
                  <a:pt x="1330" y="888"/>
                </a:lnTo>
                <a:lnTo>
                  <a:pt x="1330" y="886"/>
                </a:lnTo>
                <a:lnTo>
                  <a:pt x="1330" y="886"/>
                </a:lnTo>
                <a:lnTo>
                  <a:pt x="1328" y="886"/>
                </a:lnTo>
                <a:lnTo>
                  <a:pt x="1325" y="886"/>
                </a:lnTo>
                <a:lnTo>
                  <a:pt x="1325" y="890"/>
                </a:lnTo>
                <a:lnTo>
                  <a:pt x="1323" y="890"/>
                </a:lnTo>
                <a:lnTo>
                  <a:pt x="1323" y="890"/>
                </a:lnTo>
                <a:lnTo>
                  <a:pt x="1323" y="888"/>
                </a:lnTo>
                <a:lnTo>
                  <a:pt x="1325" y="888"/>
                </a:lnTo>
                <a:lnTo>
                  <a:pt x="1325" y="886"/>
                </a:lnTo>
                <a:lnTo>
                  <a:pt x="1323" y="886"/>
                </a:lnTo>
                <a:lnTo>
                  <a:pt x="1320" y="886"/>
                </a:lnTo>
                <a:lnTo>
                  <a:pt x="1320" y="886"/>
                </a:lnTo>
                <a:lnTo>
                  <a:pt x="1318" y="886"/>
                </a:lnTo>
                <a:lnTo>
                  <a:pt x="1316" y="886"/>
                </a:lnTo>
                <a:lnTo>
                  <a:pt x="1313" y="886"/>
                </a:lnTo>
                <a:lnTo>
                  <a:pt x="1313" y="883"/>
                </a:lnTo>
                <a:lnTo>
                  <a:pt x="1313" y="881"/>
                </a:lnTo>
                <a:lnTo>
                  <a:pt x="1316" y="879"/>
                </a:lnTo>
                <a:lnTo>
                  <a:pt x="1313" y="881"/>
                </a:lnTo>
                <a:lnTo>
                  <a:pt x="1316" y="883"/>
                </a:lnTo>
                <a:lnTo>
                  <a:pt x="1316" y="883"/>
                </a:lnTo>
                <a:lnTo>
                  <a:pt x="1318" y="883"/>
                </a:lnTo>
                <a:lnTo>
                  <a:pt x="1318" y="883"/>
                </a:lnTo>
                <a:lnTo>
                  <a:pt x="1320" y="881"/>
                </a:lnTo>
                <a:lnTo>
                  <a:pt x="1320" y="881"/>
                </a:lnTo>
                <a:lnTo>
                  <a:pt x="1323" y="881"/>
                </a:lnTo>
                <a:lnTo>
                  <a:pt x="1323" y="881"/>
                </a:lnTo>
                <a:lnTo>
                  <a:pt x="1323" y="881"/>
                </a:lnTo>
                <a:lnTo>
                  <a:pt x="1325" y="881"/>
                </a:lnTo>
                <a:lnTo>
                  <a:pt x="1325" y="881"/>
                </a:lnTo>
                <a:lnTo>
                  <a:pt x="1325" y="879"/>
                </a:lnTo>
                <a:lnTo>
                  <a:pt x="1328" y="879"/>
                </a:lnTo>
                <a:lnTo>
                  <a:pt x="1328" y="881"/>
                </a:lnTo>
                <a:lnTo>
                  <a:pt x="1330" y="881"/>
                </a:lnTo>
                <a:lnTo>
                  <a:pt x="1330" y="881"/>
                </a:lnTo>
                <a:lnTo>
                  <a:pt x="1330" y="879"/>
                </a:lnTo>
                <a:lnTo>
                  <a:pt x="1330" y="876"/>
                </a:lnTo>
                <a:lnTo>
                  <a:pt x="1330" y="876"/>
                </a:lnTo>
                <a:lnTo>
                  <a:pt x="1330" y="874"/>
                </a:lnTo>
                <a:lnTo>
                  <a:pt x="1330" y="872"/>
                </a:lnTo>
                <a:lnTo>
                  <a:pt x="1330" y="872"/>
                </a:lnTo>
                <a:lnTo>
                  <a:pt x="1330" y="872"/>
                </a:lnTo>
                <a:lnTo>
                  <a:pt x="1332" y="869"/>
                </a:lnTo>
                <a:lnTo>
                  <a:pt x="1332" y="872"/>
                </a:lnTo>
                <a:lnTo>
                  <a:pt x="1332" y="872"/>
                </a:lnTo>
                <a:lnTo>
                  <a:pt x="1332" y="879"/>
                </a:lnTo>
                <a:lnTo>
                  <a:pt x="1332" y="883"/>
                </a:lnTo>
                <a:lnTo>
                  <a:pt x="1332" y="888"/>
                </a:lnTo>
                <a:lnTo>
                  <a:pt x="1332" y="888"/>
                </a:lnTo>
                <a:lnTo>
                  <a:pt x="1332" y="888"/>
                </a:lnTo>
                <a:lnTo>
                  <a:pt x="1332" y="879"/>
                </a:lnTo>
                <a:lnTo>
                  <a:pt x="1332" y="869"/>
                </a:lnTo>
                <a:lnTo>
                  <a:pt x="1332" y="869"/>
                </a:lnTo>
                <a:lnTo>
                  <a:pt x="1332" y="867"/>
                </a:lnTo>
                <a:lnTo>
                  <a:pt x="1332" y="865"/>
                </a:lnTo>
                <a:lnTo>
                  <a:pt x="1330" y="865"/>
                </a:lnTo>
                <a:lnTo>
                  <a:pt x="1328" y="865"/>
                </a:lnTo>
                <a:lnTo>
                  <a:pt x="1325" y="865"/>
                </a:lnTo>
                <a:lnTo>
                  <a:pt x="1323" y="865"/>
                </a:lnTo>
                <a:lnTo>
                  <a:pt x="1323" y="865"/>
                </a:lnTo>
                <a:lnTo>
                  <a:pt x="1323" y="862"/>
                </a:lnTo>
                <a:lnTo>
                  <a:pt x="1323" y="860"/>
                </a:lnTo>
                <a:lnTo>
                  <a:pt x="1320" y="860"/>
                </a:lnTo>
                <a:lnTo>
                  <a:pt x="1318" y="857"/>
                </a:lnTo>
                <a:lnTo>
                  <a:pt x="1318" y="857"/>
                </a:lnTo>
                <a:lnTo>
                  <a:pt x="1313" y="857"/>
                </a:lnTo>
                <a:lnTo>
                  <a:pt x="1313" y="857"/>
                </a:lnTo>
                <a:lnTo>
                  <a:pt x="1313" y="855"/>
                </a:lnTo>
                <a:lnTo>
                  <a:pt x="1318" y="855"/>
                </a:lnTo>
                <a:lnTo>
                  <a:pt x="1323" y="857"/>
                </a:lnTo>
                <a:lnTo>
                  <a:pt x="1323" y="857"/>
                </a:lnTo>
                <a:lnTo>
                  <a:pt x="1323" y="860"/>
                </a:lnTo>
                <a:lnTo>
                  <a:pt x="1325" y="862"/>
                </a:lnTo>
                <a:lnTo>
                  <a:pt x="1325" y="862"/>
                </a:lnTo>
                <a:lnTo>
                  <a:pt x="1325" y="862"/>
                </a:lnTo>
                <a:lnTo>
                  <a:pt x="1328" y="862"/>
                </a:lnTo>
                <a:lnTo>
                  <a:pt x="1328" y="862"/>
                </a:lnTo>
                <a:lnTo>
                  <a:pt x="1328" y="860"/>
                </a:lnTo>
                <a:lnTo>
                  <a:pt x="1328" y="860"/>
                </a:lnTo>
                <a:lnTo>
                  <a:pt x="1328" y="857"/>
                </a:lnTo>
                <a:lnTo>
                  <a:pt x="1325" y="857"/>
                </a:lnTo>
                <a:lnTo>
                  <a:pt x="1325" y="855"/>
                </a:lnTo>
                <a:lnTo>
                  <a:pt x="1323" y="853"/>
                </a:lnTo>
                <a:lnTo>
                  <a:pt x="1323" y="853"/>
                </a:lnTo>
                <a:lnTo>
                  <a:pt x="1323" y="853"/>
                </a:lnTo>
                <a:lnTo>
                  <a:pt x="1325" y="857"/>
                </a:lnTo>
                <a:lnTo>
                  <a:pt x="1328" y="857"/>
                </a:lnTo>
                <a:lnTo>
                  <a:pt x="1328" y="857"/>
                </a:lnTo>
                <a:lnTo>
                  <a:pt x="1328" y="855"/>
                </a:lnTo>
                <a:lnTo>
                  <a:pt x="1328" y="855"/>
                </a:lnTo>
                <a:lnTo>
                  <a:pt x="1330" y="855"/>
                </a:lnTo>
                <a:lnTo>
                  <a:pt x="1332" y="853"/>
                </a:lnTo>
                <a:lnTo>
                  <a:pt x="1332" y="853"/>
                </a:lnTo>
                <a:lnTo>
                  <a:pt x="1330" y="853"/>
                </a:lnTo>
                <a:lnTo>
                  <a:pt x="1332" y="850"/>
                </a:lnTo>
                <a:lnTo>
                  <a:pt x="1328" y="850"/>
                </a:lnTo>
                <a:lnTo>
                  <a:pt x="1328" y="848"/>
                </a:lnTo>
                <a:lnTo>
                  <a:pt x="1328" y="848"/>
                </a:lnTo>
                <a:lnTo>
                  <a:pt x="1325" y="846"/>
                </a:lnTo>
                <a:lnTo>
                  <a:pt x="1325" y="843"/>
                </a:lnTo>
                <a:lnTo>
                  <a:pt x="1323" y="841"/>
                </a:lnTo>
                <a:lnTo>
                  <a:pt x="1320" y="839"/>
                </a:lnTo>
                <a:lnTo>
                  <a:pt x="1323" y="839"/>
                </a:lnTo>
                <a:lnTo>
                  <a:pt x="1323" y="839"/>
                </a:lnTo>
                <a:lnTo>
                  <a:pt x="1325" y="843"/>
                </a:lnTo>
                <a:lnTo>
                  <a:pt x="1325" y="843"/>
                </a:lnTo>
                <a:lnTo>
                  <a:pt x="1328" y="848"/>
                </a:lnTo>
                <a:lnTo>
                  <a:pt x="1330" y="848"/>
                </a:lnTo>
                <a:lnTo>
                  <a:pt x="1332" y="848"/>
                </a:lnTo>
                <a:lnTo>
                  <a:pt x="1332" y="848"/>
                </a:lnTo>
                <a:lnTo>
                  <a:pt x="1332" y="846"/>
                </a:lnTo>
                <a:lnTo>
                  <a:pt x="1335" y="846"/>
                </a:lnTo>
                <a:lnTo>
                  <a:pt x="1335" y="843"/>
                </a:lnTo>
                <a:lnTo>
                  <a:pt x="1332" y="843"/>
                </a:lnTo>
                <a:lnTo>
                  <a:pt x="1332" y="841"/>
                </a:lnTo>
                <a:lnTo>
                  <a:pt x="1330" y="839"/>
                </a:lnTo>
                <a:lnTo>
                  <a:pt x="1330" y="839"/>
                </a:lnTo>
                <a:lnTo>
                  <a:pt x="1325" y="839"/>
                </a:lnTo>
                <a:lnTo>
                  <a:pt x="1323" y="834"/>
                </a:lnTo>
                <a:lnTo>
                  <a:pt x="1323" y="834"/>
                </a:lnTo>
                <a:lnTo>
                  <a:pt x="1320" y="834"/>
                </a:lnTo>
                <a:lnTo>
                  <a:pt x="1320" y="834"/>
                </a:lnTo>
                <a:lnTo>
                  <a:pt x="1320" y="834"/>
                </a:lnTo>
                <a:lnTo>
                  <a:pt x="1320" y="829"/>
                </a:lnTo>
                <a:lnTo>
                  <a:pt x="1323" y="829"/>
                </a:lnTo>
                <a:lnTo>
                  <a:pt x="1325" y="827"/>
                </a:lnTo>
                <a:lnTo>
                  <a:pt x="1325" y="827"/>
                </a:lnTo>
                <a:lnTo>
                  <a:pt x="1328" y="824"/>
                </a:lnTo>
                <a:lnTo>
                  <a:pt x="1328" y="822"/>
                </a:lnTo>
                <a:lnTo>
                  <a:pt x="1328" y="824"/>
                </a:lnTo>
                <a:lnTo>
                  <a:pt x="1325" y="827"/>
                </a:lnTo>
                <a:lnTo>
                  <a:pt x="1325" y="827"/>
                </a:lnTo>
                <a:lnTo>
                  <a:pt x="1323" y="829"/>
                </a:lnTo>
                <a:lnTo>
                  <a:pt x="1320" y="831"/>
                </a:lnTo>
                <a:lnTo>
                  <a:pt x="1320" y="834"/>
                </a:lnTo>
                <a:lnTo>
                  <a:pt x="1323" y="834"/>
                </a:lnTo>
                <a:lnTo>
                  <a:pt x="1323" y="831"/>
                </a:lnTo>
                <a:lnTo>
                  <a:pt x="1325" y="831"/>
                </a:lnTo>
                <a:lnTo>
                  <a:pt x="1325" y="834"/>
                </a:lnTo>
                <a:lnTo>
                  <a:pt x="1325" y="834"/>
                </a:lnTo>
                <a:lnTo>
                  <a:pt x="1325" y="836"/>
                </a:lnTo>
                <a:lnTo>
                  <a:pt x="1328" y="834"/>
                </a:lnTo>
                <a:lnTo>
                  <a:pt x="1328" y="834"/>
                </a:lnTo>
                <a:lnTo>
                  <a:pt x="1328" y="836"/>
                </a:lnTo>
                <a:lnTo>
                  <a:pt x="1330" y="836"/>
                </a:lnTo>
                <a:lnTo>
                  <a:pt x="1332" y="839"/>
                </a:lnTo>
                <a:lnTo>
                  <a:pt x="1332" y="839"/>
                </a:lnTo>
                <a:lnTo>
                  <a:pt x="1335" y="839"/>
                </a:lnTo>
                <a:lnTo>
                  <a:pt x="1335" y="839"/>
                </a:lnTo>
                <a:lnTo>
                  <a:pt x="1335" y="839"/>
                </a:lnTo>
                <a:lnTo>
                  <a:pt x="1335" y="836"/>
                </a:lnTo>
                <a:lnTo>
                  <a:pt x="1332" y="831"/>
                </a:lnTo>
                <a:lnTo>
                  <a:pt x="1332" y="829"/>
                </a:lnTo>
                <a:lnTo>
                  <a:pt x="1332" y="829"/>
                </a:lnTo>
                <a:lnTo>
                  <a:pt x="1332" y="829"/>
                </a:lnTo>
                <a:lnTo>
                  <a:pt x="1332" y="829"/>
                </a:lnTo>
                <a:lnTo>
                  <a:pt x="1332" y="831"/>
                </a:lnTo>
                <a:lnTo>
                  <a:pt x="1335" y="834"/>
                </a:lnTo>
                <a:lnTo>
                  <a:pt x="1335" y="834"/>
                </a:lnTo>
                <a:lnTo>
                  <a:pt x="1335" y="834"/>
                </a:lnTo>
                <a:lnTo>
                  <a:pt x="1335" y="831"/>
                </a:lnTo>
                <a:lnTo>
                  <a:pt x="1335" y="831"/>
                </a:lnTo>
                <a:lnTo>
                  <a:pt x="1335" y="829"/>
                </a:lnTo>
                <a:lnTo>
                  <a:pt x="1335" y="827"/>
                </a:lnTo>
                <a:lnTo>
                  <a:pt x="1337" y="824"/>
                </a:lnTo>
                <a:lnTo>
                  <a:pt x="1337" y="824"/>
                </a:lnTo>
                <a:lnTo>
                  <a:pt x="1337" y="822"/>
                </a:lnTo>
                <a:lnTo>
                  <a:pt x="1337" y="822"/>
                </a:lnTo>
                <a:lnTo>
                  <a:pt x="1337" y="820"/>
                </a:lnTo>
                <a:lnTo>
                  <a:pt x="1337" y="820"/>
                </a:lnTo>
                <a:lnTo>
                  <a:pt x="1337" y="820"/>
                </a:lnTo>
                <a:lnTo>
                  <a:pt x="1339" y="820"/>
                </a:lnTo>
                <a:lnTo>
                  <a:pt x="1339" y="820"/>
                </a:lnTo>
                <a:lnTo>
                  <a:pt x="1339" y="817"/>
                </a:lnTo>
                <a:lnTo>
                  <a:pt x="1339" y="817"/>
                </a:lnTo>
                <a:lnTo>
                  <a:pt x="1339" y="815"/>
                </a:lnTo>
                <a:lnTo>
                  <a:pt x="1339" y="815"/>
                </a:lnTo>
                <a:lnTo>
                  <a:pt x="1342" y="815"/>
                </a:lnTo>
                <a:lnTo>
                  <a:pt x="1342" y="815"/>
                </a:lnTo>
                <a:lnTo>
                  <a:pt x="1342" y="815"/>
                </a:lnTo>
                <a:lnTo>
                  <a:pt x="1342" y="813"/>
                </a:lnTo>
                <a:lnTo>
                  <a:pt x="1344" y="813"/>
                </a:lnTo>
                <a:lnTo>
                  <a:pt x="1344" y="813"/>
                </a:lnTo>
                <a:lnTo>
                  <a:pt x="1344" y="813"/>
                </a:lnTo>
                <a:lnTo>
                  <a:pt x="1344" y="813"/>
                </a:lnTo>
                <a:lnTo>
                  <a:pt x="1344" y="813"/>
                </a:lnTo>
                <a:lnTo>
                  <a:pt x="1346" y="810"/>
                </a:lnTo>
                <a:lnTo>
                  <a:pt x="1346" y="810"/>
                </a:lnTo>
                <a:lnTo>
                  <a:pt x="1346" y="813"/>
                </a:lnTo>
                <a:lnTo>
                  <a:pt x="1346" y="813"/>
                </a:lnTo>
                <a:lnTo>
                  <a:pt x="1349" y="810"/>
                </a:lnTo>
                <a:lnTo>
                  <a:pt x="1349" y="810"/>
                </a:lnTo>
                <a:lnTo>
                  <a:pt x="1349" y="810"/>
                </a:lnTo>
                <a:lnTo>
                  <a:pt x="1349" y="808"/>
                </a:lnTo>
                <a:lnTo>
                  <a:pt x="1351" y="808"/>
                </a:lnTo>
                <a:lnTo>
                  <a:pt x="1351" y="808"/>
                </a:lnTo>
                <a:lnTo>
                  <a:pt x="1351" y="810"/>
                </a:lnTo>
                <a:lnTo>
                  <a:pt x="1354" y="810"/>
                </a:lnTo>
                <a:lnTo>
                  <a:pt x="1351" y="810"/>
                </a:lnTo>
                <a:lnTo>
                  <a:pt x="1351" y="810"/>
                </a:lnTo>
                <a:lnTo>
                  <a:pt x="1349" y="813"/>
                </a:lnTo>
                <a:lnTo>
                  <a:pt x="1351" y="813"/>
                </a:lnTo>
                <a:lnTo>
                  <a:pt x="1351" y="813"/>
                </a:lnTo>
                <a:lnTo>
                  <a:pt x="1349" y="813"/>
                </a:lnTo>
                <a:lnTo>
                  <a:pt x="1349" y="813"/>
                </a:lnTo>
                <a:lnTo>
                  <a:pt x="1346" y="813"/>
                </a:lnTo>
                <a:lnTo>
                  <a:pt x="1344" y="817"/>
                </a:lnTo>
                <a:lnTo>
                  <a:pt x="1344" y="820"/>
                </a:lnTo>
                <a:lnTo>
                  <a:pt x="1344" y="817"/>
                </a:lnTo>
                <a:lnTo>
                  <a:pt x="1344" y="820"/>
                </a:lnTo>
                <a:lnTo>
                  <a:pt x="1344" y="820"/>
                </a:lnTo>
                <a:lnTo>
                  <a:pt x="1342" y="820"/>
                </a:lnTo>
                <a:lnTo>
                  <a:pt x="1342" y="820"/>
                </a:lnTo>
                <a:lnTo>
                  <a:pt x="1339" y="822"/>
                </a:lnTo>
                <a:lnTo>
                  <a:pt x="1339" y="822"/>
                </a:lnTo>
                <a:lnTo>
                  <a:pt x="1342" y="822"/>
                </a:lnTo>
                <a:lnTo>
                  <a:pt x="1342" y="822"/>
                </a:lnTo>
                <a:lnTo>
                  <a:pt x="1342" y="824"/>
                </a:lnTo>
                <a:lnTo>
                  <a:pt x="1342" y="824"/>
                </a:lnTo>
                <a:lnTo>
                  <a:pt x="1339" y="824"/>
                </a:lnTo>
                <a:lnTo>
                  <a:pt x="1339" y="827"/>
                </a:lnTo>
                <a:lnTo>
                  <a:pt x="1339" y="827"/>
                </a:lnTo>
                <a:lnTo>
                  <a:pt x="1339" y="824"/>
                </a:lnTo>
                <a:lnTo>
                  <a:pt x="1342" y="824"/>
                </a:lnTo>
                <a:lnTo>
                  <a:pt x="1342" y="827"/>
                </a:lnTo>
                <a:lnTo>
                  <a:pt x="1342" y="829"/>
                </a:lnTo>
                <a:lnTo>
                  <a:pt x="1344" y="829"/>
                </a:lnTo>
                <a:lnTo>
                  <a:pt x="1344" y="829"/>
                </a:lnTo>
                <a:lnTo>
                  <a:pt x="1342" y="829"/>
                </a:lnTo>
                <a:lnTo>
                  <a:pt x="1339" y="829"/>
                </a:lnTo>
                <a:lnTo>
                  <a:pt x="1339" y="829"/>
                </a:lnTo>
                <a:lnTo>
                  <a:pt x="1337" y="831"/>
                </a:lnTo>
                <a:lnTo>
                  <a:pt x="1337" y="831"/>
                </a:lnTo>
                <a:lnTo>
                  <a:pt x="1339" y="834"/>
                </a:lnTo>
                <a:lnTo>
                  <a:pt x="1339" y="834"/>
                </a:lnTo>
                <a:lnTo>
                  <a:pt x="1339" y="836"/>
                </a:lnTo>
                <a:lnTo>
                  <a:pt x="1342" y="836"/>
                </a:lnTo>
                <a:lnTo>
                  <a:pt x="1342" y="834"/>
                </a:lnTo>
                <a:lnTo>
                  <a:pt x="1342" y="834"/>
                </a:lnTo>
                <a:lnTo>
                  <a:pt x="1342" y="836"/>
                </a:lnTo>
                <a:lnTo>
                  <a:pt x="1342" y="834"/>
                </a:lnTo>
                <a:lnTo>
                  <a:pt x="1344" y="834"/>
                </a:lnTo>
                <a:lnTo>
                  <a:pt x="1344" y="834"/>
                </a:lnTo>
                <a:lnTo>
                  <a:pt x="1344" y="834"/>
                </a:lnTo>
                <a:lnTo>
                  <a:pt x="1344" y="836"/>
                </a:lnTo>
                <a:lnTo>
                  <a:pt x="1344" y="836"/>
                </a:lnTo>
                <a:lnTo>
                  <a:pt x="1342" y="839"/>
                </a:lnTo>
                <a:lnTo>
                  <a:pt x="1342" y="839"/>
                </a:lnTo>
                <a:lnTo>
                  <a:pt x="1344" y="839"/>
                </a:lnTo>
                <a:lnTo>
                  <a:pt x="1344" y="841"/>
                </a:lnTo>
                <a:lnTo>
                  <a:pt x="1342" y="841"/>
                </a:lnTo>
                <a:lnTo>
                  <a:pt x="1342" y="843"/>
                </a:lnTo>
                <a:lnTo>
                  <a:pt x="1344" y="843"/>
                </a:lnTo>
                <a:lnTo>
                  <a:pt x="1344" y="843"/>
                </a:lnTo>
                <a:lnTo>
                  <a:pt x="1344" y="846"/>
                </a:lnTo>
                <a:lnTo>
                  <a:pt x="1342" y="846"/>
                </a:lnTo>
                <a:lnTo>
                  <a:pt x="1339" y="850"/>
                </a:lnTo>
                <a:lnTo>
                  <a:pt x="1335" y="855"/>
                </a:lnTo>
                <a:lnTo>
                  <a:pt x="1335" y="857"/>
                </a:lnTo>
                <a:lnTo>
                  <a:pt x="1335" y="857"/>
                </a:lnTo>
                <a:lnTo>
                  <a:pt x="1335" y="860"/>
                </a:lnTo>
                <a:lnTo>
                  <a:pt x="1337" y="857"/>
                </a:lnTo>
                <a:lnTo>
                  <a:pt x="1339" y="855"/>
                </a:lnTo>
                <a:lnTo>
                  <a:pt x="1339" y="853"/>
                </a:lnTo>
                <a:lnTo>
                  <a:pt x="1342" y="853"/>
                </a:lnTo>
                <a:lnTo>
                  <a:pt x="1342" y="853"/>
                </a:lnTo>
                <a:lnTo>
                  <a:pt x="1344" y="850"/>
                </a:lnTo>
                <a:lnTo>
                  <a:pt x="1344" y="850"/>
                </a:lnTo>
                <a:lnTo>
                  <a:pt x="1351" y="841"/>
                </a:lnTo>
                <a:lnTo>
                  <a:pt x="1354" y="839"/>
                </a:lnTo>
                <a:lnTo>
                  <a:pt x="1354" y="836"/>
                </a:lnTo>
                <a:lnTo>
                  <a:pt x="1356" y="836"/>
                </a:lnTo>
                <a:lnTo>
                  <a:pt x="1356" y="836"/>
                </a:lnTo>
                <a:lnTo>
                  <a:pt x="1358" y="834"/>
                </a:lnTo>
                <a:lnTo>
                  <a:pt x="1358" y="834"/>
                </a:lnTo>
                <a:lnTo>
                  <a:pt x="1358" y="831"/>
                </a:lnTo>
                <a:lnTo>
                  <a:pt x="1358" y="834"/>
                </a:lnTo>
                <a:lnTo>
                  <a:pt x="1358" y="834"/>
                </a:lnTo>
                <a:lnTo>
                  <a:pt x="1358" y="834"/>
                </a:lnTo>
                <a:lnTo>
                  <a:pt x="1358" y="831"/>
                </a:lnTo>
                <a:lnTo>
                  <a:pt x="1361" y="831"/>
                </a:lnTo>
                <a:lnTo>
                  <a:pt x="1361" y="829"/>
                </a:lnTo>
                <a:lnTo>
                  <a:pt x="1358" y="829"/>
                </a:lnTo>
                <a:lnTo>
                  <a:pt x="1358" y="829"/>
                </a:lnTo>
                <a:lnTo>
                  <a:pt x="1358" y="829"/>
                </a:lnTo>
                <a:lnTo>
                  <a:pt x="1361" y="827"/>
                </a:lnTo>
                <a:lnTo>
                  <a:pt x="1361" y="824"/>
                </a:lnTo>
                <a:lnTo>
                  <a:pt x="1358" y="824"/>
                </a:lnTo>
                <a:lnTo>
                  <a:pt x="1358" y="822"/>
                </a:lnTo>
                <a:lnTo>
                  <a:pt x="1358" y="817"/>
                </a:lnTo>
                <a:lnTo>
                  <a:pt x="1358" y="815"/>
                </a:lnTo>
                <a:lnTo>
                  <a:pt x="1358" y="813"/>
                </a:lnTo>
                <a:lnTo>
                  <a:pt x="1358" y="810"/>
                </a:lnTo>
                <a:lnTo>
                  <a:pt x="1358" y="808"/>
                </a:lnTo>
                <a:lnTo>
                  <a:pt x="1358" y="808"/>
                </a:lnTo>
                <a:lnTo>
                  <a:pt x="1358" y="808"/>
                </a:lnTo>
                <a:lnTo>
                  <a:pt x="1361" y="805"/>
                </a:lnTo>
                <a:lnTo>
                  <a:pt x="1361" y="803"/>
                </a:lnTo>
                <a:lnTo>
                  <a:pt x="1363" y="803"/>
                </a:lnTo>
                <a:lnTo>
                  <a:pt x="1365" y="803"/>
                </a:lnTo>
                <a:lnTo>
                  <a:pt x="1368" y="801"/>
                </a:lnTo>
                <a:lnTo>
                  <a:pt x="1370" y="798"/>
                </a:lnTo>
                <a:lnTo>
                  <a:pt x="1368" y="801"/>
                </a:lnTo>
                <a:lnTo>
                  <a:pt x="1368" y="801"/>
                </a:lnTo>
                <a:lnTo>
                  <a:pt x="1363" y="803"/>
                </a:lnTo>
                <a:lnTo>
                  <a:pt x="1363" y="803"/>
                </a:lnTo>
                <a:lnTo>
                  <a:pt x="1361" y="805"/>
                </a:lnTo>
                <a:lnTo>
                  <a:pt x="1358" y="808"/>
                </a:lnTo>
                <a:lnTo>
                  <a:pt x="1358" y="808"/>
                </a:lnTo>
                <a:lnTo>
                  <a:pt x="1358" y="810"/>
                </a:lnTo>
                <a:lnTo>
                  <a:pt x="1361" y="813"/>
                </a:lnTo>
                <a:lnTo>
                  <a:pt x="1363" y="815"/>
                </a:lnTo>
                <a:lnTo>
                  <a:pt x="1363" y="815"/>
                </a:lnTo>
                <a:lnTo>
                  <a:pt x="1365" y="815"/>
                </a:lnTo>
                <a:lnTo>
                  <a:pt x="1365" y="817"/>
                </a:lnTo>
                <a:lnTo>
                  <a:pt x="1368" y="817"/>
                </a:lnTo>
                <a:lnTo>
                  <a:pt x="1365" y="820"/>
                </a:lnTo>
                <a:lnTo>
                  <a:pt x="1365" y="822"/>
                </a:lnTo>
                <a:lnTo>
                  <a:pt x="1365" y="822"/>
                </a:lnTo>
                <a:lnTo>
                  <a:pt x="1368" y="820"/>
                </a:lnTo>
                <a:lnTo>
                  <a:pt x="1372" y="815"/>
                </a:lnTo>
                <a:lnTo>
                  <a:pt x="1372" y="815"/>
                </a:lnTo>
                <a:lnTo>
                  <a:pt x="1372" y="815"/>
                </a:lnTo>
                <a:lnTo>
                  <a:pt x="1372" y="813"/>
                </a:lnTo>
                <a:lnTo>
                  <a:pt x="1375" y="813"/>
                </a:lnTo>
                <a:lnTo>
                  <a:pt x="1375" y="813"/>
                </a:lnTo>
                <a:lnTo>
                  <a:pt x="1377" y="813"/>
                </a:lnTo>
                <a:lnTo>
                  <a:pt x="1377" y="810"/>
                </a:lnTo>
                <a:lnTo>
                  <a:pt x="1377" y="810"/>
                </a:lnTo>
                <a:lnTo>
                  <a:pt x="1377" y="808"/>
                </a:lnTo>
                <a:lnTo>
                  <a:pt x="1380" y="808"/>
                </a:lnTo>
                <a:lnTo>
                  <a:pt x="1382" y="808"/>
                </a:lnTo>
                <a:lnTo>
                  <a:pt x="1384" y="805"/>
                </a:lnTo>
                <a:lnTo>
                  <a:pt x="1387" y="801"/>
                </a:lnTo>
                <a:lnTo>
                  <a:pt x="1387" y="801"/>
                </a:lnTo>
                <a:lnTo>
                  <a:pt x="1387" y="798"/>
                </a:lnTo>
                <a:lnTo>
                  <a:pt x="1387" y="803"/>
                </a:lnTo>
                <a:lnTo>
                  <a:pt x="1384" y="803"/>
                </a:lnTo>
                <a:lnTo>
                  <a:pt x="1387" y="801"/>
                </a:lnTo>
                <a:lnTo>
                  <a:pt x="1389" y="798"/>
                </a:lnTo>
                <a:lnTo>
                  <a:pt x="1389" y="798"/>
                </a:lnTo>
                <a:lnTo>
                  <a:pt x="1391" y="796"/>
                </a:lnTo>
                <a:lnTo>
                  <a:pt x="1391" y="794"/>
                </a:lnTo>
                <a:lnTo>
                  <a:pt x="1391" y="794"/>
                </a:lnTo>
                <a:lnTo>
                  <a:pt x="1391" y="791"/>
                </a:lnTo>
                <a:lnTo>
                  <a:pt x="1391" y="791"/>
                </a:lnTo>
                <a:lnTo>
                  <a:pt x="1387" y="791"/>
                </a:lnTo>
                <a:lnTo>
                  <a:pt x="1387" y="789"/>
                </a:lnTo>
                <a:lnTo>
                  <a:pt x="1389" y="789"/>
                </a:lnTo>
                <a:lnTo>
                  <a:pt x="1389" y="787"/>
                </a:lnTo>
                <a:lnTo>
                  <a:pt x="1391" y="787"/>
                </a:lnTo>
                <a:lnTo>
                  <a:pt x="1391" y="787"/>
                </a:lnTo>
                <a:lnTo>
                  <a:pt x="1394" y="787"/>
                </a:lnTo>
                <a:lnTo>
                  <a:pt x="1394" y="784"/>
                </a:lnTo>
                <a:lnTo>
                  <a:pt x="1396" y="782"/>
                </a:lnTo>
                <a:lnTo>
                  <a:pt x="1398" y="779"/>
                </a:lnTo>
                <a:lnTo>
                  <a:pt x="1398" y="777"/>
                </a:lnTo>
                <a:lnTo>
                  <a:pt x="1398" y="775"/>
                </a:lnTo>
                <a:lnTo>
                  <a:pt x="1398" y="775"/>
                </a:lnTo>
                <a:lnTo>
                  <a:pt x="1398" y="777"/>
                </a:lnTo>
                <a:lnTo>
                  <a:pt x="1398" y="779"/>
                </a:lnTo>
                <a:lnTo>
                  <a:pt x="1396" y="782"/>
                </a:lnTo>
                <a:lnTo>
                  <a:pt x="1396" y="784"/>
                </a:lnTo>
                <a:lnTo>
                  <a:pt x="1394" y="784"/>
                </a:lnTo>
                <a:lnTo>
                  <a:pt x="1396" y="784"/>
                </a:lnTo>
                <a:lnTo>
                  <a:pt x="1396" y="784"/>
                </a:lnTo>
                <a:lnTo>
                  <a:pt x="1396" y="784"/>
                </a:lnTo>
                <a:lnTo>
                  <a:pt x="1398" y="782"/>
                </a:lnTo>
                <a:lnTo>
                  <a:pt x="1401" y="782"/>
                </a:lnTo>
                <a:lnTo>
                  <a:pt x="1403" y="779"/>
                </a:lnTo>
                <a:lnTo>
                  <a:pt x="1410" y="777"/>
                </a:lnTo>
                <a:lnTo>
                  <a:pt x="1415" y="775"/>
                </a:lnTo>
                <a:lnTo>
                  <a:pt x="1417" y="775"/>
                </a:lnTo>
                <a:lnTo>
                  <a:pt x="1417" y="775"/>
                </a:lnTo>
                <a:lnTo>
                  <a:pt x="1424" y="775"/>
                </a:lnTo>
                <a:lnTo>
                  <a:pt x="1427" y="775"/>
                </a:lnTo>
                <a:lnTo>
                  <a:pt x="1427" y="775"/>
                </a:lnTo>
                <a:lnTo>
                  <a:pt x="1431" y="772"/>
                </a:lnTo>
                <a:lnTo>
                  <a:pt x="1434" y="772"/>
                </a:lnTo>
                <a:lnTo>
                  <a:pt x="1436" y="772"/>
                </a:lnTo>
                <a:lnTo>
                  <a:pt x="1441" y="772"/>
                </a:lnTo>
                <a:lnTo>
                  <a:pt x="1443" y="770"/>
                </a:lnTo>
                <a:lnTo>
                  <a:pt x="1446" y="768"/>
                </a:lnTo>
                <a:lnTo>
                  <a:pt x="1446" y="765"/>
                </a:lnTo>
                <a:lnTo>
                  <a:pt x="1446" y="763"/>
                </a:lnTo>
                <a:lnTo>
                  <a:pt x="1448" y="763"/>
                </a:lnTo>
                <a:lnTo>
                  <a:pt x="1448" y="765"/>
                </a:lnTo>
                <a:lnTo>
                  <a:pt x="1448" y="765"/>
                </a:lnTo>
                <a:lnTo>
                  <a:pt x="1448" y="765"/>
                </a:lnTo>
                <a:lnTo>
                  <a:pt x="1450" y="765"/>
                </a:lnTo>
                <a:lnTo>
                  <a:pt x="1450" y="765"/>
                </a:lnTo>
                <a:lnTo>
                  <a:pt x="1448" y="768"/>
                </a:lnTo>
                <a:lnTo>
                  <a:pt x="1448" y="770"/>
                </a:lnTo>
                <a:lnTo>
                  <a:pt x="1448" y="770"/>
                </a:lnTo>
                <a:lnTo>
                  <a:pt x="1450" y="770"/>
                </a:lnTo>
                <a:lnTo>
                  <a:pt x="1453" y="768"/>
                </a:lnTo>
                <a:lnTo>
                  <a:pt x="1457" y="765"/>
                </a:lnTo>
                <a:lnTo>
                  <a:pt x="1457" y="765"/>
                </a:lnTo>
                <a:lnTo>
                  <a:pt x="1457" y="768"/>
                </a:lnTo>
                <a:lnTo>
                  <a:pt x="1457" y="768"/>
                </a:lnTo>
                <a:lnTo>
                  <a:pt x="1457" y="770"/>
                </a:lnTo>
                <a:lnTo>
                  <a:pt x="1460" y="768"/>
                </a:lnTo>
                <a:lnTo>
                  <a:pt x="1462" y="768"/>
                </a:lnTo>
                <a:lnTo>
                  <a:pt x="1469" y="765"/>
                </a:lnTo>
                <a:lnTo>
                  <a:pt x="1469" y="765"/>
                </a:lnTo>
                <a:lnTo>
                  <a:pt x="1469" y="765"/>
                </a:lnTo>
                <a:lnTo>
                  <a:pt x="1472" y="765"/>
                </a:lnTo>
                <a:lnTo>
                  <a:pt x="1472" y="763"/>
                </a:lnTo>
                <a:lnTo>
                  <a:pt x="1472" y="761"/>
                </a:lnTo>
                <a:lnTo>
                  <a:pt x="1472" y="758"/>
                </a:lnTo>
                <a:lnTo>
                  <a:pt x="1469" y="758"/>
                </a:lnTo>
                <a:lnTo>
                  <a:pt x="1469" y="758"/>
                </a:lnTo>
                <a:lnTo>
                  <a:pt x="1469" y="758"/>
                </a:lnTo>
                <a:lnTo>
                  <a:pt x="1469" y="758"/>
                </a:lnTo>
                <a:lnTo>
                  <a:pt x="1469" y="758"/>
                </a:lnTo>
                <a:lnTo>
                  <a:pt x="1469" y="758"/>
                </a:lnTo>
                <a:lnTo>
                  <a:pt x="1469" y="758"/>
                </a:lnTo>
                <a:lnTo>
                  <a:pt x="1469" y="761"/>
                </a:lnTo>
                <a:lnTo>
                  <a:pt x="1472" y="763"/>
                </a:lnTo>
                <a:lnTo>
                  <a:pt x="1469" y="763"/>
                </a:lnTo>
                <a:lnTo>
                  <a:pt x="1467" y="765"/>
                </a:lnTo>
                <a:lnTo>
                  <a:pt x="1465" y="765"/>
                </a:lnTo>
                <a:lnTo>
                  <a:pt x="1462" y="765"/>
                </a:lnTo>
                <a:lnTo>
                  <a:pt x="1462" y="763"/>
                </a:lnTo>
                <a:lnTo>
                  <a:pt x="1462" y="761"/>
                </a:lnTo>
                <a:lnTo>
                  <a:pt x="1460" y="761"/>
                </a:lnTo>
                <a:lnTo>
                  <a:pt x="1460" y="758"/>
                </a:lnTo>
                <a:lnTo>
                  <a:pt x="1462" y="758"/>
                </a:lnTo>
                <a:lnTo>
                  <a:pt x="1460" y="756"/>
                </a:lnTo>
                <a:lnTo>
                  <a:pt x="1460" y="753"/>
                </a:lnTo>
                <a:lnTo>
                  <a:pt x="1457" y="753"/>
                </a:lnTo>
                <a:lnTo>
                  <a:pt x="1457" y="753"/>
                </a:lnTo>
                <a:lnTo>
                  <a:pt x="1460" y="751"/>
                </a:lnTo>
                <a:lnTo>
                  <a:pt x="1460" y="749"/>
                </a:lnTo>
                <a:lnTo>
                  <a:pt x="1462" y="749"/>
                </a:lnTo>
                <a:lnTo>
                  <a:pt x="1462" y="749"/>
                </a:lnTo>
                <a:lnTo>
                  <a:pt x="1465" y="746"/>
                </a:lnTo>
                <a:lnTo>
                  <a:pt x="1467" y="746"/>
                </a:lnTo>
                <a:lnTo>
                  <a:pt x="1467" y="746"/>
                </a:lnTo>
                <a:lnTo>
                  <a:pt x="1467" y="746"/>
                </a:lnTo>
                <a:lnTo>
                  <a:pt x="1467" y="746"/>
                </a:lnTo>
                <a:lnTo>
                  <a:pt x="1465" y="746"/>
                </a:lnTo>
                <a:lnTo>
                  <a:pt x="1465" y="746"/>
                </a:lnTo>
                <a:lnTo>
                  <a:pt x="1465" y="744"/>
                </a:lnTo>
                <a:lnTo>
                  <a:pt x="1465" y="744"/>
                </a:lnTo>
                <a:lnTo>
                  <a:pt x="1465" y="742"/>
                </a:lnTo>
                <a:lnTo>
                  <a:pt x="1467" y="739"/>
                </a:lnTo>
                <a:lnTo>
                  <a:pt x="1467" y="737"/>
                </a:lnTo>
                <a:lnTo>
                  <a:pt x="1469" y="737"/>
                </a:lnTo>
                <a:lnTo>
                  <a:pt x="1469" y="737"/>
                </a:lnTo>
                <a:lnTo>
                  <a:pt x="1474" y="732"/>
                </a:lnTo>
                <a:lnTo>
                  <a:pt x="1476" y="730"/>
                </a:lnTo>
                <a:lnTo>
                  <a:pt x="1481" y="725"/>
                </a:lnTo>
                <a:lnTo>
                  <a:pt x="1481" y="725"/>
                </a:lnTo>
                <a:lnTo>
                  <a:pt x="1481" y="725"/>
                </a:lnTo>
                <a:lnTo>
                  <a:pt x="1483" y="723"/>
                </a:lnTo>
                <a:lnTo>
                  <a:pt x="1486" y="723"/>
                </a:lnTo>
                <a:lnTo>
                  <a:pt x="1486" y="723"/>
                </a:lnTo>
                <a:lnTo>
                  <a:pt x="1486" y="723"/>
                </a:lnTo>
                <a:lnTo>
                  <a:pt x="1486" y="723"/>
                </a:lnTo>
                <a:lnTo>
                  <a:pt x="1486" y="723"/>
                </a:lnTo>
                <a:lnTo>
                  <a:pt x="1488" y="723"/>
                </a:lnTo>
                <a:lnTo>
                  <a:pt x="1488" y="723"/>
                </a:lnTo>
                <a:lnTo>
                  <a:pt x="1488" y="723"/>
                </a:lnTo>
                <a:lnTo>
                  <a:pt x="1488" y="723"/>
                </a:lnTo>
                <a:lnTo>
                  <a:pt x="1491" y="720"/>
                </a:lnTo>
                <a:lnTo>
                  <a:pt x="1491" y="720"/>
                </a:lnTo>
                <a:lnTo>
                  <a:pt x="1491" y="720"/>
                </a:lnTo>
                <a:lnTo>
                  <a:pt x="1491" y="720"/>
                </a:lnTo>
                <a:lnTo>
                  <a:pt x="1491" y="723"/>
                </a:lnTo>
                <a:lnTo>
                  <a:pt x="1493" y="720"/>
                </a:lnTo>
                <a:lnTo>
                  <a:pt x="1493" y="718"/>
                </a:lnTo>
                <a:lnTo>
                  <a:pt x="1493" y="720"/>
                </a:lnTo>
                <a:lnTo>
                  <a:pt x="1493" y="720"/>
                </a:lnTo>
                <a:lnTo>
                  <a:pt x="1493" y="720"/>
                </a:lnTo>
                <a:lnTo>
                  <a:pt x="1495" y="718"/>
                </a:lnTo>
                <a:lnTo>
                  <a:pt x="1495" y="720"/>
                </a:lnTo>
                <a:lnTo>
                  <a:pt x="1495" y="720"/>
                </a:lnTo>
                <a:lnTo>
                  <a:pt x="1495" y="720"/>
                </a:lnTo>
                <a:lnTo>
                  <a:pt x="1498" y="720"/>
                </a:lnTo>
                <a:lnTo>
                  <a:pt x="1498" y="718"/>
                </a:lnTo>
                <a:lnTo>
                  <a:pt x="1500" y="718"/>
                </a:lnTo>
                <a:lnTo>
                  <a:pt x="1502" y="718"/>
                </a:lnTo>
                <a:lnTo>
                  <a:pt x="1505" y="716"/>
                </a:lnTo>
                <a:lnTo>
                  <a:pt x="1505" y="716"/>
                </a:lnTo>
                <a:lnTo>
                  <a:pt x="1507" y="711"/>
                </a:lnTo>
                <a:lnTo>
                  <a:pt x="1507" y="711"/>
                </a:lnTo>
                <a:lnTo>
                  <a:pt x="1509" y="709"/>
                </a:lnTo>
                <a:lnTo>
                  <a:pt x="1512" y="709"/>
                </a:lnTo>
                <a:lnTo>
                  <a:pt x="1512" y="706"/>
                </a:lnTo>
                <a:lnTo>
                  <a:pt x="1512" y="709"/>
                </a:lnTo>
                <a:lnTo>
                  <a:pt x="1512" y="709"/>
                </a:lnTo>
                <a:lnTo>
                  <a:pt x="1512" y="709"/>
                </a:lnTo>
                <a:lnTo>
                  <a:pt x="1512" y="709"/>
                </a:lnTo>
                <a:lnTo>
                  <a:pt x="1512" y="709"/>
                </a:lnTo>
                <a:lnTo>
                  <a:pt x="1509" y="711"/>
                </a:lnTo>
                <a:lnTo>
                  <a:pt x="1509" y="711"/>
                </a:lnTo>
                <a:lnTo>
                  <a:pt x="1512" y="711"/>
                </a:lnTo>
                <a:lnTo>
                  <a:pt x="1514" y="713"/>
                </a:lnTo>
                <a:lnTo>
                  <a:pt x="1514" y="713"/>
                </a:lnTo>
                <a:lnTo>
                  <a:pt x="1514" y="713"/>
                </a:lnTo>
                <a:lnTo>
                  <a:pt x="1514" y="713"/>
                </a:lnTo>
                <a:lnTo>
                  <a:pt x="1514" y="711"/>
                </a:lnTo>
                <a:lnTo>
                  <a:pt x="1517" y="709"/>
                </a:lnTo>
                <a:lnTo>
                  <a:pt x="1517" y="709"/>
                </a:lnTo>
                <a:lnTo>
                  <a:pt x="1517" y="709"/>
                </a:lnTo>
                <a:lnTo>
                  <a:pt x="1519" y="709"/>
                </a:lnTo>
                <a:lnTo>
                  <a:pt x="1519" y="709"/>
                </a:lnTo>
                <a:lnTo>
                  <a:pt x="1521" y="709"/>
                </a:lnTo>
                <a:lnTo>
                  <a:pt x="1521" y="709"/>
                </a:lnTo>
                <a:lnTo>
                  <a:pt x="1521" y="709"/>
                </a:lnTo>
                <a:lnTo>
                  <a:pt x="1521" y="709"/>
                </a:lnTo>
                <a:lnTo>
                  <a:pt x="1524" y="709"/>
                </a:lnTo>
                <a:lnTo>
                  <a:pt x="1524" y="709"/>
                </a:lnTo>
                <a:lnTo>
                  <a:pt x="1524" y="711"/>
                </a:lnTo>
                <a:lnTo>
                  <a:pt x="1524" y="711"/>
                </a:lnTo>
                <a:lnTo>
                  <a:pt x="1524" y="711"/>
                </a:lnTo>
                <a:lnTo>
                  <a:pt x="1526" y="709"/>
                </a:lnTo>
                <a:lnTo>
                  <a:pt x="1526" y="709"/>
                </a:lnTo>
                <a:lnTo>
                  <a:pt x="1528" y="706"/>
                </a:lnTo>
                <a:lnTo>
                  <a:pt x="1528" y="706"/>
                </a:lnTo>
                <a:lnTo>
                  <a:pt x="1531" y="706"/>
                </a:lnTo>
                <a:lnTo>
                  <a:pt x="1531" y="706"/>
                </a:lnTo>
                <a:lnTo>
                  <a:pt x="1533" y="706"/>
                </a:lnTo>
                <a:lnTo>
                  <a:pt x="1533" y="706"/>
                </a:lnTo>
                <a:lnTo>
                  <a:pt x="1535" y="706"/>
                </a:lnTo>
                <a:lnTo>
                  <a:pt x="1538" y="704"/>
                </a:lnTo>
                <a:lnTo>
                  <a:pt x="1540" y="704"/>
                </a:lnTo>
                <a:lnTo>
                  <a:pt x="1545" y="702"/>
                </a:lnTo>
                <a:lnTo>
                  <a:pt x="1545" y="702"/>
                </a:lnTo>
                <a:lnTo>
                  <a:pt x="1545" y="702"/>
                </a:lnTo>
                <a:lnTo>
                  <a:pt x="1542" y="702"/>
                </a:lnTo>
                <a:lnTo>
                  <a:pt x="1542" y="699"/>
                </a:lnTo>
                <a:lnTo>
                  <a:pt x="1545" y="699"/>
                </a:lnTo>
                <a:lnTo>
                  <a:pt x="1545" y="694"/>
                </a:lnTo>
                <a:lnTo>
                  <a:pt x="1545" y="694"/>
                </a:lnTo>
                <a:lnTo>
                  <a:pt x="1545" y="692"/>
                </a:lnTo>
                <a:lnTo>
                  <a:pt x="1545" y="694"/>
                </a:lnTo>
                <a:lnTo>
                  <a:pt x="1547" y="694"/>
                </a:lnTo>
                <a:lnTo>
                  <a:pt x="1547" y="694"/>
                </a:lnTo>
                <a:lnTo>
                  <a:pt x="1547" y="694"/>
                </a:lnTo>
                <a:lnTo>
                  <a:pt x="1547" y="694"/>
                </a:lnTo>
                <a:lnTo>
                  <a:pt x="1552" y="694"/>
                </a:lnTo>
                <a:lnTo>
                  <a:pt x="1554" y="694"/>
                </a:lnTo>
                <a:lnTo>
                  <a:pt x="1557" y="694"/>
                </a:lnTo>
                <a:lnTo>
                  <a:pt x="1557" y="694"/>
                </a:lnTo>
                <a:lnTo>
                  <a:pt x="1559" y="692"/>
                </a:lnTo>
                <a:lnTo>
                  <a:pt x="1561" y="692"/>
                </a:lnTo>
                <a:lnTo>
                  <a:pt x="1561" y="692"/>
                </a:lnTo>
                <a:lnTo>
                  <a:pt x="1561" y="690"/>
                </a:lnTo>
                <a:lnTo>
                  <a:pt x="1564" y="690"/>
                </a:lnTo>
                <a:lnTo>
                  <a:pt x="1564" y="687"/>
                </a:lnTo>
                <a:lnTo>
                  <a:pt x="1564" y="687"/>
                </a:lnTo>
                <a:lnTo>
                  <a:pt x="1564" y="690"/>
                </a:lnTo>
                <a:lnTo>
                  <a:pt x="1564" y="690"/>
                </a:lnTo>
                <a:lnTo>
                  <a:pt x="1564" y="692"/>
                </a:lnTo>
                <a:lnTo>
                  <a:pt x="1566" y="692"/>
                </a:lnTo>
                <a:lnTo>
                  <a:pt x="1573" y="690"/>
                </a:lnTo>
                <a:lnTo>
                  <a:pt x="1578" y="687"/>
                </a:lnTo>
                <a:lnTo>
                  <a:pt x="1583" y="685"/>
                </a:lnTo>
                <a:lnTo>
                  <a:pt x="1585" y="683"/>
                </a:lnTo>
                <a:lnTo>
                  <a:pt x="1587" y="683"/>
                </a:lnTo>
                <a:lnTo>
                  <a:pt x="1592" y="680"/>
                </a:lnTo>
                <a:lnTo>
                  <a:pt x="1592" y="678"/>
                </a:lnTo>
                <a:lnTo>
                  <a:pt x="1592" y="678"/>
                </a:lnTo>
                <a:lnTo>
                  <a:pt x="1592" y="678"/>
                </a:lnTo>
                <a:lnTo>
                  <a:pt x="1594" y="680"/>
                </a:lnTo>
                <a:lnTo>
                  <a:pt x="1594" y="680"/>
                </a:lnTo>
                <a:lnTo>
                  <a:pt x="1597" y="680"/>
                </a:lnTo>
                <a:lnTo>
                  <a:pt x="1594" y="680"/>
                </a:lnTo>
                <a:lnTo>
                  <a:pt x="1594" y="680"/>
                </a:lnTo>
                <a:lnTo>
                  <a:pt x="1592" y="683"/>
                </a:lnTo>
                <a:lnTo>
                  <a:pt x="1585" y="687"/>
                </a:lnTo>
                <a:lnTo>
                  <a:pt x="1583" y="690"/>
                </a:lnTo>
                <a:lnTo>
                  <a:pt x="1583" y="690"/>
                </a:lnTo>
                <a:lnTo>
                  <a:pt x="1585" y="690"/>
                </a:lnTo>
                <a:lnTo>
                  <a:pt x="1585" y="690"/>
                </a:lnTo>
                <a:lnTo>
                  <a:pt x="1587" y="690"/>
                </a:lnTo>
                <a:lnTo>
                  <a:pt x="1590" y="687"/>
                </a:lnTo>
                <a:lnTo>
                  <a:pt x="1592" y="690"/>
                </a:lnTo>
                <a:lnTo>
                  <a:pt x="1597" y="687"/>
                </a:lnTo>
                <a:lnTo>
                  <a:pt x="1599" y="690"/>
                </a:lnTo>
                <a:lnTo>
                  <a:pt x="1604" y="687"/>
                </a:lnTo>
                <a:lnTo>
                  <a:pt x="1609" y="690"/>
                </a:lnTo>
                <a:lnTo>
                  <a:pt x="1606" y="690"/>
                </a:lnTo>
                <a:lnTo>
                  <a:pt x="1602" y="690"/>
                </a:lnTo>
                <a:lnTo>
                  <a:pt x="1594" y="692"/>
                </a:lnTo>
                <a:lnTo>
                  <a:pt x="1594" y="694"/>
                </a:lnTo>
                <a:lnTo>
                  <a:pt x="1594" y="697"/>
                </a:lnTo>
                <a:lnTo>
                  <a:pt x="1592" y="694"/>
                </a:lnTo>
                <a:lnTo>
                  <a:pt x="1590" y="694"/>
                </a:lnTo>
                <a:lnTo>
                  <a:pt x="1590" y="692"/>
                </a:lnTo>
                <a:lnTo>
                  <a:pt x="1592" y="692"/>
                </a:lnTo>
                <a:lnTo>
                  <a:pt x="1592" y="692"/>
                </a:lnTo>
                <a:lnTo>
                  <a:pt x="1592" y="690"/>
                </a:lnTo>
                <a:lnTo>
                  <a:pt x="1590" y="690"/>
                </a:lnTo>
                <a:lnTo>
                  <a:pt x="1592" y="690"/>
                </a:lnTo>
                <a:lnTo>
                  <a:pt x="1590" y="692"/>
                </a:lnTo>
                <a:lnTo>
                  <a:pt x="1585" y="692"/>
                </a:lnTo>
                <a:lnTo>
                  <a:pt x="1580" y="694"/>
                </a:lnTo>
                <a:lnTo>
                  <a:pt x="1566" y="704"/>
                </a:lnTo>
                <a:lnTo>
                  <a:pt x="1566" y="704"/>
                </a:lnTo>
                <a:lnTo>
                  <a:pt x="1564" y="704"/>
                </a:lnTo>
                <a:lnTo>
                  <a:pt x="1566" y="704"/>
                </a:lnTo>
                <a:lnTo>
                  <a:pt x="1568" y="704"/>
                </a:lnTo>
                <a:lnTo>
                  <a:pt x="1568" y="704"/>
                </a:lnTo>
                <a:lnTo>
                  <a:pt x="1566" y="704"/>
                </a:lnTo>
                <a:lnTo>
                  <a:pt x="1564" y="706"/>
                </a:lnTo>
                <a:lnTo>
                  <a:pt x="1564" y="706"/>
                </a:lnTo>
                <a:lnTo>
                  <a:pt x="1561" y="706"/>
                </a:lnTo>
                <a:lnTo>
                  <a:pt x="1559" y="706"/>
                </a:lnTo>
                <a:lnTo>
                  <a:pt x="1557" y="709"/>
                </a:lnTo>
                <a:lnTo>
                  <a:pt x="1557" y="709"/>
                </a:lnTo>
                <a:lnTo>
                  <a:pt x="1554" y="711"/>
                </a:lnTo>
                <a:lnTo>
                  <a:pt x="1559" y="706"/>
                </a:lnTo>
                <a:lnTo>
                  <a:pt x="1561" y="706"/>
                </a:lnTo>
                <a:lnTo>
                  <a:pt x="1557" y="711"/>
                </a:lnTo>
                <a:lnTo>
                  <a:pt x="1552" y="716"/>
                </a:lnTo>
                <a:lnTo>
                  <a:pt x="1552" y="718"/>
                </a:lnTo>
                <a:lnTo>
                  <a:pt x="1552" y="723"/>
                </a:lnTo>
                <a:lnTo>
                  <a:pt x="1552" y="723"/>
                </a:lnTo>
                <a:lnTo>
                  <a:pt x="1552" y="723"/>
                </a:lnTo>
                <a:lnTo>
                  <a:pt x="1554" y="723"/>
                </a:lnTo>
                <a:lnTo>
                  <a:pt x="1554" y="723"/>
                </a:lnTo>
                <a:lnTo>
                  <a:pt x="1554" y="725"/>
                </a:lnTo>
                <a:lnTo>
                  <a:pt x="1557" y="728"/>
                </a:lnTo>
                <a:lnTo>
                  <a:pt x="1557" y="728"/>
                </a:lnTo>
                <a:lnTo>
                  <a:pt x="1559" y="728"/>
                </a:lnTo>
                <a:lnTo>
                  <a:pt x="1559" y="728"/>
                </a:lnTo>
                <a:lnTo>
                  <a:pt x="1559" y="728"/>
                </a:lnTo>
                <a:lnTo>
                  <a:pt x="1561" y="728"/>
                </a:lnTo>
                <a:lnTo>
                  <a:pt x="1561" y="728"/>
                </a:lnTo>
                <a:lnTo>
                  <a:pt x="1561" y="728"/>
                </a:lnTo>
                <a:lnTo>
                  <a:pt x="1564" y="725"/>
                </a:lnTo>
                <a:lnTo>
                  <a:pt x="1566" y="725"/>
                </a:lnTo>
                <a:lnTo>
                  <a:pt x="1566" y="725"/>
                </a:lnTo>
                <a:lnTo>
                  <a:pt x="1568" y="725"/>
                </a:lnTo>
                <a:lnTo>
                  <a:pt x="1573" y="720"/>
                </a:lnTo>
                <a:lnTo>
                  <a:pt x="1573" y="720"/>
                </a:lnTo>
                <a:lnTo>
                  <a:pt x="1576" y="718"/>
                </a:lnTo>
                <a:lnTo>
                  <a:pt x="1580" y="716"/>
                </a:lnTo>
                <a:lnTo>
                  <a:pt x="1583" y="716"/>
                </a:lnTo>
                <a:lnTo>
                  <a:pt x="1585" y="713"/>
                </a:lnTo>
                <a:lnTo>
                  <a:pt x="1585" y="713"/>
                </a:lnTo>
                <a:lnTo>
                  <a:pt x="1585" y="711"/>
                </a:lnTo>
                <a:lnTo>
                  <a:pt x="1585" y="711"/>
                </a:lnTo>
                <a:lnTo>
                  <a:pt x="1585" y="709"/>
                </a:lnTo>
                <a:lnTo>
                  <a:pt x="1587" y="709"/>
                </a:lnTo>
                <a:lnTo>
                  <a:pt x="1590" y="706"/>
                </a:lnTo>
                <a:lnTo>
                  <a:pt x="1590" y="709"/>
                </a:lnTo>
                <a:lnTo>
                  <a:pt x="1592" y="709"/>
                </a:lnTo>
                <a:lnTo>
                  <a:pt x="1592" y="706"/>
                </a:lnTo>
                <a:lnTo>
                  <a:pt x="1592" y="706"/>
                </a:lnTo>
                <a:lnTo>
                  <a:pt x="1594" y="706"/>
                </a:lnTo>
                <a:lnTo>
                  <a:pt x="1594" y="709"/>
                </a:lnTo>
                <a:lnTo>
                  <a:pt x="1594" y="709"/>
                </a:lnTo>
                <a:lnTo>
                  <a:pt x="1597" y="709"/>
                </a:lnTo>
                <a:lnTo>
                  <a:pt x="1599" y="709"/>
                </a:lnTo>
                <a:lnTo>
                  <a:pt x="1599" y="709"/>
                </a:lnTo>
                <a:lnTo>
                  <a:pt x="1599" y="709"/>
                </a:lnTo>
                <a:lnTo>
                  <a:pt x="1599" y="706"/>
                </a:lnTo>
                <a:lnTo>
                  <a:pt x="1599" y="704"/>
                </a:lnTo>
                <a:lnTo>
                  <a:pt x="1602" y="706"/>
                </a:lnTo>
                <a:lnTo>
                  <a:pt x="1602" y="706"/>
                </a:lnTo>
                <a:lnTo>
                  <a:pt x="1604" y="706"/>
                </a:lnTo>
                <a:lnTo>
                  <a:pt x="1604" y="706"/>
                </a:lnTo>
                <a:lnTo>
                  <a:pt x="1609" y="704"/>
                </a:lnTo>
                <a:lnTo>
                  <a:pt x="1609" y="704"/>
                </a:lnTo>
                <a:lnTo>
                  <a:pt x="1609" y="704"/>
                </a:lnTo>
                <a:lnTo>
                  <a:pt x="1616" y="702"/>
                </a:lnTo>
                <a:lnTo>
                  <a:pt x="1618" y="702"/>
                </a:lnTo>
                <a:lnTo>
                  <a:pt x="1625" y="699"/>
                </a:lnTo>
                <a:lnTo>
                  <a:pt x="1628" y="699"/>
                </a:lnTo>
                <a:lnTo>
                  <a:pt x="1632" y="694"/>
                </a:lnTo>
                <a:lnTo>
                  <a:pt x="1635" y="694"/>
                </a:lnTo>
                <a:lnTo>
                  <a:pt x="1635" y="694"/>
                </a:lnTo>
                <a:lnTo>
                  <a:pt x="1637" y="694"/>
                </a:lnTo>
                <a:lnTo>
                  <a:pt x="1639" y="694"/>
                </a:lnTo>
                <a:lnTo>
                  <a:pt x="1642" y="692"/>
                </a:lnTo>
                <a:lnTo>
                  <a:pt x="1642" y="692"/>
                </a:lnTo>
                <a:lnTo>
                  <a:pt x="1644" y="692"/>
                </a:lnTo>
                <a:lnTo>
                  <a:pt x="1646" y="692"/>
                </a:lnTo>
                <a:lnTo>
                  <a:pt x="1646" y="692"/>
                </a:lnTo>
                <a:lnTo>
                  <a:pt x="1646" y="690"/>
                </a:lnTo>
                <a:lnTo>
                  <a:pt x="1646" y="690"/>
                </a:lnTo>
                <a:lnTo>
                  <a:pt x="1646" y="690"/>
                </a:lnTo>
                <a:lnTo>
                  <a:pt x="1642" y="690"/>
                </a:lnTo>
                <a:lnTo>
                  <a:pt x="1642" y="687"/>
                </a:lnTo>
                <a:lnTo>
                  <a:pt x="1644" y="687"/>
                </a:lnTo>
                <a:lnTo>
                  <a:pt x="1644" y="687"/>
                </a:lnTo>
                <a:lnTo>
                  <a:pt x="1644" y="685"/>
                </a:lnTo>
                <a:lnTo>
                  <a:pt x="1644" y="683"/>
                </a:lnTo>
                <a:lnTo>
                  <a:pt x="1642" y="683"/>
                </a:lnTo>
                <a:lnTo>
                  <a:pt x="1639" y="683"/>
                </a:lnTo>
                <a:lnTo>
                  <a:pt x="1637" y="683"/>
                </a:lnTo>
                <a:lnTo>
                  <a:pt x="1637" y="683"/>
                </a:lnTo>
                <a:lnTo>
                  <a:pt x="1637" y="680"/>
                </a:lnTo>
                <a:lnTo>
                  <a:pt x="1637" y="680"/>
                </a:lnTo>
                <a:lnTo>
                  <a:pt x="1637" y="678"/>
                </a:lnTo>
                <a:lnTo>
                  <a:pt x="1630" y="683"/>
                </a:lnTo>
                <a:lnTo>
                  <a:pt x="1628" y="683"/>
                </a:lnTo>
                <a:lnTo>
                  <a:pt x="1625" y="683"/>
                </a:lnTo>
                <a:lnTo>
                  <a:pt x="1625" y="685"/>
                </a:lnTo>
                <a:lnTo>
                  <a:pt x="1625" y="683"/>
                </a:lnTo>
                <a:lnTo>
                  <a:pt x="1620" y="683"/>
                </a:lnTo>
                <a:lnTo>
                  <a:pt x="1623" y="683"/>
                </a:lnTo>
                <a:lnTo>
                  <a:pt x="1623" y="680"/>
                </a:lnTo>
                <a:lnTo>
                  <a:pt x="1620" y="680"/>
                </a:lnTo>
                <a:lnTo>
                  <a:pt x="1616" y="680"/>
                </a:lnTo>
                <a:lnTo>
                  <a:pt x="1613" y="680"/>
                </a:lnTo>
                <a:lnTo>
                  <a:pt x="1613" y="680"/>
                </a:lnTo>
                <a:lnTo>
                  <a:pt x="1613" y="680"/>
                </a:lnTo>
                <a:lnTo>
                  <a:pt x="1613" y="680"/>
                </a:lnTo>
                <a:lnTo>
                  <a:pt x="1611" y="678"/>
                </a:lnTo>
                <a:lnTo>
                  <a:pt x="1609" y="678"/>
                </a:lnTo>
                <a:lnTo>
                  <a:pt x="1606" y="678"/>
                </a:lnTo>
                <a:lnTo>
                  <a:pt x="1604" y="678"/>
                </a:lnTo>
                <a:lnTo>
                  <a:pt x="1602" y="676"/>
                </a:lnTo>
                <a:lnTo>
                  <a:pt x="1606" y="673"/>
                </a:lnTo>
                <a:lnTo>
                  <a:pt x="1606" y="673"/>
                </a:lnTo>
                <a:lnTo>
                  <a:pt x="1606" y="673"/>
                </a:lnTo>
                <a:lnTo>
                  <a:pt x="1602" y="673"/>
                </a:lnTo>
                <a:lnTo>
                  <a:pt x="1602" y="671"/>
                </a:lnTo>
                <a:lnTo>
                  <a:pt x="1597" y="671"/>
                </a:lnTo>
                <a:lnTo>
                  <a:pt x="1597" y="671"/>
                </a:lnTo>
                <a:lnTo>
                  <a:pt x="1594" y="668"/>
                </a:lnTo>
                <a:lnTo>
                  <a:pt x="1597" y="668"/>
                </a:lnTo>
                <a:lnTo>
                  <a:pt x="1594" y="666"/>
                </a:lnTo>
                <a:lnTo>
                  <a:pt x="1597" y="661"/>
                </a:lnTo>
                <a:lnTo>
                  <a:pt x="1594" y="661"/>
                </a:lnTo>
                <a:lnTo>
                  <a:pt x="1594" y="659"/>
                </a:lnTo>
                <a:lnTo>
                  <a:pt x="1594" y="657"/>
                </a:lnTo>
                <a:lnTo>
                  <a:pt x="1597" y="657"/>
                </a:lnTo>
                <a:lnTo>
                  <a:pt x="1597" y="654"/>
                </a:lnTo>
                <a:lnTo>
                  <a:pt x="1597" y="654"/>
                </a:lnTo>
                <a:lnTo>
                  <a:pt x="1594" y="654"/>
                </a:lnTo>
                <a:lnTo>
                  <a:pt x="1592" y="654"/>
                </a:lnTo>
                <a:lnTo>
                  <a:pt x="1590" y="654"/>
                </a:lnTo>
                <a:lnTo>
                  <a:pt x="1590" y="654"/>
                </a:lnTo>
                <a:lnTo>
                  <a:pt x="1594" y="650"/>
                </a:lnTo>
                <a:lnTo>
                  <a:pt x="1599" y="647"/>
                </a:lnTo>
                <a:lnTo>
                  <a:pt x="1602" y="645"/>
                </a:lnTo>
                <a:lnTo>
                  <a:pt x="1604" y="642"/>
                </a:lnTo>
                <a:lnTo>
                  <a:pt x="1604" y="640"/>
                </a:lnTo>
                <a:lnTo>
                  <a:pt x="1602" y="640"/>
                </a:lnTo>
                <a:lnTo>
                  <a:pt x="1599" y="640"/>
                </a:lnTo>
                <a:lnTo>
                  <a:pt x="1602" y="638"/>
                </a:lnTo>
                <a:lnTo>
                  <a:pt x="1597" y="638"/>
                </a:lnTo>
                <a:lnTo>
                  <a:pt x="1594" y="640"/>
                </a:lnTo>
                <a:lnTo>
                  <a:pt x="1592" y="640"/>
                </a:lnTo>
                <a:lnTo>
                  <a:pt x="1590" y="642"/>
                </a:lnTo>
                <a:lnTo>
                  <a:pt x="1590" y="640"/>
                </a:lnTo>
                <a:lnTo>
                  <a:pt x="1590" y="638"/>
                </a:lnTo>
                <a:lnTo>
                  <a:pt x="1587" y="638"/>
                </a:lnTo>
                <a:lnTo>
                  <a:pt x="1583" y="635"/>
                </a:lnTo>
                <a:lnTo>
                  <a:pt x="1580" y="633"/>
                </a:lnTo>
                <a:lnTo>
                  <a:pt x="1580" y="633"/>
                </a:lnTo>
                <a:lnTo>
                  <a:pt x="1576" y="635"/>
                </a:lnTo>
                <a:lnTo>
                  <a:pt x="1576" y="635"/>
                </a:lnTo>
                <a:lnTo>
                  <a:pt x="1580" y="633"/>
                </a:lnTo>
                <a:lnTo>
                  <a:pt x="1580" y="633"/>
                </a:lnTo>
                <a:lnTo>
                  <a:pt x="1583" y="633"/>
                </a:lnTo>
                <a:lnTo>
                  <a:pt x="1585" y="633"/>
                </a:lnTo>
                <a:lnTo>
                  <a:pt x="1587" y="631"/>
                </a:lnTo>
                <a:lnTo>
                  <a:pt x="1590" y="631"/>
                </a:lnTo>
                <a:lnTo>
                  <a:pt x="1590" y="633"/>
                </a:lnTo>
                <a:lnTo>
                  <a:pt x="1594" y="633"/>
                </a:lnTo>
                <a:lnTo>
                  <a:pt x="1597" y="635"/>
                </a:lnTo>
                <a:lnTo>
                  <a:pt x="1599" y="635"/>
                </a:lnTo>
                <a:lnTo>
                  <a:pt x="1602" y="633"/>
                </a:lnTo>
                <a:lnTo>
                  <a:pt x="1604" y="631"/>
                </a:lnTo>
                <a:lnTo>
                  <a:pt x="1606" y="631"/>
                </a:lnTo>
                <a:lnTo>
                  <a:pt x="1609" y="631"/>
                </a:lnTo>
                <a:lnTo>
                  <a:pt x="1609" y="628"/>
                </a:lnTo>
                <a:lnTo>
                  <a:pt x="1611" y="628"/>
                </a:lnTo>
                <a:lnTo>
                  <a:pt x="1616" y="626"/>
                </a:lnTo>
                <a:lnTo>
                  <a:pt x="1618" y="624"/>
                </a:lnTo>
                <a:lnTo>
                  <a:pt x="1620" y="621"/>
                </a:lnTo>
                <a:lnTo>
                  <a:pt x="1618" y="619"/>
                </a:lnTo>
                <a:lnTo>
                  <a:pt x="1618" y="616"/>
                </a:lnTo>
                <a:lnTo>
                  <a:pt x="1620" y="616"/>
                </a:lnTo>
                <a:lnTo>
                  <a:pt x="1623" y="619"/>
                </a:lnTo>
                <a:lnTo>
                  <a:pt x="1623" y="616"/>
                </a:lnTo>
                <a:lnTo>
                  <a:pt x="1623" y="616"/>
                </a:lnTo>
                <a:lnTo>
                  <a:pt x="1618" y="612"/>
                </a:lnTo>
                <a:lnTo>
                  <a:pt x="1616" y="609"/>
                </a:lnTo>
                <a:lnTo>
                  <a:pt x="1606" y="609"/>
                </a:lnTo>
                <a:lnTo>
                  <a:pt x="1604" y="609"/>
                </a:lnTo>
                <a:lnTo>
                  <a:pt x="1597" y="609"/>
                </a:lnTo>
                <a:lnTo>
                  <a:pt x="1592" y="609"/>
                </a:lnTo>
                <a:lnTo>
                  <a:pt x="1585" y="612"/>
                </a:lnTo>
                <a:lnTo>
                  <a:pt x="1576" y="614"/>
                </a:lnTo>
                <a:lnTo>
                  <a:pt x="1568" y="616"/>
                </a:lnTo>
                <a:lnTo>
                  <a:pt x="1561" y="619"/>
                </a:lnTo>
                <a:lnTo>
                  <a:pt x="1554" y="621"/>
                </a:lnTo>
                <a:lnTo>
                  <a:pt x="1550" y="624"/>
                </a:lnTo>
                <a:lnTo>
                  <a:pt x="1547" y="626"/>
                </a:lnTo>
                <a:lnTo>
                  <a:pt x="1545" y="626"/>
                </a:lnTo>
                <a:lnTo>
                  <a:pt x="1542" y="628"/>
                </a:lnTo>
                <a:lnTo>
                  <a:pt x="1540" y="628"/>
                </a:lnTo>
                <a:lnTo>
                  <a:pt x="1533" y="633"/>
                </a:lnTo>
                <a:lnTo>
                  <a:pt x="1528" y="635"/>
                </a:lnTo>
                <a:lnTo>
                  <a:pt x="1526" y="638"/>
                </a:lnTo>
                <a:lnTo>
                  <a:pt x="1521" y="642"/>
                </a:lnTo>
                <a:lnTo>
                  <a:pt x="1517" y="645"/>
                </a:lnTo>
                <a:lnTo>
                  <a:pt x="1514" y="647"/>
                </a:lnTo>
                <a:lnTo>
                  <a:pt x="1512" y="650"/>
                </a:lnTo>
                <a:lnTo>
                  <a:pt x="1507" y="652"/>
                </a:lnTo>
                <a:lnTo>
                  <a:pt x="1502" y="654"/>
                </a:lnTo>
                <a:lnTo>
                  <a:pt x="1495" y="659"/>
                </a:lnTo>
                <a:lnTo>
                  <a:pt x="1491" y="659"/>
                </a:lnTo>
                <a:lnTo>
                  <a:pt x="1488" y="661"/>
                </a:lnTo>
                <a:lnTo>
                  <a:pt x="1486" y="661"/>
                </a:lnTo>
                <a:lnTo>
                  <a:pt x="1481" y="664"/>
                </a:lnTo>
                <a:lnTo>
                  <a:pt x="1476" y="664"/>
                </a:lnTo>
                <a:lnTo>
                  <a:pt x="1474" y="664"/>
                </a:lnTo>
                <a:lnTo>
                  <a:pt x="1472" y="666"/>
                </a:lnTo>
                <a:lnTo>
                  <a:pt x="1469" y="666"/>
                </a:lnTo>
                <a:lnTo>
                  <a:pt x="1467" y="668"/>
                </a:lnTo>
                <a:lnTo>
                  <a:pt x="1465" y="668"/>
                </a:lnTo>
                <a:lnTo>
                  <a:pt x="1460" y="673"/>
                </a:lnTo>
                <a:lnTo>
                  <a:pt x="1455" y="673"/>
                </a:lnTo>
                <a:lnTo>
                  <a:pt x="1450" y="676"/>
                </a:lnTo>
                <a:lnTo>
                  <a:pt x="1448" y="678"/>
                </a:lnTo>
                <a:lnTo>
                  <a:pt x="1446" y="680"/>
                </a:lnTo>
                <a:lnTo>
                  <a:pt x="1443" y="683"/>
                </a:lnTo>
                <a:lnTo>
                  <a:pt x="1443" y="685"/>
                </a:lnTo>
                <a:lnTo>
                  <a:pt x="1441" y="687"/>
                </a:lnTo>
                <a:lnTo>
                  <a:pt x="1439" y="687"/>
                </a:lnTo>
                <a:lnTo>
                  <a:pt x="1436" y="687"/>
                </a:lnTo>
                <a:lnTo>
                  <a:pt x="1429" y="692"/>
                </a:lnTo>
                <a:lnTo>
                  <a:pt x="1427" y="692"/>
                </a:lnTo>
                <a:lnTo>
                  <a:pt x="1420" y="697"/>
                </a:lnTo>
                <a:lnTo>
                  <a:pt x="1417" y="697"/>
                </a:lnTo>
                <a:lnTo>
                  <a:pt x="1424" y="692"/>
                </a:lnTo>
                <a:lnTo>
                  <a:pt x="1429" y="690"/>
                </a:lnTo>
                <a:lnTo>
                  <a:pt x="1431" y="690"/>
                </a:lnTo>
                <a:lnTo>
                  <a:pt x="1431" y="687"/>
                </a:lnTo>
                <a:lnTo>
                  <a:pt x="1429" y="687"/>
                </a:lnTo>
                <a:lnTo>
                  <a:pt x="1427" y="685"/>
                </a:lnTo>
                <a:lnTo>
                  <a:pt x="1431" y="687"/>
                </a:lnTo>
                <a:lnTo>
                  <a:pt x="1436" y="685"/>
                </a:lnTo>
                <a:lnTo>
                  <a:pt x="1439" y="683"/>
                </a:lnTo>
                <a:lnTo>
                  <a:pt x="1439" y="683"/>
                </a:lnTo>
                <a:lnTo>
                  <a:pt x="1443" y="680"/>
                </a:lnTo>
                <a:lnTo>
                  <a:pt x="1448" y="678"/>
                </a:lnTo>
                <a:lnTo>
                  <a:pt x="1450" y="676"/>
                </a:lnTo>
                <a:lnTo>
                  <a:pt x="1453" y="676"/>
                </a:lnTo>
                <a:lnTo>
                  <a:pt x="1455" y="673"/>
                </a:lnTo>
                <a:lnTo>
                  <a:pt x="1455" y="671"/>
                </a:lnTo>
                <a:lnTo>
                  <a:pt x="1457" y="671"/>
                </a:lnTo>
                <a:lnTo>
                  <a:pt x="1462" y="671"/>
                </a:lnTo>
                <a:lnTo>
                  <a:pt x="1469" y="666"/>
                </a:lnTo>
                <a:lnTo>
                  <a:pt x="1472" y="664"/>
                </a:lnTo>
                <a:lnTo>
                  <a:pt x="1474" y="664"/>
                </a:lnTo>
                <a:lnTo>
                  <a:pt x="1479" y="661"/>
                </a:lnTo>
                <a:lnTo>
                  <a:pt x="1481" y="661"/>
                </a:lnTo>
                <a:lnTo>
                  <a:pt x="1483" y="661"/>
                </a:lnTo>
                <a:lnTo>
                  <a:pt x="1488" y="659"/>
                </a:lnTo>
                <a:lnTo>
                  <a:pt x="1493" y="657"/>
                </a:lnTo>
                <a:lnTo>
                  <a:pt x="1495" y="654"/>
                </a:lnTo>
                <a:lnTo>
                  <a:pt x="1502" y="652"/>
                </a:lnTo>
                <a:lnTo>
                  <a:pt x="1507" y="647"/>
                </a:lnTo>
                <a:lnTo>
                  <a:pt x="1512" y="645"/>
                </a:lnTo>
                <a:lnTo>
                  <a:pt x="1519" y="640"/>
                </a:lnTo>
                <a:lnTo>
                  <a:pt x="1521" y="638"/>
                </a:lnTo>
                <a:lnTo>
                  <a:pt x="1524" y="635"/>
                </a:lnTo>
                <a:lnTo>
                  <a:pt x="1526" y="633"/>
                </a:lnTo>
                <a:lnTo>
                  <a:pt x="1524" y="631"/>
                </a:lnTo>
                <a:lnTo>
                  <a:pt x="1524" y="631"/>
                </a:lnTo>
                <a:lnTo>
                  <a:pt x="1519" y="631"/>
                </a:lnTo>
                <a:lnTo>
                  <a:pt x="1514" y="628"/>
                </a:lnTo>
                <a:lnTo>
                  <a:pt x="1512" y="628"/>
                </a:lnTo>
                <a:lnTo>
                  <a:pt x="1509" y="628"/>
                </a:lnTo>
                <a:lnTo>
                  <a:pt x="1509" y="626"/>
                </a:lnTo>
                <a:lnTo>
                  <a:pt x="1507" y="626"/>
                </a:lnTo>
                <a:lnTo>
                  <a:pt x="1517" y="628"/>
                </a:lnTo>
                <a:lnTo>
                  <a:pt x="1521" y="628"/>
                </a:lnTo>
                <a:lnTo>
                  <a:pt x="1524" y="628"/>
                </a:lnTo>
                <a:lnTo>
                  <a:pt x="1524" y="631"/>
                </a:lnTo>
                <a:lnTo>
                  <a:pt x="1526" y="631"/>
                </a:lnTo>
                <a:lnTo>
                  <a:pt x="1528" y="631"/>
                </a:lnTo>
                <a:lnTo>
                  <a:pt x="1531" y="631"/>
                </a:lnTo>
                <a:lnTo>
                  <a:pt x="1533" y="626"/>
                </a:lnTo>
                <a:lnTo>
                  <a:pt x="1538" y="624"/>
                </a:lnTo>
                <a:lnTo>
                  <a:pt x="1545" y="619"/>
                </a:lnTo>
                <a:lnTo>
                  <a:pt x="1550" y="616"/>
                </a:lnTo>
                <a:lnTo>
                  <a:pt x="1552" y="614"/>
                </a:lnTo>
                <a:lnTo>
                  <a:pt x="1554" y="614"/>
                </a:lnTo>
                <a:lnTo>
                  <a:pt x="1557" y="612"/>
                </a:lnTo>
                <a:lnTo>
                  <a:pt x="1557" y="612"/>
                </a:lnTo>
                <a:lnTo>
                  <a:pt x="1559" y="612"/>
                </a:lnTo>
                <a:lnTo>
                  <a:pt x="1559" y="609"/>
                </a:lnTo>
                <a:lnTo>
                  <a:pt x="1564" y="609"/>
                </a:lnTo>
                <a:lnTo>
                  <a:pt x="1571" y="607"/>
                </a:lnTo>
                <a:lnTo>
                  <a:pt x="1573" y="607"/>
                </a:lnTo>
                <a:lnTo>
                  <a:pt x="1576" y="607"/>
                </a:lnTo>
                <a:lnTo>
                  <a:pt x="1578" y="605"/>
                </a:lnTo>
                <a:lnTo>
                  <a:pt x="1580" y="602"/>
                </a:lnTo>
                <a:lnTo>
                  <a:pt x="1587" y="593"/>
                </a:lnTo>
                <a:lnTo>
                  <a:pt x="1592" y="593"/>
                </a:lnTo>
                <a:lnTo>
                  <a:pt x="1594" y="591"/>
                </a:lnTo>
                <a:lnTo>
                  <a:pt x="1594" y="591"/>
                </a:lnTo>
                <a:lnTo>
                  <a:pt x="1597" y="591"/>
                </a:lnTo>
                <a:lnTo>
                  <a:pt x="1599" y="588"/>
                </a:lnTo>
                <a:lnTo>
                  <a:pt x="1599" y="591"/>
                </a:lnTo>
                <a:lnTo>
                  <a:pt x="1602" y="588"/>
                </a:lnTo>
                <a:lnTo>
                  <a:pt x="1602" y="591"/>
                </a:lnTo>
                <a:lnTo>
                  <a:pt x="1606" y="588"/>
                </a:lnTo>
                <a:lnTo>
                  <a:pt x="1609" y="588"/>
                </a:lnTo>
                <a:lnTo>
                  <a:pt x="1618" y="588"/>
                </a:lnTo>
                <a:lnTo>
                  <a:pt x="1618" y="588"/>
                </a:lnTo>
                <a:lnTo>
                  <a:pt x="1623" y="588"/>
                </a:lnTo>
                <a:lnTo>
                  <a:pt x="1630" y="588"/>
                </a:lnTo>
                <a:lnTo>
                  <a:pt x="1635" y="588"/>
                </a:lnTo>
                <a:lnTo>
                  <a:pt x="1637" y="588"/>
                </a:lnTo>
                <a:lnTo>
                  <a:pt x="1639" y="588"/>
                </a:lnTo>
                <a:lnTo>
                  <a:pt x="1642" y="588"/>
                </a:lnTo>
                <a:lnTo>
                  <a:pt x="1644" y="588"/>
                </a:lnTo>
                <a:lnTo>
                  <a:pt x="1649" y="588"/>
                </a:lnTo>
                <a:lnTo>
                  <a:pt x="1651" y="588"/>
                </a:lnTo>
                <a:lnTo>
                  <a:pt x="1654" y="588"/>
                </a:lnTo>
                <a:lnTo>
                  <a:pt x="1656" y="588"/>
                </a:lnTo>
                <a:lnTo>
                  <a:pt x="1658" y="588"/>
                </a:lnTo>
                <a:lnTo>
                  <a:pt x="1661" y="588"/>
                </a:lnTo>
                <a:lnTo>
                  <a:pt x="1663" y="588"/>
                </a:lnTo>
                <a:lnTo>
                  <a:pt x="1668" y="588"/>
                </a:lnTo>
                <a:lnTo>
                  <a:pt x="1670" y="588"/>
                </a:lnTo>
                <a:lnTo>
                  <a:pt x="1672" y="591"/>
                </a:lnTo>
                <a:lnTo>
                  <a:pt x="1672" y="591"/>
                </a:lnTo>
                <a:lnTo>
                  <a:pt x="1679" y="591"/>
                </a:lnTo>
                <a:lnTo>
                  <a:pt x="1682" y="591"/>
                </a:lnTo>
                <a:lnTo>
                  <a:pt x="1687" y="591"/>
                </a:lnTo>
                <a:lnTo>
                  <a:pt x="1689" y="588"/>
                </a:lnTo>
                <a:lnTo>
                  <a:pt x="1691" y="588"/>
                </a:lnTo>
                <a:lnTo>
                  <a:pt x="1694" y="588"/>
                </a:lnTo>
                <a:lnTo>
                  <a:pt x="1701" y="588"/>
                </a:lnTo>
                <a:lnTo>
                  <a:pt x="1703" y="588"/>
                </a:lnTo>
                <a:lnTo>
                  <a:pt x="1705" y="586"/>
                </a:lnTo>
                <a:lnTo>
                  <a:pt x="1710" y="583"/>
                </a:lnTo>
                <a:lnTo>
                  <a:pt x="1715" y="581"/>
                </a:lnTo>
                <a:lnTo>
                  <a:pt x="1720" y="579"/>
                </a:lnTo>
                <a:lnTo>
                  <a:pt x="1722" y="576"/>
                </a:lnTo>
                <a:lnTo>
                  <a:pt x="1731" y="569"/>
                </a:lnTo>
                <a:lnTo>
                  <a:pt x="1731" y="569"/>
                </a:lnTo>
                <a:lnTo>
                  <a:pt x="1734" y="567"/>
                </a:lnTo>
                <a:lnTo>
                  <a:pt x="1734" y="567"/>
                </a:lnTo>
                <a:lnTo>
                  <a:pt x="1736" y="567"/>
                </a:lnTo>
                <a:lnTo>
                  <a:pt x="1739" y="567"/>
                </a:lnTo>
                <a:lnTo>
                  <a:pt x="1741" y="567"/>
                </a:lnTo>
                <a:lnTo>
                  <a:pt x="1743" y="567"/>
                </a:lnTo>
                <a:lnTo>
                  <a:pt x="1746" y="565"/>
                </a:lnTo>
                <a:lnTo>
                  <a:pt x="1748" y="565"/>
                </a:lnTo>
                <a:lnTo>
                  <a:pt x="1753" y="565"/>
                </a:lnTo>
                <a:lnTo>
                  <a:pt x="1755" y="565"/>
                </a:lnTo>
                <a:lnTo>
                  <a:pt x="1757" y="565"/>
                </a:lnTo>
                <a:lnTo>
                  <a:pt x="1760" y="565"/>
                </a:lnTo>
                <a:lnTo>
                  <a:pt x="1760" y="565"/>
                </a:lnTo>
                <a:lnTo>
                  <a:pt x="1769" y="560"/>
                </a:lnTo>
                <a:lnTo>
                  <a:pt x="1774" y="557"/>
                </a:lnTo>
                <a:lnTo>
                  <a:pt x="1779" y="555"/>
                </a:lnTo>
                <a:lnTo>
                  <a:pt x="1786" y="550"/>
                </a:lnTo>
                <a:lnTo>
                  <a:pt x="1788" y="548"/>
                </a:lnTo>
                <a:lnTo>
                  <a:pt x="1788" y="548"/>
                </a:lnTo>
                <a:lnTo>
                  <a:pt x="1786" y="548"/>
                </a:lnTo>
                <a:lnTo>
                  <a:pt x="1786" y="546"/>
                </a:lnTo>
                <a:lnTo>
                  <a:pt x="1783" y="546"/>
                </a:lnTo>
                <a:lnTo>
                  <a:pt x="1783" y="546"/>
                </a:lnTo>
                <a:lnTo>
                  <a:pt x="1786" y="546"/>
                </a:lnTo>
                <a:lnTo>
                  <a:pt x="1786" y="546"/>
                </a:lnTo>
                <a:lnTo>
                  <a:pt x="1788" y="546"/>
                </a:lnTo>
                <a:lnTo>
                  <a:pt x="1788" y="543"/>
                </a:lnTo>
                <a:lnTo>
                  <a:pt x="1788" y="543"/>
                </a:lnTo>
                <a:lnTo>
                  <a:pt x="1786" y="543"/>
                </a:lnTo>
                <a:lnTo>
                  <a:pt x="1783" y="543"/>
                </a:lnTo>
                <a:lnTo>
                  <a:pt x="1781" y="543"/>
                </a:lnTo>
                <a:lnTo>
                  <a:pt x="1779" y="541"/>
                </a:lnTo>
                <a:lnTo>
                  <a:pt x="1781" y="541"/>
                </a:lnTo>
                <a:lnTo>
                  <a:pt x="1783" y="541"/>
                </a:lnTo>
                <a:lnTo>
                  <a:pt x="1788" y="541"/>
                </a:lnTo>
                <a:lnTo>
                  <a:pt x="1788" y="541"/>
                </a:lnTo>
                <a:lnTo>
                  <a:pt x="1788" y="539"/>
                </a:lnTo>
                <a:lnTo>
                  <a:pt x="1788" y="539"/>
                </a:lnTo>
                <a:lnTo>
                  <a:pt x="1788" y="536"/>
                </a:lnTo>
                <a:lnTo>
                  <a:pt x="1791" y="536"/>
                </a:lnTo>
                <a:lnTo>
                  <a:pt x="1791" y="534"/>
                </a:lnTo>
                <a:lnTo>
                  <a:pt x="1793" y="529"/>
                </a:lnTo>
                <a:lnTo>
                  <a:pt x="1793" y="529"/>
                </a:lnTo>
                <a:lnTo>
                  <a:pt x="1793" y="527"/>
                </a:lnTo>
                <a:lnTo>
                  <a:pt x="1793" y="527"/>
                </a:lnTo>
                <a:lnTo>
                  <a:pt x="1793" y="527"/>
                </a:lnTo>
                <a:lnTo>
                  <a:pt x="1793" y="527"/>
                </a:lnTo>
                <a:lnTo>
                  <a:pt x="1793" y="524"/>
                </a:lnTo>
                <a:lnTo>
                  <a:pt x="1793" y="524"/>
                </a:lnTo>
                <a:lnTo>
                  <a:pt x="1791" y="522"/>
                </a:lnTo>
                <a:lnTo>
                  <a:pt x="1788" y="520"/>
                </a:lnTo>
                <a:lnTo>
                  <a:pt x="1788" y="520"/>
                </a:lnTo>
                <a:lnTo>
                  <a:pt x="1788" y="517"/>
                </a:lnTo>
                <a:lnTo>
                  <a:pt x="1788" y="517"/>
                </a:lnTo>
                <a:lnTo>
                  <a:pt x="1786" y="517"/>
                </a:lnTo>
                <a:lnTo>
                  <a:pt x="1783" y="517"/>
                </a:lnTo>
                <a:lnTo>
                  <a:pt x="1781" y="517"/>
                </a:lnTo>
                <a:lnTo>
                  <a:pt x="1779" y="520"/>
                </a:lnTo>
                <a:lnTo>
                  <a:pt x="1774" y="522"/>
                </a:lnTo>
                <a:lnTo>
                  <a:pt x="1772" y="524"/>
                </a:lnTo>
                <a:lnTo>
                  <a:pt x="1772" y="522"/>
                </a:lnTo>
                <a:lnTo>
                  <a:pt x="1772" y="522"/>
                </a:lnTo>
                <a:lnTo>
                  <a:pt x="1769" y="520"/>
                </a:lnTo>
                <a:lnTo>
                  <a:pt x="1769" y="520"/>
                </a:lnTo>
                <a:lnTo>
                  <a:pt x="1769" y="520"/>
                </a:lnTo>
                <a:lnTo>
                  <a:pt x="1774" y="520"/>
                </a:lnTo>
                <a:lnTo>
                  <a:pt x="1776" y="517"/>
                </a:lnTo>
                <a:lnTo>
                  <a:pt x="1776" y="517"/>
                </a:lnTo>
                <a:lnTo>
                  <a:pt x="1779" y="515"/>
                </a:lnTo>
                <a:lnTo>
                  <a:pt x="1776" y="515"/>
                </a:lnTo>
                <a:lnTo>
                  <a:pt x="1776" y="510"/>
                </a:lnTo>
                <a:lnTo>
                  <a:pt x="1774" y="508"/>
                </a:lnTo>
                <a:lnTo>
                  <a:pt x="1765" y="508"/>
                </a:lnTo>
                <a:lnTo>
                  <a:pt x="1762" y="508"/>
                </a:lnTo>
                <a:lnTo>
                  <a:pt x="1762" y="510"/>
                </a:lnTo>
                <a:lnTo>
                  <a:pt x="1762" y="510"/>
                </a:lnTo>
                <a:lnTo>
                  <a:pt x="1762" y="510"/>
                </a:lnTo>
                <a:lnTo>
                  <a:pt x="1765" y="510"/>
                </a:lnTo>
                <a:lnTo>
                  <a:pt x="1765" y="510"/>
                </a:lnTo>
                <a:lnTo>
                  <a:pt x="1767" y="510"/>
                </a:lnTo>
                <a:lnTo>
                  <a:pt x="1767" y="510"/>
                </a:lnTo>
                <a:lnTo>
                  <a:pt x="1765" y="510"/>
                </a:lnTo>
                <a:lnTo>
                  <a:pt x="1760" y="513"/>
                </a:lnTo>
                <a:lnTo>
                  <a:pt x="1755" y="513"/>
                </a:lnTo>
                <a:lnTo>
                  <a:pt x="1750" y="515"/>
                </a:lnTo>
                <a:lnTo>
                  <a:pt x="1746" y="517"/>
                </a:lnTo>
                <a:lnTo>
                  <a:pt x="1741" y="520"/>
                </a:lnTo>
                <a:lnTo>
                  <a:pt x="1739" y="522"/>
                </a:lnTo>
                <a:lnTo>
                  <a:pt x="1736" y="522"/>
                </a:lnTo>
                <a:lnTo>
                  <a:pt x="1731" y="522"/>
                </a:lnTo>
                <a:lnTo>
                  <a:pt x="1731" y="522"/>
                </a:lnTo>
                <a:lnTo>
                  <a:pt x="1729" y="524"/>
                </a:lnTo>
                <a:lnTo>
                  <a:pt x="1727" y="527"/>
                </a:lnTo>
                <a:lnTo>
                  <a:pt x="1722" y="527"/>
                </a:lnTo>
                <a:lnTo>
                  <a:pt x="1722" y="527"/>
                </a:lnTo>
                <a:lnTo>
                  <a:pt x="1722" y="527"/>
                </a:lnTo>
                <a:lnTo>
                  <a:pt x="1724" y="527"/>
                </a:lnTo>
                <a:lnTo>
                  <a:pt x="1724" y="527"/>
                </a:lnTo>
                <a:lnTo>
                  <a:pt x="1724" y="527"/>
                </a:lnTo>
                <a:lnTo>
                  <a:pt x="1724" y="524"/>
                </a:lnTo>
                <a:lnTo>
                  <a:pt x="1727" y="524"/>
                </a:lnTo>
                <a:lnTo>
                  <a:pt x="1729" y="522"/>
                </a:lnTo>
                <a:lnTo>
                  <a:pt x="1727" y="522"/>
                </a:lnTo>
                <a:lnTo>
                  <a:pt x="1724" y="520"/>
                </a:lnTo>
                <a:lnTo>
                  <a:pt x="1724" y="520"/>
                </a:lnTo>
                <a:lnTo>
                  <a:pt x="1727" y="520"/>
                </a:lnTo>
                <a:lnTo>
                  <a:pt x="1729" y="522"/>
                </a:lnTo>
                <a:lnTo>
                  <a:pt x="1729" y="520"/>
                </a:lnTo>
                <a:lnTo>
                  <a:pt x="1729" y="520"/>
                </a:lnTo>
                <a:lnTo>
                  <a:pt x="1729" y="520"/>
                </a:lnTo>
                <a:lnTo>
                  <a:pt x="1731" y="517"/>
                </a:lnTo>
                <a:lnTo>
                  <a:pt x="1731" y="517"/>
                </a:lnTo>
                <a:lnTo>
                  <a:pt x="1734" y="517"/>
                </a:lnTo>
                <a:lnTo>
                  <a:pt x="1736" y="515"/>
                </a:lnTo>
                <a:lnTo>
                  <a:pt x="1736" y="515"/>
                </a:lnTo>
                <a:lnTo>
                  <a:pt x="1739" y="517"/>
                </a:lnTo>
                <a:lnTo>
                  <a:pt x="1741" y="515"/>
                </a:lnTo>
                <a:lnTo>
                  <a:pt x="1746" y="515"/>
                </a:lnTo>
                <a:lnTo>
                  <a:pt x="1748" y="513"/>
                </a:lnTo>
                <a:lnTo>
                  <a:pt x="1750" y="513"/>
                </a:lnTo>
                <a:lnTo>
                  <a:pt x="1750" y="513"/>
                </a:lnTo>
                <a:lnTo>
                  <a:pt x="1750" y="513"/>
                </a:lnTo>
                <a:lnTo>
                  <a:pt x="1753" y="513"/>
                </a:lnTo>
                <a:lnTo>
                  <a:pt x="1755" y="513"/>
                </a:lnTo>
                <a:lnTo>
                  <a:pt x="1755" y="513"/>
                </a:lnTo>
                <a:lnTo>
                  <a:pt x="1757" y="510"/>
                </a:lnTo>
                <a:lnTo>
                  <a:pt x="1760" y="508"/>
                </a:lnTo>
                <a:lnTo>
                  <a:pt x="1762" y="508"/>
                </a:lnTo>
                <a:lnTo>
                  <a:pt x="1765" y="508"/>
                </a:lnTo>
                <a:lnTo>
                  <a:pt x="1767" y="505"/>
                </a:lnTo>
                <a:lnTo>
                  <a:pt x="1767" y="505"/>
                </a:lnTo>
                <a:lnTo>
                  <a:pt x="1772" y="505"/>
                </a:lnTo>
                <a:lnTo>
                  <a:pt x="1774" y="505"/>
                </a:lnTo>
                <a:lnTo>
                  <a:pt x="1776" y="503"/>
                </a:lnTo>
                <a:lnTo>
                  <a:pt x="1779" y="503"/>
                </a:lnTo>
                <a:lnTo>
                  <a:pt x="1781" y="501"/>
                </a:lnTo>
                <a:lnTo>
                  <a:pt x="1781" y="501"/>
                </a:lnTo>
                <a:lnTo>
                  <a:pt x="1779" y="501"/>
                </a:lnTo>
                <a:lnTo>
                  <a:pt x="1776" y="501"/>
                </a:lnTo>
                <a:lnTo>
                  <a:pt x="1776" y="498"/>
                </a:lnTo>
                <a:lnTo>
                  <a:pt x="1774" y="498"/>
                </a:lnTo>
                <a:lnTo>
                  <a:pt x="1774" y="498"/>
                </a:lnTo>
                <a:lnTo>
                  <a:pt x="1774" y="496"/>
                </a:lnTo>
                <a:lnTo>
                  <a:pt x="1772" y="496"/>
                </a:lnTo>
                <a:lnTo>
                  <a:pt x="1769" y="496"/>
                </a:lnTo>
                <a:lnTo>
                  <a:pt x="1769" y="496"/>
                </a:lnTo>
                <a:lnTo>
                  <a:pt x="1767" y="498"/>
                </a:lnTo>
                <a:lnTo>
                  <a:pt x="1765" y="496"/>
                </a:lnTo>
                <a:lnTo>
                  <a:pt x="1760" y="496"/>
                </a:lnTo>
                <a:lnTo>
                  <a:pt x="1760" y="494"/>
                </a:lnTo>
                <a:lnTo>
                  <a:pt x="1760" y="491"/>
                </a:lnTo>
                <a:lnTo>
                  <a:pt x="1760" y="489"/>
                </a:lnTo>
                <a:lnTo>
                  <a:pt x="1760" y="489"/>
                </a:lnTo>
                <a:lnTo>
                  <a:pt x="1757" y="489"/>
                </a:lnTo>
                <a:lnTo>
                  <a:pt x="1755" y="489"/>
                </a:lnTo>
                <a:lnTo>
                  <a:pt x="1753" y="491"/>
                </a:lnTo>
                <a:lnTo>
                  <a:pt x="1753" y="491"/>
                </a:lnTo>
                <a:lnTo>
                  <a:pt x="1746" y="496"/>
                </a:lnTo>
                <a:lnTo>
                  <a:pt x="1743" y="496"/>
                </a:lnTo>
                <a:lnTo>
                  <a:pt x="1746" y="496"/>
                </a:lnTo>
                <a:lnTo>
                  <a:pt x="1746" y="494"/>
                </a:lnTo>
                <a:lnTo>
                  <a:pt x="1753" y="491"/>
                </a:lnTo>
                <a:lnTo>
                  <a:pt x="1753" y="489"/>
                </a:lnTo>
                <a:lnTo>
                  <a:pt x="1753" y="489"/>
                </a:lnTo>
                <a:lnTo>
                  <a:pt x="1750" y="489"/>
                </a:lnTo>
                <a:lnTo>
                  <a:pt x="1750" y="489"/>
                </a:lnTo>
                <a:lnTo>
                  <a:pt x="1750" y="487"/>
                </a:lnTo>
                <a:lnTo>
                  <a:pt x="1750" y="487"/>
                </a:lnTo>
                <a:lnTo>
                  <a:pt x="1748" y="487"/>
                </a:lnTo>
                <a:lnTo>
                  <a:pt x="1746" y="487"/>
                </a:lnTo>
                <a:lnTo>
                  <a:pt x="1743" y="489"/>
                </a:lnTo>
                <a:lnTo>
                  <a:pt x="1741" y="489"/>
                </a:lnTo>
                <a:lnTo>
                  <a:pt x="1736" y="491"/>
                </a:lnTo>
                <a:lnTo>
                  <a:pt x="1734" y="491"/>
                </a:lnTo>
                <a:lnTo>
                  <a:pt x="1736" y="491"/>
                </a:lnTo>
                <a:lnTo>
                  <a:pt x="1739" y="489"/>
                </a:lnTo>
                <a:lnTo>
                  <a:pt x="1739" y="489"/>
                </a:lnTo>
                <a:lnTo>
                  <a:pt x="1741" y="487"/>
                </a:lnTo>
                <a:lnTo>
                  <a:pt x="1743" y="484"/>
                </a:lnTo>
                <a:lnTo>
                  <a:pt x="1746" y="484"/>
                </a:lnTo>
                <a:lnTo>
                  <a:pt x="1743" y="482"/>
                </a:lnTo>
                <a:lnTo>
                  <a:pt x="1743" y="480"/>
                </a:lnTo>
                <a:lnTo>
                  <a:pt x="1743" y="480"/>
                </a:lnTo>
                <a:lnTo>
                  <a:pt x="1743" y="480"/>
                </a:lnTo>
                <a:lnTo>
                  <a:pt x="1746" y="477"/>
                </a:lnTo>
                <a:lnTo>
                  <a:pt x="1743" y="477"/>
                </a:lnTo>
                <a:lnTo>
                  <a:pt x="1743" y="477"/>
                </a:lnTo>
                <a:lnTo>
                  <a:pt x="1741" y="480"/>
                </a:lnTo>
                <a:lnTo>
                  <a:pt x="1741" y="477"/>
                </a:lnTo>
                <a:lnTo>
                  <a:pt x="1741" y="477"/>
                </a:lnTo>
                <a:lnTo>
                  <a:pt x="1741" y="475"/>
                </a:lnTo>
                <a:lnTo>
                  <a:pt x="1741" y="475"/>
                </a:lnTo>
                <a:lnTo>
                  <a:pt x="1739" y="475"/>
                </a:lnTo>
                <a:lnTo>
                  <a:pt x="1739" y="475"/>
                </a:lnTo>
                <a:lnTo>
                  <a:pt x="1736" y="475"/>
                </a:lnTo>
                <a:lnTo>
                  <a:pt x="1734" y="475"/>
                </a:lnTo>
                <a:lnTo>
                  <a:pt x="1734" y="475"/>
                </a:lnTo>
                <a:lnTo>
                  <a:pt x="1734" y="475"/>
                </a:lnTo>
                <a:lnTo>
                  <a:pt x="1734" y="475"/>
                </a:lnTo>
                <a:lnTo>
                  <a:pt x="1731" y="472"/>
                </a:lnTo>
                <a:lnTo>
                  <a:pt x="1729" y="472"/>
                </a:lnTo>
                <a:lnTo>
                  <a:pt x="1731" y="472"/>
                </a:lnTo>
                <a:lnTo>
                  <a:pt x="1734" y="472"/>
                </a:lnTo>
                <a:lnTo>
                  <a:pt x="1734" y="472"/>
                </a:lnTo>
                <a:lnTo>
                  <a:pt x="1734" y="468"/>
                </a:lnTo>
                <a:lnTo>
                  <a:pt x="1734" y="468"/>
                </a:lnTo>
                <a:lnTo>
                  <a:pt x="1731" y="468"/>
                </a:lnTo>
                <a:lnTo>
                  <a:pt x="1729" y="468"/>
                </a:lnTo>
                <a:lnTo>
                  <a:pt x="1729" y="468"/>
                </a:lnTo>
                <a:lnTo>
                  <a:pt x="1734" y="465"/>
                </a:lnTo>
                <a:lnTo>
                  <a:pt x="1734" y="465"/>
                </a:lnTo>
                <a:lnTo>
                  <a:pt x="1734" y="465"/>
                </a:lnTo>
                <a:lnTo>
                  <a:pt x="1731" y="465"/>
                </a:lnTo>
                <a:lnTo>
                  <a:pt x="1727" y="465"/>
                </a:lnTo>
                <a:lnTo>
                  <a:pt x="1727" y="463"/>
                </a:lnTo>
                <a:lnTo>
                  <a:pt x="1729" y="463"/>
                </a:lnTo>
                <a:lnTo>
                  <a:pt x="1731" y="463"/>
                </a:lnTo>
                <a:lnTo>
                  <a:pt x="1731" y="463"/>
                </a:lnTo>
                <a:lnTo>
                  <a:pt x="1729" y="461"/>
                </a:lnTo>
                <a:lnTo>
                  <a:pt x="1729" y="461"/>
                </a:lnTo>
                <a:lnTo>
                  <a:pt x="1727" y="461"/>
                </a:lnTo>
                <a:lnTo>
                  <a:pt x="1727" y="461"/>
                </a:lnTo>
                <a:lnTo>
                  <a:pt x="1722" y="458"/>
                </a:lnTo>
                <a:lnTo>
                  <a:pt x="1722" y="458"/>
                </a:lnTo>
                <a:lnTo>
                  <a:pt x="1722" y="456"/>
                </a:lnTo>
                <a:lnTo>
                  <a:pt x="1724" y="456"/>
                </a:lnTo>
                <a:lnTo>
                  <a:pt x="1724" y="456"/>
                </a:lnTo>
                <a:lnTo>
                  <a:pt x="1724" y="458"/>
                </a:lnTo>
                <a:lnTo>
                  <a:pt x="1724" y="458"/>
                </a:lnTo>
                <a:lnTo>
                  <a:pt x="1727" y="458"/>
                </a:lnTo>
                <a:lnTo>
                  <a:pt x="1736" y="461"/>
                </a:lnTo>
                <a:lnTo>
                  <a:pt x="1739" y="461"/>
                </a:lnTo>
                <a:lnTo>
                  <a:pt x="1739" y="458"/>
                </a:lnTo>
                <a:lnTo>
                  <a:pt x="1739" y="456"/>
                </a:lnTo>
                <a:lnTo>
                  <a:pt x="1741" y="456"/>
                </a:lnTo>
                <a:lnTo>
                  <a:pt x="1741" y="454"/>
                </a:lnTo>
                <a:lnTo>
                  <a:pt x="1739" y="449"/>
                </a:lnTo>
                <a:lnTo>
                  <a:pt x="1739" y="449"/>
                </a:lnTo>
                <a:lnTo>
                  <a:pt x="1736" y="449"/>
                </a:lnTo>
                <a:lnTo>
                  <a:pt x="1736" y="449"/>
                </a:lnTo>
                <a:lnTo>
                  <a:pt x="1734" y="449"/>
                </a:lnTo>
                <a:lnTo>
                  <a:pt x="1734" y="449"/>
                </a:lnTo>
                <a:lnTo>
                  <a:pt x="1736" y="449"/>
                </a:lnTo>
                <a:lnTo>
                  <a:pt x="1736" y="446"/>
                </a:lnTo>
                <a:lnTo>
                  <a:pt x="1739" y="446"/>
                </a:lnTo>
                <a:lnTo>
                  <a:pt x="1739" y="446"/>
                </a:lnTo>
                <a:lnTo>
                  <a:pt x="1736" y="444"/>
                </a:lnTo>
                <a:lnTo>
                  <a:pt x="1734" y="444"/>
                </a:lnTo>
                <a:lnTo>
                  <a:pt x="1734" y="444"/>
                </a:lnTo>
                <a:lnTo>
                  <a:pt x="1731" y="444"/>
                </a:lnTo>
                <a:lnTo>
                  <a:pt x="1729" y="444"/>
                </a:lnTo>
                <a:lnTo>
                  <a:pt x="1729" y="444"/>
                </a:lnTo>
                <a:lnTo>
                  <a:pt x="1729" y="444"/>
                </a:lnTo>
                <a:lnTo>
                  <a:pt x="1731" y="444"/>
                </a:lnTo>
                <a:lnTo>
                  <a:pt x="1731" y="444"/>
                </a:lnTo>
                <a:lnTo>
                  <a:pt x="1734" y="442"/>
                </a:lnTo>
                <a:lnTo>
                  <a:pt x="1734" y="442"/>
                </a:lnTo>
                <a:lnTo>
                  <a:pt x="1736" y="442"/>
                </a:lnTo>
                <a:lnTo>
                  <a:pt x="1739" y="442"/>
                </a:lnTo>
                <a:lnTo>
                  <a:pt x="1739" y="439"/>
                </a:lnTo>
                <a:lnTo>
                  <a:pt x="1739" y="437"/>
                </a:lnTo>
                <a:lnTo>
                  <a:pt x="1741" y="437"/>
                </a:lnTo>
                <a:lnTo>
                  <a:pt x="1741" y="437"/>
                </a:lnTo>
                <a:lnTo>
                  <a:pt x="1741" y="437"/>
                </a:lnTo>
                <a:lnTo>
                  <a:pt x="1741" y="435"/>
                </a:lnTo>
                <a:lnTo>
                  <a:pt x="1739" y="435"/>
                </a:lnTo>
                <a:lnTo>
                  <a:pt x="1739" y="435"/>
                </a:lnTo>
                <a:lnTo>
                  <a:pt x="1736" y="435"/>
                </a:lnTo>
                <a:lnTo>
                  <a:pt x="1736" y="430"/>
                </a:lnTo>
                <a:lnTo>
                  <a:pt x="1734" y="430"/>
                </a:lnTo>
                <a:lnTo>
                  <a:pt x="1731" y="430"/>
                </a:lnTo>
                <a:lnTo>
                  <a:pt x="1727" y="432"/>
                </a:lnTo>
                <a:lnTo>
                  <a:pt x="1722" y="435"/>
                </a:lnTo>
                <a:lnTo>
                  <a:pt x="1722" y="432"/>
                </a:lnTo>
                <a:lnTo>
                  <a:pt x="1724" y="432"/>
                </a:lnTo>
                <a:lnTo>
                  <a:pt x="1727" y="432"/>
                </a:lnTo>
                <a:lnTo>
                  <a:pt x="1731" y="430"/>
                </a:lnTo>
                <a:lnTo>
                  <a:pt x="1734" y="428"/>
                </a:lnTo>
                <a:lnTo>
                  <a:pt x="1736" y="425"/>
                </a:lnTo>
                <a:lnTo>
                  <a:pt x="1736" y="423"/>
                </a:lnTo>
                <a:lnTo>
                  <a:pt x="1736" y="423"/>
                </a:lnTo>
                <a:lnTo>
                  <a:pt x="1734" y="425"/>
                </a:lnTo>
                <a:lnTo>
                  <a:pt x="1729" y="425"/>
                </a:lnTo>
                <a:lnTo>
                  <a:pt x="1729" y="425"/>
                </a:lnTo>
                <a:lnTo>
                  <a:pt x="1729" y="425"/>
                </a:lnTo>
                <a:lnTo>
                  <a:pt x="1729" y="425"/>
                </a:lnTo>
                <a:lnTo>
                  <a:pt x="1727" y="425"/>
                </a:lnTo>
                <a:lnTo>
                  <a:pt x="1727" y="425"/>
                </a:lnTo>
                <a:lnTo>
                  <a:pt x="1722" y="428"/>
                </a:lnTo>
                <a:lnTo>
                  <a:pt x="1722" y="428"/>
                </a:lnTo>
                <a:lnTo>
                  <a:pt x="1724" y="425"/>
                </a:lnTo>
                <a:lnTo>
                  <a:pt x="1724" y="425"/>
                </a:lnTo>
                <a:lnTo>
                  <a:pt x="1729" y="423"/>
                </a:lnTo>
                <a:lnTo>
                  <a:pt x="1731" y="423"/>
                </a:lnTo>
                <a:lnTo>
                  <a:pt x="1736" y="420"/>
                </a:lnTo>
                <a:lnTo>
                  <a:pt x="1736" y="418"/>
                </a:lnTo>
                <a:lnTo>
                  <a:pt x="1734" y="416"/>
                </a:lnTo>
                <a:lnTo>
                  <a:pt x="1734" y="416"/>
                </a:lnTo>
                <a:lnTo>
                  <a:pt x="1731" y="416"/>
                </a:lnTo>
                <a:lnTo>
                  <a:pt x="1731" y="416"/>
                </a:lnTo>
                <a:lnTo>
                  <a:pt x="1731" y="416"/>
                </a:lnTo>
                <a:lnTo>
                  <a:pt x="1731" y="416"/>
                </a:lnTo>
                <a:lnTo>
                  <a:pt x="1731" y="413"/>
                </a:lnTo>
                <a:lnTo>
                  <a:pt x="1731" y="413"/>
                </a:lnTo>
                <a:lnTo>
                  <a:pt x="1731" y="413"/>
                </a:lnTo>
                <a:lnTo>
                  <a:pt x="1734" y="413"/>
                </a:lnTo>
                <a:lnTo>
                  <a:pt x="1734" y="413"/>
                </a:lnTo>
                <a:lnTo>
                  <a:pt x="1731" y="413"/>
                </a:lnTo>
                <a:lnTo>
                  <a:pt x="1731" y="413"/>
                </a:lnTo>
                <a:lnTo>
                  <a:pt x="1729" y="413"/>
                </a:lnTo>
                <a:lnTo>
                  <a:pt x="1724" y="413"/>
                </a:lnTo>
                <a:lnTo>
                  <a:pt x="1722" y="413"/>
                </a:lnTo>
                <a:lnTo>
                  <a:pt x="1722" y="413"/>
                </a:lnTo>
                <a:lnTo>
                  <a:pt x="1724" y="413"/>
                </a:lnTo>
                <a:lnTo>
                  <a:pt x="1727" y="413"/>
                </a:lnTo>
                <a:lnTo>
                  <a:pt x="1727" y="413"/>
                </a:lnTo>
                <a:lnTo>
                  <a:pt x="1729" y="411"/>
                </a:lnTo>
                <a:lnTo>
                  <a:pt x="1731" y="411"/>
                </a:lnTo>
                <a:lnTo>
                  <a:pt x="1731" y="409"/>
                </a:lnTo>
                <a:lnTo>
                  <a:pt x="1731" y="406"/>
                </a:lnTo>
                <a:lnTo>
                  <a:pt x="1729" y="409"/>
                </a:lnTo>
                <a:lnTo>
                  <a:pt x="1727" y="409"/>
                </a:lnTo>
                <a:lnTo>
                  <a:pt x="1729" y="409"/>
                </a:lnTo>
                <a:lnTo>
                  <a:pt x="1729" y="406"/>
                </a:lnTo>
                <a:lnTo>
                  <a:pt x="1727" y="406"/>
                </a:lnTo>
                <a:lnTo>
                  <a:pt x="1727" y="406"/>
                </a:lnTo>
                <a:lnTo>
                  <a:pt x="1729" y="406"/>
                </a:lnTo>
                <a:lnTo>
                  <a:pt x="1731" y="404"/>
                </a:lnTo>
                <a:lnTo>
                  <a:pt x="1729" y="404"/>
                </a:lnTo>
                <a:lnTo>
                  <a:pt x="1729" y="402"/>
                </a:lnTo>
                <a:lnTo>
                  <a:pt x="1729" y="402"/>
                </a:lnTo>
                <a:lnTo>
                  <a:pt x="1729" y="399"/>
                </a:lnTo>
                <a:lnTo>
                  <a:pt x="1729" y="399"/>
                </a:lnTo>
                <a:lnTo>
                  <a:pt x="1727" y="399"/>
                </a:lnTo>
                <a:lnTo>
                  <a:pt x="1727" y="399"/>
                </a:lnTo>
                <a:lnTo>
                  <a:pt x="1727" y="397"/>
                </a:lnTo>
                <a:lnTo>
                  <a:pt x="1729" y="394"/>
                </a:lnTo>
                <a:lnTo>
                  <a:pt x="1729" y="394"/>
                </a:lnTo>
                <a:lnTo>
                  <a:pt x="1727" y="394"/>
                </a:lnTo>
                <a:lnTo>
                  <a:pt x="1724" y="394"/>
                </a:lnTo>
                <a:lnTo>
                  <a:pt x="1722" y="394"/>
                </a:lnTo>
                <a:lnTo>
                  <a:pt x="1720" y="394"/>
                </a:lnTo>
                <a:lnTo>
                  <a:pt x="1722" y="394"/>
                </a:lnTo>
                <a:lnTo>
                  <a:pt x="1724" y="392"/>
                </a:lnTo>
                <a:lnTo>
                  <a:pt x="1727" y="392"/>
                </a:lnTo>
                <a:lnTo>
                  <a:pt x="1727" y="390"/>
                </a:lnTo>
                <a:lnTo>
                  <a:pt x="1727" y="390"/>
                </a:lnTo>
                <a:lnTo>
                  <a:pt x="1724" y="387"/>
                </a:lnTo>
                <a:lnTo>
                  <a:pt x="1724" y="387"/>
                </a:lnTo>
                <a:lnTo>
                  <a:pt x="1722" y="390"/>
                </a:lnTo>
                <a:lnTo>
                  <a:pt x="1722" y="390"/>
                </a:lnTo>
                <a:lnTo>
                  <a:pt x="1720" y="390"/>
                </a:lnTo>
                <a:lnTo>
                  <a:pt x="1717" y="394"/>
                </a:lnTo>
                <a:lnTo>
                  <a:pt x="1715" y="394"/>
                </a:lnTo>
                <a:lnTo>
                  <a:pt x="1713" y="397"/>
                </a:lnTo>
                <a:lnTo>
                  <a:pt x="1713" y="397"/>
                </a:lnTo>
                <a:lnTo>
                  <a:pt x="1713" y="397"/>
                </a:lnTo>
                <a:lnTo>
                  <a:pt x="1713" y="399"/>
                </a:lnTo>
                <a:lnTo>
                  <a:pt x="1715" y="399"/>
                </a:lnTo>
                <a:lnTo>
                  <a:pt x="1713" y="399"/>
                </a:lnTo>
                <a:lnTo>
                  <a:pt x="1713" y="399"/>
                </a:lnTo>
                <a:lnTo>
                  <a:pt x="1710" y="399"/>
                </a:lnTo>
                <a:lnTo>
                  <a:pt x="1710" y="399"/>
                </a:lnTo>
                <a:lnTo>
                  <a:pt x="1708" y="399"/>
                </a:lnTo>
                <a:lnTo>
                  <a:pt x="1708" y="399"/>
                </a:lnTo>
                <a:lnTo>
                  <a:pt x="1705" y="402"/>
                </a:lnTo>
                <a:lnTo>
                  <a:pt x="1705" y="402"/>
                </a:lnTo>
                <a:lnTo>
                  <a:pt x="1705" y="402"/>
                </a:lnTo>
                <a:lnTo>
                  <a:pt x="1705" y="404"/>
                </a:lnTo>
                <a:lnTo>
                  <a:pt x="1708" y="404"/>
                </a:lnTo>
                <a:lnTo>
                  <a:pt x="1708" y="404"/>
                </a:lnTo>
                <a:lnTo>
                  <a:pt x="1708" y="406"/>
                </a:lnTo>
                <a:lnTo>
                  <a:pt x="1710" y="406"/>
                </a:lnTo>
                <a:lnTo>
                  <a:pt x="1710" y="406"/>
                </a:lnTo>
                <a:lnTo>
                  <a:pt x="1710" y="406"/>
                </a:lnTo>
                <a:lnTo>
                  <a:pt x="1708" y="404"/>
                </a:lnTo>
                <a:lnTo>
                  <a:pt x="1705" y="404"/>
                </a:lnTo>
                <a:lnTo>
                  <a:pt x="1705" y="404"/>
                </a:lnTo>
                <a:lnTo>
                  <a:pt x="1703" y="406"/>
                </a:lnTo>
                <a:lnTo>
                  <a:pt x="1703" y="409"/>
                </a:lnTo>
                <a:lnTo>
                  <a:pt x="1703" y="409"/>
                </a:lnTo>
                <a:lnTo>
                  <a:pt x="1703" y="406"/>
                </a:lnTo>
                <a:lnTo>
                  <a:pt x="1701" y="409"/>
                </a:lnTo>
                <a:lnTo>
                  <a:pt x="1701" y="409"/>
                </a:lnTo>
                <a:lnTo>
                  <a:pt x="1701" y="411"/>
                </a:lnTo>
                <a:lnTo>
                  <a:pt x="1698" y="409"/>
                </a:lnTo>
                <a:lnTo>
                  <a:pt x="1698" y="409"/>
                </a:lnTo>
                <a:lnTo>
                  <a:pt x="1698" y="411"/>
                </a:lnTo>
                <a:lnTo>
                  <a:pt x="1698" y="411"/>
                </a:lnTo>
                <a:lnTo>
                  <a:pt x="1698" y="411"/>
                </a:lnTo>
                <a:lnTo>
                  <a:pt x="1698" y="411"/>
                </a:lnTo>
                <a:lnTo>
                  <a:pt x="1701" y="413"/>
                </a:lnTo>
                <a:lnTo>
                  <a:pt x="1701" y="413"/>
                </a:lnTo>
                <a:lnTo>
                  <a:pt x="1701" y="413"/>
                </a:lnTo>
                <a:lnTo>
                  <a:pt x="1698" y="413"/>
                </a:lnTo>
                <a:lnTo>
                  <a:pt x="1698" y="413"/>
                </a:lnTo>
                <a:lnTo>
                  <a:pt x="1696" y="413"/>
                </a:lnTo>
                <a:lnTo>
                  <a:pt x="1696" y="413"/>
                </a:lnTo>
                <a:lnTo>
                  <a:pt x="1696" y="413"/>
                </a:lnTo>
                <a:lnTo>
                  <a:pt x="1696" y="416"/>
                </a:lnTo>
                <a:lnTo>
                  <a:pt x="1694" y="413"/>
                </a:lnTo>
                <a:lnTo>
                  <a:pt x="1694" y="413"/>
                </a:lnTo>
                <a:lnTo>
                  <a:pt x="1691" y="416"/>
                </a:lnTo>
                <a:lnTo>
                  <a:pt x="1691" y="416"/>
                </a:lnTo>
                <a:lnTo>
                  <a:pt x="1691" y="416"/>
                </a:lnTo>
                <a:lnTo>
                  <a:pt x="1691" y="418"/>
                </a:lnTo>
                <a:lnTo>
                  <a:pt x="1691" y="418"/>
                </a:lnTo>
                <a:lnTo>
                  <a:pt x="1689" y="418"/>
                </a:lnTo>
                <a:lnTo>
                  <a:pt x="1689" y="418"/>
                </a:lnTo>
                <a:lnTo>
                  <a:pt x="1689" y="418"/>
                </a:lnTo>
                <a:lnTo>
                  <a:pt x="1689" y="420"/>
                </a:lnTo>
                <a:lnTo>
                  <a:pt x="1689" y="423"/>
                </a:lnTo>
                <a:lnTo>
                  <a:pt x="1689" y="423"/>
                </a:lnTo>
                <a:lnTo>
                  <a:pt x="1687" y="423"/>
                </a:lnTo>
                <a:lnTo>
                  <a:pt x="1684" y="425"/>
                </a:lnTo>
                <a:lnTo>
                  <a:pt x="1684" y="425"/>
                </a:lnTo>
                <a:lnTo>
                  <a:pt x="1687" y="423"/>
                </a:lnTo>
                <a:lnTo>
                  <a:pt x="1687" y="423"/>
                </a:lnTo>
                <a:lnTo>
                  <a:pt x="1687" y="420"/>
                </a:lnTo>
                <a:lnTo>
                  <a:pt x="1687" y="420"/>
                </a:lnTo>
                <a:lnTo>
                  <a:pt x="1687" y="418"/>
                </a:lnTo>
                <a:lnTo>
                  <a:pt x="1684" y="418"/>
                </a:lnTo>
                <a:lnTo>
                  <a:pt x="1684" y="418"/>
                </a:lnTo>
                <a:lnTo>
                  <a:pt x="1682" y="420"/>
                </a:lnTo>
                <a:lnTo>
                  <a:pt x="1679" y="420"/>
                </a:lnTo>
                <a:lnTo>
                  <a:pt x="1679" y="420"/>
                </a:lnTo>
                <a:lnTo>
                  <a:pt x="1677" y="423"/>
                </a:lnTo>
                <a:lnTo>
                  <a:pt x="1675" y="425"/>
                </a:lnTo>
                <a:lnTo>
                  <a:pt x="1672" y="425"/>
                </a:lnTo>
                <a:lnTo>
                  <a:pt x="1670" y="425"/>
                </a:lnTo>
                <a:lnTo>
                  <a:pt x="1668" y="428"/>
                </a:lnTo>
                <a:lnTo>
                  <a:pt x="1663" y="428"/>
                </a:lnTo>
                <a:lnTo>
                  <a:pt x="1658" y="430"/>
                </a:lnTo>
                <a:lnTo>
                  <a:pt x="1658" y="430"/>
                </a:lnTo>
                <a:lnTo>
                  <a:pt x="1658" y="430"/>
                </a:lnTo>
                <a:lnTo>
                  <a:pt x="1656" y="432"/>
                </a:lnTo>
                <a:lnTo>
                  <a:pt x="1656" y="435"/>
                </a:lnTo>
                <a:lnTo>
                  <a:pt x="1656" y="432"/>
                </a:lnTo>
                <a:lnTo>
                  <a:pt x="1656" y="432"/>
                </a:lnTo>
                <a:lnTo>
                  <a:pt x="1656" y="430"/>
                </a:lnTo>
                <a:lnTo>
                  <a:pt x="1658" y="430"/>
                </a:lnTo>
                <a:lnTo>
                  <a:pt x="1658" y="425"/>
                </a:lnTo>
                <a:lnTo>
                  <a:pt x="1658" y="425"/>
                </a:lnTo>
                <a:lnTo>
                  <a:pt x="1658" y="428"/>
                </a:lnTo>
                <a:lnTo>
                  <a:pt x="1656" y="428"/>
                </a:lnTo>
                <a:lnTo>
                  <a:pt x="1656" y="428"/>
                </a:lnTo>
                <a:lnTo>
                  <a:pt x="1651" y="430"/>
                </a:lnTo>
                <a:lnTo>
                  <a:pt x="1651" y="430"/>
                </a:lnTo>
                <a:lnTo>
                  <a:pt x="1656" y="428"/>
                </a:lnTo>
                <a:lnTo>
                  <a:pt x="1656" y="428"/>
                </a:lnTo>
                <a:lnTo>
                  <a:pt x="1656" y="428"/>
                </a:lnTo>
                <a:lnTo>
                  <a:pt x="1656" y="425"/>
                </a:lnTo>
                <a:lnTo>
                  <a:pt x="1656" y="425"/>
                </a:lnTo>
                <a:lnTo>
                  <a:pt x="1654" y="425"/>
                </a:lnTo>
                <a:lnTo>
                  <a:pt x="1651" y="425"/>
                </a:lnTo>
                <a:lnTo>
                  <a:pt x="1649" y="430"/>
                </a:lnTo>
                <a:lnTo>
                  <a:pt x="1646" y="432"/>
                </a:lnTo>
                <a:lnTo>
                  <a:pt x="1644" y="432"/>
                </a:lnTo>
                <a:lnTo>
                  <a:pt x="1644" y="432"/>
                </a:lnTo>
                <a:lnTo>
                  <a:pt x="1639" y="435"/>
                </a:lnTo>
                <a:lnTo>
                  <a:pt x="1635" y="435"/>
                </a:lnTo>
                <a:lnTo>
                  <a:pt x="1635" y="435"/>
                </a:lnTo>
                <a:lnTo>
                  <a:pt x="1637" y="435"/>
                </a:lnTo>
                <a:lnTo>
                  <a:pt x="1637" y="435"/>
                </a:lnTo>
                <a:lnTo>
                  <a:pt x="1642" y="432"/>
                </a:lnTo>
                <a:lnTo>
                  <a:pt x="1644" y="432"/>
                </a:lnTo>
                <a:lnTo>
                  <a:pt x="1646" y="430"/>
                </a:lnTo>
                <a:lnTo>
                  <a:pt x="1649" y="430"/>
                </a:lnTo>
                <a:lnTo>
                  <a:pt x="1651" y="425"/>
                </a:lnTo>
                <a:lnTo>
                  <a:pt x="1651" y="425"/>
                </a:lnTo>
                <a:lnTo>
                  <a:pt x="1654" y="423"/>
                </a:lnTo>
                <a:lnTo>
                  <a:pt x="1654" y="423"/>
                </a:lnTo>
                <a:lnTo>
                  <a:pt x="1651" y="423"/>
                </a:lnTo>
                <a:lnTo>
                  <a:pt x="1654" y="418"/>
                </a:lnTo>
                <a:lnTo>
                  <a:pt x="1654" y="418"/>
                </a:lnTo>
                <a:lnTo>
                  <a:pt x="1651" y="418"/>
                </a:lnTo>
                <a:lnTo>
                  <a:pt x="1651" y="416"/>
                </a:lnTo>
                <a:lnTo>
                  <a:pt x="1651" y="416"/>
                </a:lnTo>
                <a:lnTo>
                  <a:pt x="1649" y="416"/>
                </a:lnTo>
                <a:lnTo>
                  <a:pt x="1646" y="416"/>
                </a:lnTo>
                <a:lnTo>
                  <a:pt x="1644" y="416"/>
                </a:lnTo>
                <a:lnTo>
                  <a:pt x="1642" y="416"/>
                </a:lnTo>
                <a:lnTo>
                  <a:pt x="1642" y="416"/>
                </a:lnTo>
                <a:lnTo>
                  <a:pt x="1639" y="418"/>
                </a:lnTo>
                <a:lnTo>
                  <a:pt x="1635" y="420"/>
                </a:lnTo>
                <a:lnTo>
                  <a:pt x="1630" y="420"/>
                </a:lnTo>
                <a:lnTo>
                  <a:pt x="1630" y="420"/>
                </a:lnTo>
                <a:lnTo>
                  <a:pt x="1628" y="418"/>
                </a:lnTo>
                <a:lnTo>
                  <a:pt x="1625" y="418"/>
                </a:lnTo>
                <a:lnTo>
                  <a:pt x="1628" y="418"/>
                </a:lnTo>
                <a:lnTo>
                  <a:pt x="1630" y="418"/>
                </a:lnTo>
                <a:lnTo>
                  <a:pt x="1632" y="416"/>
                </a:lnTo>
                <a:lnTo>
                  <a:pt x="1632" y="416"/>
                </a:lnTo>
                <a:lnTo>
                  <a:pt x="1632" y="416"/>
                </a:lnTo>
                <a:lnTo>
                  <a:pt x="1632" y="416"/>
                </a:lnTo>
                <a:lnTo>
                  <a:pt x="1635" y="416"/>
                </a:lnTo>
                <a:lnTo>
                  <a:pt x="1635" y="416"/>
                </a:lnTo>
                <a:lnTo>
                  <a:pt x="1635" y="416"/>
                </a:lnTo>
                <a:lnTo>
                  <a:pt x="1635" y="418"/>
                </a:lnTo>
                <a:lnTo>
                  <a:pt x="1635" y="418"/>
                </a:lnTo>
                <a:lnTo>
                  <a:pt x="1635" y="418"/>
                </a:lnTo>
                <a:lnTo>
                  <a:pt x="1637" y="416"/>
                </a:lnTo>
                <a:lnTo>
                  <a:pt x="1637" y="416"/>
                </a:lnTo>
                <a:lnTo>
                  <a:pt x="1639" y="413"/>
                </a:lnTo>
                <a:lnTo>
                  <a:pt x="1639" y="413"/>
                </a:lnTo>
                <a:lnTo>
                  <a:pt x="1642" y="413"/>
                </a:lnTo>
                <a:lnTo>
                  <a:pt x="1642" y="413"/>
                </a:lnTo>
                <a:lnTo>
                  <a:pt x="1642" y="411"/>
                </a:lnTo>
                <a:lnTo>
                  <a:pt x="1642" y="411"/>
                </a:lnTo>
                <a:lnTo>
                  <a:pt x="1644" y="409"/>
                </a:lnTo>
                <a:lnTo>
                  <a:pt x="1644" y="409"/>
                </a:lnTo>
                <a:lnTo>
                  <a:pt x="1644" y="409"/>
                </a:lnTo>
                <a:lnTo>
                  <a:pt x="1639" y="406"/>
                </a:lnTo>
                <a:lnTo>
                  <a:pt x="1639" y="406"/>
                </a:lnTo>
                <a:lnTo>
                  <a:pt x="1642" y="404"/>
                </a:lnTo>
                <a:lnTo>
                  <a:pt x="1642" y="404"/>
                </a:lnTo>
                <a:lnTo>
                  <a:pt x="1644" y="402"/>
                </a:lnTo>
                <a:lnTo>
                  <a:pt x="1646" y="402"/>
                </a:lnTo>
                <a:lnTo>
                  <a:pt x="1646" y="399"/>
                </a:lnTo>
                <a:lnTo>
                  <a:pt x="1646" y="399"/>
                </a:lnTo>
                <a:lnTo>
                  <a:pt x="1646" y="397"/>
                </a:lnTo>
                <a:lnTo>
                  <a:pt x="1646" y="397"/>
                </a:lnTo>
                <a:lnTo>
                  <a:pt x="1644" y="397"/>
                </a:lnTo>
                <a:lnTo>
                  <a:pt x="1637" y="394"/>
                </a:lnTo>
                <a:lnTo>
                  <a:pt x="1635" y="394"/>
                </a:lnTo>
                <a:lnTo>
                  <a:pt x="1632" y="394"/>
                </a:lnTo>
                <a:lnTo>
                  <a:pt x="1632" y="394"/>
                </a:lnTo>
                <a:lnTo>
                  <a:pt x="1635" y="394"/>
                </a:lnTo>
                <a:lnTo>
                  <a:pt x="1644" y="394"/>
                </a:lnTo>
                <a:lnTo>
                  <a:pt x="1646" y="394"/>
                </a:lnTo>
                <a:lnTo>
                  <a:pt x="1649" y="392"/>
                </a:lnTo>
                <a:lnTo>
                  <a:pt x="1649" y="392"/>
                </a:lnTo>
                <a:lnTo>
                  <a:pt x="1649" y="392"/>
                </a:lnTo>
                <a:lnTo>
                  <a:pt x="1651" y="390"/>
                </a:lnTo>
                <a:lnTo>
                  <a:pt x="1651" y="390"/>
                </a:lnTo>
                <a:lnTo>
                  <a:pt x="1651" y="390"/>
                </a:lnTo>
                <a:lnTo>
                  <a:pt x="1651" y="387"/>
                </a:lnTo>
                <a:lnTo>
                  <a:pt x="1651" y="387"/>
                </a:lnTo>
                <a:lnTo>
                  <a:pt x="1651" y="387"/>
                </a:lnTo>
                <a:lnTo>
                  <a:pt x="1651" y="385"/>
                </a:lnTo>
                <a:lnTo>
                  <a:pt x="1654" y="383"/>
                </a:lnTo>
                <a:lnTo>
                  <a:pt x="1656" y="380"/>
                </a:lnTo>
                <a:lnTo>
                  <a:pt x="1658" y="380"/>
                </a:lnTo>
                <a:lnTo>
                  <a:pt x="1658" y="380"/>
                </a:lnTo>
                <a:lnTo>
                  <a:pt x="1661" y="378"/>
                </a:lnTo>
                <a:lnTo>
                  <a:pt x="1661" y="378"/>
                </a:lnTo>
                <a:lnTo>
                  <a:pt x="1661" y="378"/>
                </a:lnTo>
                <a:lnTo>
                  <a:pt x="1663" y="378"/>
                </a:lnTo>
                <a:lnTo>
                  <a:pt x="1663" y="376"/>
                </a:lnTo>
                <a:lnTo>
                  <a:pt x="1663" y="376"/>
                </a:lnTo>
                <a:lnTo>
                  <a:pt x="1661" y="373"/>
                </a:lnTo>
                <a:lnTo>
                  <a:pt x="1661" y="376"/>
                </a:lnTo>
                <a:lnTo>
                  <a:pt x="1661" y="376"/>
                </a:lnTo>
                <a:lnTo>
                  <a:pt x="1658" y="376"/>
                </a:lnTo>
                <a:lnTo>
                  <a:pt x="1658" y="378"/>
                </a:lnTo>
                <a:lnTo>
                  <a:pt x="1656" y="378"/>
                </a:lnTo>
                <a:lnTo>
                  <a:pt x="1654" y="378"/>
                </a:lnTo>
                <a:lnTo>
                  <a:pt x="1654" y="378"/>
                </a:lnTo>
                <a:lnTo>
                  <a:pt x="1651" y="378"/>
                </a:lnTo>
                <a:lnTo>
                  <a:pt x="1651" y="378"/>
                </a:lnTo>
                <a:lnTo>
                  <a:pt x="1651" y="376"/>
                </a:lnTo>
                <a:lnTo>
                  <a:pt x="1651" y="376"/>
                </a:lnTo>
                <a:lnTo>
                  <a:pt x="1651" y="376"/>
                </a:lnTo>
                <a:lnTo>
                  <a:pt x="1651" y="373"/>
                </a:lnTo>
                <a:lnTo>
                  <a:pt x="1649" y="373"/>
                </a:lnTo>
                <a:lnTo>
                  <a:pt x="1646" y="376"/>
                </a:lnTo>
                <a:lnTo>
                  <a:pt x="1644" y="376"/>
                </a:lnTo>
                <a:lnTo>
                  <a:pt x="1639" y="373"/>
                </a:lnTo>
                <a:lnTo>
                  <a:pt x="1639" y="373"/>
                </a:lnTo>
                <a:lnTo>
                  <a:pt x="1637" y="373"/>
                </a:lnTo>
                <a:lnTo>
                  <a:pt x="1635" y="373"/>
                </a:lnTo>
                <a:lnTo>
                  <a:pt x="1635" y="371"/>
                </a:lnTo>
                <a:lnTo>
                  <a:pt x="1632" y="368"/>
                </a:lnTo>
                <a:lnTo>
                  <a:pt x="1632" y="368"/>
                </a:lnTo>
                <a:lnTo>
                  <a:pt x="1635" y="368"/>
                </a:lnTo>
                <a:lnTo>
                  <a:pt x="1635" y="368"/>
                </a:lnTo>
                <a:lnTo>
                  <a:pt x="1632" y="368"/>
                </a:lnTo>
                <a:lnTo>
                  <a:pt x="1632" y="366"/>
                </a:lnTo>
                <a:lnTo>
                  <a:pt x="1632" y="366"/>
                </a:lnTo>
                <a:lnTo>
                  <a:pt x="1635" y="366"/>
                </a:lnTo>
                <a:lnTo>
                  <a:pt x="1637" y="364"/>
                </a:lnTo>
                <a:lnTo>
                  <a:pt x="1637" y="364"/>
                </a:lnTo>
                <a:lnTo>
                  <a:pt x="1637" y="364"/>
                </a:lnTo>
                <a:lnTo>
                  <a:pt x="1637" y="364"/>
                </a:lnTo>
                <a:lnTo>
                  <a:pt x="1635" y="361"/>
                </a:lnTo>
                <a:lnTo>
                  <a:pt x="1635" y="361"/>
                </a:lnTo>
                <a:lnTo>
                  <a:pt x="1632" y="364"/>
                </a:lnTo>
                <a:lnTo>
                  <a:pt x="1632" y="364"/>
                </a:lnTo>
                <a:lnTo>
                  <a:pt x="1628" y="364"/>
                </a:lnTo>
                <a:lnTo>
                  <a:pt x="1628" y="364"/>
                </a:lnTo>
                <a:lnTo>
                  <a:pt x="1632" y="364"/>
                </a:lnTo>
                <a:lnTo>
                  <a:pt x="1632" y="364"/>
                </a:lnTo>
                <a:lnTo>
                  <a:pt x="1632" y="361"/>
                </a:lnTo>
                <a:lnTo>
                  <a:pt x="1632" y="361"/>
                </a:lnTo>
                <a:lnTo>
                  <a:pt x="1632" y="361"/>
                </a:lnTo>
                <a:lnTo>
                  <a:pt x="1632" y="359"/>
                </a:lnTo>
                <a:lnTo>
                  <a:pt x="1632" y="359"/>
                </a:lnTo>
                <a:lnTo>
                  <a:pt x="1630" y="359"/>
                </a:lnTo>
                <a:lnTo>
                  <a:pt x="1628" y="357"/>
                </a:lnTo>
                <a:lnTo>
                  <a:pt x="1628" y="359"/>
                </a:lnTo>
                <a:lnTo>
                  <a:pt x="1625" y="359"/>
                </a:lnTo>
                <a:lnTo>
                  <a:pt x="1625" y="359"/>
                </a:lnTo>
                <a:lnTo>
                  <a:pt x="1623" y="359"/>
                </a:lnTo>
                <a:lnTo>
                  <a:pt x="1625" y="357"/>
                </a:lnTo>
                <a:lnTo>
                  <a:pt x="1628" y="357"/>
                </a:lnTo>
                <a:lnTo>
                  <a:pt x="1628" y="354"/>
                </a:lnTo>
                <a:lnTo>
                  <a:pt x="1628" y="354"/>
                </a:lnTo>
                <a:lnTo>
                  <a:pt x="1628" y="354"/>
                </a:lnTo>
                <a:lnTo>
                  <a:pt x="1628" y="354"/>
                </a:lnTo>
                <a:lnTo>
                  <a:pt x="1628" y="354"/>
                </a:lnTo>
                <a:lnTo>
                  <a:pt x="1625" y="354"/>
                </a:lnTo>
                <a:lnTo>
                  <a:pt x="1625" y="352"/>
                </a:lnTo>
                <a:lnTo>
                  <a:pt x="1623" y="352"/>
                </a:lnTo>
                <a:lnTo>
                  <a:pt x="1623" y="352"/>
                </a:lnTo>
                <a:lnTo>
                  <a:pt x="1620" y="350"/>
                </a:lnTo>
                <a:lnTo>
                  <a:pt x="1620" y="350"/>
                </a:lnTo>
                <a:lnTo>
                  <a:pt x="1618" y="347"/>
                </a:lnTo>
                <a:lnTo>
                  <a:pt x="1618" y="347"/>
                </a:lnTo>
                <a:lnTo>
                  <a:pt x="1616" y="347"/>
                </a:lnTo>
                <a:lnTo>
                  <a:pt x="1613" y="347"/>
                </a:lnTo>
                <a:lnTo>
                  <a:pt x="1611" y="350"/>
                </a:lnTo>
                <a:lnTo>
                  <a:pt x="1609" y="350"/>
                </a:lnTo>
                <a:lnTo>
                  <a:pt x="1604" y="352"/>
                </a:lnTo>
                <a:lnTo>
                  <a:pt x="1602" y="352"/>
                </a:lnTo>
                <a:lnTo>
                  <a:pt x="1599" y="352"/>
                </a:lnTo>
                <a:lnTo>
                  <a:pt x="1599" y="354"/>
                </a:lnTo>
                <a:lnTo>
                  <a:pt x="1599" y="354"/>
                </a:lnTo>
                <a:lnTo>
                  <a:pt x="1597" y="352"/>
                </a:lnTo>
                <a:lnTo>
                  <a:pt x="1597" y="352"/>
                </a:lnTo>
                <a:lnTo>
                  <a:pt x="1594" y="352"/>
                </a:lnTo>
                <a:lnTo>
                  <a:pt x="1592" y="350"/>
                </a:lnTo>
                <a:lnTo>
                  <a:pt x="1590" y="350"/>
                </a:lnTo>
                <a:lnTo>
                  <a:pt x="1590" y="352"/>
                </a:lnTo>
                <a:lnTo>
                  <a:pt x="1583" y="352"/>
                </a:lnTo>
                <a:lnTo>
                  <a:pt x="1583" y="352"/>
                </a:lnTo>
                <a:lnTo>
                  <a:pt x="1585" y="352"/>
                </a:lnTo>
                <a:lnTo>
                  <a:pt x="1585" y="350"/>
                </a:lnTo>
                <a:lnTo>
                  <a:pt x="1576" y="347"/>
                </a:lnTo>
                <a:lnTo>
                  <a:pt x="1573" y="347"/>
                </a:lnTo>
                <a:lnTo>
                  <a:pt x="1568" y="345"/>
                </a:lnTo>
                <a:lnTo>
                  <a:pt x="1566" y="345"/>
                </a:lnTo>
                <a:lnTo>
                  <a:pt x="1561" y="347"/>
                </a:lnTo>
                <a:lnTo>
                  <a:pt x="1557" y="347"/>
                </a:lnTo>
                <a:lnTo>
                  <a:pt x="1552" y="350"/>
                </a:lnTo>
                <a:lnTo>
                  <a:pt x="1552" y="350"/>
                </a:lnTo>
                <a:lnTo>
                  <a:pt x="1550" y="352"/>
                </a:lnTo>
                <a:lnTo>
                  <a:pt x="1550" y="352"/>
                </a:lnTo>
                <a:lnTo>
                  <a:pt x="1547" y="354"/>
                </a:lnTo>
                <a:lnTo>
                  <a:pt x="1547" y="357"/>
                </a:lnTo>
                <a:lnTo>
                  <a:pt x="1547" y="359"/>
                </a:lnTo>
                <a:lnTo>
                  <a:pt x="1547" y="361"/>
                </a:lnTo>
                <a:lnTo>
                  <a:pt x="1547" y="361"/>
                </a:lnTo>
                <a:lnTo>
                  <a:pt x="1547" y="361"/>
                </a:lnTo>
                <a:lnTo>
                  <a:pt x="1550" y="364"/>
                </a:lnTo>
                <a:lnTo>
                  <a:pt x="1550" y="364"/>
                </a:lnTo>
                <a:lnTo>
                  <a:pt x="1547" y="366"/>
                </a:lnTo>
                <a:lnTo>
                  <a:pt x="1545" y="366"/>
                </a:lnTo>
                <a:lnTo>
                  <a:pt x="1545" y="368"/>
                </a:lnTo>
                <a:lnTo>
                  <a:pt x="1542" y="371"/>
                </a:lnTo>
                <a:lnTo>
                  <a:pt x="1542" y="371"/>
                </a:lnTo>
                <a:lnTo>
                  <a:pt x="1542" y="373"/>
                </a:lnTo>
                <a:lnTo>
                  <a:pt x="1540" y="373"/>
                </a:lnTo>
                <a:lnTo>
                  <a:pt x="1538" y="376"/>
                </a:lnTo>
                <a:lnTo>
                  <a:pt x="1533" y="378"/>
                </a:lnTo>
                <a:lnTo>
                  <a:pt x="1531" y="378"/>
                </a:lnTo>
                <a:lnTo>
                  <a:pt x="1533" y="378"/>
                </a:lnTo>
                <a:lnTo>
                  <a:pt x="1533" y="378"/>
                </a:lnTo>
                <a:lnTo>
                  <a:pt x="1535" y="380"/>
                </a:lnTo>
                <a:lnTo>
                  <a:pt x="1540" y="378"/>
                </a:lnTo>
                <a:lnTo>
                  <a:pt x="1540" y="380"/>
                </a:lnTo>
                <a:lnTo>
                  <a:pt x="1538" y="380"/>
                </a:lnTo>
                <a:lnTo>
                  <a:pt x="1535" y="380"/>
                </a:lnTo>
                <a:lnTo>
                  <a:pt x="1535" y="383"/>
                </a:lnTo>
                <a:lnTo>
                  <a:pt x="1535" y="383"/>
                </a:lnTo>
                <a:lnTo>
                  <a:pt x="1535" y="383"/>
                </a:lnTo>
                <a:lnTo>
                  <a:pt x="1535" y="383"/>
                </a:lnTo>
                <a:lnTo>
                  <a:pt x="1538" y="385"/>
                </a:lnTo>
                <a:lnTo>
                  <a:pt x="1538" y="385"/>
                </a:lnTo>
                <a:lnTo>
                  <a:pt x="1535" y="385"/>
                </a:lnTo>
                <a:lnTo>
                  <a:pt x="1533" y="387"/>
                </a:lnTo>
                <a:lnTo>
                  <a:pt x="1533" y="387"/>
                </a:lnTo>
                <a:lnTo>
                  <a:pt x="1533" y="392"/>
                </a:lnTo>
                <a:lnTo>
                  <a:pt x="1533" y="392"/>
                </a:lnTo>
                <a:lnTo>
                  <a:pt x="1531" y="392"/>
                </a:lnTo>
                <a:lnTo>
                  <a:pt x="1531" y="392"/>
                </a:lnTo>
                <a:lnTo>
                  <a:pt x="1531" y="394"/>
                </a:lnTo>
                <a:lnTo>
                  <a:pt x="1535" y="394"/>
                </a:lnTo>
                <a:lnTo>
                  <a:pt x="1535" y="394"/>
                </a:lnTo>
                <a:lnTo>
                  <a:pt x="1533" y="397"/>
                </a:lnTo>
                <a:lnTo>
                  <a:pt x="1531" y="397"/>
                </a:lnTo>
                <a:lnTo>
                  <a:pt x="1531" y="397"/>
                </a:lnTo>
                <a:lnTo>
                  <a:pt x="1531" y="399"/>
                </a:lnTo>
                <a:lnTo>
                  <a:pt x="1528" y="399"/>
                </a:lnTo>
                <a:lnTo>
                  <a:pt x="1528" y="402"/>
                </a:lnTo>
                <a:lnTo>
                  <a:pt x="1528" y="402"/>
                </a:lnTo>
                <a:lnTo>
                  <a:pt x="1528" y="404"/>
                </a:lnTo>
                <a:lnTo>
                  <a:pt x="1528" y="404"/>
                </a:lnTo>
                <a:lnTo>
                  <a:pt x="1526" y="402"/>
                </a:lnTo>
                <a:lnTo>
                  <a:pt x="1524" y="402"/>
                </a:lnTo>
                <a:lnTo>
                  <a:pt x="1524" y="402"/>
                </a:lnTo>
                <a:lnTo>
                  <a:pt x="1521" y="404"/>
                </a:lnTo>
                <a:lnTo>
                  <a:pt x="1521" y="404"/>
                </a:lnTo>
                <a:lnTo>
                  <a:pt x="1519" y="404"/>
                </a:lnTo>
                <a:lnTo>
                  <a:pt x="1519" y="406"/>
                </a:lnTo>
                <a:lnTo>
                  <a:pt x="1519" y="406"/>
                </a:lnTo>
                <a:lnTo>
                  <a:pt x="1519" y="406"/>
                </a:lnTo>
                <a:lnTo>
                  <a:pt x="1517" y="409"/>
                </a:lnTo>
                <a:lnTo>
                  <a:pt x="1514" y="409"/>
                </a:lnTo>
                <a:lnTo>
                  <a:pt x="1512" y="411"/>
                </a:lnTo>
                <a:lnTo>
                  <a:pt x="1512" y="411"/>
                </a:lnTo>
                <a:lnTo>
                  <a:pt x="1507" y="413"/>
                </a:lnTo>
                <a:lnTo>
                  <a:pt x="1502" y="416"/>
                </a:lnTo>
                <a:lnTo>
                  <a:pt x="1502" y="416"/>
                </a:lnTo>
                <a:lnTo>
                  <a:pt x="1502" y="418"/>
                </a:lnTo>
                <a:lnTo>
                  <a:pt x="1500" y="418"/>
                </a:lnTo>
                <a:lnTo>
                  <a:pt x="1500" y="420"/>
                </a:lnTo>
                <a:lnTo>
                  <a:pt x="1500" y="420"/>
                </a:lnTo>
                <a:lnTo>
                  <a:pt x="1500" y="423"/>
                </a:lnTo>
                <a:lnTo>
                  <a:pt x="1500" y="423"/>
                </a:lnTo>
                <a:lnTo>
                  <a:pt x="1505" y="425"/>
                </a:lnTo>
                <a:lnTo>
                  <a:pt x="1505" y="428"/>
                </a:lnTo>
                <a:lnTo>
                  <a:pt x="1507" y="428"/>
                </a:lnTo>
                <a:lnTo>
                  <a:pt x="1509" y="430"/>
                </a:lnTo>
                <a:lnTo>
                  <a:pt x="1509" y="430"/>
                </a:lnTo>
                <a:lnTo>
                  <a:pt x="1512" y="432"/>
                </a:lnTo>
                <a:lnTo>
                  <a:pt x="1512" y="439"/>
                </a:lnTo>
                <a:lnTo>
                  <a:pt x="1512" y="439"/>
                </a:lnTo>
                <a:lnTo>
                  <a:pt x="1512" y="442"/>
                </a:lnTo>
                <a:lnTo>
                  <a:pt x="1512" y="446"/>
                </a:lnTo>
                <a:lnTo>
                  <a:pt x="1512" y="449"/>
                </a:lnTo>
                <a:lnTo>
                  <a:pt x="1512" y="449"/>
                </a:lnTo>
                <a:lnTo>
                  <a:pt x="1507" y="456"/>
                </a:lnTo>
                <a:lnTo>
                  <a:pt x="1507" y="458"/>
                </a:lnTo>
                <a:lnTo>
                  <a:pt x="1502" y="463"/>
                </a:lnTo>
                <a:lnTo>
                  <a:pt x="1502" y="465"/>
                </a:lnTo>
                <a:lnTo>
                  <a:pt x="1498" y="470"/>
                </a:lnTo>
                <a:lnTo>
                  <a:pt x="1498" y="470"/>
                </a:lnTo>
                <a:lnTo>
                  <a:pt x="1493" y="472"/>
                </a:lnTo>
                <a:lnTo>
                  <a:pt x="1491" y="475"/>
                </a:lnTo>
                <a:lnTo>
                  <a:pt x="1486" y="477"/>
                </a:lnTo>
                <a:lnTo>
                  <a:pt x="1483" y="480"/>
                </a:lnTo>
                <a:lnTo>
                  <a:pt x="1481" y="482"/>
                </a:lnTo>
                <a:lnTo>
                  <a:pt x="1472" y="487"/>
                </a:lnTo>
                <a:lnTo>
                  <a:pt x="1469" y="487"/>
                </a:lnTo>
                <a:lnTo>
                  <a:pt x="1467" y="489"/>
                </a:lnTo>
                <a:lnTo>
                  <a:pt x="1462" y="489"/>
                </a:lnTo>
                <a:lnTo>
                  <a:pt x="1460" y="491"/>
                </a:lnTo>
                <a:lnTo>
                  <a:pt x="1455" y="494"/>
                </a:lnTo>
                <a:lnTo>
                  <a:pt x="1448" y="494"/>
                </a:lnTo>
                <a:lnTo>
                  <a:pt x="1448" y="496"/>
                </a:lnTo>
                <a:lnTo>
                  <a:pt x="1434" y="498"/>
                </a:lnTo>
                <a:lnTo>
                  <a:pt x="1434" y="498"/>
                </a:lnTo>
                <a:lnTo>
                  <a:pt x="1431" y="501"/>
                </a:lnTo>
                <a:lnTo>
                  <a:pt x="1434" y="501"/>
                </a:lnTo>
                <a:lnTo>
                  <a:pt x="1434" y="501"/>
                </a:lnTo>
                <a:lnTo>
                  <a:pt x="1434" y="501"/>
                </a:lnTo>
                <a:lnTo>
                  <a:pt x="1434" y="503"/>
                </a:lnTo>
                <a:lnTo>
                  <a:pt x="1434" y="505"/>
                </a:lnTo>
                <a:lnTo>
                  <a:pt x="1434" y="505"/>
                </a:lnTo>
                <a:lnTo>
                  <a:pt x="1434" y="508"/>
                </a:lnTo>
                <a:lnTo>
                  <a:pt x="1434" y="508"/>
                </a:lnTo>
                <a:lnTo>
                  <a:pt x="1434" y="510"/>
                </a:lnTo>
                <a:lnTo>
                  <a:pt x="1436" y="510"/>
                </a:lnTo>
                <a:lnTo>
                  <a:pt x="1436" y="510"/>
                </a:lnTo>
                <a:lnTo>
                  <a:pt x="1434" y="510"/>
                </a:lnTo>
                <a:lnTo>
                  <a:pt x="1434" y="510"/>
                </a:lnTo>
                <a:lnTo>
                  <a:pt x="1436" y="513"/>
                </a:lnTo>
                <a:lnTo>
                  <a:pt x="1436" y="513"/>
                </a:lnTo>
                <a:lnTo>
                  <a:pt x="1436" y="513"/>
                </a:lnTo>
                <a:lnTo>
                  <a:pt x="1434" y="515"/>
                </a:lnTo>
                <a:lnTo>
                  <a:pt x="1434" y="515"/>
                </a:lnTo>
                <a:lnTo>
                  <a:pt x="1434" y="515"/>
                </a:lnTo>
                <a:lnTo>
                  <a:pt x="1436" y="515"/>
                </a:lnTo>
                <a:lnTo>
                  <a:pt x="1434" y="517"/>
                </a:lnTo>
                <a:lnTo>
                  <a:pt x="1434" y="515"/>
                </a:lnTo>
                <a:lnTo>
                  <a:pt x="1434" y="517"/>
                </a:lnTo>
                <a:lnTo>
                  <a:pt x="1431" y="517"/>
                </a:lnTo>
                <a:lnTo>
                  <a:pt x="1431" y="517"/>
                </a:lnTo>
                <a:lnTo>
                  <a:pt x="1431" y="520"/>
                </a:lnTo>
                <a:lnTo>
                  <a:pt x="1431" y="522"/>
                </a:lnTo>
                <a:lnTo>
                  <a:pt x="1429" y="524"/>
                </a:lnTo>
                <a:lnTo>
                  <a:pt x="1427" y="529"/>
                </a:lnTo>
                <a:lnTo>
                  <a:pt x="1427" y="531"/>
                </a:lnTo>
                <a:lnTo>
                  <a:pt x="1427" y="534"/>
                </a:lnTo>
                <a:lnTo>
                  <a:pt x="1427" y="534"/>
                </a:lnTo>
                <a:lnTo>
                  <a:pt x="1427" y="536"/>
                </a:lnTo>
                <a:lnTo>
                  <a:pt x="1427" y="536"/>
                </a:lnTo>
                <a:lnTo>
                  <a:pt x="1427" y="539"/>
                </a:lnTo>
                <a:lnTo>
                  <a:pt x="1424" y="541"/>
                </a:lnTo>
                <a:lnTo>
                  <a:pt x="1424" y="541"/>
                </a:lnTo>
                <a:lnTo>
                  <a:pt x="1427" y="543"/>
                </a:lnTo>
                <a:lnTo>
                  <a:pt x="1427" y="543"/>
                </a:lnTo>
                <a:lnTo>
                  <a:pt x="1424" y="546"/>
                </a:lnTo>
                <a:lnTo>
                  <a:pt x="1424" y="546"/>
                </a:lnTo>
                <a:lnTo>
                  <a:pt x="1424" y="548"/>
                </a:lnTo>
                <a:lnTo>
                  <a:pt x="1424" y="548"/>
                </a:lnTo>
                <a:lnTo>
                  <a:pt x="1424" y="548"/>
                </a:lnTo>
                <a:lnTo>
                  <a:pt x="1424" y="548"/>
                </a:lnTo>
                <a:lnTo>
                  <a:pt x="1422" y="550"/>
                </a:lnTo>
                <a:lnTo>
                  <a:pt x="1420" y="553"/>
                </a:lnTo>
                <a:lnTo>
                  <a:pt x="1415" y="553"/>
                </a:lnTo>
                <a:lnTo>
                  <a:pt x="1415" y="555"/>
                </a:lnTo>
                <a:lnTo>
                  <a:pt x="1413" y="555"/>
                </a:lnTo>
                <a:lnTo>
                  <a:pt x="1413" y="557"/>
                </a:lnTo>
                <a:lnTo>
                  <a:pt x="1413" y="557"/>
                </a:lnTo>
                <a:lnTo>
                  <a:pt x="1410" y="557"/>
                </a:lnTo>
                <a:lnTo>
                  <a:pt x="1413" y="562"/>
                </a:lnTo>
                <a:lnTo>
                  <a:pt x="1413" y="562"/>
                </a:lnTo>
                <a:lnTo>
                  <a:pt x="1413" y="562"/>
                </a:lnTo>
                <a:lnTo>
                  <a:pt x="1410" y="565"/>
                </a:lnTo>
                <a:lnTo>
                  <a:pt x="1410" y="565"/>
                </a:lnTo>
                <a:lnTo>
                  <a:pt x="1408" y="567"/>
                </a:lnTo>
                <a:lnTo>
                  <a:pt x="1405" y="569"/>
                </a:lnTo>
                <a:lnTo>
                  <a:pt x="1408" y="567"/>
                </a:lnTo>
                <a:lnTo>
                  <a:pt x="1408" y="565"/>
                </a:lnTo>
                <a:lnTo>
                  <a:pt x="1408" y="565"/>
                </a:lnTo>
                <a:lnTo>
                  <a:pt x="1408" y="565"/>
                </a:lnTo>
                <a:lnTo>
                  <a:pt x="1408" y="562"/>
                </a:lnTo>
                <a:lnTo>
                  <a:pt x="1405" y="562"/>
                </a:lnTo>
                <a:lnTo>
                  <a:pt x="1405" y="562"/>
                </a:lnTo>
                <a:lnTo>
                  <a:pt x="1405" y="562"/>
                </a:lnTo>
                <a:lnTo>
                  <a:pt x="1405" y="560"/>
                </a:lnTo>
                <a:lnTo>
                  <a:pt x="1403" y="560"/>
                </a:lnTo>
                <a:lnTo>
                  <a:pt x="1401" y="562"/>
                </a:lnTo>
                <a:lnTo>
                  <a:pt x="1401" y="562"/>
                </a:lnTo>
                <a:lnTo>
                  <a:pt x="1398" y="562"/>
                </a:lnTo>
                <a:lnTo>
                  <a:pt x="1398" y="565"/>
                </a:lnTo>
                <a:lnTo>
                  <a:pt x="1396" y="565"/>
                </a:lnTo>
                <a:lnTo>
                  <a:pt x="1396" y="567"/>
                </a:lnTo>
                <a:lnTo>
                  <a:pt x="1394" y="569"/>
                </a:lnTo>
                <a:lnTo>
                  <a:pt x="1394" y="569"/>
                </a:lnTo>
                <a:lnTo>
                  <a:pt x="1394" y="569"/>
                </a:lnTo>
                <a:lnTo>
                  <a:pt x="1394" y="572"/>
                </a:lnTo>
                <a:lnTo>
                  <a:pt x="1394" y="572"/>
                </a:lnTo>
                <a:lnTo>
                  <a:pt x="1394" y="574"/>
                </a:lnTo>
                <a:lnTo>
                  <a:pt x="1396" y="576"/>
                </a:lnTo>
                <a:lnTo>
                  <a:pt x="1394" y="579"/>
                </a:lnTo>
                <a:lnTo>
                  <a:pt x="1394" y="576"/>
                </a:lnTo>
                <a:lnTo>
                  <a:pt x="1394" y="574"/>
                </a:lnTo>
                <a:lnTo>
                  <a:pt x="1391" y="569"/>
                </a:lnTo>
                <a:lnTo>
                  <a:pt x="1389" y="569"/>
                </a:lnTo>
                <a:lnTo>
                  <a:pt x="1389" y="567"/>
                </a:lnTo>
                <a:lnTo>
                  <a:pt x="1387" y="567"/>
                </a:lnTo>
                <a:lnTo>
                  <a:pt x="1384" y="567"/>
                </a:lnTo>
                <a:lnTo>
                  <a:pt x="1382" y="567"/>
                </a:lnTo>
                <a:lnTo>
                  <a:pt x="1377" y="569"/>
                </a:lnTo>
                <a:lnTo>
                  <a:pt x="1375" y="572"/>
                </a:lnTo>
                <a:lnTo>
                  <a:pt x="1375" y="572"/>
                </a:lnTo>
                <a:lnTo>
                  <a:pt x="1380" y="567"/>
                </a:lnTo>
                <a:lnTo>
                  <a:pt x="1382" y="567"/>
                </a:lnTo>
                <a:lnTo>
                  <a:pt x="1384" y="565"/>
                </a:lnTo>
                <a:lnTo>
                  <a:pt x="1384" y="565"/>
                </a:lnTo>
                <a:lnTo>
                  <a:pt x="1384" y="562"/>
                </a:lnTo>
                <a:lnTo>
                  <a:pt x="1384" y="560"/>
                </a:lnTo>
                <a:lnTo>
                  <a:pt x="1384" y="557"/>
                </a:lnTo>
                <a:lnTo>
                  <a:pt x="1384" y="557"/>
                </a:lnTo>
                <a:lnTo>
                  <a:pt x="1382" y="553"/>
                </a:lnTo>
                <a:lnTo>
                  <a:pt x="1380" y="553"/>
                </a:lnTo>
                <a:lnTo>
                  <a:pt x="1377" y="550"/>
                </a:lnTo>
                <a:lnTo>
                  <a:pt x="1377" y="550"/>
                </a:lnTo>
                <a:lnTo>
                  <a:pt x="1377" y="548"/>
                </a:lnTo>
                <a:lnTo>
                  <a:pt x="1375" y="548"/>
                </a:lnTo>
                <a:lnTo>
                  <a:pt x="1375" y="548"/>
                </a:lnTo>
                <a:lnTo>
                  <a:pt x="1372" y="548"/>
                </a:lnTo>
                <a:lnTo>
                  <a:pt x="1370" y="548"/>
                </a:lnTo>
                <a:lnTo>
                  <a:pt x="1372" y="548"/>
                </a:lnTo>
                <a:lnTo>
                  <a:pt x="1375" y="548"/>
                </a:lnTo>
                <a:lnTo>
                  <a:pt x="1375" y="546"/>
                </a:lnTo>
                <a:lnTo>
                  <a:pt x="1377" y="546"/>
                </a:lnTo>
                <a:lnTo>
                  <a:pt x="1377" y="543"/>
                </a:lnTo>
                <a:lnTo>
                  <a:pt x="1377" y="541"/>
                </a:lnTo>
                <a:lnTo>
                  <a:pt x="1375" y="541"/>
                </a:lnTo>
                <a:lnTo>
                  <a:pt x="1375" y="536"/>
                </a:lnTo>
                <a:lnTo>
                  <a:pt x="1375" y="536"/>
                </a:lnTo>
                <a:lnTo>
                  <a:pt x="1372" y="534"/>
                </a:lnTo>
                <a:lnTo>
                  <a:pt x="1372" y="534"/>
                </a:lnTo>
                <a:lnTo>
                  <a:pt x="1372" y="531"/>
                </a:lnTo>
                <a:lnTo>
                  <a:pt x="1372" y="531"/>
                </a:lnTo>
                <a:lnTo>
                  <a:pt x="1375" y="529"/>
                </a:lnTo>
                <a:lnTo>
                  <a:pt x="1377" y="529"/>
                </a:lnTo>
                <a:lnTo>
                  <a:pt x="1377" y="527"/>
                </a:lnTo>
                <a:lnTo>
                  <a:pt x="1380" y="524"/>
                </a:lnTo>
                <a:lnTo>
                  <a:pt x="1380" y="522"/>
                </a:lnTo>
                <a:lnTo>
                  <a:pt x="1382" y="520"/>
                </a:lnTo>
                <a:lnTo>
                  <a:pt x="1384" y="517"/>
                </a:lnTo>
                <a:lnTo>
                  <a:pt x="1384" y="517"/>
                </a:lnTo>
                <a:lnTo>
                  <a:pt x="1384" y="515"/>
                </a:lnTo>
                <a:lnTo>
                  <a:pt x="1387" y="513"/>
                </a:lnTo>
                <a:lnTo>
                  <a:pt x="1387" y="510"/>
                </a:lnTo>
                <a:lnTo>
                  <a:pt x="1384" y="510"/>
                </a:lnTo>
                <a:lnTo>
                  <a:pt x="1384" y="508"/>
                </a:lnTo>
                <a:lnTo>
                  <a:pt x="1387" y="505"/>
                </a:lnTo>
                <a:lnTo>
                  <a:pt x="1389" y="503"/>
                </a:lnTo>
                <a:lnTo>
                  <a:pt x="1396" y="496"/>
                </a:lnTo>
                <a:lnTo>
                  <a:pt x="1396" y="496"/>
                </a:lnTo>
                <a:lnTo>
                  <a:pt x="1396" y="494"/>
                </a:lnTo>
                <a:lnTo>
                  <a:pt x="1396" y="491"/>
                </a:lnTo>
                <a:lnTo>
                  <a:pt x="1394" y="489"/>
                </a:lnTo>
                <a:lnTo>
                  <a:pt x="1391" y="489"/>
                </a:lnTo>
                <a:lnTo>
                  <a:pt x="1391" y="489"/>
                </a:lnTo>
                <a:lnTo>
                  <a:pt x="1389" y="489"/>
                </a:lnTo>
                <a:lnTo>
                  <a:pt x="1389" y="489"/>
                </a:lnTo>
                <a:lnTo>
                  <a:pt x="1389" y="489"/>
                </a:lnTo>
                <a:lnTo>
                  <a:pt x="1384" y="489"/>
                </a:lnTo>
                <a:lnTo>
                  <a:pt x="1380" y="487"/>
                </a:lnTo>
                <a:lnTo>
                  <a:pt x="1377" y="487"/>
                </a:lnTo>
                <a:lnTo>
                  <a:pt x="1375" y="487"/>
                </a:lnTo>
                <a:lnTo>
                  <a:pt x="1375" y="487"/>
                </a:lnTo>
                <a:lnTo>
                  <a:pt x="1372" y="487"/>
                </a:lnTo>
                <a:lnTo>
                  <a:pt x="1372" y="487"/>
                </a:lnTo>
                <a:lnTo>
                  <a:pt x="1370" y="487"/>
                </a:lnTo>
                <a:lnTo>
                  <a:pt x="1368" y="487"/>
                </a:lnTo>
                <a:lnTo>
                  <a:pt x="1365" y="487"/>
                </a:lnTo>
                <a:lnTo>
                  <a:pt x="1363" y="487"/>
                </a:lnTo>
                <a:lnTo>
                  <a:pt x="1358" y="487"/>
                </a:lnTo>
                <a:lnTo>
                  <a:pt x="1356" y="487"/>
                </a:lnTo>
                <a:lnTo>
                  <a:pt x="1356" y="487"/>
                </a:lnTo>
                <a:lnTo>
                  <a:pt x="1354" y="489"/>
                </a:lnTo>
                <a:lnTo>
                  <a:pt x="1349" y="491"/>
                </a:lnTo>
                <a:lnTo>
                  <a:pt x="1349" y="491"/>
                </a:lnTo>
                <a:lnTo>
                  <a:pt x="1356" y="487"/>
                </a:lnTo>
                <a:lnTo>
                  <a:pt x="1356" y="487"/>
                </a:lnTo>
                <a:lnTo>
                  <a:pt x="1356" y="484"/>
                </a:lnTo>
                <a:lnTo>
                  <a:pt x="1354" y="484"/>
                </a:lnTo>
                <a:lnTo>
                  <a:pt x="1354" y="484"/>
                </a:lnTo>
                <a:lnTo>
                  <a:pt x="1354" y="482"/>
                </a:lnTo>
                <a:lnTo>
                  <a:pt x="1351" y="482"/>
                </a:lnTo>
                <a:lnTo>
                  <a:pt x="1349" y="480"/>
                </a:lnTo>
                <a:lnTo>
                  <a:pt x="1349" y="480"/>
                </a:lnTo>
                <a:lnTo>
                  <a:pt x="1346" y="480"/>
                </a:lnTo>
                <a:lnTo>
                  <a:pt x="1342" y="477"/>
                </a:lnTo>
                <a:lnTo>
                  <a:pt x="1337" y="475"/>
                </a:lnTo>
                <a:lnTo>
                  <a:pt x="1332" y="472"/>
                </a:lnTo>
                <a:lnTo>
                  <a:pt x="1330" y="472"/>
                </a:lnTo>
                <a:lnTo>
                  <a:pt x="1328" y="472"/>
                </a:lnTo>
                <a:lnTo>
                  <a:pt x="1328" y="465"/>
                </a:lnTo>
                <a:lnTo>
                  <a:pt x="1325" y="463"/>
                </a:lnTo>
                <a:lnTo>
                  <a:pt x="1323" y="463"/>
                </a:lnTo>
                <a:lnTo>
                  <a:pt x="1323" y="461"/>
                </a:lnTo>
                <a:lnTo>
                  <a:pt x="1320" y="458"/>
                </a:lnTo>
                <a:lnTo>
                  <a:pt x="1318" y="456"/>
                </a:lnTo>
                <a:lnTo>
                  <a:pt x="1318" y="456"/>
                </a:lnTo>
                <a:lnTo>
                  <a:pt x="1313" y="456"/>
                </a:lnTo>
                <a:lnTo>
                  <a:pt x="1313" y="456"/>
                </a:lnTo>
                <a:lnTo>
                  <a:pt x="1306" y="454"/>
                </a:lnTo>
                <a:lnTo>
                  <a:pt x="1304" y="451"/>
                </a:lnTo>
                <a:lnTo>
                  <a:pt x="1299" y="451"/>
                </a:lnTo>
                <a:lnTo>
                  <a:pt x="1297" y="449"/>
                </a:lnTo>
                <a:lnTo>
                  <a:pt x="1292" y="449"/>
                </a:lnTo>
                <a:lnTo>
                  <a:pt x="1290" y="449"/>
                </a:lnTo>
                <a:lnTo>
                  <a:pt x="1273" y="451"/>
                </a:lnTo>
                <a:lnTo>
                  <a:pt x="1268" y="454"/>
                </a:lnTo>
                <a:lnTo>
                  <a:pt x="1266" y="454"/>
                </a:lnTo>
                <a:lnTo>
                  <a:pt x="1266" y="454"/>
                </a:lnTo>
                <a:lnTo>
                  <a:pt x="1268" y="454"/>
                </a:lnTo>
                <a:lnTo>
                  <a:pt x="1268" y="451"/>
                </a:lnTo>
                <a:lnTo>
                  <a:pt x="1266" y="454"/>
                </a:lnTo>
                <a:lnTo>
                  <a:pt x="1266" y="454"/>
                </a:lnTo>
                <a:lnTo>
                  <a:pt x="1261" y="454"/>
                </a:lnTo>
                <a:lnTo>
                  <a:pt x="1261" y="454"/>
                </a:lnTo>
                <a:lnTo>
                  <a:pt x="1259" y="456"/>
                </a:lnTo>
                <a:lnTo>
                  <a:pt x="1259" y="454"/>
                </a:lnTo>
                <a:lnTo>
                  <a:pt x="1261" y="454"/>
                </a:lnTo>
                <a:lnTo>
                  <a:pt x="1261" y="454"/>
                </a:lnTo>
                <a:lnTo>
                  <a:pt x="1264" y="454"/>
                </a:lnTo>
                <a:lnTo>
                  <a:pt x="1266" y="451"/>
                </a:lnTo>
                <a:lnTo>
                  <a:pt x="1268" y="449"/>
                </a:lnTo>
                <a:lnTo>
                  <a:pt x="1271" y="449"/>
                </a:lnTo>
                <a:lnTo>
                  <a:pt x="1271" y="446"/>
                </a:lnTo>
                <a:lnTo>
                  <a:pt x="1271" y="446"/>
                </a:lnTo>
                <a:lnTo>
                  <a:pt x="1271" y="444"/>
                </a:lnTo>
                <a:lnTo>
                  <a:pt x="1273" y="437"/>
                </a:lnTo>
                <a:lnTo>
                  <a:pt x="1273" y="437"/>
                </a:lnTo>
                <a:lnTo>
                  <a:pt x="1276" y="432"/>
                </a:lnTo>
                <a:lnTo>
                  <a:pt x="1276" y="430"/>
                </a:lnTo>
                <a:lnTo>
                  <a:pt x="1278" y="425"/>
                </a:lnTo>
                <a:lnTo>
                  <a:pt x="1278" y="423"/>
                </a:lnTo>
                <a:lnTo>
                  <a:pt x="1280" y="420"/>
                </a:lnTo>
                <a:lnTo>
                  <a:pt x="1280" y="420"/>
                </a:lnTo>
                <a:lnTo>
                  <a:pt x="1278" y="418"/>
                </a:lnTo>
                <a:lnTo>
                  <a:pt x="1276" y="418"/>
                </a:lnTo>
                <a:lnTo>
                  <a:pt x="1276" y="418"/>
                </a:lnTo>
                <a:lnTo>
                  <a:pt x="1271" y="418"/>
                </a:lnTo>
                <a:lnTo>
                  <a:pt x="1266" y="418"/>
                </a:lnTo>
                <a:lnTo>
                  <a:pt x="1266" y="418"/>
                </a:lnTo>
                <a:lnTo>
                  <a:pt x="1261" y="420"/>
                </a:lnTo>
                <a:lnTo>
                  <a:pt x="1257" y="425"/>
                </a:lnTo>
                <a:lnTo>
                  <a:pt x="1257" y="428"/>
                </a:lnTo>
                <a:lnTo>
                  <a:pt x="1257" y="428"/>
                </a:lnTo>
                <a:lnTo>
                  <a:pt x="1261" y="420"/>
                </a:lnTo>
                <a:lnTo>
                  <a:pt x="1261" y="420"/>
                </a:lnTo>
                <a:lnTo>
                  <a:pt x="1261" y="418"/>
                </a:lnTo>
                <a:lnTo>
                  <a:pt x="1261" y="418"/>
                </a:lnTo>
                <a:lnTo>
                  <a:pt x="1259" y="416"/>
                </a:lnTo>
                <a:lnTo>
                  <a:pt x="1259" y="416"/>
                </a:lnTo>
                <a:lnTo>
                  <a:pt x="1259" y="416"/>
                </a:lnTo>
                <a:lnTo>
                  <a:pt x="1259" y="416"/>
                </a:lnTo>
                <a:lnTo>
                  <a:pt x="1259" y="416"/>
                </a:lnTo>
                <a:lnTo>
                  <a:pt x="1259" y="413"/>
                </a:lnTo>
                <a:lnTo>
                  <a:pt x="1259" y="413"/>
                </a:lnTo>
                <a:lnTo>
                  <a:pt x="1257" y="413"/>
                </a:lnTo>
                <a:lnTo>
                  <a:pt x="1259" y="413"/>
                </a:lnTo>
                <a:lnTo>
                  <a:pt x="1261" y="411"/>
                </a:lnTo>
                <a:lnTo>
                  <a:pt x="1264" y="409"/>
                </a:lnTo>
                <a:lnTo>
                  <a:pt x="1266" y="404"/>
                </a:lnTo>
                <a:lnTo>
                  <a:pt x="1273" y="394"/>
                </a:lnTo>
                <a:lnTo>
                  <a:pt x="1276" y="392"/>
                </a:lnTo>
                <a:lnTo>
                  <a:pt x="1280" y="390"/>
                </a:lnTo>
                <a:lnTo>
                  <a:pt x="1283" y="387"/>
                </a:lnTo>
                <a:lnTo>
                  <a:pt x="1283" y="385"/>
                </a:lnTo>
                <a:lnTo>
                  <a:pt x="1283" y="385"/>
                </a:lnTo>
                <a:lnTo>
                  <a:pt x="1283" y="385"/>
                </a:lnTo>
                <a:lnTo>
                  <a:pt x="1283" y="385"/>
                </a:lnTo>
                <a:lnTo>
                  <a:pt x="1285" y="385"/>
                </a:lnTo>
                <a:lnTo>
                  <a:pt x="1287" y="383"/>
                </a:lnTo>
                <a:lnTo>
                  <a:pt x="1290" y="380"/>
                </a:lnTo>
                <a:lnTo>
                  <a:pt x="1294" y="378"/>
                </a:lnTo>
                <a:lnTo>
                  <a:pt x="1299" y="376"/>
                </a:lnTo>
                <a:lnTo>
                  <a:pt x="1302" y="373"/>
                </a:lnTo>
                <a:lnTo>
                  <a:pt x="1304" y="371"/>
                </a:lnTo>
                <a:lnTo>
                  <a:pt x="1304" y="371"/>
                </a:lnTo>
                <a:lnTo>
                  <a:pt x="1304" y="368"/>
                </a:lnTo>
                <a:lnTo>
                  <a:pt x="1304" y="368"/>
                </a:lnTo>
                <a:lnTo>
                  <a:pt x="1306" y="368"/>
                </a:lnTo>
                <a:lnTo>
                  <a:pt x="1306" y="368"/>
                </a:lnTo>
                <a:lnTo>
                  <a:pt x="1309" y="368"/>
                </a:lnTo>
                <a:lnTo>
                  <a:pt x="1309" y="366"/>
                </a:lnTo>
                <a:lnTo>
                  <a:pt x="1309" y="366"/>
                </a:lnTo>
                <a:lnTo>
                  <a:pt x="1313" y="364"/>
                </a:lnTo>
                <a:lnTo>
                  <a:pt x="1320" y="361"/>
                </a:lnTo>
                <a:lnTo>
                  <a:pt x="1320" y="361"/>
                </a:lnTo>
                <a:lnTo>
                  <a:pt x="1323" y="361"/>
                </a:lnTo>
                <a:lnTo>
                  <a:pt x="1323" y="361"/>
                </a:lnTo>
                <a:lnTo>
                  <a:pt x="1320" y="359"/>
                </a:lnTo>
                <a:lnTo>
                  <a:pt x="1320" y="359"/>
                </a:lnTo>
                <a:lnTo>
                  <a:pt x="1320" y="359"/>
                </a:lnTo>
                <a:lnTo>
                  <a:pt x="1320" y="357"/>
                </a:lnTo>
                <a:lnTo>
                  <a:pt x="1323" y="357"/>
                </a:lnTo>
                <a:lnTo>
                  <a:pt x="1325" y="357"/>
                </a:lnTo>
                <a:lnTo>
                  <a:pt x="1325" y="357"/>
                </a:lnTo>
                <a:lnTo>
                  <a:pt x="1325" y="357"/>
                </a:lnTo>
                <a:lnTo>
                  <a:pt x="1325" y="357"/>
                </a:lnTo>
                <a:lnTo>
                  <a:pt x="1325" y="357"/>
                </a:lnTo>
                <a:lnTo>
                  <a:pt x="1328" y="357"/>
                </a:lnTo>
                <a:lnTo>
                  <a:pt x="1330" y="354"/>
                </a:lnTo>
                <a:lnTo>
                  <a:pt x="1332" y="354"/>
                </a:lnTo>
                <a:lnTo>
                  <a:pt x="1332" y="354"/>
                </a:lnTo>
                <a:lnTo>
                  <a:pt x="1330" y="354"/>
                </a:lnTo>
                <a:lnTo>
                  <a:pt x="1332" y="354"/>
                </a:lnTo>
                <a:lnTo>
                  <a:pt x="1335" y="352"/>
                </a:lnTo>
                <a:lnTo>
                  <a:pt x="1335" y="352"/>
                </a:lnTo>
                <a:lnTo>
                  <a:pt x="1335" y="352"/>
                </a:lnTo>
                <a:lnTo>
                  <a:pt x="1332" y="350"/>
                </a:lnTo>
                <a:lnTo>
                  <a:pt x="1332" y="350"/>
                </a:lnTo>
                <a:lnTo>
                  <a:pt x="1332" y="350"/>
                </a:lnTo>
                <a:lnTo>
                  <a:pt x="1337" y="350"/>
                </a:lnTo>
                <a:lnTo>
                  <a:pt x="1337" y="352"/>
                </a:lnTo>
                <a:lnTo>
                  <a:pt x="1339" y="352"/>
                </a:lnTo>
                <a:lnTo>
                  <a:pt x="1339" y="352"/>
                </a:lnTo>
                <a:lnTo>
                  <a:pt x="1339" y="354"/>
                </a:lnTo>
                <a:lnTo>
                  <a:pt x="1339" y="352"/>
                </a:lnTo>
                <a:lnTo>
                  <a:pt x="1339" y="352"/>
                </a:lnTo>
                <a:lnTo>
                  <a:pt x="1339" y="350"/>
                </a:lnTo>
                <a:lnTo>
                  <a:pt x="1339" y="350"/>
                </a:lnTo>
                <a:lnTo>
                  <a:pt x="1339" y="350"/>
                </a:lnTo>
                <a:lnTo>
                  <a:pt x="1342" y="350"/>
                </a:lnTo>
                <a:lnTo>
                  <a:pt x="1344" y="347"/>
                </a:lnTo>
                <a:lnTo>
                  <a:pt x="1344" y="347"/>
                </a:lnTo>
                <a:lnTo>
                  <a:pt x="1344" y="345"/>
                </a:lnTo>
                <a:lnTo>
                  <a:pt x="1346" y="345"/>
                </a:lnTo>
                <a:lnTo>
                  <a:pt x="1346" y="345"/>
                </a:lnTo>
                <a:lnTo>
                  <a:pt x="1349" y="345"/>
                </a:lnTo>
                <a:lnTo>
                  <a:pt x="1349" y="345"/>
                </a:lnTo>
                <a:lnTo>
                  <a:pt x="1351" y="345"/>
                </a:lnTo>
                <a:lnTo>
                  <a:pt x="1351" y="345"/>
                </a:lnTo>
                <a:lnTo>
                  <a:pt x="1354" y="347"/>
                </a:lnTo>
                <a:lnTo>
                  <a:pt x="1354" y="345"/>
                </a:lnTo>
                <a:lnTo>
                  <a:pt x="1354" y="345"/>
                </a:lnTo>
                <a:lnTo>
                  <a:pt x="1356" y="345"/>
                </a:lnTo>
                <a:lnTo>
                  <a:pt x="1354" y="345"/>
                </a:lnTo>
                <a:lnTo>
                  <a:pt x="1351" y="343"/>
                </a:lnTo>
                <a:lnTo>
                  <a:pt x="1351" y="343"/>
                </a:lnTo>
                <a:lnTo>
                  <a:pt x="1351" y="343"/>
                </a:lnTo>
                <a:lnTo>
                  <a:pt x="1351" y="343"/>
                </a:lnTo>
                <a:lnTo>
                  <a:pt x="1351" y="340"/>
                </a:lnTo>
                <a:lnTo>
                  <a:pt x="1351" y="340"/>
                </a:lnTo>
                <a:lnTo>
                  <a:pt x="1354" y="340"/>
                </a:lnTo>
                <a:lnTo>
                  <a:pt x="1356" y="340"/>
                </a:lnTo>
                <a:lnTo>
                  <a:pt x="1356" y="340"/>
                </a:lnTo>
                <a:lnTo>
                  <a:pt x="1356" y="340"/>
                </a:lnTo>
                <a:lnTo>
                  <a:pt x="1358" y="340"/>
                </a:lnTo>
                <a:lnTo>
                  <a:pt x="1365" y="340"/>
                </a:lnTo>
                <a:lnTo>
                  <a:pt x="1365" y="340"/>
                </a:lnTo>
                <a:lnTo>
                  <a:pt x="1370" y="338"/>
                </a:lnTo>
                <a:lnTo>
                  <a:pt x="1372" y="338"/>
                </a:lnTo>
                <a:lnTo>
                  <a:pt x="1375" y="338"/>
                </a:lnTo>
                <a:lnTo>
                  <a:pt x="1377" y="338"/>
                </a:lnTo>
                <a:lnTo>
                  <a:pt x="1377" y="338"/>
                </a:lnTo>
                <a:lnTo>
                  <a:pt x="1380" y="335"/>
                </a:lnTo>
                <a:lnTo>
                  <a:pt x="1380" y="335"/>
                </a:lnTo>
                <a:lnTo>
                  <a:pt x="1382" y="331"/>
                </a:lnTo>
                <a:lnTo>
                  <a:pt x="1382" y="331"/>
                </a:lnTo>
                <a:lnTo>
                  <a:pt x="1382" y="328"/>
                </a:lnTo>
                <a:lnTo>
                  <a:pt x="1380" y="328"/>
                </a:lnTo>
                <a:lnTo>
                  <a:pt x="1377" y="328"/>
                </a:lnTo>
                <a:lnTo>
                  <a:pt x="1375" y="326"/>
                </a:lnTo>
                <a:lnTo>
                  <a:pt x="1375" y="326"/>
                </a:lnTo>
                <a:lnTo>
                  <a:pt x="1372" y="324"/>
                </a:lnTo>
                <a:lnTo>
                  <a:pt x="1370" y="324"/>
                </a:lnTo>
                <a:lnTo>
                  <a:pt x="1368" y="326"/>
                </a:lnTo>
                <a:lnTo>
                  <a:pt x="1363" y="326"/>
                </a:lnTo>
                <a:lnTo>
                  <a:pt x="1361" y="326"/>
                </a:lnTo>
                <a:lnTo>
                  <a:pt x="1361" y="326"/>
                </a:lnTo>
                <a:lnTo>
                  <a:pt x="1368" y="326"/>
                </a:lnTo>
                <a:lnTo>
                  <a:pt x="1368" y="324"/>
                </a:lnTo>
                <a:lnTo>
                  <a:pt x="1368" y="324"/>
                </a:lnTo>
                <a:lnTo>
                  <a:pt x="1365" y="324"/>
                </a:lnTo>
                <a:lnTo>
                  <a:pt x="1363" y="324"/>
                </a:lnTo>
                <a:lnTo>
                  <a:pt x="1356" y="321"/>
                </a:lnTo>
                <a:lnTo>
                  <a:pt x="1356" y="319"/>
                </a:lnTo>
                <a:lnTo>
                  <a:pt x="1354" y="319"/>
                </a:lnTo>
                <a:lnTo>
                  <a:pt x="1354" y="319"/>
                </a:lnTo>
                <a:lnTo>
                  <a:pt x="1354" y="321"/>
                </a:lnTo>
                <a:lnTo>
                  <a:pt x="1354" y="321"/>
                </a:lnTo>
                <a:lnTo>
                  <a:pt x="1354" y="321"/>
                </a:lnTo>
                <a:lnTo>
                  <a:pt x="1354" y="321"/>
                </a:lnTo>
                <a:lnTo>
                  <a:pt x="1351" y="321"/>
                </a:lnTo>
                <a:lnTo>
                  <a:pt x="1351" y="321"/>
                </a:lnTo>
                <a:lnTo>
                  <a:pt x="1349" y="319"/>
                </a:lnTo>
                <a:lnTo>
                  <a:pt x="1351" y="319"/>
                </a:lnTo>
                <a:lnTo>
                  <a:pt x="1351" y="319"/>
                </a:lnTo>
                <a:lnTo>
                  <a:pt x="1354" y="319"/>
                </a:lnTo>
                <a:lnTo>
                  <a:pt x="1354" y="317"/>
                </a:lnTo>
                <a:lnTo>
                  <a:pt x="1354" y="319"/>
                </a:lnTo>
                <a:lnTo>
                  <a:pt x="1361" y="319"/>
                </a:lnTo>
                <a:lnTo>
                  <a:pt x="1365" y="321"/>
                </a:lnTo>
                <a:lnTo>
                  <a:pt x="1368" y="324"/>
                </a:lnTo>
                <a:lnTo>
                  <a:pt x="1368" y="324"/>
                </a:lnTo>
                <a:lnTo>
                  <a:pt x="1370" y="324"/>
                </a:lnTo>
                <a:lnTo>
                  <a:pt x="1372" y="321"/>
                </a:lnTo>
                <a:lnTo>
                  <a:pt x="1372" y="321"/>
                </a:lnTo>
                <a:lnTo>
                  <a:pt x="1372" y="321"/>
                </a:lnTo>
                <a:lnTo>
                  <a:pt x="1372" y="321"/>
                </a:lnTo>
                <a:lnTo>
                  <a:pt x="1372" y="324"/>
                </a:lnTo>
                <a:lnTo>
                  <a:pt x="1372" y="324"/>
                </a:lnTo>
                <a:lnTo>
                  <a:pt x="1372" y="324"/>
                </a:lnTo>
                <a:lnTo>
                  <a:pt x="1375" y="324"/>
                </a:lnTo>
                <a:lnTo>
                  <a:pt x="1377" y="324"/>
                </a:lnTo>
                <a:lnTo>
                  <a:pt x="1382" y="326"/>
                </a:lnTo>
                <a:lnTo>
                  <a:pt x="1384" y="326"/>
                </a:lnTo>
                <a:lnTo>
                  <a:pt x="1384" y="326"/>
                </a:lnTo>
                <a:lnTo>
                  <a:pt x="1387" y="326"/>
                </a:lnTo>
                <a:lnTo>
                  <a:pt x="1389" y="326"/>
                </a:lnTo>
                <a:lnTo>
                  <a:pt x="1389" y="326"/>
                </a:lnTo>
                <a:lnTo>
                  <a:pt x="1391" y="326"/>
                </a:lnTo>
                <a:lnTo>
                  <a:pt x="1391" y="326"/>
                </a:lnTo>
                <a:lnTo>
                  <a:pt x="1391" y="326"/>
                </a:lnTo>
                <a:lnTo>
                  <a:pt x="1394" y="326"/>
                </a:lnTo>
                <a:lnTo>
                  <a:pt x="1396" y="324"/>
                </a:lnTo>
                <a:lnTo>
                  <a:pt x="1401" y="321"/>
                </a:lnTo>
                <a:lnTo>
                  <a:pt x="1401" y="321"/>
                </a:lnTo>
                <a:lnTo>
                  <a:pt x="1401" y="321"/>
                </a:lnTo>
                <a:lnTo>
                  <a:pt x="1401" y="319"/>
                </a:lnTo>
                <a:lnTo>
                  <a:pt x="1401" y="319"/>
                </a:lnTo>
                <a:lnTo>
                  <a:pt x="1403" y="319"/>
                </a:lnTo>
                <a:lnTo>
                  <a:pt x="1405" y="319"/>
                </a:lnTo>
                <a:lnTo>
                  <a:pt x="1405" y="319"/>
                </a:lnTo>
                <a:lnTo>
                  <a:pt x="1405" y="317"/>
                </a:lnTo>
                <a:lnTo>
                  <a:pt x="1405" y="317"/>
                </a:lnTo>
                <a:lnTo>
                  <a:pt x="1403" y="317"/>
                </a:lnTo>
                <a:lnTo>
                  <a:pt x="1405" y="317"/>
                </a:lnTo>
                <a:lnTo>
                  <a:pt x="1408" y="314"/>
                </a:lnTo>
                <a:lnTo>
                  <a:pt x="1408" y="317"/>
                </a:lnTo>
                <a:lnTo>
                  <a:pt x="1408" y="317"/>
                </a:lnTo>
                <a:lnTo>
                  <a:pt x="1408" y="317"/>
                </a:lnTo>
                <a:lnTo>
                  <a:pt x="1410" y="319"/>
                </a:lnTo>
                <a:lnTo>
                  <a:pt x="1410" y="319"/>
                </a:lnTo>
                <a:lnTo>
                  <a:pt x="1410" y="319"/>
                </a:lnTo>
                <a:lnTo>
                  <a:pt x="1410" y="319"/>
                </a:lnTo>
                <a:lnTo>
                  <a:pt x="1413" y="319"/>
                </a:lnTo>
                <a:lnTo>
                  <a:pt x="1415" y="319"/>
                </a:lnTo>
                <a:lnTo>
                  <a:pt x="1415" y="319"/>
                </a:lnTo>
                <a:lnTo>
                  <a:pt x="1415" y="319"/>
                </a:lnTo>
                <a:lnTo>
                  <a:pt x="1417" y="317"/>
                </a:lnTo>
                <a:lnTo>
                  <a:pt x="1417" y="317"/>
                </a:lnTo>
                <a:lnTo>
                  <a:pt x="1417" y="319"/>
                </a:lnTo>
                <a:lnTo>
                  <a:pt x="1417" y="319"/>
                </a:lnTo>
                <a:lnTo>
                  <a:pt x="1420" y="319"/>
                </a:lnTo>
                <a:lnTo>
                  <a:pt x="1422" y="319"/>
                </a:lnTo>
                <a:lnTo>
                  <a:pt x="1427" y="317"/>
                </a:lnTo>
                <a:lnTo>
                  <a:pt x="1434" y="314"/>
                </a:lnTo>
                <a:lnTo>
                  <a:pt x="1436" y="314"/>
                </a:lnTo>
                <a:lnTo>
                  <a:pt x="1436" y="312"/>
                </a:lnTo>
                <a:lnTo>
                  <a:pt x="1439" y="312"/>
                </a:lnTo>
                <a:lnTo>
                  <a:pt x="1455" y="302"/>
                </a:lnTo>
                <a:lnTo>
                  <a:pt x="1457" y="302"/>
                </a:lnTo>
                <a:lnTo>
                  <a:pt x="1462" y="298"/>
                </a:lnTo>
                <a:lnTo>
                  <a:pt x="1462" y="298"/>
                </a:lnTo>
                <a:lnTo>
                  <a:pt x="1462" y="295"/>
                </a:lnTo>
                <a:lnTo>
                  <a:pt x="1462" y="295"/>
                </a:lnTo>
                <a:lnTo>
                  <a:pt x="1460" y="295"/>
                </a:lnTo>
                <a:lnTo>
                  <a:pt x="1453" y="295"/>
                </a:lnTo>
                <a:lnTo>
                  <a:pt x="1448" y="295"/>
                </a:lnTo>
                <a:lnTo>
                  <a:pt x="1439" y="293"/>
                </a:lnTo>
                <a:lnTo>
                  <a:pt x="1436" y="293"/>
                </a:lnTo>
                <a:lnTo>
                  <a:pt x="1436" y="291"/>
                </a:lnTo>
                <a:lnTo>
                  <a:pt x="1434" y="288"/>
                </a:lnTo>
                <a:lnTo>
                  <a:pt x="1431" y="286"/>
                </a:lnTo>
                <a:lnTo>
                  <a:pt x="1431" y="286"/>
                </a:lnTo>
                <a:lnTo>
                  <a:pt x="1429" y="286"/>
                </a:lnTo>
                <a:lnTo>
                  <a:pt x="1429" y="286"/>
                </a:lnTo>
                <a:lnTo>
                  <a:pt x="1424" y="283"/>
                </a:lnTo>
                <a:lnTo>
                  <a:pt x="1417" y="283"/>
                </a:lnTo>
                <a:lnTo>
                  <a:pt x="1417" y="283"/>
                </a:lnTo>
                <a:lnTo>
                  <a:pt x="1417" y="283"/>
                </a:lnTo>
                <a:lnTo>
                  <a:pt x="1417" y="283"/>
                </a:lnTo>
                <a:lnTo>
                  <a:pt x="1413" y="283"/>
                </a:lnTo>
                <a:lnTo>
                  <a:pt x="1413" y="283"/>
                </a:lnTo>
                <a:lnTo>
                  <a:pt x="1413" y="281"/>
                </a:lnTo>
                <a:lnTo>
                  <a:pt x="1415" y="281"/>
                </a:lnTo>
                <a:lnTo>
                  <a:pt x="1420" y="281"/>
                </a:lnTo>
                <a:lnTo>
                  <a:pt x="1422" y="283"/>
                </a:lnTo>
                <a:lnTo>
                  <a:pt x="1422" y="283"/>
                </a:lnTo>
                <a:lnTo>
                  <a:pt x="1424" y="283"/>
                </a:lnTo>
                <a:lnTo>
                  <a:pt x="1427" y="283"/>
                </a:lnTo>
                <a:lnTo>
                  <a:pt x="1429" y="283"/>
                </a:lnTo>
                <a:lnTo>
                  <a:pt x="1431" y="283"/>
                </a:lnTo>
                <a:lnTo>
                  <a:pt x="1434" y="283"/>
                </a:lnTo>
                <a:lnTo>
                  <a:pt x="1434" y="283"/>
                </a:lnTo>
                <a:lnTo>
                  <a:pt x="1434" y="283"/>
                </a:lnTo>
                <a:lnTo>
                  <a:pt x="1434" y="283"/>
                </a:lnTo>
                <a:lnTo>
                  <a:pt x="1436" y="283"/>
                </a:lnTo>
                <a:lnTo>
                  <a:pt x="1439" y="283"/>
                </a:lnTo>
                <a:lnTo>
                  <a:pt x="1439" y="283"/>
                </a:lnTo>
                <a:lnTo>
                  <a:pt x="1443" y="286"/>
                </a:lnTo>
                <a:lnTo>
                  <a:pt x="1443" y="286"/>
                </a:lnTo>
                <a:lnTo>
                  <a:pt x="1446" y="288"/>
                </a:lnTo>
                <a:lnTo>
                  <a:pt x="1446" y="288"/>
                </a:lnTo>
                <a:lnTo>
                  <a:pt x="1446" y="288"/>
                </a:lnTo>
                <a:lnTo>
                  <a:pt x="1448" y="288"/>
                </a:lnTo>
                <a:lnTo>
                  <a:pt x="1448" y="291"/>
                </a:lnTo>
                <a:lnTo>
                  <a:pt x="1450" y="293"/>
                </a:lnTo>
                <a:lnTo>
                  <a:pt x="1453" y="293"/>
                </a:lnTo>
                <a:lnTo>
                  <a:pt x="1455" y="293"/>
                </a:lnTo>
                <a:lnTo>
                  <a:pt x="1460" y="293"/>
                </a:lnTo>
                <a:lnTo>
                  <a:pt x="1462" y="293"/>
                </a:lnTo>
                <a:lnTo>
                  <a:pt x="1465" y="293"/>
                </a:lnTo>
                <a:lnTo>
                  <a:pt x="1467" y="293"/>
                </a:lnTo>
                <a:lnTo>
                  <a:pt x="1469" y="291"/>
                </a:lnTo>
                <a:lnTo>
                  <a:pt x="1474" y="288"/>
                </a:lnTo>
                <a:lnTo>
                  <a:pt x="1488" y="281"/>
                </a:lnTo>
                <a:lnTo>
                  <a:pt x="1491" y="281"/>
                </a:lnTo>
                <a:lnTo>
                  <a:pt x="1491" y="279"/>
                </a:lnTo>
                <a:lnTo>
                  <a:pt x="1493" y="279"/>
                </a:lnTo>
                <a:lnTo>
                  <a:pt x="1493" y="279"/>
                </a:lnTo>
                <a:lnTo>
                  <a:pt x="1491" y="276"/>
                </a:lnTo>
                <a:lnTo>
                  <a:pt x="1488" y="276"/>
                </a:lnTo>
                <a:lnTo>
                  <a:pt x="1486" y="276"/>
                </a:lnTo>
                <a:lnTo>
                  <a:pt x="1486" y="274"/>
                </a:lnTo>
                <a:lnTo>
                  <a:pt x="1486" y="274"/>
                </a:lnTo>
                <a:lnTo>
                  <a:pt x="1486" y="274"/>
                </a:lnTo>
                <a:lnTo>
                  <a:pt x="1486" y="274"/>
                </a:lnTo>
                <a:lnTo>
                  <a:pt x="1486" y="274"/>
                </a:lnTo>
                <a:lnTo>
                  <a:pt x="1486" y="272"/>
                </a:lnTo>
                <a:lnTo>
                  <a:pt x="1488" y="272"/>
                </a:lnTo>
                <a:lnTo>
                  <a:pt x="1488" y="272"/>
                </a:lnTo>
                <a:lnTo>
                  <a:pt x="1495" y="272"/>
                </a:lnTo>
                <a:lnTo>
                  <a:pt x="1500" y="272"/>
                </a:lnTo>
                <a:lnTo>
                  <a:pt x="1502" y="272"/>
                </a:lnTo>
                <a:lnTo>
                  <a:pt x="1505" y="272"/>
                </a:lnTo>
                <a:lnTo>
                  <a:pt x="1505" y="274"/>
                </a:lnTo>
                <a:lnTo>
                  <a:pt x="1507" y="274"/>
                </a:lnTo>
                <a:lnTo>
                  <a:pt x="1507" y="276"/>
                </a:lnTo>
                <a:lnTo>
                  <a:pt x="1509" y="276"/>
                </a:lnTo>
                <a:lnTo>
                  <a:pt x="1512" y="279"/>
                </a:lnTo>
                <a:lnTo>
                  <a:pt x="1514" y="279"/>
                </a:lnTo>
                <a:lnTo>
                  <a:pt x="1514" y="279"/>
                </a:lnTo>
                <a:lnTo>
                  <a:pt x="1517" y="276"/>
                </a:lnTo>
                <a:lnTo>
                  <a:pt x="1517" y="276"/>
                </a:lnTo>
                <a:lnTo>
                  <a:pt x="1517" y="276"/>
                </a:lnTo>
                <a:lnTo>
                  <a:pt x="1521" y="276"/>
                </a:lnTo>
                <a:lnTo>
                  <a:pt x="1521" y="279"/>
                </a:lnTo>
                <a:lnTo>
                  <a:pt x="1521" y="279"/>
                </a:lnTo>
                <a:lnTo>
                  <a:pt x="1524" y="276"/>
                </a:lnTo>
                <a:lnTo>
                  <a:pt x="1524" y="276"/>
                </a:lnTo>
                <a:lnTo>
                  <a:pt x="1524" y="274"/>
                </a:lnTo>
                <a:lnTo>
                  <a:pt x="1524" y="272"/>
                </a:lnTo>
                <a:lnTo>
                  <a:pt x="1524" y="272"/>
                </a:lnTo>
                <a:lnTo>
                  <a:pt x="1524" y="269"/>
                </a:lnTo>
                <a:lnTo>
                  <a:pt x="1524" y="269"/>
                </a:lnTo>
                <a:lnTo>
                  <a:pt x="1524" y="269"/>
                </a:lnTo>
                <a:lnTo>
                  <a:pt x="1521" y="267"/>
                </a:lnTo>
                <a:lnTo>
                  <a:pt x="1521" y="265"/>
                </a:lnTo>
                <a:lnTo>
                  <a:pt x="1521" y="265"/>
                </a:lnTo>
                <a:lnTo>
                  <a:pt x="1521" y="265"/>
                </a:lnTo>
                <a:lnTo>
                  <a:pt x="1519" y="265"/>
                </a:lnTo>
                <a:lnTo>
                  <a:pt x="1519" y="265"/>
                </a:lnTo>
                <a:lnTo>
                  <a:pt x="1517" y="265"/>
                </a:lnTo>
                <a:lnTo>
                  <a:pt x="1517" y="265"/>
                </a:lnTo>
                <a:lnTo>
                  <a:pt x="1514" y="265"/>
                </a:lnTo>
                <a:lnTo>
                  <a:pt x="1514" y="265"/>
                </a:lnTo>
                <a:lnTo>
                  <a:pt x="1517" y="265"/>
                </a:lnTo>
                <a:lnTo>
                  <a:pt x="1521" y="262"/>
                </a:lnTo>
                <a:lnTo>
                  <a:pt x="1521" y="262"/>
                </a:lnTo>
                <a:lnTo>
                  <a:pt x="1524" y="265"/>
                </a:lnTo>
                <a:lnTo>
                  <a:pt x="1524" y="265"/>
                </a:lnTo>
                <a:lnTo>
                  <a:pt x="1524" y="265"/>
                </a:lnTo>
                <a:lnTo>
                  <a:pt x="1526" y="265"/>
                </a:lnTo>
                <a:lnTo>
                  <a:pt x="1526" y="267"/>
                </a:lnTo>
                <a:lnTo>
                  <a:pt x="1524" y="267"/>
                </a:lnTo>
                <a:lnTo>
                  <a:pt x="1524" y="267"/>
                </a:lnTo>
                <a:lnTo>
                  <a:pt x="1524" y="267"/>
                </a:lnTo>
                <a:lnTo>
                  <a:pt x="1526" y="267"/>
                </a:lnTo>
                <a:lnTo>
                  <a:pt x="1526" y="267"/>
                </a:lnTo>
                <a:lnTo>
                  <a:pt x="1528" y="267"/>
                </a:lnTo>
                <a:lnTo>
                  <a:pt x="1528" y="269"/>
                </a:lnTo>
                <a:lnTo>
                  <a:pt x="1528" y="269"/>
                </a:lnTo>
                <a:lnTo>
                  <a:pt x="1528" y="272"/>
                </a:lnTo>
                <a:lnTo>
                  <a:pt x="1528" y="272"/>
                </a:lnTo>
                <a:lnTo>
                  <a:pt x="1528" y="274"/>
                </a:lnTo>
                <a:lnTo>
                  <a:pt x="1528" y="274"/>
                </a:lnTo>
                <a:lnTo>
                  <a:pt x="1528" y="274"/>
                </a:lnTo>
                <a:lnTo>
                  <a:pt x="1531" y="274"/>
                </a:lnTo>
                <a:lnTo>
                  <a:pt x="1533" y="274"/>
                </a:lnTo>
                <a:lnTo>
                  <a:pt x="1535" y="274"/>
                </a:lnTo>
                <a:lnTo>
                  <a:pt x="1540" y="272"/>
                </a:lnTo>
                <a:lnTo>
                  <a:pt x="1545" y="272"/>
                </a:lnTo>
                <a:lnTo>
                  <a:pt x="1547" y="269"/>
                </a:lnTo>
                <a:lnTo>
                  <a:pt x="1550" y="269"/>
                </a:lnTo>
                <a:lnTo>
                  <a:pt x="1552" y="267"/>
                </a:lnTo>
                <a:lnTo>
                  <a:pt x="1554" y="267"/>
                </a:lnTo>
                <a:lnTo>
                  <a:pt x="1554" y="267"/>
                </a:lnTo>
                <a:lnTo>
                  <a:pt x="1559" y="265"/>
                </a:lnTo>
                <a:lnTo>
                  <a:pt x="1559" y="265"/>
                </a:lnTo>
                <a:lnTo>
                  <a:pt x="1561" y="265"/>
                </a:lnTo>
                <a:lnTo>
                  <a:pt x="1564" y="265"/>
                </a:lnTo>
                <a:lnTo>
                  <a:pt x="1564" y="262"/>
                </a:lnTo>
                <a:lnTo>
                  <a:pt x="1568" y="262"/>
                </a:lnTo>
                <a:lnTo>
                  <a:pt x="1568" y="262"/>
                </a:lnTo>
                <a:lnTo>
                  <a:pt x="1571" y="260"/>
                </a:lnTo>
                <a:lnTo>
                  <a:pt x="1573" y="257"/>
                </a:lnTo>
                <a:lnTo>
                  <a:pt x="1576" y="255"/>
                </a:lnTo>
                <a:lnTo>
                  <a:pt x="1576" y="255"/>
                </a:lnTo>
                <a:lnTo>
                  <a:pt x="1576" y="253"/>
                </a:lnTo>
                <a:lnTo>
                  <a:pt x="1576" y="253"/>
                </a:lnTo>
                <a:lnTo>
                  <a:pt x="1573" y="250"/>
                </a:lnTo>
                <a:lnTo>
                  <a:pt x="1573" y="248"/>
                </a:lnTo>
                <a:lnTo>
                  <a:pt x="1573" y="248"/>
                </a:lnTo>
                <a:lnTo>
                  <a:pt x="1571" y="246"/>
                </a:lnTo>
                <a:lnTo>
                  <a:pt x="1573" y="246"/>
                </a:lnTo>
                <a:lnTo>
                  <a:pt x="1573" y="246"/>
                </a:lnTo>
                <a:lnTo>
                  <a:pt x="1573" y="243"/>
                </a:lnTo>
                <a:lnTo>
                  <a:pt x="1576" y="241"/>
                </a:lnTo>
                <a:lnTo>
                  <a:pt x="1576" y="241"/>
                </a:lnTo>
                <a:lnTo>
                  <a:pt x="1576" y="241"/>
                </a:lnTo>
                <a:lnTo>
                  <a:pt x="1576" y="241"/>
                </a:lnTo>
                <a:lnTo>
                  <a:pt x="1573" y="243"/>
                </a:lnTo>
                <a:lnTo>
                  <a:pt x="1573" y="243"/>
                </a:lnTo>
                <a:lnTo>
                  <a:pt x="1573" y="243"/>
                </a:lnTo>
                <a:lnTo>
                  <a:pt x="1573" y="241"/>
                </a:lnTo>
                <a:lnTo>
                  <a:pt x="1573" y="241"/>
                </a:lnTo>
                <a:lnTo>
                  <a:pt x="1573" y="239"/>
                </a:lnTo>
                <a:lnTo>
                  <a:pt x="1573" y="239"/>
                </a:lnTo>
                <a:lnTo>
                  <a:pt x="1573" y="239"/>
                </a:lnTo>
                <a:lnTo>
                  <a:pt x="1573" y="239"/>
                </a:lnTo>
                <a:lnTo>
                  <a:pt x="1573" y="236"/>
                </a:lnTo>
                <a:lnTo>
                  <a:pt x="1573" y="236"/>
                </a:lnTo>
                <a:lnTo>
                  <a:pt x="1573" y="236"/>
                </a:lnTo>
                <a:lnTo>
                  <a:pt x="1576" y="236"/>
                </a:lnTo>
                <a:lnTo>
                  <a:pt x="1578" y="236"/>
                </a:lnTo>
                <a:lnTo>
                  <a:pt x="1580" y="236"/>
                </a:lnTo>
                <a:lnTo>
                  <a:pt x="1580" y="236"/>
                </a:lnTo>
                <a:lnTo>
                  <a:pt x="1580" y="236"/>
                </a:lnTo>
                <a:lnTo>
                  <a:pt x="1583" y="236"/>
                </a:lnTo>
                <a:lnTo>
                  <a:pt x="1585" y="236"/>
                </a:lnTo>
                <a:lnTo>
                  <a:pt x="1587" y="236"/>
                </a:lnTo>
                <a:lnTo>
                  <a:pt x="1592" y="234"/>
                </a:lnTo>
                <a:lnTo>
                  <a:pt x="1594" y="234"/>
                </a:lnTo>
                <a:lnTo>
                  <a:pt x="1594" y="232"/>
                </a:lnTo>
                <a:lnTo>
                  <a:pt x="1594" y="232"/>
                </a:lnTo>
                <a:lnTo>
                  <a:pt x="1594" y="229"/>
                </a:lnTo>
                <a:lnTo>
                  <a:pt x="1594" y="229"/>
                </a:lnTo>
                <a:lnTo>
                  <a:pt x="1592" y="229"/>
                </a:lnTo>
                <a:lnTo>
                  <a:pt x="1590" y="229"/>
                </a:lnTo>
                <a:lnTo>
                  <a:pt x="1587" y="229"/>
                </a:lnTo>
                <a:lnTo>
                  <a:pt x="1587" y="229"/>
                </a:lnTo>
                <a:lnTo>
                  <a:pt x="1590" y="229"/>
                </a:lnTo>
                <a:lnTo>
                  <a:pt x="1594" y="227"/>
                </a:lnTo>
                <a:lnTo>
                  <a:pt x="1599" y="224"/>
                </a:lnTo>
                <a:lnTo>
                  <a:pt x="1599" y="224"/>
                </a:lnTo>
                <a:lnTo>
                  <a:pt x="1599" y="224"/>
                </a:lnTo>
                <a:lnTo>
                  <a:pt x="1599" y="224"/>
                </a:lnTo>
                <a:lnTo>
                  <a:pt x="1594" y="222"/>
                </a:lnTo>
                <a:lnTo>
                  <a:pt x="1592" y="222"/>
                </a:lnTo>
                <a:lnTo>
                  <a:pt x="1590" y="222"/>
                </a:lnTo>
                <a:lnTo>
                  <a:pt x="1590" y="222"/>
                </a:lnTo>
                <a:lnTo>
                  <a:pt x="1590" y="222"/>
                </a:lnTo>
                <a:lnTo>
                  <a:pt x="1590" y="222"/>
                </a:lnTo>
                <a:lnTo>
                  <a:pt x="1590" y="222"/>
                </a:lnTo>
                <a:lnTo>
                  <a:pt x="1590" y="220"/>
                </a:lnTo>
                <a:lnTo>
                  <a:pt x="1585" y="220"/>
                </a:lnTo>
                <a:lnTo>
                  <a:pt x="1585" y="217"/>
                </a:lnTo>
                <a:lnTo>
                  <a:pt x="1587" y="217"/>
                </a:lnTo>
                <a:lnTo>
                  <a:pt x="1590" y="217"/>
                </a:lnTo>
                <a:lnTo>
                  <a:pt x="1592" y="217"/>
                </a:lnTo>
                <a:lnTo>
                  <a:pt x="1592" y="215"/>
                </a:lnTo>
                <a:lnTo>
                  <a:pt x="1590" y="215"/>
                </a:lnTo>
                <a:lnTo>
                  <a:pt x="1587" y="215"/>
                </a:lnTo>
                <a:lnTo>
                  <a:pt x="1585" y="215"/>
                </a:lnTo>
                <a:lnTo>
                  <a:pt x="1578" y="215"/>
                </a:lnTo>
                <a:lnTo>
                  <a:pt x="1576" y="215"/>
                </a:lnTo>
                <a:lnTo>
                  <a:pt x="1573" y="215"/>
                </a:lnTo>
                <a:lnTo>
                  <a:pt x="1571" y="213"/>
                </a:lnTo>
                <a:lnTo>
                  <a:pt x="1568" y="213"/>
                </a:lnTo>
                <a:lnTo>
                  <a:pt x="1566" y="213"/>
                </a:lnTo>
                <a:lnTo>
                  <a:pt x="1561" y="213"/>
                </a:lnTo>
                <a:lnTo>
                  <a:pt x="1559" y="213"/>
                </a:lnTo>
                <a:lnTo>
                  <a:pt x="1557" y="213"/>
                </a:lnTo>
                <a:lnTo>
                  <a:pt x="1557" y="213"/>
                </a:lnTo>
                <a:lnTo>
                  <a:pt x="1554" y="213"/>
                </a:lnTo>
                <a:lnTo>
                  <a:pt x="1554" y="213"/>
                </a:lnTo>
                <a:lnTo>
                  <a:pt x="1552" y="213"/>
                </a:lnTo>
                <a:lnTo>
                  <a:pt x="1554" y="213"/>
                </a:lnTo>
                <a:lnTo>
                  <a:pt x="1554" y="213"/>
                </a:lnTo>
                <a:lnTo>
                  <a:pt x="1552" y="215"/>
                </a:lnTo>
                <a:lnTo>
                  <a:pt x="1550" y="215"/>
                </a:lnTo>
                <a:lnTo>
                  <a:pt x="1550" y="217"/>
                </a:lnTo>
                <a:lnTo>
                  <a:pt x="1550" y="217"/>
                </a:lnTo>
                <a:lnTo>
                  <a:pt x="1550" y="217"/>
                </a:lnTo>
                <a:lnTo>
                  <a:pt x="1550" y="217"/>
                </a:lnTo>
                <a:lnTo>
                  <a:pt x="1550" y="220"/>
                </a:lnTo>
                <a:lnTo>
                  <a:pt x="1550" y="220"/>
                </a:lnTo>
                <a:lnTo>
                  <a:pt x="1550" y="220"/>
                </a:lnTo>
                <a:lnTo>
                  <a:pt x="1547" y="220"/>
                </a:lnTo>
                <a:lnTo>
                  <a:pt x="1547" y="222"/>
                </a:lnTo>
                <a:lnTo>
                  <a:pt x="1547" y="222"/>
                </a:lnTo>
                <a:lnTo>
                  <a:pt x="1545" y="222"/>
                </a:lnTo>
                <a:lnTo>
                  <a:pt x="1547" y="224"/>
                </a:lnTo>
                <a:lnTo>
                  <a:pt x="1547" y="224"/>
                </a:lnTo>
                <a:lnTo>
                  <a:pt x="1550" y="224"/>
                </a:lnTo>
                <a:lnTo>
                  <a:pt x="1550" y="224"/>
                </a:lnTo>
                <a:lnTo>
                  <a:pt x="1550" y="227"/>
                </a:lnTo>
                <a:lnTo>
                  <a:pt x="1550" y="227"/>
                </a:lnTo>
                <a:lnTo>
                  <a:pt x="1550" y="227"/>
                </a:lnTo>
                <a:lnTo>
                  <a:pt x="1547" y="227"/>
                </a:lnTo>
                <a:lnTo>
                  <a:pt x="1547" y="229"/>
                </a:lnTo>
                <a:lnTo>
                  <a:pt x="1545" y="229"/>
                </a:lnTo>
                <a:lnTo>
                  <a:pt x="1545" y="229"/>
                </a:lnTo>
                <a:lnTo>
                  <a:pt x="1542" y="229"/>
                </a:lnTo>
                <a:lnTo>
                  <a:pt x="1547" y="232"/>
                </a:lnTo>
                <a:lnTo>
                  <a:pt x="1545" y="232"/>
                </a:lnTo>
                <a:lnTo>
                  <a:pt x="1540" y="232"/>
                </a:lnTo>
                <a:lnTo>
                  <a:pt x="1540" y="232"/>
                </a:lnTo>
                <a:lnTo>
                  <a:pt x="1538" y="232"/>
                </a:lnTo>
                <a:lnTo>
                  <a:pt x="1538" y="232"/>
                </a:lnTo>
                <a:lnTo>
                  <a:pt x="1538" y="232"/>
                </a:lnTo>
                <a:lnTo>
                  <a:pt x="1535" y="232"/>
                </a:lnTo>
                <a:lnTo>
                  <a:pt x="1533" y="232"/>
                </a:lnTo>
                <a:lnTo>
                  <a:pt x="1533" y="234"/>
                </a:lnTo>
                <a:lnTo>
                  <a:pt x="1533" y="234"/>
                </a:lnTo>
                <a:lnTo>
                  <a:pt x="1531" y="234"/>
                </a:lnTo>
                <a:lnTo>
                  <a:pt x="1531" y="236"/>
                </a:lnTo>
                <a:lnTo>
                  <a:pt x="1528" y="236"/>
                </a:lnTo>
                <a:lnTo>
                  <a:pt x="1526" y="239"/>
                </a:lnTo>
                <a:lnTo>
                  <a:pt x="1521" y="243"/>
                </a:lnTo>
                <a:lnTo>
                  <a:pt x="1519" y="243"/>
                </a:lnTo>
                <a:lnTo>
                  <a:pt x="1512" y="248"/>
                </a:lnTo>
                <a:lnTo>
                  <a:pt x="1509" y="248"/>
                </a:lnTo>
                <a:lnTo>
                  <a:pt x="1507" y="250"/>
                </a:lnTo>
                <a:lnTo>
                  <a:pt x="1507" y="250"/>
                </a:lnTo>
                <a:lnTo>
                  <a:pt x="1505" y="253"/>
                </a:lnTo>
                <a:lnTo>
                  <a:pt x="1502" y="255"/>
                </a:lnTo>
                <a:lnTo>
                  <a:pt x="1502" y="255"/>
                </a:lnTo>
                <a:lnTo>
                  <a:pt x="1500" y="255"/>
                </a:lnTo>
                <a:lnTo>
                  <a:pt x="1500" y="255"/>
                </a:lnTo>
                <a:lnTo>
                  <a:pt x="1498" y="255"/>
                </a:lnTo>
                <a:lnTo>
                  <a:pt x="1498" y="257"/>
                </a:lnTo>
                <a:lnTo>
                  <a:pt x="1493" y="257"/>
                </a:lnTo>
                <a:lnTo>
                  <a:pt x="1488" y="260"/>
                </a:lnTo>
                <a:lnTo>
                  <a:pt x="1488" y="260"/>
                </a:lnTo>
                <a:lnTo>
                  <a:pt x="1488" y="260"/>
                </a:lnTo>
                <a:lnTo>
                  <a:pt x="1488" y="260"/>
                </a:lnTo>
                <a:lnTo>
                  <a:pt x="1488" y="260"/>
                </a:lnTo>
                <a:lnTo>
                  <a:pt x="1488" y="257"/>
                </a:lnTo>
                <a:lnTo>
                  <a:pt x="1488" y="257"/>
                </a:lnTo>
                <a:lnTo>
                  <a:pt x="1486" y="253"/>
                </a:lnTo>
                <a:lnTo>
                  <a:pt x="1486" y="250"/>
                </a:lnTo>
                <a:lnTo>
                  <a:pt x="1486" y="246"/>
                </a:lnTo>
                <a:lnTo>
                  <a:pt x="1486" y="246"/>
                </a:lnTo>
                <a:lnTo>
                  <a:pt x="1491" y="243"/>
                </a:lnTo>
                <a:lnTo>
                  <a:pt x="1491" y="241"/>
                </a:lnTo>
                <a:lnTo>
                  <a:pt x="1491" y="241"/>
                </a:lnTo>
                <a:lnTo>
                  <a:pt x="1493" y="239"/>
                </a:lnTo>
                <a:lnTo>
                  <a:pt x="1493" y="239"/>
                </a:lnTo>
                <a:lnTo>
                  <a:pt x="1493" y="241"/>
                </a:lnTo>
                <a:lnTo>
                  <a:pt x="1493" y="241"/>
                </a:lnTo>
                <a:lnTo>
                  <a:pt x="1495" y="241"/>
                </a:lnTo>
                <a:lnTo>
                  <a:pt x="1498" y="241"/>
                </a:lnTo>
                <a:lnTo>
                  <a:pt x="1498" y="241"/>
                </a:lnTo>
                <a:lnTo>
                  <a:pt x="1498" y="239"/>
                </a:lnTo>
                <a:lnTo>
                  <a:pt x="1500" y="239"/>
                </a:lnTo>
                <a:lnTo>
                  <a:pt x="1500" y="239"/>
                </a:lnTo>
                <a:lnTo>
                  <a:pt x="1500" y="236"/>
                </a:lnTo>
                <a:lnTo>
                  <a:pt x="1500" y="236"/>
                </a:lnTo>
                <a:lnTo>
                  <a:pt x="1502" y="234"/>
                </a:lnTo>
                <a:lnTo>
                  <a:pt x="1502" y="232"/>
                </a:lnTo>
                <a:lnTo>
                  <a:pt x="1502" y="232"/>
                </a:lnTo>
                <a:lnTo>
                  <a:pt x="1502" y="229"/>
                </a:lnTo>
                <a:lnTo>
                  <a:pt x="1502" y="229"/>
                </a:lnTo>
                <a:lnTo>
                  <a:pt x="1500" y="227"/>
                </a:lnTo>
                <a:lnTo>
                  <a:pt x="1498" y="224"/>
                </a:lnTo>
                <a:lnTo>
                  <a:pt x="1498" y="224"/>
                </a:lnTo>
                <a:lnTo>
                  <a:pt x="1498" y="222"/>
                </a:lnTo>
                <a:lnTo>
                  <a:pt x="1495" y="222"/>
                </a:lnTo>
                <a:lnTo>
                  <a:pt x="1493" y="222"/>
                </a:lnTo>
                <a:lnTo>
                  <a:pt x="1493" y="222"/>
                </a:lnTo>
                <a:lnTo>
                  <a:pt x="1488" y="227"/>
                </a:lnTo>
                <a:lnTo>
                  <a:pt x="1483" y="227"/>
                </a:lnTo>
                <a:lnTo>
                  <a:pt x="1483" y="229"/>
                </a:lnTo>
                <a:lnTo>
                  <a:pt x="1481" y="232"/>
                </a:lnTo>
                <a:lnTo>
                  <a:pt x="1479" y="232"/>
                </a:lnTo>
                <a:lnTo>
                  <a:pt x="1476" y="234"/>
                </a:lnTo>
                <a:lnTo>
                  <a:pt x="1474" y="234"/>
                </a:lnTo>
                <a:lnTo>
                  <a:pt x="1474" y="236"/>
                </a:lnTo>
                <a:lnTo>
                  <a:pt x="1474" y="236"/>
                </a:lnTo>
                <a:lnTo>
                  <a:pt x="1469" y="239"/>
                </a:lnTo>
                <a:lnTo>
                  <a:pt x="1467" y="239"/>
                </a:lnTo>
                <a:lnTo>
                  <a:pt x="1467" y="239"/>
                </a:lnTo>
                <a:lnTo>
                  <a:pt x="1467" y="241"/>
                </a:lnTo>
                <a:lnTo>
                  <a:pt x="1465" y="241"/>
                </a:lnTo>
                <a:lnTo>
                  <a:pt x="1465" y="241"/>
                </a:lnTo>
                <a:lnTo>
                  <a:pt x="1465" y="241"/>
                </a:lnTo>
                <a:lnTo>
                  <a:pt x="1465" y="239"/>
                </a:lnTo>
                <a:lnTo>
                  <a:pt x="1465" y="239"/>
                </a:lnTo>
                <a:lnTo>
                  <a:pt x="1465" y="239"/>
                </a:lnTo>
                <a:lnTo>
                  <a:pt x="1465" y="236"/>
                </a:lnTo>
                <a:lnTo>
                  <a:pt x="1465" y="236"/>
                </a:lnTo>
                <a:lnTo>
                  <a:pt x="1467" y="234"/>
                </a:lnTo>
                <a:lnTo>
                  <a:pt x="1467" y="234"/>
                </a:lnTo>
                <a:lnTo>
                  <a:pt x="1469" y="232"/>
                </a:lnTo>
                <a:lnTo>
                  <a:pt x="1469" y="232"/>
                </a:lnTo>
                <a:lnTo>
                  <a:pt x="1472" y="229"/>
                </a:lnTo>
                <a:lnTo>
                  <a:pt x="1472" y="229"/>
                </a:lnTo>
                <a:lnTo>
                  <a:pt x="1472" y="229"/>
                </a:lnTo>
                <a:lnTo>
                  <a:pt x="1472" y="224"/>
                </a:lnTo>
                <a:lnTo>
                  <a:pt x="1467" y="222"/>
                </a:lnTo>
                <a:lnTo>
                  <a:pt x="1467" y="222"/>
                </a:lnTo>
                <a:lnTo>
                  <a:pt x="1469" y="222"/>
                </a:lnTo>
                <a:lnTo>
                  <a:pt x="1472" y="222"/>
                </a:lnTo>
                <a:lnTo>
                  <a:pt x="1472" y="222"/>
                </a:lnTo>
                <a:lnTo>
                  <a:pt x="1469" y="222"/>
                </a:lnTo>
                <a:lnTo>
                  <a:pt x="1472" y="222"/>
                </a:lnTo>
                <a:lnTo>
                  <a:pt x="1472" y="222"/>
                </a:lnTo>
                <a:lnTo>
                  <a:pt x="1474" y="222"/>
                </a:lnTo>
                <a:lnTo>
                  <a:pt x="1474" y="222"/>
                </a:lnTo>
                <a:lnTo>
                  <a:pt x="1476" y="220"/>
                </a:lnTo>
                <a:lnTo>
                  <a:pt x="1476" y="220"/>
                </a:lnTo>
                <a:lnTo>
                  <a:pt x="1479" y="220"/>
                </a:lnTo>
                <a:lnTo>
                  <a:pt x="1479" y="220"/>
                </a:lnTo>
                <a:lnTo>
                  <a:pt x="1481" y="220"/>
                </a:lnTo>
                <a:lnTo>
                  <a:pt x="1481" y="220"/>
                </a:lnTo>
                <a:lnTo>
                  <a:pt x="1481" y="217"/>
                </a:lnTo>
                <a:lnTo>
                  <a:pt x="1479" y="217"/>
                </a:lnTo>
                <a:lnTo>
                  <a:pt x="1476" y="217"/>
                </a:lnTo>
                <a:lnTo>
                  <a:pt x="1474" y="217"/>
                </a:lnTo>
                <a:lnTo>
                  <a:pt x="1472" y="217"/>
                </a:lnTo>
                <a:lnTo>
                  <a:pt x="1469" y="217"/>
                </a:lnTo>
                <a:lnTo>
                  <a:pt x="1469" y="217"/>
                </a:lnTo>
                <a:lnTo>
                  <a:pt x="1472" y="217"/>
                </a:lnTo>
                <a:lnTo>
                  <a:pt x="1474" y="217"/>
                </a:lnTo>
                <a:lnTo>
                  <a:pt x="1474" y="215"/>
                </a:lnTo>
                <a:lnTo>
                  <a:pt x="1474" y="215"/>
                </a:lnTo>
                <a:lnTo>
                  <a:pt x="1472" y="215"/>
                </a:lnTo>
                <a:lnTo>
                  <a:pt x="1469" y="217"/>
                </a:lnTo>
                <a:lnTo>
                  <a:pt x="1465" y="217"/>
                </a:lnTo>
                <a:lnTo>
                  <a:pt x="1462" y="217"/>
                </a:lnTo>
                <a:lnTo>
                  <a:pt x="1460" y="217"/>
                </a:lnTo>
                <a:lnTo>
                  <a:pt x="1460" y="215"/>
                </a:lnTo>
                <a:lnTo>
                  <a:pt x="1460" y="215"/>
                </a:lnTo>
                <a:lnTo>
                  <a:pt x="1460" y="215"/>
                </a:lnTo>
                <a:lnTo>
                  <a:pt x="1457" y="215"/>
                </a:lnTo>
                <a:lnTo>
                  <a:pt x="1455" y="215"/>
                </a:lnTo>
                <a:lnTo>
                  <a:pt x="1453" y="215"/>
                </a:lnTo>
                <a:lnTo>
                  <a:pt x="1453" y="215"/>
                </a:lnTo>
                <a:lnTo>
                  <a:pt x="1450" y="215"/>
                </a:lnTo>
                <a:lnTo>
                  <a:pt x="1455" y="215"/>
                </a:lnTo>
                <a:lnTo>
                  <a:pt x="1462" y="210"/>
                </a:lnTo>
                <a:lnTo>
                  <a:pt x="1467" y="210"/>
                </a:lnTo>
                <a:lnTo>
                  <a:pt x="1469" y="208"/>
                </a:lnTo>
                <a:lnTo>
                  <a:pt x="1469" y="208"/>
                </a:lnTo>
                <a:lnTo>
                  <a:pt x="1469" y="208"/>
                </a:lnTo>
                <a:lnTo>
                  <a:pt x="1465" y="208"/>
                </a:lnTo>
                <a:lnTo>
                  <a:pt x="1465" y="208"/>
                </a:lnTo>
                <a:lnTo>
                  <a:pt x="1465" y="208"/>
                </a:lnTo>
                <a:lnTo>
                  <a:pt x="1467" y="206"/>
                </a:lnTo>
                <a:lnTo>
                  <a:pt x="1469" y="206"/>
                </a:lnTo>
                <a:lnTo>
                  <a:pt x="1469" y="206"/>
                </a:lnTo>
                <a:lnTo>
                  <a:pt x="1469" y="206"/>
                </a:lnTo>
                <a:lnTo>
                  <a:pt x="1469" y="206"/>
                </a:lnTo>
                <a:lnTo>
                  <a:pt x="1472" y="208"/>
                </a:lnTo>
                <a:lnTo>
                  <a:pt x="1474" y="208"/>
                </a:lnTo>
                <a:lnTo>
                  <a:pt x="1476" y="208"/>
                </a:lnTo>
                <a:lnTo>
                  <a:pt x="1476" y="206"/>
                </a:lnTo>
                <a:lnTo>
                  <a:pt x="1479" y="206"/>
                </a:lnTo>
                <a:lnTo>
                  <a:pt x="1476" y="206"/>
                </a:lnTo>
                <a:lnTo>
                  <a:pt x="1476" y="203"/>
                </a:lnTo>
                <a:lnTo>
                  <a:pt x="1476" y="203"/>
                </a:lnTo>
                <a:lnTo>
                  <a:pt x="1476" y="203"/>
                </a:lnTo>
                <a:lnTo>
                  <a:pt x="1476" y="203"/>
                </a:lnTo>
                <a:lnTo>
                  <a:pt x="1474" y="203"/>
                </a:lnTo>
                <a:lnTo>
                  <a:pt x="1474" y="206"/>
                </a:lnTo>
                <a:lnTo>
                  <a:pt x="1474" y="203"/>
                </a:lnTo>
                <a:lnTo>
                  <a:pt x="1474" y="203"/>
                </a:lnTo>
                <a:lnTo>
                  <a:pt x="1474" y="203"/>
                </a:lnTo>
                <a:lnTo>
                  <a:pt x="1474" y="203"/>
                </a:lnTo>
                <a:lnTo>
                  <a:pt x="1474" y="201"/>
                </a:lnTo>
                <a:lnTo>
                  <a:pt x="1474" y="198"/>
                </a:lnTo>
                <a:lnTo>
                  <a:pt x="1474" y="198"/>
                </a:lnTo>
                <a:lnTo>
                  <a:pt x="1474" y="198"/>
                </a:lnTo>
                <a:lnTo>
                  <a:pt x="1472" y="198"/>
                </a:lnTo>
                <a:lnTo>
                  <a:pt x="1472" y="196"/>
                </a:lnTo>
                <a:lnTo>
                  <a:pt x="1472" y="196"/>
                </a:lnTo>
                <a:lnTo>
                  <a:pt x="1469" y="194"/>
                </a:lnTo>
                <a:lnTo>
                  <a:pt x="1469" y="194"/>
                </a:lnTo>
                <a:lnTo>
                  <a:pt x="1472" y="194"/>
                </a:lnTo>
                <a:lnTo>
                  <a:pt x="1472" y="194"/>
                </a:lnTo>
                <a:lnTo>
                  <a:pt x="1474" y="191"/>
                </a:lnTo>
                <a:lnTo>
                  <a:pt x="1476" y="189"/>
                </a:lnTo>
                <a:lnTo>
                  <a:pt x="1476" y="187"/>
                </a:lnTo>
                <a:lnTo>
                  <a:pt x="1476" y="187"/>
                </a:lnTo>
                <a:lnTo>
                  <a:pt x="1476" y="187"/>
                </a:lnTo>
                <a:lnTo>
                  <a:pt x="1476" y="184"/>
                </a:lnTo>
                <a:lnTo>
                  <a:pt x="1476" y="182"/>
                </a:lnTo>
                <a:lnTo>
                  <a:pt x="1474" y="182"/>
                </a:lnTo>
                <a:lnTo>
                  <a:pt x="1474" y="182"/>
                </a:lnTo>
                <a:lnTo>
                  <a:pt x="1474" y="180"/>
                </a:lnTo>
                <a:lnTo>
                  <a:pt x="1474" y="180"/>
                </a:lnTo>
                <a:lnTo>
                  <a:pt x="1474" y="180"/>
                </a:lnTo>
                <a:lnTo>
                  <a:pt x="1474" y="180"/>
                </a:lnTo>
                <a:lnTo>
                  <a:pt x="1472" y="180"/>
                </a:lnTo>
                <a:lnTo>
                  <a:pt x="1469" y="180"/>
                </a:lnTo>
                <a:lnTo>
                  <a:pt x="1467" y="180"/>
                </a:lnTo>
                <a:lnTo>
                  <a:pt x="1467" y="177"/>
                </a:lnTo>
                <a:lnTo>
                  <a:pt x="1469" y="177"/>
                </a:lnTo>
                <a:lnTo>
                  <a:pt x="1469" y="175"/>
                </a:lnTo>
                <a:lnTo>
                  <a:pt x="1467" y="175"/>
                </a:lnTo>
                <a:lnTo>
                  <a:pt x="1467" y="175"/>
                </a:lnTo>
                <a:lnTo>
                  <a:pt x="1465" y="175"/>
                </a:lnTo>
                <a:lnTo>
                  <a:pt x="1460" y="177"/>
                </a:lnTo>
                <a:lnTo>
                  <a:pt x="1453" y="180"/>
                </a:lnTo>
                <a:lnTo>
                  <a:pt x="1450" y="180"/>
                </a:lnTo>
                <a:lnTo>
                  <a:pt x="1446" y="182"/>
                </a:lnTo>
                <a:lnTo>
                  <a:pt x="1443" y="182"/>
                </a:lnTo>
                <a:lnTo>
                  <a:pt x="1443" y="182"/>
                </a:lnTo>
                <a:lnTo>
                  <a:pt x="1443" y="184"/>
                </a:lnTo>
                <a:lnTo>
                  <a:pt x="1446" y="184"/>
                </a:lnTo>
                <a:lnTo>
                  <a:pt x="1448" y="184"/>
                </a:lnTo>
                <a:lnTo>
                  <a:pt x="1448" y="184"/>
                </a:lnTo>
                <a:lnTo>
                  <a:pt x="1448" y="184"/>
                </a:lnTo>
                <a:lnTo>
                  <a:pt x="1443" y="187"/>
                </a:lnTo>
                <a:lnTo>
                  <a:pt x="1443" y="187"/>
                </a:lnTo>
                <a:lnTo>
                  <a:pt x="1441" y="187"/>
                </a:lnTo>
                <a:lnTo>
                  <a:pt x="1441" y="187"/>
                </a:lnTo>
                <a:lnTo>
                  <a:pt x="1441" y="184"/>
                </a:lnTo>
                <a:lnTo>
                  <a:pt x="1439" y="184"/>
                </a:lnTo>
                <a:lnTo>
                  <a:pt x="1439" y="184"/>
                </a:lnTo>
                <a:lnTo>
                  <a:pt x="1439" y="184"/>
                </a:lnTo>
                <a:lnTo>
                  <a:pt x="1434" y="187"/>
                </a:lnTo>
                <a:lnTo>
                  <a:pt x="1431" y="187"/>
                </a:lnTo>
                <a:lnTo>
                  <a:pt x="1431" y="189"/>
                </a:lnTo>
                <a:lnTo>
                  <a:pt x="1429" y="189"/>
                </a:lnTo>
                <a:lnTo>
                  <a:pt x="1429" y="189"/>
                </a:lnTo>
                <a:lnTo>
                  <a:pt x="1429" y="189"/>
                </a:lnTo>
                <a:lnTo>
                  <a:pt x="1427" y="189"/>
                </a:lnTo>
                <a:lnTo>
                  <a:pt x="1427" y="191"/>
                </a:lnTo>
                <a:lnTo>
                  <a:pt x="1427" y="191"/>
                </a:lnTo>
                <a:lnTo>
                  <a:pt x="1422" y="194"/>
                </a:lnTo>
                <a:lnTo>
                  <a:pt x="1422" y="196"/>
                </a:lnTo>
                <a:lnTo>
                  <a:pt x="1422" y="198"/>
                </a:lnTo>
                <a:lnTo>
                  <a:pt x="1422" y="198"/>
                </a:lnTo>
                <a:lnTo>
                  <a:pt x="1424" y="198"/>
                </a:lnTo>
                <a:lnTo>
                  <a:pt x="1429" y="198"/>
                </a:lnTo>
                <a:lnTo>
                  <a:pt x="1429" y="198"/>
                </a:lnTo>
                <a:lnTo>
                  <a:pt x="1427" y="198"/>
                </a:lnTo>
                <a:lnTo>
                  <a:pt x="1427" y="198"/>
                </a:lnTo>
                <a:lnTo>
                  <a:pt x="1427" y="201"/>
                </a:lnTo>
                <a:lnTo>
                  <a:pt x="1424" y="198"/>
                </a:lnTo>
                <a:lnTo>
                  <a:pt x="1422" y="201"/>
                </a:lnTo>
                <a:lnTo>
                  <a:pt x="1422" y="201"/>
                </a:lnTo>
                <a:lnTo>
                  <a:pt x="1420" y="201"/>
                </a:lnTo>
                <a:lnTo>
                  <a:pt x="1420" y="201"/>
                </a:lnTo>
                <a:lnTo>
                  <a:pt x="1413" y="203"/>
                </a:lnTo>
                <a:lnTo>
                  <a:pt x="1413" y="206"/>
                </a:lnTo>
                <a:lnTo>
                  <a:pt x="1413" y="206"/>
                </a:lnTo>
                <a:lnTo>
                  <a:pt x="1410" y="208"/>
                </a:lnTo>
                <a:lnTo>
                  <a:pt x="1413" y="210"/>
                </a:lnTo>
                <a:lnTo>
                  <a:pt x="1413" y="210"/>
                </a:lnTo>
                <a:lnTo>
                  <a:pt x="1413" y="213"/>
                </a:lnTo>
                <a:lnTo>
                  <a:pt x="1413" y="213"/>
                </a:lnTo>
                <a:lnTo>
                  <a:pt x="1413" y="213"/>
                </a:lnTo>
                <a:lnTo>
                  <a:pt x="1413" y="213"/>
                </a:lnTo>
                <a:lnTo>
                  <a:pt x="1415" y="213"/>
                </a:lnTo>
                <a:lnTo>
                  <a:pt x="1417" y="215"/>
                </a:lnTo>
                <a:lnTo>
                  <a:pt x="1417" y="215"/>
                </a:lnTo>
                <a:lnTo>
                  <a:pt x="1420" y="215"/>
                </a:lnTo>
                <a:lnTo>
                  <a:pt x="1424" y="217"/>
                </a:lnTo>
                <a:lnTo>
                  <a:pt x="1424" y="217"/>
                </a:lnTo>
                <a:lnTo>
                  <a:pt x="1427" y="215"/>
                </a:lnTo>
                <a:lnTo>
                  <a:pt x="1427" y="215"/>
                </a:lnTo>
                <a:lnTo>
                  <a:pt x="1427" y="215"/>
                </a:lnTo>
                <a:lnTo>
                  <a:pt x="1429" y="217"/>
                </a:lnTo>
                <a:lnTo>
                  <a:pt x="1429" y="217"/>
                </a:lnTo>
                <a:lnTo>
                  <a:pt x="1429" y="220"/>
                </a:lnTo>
                <a:lnTo>
                  <a:pt x="1429" y="220"/>
                </a:lnTo>
                <a:lnTo>
                  <a:pt x="1431" y="220"/>
                </a:lnTo>
                <a:lnTo>
                  <a:pt x="1434" y="220"/>
                </a:lnTo>
                <a:lnTo>
                  <a:pt x="1434" y="220"/>
                </a:lnTo>
                <a:lnTo>
                  <a:pt x="1436" y="217"/>
                </a:lnTo>
                <a:lnTo>
                  <a:pt x="1439" y="217"/>
                </a:lnTo>
                <a:lnTo>
                  <a:pt x="1439" y="220"/>
                </a:lnTo>
                <a:lnTo>
                  <a:pt x="1439" y="220"/>
                </a:lnTo>
                <a:lnTo>
                  <a:pt x="1439" y="220"/>
                </a:lnTo>
                <a:lnTo>
                  <a:pt x="1439" y="220"/>
                </a:lnTo>
                <a:lnTo>
                  <a:pt x="1439" y="220"/>
                </a:lnTo>
                <a:lnTo>
                  <a:pt x="1439" y="222"/>
                </a:lnTo>
                <a:lnTo>
                  <a:pt x="1436" y="222"/>
                </a:lnTo>
                <a:lnTo>
                  <a:pt x="1431" y="222"/>
                </a:lnTo>
                <a:lnTo>
                  <a:pt x="1431" y="222"/>
                </a:lnTo>
                <a:lnTo>
                  <a:pt x="1434" y="222"/>
                </a:lnTo>
                <a:lnTo>
                  <a:pt x="1436" y="220"/>
                </a:lnTo>
                <a:lnTo>
                  <a:pt x="1439" y="220"/>
                </a:lnTo>
                <a:lnTo>
                  <a:pt x="1434" y="220"/>
                </a:lnTo>
                <a:lnTo>
                  <a:pt x="1429" y="222"/>
                </a:lnTo>
                <a:lnTo>
                  <a:pt x="1427" y="222"/>
                </a:lnTo>
                <a:lnTo>
                  <a:pt x="1427" y="222"/>
                </a:lnTo>
                <a:lnTo>
                  <a:pt x="1427" y="222"/>
                </a:lnTo>
                <a:lnTo>
                  <a:pt x="1424" y="224"/>
                </a:lnTo>
                <a:lnTo>
                  <a:pt x="1424" y="224"/>
                </a:lnTo>
                <a:lnTo>
                  <a:pt x="1427" y="224"/>
                </a:lnTo>
                <a:lnTo>
                  <a:pt x="1427" y="224"/>
                </a:lnTo>
                <a:lnTo>
                  <a:pt x="1422" y="227"/>
                </a:lnTo>
                <a:lnTo>
                  <a:pt x="1417" y="227"/>
                </a:lnTo>
                <a:lnTo>
                  <a:pt x="1417" y="229"/>
                </a:lnTo>
                <a:lnTo>
                  <a:pt x="1415" y="232"/>
                </a:lnTo>
                <a:lnTo>
                  <a:pt x="1415" y="232"/>
                </a:lnTo>
                <a:lnTo>
                  <a:pt x="1415" y="232"/>
                </a:lnTo>
                <a:lnTo>
                  <a:pt x="1420" y="232"/>
                </a:lnTo>
                <a:lnTo>
                  <a:pt x="1422" y="232"/>
                </a:lnTo>
                <a:lnTo>
                  <a:pt x="1422" y="232"/>
                </a:lnTo>
                <a:lnTo>
                  <a:pt x="1424" y="229"/>
                </a:lnTo>
                <a:lnTo>
                  <a:pt x="1427" y="227"/>
                </a:lnTo>
                <a:lnTo>
                  <a:pt x="1427" y="227"/>
                </a:lnTo>
                <a:lnTo>
                  <a:pt x="1427" y="227"/>
                </a:lnTo>
                <a:lnTo>
                  <a:pt x="1429" y="227"/>
                </a:lnTo>
                <a:lnTo>
                  <a:pt x="1429" y="227"/>
                </a:lnTo>
                <a:lnTo>
                  <a:pt x="1429" y="229"/>
                </a:lnTo>
                <a:lnTo>
                  <a:pt x="1429" y="229"/>
                </a:lnTo>
                <a:lnTo>
                  <a:pt x="1427" y="229"/>
                </a:lnTo>
                <a:lnTo>
                  <a:pt x="1427" y="232"/>
                </a:lnTo>
                <a:lnTo>
                  <a:pt x="1424" y="234"/>
                </a:lnTo>
                <a:lnTo>
                  <a:pt x="1424" y="234"/>
                </a:lnTo>
                <a:lnTo>
                  <a:pt x="1424" y="234"/>
                </a:lnTo>
                <a:lnTo>
                  <a:pt x="1427" y="234"/>
                </a:lnTo>
                <a:lnTo>
                  <a:pt x="1427" y="234"/>
                </a:lnTo>
                <a:lnTo>
                  <a:pt x="1422" y="236"/>
                </a:lnTo>
                <a:lnTo>
                  <a:pt x="1417" y="236"/>
                </a:lnTo>
                <a:lnTo>
                  <a:pt x="1415" y="239"/>
                </a:lnTo>
                <a:lnTo>
                  <a:pt x="1410" y="241"/>
                </a:lnTo>
                <a:lnTo>
                  <a:pt x="1408" y="241"/>
                </a:lnTo>
                <a:lnTo>
                  <a:pt x="1405" y="241"/>
                </a:lnTo>
                <a:lnTo>
                  <a:pt x="1401" y="243"/>
                </a:lnTo>
                <a:lnTo>
                  <a:pt x="1398" y="243"/>
                </a:lnTo>
                <a:lnTo>
                  <a:pt x="1396" y="243"/>
                </a:lnTo>
                <a:lnTo>
                  <a:pt x="1396" y="243"/>
                </a:lnTo>
                <a:lnTo>
                  <a:pt x="1394" y="243"/>
                </a:lnTo>
                <a:lnTo>
                  <a:pt x="1391" y="243"/>
                </a:lnTo>
                <a:lnTo>
                  <a:pt x="1391" y="243"/>
                </a:lnTo>
                <a:lnTo>
                  <a:pt x="1389" y="246"/>
                </a:lnTo>
                <a:lnTo>
                  <a:pt x="1382" y="250"/>
                </a:lnTo>
                <a:lnTo>
                  <a:pt x="1382" y="250"/>
                </a:lnTo>
                <a:lnTo>
                  <a:pt x="1382" y="253"/>
                </a:lnTo>
                <a:lnTo>
                  <a:pt x="1382" y="253"/>
                </a:lnTo>
                <a:lnTo>
                  <a:pt x="1382" y="257"/>
                </a:lnTo>
                <a:lnTo>
                  <a:pt x="1380" y="257"/>
                </a:lnTo>
                <a:lnTo>
                  <a:pt x="1377" y="260"/>
                </a:lnTo>
                <a:lnTo>
                  <a:pt x="1375" y="265"/>
                </a:lnTo>
                <a:lnTo>
                  <a:pt x="1372" y="265"/>
                </a:lnTo>
                <a:lnTo>
                  <a:pt x="1372" y="265"/>
                </a:lnTo>
                <a:lnTo>
                  <a:pt x="1370" y="265"/>
                </a:lnTo>
                <a:lnTo>
                  <a:pt x="1365" y="265"/>
                </a:lnTo>
                <a:lnTo>
                  <a:pt x="1363" y="265"/>
                </a:lnTo>
                <a:lnTo>
                  <a:pt x="1363" y="265"/>
                </a:lnTo>
                <a:lnTo>
                  <a:pt x="1363" y="265"/>
                </a:lnTo>
                <a:lnTo>
                  <a:pt x="1365" y="269"/>
                </a:lnTo>
                <a:lnTo>
                  <a:pt x="1363" y="269"/>
                </a:lnTo>
                <a:lnTo>
                  <a:pt x="1363" y="269"/>
                </a:lnTo>
                <a:lnTo>
                  <a:pt x="1363" y="269"/>
                </a:lnTo>
                <a:lnTo>
                  <a:pt x="1363" y="269"/>
                </a:lnTo>
                <a:lnTo>
                  <a:pt x="1363" y="267"/>
                </a:lnTo>
                <a:lnTo>
                  <a:pt x="1361" y="265"/>
                </a:lnTo>
                <a:lnTo>
                  <a:pt x="1361" y="262"/>
                </a:lnTo>
                <a:lnTo>
                  <a:pt x="1361" y="262"/>
                </a:lnTo>
                <a:lnTo>
                  <a:pt x="1361" y="262"/>
                </a:lnTo>
                <a:lnTo>
                  <a:pt x="1361" y="262"/>
                </a:lnTo>
                <a:lnTo>
                  <a:pt x="1363" y="262"/>
                </a:lnTo>
                <a:lnTo>
                  <a:pt x="1363" y="262"/>
                </a:lnTo>
                <a:lnTo>
                  <a:pt x="1365" y="262"/>
                </a:lnTo>
                <a:lnTo>
                  <a:pt x="1365" y="262"/>
                </a:lnTo>
                <a:lnTo>
                  <a:pt x="1368" y="265"/>
                </a:lnTo>
                <a:lnTo>
                  <a:pt x="1368" y="265"/>
                </a:lnTo>
                <a:lnTo>
                  <a:pt x="1370" y="265"/>
                </a:lnTo>
                <a:lnTo>
                  <a:pt x="1370" y="265"/>
                </a:lnTo>
                <a:lnTo>
                  <a:pt x="1372" y="265"/>
                </a:lnTo>
                <a:lnTo>
                  <a:pt x="1372" y="265"/>
                </a:lnTo>
                <a:lnTo>
                  <a:pt x="1375" y="262"/>
                </a:lnTo>
                <a:lnTo>
                  <a:pt x="1375" y="262"/>
                </a:lnTo>
                <a:lnTo>
                  <a:pt x="1375" y="262"/>
                </a:lnTo>
                <a:lnTo>
                  <a:pt x="1377" y="260"/>
                </a:lnTo>
                <a:lnTo>
                  <a:pt x="1375" y="260"/>
                </a:lnTo>
                <a:lnTo>
                  <a:pt x="1375" y="260"/>
                </a:lnTo>
                <a:lnTo>
                  <a:pt x="1375" y="260"/>
                </a:lnTo>
                <a:lnTo>
                  <a:pt x="1372" y="260"/>
                </a:lnTo>
                <a:lnTo>
                  <a:pt x="1372" y="260"/>
                </a:lnTo>
                <a:lnTo>
                  <a:pt x="1375" y="257"/>
                </a:lnTo>
                <a:lnTo>
                  <a:pt x="1375" y="257"/>
                </a:lnTo>
                <a:lnTo>
                  <a:pt x="1372" y="257"/>
                </a:lnTo>
                <a:lnTo>
                  <a:pt x="1370" y="257"/>
                </a:lnTo>
                <a:lnTo>
                  <a:pt x="1368" y="257"/>
                </a:lnTo>
                <a:lnTo>
                  <a:pt x="1368" y="257"/>
                </a:lnTo>
                <a:lnTo>
                  <a:pt x="1370" y="257"/>
                </a:lnTo>
                <a:lnTo>
                  <a:pt x="1370" y="255"/>
                </a:lnTo>
                <a:lnTo>
                  <a:pt x="1368" y="255"/>
                </a:lnTo>
                <a:lnTo>
                  <a:pt x="1370" y="253"/>
                </a:lnTo>
                <a:lnTo>
                  <a:pt x="1372" y="250"/>
                </a:lnTo>
                <a:lnTo>
                  <a:pt x="1375" y="250"/>
                </a:lnTo>
                <a:lnTo>
                  <a:pt x="1377" y="248"/>
                </a:lnTo>
                <a:lnTo>
                  <a:pt x="1384" y="243"/>
                </a:lnTo>
                <a:lnTo>
                  <a:pt x="1387" y="241"/>
                </a:lnTo>
                <a:lnTo>
                  <a:pt x="1384" y="241"/>
                </a:lnTo>
                <a:lnTo>
                  <a:pt x="1377" y="243"/>
                </a:lnTo>
                <a:lnTo>
                  <a:pt x="1377" y="243"/>
                </a:lnTo>
                <a:lnTo>
                  <a:pt x="1377" y="243"/>
                </a:lnTo>
                <a:lnTo>
                  <a:pt x="1375" y="243"/>
                </a:lnTo>
                <a:lnTo>
                  <a:pt x="1375" y="243"/>
                </a:lnTo>
                <a:lnTo>
                  <a:pt x="1372" y="243"/>
                </a:lnTo>
                <a:lnTo>
                  <a:pt x="1372" y="243"/>
                </a:lnTo>
                <a:lnTo>
                  <a:pt x="1380" y="241"/>
                </a:lnTo>
                <a:lnTo>
                  <a:pt x="1380" y="241"/>
                </a:lnTo>
                <a:lnTo>
                  <a:pt x="1382" y="239"/>
                </a:lnTo>
                <a:lnTo>
                  <a:pt x="1377" y="241"/>
                </a:lnTo>
                <a:lnTo>
                  <a:pt x="1372" y="241"/>
                </a:lnTo>
                <a:lnTo>
                  <a:pt x="1372" y="241"/>
                </a:lnTo>
                <a:lnTo>
                  <a:pt x="1372" y="239"/>
                </a:lnTo>
                <a:lnTo>
                  <a:pt x="1372" y="239"/>
                </a:lnTo>
                <a:lnTo>
                  <a:pt x="1372" y="236"/>
                </a:lnTo>
                <a:lnTo>
                  <a:pt x="1372" y="236"/>
                </a:lnTo>
                <a:lnTo>
                  <a:pt x="1370" y="236"/>
                </a:lnTo>
                <a:lnTo>
                  <a:pt x="1370" y="236"/>
                </a:lnTo>
                <a:lnTo>
                  <a:pt x="1368" y="236"/>
                </a:lnTo>
                <a:lnTo>
                  <a:pt x="1368" y="236"/>
                </a:lnTo>
                <a:lnTo>
                  <a:pt x="1365" y="236"/>
                </a:lnTo>
                <a:lnTo>
                  <a:pt x="1365" y="236"/>
                </a:lnTo>
                <a:lnTo>
                  <a:pt x="1363" y="236"/>
                </a:lnTo>
                <a:lnTo>
                  <a:pt x="1363" y="236"/>
                </a:lnTo>
                <a:lnTo>
                  <a:pt x="1363" y="239"/>
                </a:lnTo>
                <a:lnTo>
                  <a:pt x="1358" y="239"/>
                </a:lnTo>
                <a:lnTo>
                  <a:pt x="1356" y="239"/>
                </a:lnTo>
                <a:lnTo>
                  <a:pt x="1354" y="239"/>
                </a:lnTo>
                <a:lnTo>
                  <a:pt x="1354" y="239"/>
                </a:lnTo>
                <a:lnTo>
                  <a:pt x="1354" y="239"/>
                </a:lnTo>
                <a:lnTo>
                  <a:pt x="1351" y="239"/>
                </a:lnTo>
                <a:lnTo>
                  <a:pt x="1351" y="239"/>
                </a:lnTo>
                <a:lnTo>
                  <a:pt x="1351" y="241"/>
                </a:lnTo>
                <a:lnTo>
                  <a:pt x="1351" y="241"/>
                </a:lnTo>
                <a:lnTo>
                  <a:pt x="1351" y="243"/>
                </a:lnTo>
                <a:lnTo>
                  <a:pt x="1351" y="243"/>
                </a:lnTo>
                <a:lnTo>
                  <a:pt x="1349" y="243"/>
                </a:lnTo>
                <a:lnTo>
                  <a:pt x="1349" y="243"/>
                </a:lnTo>
                <a:lnTo>
                  <a:pt x="1349" y="243"/>
                </a:lnTo>
                <a:lnTo>
                  <a:pt x="1351" y="246"/>
                </a:lnTo>
                <a:lnTo>
                  <a:pt x="1351" y="248"/>
                </a:lnTo>
                <a:lnTo>
                  <a:pt x="1356" y="246"/>
                </a:lnTo>
                <a:lnTo>
                  <a:pt x="1358" y="246"/>
                </a:lnTo>
                <a:lnTo>
                  <a:pt x="1361" y="246"/>
                </a:lnTo>
                <a:lnTo>
                  <a:pt x="1363" y="248"/>
                </a:lnTo>
                <a:lnTo>
                  <a:pt x="1363" y="248"/>
                </a:lnTo>
                <a:lnTo>
                  <a:pt x="1363" y="248"/>
                </a:lnTo>
                <a:lnTo>
                  <a:pt x="1363" y="248"/>
                </a:lnTo>
                <a:lnTo>
                  <a:pt x="1363" y="250"/>
                </a:lnTo>
                <a:lnTo>
                  <a:pt x="1361" y="250"/>
                </a:lnTo>
                <a:lnTo>
                  <a:pt x="1361" y="250"/>
                </a:lnTo>
                <a:lnTo>
                  <a:pt x="1358" y="250"/>
                </a:lnTo>
                <a:lnTo>
                  <a:pt x="1356" y="253"/>
                </a:lnTo>
                <a:lnTo>
                  <a:pt x="1354" y="253"/>
                </a:lnTo>
                <a:lnTo>
                  <a:pt x="1351" y="250"/>
                </a:lnTo>
                <a:lnTo>
                  <a:pt x="1351" y="250"/>
                </a:lnTo>
                <a:lnTo>
                  <a:pt x="1349" y="250"/>
                </a:lnTo>
                <a:lnTo>
                  <a:pt x="1349" y="246"/>
                </a:lnTo>
                <a:lnTo>
                  <a:pt x="1349" y="243"/>
                </a:lnTo>
                <a:lnTo>
                  <a:pt x="1346" y="243"/>
                </a:lnTo>
                <a:lnTo>
                  <a:pt x="1346" y="243"/>
                </a:lnTo>
                <a:lnTo>
                  <a:pt x="1346" y="243"/>
                </a:lnTo>
                <a:lnTo>
                  <a:pt x="1344" y="246"/>
                </a:lnTo>
                <a:lnTo>
                  <a:pt x="1344" y="246"/>
                </a:lnTo>
                <a:lnTo>
                  <a:pt x="1344" y="246"/>
                </a:lnTo>
                <a:lnTo>
                  <a:pt x="1346" y="248"/>
                </a:lnTo>
                <a:lnTo>
                  <a:pt x="1346" y="248"/>
                </a:lnTo>
                <a:lnTo>
                  <a:pt x="1346" y="248"/>
                </a:lnTo>
                <a:lnTo>
                  <a:pt x="1344" y="248"/>
                </a:lnTo>
                <a:lnTo>
                  <a:pt x="1342" y="248"/>
                </a:lnTo>
                <a:lnTo>
                  <a:pt x="1339" y="250"/>
                </a:lnTo>
                <a:lnTo>
                  <a:pt x="1337" y="250"/>
                </a:lnTo>
                <a:lnTo>
                  <a:pt x="1335" y="250"/>
                </a:lnTo>
                <a:lnTo>
                  <a:pt x="1335" y="250"/>
                </a:lnTo>
                <a:lnTo>
                  <a:pt x="1332" y="250"/>
                </a:lnTo>
                <a:lnTo>
                  <a:pt x="1330" y="248"/>
                </a:lnTo>
                <a:lnTo>
                  <a:pt x="1328" y="248"/>
                </a:lnTo>
                <a:lnTo>
                  <a:pt x="1320" y="248"/>
                </a:lnTo>
                <a:lnTo>
                  <a:pt x="1318" y="248"/>
                </a:lnTo>
                <a:lnTo>
                  <a:pt x="1316" y="248"/>
                </a:lnTo>
                <a:lnTo>
                  <a:pt x="1316" y="248"/>
                </a:lnTo>
                <a:lnTo>
                  <a:pt x="1313" y="248"/>
                </a:lnTo>
                <a:lnTo>
                  <a:pt x="1311" y="248"/>
                </a:lnTo>
                <a:lnTo>
                  <a:pt x="1309" y="250"/>
                </a:lnTo>
                <a:lnTo>
                  <a:pt x="1309" y="250"/>
                </a:lnTo>
                <a:lnTo>
                  <a:pt x="1302" y="250"/>
                </a:lnTo>
                <a:lnTo>
                  <a:pt x="1299" y="250"/>
                </a:lnTo>
                <a:lnTo>
                  <a:pt x="1297" y="250"/>
                </a:lnTo>
                <a:lnTo>
                  <a:pt x="1294" y="250"/>
                </a:lnTo>
                <a:lnTo>
                  <a:pt x="1292" y="250"/>
                </a:lnTo>
                <a:lnTo>
                  <a:pt x="1290" y="250"/>
                </a:lnTo>
                <a:lnTo>
                  <a:pt x="1290" y="250"/>
                </a:lnTo>
                <a:lnTo>
                  <a:pt x="1287" y="248"/>
                </a:lnTo>
                <a:lnTo>
                  <a:pt x="1285" y="248"/>
                </a:lnTo>
                <a:lnTo>
                  <a:pt x="1285" y="246"/>
                </a:lnTo>
                <a:lnTo>
                  <a:pt x="1283" y="243"/>
                </a:lnTo>
                <a:lnTo>
                  <a:pt x="1280" y="243"/>
                </a:lnTo>
                <a:lnTo>
                  <a:pt x="1278" y="243"/>
                </a:lnTo>
                <a:lnTo>
                  <a:pt x="1273" y="243"/>
                </a:lnTo>
                <a:lnTo>
                  <a:pt x="1271" y="246"/>
                </a:lnTo>
                <a:lnTo>
                  <a:pt x="1268" y="243"/>
                </a:lnTo>
                <a:lnTo>
                  <a:pt x="1266" y="243"/>
                </a:lnTo>
                <a:lnTo>
                  <a:pt x="1266" y="243"/>
                </a:lnTo>
                <a:lnTo>
                  <a:pt x="1266" y="243"/>
                </a:lnTo>
                <a:lnTo>
                  <a:pt x="1266" y="241"/>
                </a:lnTo>
                <a:lnTo>
                  <a:pt x="1268" y="241"/>
                </a:lnTo>
                <a:lnTo>
                  <a:pt x="1266" y="241"/>
                </a:lnTo>
                <a:lnTo>
                  <a:pt x="1264" y="241"/>
                </a:lnTo>
                <a:lnTo>
                  <a:pt x="1264" y="241"/>
                </a:lnTo>
                <a:lnTo>
                  <a:pt x="1264" y="239"/>
                </a:lnTo>
                <a:lnTo>
                  <a:pt x="1264" y="239"/>
                </a:lnTo>
                <a:lnTo>
                  <a:pt x="1264" y="239"/>
                </a:lnTo>
                <a:lnTo>
                  <a:pt x="1264" y="241"/>
                </a:lnTo>
                <a:lnTo>
                  <a:pt x="1261" y="239"/>
                </a:lnTo>
                <a:lnTo>
                  <a:pt x="1261" y="239"/>
                </a:lnTo>
                <a:lnTo>
                  <a:pt x="1261" y="239"/>
                </a:lnTo>
                <a:lnTo>
                  <a:pt x="1261" y="236"/>
                </a:lnTo>
                <a:lnTo>
                  <a:pt x="1264" y="234"/>
                </a:lnTo>
                <a:lnTo>
                  <a:pt x="1264" y="232"/>
                </a:lnTo>
                <a:lnTo>
                  <a:pt x="1264" y="232"/>
                </a:lnTo>
                <a:lnTo>
                  <a:pt x="1264" y="229"/>
                </a:lnTo>
                <a:lnTo>
                  <a:pt x="1264" y="229"/>
                </a:lnTo>
                <a:lnTo>
                  <a:pt x="1261" y="229"/>
                </a:lnTo>
                <a:lnTo>
                  <a:pt x="1259" y="229"/>
                </a:lnTo>
                <a:lnTo>
                  <a:pt x="1257" y="229"/>
                </a:lnTo>
                <a:lnTo>
                  <a:pt x="1250" y="232"/>
                </a:lnTo>
                <a:lnTo>
                  <a:pt x="1247" y="232"/>
                </a:lnTo>
                <a:lnTo>
                  <a:pt x="1238" y="234"/>
                </a:lnTo>
                <a:lnTo>
                  <a:pt x="1233" y="234"/>
                </a:lnTo>
                <a:lnTo>
                  <a:pt x="1224" y="234"/>
                </a:lnTo>
                <a:lnTo>
                  <a:pt x="1224" y="234"/>
                </a:lnTo>
                <a:lnTo>
                  <a:pt x="1217" y="239"/>
                </a:lnTo>
                <a:lnTo>
                  <a:pt x="1214" y="239"/>
                </a:lnTo>
                <a:lnTo>
                  <a:pt x="1214" y="241"/>
                </a:lnTo>
                <a:lnTo>
                  <a:pt x="1217" y="241"/>
                </a:lnTo>
                <a:lnTo>
                  <a:pt x="1217" y="243"/>
                </a:lnTo>
                <a:lnTo>
                  <a:pt x="1217" y="243"/>
                </a:lnTo>
                <a:lnTo>
                  <a:pt x="1219" y="241"/>
                </a:lnTo>
                <a:lnTo>
                  <a:pt x="1219" y="243"/>
                </a:lnTo>
                <a:lnTo>
                  <a:pt x="1224" y="241"/>
                </a:lnTo>
                <a:lnTo>
                  <a:pt x="1226" y="241"/>
                </a:lnTo>
                <a:lnTo>
                  <a:pt x="1226" y="241"/>
                </a:lnTo>
                <a:lnTo>
                  <a:pt x="1226" y="241"/>
                </a:lnTo>
                <a:lnTo>
                  <a:pt x="1228" y="239"/>
                </a:lnTo>
                <a:lnTo>
                  <a:pt x="1231" y="239"/>
                </a:lnTo>
                <a:lnTo>
                  <a:pt x="1233" y="241"/>
                </a:lnTo>
                <a:lnTo>
                  <a:pt x="1235" y="239"/>
                </a:lnTo>
                <a:lnTo>
                  <a:pt x="1238" y="239"/>
                </a:lnTo>
                <a:lnTo>
                  <a:pt x="1238" y="239"/>
                </a:lnTo>
                <a:lnTo>
                  <a:pt x="1240" y="239"/>
                </a:lnTo>
                <a:lnTo>
                  <a:pt x="1240" y="239"/>
                </a:lnTo>
                <a:lnTo>
                  <a:pt x="1243" y="239"/>
                </a:lnTo>
                <a:lnTo>
                  <a:pt x="1245" y="239"/>
                </a:lnTo>
                <a:lnTo>
                  <a:pt x="1245" y="236"/>
                </a:lnTo>
                <a:lnTo>
                  <a:pt x="1247" y="236"/>
                </a:lnTo>
                <a:lnTo>
                  <a:pt x="1252" y="234"/>
                </a:lnTo>
                <a:lnTo>
                  <a:pt x="1257" y="234"/>
                </a:lnTo>
                <a:lnTo>
                  <a:pt x="1257" y="234"/>
                </a:lnTo>
                <a:lnTo>
                  <a:pt x="1259" y="234"/>
                </a:lnTo>
                <a:lnTo>
                  <a:pt x="1259" y="234"/>
                </a:lnTo>
                <a:lnTo>
                  <a:pt x="1257" y="236"/>
                </a:lnTo>
                <a:lnTo>
                  <a:pt x="1254" y="236"/>
                </a:lnTo>
                <a:lnTo>
                  <a:pt x="1254" y="236"/>
                </a:lnTo>
                <a:lnTo>
                  <a:pt x="1252" y="239"/>
                </a:lnTo>
                <a:lnTo>
                  <a:pt x="1250" y="239"/>
                </a:lnTo>
                <a:lnTo>
                  <a:pt x="1247" y="239"/>
                </a:lnTo>
                <a:lnTo>
                  <a:pt x="1245" y="239"/>
                </a:lnTo>
                <a:lnTo>
                  <a:pt x="1245" y="241"/>
                </a:lnTo>
                <a:lnTo>
                  <a:pt x="1243" y="241"/>
                </a:lnTo>
                <a:lnTo>
                  <a:pt x="1243" y="241"/>
                </a:lnTo>
                <a:lnTo>
                  <a:pt x="1240" y="241"/>
                </a:lnTo>
                <a:lnTo>
                  <a:pt x="1240" y="241"/>
                </a:lnTo>
                <a:lnTo>
                  <a:pt x="1238" y="241"/>
                </a:lnTo>
                <a:lnTo>
                  <a:pt x="1235" y="243"/>
                </a:lnTo>
                <a:lnTo>
                  <a:pt x="1235" y="243"/>
                </a:lnTo>
                <a:lnTo>
                  <a:pt x="1233" y="243"/>
                </a:lnTo>
                <a:lnTo>
                  <a:pt x="1233" y="243"/>
                </a:lnTo>
                <a:lnTo>
                  <a:pt x="1231" y="243"/>
                </a:lnTo>
                <a:lnTo>
                  <a:pt x="1231" y="243"/>
                </a:lnTo>
                <a:lnTo>
                  <a:pt x="1228" y="243"/>
                </a:lnTo>
                <a:lnTo>
                  <a:pt x="1226" y="243"/>
                </a:lnTo>
                <a:lnTo>
                  <a:pt x="1226" y="243"/>
                </a:lnTo>
                <a:lnTo>
                  <a:pt x="1221" y="246"/>
                </a:lnTo>
                <a:lnTo>
                  <a:pt x="1221" y="243"/>
                </a:lnTo>
                <a:lnTo>
                  <a:pt x="1221" y="246"/>
                </a:lnTo>
                <a:lnTo>
                  <a:pt x="1221" y="246"/>
                </a:lnTo>
                <a:lnTo>
                  <a:pt x="1219" y="246"/>
                </a:lnTo>
                <a:lnTo>
                  <a:pt x="1217" y="248"/>
                </a:lnTo>
                <a:lnTo>
                  <a:pt x="1214" y="248"/>
                </a:lnTo>
                <a:lnTo>
                  <a:pt x="1212" y="250"/>
                </a:lnTo>
                <a:lnTo>
                  <a:pt x="1212" y="250"/>
                </a:lnTo>
                <a:lnTo>
                  <a:pt x="1212" y="253"/>
                </a:lnTo>
                <a:lnTo>
                  <a:pt x="1214" y="253"/>
                </a:lnTo>
                <a:lnTo>
                  <a:pt x="1214" y="253"/>
                </a:lnTo>
                <a:lnTo>
                  <a:pt x="1212" y="255"/>
                </a:lnTo>
                <a:lnTo>
                  <a:pt x="1212" y="255"/>
                </a:lnTo>
                <a:lnTo>
                  <a:pt x="1212" y="255"/>
                </a:lnTo>
                <a:lnTo>
                  <a:pt x="1209" y="257"/>
                </a:lnTo>
                <a:lnTo>
                  <a:pt x="1209" y="260"/>
                </a:lnTo>
                <a:lnTo>
                  <a:pt x="1212" y="260"/>
                </a:lnTo>
                <a:lnTo>
                  <a:pt x="1212" y="262"/>
                </a:lnTo>
                <a:lnTo>
                  <a:pt x="1209" y="262"/>
                </a:lnTo>
                <a:lnTo>
                  <a:pt x="1209" y="262"/>
                </a:lnTo>
                <a:lnTo>
                  <a:pt x="1209" y="265"/>
                </a:lnTo>
                <a:lnTo>
                  <a:pt x="1209" y="265"/>
                </a:lnTo>
                <a:lnTo>
                  <a:pt x="1207" y="265"/>
                </a:lnTo>
                <a:lnTo>
                  <a:pt x="1207" y="265"/>
                </a:lnTo>
                <a:lnTo>
                  <a:pt x="1207" y="265"/>
                </a:lnTo>
                <a:lnTo>
                  <a:pt x="1207" y="265"/>
                </a:lnTo>
                <a:lnTo>
                  <a:pt x="1205" y="265"/>
                </a:lnTo>
                <a:lnTo>
                  <a:pt x="1205" y="265"/>
                </a:lnTo>
                <a:lnTo>
                  <a:pt x="1205" y="262"/>
                </a:lnTo>
                <a:lnTo>
                  <a:pt x="1202" y="265"/>
                </a:lnTo>
                <a:lnTo>
                  <a:pt x="1202" y="265"/>
                </a:lnTo>
                <a:lnTo>
                  <a:pt x="1200" y="267"/>
                </a:lnTo>
                <a:lnTo>
                  <a:pt x="1198" y="267"/>
                </a:lnTo>
                <a:lnTo>
                  <a:pt x="1198" y="267"/>
                </a:lnTo>
                <a:lnTo>
                  <a:pt x="1198" y="269"/>
                </a:lnTo>
                <a:lnTo>
                  <a:pt x="1200" y="274"/>
                </a:lnTo>
                <a:lnTo>
                  <a:pt x="1198" y="274"/>
                </a:lnTo>
                <a:lnTo>
                  <a:pt x="1198" y="274"/>
                </a:lnTo>
                <a:lnTo>
                  <a:pt x="1198" y="274"/>
                </a:lnTo>
                <a:lnTo>
                  <a:pt x="1198" y="272"/>
                </a:lnTo>
                <a:lnTo>
                  <a:pt x="1198" y="269"/>
                </a:lnTo>
                <a:lnTo>
                  <a:pt x="1198" y="269"/>
                </a:lnTo>
                <a:lnTo>
                  <a:pt x="1195" y="267"/>
                </a:lnTo>
                <a:lnTo>
                  <a:pt x="1195" y="267"/>
                </a:lnTo>
                <a:lnTo>
                  <a:pt x="1195" y="267"/>
                </a:lnTo>
                <a:lnTo>
                  <a:pt x="1195" y="267"/>
                </a:lnTo>
                <a:lnTo>
                  <a:pt x="1195" y="265"/>
                </a:lnTo>
                <a:lnTo>
                  <a:pt x="1195" y="265"/>
                </a:lnTo>
                <a:lnTo>
                  <a:pt x="1193" y="262"/>
                </a:lnTo>
                <a:lnTo>
                  <a:pt x="1193" y="262"/>
                </a:lnTo>
                <a:lnTo>
                  <a:pt x="1195" y="262"/>
                </a:lnTo>
                <a:lnTo>
                  <a:pt x="1195" y="262"/>
                </a:lnTo>
                <a:lnTo>
                  <a:pt x="1198" y="262"/>
                </a:lnTo>
                <a:lnTo>
                  <a:pt x="1200" y="262"/>
                </a:lnTo>
                <a:lnTo>
                  <a:pt x="1200" y="262"/>
                </a:lnTo>
                <a:lnTo>
                  <a:pt x="1202" y="260"/>
                </a:lnTo>
                <a:lnTo>
                  <a:pt x="1202" y="260"/>
                </a:lnTo>
                <a:lnTo>
                  <a:pt x="1205" y="260"/>
                </a:lnTo>
                <a:lnTo>
                  <a:pt x="1205" y="257"/>
                </a:lnTo>
                <a:lnTo>
                  <a:pt x="1202" y="255"/>
                </a:lnTo>
                <a:lnTo>
                  <a:pt x="1202" y="255"/>
                </a:lnTo>
                <a:lnTo>
                  <a:pt x="1202" y="253"/>
                </a:lnTo>
                <a:lnTo>
                  <a:pt x="1202" y="253"/>
                </a:lnTo>
                <a:lnTo>
                  <a:pt x="1200" y="253"/>
                </a:lnTo>
                <a:lnTo>
                  <a:pt x="1200" y="253"/>
                </a:lnTo>
                <a:lnTo>
                  <a:pt x="1195" y="255"/>
                </a:lnTo>
                <a:lnTo>
                  <a:pt x="1195" y="255"/>
                </a:lnTo>
                <a:lnTo>
                  <a:pt x="1195" y="255"/>
                </a:lnTo>
                <a:lnTo>
                  <a:pt x="1195" y="255"/>
                </a:lnTo>
                <a:lnTo>
                  <a:pt x="1195" y="253"/>
                </a:lnTo>
                <a:lnTo>
                  <a:pt x="1198" y="253"/>
                </a:lnTo>
                <a:lnTo>
                  <a:pt x="1198" y="250"/>
                </a:lnTo>
                <a:lnTo>
                  <a:pt x="1198" y="250"/>
                </a:lnTo>
                <a:lnTo>
                  <a:pt x="1195" y="250"/>
                </a:lnTo>
                <a:lnTo>
                  <a:pt x="1191" y="250"/>
                </a:lnTo>
                <a:lnTo>
                  <a:pt x="1191" y="250"/>
                </a:lnTo>
                <a:lnTo>
                  <a:pt x="1191" y="248"/>
                </a:lnTo>
                <a:lnTo>
                  <a:pt x="1191" y="248"/>
                </a:lnTo>
                <a:lnTo>
                  <a:pt x="1188" y="248"/>
                </a:lnTo>
                <a:lnTo>
                  <a:pt x="1188" y="248"/>
                </a:lnTo>
                <a:lnTo>
                  <a:pt x="1188" y="246"/>
                </a:lnTo>
                <a:lnTo>
                  <a:pt x="1188" y="246"/>
                </a:lnTo>
                <a:lnTo>
                  <a:pt x="1188" y="246"/>
                </a:lnTo>
                <a:lnTo>
                  <a:pt x="1186" y="246"/>
                </a:lnTo>
                <a:lnTo>
                  <a:pt x="1183" y="246"/>
                </a:lnTo>
                <a:lnTo>
                  <a:pt x="1176" y="248"/>
                </a:lnTo>
                <a:lnTo>
                  <a:pt x="1172" y="248"/>
                </a:lnTo>
                <a:lnTo>
                  <a:pt x="1172" y="248"/>
                </a:lnTo>
                <a:lnTo>
                  <a:pt x="1169" y="248"/>
                </a:lnTo>
                <a:lnTo>
                  <a:pt x="1169" y="248"/>
                </a:lnTo>
                <a:lnTo>
                  <a:pt x="1169" y="248"/>
                </a:lnTo>
                <a:lnTo>
                  <a:pt x="1167" y="248"/>
                </a:lnTo>
                <a:lnTo>
                  <a:pt x="1165" y="250"/>
                </a:lnTo>
                <a:lnTo>
                  <a:pt x="1162" y="250"/>
                </a:lnTo>
                <a:lnTo>
                  <a:pt x="1155" y="250"/>
                </a:lnTo>
                <a:lnTo>
                  <a:pt x="1155" y="250"/>
                </a:lnTo>
                <a:lnTo>
                  <a:pt x="1153" y="250"/>
                </a:lnTo>
                <a:lnTo>
                  <a:pt x="1150" y="250"/>
                </a:lnTo>
                <a:lnTo>
                  <a:pt x="1150" y="250"/>
                </a:lnTo>
                <a:lnTo>
                  <a:pt x="1143" y="250"/>
                </a:lnTo>
                <a:lnTo>
                  <a:pt x="1141" y="250"/>
                </a:lnTo>
                <a:lnTo>
                  <a:pt x="1141" y="250"/>
                </a:lnTo>
                <a:lnTo>
                  <a:pt x="1134" y="250"/>
                </a:lnTo>
                <a:lnTo>
                  <a:pt x="1131" y="250"/>
                </a:lnTo>
                <a:lnTo>
                  <a:pt x="1129" y="250"/>
                </a:lnTo>
                <a:lnTo>
                  <a:pt x="1127" y="250"/>
                </a:lnTo>
                <a:lnTo>
                  <a:pt x="1127" y="250"/>
                </a:lnTo>
                <a:lnTo>
                  <a:pt x="1124" y="250"/>
                </a:lnTo>
                <a:lnTo>
                  <a:pt x="1122" y="248"/>
                </a:lnTo>
                <a:lnTo>
                  <a:pt x="1120" y="248"/>
                </a:lnTo>
                <a:lnTo>
                  <a:pt x="1117" y="248"/>
                </a:lnTo>
                <a:lnTo>
                  <a:pt x="1117" y="248"/>
                </a:lnTo>
                <a:lnTo>
                  <a:pt x="1115" y="248"/>
                </a:lnTo>
                <a:lnTo>
                  <a:pt x="1113" y="248"/>
                </a:lnTo>
                <a:lnTo>
                  <a:pt x="1115" y="246"/>
                </a:lnTo>
                <a:lnTo>
                  <a:pt x="1120" y="246"/>
                </a:lnTo>
                <a:lnTo>
                  <a:pt x="1120" y="246"/>
                </a:lnTo>
                <a:lnTo>
                  <a:pt x="1120" y="243"/>
                </a:lnTo>
                <a:lnTo>
                  <a:pt x="1122" y="243"/>
                </a:lnTo>
                <a:lnTo>
                  <a:pt x="1122" y="243"/>
                </a:lnTo>
                <a:lnTo>
                  <a:pt x="1127" y="241"/>
                </a:lnTo>
                <a:lnTo>
                  <a:pt x="1129" y="241"/>
                </a:lnTo>
                <a:lnTo>
                  <a:pt x="1136" y="241"/>
                </a:lnTo>
                <a:lnTo>
                  <a:pt x="1139" y="241"/>
                </a:lnTo>
                <a:lnTo>
                  <a:pt x="1141" y="241"/>
                </a:lnTo>
                <a:lnTo>
                  <a:pt x="1141" y="239"/>
                </a:lnTo>
                <a:lnTo>
                  <a:pt x="1143" y="239"/>
                </a:lnTo>
                <a:lnTo>
                  <a:pt x="1143" y="239"/>
                </a:lnTo>
                <a:lnTo>
                  <a:pt x="1143" y="239"/>
                </a:lnTo>
                <a:lnTo>
                  <a:pt x="1143" y="236"/>
                </a:lnTo>
                <a:lnTo>
                  <a:pt x="1143" y="236"/>
                </a:lnTo>
                <a:lnTo>
                  <a:pt x="1143" y="236"/>
                </a:lnTo>
                <a:lnTo>
                  <a:pt x="1143" y="234"/>
                </a:lnTo>
                <a:lnTo>
                  <a:pt x="1141" y="232"/>
                </a:lnTo>
                <a:lnTo>
                  <a:pt x="1139" y="229"/>
                </a:lnTo>
                <a:lnTo>
                  <a:pt x="1136" y="229"/>
                </a:lnTo>
                <a:lnTo>
                  <a:pt x="1134" y="229"/>
                </a:lnTo>
                <a:lnTo>
                  <a:pt x="1131" y="227"/>
                </a:lnTo>
                <a:lnTo>
                  <a:pt x="1129" y="227"/>
                </a:lnTo>
                <a:lnTo>
                  <a:pt x="1129" y="227"/>
                </a:lnTo>
                <a:lnTo>
                  <a:pt x="1127" y="227"/>
                </a:lnTo>
                <a:lnTo>
                  <a:pt x="1124" y="227"/>
                </a:lnTo>
                <a:lnTo>
                  <a:pt x="1124" y="227"/>
                </a:lnTo>
                <a:lnTo>
                  <a:pt x="1122" y="227"/>
                </a:lnTo>
                <a:lnTo>
                  <a:pt x="1124" y="229"/>
                </a:lnTo>
                <a:lnTo>
                  <a:pt x="1124" y="229"/>
                </a:lnTo>
                <a:lnTo>
                  <a:pt x="1122" y="229"/>
                </a:lnTo>
                <a:lnTo>
                  <a:pt x="1120" y="229"/>
                </a:lnTo>
                <a:lnTo>
                  <a:pt x="1120" y="229"/>
                </a:lnTo>
                <a:lnTo>
                  <a:pt x="1117" y="229"/>
                </a:lnTo>
                <a:lnTo>
                  <a:pt x="1113" y="229"/>
                </a:lnTo>
                <a:lnTo>
                  <a:pt x="1110" y="229"/>
                </a:lnTo>
                <a:lnTo>
                  <a:pt x="1110" y="229"/>
                </a:lnTo>
                <a:lnTo>
                  <a:pt x="1108" y="229"/>
                </a:lnTo>
                <a:lnTo>
                  <a:pt x="1103" y="227"/>
                </a:lnTo>
                <a:lnTo>
                  <a:pt x="1101" y="227"/>
                </a:lnTo>
                <a:lnTo>
                  <a:pt x="1098" y="224"/>
                </a:lnTo>
                <a:lnTo>
                  <a:pt x="1096" y="224"/>
                </a:lnTo>
                <a:lnTo>
                  <a:pt x="1096" y="222"/>
                </a:lnTo>
                <a:lnTo>
                  <a:pt x="1094" y="222"/>
                </a:lnTo>
                <a:lnTo>
                  <a:pt x="1082" y="222"/>
                </a:lnTo>
                <a:lnTo>
                  <a:pt x="1080" y="220"/>
                </a:lnTo>
                <a:lnTo>
                  <a:pt x="1077" y="220"/>
                </a:lnTo>
                <a:lnTo>
                  <a:pt x="1075" y="217"/>
                </a:lnTo>
                <a:lnTo>
                  <a:pt x="1075" y="215"/>
                </a:lnTo>
                <a:lnTo>
                  <a:pt x="1070" y="215"/>
                </a:lnTo>
                <a:lnTo>
                  <a:pt x="1068" y="213"/>
                </a:lnTo>
                <a:lnTo>
                  <a:pt x="1065" y="213"/>
                </a:lnTo>
                <a:lnTo>
                  <a:pt x="1063" y="213"/>
                </a:lnTo>
                <a:lnTo>
                  <a:pt x="1058" y="213"/>
                </a:lnTo>
                <a:lnTo>
                  <a:pt x="1054" y="213"/>
                </a:lnTo>
                <a:lnTo>
                  <a:pt x="1054" y="213"/>
                </a:lnTo>
                <a:lnTo>
                  <a:pt x="1051" y="213"/>
                </a:lnTo>
                <a:lnTo>
                  <a:pt x="1049" y="213"/>
                </a:lnTo>
                <a:lnTo>
                  <a:pt x="1049" y="213"/>
                </a:lnTo>
                <a:lnTo>
                  <a:pt x="1046" y="215"/>
                </a:lnTo>
                <a:lnTo>
                  <a:pt x="1044" y="215"/>
                </a:lnTo>
                <a:lnTo>
                  <a:pt x="1042" y="217"/>
                </a:lnTo>
                <a:lnTo>
                  <a:pt x="1039" y="217"/>
                </a:lnTo>
                <a:lnTo>
                  <a:pt x="1037" y="217"/>
                </a:lnTo>
                <a:lnTo>
                  <a:pt x="1035" y="220"/>
                </a:lnTo>
                <a:lnTo>
                  <a:pt x="1035" y="220"/>
                </a:lnTo>
                <a:lnTo>
                  <a:pt x="1032" y="220"/>
                </a:lnTo>
                <a:lnTo>
                  <a:pt x="1025" y="220"/>
                </a:lnTo>
                <a:lnTo>
                  <a:pt x="1025" y="220"/>
                </a:lnTo>
                <a:lnTo>
                  <a:pt x="1023" y="220"/>
                </a:lnTo>
                <a:lnTo>
                  <a:pt x="1020" y="220"/>
                </a:lnTo>
                <a:lnTo>
                  <a:pt x="1020" y="220"/>
                </a:lnTo>
                <a:lnTo>
                  <a:pt x="1020" y="220"/>
                </a:lnTo>
                <a:lnTo>
                  <a:pt x="1023" y="220"/>
                </a:lnTo>
                <a:lnTo>
                  <a:pt x="1025" y="217"/>
                </a:lnTo>
                <a:lnTo>
                  <a:pt x="1030" y="215"/>
                </a:lnTo>
                <a:lnTo>
                  <a:pt x="1032" y="215"/>
                </a:lnTo>
                <a:lnTo>
                  <a:pt x="1030" y="215"/>
                </a:lnTo>
                <a:lnTo>
                  <a:pt x="1030" y="213"/>
                </a:lnTo>
                <a:lnTo>
                  <a:pt x="1032" y="210"/>
                </a:lnTo>
                <a:lnTo>
                  <a:pt x="1035" y="210"/>
                </a:lnTo>
                <a:lnTo>
                  <a:pt x="1035" y="208"/>
                </a:lnTo>
                <a:lnTo>
                  <a:pt x="1037" y="208"/>
                </a:lnTo>
                <a:lnTo>
                  <a:pt x="1037" y="208"/>
                </a:lnTo>
                <a:lnTo>
                  <a:pt x="1037" y="208"/>
                </a:lnTo>
                <a:lnTo>
                  <a:pt x="1035" y="208"/>
                </a:lnTo>
                <a:lnTo>
                  <a:pt x="1032" y="208"/>
                </a:lnTo>
                <a:lnTo>
                  <a:pt x="1032" y="208"/>
                </a:lnTo>
                <a:lnTo>
                  <a:pt x="1028" y="208"/>
                </a:lnTo>
                <a:lnTo>
                  <a:pt x="1028" y="208"/>
                </a:lnTo>
                <a:lnTo>
                  <a:pt x="1028" y="210"/>
                </a:lnTo>
                <a:lnTo>
                  <a:pt x="1028" y="210"/>
                </a:lnTo>
                <a:lnTo>
                  <a:pt x="1030" y="210"/>
                </a:lnTo>
                <a:lnTo>
                  <a:pt x="1030" y="210"/>
                </a:lnTo>
                <a:lnTo>
                  <a:pt x="1030" y="210"/>
                </a:lnTo>
                <a:lnTo>
                  <a:pt x="1028" y="210"/>
                </a:lnTo>
                <a:lnTo>
                  <a:pt x="1025" y="210"/>
                </a:lnTo>
                <a:lnTo>
                  <a:pt x="1023" y="213"/>
                </a:lnTo>
                <a:lnTo>
                  <a:pt x="1023" y="213"/>
                </a:lnTo>
                <a:lnTo>
                  <a:pt x="1020" y="213"/>
                </a:lnTo>
                <a:lnTo>
                  <a:pt x="1020" y="213"/>
                </a:lnTo>
                <a:lnTo>
                  <a:pt x="1018" y="215"/>
                </a:lnTo>
                <a:lnTo>
                  <a:pt x="1018" y="215"/>
                </a:lnTo>
                <a:lnTo>
                  <a:pt x="1016" y="215"/>
                </a:lnTo>
                <a:lnTo>
                  <a:pt x="1013" y="215"/>
                </a:lnTo>
                <a:lnTo>
                  <a:pt x="1013" y="217"/>
                </a:lnTo>
                <a:lnTo>
                  <a:pt x="1013" y="220"/>
                </a:lnTo>
                <a:lnTo>
                  <a:pt x="1013" y="220"/>
                </a:lnTo>
                <a:lnTo>
                  <a:pt x="1009" y="222"/>
                </a:lnTo>
                <a:lnTo>
                  <a:pt x="1006" y="222"/>
                </a:lnTo>
                <a:lnTo>
                  <a:pt x="1004" y="220"/>
                </a:lnTo>
                <a:lnTo>
                  <a:pt x="1002" y="220"/>
                </a:lnTo>
                <a:lnTo>
                  <a:pt x="1002" y="220"/>
                </a:lnTo>
                <a:lnTo>
                  <a:pt x="999" y="217"/>
                </a:lnTo>
                <a:lnTo>
                  <a:pt x="999" y="215"/>
                </a:lnTo>
                <a:lnTo>
                  <a:pt x="999" y="213"/>
                </a:lnTo>
                <a:lnTo>
                  <a:pt x="999" y="213"/>
                </a:lnTo>
                <a:lnTo>
                  <a:pt x="1002" y="210"/>
                </a:lnTo>
                <a:lnTo>
                  <a:pt x="1002" y="208"/>
                </a:lnTo>
                <a:lnTo>
                  <a:pt x="1004" y="206"/>
                </a:lnTo>
                <a:lnTo>
                  <a:pt x="1004" y="203"/>
                </a:lnTo>
                <a:lnTo>
                  <a:pt x="1004" y="203"/>
                </a:lnTo>
                <a:lnTo>
                  <a:pt x="1002" y="201"/>
                </a:lnTo>
                <a:lnTo>
                  <a:pt x="1002" y="201"/>
                </a:lnTo>
                <a:lnTo>
                  <a:pt x="999" y="198"/>
                </a:lnTo>
                <a:lnTo>
                  <a:pt x="999" y="198"/>
                </a:lnTo>
                <a:lnTo>
                  <a:pt x="997" y="201"/>
                </a:lnTo>
                <a:lnTo>
                  <a:pt x="994" y="201"/>
                </a:lnTo>
                <a:lnTo>
                  <a:pt x="994" y="203"/>
                </a:lnTo>
                <a:lnTo>
                  <a:pt x="994" y="203"/>
                </a:lnTo>
                <a:lnTo>
                  <a:pt x="994" y="203"/>
                </a:lnTo>
                <a:lnTo>
                  <a:pt x="994" y="203"/>
                </a:lnTo>
                <a:lnTo>
                  <a:pt x="992" y="203"/>
                </a:lnTo>
                <a:lnTo>
                  <a:pt x="994" y="206"/>
                </a:lnTo>
                <a:lnTo>
                  <a:pt x="997" y="206"/>
                </a:lnTo>
                <a:lnTo>
                  <a:pt x="994" y="206"/>
                </a:lnTo>
                <a:lnTo>
                  <a:pt x="990" y="206"/>
                </a:lnTo>
                <a:lnTo>
                  <a:pt x="985" y="208"/>
                </a:lnTo>
                <a:lnTo>
                  <a:pt x="983" y="210"/>
                </a:lnTo>
                <a:lnTo>
                  <a:pt x="980" y="210"/>
                </a:lnTo>
                <a:lnTo>
                  <a:pt x="973" y="213"/>
                </a:lnTo>
                <a:lnTo>
                  <a:pt x="971" y="215"/>
                </a:lnTo>
                <a:lnTo>
                  <a:pt x="969" y="215"/>
                </a:lnTo>
                <a:lnTo>
                  <a:pt x="966" y="215"/>
                </a:lnTo>
                <a:lnTo>
                  <a:pt x="966" y="215"/>
                </a:lnTo>
                <a:lnTo>
                  <a:pt x="966" y="215"/>
                </a:lnTo>
                <a:lnTo>
                  <a:pt x="966" y="213"/>
                </a:lnTo>
                <a:lnTo>
                  <a:pt x="969" y="213"/>
                </a:lnTo>
                <a:lnTo>
                  <a:pt x="971" y="213"/>
                </a:lnTo>
                <a:lnTo>
                  <a:pt x="973" y="210"/>
                </a:lnTo>
                <a:lnTo>
                  <a:pt x="973" y="210"/>
                </a:lnTo>
                <a:lnTo>
                  <a:pt x="973" y="210"/>
                </a:lnTo>
                <a:lnTo>
                  <a:pt x="973" y="210"/>
                </a:lnTo>
                <a:lnTo>
                  <a:pt x="971" y="210"/>
                </a:lnTo>
                <a:lnTo>
                  <a:pt x="969" y="213"/>
                </a:lnTo>
                <a:lnTo>
                  <a:pt x="966" y="213"/>
                </a:lnTo>
                <a:lnTo>
                  <a:pt x="961" y="213"/>
                </a:lnTo>
                <a:lnTo>
                  <a:pt x="952" y="215"/>
                </a:lnTo>
                <a:lnTo>
                  <a:pt x="947" y="215"/>
                </a:lnTo>
                <a:lnTo>
                  <a:pt x="943" y="217"/>
                </a:lnTo>
                <a:lnTo>
                  <a:pt x="940" y="220"/>
                </a:lnTo>
                <a:lnTo>
                  <a:pt x="933" y="222"/>
                </a:lnTo>
                <a:lnTo>
                  <a:pt x="931" y="222"/>
                </a:lnTo>
                <a:lnTo>
                  <a:pt x="928" y="224"/>
                </a:lnTo>
                <a:lnTo>
                  <a:pt x="931" y="222"/>
                </a:lnTo>
                <a:lnTo>
                  <a:pt x="933" y="220"/>
                </a:lnTo>
                <a:lnTo>
                  <a:pt x="933" y="220"/>
                </a:lnTo>
                <a:lnTo>
                  <a:pt x="933" y="220"/>
                </a:lnTo>
                <a:lnTo>
                  <a:pt x="933" y="220"/>
                </a:lnTo>
                <a:lnTo>
                  <a:pt x="933" y="220"/>
                </a:lnTo>
                <a:lnTo>
                  <a:pt x="931" y="220"/>
                </a:lnTo>
                <a:lnTo>
                  <a:pt x="928" y="220"/>
                </a:lnTo>
                <a:lnTo>
                  <a:pt x="928" y="220"/>
                </a:lnTo>
                <a:lnTo>
                  <a:pt x="928" y="220"/>
                </a:lnTo>
                <a:lnTo>
                  <a:pt x="928" y="220"/>
                </a:lnTo>
                <a:lnTo>
                  <a:pt x="926" y="220"/>
                </a:lnTo>
                <a:lnTo>
                  <a:pt x="926" y="220"/>
                </a:lnTo>
                <a:lnTo>
                  <a:pt x="924" y="220"/>
                </a:lnTo>
                <a:lnTo>
                  <a:pt x="921" y="220"/>
                </a:lnTo>
                <a:lnTo>
                  <a:pt x="921" y="220"/>
                </a:lnTo>
                <a:lnTo>
                  <a:pt x="921" y="220"/>
                </a:lnTo>
                <a:lnTo>
                  <a:pt x="921" y="222"/>
                </a:lnTo>
                <a:lnTo>
                  <a:pt x="919" y="222"/>
                </a:lnTo>
                <a:lnTo>
                  <a:pt x="914" y="222"/>
                </a:lnTo>
                <a:lnTo>
                  <a:pt x="912" y="224"/>
                </a:lnTo>
                <a:lnTo>
                  <a:pt x="909" y="224"/>
                </a:lnTo>
                <a:lnTo>
                  <a:pt x="907" y="224"/>
                </a:lnTo>
                <a:lnTo>
                  <a:pt x="902" y="227"/>
                </a:lnTo>
                <a:lnTo>
                  <a:pt x="902" y="227"/>
                </a:lnTo>
                <a:lnTo>
                  <a:pt x="900" y="227"/>
                </a:lnTo>
                <a:lnTo>
                  <a:pt x="900" y="227"/>
                </a:lnTo>
                <a:lnTo>
                  <a:pt x="900" y="229"/>
                </a:lnTo>
                <a:lnTo>
                  <a:pt x="898" y="229"/>
                </a:lnTo>
                <a:lnTo>
                  <a:pt x="900" y="229"/>
                </a:lnTo>
                <a:lnTo>
                  <a:pt x="900" y="229"/>
                </a:lnTo>
                <a:lnTo>
                  <a:pt x="900" y="229"/>
                </a:lnTo>
                <a:lnTo>
                  <a:pt x="898" y="232"/>
                </a:lnTo>
                <a:lnTo>
                  <a:pt x="891" y="229"/>
                </a:lnTo>
                <a:lnTo>
                  <a:pt x="888" y="229"/>
                </a:lnTo>
                <a:lnTo>
                  <a:pt x="888" y="232"/>
                </a:lnTo>
                <a:lnTo>
                  <a:pt x="891" y="232"/>
                </a:lnTo>
                <a:lnTo>
                  <a:pt x="891" y="232"/>
                </a:lnTo>
                <a:lnTo>
                  <a:pt x="888" y="232"/>
                </a:lnTo>
                <a:lnTo>
                  <a:pt x="888" y="232"/>
                </a:lnTo>
                <a:lnTo>
                  <a:pt x="888" y="232"/>
                </a:lnTo>
                <a:lnTo>
                  <a:pt x="888" y="229"/>
                </a:lnTo>
                <a:lnTo>
                  <a:pt x="891" y="229"/>
                </a:lnTo>
                <a:lnTo>
                  <a:pt x="893" y="227"/>
                </a:lnTo>
                <a:lnTo>
                  <a:pt x="898" y="227"/>
                </a:lnTo>
                <a:lnTo>
                  <a:pt x="900" y="224"/>
                </a:lnTo>
                <a:lnTo>
                  <a:pt x="905" y="224"/>
                </a:lnTo>
                <a:lnTo>
                  <a:pt x="907" y="222"/>
                </a:lnTo>
                <a:lnTo>
                  <a:pt x="909" y="222"/>
                </a:lnTo>
                <a:lnTo>
                  <a:pt x="914" y="222"/>
                </a:lnTo>
                <a:lnTo>
                  <a:pt x="917" y="220"/>
                </a:lnTo>
                <a:lnTo>
                  <a:pt x="919" y="220"/>
                </a:lnTo>
                <a:lnTo>
                  <a:pt x="924" y="217"/>
                </a:lnTo>
                <a:lnTo>
                  <a:pt x="924" y="217"/>
                </a:lnTo>
                <a:lnTo>
                  <a:pt x="926" y="217"/>
                </a:lnTo>
                <a:lnTo>
                  <a:pt x="931" y="217"/>
                </a:lnTo>
                <a:lnTo>
                  <a:pt x="933" y="217"/>
                </a:lnTo>
                <a:lnTo>
                  <a:pt x="935" y="217"/>
                </a:lnTo>
                <a:lnTo>
                  <a:pt x="938" y="215"/>
                </a:lnTo>
                <a:lnTo>
                  <a:pt x="940" y="215"/>
                </a:lnTo>
                <a:lnTo>
                  <a:pt x="943" y="215"/>
                </a:lnTo>
                <a:lnTo>
                  <a:pt x="950" y="213"/>
                </a:lnTo>
                <a:lnTo>
                  <a:pt x="964" y="210"/>
                </a:lnTo>
                <a:lnTo>
                  <a:pt x="969" y="208"/>
                </a:lnTo>
                <a:lnTo>
                  <a:pt x="969" y="208"/>
                </a:lnTo>
                <a:lnTo>
                  <a:pt x="969" y="206"/>
                </a:lnTo>
                <a:lnTo>
                  <a:pt x="969" y="206"/>
                </a:lnTo>
                <a:lnTo>
                  <a:pt x="969" y="206"/>
                </a:lnTo>
                <a:lnTo>
                  <a:pt x="964" y="208"/>
                </a:lnTo>
                <a:lnTo>
                  <a:pt x="964" y="208"/>
                </a:lnTo>
                <a:lnTo>
                  <a:pt x="961" y="208"/>
                </a:lnTo>
                <a:lnTo>
                  <a:pt x="959" y="208"/>
                </a:lnTo>
                <a:lnTo>
                  <a:pt x="959" y="208"/>
                </a:lnTo>
                <a:lnTo>
                  <a:pt x="957" y="208"/>
                </a:lnTo>
                <a:lnTo>
                  <a:pt x="957" y="208"/>
                </a:lnTo>
                <a:lnTo>
                  <a:pt x="954" y="208"/>
                </a:lnTo>
                <a:lnTo>
                  <a:pt x="950" y="208"/>
                </a:lnTo>
                <a:lnTo>
                  <a:pt x="947" y="210"/>
                </a:lnTo>
                <a:lnTo>
                  <a:pt x="945" y="210"/>
                </a:lnTo>
                <a:lnTo>
                  <a:pt x="943" y="210"/>
                </a:lnTo>
                <a:lnTo>
                  <a:pt x="943" y="210"/>
                </a:lnTo>
                <a:lnTo>
                  <a:pt x="940" y="210"/>
                </a:lnTo>
                <a:lnTo>
                  <a:pt x="938" y="210"/>
                </a:lnTo>
                <a:lnTo>
                  <a:pt x="935" y="213"/>
                </a:lnTo>
                <a:lnTo>
                  <a:pt x="928" y="215"/>
                </a:lnTo>
                <a:lnTo>
                  <a:pt x="924" y="215"/>
                </a:lnTo>
                <a:lnTo>
                  <a:pt x="924" y="215"/>
                </a:lnTo>
                <a:lnTo>
                  <a:pt x="924" y="215"/>
                </a:lnTo>
                <a:lnTo>
                  <a:pt x="921" y="215"/>
                </a:lnTo>
                <a:lnTo>
                  <a:pt x="919" y="215"/>
                </a:lnTo>
                <a:lnTo>
                  <a:pt x="919" y="215"/>
                </a:lnTo>
                <a:lnTo>
                  <a:pt x="919" y="215"/>
                </a:lnTo>
                <a:lnTo>
                  <a:pt x="919" y="215"/>
                </a:lnTo>
                <a:lnTo>
                  <a:pt x="921" y="215"/>
                </a:lnTo>
                <a:lnTo>
                  <a:pt x="919" y="215"/>
                </a:lnTo>
                <a:lnTo>
                  <a:pt x="919" y="215"/>
                </a:lnTo>
                <a:lnTo>
                  <a:pt x="919" y="215"/>
                </a:lnTo>
                <a:lnTo>
                  <a:pt x="914" y="215"/>
                </a:lnTo>
                <a:lnTo>
                  <a:pt x="912" y="215"/>
                </a:lnTo>
                <a:lnTo>
                  <a:pt x="907" y="217"/>
                </a:lnTo>
                <a:lnTo>
                  <a:pt x="907" y="220"/>
                </a:lnTo>
                <a:lnTo>
                  <a:pt x="905" y="220"/>
                </a:lnTo>
                <a:lnTo>
                  <a:pt x="902" y="220"/>
                </a:lnTo>
                <a:lnTo>
                  <a:pt x="900" y="220"/>
                </a:lnTo>
                <a:lnTo>
                  <a:pt x="895" y="220"/>
                </a:lnTo>
                <a:lnTo>
                  <a:pt x="891" y="222"/>
                </a:lnTo>
                <a:lnTo>
                  <a:pt x="886" y="222"/>
                </a:lnTo>
                <a:lnTo>
                  <a:pt x="888" y="222"/>
                </a:lnTo>
                <a:lnTo>
                  <a:pt x="893" y="220"/>
                </a:lnTo>
                <a:lnTo>
                  <a:pt x="893" y="220"/>
                </a:lnTo>
                <a:lnTo>
                  <a:pt x="898" y="217"/>
                </a:lnTo>
                <a:lnTo>
                  <a:pt x="898" y="217"/>
                </a:lnTo>
                <a:lnTo>
                  <a:pt x="895" y="217"/>
                </a:lnTo>
                <a:lnTo>
                  <a:pt x="895" y="217"/>
                </a:lnTo>
                <a:lnTo>
                  <a:pt x="895" y="215"/>
                </a:lnTo>
                <a:lnTo>
                  <a:pt x="895" y="215"/>
                </a:lnTo>
                <a:lnTo>
                  <a:pt x="893" y="215"/>
                </a:lnTo>
                <a:lnTo>
                  <a:pt x="893" y="215"/>
                </a:lnTo>
                <a:lnTo>
                  <a:pt x="891" y="215"/>
                </a:lnTo>
                <a:lnTo>
                  <a:pt x="891" y="217"/>
                </a:lnTo>
                <a:lnTo>
                  <a:pt x="891" y="217"/>
                </a:lnTo>
                <a:lnTo>
                  <a:pt x="888" y="220"/>
                </a:lnTo>
                <a:lnTo>
                  <a:pt x="888" y="220"/>
                </a:lnTo>
                <a:lnTo>
                  <a:pt x="883" y="220"/>
                </a:lnTo>
                <a:lnTo>
                  <a:pt x="879" y="220"/>
                </a:lnTo>
                <a:lnTo>
                  <a:pt x="879" y="220"/>
                </a:lnTo>
                <a:lnTo>
                  <a:pt x="876" y="220"/>
                </a:lnTo>
                <a:lnTo>
                  <a:pt x="874" y="222"/>
                </a:lnTo>
                <a:lnTo>
                  <a:pt x="874" y="222"/>
                </a:lnTo>
                <a:lnTo>
                  <a:pt x="872" y="222"/>
                </a:lnTo>
                <a:lnTo>
                  <a:pt x="869" y="222"/>
                </a:lnTo>
                <a:lnTo>
                  <a:pt x="867" y="222"/>
                </a:lnTo>
                <a:lnTo>
                  <a:pt x="860" y="224"/>
                </a:lnTo>
                <a:lnTo>
                  <a:pt x="860" y="227"/>
                </a:lnTo>
                <a:lnTo>
                  <a:pt x="862" y="227"/>
                </a:lnTo>
                <a:lnTo>
                  <a:pt x="862" y="227"/>
                </a:lnTo>
                <a:lnTo>
                  <a:pt x="862" y="227"/>
                </a:lnTo>
                <a:lnTo>
                  <a:pt x="862" y="227"/>
                </a:lnTo>
                <a:lnTo>
                  <a:pt x="860" y="227"/>
                </a:lnTo>
                <a:lnTo>
                  <a:pt x="857" y="227"/>
                </a:lnTo>
                <a:lnTo>
                  <a:pt x="857" y="227"/>
                </a:lnTo>
                <a:lnTo>
                  <a:pt x="857" y="227"/>
                </a:lnTo>
                <a:lnTo>
                  <a:pt x="855" y="229"/>
                </a:lnTo>
                <a:lnTo>
                  <a:pt x="855" y="229"/>
                </a:lnTo>
                <a:lnTo>
                  <a:pt x="860" y="229"/>
                </a:lnTo>
                <a:lnTo>
                  <a:pt x="860" y="229"/>
                </a:lnTo>
                <a:lnTo>
                  <a:pt x="860" y="229"/>
                </a:lnTo>
                <a:lnTo>
                  <a:pt x="860" y="232"/>
                </a:lnTo>
                <a:lnTo>
                  <a:pt x="860" y="234"/>
                </a:lnTo>
                <a:lnTo>
                  <a:pt x="857" y="232"/>
                </a:lnTo>
                <a:lnTo>
                  <a:pt x="855" y="229"/>
                </a:lnTo>
                <a:lnTo>
                  <a:pt x="853" y="229"/>
                </a:lnTo>
                <a:lnTo>
                  <a:pt x="848" y="229"/>
                </a:lnTo>
                <a:lnTo>
                  <a:pt x="843" y="229"/>
                </a:lnTo>
                <a:lnTo>
                  <a:pt x="841" y="229"/>
                </a:lnTo>
                <a:lnTo>
                  <a:pt x="839" y="227"/>
                </a:lnTo>
                <a:lnTo>
                  <a:pt x="834" y="224"/>
                </a:lnTo>
                <a:lnTo>
                  <a:pt x="832" y="224"/>
                </a:lnTo>
                <a:lnTo>
                  <a:pt x="832" y="224"/>
                </a:lnTo>
                <a:lnTo>
                  <a:pt x="827" y="222"/>
                </a:lnTo>
                <a:lnTo>
                  <a:pt x="824" y="217"/>
                </a:lnTo>
                <a:lnTo>
                  <a:pt x="817" y="217"/>
                </a:lnTo>
                <a:lnTo>
                  <a:pt x="810" y="217"/>
                </a:lnTo>
                <a:lnTo>
                  <a:pt x="806" y="215"/>
                </a:lnTo>
                <a:lnTo>
                  <a:pt x="803" y="215"/>
                </a:lnTo>
                <a:lnTo>
                  <a:pt x="803" y="215"/>
                </a:lnTo>
                <a:lnTo>
                  <a:pt x="801" y="215"/>
                </a:lnTo>
                <a:lnTo>
                  <a:pt x="801" y="215"/>
                </a:lnTo>
                <a:lnTo>
                  <a:pt x="798" y="215"/>
                </a:lnTo>
                <a:lnTo>
                  <a:pt x="798" y="215"/>
                </a:lnTo>
                <a:lnTo>
                  <a:pt x="798" y="213"/>
                </a:lnTo>
                <a:lnTo>
                  <a:pt x="791" y="213"/>
                </a:lnTo>
                <a:lnTo>
                  <a:pt x="791" y="210"/>
                </a:lnTo>
                <a:lnTo>
                  <a:pt x="791" y="208"/>
                </a:lnTo>
                <a:lnTo>
                  <a:pt x="787" y="208"/>
                </a:lnTo>
                <a:lnTo>
                  <a:pt x="784" y="208"/>
                </a:lnTo>
                <a:lnTo>
                  <a:pt x="784" y="208"/>
                </a:lnTo>
                <a:lnTo>
                  <a:pt x="782" y="208"/>
                </a:lnTo>
                <a:lnTo>
                  <a:pt x="780" y="208"/>
                </a:lnTo>
                <a:lnTo>
                  <a:pt x="772" y="208"/>
                </a:lnTo>
                <a:lnTo>
                  <a:pt x="768" y="208"/>
                </a:lnTo>
                <a:lnTo>
                  <a:pt x="763" y="210"/>
                </a:lnTo>
                <a:lnTo>
                  <a:pt x="756" y="210"/>
                </a:lnTo>
                <a:lnTo>
                  <a:pt x="756" y="208"/>
                </a:lnTo>
                <a:lnTo>
                  <a:pt x="754" y="208"/>
                </a:lnTo>
                <a:lnTo>
                  <a:pt x="751" y="206"/>
                </a:lnTo>
                <a:lnTo>
                  <a:pt x="749" y="208"/>
                </a:lnTo>
                <a:lnTo>
                  <a:pt x="746" y="206"/>
                </a:lnTo>
                <a:lnTo>
                  <a:pt x="739" y="206"/>
                </a:lnTo>
                <a:lnTo>
                  <a:pt x="735" y="206"/>
                </a:lnTo>
                <a:lnTo>
                  <a:pt x="728" y="206"/>
                </a:lnTo>
                <a:lnTo>
                  <a:pt x="728" y="206"/>
                </a:lnTo>
                <a:lnTo>
                  <a:pt x="728" y="203"/>
                </a:lnTo>
                <a:lnTo>
                  <a:pt x="728" y="203"/>
                </a:lnTo>
                <a:lnTo>
                  <a:pt x="725" y="203"/>
                </a:lnTo>
                <a:lnTo>
                  <a:pt x="725" y="203"/>
                </a:lnTo>
                <a:lnTo>
                  <a:pt x="723" y="203"/>
                </a:lnTo>
                <a:lnTo>
                  <a:pt x="720" y="203"/>
                </a:lnTo>
                <a:lnTo>
                  <a:pt x="720" y="203"/>
                </a:lnTo>
                <a:lnTo>
                  <a:pt x="718" y="203"/>
                </a:lnTo>
                <a:lnTo>
                  <a:pt x="716" y="201"/>
                </a:lnTo>
                <a:lnTo>
                  <a:pt x="713" y="201"/>
                </a:lnTo>
                <a:lnTo>
                  <a:pt x="711" y="201"/>
                </a:lnTo>
                <a:lnTo>
                  <a:pt x="706" y="201"/>
                </a:lnTo>
                <a:lnTo>
                  <a:pt x="702" y="201"/>
                </a:lnTo>
                <a:lnTo>
                  <a:pt x="699" y="201"/>
                </a:lnTo>
                <a:lnTo>
                  <a:pt x="699" y="201"/>
                </a:lnTo>
                <a:lnTo>
                  <a:pt x="697" y="201"/>
                </a:lnTo>
                <a:lnTo>
                  <a:pt x="697" y="201"/>
                </a:lnTo>
                <a:lnTo>
                  <a:pt x="692" y="201"/>
                </a:lnTo>
                <a:lnTo>
                  <a:pt x="690" y="201"/>
                </a:lnTo>
                <a:lnTo>
                  <a:pt x="687" y="203"/>
                </a:lnTo>
                <a:lnTo>
                  <a:pt x="678" y="201"/>
                </a:lnTo>
                <a:lnTo>
                  <a:pt x="680" y="201"/>
                </a:lnTo>
                <a:lnTo>
                  <a:pt x="683" y="201"/>
                </a:lnTo>
                <a:lnTo>
                  <a:pt x="683" y="201"/>
                </a:lnTo>
                <a:lnTo>
                  <a:pt x="678" y="201"/>
                </a:lnTo>
                <a:lnTo>
                  <a:pt x="676" y="198"/>
                </a:lnTo>
                <a:lnTo>
                  <a:pt x="678" y="198"/>
                </a:lnTo>
                <a:lnTo>
                  <a:pt x="676" y="198"/>
                </a:lnTo>
                <a:lnTo>
                  <a:pt x="676" y="198"/>
                </a:lnTo>
                <a:lnTo>
                  <a:pt x="678" y="196"/>
                </a:lnTo>
                <a:lnTo>
                  <a:pt x="683" y="196"/>
                </a:lnTo>
                <a:lnTo>
                  <a:pt x="683" y="194"/>
                </a:lnTo>
                <a:lnTo>
                  <a:pt x="683" y="194"/>
                </a:lnTo>
                <a:lnTo>
                  <a:pt x="680" y="194"/>
                </a:lnTo>
                <a:lnTo>
                  <a:pt x="678" y="194"/>
                </a:lnTo>
                <a:lnTo>
                  <a:pt x="673" y="194"/>
                </a:lnTo>
                <a:lnTo>
                  <a:pt x="669" y="194"/>
                </a:lnTo>
                <a:lnTo>
                  <a:pt x="666" y="194"/>
                </a:lnTo>
                <a:lnTo>
                  <a:pt x="664" y="194"/>
                </a:lnTo>
                <a:lnTo>
                  <a:pt x="657" y="196"/>
                </a:lnTo>
                <a:lnTo>
                  <a:pt x="654" y="194"/>
                </a:lnTo>
                <a:lnTo>
                  <a:pt x="652" y="194"/>
                </a:lnTo>
                <a:lnTo>
                  <a:pt x="652" y="194"/>
                </a:lnTo>
                <a:lnTo>
                  <a:pt x="654" y="194"/>
                </a:lnTo>
                <a:lnTo>
                  <a:pt x="657" y="191"/>
                </a:lnTo>
                <a:lnTo>
                  <a:pt x="654" y="191"/>
                </a:lnTo>
                <a:lnTo>
                  <a:pt x="654" y="191"/>
                </a:lnTo>
                <a:lnTo>
                  <a:pt x="652" y="191"/>
                </a:lnTo>
                <a:lnTo>
                  <a:pt x="652" y="191"/>
                </a:lnTo>
                <a:lnTo>
                  <a:pt x="647" y="191"/>
                </a:lnTo>
                <a:lnTo>
                  <a:pt x="640" y="194"/>
                </a:lnTo>
                <a:lnTo>
                  <a:pt x="638" y="194"/>
                </a:lnTo>
                <a:lnTo>
                  <a:pt x="635" y="196"/>
                </a:lnTo>
                <a:lnTo>
                  <a:pt x="635" y="194"/>
                </a:lnTo>
                <a:lnTo>
                  <a:pt x="635" y="194"/>
                </a:lnTo>
                <a:lnTo>
                  <a:pt x="635" y="194"/>
                </a:lnTo>
                <a:lnTo>
                  <a:pt x="640" y="191"/>
                </a:lnTo>
                <a:lnTo>
                  <a:pt x="645" y="191"/>
                </a:lnTo>
                <a:lnTo>
                  <a:pt x="647" y="189"/>
                </a:lnTo>
                <a:lnTo>
                  <a:pt x="647" y="189"/>
                </a:lnTo>
                <a:lnTo>
                  <a:pt x="647" y="189"/>
                </a:lnTo>
                <a:lnTo>
                  <a:pt x="640" y="187"/>
                </a:lnTo>
                <a:lnTo>
                  <a:pt x="640" y="187"/>
                </a:lnTo>
                <a:lnTo>
                  <a:pt x="643" y="187"/>
                </a:lnTo>
                <a:lnTo>
                  <a:pt x="645" y="184"/>
                </a:lnTo>
                <a:lnTo>
                  <a:pt x="643" y="184"/>
                </a:lnTo>
                <a:lnTo>
                  <a:pt x="638" y="187"/>
                </a:lnTo>
                <a:lnTo>
                  <a:pt x="633" y="189"/>
                </a:lnTo>
                <a:lnTo>
                  <a:pt x="626" y="191"/>
                </a:lnTo>
                <a:lnTo>
                  <a:pt x="621" y="191"/>
                </a:lnTo>
                <a:lnTo>
                  <a:pt x="617" y="194"/>
                </a:lnTo>
                <a:lnTo>
                  <a:pt x="609" y="194"/>
                </a:lnTo>
                <a:lnTo>
                  <a:pt x="607" y="194"/>
                </a:lnTo>
                <a:lnTo>
                  <a:pt x="602" y="194"/>
                </a:lnTo>
                <a:lnTo>
                  <a:pt x="600" y="196"/>
                </a:lnTo>
                <a:lnTo>
                  <a:pt x="598" y="196"/>
                </a:lnTo>
                <a:lnTo>
                  <a:pt x="593" y="196"/>
                </a:lnTo>
                <a:lnTo>
                  <a:pt x="591" y="196"/>
                </a:lnTo>
                <a:lnTo>
                  <a:pt x="588" y="196"/>
                </a:lnTo>
                <a:lnTo>
                  <a:pt x="588" y="196"/>
                </a:lnTo>
                <a:lnTo>
                  <a:pt x="588" y="196"/>
                </a:lnTo>
                <a:lnTo>
                  <a:pt x="591" y="196"/>
                </a:lnTo>
                <a:lnTo>
                  <a:pt x="593" y="196"/>
                </a:lnTo>
                <a:lnTo>
                  <a:pt x="593" y="194"/>
                </a:lnTo>
                <a:lnTo>
                  <a:pt x="593" y="194"/>
                </a:lnTo>
                <a:lnTo>
                  <a:pt x="591" y="194"/>
                </a:lnTo>
                <a:lnTo>
                  <a:pt x="583" y="196"/>
                </a:lnTo>
                <a:lnTo>
                  <a:pt x="574" y="198"/>
                </a:lnTo>
                <a:lnTo>
                  <a:pt x="576" y="198"/>
                </a:lnTo>
                <a:lnTo>
                  <a:pt x="576" y="201"/>
                </a:lnTo>
                <a:lnTo>
                  <a:pt x="581" y="201"/>
                </a:lnTo>
                <a:lnTo>
                  <a:pt x="576" y="201"/>
                </a:lnTo>
                <a:lnTo>
                  <a:pt x="574" y="201"/>
                </a:lnTo>
                <a:lnTo>
                  <a:pt x="572" y="201"/>
                </a:lnTo>
                <a:lnTo>
                  <a:pt x="572" y="203"/>
                </a:lnTo>
                <a:lnTo>
                  <a:pt x="569" y="203"/>
                </a:lnTo>
                <a:lnTo>
                  <a:pt x="567" y="206"/>
                </a:lnTo>
                <a:lnTo>
                  <a:pt x="569" y="203"/>
                </a:lnTo>
                <a:lnTo>
                  <a:pt x="567" y="203"/>
                </a:lnTo>
                <a:lnTo>
                  <a:pt x="569" y="201"/>
                </a:lnTo>
                <a:lnTo>
                  <a:pt x="569" y="201"/>
                </a:lnTo>
                <a:lnTo>
                  <a:pt x="574" y="198"/>
                </a:lnTo>
                <a:lnTo>
                  <a:pt x="574" y="198"/>
                </a:lnTo>
                <a:lnTo>
                  <a:pt x="572" y="198"/>
                </a:lnTo>
                <a:lnTo>
                  <a:pt x="562" y="201"/>
                </a:lnTo>
                <a:lnTo>
                  <a:pt x="562" y="203"/>
                </a:lnTo>
                <a:lnTo>
                  <a:pt x="553" y="203"/>
                </a:lnTo>
                <a:lnTo>
                  <a:pt x="543" y="206"/>
                </a:lnTo>
                <a:lnTo>
                  <a:pt x="541" y="206"/>
                </a:lnTo>
                <a:lnTo>
                  <a:pt x="536" y="206"/>
                </a:lnTo>
                <a:lnTo>
                  <a:pt x="534" y="206"/>
                </a:lnTo>
                <a:lnTo>
                  <a:pt x="536" y="206"/>
                </a:lnTo>
                <a:lnTo>
                  <a:pt x="539" y="206"/>
                </a:lnTo>
                <a:lnTo>
                  <a:pt x="541" y="206"/>
                </a:lnTo>
                <a:lnTo>
                  <a:pt x="541" y="206"/>
                </a:lnTo>
                <a:lnTo>
                  <a:pt x="541" y="206"/>
                </a:lnTo>
                <a:lnTo>
                  <a:pt x="541" y="206"/>
                </a:lnTo>
                <a:lnTo>
                  <a:pt x="543" y="203"/>
                </a:lnTo>
                <a:lnTo>
                  <a:pt x="539" y="206"/>
                </a:lnTo>
                <a:lnTo>
                  <a:pt x="536" y="206"/>
                </a:lnTo>
                <a:lnTo>
                  <a:pt x="529" y="208"/>
                </a:lnTo>
                <a:lnTo>
                  <a:pt x="513" y="213"/>
                </a:lnTo>
                <a:lnTo>
                  <a:pt x="506" y="217"/>
                </a:lnTo>
                <a:lnTo>
                  <a:pt x="501" y="220"/>
                </a:lnTo>
                <a:lnTo>
                  <a:pt x="498" y="220"/>
                </a:lnTo>
                <a:lnTo>
                  <a:pt x="498" y="220"/>
                </a:lnTo>
                <a:lnTo>
                  <a:pt x="498" y="220"/>
                </a:lnTo>
                <a:lnTo>
                  <a:pt x="496" y="222"/>
                </a:lnTo>
                <a:lnTo>
                  <a:pt x="489" y="224"/>
                </a:lnTo>
                <a:lnTo>
                  <a:pt x="480" y="227"/>
                </a:lnTo>
                <a:lnTo>
                  <a:pt x="475" y="227"/>
                </a:lnTo>
                <a:lnTo>
                  <a:pt x="472" y="229"/>
                </a:lnTo>
                <a:lnTo>
                  <a:pt x="463" y="229"/>
                </a:lnTo>
                <a:lnTo>
                  <a:pt x="461" y="229"/>
                </a:lnTo>
                <a:lnTo>
                  <a:pt x="454" y="229"/>
                </a:lnTo>
                <a:lnTo>
                  <a:pt x="444" y="229"/>
                </a:lnTo>
                <a:lnTo>
                  <a:pt x="442" y="232"/>
                </a:lnTo>
                <a:lnTo>
                  <a:pt x="435" y="234"/>
                </a:lnTo>
                <a:lnTo>
                  <a:pt x="430" y="239"/>
                </a:lnTo>
                <a:lnTo>
                  <a:pt x="428" y="239"/>
                </a:lnTo>
                <a:lnTo>
                  <a:pt x="425" y="239"/>
                </a:lnTo>
                <a:lnTo>
                  <a:pt x="423" y="239"/>
                </a:lnTo>
                <a:lnTo>
                  <a:pt x="428" y="239"/>
                </a:lnTo>
                <a:lnTo>
                  <a:pt x="425" y="239"/>
                </a:lnTo>
                <a:lnTo>
                  <a:pt x="423" y="239"/>
                </a:lnTo>
                <a:lnTo>
                  <a:pt x="423" y="239"/>
                </a:lnTo>
                <a:lnTo>
                  <a:pt x="425" y="239"/>
                </a:lnTo>
                <a:lnTo>
                  <a:pt x="428" y="241"/>
                </a:lnTo>
                <a:lnTo>
                  <a:pt x="428" y="243"/>
                </a:lnTo>
                <a:lnTo>
                  <a:pt x="432" y="243"/>
                </a:lnTo>
                <a:lnTo>
                  <a:pt x="437" y="253"/>
                </a:lnTo>
                <a:lnTo>
                  <a:pt x="437" y="255"/>
                </a:lnTo>
                <a:lnTo>
                  <a:pt x="432" y="257"/>
                </a:lnTo>
                <a:lnTo>
                  <a:pt x="432" y="260"/>
                </a:lnTo>
                <a:lnTo>
                  <a:pt x="432" y="262"/>
                </a:lnTo>
                <a:lnTo>
                  <a:pt x="437" y="262"/>
                </a:lnTo>
                <a:lnTo>
                  <a:pt x="442" y="262"/>
                </a:lnTo>
                <a:lnTo>
                  <a:pt x="444" y="262"/>
                </a:lnTo>
                <a:lnTo>
                  <a:pt x="449" y="262"/>
                </a:lnTo>
                <a:lnTo>
                  <a:pt x="446" y="262"/>
                </a:lnTo>
                <a:lnTo>
                  <a:pt x="446" y="262"/>
                </a:lnTo>
                <a:lnTo>
                  <a:pt x="454" y="262"/>
                </a:lnTo>
                <a:lnTo>
                  <a:pt x="456" y="262"/>
                </a:lnTo>
                <a:lnTo>
                  <a:pt x="456" y="265"/>
                </a:lnTo>
                <a:lnTo>
                  <a:pt x="454" y="265"/>
                </a:lnTo>
                <a:lnTo>
                  <a:pt x="446" y="267"/>
                </a:lnTo>
                <a:lnTo>
                  <a:pt x="444" y="269"/>
                </a:lnTo>
                <a:lnTo>
                  <a:pt x="446" y="269"/>
                </a:lnTo>
                <a:lnTo>
                  <a:pt x="446" y="272"/>
                </a:lnTo>
                <a:lnTo>
                  <a:pt x="446" y="272"/>
                </a:lnTo>
                <a:lnTo>
                  <a:pt x="456" y="269"/>
                </a:lnTo>
                <a:lnTo>
                  <a:pt x="458" y="269"/>
                </a:lnTo>
                <a:lnTo>
                  <a:pt x="461" y="269"/>
                </a:lnTo>
                <a:lnTo>
                  <a:pt x="463" y="269"/>
                </a:lnTo>
                <a:lnTo>
                  <a:pt x="463" y="272"/>
                </a:lnTo>
                <a:lnTo>
                  <a:pt x="463" y="272"/>
                </a:lnTo>
                <a:lnTo>
                  <a:pt x="461" y="274"/>
                </a:lnTo>
                <a:lnTo>
                  <a:pt x="454" y="274"/>
                </a:lnTo>
                <a:lnTo>
                  <a:pt x="451" y="274"/>
                </a:lnTo>
                <a:lnTo>
                  <a:pt x="451" y="272"/>
                </a:lnTo>
                <a:lnTo>
                  <a:pt x="449" y="272"/>
                </a:lnTo>
                <a:lnTo>
                  <a:pt x="446" y="272"/>
                </a:lnTo>
                <a:lnTo>
                  <a:pt x="442" y="274"/>
                </a:lnTo>
                <a:lnTo>
                  <a:pt x="442" y="272"/>
                </a:lnTo>
                <a:lnTo>
                  <a:pt x="442" y="269"/>
                </a:lnTo>
                <a:lnTo>
                  <a:pt x="444" y="267"/>
                </a:lnTo>
                <a:lnTo>
                  <a:pt x="444" y="267"/>
                </a:lnTo>
                <a:lnTo>
                  <a:pt x="446" y="265"/>
                </a:lnTo>
                <a:lnTo>
                  <a:pt x="444" y="265"/>
                </a:lnTo>
                <a:lnTo>
                  <a:pt x="442" y="265"/>
                </a:lnTo>
                <a:lnTo>
                  <a:pt x="439" y="265"/>
                </a:lnTo>
                <a:lnTo>
                  <a:pt x="439" y="267"/>
                </a:lnTo>
                <a:lnTo>
                  <a:pt x="437" y="267"/>
                </a:lnTo>
                <a:lnTo>
                  <a:pt x="439" y="267"/>
                </a:lnTo>
                <a:lnTo>
                  <a:pt x="439" y="269"/>
                </a:lnTo>
                <a:lnTo>
                  <a:pt x="439" y="272"/>
                </a:lnTo>
                <a:lnTo>
                  <a:pt x="437" y="274"/>
                </a:lnTo>
                <a:lnTo>
                  <a:pt x="437" y="274"/>
                </a:lnTo>
                <a:lnTo>
                  <a:pt x="442" y="274"/>
                </a:lnTo>
                <a:lnTo>
                  <a:pt x="446" y="276"/>
                </a:lnTo>
                <a:lnTo>
                  <a:pt x="446" y="276"/>
                </a:lnTo>
                <a:lnTo>
                  <a:pt x="444" y="279"/>
                </a:lnTo>
                <a:lnTo>
                  <a:pt x="444" y="276"/>
                </a:lnTo>
                <a:lnTo>
                  <a:pt x="442" y="276"/>
                </a:lnTo>
                <a:lnTo>
                  <a:pt x="439" y="276"/>
                </a:lnTo>
                <a:lnTo>
                  <a:pt x="439" y="276"/>
                </a:lnTo>
                <a:lnTo>
                  <a:pt x="437" y="276"/>
                </a:lnTo>
                <a:lnTo>
                  <a:pt x="430" y="281"/>
                </a:lnTo>
                <a:lnTo>
                  <a:pt x="428" y="281"/>
                </a:lnTo>
                <a:lnTo>
                  <a:pt x="423" y="281"/>
                </a:lnTo>
                <a:lnTo>
                  <a:pt x="418" y="281"/>
                </a:lnTo>
                <a:lnTo>
                  <a:pt x="416" y="281"/>
                </a:lnTo>
                <a:lnTo>
                  <a:pt x="416" y="279"/>
                </a:lnTo>
                <a:lnTo>
                  <a:pt x="411" y="281"/>
                </a:lnTo>
                <a:lnTo>
                  <a:pt x="404" y="281"/>
                </a:lnTo>
                <a:lnTo>
                  <a:pt x="402" y="276"/>
                </a:lnTo>
                <a:lnTo>
                  <a:pt x="404" y="276"/>
                </a:lnTo>
                <a:lnTo>
                  <a:pt x="406" y="276"/>
                </a:lnTo>
                <a:lnTo>
                  <a:pt x="409" y="274"/>
                </a:lnTo>
                <a:lnTo>
                  <a:pt x="413" y="272"/>
                </a:lnTo>
                <a:lnTo>
                  <a:pt x="413" y="272"/>
                </a:lnTo>
                <a:lnTo>
                  <a:pt x="413" y="272"/>
                </a:lnTo>
                <a:lnTo>
                  <a:pt x="413" y="272"/>
                </a:lnTo>
                <a:lnTo>
                  <a:pt x="416" y="272"/>
                </a:lnTo>
                <a:lnTo>
                  <a:pt x="418" y="272"/>
                </a:lnTo>
                <a:lnTo>
                  <a:pt x="416" y="269"/>
                </a:lnTo>
                <a:lnTo>
                  <a:pt x="411" y="269"/>
                </a:lnTo>
                <a:lnTo>
                  <a:pt x="406" y="272"/>
                </a:lnTo>
                <a:lnTo>
                  <a:pt x="402" y="272"/>
                </a:lnTo>
                <a:lnTo>
                  <a:pt x="395" y="274"/>
                </a:lnTo>
                <a:lnTo>
                  <a:pt x="392" y="274"/>
                </a:lnTo>
                <a:lnTo>
                  <a:pt x="387" y="274"/>
                </a:lnTo>
                <a:lnTo>
                  <a:pt x="380" y="276"/>
                </a:lnTo>
                <a:lnTo>
                  <a:pt x="378" y="276"/>
                </a:lnTo>
                <a:lnTo>
                  <a:pt x="378" y="276"/>
                </a:lnTo>
                <a:lnTo>
                  <a:pt x="380" y="279"/>
                </a:lnTo>
                <a:lnTo>
                  <a:pt x="378" y="279"/>
                </a:lnTo>
                <a:lnTo>
                  <a:pt x="378" y="279"/>
                </a:lnTo>
                <a:lnTo>
                  <a:pt x="376" y="279"/>
                </a:lnTo>
                <a:lnTo>
                  <a:pt x="371" y="279"/>
                </a:lnTo>
                <a:lnTo>
                  <a:pt x="371" y="279"/>
                </a:lnTo>
                <a:lnTo>
                  <a:pt x="371" y="279"/>
                </a:lnTo>
                <a:lnTo>
                  <a:pt x="366" y="279"/>
                </a:lnTo>
                <a:lnTo>
                  <a:pt x="364" y="279"/>
                </a:lnTo>
                <a:lnTo>
                  <a:pt x="359" y="281"/>
                </a:lnTo>
                <a:lnTo>
                  <a:pt x="354" y="281"/>
                </a:lnTo>
                <a:lnTo>
                  <a:pt x="352" y="283"/>
                </a:lnTo>
                <a:lnTo>
                  <a:pt x="350" y="283"/>
                </a:lnTo>
                <a:lnTo>
                  <a:pt x="345" y="283"/>
                </a:lnTo>
                <a:lnTo>
                  <a:pt x="340" y="286"/>
                </a:lnTo>
                <a:lnTo>
                  <a:pt x="333" y="288"/>
                </a:lnTo>
                <a:lnTo>
                  <a:pt x="333" y="286"/>
                </a:lnTo>
                <a:lnTo>
                  <a:pt x="335" y="286"/>
                </a:lnTo>
                <a:lnTo>
                  <a:pt x="333" y="286"/>
                </a:lnTo>
                <a:lnTo>
                  <a:pt x="331" y="288"/>
                </a:lnTo>
                <a:lnTo>
                  <a:pt x="328" y="288"/>
                </a:lnTo>
                <a:lnTo>
                  <a:pt x="328" y="291"/>
                </a:lnTo>
                <a:lnTo>
                  <a:pt x="333" y="293"/>
                </a:lnTo>
                <a:lnTo>
                  <a:pt x="343" y="293"/>
                </a:lnTo>
                <a:lnTo>
                  <a:pt x="343" y="293"/>
                </a:lnTo>
                <a:lnTo>
                  <a:pt x="347" y="295"/>
                </a:lnTo>
                <a:lnTo>
                  <a:pt x="347" y="295"/>
                </a:lnTo>
                <a:lnTo>
                  <a:pt x="347" y="295"/>
                </a:lnTo>
                <a:lnTo>
                  <a:pt x="345" y="295"/>
                </a:lnTo>
                <a:lnTo>
                  <a:pt x="343" y="295"/>
                </a:lnTo>
                <a:lnTo>
                  <a:pt x="338" y="298"/>
                </a:lnTo>
                <a:lnTo>
                  <a:pt x="335" y="298"/>
                </a:lnTo>
                <a:lnTo>
                  <a:pt x="333" y="298"/>
                </a:lnTo>
                <a:lnTo>
                  <a:pt x="333" y="298"/>
                </a:lnTo>
                <a:lnTo>
                  <a:pt x="333" y="298"/>
                </a:lnTo>
                <a:lnTo>
                  <a:pt x="333" y="298"/>
                </a:lnTo>
                <a:lnTo>
                  <a:pt x="333" y="300"/>
                </a:lnTo>
                <a:lnTo>
                  <a:pt x="335" y="302"/>
                </a:lnTo>
                <a:lnTo>
                  <a:pt x="333" y="302"/>
                </a:lnTo>
                <a:lnTo>
                  <a:pt x="331" y="305"/>
                </a:lnTo>
                <a:lnTo>
                  <a:pt x="328" y="305"/>
                </a:lnTo>
                <a:lnTo>
                  <a:pt x="328" y="307"/>
                </a:lnTo>
                <a:lnTo>
                  <a:pt x="328" y="307"/>
                </a:lnTo>
                <a:lnTo>
                  <a:pt x="338" y="309"/>
                </a:lnTo>
                <a:lnTo>
                  <a:pt x="340" y="309"/>
                </a:lnTo>
                <a:lnTo>
                  <a:pt x="343" y="309"/>
                </a:lnTo>
                <a:lnTo>
                  <a:pt x="345" y="309"/>
                </a:lnTo>
                <a:lnTo>
                  <a:pt x="345" y="309"/>
                </a:lnTo>
                <a:lnTo>
                  <a:pt x="347" y="309"/>
                </a:lnTo>
                <a:lnTo>
                  <a:pt x="347" y="309"/>
                </a:lnTo>
                <a:lnTo>
                  <a:pt x="347" y="309"/>
                </a:lnTo>
                <a:lnTo>
                  <a:pt x="347" y="309"/>
                </a:lnTo>
                <a:lnTo>
                  <a:pt x="354" y="307"/>
                </a:lnTo>
                <a:lnTo>
                  <a:pt x="364" y="307"/>
                </a:lnTo>
                <a:lnTo>
                  <a:pt x="366" y="309"/>
                </a:lnTo>
                <a:lnTo>
                  <a:pt x="369" y="309"/>
                </a:lnTo>
                <a:lnTo>
                  <a:pt x="369" y="312"/>
                </a:lnTo>
                <a:lnTo>
                  <a:pt x="371" y="309"/>
                </a:lnTo>
                <a:lnTo>
                  <a:pt x="371" y="309"/>
                </a:lnTo>
                <a:lnTo>
                  <a:pt x="371" y="309"/>
                </a:lnTo>
                <a:lnTo>
                  <a:pt x="371" y="307"/>
                </a:lnTo>
                <a:lnTo>
                  <a:pt x="371" y="307"/>
                </a:lnTo>
                <a:lnTo>
                  <a:pt x="373" y="307"/>
                </a:lnTo>
                <a:lnTo>
                  <a:pt x="373" y="309"/>
                </a:lnTo>
                <a:lnTo>
                  <a:pt x="371" y="312"/>
                </a:lnTo>
                <a:lnTo>
                  <a:pt x="373" y="312"/>
                </a:lnTo>
                <a:lnTo>
                  <a:pt x="376" y="309"/>
                </a:lnTo>
                <a:lnTo>
                  <a:pt x="385" y="307"/>
                </a:lnTo>
                <a:lnTo>
                  <a:pt x="387" y="307"/>
                </a:lnTo>
                <a:lnTo>
                  <a:pt x="395" y="305"/>
                </a:lnTo>
                <a:lnTo>
                  <a:pt x="397" y="302"/>
                </a:lnTo>
                <a:lnTo>
                  <a:pt x="399" y="305"/>
                </a:lnTo>
                <a:lnTo>
                  <a:pt x="402" y="305"/>
                </a:lnTo>
                <a:lnTo>
                  <a:pt x="409" y="302"/>
                </a:lnTo>
                <a:lnTo>
                  <a:pt x="409" y="302"/>
                </a:lnTo>
                <a:lnTo>
                  <a:pt x="409" y="302"/>
                </a:lnTo>
                <a:lnTo>
                  <a:pt x="409" y="302"/>
                </a:lnTo>
                <a:lnTo>
                  <a:pt x="409" y="305"/>
                </a:lnTo>
                <a:lnTo>
                  <a:pt x="409" y="305"/>
                </a:lnTo>
                <a:lnTo>
                  <a:pt x="406" y="305"/>
                </a:lnTo>
                <a:lnTo>
                  <a:pt x="404" y="307"/>
                </a:lnTo>
                <a:lnTo>
                  <a:pt x="404" y="307"/>
                </a:lnTo>
                <a:lnTo>
                  <a:pt x="402" y="309"/>
                </a:lnTo>
                <a:lnTo>
                  <a:pt x="397" y="309"/>
                </a:lnTo>
                <a:lnTo>
                  <a:pt x="395" y="309"/>
                </a:lnTo>
                <a:lnTo>
                  <a:pt x="392" y="309"/>
                </a:lnTo>
                <a:lnTo>
                  <a:pt x="395" y="309"/>
                </a:lnTo>
                <a:lnTo>
                  <a:pt x="395" y="312"/>
                </a:lnTo>
                <a:lnTo>
                  <a:pt x="395" y="314"/>
                </a:lnTo>
                <a:lnTo>
                  <a:pt x="390" y="319"/>
                </a:lnTo>
                <a:lnTo>
                  <a:pt x="387" y="319"/>
                </a:lnTo>
                <a:lnTo>
                  <a:pt x="387" y="321"/>
                </a:lnTo>
                <a:lnTo>
                  <a:pt x="383" y="324"/>
                </a:lnTo>
                <a:lnTo>
                  <a:pt x="380" y="326"/>
                </a:lnTo>
                <a:lnTo>
                  <a:pt x="376" y="326"/>
                </a:lnTo>
                <a:lnTo>
                  <a:pt x="371" y="328"/>
                </a:lnTo>
                <a:lnTo>
                  <a:pt x="366" y="328"/>
                </a:lnTo>
                <a:lnTo>
                  <a:pt x="359" y="328"/>
                </a:lnTo>
                <a:lnTo>
                  <a:pt x="359" y="328"/>
                </a:lnTo>
                <a:lnTo>
                  <a:pt x="359" y="328"/>
                </a:lnTo>
                <a:lnTo>
                  <a:pt x="359" y="328"/>
                </a:lnTo>
                <a:lnTo>
                  <a:pt x="357" y="328"/>
                </a:lnTo>
                <a:lnTo>
                  <a:pt x="354" y="328"/>
                </a:lnTo>
                <a:lnTo>
                  <a:pt x="345" y="333"/>
                </a:lnTo>
                <a:lnTo>
                  <a:pt x="343" y="333"/>
                </a:lnTo>
                <a:lnTo>
                  <a:pt x="338" y="335"/>
                </a:lnTo>
                <a:lnTo>
                  <a:pt x="335" y="335"/>
                </a:lnTo>
                <a:lnTo>
                  <a:pt x="331" y="335"/>
                </a:lnTo>
                <a:lnTo>
                  <a:pt x="328" y="335"/>
                </a:lnTo>
                <a:lnTo>
                  <a:pt x="331" y="335"/>
                </a:lnTo>
                <a:lnTo>
                  <a:pt x="328" y="335"/>
                </a:lnTo>
                <a:lnTo>
                  <a:pt x="326" y="335"/>
                </a:lnTo>
                <a:lnTo>
                  <a:pt x="324" y="338"/>
                </a:lnTo>
                <a:lnTo>
                  <a:pt x="324" y="338"/>
                </a:lnTo>
                <a:lnTo>
                  <a:pt x="324" y="335"/>
                </a:lnTo>
                <a:lnTo>
                  <a:pt x="326" y="335"/>
                </a:lnTo>
                <a:lnTo>
                  <a:pt x="326" y="335"/>
                </a:lnTo>
                <a:lnTo>
                  <a:pt x="328" y="335"/>
                </a:lnTo>
                <a:lnTo>
                  <a:pt x="328" y="333"/>
                </a:lnTo>
                <a:lnTo>
                  <a:pt x="326" y="333"/>
                </a:lnTo>
                <a:lnTo>
                  <a:pt x="324" y="333"/>
                </a:lnTo>
                <a:lnTo>
                  <a:pt x="319" y="333"/>
                </a:lnTo>
                <a:lnTo>
                  <a:pt x="317" y="333"/>
                </a:lnTo>
                <a:lnTo>
                  <a:pt x="314" y="335"/>
                </a:lnTo>
                <a:lnTo>
                  <a:pt x="314" y="335"/>
                </a:lnTo>
                <a:lnTo>
                  <a:pt x="314" y="338"/>
                </a:lnTo>
                <a:lnTo>
                  <a:pt x="314" y="338"/>
                </a:lnTo>
                <a:lnTo>
                  <a:pt x="309" y="338"/>
                </a:lnTo>
                <a:lnTo>
                  <a:pt x="307" y="338"/>
                </a:lnTo>
                <a:lnTo>
                  <a:pt x="305" y="338"/>
                </a:lnTo>
                <a:lnTo>
                  <a:pt x="302" y="340"/>
                </a:lnTo>
                <a:lnTo>
                  <a:pt x="300" y="343"/>
                </a:lnTo>
                <a:lnTo>
                  <a:pt x="298" y="345"/>
                </a:lnTo>
                <a:lnTo>
                  <a:pt x="300" y="343"/>
                </a:lnTo>
                <a:lnTo>
                  <a:pt x="302" y="343"/>
                </a:lnTo>
                <a:lnTo>
                  <a:pt x="302" y="343"/>
                </a:lnTo>
                <a:lnTo>
                  <a:pt x="300" y="345"/>
                </a:lnTo>
                <a:lnTo>
                  <a:pt x="295" y="345"/>
                </a:lnTo>
                <a:lnTo>
                  <a:pt x="295" y="347"/>
                </a:lnTo>
                <a:lnTo>
                  <a:pt x="295" y="347"/>
                </a:lnTo>
                <a:lnTo>
                  <a:pt x="295" y="347"/>
                </a:lnTo>
                <a:lnTo>
                  <a:pt x="293" y="347"/>
                </a:lnTo>
                <a:lnTo>
                  <a:pt x="293" y="347"/>
                </a:lnTo>
                <a:lnTo>
                  <a:pt x="291" y="347"/>
                </a:lnTo>
                <a:lnTo>
                  <a:pt x="288" y="347"/>
                </a:lnTo>
                <a:lnTo>
                  <a:pt x="281" y="350"/>
                </a:lnTo>
                <a:lnTo>
                  <a:pt x="272" y="354"/>
                </a:lnTo>
                <a:lnTo>
                  <a:pt x="269" y="357"/>
                </a:lnTo>
                <a:lnTo>
                  <a:pt x="267" y="357"/>
                </a:lnTo>
                <a:lnTo>
                  <a:pt x="267" y="357"/>
                </a:lnTo>
                <a:lnTo>
                  <a:pt x="267" y="359"/>
                </a:lnTo>
                <a:lnTo>
                  <a:pt x="262" y="359"/>
                </a:lnTo>
                <a:lnTo>
                  <a:pt x="260" y="359"/>
                </a:lnTo>
                <a:lnTo>
                  <a:pt x="258" y="359"/>
                </a:lnTo>
                <a:lnTo>
                  <a:pt x="258" y="361"/>
                </a:lnTo>
                <a:lnTo>
                  <a:pt x="260" y="361"/>
                </a:lnTo>
                <a:lnTo>
                  <a:pt x="260" y="361"/>
                </a:lnTo>
                <a:lnTo>
                  <a:pt x="255" y="364"/>
                </a:lnTo>
                <a:lnTo>
                  <a:pt x="253" y="364"/>
                </a:lnTo>
                <a:lnTo>
                  <a:pt x="253" y="364"/>
                </a:lnTo>
                <a:lnTo>
                  <a:pt x="253" y="364"/>
                </a:lnTo>
                <a:lnTo>
                  <a:pt x="250" y="366"/>
                </a:lnTo>
                <a:lnTo>
                  <a:pt x="250" y="366"/>
                </a:lnTo>
                <a:lnTo>
                  <a:pt x="253" y="364"/>
                </a:lnTo>
                <a:lnTo>
                  <a:pt x="255" y="366"/>
                </a:lnTo>
                <a:lnTo>
                  <a:pt x="255" y="366"/>
                </a:lnTo>
                <a:lnTo>
                  <a:pt x="250" y="368"/>
                </a:lnTo>
                <a:lnTo>
                  <a:pt x="250" y="368"/>
                </a:lnTo>
                <a:lnTo>
                  <a:pt x="250" y="371"/>
                </a:lnTo>
                <a:lnTo>
                  <a:pt x="248" y="373"/>
                </a:lnTo>
                <a:lnTo>
                  <a:pt x="248" y="373"/>
                </a:lnTo>
                <a:lnTo>
                  <a:pt x="248" y="373"/>
                </a:lnTo>
                <a:lnTo>
                  <a:pt x="250" y="373"/>
                </a:lnTo>
                <a:lnTo>
                  <a:pt x="253" y="373"/>
                </a:lnTo>
                <a:lnTo>
                  <a:pt x="253" y="371"/>
                </a:lnTo>
                <a:lnTo>
                  <a:pt x="255" y="371"/>
                </a:lnTo>
                <a:lnTo>
                  <a:pt x="258" y="371"/>
                </a:lnTo>
                <a:lnTo>
                  <a:pt x="258" y="371"/>
                </a:lnTo>
                <a:lnTo>
                  <a:pt x="255" y="371"/>
                </a:lnTo>
                <a:lnTo>
                  <a:pt x="253" y="371"/>
                </a:lnTo>
                <a:lnTo>
                  <a:pt x="255" y="373"/>
                </a:lnTo>
                <a:lnTo>
                  <a:pt x="255" y="373"/>
                </a:lnTo>
                <a:lnTo>
                  <a:pt x="258" y="371"/>
                </a:lnTo>
                <a:lnTo>
                  <a:pt x="258" y="371"/>
                </a:lnTo>
                <a:lnTo>
                  <a:pt x="255" y="373"/>
                </a:lnTo>
                <a:lnTo>
                  <a:pt x="255" y="373"/>
                </a:lnTo>
                <a:lnTo>
                  <a:pt x="258" y="373"/>
                </a:lnTo>
                <a:lnTo>
                  <a:pt x="258" y="373"/>
                </a:lnTo>
                <a:lnTo>
                  <a:pt x="258" y="373"/>
                </a:lnTo>
                <a:lnTo>
                  <a:pt x="255" y="376"/>
                </a:lnTo>
                <a:lnTo>
                  <a:pt x="250" y="376"/>
                </a:lnTo>
                <a:lnTo>
                  <a:pt x="250" y="376"/>
                </a:lnTo>
                <a:lnTo>
                  <a:pt x="250" y="378"/>
                </a:lnTo>
                <a:lnTo>
                  <a:pt x="255" y="378"/>
                </a:lnTo>
                <a:lnTo>
                  <a:pt x="260" y="378"/>
                </a:lnTo>
                <a:lnTo>
                  <a:pt x="265" y="378"/>
                </a:lnTo>
                <a:lnTo>
                  <a:pt x="272" y="376"/>
                </a:lnTo>
                <a:lnTo>
                  <a:pt x="272" y="376"/>
                </a:lnTo>
                <a:lnTo>
                  <a:pt x="272" y="378"/>
                </a:lnTo>
                <a:lnTo>
                  <a:pt x="272" y="378"/>
                </a:lnTo>
                <a:lnTo>
                  <a:pt x="267" y="378"/>
                </a:lnTo>
                <a:lnTo>
                  <a:pt x="267" y="378"/>
                </a:lnTo>
                <a:lnTo>
                  <a:pt x="269" y="378"/>
                </a:lnTo>
                <a:lnTo>
                  <a:pt x="272" y="380"/>
                </a:lnTo>
                <a:lnTo>
                  <a:pt x="272" y="380"/>
                </a:lnTo>
                <a:lnTo>
                  <a:pt x="267" y="383"/>
                </a:lnTo>
                <a:lnTo>
                  <a:pt x="262" y="383"/>
                </a:lnTo>
                <a:lnTo>
                  <a:pt x="262" y="383"/>
                </a:lnTo>
                <a:lnTo>
                  <a:pt x="265" y="380"/>
                </a:lnTo>
                <a:lnTo>
                  <a:pt x="265" y="380"/>
                </a:lnTo>
                <a:lnTo>
                  <a:pt x="262" y="380"/>
                </a:lnTo>
                <a:lnTo>
                  <a:pt x="260" y="380"/>
                </a:lnTo>
                <a:lnTo>
                  <a:pt x="255" y="383"/>
                </a:lnTo>
                <a:lnTo>
                  <a:pt x="253" y="383"/>
                </a:lnTo>
                <a:lnTo>
                  <a:pt x="255" y="383"/>
                </a:lnTo>
                <a:lnTo>
                  <a:pt x="258" y="380"/>
                </a:lnTo>
                <a:lnTo>
                  <a:pt x="258" y="380"/>
                </a:lnTo>
                <a:lnTo>
                  <a:pt x="258" y="380"/>
                </a:lnTo>
                <a:lnTo>
                  <a:pt x="258" y="378"/>
                </a:lnTo>
                <a:lnTo>
                  <a:pt x="255" y="378"/>
                </a:lnTo>
                <a:lnTo>
                  <a:pt x="255" y="378"/>
                </a:lnTo>
                <a:lnTo>
                  <a:pt x="253" y="378"/>
                </a:lnTo>
                <a:lnTo>
                  <a:pt x="248" y="380"/>
                </a:lnTo>
                <a:lnTo>
                  <a:pt x="236" y="385"/>
                </a:lnTo>
                <a:lnTo>
                  <a:pt x="239" y="385"/>
                </a:lnTo>
                <a:lnTo>
                  <a:pt x="241" y="385"/>
                </a:lnTo>
                <a:lnTo>
                  <a:pt x="241" y="385"/>
                </a:lnTo>
                <a:lnTo>
                  <a:pt x="239" y="385"/>
                </a:lnTo>
                <a:lnTo>
                  <a:pt x="239" y="387"/>
                </a:lnTo>
                <a:lnTo>
                  <a:pt x="239" y="387"/>
                </a:lnTo>
                <a:lnTo>
                  <a:pt x="239" y="390"/>
                </a:lnTo>
                <a:lnTo>
                  <a:pt x="241" y="390"/>
                </a:lnTo>
                <a:lnTo>
                  <a:pt x="241" y="392"/>
                </a:lnTo>
                <a:lnTo>
                  <a:pt x="241" y="394"/>
                </a:lnTo>
                <a:lnTo>
                  <a:pt x="241" y="397"/>
                </a:lnTo>
                <a:lnTo>
                  <a:pt x="239" y="397"/>
                </a:lnTo>
                <a:lnTo>
                  <a:pt x="241" y="399"/>
                </a:lnTo>
                <a:lnTo>
                  <a:pt x="243" y="399"/>
                </a:lnTo>
                <a:lnTo>
                  <a:pt x="253" y="397"/>
                </a:lnTo>
                <a:lnTo>
                  <a:pt x="258" y="397"/>
                </a:lnTo>
                <a:lnTo>
                  <a:pt x="262" y="394"/>
                </a:lnTo>
                <a:lnTo>
                  <a:pt x="265" y="394"/>
                </a:lnTo>
                <a:lnTo>
                  <a:pt x="267" y="394"/>
                </a:lnTo>
                <a:lnTo>
                  <a:pt x="269" y="392"/>
                </a:lnTo>
                <a:lnTo>
                  <a:pt x="272" y="390"/>
                </a:lnTo>
                <a:lnTo>
                  <a:pt x="272" y="390"/>
                </a:lnTo>
                <a:lnTo>
                  <a:pt x="269" y="390"/>
                </a:lnTo>
                <a:lnTo>
                  <a:pt x="272" y="390"/>
                </a:lnTo>
                <a:lnTo>
                  <a:pt x="276" y="387"/>
                </a:lnTo>
                <a:lnTo>
                  <a:pt x="284" y="383"/>
                </a:lnTo>
                <a:lnTo>
                  <a:pt x="286" y="383"/>
                </a:lnTo>
                <a:lnTo>
                  <a:pt x="288" y="383"/>
                </a:lnTo>
                <a:lnTo>
                  <a:pt x="291" y="380"/>
                </a:lnTo>
                <a:lnTo>
                  <a:pt x="291" y="380"/>
                </a:lnTo>
                <a:lnTo>
                  <a:pt x="291" y="383"/>
                </a:lnTo>
                <a:lnTo>
                  <a:pt x="286" y="383"/>
                </a:lnTo>
                <a:lnTo>
                  <a:pt x="281" y="385"/>
                </a:lnTo>
                <a:lnTo>
                  <a:pt x="274" y="390"/>
                </a:lnTo>
                <a:lnTo>
                  <a:pt x="274" y="392"/>
                </a:lnTo>
                <a:lnTo>
                  <a:pt x="272" y="394"/>
                </a:lnTo>
                <a:lnTo>
                  <a:pt x="267" y="399"/>
                </a:lnTo>
                <a:lnTo>
                  <a:pt x="267" y="402"/>
                </a:lnTo>
                <a:lnTo>
                  <a:pt x="265" y="404"/>
                </a:lnTo>
                <a:lnTo>
                  <a:pt x="262" y="406"/>
                </a:lnTo>
                <a:lnTo>
                  <a:pt x="260" y="406"/>
                </a:lnTo>
                <a:lnTo>
                  <a:pt x="255" y="409"/>
                </a:lnTo>
                <a:lnTo>
                  <a:pt x="253" y="411"/>
                </a:lnTo>
                <a:lnTo>
                  <a:pt x="253" y="413"/>
                </a:lnTo>
                <a:lnTo>
                  <a:pt x="255" y="411"/>
                </a:lnTo>
                <a:lnTo>
                  <a:pt x="258" y="411"/>
                </a:lnTo>
                <a:lnTo>
                  <a:pt x="253" y="413"/>
                </a:lnTo>
                <a:lnTo>
                  <a:pt x="250" y="416"/>
                </a:lnTo>
                <a:lnTo>
                  <a:pt x="250" y="416"/>
                </a:lnTo>
                <a:lnTo>
                  <a:pt x="248" y="418"/>
                </a:lnTo>
                <a:lnTo>
                  <a:pt x="246" y="420"/>
                </a:lnTo>
                <a:lnTo>
                  <a:pt x="241" y="420"/>
                </a:lnTo>
                <a:lnTo>
                  <a:pt x="239" y="420"/>
                </a:lnTo>
                <a:lnTo>
                  <a:pt x="243" y="423"/>
                </a:lnTo>
                <a:lnTo>
                  <a:pt x="250" y="420"/>
                </a:lnTo>
                <a:lnTo>
                  <a:pt x="253" y="418"/>
                </a:lnTo>
                <a:lnTo>
                  <a:pt x="255" y="418"/>
                </a:lnTo>
                <a:lnTo>
                  <a:pt x="255" y="418"/>
                </a:lnTo>
                <a:lnTo>
                  <a:pt x="258" y="418"/>
                </a:lnTo>
                <a:lnTo>
                  <a:pt x="262" y="416"/>
                </a:lnTo>
                <a:lnTo>
                  <a:pt x="265" y="416"/>
                </a:lnTo>
                <a:lnTo>
                  <a:pt x="269" y="416"/>
                </a:lnTo>
                <a:lnTo>
                  <a:pt x="272" y="413"/>
                </a:lnTo>
                <a:lnTo>
                  <a:pt x="274" y="413"/>
                </a:lnTo>
                <a:lnTo>
                  <a:pt x="274" y="416"/>
                </a:lnTo>
                <a:lnTo>
                  <a:pt x="274" y="416"/>
                </a:lnTo>
                <a:lnTo>
                  <a:pt x="276" y="418"/>
                </a:lnTo>
                <a:lnTo>
                  <a:pt x="279" y="418"/>
                </a:lnTo>
                <a:lnTo>
                  <a:pt x="281" y="416"/>
                </a:lnTo>
                <a:lnTo>
                  <a:pt x="281" y="416"/>
                </a:lnTo>
                <a:lnTo>
                  <a:pt x="284" y="418"/>
                </a:lnTo>
                <a:lnTo>
                  <a:pt x="284" y="420"/>
                </a:lnTo>
                <a:lnTo>
                  <a:pt x="281" y="425"/>
                </a:lnTo>
                <a:lnTo>
                  <a:pt x="281" y="425"/>
                </a:lnTo>
                <a:lnTo>
                  <a:pt x="284" y="425"/>
                </a:lnTo>
                <a:lnTo>
                  <a:pt x="286" y="423"/>
                </a:lnTo>
                <a:lnTo>
                  <a:pt x="291" y="420"/>
                </a:lnTo>
                <a:lnTo>
                  <a:pt x="293" y="418"/>
                </a:lnTo>
                <a:lnTo>
                  <a:pt x="295" y="416"/>
                </a:lnTo>
                <a:lnTo>
                  <a:pt x="298" y="416"/>
                </a:lnTo>
                <a:lnTo>
                  <a:pt x="298" y="416"/>
                </a:lnTo>
                <a:lnTo>
                  <a:pt x="298" y="416"/>
                </a:lnTo>
                <a:lnTo>
                  <a:pt x="300" y="413"/>
                </a:lnTo>
                <a:lnTo>
                  <a:pt x="302" y="413"/>
                </a:lnTo>
                <a:lnTo>
                  <a:pt x="305" y="413"/>
                </a:lnTo>
                <a:lnTo>
                  <a:pt x="307" y="413"/>
                </a:lnTo>
                <a:lnTo>
                  <a:pt x="307" y="413"/>
                </a:lnTo>
                <a:lnTo>
                  <a:pt x="307" y="413"/>
                </a:lnTo>
                <a:lnTo>
                  <a:pt x="305" y="413"/>
                </a:lnTo>
                <a:lnTo>
                  <a:pt x="302" y="413"/>
                </a:lnTo>
                <a:lnTo>
                  <a:pt x="300" y="416"/>
                </a:lnTo>
                <a:lnTo>
                  <a:pt x="298" y="418"/>
                </a:lnTo>
                <a:lnTo>
                  <a:pt x="298" y="418"/>
                </a:lnTo>
                <a:lnTo>
                  <a:pt x="298" y="418"/>
                </a:lnTo>
                <a:lnTo>
                  <a:pt x="298" y="420"/>
                </a:lnTo>
                <a:lnTo>
                  <a:pt x="298" y="420"/>
                </a:lnTo>
                <a:lnTo>
                  <a:pt x="300" y="420"/>
                </a:lnTo>
                <a:lnTo>
                  <a:pt x="309" y="418"/>
                </a:lnTo>
                <a:lnTo>
                  <a:pt x="319" y="416"/>
                </a:lnTo>
                <a:lnTo>
                  <a:pt x="324" y="413"/>
                </a:lnTo>
                <a:lnTo>
                  <a:pt x="331" y="411"/>
                </a:lnTo>
                <a:lnTo>
                  <a:pt x="324" y="416"/>
                </a:lnTo>
                <a:lnTo>
                  <a:pt x="319" y="418"/>
                </a:lnTo>
                <a:lnTo>
                  <a:pt x="319" y="418"/>
                </a:lnTo>
                <a:lnTo>
                  <a:pt x="319" y="418"/>
                </a:lnTo>
                <a:lnTo>
                  <a:pt x="312" y="420"/>
                </a:lnTo>
                <a:lnTo>
                  <a:pt x="307" y="423"/>
                </a:lnTo>
                <a:lnTo>
                  <a:pt x="302" y="425"/>
                </a:lnTo>
                <a:lnTo>
                  <a:pt x="302" y="428"/>
                </a:lnTo>
                <a:lnTo>
                  <a:pt x="300" y="428"/>
                </a:lnTo>
                <a:lnTo>
                  <a:pt x="300" y="430"/>
                </a:lnTo>
                <a:lnTo>
                  <a:pt x="302" y="430"/>
                </a:lnTo>
                <a:lnTo>
                  <a:pt x="302" y="430"/>
                </a:lnTo>
                <a:lnTo>
                  <a:pt x="298" y="430"/>
                </a:lnTo>
                <a:lnTo>
                  <a:pt x="295" y="430"/>
                </a:lnTo>
                <a:lnTo>
                  <a:pt x="293" y="432"/>
                </a:lnTo>
                <a:lnTo>
                  <a:pt x="291" y="435"/>
                </a:lnTo>
                <a:lnTo>
                  <a:pt x="286" y="439"/>
                </a:lnTo>
                <a:lnTo>
                  <a:pt x="284" y="439"/>
                </a:lnTo>
                <a:lnTo>
                  <a:pt x="284" y="442"/>
                </a:lnTo>
                <a:lnTo>
                  <a:pt x="284" y="442"/>
                </a:lnTo>
                <a:lnTo>
                  <a:pt x="281" y="442"/>
                </a:lnTo>
                <a:lnTo>
                  <a:pt x="284" y="444"/>
                </a:lnTo>
                <a:lnTo>
                  <a:pt x="284" y="444"/>
                </a:lnTo>
                <a:lnTo>
                  <a:pt x="284" y="444"/>
                </a:lnTo>
                <a:lnTo>
                  <a:pt x="281" y="444"/>
                </a:lnTo>
                <a:lnTo>
                  <a:pt x="281" y="444"/>
                </a:lnTo>
                <a:lnTo>
                  <a:pt x="279" y="444"/>
                </a:lnTo>
                <a:lnTo>
                  <a:pt x="281" y="442"/>
                </a:lnTo>
                <a:lnTo>
                  <a:pt x="279" y="442"/>
                </a:lnTo>
                <a:lnTo>
                  <a:pt x="279" y="442"/>
                </a:lnTo>
                <a:lnTo>
                  <a:pt x="276" y="444"/>
                </a:lnTo>
                <a:lnTo>
                  <a:pt x="272" y="444"/>
                </a:lnTo>
                <a:lnTo>
                  <a:pt x="269" y="446"/>
                </a:lnTo>
                <a:lnTo>
                  <a:pt x="267" y="446"/>
                </a:lnTo>
                <a:lnTo>
                  <a:pt x="265" y="446"/>
                </a:lnTo>
                <a:lnTo>
                  <a:pt x="260" y="449"/>
                </a:lnTo>
                <a:lnTo>
                  <a:pt x="258" y="451"/>
                </a:lnTo>
                <a:lnTo>
                  <a:pt x="255" y="454"/>
                </a:lnTo>
                <a:lnTo>
                  <a:pt x="253" y="454"/>
                </a:lnTo>
                <a:lnTo>
                  <a:pt x="250" y="454"/>
                </a:lnTo>
                <a:lnTo>
                  <a:pt x="250" y="456"/>
                </a:lnTo>
                <a:lnTo>
                  <a:pt x="248" y="456"/>
                </a:lnTo>
                <a:lnTo>
                  <a:pt x="248" y="458"/>
                </a:lnTo>
                <a:lnTo>
                  <a:pt x="248" y="458"/>
                </a:lnTo>
                <a:lnTo>
                  <a:pt x="246" y="458"/>
                </a:lnTo>
                <a:lnTo>
                  <a:pt x="246" y="456"/>
                </a:lnTo>
                <a:lnTo>
                  <a:pt x="246" y="456"/>
                </a:lnTo>
                <a:lnTo>
                  <a:pt x="246" y="456"/>
                </a:lnTo>
                <a:lnTo>
                  <a:pt x="246" y="456"/>
                </a:lnTo>
                <a:lnTo>
                  <a:pt x="241" y="458"/>
                </a:lnTo>
                <a:lnTo>
                  <a:pt x="236" y="458"/>
                </a:lnTo>
                <a:lnTo>
                  <a:pt x="227" y="463"/>
                </a:lnTo>
                <a:lnTo>
                  <a:pt x="220" y="465"/>
                </a:lnTo>
                <a:lnTo>
                  <a:pt x="217" y="465"/>
                </a:lnTo>
                <a:lnTo>
                  <a:pt x="213" y="468"/>
                </a:lnTo>
                <a:lnTo>
                  <a:pt x="210" y="468"/>
                </a:lnTo>
                <a:lnTo>
                  <a:pt x="206" y="470"/>
                </a:lnTo>
                <a:lnTo>
                  <a:pt x="203" y="472"/>
                </a:lnTo>
                <a:lnTo>
                  <a:pt x="201" y="472"/>
                </a:lnTo>
                <a:lnTo>
                  <a:pt x="201" y="475"/>
                </a:lnTo>
                <a:lnTo>
                  <a:pt x="201" y="475"/>
                </a:lnTo>
                <a:lnTo>
                  <a:pt x="201" y="475"/>
                </a:lnTo>
                <a:lnTo>
                  <a:pt x="201" y="477"/>
                </a:lnTo>
                <a:lnTo>
                  <a:pt x="201" y="477"/>
                </a:lnTo>
                <a:lnTo>
                  <a:pt x="201" y="477"/>
                </a:lnTo>
                <a:lnTo>
                  <a:pt x="198" y="477"/>
                </a:lnTo>
                <a:lnTo>
                  <a:pt x="198" y="477"/>
                </a:lnTo>
                <a:lnTo>
                  <a:pt x="198" y="475"/>
                </a:lnTo>
                <a:lnTo>
                  <a:pt x="198" y="475"/>
                </a:lnTo>
                <a:lnTo>
                  <a:pt x="196" y="475"/>
                </a:lnTo>
                <a:lnTo>
                  <a:pt x="194" y="475"/>
                </a:lnTo>
                <a:lnTo>
                  <a:pt x="194" y="477"/>
                </a:lnTo>
                <a:lnTo>
                  <a:pt x="191" y="477"/>
                </a:lnTo>
                <a:lnTo>
                  <a:pt x="191" y="477"/>
                </a:lnTo>
                <a:lnTo>
                  <a:pt x="191" y="477"/>
                </a:lnTo>
                <a:lnTo>
                  <a:pt x="191" y="475"/>
                </a:lnTo>
                <a:lnTo>
                  <a:pt x="191" y="475"/>
                </a:lnTo>
                <a:lnTo>
                  <a:pt x="194" y="475"/>
                </a:lnTo>
                <a:lnTo>
                  <a:pt x="196" y="472"/>
                </a:lnTo>
                <a:lnTo>
                  <a:pt x="196" y="472"/>
                </a:lnTo>
                <a:lnTo>
                  <a:pt x="194" y="472"/>
                </a:lnTo>
                <a:lnTo>
                  <a:pt x="191" y="475"/>
                </a:lnTo>
                <a:lnTo>
                  <a:pt x="191" y="475"/>
                </a:lnTo>
                <a:lnTo>
                  <a:pt x="191" y="472"/>
                </a:lnTo>
                <a:lnTo>
                  <a:pt x="191" y="472"/>
                </a:lnTo>
                <a:lnTo>
                  <a:pt x="191" y="472"/>
                </a:lnTo>
                <a:lnTo>
                  <a:pt x="182" y="475"/>
                </a:lnTo>
                <a:lnTo>
                  <a:pt x="175" y="477"/>
                </a:lnTo>
                <a:lnTo>
                  <a:pt x="170" y="480"/>
                </a:lnTo>
                <a:lnTo>
                  <a:pt x="165" y="482"/>
                </a:lnTo>
                <a:lnTo>
                  <a:pt x="158" y="484"/>
                </a:lnTo>
                <a:lnTo>
                  <a:pt x="154" y="487"/>
                </a:lnTo>
                <a:lnTo>
                  <a:pt x="151" y="487"/>
                </a:lnTo>
                <a:lnTo>
                  <a:pt x="149" y="489"/>
                </a:lnTo>
                <a:lnTo>
                  <a:pt x="147" y="489"/>
                </a:lnTo>
                <a:lnTo>
                  <a:pt x="147" y="489"/>
                </a:lnTo>
                <a:lnTo>
                  <a:pt x="147" y="489"/>
                </a:lnTo>
                <a:lnTo>
                  <a:pt x="144" y="489"/>
                </a:lnTo>
                <a:lnTo>
                  <a:pt x="144" y="489"/>
                </a:lnTo>
                <a:lnTo>
                  <a:pt x="144" y="489"/>
                </a:lnTo>
                <a:lnTo>
                  <a:pt x="139" y="491"/>
                </a:lnTo>
                <a:lnTo>
                  <a:pt x="137" y="491"/>
                </a:lnTo>
                <a:lnTo>
                  <a:pt x="137" y="491"/>
                </a:lnTo>
                <a:lnTo>
                  <a:pt x="137" y="494"/>
                </a:lnTo>
                <a:lnTo>
                  <a:pt x="135" y="494"/>
                </a:lnTo>
                <a:lnTo>
                  <a:pt x="132" y="496"/>
                </a:lnTo>
                <a:lnTo>
                  <a:pt x="132" y="496"/>
                </a:lnTo>
                <a:lnTo>
                  <a:pt x="132" y="496"/>
                </a:lnTo>
                <a:lnTo>
                  <a:pt x="135" y="496"/>
                </a:lnTo>
                <a:lnTo>
                  <a:pt x="137" y="494"/>
                </a:lnTo>
                <a:lnTo>
                  <a:pt x="139" y="494"/>
                </a:lnTo>
                <a:lnTo>
                  <a:pt x="139" y="491"/>
                </a:lnTo>
                <a:lnTo>
                  <a:pt x="139" y="491"/>
                </a:lnTo>
                <a:lnTo>
                  <a:pt x="142" y="491"/>
                </a:lnTo>
                <a:lnTo>
                  <a:pt x="142" y="494"/>
                </a:lnTo>
                <a:lnTo>
                  <a:pt x="142" y="494"/>
                </a:lnTo>
                <a:lnTo>
                  <a:pt x="147" y="494"/>
                </a:lnTo>
                <a:lnTo>
                  <a:pt x="147" y="491"/>
                </a:lnTo>
                <a:lnTo>
                  <a:pt x="149" y="491"/>
                </a:lnTo>
                <a:lnTo>
                  <a:pt x="151" y="489"/>
                </a:lnTo>
                <a:lnTo>
                  <a:pt x="151" y="489"/>
                </a:lnTo>
                <a:lnTo>
                  <a:pt x="154" y="489"/>
                </a:lnTo>
                <a:lnTo>
                  <a:pt x="154" y="489"/>
                </a:lnTo>
                <a:lnTo>
                  <a:pt x="154" y="489"/>
                </a:lnTo>
                <a:lnTo>
                  <a:pt x="151" y="491"/>
                </a:lnTo>
                <a:lnTo>
                  <a:pt x="151" y="491"/>
                </a:lnTo>
                <a:lnTo>
                  <a:pt x="151" y="491"/>
                </a:lnTo>
                <a:lnTo>
                  <a:pt x="151" y="491"/>
                </a:lnTo>
                <a:lnTo>
                  <a:pt x="151" y="491"/>
                </a:lnTo>
                <a:lnTo>
                  <a:pt x="151" y="491"/>
                </a:lnTo>
                <a:lnTo>
                  <a:pt x="154" y="491"/>
                </a:lnTo>
                <a:lnTo>
                  <a:pt x="156" y="491"/>
                </a:lnTo>
                <a:lnTo>
                  <a:pt x="156" y="489"/>
                </a:lnTo>
                <a:lnTo>
                  <a:pt x="158" y="489"/>
                </a:lnTo>
                <a:lnTo>
                  <a:pt x="161" y="489"/>
                </a:lnTo>
                <a:lnTo>
                  <a:pt x="170" y="484"/>
                </a:lnTo>
                <a:lnTo>
                  <a:pt x="170" y="484"/>
                </a:lnTo>
                <a:lnTo>
                  <a:pt x="172" y="482"/>
                </a:lnTo>
                <a:lnTo>
                  <a:pt x="175" y="482"/>
                </a:lnTo>
                <a:lnTo>
                  <a:pt x="175" y="482"/>
                </a:lnTo>
                <a:lnTo>
                  <a:pt x="177" y="480"/>
                </a:lnTo>
                <a:lnTo>
                  <a:pt x="180" y="480"/>
                </a:lnTo>
                <a:lnTo>
                  <a:pt x="180" y="480"/>
                </a:lnTo>
                <a:lnTo>
                  <a:pt x="182" y="482"/>
                </a:lnTo>
                <a:lnTo>
                  <a:pt x="182" y="482"/>
                </a:lnTo>
                <a:lnTo>
                  <a:pt x="182" y="482"/>
                </a:lnTo>
                <a:lnTo>
                  <a:pt x="180" y="482"/>
                </a:lnTo>
                <a:lnTo>
                  <a:pt x="180" y="482"/>
                </a:lnTo>
                <a:lnTo>
                  <a:pt x="177" y="482"/>
                </a:lnTo>
                <a:lnTo>
                  <a:pt x="177" y="482"/>
                </a:lnTo>
                <a:lnTo>
                  <a:pt x="175" y="484"/>
                </a:lnTo>
                <a:lnTo>
                  <a:pt x="172" y="484"/>
                </a:lnTo>
                <a:lnTo>
                  <a:pt x="172" y="484"/>
                </a:lnTo>
                <a:lnTo>
                  <a:pt x="175" y="487"/>
                </a:lnTo>
                <a:lnTo>
                  <a:pt x="177" y="484"/>
                </a:lnTo>
                <a:lnTo>
                  <a:pt x="180" y="484"/>
                </a:lnTo>
                <a:lnTo>
                  <a:pt x="182" y="484"/>
                </a:lnTo>
                <a:lnTo>
                  <a:pt x="184" y="482"/>
                </a:lnTo>
                <a:lnTo>
                  <a:pt x="184" y="482"/>
                </a:lnTo>
                <a:lnTo>
                  <a:pt x="187" y="484"/>
                </a:lnTo>
                <a:lnTo>
                  <a:pt x="187" y="482"/>
                </a:lnTo>
                <a:lnTo>
                  <a:pt x="189" y="482"/>
                </a:lnTo>
                <a:lnTo>
                  <a:pt x="189" y="482"/>
                </a:lnTo>
                <a:lnTo>
                  <a:pt x="191" y="482"/>
                </a:lnTo>
                <a:lnTo>
                  <a:pt x="191" y="482"/>
                </a:lnTo>
                <a:lnTo>
                  <a:pt x="194" y="482"/>
                </a:lnTo>
                <a:lnTo>
                  <a:pt x="194" y="480"/>
                </a:lnTo>
                <a:lnTo>
                  <a:pt x="196" y="480"/>
                </a:lnTo>
                <a:lnTo>
                  <a:pt x="198" y="480"/>
                </a:lnTo>
                <a:lnTo>
                  <a:pt x="203" y="477"/>
                </a:lnTo>
                <a:lnTo>
                  <a:pt x="206" y="477"/>
                </a:lnTo>
                <a:lnTo>
                  <a:pt x="206" y="477"/>
                </a:lnTo>
                <a:lnTo>
                  <a:pt x="208" y="477"/>
                </a:lnTo>
                <a:lnTo>
                  <a:pt x="208" y="477"/>
                </a:lnTo>
                <a:lnTo>
                  <a:pt x="210" y="477"/>
                </a:lnTo>
                <a:lnTo>
                  <a:pt x="210" y="477"/>
                </a:lnTo>
                <a:lnTo>
                  <a:pt x="210" y="477"/>
                </a:lnTo>
                <a:lnTo>
                  <a:pt x="210" y="477"/>
                </a:lnTo>
                <a:lnTo>
                  <a:pt x="208" y="480"/>
                </a:lnTo>
                <a:lnTo>
                  <a:pt x="206" y="480"/>
                </a:lnTo>
                <a:lnTo>
                  <a:pt x="208" y="480"/>
                </a:lnTo>
                <a:lnTo>
                  <a:pt x="210" y="480"/>
                </a:lnTo>
                <a:lnTo>
                  <a:pt x="210" y="477"/>
                </a:lnTo>
                <a:lnTo>
                  <a:pt x="213" y="477"/>
                </a:lnTo>
                <a:lnTo>
                  <a:pt x="215" y="477"/>
                </a:lnTo>
                <a:lnTo>
                  <a:pt x="229" y="472"/>
                </a:lnTo>
                <a:lnTo>
                  <a:pt x="232" y="472"/>
                </a:lnTo>
                <a:lnTo>
                  <a:pt x="234" y="470"/>
                </a:lnTo>
                <a:lnTo>
                  <a:pt x="236" y="470"/>
                </a:lnTo>
                <a:lnTo>
                  <a:pt x="236" y="470"/>
                </a:lnTo>
                <a:lnTo>
                  <a:pt x="236" y="470"/>
                </a:lnTo>
                <a:lnTo>
                  <a:pt x="234" y="472"/>
                </a:lnTo>
                <a:lnTo>
                  <a:pt x="234" y="472"/>
                </a:lnTo>
                <a:lnTo>
                  <a:pt x="234" y="472"/>
                </a:lnTo>
                <a:lnTo>
                  <a:pt x="236" y="470"/>
                </a:lnTo>
                <a:lnTo>
                  <a:pt x="241" y="470"/>
                </a:lnTo>
                <a:lnTo>
                  <a:pt x="241" y="470"/>
                </a:lnTo>
                <a:lnTo>
                  <a:pt x="241" y="468"/>
                </a:lnTo>
                <a:lnTo>
                  <a:pt x="241" y="468"/>
                </a:lnTo>
                <a:lnTo>
                  <a:pt x="241" y="468"/>
                </a:lnTo>
                <a:lnTo>
                  <a:pt x="241" y="468"/>
                </a:lnTo>
                <a:lnTo>
                  <a:pt x="239" y="468"/>
                </a:lnTo>
                <a:lnTo>
                  <a:pt x="239" y="468"/>
                </a:lnTo>
                <a:lnTo>
                  <a:pt x="241" y="465"/>
                </a:lnTo>
                <a:lnTo>
                  <a:pt x="243" y="465"/>
                </a:lnTo>
                <a:lnTo>
                  <a:pt x="246" y="463"/>
                </a:lnTo>
                <a:lnTo>
                  <a:pt x="248" y="463"/>
                </a:lnTo>
                <a:lnTo>
                  <a:pt x="250" y="463"/>
                </a:lnTo>
                <a:lnTo>
                  <a:pt x="250" y="463"/>
                </a:lnTo>
                <a:lnTo>
                  <a:pt x="253" y="463"/>
                </a:lnTo>
                <a:lnTo>
                  <a:pt x="253" y="463"/>
                </a:lnTo>
                <a:lnTo>
                  <a:pt x="253" y="463"/>
                </a:lnTo>
                <a:lnTo>
                  <a:pt x="253" y="463"/>
                </a:lnTo>
                <a:lnTo>
                  <a:pt x="253" y="463"/>
                </a:lnTo>
                <a:lnTo>
                  <a:pt x="253" y="461"/>
                </a:lnTo>
                <a:lnTo>
                  <a:pt x="258" y="461"/>
                </a:lnTo>
                <a:lnTo>
                  <a:pt x="260" y="461"/>
                </a:lnTo>
                <a:lnTo>
                  <a:pt x="260" y="461"/>
                </a:lnTo>
                <a:lnTo>
                  <a:pt x="260" y="461"/>
                </a:lnTo>
                <a:lnTo>
                  <a:pt x="262" y="461"/>
                </a:lnTo>
                <a:lnTo>
                  <a:pt x="262" y="461"/>
                </a:lnTo>
                <a:lnTo>
                  <a:pt x="265" y="458"/>
                </a:lnTo>
                <a:lnTo>
                  <a:pt x="267" y="458"/>
                </a:lnTo>
                <a:lnTo>
                  <a:pt x="269" y="456"/>
                </a:lnTo>
                <a:lnTo>
                  <a:pt x="269" y="456"/>
                </a:lnTo>
                <a:lnTo>
                  <a:pt x="269" y="456"/>
                </a:lnTo>
                <a:lnTo>
                  <a:pt x="272" y="456"/>
                </a:lnTo>
                <a:lnTo>
                  <a:pt x="272" y="456"/>
                </a:lnTo>
                <a:lnTo>
                  <a:pt x="274" y="456"/>
                </a:lnTo>
                <a:lnTo>
                  <a:pt x="276" y="456"/>
                </a:lnTo>
                <a:lnTo>
                  <a:pt x="279" y="454"/>
                </a:lnTo>
                <a:lnTo>
                  <a:pt x="279" y="454"/>
                </a:lnTo>
                <a:lnTo>
                  <a:pt x="281" y="454"/>
                </a:lnTo>
                <a:lnTo>
                  <a:pt x="281" y="454"/>
                </a:lnTo>
                <a:lnTo>
                  <a:pt x="284" y="454"/>
                </a:lnTo>
                <a:lnTo>
                  <a:pt x="284" y="454"/>
                </a:lnTo>
                <a:lnTo>
                  <a:pt x="286" y="451"/>
                </a:lnTo>
                <a:lnTo>
                  <a:pt x="288" y="451"/>
                </a:lnTo>
                <a:lnTo>
                  <a:pt x="288" y="451"/>
                </a:lnTo>
                <a:lnTo>
                  <a:pt x="293" y="449"/>
                </a:lnTo>
                <a:lnTo>
                  <a:pt x="293" y="449"/>
                </a:lnTo>
                <a:lnTo>
                  <a:pt x="293" y="446"/>
                </a:lnTo>
                <a:lnTo>
                  <a:pt x="293" y="446"/>
                </a:lnTo>
                <a:lnTo>
                  <a:pt x="293" y="446"/>
                </a:lnTo>
                <a:lnTo>
                  <a:pt x="295" y="446"/>
                </a:lnTo>
                <a:lnTo>
                  <a:pt x="300" y="444"/>
                </a:lnTo>
                <a:lnTo>
                  <a:pt x="302" y="444"/>
                </a:lnTo>
                <a:lnTo>
                  <a:pt x="302" y="444"/>
                </a:lnTo>
                <a:lnTo>
                  <a:pt x="302" y="444"/>
                </a:lnTo>
                <a:lnTo>
                  <a:pt x="305" y="442"/>
                </a:lnTo>
                <a:lnTo>
                  <a:pt x="307" y="442"/>
                </a:lnTo>
                <a:lnTo>
                  <a:pt x="309" y="442"/>
                </a:lnTo>
                <a:lnTo>
                  <a:pt x="309" y="442"/>
                </a:lnTo>
                <a:lnTo>
                  <a:pt x="312" y="442"/>
                </a:lnTo>
                <a:lnTo>
                  <a:pt x="314" y="439"/>
                </a:lnTo>
                <a:lnTo>
                  <a:pt x="317" y="439"/>
                </a:lnTo>
                <a:lnTo>
                  <a:pt x="317" y="439"/>
                </a:lnTo>
                <a:lnTo>
                  <a:pt x="319" y="439"/>
                </a:lnTo>
                <a:lnTo>
                  <a:pt x="321" y="437"/>
                </a:lnTo>
                <a:lnTo>
                  <a:pt x="324" y="437"/>
                </a:lnTo>
                <a:lnTo>
                  <a:pt x="326" y="437"/>
                </a:lnTo>
                <a:lnTo>
                  <a:pt x="328" y="435"/>
                </a:lnTo>
                <a:lnTo>
                  <a:pt x="331" y="432"/>
                </a:lnTo>
                <a:lnTo>
                  <a:pt x="340" y="432"/>
                </a:lnTo>
                <a:lnTo>
                  <a:pt x="340" y="432"/>
                </a:lnTo>
                <a:lnTo>
                  <a:pt x="340" y="432"/>
                </a:lnTo>
                <a:lnTo>
                  <a:pt x="345" y="430"/>
                </a:lnTo>
                <a:lnTo>
                  <a:pt x="345" y="430"/>
                </a:lnTo>
                <a:lnTo>
                  <a:pt x="347" y="430"/>
                </a:lnTo>
                <a:lnTo>
                  <a:pt x="350" y="430"/>
                </a:lnTo>
                <a:lnTo>
                  <a:pt x="350" y="428"/>
                </a:lnTo>
                <a:lnTo>
                  <a:pt x="350" y="428"/>
                </a:lnTo>
                <a:lnTo>
                  <a:pt x="350" y="428"/>
                </a:lnTo>
                <a:lnTo>
                  <a:pt x="354" y="428"/>
                </a:lnTo>
                <a:lnTo>
                  <a:pt x="354" y="425"/>
                </a:lnTo>
                <a:lnTo>
                  <a:pt x="357" y="425"/>
                </a:lnTo>
                <a:lnTo>
                  <a:pt x="357" y="423"/>
                </a:lnTo>
                <a:lnTo>
                  <a:pt x="361" y="423"/>
                </a:lnTo>
                <a:lnTo>
                  <a:pt x="364" y="423"/>
                </a:lnTo>
                <a:lnTo>
                  <a:pt x="366" y="420"/>
                </a:lnTo>
                <a:lnTo>
                  <a:pt x="369" y="420"/>
                </a:lnTo>
                <a:lnTo>
                  <a:pt x="373" y="418"/>
                </a:lnTo>
                <a:lnTo>
                  <a:pt x="376" y="418"/>
                </a:lnTo>
                <a:lnTo>
                  <a:pt x="376" y="416"/>
                </a:lnTo>
                <a:lnTo>
                  <a:pt x="378" y="416"/>
                </a:lnTo>
                <a:lnTo>
                  <a:pt x="378" y="416"/>
                </a:lnTo>
                <a:lnTo>
                  <a:pt x="378" y="416"/>
                </a:lnTo>
                <a:lnTo>
                  <a:pt x="376" y="413"/>
                </a:lnTo>
                <a:lnTo>
                  <a:pt x="373" y="413"/>
                </a:lnTo>
                <a:lnTo>
                  <a:pt x="373" y="413"/>
                </a:lnTo>
                <a:lnTo>
                  <a:pt x="371" y="411"/>
                </a:lnTo>
                <a:lnTo>
                  <a:pt x="371" y="411"/>
                </a:lnTo>
                <a:lnTo>
                  <a:pt x="373" y="409"/>
                </a:lnTo>
                <a:lnTo>
                  <a:pt x="376" y="409"/>
                </a:lnTo>
                <a:lnTo>
                  <a:pt x="376" y="406"/>
                </a:lnTo>
                <a:lnTo>
                  <a:pt x="383" y="404"/>
                </a:lnTo>
                <a:lnTo>
                  <a:pt x="385" y="404"/>
                </a:lnTo>
                <a:lnTo>
                  <a:pt x="387" y="404"/>
                </a:lnTo>
                <a:lnTo>
                  <a:pt x="390" y="402"/>
                </a:lnTo>
                <a:lnTo>
                  <a:pt x="390" y="402"/>
                </a:lnTo>
                <a:lnTo>
                  <a:pt x="390" y="402"/>
                </a:lnTo>
                <a:lnTo>
                  <a:pt x="390" y="402"/>
                </a:lnTo>
                <a:lnTo>
                  <a:pt x="395" y="399"/>
                </a:lnTo>
                <a:lnTo>
                  <a:pt x="395" y="399"/>
                </a:lnTo>
                <a:lnTo>
                  <a:pt x="397" y="399"/>
                </a:lnTo>
                <a:lnTo>
                  <a:pt x="395" y="399"/>
                </a:lnTo>
                <a:lnTo>
                  <a:pt x="395" y="402"/>
                </a:lnTo>
                <a:lnTo>
                  <a:pt x="395" y="402"/>
                </a:lnTo>
                <a:lnTo>
                  <a:pt x="397" y="402"/>
                </a:lnTo>
                <a:lnTo>
                  <a:pt x="399" y="399"/>
                </a:lnTo>
                <a:lnTo>
                  <a:pt x="402" y="399"/>
                </a:lnTo>
                <a:lnTo>
                  <a:pt x="402" y="399"/>
                </a:lnTo>
                <a:lnTo>
                  <a:pt x="402" y="399"/>
                </a:lnTo>
                <a:lnTo>
                  <a:pt x="402" y="397"/>
                </a:lnTo>
                <a:lnTo>
                  <a:pt x="402" y="397"/>
                </a:lnTo>
                <a:lnTo>
                  <a:pt x="404" y="397"/>
                </a:lnTo>
                <a:lnTo>
                  <a:pt x="406" y="397"/>
                </a:lnTo>
                <a:lnTo>
                  <a:pt x="409" y="397"/>
                </a:lnTo>
                <a:lnTo>
                  <a:pt x="413" y="394"/>
                </a:lnTo>
                <a:lnTo>
                  <a:pt x="413" y="394"/>
                </a:lnTo>
                <a:lnTo>
                  <a:pt x="416" y="392"/>
                </a:lnTo>
                <a:lnTo>
                  <a:pt x="416" y="392"/>
                </a:lnTo>
                <a:lnTo>
                  <a:pt x="416" y="392"/>
                </a:lnTo>
                <a:lnTo>
                  <a:pt x="416" y="390"/>
                </a:lnTo>
                <a:lnTo>
                  <a:pt x="413" y="390"/>
                </a:lnTo>
                <a:lnTo>
                  <a:pt x="413" y="390"/>
                </a:lnTo>
                <a:lnTo>
                  <a:pt x="416" y="390"/>
                </a:lnTo>
                <a:lnTo>
                  <a:pt x="416" y="390"/>
                </a:lnTo>
                <a:lnTo>
                  <a:pt x="418" y="390"/>
                </a:lnTo>
                <a:lnTo>
                  <a:pt x="418" y="390"/>
                </a:lnTo>
                <a:lnTo>
                  <a:pt x="421" y="390"/>
                </a:lnTo>
                <a:lnTo>
                  <a:pt x="425" y="387"/>
                </a:lnTo>
                <a:lnTo>
                  <a:pt x="428" y="387"/>
                </a:lnTo>
                <a:lnTo>
                  <a:pt x="428" y="387"/>
                </a:lnTo>
                <a:lnTo>
                  <a:pt x="428" y="385"/>
                </a:lnTo>
                <a:lnTo>
                  <a:pt x="428" y="385"/>
                </a:lnTo>
                <a:lnTo>
                  <a:pt x="430" y="385"/>
                </a:lnTo>
                <a:lnTo>
                  <a:pt x="437" y="383"/>
                </a:lnTo>
                <a:lnTo>
                  <a:pt x="442" y="380"/>
                </a:lnTo>
                <a:lnTo>
                  <a:pt x="442" y="380"/>
                </a:lnTo>
                <a:lnTo>
                  <a:pt x="444" y="380"/>
                </a:lnTo>
                <a:lnTo>
                  <a:pt x="444" y="378"/>
                </a:lnTo>
                <a:lnTo>
                  <a:pt x="446" y="378"/>
                </a:lnTo>
                <a:lnTo>
                  <a:pt x="446" y="378"/>
                </a:lnTo>
                <a:lnTo>
                  <a:pt x="451" y="376"/>
                </a:lnTo>
                <a:lnTo>
                  <a:pt x="454" y="376"/>
                </a:lnTo>
                <a:lnTo>
                  <a:pt x="456" y="376"/>
                </a:lnTo>
                <a:lnTo>
                  <a:pt x="461" y="373"/>
                </a:lnTo>
                <a:lnTo>
                  <a:pt x="463" y="373"/>
                </a:lnTo>
                <a:lnTo>
                  <a:pt x="465" y="371"/>
                </a:lnTo>
                <a:lnTo>
                  <a:pt x="472" y="371"/>
                </a:lnTo>
                <a:lnTo>
                  <a:pt x="475" y="368"/>
                </a:lnTo>
                <a:lnTo>
                  <a:pt x="475" y="371"/>
                </a:lnTo>
                <a:lnTo>
                  <a:pt x="475" y="371"/>
                </a:lnTo>
                <a:lnTo>
                  <a:pt x="480" y="371"/>
                </a:lnTo>
                <a:lnTo>
                  <a:pt x="482" y="371"/>
                </a:lnTo>
                <a:lnTo>
                  <a:pt x="482" y="371"/>
                </a:lnTo>
                <a:lnTo>
                  <a:pt x="484" y="368"/>
                </a:lnTo>
                <a:lnTo>
                  <a:pt x="487" y="368"/>
                </a:lnTo>
                <a:lnTo>
                  <a:pt x="491" y="366"/>
                </a:lnTo>
                <a:lnTo>
                  <a:pt x="491" y="366"/>
                </a:lnTo>
                <a:lnTo>
                  <a:pt x="494" y="366"/>
                </a:lnTo>
                <a:lnTo>
                  <a:pt x="496" y="366"/>
                </a:lnTo>
                <a:lnTo>
                  <a:pt x="491" y="368"/>
                </a:lnTo>
                <a:lnTo>
                  <a:pt x="487" y="368"/>
                </a:lnTo>
                <a:lnTo>
                  <a:pt x="484" y="368"/>
                </a:lnTo>
                <a:lnTo>
                  <a:pt x="482" y="371"/>
                </a:lnTo>
                <a:lnTo>
                  <a:pt x="482" y="371"/>
                </a:lnTo>
                <a:lnTo>
                  <a:pt x="482" y="371"/>
                </a:lnTo>
                <a:lnTo>
                  <a:pt x="480" y="371"/>
                </a:lnTo>
                <a:lnTo>
                  <a:pt x="477" y="373"/>
                </a:lnTo>
                <a:lnTo>
                  <a:pt x="477" y="373"/>
                </a:lnTo>
                <a:lnTo>
                  <a:pt x="482" y="376"/>
                </a:lnTo>
                <a:lnTo>
                  <a:pt x="482" y="376"/>
                </a:lnTo>
                <a:lnTo>
                  <a:pt x="487" y="376"/>
                </a:lnTo>
                <a:lnTo>
                  <a:pt x="487" y="378"/>
                </a:lnTo>
                <a:lnTo>
                  <a:pt x="487" y="378"/>
                </a:lnTo>
                <a:lnTo>
                  <a:pt x="484" y="378"/>
                </a:lnTo>
                <a:lnTo>
                  <a:pt x="480" y="376"/>
                </a:lnTo>
                <a:lnTo>
                  <a:pt x="477" y="376"/>
                </a:lnTo>
                <a:lnTo>
                  <a:pt x="472" y="376"/>
                </a:lnTo>
                <a:lnTo>
                  <a:pt x="472" y="376"/>
                </a:lnTo>
                <a:lnTo>
                  <a:pt x="470" y="376"/>
                </a:lnTo>
                <a:lnTo>
                  <a:pt x="470" y="376"/>
                </a:lnTo>
                <a:lnTo>
                  <a:pt x="470" y="376"/>
                </a:lnTo>
                <a:lnTo>
                  <a:pt x="470" y="376"/>
                </a:lnTo>
                <a:lnTo>
                  <a:pt x="461" y="378"/>
                </a:lnTo>
                <a:lnTo>
                  <a:pt x="458" y="378"/>
                </a:lnTo>
                <a:lnTo>
                  <a:pt x="449" y="380"/>
                </a:lnTo>
                <a:lnTo>
                  <a:pt x="449" y="380"/>
                </a:lnTo>
                <a:lnTo>
                  <a:pt x="446" y="383"/>
                </a:lnTo>
                <a:lnTo>
                  <a:pt x="444" y="385"/>
                </a:lnTo>
                <a:lnTo>
                  <a:pt x="444" y="385"/>
                </a:lnTo>
                <a:lnTo>
                  <a:pt x="437" y="390"/>
                </a:lnTo>
                <a:lnTo>
                  <a:pt x="435" y="390"/>
                </a:lnTo>
                <a:lnTo>
                  <a:pt x="430" y="392"/>
                </a:lnTo>
                <a:lnTo>
                  <a:pt x="425" y="394"/>
                </a:lnTo>
                <a:lnTo>
                  <a:pt x="423" y="397"/>
                </a:lnTo>
                <a:lnTo>
                  <a:pt x="421" y="399"/>
                </a:lnTo>
                <a:lnTo>
                  <a:pt x="418" y="399"/>
                </a:lnTo>
                <a:lnTo>
                  <a:pt x="418" y="402"/>
                </a:lnTo>
                <a:lnTo>
                  <a:pt x="423" y="402"/>
                </a:lnTo>
                <a:lnTo>
                  <a:pt x="423" y="402"/>
                </a:lnTo>
                <a:lnTo>
                  <a:pt x="423" y="402"/>
                </a:lnTo>
                <a:lnTo>
                  <a:pt x="432" y="399"/>
                </a:lnTo>
                <a:lnTo>
                  <a:pt x="432" y="399"/>
                </a:lnTo>
                <a:lnTo>
                  <a:pt x="432" y="399"/>
                </a:lnTo>
                <a:lnTo>
                  <a:pt x="425" y="402"/>
                </a:lnTo>
                <a:lnTo>
                  <a:pt x="423" y="402"/>
                </a:lnTo>
                <a:lnTo>
                  <a:pt x="421" y="404"/>
                </a:lnTo>
                <a:lnTo>
                  <a:pt x="418" y="404"/>
                </a:lnTo>
                <a:lnTo>
                  <a:pt x="416" y="406"/>
                </a:lnTo>
                <a:lnTo>
                  <a:pt x="411" y="406"/>
                </a:lnTo>
                <a:lnTo>
                  <a:pt x="411" y="406"/>
                </a:lnTo>
                <a:lnTo>
                  <a:pt x="409" y="406"/>
                </a:lnTo>
                <a:lnTo>
                  <a:pt x="406" y="409"/>
                </a:lnTo>
                <a:lnTo>
                  <a:pt x="406" y="409"/>
                </a:lnTo>
                <a:lnTo>
                  <a:pt x="406" y="409"/>
                </a:lnTo>
                <a:lnTo>
                  <a:pt x="409" y="411"/>
                </a:lnTo>
                <a:lnTo>
                  <a:pt x="409" y="411"/>
                </a:lnTo>
                <a:lnTo>
                  <a:pt x="413" y="409"/>
                </a:lnTo>
                <a:lnTo>
                  <a:pt x="416" y="409"/>
                </a:lnTo>
                <a:lnTo>
                  <a:pt x="416" y="409"/>
                </a:lnTo>
                <a:lnTo>
                  <a:pt x="416" y="409"/>
                </a:lnTo>
                <a:lnTo>
                  <a:pt x="418" y="409"/>
                </a:lnTo>
                <a:lnTo>
                  <a:pt x="418" y="409"/>
                </a:lnTo>
                <a:lnTo>
                  <a:pt x="418" y="409"/>
                </a:lnTo>
                <a:lnTo>
                  <a:pt x="418" y="409"/>
                </a:lnTo>
                <a:lnTo>
                  <a:pt x="421" y="409"/>
                </a:lnTo>
                <a:lnTo>
                  <a:pt x="421" y="409"/>
                </a:lnTo>
                <a:lnTo>
                  <a:pt x="421" y="409"/>
                </a:lnTo>
                <a:lnTo>
                  <a:pt x="423" y="409"/>
                </a:lnTo>
                <a:lnTo>
                  <a:pt x="425" y="406"/>
                </a:lnTo>
                <a:lnTo>
                  <a:pt x="430" y="406"/>
                </a:lnTo>
                <a:lnTo>
                  <a:pt x="430" y="404"/>
                </a:lnTo>
                <a:lnTo>
                  <a:pt x="432" y="404"/>
                </a:lnTo>
                <a:lnTo>
                  <a:pt x="432" y="404"/>
                </a:lnTo>
                <a:lnTo>
                  <a:pt x="435" y="404"/>
                </a:lnTo>
                <a:lnTo>
                  <a:pt x="435" y="404"/>
                </a:lnTo>
                <a:lnTo>
                  <a:pt x="435" y="404"/>
                </a:lnTo>
                <a:lnTo>
                  <a:pt x="437" y="404"/>
                </a:lnTo>
                <a:lnTo>
                  <a:pt x="439" y="404"/>
                </a:lnTo>
                <a:lnTo>
                  <a:pt x="439" y="404"/>
                </a:lnTo>
                <a:lnTo>
                  <a:pt x="439" y="404"/>
                </a:lnTo>
                <a:lnTo>
                  <a:pt x="446" y="402"/>
                </a:lnTo>
                <a:lnTo>
                  <a:pt x="446" y="399"/>
                </a:lnTo>
                <a:lnTo>
                  <a:pt x="446" y="399"/>
                </a:lnTo>
                <a:lnTo>
                  <a:pt x="446" y="399"/>
                </a:lnTo>
                <a:lnTo>
                  <a:pt x="449" y="399"/>
                </a:lnTo>
                <a:lnTo>
                  <a:pt x="449" y="399"/>
                </a:lnTo>
                <a:lnTo>
                  <a:pt x="449" y="399"/>
                </a:lnTo>
                <a:lnTo>
                  <a:pt x="451" y="397"/>
                </a:lnTo>
                <a:lnTo>
                  <a:pt x="451" y="397"/>
                </a:lnTo>
                <a:lnTo>
                  <a:pt x="454" y="397"/>
                </a:lnTo>
                <a:lnTo>
                  <a:pt x="454" y="397"/>
                </a:lnTo>
                <a:lnTo>
                  <a:pt x="454" y="399"/>
                </a:lnTo>
                <a:lnTo>
                  <a:pt x="454" y="399"/>
                </a:lnTo>
                <a:lnTo>
                  <a:pt x="454" y="399"/>
                </a:lnTo>
                <a:lnTo>
                  <a:pt x="456" y="397"/>
                </a:lnTo>
                <a:lnTo>
                  <a:pt x="458" y="394"/>
                </a:lnTo>
                <a:lnTo>
                  <a:pt x="461" y="394"/>
                </a:lnTo>
                <a:lnTo>
                  <a:pt x="463" y="392"/>
                </a:lnTo>
                <a:lnTo>
                  <a:pt x="463" y="392"/>
                </a:lnTo>
                <a:lnTo>
                  <a:pt x="463" y="394"/>
                </a:lnTo>
                <a:lnTo>
                  <a:pt x="463" y="394"/>
                </a:lnTo>
                <a:lnTo>
                  <a:pt x="465" y="394"/>
                </a:lnTo>
                <a:lnTo>
                  <a:pt x="465" y="394"/>
                </a:lnTo>
                <a:lnTo>
                  <a:pt x="465" y="394"/>
                </a:lnTo>
                <a:lnTo>
                  <a:pt x="468" y="394"/>
                </a:lnTo>
                <a:lnTo>
                  <a:pt x="470" y="397"/>
                </a:lnTo>
                <a:lnTo>
                  <a:pt x="472" y="394"/>
                </a:lnTo>
                <a:lnTo>
                  <a:pt x="472" y="394"/>
                </a:lnTo>
                <a:lnTo>
                  <a:pt x="472" y="394"/>
                </a:lnTo>
                <a:lnTo>
                  <a:pt x="475" y="394"/>
                </a:lnTo>
                <a:lnTo>
                  <a:pt x="475" y="394"/>
                </a:lnTo>
                <a:lnTo>
                  <a:pt x="475" y="394"/>
                </a:lnTo>
                <a:lnTo>
                  <a:pt x="480" y="392"/>
                </a:lnTo>
                <a:lnTo>
                  <a:pt x="482" y="392"/>
                </a:lnTo>
                <a:lnTo>
                  <a:pt x="482" y="392"/>
                </a:lnTo>
                <a:lnTo>
                  <a:pt x="482" y="392"/>
                </a:lnTo>
                <a:lnTo>
                  <a:pt x="482" y="392"/>
                </a:lnTo>
                <a:lnTo>
                  <a:pt x="484" y="390"/>
                </a:lnTo>
                <a:lnTo>
                  <a:pt x="487" y="387"/>
                </a:lnTo>
                <a:lnTo>
                  <a:pt x="487" y="387"/>
                </a:lnTo>
                <a:lnTo>
                  <a:pt x="489" y="387"/>
                </a:lnTo>
                <a:lnTo>
                  <a:pt x="489" y="387"/>
                </a:lnTo>
                <a:lnTo>
                  <a:pt x="491" y="387"/>
                </a:lnTo>
                <a:lnTo>
                  <a:pt x="491" y="385"/>
                </a:lnTo>
                <a:lnTo>
                  <a:pt x="494" y="385"/>
                </a:lnTo>
                <a:lnTo>
                  <a:pt x="494" y="385"/>
                </a:lnTo>
                <a:lnTo>
                  <a:pt x="494" y="383"/>
                </a:lnTo>
                <a:lnTo>
                  <a:pt x="494" y="383"/>
                </a:lnTo>
                <a:lnTo>
                  <a:pt x="491" y="385"/>
                </a:lnTo>
                <a:lnTo>
                  <a:pt x="489" y="385"/>
                </a:lnTo>
                <a:lnTo>
                  <a:pt x="487" y="385"/>
                </a:lnTo>
                <a:lnTo>
                  <a:pt x="484" y="385"/>
                </a:lnTo>
                <a:lnTo>
                  <a:pt x="484" y="385"/>
                </a:lnTo>
                <a:lnTo>
                  <a:pt x="484" y="385"/>
                </a:lnTo>
                <a:lnTo>
                  <a:pt x="484" y="385"/>
                </a:lnTo>
                <a:lnTo>
                  <a:pt x="487" y="383"/>
                </a:lnTo>
                <a:lnTo>
                  <a:pt x="489" y="383"/>
                </a:lnTo>
                <a:lnTo>
                  <a:pt x="489" y="383"/>
                </a:lnTo>
                <a:lnTo>
                  <a:pt x="491" y="383"/>
                </a:lnTo>
                <a:lnTo>
                  <a:pt x="491" y="383"/>
                </a:lnTo>
                <a:lnTo>
                  <a:pt x="494" y="383"/>
                </a:lnTo>
                <a:lnTo>
                  <a:pt x="494" y="380"/>
                </a:lnTo>
                <a:lnTo>
                  <a:pt x="494" y="380"/>
                </a:lnTo>
                <a:lnTo>
                  <a:pt x="491" y="380"/>
                </a:lnTo>
                <a:lnTo>
                  <a:pt x="491" y="380"/>
                </a:lnTo>
                <a:lnTo>
                  <a:pt x="491" y="378"/>
                </a:lnTo>
                <a:lnTo>
                  <a:pt x="494" y="378"/>
                </a:lnTo>
                <a:lnTo>
                  <a:pt x="494" y="378"/>
                </a:lnTo>
                <a:lnTo>
                  <a:pt x="496" y="378"/>
                </a:lnTo>
                <a:lnTo>
                  <a:pt x="498" y="376"/>
                </a:lnTo>
                <a:lnTo>
                  <a:pt x="503" y="376"/>
                </a:lnTo>
                <a:lnTo>
                  <a:pt x="503" y="376"/>
                </a:lnTo>
                <a:lnTo>
                  <a:pt x="501" y="376"/>
                </a:lnTo>
                <a:lnTo>
                  <a:pt x="498" y="376"/>
                </a:lnTo>
                <a:lnTo>
                  <a:pt x="498" y="376"/>
                </a:lnTo>
                <a:lnTo>
                  <a:pt x="498" y="376"/>
                </a:lnTo>
                <a:lnTo>
                  <a:pt x="501" y="373"/>
                </a:lnTo>
                <a:lnTo>
                  <a:pt x="503" y="373"/>
                </a:lnTo>
                <a:lnTo>
                  <a:pt x="503" y="373"/>
                </a:lnTo>
                <a:lnTo>
                  <a:pt x="503" y="373"/>
                </a:lnTo>
                <a:lnTo>
                  <a:pt x="506" y="373"/>
                </a:lnTo>
                <a:lnTo>
                  <a:pt x="508" y="373"/>
                </a:lnTo>
                <a:lnTo>
                  <a:pt x="510" y="371"/>
                </a:lnTo>
                <a:lnTo>
                  <a:pt x="513" y="371"/>
                </a:lnTo>
                <a:lnTo>
                  <a:pt x="513" y="371"/>
                </a:lnTo>
                <a:lnTo>
                  <a:pt x="506" y="376"/>
                </a:lnTo>
                <a:lnTo>
                  <a:pt x="503" y="376"/>
                </a:lnTo>
                <a:lnTo>
                  <a:pt x="503" y="376"/>
                </a:lnTo>
                <a:lnTo>
                  <a:pt x="503" y="378"/>
                </a:lnTo>
                <a:lnTo>
                  <a:pt x="506" y="378"/>
                </a:lnTo>
                <a:lnTo>
                  <a:pt x="508" y="378"/>
                </a:lnTo>
                <a:lnTo>
                  <a:pt x="508" y="376"/>
                </a:lnTo>
                <a:lnTo>
                  <a:pt x="510" y="376"/>
                </a:lnTo>
                <a:lnTo>
                  <a:pt x="510" y="376"/>
                </a:lnTo>
                <a:lnTo>
                  <a:pt x="510" y="376"/>
                </a:lnTo>
                <a:lnTo>
                  <a:pt x="513" y="376"/>
                </a:lnTo>
                <a:lnTo>
                  <a:pt x="513" y="378"/>
                </a:lnTo>
                <a:lnTo>
                  <a:pt x="513" y="378"/>
                </a:lnTo>
                <a:lnTo>
                  <a:pt x="513" y="378"/>
                </a:lnTo>
                <a:lnTo>
                  <a:pt x="513" y="376"/>
                </a:lnTo>
                <a:lnTo>
                  <a:pt x="515" y="376"/>
                </a:lnTo>
                <a:lnTo>
                  <a:pt x="517" y="376"/>
                </a:lnTo>
                <a:lnTo>
                  <a:pt x="517" y="376"/>
                </a:lnTo>
                <a:lnTo>
                  <a:pt x="520" y="376"/>
                </a:lnTo>
                <a:lnTo>
                  <a:pt x="520" y="376"/>
                </a:lnTo>
                <a:lnTo>
                  <a:pt x="522" y="376"/>
                </a:lnTo>
                <a:lnTo>
                  <a:pt x="524" y="373"/>
                </a:lnTo>
                <a:lnTo>
                  <a:pt x="529" y="373"/>
                </a:lnTo>
                <a:lnTo>
                  <a:pt x="532" y="373"/>
                </a:lnTo>
                <a:lnTo>
                  <a:pt x="532" y="373"/>
                </a:lnTo>
                <a:lnTo>
                  <a:pt x="527" y="376"/>
                </a:lnTo>
                <a:lnTo>
                  <a:pt x="524" y="376"/>
                </a:lnTo>
                <a:lnTo>
                  <a:pt x="522" y="378"/>
                </a:lnTo>
                <a:lnTo>
                  <a:pt x="522" y="378"/>
                </a:lnTo>
                <a:lnTo>
                  <a:pt x="522" y="378"/>
                </a:lnTo>
                <a:lnTo>
                  <a:pt x="524" y="378"/>
                </a:lnTo>
                <a:lnTo>
                  <a:pt x="522" y="380"/>
                </a:lnTo>
                <a:lnTo>
                  <a:pt x="520" y="380"/>
                </a:lnTo>
                <a:lnTo>
                  <a:pt x="520" y="380"/>
                </a:lnTo>
                <a:lnTo>
                  <a:pt x="520" y="380"/>
                </a:lnTo>
                <a:lnTo>
                  <a:pt x="522" y="380"/>
                </a:lnTo>
                <a:lnTo>
                  <a:pt x="524" y="380"/>
                </a:lnTo>
                <a:lnTo>
                  <a:pt x="524" y="380"/>
                </a:lnTo>
                <a:lnTo>
                  <a:pt x="524" y="380"/>
                </a:lnTo>
                <a:lnTo>
                  <a:pt x="524" y="380"/>
                </a:lnTo>
                <a:lnTo>
                  <a:pt x="524" y="383"/>
                </a:lnTo>
                <a:lnTo>
                  <a:pt x="532" y="383"/>
                </a:lnTo>
                <a:lnTo>
                  <a:pt x="529" y="383"/>
                </a:lnTo>
                <a:lnTo>
                  <a:pt x="527" y="385"/>
                </a:lnTo>
                <a:lnTo>
                  <a:pt x="527" y="385"/>
                </a:lnTo>
                <a:lnTo>
                  <a:pt x="524" y="385"/>
                </a:lnTo>
                <a:lnTo>
                  <a:pt x="524" y="385"/>
                </a:lnTo>
                <a:lnTo>
                  <a:pt x="527" y="385"/>
                </a:lnTo>
                <a:lnTo>
                  <a:pt x="527" y="387"/>
                </a:lnTo>
                <a:lnTo>
                  <a:pt x="529" y="387"/>
                </a:lnTo>
                <a:lnTo>
                  <a:pt x="532" y="387"/>
                </a:lnTo>
                <a:lnTo>
                  <a:pt x="534" y="387"/>
                </a:lnTo>
                <a:lnTo>
                  <a:pt x="536" y="385"/>
                </a:lnTo>
                <a:lnTo>
                  <a:pt x="539" y="385"/>
                </a:lnTo>
                <a:lnTo>
                  <a:pt x="541" y="383"/>
                </a:lnTo>
                <a:lnTo>
                  <a:pt x="546" y="383"/>
                </a:lnTo>
                <a:lnTo>
                  <a:pt x="546" y="383"/>
                </a:lnTo>
                <a:lnTo>
                  <a:pt x="543" y="383"/>
                </a:lnTo>
                <a:lnTo>
                  <a:pt x="541" y="385"/>
                </a:lnTo>
                <a:lnTo>
                  <a:pt x="539" y="385"/>
                </a:lnTo>
                <a:lnTo>
                  <a:pt x="536" y="387"/>
                </a:lnTo>
                <a:lnTo>
                  <a:pt x="536" y="390"/>
                </a:lnTo>
                <a:lnTo>
                  <a:pt x="536" y="390"/>
                </a:lnTo>
                <a:lnTo>
                  <a:pt x="536" y="390"/>
                </a:lnTo>
                <a:lnTo>
                  <a:pt x="536" y="390"/>
                </a:lnTo>
                <a:lnTo>
                  <a:pt x="539" y="390"/>
                </a:lnTo>
                <a:lnTo>
                  <a:pt x="541" y="392"/>
                </a:lnTo>
                <a:lnTo>
                  <a:pt x="541" y="392"/>
                </a:lnTo>
                <a:lnTo>
                  <a:pt x="541" y="392"/>
                </a:lnTo>
                <a:lnTo>
                  <a:pt x="541" y="394"/>
                </a:lnTo>
                <a:lnTo>
                  <a:pt x="541" y="394"/>
                </a:lnTo>
                <a:lnTo>
                  <a:pt x="539" y="394"/>
                </a:lnTo>
                <a:lnTo>
                  <a:pt x="541" y="394"/>
                </a:lnTo>
                <a:lnTo>
                  <a:pt x="546" y="394"/>
                </a:lnTo>
                <a:lnTo>
                  <a:pt x="550" y="394"/>
                </a:lnTo>
                <a:lnTo>
                  <a:pt x="560" y="392"/>
                </a:lnTo>
                <a:lnTo>
                  <a:pt x="565" y="392"/>
                </a:lnTo>
                <a:lnTo>
                  <a:pt x="569" y="394"/>
                </a:lnTo>
                <a:lnTo>
                  <a:pt x="576" y="394"/>
                </a:lnTo>
                <a:lnTo>
                  <a:pt x="579" y="394"/>
                </a:lnTo>
                <a:lnTo>
                  <a:pt x="579" y="394"/>
                </a:lnTo>
                <a:lnTo>
                  <a:pt x="581" y="394"/>
                </a:lnTo>
                <a:lnTo>
                  <a:pt x="581" y="392"/>
                </a:lnTo>
                <a:lnTo>
                  <a:pt x="581" y="392"/>
                </a:lnTo>
                <a:lnTo>
                  <a:pt x="583" y="392"/>
                </a:lnTo>
                <a:lnTo>
                  <a:pt x="583" y="392"/>
                </a:lnTo>
                <a:lnTo>
                  <a:pt x="583" y="392"/>
                </a:lnTo>
                <a:lnTo>
                  <a:pt x="581" y="394"/>
                </a:lnTo>
                <a:lnTo>
                  <a:pt x="581" y="394"/>
                </a:lnTo>
                <a:lnTo>
                  <a:pt x="579" y="397"/>
                </a:lnTo>
                <a:lnTo>
                  <a:pt x="579" y="397"/>
                </a:lnTo>
                <a:lnTo>
                  <a:pt x="583" y="399"/>
                </a:lnTo>
                <a:lnTo>
                  <a:pt x="586" y="399"/>
                </a:lnTo>
                <a:lnTo>
                  <a:pt x="588" y="399"/>
                </a:lnTo>
                <a:lnTo>
                  <a:pt x="593" y="399"/>
                </a:lnTo>
                <a:lnTo>
                  <a:pt x="598" y="399"/>
                </a:lnTo>
                <a:lnTo>
                  <a:pt x="600" y="397"/>
                </a:lnTo>
                <a:lnTo>
                  <a:pt x="607" y="394"/>
                </a:lnTo>
                <a:lnTo>
                  <a:pt x="609" y="394"/>
                </a:lnTo>
                <a:lnTo>
                  <a:pt x="609" y="394"/>
                </a:lnTo>
                <a:lnTo>
                  <a:pt x="609" y="394"/>
                </a:lnTo>
                <a:lnTo>
                  <a:pt x="609" y="397"/>
                </a:lnTo>
                <a:lnTo>
                  <a:pt x="612" y="397"/>
                </a:lnTo>
                <a:lnTo>
                  <a:pt x="612" y="399"/>
                </a:lnTo>
                <a:lnTo>
                  <a:pt x="609" y="397"/>
                </a:lnTo>
                <a:lnTo>
                  <a:pt x="609" y="399"/>
                </a:lnTo>
                <a:lnTo>
                  <a:pt x="607" y="399"/>
                </a:lnTo>
                <a:lnTo>
                  <a:pt x="607" y="399"/>
                </a:lnTo>
                <a:lnTo>
                  <a:pt x="605" y="402"/>
                </a:lnTo>
                <a:lnTo>
                  <a:pt x="605" y="402"/>
                </a:lnTo>
                <a:lnTo>
                  <a:pt x="602" y="402"/>
                </a:lnTo>
                <a:lnTo>
                  <a:pt x="605" y="399"/>
                </a:lnTo>
                <a:lnTo>
                  <a:pt x="607" y="397"/>
                </a:lnTo>
                <a:lnTo>
                  <a:pt x="609" y="397"/>
                </a:lnTo>
                <a:lnTo>
                  <a:pt x="607" y="394"/>
                </a:lnTo>
                <a:lnTo>
                  <a:pt x="607" y="394"/>
                </a:lnTo>
                <a:lnTo>
                  <a:pt x="607" y="394"/>
                </a:lnTo>
                <a:lnTo>
                  <a:pt x="607" y="397"/>
                </a:lnTo>
                <a:lnTo>
                  <a:pt x="605" y="397"/>
                </a:lnTo>
                <a:lnTo>
                  <a:pt x="605" y="397"/>
                </a:lnTo>
                <a:lnTo>
                  <a:pt x="605" y="397"/>
                </a:lnTo>
                <a:lnTo>
                  <a:pt x="602" y="399"/>
                </a:lnTo>
                <a:lnTo>
                  <a:pt x="602" y="399"/>
                </a:lnTo>
                <a:lnTo>
                  <a:pt x="602" y="402"/>
                </a:lnTo>
                <a:lnTo>
                  <a:pt x="598" y="402"/>
                </a:lnTo>
                <a:lnTo>
                  <a:pt x="598" y="402"/>
                </a:lnTo>
                <a:lnTo>
                  <a:pt x="595" y="404"/>
                </a:lnTo>
                <a:lnTo>
                  <a:pt x="595" y="404"/>
                </a:lnTo>
                <a:lnTo>
                  <a:pt x="595" y="404"/>
                </a:lnTo>
                <a:lnTo>
                  <a:pt x="595" y="404"/>
                </a:lnTo>
                <a:lnTo>
                  <a:pt x="595" y="406"/>
                </a:lnTo>
                <a:lnTo>
                  <a:pt x="598" y="406"/>
                </a:lnTo>
                <a:lnTo>
                  <a:pt x="602" y="409"/>
                </a:lnTo>
                <a:lnTo>
                  <a:pt x="602" y="411"/>
                </a:lnTo>
                <a:lnTo>
                  <a:pt x="605" y="411"/>
                </a:lnTo>
                <a:lnTo>
                  <a:pt x="605" y="411"/>
                </a:lnTo>
                <a:lnTo>
                  <a:pt x="605" y="411"/>
                </a:lnTo>
                <a:lnTo>
                  <a:pt x="605" y="411"/>
                </a:lnTo>
                <a:lnTo>
                  <a:pt x="605" y="411"/>
                </a:lnTo>
                <a:lnTo>
                  <a:pt x="607" y="413"/>
                </a:lnTo>
                <a:lnTo>
                  <a:pt x="607" y="413"/>
                </a:lnTo>
                <a:lnTo>
                  <a:pt x="607" y="416"/>
                </a:lnTo>
                <a:lnTo>
                  <a:pt x="607" y="416"/>
                </a:lnTo>
                <a:lnTo>
                  <a:pt x="607" y="418"/>
                </a:lnTo>
                <a:lnTo>
                  <a:pt x="607" y="418"/>
                </a:lnTo>
                <a:lnTo>
                  <a:pt x="607" y="420"/>
                </a:lnTo>
                <a:lnTo>
                  <a:pt x="607" y="420"/>
                </a:lnTo>
                <a:lnTo>
                  <a:pt x="609" y="420"/>
                </a:lnTo>
                <a:lnTo>
                  <a:pt x="609" y="420"/>
                </a:lnTo>
                <a:lnTo>
                  <a:pt x="607" y="423"/>
                </a:lnTo>
                <a:lnTo>
                  <a:pt x="607" y="423"/>
                </a:lnTo>
                <a:lnTo>
                  <a:pt x="612" y="425"/>
                </a:lnTo>
                <a:lnTo>
                  <a:pt x="614" y="428"/>
                </a:lnTo>
                <a:lnTo>
                  <a:pt x="614" y="428"/>
                </a:lnTo>
                <a:lnTo>
                  <a:pt x="617" y="430"/>
                </a:lnTo>
                <a:lnTo>
                  <a:pt x="617" y="430"/>
                </a:lnTo>
                <a:lnTo>
                  <a:pt x="619" y="428"/>
                </a:lnTo>
                <a:lnTo>
                  <a:pt x="624" y="428"/>
                </a:lnTo>
                <a:lnTo>
                  <a:pt x="626" y="428"/>
                </a:lnTo>
                <a:lnTo>
                  <a:pt x="626" y="425"/>
                </a:lnTo>
                <a:lnTo>
                  <a:pt x="628" y="425"/>
                </a:lnTo>
                <a:lnTo>
                  <a:pt x="628" y="423"/>
                </a:lnTo>
                <a:lnTo>
                  <a:pt x="628" y="423"/>
                </a:lnTo>
                <a:lnTo>
                  <a:pt x="628" y="420"/>
                </a:lnTo>
                <a:lnTo>
                  <a:pt x="626" y="420"/>
                </a:lnTo>
                <a:lnTo>
                  <a:pt x="628" y="420"/>
                </a:lnTo>
                <a:lnTo>
                  <a:pt x="628" y="420"/>
                </a:lnTo>
                <a:lnTo>
                  <a:pt x="626" y="418"/>
                </a:lnTo>
                <a:lnTo>
                  <a:pt x="626" y="418"/>
                </a:lnTo>
                <a:lnTo>
                  <a:pt x="626" y="418"/>
                </a:lnTo>
                <a:lnTo>
                  <a:pt x="626" y="418"/>
                </a:lnTo>
                <a:lnTo>
                  <a:pt x="626" y="418"/>
                </a:lnTo>
                <a:lnTo>
                  <a:pt x="624" y="416"/>
                </a:lnTo>
                <a:lnTo>
                  <a:pt x="624" y="416"/>
                </a:lnTo>
                <a:lnTo>
                  <a:pt x="621" y="416"/>
                </a:lnTo>
                <a:lnTo>
                  <a:pt x="621" y="416"/>
                </a:lnTo>
                <a:lnTo>
                  <a:pt x="624" y="416"/>
                </a:lnTo>
                <a:lnTo>
                  <a:pt x="624" y="416"/>
                </a:lnTo>
                <a:lnTo>
                  <a:pt x="626" y="416"/>
                </a:lnTo>
                <a:lnTo>
                  <a:pt x="626" y="413"/>
                </a:lnTo>
                <a:lnTo>
                  <a:pt x="626" y="413"/>
                </a:lnTo>
                <a:lnTo>
                  <a:pt x="626" y="413"/>
                </a:lnTo>
                <a:lnTo>
                  <a:pt x="631" y="416"/>
                </a:lnTo>
                <a:lnTo>
                  <a:pt x="631" y="416"/>
                </a:lnTo>
                <a:lnTo>
                  <a:pt x="631" y="416"/>
                </a:lnTo>
                <a:lnTo>
                  <a:pt x="631" y="418"/>
                </a:lnTo>
                <a:lnTo>
                  <a:pt x="631" y="418"/>
                </a:lnTo>
                <a:lnTo>
                  <a:pt x="631" y="418"/>
                </a:lnTo>
                <a:lnTo>
                  <a:pt x="631" y="418"/>
                </a:lnTo>
                <a:lnTo>
                  <a:pt x="633" y="418"/>
                </a:lnTo>
                <a:lnTo>
                  <a:pt x="633" y="418"/>
                </a:lnTo>
                <a:lnTo>
                  <a:pt x="635" y="418"/>
                </a:lnTo>
                <a:lnTo>
                  <a:pt x="635" y="416"/>
                </a:lnTo>
                <a:lnTo>
                  <a:pt x="635" y="416"/>
                </a:lnTo>
                <a:lnTo>
                  <a:pt x="635" y="416"/>
                </a:lnTo>
                <a:lnTo>
                  <a:pt x="638" y="413"/>
                </a:lnTo>
                <a:lnTo>
                  <a:pt x="638" y="413"/>
                </a:lnTo>
                <a:lnTo>
                  <a:pt x="638" y="413"/>
                </a:lnTo>
                <a:lnTo>
                  <a:pt x="638" y="416"/>
                </a:lnTo>
                <a:lnTo>
                  <a:pt x="638" y="416"/>
                </a:lnTo>
                <a:lnTo>
                  <a:pt x="640" y="416"/>
                </a:lnTo>
                <a:lnTo>
                  <a:pt x="640" y="416"/>
                </a:lnTo>
                <a:lnTo>
                  <a:pt x="635" y="418"/>
                </a:lnTo>
                <a:lnTo>
                  <a:pt x="635" y="418"/>
                </a:lnTo>
                <a:lnTo>
                  <a:pt x="633" y="420"/>
                </a:lnTo>
                <a:lnTo>
                  <a:pt x="633" y="423"/>
                </a:lnTo>
                <a:lnTo>
                  <a:pt x="631" y="425"/>
                </a:lnTo>
                <a:lnTo>
                  <a:pt x="628" y="425"/>
                </a:lnTo>
                <a:lnTo>
                  <a:pt x="628" y="425"/>
                </a:lnTo>
                <a:lnTo>
                  <a:pt x="635" y="425"/>
                </a:lnTo>
                <a:lnTo>
                  <a:pt x="635" y="425"/>
                </a:lnTo>
                <a:lnTo>
                  <a:pt x="635" y="428"/>
                </a:lnTo>
                <a:lnTo>
                  <a:pt x="635" y="428"/>
                </a:lnTo>
                <a:lnTo>
                  <a:pt x="638" y="430"/>
                </a:lnTo>
                <a:lnTo>
                  <a:pt x="638" y="430"/>
                </a:lnTo>
                <a:lnTo>
                  <a:pt x="640" y="428"/>
                </a:lnTo>
                <a:lnTo>
                  <a:pt x="640" y="428"/>
                </a:lnTo>
                <a:lnTo>
                  <a:pt x="640" y="428"/>
                </a:lnTo>
                <a:lnTo>
                  <a:pt x="643" y="423"/>
                </a:lnTo>
                <a:lnTo>
                  <a:pt x="645" y="423"/>
                </a:lnTo>
                <a:lnTo>
                  <a:pt x="645" y="420"/>
                </a:lnTo>
                <a:lnTo>
                  <a:pt x="647" y="418"/>
                </a:lnTo>
                <a:lnTo>
                  <a:pt x="647" y="416"/>
                </a:lnTo>
                <a:lnTo>
                  <a:pt x="652" y="413"/>
                </a:lnTo>
                <a:lnTo>
                  <a:pt x="652" y="411"/>
                </a:lnTo>
                <a:lnTo>
                  <a:pt x="652" y="411"/>
                </a:lnTo>
                <a:lnTo>
                  <a:pt x="654" y="411"/>
                </a:lnTo>
                <a:lnTo>
                  <a:pt x="654" y="409"/>
                </a:lnTo>
                <a:lnTo>
                  <a:pt x="654" y="409"/>
                </a:lnTo>
                <a:lnTo>
                  <a:pt x="654" y="409"/>
                </a:lnTo>
                <a:lnTo>
                  <a:pt x="657" y="406"/>
                </a:lnTo>
                <a:lnTo>
                  <a:pt x="659" y="406"/>
                </a:lnTo>
                <a:lnTo>
                  <a:pt x="659" y="406"/>
                </a:lnTo>
                <a:lnTo>
                  <a:pt x="657" y="409"/>
                </a:lnTo>
                <a:lnTo>
                  <a:pt x="654" y="409"/>
                </a:lnTo>
                <a:lnTo>
                  <a:pt x="654" y="413"/>
                </a:lnTo>
                <a:lnTo>
                  <a:pt x="650" y="418"/>
                </a:lnTo>
                <a:lnTo>
                  <a:pt x="650" y="418"/>
                </a:lnTo>
                <a:lnTo>
                  <a:pt x="650" y="418"/>
                </a:lnTo>
                <a:lnTo>
                  <a:pt x="650" y="418"/>
                </a:lnTo>
                <a:lnTo>
                  <a:pt x="650" y="420"/>
                </a:lnTo>
                <a:lnTo>
                  <a:pt x="647" y="425"/>
                </a:lnTo>
                <a:lnTo>
                  <a:pt x="647" y="425"/>
                </a:lnTo>
                <a:lnTo>
                  <a:pt x="650" y="428"/>
                </a:lnTo>
                <a:lnTo>
                  <a:pt x="652" y="428"/>
                </a:lnTo>
                <a:lnTo>
                  <a:pt x="652" y="430"/>
                </a:lnTo>
                <a:lnTo>
                  <a:pt x="652" y="430"/>
                </a:lnTo>
                <a:lnTo>
                  <a:pt x="654" y="428"/>
                </a:lnTo>
                <a:lnTo>
                  <a:pt x="657" y="425"/>
                </a:lnTo>
                <a:lnTo>
                  <a:pt x="661" y="423"/>
                </a:lnTo>
                <a:lnTo>
                  <a:pt x="661" y="423"/>
                </a:lnTo>
                <a:lnTo>
                  <a:pt x="661" y="423"/>
                </a:lnTo>
                <a:lnTo>
                  <a:pt x="661" y="423"/>
                </a:lnTo>
                <a:lnTo>
                  <a:pt x="661" y="425"/>
                </a:lnTo>
                <a:lnTo>
                  <a:pt x="654" y="428"/>
                </a:lnTo>
                <a:lnTo>
                  <a:pt x="654" y="430"/>
                </a:lnTo>
                <a:lnTo>
                  <a:pt x="652" y="432"/>
                </a:lnTo>
                <a:lnTo>
                  <a:pt x="652" y="432"/>
                </a:lnTo>
                <a:lnTo>
                  <a:pt x="652" y="435"/>
                </a:lnTo>
                <a:lnTo>
                  <a:pt x="652" y="435"/>
                </a:lnTo>
                <a:lnTo>
                  <a:pt x="652" y="437"/>
                </a:lnTo>
                <a:lnTo>
                  <a:pt x="652" y="437"/>
                </a:lnTo>
                <a:lnTo>
                  <a:pt x="652" y="437"/>
                </a:lnTo>
                <a:lnTo>
                  <a:pt x="652" y="437"/>
                </a:lnTo>
                <a:lnTo>
                  <a:pt x="654" y="435"/>
                </a:lnTo>
                <a:lnTo>
                  <a:pt x="657" y="435"/>
                </a:lnTo>
                <a:lnTo>
                  <a:pt x="659" y="437"/>
                </a:lnTo>
                <a:lnTo>
                  <a:pt x="659" y="437"/>
                </a:lnTo>
                <a:lnTo>
                  <a:pt x="654" y="437"/>
                </a:lnTo>
                <a:lnTo>
                  <a:pt x="654" y="437"/>
                </a:lnTo>
                <a:lnTo>
                  <a:pt x="654" y="437"/>
                </a:lnTo>
                <a:lnTo>
                  <a:pt x="652" y="437"/>
                </a:lnTo>
                <a:lnTo>
                  <a:pt x="654" y="439"/>
                </a:lnTo>
                <a:lnTo>
                  <a:pt x="654" y="442"/>
                </a:lnTo>
                <a:lnTo>
                  <a:pt x="654" y="442"/>
                </a:lnTo>
                <a:lnTo>
                  <a:pt x="652" y="442"/>
                </a:lnTo>
                <a:lnTo>
                  <a:pt x="650" y="439"/>
                </a:lnTo>
                <a:lnTo>
                  <a:pt x="650" y="439"/>
                </a:lnTo>
                <a:lnTo>
                  <a:pt x="650" y="439"/>
                </a:lnTo>
                <a:lnTo>
                  <a:pt x="647" y="442"/>
                </a:lnTo>
                <a:lnTo>
                  <a:pt x="647" y="442"/>
                </a:lnTo>
                <a:lnTo>
                  <a:pt x="645" y="446"/>
                </a:lnTo>
                <a:lnTo>
                  <a:pt x="643" y="449"/>
                </a:lnTo>
                <a:lnTo>
                  <a:pt x="647" y="451"/>
                </a:lnTo>
                <a:lnTo>
                  <a:pt x="650" y="451"/>
                </a:lnTo>
                <a:lnTo>
                  <a:pt x="650" y="454"/>
                </a:lnTo>
                <a:lnTo>
                  <a:pt x="647" y="454"/>
                </a:lnTo>
                <a:lnTo>
                  <a:pt x="647" y="454"/>
                </a:lnTo>
                <a:lnTo>
                  <a:pt x="647" y="456"/>
                </a:lnTo>
                <a:lnTo>
                  <a:pt x="647" y="456"/>
                </a:lnTo>
                <a:lnTo>
                  <a:pt x="647" y="458"/>
                </a:lnTo>
                <a:lnTo>
                  <a:pt x="650" y="458"/>
                </a:lnTo>
                <a:lnTo>
                  <a:pt x="647" y="461"/>
                </a:lnTo>
                <a:lnTo>
                  <a:pt x="647" y="461"/>
                </a:lnTo>
                <a:lnTo>
                  <a:pt x="647" y="461"/>
                </a:lnTo>
                <a:lnTo>
                  <a:pt x="647" y="461"/>
                </a:lnTo>
                <a:lnTo>
                  <a:pt x="647" y="463"/>
                </a:lnTo>
                <a:lnTo>
                  <a:pt x="647" y="463"/>
                </a:lnTo>
                <a:lnTo>
                  <a:pt x="647" y="463"/>
                </a:lnTo>
                <a:lnTo>
                  <a:pt x="647" y="465"/>
                </a:lnTo>
                <a:lnTo>
                  <a:pt x="647" y="465"/>
                </a:lnTo>
                <a:lnTo>
                  <a:pt x="650" y="465"/>
                </a:lnTo>
                <a:lnTo>
                  <a:pt x="650" y="468"/>
                </a:lnTo>
                <a:lnTo>
                  <a:pt x="647" y="468"/>
                </a:lnTo>
                <a:lnTo>
                  <a:pt x="647" y="468"/>
                </a:lnTo>
                <a:lnTo>
                  <a:pt x="650" y="468"/>
                </a:lnTo>
                <a:lnTo>
                  <a:pt x="652" y="470"/>
                </a:lnTo>
                <a:lnTo>
                  <a:pt x="650" y="470"/>
                </a:lnTo>
                <a:lnTo>
                  <a:pt x="647" y="470"/>
                </a:lnTo>
                <a:lnTo>
                  <a:pt x="640" y="475"/>
                </a:lnTo>
                <a:lnTo>
                  <a:pt x="638" y="477"/>
                </a:lnTo>
                <a:lnTo>
                  <a:pt x="635" y="477"/>
                </a:lnTo>
                <a:lnTo>
                  <a:pt x="633" y="477"/>
                </a:lnTo>
                <a:lnTo>
                  <a:pt x="633" y="480"/>
                </a:lnTo>
                <a:lnTo>
                  <a:pt x="631" y="482"/>
                </a:lnTo>
                <a:lnTo>
                  <a:pt x="631" y="482"/>
                </a:lnTo>
                <a:lnTo>
                  <a:pt x="633" y="482"/>
                </a:lnTo>
                <a:lnTo>
                  <a:pt x="633" y="482"/>
                </a:lnTo>
                <a:lnTo>
                  <a:pt x="638" y="480"/>
                </a:lnTo>
                <a:lnTo>
                  <a:pt x="640" y="477"/>
                </a:lnTo>
                <a:lnTo>
                  <a:pt x="640" y="477"/>
                </a:lnTo>
                <a:lnTo>
                  <a:pt x="640" y="477"/>
                </a:lnTo>
                <a:lnTo>
                  <a:pt x="643" y="477"/>
                </a:lnTo>
                <a:lnTo>
                  <a:pt x="643" y="475"/>
                </a:lnTo>
                <a:lnTo>
                  <a:pt x="643" y="475"/>
                </a:lnTo>
                <a:lnTo>
                  <a:pt x="647" y="475"/>
                </a:lnTo>
                <a:lnTo>
                  <a:pt x="652" y="472"/>
                </a:lnTo>
                <a:lnTo>
                  <a:pt x="659" y="472"/>
                </a:lnTo>
                <a:lnTo>
                  <a:pt x="657" y="472"/>
                </a:lnTo>
                <a:lnTo>
                  <a:pt x="654" y="472"/>
                </a:lnTo>
                <a:lnTo>
                  <a:pt x="654" y="475"/>
                </a:lnTo>
                <a:lnTo>
                  <a:pt x="654" y="477"/>
                </a:lnTo>
                <a:lnTo>
                  <a:pt x="654" y="477"/>
                </a:lnTo>
                <a:lnTo>
                  <a:pt x="652" y="480"/>
                </a:lnTo>
                <a:lnTo>
                  <a:pt x="650" y="482"/>
                </a:lnTo>
                <a:lnTo>
                  <a:pt x="650" y="484"/>
                </a:lnTo>
                <a:lnTo>
                  <a:pt x="647" y="487"/>
                </a:lnTo>
                <a:lnTo>
                  <a:pt x="647" y="487"/>
                </a:lnTo>
                <a:lnTo>
                  <a:pt x="647" y="487"/>
                </a:lnTo>
                <a:lnTo>
                  <a:pt x="647" y="487"/>
                </a:lnTo>
                <a:lnTo>
                  <a:pt x="643" y="489"/>
                </a:lnTo>
                <a:lnTo>
                  <a:pt x="640" y="489"/>
                </a:lnTo>
                <a:lnTo>
                  <a:pt x="640" y="489"/>
                </a:lnTo>
                <a:lnTo>
                  <a:pt x="640" y="491"/>
                </a:lnTo>
                <a:lnTo>
                  <a:pt x="638" y="494"/>
                </a:lnTo>
                <a:lnTo>
                  <a:pt x="638" y="496"/>
                </a:lnTo>
                <a:lnTo>
                  <a:pt x="640" y="496"/>
                </a:lnTo>
                <a:lnTo>
                  <a:pt x="640" y="498"/>
                </a:lnTo>
                <a:lnTo>
                  <a:pt x="640" y="498"/>
                </a:lnTo>
                <a:lnTo>
                  <a:pt x="645" y="496"/>
                </a:lnTo>
                <a:lnTo>
                  <a:pt x="650" y="494"/>
                </a:lnTo>
                <a:lnTo>
                  <a:pt x="652" y="491"/>
                </a:lnTo>
                <a:lnTo>
                  <a:pt x="652" y="491"/>
                </a:lnTo>
                <a:lnTo>
                  <a:pt x="654" y="489"/>
                </a:lnTo>
                <a:lnTo>
                  <a:pt x="659" y="487"/>
                </a:lnTo>
                <a:lnTo>
                  <a:pt x="659" y="487"/>
                </a:lnTo>
                <a:lnTo>
                  <a:pt x="661" y="484"/>
                </a:lnTo>
                <a:lnTo>
                  <a:pt x="661" y="482"/>
                </a:lnTo>
                <a:lnTo>
                  <a:pt x="664" y="482"/>
                </a:lnTo>
                <a:lnTo>
                  <a:pt x="664" y="480"/>
                </a:lnTo>
                <a:lnTo>
                  <a:pt x="666" y="480"/>
                </a:lnTo>
                <a:lnTo>
                  <a:pt x="666" y="477"/>
                </a:lnTo>
                <a:lnTo>
                  <a:pt x="669" y="477"/>
                </a:lnTo>
                <a:lnTo>
                  <a:pt x="671" y="475"/>
                </a:lnTo>
                <a:lnTo>
                  <a:pt x="671" y="475"/>
                </a:lnTo>
                <a:lnTo>
                  <a:pt x="669" y="477"/>
                </a:lnTo>
                <a:lnTo>
                  <a:pt x="666" y="477"/>
                </a:lnTo>
                <a:lnTo>
                  <a:pt x="666" y="480"/>
                </a:lnTo>
                <a:lnTo>
                  <a:pt x="664" y="480"/>
                </a:lnTo>
                <a:lnTo>
                  <a:pt x="664" y="482"/>
                </a:lnTo>
                <a:lnTo>
                  <a:pt x="661" y="484"/>
                </a:lnTo>
                <a:lnTo>
                  <a:pt x="661" y="487"/>
                </a:lnTo>
                <a:lnTo>
                  <a:pt x="659" y="487"/>
                </a:lnTo>
                <a:lnTo>
                  <a:pt x="657" y="489"/>
                </a:lnTo>
                <a:lnTo>
                  <a:pt x="654" y="491"/>
                </a:lnTo>
                <a:lnTo>
                  <a:pt x="654" y="491"/>
                </a:lnTo>
                <a:lnTo>
                  <a:pt x="657" y="491"/>
                </a:lnTo>
                <a:lnTo>
                  <a:pt x="661" y="489"/>
                </a:lnTo>
                <a:lnTo>
                  <a:pt x="661" y="487"/>
                </a:lnTo>
                <a:lnTo>
                  <a:pt x="664" y="484"/>
                </a:lnTo>
                <a:lnTo>
                  <a:pt x="666" y="482"/>
                </a:lnTo>
                <a:lnTo>
                  <a:pt x="669" y="482"/>
                </a:lnTo>
                <a:lnTo>
                  <a:pt x="666" y="482"/>
                </a:lnTo>
                <a:lnTo>
                  <a:pt x="666" y="484"/>
                </a:lnTo>
                <a:lnTo>
                  <a:pt x="666" y="484"/>
                </a:lnTo>
                <a:lnTo>
                  <a:pt x="669" y="484"/>
                </a:lnTo>
                <a:lnTo>
                  <a:pt x="669" y="484"/>
                </a:lnTo>
                <a:lnTo>
                  <a:pt x="669" y="484"/>
                </a:lnTo>
                <a:lnTo>
                  <a:pt x="664" y="487"/>
                </a:lnTo>
                <a:lnTo>
                  <a:pt x="659" y="489"/>
                </a:lnTo>
                <a:lnTo>
                  <a:pt x="657" y="491"/>
                </a:lnTo>
                <a:lnTo>
                  <a:pt x="650" y="496"/>
                </a:lnTo>
                <a:lnTo>
                  <a:pt x="650" y="496"/>
                </a:lnTo>
                <a:lnTo>
                  <a:pt x="645" y="498"/>
                </a:lnTo>
                <a:lnTo>
                  <a:pt x="645" y="498"/>
                </a:lnTo>
                <a:lnTo>
                  <a:pt x="643" y="501"/>
                </a:lnTo>
                <a:lnTo>
                  <a:pt x="643" y="501"/>
                </a:lnTo>
                <a:lnTo>
                  <a:pt x="640" y="503"/>
                </a:lnTo>
                <a:lnTo>
                  <a:pt x="638" y="503"/>
                </a:lnTo>
                <a:lnTo>
                  <a:pt x="638" y="505"/>
                </a:lnTo>
                <a:lnTo>
                  <a:pt x="635" y="505"/>
                </a:lnTo>
                <a:lnTo>
                  <a:pt x="635" y="508"/>
                </a:lnTo>
                <a:lnTo>
                  <a:pt x="638" y="510"/>
                </a:lnTo>
                <a:lnTo>
                  <a:pt x="643" y="508"/>
                </a:lnTo>
                <a:lnTo>
                  <a:pt x="643" y="508"/>
                </a:lnTo>
                <a:lnTo>
                  <a:pt x="645" y="508"/>
                </a:lnTo>
                <a:lnTo>
                  <a:pt x="643" y="510"/>
                </a:lnTo>
                <a:lnTo>
                  <a:pt x="638" y="510"/>
                </a:lnTo>
                <a:lnTo>
                  <a:pt x="638" y="510"/>
                </a:lnTo>
                <a:lnTo>
                  <a:pt x="633" y="513"/>
                </a:lnTo>
                <a:lnTo>
                  <a:pt x="631" y="515"/>
                </a:lnTo>
                <a:lnTo>
                  <a:pt x="626" y="517"/>
                </a:lnTo>
                <a:lnTo>
                  <a:pt x="626" y="520"/>
                </a:lnTo>
                <a:lnTo>
                  <a:pt x="628" y="522"/>
                </a:lnTo>
                <a:lnTo>
                  <a:pt x="628" y="522"/>
                </a:lnTo>
                <a:lnTo>
                  <a:pt x="628" y="524"/>
                </a:lnTo>
                <a:lnTo>
                  <a:pt x="628" y="527"/>
                </a:lnTo>
                <a:lnTo>
                  <a:pt x="628" y="527"/>
                </a:lnTo>
                <a:lnTo>
                  <a:pt x="633" y="527"/>
                </a:lnTo>
                <a:lnTo>
                  <a:pt x="635" y="524"/>
                </a:lnTo>
                <a:lnTo>
                  <a:pt x="638" y="524"/>
                </a:lnTo>
                <a:lnTo>
                  <a:pt x="638" y="524"/>
                </a:lnTo>
                <a:lnTo>
                  <a:pt x="640" y="522"/>
                </a:lnTo>
                <a:lnTo>
                  <a:pt x="643" y="520"/>
                </a:lnTo>
                <a:lnTo>
                  <a:pt x="647" y="517"/>
                </a:lnTo>
                <a:lnTo>
                  <a:pt x="647" y="517"/>
                </a:lnTo>
                <a:lnTo>
                  <a:pt x="650" y="515"/>
                </a:lnTo>
                <a:lnTo>
                  <a:pt x="650" y="515"/>
                </a:lnTo>
                <a:lnTo>
                  <a:pt x="650" y="517"/>
                </a:lnTo>
                <a:lnTo>
                  <a:pt x="650" y="517"/>
                </a:lnTo>
                <a:lnTo>
                  <a:pt x="654" y="515"/>
                </a:lnTo>
                <a:lnTo>
                  <a:pt x="657" y="515"/>
                </a:lnTo>
                <a:lnTo>
                  <a:pt x="657" y="515"/>
                </a:lnTo>
                <a:lnTo>
                  <a:pt x="657" y="515"/>
                </a:lnTo>
                <a:lnTo>
                  <a:pt x="654" y="517"/>
                </a:lnTo>
                <a:lnTo>
                  <a:pt x="652" y="517"/>
                </a:lnTo>
                <a:lnTo>
                  <a:pt x="652" y="517"/>
                </a:lnTo>
                <a:lnTo>
                  <a:pt x="652" y="517"/>
                </a:lnTo>
                <a:lnTo>
                  <a:pt x="650" y="520"/>
                </a:lnTo>
                <a:lnTo>
                  <a:pt x="650" y="520"/>
                </a:lnTo>
                <a:lnTo>
                  <a:pt x="650" y="522"/>
                </a:lnTo>
                <a:lnTo>
                  <a:pt x="650" y="522"/>
                </a:lnTo>
                <a:lnTo>
                  <a:pt x="650" y="524"/>
                </a:lnTo>
                <a:lnTo>
                  <a:pt x="650" y="524"/>
                </a:lnTo>
                <a:lnTo>
                  <a:pt x="652" y="522"/>
                </a:lnTo>
                <a:lnTo>
                  <a:pt x="654" y="522"/>
                </a:lnTo>
                <a:lnTo>
                  <a:pt x="657" y="524"/>
                </a:lnTo>
                <a:lnTo>
                  <a:pt x="657" y="527"/>
                </a:lnTo>
                <a:lnTo>
                  <a:pt x="657" y="527"/>
                </a:lnTo>
                <a:lnTo>
                  <a:pt x="654" y="524"/>
                </a:lnTo>
                <a:lnTo>
                  <a:pt x="654" y="524"/>
                </a:lnTo>
                <a:lnTo>
                  <a:pt x="654" y="524"/>
                </a:lnTo>
                <a:lnTo>
                  <a:pt x="652" y="524"/>
                </a:lnTo>
                <a:lnTo>
                  <a:pt x="650" y="524"/>
                </a:lnTo>
                <a:lnTo>
                  <a:pt x="650" y="524"/>
                </a:lnTo>
                <a:lnTo>
                  <a:pt x="647" y="522"/>
                </a:lnTo>
                <a:lnTo>
                  <a:pt x="645" y="522"/>
                </a:lnTo>
                <a:lnTo>
                  <a:pt x="647" y="520"/>
                </a:lnTo>
                <a:lnTo>
                  <a:pt x="650" y="520"/>
                </a:lnTo>
                <a:lnTo>
                  <a:pt x="647" y="520"/>
                </a:lnTo>
                <a:lnTo>
                  <a:pt x="645" y="520"/>
                </a:lnTo>
                <a:lnTo>
                  <a:pt x="643" y="520"/>
                </a:lnTo>
                <a:lnTo>
                  <a:pt x="640" y="522"/>
                </a:lnTo>
                <a:lnTo>
                  <a:pt x="640" y="524"/>
                </a:lnTo>
                <a:lnTo>
                  <a:pt x="640" y="524"/>
                </a:lnTo>
                <a:lnTo>
                  <a:pt x="643" y="527"/>
                </a:lnTo>
                <a:lnTo>
                  <a:pt x="645" y="529"/>
                </a:lnTo>
                <a:lnTo>
                  <a:pt x="645" y="529"/>
                </a:lnTo>
                <a:lnTo>
                  <a:pt x="640" y="536"/>
                </a:lnTo>
                <a:lnTo>
                  <a:pt x="640" y="536"/>
                </a:lnTo>
                <a:lnTo>
                  <a:pt x="647" y="534"/>
                </a:lnTo>
                <a:lnTo>
                  <a:pt x="647" y="534"/>
                </a:lnTo>
                <a:lnTo>
                  <a:pt x="645" y="536"/>
                </a:lnTo>
                <a:lnTo>
                  <a:pt x="645" y="536"/>
                </a:lnTo>
                <a:lnTo>
                  <a:pt x="640" y="541"/>
                </a:lnTo>
                <a:lnTo>
                  <a:pt x="635" y="543"/>
                </a:lnTo>
                <a:lnTo>
                  <a:pt x="635" y="546"/>
                </a:lnTo>
                <a:lnTo>
                  <a:pt x="635" y="546"/>
                </a:lnTo>
                <a:lnTo>
                  <a:pt x="638" y="546"/>
                </a:lnTo>
                <a:lnTo>
                  <a:pt x="640" y="543"/>
                </a:lnTo>
                <a:lnTo>
                  <a:pt x="643" y="541"/>
                </a:lnTo>
                <a:lnTo>
                  <a:pt x="643" y="541"/>
                </a:lnTo>
                <a:lnTo>
                  <a:pt x="640" y="543"/>
                </a:lnTo>
                <a:lnTo>
                  <a:pt x="640" y="543"/>
                </a:lnTo>
                <a:lnTo>
                  <a:pt x="640" y="543"/>
                </a:lnTo>
                <a:lnTo>
                  <a:pt x="638" y="546"/>
                </a:lnTo>
                <a:lnTo>
                  <a:pt x="638" y="546"/>
                </a:lnTo>
                <a:lnTo>
                  <a:pt x="631" y="550"/>
                </a:lnTo>
                <a:lnTo>
                  <a:pt x="631" y="553"/>
                </a:lnTo>
                <a:lnTo>
                  <a:pt x="628" y="557"/>
                </a:lnTo>
                <a:lnTo>
                  <a:pt x="633" y="555"/>
                </a:lnTo>
                <a:lnTo>
                  <a:pt x="638" y="550"/>
                </a:lnTo>
                <a:lnTo>
                  <a:pt x="640" y="548"/>
                </a:lnTo>
                <a:lnTo>
                  <a:pt x="640" y="548"/>
                </a:lnTo>
                <a:lnTo>
                  <a:pt x="643" y="546"/>
                </a:lnTo>
                <a:lnTo>
                  <a:pt x="645" y="546"/>
                </a:lnTo>
                <a:lnTo>
                  <a:pt x="647" y="546"/>
                </a:lnTo>
                <a:lnTo>
                  <a:pt x="657" y="541"/>
                </a:lnTo>
                <a:lnTo>
                  <a:pt x="659" y="541"/>
                </a:lnTo>
                <a:lnTo>
                  <a:pt x="659" y="539"/>
                </a:lnTo>
                <a:lnTo>
                  <a:pt x="661" y="539"/>
                </a:lnTo>
                <a:lnTo>
                  <a:pt x="661" y="539"/>
                </a:lnTo>
                <a:lnTo>
                  <a:pt x="664" y="536"/>
                </a:lnTo>
                <a:lnTo>
                  <a:pt x="664" y="536"/>
                </a:lnTo>
                <a:lnTo>
                  <a:pt x="661" y="536"/>
                </a:lnTo>
                <a:lnTo>
                  <a:pt x="661" y="539"/>
                </a:lnTo>
                <a:lnTo>
                  <a:pt x="661" y="539"/>
                </a:lnTo>
                <a:lnTo>
                  <a:pt x="659" y="539"/>
                </a:lnTo>
                <a:lnTo>
                  <a:pt x="654" y="543"/>
                </a:lnTo>
                <a:lnTo>
                  <a:pt x="654" y="543"/>
                </a:lnTo>
                <a:lnTo>
                  <a:pt x="654" y="543"/>
                </a:lnTo>
                <a:lnTo>
                  <a:pt x="652" y="546"/>
                </a:lnTo>
                <a:lnTo>
                  <a:pt x="652" y="546"/>
                </a:lnTo>
                <a:lnTo>
                  <a:pt x="654" y="546"/>
                </a:lnTo>
                <a:lnTo>
                  <a:pt x="654" y="548"/>
                </a:lnTo>
                <a:lnTo>
                  <a:pt x="654" y="548"/>
                </a:lnTo>
                <a:lnTo>
                  <a:pt x="654" y="550"/>
                </a:lnTo>
                <a:lnTo>
                  <a:pt x="654" y="553"/>
                </a:lnTo>
                <a:lnTo>
                  <a:pt x="654" y="553"/>
                </a:lnTo>
                <a:lnTo>
                  <a:pt x="654" y="550"/>
                </a:lnTo>
                <a:lnTo>
                  <a:pt x="654" y="550"/>
                </a:lnTo>
                <a:lnTo>
                  <a:pt x="654" y="548"/>
                </a:lnTo>
                <a:lnTo>
                  <a:pt x="654" y="548"/>
                </a:lnTo>
                <a:lnTo>
                  <a:pt x="652" y="546"/>
                </a:lnTo>
                <a:lnTo>
                  <a:pt x="652" y="546"/>
                </a:lnTo>
                <a:lnTo>
                  <a:pt x="647" y="546"/>
                </a:lnTo>
                <a:lnTo>
                  <a:pt x="645" y="548"/>
                </a:lnTo>
                <a:lnTo>
                  <a:pt x="643" y="548"/>
                </a:lnTo>
                <a:lnTo>
                  <a:pt x="640" y="548"/>
                </a:lnTo>
                <a:lnTo>
                  <a:pt x="638" y="550"/>
                </a:lnTo>
                <a:lnTo>
                  <a:pt x="635" y="553"/>
                </a:lnTo>
                <a:lnTo>
                  <a:pt x="638" y="553"/>
                </a:lnTo>
                <a:lnTo>
                  <a:pt x="633" y="555"/>
                </a:lnTo>
                <a:lnTo>
                  <a:pt x="631" y="557"/>
                </a:lnTo>
                <a:lnTo>
                  <a:pt x="631" y="557"/>
                </a:lnTo>
                <a:lnTo>
                  <a:pt x="631" y="560"/>
                </a:lnTo>
                <a:lnTo>
                  <a:pt x="628" y="562"/>
                </a:lnTo>
                <a:lnTo>
                  <a:pt x="628" y="562"/>
                </a:lnTo>
                <a:lnTo>
                  <a:pt x="628" y="562"/>
                </a:lnTo>
                <a:lnTo>
                  <a:pt x="628" y="562"/>
                </a:lnTo>
                <a:lnTo>
                  <a:pt x="628" y="565"/>
                </a:lnTo>
                <a:lnTo>
                  <a:pt x="631" y="565"/>
                </a:lnTo>
                <a:lnTo>
                  <a:pt x="631" y="562"/>
                </a:lnTo>
                <a:lnTo>
                  <a:pt x="633" y="562"/>
                </a:lnTo>
                <a:lnTo>
                  <a:pt x="635" y="560"/>
                </a:lnTo>
                <a:lnTo>
                  <a:pt x="638" y="560"/>
                </a:lnTo>
                <a:lnTo>
                  <a:pt x="643" y="560"/>
                </a:lnTo>
                <a:lnTo>
                  <a:pt x="650" y="560"/>
                </a:lnTo>
                <a:lnTo>
                  <a:pt x="647" y="560"/>
                </a:lnTo>
                <a:lnTo>
                  <a:pt x="643" y="560"/>
                </a:lnTo>
                <a:lnTo>
                  <a:pt x="638" y="560"/>
                </a:lnTo>
                <a:lnTo>
                  <a:pt x="638" y="560"/>
                </a:lnTo>
                <a:lnTo>
                  <a:pt x="635" y="560"/>
                </a:lnTo>
                <a:lnTo>
                  <a:pt x="628" y="565"/>
                </a:lnTo>
                <a:lnTo>
                  <a:pt x="626" y="567"/>
                </a:lnTo>
                <a:lnTo>
                  <a:pt x="626" y="567"/>
                </a:lnTo>
                <a:lnTo>
                  <a:pt x="624" y="569"/>
                </a:lnTo>
                <a:lnTo>
                  <a:pt x="624" y="572"/>
                </a:lnTo>
                <a:lnTo>
                  <a:pt x="626" y="574"/>
                </a:lnTo>
                <a:lnTo>
                  <a:pt x="626" y="574"/>
                </a:lnTo>
                <a:lnTo>
                  <a:pt x="626" y="574"/>
                </a:lnTo>
                <a:lnTo>
                  <a:pt x="628" y="576"/>
                </a:lnTo>
                <a:lnTo>
                  <a:pt x="631" y="576"/>
                </a:lnTo>
                <a:lnTo>
                  <a:pt x="631" y="576"/>
                </a:lnTo>
                <a:lnTo>
                  <a:pt x="638" y="574"/>
                </a:lnTo>
                <a:lnTo>
                  <a:pt x="638" y="574"/>
                </a:lnTo>
                <a:lnTo>
                  <a:pt x="640" y="572"/>
                </a:lnTo>
                <a:lnTo>
                  <a:pt x="640" y="574"/>
                </a:lnTo>
                <a:lnTo>
                  <a:pt x="638" y="576"/>
                </a:lnTo>
                <a:lnTo>
                  <a:pt x="638" y="576"/>
                </a:lnTo>
                <a:lnTo>
                  <a:pt x="640" y="576"/>
                </a:lnTo>
                <a:lnTo>
                  <a:pt x="640" y="576"/>
                </a:lnTo>
                <a:lnTo>
                  <a:pt x="638" y="576"/>
                </a:lnTo>
                <a:lnTo>
                  <a:pt x="638" y="579"/>
                </a:lnTo>
                <a:lnTo>
                  <a:pt x="635" y="579"/>
                </a:lnTo>
                <a:lnTo>
                  <a:pt x="635" y="579"/>
                </a:lnTo>
                <a:lnTo>
                  <a:pt x="635" y="581"/>
                </a:lnTo>
                <a:lnTo>
                  <a:pt x="638" y="581"/>
                </a:lnTo>
                <a:lnTo>
                  <a:pt x="645" y="579"/>
                </a:lnTo>
                <a:lnTo>
                  <a:pt x="645" y="579"/>
                </a:lnTo>
                <a:lnTo>
                  <a:pt x="645" y="579"/>
                </a:lnTo>
                <a:lnTo>
                  <a:pt x="643" y="581"/>
                </a:lnTo>
                <a:lnTo>
                  <a:pt x="638" y="581"/>
                </a:lnTo>
                <a:lnTo>
                  <a:pt x="635" y="581"/>
                </a:lnTo>
                <a:lnTo>
                  <a:pt x="635" y="581"/>
                </a:lnTo>
                <a:lnTo>
                  <a:pt x="633" y="583"/>
                </a:lnTo>
                <a:lnTo>
                  <a:pt x="633" y="583"/>
                </a:lnTo>
                <a:lnTo>
                  <a:pt x="638" y="583"/>
                </a:lnTo>
                <a:lnTo>
                  <a:pt x="638" y="583"/>
                </a:lnTo>
                <a:lnTo>
                  <a:pt x="640" y="583"/>
                </a:lnTo>
                <a:lnTo>
                  <a:pt x="640" y="583"/>
                </a:lnTo>
                <a:lnTo>
                  <a:pt x="643" y="583"/>
                </a:lnTo>
                <a:lnTo>
                  <a:pt x="645" y="583"/>
                </a:lnTo>
                <a:lnTo>
                  <a:pt x="645" y="583"/>
                </a:lnTo>
                <a:lnTo>
                  <a:pt x="645" y="583"/>
                </a:lnTo>
                <a:lnTo>
                  <a:pt x="645" y="583"/>
                </a:lnTo>
                <a:lnTo>
                  <a:pt x="647" y="583"/>
                </a:lnTo>
                <a:lnTo>
                  <a:pt x="647" y="581"/>
                </a:lnTo>
                <a:lnTo>
                  <a:pt x="650" y="581"/>
                </a:lnTo>
                <a:lnTo>
                  <a:pt x="650" y="581"/>
                </a:lnTo>
                <a:lnTo>
                  <a:pt x="647" y="583"/>
                </a:lnTo>
                <a:lnTo>
                  <a:pt x="647" y="583"/>
                </a:lnTo>
                <a:lnTo>
                  <a:pt x="650" y="583"/>
                </a:lnTo>
                <a:lnTo>
                  <a:pt x="652" y="583"/>
                </a:lnTo>
                <a:lnTo>
                  <a:pt x="657" y="583"/>
                </a:lnTo>
                <a:lnTo>
                  <a:pt x="659" y="581"/>
                </a:lnTo>
                <a:lnTo>
                  <a:pt x="659" y="581"/>
                </a:lnTo>
                <a:lnTo>
                  <a:pt x="661" y="579"/>
                </a:lnTo>
                <a:lnTo>
                  <a:pt x="661" y="579"/>
                </a:lnTo>
                <a:lnTo>
                  <a:pt x="661" y="576"/>
                </a:lnTo>
                <a:lnTo>
                  <a:pt x="664" y="576"/>
                </a:lnTo>
                <a:lnTo>
                  <a:pt x="664" y="576"/>
                </a:lnTo>
                <a:lnTo>
                  <a:pt x="661" y="579"/>
                </a:lnTo>
                <a:lnTo>
                  <a:pt x="661" y="581"/>
                </a:lnTo>
                <a:lnTo>
                  <a:pt x="661" y="581"/>
                </a:lnTo>
                <a:lnTo>
                  <a:pt x="659" y="583"/>
                </a:lnTo>
                <a:lnTo>
                  <a:pt x="654" y="586"/>
                </a:lnTo>
                <a:lnTo>
                  <a:pt x="654" y="586"/>
                </a:lnTo>
                <a:lnTo>
                  <a:pt x="654" y="586"/>
                </a:lnTo>
                <a:lnTo>
                  <a:pt x="654" y="588"/>
                </a:lnTo>
                <a:lnTo>
                  <a:pt x="654" y="588"/>
                </a:lnTo>
                <a:lnTo>
                  <a:pt x="654" y="593"/>
                </a:lnTo>
                <a:lnTo>
                  <a:pt x="652" y="593"/>
                </a:lnTo>
                <a:lnTo>
                  <a:pt x="652" y="595"/>
                </a:lnTo>
                <a:lnTo>
                  <a:pt x="654" y="598"/>
                </a:lnTo>
                <a:lnTo>
                  <a:pt x="654" y="598"/>
                </a:lnTo>
                <a:lnTo>
                  <a:pt x="657" y="598"/>
                </a:lnTo>
                <a:lnTo>
                  <a:pt x="659" y="598"/>
                </a:lnTo>
                <a:lnTo>
                  <a:pt x="661" y="598"/>
                </a:lnTo>
                <a:lnTo>
                  <a:pt x="664" y="595"/>
                </a:lnTo>
                <a:lnTo>
                  <a:pt x="664" y="595"/>
                </a:lnTo>
                <a:lnTo>
                  <a:pt x="664" y="595"/>
                </a:lnTo>
                <a:lnTo>
                  <a:pt x="666" y="593"/>
                </a:lnTo>
                <a:lnTo>
                  <a:pt x="669" y="593"/>
                </a:lnTo>
                <a:lnTo>
                  <a:pt x="669" y="591"/>
                </a:lnTo>
                <a:lnTo>
                  <a:pt x="669" y="591"/>
                </a:lnTo>
                <a:lnTo>
                  <a:pt x="669" y="591"/>
                </a:lnTo>
                <a:lnTo>
                  <a:pt x="669" y="591"/>
                </a:lnTo>
                <a:lnTo>
                  <a:pt x="671" y="591"/>
                </a:lnTo>
                <a:lnTo>
                  <a:pt x="671" y="591"/>
                </a:lnTo>
                <a:lnTo>
                  <a:pt x="669" y="593"/>
                </a:lnTo>
                <a:lnTo>
                  <a:pt x="669" y="593"/>
                </a:lnTo>
                <a:lnTo>
                  <a:pt x="666" y="593"/>
                </a:lnTo>
                <a:lnTo>
                  <a:pt x="666" y="595"/>
                </a:lnTo>
                <a:lnTo>
                  <a:pt x="664" y="598"/>
                </a:lnTo>
                <a:lnTo>
                  <a:pt x="664" y="600"/>
                </a:lnTo>
                <a:lnTo>
                  <a:pt x="664" y="600"/>
                </a:lnTo>
                <a:lnTo>
                  <a:pt x="664" y="600"/>
                </a:lnTo>
                <a:lnTo>
                  <a:pt x="664" y="600"/>
                </a:lnTo>
                <a:lnTo>
                  <a:pt x="666" y="600"/>
                </a:lnTo>
                <a:lnTo>
                  <a:pt x="666" y="600"/>
                </a:lnTo>
                <a:lnTo>
                  <a:pt x="664" y="602"/>
                </a:lnTo>
                <a:lnTo>
                  <a:pt x="661" y="602"/>
                </a:lnTo>
                <a:lnTo>
                  <a:pt x="661" y="600"/>
                </a:lnTo>
                <a:lnTo>
                  <a:pt x="661" y="600"/>
                </a:lnTo>
                <a:lnTo>
                  <a:pt x="661" y="600"/>
                </a:lnTo>
                <a:lnTo>
                  <a:pt x="661" y="600"/>
                </a:lnTo>
                <a:lnTo>
                  <a:pt x="659" y="600"/>
                </a:lnTo>
                <a:lnTo>
                  <a:pt x="659" y="600"/>
                </a:lnTo>
                <a:lnTo>
                  <a:pt x="659" y="602"/>
                </a:lnTo>
                <a:lnTo>
                  <a:pt x="659" y="602"/>
                </a:lnTo>
                <a:lnTo>
                  <a:pt x="659" y="605"/>
                </a:lnTo>
                <a:lnTo>
                  <a:pt x="659" y="605"/>
                </a:lnTo>
                <a:lnTo>
                  <a:pt x="664" y="607"/>
                </a:lnTo>
                <a:lnTo>
                  <a:pt x="664" y="607"/>
                </a:lnTo>
                <a:lnTo>
                  <a:pt x="666" y="605"/>
                </a:lnTo>
                <a:lnTo>
                  <a:pt x="666" y="605"/>
                </a:lnTo>
                <a:lnTo>
                  <a:pt x="666" y="605"/>
                </a:lnTo>
                <a:lnTo>
                  <a:pt x="669" y="605"/>
                </a:lnTo>
                <a:lnTo>
                  <a:pt x="669" y="602"/>
                </a:lnTo>
                <a:lnTo>
                  <a:pt x="669" y="602"/>
                </a:lnTo>
                <a:lnTo>
                  <a:pt x="673" y="600"/>
                </a:lnTo>
                <a:lnTo>
                  <a:pt x="673" y="600"/>
                </a:lnTo>
                <a:lnTo>
                  <a:pt x="673" y="600"/>
                </a:lnTo>
                <a:lnTo>
                  <a:pt x="671" y="602"/>
                </a:lnTo>
                <a:lnTo>
                  <a:pt x="669" y="605"/>
                </a:lnTo>
                <a:lnTo>
                  <a:pt x="669" y="607"/>
                </a:lnTo>
                <a:lnTo>
                  <a:pt x="666" y="607"/>
                </a:lnTo>
                <a:lnTo>
                  <a:pt x="666" y="607"/>
                </a:lnTo>
                <a:lnTo>
                  <a:pt x="666" y="607"/>
                </a:lnTo>
                <a:lnTo>
                  <a:pt x="669" y="607"/>
                </a:lnTo>
                <a:lnTo>
                  <a:pt x="671" y="607"/>
                </a:lnTo>
                <a:lnTo>
                  <a:pt x="671" y="607"/>
                </a:lnTo>
                <a:lnTo>
                  <a:pt x="673" y="607"/>
                </a:lnTo>
                <a:lnTo>
                  <a:pt x="673" y="607"/>
                </a:lnTo>
                <a:lnTo>
                  <a:pt x="671" y="607"/>
                </a:lnTo>
                <a:lnTo>
                  <a:pt x="669" y="607"/>
                </a:lnTo>
                <a:lnTo>
                  <a:pt x="666" y="609"/>
                </a:lnTo>
                <a:lnTo>
                  <a:pt x="666" y="609"/>
                </a:lnTo>
                <a:lnTo>
                  <a:pt x="666" y="609"/>
                </a:lnTo>
                <a:lnTo>
                  <a:pt x="664" y="612"/>
                </a:lnTo>
                <a:lnTo>
                  <a:pt x="664" y="612"/>
                </a:lnTo>
                <a:lnTo>
                  <a:pt x="666" y="612"/>
                </a:lnTo>
                <a:lnTo>
                  <a:pt x="666" y="612"/>
                </a:lnTo>
                <a:lnTo>
                  <a:pt x="666" y="612"/>
                </a:lnTo>
                <a:lnTo>
                  <a:pt x="666" y="612"/>
                </a:lnTo>
                <a:lnTo>
                  <a:pt x="664" y="614"/>
                </a:lnTo>
                <a:lnTo>
                  <a:pt x="664" y="614"/>
                </a:lnTo>
                <a:lnTo>
                  <a:pt x="664" y="614"/>
                </a:lnTo>
                <a:lnTo>
                  <a:pt x="664" y="614"/>
                </a:lnTo>
                <a:lnTo>
                  <a:pt x="666" y="614"/>
                </a:lnTo>
                <a:lnTo>
                  <a:pt x="666" y="614"/>
                </a:lnTo>
                <a:lnTo>
                  <a:pt x="666" y="614"/>
                </a:lnTo>
                <a:lnTo>
                  <a:pt x="669" y="612"/>
                </a:lnTo>
                <a:lnTo>
                  <a:pt x="669" y="612"/>
                </a:lnTo>
                <a:lnTo>
                  <a:pt x="669" y="614"/>
                </a:lnTo>
                <a:lnTo>
                  <a:pt x="669" y="614"/>
                </a:lnTo>
                <a:lnTo>
                  <a:pt x="669" y="616"/>
                </a:lnTo>
                <a:lnTo>
                  <a:pt x="669" y="619"/>
                </a:lnTo>
                <a:lnTo>
                  <a:pt x="669" y="619"/>
                </a:lnTo>
                <a:lnTo>
                  <a:pt x="669" y="619"/>
                </a:lnTo>
                <a:lnTo>
                  <a:pt x="669" y="619"/>
                </a:lnTo>
                <a:lnTo>
                  <a:pt x="671" y="619"/>
                </a:lnTo>
                <a:lnTo>
                  <a:pt x="671" y="619"/>
                </a:lnTo>
                <a:lnTo>
                  <a:pt x="669" y="621"/>
                </a:lnTo>
                <a:lnTo>
                  <a:pt x="669" y="624"/>
                </a:lnTo>
                <a:lnTo>
                  <a:pt x="669" y="624"/>
                </a:lnTo>
                <a:lnTo>
                  <a:pt x="666" y="624"/>
                </a:lnTo>
                <a:lnTo>
                  <a:pt x="666" y="624"/>
                </a:lnTo>
                <a:lnTo>
                  <a:pt x="664" y="624"/>
                </a:lnTo>
                <a:lnTo>
                  <a:pt x="664" y="624"/>
                </a:lnTo>
                <a:lnTo>
                  <a:pt x="664" y="626"/>
                </a:lnTo>
                <a:lnTo>
                  <a:pt x="664" y="626"/>
                </a:lnTo>
                <a:lnTo>
                  <a:pt x="664" y="626"/>
                </a:lnTo>
                <a:lnTo>
                  <a:pt x="664" y="626"/>
                </a:lnTo>
                <a:lnTo>
                  <a:pt x="664" y="626"/>
                </a:lnTo>
                <a:lnTo>
                  <a:pt x="666" y="626"/>
                </a:lnTo>
                <a:lnTo>
                  <a:pt x="666" y="628"/>
                </a:lnTo>
                <a:lnTo>
                  <a:pt x="666" y="628"/>
                </a:lnTo>
                <a:lnTo>
                  <a:pt x="664" y="631"/>
                </a:lnTo>
                <a:lnTo>
                  <a:pt x="664" y="631"/>
                </a:lnTo>
                <a:lnTo>
                  <a:pt x="661" y="631"/>
                </a:lnTo>
                <a:lnTo>
                  <a:pt x="661" y="631"/>
                </a:lnTo>
                <a:lnTo>
                  <a:pt x="661" y="633"/>
                </a:lnTo>
                <a:lnTo>
                  <a:pt x="664" y="633"/>
                </a:lnTo>
                <a:lnTo>
                  <a:pt x="664" y="633"/>
                </a:lnTo>
                <a:lnTo>
                  <a:pt x="664" y="631"/>
                </a:lnTo>
                <a:lnTo>
                  <a:pt x="664" y="631"/>
                </a:lnTo>
                <a:lnTo>
                  <a:pt x="664" y="631"/>
                </a:lnTo>
                <a:lnTo>
                  <a:pt x="664" y="633"/>
                </a:lnTo>
                <a:lnTo>
                  <a:pt x="664" y="633"/>
                </a:lnTo>
                <a:lnTo>
                  <a:pt x="664" y="633"/>
                </a:lnTo>
                <a:lnTo>
                  <a:pt x="664" y="635"/>
                </a:lnTo>
                <a:lnTo>
                  <a:pt x="661" y="635"/>
                </a:lnTo>
                <a:lnTo>
                  <a:pt x="661" y="638"/>
                </a:lnTo>
                <a:lnTo>
                  <a:pt x="659" y="638"/>
                </a:lnTo>
                <a:lnTo>
                  <a:pt x="659" y="640"/>
                </a:lnTo>
                <a:lnTo>
                  <a:pt x="659" y="640"/>
                </a:lnTo>
                <a:lnTo>
                  <a:pt x="657" y="640"/>
                </a:lnTo>
                <a:lnTo>
                  <a:pt x="657" y="642"/>
                </a:lnTo>
                <a:lnTo>
                  <a:pt x="657" y="642"/>
                </a:lnTo>
                <a:lnTo>
                  <a:pt x="657" y="642"/>
                </a:lnTo>
                <a:lnTo>
                  <a:pt x="657" y="642"/>
                </a:lnTo>
                <a:lnTo>
                  <a:pt x="654" y="645"/>
                </a:lnTo>
                <a:lnTo>
                  <a:pt x="654" y="647"/>
                </a:lnTo>
                <a:lnTo>
                  <a:pt x="654" y="647"/>
                </a:lnTo>
                <a:lnTo>
                  <a:pt x="652" y="650"/>
                </a:lnTo>
                <a:lnTo>
                  <a:pt x="650" y="650"/>
                </a:lnTo>
                <a:lnTo>
                  <a:pt x="650" y="650"/>
                </a:lnTo>
                <a:lnTo>
                  <a:pt x="650" y="650"/>
                </a:lnTo>
                <a:lnTo>
                  <a:pt x="647" y="652"/>
                </a:lnTo>
                <a:lnTo>
                  <a:pt x="645" y="652"/>
                </a:lnTo>
                <a:lnTo>
                  <a:pt x="645" y="654"/>
                </a:lnTo>
                <a:lnTo>
                  <a:pt x="643" y="654"/>
                </a:lnTo>
                <a:lnTo>
                  <a:pt x="643" y="652"/>
                </a:lnTo>
                <a:lnTo>
                  <a:pt x="640" y="652"/>
                </a:lnTo>
                <a:lnTo>
                  <a:pt x="638" y="652"/>
                </a:lnTo>
                <a:lnTo>
                  <a:pt x="640" y="652"/>
                </a:lnTo>
                <a:lnTo>
                  <a:pt x="643" y="650"/>
                </a:lnTo>
                <a:lnTo>
                  <a:pt x="643" y="650"/>
                </a:lnTo>
                <a:lnTo>
                  <a:pt x="645" y="650"/>
                </a:lnTo>
                <a:lnTo>
                  <a:pt x="645" y="650"/>
                </a:lnTo>
                <a:lnTo>
                  <a:pt x="645" y="652"/>
                </a:lnTo>
                <a:lnTo>
                  <a:pt x="645" y="652"/>
                </a:lnTo>
                <a:lnTo>
                  <a:pt x="647" y="650"/>
                </a:lnTo>
                <a:lnTo>
                  <a:pt x="647" y="650"/>
                </a:lnTo>
                <a:lnTo>
                  <a:pt x="647" y="650"/>
                </a:lnTo>
                <a:lnTo>
                  <a:pt x="647" y="650"/>
                </a:lnTo>
                <a:lnTo>
                  <a:pt x="650" y="650"/>
                </a:lnTo>
                <a:lnTo>
                  <a:pt x="650" y="647"/>
                </a:lnTo>
                <a:lnTo>
                  <a:pt x="652" y="645"/>
                </a:lnTo>
                <a:lnTo>
                  <a:pt x="652" y="645"/>
                </a:lnTo>
                <a:lnTo>
                  <a:pt x="652" y="642"/>
                </a:lnTo>
                <a:lnTo>
                  <a:pt x="652" y="642"/>
                </a:lnTo>
                <a:lnTo>
                  <a:pt x="652" y="642"/>
                </a:lnTo>
                <a:lnTo>
                  <a:pt x="652" y="642"/>
                </a:lnTo>
                <a:lnTo>
                  <a:pt x="654" y="640"/>
                </a:lnTo>
                <a:lnTo>
                  <a:pt x="654" y="640"/>
                </a:lnTo>
                <a:lnTo>
                  <a:pt x="657" y="640"/>
                </a:lnTo>
                <a:lnTo>
                  <a:pt x="657" y="638"/>
                </a:lnTo>
                <a:lnTo>
                  <a:pt x="659" y="635"/>
                </a:lnTo>
                <a:lnTo>
                  <a:pt x="657" y="635"/>
                </a:lnTo>
                <a:lnTo>
                  <a:pt x="657" y="635"/>
                </a:lnTo>
                <a:lnTo>
                  <a:pt x="657" y="638"/>
                </a:lnTo>
                <a:lnTo>
                  <a:pt x="657" y="638"/>
                </a:lnTo>
                <a:lnTo>
                  <a:pt x="652" y="640"/>
                </a:lnTo>
                <a:lnTo>
                  <a:pt x="652" y="640"/>
                </a:lnTo>
                <a:lnTo>
                  <a:pt x="650" y="642"/>
                </a:lnTo>
                <a:lnTo>
                  <a:pt x="647" y="642"/>
                </a:lnTo>
                <a:lnTo>
                  <a:pt x="645" y="645"/>
                </a:lnTo>
                <a:lnTo>
                  <a:pt x="643" y="645"/>
                </a:lnTo>
                <a:lnTo>
                  <a:pt x="643" y="647"/>
                </a:lnTo>
                <a:lnTo>
                  <a:pt x="643" y="647"/>
                </a:lnTo>
                <a:lnTo>
                  <a:pt x="643" y="647"/>
                </a:lnTo>
                <a:lnTo>
                  <a:pt x="645" y="647"/>
                </a:lnTo>
                <a:lnTo>
                  <a:pt x="645" y="647"/>
                </a:lnTo>
                <a:lnTo>
                  <a:pt x="643" y="647"/>
                </a:lnTo>
                <a:lnTo>
                  <a:pt x="640" y="647"/>
                </a:lnTo>
                <a:lnTo>
                  <a:pt x="640" y="647"/>
                </a:lnTo>
                <a:lnTo>
                  <a:pt x="640" y="647"/>
                </a:lnTo>
                <a:lnTo>
                  <a:pt x="643" y="647"/>
                </a:lnTo>
                <a:lnTo>
                  <a:pt x="645" y="645"/>
                </a:lnTo>
                <a:lnTo>
                  <a:pt x="652" y="640"/>
                </a:lnTo>
                <a:lnTo>
                  <a:pt x="652" y="640"/>
                </a:lnTo>
                <a:lnTo>
                  <a:pt x="652" y="640"/>
                </a:lnTo>
                <a:lnTo>
                  <a:pt x="652" y="640"/>
                </a:lnTo>
                <a:lnTo>
                  <a:pt x="654" y="638"/>
                </a:lnTo>
                <a:lnTo>
                  <a:pt x="657" y="635"/>
                </a:lnTo>
                <a:lnTo>
                  <a:pt x="657" y="635"/>
                </a:lnTo>
                <a:lnTo>
                  <a:pt x="657" y="633"/>
                </a:lnTo>
                <a:lnTo>
                  <a:pt x="657" y="633"/>
                </a:lnTo>
                <a:lnTo>
                  <a:pt x="657" y="633"/>
                </a:lnTo>
                <a:lnTo>
                  <a:pt x="654" y="633"/>
                </a:lnTo>
                <a:lnTo>
                  <a:pt x="654" y="633"/>
                </a:lnTo>
                <a:lnTo>
                  <a:pt x="652" y="633"/>
                </a:lnTo>
                <a:lnTo>
                  <a:pt x="652" y="633"/>
                </a:lnTo>
                <a:lnTo>
                  <a:pt x="652" y="631"/>
                </a:lnTo>
                <a:lnTo>
                  <a:pt x="652" y="631"/>
                </a:lnTo>
                <a:lnTo>
                  <a:pt x="650" y="633"/>
                </a:lnTo>
                <a:lnTo>
                  <a:pt x="647" y="633"/>
                </a:lnTo>
                <a:lnTo>
                  <a:pt x="638" y="631"/>
                </a:lnTo>
                <a:lnTo>
                  <a:pt x="635" y="631"/>
                </a:lnTo>
                <a:lnTo>
                  <a:pt x="635" y="631"/>
                </a:lnTo>
                <a:lnTo>
                  <a:pt x="633" y="628"/>
                </a:lnTo>
                <a:lnTo>
                  <a:pt x="631" y="626"/>
                </a:lnTo>
                <a:lnTo>
                  <a:pt x="628" y="626"/>
                </a:lnTo>
                <a:lnTo>
                  <a:pt x="628" y="628"/>
                </a:lnTo>
                <a:lnTo>
                  <a:pt x="626" y="631"/>
                </a:lnTo>
                <a:lnTo>
                  <a:pt x="624" y="635"/>
                </a:lnTo>
                <a:lnTo>
                  <a:pt x="624" y="638"/>
                </a:lnTo>
                <a:lnTo>
                  <a:pt x="624" y="640"/>
                </a:lnTo>
                <a:lnTo>
                  <a:pt x="624" y="642"/>
                </a:lnTo>
                <a:lnTo>
                  <a:pt x="621" y="647"/>
                </a:lnTo>
                <a:lnTo>
                  <a:pt x="621" y="652"/>
                </a:lnTo>
                <a:lnTo>
                  <a:pt x="619" y="654"/>
                </a:lnTo>
                <a:lnTo>
                  <a:pt x="619" y="654"/>
                </a:lnTo>
                <a:lnTo>
                  <a:pt x="619" y="657"/>
                </a:lnTo>
                <a:lnTo>
                  <a:pt x="619" y="654"/>
                </a:lnTo>
                <a:lnTo>
                  <a:pt x="619" y="654"/>
                </a:lnTo>
                <a:lnTo>
                  <a:pt x="621" y="654"/>
                </a:lnTo>
                <a:lnTo>
                  <a:pt x="621" y="657"/>
                </a:lnTo>
                <a:lnTo>
                  <a:pt x="624" y="657"/>
                </a:lnTo>
                <a:lnTo>
                  <a:pt x="617" y="659"/>
                </a:lnTo>
                <a:lnTo>
                  <a:pt x="617" y="661"/>
                </a:lnTo>
                <a:lnTo>
                  <a:pt x="617" y="661"/>
                </a:lnTo>
                <a:lnTo>
                  <a:pt x="619" y="661"/>
                </a:lnTo>
                <a:lnTo>
                  <a:pt x="617" y="666"/>
                </a:lnTo>
                <a:lnTo>
                  <a:pt x="614" y="666"/>
                </a:lnTo>
                <a:lnTo>
                  <a:pt x="614" y="666"/>
                </a:lnTo>
                <a:lnTo>
                  <a:pt x="614" y="664"/>
                </a:lnTo>
                <a:lnTo>
                  <a:pt x="614" y="666"/>
                </a:lnTo>
                <a:lnTo>
                  <a:pt x="612" y="668"/>
                </a:lnTo>
                <a:lnTo>
                  <a:pt x="609" y="671"/>
                </a:lnTo>
                <a:lnTo>
                  <a:pt x="612" y="671"/>
                </a:lnTo>
                <a:lnTo>
                  <a:pt x="612" y="671"/>
                </a:lnTo>
                <a:lnTo>
                  <a:pt x="617" y="671"/>
                </a:lnTo>
                <a:lnTo>
                  <a:pt x="617" y="671"/>
                </a:lnTo>
                <a:lnTo>
                  <a:pt x="619" y="671"/>
                </a:lnTo>
                <a:lnTo>
                  <a:pt x="619" y="671"/>
                </a:lnTo>
                <a:lnTo>
                  <a:pt x="621" y="673"/>
                </a:lnTo>
                <a:lnTo>
                  <a:pt x="621" y="673"/>
                </a:lnTo>
                <a:lnTo>
                  <a:pt x="621" y="673"/>
                </a:lnTo>
                <a:lnTo>
                  <a:pt x="621" y="673"/>
                </a:lnTo>
                <a:lnTo>
                  <a:pt x="619" y="673"/>
                </a:lnTo>
                <a:lnTo>
                  <a:pt x="619" y="671"/>
                </a:lnTo>
                <a:lnTo>
                  <a:pt x="619" y="671"/>
                </a:lnTo>
                <a:lnTo>
                  <a:pt x="614" y="673"/>
                </a:lnTo>
                <a:lnTo>
                  <a:pt x="612" y="673"/>
                </a:lnTo>
                <a:lnTo>
                  <a:pt x="612" y="671"/>
                </a:lnTo>
                <a:lnTo>
                  <a:pt x="609" y="671"/>
                </a:lnTo>
                <a:lnTo>
                  <a:pt x="609" y="673"/>
                </a:lnTo>
                <a:lnTo>
                  <a:pt x="609" y="673"/>
                </a:lnTo>
                <a:lnTo>
                  <a:pt x="605" y="680"/>
                </a:lnTo>
                <a:lnTo>
                  <a:pt x="602" y="685"/>
                </a:lnTo>
                <a:lnTo>
                  <a:pt x="600" y="687"/>
                </a:lnTo>
                <a:lnTo>
                  <a:pt x="600" y="687"/>
                </a:lnTo>
                <a:lnTo>
                  <a:pt x="591" y="704"/>
                </a:lnTo>
                <a:lnTo>
                  <a:pt x="588" y="706"/>
                </a:lnTo>
                <a:lnTo>
                  <a:pt x="586" y="709"/>
                </a:lnTo>
                <a:lnTo>
                  <a:pt x="586" y="711"/>
                </a:lnTo>
                <a:lnTo>
                  <a:pt x="583" y="711"/>
                </a:lnTo>
                <a:lnTo>
                  <a:pt x="579" y="718"/>
                </a:lnTo>
                <a:lnTo>
                  <a:pt x="574" y="725"/>
                </a:lnTo>
                <a:lnTo>
                  <a:pt x="572" y="725"/>
                </a:lnTo>
                <a:lnTo>
                  <a:pt x="569" y="728"/>
                </a:lnTo>
                <a:lnTo>
                  <a:pt x="567" y="730"/>
                </a:lnTo>
                <a:lnTo>
                  <a:pt x="569" y="730"/>
                </a:lnTo>
                <a:lnTo>
                  <a:pt x="569" y="730"/>
                </a:lnTo>
                <a:lnTo>
                  <a:pt x="567" y="732"/>
                </a:lnTo>
                <a:lnTo>
                  <a:pt x="567" y="732"/>
                </a:lnTo>
                <a:lnTo>
                  <a:pt x="565" y="732"/>
                </a:lnTo>
                <a:lnTo>
                  <a:pt x="560" y="739"/>
                </a:lnTo>
                <a:lnTo>
                  <a:pt x="558" y="739"/>
                </a:lnTo>
                <a:lnTo>
                  <a:pt x="555" y="742"/>
                </a:lnTo>
                <a:lnTo>
                  <a:pt x="555" y="746"/>
                </a:lnTo>
                <a:lnTo>
                  <a:pt x="555" y="746"/>
                </a:lnTo>
                <a:lnTo>
                  <a:pt x="553" y="751"/>
                </a:lnTo>
                <a:lnTo>
                  <a:pt x="550" y="753"/>
                </a:lnTo>
                <a:lnTo>
                  <a:pt x="550" y="756"/>
                </a:lnTo>
                <a:lnTo>
                  <a:pt x="550" y="761"/>
                </a:lnTo>
                <a:lnTo>
                  <a:pt x="548" y="761"/>
                </a:lnTo>
                <a:lnTo>
                  <a:pt x="548" y="763"/>
                </a:lnTo>
                <a:lnTo>
                  <a:pt x="548" y="765"/>
                </a:lnTo>
                <a:lnTo>
                  <a:pt x="548" y="768"/>
                </a:lnTo>
                <a:lnTo>
                  <a:pt x="546" y="770"/>
                </a:lnTo>
                <a:lnTo>
                  <a:pt x="546" y="772"/>
                </a:lnTo>
                <a:lnTo>
                  <a:pt x="541" y="777"/>
                </a:lnTo>
                <a:lnTo>
                  <a:pt x="539" y="779"/>
                </a:lnTo>
                <a:lnTo>
                  <a:pt x="536" y="784"/>
                </a:lnTo>
                <a:lnTo>
                  <a:pt x="536" y="784"/>
                </a:lnTo>
                <a:lnTo>
                  <a:pt x="536" y="784"/>
                </a:lnTo>
                <a:lnTo>
                  <a:pt x="536" y="784"/>
                </a:lnTo>
                <a:lnTo>
                  <a:pt x="534" y="784"/>
                </a:lnTo>
                <a:lnTo>
                  <a:pt x="534" y="787"/>
                </a:lnTo>
                <a:lnTo>
                  <a:pt x="534" y="787"/>
                </a:lnTo>
                <a:lnTo>
                  <a:pt x="534" y="787"/>
                </a:lnTo>
                <a:lnTo>
                  <a:pt x="534" y="787"/>
                </a:lnTo>
                <a:lnTo>
                  <a:pt x="534" y="787"/>
                </a:lnTo>
                <a:lnTo>
                  <a:pt x="532" y="789"/>
                </a:lnTo>
                <a:lnTo>
                  <a:pt x="529" y="791"/>
                </a:lnTo>
                <a:lnTo>
                  <a:pt x="527" y="794"/>
                </a:lnTo>
                <a:lnTo>
                  <a:pt x="527" y="796"/>
                </a:lnTo>
                <a:lnTo>
                  <a:pt x="529" y="798"/>
                </a:lnTo>
                <a:lnTo>
                  <a:pt x="529" y="803"/>
                </a:lnTo>
                <a:lnTo>
                  <a:pt x="529" y="803"/>
                </a:lnTo>
                <a:lnTo>
                  <a:pt x="529" y="808"/>
                </a:lnTo>
                <a:lnTo>
                  <a:pt x="527" y="810"/>
                </a:lnTo>
                <a:lnTo>
                  <a:pt x="524" y="813"/>
                </a:lnTo>
                <a:lnTo>
                  <a:pt x="524" y="817"/>
                </a:lnTo>
                <a:lnTo>
                  <a:pt x="522" y="822"/>
                </a:lnTo>
                <a:lnTo>
                  <a:pt x="524" y="827"/>
                </a:lnTo>
                <a:lnTo>
                  <a:pt x="524" y="829"/>
                </a:lnTo>
                <a:lnTo>
                  <a:pt x="527" y="831"/>
                </a:lnTo>
                <a:lnTo>
                  <a:pt x="527" y="836"/>
                </a:lnTo>
                <a:lnTo>
                  <a:pt x="527" y="836"/>
                </a:lnTo>
                <a:lnTo>
                  <a:pt x="529" y="839"/>
                </a:lnTo>
                <a:lnTo>
                  <a:pt x="527" y="839"/>
                </a:lnTo>
                <a:lnTo>
                  <a:pt x="527" y="836"/>
                </a:lnTo>
                <a:lnTo>
                  <a:pt x="527" y="839"/>
                </a:lnTo>
                <a:lnTo>
                  <a:pt x="524" y="841"/>
                </a:lnTo>
                <a:lnTo>
                  <a:pt x="524" y="841"/>
                </a:lnTo>
                <a:lnTo>
                  <a:pt x="527" y="841"/>
                </a:lnTo>
                <a:lnTo>
                  <a:pt x="527" y="841"/>
                </a:lnTo>
                <a:lnTo>
                  <a:pt x="529" y="843"/>
                </a:lnTo>
                <a:lnTo>
                  <a:pt x="529" y="843"/>
                </a:lnTo>
                <a:lnTo>
                  <a:pt x="529" y="843"/>
                </a:lnTo>
                <a:lnTo>
                  <a:pt x="532" y="846"/>
                </a:lnTo>
                <a:lnTo>
                  <a:pt x="532" y="846"/>
                </a:lnTo>
                <a:lnTo>
                  <a:pt x="534" y="843"/>
                </a:lnTo>
                <a:lnTo>
                  <a:pt x="534" y="839"/>
                </a:lnTo>
                <a:lnTo>
                  <a:pt x="536" y="839"/>
                </a:lnTo>
                <a:lnTo>
                  <a:pt x="536" y="839"/>
                </a:lnTo>
                <a:lnTo>
                  <a:pt x="539" y="841"/>
                </a:lnTo>
                <a:lnTo>
                  <a:pt x="541" y="841"/>
                </a:lnTo>
                <a:lnTo>
                  <a:pt x="543" y="839"/>
                </a:lnTo>
                <a:lnTo>
                  <a:pt x="543" y="839"/>
                </a:lnTo>
                <a:lnTo>
                  <a:pt x="543" y="839"/>
                </a:lnTo>
                <a:lnTo>
                  <a:pt x="546" y="841"/>
                </a:lnTo>
                <a:lnTo>
                  <a:pt x="548" y="841"/>
                </a:lnTo>
                <a:lnTo>
                  <a:pt x="548" y="841"/>
                </a:lnTo>
                <a:lnTo>
                  <a:pt x="548" y="841"/>
                </a:lnTo>
                <a:lnTo>
                  <a:pt x="550" y="841"/>
                </a:lnTo>
                <a:lnTo>
                  <a:pt x="550" y="841"/>
                </a:lnTo>
                <a:lnTo>
                  <a:pt x="548" y="841"/>
                </a:lnTo>
                <a:lnTo>
                  <a:pt x="548" y="841"/>
                </a:lnTo>
                <a:lnTo>
                  <a:pt x="541" y="841"/>
                </a:lnTo>
                <a:lnTo>
                  <a:pt x="539" y="841"/>
                </a:lnTo>
                <a:lnTo>
                  <a:pt x="536" y="841"/>
                </a:lnTo>
                <a:lnTo>
                  <a:pt x="534" y="843"/>
                </a:lnTo>
                <a:lnTo>
                  <a:pt x="534" y="843"/>
                </a:lnTo>
                <a:lnTo>
                  <a:pt x="534" y="843"/>
                </a:lnTo>
                <a:lnTo>
                  <a:pt x="534" y="846"/>
                </a:lnTo>
                <a:lnTo>
                  <a:pt x="536" y="848"/>
                </a:lnTo>
                <a:lnTo>
                  <a:pt x="536" y="850"/>
                </a:lnTo>
                <a:lnTo>
                  <a:pt x="534" y="850"/>
                </a:lnTo>
                <a:lnTo>
                  <a:pt x="534" y="853"/>
                </a:lnTo>
                <a:lnTo>
                  <a:pt x="536" y="853"/>
                </a:lnTo>
                <a:lnTo>
                  <a:pt x="534" y="853"/>
                </a:lnTo>
                <a:lnTo>
                  <a:pt x="534" y="853"/>
                </a:lnTo>
                <a:lnTo>
                  <a:pt x="534" y="850"/>
                </a:lnTo>
                <a:lnTo>
                  <a:pt x="532" y="850"/>
                </a:lnTo>
                <a:lnTo>
                  <a:pt x="532" y="848"/>
                </a:lnTo>
                <a:lnTo>
                  <a:pt x="532" y="848"/>
                </a:lnTo>
                <a:lnTo>
                  <a:pt x="534" y="846"/>
                </a:lnTo>
                <a:lnTo>
                  <a:pt x="532" y="846"/>
                </a:lnTo>
                <a:lnTo>
                  <a:pt x="532" y="846"/>
                </a:lnTo>
                <a:lnTo>
                  <a:pt x="529" y="848"/>
                </a:lnTo>
                <a:lnTo>
                  <a:pt x="529" y="850"/>
                </a:lnTo>
                <a:lnTo>
                  <a:pt x="529" y="855"/>
                </a:lnTo>
                <a:lnTo>
                  <a:pt x="527" y="857"/>
                </a:lnTo>
                <a:lnTo>
                  <a:pt x="529" y="862"/>
                </a:lnTo>
                <a:lnTo>
                  <a:pt x="534" y="865"/>
                </a:lnTo>
                <a:lnTo>
                  <a:pt x="534" y="867"/>
                </a:lnTo>
                <a:lnTo>
                  <a:pt x="534" y="867"/>
                </a:lnTo>
                <a:lnTo>
                  <a:pt x="532" y="869"/>
                </a:lnTo>
                <a:lnTo>
                  <a:pt x="532" y="869"/>
                </a:lnTo>
                <a:lnTo>
                  <a:pt x="529" y="872"/>
                </a:lnTo>
                <a:lnTo>
                  <a:pt x="527" y="876"/>
                </a:lnTo>
                <a:lnTo>
                  <a:pt x="527" y="876"/>
                </a:lnTo>
                <a:lnTo>
                  <a:pt x="529" y="881"/>
                </a:lnTo>
                <a:lnTo>
                  <a:pt x="529" y="886"/>
                </a:lnTo>
                <a:lnTo>
                  <a:pt x="529" y="888"/>
                </a:lnTo>
                <a:lnTo>
                  <a:pt x="532" y="888"/>
                </a:lnTo>
                <a:lnTo>
                  <a:pt x="532" y="890"/>
                </a:lnTo>
                <a:lnTo>
                  <a:pt x="532" y="893"/>
                </a:lnTo>
                <a:lnTo>
                  <a:pt x="534" y="895"/>
                </a:lnTo>
                <a:lnTo>
                  <a:pt x="534" y="898"/>
                </a:lnTo>
                <a:lnTo>
                  <a:pt x="536" y="898"/>
                </a:lnTo>
                <a:lnTo>
                  <a:pt x="534" y="900"/>
                </a:lnTo>
                <a:lnTo>
                  <a:pt x="534" y="902"/>
                </a:lnTo>
                <a:lnTo>
                  <a:pt x="536" y="902"/>
                </a:lnTo>
                <a:lnTo>
                  <a:pt x="536" y="902"/>
                </a:lnTo>
                <a:lnTo>
                  <a:pt x="536" y="905"/>
                </a:lnTo>
                <a:lnTo>
                  <a:pt x="534" y="907"/>
                </a:lnTo>
                <a:lnTo>
                  <a:pt x="534" y="909"/>
                </a:lnTo>
                <a:lnTo>
                  <a:pt x="534" y="912"/>
                </a:lnTo>
                <a:lnTo>
                  <a:pt x="534" y="914"/>
                </a:lnTo>
                <a:lnTo>
                  <a:pt x="532" y="914"/>
                </a:lnTo>
                <a:lnTo>
                  <a:pt x="534" y="916"/>
                </a:lnTo>
                <a:lnTo>
                  <a:pt x="534" y="916"/>
                </a:lnTo>
                <a:lnTo>
                  <a:pt x="534" y="916"/>
                </a:lnTo>
                <a:lnTo>
                  <a:pt x="539" y="916"/>
                </a:lnTo>
                <a:lnTo>
                  <a:pt x="541" y="916"/>
                </a:lnTo>
                <a:lnTo>
                  <a:pt x="543" y="919"/>
                </a:lnTo>
                <a:lnTo>
                  <a:pt x="546" y="919"/>
                </a:lnTo>
                <a:lnTo>
                  <a:pt x="548" y="919"/>
                </a:lnTo>
                <a:lnTo>
                  <a:pt x="550" y="919"/>
                </a:lnTo>
                <a:lnTo>
                  <a:pt x="553" y="921"/>
                </a:lnTo>
                <a:lnTo>
                  <a:pt x="553" y="924"/>
                </a:lnTo>
                <a:lnTo>
                  <a:pt x="553" y="926"/>
                </a:lnTo>
                <a:lnTo>
                  <a:pt x="558" y="926"/>
                </a:lnTo>
                <a:lnTo>
                  <a:pt x="562" y="926"/>
                </a:lnTo>
                <a:lnTo>
                  <a:pt x="565" y="926"/>
                </a:lnTo>
                <a:lnTo>
                  <a:pt x="565" y="931"/>
                </a:lnTo>
                <a:lnTo>
                  <a:pt x="565" y="933"/>
                </a:lnTo>
                <a:lnTo>
                  <a:pt x="565" y="933"/>
                </a:lnTo>
                <a:lnTo>
                  <a:pt x="567" y="933"/>
                </a:lnTo>
                <a:lnTo>
                  <a:pt x="567" y="933"/>
                </a:lnTo>
                <a:lnTo>
                  <a:pt x="569" y="933"/>
                </a:lnTo>
                <a:lnTo>
                  <a:pt x="569" y="935"/>
                </a:lnTo>
                <a:lnTo>
                  <a:pt x="572" y="938"/>
                </a:lnTo>
                <a:lnTo>
                  <a:pt x="576" y="942"/>
                </a:lnTo>
                <a:lnTo>
                  <a:pt x="576" y="947"/>
                </a:lnTo>
                <a:lnTo>
                  <a:pt x="576" y="950"/>
                </a:lnTo>
                <a:lnTo>
                  <a:pt x="576" y="952"/>
                </a:lnTo>
                <a:lnTo>
                  <a:pt x="576" y="952"/>
                </a:lnTo>
                <a:lnTo>
                  <a:pt x="574" y="954"/>
                </a:lnTo>
                <a:lnTo>
                  <a:pt x="576" y="954"/>
                </a:lnTo>
                <a:lnTo>
                  <a:pt x="576" y="957"/>
                </a:lnTo>
                <a:lnTo>
                  <a:pt x="576" y="959"/>
                </a:lnTo>
                <a:lnTo>
                  <a:pt x="576" y="959"/>
                </a:lnTo>
                <a:lnTo>
                  <a:pt x="576" y="961"/>
                </a:lnTo>
                <a:lnTo>
                  <a:pt x="576" y="964"/>
                </a:lnTo>
                <a:lnTo>
                  <a:pt x="576" y="966"/>
                </a:lnTo>
                <a:lnTo>
                  <a:pt x="576" y="968"/>
                </a:lnTo>
                <a:lnTo>
                  <a:pt x="579" y="973"/>
                </a:lnTo>
                <a:lnTo>
                  <a:pt x="579" y="976"/>
                </a:lnTo>
                <a:lnTo>
                  <a:pt x="579" y="976"/>
                </a:lnTo>
                <a:lnTo>
                  <a:pt x="576" y="976"/>
                </a:lnTo>
                <a:lnTo>
                  <a:pt x="576" y="976"/>
                </a:lnTo>
                <a:lnTo>
                  <a:pt x="576" y="976"/>
                </a:lnTo>
                <a:lnTo>
                  <a:pt x="576" y="978"/>
                </a:lnTo>
                <a:lnTo>
                  <a:pt x="576" y="980"/>
                </a:lnTo>
                <a:lnTo>
                  <a:pt x="579" y="983"/>
                </a:lnTo>
                <a:lnTo>
                  <a:pt x="579" y="985"/>
                </a:lnTo>
                <a:lnTo>
                  <a:pt x="579" y="987"/>
                </a:lnTo>
                <a:lnTo>
                  <a:pt x="579" y="990"/>
                </a:lnTo>
                <a:lnTo>
                  <a:pt x="579" y="992"/>
                </a:lnTo>
                <a:lnTo>
                  <a:pt x="581" y="994"/>
                </a:lnTo>
                <a:lnTo>
                  <a:pt x="581" y="997"/>
                </a:lnTo>
                <a:lnTo>
                  <a:pt x="579" y="999"/>
                </a:lnTo>
                <a:lnTo>
                  <a:pt x="579" y="1001"/>
                </a:lnTo>
                <a:lnTo>
                  <a:pt x="581" y="1004"/>
                </a:lnTo>
                <a:lnTo>
                  <a:pt x="581" y="1004"/>
                </a:lnTo>
                <a:lnTo>
                  <a:pt x="581" y="1009"/>
                </a:lnTo>
                <a:lnTo>
                  <a:pt x="579" y="1013"/>
                </a:lnTo>
                <a:lnTo>
                  <a:pt x="581" y="1013"/>
                </a:lnTo>
                <a:lnTo>
                  <a:pt x="581" y="1016"/>
                </a:lnTo>
                <a:lnTo>
                  <a:pt x="581" y="1018"/>
                </a:lnTo>
                <a:lnTo>
                  <a:pt x="586" y="1020"/>
                </a:lnTo>
                <a:lnTo>
                  <a:pt x="588" y="1023"/>
                </a:lnTo>
                <a:lnTo>
                  <a:pt x="591" y="1025"/>
                </a:lnTo>
                <a:lnTo>
                  <a:pt x="591" y="1025"/>
                </a:lnTo>
                <a:lnTo>
                  <a:pt x="591" y="1027"/>
                </a:lnTo>
                <a:lnTo>
                  <a:pt x="593" y="1030"/>
                </a:lnTo>
                <a:lnTo>
                  <a:pt x="598" y="1037"/>
                </a:lnTo>
                <a:lnTo>
                  <a:pt x="600" y="1042"/>
                </a:lnTo>
                <a:lnTo>
                  <a:pt x="600" y="1044"/>
                </a:lnTo>
                <a:lnTo>
                  <a:pt x="598" y="1049"/>
                </a:lnTo>
                <a:lnTo>
                  <a:pt x="595" y="1053"/>
                </a:lnTo>
                <a:lnTo>
                  <a:pt x="593" y="1056"/>
                </a:lnTo>
                <a:lnTo>
                  <a:pt x="593" y="1056"/>
                </a:lnTo>
                <a:lnTo>
                  <a:pt x="595" y="1056"/>
                </a:lnTo>
                <a:lnTo>
                  <a:pt x="595" y="1056"/>
                </a:lnTo>
                <a:lnTo>
                  <a:pt x="595" y="1058"/>
                </a:lnTo>
                <a:lnTo>
                  <a:pt x="595" y="1058"/>
                </a:lnTo>
                <a:lnTo>
                  <a:pt x="595" y="1061"/>
                </a:lnTo>
                <a:lnTo>
                  <a:pt x="593" y="1061"/>
                </a:lnTo>
                <a:lnTo>
                  <a:pt x="593" y="1061"/>
                </a:lnTo>
                <a:lnTo>
                  <a:pt x="591" y="1058"/>
                </a:lnTo>
                <a:lnTo>
                  <a:pt x="593" y="1056"/>
                </a:lnTo>
                <a:lnTo>
                  <a:pt x="593" y="1056"/>
                </a:lnTo>
                <a:lnTo>
                  <a:pt x="591" y="1056"/>
                </a:lnTo>
                <a:lnTo>
                  <a:pt x="588" y="1058"/>
                </a:lnTo>
                <a:lnTo>
                  <a:pt x="586" y="1058"/>
                </a:lnTo>
                <a:lnTo>
                  <a:pt x="583" y="1058"/>
                </a:lnTo>
                <a:lnTo>
                  <a:pt x="579" y="1056"/>
                </a:lnTo>
                <a:lnTo>
                  <a:pt x="579" y="1058"/>
                </a:lnTo>
                <a:lnTo>
                  <a:pt x="579" y="1058"/>
                </a:lnTo>
                <a:lnTo>
                  <a:pt x="581" y="1061"/>
                </a:lnTo>
                <a:lnTo>
                  <a:pt x="583" y="1063"/>
                </a:lnTo>
                <a:lnTo>
                  <a:pt x="586" y="1065"/>
                </a:lnTo>
                <a:lnTo>
                  <a:pt x="586" y="1068"/>
                </a:lnTo>
                <a:lnTo>
                  <a:pt x="586" y="1068"/>
                </a:lnTo>
                <a:lnTo>
                  <a:pt x="586" y="1070"/>
                </a:lnTo>
                <a:lnTo>
                  <a:pt x="588" y="1072"/>
                </a:lnTo>
                <a:lnTo>
                  <a:pt x="591" y="1072"/>
                </a:lnTo>
                <a:lnTo>
                  <a:pt x="591" y="1072"/>
                </a:lnTo>
                <a:lnTo>
                  <a:pt x="593" y="1075"/>
                </a:lnTo>
                <a:lnTo>
                  <a:pt x="593" y="1075"/>
                </a:lnTo>
                <a:lnTo>
                  <a:pt x="595" y="1075"/>
                </a:lnTo>
                <a:lnTo>
                  <a:pt x="595" y="1077"/>
                </a:lnTo>
                <a:lnTo>
                  <a:pt x="598" y="1079"/>
                </a:lnTo>
                <a:lnTo>
                  <a:pt x="598" y="1079"/>
                </a:lnTo>
                <a:lnTo>
                  <a:pt x="602" y="1079"/>
                </a:lnTo>
                <a:lnTo>
                  <a:pt x="605" y="1079"/>
                </a:lnTo>
                <a:lnTo>
                  <a:pt x="607" y="1077"/>
                </a:lnTo>
                <a:lnTo>
                  <a:pt x="607" y="1075"/>
                </a:lnTo>
                <a:lnTo>
                  <a:pt x="607" y="1079"/>
                </a:lnTo>
                <a:lnTo>
                  <a:pt x="607" y="1079"/>
                </a:lnTo>
                <a:lnTo>
                  <a:pt x="607" y="1084"/>
                </a:lnTo>
                <a:lnTo>
                  <a:pt x="612" y="1089"/>
                </a:lnTo>
                <a:lnTo>
                  <a:pt x="614" y="1089"/>
                </a:lnTo>
                <a:lnTo>
                  <a:pt x="617" y="1091"/>
                </a:lnTo>
                <a:lnTo>
                  <a:pt x="619" y="1098"/>
                </a:lnTo>
                <a:lnTo>
                  <a:pt x="619" y="1101"/>
                </a:lnTo>
                <a:lnTo>
                  <a:pt x="619" y="1103"/>
                </a:lnTo>
                <a:lnTo>
                  <a:pt x="619" y="1105"/>
                </a:lnTo>
                <a:lnTo>
                  <a:pt x="619" y="1105"/>
                </a:lnTo>
                <a:lnTo>
                  <a:pt x="619" y="1105"/>
                </a:lnTo>
                <a:lnTo>
                  <a:pt x="619" y="1110"/>
                </a:lnTo>
                <a:lnTo>
                  <a:pt x="617" y="1115"/>
                </a:lnTo>
                <a:lnTo>
                  <a:pt x="617" y="1117"/>
                </a:lnTo>
                <a:lnTo>
                  <a:pt x="617" y="1120"/>
                </a:lnTo>
                <a:lnTo>
                  <a:pt x="619" y="1124"/>
                </a:lnTo>
                <a:lnTo>
                  <a:pt x="619" y="1124"/>
                </a:lnTo>
                <a:lnTo>
                  <a:pt x="619" y="1127"/>
                </a:lnTo>
                <a:lnTo>
                  <a:pt x="619" y="1127"/>
                </a:lnTo>
                <a:lnTo>
                  <a:pt x="621" y="1127"/>
                </a:lnTo>
                <a:lnTo>
                  <a:pt x="621" y="1127"/>
                </a:lnTo>
                <a:lnTo>
                  <a:pt x="624" y="1129"/>
                </a:lnTo>
                <a:lnTo>
                  <a:pt x="626" y="1131"/>
                </a:lnTo>
                <a:lnTo>
                  <a:pt x="631" y="1136"/>
                </a:lnTo>
                <a:lnTo>
                  <a:pt x="633" y="1138"/>
                </a:lnTo>
                <a:lnTo>
                  <a:pt x="635" y="1141"/>
                </a:lnTo>
                <a:lnTo>
                  <a:pt x="638" y="1143"/>
                </a:lnTo>
                <a:lnTo>
                  <a:pt x="640" y="1146"/>
                </a:lnTo>
                <a:lnTo>
                  <a:pt x="643" y="1148"/>
                </a:lnTo>
                <a:lnTo>
                  <a:pt x="643" y="1150"/>
                </a:lnTo>
                <a:lnTo>
                  <a:pt x="643" y="1153"/>
                </a:lnTo>
                <a:lnTo>
                  <a:pt x="643" y="1160"/>
                </a:lnTo>
                <a:lnTo>
                  <a:pt x="645" y="1162"/>
                </a:lnTo>
                <a:lnTo>
                  <a:pt x="647" y="1162"/>
                </a:lnTo>
                <a:lnTo>
                  <a:pt x="647" y="1160"/>
                </a:lnTo>
                <a:lnTo>
                  <a:pt x="650" y="1160"/>
                </a:lnTo>
                <a:lnTo>
                  <a:pt x="652" y="1157"/>
                </a:lnTo>
                <a:lnTo>
                  <a:pt x="654" y="1155"/>
                </a:lnTo>
                <a:lnTo>
                  <a:pt x="657" y="1155"/>
                </a:lnTo>
                <a:lnTo>
                  <a:pt x="657" y="1150"/>
                </a:lnTo>
                <a:lnTo>
                  <a:pt x="657" y="1148"/>
                </a:lnTo>
                <a:lnTo>
                  <a:pt x="657" y="1146"/>
                </a:lnTo>
                <a:lnTo>
                  <a:pt x="654" y="1146"/>
                </a:lnTo>
                <a:lnTo>
                  <a:pt x="654" y="1143"/>
                </a:lnTo>
                <a:lnTo>
                  <a:pt x="652" y="1141"/>
                </a:lnTo>
                <a:lnTo>
                  <a:pt x="652" y="1138"/>
                </a:lnTo>
                <a:lnTo>
                  <a:pt x="652" y="1136"/>
                </a:lnTo>
                <a:lnTo>
                  <a:pt x="650" y="1136"/>
                </a:lnTo>
                <a:lnTo>
                  <a:pt x="650" y="1134"/>
                </a:lnTo>
                <a:lnTo>
                  <a:pt x="647" y="1131"/>
                </a:lnTo>
                <a:lnTo>
                  <a:pt x="645" y="1131"/>
                </a:lnTo>
                <a:lnTo>
                  <a:pt x="645" y="1131"/>
                </a:lnTo>
                <a:lnTo>
                  <a:pt x="645" y="1131"/>
                </a:lnTo>
                <a:lnTo>
                  <a:pt x="645" y="1134"/>
                </a:lnTo>
                <a:lnTo>
                  <a:pt x="645" y="1136"/>
                </a:lnTo>
                <a:lnTo>
                  <a:pt x="643" y="1136"/>
                </a:lnTo>
                <a:lnTo>
                  <a:pt x="643" y="1136"/>
                </a:lnTo>
                <a:lnTo>
                  <a:pt x="643" y="1134"/>
                </a:lnTo>
                <a:lnTo>
                  <a:pt x="643" y="1134"/>
                </a:lnTo>
                <a:lnTo>
                  <a:pt x="640" y="1134"/>
                </a:lnTo>
                <a:lnTo>
                  <a:pt x="640" y="1131"/>
                </a:lnTo>
                <a:lnTo>
                  <a:pt x="638" y="1124"/>
                </a:lnTo>
                <a:lnTo>
                  <a:pt x="640" y="1124"/>
                </a:lnTo>
                <a:lnTo>
                  <a:pt x="640" y="1122"/>
                </a:lnTo>
                <a:lnTo>
                  <a:pt x="640" y="1120"/>
                </a:lnTo>
                <a:lnTo>
                  <a:pt x="640" y="1117"/>
                </a:lnTo>
                <a:lnTo>
                  <a:pt x="638" y="1115"/>
                </a:lnTo>
                <a:lnTo>
                  <a:pt x="638" y="1108"/>
                </a:lnTo>
                <a:lnTo>
                  <a:pt x="638" y="1105"/>
                </a:lnTo>
                <a:lnTo>
                  <a:pt x="635" y="1105"/>
                </a:lnTo>
                <a:lnTo>
                  <a:pt x="635" y="1101"/>
                </a:lnTo>
                <a:lnTo>
                  <a:pt x="635" y="1096"/>
                </a:lnTo>
                <a:lnTo>
                  <a:pt x="635" y="1094"/>
                </a:lnTo>
                <a:lnTo>
                  <a:pt x="635" y="1091"/>
                </a:lnTo>
                <a:lnTo>
                  <a:pt x="635" y="1089"/>
                </a:lnTo>
                <a:lnTo>
                  <a:pt x="635" y="1087"/>
                </a:lnTo>
                <a:lnTo>
                  <a:pt x="635" y="1084"/>
                </a:lnTo>
                <a:lnTo>
                  <a:pt x="635" y="1084"/>
                </a:lnTo>
                <a:lnTo>
                  <a:pt x="635" y="1082"/>
                </a:lnTo>
                <a:lnTo>
                  <a:pt x="631" y="1077"/>
                </a:lnTo>
                <a:lnTo>
                  <a:pt x="631" y="1077"/>
                </a:lnTo>
                <a:lnTo>
                  <a:pt x="631" y="1079"/>
                </a:lnTo>
                <a:lnTo>
                  <a:pt x="631" y="1082"/>
                </a:lnTo>
                <a:lnTo>
                  <a:pt x="631" y="1084"/>
                </a:lnTo>
                <a:lnTo>
                  <a:pt x="631" y="1084"/>
                </a:lnTo>
                <a:lnTo>
                  <a:pt x="631" y="1084"/>
                </a:lnTo>
                <a:lnTo>
                  <a:pt x="628" y="1082"/>
                </a:lnTo>
                <a:lnTo>
                  <a:pt x="631" y="1077"/>
                </a:lnTo>
                <a:lnTo>
                  <a:pt x="628" y="1075"/>
                </a:lnTo>
                <a:lnTo>
                  <a:pt x="628" y="1075"/>
                </a:lnTo>
                <a:lnTo>
                  <a:pt x="628" y="1072"/>
                </a:lnTo>
                <a:lnTo>
                  <a:pt x="628" y="1072"/>
                </a:lnTo>
                <a:lnTo>
                  <a:pt x="626" y="1070"/>
                </a:lnTo>
                <a:lnTo>
                  <a:pt x="626" y="1068"/>
                </a:lnTo>
                <a:lnTo>
                  <a:pt x="626" y="1063"/>
                </a:lnTo>
                <a:lnTo>
                  <a:pt x="624" y="1061"/>
                </a:lnTo>
                <a:lnTo>
                  <a:pt x="621" y="1058"/>
                </a:lnTo>
                <a:lnTo>
                  <a:pt x="621" y="1056"/>
                </a:lnTo>
                <a:lnTo>
                  <a:pt x="621" y="1053"/>
                </a:lnTo>
                <a:lnTo>
                  <a:pt x="621" y="1051"/>
                </a:lnTo>
                <a:lnTo>
                  <a:pt x="621" y="1049"/>
                </a:lnTo>
                <a:lnTo>
                  <a:pt x="621" y="1046"/>
                </a:lnTo>
                <a:lnTo>
                  <a:pt x="621" y="1046"/>
                </a:lnTo>
                <a:lnTo>
                  <a:pt x="621" y="1044"/>
                </a:lnTo>
                <a:lnTo>
                  <a:pt x="621" y="1044"/>
                </a:lnTo>
                <a:lnTo>
                  <a:pt x="619" y="1044"/>
                </a:lnTo>
                <a:lnTo>
                  <a:pt x="619" y="1042"/>
                </a:lnTo>
                <a:lnTo>
                  <a:pt x="619" y="1037"/>
                </a:lnTo>
                <a:lnTo>
                  <a:pt x="617" y="1037"/>
                </a:lnTo>
                <a:lnTo>
                  <a:pt x="617" y="1037"/>
                </a:lnTo>
                <a:lnTo>
                  <a:pt x="617" y="1037"/>
                </a:lnTo>
                <a:lnTo>
                  <a:pt x="617" y="1035"/>
                </a:lnTo>
                <a:lnTo>
                  <a:pt x="617" y="1035"/>
                </a:lnTo>
                <a:lnTo>
                  <a:pt x="614" y="1035"/>
                </a:lnTo>
                <a:lnTo>
                  <a:pt x="614" y="1032"/>
                </a:lnTo>
                <a:lnTo>
                  <a:pt x="614" y="1030"/>
                </a:lnTo>
                <a:lnTo>
                  <a:pt x="612" y="1025"/>
                </a:lnTo>
                <a:lnTo>
                  <a:pt x="612" y="1023"/>
                </a:lnTo>
                <a:lnTo>
                  <a:pt x="607" y="1020"/>
                </a:lnTo>
                <a:lnTo>
                  <a:pt x="607" y="1018"/>
                </a:lnTo>
                <a:lnTo>
                  <a:pt x="605" y="1016"/>
                </a:lnTo>
                <a:lnTo>
                  <a:pt x="605" y="1013"/>
                </a:lnTo>
                <a:lnTo>
                  <a:pt x="602" y="1011"/>
                </a:lnTo>
                <a:lnTo>
                  <a:pt x="602" y="1009"/>
                </a:lnTo>
                <a:lnTo>
                  <a:pt x="602" y="1006"/>
                </a:lnTo>
                <a:lnTo>
                  <a:pt x="605" y="1001"/>
                </a:lnTo>
                <a:lnTo>
                  <a:pt x="605" y="999"/>
                </a:lnTo>
                <a:lnTo>
                  <a:pt x="605" y="994"/>
                </a:lnTo>
                <a:lnTo>
                  <a:pt x="605" y="992"/>
                </a:lnTo>
                <a:lnTo>
                  <a:pt x="605" y="990"/>
                </a:lnTo>
                <a:lnTo>
                  <a:pt x="605" y="987"/>
                </a:lnTo>
                <a:lnTo>
                  <a:pt x="607" y="980"/>
                </a:lnTo>
                <a:lnTo>
                  <a:pt x="609" y="978"/>
                </a:lnTo>
                <a:lnTo>
                  <a:pt x="609" y="973"/>
                </a:lnTo>
                <a:lnTo>
                  <a:pt x="609" y="973"/>
                </a:lnTo>
                <a:lnTo>
                  <a:pt x="609" y="971"/>
                </a:lnTo>
                <a:lnTo>
                  <a:pt x="612" y="973"/>
                </a:lnTo>
                <a:lnTo>
                  <a:pt x="612" y="973"/>
                </a:lnTo>
                <a:lnTo>
                  <a:pt x="614" y="976"/>
                </a:lnTo>
                <a:lnTo>
                  <a:pt x="614" y="976"/>
                </a:lnTo>
                <a:lnTo>
                  <a:pt x="619" y="978"/>
                </a:lnTo>
                <a:lnTo>
                  <a:pt x="621" y="980"/>
                </a:lnTo>
                <a:lnTo>
                  <a:pt x="621" y="980"/>
                </a:lnTo>
                <a:lnTo>
                  <a:pt x="624" y="980"/>
                </a:lnTo>
                <a:lnTo>
                  <a:pt x="624" y="978"/>
                </a:lnTo>
                <a:lnTo>
                  <a:pt x="626" y="978"/>
                </a:lnTo>
                <a:lnTo>
                  <a:pt x="628" y="978"/>
                </a:lnTo>
                <a:lnTo>
                  <a:pt x="628" y="980"/>
                </a:lnTo>
                <a:lnTo>
                  <a:pt x="628" y="980"/>
                </a:lnTo>
                <a:lnTo>
                  <a:pt x="628" y="983"/>
                </a:lnTo>
                <a:lnTo>
                  <a:pt x="631" y="985"/>
                </a:lnTo>
                <a:lnTo>
                  <a:pt x="635" y="985"/>
                </a:lnTo>
                <a:lnTo>
                  <a:pt x="635" y="985"/>
                </a:lnTo>
                <a:lnTo>
                  <a:pt x="638" y="985"/>
                </a:lnTo>
                <a:lnTo>
                  <a:pt x="638" y="987"/>
                </a:lnTo>
                <a:lnTo>
                  <a:pt x="638" y="990"/>
                </a:lnTo>
                <a:lnTo>
                  <a:pt x="635" y="990"/>
                </a:lnTo>
                <a:lnTo>
                  <a:pt x="635" y="990"/>
                </a:lnTo>
                <a:lnTo>
                  <a:pt x="635" y="990"/>
                </a:lnTo>
                <a:lnTo>
                  <a:pt x="635" y="990"/>
                </a:lnTo>
                <a:lnTo>
                  <a:pt x="635" y="992"/>
                </a:lnTo>
                <a:lnTo>
                  <a:pt x="633" y="994"/>
                </a:lnTo>
                <a:lnTo>
                  <a:pt x="633" y="997"/>
                </a:lnTo>
                <a:lnTo>
                  <a:pt x="635" y="1001"/>
                </a:lnTo>
                <a:lnTo>
                  <a:pt x="635" y="1006"/>
                </a:lnTo>
                <a:lnTo>
                  <a:pt x="635" y="1009"/>
                </a:lnTo>
                <a:lnTo>
                  <a:pt x="635" y="1011"/>
                </a:lnTo>
                <a:lnTo>
                  <a:pt x="635" y="1013"/>
                </a:lnTo>
                <a:lnTo>
                  <a:pt x="635" y="1013"/>
                </a:lnTo>
                <a:lnTo>
                  <a:pt x="635" y="1018"/>
                </a:lnTo>
                <a:lnTo>
                  <a:pt x="638" y="1020"/>
                </a:lnTo>
                <a:lnTo>
                  <a:pt x="638" y="1023"/>
                </a:lnTo>
                <a:lnTo>
                  <a:pt x="638" y="1023"/>
                </a:lnTo>
                <a:lnTo>
                  <a:pt x="635" y="1025"/>
                </a:lnTo>
                <a:lnTo>
                  <a:pt x="638" y="1025"/>
                </a:lnTo>
                <a:lnTo>
                  <a:pt x="638" y="1027"/>
                </a:lnTo>
                <a:lnTo>
                  <a:pt x="638" y="1030"/>
                </a:lnTo>
                <a:lnTo>
                  <a:pt x="638" y="1032"/>
                </a:lnTo>
                <a:lnTo>
                  <a:pt x="640" y="1035"/>
                </a:lnTo>
                <a:lnTo>
                  <a:pt x="640" y="1037"/>
                </a:lnTo>
                <a:lnTo>
                  <a:pt x="640" y="1037"/>
                </a:lnTo>
                <a:lnTo>
                  <a:pt x="640" y="1037"/>
                </a:lnTo>
                <a:lnTo>
                  <a:pt x="643" y="1039"/>
                </a:lnTo>
                <a:lnTo>
                  <a:pt x="643" y="1042"/>
                </a:lnTo>
                <a:lnTo>
                  <a:pt x="643" y="1044"/>
                </a:lnTo>
                <a:lnTo>
                  <a:pt x="647" y="1046"/>
                </a:lnTo>
                <a:lnTo>
                  <a:pt x="647" y="1051"/>
                </a:lnTo>
                <a:lnTo>
                  <a:pt x="650" y="1053"/>
                </a:lnTo>
                <a:lnTo>
                  <a:pt x="652" y="1056"/>
                </a:lnTo>
                <a:lnTo>
                  <a:pt x="654" y="1056"/>
                </a:lnTo>
                <a:lnTo>
                  <a:pt x="654" y="1056"/>
                </a:lnTo>
                <a:lnTo>
                  <a:pt x="657" y="1056"/>
                </a:lnTo>
                <a:lnTo>
                  <a:pt x="659" y="1056"/>
                </a:lnTo>
                <a:lnTo>
                  <a:pt x="659" y="1058"/>
                </a:lnTo>
                <a:lnTo>
                  <a:pt x="657" y="1061"/>
                </a:lnTo>
                <a:lnTo>
                  <a:pt x="657" y="1063"/>
                </a:lnTo>
                <a:lnTo>
                  <a:pt x="657" y="1065"/>
                </a:lnTo>
                <a:lnTo>
                  <a:pt x="657" y="1065"/>
                </a:lnTo>
                <a:lnTo>
                  <a:pt x="659" y="1068"/>
                </a:lnTo>
                <a:lnTo>
                  <a:pt x="659" y="1070"/>
                </a:lnTo>
                <a:lnTo>
                  <a:pt x="661" y="1070"/>
                </a:lnTo>
                <a:lnTo>
                  <a:pt x="666" y="1072"/>
                </a:lnTo>
                <a:lnTo>
                  <a:pt x="666" y="1075"/>
                </a:lnTo>
                <a:lnTo>
                  <a:pt x="666" y="1075"/>
                </a:lnTo>
                <a:lnTo>
                  <a:pt x="666" y="1077"/>
                </a:lnTo>
                <a:lnTo>
                  <a:pt x="666" y="1079"/>
                </a:lnTo>
                <a:lnTo>
                  <a:pt x="669" y="1082"/>
                </a:lnTo>
                <a:lnTo>
                  <a:pt x="669" y="1082"/>
                </a:lnTo>
                <a:lnTo>
                  <a:pt x="673" y="1082"/>
                </a:lnTo>
                <a:lnTo>
                  <a:pt x="676" y="1084"/>
                </a:lnTo>
                <a:lnTo>
                  <a:pt x="676" y="1087"/>
                </a:lnTo>
                <a:lnTo>
                  <a:pt x="676" y="1087"/>
                </a:lnTo>
                <a:lnTo>
                  <a:pt x="676" y="1089"/>
                </a:lnTo>
                <a:lnTo>
                  <a:pt x="676" y="1089"/>
                </a:lnTo>
                <a:lnTo>
                  <a:pt x="676" y="1091"/>
                </a:lnTo>
                <a:lnTo>
                  <a:pt x="676" y="1091"/>
                </a:lnTo>
                <a:lnTo>
                  <a:pt x="676" y="1089"/>
                </a:lnTo>
                <a:lnTo>
                  <a:pt x="673" y="1091"/>
                </a:lnTo>
                <a:lnTo>
                  <a:pt x="671" y="1094"/>
                </a:lnTo>
                <a:lnTo>
                  <a:pt x="671" y="1096"/>
                </a:lnTo>
                <a:lnTo>
                  <a:pt x="669" y="1101"/>
                </a:lnTo>
                <a:lnTo>
                  <a:pt x="671" y="1103"/>
                </a:lnTo>
                <a:lnTo>
                  <a:pt x="671" y="1103"/>
                </a:lnTo>
                <a:lnTo>
                  <a:pt x="671" y="1105"/>
                </a:lnTo>
                <a:lnTo>
                  <a:pt x="673" y="1103"/>
                </a:lnTo>
                <a:lnTo>
                  <a:pt x="676" y="1103"/>
                </a:lnTo>
                <a:lnTo>
                  <a:pt x="678" y="1103"/>
                </a:lnTo>
                <a:lnTo>
                  <a:pt x="678" y="1101"/>
                </a:lnTo>
                <a:lnTo>
                  <a:pt x="678" y="1103"/>
                </a:lnTo>
                <a:lnTo>
                  <a:pt x="676" y="1105"/>
                </a:lnTo>
                <a:lnTo>
                  <a:pt x="673" y="1105"/>
                </a:lnTo>
                <a:lnTo>
                  <a:pt x="673" y="1105"/>
                </a:lnTo>
                <a:lnTo>
                  <a:pt x="673" y="1108"/>
                </a:lnTo>
                <a:lnTo>
                  <a:pt x="676" y="1105"/>
                </a:lnTo>
                <a:lnTo>
                  <a:pt x="678" y="1105"/>
                </a:lnTo>
                <a:lnTo>
                  <a:pt x="678" y="1105"/>
                </a:lnTo>
                <a:lnTo>
                  <a:pt x="678" y="1108"/>
                </a:lnTo>
                <a:lnTo>
                  <a:pt x="680" y="1108"/>
                </a:lnTo>
                <a:lnTo>
                  <a:pt x="683" y="1110"/>
                </a:lnTo>
                <a:lnTo>
                  <a:pt x="685" y="1113"/>
                </a:lnTo>
                <a:lnTo>
                  <a:pt x="690" y="1115"/>
                </a:lnTo>
                <a:lnTo>
                  <a:pt x="690" y="1115"/>
                </a:lnTo>
                <a:lnTo>
                  <a:pt x="690" y="1117"/>
                </a:lnTo>
                <a:lnTo>
                  <a:pt x="690" y="1117"/>
                </a:lnTo>
                <a:lnTo>
                  <a:pt x="687" y="1117"/>
                </a:lnTo>
                <a:lnTo>
                  <a:pt x="687" y="1117"/>
                </a:lnTo>
                <a:lnTo>
                  <a:pt x="687" y="1115"/>
                </a:lnTo>
                <a:lnTo>
                  <a:pt x="685" y="1115"/>
                </a:lnTo>
                <a:lnTo>
                  <a:pt x="687" y="1117"/>
                </a:lnTo>
                <a:lnTo>
                  <a:pt x="690" y="1122"/>
                </a:lnTo>
                <a:lnTo>
                  <a:pt x="690" y="1124"/>
                </a:lnTo>
                <a:lnTo>
                  <a:pt x="690" y="1124"/>
                </a:lnTo>
                <a:lnTo>
                  <a:pt x="692" y="1127"/>
                </a:lnTo>
                <a:lnTo>
                  <a:pt x="695" y="1127"/>
                </a:lnTo>
                <a:lnTo>
                  <a:pt x="695" y="1127"/>
                </a:lnTo>
                <a:lnTo>
                  <a:pt x="695" y="1127"/>
                </a:lnTo>
                <a:lnTo>
                  <a:pt x="697" y="1127"/>
                </a:lnTo>
                <a:lnTo>
                  <a:pt x="697" y="1127"/>
                </a:lnTo>
                <a:lnTo>
                  <a:pt x="697" y="1129"/>
                </a:lnTo>
                <a:lnTo>
                  <a:pt x="697" y="1129"/>
                </a:lnTo>
                <a:lnTo>
                  <a:pt x="697" y="1131"/>
                </a:lnTo>
                <a:lnTo>
                  <a:pt x="692" y="1129"/>
                </a:lnTo>
                <a:lnTo>
                  <a:pt x="692" y="1129"/>
                </a:lnTo>
                <a:lnTo>
                  <a:pt x="702" y="1138"/>
                </a:lnTo>
                <a:lnTo>
                  <a:pt x="704" y="1141"/>
                </a:lnTo>
                <a:lnTo>
                  <a:pt x="706" y="1146"/>
                </a:lnTo>
                <a:lnTo>
                  <a:pt x="709" y="1150"/>
                </a:lnTo>
                <a:lnTo>
                  <a:pt x="711" y="1155"/>
                </a:lnTo>
                <a:lnTo>
                  <a:pt x="713" y="1157"/>
                </a:lnTo>
                <a:lnTo>
                  <a:pt x="716" y="1162"/>
                </a:lnTo>
                <a:lnTo>
                  <a:pt x="718" y="1164"/>
                </a:lnTo>
                <a:lnTo>
                  <a:pt x="720" y="1167"/>
                </a:lnTo>
                <a:lnTo>
                  <a:pt x="723" y="1174"/>
                </a:lnTo>
                <a:lnTo>
                  <a:pt x="720" y="1181"/>
                </a:lnTo>
                <a:lnTo>
                  <a:pt x="723" y="1183"/>
                </a:lnTo>
                <a:lnTo>
                  <a:pt x="723" y="1188"/>
                </a:lnTo>
                <a:lnTo>
                  <a:pt x="723" y="1188"/>
                </a:lnTo>
                <a:lnTo>
                  <a:pt x="728" y="1190"/>
                </a:lnTo>
                <a:lnTo>
                  <a:pt x="725" y="1193"/>
                </a:lnTo>
                <a:lnTo>
                  <a:pt x="725" y="1195"/>
                </a:lnTo>
                <a:lnTo>
                  <a:pt x="725" y="1198"/>
                </a:lnTo>
                <a:lnTo>
                  <a:pt x="723" y="1200"/>
                </a:lnTo>
                <a:lnTo>
                  <a:pt x="720" y="1202"/>
                </a:lnTo>
                <a:lnTo>
                  <a:pt x="720" y="1205"/>
                </a:lnTo>
                <a:lnTo>
                  <a:pt x="718" y="1205"/>
                </a:lnTo>
                <a:lnTo>
                  <a:pt x="718" y="1207"/>
                </a:lnTo>
                <a:lnTo>
                  <a:pt x="720" y="1207"/>
                </a:lnTo>
                <a:lnTo>
                  <a:pt x="723" y="1207"/>
                </a:lnTo>
                <a:lnTo>
                  <a:pt x="723" y="1207"/>
                </a:lnTo>
                <a:lnTo>
                  <a:pt x="723" y="1209"/>
                </a:lnTo>
                <a:lnTo>
                  <a:pt x="723" y="1209"/>
                </a:lnTo>
                <a:lnTo>
                  <a:pt x="720" y="1212"/>
                </a:lnTo>
                <a:lnTo>
                  <a:pt x="716" y="1212"/>
                </a:lnTo>
                <a:lnTo>
                  <a:pt x="716" y="1214"/>
                </a:lnTo>
                <a:lnTo>
                  <a:pt x="713" y="1214"/>
                </a:lnTo>
                <a:lnTo>
                  <a:pt x="716" y="1216"/>
                </a:lnTo>
                <a:lnTo>
                  <a:pt x="716" y="1216"/>
                </a:lnTo>
                <a:lnTo>
                  <a:pt x="716" y="1221"/>
                </a:lnTo>
                <a:lnTo>
                  <a:pt x="716" y="1224"/>
                </a:lnTo>
                <a:lnTo>
                  <a:pt x="718" y="1228"/>
                </a:lnTo>
                <a:lnTo>
                  <a:pt x="720" y="1231"/>
                </a:lnTo>
                <a:lnTo>
                  <a:pt x="723" y="1233"/>
                </a:lnTo>
                <a:lnTo>
                  <a:pt x="723" y="1238"/>
                </a:lnTo>
                <a:lnTo>
                  <a:pt x="730" y="1240"/>
                </a:lnTo>
                <a:lnTo>
                  <a:pt x="732" y="1242"/>
                </a:lnTo>
                <a:lnTo>
                  <a:pt x="735" y="1242"/>
                </a:lnTo>
                <a:lnTo>
                  <a:pt x="739" y="1245"/>
                </a:lnTo>
                <a:lnTo>
                  <a:pt x="742" y="1247"/>
                </a:lnTo>
                <a:lnTo>
                  <a:pt x="744" y="1252"/>
                </a:lnTo>
                <a:lnTo>
                  <a:pt x="746" y="1254"/>
                </a:lnTo>
                <a:lnTo>
                  <a:pt x="746" y="1257"/>
                </a:lnTo>
                <a:lnTo>
                  <a:pt x="756" y="1261"/>
                </a:lnTo>
                <a:lnTo>
                  <a:pt x="761" y="1264"/>
                </a:lnTo>
                <a:lnTo>
                  <a:pt x="763" y="1264"/>
                </a:lnTo>
                <a:lnTo>
                  <a:pt x="768" y="1266"/>
                </a:lnTo>
                <a:lnTo>
                  <a:pt x="772" y="1266"/>
                </a:lnTo>
                <a:lnTo>
                  <a:pt x="775" y="1266"/>
                </a:lnTo>
                <a:lnTo>
                  <a:pt x="775" y="1266"/>
                </a:lnTo>
                <a:lnTo>
                  <a:pt x="777" y="1268"/>
                </a:lnTo>
                <a:lnTo>
                  <a:pt x="780" y="1271"/>
                </a:lnTo>
                <a:lnTo>
                  <a:pt x="782" y="1273"/>
                </a:lnTo>
                <a:lnTo>
                  <a:pt x="782" y="1275"/>
                </a:lnTo>
                <a:lnTo>
                  <a:pt x="787" y="1278"/>
                </a:lnTo>
                <a:lnTo>
                  <a:pt x="789" y="1280"/>
                </a:lnTo>
                <a:close/>
                <a:moveTo>
                  <a:pt x="657" y="612"/>
                </a:moveTo>
                <a:lnTo>
                  <a:pt x="657" y="614"/>
                </a:lnTo>
                <a:lnTo>
                  <a:pt x="657" y="616"/>
                </a:lnTo>
                <a:lnTo>
                  <a:pt x="657" y="616"/>
                </a:lnTo>
                <a:lnTo>
                  <a:pt x="659" y="616"/>
                </a:lnTo>
                <a:lnTo>
                  <a:pt x="659" y="616"/>
                </a:lnTo>
                <a:lnTo>
                  <a:pt x="657" y="614"/>
                </a:lnTo>
                <a:lnTo>
                  <a:pt x="657" y="612"/>
                </a:lnTo>
                <a:close/>
                <a:moveTo>
                  <a:pt x="654" y="616"/>
                </a:moveTo>
                <a:lnTo>
                  <a:pt x="654" y="619"/>
                </a:lnTo>
                <a:lnTo>
                  <a:pt x="654" y="619"/>
                </a:lnTo>
                <a:lnTo>
                  <a:pt x="654" y="619"/>
                </a:lnTo>
                <a:lnTo>
                  <a:pt x="654" y="619"/>
                </a:lnTo>
                <a:lnTo>
                  <a:pt x="657" y="619"/>
                </a:lnTo>
                <a:lnTo>
                  <a:pt x="657" y="619"/>
                </a:lnTo>
                <a:lnTo>
                  <a:pt x="657" y="616"/>
                </a:lnTo>
                <a:lnTo>
                  <a:pt x="657" y="616"/>
                </a:lnTo>
                <a:lnTo>
                  <a:pt x="657" y="616"/>
                </a:lnTo>
                <a:lnTo>
                  <a:pt x="654" y="616"/>
                </a:lnTo>
                <a:close/>
                <a:moveTo>
                  <a:pt x="624" y="565"/>
                </a:moveTo>
                <a:lnTo>
                  <a:pt x="626" y="565"/>
                </a:lnTo>
                <a:lnTo>
                  <a:pt x="626" y="562"/>
                </a:lnTo>
                <a:lnTo>
                  <a:pt x="626" y="562"/>
                </a:lnTo>
                <a:lnTo>
                  <a:pt x="628" y="560"/>
                </a:lnTo>
                <a:lnTo>
                  <a:pt x="628" y="560"/>
                </a:lnTo>
                <a:lnTo>
                  <a:pt x="628" y="560"/>
                </a:lnTo>
                <a:lnTo>
                  <a:pt x="628" y="560"/>
                </a:lnTo>
                <a:lnTo>
                  <a:pt x="626" y="560"/>
                </a:lnTo>
                <a:lnTo>
                  <a:pt x="624" y="560"/>
                </a:lnTo>
                <a:lnTo>
                  <a:pt x="624" y="560"/>
                </a:lnTo>
                <a:lnTo>
                  <a:pt x="624" y="562"/>
                </a:lnTo>
                <a:lnTo>
                  <a:pt x="624" y="565"/>
                </a:lnTo>
                <a:lnTo>
                  <a:pt x="624" y="565"/>
                </a:lnTo>
                <a:lnTo>
                  <a:pt x="624" y="565"/>
                </a:lnTo>
                <a:close/>
                <a:moveTo>
                  <a:pt x="626" y="470"/>
                </a:moveTo>
                <a:lnTo>
                  <a:pt x="626" y="470"/>
                </a:lnTo>
                <a:lnTo>
                  <a:pt x="628" y="470"/>
                </a:lnTo>
                <a:lnTo>
                  <a:pt x="628" y="470"/>
                </a:lnTo>
                <a:lnTo>
                  <a:pt x="628" y="470"/>
                </a:lnTo>
                <a:lnTo>
                  <a:pt x="628" y="468"/>
                </a:lnTo>
                <a:lnTo>
                  <a:pt x="628" y="468"/>
                </a:lnTo>
                <a:lnTo>
                  <a:pt x="628" y="468"/>
                </a:lnTo>
                <a:lnTo>
                  <a:pt x="626" y="468"/>
                </a:lnTo>
                <a:lnTo>
                  <a:pt x="624" y="465"/>
                </a:lnTo>
                <a:lnTo>
                  <a:pt x="624" y="468"/>
                </a:lnTo>
                <a:lnTo>
                  <a:pt x="621" y="468"/>
                </a:lnTo>
                <a:lnTo>
                  <a:pt x="621" y="470"/>
                </a:lnTo>
                <a:lnTo>
                  <a:pt x="621" y="470"/>
                </a:lnTo>
                <a:lnTo>
                  <a:pt x="619" y="470"/>
                </a:lnTo>
                <a:lnTo>
                  <a:pt x="614" y="472"/>
                </a:lnTo>
                <a:lnTo>
                  <a:pt x="614" y="475"/>
                </a:lnTo>
                <a:lnTo>
                  <a:pt x="614" y="475"/>
                </a:lnTo>
                <a:lnTo>
                  <a:pt x="619" y="472"/>
                </a:lnTo>
                <a:lnTo>
                  <a:pt x="621" y="472"/>
                </a:lnTo>
                <a:lnTo>
                  <a:pt x="621" y="472"/>
                </a:lnTo>
                <a:lnTo>
                  <a:pt x="621" y="475"/>
                </a:lnTo>
                <a:lnTo>
                  <a:pt x="621" y="475"/>
                </a:lnTo>
                <a:lnTo>
                  <a:pt x="619" y="475"/>
                </a:lnTo>
                <a:lnTo>
                  <a:pt x="619" y="477"/>
                </a:lnTo>
                <a:lnTo>
                  <a:pt x="617" y="477"/>
                </a:lnTo>
                <a:lnTo>
                  <a:pt x="617" y="477"/>
                </a:lnTo>
                <a:lnTo>
                  <a:pt x="614" y="477"/>
                </a:lnTo>
                <a:lnTo>
                  <a:pt x="614" y="477"/>
                </a:lnTo>
                <a:lnTo>
                  <a:pt x="612" y="477"/>
                </a:lnTo>
                <a:lnTo>
                  <a:pt x="612" y="477"/>
                </a:lnTo>
                <a:lnTo>
                  <a:pt x="612" y="477"/>
                </a:lnTo>
                <a:lnTo>
                  <a:pt x="612" y="480"/>
                </a:lnTo>
                <a:lnTo>
                  <a:pt x="612" y="480"/>
                </a:lnTo>
                <a:lnTo>
                  <a:pt x="614" y="480"/>
                </a:lnTo>
                <a:lnTo>
                  <a:pt x="614" y="480"/>
                </a:lnTo>
                <a:lnTo>
                  <a:pt x="614" y="482"/>
                </a:lnTo>
                <a:lnTo>
                  <a:pt x="614" y="482"/>
                </a:lnTo>
                <a:lnTo>
                  <a:pt x="617" y="480"/>
                </a:lnTo>
                <a:lnTo>
                  <a:pt x="619" y="482"/>
                </a:lnTo>
                <a:lnTo>
                  <a:pt x="617" y="482"/>
                </a:lnTo>
                <a:lnTo>
                  <a:pt x="617" y="482"/>
                </a:lnTo>
                <a:lnTo>
                  <a:pt x="617" y="484"/>
                </a:lnTo>
                <a:lnTo>
                  <a:pt x="614" y="484"/>
                </a:lnTo>
                <a:lnTo>
                  <a:pt x="614" y="484"/>
                </a:lnTo>
                <a:lnTo>
                  <a:pt x="612" y="487"/>
                </a:lnTo>
                <a:lnTo>
                  <a:pt x="612" y="487"/>
                </a:lnTo>
                <a:lnTo>
                  <a:pt x="612" y="487"/>
                </a:lnTo>
                <a:lnTo>
                  <a:pt x="612" y="489"/>
                </a:lnTo>
                <a:lnTo>
                  <a:pt x="612" y="491"/>
                </a:lnTo>
                <a:lnTo>
                  <a:pt x="612" y="491"/>
                </a:lnTo>
                <a:lnTo>
                  <a:pt x="614" y="491"/>
                </a:lnTo>
                <a:lnTo>
                  <a:pt x="614" y="491"/>
                </a:lnTo>
                <a:lnTo>
                  <a:pt x="617" y="489"/>
                </a:lnTo>
                <a:lnTo>
                  <a:pt x="617" y="489"/>
                </a:lnTo>
                <a:lnTo>
                  <a:pt x="614" y="491"/>
                </a:lnTo>
                <a:lnTo>
                  <a:pt x="614" y="491"/>
                </a:lnTo>
                <a:lnTo>
                  <a:pt x="614" y="494"/>
                </a:lnTo>
                <a:lnTo>
                  <a:pt x="614" y="494"/>
                </a:lnTo>
                <a:lnTo>
                  <a:pt x="614" y="494"/>
                </a:lnTo>
                <a:lnTo>
                  <a:pt x="614" y="494"/>
                </a:lnTo>
                <a:lnTo>
                  <a:pt x="617" y="494"/>
                </a:lnTo>
                <a:lnTo>
                  <a:pt x="617" y="494"/>
                </a:lnTo>
                <a:lnTo>
                  <a:pt x="614" y="496"/>
                </a:lnTo>
                <a:lnTo>
                  <a:pt x="614" y="498"/>
                </a:lnTo>
                <a:lnTo>
                  <a:pt x="617" y="498"/>
                </a:lnTo>
                <a:lnTo>
                  <a:pt x="617" y="498"/>
                </a:lnTo>
                <a:lnTo>
                  <a:pt x="617" y="498"/>
                </a:lnTo>
                <a:lnTo>
                  <a:pt x="619" y="496"/>
                </a:lnTo>
                <a:lnTo>
                  <a:pt x="621" y="496"/>
                </a:lnTo>
                <a:lnTo>
                  <a:pt x="621" y="496"/>
                </a:lnTo>
                <a:lnTo>
                  <a:pt x="621" y="494"/>
                </a:lnTo>
                <a:lnTo>
                  <a:pt x="621" y="494"/>
                </a:lnTo>
                <a:lnTo>
                  <a:pt x="624" y="494"/>
                </a:lnTo>
                <a:lnTo>
                  <a:pt x="624" y="491"/>
                </a:lnTo>
                <a:lnTo>
                  <a:pt x="628" y="489"/>
                </a:lnTo>
                <a:lnTo>
                  <a:pt x="628" y="489"/>
                </a:lnTo>
                <a:lnTo>
                  <a:pt x="624" y="489"/>
                </a:lnTo>
                <a:lnTo>
                  <a:pt x="624" y="489"/>
                </a:lnTo>
                <a:lnTo>
                  <a:pt x="624" y="489"/>
                </a:lnTo>
                <a:lnTo>
                  <a:pt x="624" y="487"/>
                </a:lnTo>
                <a:lnTo>
                  <a:pt x="626" y="487"/>
                </a:lnTo>
                <a:lnTo>
                  <a:pt x="626" y="487"/>
                </a:lnTo>
                <a:lnTo>
                  <a:pt x="626" y="484"/>
                </a:lnTo>
                <a:lnTo>
                  <a:pt x="626" y="484"/>
                </a:lnTo>
                <a:lnTo>
                  <a:pt x="626" y="484"/>
                </a:lnTo>
                <a:lnTo>
                  <a:pt x="624" y="484"/>
                </a:lnTo>
                <a:lnTo>
                  <a:pt x="621" y="484"/>
                </a:lnTo>
                <a:lnTo>
                  <a:pt x="624" y="482"/>
                </a:lnTo>
                <a:lnTo>
                  <a:pt x="624" y="482"/>
                </a:lnTo>
                <a:lnTo>
                  <a:pt x="626" y="482"/>
                </a:lnTo>
                <a:lnTo>
                  <a:pt x="626" y="482"/>
                </a:lnTo>
                <a:lnTo>
                  <a:pt x="628" y="482"/>
                </a:lnTo>
                <a:lnTo>
                  <a:pt x="628" y="484"/>
                </a:lnTo>
                <a:lnTo>
                  <a:pt x="628" y="484"/>
                </a:lnTo>
                <a:lnTo>
                  <a:pt x="628" y="482"/>
                </a:lnTo>
                <a:lnTo>
                  <a:pt x="628" y="482"/>
                </a:lnTo>
                <a:lnTo>
                  <a:pt x="628" y="480"/>
                </a:lnTo>
                <a:lnTo>
                  <a:pt x="631" y="477"/>
                </a:lnTo>
                <a:lnTo>
                  <a:pt x="631" y="477"/>
                </a:lnTo>
                <a:lnTo>
                  <a:pt x="631" y="475"/>
                </a:lnTo>
                <a:lnTo>
                  <a:pt x="631" y="472"/>
                </a:lnTo>
                <a:lnTo>
                  <a:pt x="626" y="470"/>
                </a:lnTo>
                <a:close/>
                <a:moveTo>
                  <a:pt x="635" y="501"/>
                </a:moveTo>
                <a:lnTo>
                  <a:pt x="635" y="501"/>
                </a:lnTo>
                <a:lnTo>
                  <a:pt x="635" y="501"/>
                </a:lnTo>
                <a:lnTo>
                  <a:pt x="635" y="501"/>
                </a:lnTo>
                <a:lnTo>
                  <a:pt x="633" y="501"/>
                </a:lnTo>
                <a:lnTo>
                  <a:pt x="633" y="501"/>
                </a:lnTo>
                <a:lnTo>
                  <a:pt x="631" y="503"/>
                </a:lnTo>
                <a:lnTo>
                  <a:pt x="631" y="503"/>
                </a:lnTo>
                <a:lnTo>
                  <a:pt x="631" y="503"/>
                </a:lnTo>
                <a:lnTo>
                  <a:pt x="631" y="503"/>
                </a:lnTo>
                <a:lnTo>
                  <a:pt x="633" y="501"/>
                </a:lnTo>
                <a:lnTo>
                  <a:pt x="635" y="501"/>
                </a:lnTo>
                <a:close/>
                <a:moveTo>
                  <a:pt x="617" y="465"/>
                </a:moveTo>
                <a:lnTo>
                  <a:pt x="612" y="470"/>
                </a:lnTo>
                <a:lnTo>
                  <a:pt x="609" y="472"/>
                </a:lnTo>
                <a:lnTo>
                  <a:pt x="609" y="472"/>
                </a:lnTo>
                <a:lnTo>
                  <a:pt x="612" y="470"/>
                </a:lnTo>
                <a:lnTo>
                  <a:pt x="612" y="470"/>
                </a:lnTo>
                <a:lnTo>
                  <a:pt x="612" y="470"/>
                </a:lnTo>
                <a:lnTo>
                  <a:pt x="614" y="470"/>
                </a:lnTo>
                <a:lnTo>
                  <a:pt x="614" y="470"/>
                </a:lnTo>
                <a:lnTo>
                  <a:pt x="617" y="470"/>
                </a:lnTo>
                <a:lnTo>
                  <a:pt x="619" y="468"/>
                </a:lnTo>
                <a:lnTo>
                  <a:pt x="621" y="465"/>
                </a:lnTo>
                <a:lnTo>
                  <a:pt x="621" y="463"/>
                </a:lnTo>
                <a:lnTo>
                  <a:pt x="624" y="461"/>
                </a:lnTo>
                <a:lnTo>
                  <a:pt x="626" y="461"/>
                </a:lnTo>
                <a:lnTo>
                  <a:pt x="626" y="461"/>
                </a:lnTo>
                <a:lnTo>
                  <a:pt x="628" y="461"/>
                </a:lnTo>
                <a:lnTo>
                  <a:pt x="628" y="458"/>
                </a:lnTo>
                <a:lnTo>
                  <a:pt x="628" y="458"/>
                </a:lnTo>
                <a:lnTo>
                  <a:pt x="626" y="458"/>
                </a:lnTo>
                <a:lnTo>
                  <a:pt x="628" y="456"/>
                </a:lnTo>
                <a:lnTo>
                  <a:pt x="628" y="456"/>
                </a:lnTo>
                <a:lnTo>
                  <a:pt x="628" y="456"/>
                </a:lnTo>
                <a:lnTo>
                  <a:pt x="626" y="454"/>
                </a:lnTo>
                <a:lnTo>
                  <a:pt x="624" y="456"/>
                </a:lnTo>
                <a:lnTo>
                  <a:pt x="621" y="456"/>
                </a:lnTo>
                <a:lnTo>
                  <a:pt x="619" y="458"/>
                </a:lnTo>
                <a:lnTo>
                  <a:pt x="619" y="458"/>
                </a:lnTo>
                <a:lnTo>
                  <a:pt x="619" y="461"/>
                </a:lnTo>
                <a:lnTo>
                  <a:pt x="617" y="461"/>
                </a:lnTo>
                <a:lnTo>
                  <a:pt x="619" y="463"/>
                </a:lnTo>
                <a:lnTo>
                  <a:pt x="619" y="463"/>
                </a:lnTo>
                <a:lnTo>
                  <a:pt x="617" y="465"/>
                </a:lnTo>
                <a:close/>
                <a:moveTo>
                  <a:pt x="607" y="449"/>
                </a:moveTo>
                <a:lnTo>
                  <a:pt x="607" y="449"/>
                </a:lnTo>
                <a:lnTo>
                  <a:pt x="605" y="451"/>
                </a:lnTo>
                <a:lnTo>
                  <a:pt x="605" y="451"/>
                </a:lnTo>
                <a:lnTo>
                  <a:pt x="602" y="454"/>
                </a:lnTo>
                <a:lnTo>
                  <a:pt x="605" y="454"/>
                </a:lnTo>
                <a:lnTo>
                  <a:pt x="607" y="451"/>
                </a:lnTo>
                <a:lnTo>
                  <a:pt x="612" y="449"/>
                </a:lnTo>
                <a:lnTo>
                  <a:pt x="612" y="449"/>
                </a:lnTo>
                <a:lnTo>
                  <a:pt x="612" y="449"/>
                </a:lnTo>
                <a:lnTo>
                  <a:pt x="612" y="451"/>
                </a:lnTo>
                <a:lnTo>
                  <a:pt x="612" y="451"/>
                </a:lnTo>
                <a:lnTo>
                  <a:pt x="612" y="454"/>
                </a:lnTo>
                <a:lnTo>
                  <a:pt x="612" y="454"/>
                </a:lnTo>
                <a:lnTo>
                  <a:pt x="609" y="454"/>
                </a:lnTo>
                <a:lnTo>
                  <a:pt x="607" y="456"/>
                </a:lnTo>
                <a:lnTo>
                  <a:pt x="607" y="456"/>
                </a:lnTo>
                <a:lnTo>
                  <a:pt x="607" y="456"/>
                </a:lnTo>
                <a:lnTo>
                  <a:pt x="607" y="458"/>
                </a:lnTo>
                <a:lnTo>
                  <a:pt x="609" y="456"/>
                </a:lnTo>
                <a:lnTo>
                  <a:pt x="609" y="458"/>
                </a:lnTo>
                <a:lnTo>
                  <a:pt x="607" y="458"/>
                </a:lnTo>
                <a:lnTo>
                  <a:pt x="607" y="458"/>
                </a:lnTo>
                <a:lnTo>
                  <a:pt x="607" y="461"/>
                </a:lnTo>
                <a:lnTo>
                  <a:pt x="609" y="461"/>
                </a:lnTo>
                <a:lnTo>
                  <a:pt x="609" y="461"/>
                </a:lnTo>
                <a:lnTo>
                  <a:pt x="609" y="461"/>
                </a:lnTo>
                <a:lnTo>
                  <a:pt x="609" y="461"/>
                </a:lnTo>
                <a:lnTo>
                  <a:pt x="607" y="461"/>
                </a:lnTo>
                <a:lnTo>
                  <a:pt x="607" y="463"/>
                </a:lnTo>
                <a:lnTo>
                  <a:pt x="605" y="463"/>
                </a:lnTo>
                <a:lnTo>
                  <a:pt x="605" y="463"/>
                </a:lnTo>
                <a:lnTo>
                  <a:pt x="605" y="468"/>
                </a:lnTo>
                <a:lnTo>
                  <a:pt x="605" y="468"/>
                </a:lnTo>
                <a:lnTo>
                  <a:pt x="605" y="468"/>
                </a:lnTo>
                <a:lnTo>
                  <a:pt x="605" y="468"/>
                </a:lnTo>
                <a:lnTo>
                  <a:pt x="605" y="468"/>
                </a:lnTo>
                <a:lnTo>
                  <a:pt x="607" y="468"/>
                </a:lnTo>
                <a:lnTo>
                  <a:pt x="609" y="465"/>
                </a:lnTo>
                <a:lnTo>
                  <a:pt x="612" y="463"/>
                </a:lnTo>
                <a:lnTo>
                  <a:pt x="612" y="463"/>
                </a:lnTo>
                <a:lnTo>
                  <a:pt x="612" y="461"/>
                </a:lnTo>
                <a:lnTo>
                  <a:pt x="614" y="461"/>
                </a:lnTo>
                <a:lnTo>
                  <a:pt x="614" y="458"/>
                </a:lnTo>
                <a:lnTo>
                  <a:pt x="617" y="458"/>
                </a:lnTo>
                <a:lnTo>
                  <a:pt x="617" y="456"/>
                </a:lnTo>
                <a:lnTo>
                  <a:pt x="619" y="451"/>
                </a:lnTo>
                <a:lnTo>
                  <a:pt x="621" y="451"/>
                </a:lnTo>
                <a:lnTo>
                  <a:pt x="621" y="449"/>
                </a:lnTo>
                <a:lnTo>
                  <a:pt x="621" y="446"/>
                </a:lnTo>
                <a:lnTo>
                  <a:pt x="621" y="444"/>
                </a:lnTo>
                <a:lnTo>
                  <a:pt x="621" y="444"/>
                </a:lnTo>
                <a:lnTo>
                  <a:pt x="621" y="442"/>
                </a:lnTo>
                <a:lnTo>
                  <a:pt x="619" y="442"/>
                </a:lnTo>
                <a:lnTo>
                  <a:pt x="619" y="444"/>
                </a:lnTo>
                <a:lnTo>
                  <a:pt x="614" y="444"/>
                </a:lnTo>
                <a:lnTo>
                  <a:pt x="614" y="446"/>
                </a:lnTo>
                <a:lnTo>
                  <a:pt x="612" y="446"/>
                </a:lnTo>
                <a:lnTo>
                  <a:pt x="612" y="446"/>
                </a:lnTo>
                <a:lnTo>
                  <a:pt x="609" y="446"/>
                </a:lnTo>
                <a:lnTo>
                  <a:pt x="607" y="449"/>
                </a:lnTo>
                <a:close/>
                <a:moveTo>
                  <a:pt x="635" y="487"/>
                </a:moveTo>
                <a:lnTo>
                  <a:pt x="635" y="487"/>
                </a:lnTo>
                <a:lnTo>
                  <a:pt x="633" y="489"/>
                </a:lnTo>
                <a:lnTo>
                  <a:pt x="633" y="489"/>
                </a:lnTo>
                <a:lnTo>
                  <a:pt x="633" y="489"/>
                </a:lnTo>
                <a:lnTo>
                  <a:pt x="631" y="491"/>
                </a:lnTo>
                <a:lnTo>
                  <a:pt x="631" y="491"/>
                </a:lnTo>
                <a:lnTo>
                  <a:pt x="631" y="491"/>
                </a:lnTo>
                <a:lnTo>
                  <a:pt x="631" y="491"/>
                </a:lnTo>
                <a:lnTo>
                  <a:pt x="631" y="494"/>
                </a:lnTo>
                <a:lnTo>
                  <a:pt x="631" y="494"/>
                </a:lnTo>
                <a:lnTo>
                  <a:pt x="631" y="494"/>
                </a:lnTo>
                <a:lnTo>
                  <a:pt x="631" y="496"/>
                </a:lnTo>
                <a:lnTo>
                  <a:pt x="631" y="496"/>
                </a:lnTo>
                <a:lnTo>
                  <a:pt x="633" y="494"/>
                </a:lnTo>
                <a:lnTo>
                  <a:pt x="633" y="494"/>
                </a:lnTo>
                <a:lnTo>
                  <a:pt x="635" y="491"/>
                </a:lnTo>
                <a:lnTo>
                  <a:pt x="635" y="489"/>
                </a:lnTo>
                <a:lnTo>
                  <a:pt x="635" y="487"/>
                </a:lnTo>
                <a:close/>
                <a:moveTo>
                  <a:pt x="626" y="536"/>
                </a:moveTo>
                <a:lnTo>
                  <a:pt x="626" y="536"/>
                </a:lnTo>
                <a:lnTo>
                  <a:pt x="626" y="536"/>
                </a:lnTo>
                <a:lnTo>
                  <a:pt x="626" y="539"/>
                </a:lnTo>
                <a:lnTo>
                  <a:pt x="626" y="539"/>
                </a:lnTo>
                <a:lnTo>
                  <a:pt x="624" y="541"/>
                </a:lnTo>
                <a:lnTo>
                  <a:pt x="626" y="541"/>
                </a:lnTo>
                <a:lnTo>
                  <a:pt x="626" y="543"/>
                </a:lnTo>
                <a:lnTo>
                  <a:pt x="626" y="543"/>
                </a:lnTo>
                <a:lnTo>
                  <a:pt x="628" y="541"/>
                </a:lnTo>
                <a:lnTo>
                  <a:pt x="628" y="539"/>
                </a:lnTo>
                <a:lnTo>
                  <a:pt x="628" y="536"/>
                </a:lnTo>
                <a:lnTo>
                  <a:pt x="626" y="536"/>
                </a:lnTo>
                <a:close/>
                <a:moveTo>
                  <a:pt x="628" y="529"/>
                </a:moveTo>
                <a:lnTo>
                  <a:pt x="628" y="529"/>
                </a:lnTo>
                <a:lnTo>
                  <a:pt x="628" y="529"/>
                </a:lnTo>
                <a:lnTo>
                  <a:pt x="628" y="531"/>
                </a:lnTo>
                <a:lnTo>
                  <a:pt x="628" y="531"/>
                </a:lnTo>
                <a:lnTo>
                  <a:pt x="628" y="534"/>
                </a:lnTo>
                <a:lnTo>
                  <a:pt x="628" y="534"/>
                </a:lnTo>
                <a:lnTo>
                  <a:pt x="628" y="534"/>
                </a:lnTo>
                <a:lnTo>
                  <a:pt x="628" y="531"/>
                </a:lnTo>
                <a:lnTo>
                  <a:pt x="631" y="529"/>
                </a:lnTo>
                <a:lnTo>
                  <a:pt x="631" y="529"/>
                </a:lnTo>
                <a:lnTo>
                  <a:pt x="628" y="529"/>
                </a:lnTo>
                <a:close/>
                <a:moveTo>
                  <a:pt x="626" y="522"/>
                </a:moveTo>
                <a:lnTo>
                  <a:pt x="624" y="520"/>
                </a:lnTo>
                <a:lnTo>
                  <a:pt x="621" y="520"/>
                </a:lnTo>
                <a:lnTo>
                  <a:pt x="619" y="522"/>
                </a:lnTo>
                <a:lnTo>
                  <a:pt x="621" y="522"/>
                </a:lnTo>
                <a:lnTo>
                  <a:pt x="621" y="524"/>
                </a:lnTo>
                <a:lnTo>
                  <a:pt x="621" y="527"/>
                </a:lnTo>
                <a:lnTo>
                  <a:pt x="621" y="529"/>
                </a:lnTo>
                <a:lnTo>
                  <a:pt x="624" y="529"/>
                </a:lnTo>
                <a:lnTo>
                  <a:pt x="624" y="529"/>
                </a:lnTo>
                <a:lnTo>
                  <a:pt x="626" y="529"/>
                </a:lnTo>
                <a:lnTo>
                  <a:pt x="626" y="527"/>
                </a:lnTo>
                <a:lnTo>
                  <a:pt x="626" y="524"/>
                </a:lnTo>
                <a:lnTo>
                  <a:pt x="626" y="522"/>
                </a:lnTo>
                <a:lnTo>
                  <a:pt x="626" y="522"/>
                </a:lnTo>
                <a:close/>
                <a:moveTo>
                  <a:pt x="626" y="515"/>
                </a:moveTo>
                <a:lnTo>
                  <a:pt x="626" y="515"/>
                </a:lnTo>
                <a:lnTo>
                  <a:pt x="626" y="515"/>
                </a:lnTo>
                <a:lnTo>
                  <a:pt x="626" y="515"/>
                </a:lnTo>
                <a:lnTo>
                  <a:pt x="628" y="515"/>
                </a:lnTo>
                <a:lnTo>
                  <a:pt x="631" y="515"/>
                </a:lnTo>
                <a:lnTo>
                  <a:pt x="631" y="513"/>
                </a:lnTo>
                <a:lnTo>
                  <a:pt x="633" y="513"/>
                </a:lnTo>
                <a:lnTo>
                  <a:pt x="631" y="513"/>
                </a:lnTo>
                <a:lnTo>
                  <a:pt x="631" y="510"/>
                </a:lnTo>
                <a:lnTo>
                  <a:pt x="631" y="510"/>
                </a:lnTo>
                <a:lnTo>
                  <a:pt x="631" y="510"/>
                </a:lnTo>
                <a:lnTo>
                  <a:pt x="626" y="513"/>
                </a:lnTo>
                <a:lnTo>
                  <a:pt x="624" y="515"/>
                </a:lnTo>
                <a:lnTo>
                  <a:pt x="624" y="515"/>
                </a:lnTo>
                <a:lnTo>
                  <a:pt x="624" y="515"/>
                </a:lnTo>
                <a:lnTo>
                  <a:pt x="624" y="515"/>
                </a:lnTo>
                <a:lnTo>
                  <a:pt x="624" y="515"/>
                </a:lnTo>
                <a:lnTo>
                  <a:pt x="624" y="515"/>
                </a:lnTo>
                <a:lnTo>
                  <a:pt x="624" y="515"/>
                </a:lnTo>
                <a:lnTo>
                  <a:pt x="624" y="515"/>
                </a:lnTo>
                <a:lnTo>
                  <a:pt x="624" y="515"/>
                </a:lnTo>
                <a:lnTo>
                  <a:pt x="626" y="515"/>
                </a:lnTo>
                <a:lnTo>
                  <a:pt x="626" y="515"/>
                </a:lnTo>
                <a:lnTo>
                  <a:pt x="626" y="515"/>
                </a:lnTo>
                <a:close/>
                <a:moveTo>
                  <a:pt x="635" y="475"/>
                </a:moveTo>
                <a:lnTo>
                  <a:pt x="635" y="475"/>
                </a:lnTo>
                <a:lnTo>
                  <a:pt x="635" y="475"/>
                </a:lnTo>
                <a:lnTo>
                  <a:pt x="638" y="475"/>
                </a:lnTo>
                <a:lnTo>
                  <a:pt x="638" y="475"/>
                </a:lnTo>
                <a:lnTo>
                  <a:pt x="638" y="475"/>
                </a:lnTo>
                <a:lnTo>
                  <a:pt x="643" y="470"/>
                </a:lnTo>
                <a:lnTo>
                  <a:pt x="645" y="468"/>
                </a:lnTo>
                <a:lnTo>
                  <a:pt x="645" y="465"/>
                </a:lnTo>
                <a:lnTo>
                  <a:pt x="647" y="463"/>
                </a:lnTo>
                <a:lnTo>
                  <a:pt x="645" y="463"/>
                </a:lnTo>
                <a:lnTo>
                  <a:pt x="640" y="465"/>
                </a:lnTo>
                <a:lnTo>
                  <a:pt x="640" y="468"/>
                </a:lnTo>
                <a:lnTo>
                  <a:pt x="638" y="468"/>
                </a:lnTo>
                <a:lnTo>
                  <a:pt x="635" y="468"/>
                </a:lnTo>
                <a:lnTo>
                  <a:pt x="635" y="470"/>
                </a:lnTo>
                <a:lnTo>
                  <a:pt x="633" y="470"/>
                </a:lnTo>
                <a:lnTo>
                  <a:pt x="633" y="472"/>
                </a:lnTo>
                <a:lnTo>
                  <a:pt x="633" y="472"/>
                </a:lnTo>
                <a:lnTo>
                  <a:pt x="635" y="472"/>
                </a:lnTo>
                <a:lnTo>
                  <a:pt x="635" y="472"/>
                </a:lnTo>
                <a:lnTo>
                  <a:pt x="635" y="472"/>
                </a:lnTo>
                <a:lnTo>
                  <a:pt x="635" y="475"/>
                </a:lnTo>
                <a:close/>
                <a:moveTo>
                  <a:pt x="612" y="973"/>
                </a:moveTo>
                <a:lnTo>
                  <a:pt x="612" y="976"/>
                </a:lnTo>
                <a:lnTo>
                  <a:pt x="612" y="976"/>
                </a:lnTo>
                <a:lnTo>
                  <a:pt x="612" y="976"/>
                </a:lnTo>
                <a:lnTo>
                  <a:pt x="612" y="976"/>
                </a:lnTo>
                <a:lnTo>
                  <a:pt x="612" y="976"/>
                </a:lnTo>
                <a:lnTo>
                  <a:pt x="612" y="973"/>
                </a:lnTo>
                <a:lnTo>
                  <a:pt x="612" y="973"/>
                </a:lnTo>
                <a:close/>
                <a:moveTo>
                  <a:pt x="619" y="1023"/>
                </a:moveTo>
                <a:lnTo>
                  <a:pt x="617" y="1020"/>
                </a:lnTo>
                <a:lnTo>
                  <a:pt x="617" y="1020"/>
                </a:lnTo>
                <a:lnTo>
                  <a:pt x="617" y="1023"/>
                </a:lnTo>
                <a:lnTo>
                  <a:pt x="614" y="1023"/>
                </a:lnTo>
                <a:lnTo>
                  <a:pt x="617" y="1025"/>
                </a:lnTo>
                <a:lnTo>
                  <a:pt x="619" y="1030"/>
                </a:lnTo>
                <a:lnTo>
                  <a:pt x="621" y="1032"/>
                </a:lnTo>
                <a:lnTo>
                  <a:pt x="621" y="1032"/>
                </a:lnTo>
                <a:lnTo>
                  <a:pt x="621" y="1030"/>
                </a:lnTo>
                <a:lnTo>
                  <a:pt x="621" y="1025"/>
                </a:lnTo>
                <a:lnTo>
                  <a:pt x="619" y="1025"/>
                </a:lnTo>
                <a:lnTo>
                  <a:pt x="619" y="1023"/>
                </a:lnTo>
                <a:lnTo>
                  <a:pt x="619" y="1023"/>
                </a:lnTo>
                <a:close/>
                <a:moveTo>
                  <a:pt x="529" y="399"/>
                </a:moveTo>
                <a:lnTo>
                  <a:pt x="534" y="397"/>
                </a:lnTo>
                <a:lnTo>
                  <a:pt x="536" y="394"/>
                </a:lnTo>
                <a:lnTo>
                  <a:pt x="539" y="394"/>
                </a:lnTo>
                <a:lnTo>
                  <a:pt x="536" y="394"/>
                </a:lnTo>
                <a:lnTo>
                  <a:pt x="534" y="397"/>
                </a:lnTo>
                <a:lnTo>
                  <a:pt x="532" y="397"/>
                </a:lnTo>
                <a:lnTo>
                  <a:pt x="529" y="399"/>
                </a:lnTo>
                <a:lnTo>
                  <a:pt x="529" y="399"/>
                </a:lnTo>
                <a:close/>
                <a:moveTo>
                  <a:pt x="532" y="387"/>
                </a:moveTo>
                <a:lnTo>
                  <a:pt x="534" y="387"/>
                </a:lnTo>
                <a:lnTo>
                  <a:pt x="534" y="387"/>
                </a:lnTo>
                <a:lnTo>
                  <a:pt x="529" y="387"/>
                </a:lnTo>
                <a:lnTo>
                  <a:pt x="529" y="387"/>
                </a:lnTo>
                <a:lnTo>
                  <a:pt x="532" y="390"/>
                </a:lnTo>
                <a:lnTo>
                  <a:pt x="532" y="387"/>
                </a:lnTo>
                <a:close/>
                <a:moveTo>
                  <a:pt x="581" y="534"/>
                </a:moveTo>
                <a:lnTo>
                  <a:pt x="581" y="534"/>
                </a:lnTo>
                <a:lnTo>
                  <a:pt x="581" y="534"/>
                </a:lnTo>
                <a:lnTo>
                  <a:pt x="581" y="536"/>
                </a:lnTo>
                <a:lnTo>
                  <a:pt x="581" y="536"/>
                </a:lnTo>
                <a:lnTo>
                  <a:pt x="581" y="539"/>
                </a:lnTo>
                <a:lnTo>
                  <a:pt x="581" y="541"/>
                </a:lnTo>
                <a:lnTo>
                  <a:pt x="583" y="543"/>
                </a:lnTo>
                <a:lnTo>
                  <a:pt x="583" y="546"/>
                </a:lnTo>
                <a:lnTo>
                  <a:pt x="583" y="546"/>
                </a:lnTo>
                <a:lnTo>
                  <a:pt x="583" y="548"/>
                </a:lnTo>
                <a:lnTo>
                  <a:pt x="583" y="550"/>
                </a:lnTo>
                <a:lnTo>
                  <a:pt x="586" y="548"/>
                </a:lnTo>
                <a:lnTo>
                  <a:pt x="588" y="548"/>
                </a:lnTo>
                <a:lnTo>
                  <a:pt x="586" y="548"/>
                </a:lnTo>
                <a:lnTo>
                  <a:pt x="586" y="548"/>
                </a:lnTo>
                <a:lnTo>
                  <a:pt x="586" y="546"/>
                </a:lnTo>
                <a:lnTo>
                  <a:pt x="588" y="546"/>
                </a:lnTo>
                <a:lnTo>
                  <a:pt x="588" y="546"/>
                </a:lnTo>
                <a:lnTo>
                  <a:pt x="588" y="543"/>
                </a:lnTo>
                <a:lnTo>
                  <a:pt x="586" y="546"/>
                </a:lnTo>
                <a:lnTo>
                  <a:pt x="586" y="546"/>
                </a:lnTo>
                <a:lnTo>
                  <a:pt x="586" y="543"/>
                </a:lnTo>
                <a:lnTo>
                  <a:pt x="586" y="541"/>
                </a:lnTo>
                <a:lnTo>
                  <a:pt x="586" y="541"/>
                </a:lnTo>
                <a:lnTo>
                  <a:pt x="591" y="539"/>
                </a:lnTo>
                <a:lnTo>
                  <a:pt x="588" y="539"/>
                </a:lnTo>
                <a:lnTo>
                  <a:pt x="586" y="539"/>
                </a:lnTo>
                <a:lnTo>
                  <a:pt x="586" y="536"/>
                </a:lnTo>
                <a:lnTo>
                  <a:pt x="586" y="536"/>
                </a:lnTo>
                <a:lnTo>
                  <a:pt x="586" y="536"/>
                </a:lnTo>
                <a:lnTo>
                  <a:pt x="586" y="534"/>
                </a:lnTo>
                <a:lnTo>
                  <a:pt x="586" y="534"/>
                </a:lnTo>
                <a:lnTo>
                  <a:pt x="588" y="536"/>
                </a:lnTo>
                <a:lnTo>
                  <a:pt x="591" y="534"/>
                </a:lnTo>
                <a:lnTo>
                  <a:pt x="593" y="531"/>
                </a:lnTo>
                <a:lnTo>
                  <a:pt x="593" y="531"/>
                </a:lnTo>
                <a:lnTo>
                  <a:pt x="593" y="529"/>
                </a:lnTo>
                <a:lnTo>
                  <a:pt x="593" y="529"/>
                </a:lnTo>
                <a:lnTo>
                  <a:pt x="593" y="529"/>
                </a:lnTo>
                <a:lnTo>
                  <a:pt x="591" y="529"/>
                </a:lnTo>
                <a:lnTo>
                  <a:pt x="588" y="529"/>
                </a:lnTo>
                <a:lnTo>
                  <a:pt x="586" y="529"/>
                </a:lnTo>
                <a:lnTo>
                  <a:pt x="583" y="529"/>
                </a:lnTo>
                <a:lnTo>
                  <a:pt x="581" y="529"/>
                </a:lnTo>
                <a:lnTo>
                  <a:pt x="581" y="529"/>
                </a:lnTo>
                <a:lnTo>
                  <a:pt x="581" y="531"/>
                </a:lnTo>
                <a:lnTo>
                  <a:pt x="581" y="531"/>
                </a:lnTo>
                <a:lnTo>
                  <a:pt x="583" y="534"/>
                </a:lnTo>
                <a:lnTo>
                  <a:pt x="583" y="534"/>
                </a:lnTo>
                <a:lnTo>
                  <a:pt x="581" y="534"/>
                </a:lnTo>
                <a:close/>
                <a:moveTo>
                  <a:pt x="635" y="541"/>
                </a:moveTo>
                <a:lnTo>
                  <a:pt x="635" y="543"/>
                </a:lnTo>
                <a:lnTo>
                  <a:pt x="633" y="543"/>
                </a:lnTo>
                <a:lnTo>
                  <a:pt x="633" y="543"/>
                </a:lnTo>
                <a:lnTo>
                  <a:pt x="633" y="546"/>
                </a:lnTo>
                <a:lnTo>
                  <a:pt x="633" y="546"/>
                </a:lnTo>
                <a:lnTo>
                  <a:pt x="635" y="543"/>
                </a:lnTo>
                <a:lnTo>
                  <a:pt x="635" y="543"/>
                </a:lnTo>
                <a:lnTo>
                  <a:pt x="638" y="541"/>
                </a:lnTo>
                <a:lnTo>
                  <a:pt x="643" y="539"/>
                </a:lnTo>
                <a:lnTo>
                  <a:pt x="643" y="536"/>
                </a:lnTo>
                <a:lnTo>
                  <a:pt x="640" y="536"/>
                </a:lnTo>
                <a:lnTo>
                  <a:pt x="638" y="539"/>
                </a:lnTo>
                <a:lnTo>
                  <a:pt x="635" y="541"/>
                </a:lnTo>
                <a:close/>
                <a:moveTo>
                  <a:pt x="643" y="1115"/>
                </a:moveTo>
                <a:lnTo>
                  <a:pt x="643" y="1115"/>
                </a:lnTo>
                <a:lnTo>
                  <a:pt x="643" y="1117"/>
                </a:lnTo>
                <a:lnTo>
                  <a:pt x="643" y="1120"/>
                </a:lnTo>
                <a:lnTo>
                  <a:pt x="645" y="1120"/>
                </a:lnTo>
                <a:lnTo>
                  <a:pt x="645" y="1117"/>
                </a:lnTo>
                <a:lnTo>
                  <a:pt x="643" y="1115"/>
                </a:lnTo>
                <a:lnTo>
                  <a:pt x="643" y="1115"/>
                </a:lnTo>
                <a:lnTo>
                  <a:pt x="643" y="1115"/>
                </a:lnTo>
                <a:close/>
                <a:moveTo>
                  <a:pt x="652" y="1131"/>
                </a:moveTo>
                <a:lnTo>
                  <a:pt x="652" y="1134"/>
                </a:lnTo>
                <a:lnTo>
                  <a:pt x="654" y="1134"/>
                </a:lnTo>
                <a:lnTo>
                  <a:pt x="654" y="1134"/>
                </a:lnTo>
                <a:lnTo>
                  <a:pt x="654" y="1134"/>
                </a:lnTo>
                <a:lnTo>
                  <a:pt x="654" y="1134"/>
                </a:lnTo>
                <a:lnTo>
                  <a:pt x="652" y="1131"/>
                </a:lnTo>
                <a:lnTo>
                  <a:pt x="652" y="1131"/>
                </a:lnTo>
                <a:close/>
                <a:moveTo>
                  <a:pt x="586" y="527"/>
                </a:moveTo>
                <a:lnTo>
                  <a:pt x="583" y="527"/>
                </a:lnTo>
                <a:lnTo>
                  <a:pt x="583" y="524"/>
                </a:lnTo>
                <a:lnTo>
                  <a:pt x="581" y="524"/>
                </a:lnTo>
                <a:lnTo>
                  <a:pt x="581" y="527"/>
                </a:lnTo>
                <a:lnTo>
                  <a:pt x="581" y="527"/>
                </a:lnTo>
                <a:lnTo>
                  <a:pt x="581" y="529"/>
                </a:lnTo>
                <a:lnTo>
                  <a:pt x="583" y="529"/>
                </a:lnTo>
                <a:lnTo>
                  <a:pt x="591" y="527"/>
                </a:lnTo>
                <a:lnTo>
                  <a:pt x="593" y="527"/>
                </a:lnTo>
                <a:lnTo>
                  <a:pt x="595" y="524"/>
                </a:lnTo>
                <a:lnTo>
                  <a:pt x="598" y="522"/>
                </a:lnTo>
                <a:lnTo>
                  <a:pt x="600" y="520"/>
                </a:lnTo>
                <a:lnTo>
                  <a:pt x="605" y="515"/>
                </a:lnTo>
                <a:lnTo>
                  <a:pt x="609" y="513"/>
                </a:lnTo>
                <a:lnTo>
                  <a:pt x="609" y="513"/>
                </a:lnTo>
                <a:lnTo>
                  <a:pt x="612" y="510"/>
                </a:lnTo>
                <a:lnTo>
                  <a:pt x="612" y="510"/>
                </a:lnTo>
                <a:lnTo>
                  <a:pt x="609" y="510"/>
                </a:lnTo>
                <a:lnTo>
                  <a:pt x="607" y="513"/>
                </a:lnTo>
                <a:lnTo>
                  <a:pt x="602" y="513"/>
                </a:lnTo>
                <a:lnTo>
                  <a:pt x="602" y="513"/>
                </a:lnTo>
                <a:lnTo>
                  <a:pt x="600" y="515"/>
                </a:lnTo>
                <a:lnTo>
                  <a:pt x="600" y="515"/>
                </a:lnTo>
                <a:lnTo>
                  <a:pt x="598" y="517"/>
                </a:lnTo>
                <a:lnTo>
                  <a:pt x="598" y="520"/>
                </a:lnTo>
                <a:lnTo>
                  <a:pt x="595" y="520"/>
                </a:lnTo>
                <a:lnTo>
                  <a:pt x="591" y="520"/>
                </a:lnTo>
                <a:lnTo>
                  <a:pt x="591" y="520"/>
                </a:lnTo>
                <a:lnTo>
                  <a:pt x="591" y="520"/>
                </a:lnTo>
                <a:lnTo>
                  <a:pt x="591" y="520"/>
                </a:lnTo>
                <a:lnTo>
                  <a:pt x="591" y="520"/>
                </a:lnTo>
                <a:lnTo>
                  <a:pt x="598" y="517"/>
                </a:lnTo>
                <a:lnTo>
                  <a:pt x="600" y="515"/>
                </a:lnTo>
                <a:lnTo>
                  <a:pt x="600" y="515"/>
                </a:lnTo>
                <a:lnTo>
                  <a:pt x="600" y="513"/>
                </a:lnTo>
                <a:lnTo>
                  <a:pt x="602" y="513"/>
                </a:lnTo>
                <a:lnTo>
                  <a:pt x="602" y="510"/>
                </a:lnTo>
                <a:lnTo>
                  <a:pt x="602" y="510"/>
                </a:lnTo>
                <a:lnTo>
                  <a:pt x="600" y="510"/>
                </a:lnTo>
                <a:lnTo>
                  <a:pt x="598" y="513"/>
                </a:lnTo>
                <a:lnTo>
                  <a:pt x="598" y="510"/>
                </a:lnTo>
                <a:lnTo>
                  <a:pt x="593" y="510"/>
                </a:lnTo>
                <a:lnTo>
                  <a:pt x="593" y="510"/>
                </a:lnTo>
                <a:lnTo>
                  <a:pt x="591" y="510"/>
                </a:lnTo>
                <a:lnTo>
                  <a:pt x="591" y="510"/>
                </a:lnTo>
                <a:lnTo>
                  <a:pt x="588" y="513"/>
                </a:lnTo>
                <a:lnTo>
                  <a:pt x="586" y="515"/>
                </a:lnTo>
                <a:lnTo>
                  <a:pt x="586" y="515"/>
                </a:lnTo>
                <a:lnTo>
                  <a:pt x="583" y="517"/>
                </a:lnTo>
                <a:lnTo>
                  <a:pt x="583" y="520"/>
                </a:lnTo>
                <a:lnTo>
                  <a:pt x="583" y="520"/>
                </a:lnTo>
                <a:lnTo>
                  <a:pt x="583" y="522"/>
                </a:lnTo>
                <a:lnTo>
                  <a:pt x="583" y="522"/>
                </a:lnTo>
                <a:lnTo>
                  <a:pt x="583" y="524"/>
                </a:lnTo>
                <a:lnTo>
                  <a:pt x="586" y="527"/>
                </a:lnTo>
                <a:lnTo>
                  <a:pt x="586" y="527"/>
                </a:lnTo>
                <a:lnTo>
                  <a:pt x="586" y="527"/>
                </a:lnTo>
                <a:close/>
                <a:moveTo>
                  <a:pt x="638" y="1094"/>
                </a:moveTo>
                <a:lnTo>
                  <a:pt x="638" y="1096"/>
                </a:lnTo>
                <a:lnTo>
                  <a:pt x="635" y="1098"/>
                </a:lnTo>
                <a:lnTo>
                  <a:pt x="638" y="1098"/>
                </a:lnTo>
                <a:lnTo>
                  <a:pt x="638" y="1096"/>
                </a:lnTo>
                <a:lnTo>
                  <a:pt x="640" y="1096"/>
                </a:lnTo>
                <a:lnTo>
                  <a:pt x="640" y="1096"/>
                </a:lnTo>
                <a:lnTo>
                  <a:pt x="640" y="1096"/>
                </a:lnTo>
                <a:lnTo>
                  <a:pt x="640" y="1094"/>
                </a:lnTo>
                <a:lnTo>
                  <a:pt x="638" y="1094"/>
                </a:lnTo>
                <a:close/>
                <a:moveTo>
                  <a:pt x="638" y="1027"/>
                </a:moveTo>
                <a:lnTo>
                  <a:pt x="635" y="1027"/>
                </a:lnTo>
                <a:lnTo>
                  <a:pt x="633" y="1030"/>
                </a:lnTo>
                <a:lnTo>
                  <a:pt x="631" y="1035"/>
                </a:lnTo>
                <a:lnTo>
                  <a:pt x="631" y="1035"/>
                </a:lnTo>
                <a:lnTo>
                  <a:pt x="633" y="1037"/>
                </a:lnTo>
                <a:lnTo>
                  <a:pt x="635" y="1037"/>
                </a:lnTo>
                <a:lnTo>
                  <a:pt x="638" y="1032"/>
                </a:lnTo>
                <a:lnTo>
                  <a:pt x="638" y="1030"/>
                </a:lnTo>
                <a:lnTo>
                  <a:pt x="638" y="1027"/>
                </a:lnTo>
                <a:lnTo>
                  <a:pt x="638" y="1027"/>
                </a:lnTo>
                <a:close/>
                <a:moveTo>
                  <a:pt x="643" y="454"/>
                </a:moveTo>
                <a:lnTo>
                  <a:pt x="643" y="454"/>
                </a:lnTo>
                <a:lnTo>
                  <a:pt x="640" y="454"/>
                </a:lnTo>
                <a:lnTo>
                  <a:pt x="640" y="454"/>
                </a:lnTo>
                <a:lnTo>
                  <a:pt x="635" y="451"/>
                </a:lnTo>
                <a:lnTo>
                  <a:pt x="633" y="451"/>
                </a:lnTo>
                <a:lnTo>
                  <a:pt x="631" y="454"/>
                </a:lnTo>
                <a:lnTo>
                  <a:pt x="631" y="454"/>
                </a:lnTo>
                <a:lnTo>
                  <a:pt x="631" y="454"/>
                </a:lnTo>
                <a:lnTo>
                  <a:pt x="631" y="456"/>
                </a:lnTo>
                <a:lnTo>
                  <a:pt x="631" y="456"/>
                </a:lnTo>
                <a:lnTo>
                  <a:pt x="631" y="458"/>
                </a:lnTo>
                <a:lnTo>
                  <a:pt x="628" y="458"/>
                </a:lnTo>
                <a:lnTo>
                  <a:pt x="628" y="461"/>
                </a:lnTo>
                <a:lnTo>
                  <a:pt x="626" y="463"/>
                </a:lnTo>
                <a:lnTo>
                  <a:pt x="626" y="463"/>
                </a:lnTo>
                <a:lnTo>
                  <a:pt x="626" y="463"/>
                </a:lnTo>
                <a:lnTo>
                  <a:pt x="628" y="463"/>
                </a:lnTo>
                <a:lnTo>
                  <a:pt x="631" y="463"/>
                </a:lnTo>
                <a:lnTo>
                  <a:pt x="633" y="463"/>
                </a:lnTo>
                <a:lnTo>
                  <a:pt x="633" y="463"/>
                </a:lnTo>
                <a:lnTo>
                  <a:pt x="633" y="463"/>
                </a:lnTo>
                <a:lnTo>
                  <a:pt x="633" y="463"/>
                </a:lnTo>
                <a:lnTo>
                  <a:pt x="635" y="461"/>
                </a:lnTo>
                <a:lnTo>
                  <a:pt x="635" y="461"/>
                </a:lnTo>
                <a:lnTo>
                  <a:pt x="635" y="461"/>
                </a:lnTo>
                <a:lnTo>
                  <a:pt x="635" y="458"/>
                </a:lnTo>
                <a:lnTo>
                  <a:pt x="635" y="458"/>
                </a:lnTo>
                <a:lnTo>
                  <a:pt x="638" y="458"/>
                </a:lnTo>
                <a:lnTo>
                  <a:pt x="638" y="456"/>
                </a:lnTo>
                <a:lnTo>
                  <a:pt x="638" y="456"/>
                </a:lnTo>
                <a:lnTo>
                  <a:pt x="638" y="458"/>
                </a:lnTo>
                <a:lnTo>
                  <a:pt x="638" y="461"/>
                </a:lnTo>
                <a:lnTo>
                  <a:pt x="638" y="461"/>
                </a:lnTo>
                <a:lnTo>
                  <a:pt x="638" y="461"/>
                </a:lnTo>
                <a:lnTo>
                  <a:pt x="640" y="461"/>
                </a:lnTo>
                <a:lnTo>
                  <a:pt x="640" y="461"/>
                </a:lnTo>
                <a:lnTo>
                  <a:pt x="640" y="458"/>
                </a:lnTo>
                <a:lnTo>
                  <a:pt x="643" y="458"/>
                </a:lnTo>
                <a:lnTo>
                  <a:pt x="643" y="456"/>
                </a:lnTo>
                <a:lnTo>
                  <a:pt x="645" y="456"/>
                </a:lnTo>
                <a:lnTo>
                  <a:pt x="645" y="454"/>
                </a:lnTo>
                <a:lnTo>
                  <a:pt x="645" y="454"/>
                </a:lnTo>
                <a:lnTo>
                  <a:pt x="643" y="454"/>
                </a:lnTo>
                <a:close/>
                <a:moveTo>
                  <a:pt x="643" y="458"/>
                </a:moveTo>
                <a:lnTo>
                  <a:pt x="640" y="461"/>
                </a:lnTo>
                <a:lnTo>
                  <a:pt x="638" y="461"/>
                </a:lnTo>
                <a:lnTo>
                  <a:pt x="638" y="461"/>
                </a:lnTo>
                <a:lnTo>
                  <a:pt x="638" y="463"/>
                </a:lnTo>
                <a:lnTo>
                  <a:pt x="638" y="463"/>
                </a:lnTo>
                <a:lnTo>
                  <a:pt x="640" y="463"/>
                </a:lnTo>
                <a:lnTo>
                  <a:pt x="640" y="463"/>
                </a:lnTo>
                <a:lnTo>
                  <a:pt x="640" y="463"/>
                </a:lnTo>
                <a:lnTo>
                  <a:pt x="643" y="463"/>
                </a:lnTo>
                <a:lnTo>
                  <a:pt x="645" y="461"/>
                </a:lnTo>
                <a:lnTo>
                  <a:pt x="645" y="461"/>
                </a:lnTo>
                <a:lnTo>
                  <a:pt x="645" y="461"/>
                </a:lnTo>
                <a:lnTo>
                  <a:pt x="645" y="458"/>
                </a:lnTo>
                <a:lnTo>
                  <a:pt x="643" y="458"/>
                </a:lnTo>
                <a:close/>
                <a:moveTo>
                  <a:pt x="640" y="489"/>
                </a:moveTo>
                <a:lnTo>
                  <a:pt x="643" y="487"/>
                </a:lnTo>
                <a:lnTo>
                  <a:pt x="645" y="484"/>
                </a:lnTo>
                <a:lnTo>
                  <a:pt x="647" y="484"/>
                </a:lnTo>
                <a:lnTo>
                  <a:pt x="650" y="482"/>
                </a:lnTo>
                <a:lnTo>
                  <a:pt x="652" y="480"/>
                </a:lnTo>
                <a:lnTo>
                  <a:pt x="652" y="480"/>
                </a:lnTo>
                <a:lnTo>
                  <a:pt x="652" y="475"/>
                </a:lnTo>
                <a:lnTo>
                  <a:pt x="652" y="475"/>
                </a:lnTo>
                <a:lnTo>
                  <a:pt x="652" y="475"/>
                </a:lnTo>
                <a:lnTo>
                  <a:pt x="645" y="477"/>
                </a:lnTo>
                <a:lnTo>
                  <a:pt x="640" y="482"/>
                </a:lnTo>
                <a:lnTo>
                  <a:pt x="635" y="482"/>
                </a:lnTo>
                <a:lnTo>
                  <a:pt x="633" y="484"/>
                </a:lnTo>
                <a:lnTo>
                  <a:pt x="633" y="487"/>
                </a:lnTo>
                <a:lnTo>
                  <a:pt x="631" y="489"/>
                </a:lnTo>
                <a:lnTo>
                  <a:pt x="631" y="489"/>
                </a:lnTo>
                <a:lnTo>
                  <a:pt x="631" y="489"/>
                </a:lnTo>
                <a:lnTo>
                  <a:pt x="633" y="487"/>
                </a:lnTo>
                <a:lnTo>
                  <a:pt x="638" y="487"/>
                </a:lnTo>
                <a:lnTo>
                  <a:pt x="638" y="487"/>
                </a:lnTo>
                <a:lnTo>
                  <a:pt x="640" y="484"/>
                </a:lnTo>
                <a:lnTo>
                  <a:pt x="638" y="487"/>
                </a:lnTo>
                <a:lnTo>
                  <a:pt x="638" y="487"/>
                </a:lnTo>
                <a:lnTo>
                  <a:pt x="638" y="487"/>
                </a:lnTo>
                <a:lnTo>
                  <a:pt x="638" y="487"/>
                </a:lnTo>
                <a:lnTo>
                  <a:pt x="638" y="487"/>
                </a:lnTo>
                <a:lnTo>
                  <a:pt x="638" y="489"/>
                </a:lnTo>
                <a:lnTo>
                  <a:pt x="640" y="489"/>
                </a:lnTo>
                <a:close/>
                <a:moveTo>
                  <a:pt x="633" y="531"/>
                </a:moveTo>
                <a:lnTo>
                  <a:pt x="633" y="531"/>
                </a:lnTo>
                <a:lnTo>
                  <a:pt x="635" y="527"/>
                </a:lnTo>
                <a:lnTo>
                  <a:pt x="635" y="527"/>
                </a:lnTo>
                <a:lnTo>
                  <a:pt x="635" y="527"/>
                </a:lnTo>
                <a:lnTo>
                  <a:pt x="635" y="527"/>
                </a:lnTo>
                <a:lnTo>
                  <a:pt x="635" y="527"/>
                </a:lnTo>
                <a:lnTo>
                  <a:pt x="633" y="529"/>
                </a:lnTo>
                <a:lnTo>
                  <a:pt x="631" y="529"/>
                </a:lnTo>
                <a:lnTo>
                  <a:pt x="631" y="529"/>
                </a:lnTo>
                <a:lnTo>
                  <a:pt x="631" y="531"/>
                </a:lnTo>
                <a:lnTo>
                  <a:pt x="631" y="531"/>
                </a:lnTo>
                <a:lnTo>
                  <a:pt x="633" y="531"/>
                </a:lnTo>
                <a:close/>
                <a:moveTo>
                  <a:pt x="628" y="539"/>
                </a:moveTo>
                <a:lnTo>
                  <a:pt x="631" y="539"/>
                </a:lnTo>
                <a:lnTo>
                  <a:pt x="631" y="539"/>
                </a:lnTo>
                <a:lnTo>
                  <a:pt x="633" y="539"/>
                </a:lnTo>
                <a:lnTo>
                  <a:pt x="633" y="539"/>
                </a:lnTo>
                <a:lnTo>
                  <a:pt x="631" y="541"/>
                </a:lnTo>
                <a:lnTo>
                  <a:pt x="631" y="541"/>
                </a:lnTo>
                <a:lnTo>
                  <a:pt x="628" y="543"/>
                </a:lnTo>
                <a:lnTo>
                  <a:pt x="626" y="546"/>
                </a:lnTo>
                <a:lnTo>
                  <a:pt x="626" y="548"/>
                </a:lnTo>
                <a:lnTo>
                  <a:pt x="628" y="546"/>
                </a:lnTo>
                <a:lnTo>
                  <a:pt x="631" y="543"/>
                </a:lnTo>
                <a:lnTo>
                  <a:pt x="633" y="543"/>
                </a:lnTo>
                <a:lnTo>
                  <a:pt x="635" y="541"/>
                </a:lnTo>
                <a:lnTo>
                  <a:pt x="640" y="534"/>
                </a:lnTo>
                <a:lnTo>
                  <a:pt x="643" y="531"/>
                </a:lnTo>
                <a:lnTo>
                  <a:pt x="640" y="529"/>
                </a:lnTo>
                <a:lnTo>
                  <a:pt x="640" y="529"/>
                </a:lnTo>
                <a:lnTo>
                  <a:pt x="640" y="527"/>
                </a:lnTo>
                <a:lnTo>
                  <a:pt x="638" y="527"/>
                </a:lnTo>
                <a:lnTo>
                  <a:pt x="638" y="529"/>
                </a:lnTo>
                <a:lnTo>
                  <a:pt x="635" y="529"/>
                </a:lnTo>
                <a:lnTo>
                  <a:pt x="633" y="531"/>
                </a:lnTo>
                <a:lnTo>
                  <a:pt x="631" y="531"/>
                </a:lnTo>
                <a:lnTo>
                  <a:pt x="631" y="534"/>
                </a:lnTo>
                <a:lnTo>
                  <a:pt x="631" y="534"/>
                </a:lnTo>
                <a:lnTo>
                  <a:pt x="631" y="536"/>
                </a:lnTo>
                <a:lnTo>
                  <a:pt x="631" y="536"/>
                </a:lnTo>
                <a:lnTo>
                  <a:pt x="628" y="539"/>
                </a:lnTo>
                <a:close/>
                <a:moveTo>
                  <a:pt x="643" y="428"/>
                </a:moveTo>
                <a:lnTo>
                  <a:pt x="643" y="428"/>
                </a:lnTo>
                <a:lnTo>
                  <a:pt x="643" y="428"/>
                </a:lnTo>
                <a:lnTo>
                  <a:pt x="643" y="428"/>
                </a:lnTo>
                <a:lnTo>
                  <a:pt x="640" y="430"/>
                </a:lnTo>
                <a:lnTo>
                  <a:pt x="640" y="430"/>
                </a:lnTo>
                <a:lnTo>
                  <a:pt x="640" y="432"/>
                </a:lnTo>
                <a:lnTo>
                  <a:pt x="638" y="435"/>
                </a:lnTo>
                <a:lnTo>
                  <a:pt x="633" y="439"/>
                </a:lnTo>
                <a:lnTo>
                  <a:pt x="633" y="442"/>
                </a:lnTo>
                <a:lnTo>
                  <a:pt x="633" y="442"/>
                </a:lnTo>
                <a:lnTo>
                  <a:pt x="633" y="444"/>
                </a:lnTo>
                <a:lnTo>
                  <a:pt x="631" y="444"/>
                </a:lnTo>
                <a:lnTo>
                  <a:pt x="626" y="449"/>
                </a:lnTo>
                <a:lnTo>
                  <a:pt x="624" y="449"/>
                </a:lnTo>
                <a:lnTo>
                  <a:pt x="624" y="451"/>
                </a:lnTo>
                <a:lnTo>
                  <a:pt x="624" y="451"/>
                </a:lnTo>
                <a:lnTo>
                  <a:pt x="624" y="451"/>
                </a:lnTo>
                <a:lnTo>
                  <a:pt x="624" y="454"/>
                </a:lnTo>
                <a:lnTo>
                  <a:pt x="624" y="451"/>
                </a:lnTo>
                <a:lnTo>
                  <a:pt x="628" y="451"/>
                </a:lnTo>
                <a:lnTo>
                  <a:pt x="635" y="446"/>
                </a:lnTo>
                <a:lnTo>
                  <a:pt x="638" y="446"/>
                </a:lnTo>
                <a:lnTo>
                  <a:pt x="638" y="446"/>
                </a:lnTo>
                <a:lnTo>
                  <a:pt x="638" y="446"/>
                </a:lnTo>
                <a:lnTo>
                  <a:pt x="640" y="444"/>
                </a:lnTo>
                <a:lnTo>
                  <a:pt x="640" y="444"/>
                </a:lnTo>
                <a:lnTo>
                  <a:pt x="643" y="442"/>
                </a:lnTo>
                <a:lnTo>
                  <a:pt x="643" y="442"/>
                </a:lnTo>
                <a:lnTo>
                  <a:pt x="643" y="439"/>
                </a:lnTo>
                <a:lnTo>
                  <a:pt x="643" y="437"/>
                </a:lnTo>
                <a:lnTo>
                  <a:pt x="645" y="435"/>
                </a:lnTo>
                <a:lnTo>
                  <a:pt x="645" y="432"/>
                </a:lnTo>
                <a:lnTo>
                  <a:pt x="647" y="432"/>
                </a:lnTo>
                <a:lnTo>
                  <a:pt x="647" y="432"/>
                </a:lnTo>
                <a:lnTo>
                  <a:pt x="647" y="432"/>
                </a:lnTo>
                <a:lnTo>
                  <a:pt x="647" y="432"/>
                </a:lnTo>
                <a:lnTo>
                  <a:pt x="647" y="435"/>
                </a:lnTo>
                <a:lnTo>
                  <a:pt x="645" y="437"/>
                </a:lnTo>
                <a:lnTo>
                  <a:pt x="645" y="437"/>
                </a:lnTo>
                <a:lnTo>
                  <a:pt x="645" y="437"/>
                </a:lnTo>
                <a:lnTo>
                  <a:pt x="645" y="437"/>
                </a:lnTo>
                <a:lnTo>
                  <a:pt x="645" y="439"/>
                </a:lnTo>
                <a:lnTo>
                  <a:pt x="645" y="442"/>
                </a:lnTo>
                <a:lnTo>
                  <a:pt x="645" y="442"/>
                </a:lnTo>
                <a:lnTo>
                  <a:pt x="647" y="439"/>
                </a:lnTo>
                <a:lnTo>
                  <a:pt x="647" y="437"/>
                </a:lnTo>
                <a:lnTo>
                  <a:pt x="647" y="437"/>
                </a:lnTo>
                <a:lnTo>
                  <a:pt x="650" y="435"/>
                </a:lnTo>
                <a:lnTo>
                  <a:pt x="650" y="430"/>
                </a:lnTo>
                <a:lnTo>
                  <a:pt x="647" y="430"/>
                </a:lnTo>
                <a:lnTo>
                  <a:pt x="643" y="430"/>
                </a:lnTo>
                <a:lnTo>
                  <a:pt x="643" y="430"/>
                </a:lnTo>
                <a:lnTo>
                  <a:pt x="643" y="428"/>
                </a:lnTo>
                <a:close/>
                <a:moveTo>
                  <a:pt x="650" y="430"/>
                </a:moveTo>
                <a:lnTo>
                  <a:pt x="650" y="430"/>
                </a:lnTo>
                <a:lnTo>
                  <a:pt x="650" y="428"/>
                </a:lnTo>
                <a:lnTo>
                  <a:pt x="650" y="428"/>
                </a:lnTo>
                <a:lnTo>
                  <a:pt x="647" y="428"/>
                </a:lnTo>
                <a:lnTo>
                  <a:pt x="645" y="428"/>
                </a:lnTo>
                <a:lnTo>
                  <a:pt x="645" y="430"/>
                </a:lnTo>
                <a:lnTo>
                  <a:pt x="647" y="430"/>
                </a:lnTo>
                <a:lnTo>
                  <a:pt x="650" y="430"/>
                </a:lnTo>
                <a:close/>
                <a:moveTo>
                  <a:pt x="609" y="444"/>
                </a:moveTo>
                <a:lnTo>
                  <a:pt x="612" y="444"/>
                </a:lnTo>
                <a:lnTo>
                  <a:pt x="614" y="444"/>
                </a:lnTo>
                <a:lnTo>
                  <a:pt x="617" y="442"/>
                </a:lnTo>
                <a:lnTo>
                  <a:pt x="619" y="439"/>
                </a:lnTo>
                <a:lnTo>
                  <a:pt x="619" y="439"/>
                </a:lnTo>
                <a:lnTo>
                  <a:pt x="621" y="439"/>
                </a:lnTo>
                <a:lnTo>
                  <a:pt x="624" y="442"/>
                </a:lnTo>
                <a:lnTo>
                  <a:pt x="624" y="444"/>
                </a:lnTo>
                <a:lnTo>
                  <a:pt x="626" y="444"/>
                </a:lnTo>
                <a:lnTo>
                  <a:pt x="628" y="442"/>
                </a:lnTo>
                <a:lnTo>
                  <a:pt x="628" y="439"/>
                </a:lnTo>
                <a:lnTo>
                  <a:pt x="631" y="439"/>
                </a:lnTo>
                <a:lnTo>
                  <a:pt x="626" y="439"/>
                </a:lnTo>
                <a:lnTo>
                  <a:pt x="626" y="437"/>
                </a:lnTo>
                <a:lnTo>
                  <a:pt x="628" y="437"/>
                </a:lnTo>
                <a:lnTo>
                  <a:pt x="628" y="437"/>
                </a:lnTo>
                <a:lnTo>
                  <a:pt x="628" y="437"/>
                </a:lnTo>
                <a:lnTo>
                  <a:pt x="631" y="437"/>
                </a:lnTo>
                <a:lnTo>
                  <a:pt x="635" y="435"/>
                </a:lnTo>
                <a:lnTo>
                  <a:pt x="635" y="432"/>
                </a:lnTo>
                <a:lnTo>
                  <a:pt x="635" y="432"/>
                </a:lnTo>
                <a:lnTo>
                  <a:pt x="635" y="432"/>
                </a:lnTo>
                <a:lnTo>
                  <a:pt x="633" y="432"/>
                </a:lnTo>
                <a:lnTo>
                  <a:pt x="631" y="432"/>
                </a:lnTo>
                <a:lnTo>
                  <a:pt x="631" y="432"/>
                </a:lnTo>
                <a:lnTo>
                  <a:pt x="626" y="432"/>
                </a:lnTo>
                <a:lnTo>
                  <a:pt x="626" y="435"/>
                </a:lnTo>
                <a:lnTo>
                  <a:pt x="626" y="432"/>
                </a:lnTo>
                <a:lnTo>
                  <a:pt x="626" y="432"/>
                </a:lnTo>
                <a:lnTo>
                  <a:pt x="626" y="432"/>
                </a:lnTo>
                <a:lnTo>
                  <a:pt x="628" y="432"/>
                </a:lnTo>
                <a:lnTo>
                  <a:pt x="628" y="430"/>
                </a:lnTo>
                <a:lnTo>
                  <a:pt x="628" y="430"/>
                </a:lnTo>
                <a:lnTo>
                  <a:pt x="628" y="428"/>
                </a:lnTo>
                <a:lnTo>
                  <a:pt x="626" y="430"/>
                </a:lnTo>
                <a:lnTo>
                  <a:pt x="624" y="430"/>
                </a:lnTo>
                <a:lnTo>
                  <a:pt x="624" y="430"/>
                </a:lnTo>
                <a:lnTo>
                  <a:pt x="621" y="430"/>
                </a:lnTo>
                <a:lnTo>
                  <a:pt x="621" y="430"/>
                </a:lnTo>
                <a:lnTo>
                  <a:pt x="619" y="432"/>
                </a:lnTo>
                <a:lnTo>
                  <a:pt x="619" y="430"/>
                </a:lnTo>
                <a:lnTo>
                  <a:pt x="619" y="430"/>
                </a:lnTo>
                <a:lnTo>
                  <a:pt x="617" y="430"/>
                </a:lnTo>
                <a:lnTo>
                  <a:pt x="614" y="432"/>
                </a:lnTo>
                <a:lnTo>
                  <a:pt x="614" y="432"/>
                </a:lnTo>
                <a:lnTo>
                  <a:pt x="612" y="432"/>
                </a:lnTo>
                <a:lnTo>
                  <a:pt x="609" y="435"/>
                </a:lnTo>
                <a:lnTo>
                  <a:pt x="609" y="437"/>
                </a:lnTo>
                <a:lnTo>
                  <a:pt x="612" y="437"/>
                </a:lnTo>
                <a:lnTo>
                  <a:pt x="612" y="439"/>
                </a:lnTo>
                <a:lnTo>
                  <a:pt x="609" y="442"/>
                </a:lnTo>
                <a:lnTo>
                  <a:pt x="609" y="444"/>
                </a:lnTo>
                <a:close/>
                <a:moveTo>
                  <a:pt x="635" y="468"/>
                </a:moveTo>
                <a:lnTo>
                  <a:pt x="638" y="468"/>
                </a:lnTo>
                <a:lnTo>
                  <a:pt x="638" y="468"/>
                </a:lnTo>
                <a:lnTo>
                  <a:pt x="638" y="465"/>
                </a:lnTo>
                <a:lnTo>
                  <a:pt x="638" y="465"/>
                </a:lnTo>
                <a:lnTo>
                  <a:pt x="640" y="465"/>
                </a:lnTo>
                <a:lnTo>
                  <a:pt x="640" y="465"/>
                </a:lnTo>
                <a:lnTo>
                  <a:pt x="640" y="465"/>
                </a:lnTo>
                <a:lnTo>
                  <a:pt x="640" y="463"/>
                </a:lnTo>
                <a:lnTo>
                  <a:pt x="635" y="463"/>
                </a:lnTo>
                <a:lnTo>
                  <a:pt x="635" y="465"/>
                </a:lnTo>
                <a:lnTo>
                  <a:pt x="633" y="465"/>
                </a:lnTo>
                <a:lnTo>
                  <a:pt x="633" y="465"/>
                </a:lnTo>
                <a:lnTo>
                  <a:pt x="633" y="465"/>
                </a:lnTo>
                <a:lnTo>
                  <a:pt x="633" y="468"/>
                </a:lnTo>
                <a:lnTo>
                  <a:pt x="633" y="468"/>
                </a:lnTo>
                <a:lnTo>
                  <a:pt x="635" y="468"/>
                </a:lnTo>
                <a:close/>
                <a:moveTo>
                  <a:pt x="605" y="487"/>
                </a:moveTo>
                <a:lnTo>
                  <a:pt x="607" y="487"/>
                </a:lnTo>
                <a:lnTo>
                  <a:pt x="607" y="484"/>
                </a:lnTo>
                <a:lnTo>
                  <a:pt x="609" y="484"/>
                </a:lnTo>
                <a:lnTo>
                  <a:pt x="609" y="484"/>
                </a:lnTo>
                <a:lnTo>
                  <a:pt x="612" y="482"/>
                </a:lnTo>
                <a:lnTo>
                  <a:pt x="612" y="482"/>
                </a:lnTo>
                <a:lnTo>
                  <a:pt x="612" y="482"/>
                </a:lnTo>
                <a:lnTo>
                  <a:pt x="612" y="482"/>
                </a:lnTo>
                <a:lnTo>
                  <a:pt x="609" y="482"/>
                </a:lnTo>
                <a:lnTo>
                  <a:pt x="609" y="482"/>
                </a:lnTo>
                <a:lnTo>
                  <a:pt x="607" y="482"/>
                </a:lnTo>
                <a:lnTo>
                  <a:pt x="605" y="482"/>
                </a:lnTo>
                <a:lnTo>
                  <a:pt x="605" y="484"/>
                </a:lnTo>
                <a:lnTo>
                  <a:pt x="602" y="487"/>
                </a:lnTo>
                <a:lnTo>
                  <a:pt x="605" y="487"/>
                </a:lnTo>
                <a:close/>
                <a:moveTo>
                  <a:pt x="661" y="621"/>
                </a:moveTo>
                <a:lnTo>
                  <a:pt x="664" y="621"/>
                </a:lnTo>
                <a:lnTo>
                  <a:pt x="664" y="621"/>
                </a:lnTo>
                <a:lnTo>
                  <a:pt x="664" y="621"/>
                </a:lnTo>
                <a:lnTo>
                  <a:pt x="664" y="621"/>
                </a:lnTo>
                <a:lnTo>
                  <a:pt x="664" y="621"/>
                </a:lnTo>
                <a:lnTo>
                  <a:pt x="664" y="621"/>
                </a:lnTo>
                <a:lnTo>
                  <a:pt x="664" y="621"/>
                </a:lnTo>
                <a:lnTo>
                  <a:pt x="664" y="621"/>
                </a:lnTo>
                <a:lnTo>
                  <a:pt x="661" y="621"/>
                </a:lnTo>
                <a:lnTo>
                  <a:pt x="661" y="621"/>
                </a:lnTo>
                <a:lnTo>
                  <a:pt x="661" y="621"/>
                </a:lnTo>
                <a:lnTo>
                  <a:pt x="661" y="624"/>
                </a:lnTo>
                <a:lnTo>
                  <a:pt x="661" y="621"/>
                </a:lnTo>
                <a:close/>
                <a:moveTo>
                  <a:pt x="1644" y="411"/>
                </a:moveTo>
                <a:lnTo>
                  <a:pt x="1644" y="411"/>
                </a:lnTo>
                <a:lnTo>
                  <a:pt x="1642" y="411"/>
                </a:lnTo>
                <a:lnTo>
                  <a:pt x="1642" y="413"/>
                </a:lnTo>
                <a:lnTo>
                  <a:pt x="1642" y="413"/>
                </a:lnTo>
                <a:lnTo>
                  <a:pt x="1642" y="416"/>
                </a:lnTo>
                <a:lnTo>
                  <a:pt x="1642" y="416"/>
                </a:lnTo>
                <a:lnTo>
                  <a:pt x="1642" y="413"/>
                </a:lnTo>
                <a:lnTo>
                  <a:pt x="1642" y="416"/>
                </a:lnTo>
                <a:lnTo>
                  <a:pt x="1644" y="413"/>
                </a:lnTo>
                <a:lnTo>
                  <a:pt x="1644" y="413"/>
                </a:lnTo>
                <a:lnTo>
                  <a:pt x="1644" y="413"/>
                </a:lnTo>
                <a:lnTo>
                  <a:pt x="1644" y="413"/>
                </a:lnTo>
                <a:lnTo>
                  <a:pt x="1644" y="411"/>
                </a:lnTo>
                <a:close/>
                <a:moveTo>
                  <a:pt x="1325" y="359"/>
                </a:moveTo>
                <a:lnTo>
                  <a:pt x="1325" y="359"/>
                </a:lnTo>
                <a:lnTo>
                  <a:pt x="1328" y="359"/>
                </a:lnTo>
                <a:lnTo>
                  <a:pt x="1328" y="359"/>
                </a:lnTo>
                <a:lnTo>
                  <a:pt x="1328" y="359"/>
                </a:lnTo>
                <a:lnTo>
                  <a:pt x="1328" y="359"/>
                </a:lnTo>
                <a:lnTo>
                  <a:pt x="1328" y="357"/>
                </a:lnTo>
                <a:lnTo>
                  <a:pt x="1325" y="359"/>
                </a:lnTo>
                <a:close/>
                <a:moveTo>
                  <a:pt x="1736" y="470"/>
                </a:moveTo>
                <a:lnTo>
                  <a:pt x="1736" y="470"/>
                </a:lnTo>
                <a:lnTo>
                  <a:pt x="1736" y="470"/>
                </a:lnTo>
                <a:lnTo>
                  <a:pt x="1734" y="472"/>
                </a:lnTo>
                <a:lnTo>
                  <a:pt x="1734" y="472"/>
                </a:lnTo>
                <a:lnTo>
                  <a:pt x="1736" y="472"/>
                </a:lnTo>
                <a:lnTo>
                  <a:pt x="1739" y="472"/>
                </a:lnTo>
                <a:lnTo>
                  <a:pt x="1739" y="472"/>
                </a:lnTo>
                <a:lnTo>
                  <a:pt x="1739" y="472"/>
                </a:lnTo>
                <a:lnTo>
                  <a:pt x="1739" y="470"/>
                </a:lnTo>
                <a:lnTo>
                  <a:pt x="1739" y="470"/>
                </a:lnTo>
                <a:lnTo>
                  <a:pt x="1736" y="470"/>
                </a:lnTo>
                <a:close/>
                <a:moveTo>
                  <a:pt x="1505" y="281"/>
                </a:moveTo>
                <a:lnTo>
                  <a:pt x="1505" y="281"/>
                </a:lnTo>
                <a:lnTo>
                  <a:pt x="1502" y="281"/>
                </a:lnTo>
                <a:lnTo>
                  <a:pt x="1502" y="281"/>
                </a:lnTo>
                <a:lnTo>
                  <a:pt x="1500" y="281"/>
                </a:lnTo>
                <a:lnTo>
                  <a:pt x="1500" y="283"/>
                </a:lnTo>
                <a:lnTo>
                  <a:pt x="1500" y="283"/>
                </a:lnTo>
                <a:lnTo>
                  <a:pt x="1500" y="286"/>
                </a:lnTo>
                <a:lnTo>
                  <a:pt x="1498" y="286"/>
                </a:lnTo>
                <a:lnTo>
                  <a:pt x="1498" y="286"/>
                </a:lnTo>
                <a:lnTo>
                  <a:pt x="1500" y="288"/>
                </a:lnTo>
                <a:lnTo>
                  <a:pt x="1500" y="288"/>
                </a:lnTo>
                <a:lnTo>
                  <a:pt x="1500" y="288"/>
                </a:lnTo>
                <a:lnTo>
                  <a:pt x="1500" y="291"/>
                </a:lnTo>
                <a:lnTo>
                  <a:pt x="1500" y="291"/>
                </a:lnTo>
                <a:lnTo>
                  <a:pt x="1502" y="288"/>
                </a:lnTo>
                <a:lnTo>
                  <a:pt x="1502" y="288"/>
                </a:lnTo>
                <a:lnTo>
                  <a:pt x="1505" y="288"/>
                </a:lnTo>
                <a:lnTo>
                  <a:pt x="1505" y="288"/>
                </a:lnTo>
                <a:lnTo>
                  <a:pt x="1505" y="286"/>
                </a:lnTo>
                <a:lnTo>
                  <a:pt x="1505" y="283"/>
                </a:lnTo>
                <a:lnTo>
                  <a:pt x="1505" y="283"/>
                </a:lnTo>
                <a:lnTo>
                  <a:pt x="1505" y="281"/>
                </a:lnTo>
                <a:lnTo>
                  <a:pt x="1505" y="281"/>
                </a:lnTo>
                <a:close/>
                <a:moveTo>
                  <a:pt x="1394" y="529"/>
                </a:moveTo>
                <a:lnTo>
                  <a:pt x="1391" y="529"/>
                </a:lnTo>
                <a:lnTo>
                  <a:pt x="1382" y="529"/>
                </a:lnTo>
                <a:lnTo>
                  <a:pt x="1382" y="529"/>
                </a:lnTo>
                <a:lnTo>
                  <a:pt x="1380" y="529"/>
                </a:lnTo>
                <a:lnTo>
                  <a:pt x="1377" y="531"/>
                </a:lnTo>
                <a:lnTo>
                  <a:pt x="1377" y="531"/>
                </a:lnTo>
                <a:lnTo>
                  <a:pt x="1380" y="534"/>
                </a:lnTo>
                <a:lnTo>
                  <a:pt x="1387" y="536"/>
                </a:lnTo>
                <a:lnTo>
                  <a:pt x="1389" y="536"/>
                </a:lnTo>
                <a:lnTo>
                  <a:pt x="1391" y="539"/>
                </a:lnTo>
                <a:lnTo>
                  <a:pt x="1394" y="539"/>
                </a:lnTo>
                <a:lnTo>
                  <a:pt x="1394" y="539"/>
                </a:lnTo>
                <a:lnTo>
                  <a:pt x="1396" y="536"/>
                </a:lnTo>
                <a:lnTo>
                  <a:pt x="1396" y="536"/>
                </a:lnTo>
                <a:lnTo>
                  <a:pt x="1396" y="534"/>
                </a:lnTo>
                <a:lnTo>
                  <a:pt x="1396" y="531"/>
                </a:lnTo>
                <a:lnTo>
                  <a:pt x="1394" y="529"/>
                </a:lnTo>
                <a:close/>
                <a:moveTo>
                  <a:pt x="1533" y="279"/>
                </a:moveTo>
                <a:lnTo>
                  <a:pt x="1533" y="279"/>
                </a:lnTo>
                <a:lnTo>
                  <a:pt x="1535" y="276"/>
                </a:lnTo>
                <a:lnTo>
                  <a:pt x="1535" y="276"/>
                </a:lnTo>
                <a:lnTo>
                  <a:pt x="1535" y="276"/>
                </a:lnTo>
                <a:lnTo>
                  <a:pt x="1533" y="276"/>
                </a:lnTo>
                <a:lnTo>
                  <a:pt x="1533" y="276"/>
                </a:lnTo>
                <a:lnTo>
                  <a:pt x="1533" y="276"/>
                </a:lnTo>
                <a:lnTo>
                  <a:pt x="1533" y="276"/>
                </a:lnTo>
                <a:lnTo>
                  <a:pt x="1533" y="276"/>
                </a:lnTo>
                <a:lnTo>
                  <a:pt x="1533" y="276"/>
                </a:lnTo>
                <a:lnTo>
                  <a:pt x="1533" y="279"/>
                </a:lnTo>
                <a:close/>
                <a:moveTo>
                  <a:pt x="1521" y="283"/>
                </a:moveTo>
                <a:lnTo>
                  <a:pt x="1521" y="283"/>
                </a:lnTo>
                <a:lnTo>
                  <a:pt x="1519" y="281"/>
                </a:lnTo>
                <a:lnTo>
                  <a:pt x="1519" y="281"/>
                </a:lnTo>
                <a:lnTo>
                  <a:pt x="1517" y="281"/>
                </a:lnTo>
                <a:lnTo>
                  <a:pt x="1514" y="279"/>
                </a:lnTo>
                <a:lnTo>
                  <a:pt x="1512" y="279"/>
                </a:lnTo>
                <a:lnTo>
                  <a:pt x="1512" y="279"/>
                </a:lnTo>
                <a:lnTo>
                  <a:pt x="1512" y="281"/>
                </a:lnTo>
                <a:lnTo>
                  <a:pt x="1512" y="281"/>
                </a:lnTo>
                <a:lnTo>
                  <a:pt x="1514" y="281"/>
                </a:lnTo>
                <a:lnTo>
                  <a:pt x="1514" y="281"/>
                </a:lnTo>
                <a:lnTo>
                  <a:pt x="1514" y="283"/>
                </a:lnTo>
                <a:lnTo>
                  <a:pt x="1514" y="283"/>
                </a:lnTo>
                <a:lnTo>
                  <a:pt x="1514" y="283"/>
                </a:lnTo>
                <a:lnTo>
                  <a:pt x="1512" y="286"/>
                </a:lnTo>
                <a:lnTo>
                  <a:pt x="1514" y="286"/>
                </a:lnTo>
                <a:lnTo>
                  <a:pt x="1514" y="286"/>
                </a:lnTo>
                <a:lnTo>
                  <a:pt x="1517" y="286"/>
                </a:lnTo>
                <a:lnTo>
                  <a:pt x="1517" y="286"/>
                </a:lnTo>
                <a:lnTo>
                  <a:pt x="1519" y="286"/>
                </a:lnTo>
                <a:lnTo>
                  <a:pt x="1517" y="286"/>
                </a:lnTo>
                <a:lnTo>
                  <a:pt x="1517" y="288"/>
                </a:lnTo>
                <a:lnTo>
                  <a:pt x="1517" y="288"/>
                </a:lnTo>
                <a:lnTo>
                  <a:pt x="1517" y="288"/>
                </a:lnTo>
                <a:lnTo>
                  <a:pt x="1519" y="288"/>
                </a:lnTo>
                <a:lnTo>
                  <a:pt x="1519" y="288"/>
                </a:lnTo>
                <a:lnTo>
                  <a:pt x="1519" y="288"/>
                </a:lnTo>
                <a:lnTo>
                  <a:pt x="1519" y="288"/>
                </a:lnTo>
                <a:lnTo>
                  <a:pt x="1519" y="288"/>
                </a:lnTo>
                <a:lnTo>
                  <a:pt x="1519" y="288"/>
                </a:lnTo>
                <a:lnTo>
                  <a:pt x="1519" y="288"/>
                </a:lnTo>
                <a:lnTo>
                  <a:pt x="1521" y="288"/>
                </a:lnTo>
                <a:lnTo>
                  <a:pt x="1521" y="288"/>
                </a:lnTo>
                <a:lnTo>
                  <a:pt x="1524" y="288"/>
                </a:lnTo>
                <a:lnTo>
                  <a:pt x="1524" y="288"/>
                </a:lnTo>
                <a:lnTo>
                  <a:pt x="1524" y="286"/>
                </a:lnTo>
                <a:lnTo>
                  <a:pt x="1524" y="286"/>
                </a:lnTo>
                <a:lnTo>
                  <a:pt x="1521" y="286"/>
                </a:lnTo>
                <a:lnTo>
                  <a:pt x="1519" y="286"/>
                </a:lnTo>
                <a:lnTo>
                  <a:pt x="1519" y="286"/>
                </a:lnTo>
                <a:lnTo>
                  <a:pt x="1519" y="283"/>
                </a:lnTo>
                <a:lnTo>
                  <a:pt x="1519" y="283"/>
                </a:lnTo>
                <a:lnTo>
                  <a:pt x="1521" y="283"/>
                </a:lnTo>
                <a:close/>
                <a:moveTo>
                  <a:pt x="1672" y="673"/>
                </a:moveTo>
                <a:lnTo>
                  <a:pt x="1672" y="673"/>
                </a:lnTo>
                <a:lnTo>
                  <a:pt x="1672" y="673"/>
                </a:lnTo>
                <a:lnTo>
                  <a:pt x="1672" y="673"/>
                </a:lnTo>
                <a:lnTo>
                  <a:pt x="1670" y="671"/>
                </a:lnTo>
                <a:lnTo>
                  <a:pt x="1668" y="673"/>
                </a:lnTo>
                <a:lnTo>
                  <a:pt x="1668" y="671"/>
                </a:lnTo>
                <a:lnTo>
                  <a:pt x="1668" y="671"/>
                </a:lnTo>
                <a:lnTo>
                  <a:pt x="1665" y="671"/>
                </a:lnTo>
                <a:lnTo>
                  <a:pt x="1665" y="671"/>
                </a:lnTo>
                <a:lnTo>
                  <a:pt x="1663" y="671"/>
                </a:lnTo>
                <a:lnTo>
                  <a:pt x="1661" y="673"/>
                </a:lnTo>
                <a:lnTo>
                  <a:pt x="1661" y="676"/>
                </a:lnTo>
                <a:lnTo>
                  <a:pt x="1656" y="678"/>
                </a:lnTo>
                <a:lnTo>
                  <a:pt x="1658" y="678"/>
                </a:lnTo>
                <a:lnTo>
                  <a:pt x="1661" y="676"/>
                </a:lnTo>
                <a:lnTo>
                  <a:pt x="1661" y="678"/>
                </a:lnTo>
                <a:lnTo>
                  <a:pt x="1656" y="680"/>
                </a:lnTo>
                <a:lnTo>
                  <a:pt x="1656" y="680"/>
                </a:lnTo>
                <a:lnTo>
                  <a:pt x="1654" y="680"/>
                </a:lnTo>
                <a:lnTo>
                  <a:pt x="1654" y="680"/>
                </a:lnTo>
                <a:lnTo>
                  <a:pt x="1651" y="680"/>
                </a:lnTo>
                <a:lnTo>
                  <a:pt x="1649" y="683"/>
                </a:lnTo>
                <a:lnTo>
                  <a:pt x="1649" y="680"/>
                </a:lnTo>
                <a:lnTo>
                  <a:pt x="1651" y="680"/>
                </a:lnTo>
                <a:lnTo>
                  <a:pt x="1651" y="680"/>
                </a:lnTo>
                <a:lnTo>
                  <a:pt x="1654" y="678"/>
                </a:lnTo>
                <a:lnTo>
                  <a:pt x="1651" y="678"/>
                </a:lnTo>
                <a:lnTo>
                  <a:pt x="1654" y="678"/>
                </a:lnTo>
                <a:lnTo>
                  <a:pt x="1656" y="678"/>
                </a:lnTo>
                <a:lnTo>
                  <a:pt x="1656" y="676"/>
                </a:lnTo>
                <a:lnTo>
                  <a:pt x="1654" y="676"/>
                </a:lnTo>
                <a:lnTo>
                  <a:pt x="1651" y="678"/>
                </a:lnTo>
                <a:lnTo>
                  <a:pt x="1651" y="678"/>
                </a:lnTo>
                <a:lnTo>
                  <a:pt x="1654" y="676"/>
                </a:lnTo>
                <a:lnTo>
                  <a:pt x="1656" y="676"/>
                </a:lnTo>
                <a:lnTo>
                  <a:pt x="1658" y="673"/>
                </a:lnTo>
                <a:lnTo>
                  <a:pt x="1661" y="673"/>
                </a:lnTo>
                <a:lnTo>
                  <a:pt x="1663" y="671"/>
                </a:lnTo>
                <a:lnTo>
                  <a:pt x="1663" y="671"/>
                </a:lnTo>
                <a:lnTo>
                  <a:pt x="1663" y="671"/>
                </a:lnTo>
                <a:lnTo>
                  <a:pt x="1665" y="668"/>
                </a:lnTo>
                <a:lnTo>
                  <a:pt x="1668" y="664"/>
                </a:lnTo>
                <a:lnTo>
                  <a:pt x="1670" y="661"/>
                </a:lnTo>
                <a:lnTo>
                  <a:pt x="1670" y="661"/>
                </a:lnTo>
                <a:lnTo>
                  <a:pt x="1670" y="657"/>
                </a:lnTo>
                <a:lnTo>
                  <a:pt x="1670" y="657"/>
                </a:lnTo>
                <a:lnTo>
                  <a:pt x="1670" y="654"/>
                </a:lnTo>
                <a:lnTo>
                  <a:pt x="1668" y="654"/>
                </a:lnTo>
                <a:lnTo>
                  <a:pt x="1668" y="657"/>
                </a:lnTo>
                <a:lnTo>
                  <a:pt x="1665" y="657"/>
                </a:lnTo>
                <a:lnTo>
                  <a:pt x="1663" y="659"/>
                </a:lnTo>
                <a:lnTo>
                  <a:pt x="1661" y="659"/>
                </a:lnTo>
                <a:lnTo>
                  <a:pt x="1658" y="661"/>
                </a:lnTo>
                <a:lnTo>
                  <a:pt x="1658" y="664"/>
                </a:lnTo>
                <a:lnTo>
                  <a:pt x="1651" y="671"/>
                </a:lnTo>
                <a:lnTo>
                  <a:pt x="1649" y="671"/>
                </a:lnTo>
                <a:lnTo>
                  <a:pt x="1646" y="673"/>
                </a:lnTo>
                <a:lnTo>
                  <a:pt x="1646" y="676"/>
                </a:lnTo>
                <a:lnTo>
                  <a:pt x="1644" y="678"/>
                </a:lnTo>
                <a:lnTo>
                  <a:pt x="1644" y="683"/>
                </a:lnTo>
                <a:lnTo>
                  <a:pt x="1644" y="683"/>
                </a:lnTo>
                <a:lnTo>
                  <a:pt x="1644" y="685"/>
                </a:lnTo>
                <a:lnTo>
                  <a:pt x="1644" y="685"/>
                </a:lnTo>
                <a:lnTo>
                  <a:pt x="1646" y="685"/>
                </a:lnTo>
                <a:lnTo>
                  <a:pt x="1646" y="685"/>
                </a:lnTo>
                <a:lnTo>
                  <a:pt x="1649" y="685"/>
                </a:lnTo>
                <a:lnTo>
                  <a:pt x="1651" y="685"/>
                </a:lnTo>
                <a:lnTo>
                  <a:pt x="1651" y="685"/>
                </a:lnTo>
                <a:lnTo>
                  <a:pt x="1654" y="685"/>
                </a:lnTo>
                <a:lnTo>
                  <a:pt x="1656" y="685"/>
                </a:lnTo>
                <a:lnTo>
                  <a:pt x="1661" y="683"/>
                </a:lnTo>
                <a:lnTo>
                  <a:pt x="1665" y="680"/>
                </a:lnTo>
                <a:lnTo>
                  <a:pt x="1665" y="680"/>
                </a:lnTo>
                <a:lnTo>
                  <a:pt x="1668" y="678"/>
                </a:lnTo>
                <a:lnTo>
                  <a:pt x="1672" y="678"/>
                </a:lnTo>
                <a:lnTo>
                  <a:pt x="1672" y="678"/>
                </a:lnTo>
                <a:lnTo>
                  <a:pt x="1670" y="676"/>
                </a:lnTo>
                <a:lnTo>
                  <a:pt x="1672" y="676"/>
                </a:lnTo>
                <a:lnTo>
                  <a:pt x="1672" y="673"/>
                </a:lnTo>
                <a:close/>
                <a:moveTo>
                  <a:pt x="1434" y="687"/>
                </a:moveTo>
                <a:lnTo>
                  <a:pt x="1434" y="687"/>
                </a:lnTo>
                <a:lnTo>
                  <a:pt x="1436" y="687"/>
                </a:lnTo>
                <a:lnTo>
                  <a:pt x="1439" y="687"/>
                </a:lnTo>
                <a:lnTo>
                  <a:pt x="1441" y="687"/>
                </a:lnTo>
                <a:lnTo>
                  <a:pt x="1441" y="687"/>
                </a:lnTo>
                <a:lnTo>
                  <a:pt x="1441" y="685"/>
                </a:lnTo>
                <a:lnTo>
                  <a:pt x="1443" y="683"/>
                </a:lnTo>
                <a:lnTo>
                  <a:pt x="1443" y="683"/>
                </a:lnTo>
                <a:lnTo>
                  <a:pt x="1439" y="685"/>
                </a:lnTo>
                <a:lnTo>
                  <a:pt x="1436" y="685"/>
                </a:lnTo>
                <a:lnTo>
                  <a:pt x="1434" y="687"/>
                </a:lnTo>
                <a:close/>
                <a:moveTo>
                  <a:pt x="1649" y="647"/>
                </a:moveTo>
                <a:lnTo>
                  <a:pt x="1651" y="647"/>
                </a:lnTo>
                <a:lnTo>
                  <a:pt x="1654" y="645"/>
                </a:lnTo>
                <a:lnTo>
                  <a:pt x="1656" y="645"/>
                </a:lnTo>
                <a:lnTo>
                  <a:pt x="1656" y="645"/>
                </a:lnTo>
                <a:lnTo>
                  <a:pt x="1658" y="642"/>
                </a:lnTo>
                <a:lnTo>
                  <a:pt x="1658" y="642"/>
                </a:lnTo>
                <a:lnTo>
                  <a:pt x="1656" y="642"/>
                </a:lnTo>
                <a:lnTo>
                  <a:pt x="1654" y="642"/>
                </a:lnTo>
                <a:lnTo>
                  <a:pt x="1651" y="645"/>
                </a:lnTo>
                <a:lnTo>
                  <a:pt x="1649" y="647"/>
                </a:lnTo>
                <a:lnTo>
                  <a:pt x="1646" y="650"/>
                </a:lnTo>
                <a:lnTo>
                  <a:pt x="1646" y="652"/>
                </a:lnTo>
                <a:lnTo>
                  <a:pt x="1649" y="652"/>
                </a:lnTo>
                <a:lnTo>
                  <a:pt x="1649" y="650"/>
                </a:lnTo>
                <a:lnTo>
                  <a:pt x="1649" y="650"/>
                </a:lnTo>
                <a:lnTo>
                  <a:pt x="1649" y="650"/>
                </a:lnTo>
                <a:lnTo>
                  <a:pt x="1646" y="650"/>
                </a:lnTo>
                <a:lnTo>
                  <a:pt x="1649" y="647"/>
                </a:lnTo>
                <a:lnTo>
                  <a:pt x="1649" y="647"/>
                </a:lnTo>
                <a:close/>
                <a:moveTo>
                  <a:pt x="1649" y="685"/>
                </a:moveTo>
                <a:lnTo>
                  <a:pt x="1649" y="685"/>
                </a:lnTo>
                <a:lnTo>
                  <a:pt x="1649" y="687"/>
                </a:lnTo>
                <a:lnTo>
                  <a:pt x="1649" y="687"/>
                </a:lnTo>
                <a:lnTo>
                  <a:pt x="1649" y="687"/>
                </a:lnTo>
                <a:lnTo>
                  <a:pt x="1651" y="685"/>
                </a:lnTo>
                <a:lnTo>
                  <a:pt x="1651" y="685"/>
                </a:lnTo>
                <a:lnTo>
                  <a:pt x="1649" y="685"/>
                </a:lnTo>
                <a:lnTo>
                  <a:pt x="1649" y="685"/>
                </a:lnTo>
                <a:close/>
                <a:moveTo>
                  <a:pt x="1554" y="711"/>
                </a:moveTo>
                <a:lnTo>
                  <a:pt x="1554" y="711"/>
                </a:lnTo>
                <a:lnTo>
                  <a:pt x="1552" y="713"/>
                </a:lnTo>
                <a:lnTo>
                  <a:pt x="1552" y="713"/>
                </a:lnTo>
                <a:lnTo>
                  <a:pt x="1552" y="713"/>
                </a:lnTo>
                <a:lnTo>
                  <a:pt x="1554" y="711"/>
                </a:lnTo>
                <a:close/>
                <a:moveTo>
                  <a:pt x="1441" y="683"/>
                </a:moveTo>
                <a:lnTo>
                  <a:pt x="1439" y="683"/>
                </a:lnTo>
                <a:lnTo>
                  <a:pt x="1436" y="685"/>
                </a:lnTo>
                <a:lnTo>
                  <a:pt x="1436" y="685"/>
                </a:lnTo>
                <a:lnTo>
                  <a:pt x="1439" y="685"/>
                </a:lnTo>
                <a:lnTo>
                  <a:pt x="1441" y="683"/>
                </a:lnTo>
                <a:close/>
                <a:moveTo>
                  <a:pt x="1493" y="657"/>
                </a:moveTo>
                <a:lnTo>
                  <a:pt x="1493" y="659"/>
                </a:lnTo>
                <a:lnTo>
                  <a:pt x="1493" y="659"/>
                </a:lnTo>
                <a:lnTo>
                  <a:pt x="1495" y="657"/>
                </a:lnTo>
                <a:lnTo>
                  <a:pt x="1498" y="657"/>
                </a:lnTo>
                <a:lnTo>
                  <a:pt x="1498" y="657"/>
                </a:lnTo>
                <a:lnTo>
                  <a:pt x="1495" y="657"/>
                </a:lnTo>
                <a:lnTo>
                  <a:pt x="1493" y="657"/>
                </a:lnTo>
                <a:close/>
                <a:moveTo>
                  <a:pt x="1649" y="612"/>
                </a:moveTo>
                <a:lnTo>
                  <a:pt x="1651" y="612"/>
                </a:lnTo>
                <a:lnTo>
                  <a:pt x="1656" y="612"/>
                </a:lnTo>
                <a:lnTo>
                  <a:pt x="1663" y="612"/>
                </a:lnTo>
                <a:lnTo>
                  <a:pt x="1665" y="612"/>
                </a:lnTo>
                <a:lnTo>
                  <a:pt x="1665" y="612"/>
                </a:lnTo>
                <a:lnTo>
                  <a:pt x="1665" y="609"/>
                </a:lnTo>
                <a:lnTo>
                  <a:pt x="1665" y="609"/>
                </a:lnTo>
                <a:lnTo>
                  <a:pt x="1661" y="607"/>
                </a:lnTo>
                <a:lnTo>
                  <a:pt x="1661" y="605"/>
                </a:lnTo>
                <a:lnTo>
                  <a:pt x="1654" y="602"/>
                </a:lnTo>
                <a:lnTo>
                  <a:pt x="1651" y="600"/>
                </a:lnTo>
                <a:lnTo>
                  <a:pt x="1649" y="598"/>
                </a:lnTo>
                <a:lnTo>
                  <a:pt x="1644" y="598"/>
                </a:lnTo>
                <a:lnTo>
                  <a:pt x="1637" y="595"/>
                </a:lnTo>
                <a:lnTo>
                  <a:pt x="1632" y="595"/>
                </a:lnTo>
                <a:lnTo>
                  <a:pt x="1630" y="595"/>
                </a:lnTo>
                <a:lnTo>
                  <a:pt x="1628" y="595"/>
                </a:lnTo>
                <a:lnTo>
                  <a:pt x="1625" y="595"/>
                </a:lnTo>
                <a:lnTo>
                  <a:pt x="1628" y="598"/>
                </a:lnTo>
                <a:lnTo>
                  <a:pt x="1635" y="600"/>
                </a:lnTo>
                <a:lnTo>
                  <a:pt x="1635" y="602"/>
                </a:lnTo>
                <a:lnTo>
                  <a:pt x="1637" y="602"/>
                </a:lnTo>
                <a:lnTo>
                  <a:pt x="1637" y="605"/>
                </a:lnTo>
                <a:lnTo>
                  <a:pt x="1637" y="607"/>
                </a:lnTo>
                <a:lnTo>
                  <a:pt x="1644" y="609"/>
                </a:lnTo>
                <a:lnTo>
                  <a:pt x="1649" y="612"/>
                </a:lnTo>
                <a:close/>
                <a:moveTo>
                  <a:pt x="1606" y="638"/>
                </a:moveTo>
                <a:lnTo>
                  <a:pt x="1606" y="640"/>
                </a:lnTo>
                <a:lnTo>
                  <a:pt x="1606" y="640"/>
                </a:lnTo>
                <a:lnTo>
                  <a:pt x="1606" y="640"/>
                </a:lnTo>
                <a:lnTo>
                  <a:pt x="1606" y="640"/>
                </a:lnTo>
                <a:lnTo>
                  <a:pt x="1609" y="638"/>
                </a:lnTo>
                <a:lnTo>
                  <a:pt x="1609" y="638"/>
                </a:lnTo>
                <a:lnTo>
                  <a:pt x="1609" y="638"/>
                </a:lnTo>
                <a:lnTo>
                  <a:pt x="1609" y="638"/>
                </a:lnTo>
                <a:lnTo>
                  <a:pt x="1606" y="638"/>
                </a:lnTo>
                <a:close/>
                <a:moveTo>
                  <a:pt x="1628" y="673"/>
                </a:moveTo>
                <a:lnTo>
                  <a:pt x="1630" y="671"/>
                </a:lnTo>
                <a:lnTo>
                  <a:pt x="1632" y="671"/>
                </a:lnTo>
                <a:lnTo>
                  <a:pt x="1637" y="668"/>
                </a:lnTo>
                <a:lnTo>
                  <a:pt x="1639" y="668"/>
                </a:lnTo>
                <a:lnTo>
                  <a:pt x="1639" y="666"/>
                </a:lnTo>
                <a:lnTo>
                  <a:pt x="1639" y="666"/>
                </a:lnTo>
                <a:lnTo>
                  <a:pt x="1637" y="666"/>
                </a:lnTo>
                <a:lnTo>
                  <a:pt x="1632" y="666"/>
                </a:lnTo>
                <a:lnTo>
                  <a:pt x="1628" y="666"/>
                </a:lnTo>
                <a:lnTo>
                  <a:pt x="1628" y="666"/>
                </a:lnTo>
                <a:lnTo>
                  <a:pt x="1623" y="666"/>
                </a:lnTo>
                <a:lnTo>
                  <a:pt x="1620" y="668"/>
                </a:lnTo>
                <a:lnTo>
                  <a:pt x="1618" y="666"/>
                </a:lnTo>
                <a:lnTo>
                  <a:pt x="1618" y="666"/>
                </a:lnTo>
                <a:lnTo>
                  <a:pt x="1616" y="666"/>
                </a:lnTo>
                <a:lnTo>
                  <a:pt x="1616" y="666"/>
                </a:lnTo>
                <a:lnTo>
                  <a:pt x="1616" y="666"/>
                </a:lnTo>
                <a:lnTo>
                  <a:pt x="1613" y="664"/>
                </a:lnTo>
                <a:lnTo>
                  <a:pt x="1611" y="666"/>
                </a:lnTo>
                <a:lnTo>
                  <a:pt x="1611" y="666"/>
                </a:lnTo>
                <a:lnTo>
                  <a:pt x="1609" y="666"/>
                </a:lnTo>
                <a:lnTo>
                  <a:pt x="1609" y="666"/>
                </a:lnTo>
                <a:lnTo>
                  <a:pt x="1609" y="666"/>
                </a:lnTo>
                <a:lnTo>
                  <a:pt x="1609" y="666"/>
                </a:lnTo>
                <a:lnTo>
                  <a:pt x="1609" y="664"/>
                </a:lnTo>
                <a:lnTo>
                  <a:pt x="1609" y="664"/>
                </a:lnTo>
                <a:lnTo>
                  <a:pt x="1609" y="664"/>
                </a:lnTo>
                <a:lnTo>
                  <a:pt x="1609" y="659"/>
                </a:lnTo>
                <a:lnTo>
                  <a:pt x="1611" y="657"/>
                </a:lnTo>
                <a:lnTo>
                  <a:pt x="1611" y="657"/>
                </a:lnTo>
                <a:lnTo>
                  <a:pt x="1611" y="654"/>
                </a:lnTo>
                <a:lnTo>
                  <a:pt x="1609" y="657"/>
                </a:lnTo>
                <a:lnTo>
                  <a:pt x="1606" y="657"/>
                </a:lnTo>
                <a:lnTo>
                  <a:pt x="1604" y="659"/>
                </a:lnTo>
                <a:lnTo>
                  <a:pt x="1604" y="661"/>
                </a:lnTo>
                <a:lnTo>
                  <a:pt x="1602" y="661"/>
                </a:lnTo>
                <a:lnTo>
                  <a:pt x="1602" y="664"/>
                </a:lnTo>
                <a:lnTo>
                  <a:pt x="1604" y="664"/>
                </a:lnTo>
                <a:lnTo>
                  <a:pt x="1606" y="664"/>
                </a:lnTo>
                <a:lnTo>
                  <a:pt x="1606" y="664"/>
                </a:lnTo>
                <a:lnTo>
                  <a:pt x="1604" y="668"/>
                </a:lnTo>
                <a:lnTo>
                  <a:pt x="1606" y="668"/>
                </a:lnTo>
                <a:lnTo>
                  <a:pt x="1609" y="668"/>
                </a:lnTo>
                <a:lnTo>
                  <a:pt x="1611" y="668"/>
                </a:lnTo>
                <a:lnTo>
                  <a:pt x="1611" y="668"/>
                </a:lnTo>
                <a:lnTo>
                  <a:pt x="1611" y="668"/>
                </a:lnTo>
                <a:lnTo>
                  <a:pt x="1609" y="668"/>
                </a:lnTo>
                <a:lnTo>
                  <a:pt x="1609" y="671"/>
                </a:lnTo>
                <a:lnTo>
                  <a:pt x="1611" y="671"/>
                </a:lnTo>
                <a:lnTo>
                  <a:pt x="1611" y="671"/>
                </a:lnTo>
                <a:lnTo>
                  <a:pt x="1616" y="673"/>
                </a:lnTo>
                <a:lnTo>
                  <a:pt x="1618" y="673"/>
                </a:lnTo>
                <a:lnTo>
                  <a:pt x="1618" y="673"/>
                </a:lnTo>
                <a:lnTo>
                  <a:pt x="1616" y="671"/>
                </a:lnTo>
                <a:lnTo>
                  <a:pt x="1618" y="671"/>
                </a:lnTo>
                <a:lnTo>
                  <a:pt x="1620" y="671"/>
                </a:lnTo>
                <a:lnTo>
                  <a:pt x="1620" y="671"/>
                </a:lnTo>
                <a:lnTo>
                  <a:pt x="1623" y="668"/>
                </a:lnTo>
                <a:lnTo>
                  <a:pt x="1623" y="671"/>
                </a:lnTo>
                <a:lnTo>
                  <a:pt x="1620" y="671"/>
                </a:lnTo>
                <a:lnTo>
                  <a:pt x="1620" y="671"/>
                </a:lnTo>
                <a:lnTo>
                  <a:pt x="1620" y="673"/>
                </a:lnTo>
                <a:lnTo>
                  <a:pt x="1623" y="673"/>
                </a:lnTo>
                <a:lnTo>
                  <a:pt x="1623" y="673"/>
                </a:lnTo>
                <a:lnTo>
                  <a:pt x="1620" y="676"/>
                </a:lnTo>
                <a:lnTo>
                  <a:pt x="1620" y="676"/>
                </a:lnTo>
                <a:lnTo>
                  <a:pt x="1623" y="676"/>
                </a:lnTo>
                <a:lnTo>
                  <a:pt x="1623" y="676"/>
                </a:lnTo>
                <a:lnTo>
                  <a:pt x="1623" y="676"/>
                </a:lnTo>
                <a:lnTo>
                  <a:pt x="1623" y="678"/>
                </a:lnTo>
                <a:lnTo>
                  <a:pt x="1628" y="676"/>
                </a:lnTo>
                <a:lnTo>
                  <a:pt x="1628" y="676"/>
                </a:lnTo>
                <a:lnTo>
                  <a:pt x="1628" y="676"/>
                </a:lnTo>
                <a:lnTo>
                  <a:pt x="1628" y="676"/>
                </a:lnTo>
                <a:lnTo>
                  <a:pt x="1628" y="673"/>
                </a:lnTo>
                <a:lnTo>
                  <a:pt x="1628" y="673"/>
                </a:lnTo>
                <a:close/>
                <a:moveTo>
                  <a:pt x="1611" y="635"/>
                </a:moveTo>
                <a:lnTo>
                  <a:pt x="1611" y="635"/>
                </a:lnTo>
                <a:lnTo>
                  <a:pt x="1611" y="635"/>
                </a:lnTo>
                <a:lnTo>
                  <a:pt x="1609" y="635"/>
                </a:lnTo>
                <a:lnTo>
                  <a:pt x="1609" y="638"/>
                </a:lnTo>
                <a:lnTo>
                  <a:pt x="1611" y="635"/>
                </a:lnTo>
                <a:lnTo>
                  <a:pt x="1611" y="635"/>
                </a:lnTo>
                <a:close/>
                <a:moveTo>
                  <a:pt x="652" y="645"/>
                </a:moveTo>
                <a:lnTo>
                  <a:pt x="652" y="647"/>
                </a:lnTo>
                <a:lnTo>
                  <a:pt x="650" y="647"/>
                </a:lnTo>
                <a:lnTo>
                  <a:pt x="652" y="647"/>
                </a:lnTo>
                <a:lnTo>
                  <a:pt x="652" y="647"/>
                </a:lnTo>
                <a:lnTo>
                  <a:pt x="652" y="647"/>
                </a:lnTo>
                <a:lnTo>
                  <a:pt x="652" y="647"/>
                </a:lnTo>
                <a:lnTo>
                  <a:pt x="652" y="647"/>
                </a:lnTo>
                <a:lnTo>
                  <a:pt x="652" y="647"/>
                </a:lnTo>
                <a:lnTo>
                  <a:pt x="652" y="647"/>
                </a:lnTo>
                <a:lnTo>
                  <a:pt x="652" y="645"/>
                </a:lnTo>
                <a:lnTo>
                  <a:pt x="652" y="645"/>
                </a:lnTo>
                <a:close/>
                <a:moveTo>
                  <a:pt x="255" y="423"/>
                </a:moveTo>
                <a:lnTo>
                  <a:pt x="265" y="418"/>
                </a:lnTo>
                <a:lnTo>
                  <a:pt x="262" y="418"/>
                </a:lnTo>
                <a:lnTo>
                  <a:pt x="258" y="418"/>
                </a:lnTo>
                <a:lnTo>
                  <a:pt x="255" y="420"/>
                </a:lnTo>
                <a:lnTo>
                  <a:pt x="255" y="420"/>
                </a:lnTo>
                <a:lnTo>
                  <a:pt x="253" y="423"/>
                </a:lnTo>
                <a:lnTo>
                  <a:pt x="255" y="423"/>
                </a:lnTo>
                <a:lnTo>
                  <a:pt x="255" y="423"/>
                </a:lnTo>
                <a:close/>
                <a:moveTo>
                  <a:pt x="1476" y="222"/>
                </a:moveTo>
                <a:lnTo>
                  <a:pt x="1476" y="224"/>
                </a:lnTo>
                <a:lnTo>
                  <a:pt x="1476" y="224"/>
                </a:lnTo>
                <a:lnTo>
                  <a:pt x="1476" y="222"/>
                </a:lnTo>
                <a:lnTo>
                  <a:pt x="1476" y="222"/>
                </a:lnTo>
                <a:lnTo>
                  <a:pt x="1479" y="222"/>
                </a:lnTo>
                <a:lnTo>
                  <a:pt x="1476" y="220"/>
                </a:lnTo>
                <a:lnTo>
                  <a:pt x="1476" y="220"/>
                </a:lnTo>
                <a:lnTo>
                  <a:pt x="1476" y="220"/>
                </a:lnTo>
                <a:lnTo>
                  <a:pt x="1474" y="222"/>
                </a:lnTo>
                <a:lnTo>
                  <a:pt x="1474" y="222"/>
                </a:lnTo>
                <a:lnTo>
                  <a:pt x="1474" y="222"/>
                </a:lnTo>
                <a:lnTo>
                  <a:pt x="1474" y="222"/>
                </a:lnTo>
                <a:lnTo>
                  <a:pt x="1476" y="222"/>
                </a:lnTo>
                <a:close/>
                <a:moveTo>
                  <a:pt x="1533" y="352"/>
                </a:moveTo>
                <a:lnTo>
                  <a:pt x="1533" y="352"/>
                </a:lnTo>
                <a:lnTo>
                  <a:pt x="1533" y="352"/>
                </a:lnTo>
                <a:lnTo>
                  <a:pt x="1533" y="350"/>
                </a:lnTo>
                <a:lnTo>
                  <a:pt x="1531" y="350"/>
                </a:lnTo>
                <a:lnTo>
                  <a:pt x="1531" y="350"/>
                </a:lnTo>
                <a:lnTo>
                  <a:pt x="1531" y="350"/>
                </a:lnTo>
                <a:lnTo>
                  <a:pt x="1528" y="350"/>
                </a:lnTo>
                <a:lnTo>
                  <a:pt x="1526" y="350"/>
                </a:lnTo>
                <a:lnTo>
                  <a:pt x="1526" y="350"/>
                </a:lnTo>
                <a:lnTo>
                  <a:pt x="1524" y="350"/>
                </a:lnTo>
                <a:lnTo>
                  <a:pt x="1519" y="352"/>
                </a:lnTo>
                <a:lnTo>
                  <a:pt x="1519" y="354"/>
                </a:lnTo>
                <a:lnTo>
                  <a:pt x="1517" y="354"/>
                </a:lnTo>
                <a:lnTo>
                  <a:pt x="1517" y="354"/>
                </a:lnTo>
                <a:lnTo>
                  <a:pt x="1517" y="357"/>
                </a:lnTo>
                <a:lnTo>
                  <a:pt x="1514" y="359"/>
                </a:lnTo>
                <a:lnTo>
                  <a:pt x="1514" y="359"/>
                </a:lnTo>
                <a:lnTo>
                  <a:pt x="1514" y="361"/>
                </a:lnTo>
                <a:lnTo>
                  <a:pt x="1514" y="361"/>
                </a:lnTo>
                <a:lnTo>
                  <a:pt x="1517" y="361"/>
                </a:lnTo>
                <a:lnTo>
                  <a:pt x="1517" y="364"/>
                </a:lnTo>
                <a:lnTo>
                  <a:pt x="1517" y="364"/>
                </a:lnTo>
                <a:lnTo>
                  <a:pt x="1519" y="364"/>
                </a:lnTo>
                <a:lnTo>
                  <a:pt x="1519" y="364"/>
                </a:lnTo>
                <a:lnTo>
                  <a:pt x="1519" y="364"/>
                </a:lnTo>
                <a:lnTo>
                  <a:pt x="1521" y="361"/>
                </a:lnTo>
                <a:lnTo>
                  <a:pt x="1524" y="359"/>
                </a:lnTo>
                <a:lnTo>
                  <a:pt x="1526" y="359"/>
                </a:lnTo>
                <a:lnTo>
                  <a:pt x="1528" y="357"/>
                </a:lnTo>
                <a:lnTo>
                  <a:pt x="1531" y="357"/>
                </a:lnTo>
                <a:lnTo>
                  <a:pt x="1531" y="354"/>
                </a:lnTo>
                <a:lnTo>
                  <a:pt x="1533" y="352"/>
                </a:lnTo>
                <a:close/>
                <a:moveTo>
                  <a:pt x="432" y="387"/>
                </a:moveTo>
                <a:lnTo>
                  <a:pt x="435" y="385"/>
                </a:lnTo>
                <a:lnTo>
                  <a:pt x="435" y="385"/>
                </a:lnTo>
                <a:lnTo>
                  <a:pt x="435" y="385"/>
                </a:lnTo>
                <a:lnTo>
                  <a:pt x="432" y="387"/>
                </a:lnTo>
                <a:lnTo>
                  <a:pt x="430" y="387"/>
                </a:lnTo>
                <a:lnTo>
                  <a:pt x="430" y="387"/>
                </a:lnTo>
                <a:lnTo>
                  <a:pt x="432" y="387"/>
                </a:lnTo>
                <a:close/>
                <a:moveTo>
                  <a:pt x="1571" y="328"/>
                </a:moveTo>
                <a:lnTo>
                  <a:pt x="1571" y="328"/>
                </a:lnTo>
                <a:lnTo>
                  <a:pt x="1568" y="328"/>
                </a:lnTo>
                <a:lnTo>
                  <a:pt x="1564" y="328"/>
                </a:lnTo>
                <a:lnTo>
                  <a:pt x="1561" y="328"/>
                </a:lnTo>
                <a:lnTo>
                  <a:pt x="1561" y="328"/>
                </a:lnTo>
                <a:lnTo>
                  <a:pt x="1559" y="328"/>
                </a:lnTo>
                <a:lnTo>
                  <a:pt x="1559" y="331"/>
                </a:lnTo>
                <a:lnTo>
                  <a:pt x="1561" y="333"/>
                </a:lnTo>
                <a:lnTo>
                  <a:pt x="1564" y="335"/>
                </a:lnTo>
                <a:lnTo>
                  <a:pt x="1564" y="335"/>
                </a:lnTo>
                <a:lnTo>
                  <a:pt x="1566" y="335"/>
                </a:lnTo>
                <a:lnTo>
                  <a:pt x="1568" y="335"/>
                </a:lnTo>
                <a:lnTo>
                  <a:pt x="1571" y="333"/>
                </a:lnTo>
                <a:lnTo>
                  <a:pt x="1571" y="333"/>
                </a:lnTo>
                <a:lnTo>
                  <a:pt x="1573" y="333"/>
                </a:lnTo>
                <a:lnTo>
                  <a:pt x="1573" y="333"/>
                </a:lnTo>
                <a:lnTo>
                  <a:pt x="1573" y="331"/>
                </a:lnTo>
                <a:lnTo>
                  <a:pt x="1571" y="328"/>
                </a:lnTo>
                <a:lnTo>
                  <a:pt x="1571" y="328"/>
                </a:lnTo>
                <a:close/>
                <a:moveTo>
                  <a:pt x="654" y="640"/>
                </a:moveTo>
                <a:lnTo>
                  <a:pt x="654" y="642"/>
                </a:lnTo>
                <a:lnTo>
                  <a:pt x="652" y="642"/>
                </a:lnTo>
                <a:lnTo>
                  <a:pt x="652" y="642"/>
                </a:lnTo>
                <a:lnTo>
                  <a:pt x="654" y="642"/>
                </a:lnTo>
                <a:lnTo>
                  <a:pt x="654" y="642"/>
                </a:lnTo>
                <a:lnTo>
                  <a:pt x="654" y="642"/>
                </a:lnTo>
                <a:lnTo>
                  <a:pt x="654" y="640"/>
                </a:lnTo>
                <a:lnTo>
                  <a:pt x="654" y="640"/>
                </a:lnTo>
                <a:lnTo>
                  <a:pt x="654" y="640"/>
                </a:lnTo>
                <a:close/>
                <a:moveTo>
                  <a:pt x="643" y="652"/>
                </a:moveTo>
                <a:lnTo>
                  <a:pt x="643" y="652"/>
                </a:lnTo>
                <a:lnTo>
                  <a:pt x="643" y="652"/>
                </a:lnTo>
                <a:lnTo>
                  <a:pt x="643" y="652"/>
                </a:lnTo>
                <a:lnTo>
                  <a:pt x="643" y="652"/>
                </a:lnTo>
                <a:lnTo>
                  <a:pt x="643" y="650"/>
                </a:lnTo>
                <a:lnTo>
                  <a:pt x="643" y="650"/>
                </a:lnTo>
                <a:lnTo>
                  <a:pt x="643" y="652"/>
                </a:lnTo>
                <a:close/>
                <a:moveTo>
                  <a:pt x="586" y="550"/>
                </a:moveTo>
                <a:lnTo>
                  <a:pt x="583" y="553"/>
                </a:lnTo>
                <a:lnTo>
                  <a:pt x="583" y="553"/>
                </a:lnTo>
                <a:lnTo>
                  <a:pt x="583" y="553"/>
                </a:lnTo>
                <a:lnTo>
                  <a:pt x="583" y="553"/>
                </a:lnTo>
                <a:lnTo>
                  <a:pt x="586" y="550"/>
                </a:lnTo>
                <a:lnTo>
                  <a:pt x="586" y="550"/>
                </a:lnTo>
                <a:lnTo>
                  <a:pt x="586" y="550"/>
                </a:lnTo>
                <a:lnTo>
                  <a:pt x="586" y="550"/>
                </a:lnTo>
                <a:close/>
                <a:moveTo>
                  <a:pt x="605" y="496"/>
                </a:moveTo>
                <a:lnTo>
                  <a:pt x="605" y="498"/>
                </a:lnTo>
                <a:lnTo>
                  <a:pt x="605" y="498"/>
                </a:lnTo>
                <a:lnTo>
                  <a:pt x="607" y="498"/>
                </a:lnTo>
                <a:lnTo>
                  <a:pt x="607" y="498"/>
                </a:lnTo>
                <a:lnTo>
                  <a:pt x="609" y="498"/>
                </a:lnTo>
                <a:lnTo>
                  <a:pt x="609" y="496"/>
                </a:lnTo>
                <a:lnTo>
                  <a:pt x="612" y="496"/>
                </a:lnTo>
                <a:lnTo>
                  <a:pt x="612" y="494"/>
                </a:lnTo>
                <a:lnTo>
                  <a:pt x="609" y="494"/>
                </a:lnTo>
                <a:lnTo>
                  <a:pt x="609" y="494"/>
                </a:lnTo>
                <a:lnTo>
                  <a:pt x="609" y="496"/>
                </a:lnTo>
                <a:lnTo>
                  <a:pt x="607" y="496"/>
                </a:lnTo>
                <a:lnTo>
                  <a:pt x="607" y="496"/>
                </a:lnTo>
                <a:lnTo>
                  <a:pt x="609" y="494"/>
                </a:lnTo>
                <a:lnTo>
                  <a:pt x="609" y="491"/>
                </a:lnTo>
                <a:lnTo>
                  <a:pt x="609" y="491"/>
                </a:lnTo>
                <a:lnTo>
                  <a:pt x="609" y="489"/>
                </a:lnTo>
                <a:lnTo>
                  <a:pt x="609" y="489"/>
                </a:lnTo>
                <a:lnTo>
                  <a:pt x="609" y="487"/>
                </a:lnTo>
                <a:lnTo>
                  <a:pt x="607" y="487"/>
                </a:lnTo>
                <a:lnTo>
                  <a:pt x="605" y="487"/>
                </a:lnTo>
                <a:lnTo>
                  <a:pt x="605" y="489"/>
                </a:lnTo>
                <a:lnTo>
                  <a:pt x="605" y="489"/>
                </a:lnTo>
                <a:lnTo>
                  <a:pt x="607" y="489"/>
                </a:lnTo>
                <a:lnTo>
                  <a:pt x="605" y="491"/>
                </a:lnTo>
                <a:lnTo>
                  <a:pt x="605" y="494"/>
                </a:lnTo>
                <a:lnTo>
                  <a:pt x="605" y="494"/>
                </a:lnTo>
                <a:lnTo>
                  <a:pt x="605" y="494"/>
                </a:lnTo>
                <a:lnTo>
                  <a:pt x="605" y="496"/>
                </a:lnTo>
                <a:close/>
                <a:moveTo>
                  <a:pt x="1198" y="265"/>
                </a:moveTo>
                <a:lnTo>
                  <a:pt x="1200" y="265"/>
                </a:lnTo>
                <a:lnTo>
                  <a:pt x="1202" y="262"/>
                </a:lnTo>
                <a:lnTo>
                  <a:pt x="1200" y="262"/>
                </a:lnTo>
                <a:lnTo>
                  <a:pt x="1198" y="262"/>
                </a:lnTo>
                <a:lnTo>
                  <a:pt x="1198" y="265"/>
                </a:lnTo>
                <a:lnTo>
                  <a:pt x="1198" y="265"/>
                </a:lnTo>
                <a:lnTo>
                  <a:pt x="1198" y="267"/>
                </a:lnTo>
                <a:lnTo>
                  <a:pt x="1198" y="265"/>
                </a:lnTo>
                <a:close/>
                <a:moveTo>
                  <a:pt x="1500" y="343"/>
                </a:moveTo>
                <a:lnTo>
                  <a:pt x="1502" y="343"/>
                </a:lnTo>
                <a:lnTo>
                  <a:pt x="1502" y="340"/>
                </a:lnTo>
                <a:lnTo>
                  <a:pt x="1502" y="340"/>
                </a:lnTo>
                <a:lnTo>
                  <a:pt x="1505" y="338"/>
                </a:lnTo>
                <a:lnTo>
                  <a:pt x="1502" y="338"/>
                </a:lnTo>
                <a:lnTo>
                  <a:pt x="1502" y="338"/>
                </a:lnTo>
                <a:lnTo>
                  <a:pt x="1502" y="338"/>
                </a:lnTo>
                <a:lnTo>
                  <a:pt x="1500" y="338"/>
                </a:lnTo>
                <a:lnTo>
                  <a:pt x="1498" y="338"/>
                </a:lnTo>
                <a:lnTo>
                  <a:pt x="1493" y="338"/>
                </a:lnTo>
                <a:lnTo>
                  <a:pt x="1488" y="340"/>
                </a:lnTo>
                <a:lnTo>
                  <a:pt x="1488" y="340"/>
                </a:lnTo>
                <a:lnTo>
                  <a:pt x="1486" y="340"/>
                </a:lnTo>
                <a:lnTo>
                  <a:pt x="1483" y="338"/>
                </a:lnTo>
                <a:lnTo>
                  <a:pt x="1483" y="340"/>
                </a:lnTo>
                <a:lnTo>
                  <a:pt x="1474" y="345"/>
                </a:lnTo>
                <a:lnTo>
                  <a:pt x="1469" y="347"/>
                </a:lnTo>
                <a:lnTo>
                  <a:pt x="1469" y="347"/>
                </a:lnTo>
                <a:lnTo>
                  <a:pt x="1469" y="347"/>
                </a:lnTo>
                <a:lnTo>
                  <a:pt x="1469" y="350"/>
                </a:lnTo>
                <a:lnTo>
                  <a:pt x="1469" y="350"/>
                </a:lnTo>
                <a:lnTo>
                  <a:pt x="1469" y="352"/>
                </a:lnTo>
                <a:lnTo>
                  <a:pt x="1467" y="352"/>
                </a:lnTo>
                <a:lnTo>
                  <a:pt x="1467" y="354"/>
                </a:lnTo>
                <a:lnTo>
                  <a:pt x="1474" y="352"/>
                </a:lnTo>
                <a:lnTo>
                  <a:pt x="1476" y="352"/>
                </a:lnTo>
                <a:lnTo>
                  <a:pt x="1476" y="352"/>
                </a:lnTo>
                <a:lnTo>
                  <a:pt x="1479" y="352"/>
                </a:lnTo>
                <a:lnTo>
                  <a:pt x="1479" y="352"/>
                </a:lnTo>
                <a:lnTo>
                  <a:pt x="1488" y="350"/>
                </a:lnTo>
                <a:lnTo>
                  <a:pt x="1491" y="347"/>
                </a:lnTo>
                <a:lnTo>
                  <a:pt x="1493" y="347"/>
                </a:lnTo>
                <a:lnTo>
                  <a:pt x="1498" y="345"/>
                </a:lnTo>
                <a:lnTo>
                  <a:pt x="1500" y="343"/>
                </a:lnTo>
                <a:close/>
                <a:moveTo>
                  <a:pt x="1538" y="324"/>
                </a:moveTo>
                <a:lnTo>
                  <a:pt x="1540" y="321"/>
                </a:lnTo>
                <a:lnTo>
                  <a:pt x="1538" y="321"/>
                </a:lnTo>
                <a:lnTo>
                  <a:pt x="1535" y="321"/>
                </a:lnTo>
                <a:lnTo>
                  <a:pt x="1538" y="321"/>
                </a:lnTo>
                <a:lnTo>
                  <a:pt x="1538" y="319"/>
                </a:lnTo>
                <a:lnTo>
                  <a:pt x="1538" y="319"/>
                </a:lnTo>
                <a:lnTo>
                  <a:pt x="1538" y="319"/>
                </a:lnTo>
                <a:lnTo>
                  <a:pt x="1535" y="317"/>
                </a:lnTo>
                <a:lnTo>
                  <a:pt x="1535" y="317"/>
                </a:lnTo>
                <a:lnTo>
                  <a:pt x="1533" y="319"/>
                </a:lnTo>
                <a:lnTo>
                  <a:pt x="1533" y="319"/>
                </a:lnTo>
                <a:lnTo>
                  <a:pt x="1531" y="319"/>
                </a:lnTo>
                <a:lnTo>
                  <a:pt x="1528" y="317"/>
                </a:lnTo>
                <a:lnTo>
                  <a:pt x="1521" y="319"/>
                </a:lnTo>
                <a:lnTo>
                  <a:pt x="1519" y="319"/>
                </a:lnTo>
                <a:lnTo>
                  <a:pt x="1519" y="319"/>
                </a:lnTo>
                <a:lnTo>
                  <a:pt x="1524" y="317"/>
                </a:lnTo>
                <a:lnTo>
                  <a:pt x="1524" y="317"/>
                </a:lnTo>
                <a:lnTo>
                  <a:pt x="1526" y="317"/>
                </a:lnTo>
                <a:lnTo>
                  <a:pt x="1526" y="314"/>
                </a:lnTo>
                <a:lnTo>
                  <a:pt x="1526" y="312"/>
                </a:lnTo>
                <a:lnTo>
                  <a:pt x="1526" y="307"/>
                </a:lnTo>
                <a:lnTo>
                  <a:pt x="1526" y="307"/>
                </a:lnTo>
                <a:lnTo>
                  <a:pt x="1526" y="305"/>
                </a:lnTo>
                <a:lnTo>
                  <a:pt x="1524" y="305"/>
                </a:lnTo>
                <a:lnTo>
                  <a:pt x="1519" y="305"/>
                </a:lnTo>
                <a:lnTo>
                  <a:pt x="1519" y="305"/>
                </a:lnTo>
                <a:lnTo>
                  <a:pt x="1517" y="302"/>
                </a:lnTo>
                <a:lnTo>
                  <a:pt x="1514" y="300"/>
                </a:lnTo>
                <a:lnTo>
                  <a:pt x="1514" y="300"/>
                </a:lnTo>
                <a:lnTo>
                  <a:pt x="1514" y="298"/>
                </a:lnTo>
                <a:lnTo>
                  <a:pt x="1512" y="298"/>
                </a:lnTo>
                <a:lnTo>
                  <a:pt x="1509" y="298"/>
                </a:lnTo>
                <a:lnTo>
                  <a:pt x="1507" y="298"/>
                </a:lnTo>
                <a:lnTo>
                  <a:pt x="1505" y="295"/>
                </a:lnTo>
                <a:lnTo>
                  <a:pt x="1505" y="295"/>
                </a:lnTo>
                <a:lnTo>
                  <a:pt x="1505" y="295"/>
                </a:lnTo>
                <a:lnTo>
                  <a:pt x="1505" y="293"/>
                </a:lnTo>
                <a:lnTo>
                  <a:pt x="1502" y="291"/>
                </a:lnTo>
                <a:lnTo>
                  <a:pt x="1502" y="291"/>
                </a:lnTo>
                <a:lnTo>
                  <a:pt x="1500" y="291"/>
                </a:lnTo>
                <a:lnTo>
                  <a:pt x="1498" y="295"/>
                </a:lnTo>
                <a:lnTo>
                  <a:pt x="1495" y="295"/>
                </a:lnTo>
                <a:lnTo>
                  <a:pt x="1495" y="295"/>
                </a:lnTo>
                <a:lnTo>
                  <a:pt x="1493" y="295"/>
                </a:lnTo>
                <a:lnTo>
                  <a:pt x="1495" y="293"/>
                </a:lnTo>
                <a:lnTo>
                  <a:pt x="1493" y="291"/>
                </a:lnTo>
                <a:lnTo>
                  <a:pt x="1493" y="291"/>
                </a:lnTo>
                <a:lnTo>
                  <a:pt x="1493" y="291"/>
                </a:lnTo>
                <a:lnTo>
                  <a:pt x="1495" y="288"/>
                </a:lnTo>
                <a:lnTo>
                  <a:pt x="1498" y="288"/>
                </a:lnTo>
                <a:lnTo>
                  <a:pt x="1498" y="288"/>
                </a:lnTo>
                <a:lnTo>
                  <a:pt x="1498" y="286"/>
                </a:lnTo>
                <a:lnTo>
                  <a:pt x="1498" y="286"/>
                </a:lnTo>
                <a:lnTo>
                  <a:pt x="1495" y="283"/>
                </a:lnTo>
                <a:lnTo>
                  <a:pt x="1495" y="283"/>
                </a:lnTo>
                <a:lnTo>
                  <a:pt x="1495" y="283"/>
                </a:lnTo>
                <a:lnTo>
                  <a:pt x="1495" y="283"/>
                </a:lnTo>
                <a:lnTo>
                  <a:pt x="1493" y="283"/>
                </a:lnTo>
                <a:lnTo>
                  <a:pt x="1491" y="283"/>
                </a:lnTo>
                <a:lnTo>
                  <a:pt x="1486" y="286"/>
                </a:lnTo>
                <a:lnTo>
                  <a:pt x="1483" y="288"/>
                </a:lnTo>
                <a:lnTo>
                  <a:pt x="1481" y="291"/>
                </a:lnTo>
                <a:lnTo>
                  <a:pt x="1479" y="293"/>
                </a:lnTo>
                <a:lnTo>
                  <a:pt x="1472" y="300"/>
                </a:lnTo>
                <a:lnTo>
                  <a:pt x="1469" y="302"/>
                </a:lnTo>
                <a:lnTo>
                  <a:pt x="1465" y="307"/>
                </a:lnTo>
                <a:lnTo>
                  <a:pt x="1462" y="307"/>
                </a:lnTo>
                <a:lnTo>
                  <a:pt x="1462" y="309"/>
                </a:lnTo>
                <a:lnTo>
                  <a:pt x="1460" y="312"/>
                </a:lnTo>
                <a:lnTo>
                  <a:pt x="1460" y="314"/>
                </a:lnTo>
                <a:lnTo>
                  <a:pt x="1460" y="314"/>
                </a:lnTo>
                <a:lnTo>
                  <a:pt x="1460" y="317"/>
                </a:lnTo>
                <a:lnTo>
                  <a:pt x="1457" y="317"/>
                </a:lnTo>
                <a:lnTo>
                  <a:pt x="1455" y="317"/>
                </a:lnTo>
                <a:lnTo>
                  <a:pt x="1446" y="319"/>
                </a:lnTo>
                <a:lnTo>
                  <a:pt x="1446" y="321"/>
                </a:lnTo>
                <a:lnTo>
                  <a:pt x="1443" y="321"/>
                </a:lnTo>
                <a:lnTo>
                  <a:pt x="1441" y="324"/>
                </a:lnTo>
                <a:lnTo>
                  <a:pt x="1439" y="324"/>
                </a:lnTo>
                <a:lnTo>
                  <a:pt x="1439" y="326"/>
                </a:lnTo>
                <a:lnTo>
                  <a:pt x="1439" y="326"/>
                </a:lnTo>
                <a:lnTo>
                  <a:pt x="1439" y="326"/>
                </a:lnTo>
                <a:lnTo>
                  <a:pt x="1439" y="326"/>
                </a:lnTo>
                <a:lnTo>
                  <a:pt x="1441" y="326"/>
                </a:lnTo>
                <a:lnTo>
                  <a:pt x="1443" y="326"/>
                </a:lnTo>
                <a:lnTo>
                  <a:pt x="1448" y="326"/>
                </a:lnTo>
                <a:lnTo>
                  <a:pt x="1450" y="326"/>
                </a:lnTo>
                <a:lnTo>
                  <a:pt x="1460" y="324"/>
                </a:lnTo>
                <a:lnTo>
                  <a:pt x="1460" y="324"/>
                </a:lnTo>
                <a:lnTo>
                  <a:pt x="1460" y="324"/>
                </a:lnTo>
                <a:lnTo>
                  <a:pt x="1460" y="326"/>
                </a:lnTo>
                <a:lnTo>
                  <a:pt x="1457" y="333"/>
                </a:lnTo>
                <a:lnTo>
                  <a:pt x="1455" y="335"/>
                </a:lnTo>
                <a:lnTo>
                  <a:pt x="1457" y="335"/>
                </a:lnTo>
                <a:lnTo>
                  <a:pt x="1460" y="335"/>
                </a:lnTo>
                <a:lnTo>
                  <a:pt x="1465" y="333"/>
                </a:lnTo>
                <a:lnTo>
                  <a:pt x="1467" y="333"/>
                </a:lnTo>
                <a:lnTo>
                  <a:pt x="1469" y="331"/>
                </a:lnTo>
                <a:lnTo>
                  <a:pt x="1472" y="331"/>
                </a:lnTo>
                <a:lnTo>
                  <a:pt x="1474" y="331"/>
                </a:lnTo>
                <a:lnTo>
                  <a:pt x="1476" y="328"/>
                </a:lnTo>
                <a:lnTo>
                  <a:pt x="1479" y="326"/>
                </a:lnTo>
                <a:lnTo>
                  <a:pt x="1479" y="326"/>
                </a:lnTo>
                <a:lnTo>
                  <a:pt x="1481" y="326"/>
                </a:lnTo>
                <a:lnTo>
                  <a:pt x="1483" y="326"/>
                </a:lnTo>
                <a:lnTo>
                  <a:pt x="1491" y="321"/>
                </a:lnTo>
                <a:lnTo>
                  <a:pt x="1493" y="321"/>
                </a:lnTo>
                <a:lnTo>
                  <a:pt x="1493" y="321"/>
                </a:lnTo>
                <a:lnTo>
                  <a:pt x="1495" y="319"/>
                </a:lnTo>
                <a:lnTo>
                  <a:pt x="1495" y="317"/>
                </a:lnTo>
                <a:lnTo>
                  <a:pt x="1498" y="317"/>
                </a:lnTo>
                <a:lnTo>
                  <a:pt x="1500" y="317"/>
                </a:lnTo>
                <a:lnTo>
                  <a:pt x="1502" y="317"/>
                </a:lnTo>
                <a:lnTo>
                  <a:pt x="1505" y="317"/>
                </a:lnTo>
                <a:lnTo>
                  <a:pt x="1505" y="317"/>
                </a:lnTo>
                <a:lnTo>
                  <a:pt x="1505" y="317"/>
                </a:lnTo>
                <a:lnTo>
                  <a:pt x="1502" y="319"/>
                </a:lnTo>
                <a:lnTo>
                  <a:pt x="1505" y="319"/>
                </a:lnTo>
                <a:lnTo>
                  <a:pt x="1509" y="319"/>
                </a:lnTo>
                <a:lnTo>
                  <a:pt x="1509" y="319"/>
                </a:lnTo>
                <a:lnTo>
                  <a:pt x="1507" y="324"/>
                </a:lnTo>
                <a:lnTo>
                  <a:pt x="1509" y="324"/>
                </a:lnTo>
                <a:lnTo>
                  <a:pt x="1512" y="324"/>
                </a:lnTo>
                <a:lnTo>
                  <a:pt x="1514" y="326"/>
                </a:lnTo>
                <a:lnTo>
                  <a:pt x="1521" y="328"/>
                </a:lnTo>
                <a:lnTo>
                  <a:pt x="1524" y="328"/>
                </a:lnTo>
                <a:lnTo>
                  <a:pt x="1524" y="328"/>
                </a:lnTo>
                <a:lnTo>
                  <a:pt x="1524" y="328"/>
                </a:lnTo>
                <a:lnTo>
                  <a:pt x="1526" y="328"/>
                </a:lnTo>
                <a:lnTo>
                  <a:pt x="1531" y="326"/>
                </a:lnTo>
                <a:lnTo>
                  <a:pt x="1535" y="324"/>
                </a:lnTo>
                <a:lnTo>
                  <a:pt x="1538" y="324"/>
                </a:lnTo>
                <a:close/>
                <a:moveTo>
                  <a:pt x="1524" y="380"/>
                </a:moveTo>
                <a:lnTo>
                  <a:pt x="1524" y="380"/>
                </a:lnTo>
                <a:lnTo>
                  <a:pt x="1524" y="380"/>
                </a:lnTo>
                <a:lnTo>
                  <a:pt x="1526" y="380"/>
                </a:lnTo>
                <a:lnTo>
                  <a:pt x="1528" y="380"/>
                </a:lnTo>
                <a:lnTo>
                  <a:pt x="1528" y="380"/>
                </a:lnTo>
                <a:lnTo>
                  <a:pt x="1531" y="378"/>
                </a:lnTo>
                <a:lnTo>
                  <a:pt x="1528" y="380"/>
                </a:lnTo>
                <a:lnTo>
                  <a:pt x="1524" y="380"/>
                </a:lnTo>
                <a:close/>
                <a:moveTo>
                  <a:pt x="132" y="498"/>
                </a:moveTo>
                <a:lnTo>
                  <a:pt x="132" y="498"/>
                </a:lnTo>
                <a:lnTo>
                  <a:pt x="132" y="498"/>
                </a:lnTo>
                <a:lnTo>
                  <a:pt x="130" y="498"/>
                </a:lnTo>
                <a:lnTo>
                  <a:pt x="130" y="496"/>
                </a:lnTo>
                <a:lnTo>
                  <a:pt x="130" y="496"/>
                </a:lnTo>
                <a:lnTo>
                  <a:pt x="132" y="494"/>
                </a:lnTo>
                <a:lnTo>
                  <a:pt x="132" y="494"/>
                </a:lnTo>
                <a:lnTo>
                  <a:pt x="132" y="491"/>
                </a:lnTo>
                <a:lnTo>
                  <a:pt x="132" y="491"/>
                </a:lnTo>
                <a:lnTo>
                  <a:pt x="130" y="491"/>
                </a:lnTo>
                <a:lnTo>
                  <a:pt x="128" y="491"/>
                </a:lnTo>
                <a:lnTo>
                  <a:pt x="123" y="494"/>
                </a:lnTo>
                <a:lnTo>
                  <a:pt x="118" y="494"/>
                </a:lnTo>
                <a:lnTo>
                  <a:pt x="116" y="494"/>
                </a:lnTo>
                <a:lnTo>
                  <a:pt x="116" y="494"/>
                </a:lnTo>
                <a:lnTo>
                  <a:pt x="113" y="496"/>
                </a:lnTo>
                <a:lnTo>
                  <a:pt x="106" y="498"/>
                </a:lnTo>
                <a:lnTo>
                  <a:pt x="106" y="498"/>
                </a:lnTo>
                <a:lnTo>
                  <a:pt x="102" y="501"/>
                </a:lnTo>
                <a:lnTo>
                  <a:pt x="102" y="501"/>
                </a:lnTo>
                <a:lnTo>
                  <a:pt x="102" y="501"/>
                </a:lnTo>
                <a:lnTo>
                  <a:pt x="99" y="503"/>
                </a:lnTo>
                <a:lnTo>
                  <a:pt x="99" y="505"/>
                </a:lnTo>
                <a:lnTo>
                  <a:pt x="99" y="505"/>
                </a:lnTo>
                <a:lnTo>
                  <a:pt x="102" y="505"/>
                </a:lnTo>
                <a:lnTo>
                  <a:pt x="104" y="503"/>
                </a:lnTo>
                <a:lnTo>
                  <a:pt x="106" y="503"/>
                </a:lnTo>
                <a:lnTo>
                  <a:pt x="109" y="503"/>
                </a:lnTo>
                <a:lnTo>
                  <a:pt x="111" y="501"/>
                </a:lnTo>
                <a:lnTo>
                  <a:pt x="113" y="501"/>
                </a:lnTo>
                <a:lnTo>
                  <a:pt x="116" y="501"/>
                </a:lnTo>
                <a:lnTo>
                  <a:pt x="123" y="501"/>
                </a:lnTo>
                <a:lnTo>
                  <a:pt x="125" y="501"/>
                </a:lnTo>
                <a:lnTo>
                  <a:pt x="130" y="498"/>
                </a:lnTo>
                <a:lnTo>
                  <a:pt x="132" y="498"/>
                </a:lnTo>
                <a:lnTo>
                  <a:pt x="132" y="498"/>
                </a:lnTo>
                <a:close/>
                <a:moveTo>
                  <a:pt x="59" y="520"/>
                </a:moveTo>
                <a:lnTo>
                  <a:pt x="59" y="517"/>
                </a:lnTo>
                <a:lnTo>
                  <a:pt x="59" y="517"/>
                </a:lnTo>
                <a:lnTo>
                  <a:pt x="57" y="520"/>
                </a:lnTo>
                <a:lnTo>
                  <a:pt x="57" y="517"/>
                </a:lnTo>
                <a:lnTo>
                  <a:pt x="59" y="517"/>
                </a:lnTo>
                <a:lnTo>
                  <a:pt x="64" y="515"/>
                </a:lnTo>
                <a:lnTo>
                  <a:pt x="66" y="515"/>
                </a:lnTo>
                <a:lnTo>
                  <a:pt x="66" y="513"/>
                </a:lnTo>
                <a:lnTo>
                  <a:pt x="66" y="513"/>
                </a:lnTo>
                <a:lnTo>
                  <a:pt x="64" y="513"/>
                </a:lnTo>
                <a:lnTo>
                  <a:pt x="61" y="515"/>
                </a:lnTo>
                <a:lnTo>
                  <a:pt x="61" y="515"/>
                </a:lnTo>
                <a:lnTo>
                  <a:pt x="59" y="515"/>
                </a:lnTo>
                <a:lnTo>
                  <a:pt x="59" y="515"/>
                </a:lnTo>
                <a:lnTo>
                  <a:pt x="61" y="513"/>
                </a:lnTo>
                <a:lnTo>
                  <a:pt x="61" y="513"/>
                </a:lnTo>
                <a:lnTo>
                  <a:pt x="59" y="513"/>
                </a:lnTo>
                <a:lnTo>
                  <a:pt x="57" y="513"/>
                </a:lnTo>
                <a:lnTo>
                  <a:pt x="54" y="513"/>
                </a:lnTo>
                <a:lnTo>
                  <a:pt x="54" y="515"/>
                </a:lnTo>
                <a:lnTo>
                  <a:pt x="52" y="515"/>
                </a:lnTo>
                <a:lnTo>
                  <a:pt x="50" y="515"/>
                </a:lnTo>
                <a:lnTo>
                  <a:pt x="50" y="515"/>
                </a:lnTo>
                <a:lnTo>
                  <a:pt x="50" y="517"/>
                </a:lnTo>
                <a:lnTo>
                  <a:pt x="50" y="517"/>
                </a:lnTo>
                <a:lnTo>
                  <a:pt x="50" y="517"/>
                </a:lnTo>
                <a:lnTo>
                  <a:pt x="50" y="517"/>
                </a:lnTo>
                <a:lnTo>
                  <a:pt x="52" y="517"/>
                </a:lnTo>
                <a:lnTo>
                  <a:pt x="52" y="517"/>
                </a:lnTo>
                <a:lnTo>
                  <a:pt x="52" y="520"/>
                </a:lnTo>
                <a:lnTo>
                  <a:pt x="52" y="520"/>
                </a:lnTo>
                <a:lnTo>
                  <a:pt x="50" y="520"/>
                </a:lnTo>
                <a:lnTo>
                  <a:pt x="50" y="520"/>
                </a:lnTo>
                <a:lnTo>
                  <a:pt x="50" y="520"/>
                </a:lnTo>
                <a:lnTo>
                  <a:pt x="50" y="520"/>
                </a:lnTo>
                <a:lnTo>
                  <a:pt x="47" y="520"/>
                </a:lnTo>
                <a:lnTo>
                  <a:pt x="47" y="520"/>
                </a:lnTo>
                <a:lnTo>
                  <a:pt x="45" y="520"/>
                </a:lnTo>
                <a:lnTo>
                  <a:pt x="43" y="522"/>
                </a:lnTo>
                <a:lnTo>
                  <a:pt x="40" y="522"/>
                </a:lnTo>
                <a:lnTo>
                  <a:pt x="35" y="524"/>
                </a:lnTo>
                <a:lnTo>
                  <a:pt x="33" y="524"/>
                </a:lnTo>
                <a:lnTo>
                  <a:pt x="31" y="524"/>
                </a:lnTo>
                <a:lnTo>
                  <a:pt x="31" y="524"/>
                </a:lnTo>
                <a:lnTo>
                  <a:pt x="28" y="527"/>
                </a:lnTo>
                <a:lnTo>
                  <a:pt x="28" y="527"/>
                </a:lnTo>
                <a:lnTo>
                  <a:pt x="28" y="527"/>
                </a:lnTo>
                <a:lnTo>
                  <a:pt x="28" y="527"/>
                </a:lnTo>
                <a:lnTo>
                  <a:pt x="31" y="527"/>
                </a:lnTo>
                <a:lnTo>
                  <a:pt x="31" y="527"/>
                </a:lnTo>
                <a:lnTo>
                  <a:pt x="33" y="527"/>
                </a:lnTo>
                <a:lnTo>
                  <a:pt x="33" y="527"/>
                </a:lnTo>
                <a:lnTo>
                  <a:pt x="35" y="527"/>
                </a:lnTo>
                <a:lnTo>
                  <a:pt x="35" y="527"/>
                </a:lnTo>
                <a:lnTo>
                  <a:pt x="35" y="527"/>
                </a:lnTo>
                <a:lnTo>
                  <a:pt x="38" y="524"/>
                </a:lnTo>
                <a:lnTo>
                  <a:pt x="40" y="524"/>
                </a:lnTo>
                <a:lnTo>
                  <a:pt x="43" y="524"/>
                </a:lnTo>
                <a:lnTo>
                  <a:pt x="45" y="524"/>
                </a:lnTo>
                <a:lnTo>
                  <a:pt x="47" y="524"/>
                </a:lnTo>
                <a:lnTo>
                  <a:pt x="50" y="522"/>
                </a:lnTo>
                <a:lnTo>
                  <a:pt x="54" y="520"/>
                </a:lnTo>
                <a:lnTo>
                  <a:pt x="57" y="520"/>
                </a:lnTo>
                <a:lnTo>
                  <a:pt x="59" y="520"/>
                </a:lnTo>
                <a:lnTo>
                  <a:pt x="59" y="520"/>
                </a:lnTo>
                <a:close/>
                <a:moveTo>
                  <a:pt x="61" y="517"/>
                </a:moveTo>
                <a:lnTo>
                  <a:pt x="61" y="517"/>
                </a:lnTo>
                <a:lnTo>
                  <a:pt x="61" y="517"/>
                </a:lnTo>
                <a:lnTo>
                  <a:pt x="61" y="517"/>
                </a:lnTo>
                <a:lnTo>
                  <a:pt x="61" y="517"/>
                </a:lnTo>
                <a:lnTo>
                  <a:pt x="64" y="517"/>
                </a:lnTo>
                <a:lnTo>
                  <a:pt x="64" y="517"/>
                </a:lnTo>
                <a:lnTo>
                  <a:pt x="66" y="517"/>
                </a:lnTo>
                <a:lnTo>
                  <a:pt x="66" y="515"/>
                </a:lnTo>
                <a:lnTo>
                  <a:pt x="66" y="515"/>
                </a:lnTo>
                <a:lnTo>
                  <a:pt x="64" y="517"/>
                </a:lnTo>
                <a:lnTo>
                  <a:pt x="61" y="517"/>
                </a:lnTo>
                <a:close/>
                <a:moveTo>
                  <a:pt x="28" y="524"/>
                </a:moveTo>
                <a:lnTo>
                  <a:pt x="31" y="522"/>
                </a:lnTo>
                <a:lnTo>
                  <a:pt x="31" y="522"/>
                </a:lnTo>
                <a:lnTo>
                  <a:pt x="31" y="522"/>
                </a:lnTo>
                <a:lnTo>
                  <a:pt x="28" y="522"/>
                </a:lnTo>
                <a:lnTo>
                  <a:pt x="26" y="522"/>
                </a:lnTo>
                <a:lnTo>
                  <a:pt x="24" y="522"/>
                </a:lnTo>
                <a:lnTo>
                  <a:pt x="21" y="524"/>
                </a:lnTo>
                <a:lnTo>
                  <a:pt x="21" y="524"/>
                </a:lnTo>
                <a:lnTo>
                  <a:pt x="19" y="527"/>
                </a:lnTo>
                <a:lnTo>
                  <a:pt x="19" y="527"/>
                </a:lnTo>
                <a:lnTo>
                  <a:pt x="19" y="527"/>
                </a:lnTo>
                <a:lnTo>
                  <a:pt x="17" y="527"/>
                </a:lnTo>
                <a:lnTo>
                  <a:pt x="17" y="527"/>
                </a:lnTo>
                <a:lnTo>
                  <a:pt x="14" y="527"/>
                </a:lnTo>
                <a:lnTo>
                  <a:pt x="12" y="527"/>
                </a:lnTo>
                <a:lnTo>
                  <a:pt x="12" y="529"/>
                </a:lnTo>
                <a:lnTo>
                  <a:pt x="10" y="529"/>
                </a:lnTo>
                <a:lnTo>
                  <a:pt x="7" y="529"/>
                </a:lnTo>
                <a:lnTo>
                  <a:pt x="7" y="531"/>
                </a:lnTo>
                <a:lnTo>
                  <a:pt x="5" y="531"/>
                </a:lnTo>
                <a:lnTo>
                  <a:pt x="5" y="531"/>
                </a:lnTo>
                <a:lnTo>
                  <a:pt x="2" y="534"/>
                </a:lnTo>
                <a:lnTo>
                  <a:pt x="0" y="534"/>
                </a:lnTo>
                <a:lnTo>
                  <a:pt x="5" y="534"/>
                </a:lnTo>
                <a:lnTo>
                  <a:pt x="5" y="534"/>
                </a:lnTo>
                <a:lnTo>
                  <a:pt x="7" y="531"/>
                </a:lnTo>
                <a:lnTo>
                  <a:pt x="10" y="531"/>
                </a:lnTo>
                <a:lnTo>
                  <a:pt x="10" y="531"/>
                </a:lnTo>
                <a:lnTo>
                  <a:pt x="12" y="531"/>
                </a:lnTo>
                <a:lnTo>
                  <a:pt x="14" y="529"/>
                </a:lnTo>
                <a:lnTo>
                  <a:pt x="19" y="529"/>
                </a:lnTo>
                <a:lnTo>
                  <a:pt x="26" y="527"/>
                </a:lnTo>
                <a:lnTo>
                  <a:pt x="28" y="524"/>
                </a:lnTo>
                <a:lnTo>
                  <a:pt x="28" y="524"/>
                </a:lnTo>
                <a:close/>
                <a:moveTo>
                  <a:pt x="1325" y="111"/>
                </a:moveTo>
                <a:lnTo>
                  <a:pt x="1323" y="111"/>
                </a:lnTo>
                <a:lnTo>
                  <a:pt x="1323" y="111"/>
                </a:lnTo>
                <a:lnTo>
                  <a:pt x="1325" y="111"/>
                </a:lnTo>
                <a:lnTo>
                  <a:pt x="1328" y="109"/>
                </a:lnTo>
                <a:lnTo>
                  <a:pt x="1328" y="109"/>
                </a:lnTo>
                <a:lnTo>
                  <a:pt x="1325" y="106"/>
                </a:lnTo>
                <a:lnTo>
                  <a:pt x="1325" y="104"/>
                </a:lnTo>
                <a:lnTo>
                  <a:pt x="1323" y="104"/>
                </a:lnTo>
                <a:lnTo>
                  <a:pt x="1320" y="104"/>
                </a:lnTo>
                <a:lnTo>
                  <a:pt x="1318" y="104"/>
                </a:lnTo>
                <a:lnTo>
                  <a:pt x="1311" y="104"/>
                </a:lnTo>
                <a:lnTo>
                  <a:pt x="1309" y="104"/>
                </a:lnTo>
                <a:lnTo>
                  <a:pt x="1309" y="104"/>
                </a:lnTo>
                <a:lnTo>
                  <a:pt x="1311" y="102"/>
                </a:lnTo>
                <a:lnTo>
                  <a:pt x="1311" y="102"/>
                </a:lnTo>
                <a:lnTo>
                  <a:pt x="1311" y="102"/>
                </a:lnTo>
                <a:lnTo>
                  <a:pt x="1311" y="102"/>
                </a:lnTo>
                <a:lnTo>
                  <a:pt x="1311" y="102"/>
                </a:lnTo>
                <a:lnTo>
                  <a:pt x="1311" y="99"/>
                </a:lnTo>
                <a:lnTo>
                  <a:pt x="1309" y="99"/>
                </a:lnTo>
                <a:lnTo>
                  <a:pt x="1306" y="99"/>
                </a:lnTo>
                <a:lnTo>
                  <a:pt x="1304" y="99"/>
                </a:lnTo>
                <a:lnTo>
                  <a:pt x="1294" y="102"/>
                </a:lnTo>
                <a:lnTo>
                  <a:pt x="1290" y="102"/>
                </a:lnTo>
                <a:lnTo>
                  <a:pt x="1290" y="102"/>
                </a:lnTo>
                <a:lnTo>
                  <a:pt x="1287" y="104"/>
                </a:lnTo>
                <a:lnTo>
                  <a:pt x="1287" y="104"/>
                </a:lnTo>
                <a:lnTo>
                  <a:pt x="1287" y="104"/>
                </a:lnTo>
                <a:lnTo>
                  <a:pt x="1290" y="104"/>
                </a:lnTo>
                <a:lnTo>
                  <a:pt x="1297" y="104"/>
                </a:lnTo>
                <a:lnTo>
                  <a:pt x="1297" y="104"/>
                </a:lnTo>
                <a:lnTo>
                  <a:pt x="1297" y="106"/>
                </a:lnTo>
                <a:lnTo>
                  <a:pt x="1297" y="106"/>
                </a:lnTo>
                <a:lnTo>
                  <a:pt x="1285" y="104"/>
                </a:lnTo>
                <a:lnTo>
                  <a:pt x="1283" y="104"/>
                </a:lnTo>
                <a:lnTo>
                  <a:pt x="1280" y="104"/>
                </a:lnTo>
                <a:lnTo>
                  <a:pt x="1276" y="106"/>
                </a:lnTo>
                <a:lnTo>
                  <a:pt x="1273" y="106"/>
                </a:lnTo>
                <a:lnTo>
                  <a:pt x="1273" y="106"/>
                </a:lnTo>
                <a:lnTo>
                  <a:pt x="1273" y="109"/>
                </a:lnTo>
                <a:lnTo>
                  <a:pt x="1271" y="109"/>
                </a:lnTo>
                <a:lnTo>
                  <a:pt x="1268" y="109"/>
                </a:lnTo>
                <a:lnTo>
                  <a:pt x="1268" y="109"/>
                </a:lnTo>
                <a:lnTo>
                  <a:pt x="1271" y="109"/>
                </a:lnTo>
                <a:lnTo>
                  <a:pt x="1271" y="111"/>
                </a:lnTo>
                <a:lnTo>
                  <a:pt x="1280" y="109"/>
                </a:lnTo>
                <a:lnTo>
                  <a:pt x="1290" y="109"/>
                </a:lnTo>
                <a:lnTo>
                  <a:pt x="1285" y="111"/>
                </a:lnTo>
                <a:lnTo>
                  <a:pt x="1280" y="111"/>
                </a:lnTo>
                <a:lnTo>
                  <a:pt x="1278" y="111"/>
                </a:lnTo>
                <a:lnTo>
                  <a:pt x="1268" y="111"/>
                </a:lnTo>
                <a:lnTo>
                  <a:pt x="1264" y="111"/>
                </a:lnTo>
                <a:lnTo>
                  <a:pt x="1261" y="111"/>
                </a:lnTo>
                <a:lnTo>
                  <a:pt x="1259" y="113"/>
                </a:lnTo>
                <a:lnTo>
                  <a:pt x="1257" y="113"/>
                </a:lnTo>
                <a:lnTo>
                  <a:pt x="1254" y="113"/>
                </a:lnTo>
                <a:lnTo>
                  <a:pt x="1257" y="113"/>
                </a:lnTo>
                <a:lnTo>
                  <a:pt x="1264" y="116"/>
                </a:lnTo>
                <a:lnTo>
                  <a:pt x="1268" y="113"/>
                </a:lnTo>
                <a:lnTo>
                  <a:pt x="1283" y="113"/>
                </a:lnTo>
                <a:lnTo>
                  <a:pt x="1283" y="113"/>
                </a:lnTo>
                <a:lnTo>
                  <a:pt x="1283" y="113"/>
                </a:lnTo>
                <a:lnTo>
                  <a:pt x="1280" y="113"/>
                </a:lnTo>
                <a:lnTo>
                  <a:pt x="1278" y="113"/>
                </a:lnTo>
                <a:lnTo>
                  <a:pt x="1266" y="116"/>
                </a:lnTo>
                <a:lnTo>
                  <a:pt x="1264" y="116"/>
                </a:lnTo>
                <a:lnTo>
                  <a:pt x="1254" y="116"/>
                </a:lnTo>
                <a:lnTo>
                  <a:pt x="1252" y="116"/>
                </a:lnTo>
                <a:lnTo>
                  <a:pt x="1250" y="116"/>
                </a:lnTo>
                <a:lnTo>
                  <a:pt x="1250" y="118"/>
                </a:lnTo>
                <a:lnTo>
                  <a:pt x="1247" y="118"/>
                </a:lnTo>
                <a:lnTo>
                  <a:pt x="1245" y="118"/>
                </a:lnTo>
                <a:lnTo>
                  <a:pt x="1243" y="118"/>
                </a:lnTo>
                <a:lnTo>
                  <a:pt x="1243" y="120"/>
                </a:lnTo>
                <a:lnTo>
                  <a:pt x="1240" y="120"/>
                </a:lnTo>
                <a:lnTo>
                  <a:pt x="1240" y="120"/>
                </a:lnTo>
                <a:lnTo>
                  <a:pt x="1240" y="120"/>
                </a:lnTo>
                <a:lnTo>
                  <a:pt x="1245" y="123"/>
                </a:lnTo>
                <a:lnTo>
                  <a:pt x="1247" y="123"/>
                </a:lnTo>
                <a:lnTo>
                  <a:pt x="1252" y="120"/>
                </a:lnTo>
                <a:lnTo>
                  <a:pt x="1254" y="123"/>
                </a:lnTo>
                <a:lnTo>
                  <a:pt x="1257" y="125"/>
                </a:lnTo>
                <a:lnTo>
                  <a:pt x="1259" y="125"/>
                </a:lnTo>
                <a:lnTo>
                  <a:pt x="1259" y="125"/>
                </a:lnTo>
                <a:lnTo>
                  <a:pt x="1261" y="123"/>
                </a:lnTo>
                <a:lnTo>
                  <a:pt x="1261" y="123"/>
                </a:lnTo>
                <a:lnTo>
                  <a:pt x="1264" y="123"/>
                </a:lnTo>
                <a:lnTo>
                  <a:pt x="1264" y="123"/>
                </a:lnTo>
                <a:lnTo>
                  <a:pt x="1266" y="123"/>
                </a:lnTo>
                <a:lnTo>
                  <a:pt x="1266" y="123"/>
                </a:lnTo>
                <a:lnTo>
                  <a:pt x="1266" y="123"/>
                </a:lnTo>
                <a:lnTo>
                  <a:pt x="1266" y="125"/>
                </a:lnTo>
                <a:lnTo>
                  <a:pt x="1266" y="125"/>
                </a:lnTo>
                <a:lnTo>
                  <a:pt x="1266" y="125"/>
                </a:lnTo>
                <a:lnTo>
                  <a:pt x="1268" y="125"/>
                </a:lnTo>
                <a:lnTo>
                  <a:pt x="1276" y="123"/>
                </a:lnTo>
                <a:lnTo>
                  <a:pt x="1278" y="123"/>
                </a:lnTo>
                <a:lnTo>
                  <a:pt x="1280" y="120"/>
                </a:lnTo>
                <a:lnTo>
                  <a:pt x="1280" y="120"/>
                </a:lnTo>
                <a:lnTo>
                  <a:pt x="1280" y="120"/>
                </a:lnTo>
                <a:lnTo>
                  <a:pt x="1280" y="120"/>
                </a:lnTo>
                <a:lnTo>
                  <a:pt x="1280" y="120"/>
                </a:lnTo>
                <a:lnTo>
                  <a:pt x="1283" y="120"/>
                </a:lnTo>
                <a:lnTo>
                  <a:pt x="1283" y="120"/>
                </a:lnTo>
                <a:lnTo>
                  <a:pt x="1285" y="120"/>
                </a:lnTo>
                <a:lnTo>
                  <a:pt x="1287" y="118"/>
                </a:lnTo>
                <a:lnTo>
                  <a:pt x="1290" y="118"/>
                </a:lnTo>
                <a:lnTo>
                  <a:pt x="1290" y="118"/>
                </a:lnTo>
                <a:lnTo>
                  <a:pt x="1290" y="118"/>
                </a:lnTo>
                <a:lnTo>
                  <a:pt x="1290" y="118"/>
                </a:lnTo>
                <a:lnTo>
                  <a:pt x="1290" y="118"/>
                </a:lnTo>
                <a:lnTo>
                  <a:pt x="1294" y="118"/>
                </a:lnTo>
                <a:lnTo>
                  <a:pt x="1297" y="118"/>
                </a:lnTo>
                <a:lnTo>
                  <a:pt x="1294" y="118"/>
                </a:lnTo>
                <a:lnTo>
                  <a:pt x="1290" y="118"/>
                </a:lnTo>
                <a:lnTo>
                  <a:pt x="1290" y="120"/>
                </a:lnTo>
                <a:lnTo>
                  <a:pt x="1287" y="120"/>
                </a:lnTo>
                <a:lnTo>
                  <a:pt x="1287" y="120"/>
                </a:lnTo>
                <a:lnTo>
                  <a:pt x="1285" y="120"/>
                </a:lnTo>
                <a:lnTo>
                  <a:pt x="1285" y="123"/>
                </a:lnTo>
                <a:lnTo>
                  <a:pt x="1285" y="123"/>
                </a:lnTo>
                <a:lnTo>
                  <a:pt x="1285" y="123"/>
                </a:lnTo>
                <a:lnTo>
                  <a:pt x="1285" y="123"/>
                </a:lnTo>
                <a:lnTo>
                  <a:pt x="1290" y="123"/>
                </a:lnTo>
                <a:lnTo>
                  <a:pt x="1294" y="123"/>
                </a:lnTo>
                <a:lnTo>
                  <a:pt x="1297" y="123"/>
                </a:lnTo>
                <a:lnTo>
                  <a:pt x="1299" y="123"/>
                </a:lnTo>
                <a:lnTo>
                  <a:pt x="1302" y="120"/>
                </a:lnTo>
                <a:lnTo>
                  <a:pt x="1302" y="120"/>
                </a:lnTo>
                <a:lnTo>
                  <a:pt x="1302" y="120"/>
                </a:lnTo>
                <a:lnTo>
                  <a:pt x="1304" y="120"/>
                </a:lnTo>
                <a:lnTo>
                  <a:pt x="1304" y="123"/>
                </a:lnTo>
                <a:lnTo>
                  <a:pt x="1306" y="123"/>
                </a:lnTo>
                <a:lnTo>
                  <a:pt x="1309" y="123"/>
                </a:lnTo>
                <a:lnTo>
                  <a:pt x="1311" y="120"/>
                </a:lnTo>
                <a:lnTo>
                  <a:pt x="1313" y="120"/>
                </a:lnTo>
                <a:lnTo>
                  <a:pt x="1316" y="120"/>
                </a:lnTo>
                <a:lnTo>
                  <a:pt x="1320" y="120"/>
                </a:lnTo>
                <a:lnTo>
                  <a:pt x="1323" y="120"/>
                </a:lnTo>
                <a:lnTo>
                  <a:pt x="1323" y="120"/>
                </a:lnTo>
                <a:lnTo>
                  <a:pt x="1320" y="120"/>
                </a:lnTo>
                <a:lnTo>
                  <a:pt x="1318" y="123"/>
                </a:lnTo>
                <a:lnTo>
                  <a:pt x="1313" y="123"/>
                </a:lnTo>
                <a:lnTo>
                  <a:pt x="1309" y="123"/>
                </a:lnTo>
                <a:lnTo>
                  <a:pt x="1309" y="125"/>
                </a:lnTo>
                <a:lnTo>
                  <a:pt x="1306" y="125"/>
                </a:lnTo>
                <a:lnTo>
                  <a:pt x="1304" y="125"/>
                </a:lnTo>
                <a:lnTo>
                  <a:pt x="1297" y="125"/>
                </a:lnTo>
                <a:lnTo>
                  <a:pt x="1294" y="125"/>
                </a:lnTo>
                <a:lnTo>
                  <a:pt x="1285" y="125"/>
                </a:lnTo>
                <a:lnTo>
                  <a:pt x="1278" y="128"/>
                </a:lnTo>
                <a:lnTo>
                  <a:pt x="1273" y="128"/>
                </a:lnTo>
                <a:lnTo>
                  <a:pt x="1268" y="130"/>
                </a:lnTo>
                <a:lnTo>
                  <a:pt x="1268" y="130"/>
                </a:lnTo>
                <a:lnTo>
                  <a:pt x="1268" y="130"/>
                </a:lnTo>
                <a:lnTo>
                  <a:pt x="1268" y="132"/>
                </a:lnTo>
                <a:lnTo>
                  <a:pt x="1271" y="132"/>
                </a:lnTo>
                <a:lnTo>
                  <a:pt x="1271" y="132"/>
                </a:lnTo>
                <a:lnTo>
                  <a:pt x="1273" y="135"/>
                </a:lnTo>
                <a:lnTo>
                  <a:pt x="1278" y="135"/>
                </a:lnTo>
                <a:lnTo>
                  <a:pt x="1285" y="135"/>
                </a:lnTo>
                <a:lnTo>
                  <a:pt x="1297" y="132"/>
                </a:lnTo>
                <a:lnTo>
                  <a:pt x="1304" y="132"/>
                </a:lnTo>
                <a:lnTo>
                  <a:pt x="1311" y="130"/>
                </a:lnTo>
                <a:lnTo>
                  <a:pt x="1313" y="130"/>
                </a:lnTo>
                <a:lnTo>
                  <a:pt x="1316" y="128"/>
                </a:lnTo>
                <a:lnTo>
                  <a:pt x="1318" y="128"/>
                </a:lnTo>
                <a:lnTo>
                  <a:pt x="1320" y="128"/>
                </a:lnTo>
                <a:lnTo>
                  <a:pt x="1325" y="128"/>
                </a:lnTo>
                <a:lnTo>
                  <a:pt x="1335" y="125"/>
                </a:lnTo>
                <a:lnTo>
                  <a:pt x="1342" y="125"/>
                </a:lnTo>
                <a:lnTo>
                  <a:pt x="1346" y="123"/>
                </a:lnTo>
                <a:lnTo>
                  <a:pt x="1349" y="123"/>
                </a:lnTo>
                <a:lnTo>
                  <a:pt x="1349" y="123"/>
                </a:lnTo>
                <a:lnTo>
                  <a:pt x="1346" y="125"/>
                </a:lnTo>
                <a:lnTo>
                  <a:pt x="1346" y="125"/>
                </a:lnTo>
                <a:lnTo>
                  <a:pt x="1346" y="125"/>
                </a:lnTo>
                <a:lnTo>
                  <a:pt x="1349" y="125"/>
                </a:lnTo>
                <a:lnTo>
                  <a:pt x="1349" y="125"/>
                </a:lnTo>
                <a:lnTo>
                  <a:pt x="1351" y="125"/>
                </a:lnTo>
                <a:lnTo>
                  <a:pt x="1354" y="125"/>
                </a:lnTo>
                <a:lnTo>
                  <a:pt x="1358" y="125"/>
                </a:lnTo>
                <a:lnTo>
                  <a:pt x="1361" y="125"/>
                </a:lnTo>
                <a:lnTo>
                  <a:pt x="1365" y="125"/>
                </a:lnTo>
                <a:lnTo>
                  <a:pt x="1365" y="125"/>
                </a:lnTo>
                <a:lnTo>
                  <a:pt x="1368" y="125"/>
                </a:lnTo>
                <a:lnTo>
                  <a:pt x="1372" y="125"/>
                </a:lnTo>
                <a:lnTo>
                  <a:pt x="1382" y="123"/>
                </a:lnTo>
                <a:lnTo>
                  <a:pt x="1384" y="123"/>
                </a:lnTo>
                <a:lnTo>
                  <a:pt x="1387" y="120"/>
                </a:lnTo>
                <a:lnTo>
                  <a:pt x="1394" y="118"/>
                </a:lnTo>
                <a:lnTo>
                  <a:pt x="1396" y="116"/>
                </a:lnTo>
                <a:lnTo>
                  <a:pt x="1401" y="113"/>
                </a:lnTo>
                <a:lnTo>
                  <a:pt x="1403" y="113"/>
                </a:lnTo>
                <a:lnTo>
                  <a:pt x="1403" y="111"/>
                </a:lnTo>
                <a:lnTo>
                  <a:pt x="1405" y="111"/>
                </a:lnTo>
                <a:lnTo>
                  <a:pt x="1405" y="109"/>
                </a:lnTo>
                <a:lnTo>
                  <a:pt x="1405" y="109"/>
                </a:lnTo>
                <a:lnTo>
                  <a:pt x="1405" y="109"/>
                </a:lnTo>
                <a:lnTo>
                  <a:pt x="1403" y="109"/>
                </a:lnTo>
                <a:lnTo>
                  <a:pt x="1398" y="106"/>
                </a:lnTo>
                <a:lnTo>
                  <a:pt x="1396" y="106"/>
                </a:lnTo>
                <a:lnTo>
                  <a:pt x="1394" y="109"/>
                </a:lnTo>
                <a:lnTo>
                  <a:pt x="1391" y="109"/>
                </a:lnTo>
                <a:lnTo>
                  <a:pt x="1391" y="109"/>
                </a:lnTo>
                <a:lnTo>
                  <a:pt x="1389" y="109"/>
                </a:lnTo>
                <a:lnTo>
                  <a:pt x="1389" y="111"/>
                </a:lnTo>
                <a:lnTo>
                  <a:pt x="1389" y="111"/>
                </a:lnTo>
                <a:lnTo>
                  <a:pt x="1389" y="111"/>
                </a:lnTo>
                <a:lnTo>
                  <a:pt x="1389" y="111"/>
                </a:lnTo>
                <a:lnTo>
                  <a:pt x="1387" y="111"/>
                </a:lnTo>
                <a:lnTo>
                  <a:pt x="1384" y="111"/>
                </a:lnTo>
                <a:lnTo>
                  <a:pt x="1384" y="113"/>
                </a:lnTo>
                <a:lnTo>
                  <a:pt x="1384" y="113"/>
                </a:lnTo>
                <a:lnTo>
                  <a:pt x="1384" y="111"/>
                </a:lnTo>
                <a:lnTo>
                  <a:pt x="1387" y="111"/>
                </a:lnTo>
                <a:lnTo>
                  <a:pt x="1387" y="111"/>
                </a:lnTo>
                <a:lnTo>
                  <a:pt x="1387" y="111"/>
                </a:lnTo>
                <a:lnTo>
                  <a:pt x="1384" y="109"/>
                </a:lnTo>
                <a:lnTo>
                  <a:pt x="1382" y="109"/>
                </a:lnTo>
                <a:lnTo>
                  <a:pt x="1382" y="109"/>
                </a:lnTo>
                <a:lnTo>
                  <a:pt x="1380" y="111"/>
                </a:lnTo>
                <a:lnTo>
                  <a:pt x="1375" y="111"/>
                </a:lnTo>
                <a:lnTo>
                  <a:pt x="1372" y="111"/>
                </a:lnTo>
                <a:lnTo>
                  <a:pt x="1372" y="111"/>
                </a:lnTo>
                <a:lnTo>
                  <a:pt x="1375" y="111"/>
                </a:lnTo>
                <a:lnTo>
                  <a:pt x="1380" y="109"/>
                </a:lnTo>
                <a:lnTo>
                  <a:pt x="1380" y="109"/>
                </a:lnTo>
                <a:lnTo>
                  <a:pt x="1380" y="109"/>
                </a:lnTo>
                <a:lnTo>
                  <a:pt x="1382" y="109"/>
                </a:lnTo>
                <a:lnTo>
                  <a:pt x="1382" y="106"/>
                </a:lnTo>
                <a:lnTo>
                  <a:pt x="1380" y="106"/>
                </a:lnTo>
                <a:lnTo>
                  <a:pt x="1380" y="106"/>
                </a:lnTo>
                <a:lnTo>
                  <a:pt x="1377" y="106"/>
                </a:lnTo>
                <a:lnTo>
                  <a:pt x="1375" y="106"/>
                </a:lnTo>
                <a:lnTo>
                  <a:pt x="1375" y="106"/>
                </a:lnTo>
                <a:lnTo>
                  <a:pt x="1375" y="106"/>
                </a:lnTo>
                <a:lnTo>
                  <a:pt x="1375" y="106"/>
                </a:lnTo>
                <a:lnTo>
                  <a:pt x="1377" y="106"/>
                </a:lnTo>
                <a:lnTo>
                  <a:pt x="1380" y="104"/>
                </a:lnTo>
                <a:lnTo>
                  <a:pt x="1382" y="104"/>
                </a:lnTo>
                <a:lnTo>
                  <a:pt x="1382" y="102"/>
                </a:lnTo>
                <a:lnTo>
                  <a:pt x="1382" y="102"/>
                </a:lnTo>
                <a:lnTo>
                  <a:pt x="1382" y="102"/>
                </a:lnTo>
                <a:lnTo>
                  <a:pt x="1382" y="102"/>
                </a:lnTo>
                <a:lnTo>
                  <a:pt x="1382" y="99"/>
                </a:lnTo>
                <a:lnTo>
                  <a:pt x="1382" y="99"/>
                </a:lnTo>
                <a:lnTo>
                  <a:pt x="1384" y="99"/>
                </a:lnTo>
                <a:lnTo>
                  <a:pt x="1384" y="99"/>
                </a:lnTo>
                <a:lnTo>
                  <a:pt x="1384" y="97"/>
                </a:lnTo>
                <a:lnTo>
                  <a:pt x="1387" y="97"/>
                </a:lnTo>
                <a:lnTo>
                  <a:pt x="1389" y="97"/>
                </a:lnTo>
                <a:lnTo>
                  <a:pt x="1389" y="97"/>
                </a:lnTo>
                <a:lnTo>
                  <a:pt x="1389" y="97"/>
                </a:lnTo>
                <a:lnTo>
                  <a:pt x="1389" y="97"/>
                </a:lnTo>
                <a:lnTo>
                  <a:pt x="1387" y="95"/>
                </a:lnTo>
                <a:lnTo>
                  <a:pt x="1382" y="95"/>
                </a:lnTo>
                <a:lnTo>
                  <a:pt x="1382" y="95"/>
                </a:lnTo>
                <a:lnTo>
                  <a:pt x="1380" y="97"/>
                </a:lnTo>
                <a:lnTo>
                  <a:pt x="1375" y="97"/>
                </a:lnTo>
                <a:lnTo>
                  <a:pt x="1368" y="99"/>
                </a:lnTo>
                <a:lnTo>
                  <a:pt x="1365" y="99"/>
                </a:lnTo>
                <a:lnTo>
                  <a:pt x="1358" y="102"/>
                </a:lnTo>
                <a:lnTo>
                  <a:pt x="1358" y="102"/>
                </a:lnTo>
                <a:lnTo>
                  <a:pt x="1358" y="102"/>
                </a:lnTo>
                <a:lnTo>
                  <a:pt x="1356" y="102"/>
                </a:lnTo>
                <a:lnTo>
                  <a:pt x="1356" y="104"/>
                </a:lnTo>
                <a:lnTo>
                  <a:pt x="1356" y="104"/>
                </a:lnTo>
                <a:lnTo>
                  <a:pt x="1358" y="104"/>
                </a:lnTo>
                <a:lnTo>
                  <a:pt x="1361" y="104"/>
                </a:lnTo>
                <a:lnTo>
                  <a:pt x="1363" y="106"/>
                </a:lnTo>
                <a:lnTo>
                  <a:pt x="1363" y="106"/>
                </a:lnTo>
                <a:lnTo>
                  <a:pt x="1361" y="106"/>
                </a:lnTo>
                <a:lnTo>
                  <a:pt x="1361" y="106"/>
                </a:lnTo>
                <a:lnTo>
                  <a:pt x="1361" y="109"/>
                </a:lnTo>
                <a:lnTo>
                  <a:pt x="1354" y="109"/>
                </a:lnTo>
                <a:lnTo>
                  <a:pt x="1351" y="111"/>
                </a:lnTo>
                <a:lnTo>
                  <a:pt x="1358" y="113"/>
                </a:lnTo>
                <a:lnTo>
                  <a:pt x="1358" y="113"/>
                </a:lnTo>
                <a:lnTo>
                  <a:pt x="1358" y="113"/>
                </a:lnTo>
                <a:lnTo>
                  <a:pt x="1356" y="116"/>
                </a:lnTo>
                <a:lnTo>
                  <a:pt x="1356" y="116"/>
                </a:lnTo>
                <a:lnTo>
                  <a:pt x="1354" y="116"/>
                </a:lnTo>
                <a:lnTo>
                  <a:pt x="1354" y="116"/>
                </a:lnTo>
                <a:lnTo>
                  <a:pt x="1337" y="116"/>
                </a:lnTo>
                <a:lnTo>
                  <a:pt x="1335" y="116"/>
                </a:lnTo>
                <a:lnTo>
                  <a:pt x="1332" y="116"/>
                </a:lnTo>
                <a:lnTo>
                  <a:pt x="1330" y="116"/>
                </a:lnTo>
                <a:lnTo>
                  <a:pt x="1328" y="116"/>
                </a:lnTo>
                <a:lnTo>
                  <a:pt x="1328" y="113"/>
                </a:lnTo>
                <a:lnTo>
                  <a:pt x="1328" y="113"/>
                </a:lnTo>
                <a:lnTo>
                  <a:pt x="1330" y="111"/>
                </a:lnTo>
                <a:lnTo>
                  <a:pt x="1330" y="111"/>
                </a:lnTo>
                <a:lnTo>
                  <a:pt x="1330" y="111"/>
                </a:lnTo>
                <a:lnTo>
                  <a:pt x="1328" y="111"/>
                </a:lnTo>
                <a:lnTo>
                  <a:pt x="1325" y="111"/>
                </a:lnTo>
                <a:close/>
                <a:moveTo>
                  <a:pt x="1214" y="109"/>
                </a:moveTo>
                <a:lnTo>
                  <a:pt x="1214" y="109"/>
                </a:lnTo>
                <a:lnTo>
                  <a:pt x="1214" y="111"/>
                </a:lnTo>
                <a:lnTo>
                  <a:pt x="1212" y="111"/>
                </a:lnTo>
                <a:lnTo>
                  <a:pt x="1209" y="111"/>
                </a:lnTo>
                <a:lnTo>
                  <a:pt x="1207" y="111"/>
                </a:lnTo>
                <a:lnTo>
                  <a:pt x="1209" y="111"/>
                </a:lnTo>
                <a:lnTo>
                  <a:pt x="1209" y="111"/>
                </a:lnTo>
                <a:lnTo>
                  <a:pt x="1212" y="111"/>
                </a:lnTo>
                <a:lnTo>
                  <a:pt x="1212" y="111"/>
                </a:lnTo>
                <a:lnTo>
                  <a:pt x="1214" y="111"/>
                </a:lnTo>
                <a:lnTo>
                  <a:pt x="1214" y="111"/>
                </a:lnTo>
                <a:lnTo>
                  <a:pt x="1217" y="109"/>
                </a:lnTo>
                <a:lnTo>
                  <a:pt x="1217" y="109"/>
                </a:lnTo>
                <a:lnTo>
                  <a:pt x="1217" y="109"/>
                </a:lnTo>
                <a:lnTo>
                  <a:pt x="1214" y="109"/>
                </a:lnTo>
                <a:lnTo>
                  <a:pt x="1214" y="109"/>
                </a:lnTo>
                <a:close/>
                <a:moveTo>
                  <a:pt x="1351" y="83"/>
                </a:moveTo>
                <a:lnTo>
                  <a:pt x="1351" y="83"/>
                </a:lnTo>
                <a:lnTo>
                  <a:pt x="1351" y="83"/>
                </a:lnTo>
                <a:lnTo>
                  <a:pt x="1351" y="83"/>
                </a:lnTo>
                <a:lnTo>
                  <a:pt x="1351" y="85"/>
                </a:lnTo>
                <a:lnTo>
                  <a:pt x="1354" y="85"/>
                </a:lnTo>
                <a:lnTo>
                  <a:pt x="1356" y="85"/>
                </a:lnTo>
                <a:lnTo>
                  <a:pt x="1358" y="87"/>
                </a:lnTo>
                <a:lnTo>
                  <a:pt x="1361" y="87"/>
                </a:lnTo>
                <a:lnTo>
                  <a:pt x="1372" y="85"/>
                </a:lnTo>
                <a:lnTo>
                  <a:pt x="1372" y="85"/>
                </a:lnTo>
                <a:lnTo>
                  <a:pt x="1375" y="85"/>
                </a:lnTo>
                <a:lnTo>
                  <a:pt x="1380" y="85"/>
                </a:lnTo>
                <a:lnTo>
                  <a:pt x="1384" y="85"/>
                </a:lnTo>
                <a:lnTo>
                  <a:pt x="1387" y="83"/>
                </a:lnTo>
                <a:lnTo>
                  <a:pt x="1389" y="83"/>
                </a:lnTo>
                <a:lnTo>
                  <a:pt x="1389" y="83"/>
                </a:lnTo>
                <a:lnTo>
                  <a:pt x="1391" y="80"/>
                </a:lnTo>
                <a:lnTo>
                  <a:pt x="1391" y="80"/>
                </a:lnTo>
                <a:lnTo>
                  <a:pt x="1391" y="80"/>
                </a:lnTo>
                <a:lnTo>
                  <a:pt x="1391" y="80"/>
                </a:lnTo>
                <a:lnTo>
                  <a:pt x="1391" y="80"/>
                </a:lnTo>
                <a:lnTo>
                  <a:pt x="1387" y="80"/>
                </a:lnTo>
                <a:lnTo>
                  <a:pt x="1384" y="80"/>
                </a:lnTo>
                <a:lnTo>
                  <a:pt x="1384" y="78"/>
                </a:lnTo>
                <a:lnTo>
                  <a:pt x="1387" y="78"/>
                </a:lnTo>
                <a:lnTo>
                  <a:pt x="1387" y="78"/>
                </a:lnTo>
                <a:lnTo>
                  <a:pt x="1396" y="78"/>
                </a:lnTo>
                <a:lnTo>
                  <a:pt x="1401" y="78"/>
                </a:lnTo>
                <a:lnTo>
                  <a:pt x="1403" y="76"/>
                </a:lnTo>
                <a:lnTo>
                  <a:pt x="1405" y="76"/>
                </a:lnTo>
                <a:lnTo>
                  <a:pt x="1405" y="76"/>
                </a:lnTo>
                <a:lnTo>
                  <a:pt x="1405" y="76"/>
                </a:lnTo>
                <a:lnTo>
                  <a:pt x="1396" y="76"/>
                </a:lnTo>
                <a:lnTo>
                  <a:pt x="1394" y="76"/>
                </a:lnTo>
                <a:lnTo>
                  <a:pt x="1391" y="76"/>
                </a:lnTo>
                <a:lnTo>
                  <a:pt x="1387" y="76"/>
                </a:lnTo>
                <a:lnTo>
                  <a:pt x="1372" y="76"/>
                </a:lnTo>
                <a:lnTo>
                  <a:pt x="1365" y="78"/>
                </a:lnTo>
                <a:lnTo>
                  <a:pt x="1361" y="78"/>
                </a:lnTo>
                <a:lnTo>
                  <a:pt x="1361" y="78"/>
                </a:lnTo>
                <a:lnTo>
                  <a:pt x="1358" y="78"/>
                </a:lnTo>
                <a:lnTo>
                  <a:pt x="1358" y="78"/>
                </a:lnTo>
                <a:lnTo>
                  <a:pt x="1356" y="78"/>
                </a:lnTo>
                <a:lnTo>
                  <a:pt x="1356" y="78"/>
                </a:lnTo>
                <a:lnTo>
                  <a:pt x="1356" y="80"/>
                </a:lnTo>
                <a:lnTo>
                  <a:pt x="1354" y="80"/>
                </a:lnTo>
                <a:lnTo>
                  <a:pt x="1354" y="80"/>
                </a:lnTo>
                <a:lnTo>
                  <a:pt x="1354" y="83"/>
                </a:lnTo>
                <a:lnTo>
                  <a:pt x="1354" y="83"/>
                </a:lnTo>
                <a:lnTo>
                  <a:pt x="1351" y="83"/>
                </a:lnTo>
                <a:lnTo>
                  <a:pt x="1351" y="83"/>
                </a:lnTo>
                <a:close/>
                <a:moveTo>
                  <a:pt x="1313" y="95"/>
                </a:moveTo>
                <a:lnTo>
                  <a:pt x="1311" y="95"/>
                </a:lnTo>
                <a:lnTo>
                  <a:pt x="1313" y="97"/>
                </a:lnTo>
                <a:lnTo>
                  <a:pt x="1323" y="97"/>
                </a:lnTo>
                <a:lnTo>
                  <a:pt x="1328" y="97"/>
                </a:lnTo>
                <a:lnTo>
                  <a:pt x="1328" y="95"/>
                </a:lnTo>
                <a:lnTo>
                  <a:pt x="1330" y="95"/>
                </a:lnTo>
                <a:lnTo>
                  <a:pt x="1330" y="95"/>
                </a:lnTo>
                <a:lnTo>
                  <a:pt x="1328" y="95"/>
                </a:lnTo>
                <a:lnTo>
                  <a:pt x="1325" y="95"/>
                </a:lnTo>
                <a:lnTo>
                  <a:pt x="1320" y="95"/>
                </a:lnTo>
                <a:lnTo>
                  <a:pt x="1316" y="95"/>
                </a:lnTo>
                <a:lnTo>
                  <a:pt x="1313" y="95"/>
                </a:lnTo>
                <a:close/>
                <a:moveTo>
                  <a:pt x="1342" y="80"/>
                </a:moveTo>
                <a:lnTo>
                  <a:pt x="1344" y="80"/>
                </a:lnTo>
                <a:lnTo>
                  <a:pt x="1349" y="80"/>
                </a:lnTo>
                <a:lnTo>
                  <a:pt x="1349" y="80"/>
                </a:lnTo>
                <a:lnTo>
                  <a:pt x="1351" y="78"/>
                </a:lnTo>
                <a:lnTo>
                  <a:pt x="1351" y="78"/>
                </a:lnTo>
                <a:lnTo>
                  <a:pt x="1351" y="78"/>
                </a:lnTo>
                <a:lnTo>
                  <a:pt x="1354" y="78"/>
                </a:lnTo>
                <a:lnTo>
                  <a:pt x="1351" y="78"/>
                </a:lnTo>
                <a:lnTo>
                  <a:pt x="1351" y="78"/>
                </a:lnTo>
                <a:lnTo>
                  <a:pt x="1351" y="76"/>
                </a:lnTo>
                <a:lnTo>
                  <a:pt x="1349" y="76"/>
                </a:lnTo>
                <a:lnTo>
                  <a:pt x="1349" y="76"/>
                </a:lnTo>
                <a:lnTo>
                  <a:pt x="1349" y="76"/>
                </a:lnTo>
                <a:lnTo>
                  <a:pt x="1349" y="76"/>
                </a:lnTo>
                <a:lnTo>
                  <a:pt x="1349" y="76"/>
                </a:lnTo>
                <a:lnTo>
                  <a:pt x="1346" y="76"/>
                </a:lnTo>
                <a:lnTo>
                  <a:pt x="1344" y="76"/>
                </a:lnTo>
                <a:lnTo>
                  <a:pt x="1342" y="76"/>
                </a:lnTo>
                <a:lnTo>
                  <a:pt x="1342" y="76"/>
                </a:lnTo>
                <a:lnTo>
                  <a:pt x="1339" y="76"/>
                </a:lnTo>
                <a:lnTo>
                  <a:pt x="1337" y="78"/>
                </a:lnTo>
                <a:lnTo>
                  <a:pt x="1339" y="80"/>
                </a:lnTo>
                <a:lnTo>
                  <a:pt x="1342" y="80"/>
                </a:lnTo>
                <a:close/>
                <a:moveTo>
                  <a:pt x="1365" y="198"/>
                </a:moveTo>
                <a:lnTo>
                  <a:pt x="1365" y="198"/>
                </a:lnTo>
                <a:lnTo>
                  <a:pt x="1363" y="198"/>
                </a:lnTo>
                <a:lnTo>
                  <a:pt x="1363" y="198"/>
                </a:lnTo>
                <a:lnTo>
                  <a:pt x="1363" y="201"/>
                </a:lnTo>
                <a:lnTo>
                  <a:pt x="1363" y="201"/>
                </a:lnTo>
                <a:lnTo>
                  <a:pt x="1363" y="201"/>
                </a:lnTo>
                <a:lnTo>
                  <a:pt x="1365" y="201"/>
                </a:lnTo>
                <a:lnTo>
                  <a:pt x="1365" y="201"/>
                </a:lnTo>
                <a:lnTo>
                  <a:pt x="1368" y="201"/>
                </a:lnTo>
                <a:lnTo>
                  <a:pt x="1368" y="201"/>
                </a:lnTo>
                <a:lnTo>
                  <a:pt x="1368" y="198"/>
                </a:lnTo>
                <a:lnTo>
                  <a:pt x="1368" y="198"/>
                </a:lnTo>
                <a:lnTo>
                  <a:pt x="1368" y="198"/>
                </a:lnTo>
                <a:lnTo>
                  <a:pt x="1365" y="198"/>
                </a:lnTo>
                <a:close/>
                <a:moveTo>
                  <a:pt x="1370" y="71"/>
                </a:moveTo>
                <a:lnTo>
                  <a:pt x="1377" y="71"/>
                </a:lnTo>
                <a:lnTo>
                  <a:pt x="1384" y="71"/>
                </a:lnTo>
                <a:lnTo>
                  <a:pt x="1387" y="71"/>
                </a:lnTo>
                <a:lnTo>
                  <a:pt x="1389" y="71"/>
                </a:lnTo>
                <a:lnTo>
                  <a:pt x="1389" y="71"/>
                </a:lnTo>
                <a:lnTo>
                  <a:pt x="1391" y="71"/>
                </a:lnTo>
                <a:lnTo>
                  <a:pt x="1394" y="71"/>
                </a:lnTo>
                <a:lnTo>
                  <a:pt x="1396" y="71"/>
                </a:lnTo>
                <a:lnTo>
                  <a:pt x="1396" y="71"/>
                </a:lnTo>
                <a:lnTo>
                  <a:pt x="1398" y="71"/>
                </a:lnTo>
                <a:lnTo>
                  <a:pt x="1398" y="71"/>
                </a:lnTo>
                <a:lnTo>
                  <a:pt x="1401" y="71"/>
                </a:lnTo>
                <a:lnTo>
                  <a:pt x="1403" y="71"/>
                </a:lnTo>
                <a:lnTo>
                  <a:pt x="1408" y="71"/>
                </a:lnTo>
                <a:lnTo>
                  <a:pt x="1410" y="71"/>
                </a:lnTo>
                <a:lnTo>
                  <a:pt x="1413" y="71"/>
                </a:lnTo>
                <a:lnTo>
                  <a:pt x="1415" y="71"/>
                </a:lnTo>
                <a:lnTo>
                  <a:pt x="1417" y="71"/>
                </a:lnTo>
                <a:lnTo>
                  <a:pt x="1417" y="71"/>
                </a:lnTo>
                <a:lnTo>
                  <a:pt x="1417" y="69"/>
                </a:lnTo>
                <a:lnTo>
                  <a:pt x="1420" y="69"/>
                </a:lnTo>
                <a:lnTo>
                  <a:pt x="1420" y="69"/>
                </a:lnTo>
                <a:lnTo>
                  <a:pt x="1420" y="66"/>
                </a:lnTo>
                <a:lnTo>
                  <a:pt x="1420" y="66"/>
                </a:lnTo>
                <a:lnTo>
                  <a:pt x="1417" y="66"/>
                </a:lnTo>
                <a:lnTo>
                  <a:pt x="1417" y="66"/>
                </a:lnTo>
                <a:lnTo>
                  <a:pt x="1417" y="66"/>
                </a:lnTo>
                <a:lnTo>
                  <a:pt x="1415" y="66"/>
                </a:lnTo>
                <a:lnTo>
                  <a:pt x="1413" y="64"/>
                </a:lnTo>
                <a:lnTo>
                  <a:pt x="1410" y="64"/>
                </a:lnTo>
                <a:lnTo>
                  <a:pt x="1408" y="66"/>
                </a:lnTo>
                <a:lnTo>
                  <a:pt x="1403" y="66"/>
                </a:lnTo>
                <a:lnTo>
                  <a:pt x="1398" y="66"/>
                </a:lnTo>
                <a:lnTo>
                  <a:pt x="1396" y="66"/>
                </a:lnTo>
                <a:lnTo>
                  <a:pt x="1394" y="69"/>
                </a:lnTo>
                <a:lnTo>
                  <a:pt x="1387" y="69"/>
                </a:lnTo>
                <a:lnTo>
                  <a:pt x="1380" y="69"/>
                </a:lnTo>
                <a:lnTo>
                  <a:pt x="1377" y="69"/>
                </a:lnTo>
                <a:lnTo>
                  <a:pt x="1372" y="71"/>
                </a:lnTo>
                <a:lnTo>
                  <a:pt x="1370" y="71"/>
                </a:lnTo>
                <a:lnTo>
                  <a:pt x="1368" y="71"/>
                </a:lnTo>
                <a:lnTo>
                  <a:pt x="1368" y="71"/>
                </a:lnTo>
                <a:lnTo>
                  <a:pt x="1368" y="71"/>
                </a:lnTo>
                <a:lnTo>
                  <a:pt x="1370" y="71"/>
                </a:lnTo>
                <a:close/>
                <a:moveTo>
                  <a:pt x="1354" y="156"/>
                </a:moveTo>
                <a:lnTo>
                  <a:pt x="1354" y="156"/>
                </a:lnTo>
                <a:lnTo>
                  <a:pt x="1358" y="156"/>
                </a:lnTo>
                <a:lnTo>
                  <a:pt x="1363" y="154"/>
                </a:lnTo>
                <a:lnTo>
                  <a:pt x="1365" y="151"/>
                </a:lnTo>
                <a:lnTo>
                  <a:pt x="1368" y="149"/>
                </a:lnTo>
                <a:lnTo>
                  <a:pt x="1368" y="149"/>
                </a:lnTo>
                <a:lnTo>
                  <a:pt x="1368" y="149"/>
                </a:lnTo>
                <a:lnTo>
                  <a:pt x="1368" y="146"/>
                </a:lnTo>
                <a:lnTo>
                  <a:pt x="1368" y="146"/>
                </a:lnTo>
                <a:lnTo>
                  <a:pt x="1368" y="146"/>
                </a:lnTo>
                <a:lnTo>
                  <a:pt x="1365" y="144"/>
                </a:lnTo>
                <a:lnTo>
                  <a:pt x="1363" y="144"/>
                </a:lnTo>
                <a:lnTo>
                  <a:pt x="1361" y="144"/>
                </a:lnTo>
                <a:lnTo>
                  <a:pt x="1349" y="146"/>
                </a:lnTo>
                <a:lnTo>
                  <a:pt x="1344" y="146"/>
                </a:lnTo>
                <a:lnTo>
                  <a:pt x="1344" y="146"/>
                </a:lnTo>
                <a:lnTo>
                  <a:pt x="1339" y="146"/>
                </a:lnTo>
                <a:lnTo>
                  <a:pt x="1337" y="149"/>
                </a:lnTo>
                <a:lnTo>
                  <a:pt x="1337" y="149"/>
                </a:lnTo>
                <a:lnTo>
                  <a:pt x="1339" y="149"/>
                </a:lnTo>
                <a:lnTo>
                  <a:pt x="1339" y="151"/>
                </a:lnTo>
                <a:lnTo>
                  <a:pt x="1342" y="154"/>
                </a:lnTo>
                <a:lnTo>
                  <a:pt x="1342" y="154"/>
                </a:lnTo>
                <a:lnTo>
                  <a:pt x="1342" y="154"/>
                </a:lnTo>
                <a:lnTo>
                  <a:pt x="1344" y="156"/>
                </a:lnTo>
                <a:lnTo>
                  <a:pt x="1344" y="158"/>
                </a:lnTo>
                <a:lnTo>
                  <a:pt x="1344" y="158"/>
                </a:lnTo>
                <a:lnTo>
                  <a:pt x="1346" y="158"/>
                </a:lnTo>
                <a:lnTo>
                  <a:pt x="1346" y="158"/>
                </a:lnTo>
                <a:lnTo>
                  <a:pt x="1349" y="158"/>
                </a:lnTo>
                <a:lnTo>
                  <a:pt x="1351" y="158"/>
                </a:lnTo>
                <a:lnTo>
                  <a:pt x="1354" y="156"/>
                </a:lnTo>
                <a:close/>
                <a:moveTo>
                  <a:pt x="1415" y="118"/>
                </a:moveTo>
                <a:lnTo>
                  <a:pt x="1415" y="118"/>
                </a:lnTo>
                <a:lnTo>
                  <a:pt x="1415" y="118"/>
                </a:lnTo>
                <a:lnTo>
                  <a:pt x="1413" y="118"/>
                </a:lnTo>
                <a:lnTo>
                  <a:pt x="1410" y="118"/>
                </a:lnTo>
                <a:lnTo>
                  <a:pt x="1408" y="118"/>
                </a:lnTo>
                <a:lnTo>
                  <a:pt x="1405" y="118"/>
                </a:lnTo>
                <a:lnTo>
                  <a:pt x="1403" y="118"/>
                </a:lnTo>
                <a:lnTo>
                  <a:pt x="1401" y="120"/>
                </a:lnTo>
                <a:lnTo>
                  <a:pt x="1398" y="120"/>
                </a:lnTo>
                <a:lnTo>
                  <a:pt x="1398" y="120"/>
                </a:lnTo>
                <a:lnTo>
                  <a:pt x="1398" y="123"/>
                </a:lnTo>
                <a:lnTo>
                  <a:pt x="1398" y="123"/>
                </a:lnTo>
                <a:lnTo>
                  <a:pt x="1398" y="123"/>
                </a:lnTo>
                <a:lnTo>
                  <a:pt x="1403" y="123"/>
                </a:lnTo>
                <a:lnTo>
                  <a:pt x="1405" y="123"/>
                </a:lnTo>
                <a:lnTo>
                  <a:pt x="1410" y="123"/>
                </a:lnTo>
                <a:lnTo>
                  <a:pt x="1413" y="123"/>
                </a:lnTo>
                <a:lnTo>
                  <a:pt x="1413" y="123"/>
                </a:lnTo>
                <a:lnTo>
                  <a:pt x="1413" y="120"/>
                </a:lnTo>
                <a:lnTo>
                  <a:pt x="1415" y="120"/>
                </a:lnTo>
                <a:lnTo>
                  <a:pt x="1415" y="120"/>
                </a:lnTo>
                <a:lnTo>
                  <a:pt x="1415" y="120"/>
                </a:lnTo>
                <a:lnTo>
                  <a:pt x="1415" y="120"/>
                </a:lnTo>
                <a:lnTo>
                  <a:pt x="1415" y="118"/>
                </a:lnTo>
                <a:close/>
                <a:moveTo>
                  <a:pt x="1198" y="106"/>
                </a:moveTo>
                <a:lnTo>
                  <a:pt x="1198" y="106"/>
                </a:lnTo>
                <a:lnTo>
                  <a:pt x="1198" y="109"/>
                </a:lnTo>
                <a:lnTo>
                  <a:pt x="1198" y="109"/>
                </a:lnTo>
                <a:lnTo>
                  <a:pt x="1198" y="109"/>
                </a:lnTo>
                <a:lnTo>
                  <a:pt x="1198" y="109"/>
                </a:lnTo>
                <a:lnTo>
                  <a:pt x="1200" y="109"/>
                </a:lnTo>
                <a:lnTo>
                  <a:pt x="1205" y="109"/>
                </a:lnTo>
                <a:lnTo>
                  <a:pt x="1207" y="106"/>
                </a:lnTo>
                <a:lnTo>
                  <a:pt x="1209" y="109"/>
                </a:lnTo>
                <a:lnTo>
                  <a:pt x="1212" y="109"/>
                </a:lnTo>
                <a:lnTo>
                  <a:pt x="1212" y="109"/>
                </a:lnTo>
                <a:lnTo>
                  <a:pt x="1214" y="109"/>
                </a:lnTo>
                <a:lnTo>
                  <a:pt x="1217" y="109"/>
                </a:lnTo>
                <a:lnTo>
                  <a:pt x="1221" y="106"/>
                </a:lnTo>
                <a:lnTo>
                  <a:pt x="1224" y="104"/>
                </a:lnTo>
                <a:lnTo>
                  <a:pt x="1224" y="104"/>
                </a:lnTo>
                <a:lnTo>
                  <a:pt x="1224" y="106"/>
                </a:lnTo>
                <a:lnTo>
                  <a:pt x="1224" y="106"/>
                </a:lnTo>
                <a:lnTo>
                  <a:pt x="1221" y="106"/>
                </a:lnTo>
                <a:lnTo>
                  <a:pt x="1224" y="109"/>
                </a:lnTo>
                <a:lnTo>
                  <a:pt x="1221" y="109"/>
                </a:lnTo>
                <a:lnTo>
                  <a:pt x="1221" y="111"/>
                </a:lnTo>
                <a:lnTo>
                  <a:pt x="1219" y="111"/>
                </a:lnTo>
                <a:lnTo>
                  <a:pt x="1221" y="111"/>
                </a:lnTo>
                <a:lnTo>
                  <a:pt x="1224" y="111"/>
                </a:lnTo>
                <a:lnTo>
                  <a:pt x="1226" y="111"/>
                </a:lnTo>
                <a:lnTo>
                  <a:pt x="1231" y="109"/>
                </a:lnTo>
                <a:lnTo>
                  <a:pt x="1233" y="109"/>
                </a:lnTo>
                <a:lnTo>
                  <a:pt x="1233" y="109"/>
                </a:lnTo>
                <a:lnTo>
                  <a:pt x="1235" y="109"/>
                </a:lnTo>
                <a:lnTo>
                  <a:pt x="1235" y="109"/>
                </a:lnTo>
                <a:lnTo>
                  <a:pt x="1235" y="106"/>
                </a:lnTo>
                <a:lnTo>
                  <a:pt x="1235" y="106"/>
                </a:lnTo>
                <a:lnTo>
                  <a:pt x="1235" y="106"/>
                </a:lnTo>
                <a:lnTo>
                  <a:pt x="1235" y="106"/>
                </a:lnTo>
                <a:lnTo>
                  <a:pt x="1238" y="106"/>
                </a:lnTo>
                <a:lnTo>
                  <a:pt x="1238" y="104"/>
                </a:lnTo>
                <a:lnTo>
                  <a:pt x="1240" y="104"/>
                </a:lnTo>
                <a:lnTo>
                  <a:pt x="1240" y="104"/>
                </a:lnTo>
                <a:lnTo>
                  <a:pt x="1243" y="102"/>
                </a:lnTo>
                <a:lnTo>
                  <a:pt x="1243" y="102"/>
                </a:lnTo>
                <a:lnTo>
                  <a:pt x="1243" y="102"/>
                </a:lnTo>
                <a:lnTo>
                  <a:pt x="1243" y="104"/>
                </a:lnTo>
                <a:lnTo>
                  <a:pt x="1243" y="104"/>
                </a:lnTo>
                <a:lnTo>
                  <a:pt x="1243" y="106"/>
                </a:lnTo>
                <a:lnTo>
                  <a:pt x="1243" y="106"/>
                </a:lnTo>
                <a:lnTo>
                  <a:pt x="1243" y="106"/>
                </a:lnTo>
                <a:lnTo>
                  <a:pt x="1245" y="106"/>
                </a:lnTo>
                <a:lnTo>
                  <a:pt x="1247" y="106"/>
                </a:lnTo>
                <a:lnTo>
                  <a:pt x="1250" y="104"/>
                </a:lnTo>
                <a:lnTo>
                  <a:pt x="1250" y="104"/>
                </a:lnTo>
                <a:lnTo>
                  <a:pt x="1254" y="102"/>
                </a:lnTo>
                <a:lnTo>
                  <a:pt x="1254" y="102"/>
                </a:lnTo>
                <a:lnTo>
                  <a:pt x="1257" y="102"/>
                </a:lnTo>
                <a:lnTo>
                  <a:pt x="1257" y="102"/>
                </a:lnTo>
                <a:lnTo>
                  <a:pt x="1257" y="99"/>
                </a:lnTo>
                <a:lnTo>
                  <a:pt x="1257" y="99"/>
                </a:lnTo>
                <a:lnTo>
                  <a:pt x="1259" y="99"/>
                </a:lnTo>
                <a:lnTo>
                  <a:pt x="1259" y="99"/>
                </a:lnTo>
                <a:lnTo>
                  <a:pt x="1261" y="99"/>
                </a:lnTo>
                <a:lnTo>
                  <a:pt x="1264" y="99"/>
                </a:lnTo>
                <a:lnTo>
                  <a:pt x="1266" y="97"/>
                </a:lnTo>
                <a:lnTo>
                  <a:pt x="1266" y="97"/>
                </a:lnTo>
                <a:lnTo>
                  <a:pt x="1268" y="97"/>
                </a:lnTo>
                <a:lnTo>
                  <a:pt x="1271" y="97"/>
                </a:lnTo>
                <a:lnTo>
                  <a:pt x="1273" y="95"/>
                </a:lnTo>
                <a:lnTo>
                  <a:pt x="1276" y="95"/>
                </a:lnTo>
                <a:lnTo>
                  <a:pt x="1276" y="95"/>
                </a:lnTo>
                <a:lnTo>
                  <a:pt x="1276" y="95"/>
                </a:lnTo>
                <a:lnTo>
                  <a:pt x="1276" y="97"/>
                </a:lnTo>
                <a:lnTo>
                  <a:pt x="1271" y="97"/>
                </a:lnTo>
                <a:lnTo>
                  <a:pt x="1268" y="99"/>
                </a:lnTo>
                <a:lnTo>
                  <a:pt x="1266" y="99"/>
                </a:lnTo>
                <a:lnTo>
                  <a:pt x="1264" y="102"/>
                </a:lnTo>
                <a:lnTo>
                  <a:pt x="1264" y="102"/>
                </a:lnTo>
                <a:lnTo>
                  <a:pt x="1264" y="102"/>
                </a:lnTo>
                <a:lnTo>
                  <a:pt x="1266" y="104"/>
                </a:lnTo>
                <a:lnTo>
                  <a:pt x="1266" y="104"/>
                </a:lnTo>
                <a:lnTo>
                  <a:pt x="1268" y="104"/>
                </a:lnTo>
                <a:lnTo>
                  <a:pt x="1271" y="104"/>
                </a:lnTo>
                <a:lnTo>
                  <a:pt x="1271" y="104"/>
                </a:lnTo>
                <a:lnTo>
                  <a:pt x="1273" y="102"/>
                </a:lnTo>
                <a:lnTo>
                  <a:pt x="1276" y="102"/>
                </a:lnTo>
                <a:lnTo>
                  <a:pt x="1276" y="102"/>
                </a:lnTo>
                <a:lnTo>
                  <a:pt x="1278" y="99"/>
                </a:lnTo>
                <a:lnTo>
                  <a:pt x="1278" y="99"/>
                </a:lnTo>
                <a:lnTo>
                  <a:pt x="1280" y="99"/>
                </a:lnTo>
                <a:lnTo>
                  <a:pt x="1287" y="99"/>
                </a:lnTo>
                <a:lnTo>
                  <a:pt x="1290" y="99"/>
                </a:lnTo>
                <a:lnTo>
                  <a:pt x="1294" y="97"/>
                </a:lnTo>
                <a:lnTo>
                  <a:pt x="1294" y="97"/>
                </a:lnTo>
                <a:lnTo>
                  <a:pt x="1297" y="97"/>
                </a:lnTo>
                <a:lnTo>
                  <a:pt x="1297" y="97"/>
                </a:lnTo>
                <a:lnTo>
                  <a:pt x="1297" y="95"/>
                </a:lnTo>
                <a:lnTo>
                  <a:pt x="1297" y="95"/>
                </a:lnTo>
                <a:lnTo>
                  <a:pt x="1297" y="95"/>
                </a:lnTo>
                <a:lnTo>
                  <a:pt x="1299" y="92"/>
                </a:lnTo>
                <a:lnTo>
                  <a:pt x="1299" y="92"/>
                </a:lnTo>
                <a:lnTo>
                  <a:pt x="1302" y="95"/>
                </a:lnTo>
                <a:lnTo>
                  <a:pt x="1304" y="92"/>
                </a:lnTo>
                <a:lnTo>
                  <a:pt x="1304" y="92"/>
                </a:lnTo>
                <a:lnTo>
                  <a:pt x="1304" y="92"/>
                </a:lnTo>
                <a:lnTo>
                  <a:pt x="1302" y="90"/>
                </a:lnTo>
                <a:lnTo>
                  <a:pt x="1302" y="90"/>
                </a:lnTo>
                <a:lnTo>
                  <a:pt x="1304" y="90"/>
                </a:lnTo>
                <a:lnTo>
                  <a:pt x="1313" y="87"/>
                </a:lnTo>
                <a:lnTo>
                  <a:pt x="1316" y="87"/>
                </a:lnTo>
                <a:lnTo>
                  <a:pt x="1318" y="87"/>
                </a:lnTo>
                <a:lnTo>
                  <a:pt x="1318" y="87"/>
                </a:lnTo>
                <a:lnTo>
                  <a:pt x="1318" y="85"/>
                </a:lnTo>
                <a:lnTo>
                  <a:pt x="1313" y="85"/>
                </a:lnTo>
                <a:lnTo>
                  <a:pt x="1313" y="83"/>
                </a:lnTo>
                <a:lnTo>
                  <a:pt x="1311" y="83"/>
                </a:lnTo>
                <a:lnTo>
                  <a:pt x="1311" y="83"/>
                </a:lnTo>
                <a:lnTo>
                  <a:pt x="1306" y="83"/>
                </a:lnTo>
                <a:lnTo>
                  <a:pt x="1304" y="85"/>
                </a:lnTo>
                <a:lnTo>
                  <a:pt x="1302" y="85"/>
                </a:lnTo>
                <a:lnTo>
                  <a:pt x="1302" y="85"/>
                </a:lnTo>
                <a:lnTo>
                  <a:pt x="1302" y="85"/>
                </a:lnTo>
                <a:lnTo>
                  <a:pt x="1304" y="85"/>
                </a:lnTo>
                <a:lnTo>
                  <a:pt x="1304" y="85"/>
                </a:lnTo>
                <a:lnTo>
                  <a:pt x="1302" y="87"/>
                </a:lnTo>
                <a:lnTo>
                  <a:pt x="1302" y="87"/>
                </a:lnTo>
                <a:lnTo>
                  <a:pt x="1299" y="87"/>
                </a:lnTo>
                <a:lnTo>
                  <a:pt x="1299" y="85"/>
                </a:lnTo>
                <a:lnTo>
                  <a:pt x="1297" y="87"/>
                </a:lnTo>
                <a:lnTo>
                  <a:pt x="1294" y="87"/>
                </a:lnTo>
                <a:lnTo>
                  <a:pt x="1294" y="87"/>
                </a:lnTo>
                <a:lnTo>
                  <a:pt x="1287" y="85"/>
                </a:lnTo>
                <a:lnTo>
                  <a:pt x="1278" y="87"/>
                </a:lnTo>
                <a:lnTo>
                  <a:pt x="1273" y="87"/>
                </a:lnTo>
                <a:lnTo>
                  <a:pt x="1268" y="87"/>
                </a:lnTo>
                <a:lnTo>
                  <a:pt x="1266" y="90"/>
                </a:lnTo>
                <a:lnTo>
                  <a:pt x="1259" y="90"/>
                </a:lnTo>
                <a:lnTo>
                  <a:pt x="1250" y="92"/>
                </a:lnTo>
                <a:lnTo>
                  <a:pt x="1247" y="95"/>
                </a:lnTo>
                <a:lnTo>
                  <a:pt x="1247" y="95"/>
                </a:lnTo>
                <a:lnTo>
                  <a:pt x="1245" y="95"/>
                </a:lnTo>
                <a:lnTo>
                  <a:pt x="1243" y="95"/>
                </a:lnTo>
                <a:lnTo>
                  <a:pt x="1235" y="97"/>
                </a:lnTo>
                <a:lnTo>
                  <a:pt x="1233" y="97"/>
                </a:lnTo>
                <a:lnTo>
                  <a:pt x="1231" y="97"/>
                </a:lnTo>
                <a:lnTo>
                  <a:pt x="1221" y="102"/>
                </a:lnTo>
                <a:lnTo>
                  <a:pt x="1221" y="102"/>
                </a:lnTo>
                <a:lnTo>
                  <a:pt x="1209" y="102"/>
                </a:lnTo>
                <a:lnTo>
                  <a:pt x="1209" y="102"/>
                </a:lnTo>
                <a:lnTo>
                  <a:pt x="1207" y="102"/>
                </a:lnTo>
                <a:lnTo>
                  <a:pt x="1200" y="104"/>
                </a:lnTo>
                <a:lnTo>
                  <a:pt x="1198" y="106"/>
                </a:lnTo>
                <a:lnTo>
                  <a:pt x="1198" y="106"/>
                </a:lnTo>
                <a:lnTo>
                  <a:pt x="1200" y="106"/>
                </a:lnTo>
                <a:lnTo>
                  <a:pt x="1200" y="106"/>
                </a:lnTo>
                <a:lnTo>
                  <a:pt x="1202" y="106"/>
                </a:lnTo>
                <a:lnTo>
                  <a:pt x="1200" y="106"/>
                </a:lnTo>
                <a:lnTo>
                  <a:pt x="1200" y="106"/>
                </a:lnTo>
                <a:lnTo>
                  <a:pt x="1200" y="106"/>
                </a:lnTo>
                <a:lnTo>
                  <a:pt x="1200" y="106"/>
                </a:lnTo>
                <a:lnTo>
                  <a:pt x="1200" y="106"/>
                </a:lnTo>
                <a:lnTo>
                  <a:pt x="1198" y="106"/>
                </a:lnTo>
                <a:close/>
                <a:moveTo>
                  <a:pt x="1065" y="175"/>
                </a:moveTo>
                <a:lnTo>
                  <a:pt x="1068" y="175"/>
                </a:lnTo>
                <a:lnTo>
                  <a:pt x="1068" y="177"/>
                </a:lnTo>
                <a:lnTo>
                  <a:pt x="1070" y="177"/>
                </a:lnTo>
                <a:lnTo>
                  <a:pt x="1077" y="180"/>
                </a:lnTo>
                <a:lnTo>
                  <a:pt x="1077" y="182"/>
                </a:lnTo>
                <a:lnTo>
                  <a:pt x="1077" y="182"/>
                </a:lnTo>
                <a:lnTo>
                  <a:pt x="1077" y="184"/>
                </a:lnTo>
                <a:lnTo>
                  <a:pt x="1077" y="184"/>
                </a:lnTo>
                <a:lnTo>
                  <a:pt x="1075" y="189"/>
                </a:lnTo>
                <a:lnTo>
                  <a:pt x="1075" y="189"/>
                </a:lnTo>
                <a:lnTo>
                  <a:pt x="1075" y="189"/>
                </a:lnTo>
                <a:lnTo>
                  <a:pt x="1075" y="191"/>
                </a:lnTo>
                <a:lnTo>
                  <a:pt x="1077" y="191"/>
                </a:lnTo>
                <a:lnTo>
                  <a:pt x="1080" y="191"/>
                </a:lnTo>
                <a:lnTo>
                  <a:pt x="1082" y="189"/>
                </a:lnTo>
                <a:lnTo>
                  <a:pt x="1084" y="189"/>
                </a:lnTo>
                <a:lnTo>
                  <a:pt x="1091" y="187"/>
                </a:lnTo>
                <a:lnTo>
                  <a:pt x="1101" y="184"/>
                </a:lnTo>
                <a:lnTo>
                  <a:pt x="1103" y="184"/>
                </a:lnTo>
                <a:lnTo>
                  <a:pt x="1103" y="184"/>
                </a:lnTo>
                <a:lnTo>
                  <a:pt x="1103" y="184"/>
                </a:lnTo>
                <a:lnTo>
                  <a:pt x="1103" y="184"/>
                </a:lnTo>
                <a:lnTo>
                  <a:pt x="1108" y="184"/>
                </a:lnTo>
                <a:lnTo>
                  <a:pt x="1113" y="184"/>
                </a:lnTo>
                <a:lnTo>
                  <a:pt x="1117" y="184"/>
                </a:lnTo>
                <a:lnTo>
                  <a:pt x="1120" y="182"/>
                </a:lnTo>
                <a:lnTo>
                  <a:pt x="1122" y="182"/>
                </a:lnTo>
                <a:lnTo>
                  <a:pt x="1122" y="182"/>
                </a:lnTo>
                <a:lnTo>
                  <a:pt x="1129" y="177"/>
                </a:lnTo>
                <a:lnTo>
                  <a:pt x="1131" y="175"/>
                </a:lnTo>
                <a:lnTo>
                  <a:pt x="1136" y="172"/>
                </a:lnTo>
                <a:lnTo>
                  <a:pt x="1139" y="170"/>
                </a:lnTo>
                <a:lnTo>
                  <a:pt x="1141" y="170"/>
                </a:lnTo>
                <a:lnTo>
                  <a:pt x="1146" y="170"/>
                </a:lnTo>
                <a:lnTo>
                  <a:pt x="1150" y="170"/>
                </a:lnTo>
                <a:lnTo>
                  <a:pt x="1153" y="168"/>
                </a:lnTo>
                <a:lnTo>
                  <a:pt x="1160" y="165"/>
                </a:lnTo>
                <a:lnTo>
                  <a:pt x="1162" y="163"/>
                </a:lnTo>
                <a:lnTo>
                  <a:pt x="1165" y="163"/>
                </a:lnTo>
                <a:lnTo>
                  <a:pt x="1181" y="158"/>
                </a:lnTo>
                <a:lnTo>
                  <a:pt x="1193" y="156"/>
                </a:lnTo>
                <a:lnTo>
                  <a:pt x="1198" y="156"/>
                </a:lnTo>
                <a:lnTo>
                  <a:pt x="1209" y="154"/>
                </a:lnTo>
                <a:lnTo>
                  <a:pt x="1214" y="154"/>
                </a:lnTo>
                <a:lnTo>
                  <a:pt x="1217" y="151"/>
                </a:lnTo>
                <a:lnTo>
                  <a:pt x="1226" y="151"/>
                </a:lnTo>
                <a:lnTo>
                  <a:pt x="1226" y="151"/>
                </a:lnTo>
                <a:lnTo>
                  <a:pt x="1228" y="149"/>
                </a:lnTo>
                <a:lnTo>
                  <a:pt x="1228" y="149"/>
                </a:lnTo>
                <a:lnTo>
                  <a:pt x="1228" y="149"/>
                </a:lnTo>
                <a:lnTo>
                  <a:pt x="1231" y="149"/>
                </a:lnTo>
                <a:lnTo>
                  <a:pt x="1231" y="146"/>
                </a:lnTo>
                <a:lnTo>
                  <a:pt x="1228" y="146"/>
                </a:lnTo>
                <a:lnTo>
                  <a:pt x="1226" y="144"/>
                </a:lnTo>
                <a:lnTo>
                  <a:pt x="1224" y="139"/>
                </a:lnTo>
                <a:lnTo>
                  <a:pt x="1221" y="139"/>
                </a:lnTo>
                <a:lnTo>
                  <a:pt x="1221" y="137"/>
                </a:lnTo>
                <a:lnTo>
                  <a:pt x="1219" y="137"/>
                </a:lnTo>
                <a:lnTo>
                  <a:pt x="1217" y="137"/>
                </a:lnTo>
                <a:lnTo>
                  <a:pt x="1214" y="137"/>
                </a:lnTo>
                <a:lnTo>
                  <a:pt x="1209" y="137"/>
                </a:lnTo>
                <a:lnTo>
                  <a:pt x="1205" y="137"/>
                </a:lnTo>
                <a:lnTo>
                  <a:pt x="1205" y="137"/>
                </a:lnTo>
                <a:lnTo>
                  <a:pt x="1202" y="137"/>
                </a:lnTo>
                <a:lnTo>
                  <a:pt x="1195" y="139"/>
                </a:lnTo>
                <a:lnTo>
                  <a:pt x="1193" y="139"/>
                </a:lnTo>
                <a:lnTo>
                  <a:pt x="1193" y="142"/>
                </a:lnTo>
                <a:lnTo>
                  <a:pt x="1193" y="139"/>
                </a:lnTo>
                <a:lnTo>
                  <a:pt x="1195" y="139"/>
                </a:lnTo>
                <a:lnTo>
                  <a:pt x="1195" y="137"/>
                </a:lnTo>
                <a:lnTo>
                  <a:pt x="1195" y="137"/>
                </a:lnTo>
                <a:lnTo>
                  <a:pt x="1195" y="137"/>
                </a:lnTo>
                <a:lnTo>
                  <a:pt x="1195" y="137"/>
                </a:lnTo>
                <a:lnTo>
                  <a:pt x="1193" y="137"/>
                </a:lnTo>
                <a:lnTo>
                  <a:pt x="1188" y="139"/>
                </a:lnTo>
                <a:lnTo>
                  <a:pt x="1188" y="139"/>
                </a:lnTo>
                <a:lnTo>
                  <a:pt x="1188" y="139"/>
                </a:lnTo>
                <a:lnTo>
                  <a:pt x="1188" y="139"/>
                </a:lnTo>
                <a:lnTo>
                  <a:pt x="1193" y="137"/>
                </a:lnTo>
                <a:lnTo>
                  <a:pt x="1188" y="137"/>
                </a:lnTo>
                <a:lnTo>
                  <a:pt x="1183" y="135"/>
                </a:lnTo>
                <a:lnTo>
                  <a:pt x="1179" y="135"/>
                </a:lnTo>
                <a:lnTo>
                  <a:pt x="1179" y="132"/>
                </a:lnTo>
                <a:lnTo>
                  <a:pt x="1176" y="132"/>
                </a:lnTo>
                <a:lnTo>
                  <a:pt x="1174" y="132"/>
                </a:lnTo>
                <a:lnTo>
                  <a:pt x="1172" y="132"/>
                </a:lnTo>
                <a:lnTo>
                  <a:pt x="1160" y="132"/>
                </a:lnTo>
                <a:lnTo>
                  <a:pt x="1148" y="135"/>
                </a:lnTo>
                <a:lnTo>
                  <a:pt x="1129" y="135"/>
                </a:lnTo>
                <a:lnTo>
                  <a:pt x="1129" y="135"/>
                </a:lnTo>
                <a:lnTo>
                  <a:pt x="1129" y="135"/>
                </a:lnTo>
                <a:lnTo>
                  <a:pt x="1129" y="137"/>
                </a:lnTo>
                <a:lnTo>
                  <a:pt x="1129" y="137"/>
                </a:lnTo>
                <a:lnTo>
                  <a:pt x="1127" y="142"/>
                </a:lnTo>
                <a:lnTo>
                  <a:pt x="1124" y="142"/>
                </a:lnTo>
                <a:lnTo>
                  <a:pt x="1127" y="144"/>
                </a:lnTo>
                <a:lnTo>
                  <a:pt x="1127" y="144"/>
                </a:lnTo>
                <a:lnTo>
                  <a:pt x="1127" y="144"/>
                </a:lnTo>
                <a:lnTo>
                  <a:pt x="1127" y="144"/>
                </a:lnTo>
                <a:lnTo>
                  <a:pt x="1122" y="146"/>
                </a:lnTo>
                <a:lnTo>
                  <a:pt x="1117" y="149"/>
                </a:lnTo>
                <a:lnTo>
                  <a:pt x="1110" y="151"/>
                </a:lnTo>
                <a:lnTo>
                  <a:pt x="1106" y="154"/>
                </a:lnTo>
                <a:lnTo>
                  <a:pt x="1103" y="154"/>
                </a:lnTo>
                <a:lnTo>
                  <a:pt x="1098" y="156"/>
                </a:lnTo>
                <a:lnTo>
                  <a:pt x="1098" y="156"/>
                </a:lnTo>
                <a:lnTo>
                  <a:pt x="1098" y="156"/>
                </a:lnTo>
                <a:lnTo>
                  <a:pt x="1098" y="158"/>
                </a:lnTo>
                <a:lnTo>
                  <a:pt x="1098" y="158"/>
                </a:lnTo>
                <a:lnTo>
                  <a:pt x="1098" y="158"/>
                </a:lnTo>
                <a:lnTo>
                  <a:pt x="1098" y="158"/>
                </a:lnTo>
                <a:lnTo>
                  <a:pt x="1098" y="158"/>
                </a:lnTo>
                <a:lnTo>
                  <a:pt x="1098" y="158"/>
                </a:lnTo>
                <a:lnTo>
                  <a:pt x="1098" y="158"/>
                </a:lnTo>
                <a:lnTo>
                  <a:pt x="1091" y="161"/>
                </a:lnTo>
                <a:lnTo>
                  <a:pt x="1091" y="161"/>
                </a:lnTo>
                <a:lnTo>
                  <a:pt x="1089" y="161"/>
                </a:lnTo>
                <a:lnTo>
                  <a:pt x="1089" y="161"/>
                </a:lnTo>
                <a:lnTo>
                  <a:pt x="1087" y="163"/>
                </a:lnTo>
                <a:lnTo>
                  <a:pt x="1084" y="163"/>
                </a:lnTo>
                <a:lnTo>
                  <a:pt x="1084" y="165"/>
                </a:lnTo>
                <a:lnTo>
                  <a:pt x="1084" y="165"/>
                </a:lnTo>
                <a:lnTo>
                  <a:pt x="1084" y="165"/>
                </a:lnTo>
                <a:lnTo>
                  <a:pt x="1082" y="165"/>
                </a:lnTo>
                <a:lnTo>
                  <a:pt x="1080" y="165"/>
                </a:lnTo>
                <a:lnTo>
                  <a:pt x="1077" y="168"/>
                </a:lnTo>
                <a:lnTo>
                  <a:pt x="1075" y="168"/>
                </a:lnTo>
                <a:lnTo>
                  <a:pt x="1075" y="168"/>
                </a:lnTo>
                <a:lnTo>
                  <a:pt x="1072" y="170"/>
                </a:lnTo>
                <a:lnTo>
                  <a:pt x="1070" y="170"/>
                </a:lnTo>
                <a:lnTo>
                  <a:pt x="1068" y="170"/>
                </a:lnTo>
                <a:lnTo>
                  <a:pt x="1068" y="170"/>
                </a:lnTo>
                <a:lnTo>
                  <a:pt x="1068" y="170"/>
                </a:lnTo>
                <a:lnTo>
                  <a:pt x="1068" y="172"/>
                </a:lnTo>
                <a:lnTo>
                  <a:pt x="1068" y="172"/>
                </a:lnTo>
                <a:lnTo>
                  <a:pt x="1063" y="172"/>
                </a:lnTo>
                <a:lnTo>
                  <a:pt x="1063" y="172"/>
                </a:lnTo>
                <a:lnTo>
                  <a:pt x="1063" y="172"/>
                </a:lnTo>
                <a:lnTo>
                  <a:pt x="1063" y="175"/>
                </a:lnTo>
                <a:lnTo>
                  <a:pt x="1061" y="175"/>
                </a:lnTo>
                <a:lnTo>
                  <a:pt x="1058" y="175"/>
                </a:lnTo>
                <a:lnTo>
                  <a:pt x="1058" y="175"/>
                </a:lnTo>
                <a:lnTo>
                  <a:pt x="1061" y="175"/>
                </a:lnTo>
                <a:lnTo>
                  <a:pt x="1065" y="175"/>
                </a:lnTo>
                <a:close/>
                <a:moveTo>
                  <a:pt x="827" y="217"/>
                </a:moveTo>
                <a:lnTo>
                  <a:pt x="829" y="217"/>
                </a:lnTo>
                <a:lnTo>
                  <a:pt x="832" y="217"/>
                </a:lnTo>
                <a:lnTo>
                  <a:pt x="832" y="217"/>
                </a:lnTo>
                <a:lnTo>
                  <a:pt x="829" y="215"/>
                </a:lnTo>
                <a:lnTo>
                  <a:pt x="829" y="215"/>
                </a:lnTo>
                <a:lnTo>
                  <a:pt x="827" y="217"/>
                </a:lnTo>
                <a:lnTo>
                  <a:pt x="827" y="217"/>
                </a:lnTo>
                <a:lnTo>
                  <a:pt x="827" y="217"/>
                </a:lnTo>
                <a:close/>
                <a:moveTo>
                  <a:pt x="378" y="276"/>
                </a:moveTo>
                <a:lnTo>
                  <a:pt x="380" y="276"/>
                </a:lnTo>
                <a:lnTo>
                  <a:pt x="380" y="276"/>
                </a:lnTo>
                <a:lnTo>
                  <a:pt x="376" y="276"/>
                </a:lnTo>
                <a:lnTo>
                  <a:pt x="373" y="276"/>
                </a:lnTo>
                <a:lnTo>
                  <a:pt x="373" y="276"/>
                </a:lnTo>
                <a:lnTo>
                  <a:pt x="373" y="276"/>
                </a:lnTo>
                <a:lnTo>
                  <a:pt x="378" y="276"/>
                </a:lnTo>
                <a:close/>
                <a:moveTo>
                  <a:pt x="198" y="394"/>
                </a:moveTo>
                <a:lnTo>
                  <a:pt x="201" y="397"/>
                </a:lnTo>
                <a:lnTo>
                  <a:pt x="206" y="397"/>
                </a:lnTo>
                <a:lnTo>
                  <a:pt x="206" y="399"/>
                </a:lnTo>
                <a:lnTo>
                  <a:pt x="206" y="399"/>
                </a:lnTo>
                <a:lnTo>
                  <a:pt x="206" y="399"/>
                </a:lnTo>
                <a:lnTo>
                  <a:pt x="208" y="399"/>
                </a:lnTo>
                <a:lnTo>
                  <a:pt x="208" y="399"/>
                </a:lnTo>
                <a:lnTo>
                  <a:pt x="208" y="397"/>
                </a:lnTo>
                <a:lnTo>
                  <a:pt x="213" y="397"/>
                </a:lnTo>
                <a:lnTo>
                  <a:pt x="215" y="397"/>
                </a:lnTo>
                <a:lnTo>
                  <a:pt x="217" y="397"/>
                </a:lnTo>
                <a:lnTo>
                  <a:pt x="220" y="394"/>
                </a:lnTo>
                <a:lnTo>
                  <a:pt x="220" y="394"/>
                </a:lnTo>
                <a:lnTo>
                  <a:pt x="220" y="394"/>
                </a:lnTo>
                <a:lnTo>
                  <a:pt x="222" y="392"/>
                </a:lnTo>
                <a:lnTo>
                  <a:pt x="222" y="392"/>
                </a:lnTo>
                <a:lnTo>
                  <a:pt x="224" y="390"/>
                </a:lnTo>
                <a:lnTo>
                  <a:pt x="224" y="390"/>
                </a:lnTo>
                <a:lnTo>
                  <a:pt x="227" y="390"/>
                </a:lnTo>
                <a:lnTo>
                  <a:pt x="224" y="387"/>
                </a:lnTo>
                <a:lnTo>
                  <a:pt x="224" y="387"/>
                </a:lnTo>
                <a:lnTo>
                  <a:pt x="222" y="387"/>
                </a:lnTo>
                <a:lnTo>
                  <a:pt x="222" y="387"/>
                </a:lnTo>
                <a:lnTo>
                  <a:pt x="222" y="387"/>
                </a:lnTo>
                <a:lnTo>
                  <a:pt x="222" y="387"/>
                </a:lnTo>
                <a:lnTo>
                  <a:pt x="220" y="387"/>
                </a:lnTo>
                <a:lnTo>
                  <a:pt x="217" y="387"/>
                </a:lnTo>
                <a:lnTo>
                  <a:pt x="217" y="387"/>
                </a:lnTo>
                <a:lnTo>
                  <a:pt x="217" y="387"/>
                </a:lnTo>
                <a:lnTo>
                  <a:pt x="213" y="387"/>
                </a:lnTo>
                <a:lnTo>
                  <a:pt x="210" y="390"/>
                </a:lnTo>
                <a:lnTo>
                  <a:pt x="210" y="390"/>
                </a:lnTo>
                <a:lnTo>
                  <a:pt x="208" y="390"/>
                </a:lnTo>
                <a:lnTo>
                  <a:pt x="201" y="390"/>
                </a:lnTo>
                <a:lnTo>
                  <a:pt x="201" y="390"/>
                </a:lnTo>
                <a:lnTo>
                  <a:pt x="198" y="390"/>
                </a:lnTo>
                <a:lnTo>
                  <a:pt x="196" y="392"/>
                </a:lnTo>
                <a:lnTo>
                  <a:pt x="198" y="394"/>
                </a:lnTo>
                <a:lnTo>
                  <a:pt x="198" y="394"/>
                </a:lnTo>
                <a:close/>
                <a:moveTo>
                  <a:pt x="503" y="378"/>
                </a:moveTo>
                <a:lnTo>
                  <a:pt x="503" y="378"/>
                </a:lnTo>
                <a:lnTo>
                  <a:pt x="503" y="378"/>
                </a:lnTo>
                <a:lnTo>
                  <a:pt x="501" y="378"/>
                </a:lnTo>
                <a:lnTo>
                  <a:pt x="501" y="378"/>
                </a:lnTo>
                <a:lnTo>
                  <a:pt x="498" y="378"/>
                </a:lnTo>
                <a:lnTo>
                  <a:pt x="498" y="378"/>
                </a:lnTo>
                <a:lnTo>
                  <a:pt x="498" y="378"/>
                </a:lnTo>
                <a:lnTo>
                  <a:pt x="501" y="378"/>
                </a:lnTo>
                <a:lnTo>
                  <a:pt x="503" y="378"/>
                </a:lnTo>
                <a:close/>
                <a:moveTo>
                  <a:pt x="489" y="392"/>
                </a:moveTo>
                <a:lnTo>
                  <a:pt x="489" y="392"/>
                </a:lnTo>
                <a:lnTo>
                  <a:pt x="489" y="392"/>
                </a:lnTo>
                <a:lnTo>
                  <a:pt x="491" y="390"/>
                </a:lnTo>
                <a:lnTo>
                  <a:pt x="491" y="390"/>
                </a:lnTo>
                <a:lnTo>
                  <a:pt x="494" y="387"/>
                </a:lnTo>
                <a:lnTo>
                  <a:pt x="496" y="387"/>
                </a:lnTo>
                <a:lnTo>
                  <a:pt x="496" y="387"/>
                </a:lnTo>
                <a:lnTo>
                  <a:pt x="496" y="385"/>
                </a:lnTo>
                <a:lnTo>
                  <a:pt x="498" y="385"/>
                </a:lnTo>
                <a:lnTo>
                  <a:pt x="496" y="385"/>
                </a:lnTo>
                <a:lnTo>
                  <a:pt x="496" y="385"/>
                </a:lnTo>
                <a:lnTo>
                  <a:pt x="496" y="387"/>
                </a:lnTo>
                <a:lnTo>
                  <a:pt x="496" y="385"/>
                </a:lnTo>
                <a:lnTo>
                  <a:pt x="496" y="385"/>
                </a:lnTo>
                <a:lnTo>
                  <a:pt x="496" y="385"/>
                </a:lnTo>
                <a:lnTo>
                  <a:pt x="494" y="387"/>
                </a:lnTo>
                <a:lnTo>
                  <a:pt x="491" y="387"/>
                </a:lnTo>
                <a:lnTo>
                  <a:pt x="491" y="387"/>
                </a:lnTo>
                <a:lnTo>
                  <a:pt x="491" y="390"/>
                </a:lnTo>
                <a:lnTo>
                  <a:pt x="489" y="390"/>
                </a:lnTo>
                <a:lnTo>
                  <a:pt x="489" y="390"/>
                </a:lnTo>
                <a:lnTo>
                  <a:pt x="489" y="390"/>
                </a:lnTo>
                <a:lnTo>
                  <a:pt x="489" y="392"/>
                </a:lnTo>
                <a:close/>
                <a:moveTo>
                  <a:pt x="517" y="387"/>
                </a:moveTo>
                <a:lnTo>
                  <a:pt x="515" y="387"/>
                </a:lnTo>
                <a:lnTo>
                  <a:pt x="515" y="385"/>
                </a:lnTo>
                <a:lnTo>
                  <a:pt x="515" y="385"/>
                </a:lnTo>
                <a:lnTo>
                  <a:pt x="513" y="385"/>
                </a:lnTo>
                <a:lnTo>
                  <a:pt x="510" y="387"/>
                </a:lnTo>
                <a:lnTo>
                  <a:pt x="510" y="387"/>
                </a:lnTo>
                <a:lnTo>
                  <a:pt x="510" y="387"/>
                </a:lnTo>
                <a:lnTo>
                  <a:pt x="510" y="387"/>
                </a:lnTo>
                <a:lnTo>
                  <a:pt x="510" y="387"/>
                </a:lnTo>
                <a:lnTo>
                  <a:pt x="508" y="390"/>
                </a:lnTo>
                <a:lnTo>
                  <a:pt x="508" y="390"/>
                </a:lnTo>
                <a:lnTo>
                  <a:pt x="513" y="387"/>
                </a:lnTo>
                <a:lnTo>
                  <a:pt x="517" y="387"/>
                </a:lnTo>
                <a:lnTo>
                  <a:pt x="517" y="387"/>
                </a:lnTo>
                <a:lnTo>
                  <a:pt x="520" y="387"/>
                </a:lnTo>
                <a:lnTo>
                  <a:pt x="520" y="387"/>
                </a:lnTo>
                <a:lnTo>
                  <a:pt x="517" y="387"/>
                </a:lnTo>
                <a:close/>
                <a:moveTo>
                  <a:pt x="482" y="394"/>
                </a:moveTo>
                <a:lnTo>
                  <a:pt x="484" y="392"/>
                </a:lnTo>
                <a:lnTo>
                  <a:pt x="484" y="392"/>
                </a:lnTo>
                <a:lnTo>
                  <a:pt x="482" y="392"/>
                </a:lnTo>
                <a:lnTo>
                  <a:pt x="480" y="394"/>
                </a:lnTo>
                <a:lnTo>
                  <a:pt x="482" y="394"/>
                </a:lnTo>
                <a:lnTo>
                  <a:pt x="482" y="394"/>
                </a:lnTo>
                <a:close/>
                <a:moveTo>
                  <a:pt x="383" y="428"/>
                </a:moveTo>
                <a:lnTo>
                  <a:pt x="383" y="428"/>
                </a:lnTo>
                <a:lnTo>
                  <a:pt x="383" y="425"/>
                </a:lnTo>
                <a:lnTo>
                  <a:pt x="383" y="428"/>
                </a:lnTo>
                <a:lnTo>
                  <a:pt x="383" y="425"/>
                </a:lnTo>
                <a:lnTo>
                  <a:pt x="380" y="425"/>
                </a:lnTo>
                <a:lnTo>
                  <a:pt x="380" y="428"/>
                </a:lnTo>
                <a:lnTo>
                  <a:pt x="378" y="428"/>
                </a:lnTo>
                <a:lnTo>
                  <a:pt x="378" y="425"/>
                </a:lnTo>
                <a:lnTo>
                  <a:pt x="378" y="425"/>
                </a:lnTo>
                <a:lnTo>
                  <a:pt x="378" y="425"/>
                </a:lnTo>
                <a:lnTo>
                  <a:pt x="378" y="425"/>
                </a:lnTo>
                <a:lnTo>
                  <a:pt x="373" y="425"/>
                </a:lnTo>
                <a:lnTo>
                  <a:pt x="373" y="425"/>
                </a:lnTo>
                <a:lnTo>
                  <a:pt x="373" y="428"/>
                </a:lnTo>
                <a:lnTo>
                  <a:pt x="371" y="428"/>
                </a:lnTo>
                <a:lnTo>
                  <a:pt x="371" y="428"/>
                </a:lnTo>
                <a:lnTo>
                  <a:pt x="371" y="428"/>
                </a:lnTo>
                <a:lnTo>
                  <a:pt x="369" y="428"/>
                </a:lnTo>
                <a:lnTo>
                  <a:pt x="366" y="430"/>
                </a:lnTo>
                <a:lnTo>
                  <a:pt x="359" y="432"/>
                </a:lnTo>
                <a:lnTo>
                  <a:pt x="359" y="432"/>
                </a:lnTo>
                <a:lnTo>
                  <a:pt x="361" y="435"/>
                </a:lnTo>
                <a:lnTo>
                  <a:pt x="364" y="435"/>
                </a:lnTo>
                <a:lnTo>
                  <a:pt x="364" y="432"/>
                </a:lnTo>
                <a:lnTo>
                  <a:pt x="366" y="432"/>
                </a:lnTo>
                <a:lnTo>
                  <a:pt x="366" y="432"/>
                </a:lnTo>
                <a:lnTo>
                  <a:pt x="369" y="432"/>
                </a:lnTo>
                <a:lnTo>
                  <a:pt x="371" y="432"/>
                </a:lnTo>
                <a:lnTo>
                  <a:pt x="371" y="430"/>
                </a:lnTo>
                <a:lnTo>
                  <a:pt x="373" y="430"/>
                </a:lnTo>
                <a:lnTo>
                  <a:pt x="371" y="432"/>
                </a:lnTo>
                <a:lnTo>
                  <a:pt x="371" y="432"/>
                </a:lnTo>
                <a:lnTo>
                  <a:pt x="373" y="430"/>
                </a:lnTo>
                <a:lnTo>
                  <a:pt x="373" y="432"/>
                </a:lnTo>
                <a:lnTo>
                  <a:pt x="376" y="430"/>
                </a:lnTo>
                <a:lnTo>
                  <a:pt x="376" y="430"/>
                </a:lnTo>
                <a:lnTo>
                  <a:pt x="376" y="430"/>
                </a:lnTo>
                <a:lnTo>
                  <a:pt x="376" y="430"/>
                </a:lnTo>
                <a:lnTo>
                  <a:pt x="378" y="428"/>
                </a:lnTo>
                <a:lnTo>
                  <a:pt x="378" y="428"/>
                </a:lnTo>
                <a:lnTo>
                  <a:pt x="378" y="430"/>
                </a:lnTo>
                <a:lnTo>
                  <a:pt x="378" y="430"/>
                </a:lnTo>
                <a:lnTo>
                  <a:pt x="378" y="430"/>
                </a:lnTo>
                <a:lnTo>
                  <a:pt x="378" y="430"/>
                </a:lnTo>
                <a:lnTo>
                  <a:pt x="380" y="430"/>
                </a:lnTo>
                <a:lnTo>
                  <a:pt x="383" y="430"/>
                </a:lnTo>
                <a:lnTo>
                  <a:pt x="385" y="428"/>
                </a:lnTo>
                <a:lnTo>
                  <a:pt x="385" y="428"/>
                </a:lnTo>
                <a:lnTo>
                  <a:pt x="383" y="428"/>
                </a:lnTo>
                <a:close/>
                <a:moveTo>
                  <a:pt x="354" y="437"/>
                </a:moveTo>
                <a:lnTo>
                  <a:pt x="354" y="437"/>
                </a:lnTo>
                <a:lnTo>
                  <a:pt x="354" y="437"/>
                </a:lnTo>
                <a:lnTo>
                  <a:pt x="354" y="435"/>
                </a:lnTo>
                <a:lnTo>
                  <a:pt x="354" y="435"/>
                </a:lnTo>
                <a:lnTo>
                  <a:pt x="354" y="435"/>
                </a:lnTo>
                <a:lnTo>
                  <a:pt x="352" y="435"/>
                </a:lnTo>
                <a:lnTo>
                  <a:pt x="352" y="435"/>
                </a:lnTo>
                <a:lnTo>
                  <a:pt x="352" y="435"/>
                </a:lnTo>
                <a:lnTo>
                  <a:pt x="354" y="437"/>
                </a:lnTo>
                <a:lnTo>
                  <a:pt x="354" y="437"/>
                </a:lnTo>
                <a:close/>
                <a:moveTo>
                  <a:pt x="385" y="420"/>
                </a:moveTo>
                <a:lnTo>
                  <a:pt x="380" y="423"/>
                </a:lnTo>
                <a:lnTo>
                  <a:pt x="380" y="423"/>
                </a:lnTo>
                <a:lnTo>
                  <a:pt x="380" y="423"/>
                </a:lnTo>
                <a:lnTo>
                  <a:pt x="380" y="425"/>
                </a:lnTo>
                <a:lnTo>
                  <a:pt x="380" y="425"/>
                </a:lnTo>
                <a:lnTo>
                  <a:pt x="383" y="423"/>
                </a:lnTo>
                <a:lnTo>
                  <a:pt x="385" y="423"/>
                </a:lnTo>
                <a:lnTo>
                  <a:pt x="385" y="423"/>
                </a:lnTo>
                <a:lnTo>
                  <a:pt x="385" y="423"/>
                </a:lnTo>
                <a:lnTo>
                  <a:pt x="385" y="420"/>
                </a:lnTo>
                <a:lnTo>
                  <a:pt x="385" y="420"/>
                </a:lnTo>
                <a:close/>
                <a:moveTo>
                  <a:pt x="503" y="387"/>
                </a:moveTo>
                <a:lnTo>
                  <a:pt x="501" y="390"/>
                </a:lnTo>
                <a:lnTo>
                  <a:pt x="496" y="392"/>
                </a:lnTo>
                <a:lnTo>
                  <a:pt x="491" y="392"/>
                </a:lnTo>
                <a:lnTo>
                  <a:pt x="489" y="394"/>
                </a:lnTo>
                <a:lnTo>
                  <a:pt x="484" y="394"/>
                </a:lnTo>
                <a:lnTo>
                  <a:pt x="484" y="397"/>
                </a:lnTo>
                <a:lnTo>
                  <a:pt x="482" y="397"/>
                </a:lnTo>
                <a:lnTo>
                  <a:pt x="480" y="399"/>
                </a:lnTo>
                <a:lnTo>
                  <a:pt x="480" y="399"/>
                </a:lnTo>
                <a:lnTo>
                  <a:pt x="482" y="399"/>
                </a:lnTo>
                <a:lnTo>
                  <a:pt x="482" y="397"/>
                </a:lnTo>
                <a:lnTo>
                  <a:pt x="484" y="397"/>
                </a:lnTo>
                <a:lnTo>
                  <a:pt x="484" y="397"/>
                </a:lnTo>
                <a:lnTo>
                  <a:pt x="487" y="397"/>
                </a:lnTo>
                <a:lnTo>
                  <a:pt x="487" y="397"/>
                </a:lnTo>
                <a:lnTo>
                  <a:pt x="489" y="397"/>
                </a:lnTo>
                <a:lnTo>
                  <a:pt x="489" y="394"/>
                </a:lnTo>
                <a:lnTo>
                  <a:pt x="489" y="394"/>
                </a:lnTo>
                <a:lnTo>
                  <a:pt x="491" y="394"/>
                </a:lnTo>
                <a:lnTo>
                  <a:pt x="494" y="394"/>
                </a:lnTo>
                <a:lnTo>
                  <a:pt x="494" y="392"/>
                </a:lnTo>
                <a:lnTo>
                  <a:pt x="503" y="390"/>
                </a:lnTo>
                <a:lnTo>
                  <a:pt x="503" y="390"/>
                </a:lnTo>
                <a:lnTo>
                  <a:pt x="503" y="387"/>
                </a:lnTo>
                <a:lnTo>
                  <a:pt x="503" y="387"/>
                </a:lnTo>
                <a:lnTo>
                  <a:pt x="503" y="387"/>
                </a:lnTo>
                <a:close/>
                <a:moveTo>
                  <a:pt x="364" y="437"/>
                </a:moveTo>
                <a:lnTo>
                  <a:pt x="364" y="437"/>
                </a:lnTo>
                <a:lnTo>
                  <a:pt x="359" y="437"/>
                </a:lnTo>
                <a:lnTo>
                  <a:pt x="359" y="437"/>
                </a:lnTo>
                <a:lnTo>
                  <a:pt x="359" y="437"/>
                </a:lnTo>
                <a:lnTo>
                  <a:pt x="361" y="435"/>
                </a:lnTo>
                <a:lnTo>
                  <a:pt x="361" y="435"/>
                </a:lnTo>
                <a:lnTo>
                  <a:pt x="359" y="435"/>
                </a:lnTo>
                <a:lnTo>
                  <a:pt x="357" y="435"/>
                </a:lnTo>
                <a:lnTo>
                  <a:pt x="357" y="435"/>
                </a:lnTo>
                <a:lnTo>
                  <a:pt x="357" y="437"/>
                </a:lnTo>
                <a:lnTo>
                  <a:pt x="357" y="437"/>
                </a:lnTo>
                <a:lnTo>
                  <a:pt x="354" y="437"/>
                </a:lnTo>
                <a:lnTo>
                  <a:pt x="354" y="437"/>
                </a:lnTo>
                <a:lnTo>
                  <a:pt x="354" y="437"/>
                </a:lnTo>
                <a:lnTo>
                  <a:pt x="352" y="437"/>
                </a:lnTo>
                <a:lnTo>
                  <a:pt x="352" y="437"/>
                </a:lnTo>
                <a:lnTo>
                  <a:pt x="350" y="437"/>
                </a:lnTo>
                <a:lnTo>
                  <a:pt x="350" y="439"/>
                </a:lnTo>
                <a:lnTo>
                  <a:pt x="350" y="439"/>
                </a:lnTo>
                <a:lnTo>
                  <a:pt x="347" y="439"/>
                </a:lnTo>
                <a:lnTo>
                  <a:pt x="347" y="439"/>
                </a:lnTo>
                <a:lnTo>
                  <a:pt x="350" y="437"/>
                </a:lnTo>
                <a:lnTo>
                  <a:pt x="350" y="437"/>
                </a:lnTo>
                <a:lnTo>
                  <a:pt x="347" y="437"/>
                </a:lnTo>
                <a:lnTo>
                  <a:pt x="347" y="437"/>
                </a:lnTo>
                <a:lnTo>
                  <a:pt x="347" y="437"/>
                </a:lnTo>
                <a:lnTo>
                  <a:pt x="345" y="437"/>
                </a:lnTo>
                <a:lnTo>
                  <a:pt x="343" y="437"/>
                </a:lnTo>
                <a:lnTo>
                  <a:pt x="343" y="439"/>
                </a:lnTo>
                <a:lnTo>
                  <a:pt x="343" y="439"/>
                </a:lnTo>
                <a:lnTo>
                  <a:pt x="345" y="439"/>
                </a:lnTo>
                <a:lnTo>
                  <a:pt x="343" y="442"/>
                </a:lnTo>
                <a:lnTo>
                  <a:pt x="343" y="439"/>
                </a:lnTo>
                <a:lnTo>
                  <a:pt x="340" y="442"/>
                </a:lnTo>
                <a:lnTo>
                  <a:pt x="340" y="442"/>
                </a:lnTo>
                <a:lnTo>
                  <a:pt x="338" y="444"/>
                </a:lnTo>
                <a:lnTo>
                  <a:pt x="335" y="446"/>
                </a:lnTo>
                <a:lnTo>
                  <a:pt x="335" y="446"/>
                </a:lnTo>
                <a:lnTo>
                  <a:pt x="335" y="446"/>
                </a:lnTo>
                <a:lnTo>
                  <a:pt x="335" y="446"/>
                </a:lnTo>
                <a:lnTo>
                  <a:pt x="335" y="444"/>
                </a:lnTo>
                <a:lnTo>
                  <a:pt x="338" y="442"/>
                </a:lnTo>
                <a:lnTo>
                  <a:pt x="338" y="442"/>
                </a:lnTo>
                <a:lnTo>
                  <a:pt x="338" y="442"/>
                </a:lnTo>
                <a:lnTo>
                  <a:pt x="338" y="442"/>
                </a:lnTo>
                <a:lnTo>
                  <a:pt x="338" y="442"/>
                </a:lnTo>
                <a:lnTo>
                  <a:pt x="338" y="439"/>
                </a:lnTo>
                <a:lnTo>
                  <a:pt x="335" y="439"/>
                </a:lnTo>
                <a:lnTo>
                  <a:pt x="335" y="442"/>
                </a:lnTo>
                <a:lnTo>
                  <a:pt x="331" y="442"/>
                </a:lnTo>
                <a:lnTo>
                  <a:pt x="328" y="442"/>
                </a:lnTo>
                <a:lnTo>
                  <a:pt x="324" y="444"/>
                </a:lnTo>
                <a:lnTo>
                  <a:pt x="321" y="446"/>
                </a:lnTo>
                <a:lnTo>
                  <a:pt x="321" y="446"/>
                </a:lnTo>
                <a:lnTo>
                  <a:pt x="321" y="449"/>
                </a:lnTo>
                <a:lnTo>
                  <a:pt x="317" y="454"/>
                </a:lnTo>
                <a:lnTo>
                  <a:pt x="317" y="456"/>
                </a:lnTo>
                <a:lnTo>
                  <a:pt x="319" y="456"/>
                </a:lnTo>
                <a:lnTo>
                  <a:pt x="321" y="454"/>
                </a:lnTo>
                <a:lnTo>
                  <a:pt x="321" y="454"/>
                </a:lnTo>
                <a:lnTo>
                  <a:pt x="321" y="454"/>
                </a:lnTo>
                <a:lnTo>
                  <a:pt x="324" y="451"/>
                </a:lnTo>
                <a:lnTo>
                  <a:pt x="324" y="451"/>
                </a:lnTo>
                <a:lnTo>
                  <a:pt x="324" y="451"/>
                </a:lnTo>
                <a:lnTo>
                  <a:pt x="321" y="451"/>
                </a:lnTo>
                <a:lnTo>
                  <a:pt x="321" y="451"/>
                </a:lnTo>
                <a:lnTo>
                  <a:pt x="321" y="451"/>
                </a:lnTo>
                <a:lnTo>
                  <a:pt x="324" y="451"/>
                </a:lnTo>
                <a:lnTo>
                  <a:pt x="326" y="451"/>
                </a:lnTo>
                <a:lnTo>
                  <a:pt x="326" y="451"/>
                </a:lnTo>
                <a:lnTo>
                  <a:pt x="326" y="451"/>
                </a:lnTo>
                <a:lnTo>
                  <a:pt x="326" y="451"/>
                </a:lnTo>
                <a:lnTo>
                  <a:pt x="324" y="451"/>
                </a:lnTo>
                <a:lnTo>
                  <a:pt x="324" y="454"/>
                </a:lnTo>
                <a:lnTo>
                  <a:pt x="324" y="454"/>
                </a:lnTo>
                <a:lnTo>
                  <a:pt x="326" y="451"/>
                </a:lnTo>
                <a:lnTo>
                  <a:pt x="326" y="454"/>
                </a:lnTo>
                <a:lnTo>
                  <a:pt x="328" y="454"/>
                </a:lnTo>
                <a:lnTo>
                  <a:pt x="328" y="454"/>
                </a:lnTo>
                <a:lnTo>
                  <a:pt x="319" y="456"/>
                </a:lnTo>
                <a:lnTo>
                  <a:pt x="319" y="458"/>
                </a:lnTo>
                <a:lnTo>
                  <a:pt x="319" y="458"/>
                </a:lnTo>
                <a:lnTo>
                  <a:pt x="319" y="458"/>
                </a:lnTo>
                <a:lnTo>
                  <a:pt x="319" y="458"/>
                </a:lnTo>
                <a:lnTo>
                  <a:pt x="326" y="456"/>
                </a:lnTo>
                <a:lnTo>
                  <a:pt x="328" y="454"/>
                </a:lnTo>
                <a:lnTo>
                  <a:pt x="331" y="454"/>
                </a:lnTo>
                <a:lnTo>
                  <a:pt x="331" y="454"/>
                </a:lnTo>
                <a:lnTo>
                  <a:pt x="331" y="454"/>
                </a:lnTo>
                <a:lnTo>
                  <a:pt x="331" y="451"/>
                </a:lnTo>
                <a:lnTo>
                  <a:pt x="333" y="451"/>
                </a:lnTo>
                <a:lnTo>
                  <a:pt x="333" y="451"/>
                </a:lnTo>
                <a:lnTo>
                  <a:pt x="335" y="451"/>
                </a:lnTo>
                <a:lnTo>
                  <a:pt x="335" y="449"/>
                </a:lnTo>
                <a:lnTo>
                  <a:pt x="340" y="449"/>
                </a:lnTo>
                <a:lnTo>
                  <a:pt x="345" y="449"/>
                </a:lnTo>
                <a:lnTo>
                  <a:pt x="347" y="449"/>
                </a:lnTo>
                <a:lnTo>
                  <a:pt x="350" y="446"/>
                </a:lnTo>
                <a:lnTo>
                  <a:pt x="350" y="446"/>
                </a:lnTo>
                <a:lnTo>
                  <a:pt x="352" y="446"/>
                </a:lnTo>
                <a:lnTo>
                  <a:pt x="352" y="446"/>
                </a:lnTo>
                <a:lnTo>
                  <a:pt x="352" y="446"/>
                </a:lnTo>
                <a:lnTo>
                  <a:pt x="352" y="444"/>
                </a:lnTo>
                <a:lnTo>
                  <a:pt x="352" y="444"/>
                </a:lnTo>
                <a:lnTo>
                  <a:pt x="350" y="444"/>
                </a:lnTo>
                <a:lnTo>
                  <a:pt x="350" y="444"/>
                </a:lnTo>
                <a:lnTo>
                  <a:pt x="352" y="444"/>
                </a:lnTo>
                <a:lnTo>
                  <a:pt x="352" y="444"/>
                </a:lnTo>
                <a:lnTo>
                  <a:pt x="354" y="444"/>
                </a:lnTo>
                <a:lnTo>
                  <a:pt x="357" y="444"/>
                </a:lnTo>
                <a:lnTo>
                  <a:pt x="359" y="444"/>
                </a:lnTo>
                <a:lnTo>
                  <a:pt x="359" y="444"/>
                </a:lnTo>
                <a:lnTo>
                  <a:pt x="361" y="444"/>
                </a:lnTo>
                <a:lnTo>
                  <a:pt x="364" y="442"/>
                </a:lnTo>
                <a:lnTo>
                  <a:pt x="364" y="442"/>
                </a:lnTo>
                <a:lnTo>
                  <a:pt x="364" y="442"/>
                </a:lnTo>
                <a:lnTo>
                  <a:pt x="364" y="442"/>
                </a:lnTo>
                <a:lnTo>
                  <a:pt x="364" y="439"/>
                </a:lnTo>
                <a:lnTo>
                  <a:pt x="364" y="439"/>
                </a:lnTo>
                <a:lnTo>
                  <a:pt x="366" y="437"/>
                </a:lnTo>
                <a:lnTo>
                  <a:pt x="366" y="437"/>
                </a:lnTo>
                <a:lnTo>
                  <a:pt x="366" y="437"/>
                </a:lnTo>
                <a:lnTo>
                  <a:pt x="366" y="437"/>
                </a:lnTo>
                <a:lnTo>
                  <a:pt x="364" y="437"/>
                </a:lnTo>
                <a:close/>
                <a:moveTo>
                  <a:pt x="614" y="1124"/>
                </a:moveTo>
                <a:lnTo>
                  <a:pt x="614" y="1122"/>
                </a:lnTo>
                <a:lnTo>
                  <a:pt x="614" y="1122"/>
                </a:lnTo>
                <a:lnTo>
                  <a:pt x="614" y="1120"/>
                </a:lnTo>
                <a:lnTo>
                  <a:pt x="614" y="1120"/>
                </a:lnTo>
                <a:lnTo>
                  <a:pt x="617" y="1113"/>
                </a:lnTo>
                <a:lnTo>
                  <a:pt x="617" y="1110"/>
                </a:lnTo>
                <a:lnTo>
                  <a:pt x="614" y="1117"/>
                </a:lnTo>
                <a:lnTo>
                  <a:pt x="612" y="1122"/>
                </a:lnTo>
                <a:lnTo>
                  <a:pt x="612" y="1122"/>
                </a:lnTo>
                <a:lnTo>
                  <a:pt x="614" y="1122"/>
                </a:lnTo>
                <a:lnTo>
                  <a:pt x="614" y="1124"/>
                </a:lnTo>
                <a:lnTo>
                  <a:pt x="614" y="1127"/>
                </a:lnTo>
                <a:lnTo>
                  <a:pt x="614" y="1127"/>
                </a:lnTo>
                <a:lnTo>
                  <a:pt x="614" y="1127"/>
                </a:lnTo>
                <a:lnTo>
                  <a:pt x="614" y="1124"/>
                </a:lnTo>
                <a:close/>
                <a:moveTo>
                  <a:pt x="579" y="1046"/>
                </a:moveTo>
                <a:lnTo>
                  <a:pt x="579" y="1046"/>
                </a:lnTo>
                <a:lnTo>
                  <a:pt x="579" y="1046"/>
                </a:lnTo>
                <a:lnTo>
                  <a:pt x="576" y="1049"/>
                </a:lnTo>
                <a:lnTo>
                  <a:pt x="574" y="1051"/>
                </a:lnTo>
                <a:lnTo>
                  <a:pt x="576" y="1053"/>
                </a:lnTo>
                <a:lnTo>
                  <a:pt x="579" y="1051"/>
                </a:lnTo>
                <a:lnTo>
                  <a:pt x="579" y="1049"/>
                </a:lnTo>
                <a:lnTo>
                  <a:pt x="579" y="1046"/>
                </a:lnTo>
                <a:close/>
                <a:moveTo>
                  <a:pt x="617" y="1127"/>
                </a:moveTo>
                <a:lnTo>
                  <a:pt x="617" y="1127"/>
                </a:lnTo>
                <a:lnTo>
                  <a:pt x="619" y="1131"/>
                </a:lnTo>
                <a:lnTo>
                  <a:pt x="621" y="1129"/>
                </a:lnTo>
                <a:lnTo>
                  <a:pt x="619" y="1127"/>
                </a:lnTo>
                <a:lnTo>
                  <a:pt x="617" y="1127"/>
                </a:lnTo>
                <a:close/>
                <a:moveTo>
                  <a:pt x="1240" y="116"/>
                </a:moveTo>
                <a:lnTo>
                  <a:pt x="1243" y="113"/>
                </a:lnTo>
                <a:lnTo>
                  <a:pt x="1250" y="111"/>
                </a:lnTo>
                <a:lnTo>
                  <a:pt x="1257" y="109"/>
                </a:lnTo>
                <a:lnTo>
                  <a:pt x="1257" y="109"/>
                </a:lnTo>
                <a:lnTo>
                  <a:pt x="1261" y="106"/>
                </a:lnTo>
                <a:lnTo>
                  <a:pt x="1261" y="106"/>
                </a:lnTo>
                <a:lnTo>
                  <a:pt x="1261" y="106"/>
                </a:lnTo>
                <a:lnTo>
                  <a:pt x="1259" y="106"/>
                </a:lnTo>
                <a:lnTo>
                  <a:pt x="1257" y="106"/>
                </a:lnTo>
                <a:lnTo>
                  <a:pt x="1252" y="109"/>
                </a:lnTo>
                <a:lnTo>
                  <a:pt x="1247" y="109"/>
                </a:lnTo>
                <a:lnTo>
                  <a:pt x="1245" y="109"/>
                </a:lnTo>
                <a:lnTo>
                  <a:pt x="1235" y="111"/>
                </a:lnTo>
                <a:lnTo>
                  <a:pt x="1231" y="113"/>
                </a:lnTo>
                <a:lnTo>
                  <a:pt x="1228" y="113"/>
                </a:lnTo>
                <a:lnTo>
                  <a:pt x="1228" y="113"/>
                </a:lnTo>
                <a:lnTo>
                  <a:pt x="1226" y="113"/>
                </a:lnTo>
                <a:lnTo>
                  <a:pt x="1228" y="116"/>
                </a:lnTo>
                <a:lnTo>
                  <a:pt x="1231" y="116"/>
                </a:lnTo>
                <a:lnTo>
                  <a:pt x="1233" y="116"/>
                </a:lnTo>
                <a:lnTo>
                  <a:pt x="1235" y="116"/>
                </a:lnTo>
                <a:lnTo>
                  <a:pt x="1240" y="116"/>
                </a:lnTo>
                <a:close/>
                <a:moveTo>
                  <a:pt x="132" y="503"/>
                </a:moveTo>
                <a:lnTo>
                  <a:pt x="130" y="503"/>
                </a:lnTo>
                <a:lnTo>
                  <a:pt x="132" y="505"/>
                </a:lnTo>
                <a:lnTo>
                  <a:pt x="132" y="505"/>
                </a:lnTo>
                <a:lnTo>
                  <a:pt x="135" y="505"/>
                </a:lnTo>
                <a:lnTo>
                  <a:pt x="135" y="503"/>
                </a:lnTo>
                <a:lnTo>
                  <a:pt x="135" y="503"/>
                </a:lnTo>
                <a:lnTo>
                  <a:pt x="132" y="503"/>
                </a:lnTo>
                <a:close/>
                <a:moveTo>
                  <a:pt x="85" y="508"/>
                </a:moveTo>
                <a:lnTo>
                  <a:pt x="85" y="508"/>
                </a:lnTo>
                <a:lnTo>
                  <a:pt x="85" y="508"/>
                </a:lnTo>
                <a:lnTo>
                  <a:pt x="83" y="508"/>
                </a:lnTo>
                <a:lnTo>
                  <a:pt x="83" y="508"/>
                </a:lnTo>
                <a:lnTo>
                  <a:pt x="80" y="510"/>
                </a:lnTo>
                <a:lnTo>
                  <a:pt x="80" y="510"/>
                </a:lnTo>
                <a:lnTo>
                  <a:pt x="80" y="510"/>
                </a:lnTo>
                <a:lnTo>
                  <a:pt x="80" y="510"/>
                </a:lnTo>
                <a:lnTo>
                  <a:pt x="83" y="510"/>
                </a:lnTo>
                <a:lnTo>
                  <a:pt x="85" y="508"/>
                </a:lnTo>
                <a:lnTo>
                  <a:pt x="85" y="508"/>
                </a:lnTo>
                <a:lnTo>
                  <a:pt x="85" y="508"/>
                </a:lnTo>
                <a:close/>
                <a:moveTo>
                  <a:pt x="78" y="508"/>
                </a:moveTo>
                <a:lnTo>
                  <a:pt x="76" y="508"/>
                </a:lnTo>
                <a:lnTo>
                  <a:pt x="76" y="508"/>
                </a:lnTo>
                <a:lnTo>
                  <a:pt x="73" y="510"/>
                </a:lnTo>
                <a:lnTo>
                  <a:pt x="73" y="510"/>
                </a:lnTo>
                <a:lnTo>
                  <a:pt x="73" y="510"/>
                </a:lnTo>
                <a:lnTo>
                  <a:pt x="71" y="513"/>
                </a:lnTo>
                <a:lnTo>
                  <a:pt x="71" y="513"/>
                </a:lnTo>
                <a:lnTo>
                  <a:pt x="73" y="513"/>
                </a:lnTo>
                <a:lnTo>
                  <a:pt x="73" y="513"/>
                </a:lnTo>
                <a:lnTo>
                  <a:pt x="73" y="513"/>
                </a:lnTo>
                <a:lnTo>
                  <a:pt x="76" y="510"/>
                </a:lnTo>
                <a:lnTo>
                  <a:pt x="78" y="510"/>
                </a:lnTo>
                <a:lnTo>
                  <a:pt x="78" y="510"/>
                </a:lnTo>
                <a:lnTo>
                  <a:pt x="78" y="510"/>
                </a:lnTo>
                <a:lnTo>
                  <a:pt x="78" y="510"/>
                </a:lnTo>
                <a:lnTo>
                  <a:pt x="78" y="508"/>
                </a:lnTo>
                <a:close/>
                <a:moveTo>
                  <a:pt x="340" y="449"/>
                </a:moveTo>
                <a:lnTo>
                  <a:pt x="338" y="451"/>
                </a:lnTo>
                <a:lnTo>
                  <a:pt x="335" y="451"/>
                </a:lnTo>
                <a:lnTo>
                  <a:pt x="335" y="454"/>
                </a:lnTo>
                <a:lnTo>
                  <a:pt x="338" y="454"/>
                </a:lnTo>
                <a:lnTo>
                  <a:pt x="340" y="451"/>
                </a:lnTo>
                <a:lnTo>
                  <a:pt x="340" y="451"/>
                </a:lnTo>
                <a:lnTo>
                  <a:pt x="343" y="451"/>
                </a:lnTo>
                <a:lnTo>
                  <a:pt x="343" y="451"/>
                </a:lnTo>
                <a:lnTo>
                  <a:pt x="345" y="451"/>
                </a:lnTo>
                <a:lnTo>
                  <a:pt x="345" y="451"/>
                </a:lnTo>
                <a:lnTo>
                  <a:pt x="345" y="449"/>
                </a:lnTo>
                <a:lnTo>
                  <a:pt x="340" y="449"/>
                </a:lnTo>
                <a:close/>
                <a:moveTo>
                  <a:pt x="305" y="463"/>
                </a:moveTo>
                <a:lnTo>
                  <a:pt x="302" y="463"/>
                </a:lnTo>
                <a:lnTo>
                  <a:pt x="300" y="463"/>
                </a:lnTo>
                <a:lnTo>
                  <a:pt x="300" y="465"/>
                </a:lnTo>
                <a:lnTo>
                  <a:pt x="300" y="465"/>
                </a:lnTo>
                <a:lnTo>
                  <a:pt x="300" y="465"/>
                </a:lnTo>
                <a:lnTo>
                  <a:pt x="302" y="465"/>
                </a:lnTo>
                <a:lnTo>
                  <a:pt x="307" y="463"/>
                </a:lnTo>
                <a:lnTo>
                  <a:pt x="307" y="461"/>
                </a:lnTo>
                <a:lnTo>
                  <a:pt x="309" y="461"/>
                </a:lnTo>
                <a:lnTo>
                  <a:pt x="307" y="461"/>
                </a:lnTo>
                <a:lnTo>
                  <a:pt x="305" y="463"/>
                </a:lnTo>
                <a:close/>
                <a:moveTo>
                  <a:pt x="309" y="461"/>
                </a:moveTo>
                <a:lnTo>
                  <a:pt x="309" y="463"/>
                </a:lnTo>
                <a:lnTo>
                  <a:pt x="309" y="463"/>
                </a:lnTo>
                <a:lnTo>
                  <a:pt x="309" y="463"/>
                </a:lnTo>
                <a:lnTo>
                  <a:pt x="312" y="463"/>
                </a:lnTo>
                <a:lnTo>
                  <a:pt x="312" y="463"/>
                </a:lnTo>
                <a:lnTo>
                  <a:pt x="312" y="463"/>
                </a:lnTo>
                <a:lnTo>
                  <a:pt x="314" y="461"/>
                </a:lnTo>
                <a:lnTo>
                  <a:pt x="314" y="461"/>
                </a:lnTo>
                <a:lnTo>
                  <a:pt x="312" y="461"/>
                </a:lnTo>
                <a:lnTo>
                  <a:pt x="309" y="461"/>
                </a:lnTo>
                <a:close/>
                <a:moveTo>
                  <a:pt x="149" y="494"/>
                </a:moveTo>
                <a:lnTo>
                  <a:pt x="147" y="496"/>
                </a:lnTo>
                <a:lnTo>
                  <a:pt x="147" y="496"/>
                </a:lnTo>
                <a:lnTo>
                  <a:pt x="147" y="496"/>
                </a:lnTo>
                <a:lnTo>
                  <a:pt x="149" y="496"/>
                </a:lnTo>
                <a:lnTo>
                  <a:pt x="149" y="496"/>
                </a:lnTo>
                <a:lnTo>
                  <a:pt x="151" y="494"/>
                </a:lnTo>
                <a:lnTo>
                  <a:pt x="151" y="494"/>
                </a:lnTo>
                <a:lnTo>
                  <a:pt x="151" y="494"/>
                </a:lnTo>
                <a:lnTo>
                  <a:pt x="151" y="494"/>
                </a:lnTo>
                <a:lnTo>
                  <a:pt x="149" y="494"/>
                </a:lnTo>
                <a:close/>
                <a:moveTo>
                  <a:pt x="198" y="489"/>
                </a:moveTo>
                <a:lnTo>
                  <a:pt x="198" y="489"/>
                </a:lnTo>
                <a:lnTo>
                  <a:pt x="196" y="491"/>
                </a:lnTo>
                <a:lnTo>
                  <a:pt x="196" y="491"/>
                </a:lnTo>
                <a:lnTo>
                  <a:pt x="196" y="491"/>
                </a:lnTo>
                <a:lnTo>
                  <a:pt x="194" y="491"/>
                </a:lnTo>
                <a:lnTo>
                  <a:pt x="194" y="491"/>
                </a:lnTo>
                <a:lnTo>
                  <a:pt x="196" y="491"/>
                </a:lnTo>
                <a:lnTo>
                  <a:pt x="196" y="491"/>
                </a:lnTo>
                <a:lnTo>
                  <a:pt x="196" y="491"/>
                </a:lnTo>
                <a:lnTo>
                  <a:pt x="198" y="489"/>
                </a:lnTo>
                <a:lnTo>
                  <a:pt x="198" y="489"/>
                </a:lnTo>
                <a:lnTo>
                  <a:pt x="198" y="489"/>
                </a:lnTo>
                <a:lnTo>
                  <a:pt x="198" y="489"/>
                </a:lnTo>
                <a:close/>
                <a:moveTo>
                  <a:pt x="184" y="489"/>
                </a:moveTo>
                <a:lnTo>
                  <a:pt x="184" y="489"/>
                </a:lnTo>
                <a:lnTo>
                  <a:pt x="184" y="487"/>
                </a:lnTo>
                <a:lnTo>
                  <a:pt x="187" y="487"/>
                </a:lnTo>
                <a:lnTo>
                  <a:pt x="187" y="484"/>
                </a:lnTo>
                <a:lnTo>
                  <a:pt x="187" y="484"/>
                </a:lnTo>
                <a:lnTo>
                  <a:pt x="184" y="487"/>
                </a:lnTo>
                <a:lnTo>
                  <a:pt x="184" y="487"/>
                </a:lnTo>
                <a:lnTo>
                  <a:pt x="184" y="487"/>
                </a:lnTo>
                <a:lnTo>
                  <a:pt x="184" y="487"/>
                </a:lnTo>
                <a:lnTo>
                  <a:pt x="184" y="484"/>
                </a:lnTo>
                <a:lnTo>
                  <a:pt x="184" y="484"/>
                </a:lnTo>
                <a:lnTo>
                  <a:pt x="184" y="484"/>
                </a:lnTo>
                <a:lnTo>
                  <a:pt x="184" y="484"/>
                </a:lnTo>
                <a:lnTo>
                  <a:pt x="182" y="487"/>
                </a:lnTo>
                <a:lnTo>
                  <a:pt x="182" y="487"/>
                </a:lnTo>
                <a:lnTo>
                  <a:pt x="180" y="489"/>
                </a:lnTo>
                <a:lnTo>
                  <a:pt x="177" y="489"/>
                </a:lnTo>
                <a:lnTo>
                  <a:pt x="180" y="489"/>
                </a:lnTo>
                <a:lnTo>
                  <a:pt x="180" y="489"/>
                </a:lnTo>
                <a:lnTo>
                  <a:pt x="182" y="489"/>
                </a:lnTo>
                <a:lnTo>
                  <a:pt x="184" y="489"/>
                </a:lnTo>
                <a:lnTo>
                  <a:pt x="184" y="489"/>
                </a:lnTo>
                <a:close/>
                <a:moveTo>
                  <a:pt x="196" y="491"/>
                </a:moveTo>
                <a:lnTo>
                  <a:pt x="196" y="494"/>
                </a:lnTo>
                <a:lnTo>
                  <a:pt x="196" y="494"/>
                </a:lnTo>
                <a:lnTo>
                  <a:pt x="196" y="494"/>
                </a:lnTo>
                <a:lnTo>
                  <a:pt x="196" y="494"/>
                </a:lnTo>
                <a:lnTo>
                  <a:pt x="198" y="491"/>
                </a:lnTo>
                <a:lnTo>
                  <a:pt x="196" y="491"/>
                </a:lnTo>
                <a:lnTo>
                  <a:pt x="196" y="491"/>
                </a:lnTo>
                <a:close/>
                <a:moveTo>
                  <a:pt x="187" y="487"/>
                </a:moveTo>
                <a:lnTo>
                  <a:pt x="187" y="487"/>
                </a:lnTo>
                <a:lnTo>
                  <a:pt x="189" y="487"/>
                </a:lnTo>
                <a:lnTo>
                  <a:pt x="189" y="487"/>
                </a:lnTo>
                <a:lnTo>
                  <a:pt x="187" y="487"/>
                </a:lnTo>
                <a:lnTo>
                  <a:pt x="187" y="487"/>
                </a:lnTo>
                <a:lnTo>
                  <a:pt x="187" y="487"/>
                </a:lnTo>
                <a:close/>
                <a:moveTo>
                  <a:pt x="196" y="487"/>
                </a:moveTo>
                <a:lnTo>
                  <a:pt x="196" y="487"/>
                </a:lnTo>
                <a:lnTo>
                  <a:pt x="194" y="487"/>
                </a:lnTo>
                <a:lnTo>
                  <a:pt x="191" y="489"/>
                </a:lnTo>
                <a:lnTo>
                  <a:pt x="191" y="489"/>
                </a:lnTo>
                <a:lnTo>
                  <a:pt x="189" y="491"/>
                </a:lnTo>
                <a:lnTo>
                  <a:pt x="189" y="491"/>
                </a:lnTo>
                <a:lnTo>
                  <a:pt x="187" y="491"/>
                </a:lnTo>
                <a:lnTo>
                  <a:pt x="187" y="491"/>
                </a:lnTo>
                <a:lnTo>
                  <a:pt x="187" y="491"/>
                </a:lnTo>
                <a:lnTo>
                  <a:pt x="184" y="494"/>
                </a:lnTo>
                <a:lnTo>
                  <a:pt x="182" y="494"/>
                </a:lnTo>
                <a:lnTo>
                  <a:pt x="184" y="494"/>
                </a:lnTo>
                <a:lnTo>
                  <a:pt x="187" y="491"/>
                </a:lnTo>
                <a:lnTo>
                  <a:pt x="189" y="491"/>
                </a:lnTo>
                <a:lnTo>
                  <a:pt x="189" y="491"/>
                </a:lnTo>
                <a:lnTo>
                  <a:pt x="191" y="491"/>
                </a:lnTo>
                <a:lnTo>
                  <a:pt x="191" y="491"/>
                </a:lnTo>
                <a:lnTo>
                  <a:pt x="194" y="489"/>
                </a:lnTo>
                <a:lnTo>
                  <a:pt x="194" y="489"/>
                </a:lnTo>
                <a:lnTo>
                  <a:pt x="194" y="489"/>
                </a:lnTo>
                <a:lnTo>
                  <a:pt x="196" y="487"/>
                </a:lnTo>
                <a:close/>
              </a:path>
            </a:pathLst>
          </a:custGeom>
          <a:no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dirty="0"/>
          </a:p>
        </p:txBody>
      </p:sp>
      <p:sp>
        <p:nvSpPr>
          <p:cNvPr id="17" name="Rectangle 16"/>
          <p:cNvSpPr/>
          <p:nvPr userDrawn="1"/>
        </p:nvSpPr>
        <p:spPr>
          <a:xfrm>
            <a:off x="2843808" y="4659982"/>
            <a:ext cx="14401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cxnSp>
        <p:nvCxnSpPr>
          <p:cNvPr id="2" name="Straight Connector 1"/>
          <p:cNvCxnSpPr/>
          <p:nvPr userDrawn="1"/>
        </p:nvCxnSpPr>
        <p:spPr>
          <a:xfrm>
            <a:off x="395288" y="411163"/>
            <a:ext cx="7057032"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3" name="Group 14"/>
          <p:cNvGrpSpPr>
            <a:grpSpLocks noChangeAspect="1"/>
          </p:cNvGrpSpPr>
          <p:nvPr userDrawn="1"/>
        </p:nvGrpSpPr>
        <p:grpSpPr bwMode="auto">
          <a:xfrm>
            <a:off x="7812360" y="396000"/>
            <a:ext cx="911070" cy="317862"/>
            <a:chOff x="1525" y="1075"/>
            <a:chExt cx="2700" cy="942"/>
          </a:xfrm>
        </p:grpSpPr>
        <p:sp>
          <p:nvSpPr>
            <p:cNvPr id="4" name="AutoShape 13"/>
            <p:cNvSpPr>
              <a:spLocks noChangeAspect="1" noChangeArrowheads="1" noTextEdit="1"/>
            </p:cNvSpPr>
            <p:nvPr/>
          </p:nvSpPr>
          <p:spPr bwMode="auto">
            <a:xfrm>
              <a:off x="1525" y="1075"/>
              <a:ext cx="2700" cy="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pl-PL"/>
            </a:p>
          </p:txBody>
        </p:sp>
        <p:sp>
          <p:nvSpPr>
            <p:cNvPr id="5" name="Freeform 15"/>
            <p:cNvSpPr>
              <a:spLocks/>
            </p:cNvSpPr>
            <p:nvPr/>
          </p:nvSpPr>
          <p:spPr bwMode="auto">
            <a:xfrm>
              <a:off x="2938" y="1094"/>
              <a:ext cx="1287" cy="930"/>
            </a:xfrm>
            <a:custGeom>
              <a:avLst/>
              <a:gdLst/>
              <a:ahLst/>
              <a:cxnLst>
                <a:cxn ang="0">
                  <a:pos x="538" y="293"/>
                </a:cxn>
                <a:cxn ang="0">
                  <a:pos x="472" y="340"/>
                </a:cxn>
                <a:cxn ang="0">
                  <a:pos x="384" y="361"/>
                </a:cxn>
                <a:cxn ang="0">
                  <a:pos x="211" y="296"/>
                </a:cxn>
                <a:cxn ang="0">
                  <a:pos x="43" y="133"/>
                </a:cxn>
                <a:cxn ang="0">
                  <a:pos x="137" y="43"/>
                </a:cxn>
                <a:cxn ang="0">
                  <a:pos x="202" y="10"/>
                </a:cxn>
                <a:cxn ang="0">
                  <a:pos x="217" y="10"/>
                </a:cxn>
                <a:cxn ang="0">
                  <a:pos x="217" y="0"/>
                </a:cxn>
                <a:cxn ang="0">
                  <a:pos x="100" y="0"/>
                </a:cxn>
                <a:cxn ang="0">
                  <a:pos x="100" y="10"/>
                </a:cxn>
                <a:cxn ang="0">
                  <a:pos x="101" y="10"/>
                </a:cxn>
                <a:cxn ang="0">
                  <a:pos x="120" y="26"/>
                </a:cxn>
                <a:cxn ang="0">
                  <a:pos x="104" y="51"/>
                </a:cxn>
                <a:cxn ang="0">
                  <a:pos x="0" y="149"/>
                </a:cxn>
                <a:cxn ang="0">
                  <a:pos x="0" y="149"/>
                </a:cxn>
                <a:cxn ang="0">
                  <a:pos x="0" y="150"/>
                </a:cxn>
                <a:cxn ang="0">
                  <a:pos x="150" y="296"/>
                </a:cxn>
                <a:cxn ang="0">
                  <a:pos x="252" y="367"/>
                </a:cxn>
                <a:cxn ang="0">
                  <a:pos x="375" y="392"/>
                </a:cxn>
                <a:cxn ang="0">
                  <a:pos x="465" y="367"/>
                </a:cxn>
                <a:cxn ang="0">
                  <a:pos x="545" y="300"/>
                </a:cxn>
                <a:cxn ang="0">
                  <a:pos x="538" y="293"/>
                </a:cxn>
              </a:cxnLst>
              <a:rect l="0" t="0" r="r" b="b"/>
              <a:pathLst>
                <a:path w="545" h="394">
                  <a:moveTo>
                    <a:pt x="538" y="293"/>
                  </a:moveTo>
                  <a:cubicBezTo>
                    <a:pt x="520" y="312"/>
                    <a:pt x="498" y="328"/>
                    <a:pt x="472" y="340"/>
                  </a:cubicBezTo>
                  <a:cubicBezTo>
                    <a:pt x="445" y="353"/>
                    <a:pt x="415" y="360"/>
                    <a:pt x="384" y="361"/>
                  </a:cubicBezTo>
                  <a:cubicBezTo>
                    <a:pt x="319" y="364"/>
                    <a:pt x="258" y="341"/>
                    <a:pt x="211" y="296"/>
                  </a:cubicBezTo>
                  <a:cubicBezTo>
                    <a:pt x="108" y="196"/>
                    <a:pt x="48" y="138"/>
                    <a:pt x="43" y="133"/>
                  </a:cubicBezTo>
                  <a:cubicBezTo>
                    <a:pt x="137" y="43"/>
                    <a:pt x="137" y="43"/>
                    <a:pt x="137" y="43"/>
                  </a:cubicBezTo>
                  <a:cubicBezTo>
                    <a:pt x="157" y="24"/>
                    <a:pt x="183" y="10"/>
                    <a:pt x="202" y="10"/>
                  </a:cubicBezTo>
                  <a:cubicBezTo>
                    <a:pt x="217" y="10"/>
                    <a:pt x="217" y="10"/>
                    <a:pt x="217" y="10"/>
                  </a:cubicBezTo>
                  <a:cubicBezTo>
                    <a:pt x="217" y="0"/>
                    <a:pt x="217" y="0"/>
                    <a:pt x="217" y="0"/>
                  </a:cubicBezTo>
                  <a:cubicBezTo>
                    <a:pt x="100" y="0"/>
                    <a:pt x="100" y="0"/>
                    <a:pt x="100" y="0"/>
                  </a:cubicBezTo>
                  <a:cubicBezTo>
                    <a:pt x="100" y="10"/>
                    <a:pt x="100" y="10"/>
                    <a:pt x="100" y="10"/>
                  </a:cubicBezTo>
                  <a:cubicBezTo>
                    <a:pt x="101" y="10"/>
                    <a:pt x="101" y="10"/>
                    <a:pt x="101" y="10"/>
                  </a:cubicBezTo>
                  <a:cubicBezTo>
                    <a:pt x="114" y="13"/>
                    <a:pt x="120" y="18"/>
                    <a:pt x="120" y="26"/>
                  </a:cubicBezTo>
                  <a:cubicBezTo>
                    <a:pt x="120" y="34"/>
                    <a:pt x="115" y="40"/>
                    <a:pt x="104" y="51"/>
                  </a:cubicBezTo>
                  <a:cubicBezTo>
                    <a:pt x="104" y="51"/>
                    <a:pt x="0" y="149"/>
                    <a:pt x="0" y="149"/>
                  </a:cubicBezTo>
                  <a:cubicBezTo>
                    <a:pt x="0" y="149"/>
                    <a:pt x="0" y="149"/>
                    <a:pt x="0" y="149"/>
                  </a:cubicBezTo>
                  <a:cubicBezTo>
                    <a:pt x="0" y="150"/>
                    <a:pt x="0" y="150"/>
                    <a:pt x="0" y="150"/>
                  </a:cubicBezTo>
                  <a:cubicBezTo>
                    <a:pt x="1" y="150"/>
                    <a:pt x="61" y="208"/>
                    <a:pt x="150" y="296"/>
                  </a:cubicBezTo>
                  <a:cubicBezTo>
                    <a:pt x="180" y="326"/>
                    <a:pt x="216" y="350"/>
                    <a:pt x="252" y="367"/>
                  </a:cubicBezTo>
                  <a:cubicBezTo>
                    <a:pt x="294" y="386"/>
                    <a:pt x="335" y="394"/>
                    <a:pt x="375" y="392"/>
                  </a:cubicBezTo>
                  <a:cubicBezTo>
                    <a:pt x="406" y="390"/>
                    <a:pt x="436" y="382"/>
                    <a:pt x="465" y="367"/>
                  </a:cubicBezTo>
                  <a:cubicBezTo>
                    <a:pt x="494" y="352"/>
                    <a:pt x="521" y="329"/>
                    <a:pt x="545" y="300"/>
                  </a:cubicBezTo>
                  <a:cubicBezTo>
                    <a:pt x="538" y="293"/>
                    <a:pt x="538" y="293"/>
                    <a:pt x="538" y="293"/>
                  </a:cubicBezTo>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6" name="Freeform 16"/>
            <p:cNvSpPr>
              <a:spLocks/>
            </p:cNvSpPr>
            <p:nvPr/>
          </p:nvSpPr>
          <p:spPr bwMode="auto">
            <a:xfrm>
              <a:off x="1523" y="1094"/>
              <a:ext cx="732" cy="699"/>
            </a:xfrm>
            <a:custGeom>
              <a:avLst/>
              <a:gdLst/>
              <a:ahLst/>
              <a:cxnLst>
                <a:cxn ang="0">
                  <a:pos x="252" y="255"/>
                </a:cxn>
                <a:cxn ang="0">
                  <a:pos x="119" y="133"/>
                </a:cxn>
                <a:cxn ang="0">
                  <a:pos x="219" y="43"/>
                </a:cxn>
                <a:cxn ang="0">
                  <a:pos x="285" y="10"/>
                </a:cxn>
                <a:cxn ang="0">
                  <a:pos x="301" y="10"/>
                </a:cxn>
                <a:cxn ang="0">
                  <a:pos x="301" y="0"/>
                </a:cxn>
                <a:cxn ang="0">
                  <a:pos x="180" y="0"/>
                </a:cxn>
                <a:cxn ang="0">
                  <a:pos x="180" y="10"/>
                </a:cxn>
                <a:cxn ang="0">
                  <a:pos x="180" y="10"/>
                </a:cxn>
                <a:cxn ang="0">
                  <a:pos x="200" y="26"/>
                </a:cxn>
                <a:cxn ang="0">
                  <a:pos x="183" y="50"/>
                </a:cxn>
                <a:cxn ang="0">
                  <a:pos x="80" y="144"/>
                </a:cxn>
                <a:cxn ang="0">
                  <a:pos x="80" y="56"/>
                </a:cxn>
                <a:cxn ang="0">
                  <a:pos x="115" y="10"/>
                </a:cxn>
                <a:cxn ang="0">
                  <a:pos x="115" y="10"/>
                </a:cxn>
                <a:cxn ang="0">
                  <a:pos x="115" y="0"/>
                </a:cxn>
                <a:cxn ang="0">
                  <a:pos x="0" y="0"/>
                </a:cxn>
                <a:cxn ang="0">
                  <a:pos x="0" y="10"/>
                </a:cxn>
                <a:cxn ang="0">
                  <a:pos x="1" y="10"/>
                </a:cxn>
                <a:cxn ang="0">
                  <a:pos x="37" y="56"/>
                </a:cxn>
                <a:cxn ang="0">
                  <a:pos x="37" y="240"/>
                </a:cxn>
                <a:cxn ang="0">
                  <a:pos x="27" y="279"/>
                </a:cxn>
                <a:cxn ang="0">
                  <a:pos x="1" y="286"/>
                </a:cxn>
                <a:cxn ang="0">
                  <a:pos x="0" y="286"/>
                </a:cxn>
                <a:cxn ang="0">
                  <a:pos x="0" y="296"/>
                </a:cxn>
                <a:cxn ang="0">
                  <a:pos x="115" y="296"/>
                </a:cxn>
                <a:cxn ang="0">
                  <a:pos x="115" y="286"/>
                </a:cxn>
                <a:cxn ang="0">
                  <a:pos x="115" y="286"/>
                </a:cxn>
                <a:cxn ang="0">
                  <a:pos x="80" y="240"/>
                </a:cxn>
                <a:cxn ang="0">
                  <a:pos x="80" y="153"/>
                </a:cxn>
                <a:cxn ang="0">
                  <a:pos x="234" y="296"/>
                </a:cxn>
                <a:cxn ang="0">
                  <a:pos x="234" y="296"/>
                </a:cxn>
                <a:cxn ang="0">
                  <a:pos x="310" y="296"/>
                </a:cxn>
                <a:cxn ang="0">
                  <a:pos x="310" y="286"/>
                </a:cxn>
                <a:cxn ang="0">
                  <a:pos x="309" y="286"/>
                </a:cxn>
                <a:cxn ang="0">
                  <a:pos x="252" y="255"/>
                </a:cxn>
              </a:cxnLst>
              <a:rect l="0" t="0" r="r" b="b"/>
              <a:pathLst>
                <a:path w="310" h="296">
                  <a:moveTo>
                    <a:pt x="252" y="255"/>
                  </a:moveTo>
                  <a:cubicBezTo>
                    <a:pt x="252" y="255"/>
                    <a:pt x="128" y="140"/>
                    <a:pt x="119" y="133"/>
                  </a:cubicBezTo>
                  <a:cubicBezTo>
                    <a:pt x="219" y="43"/>
                    <a:pt x="219" y="43"/>
                    <a:pt x="219" y="43"/>
                  </a:cubicBezTo>
                  <a:cubicBezTo>
                    <a:pt x="240" y="23"/>
                    <a:pt x="266" y="10"/>
                    <a:pt x="285" y="10"/>
                  </a:cubicBezTo>
                  <a:cubicBezTo>
                    <a:pt x="301" y="10"/>
                    <a:pt x="301" y="10"/>
                    <a:pt x="301" y="10"/>
                  </a:cubicBezTo>
                  <a:cubicBezTo>
                    <a:pt x="301" y="0"/>
                    <a:pt x="301" y="0"/>
                    <a:pt x="301" y="0"/>
                  </a:cubicBezTo>
                  <a:cubicBezTo>
                    <a:pt x="180" y="0"/>
                    <a:pt x="180" y="0"/>
                    <a:pt x="180" y="0"/>
                  </a:cubicBezTo>
                  <a:cubicBezTo>
                    <a:pt x="180" y="10"/>
                    <a:pt x="180" y="10"/>
                    <a:pt x="180" y="10"/>
                  </a:cubicBezTo>
                  <a:cubicBezTo>
                    <a:pt x="180" y="10"/>
                    <a:pt x="180" y="10"/>
                    <a:pt x="180" y="10"/>
                  </a:cubicBezTo>
                  <a:cubicBezTo>
                    <a:pt x="195" y="13"/>
                    <a:pt x="200" y="18"/>
                    <a:pt x="200" y="26"/>
                  </a:cubicBezTo>
                  <a:cubicBezTo>
                    <a:pt x="200" y="34"/>
                    <a:pt x="194" y="41"/>
                    <a:pt x="183" y="50"/>
                  </a:cubicBezTo>
                  <a:cubicBezTo>
                    <a:pt x="183" y="50"/>
                    <a:pt x="91" y="134"/>
                    <a:pt x="80" y="144"/>
                  </a:cubicBezTo>
                  <a:cubicBezTo>
                    <a:pt x="80" y="56"/>
                    <a:pt x="80" y="56"/>
                    <a:pt x="80" y="56"/>
                  </a:cubicBezTo>
                  <a:cubicBezTo>
                    <a:pt x="80" y="22"/>
                    <a:pt x="89" y="10"/>
                    <a:pt x="115" y="10"/>
                  </a:cubicBezTo>
                  <a:cubicBezTo>
                    <a:pt x="115" y="10"/>
                    <a:pt x="115" y="10"/>
                    <a:pt x="115" y="10"/>
                  </a:cubicBezTo>
                  <a:cubicBezTo>
                    <a:pt x="115" y="0"/>
                    <a:pt x="115" y="0"/>
                    <a:pt x="115" y="0"/>
                  </a:cubicBezTo>
                  <a:cubicBezTo>
                    <a:pt x="0" y="0"/>
                    <a:pt x="0" y="0"/>
                    <a:pt x="0" y="0"/>
                  </a:cubicBezTo>
                  <a:cubicBezTo>
                    <a:pt x="0" y="10"/>
                    <a:pt x="0" y="10"/>
                    <a:pt x="0" y="10"/>
                  </a:cubicBezTo>
                  <a:cubicBezTo>
                    <a:pt x="1" y="10"/>
                    <a:pt x="1" y="10"/>
                    <a:pt x="1" y="10"/>
                  </a:cubicBezTo>
                  <a:cubicBezTo>
                    <a:pt x="25" y="10"/>
                    <a:pt x="37" y="17"/>
                    <a:pt x="37" y="56"/>
                  </a:cubicBezTo>
                  <a:cubicBezTo>
                    <a:pt x="37" y="240"/>
                    <a:pt x="37" y="240"/>
                    <a:pt x="37" y="240"/>
                  </a:cubicBezTo>
                  <a:cubicBezTo>
                    <a:pt x="37" y="260"/>
                    <a:pt x="34" y="272"/>
                    <a:pt x="27" y="279"/>
                  </a:cubicBezTo>
                  <a:cubicBezTo>
                    <a:pt x="22" y="284"/>
                    <a:pt x="14" y="286"/>
                    <a:pt x="1" y="286"/>
                  </a:cubicBezTo>
                  <a:cubicBezTo>
                    <a:pt x="0" y="286"/>
                    <a:pt x="0" y="286"/>
                    <a:pt x="0" y="286"/>
                  </a:cubicBezTo>
                  <a:cubicBezTo>
                    <a:pt x="0" y="296"/>
                    <a:pt x="0" y="296"/>
                    <a:pt x="0" y="296"/>
                  </a:cubicBezTo>
                  <a:cubicBezTo>
                    <a:pt x="115" y="296"/>
                    <a:pt x="115" y="296"/>
                    <a:pt x="115" y="296"/>
                  </a:cubicBezTo>
                  <a:cubicBezTo>
                    <a:pt x="115" y="286"/>
                    <a:pt x="115" y="286"/>
                    <a:pt x="115" y="286"/>
                  </a:cubicBezTo>
                  <a:cubicBezTo>
                    <a:pt x="115" y="286"/>
                    <a:pt x="115" y="286"/>
                    <a:pt x="115" y="286"/>
                  </a:cubicBezTo>
                  <a:cubicBezTo>
                    <a:pt x="92" y="286"/>
                    <a:pt x="80" y="279"/>
                    <a:pt x="80" y="240"/>
                  </a:cubicBezTo>
                  <a:cubicBezTo>
                    <a:pt x="80" y="153"/>
                    <a:pt x="80" y="153"/>
                    <a:pt x="80" y="153"/>
                  </a:cubicBezTo>
                  <a:cubicBezTo>
                    <a:pt x="234" y="296"/>
                    <a:pt x="234" y="296"/>
                    <a:pt x="234" y="296"/>
                  </a:cubicBezTo>
                  <a:cubicBezTo>
                    <a:pt x="234" y="296"/>
                    <a:pt x="234" y="296"/>
                    <a:pt x="234" y="296"/>
                  </a:cubicBezTo>
                  <a:cubicBezTo>
                    <a:pt x="310" y="296"/>
                    <a:pt x="310" y="296"/>
                    <a:pt x="310" y="296"/>
                  </a:cubicBezTo>
                  <a:cubicBezTo>
                    <a:pt x="310" y="286"/>
                    <a:pt x="310" y="286"/>
                    <a:pt x="310" y="286"/>
                  </a:cubicBezTo>
                  <a:cubicBezTo>
                    <a:pt x="309" y="286"/>
                    <a:pt x="309" y="286"/>
                    <a:pt x="309" y="286"/>
                  </a:cubicBezTo>
                  <a:cubicBezTo>
                    <a:pt x="287" y="285"/>
                    <a:pt x="278" y="281"/>
                    <a:pt x="252" y="255"/>
                  </a:cubicBez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7" name="Freeform 17"/>
            <p:cNvSpPr>
              <a:spLocks/>
            </p:cNvSpPr>
            <p:nvPr/>
          </p:nvSpPr>
          <p:spPr bwMode="auto">
            <a:xfrm>
              <a:off x="2253" y="1094"/>
              <a:ext cx="748" cy="715"/>
            </a:xfrm>
            <a:custGeom>
              <a:avLst/>
              <a:gdLst/>
              <a:ahLst/>
              <a:cxnLst>
                <a:cxn ang="0">
                  <a:pos x="283" y="240"/>
                </a:cxn>
                <a:cxn ang="0">
                  <a:pos x="283" y="56"/>
                </a:cxn>
                <a:cxn ang="0">
                  <a:pos x="316" y="10"/>
                </a:cxn>
                <a:cxn ang="0">
                  <a:pos x="317" y="10"/>
                </a:cxn>
                <a:cxn ang="0">
                  <a:pos x="317" y="0"/>
                </a:cxn>
                <a:cxn ang="0">
                  <a:pos x="209" y="0"/>
                </a:cxn>
                <a:cxn ang="0">
                  <a:pos x="209" y="10"/>
                </a:cxn>
                <a:cxn ang="0">
                  <a:pos x="209" y="10"/>
                </a:cxn>
                <a:cxn ang="0">
                  <a:pos x="241" y="56"/>
                </a:cxn>
                <a:cxn ang="0">
                  <a:pos x="241" y="234"/>
                </a:cxn>
                <a:cxn ang="0">
                  <a:pos x="154" y="282"/>
                </a:cxn>
                <a:cxn ang="0">
                  <a:pos x="96" y="260"/>
                </a:cxn>
                <a:cxn ang="0">
                  <a:pos x="77" y="205"/>
                </a:cxn>
                <a:cxn ang="0">
                  <a:pos x="77" y="56"/>
                </a:cxn>
                <a:cxn ang="0">
                  <a:pos x="87" y="17"/>
                </a:cxn>
                <a:cxn ang="0">
                  <a:pos x="112" y="10"/>
                </a:cxn>
                <a:cxn ang="0">
                  <a:pos x="112" y="10"/>
                </a:cxn>
                <a:cxn ang="0">
                  <a:pos x="112" y="0"/>
                </a:cxn>
                <a:cxn ang="0">
                  <a:pos x="112" y="0"/>
                </a:cxn>
                <a:cxn ang="0">
                  <a:pos x="1" y="0"/>
                </a:cxn>
                <a:cxn ang="0">
                  <a:pos x="0" y="0"/>
                </a:cxn>
                <a:cxn ang="0">
                  <a:pos x="0" y="10"/>
                </a:cxn>
                <a:cxn ang="0">
                  <a:pos x="1" y="10"/>
                </a:cxn>
                <a:cxn ang="0">
                  <a:pos x="35" y="56"/>
                </a:cxn>
                <a:cxn ang="0">
                  <a:pos x="35" y="201"/>
                </a:cxn>
                <a:cxn ang="0">
                  <a:pos x="63" y="275"/>
                </a:cxn>
                <a:cxn ang="0">
                  <a:pos x="140" y="303"/>
                </a:cxn>
                <a:cxn ang="0">
                  <a:pos x="241" y="256"/>
                </a:cxn>
                <a:cxn ang="0">
                  <a:pos x="241" y="296"/>
                </a:cxn>
                <a:cxn ang="0">
                  <a:pos x="317" y="296"/>
                </a:cxn>
                <a:cxn ang="0">
                  <a:pos x="317" y="286"/>
                </a:cxn>
                <a:cxn ang="0">
                  <a:pos x="316" y="286"/>
                </a:cxn>
                <a:cxn ang="0">
                  <a:pos x="283" y="240"/>
                </a:cxn>
              </a:cxnLst>
              <a:rect l="0" t="0" r="r" b="b"/>
              <a:pathLst>
                <a:path w="317" h="303">
                  <a:moveTo>
                    <a:pt x="283" y="240"/>
                  </a:moveTo>
                  <a:cubicBezTo>
                    <a:pt x="283" y="56"/>
                    <a:pt x="283" y="56"/>
                    <a:pt x="283" y="56"/>
                  </a:cubicBezTo>
                  <a:cubicBezTo>
                    <a:pt x="283" y="22"/>
                    <a:pt x="291" y="10"/>
                    <a:pt x="316" y="10"/>
                  </a:cubicBezTo>
                  <a:cubicBezTo>
                    <a:pt x="317" y="10"/>
                    <a:pt x="317" y="10"/>
                    <a:pt x="317" y="10"/>
                  </a:cubicBezTo>
                  <a:cubicBezTo>
                    <a:pt x="317" y="0"/>
                    <a:pt x="317" y="0"/>
                    <a:pt x="317" y="0"/>
                  </a:cubicBezTo>
                  <a:cubicBezTo>
                    <a:pt x="209" y="0"/>
                    <a:pt x="209" y="0"/>
                    <a:pt x="209" y="0"/>
                  </a:cubicBezTo>
                  <a:cubicBezTo>
                    <a:pt x="209" y="10"/>
                    <a:pt x="209" y="10"/>
                    <a:pt x="209" y="10"/>
                  </a:cubicBezTo>
                  <a:cubicBezTo>
                    <a:pt x="209" y="10"/>
                    <a:pt x="209" y="10"/>
                    <a:pt x="209" y="10"/>
                  </a:cubicBezTo>
                  <a:cubicBezTo>
                    <a:pt x="234" y="11"/>
                    <a:pt x="241" y="22"/>
                    <a:pt x="241" y="56"/>
                  </a:cubicBezTo>
                  <a:cubicBezTo>
                    <a:pt x="241" y="234"/>
                    <a:pt x="241" y="234"/>
                    <a:pt x="241" y="234"/>
                  </a:cubicBezTo>
                  <a:cubicBezTo>
                    <a:pt x="220" y="265"/>
                    <a:pt x="189" y="282"/>
                    <a:pt x="154" y="282"/>
                  </a:cubicBezTo>
                  <a:cubicBezTo>
                    <a:pt x="129" y="282"/>
                    <a:pt x="110" y="275"/>
                    <a:pt x="96" y="260"/>
                  </a:cubicBezTo>
                  <a:cubicBezTo>
                    <a:pt x="84" y="247"/>
                    <a:pt x="77" y="228"/>
                    <a:pt x="77" y="205"/>
                  </a:cubicBezTo>
                  <a:cubicBezTo>
                    <a:pt x="77" y="56"/>
                    <a:pt x="77" y="56"/>
                    <a:pt x="77" y="56"/>
                  </a:cubicBezTo>
                  <a:cubicBezTo>
                    <a:pt x="77" y="36"/>
                    <a:pt x="80" y="24"/>
                    <a:pt x="87" y="17"/>
                  </a:cubicBezTo>
                  <a:cubicBezTo>
                    <a:pt x="92" y="12"/>
                    <a:pt x="99" y="10"/>
                    <a:pt x="112" y="10"/>
                  </a:cubicBezTo>
                  <a:cubicBezTo>
                    <a:pt x="112" y="10"/>
                    <a:pt x="112" y="10"/>
                    <a:pt x="112" y="10"/>
                  </a:cubicBezTo>
                  <a:cubicBezTo>
                    <a:pt x="112" y="0"/>
                    <a:pt x="112" y="0"/>
                    <a:pt x="112" y="0"/>
                  </a:cubicBezTo>
                  <a:cubicBezTo>
                    <a:pt x="112" y="0"/>
                    <a:pt x="112" y="0"/>
                    <a:pt x="112" y="0"/>
                  </a:cubicBezTo>
                  <a:cubicBezTo>
                    <a:pt x="1" y="0"/>
                    <a:pt x="1" y="0"/>
                    <a:pt x="1" y="0"/>
                  </a:cubicBezTo>
                  <a:cubicBezTo>
                    <a:pt x="0" y="0"/>
                    <a:pt x="0" y="0"/>
                    <a:pt x="0" y="0"/>
                  </a:cubicBezTo>
                  <a:cubicBezTo>
                    <a:pt x="0" y="10"/>
                    <a:pt x="0" y="10"/>
                    <a:pt x="0" y="10"/>
                  </a:cubicBezTo>
                  <a:cubicBezTo>
                    <a:pt x="1" y="10"/>
                    <a:pt x="1" y="10"/>
                    <a:pt x="1" y="10"/>
                  </a:cubicBezTo>
                  <a:cubicBezTo>
                    <a:pt x="24" y="10"/>
                    <a:pt x="35" y="17"/>
                    <a:pt x="35" y="56"/>
                  </a:cubicBezTo>
                  <a:cubicBezTo>
                    <a:pt x="35" y="201"/>
                    <a:pt x="35" y="201"/>
                    <a:pt x="35" y="201"/>
                  </a:cubicBezTo>
                  <a:cubicBezTo>
                    <a:pt x="35" y="231"/>
                    <a:pt x="45" y="257"/>
                    <a:pt x="63" y="275"/>
                  </a:cubicBezTo>
                  <a:cubicBezTo>
                    <a:pt x="82" y="294"/>
                    <a:pt x="107" y="303"/>
                    <a:pt x="140" y="303"/>
                  </a:cubicBezTo>
                  <a:cubicBezTo>
                    <a:pt x="180" y="303"/>
                    <a:pt x="211" y="289"/>
                    <a:pt x="241" y="256"/>
                  </a:cubicBezTo>
                  <a:cubicBezTo>
                    <a:pt x="241" y="296"/>
                    <a:pt x="241" y="296"/>
                    <a:pt x="241" y="296"/>
                  </a:cubicBezTo>
                  <a:cubicBezTo>
                    <a:pt x="317" y="296"/>
                    <a:pt x="317" y="296"/>
                    <a:pt x="317" y="296"/>
                  </a:cubicBezTo>
                  <a:cubicBezTo>
                    <a:pt x="317" y="286"/>
                    <a:pt x="317" y="286"/>
                    <a:pt x="317" y="286"/>
                  </a:cubicBezTo>
                  <a:cubicBezTo>
                    <a:pt x="316" y="286"/>
                    <a:pt x="316" y="286"/>
                    <a:pt x="316" y="286"/>
                  </a:cubicBezTo>
                  <a:cubicBezTo>
                    <a:pt x="294" y="286"/>
                    <a:pt x="283" y="279"/>
                    <a:pt x="283" y="240"/>
                  </a:cubicBez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8" name="Freeform 18"/>
            <p:cNvSpPr>
              <a:spLocks noEditPoints="1"/>
            </p:cNvSpPr>
            <p:nvPr/>
          </p:nvSpPr>
          <p:spPr bwMode="auto">
            <a:xfrm>
              <a:off x="3429" y="1077"/>
              <a:ext cx="716" cy="732"/>
            </a:xfrm>
            <a:custGeom>
              <a:avLst/>
              <a:gdLst/>
              <a:ahLst/>
              <a:cxnLst>
                <a:cxn ang="0">
                  <a:pos x="50" y="117"/>
                </a:cxn>
                <a:cxn ang="0">
                  <a:pos x="88" y="41"/>
                </a:cxn>
                <a:cxn ang="0">
                  <a:pos x="164" y="12"/>
                </a:cxn>
                <a:cxn ang="0">
                  <a:pos x="257" y="117"/>
                </a:cxn>
                <a:cxn ang="0">
                  <a:pos x="50" y="117"/>
                </a:cxn>
                <a:cxn ang="0">
                  <a:pos x="280" y="249"/>
                </a:cxn>
                <a:cxn ang="0">
                  <a:pos x="165" y="298"/>
                </a:cxn>
                <a:cxn ang="0">
                  <a:pos x="83" y="264"/>
                </a:cxn>
                <a:cxn ang="0">
                  <a:pos x="54" y="217"/>
                </a:cxn>
                <a:cxn ang="0">
                  <a:pos x="46" y="157"/>
                </a:cxn>
                <a:cxn ang="0">
                  <a:pos x="47" y="132"/>
                </a:cxn>
                <a:cxn ang="0">
                  <a:pos x="302" y="132"/>
                </a:cxn>
                <a:cxn ang="0">
                  <a:pos x="303" y="132"/>
                </a:cxn>
                <a:cxn ang="0">
                  <a:pos x="303" y="131"/>
                </a:cxn>
                <a:cxn ang="0">
                  <a:pos x="263" y="40"/>
                </a:cxn>
                <a:cxn ang="0">
                  <a:pos x="219" y="11"/>
                </a:cxn>
                <a:cxn ang="0">
                  <a:pos x="162" y="0"/>
                </a:cxn>
                <a:cxn ang="0">
                  <a:pos x="46" y="44"/>
                </a:cxn>
                <a:cxn ang="0">
                  <a:pos x="0" y="155"/>
                </a:cxn>
                <a:cxn ang="0">
                  <a:pos x="45" y="263"/>
                </a:cxn>
                <a:cxn ang="0">
                  <a:pos x="97" y="298"/>
                </a:cxn>
                <a:cxn ang="0">
                  <a:pos x="165" y="310"/>
                </a:cxn>
                <a:cxn ang="0">
                  <a:pos x="259" y="282"/>
                </a:cxn>
                <a:cxn ang="0">
                  <a:pos x="287" y="256"/>
                </a:cxn>
                <a:cxn ang="0">
                  <a:pos x="280" y="249"/>
                </a:cxn>
              </a:cxnLst>
              <a:rect l="0" t="0" r="r" b="b"/>
              <a:pathLst>
                <a:path w="303" h="310">
                  <a:moveTo>
                    <a:pt x="50" y="117"/>
                  </a:moveTo>
                  <a:cubicBezTo>
                    <a:pt x="55" y="86"/>
                    <a:pt x="69" y="59"/>
                    <a:pt x="88" y="41"/>
                  </a:cubicBezTo>
                  <a:cubicBezTo>
                    <a:pt x="108" y="22"/>
                    <a:pt x="134" y="12"/>
                    <a:pt x="164" y="12"/>
                  </a:cubicBezTo>
                  <a:cubicBezTo>
                    <a:pt x="217" y="12"/>
                    <a:pt x="251" y="51"/>
                    <a:pt x="257" y="117"/>
                  </a:cubicBezTo>
                  <a:cubicBezTo>
                    <a:pt x="50" y="117"/>
                    <a:pt x="50" y="117"/>
                    <a:pt x="50" y="117"/>
                  </a:cubicBezTo>
                  <a:moveTo>
                    <a:pt x="280" y="249"/>
                  </a:moveTo>
                  <a:cubicBezTo>
                    <a:pt x="269" y="261"/>
                    <a:pt x="229" y="298"/>
                    <a:pt x="165" y="298"/>
                  </a:cubicBezTo>
                  <a:cubicBezTo>
                    <a:pt x="133" y="298"/>
                    <a:pt x="105" y="287"/>
                    <a:pt x="83" y="264"/>
                  </a:cubicBezTo>
                  <a:cubicBezTo>
                    <a:pt x="71" y="251"/>
                    <a:pt x="61" y="235"/>
                    <a:pt x="54" y="217"/>
                  </a:cubicBezTo>
                  <a:cubicBezTo>
                    <a:pt x="48" y="198"/>
                    <a:pt x="45" y="178"/>
                    <a:pt x="46" y="157"/>
                  </a:cubicBezTo>
                  <a:cubicBezTo>
                    <a:pt x="46" y="137"/>
                    <a:pt x="47" y="133"/>
                    <a:pt x="47" y="132"/>
                  </a:cubicBezTo>
                  <a:cubicBezTo>
                    <a:pt x="302" y="132"/>
                    <a:pt x="302" y="132"/>
                    <a:pt x="302" y="132"/>
                  </a:cubicBezTo>
                  <a:cubicBezTo>
                    <a:pt x="303" y="132"/>
                    <a:pt x="303" y="132"/>
                    <a:pt x="303" y="132"/>
                  </a:cubicBezTo>
                  <a:cubicBezTo>
                    <a:pt x="303" y="131"/>
                    <a:pt x="303" y="131"/>
                    <a:pt x="303" y="131"/>
                  </a:cubicBezTo>
                  <a:cubicBezTo>
                    <a:pt x="301" y="96"/>
                    <a:pt x="287" y="64"/>
                    <a:pt x="263" y="40"/>
                  </a:cubicBezTo>
                  <a:cubicBezTo>
                    <a:pt x="250" y="27"/>
                    <a:pt x="235" y="18"/>
                    <a:pt x="219" y="11"/>
                  </a:cubicBezTo>
                  <a:cubicBezTo>
                    <a:pt x="201" y="4"/>
                    <a:pt x="182" y="0"/>
                    <a:pt x="162" y="0"/>
                  </a:cubicBezTo>
                  <a:cubicBezTo>
                    <a:pt x="117" y="0"/>
                    <a:pt x="76" y="16"/>
                    <a:pt x="46" y="44"/>
                  </a:cubicBezTo>
                  <a:cubicBezTo>
                    <a:pt x="17" y="73"/>
                    <a:pt x="0" y="112"/>
                    <a:pt x="0" y="155"/>
                  </a:cubicBezTo>
                  <a:cubicBezTo>
                    <a:pt x="0" y="196"/>
                    <a:pt x="16" y="235"/>
                    <a:pt x="45" y="263"/>
                  </a:cubicBezTo>
                  <a:cubicBezTo>
                    <a:pt x="60" y="278"/>
                    <a:pt x="77" y="290"/>
                    <a:pt x="97" y="298"/>
                  </a:cubicBezTo>
                  <a:cubicBezTo>
                    <a:pt x="118" y="306"/>
                    <a:pt x="141" y="310"/>
                    <a:pt x="165" y="310"/>
                  </a:cubicBezTo>
                  <a:cubicBezTo>
                    <a:pt x="208" y="310"/>
                    <a:pt x="239" y="295"/>
                    <a:pt x="259" y="282"/>
                  </a:cubicBezTo>
                  <a:cubicBezTo>
                    <a:pt x="273" y="272"/>
                    <a:pt x="283" y="262"/>
                    <a:pt x="287" y="256"/>
                  </a:cubicBezTo>
                  <a:lnTo>
                    <a:pt x="280" y="249"/>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1" r:id="rId4"/>
    <p:sldLayoutId id="2147483652"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udzkima\Desktop\Konferencja PAIH\PREZENTACJA\Nowy folder\Magdalena Wymysłowsk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135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396332" y="3652539"/>
            <a:ext cx="1800448" cy="503387"/>
          </a:xfrm>
          <a:prstGeom prst="rect">
            <a:avLst/>
          </a:prstGeom>
        </p:spPr>
        <p:txBody>
          <a:bodyPr vert="horz" lIns="0" tIns="0" rIns="0" bIns="0" rtlCol="0" anchor="t" anchorCtr="0">
            <a:noAutofit/>
          </a:bodyPr>
          <a:lstStyle/>
          <a:p>
            <a:pPr lvl="0" algn="ctr">
              <a:spcBef>
                <a:spcPct val="0"/>
              </a:spcBef>
            </a:pPr>
            <a:r>
              <a:rPr lang="pl-PL" sz="1400" dirty="0" smtClean="0">
                <a:ea typeface="+mj-ea"/>
                <a:cs typeface="+mj-cs"/>
              </a:rPr>
              <a:t>Realizują eksport na warunkach kredytowych</a:t>
            </a:r>
            <a:endParaRPr kumimoji="0" lang="pl-PL" sz="1400" u="none" strike="noStrike" kern="1200" cap="none" spc="0" normalizeH="0" baseline="0" noProof="0" dirty="0" smtClean="0">
              <a:ln>
                <a:noFill/>
              </a:ln>
              <a:effectLst/>
              <a:uLnTx/>
              <a:uFillTx/>
              <a:ea typeface="+mj-ea"/>
              <a:cs typeface="+mj-cs"/>
            </a:endParaRPr>
          </a:p>
        </p:txBody>
      </p:sp>
      <p:sp>
        <p:nvSpPr>
          <p:cNvPr id="19" name="Title 1"/>
          <p:cNvSpPr txBox="1">
            <a:spLocks/>
          </p:cNvSpPr>
          <p:nvPr/>
        </p:nvSpPr>
        <p:spPr>
          <a:xfrm>
            <a:off x="2556571" y="3652539"/>
            <a:ext cx="1800448" cy="503387"/>
          </a:xfrm>
          <a:prstGeom prst="rect">
            <a:avLst/>
          </a:prstGeom>
        </p:spPr>
        <p:txBody>
          <a:bodyPr vert="horz" lIns="0" tIns="0" rIns="0" bIns="0" rtlCol="0" anchor="t" anchorCtr="0">
            <a:noAutofit/>
          </a:bodyPr>
          <a:lstStyle/>
          <a:p>
            <a:pPr lvl="0" algn="ctr">
              <a:spcBef>
                <a:spcPct val="0"/>
              </a:spcBef>
            </a:pPr>
            <a:r>
              <a:rPr lang="pl-PL" sz="1400" dirty="0" smtClean="0">
                <a:ea typeface="+mj-ea"/>
                <a:cs typeface="+mj-cs"/>
              </a:rPr>
              <a:t>Prowadzą eksport krajowych towarów lub usług</a:t>
            </a:r>
            <a:endParaRPr lang="pl-PL" sz="1400" dirty="0">
              <a:ea typeface="+mj-ea"/>
              <a:cs typeface="+mj-cs"/>
            </a:endParaRPr>
          </a:p>
        </p:txBody>
      </p:sp>
      <p:sp>
        <p:nvSpPr>
          <p:cNvPr id="20" name="Title 1"/>
          <p:cNvSpPr txBox="1">
            <a:spLocks/>
          </p:cNvSpPr>
          <p:nvPr/>
        </p:nvSpPr>
        <p:spPr>
          <a:xfrm>
            <a:off x="4716811" y="3652539"/>
            <a:ext cx="1800448" cy="503387"/>
          </a:xfrm>
          <a:prstGeom prst="rect">
            <a:avLst/>
          </a:prstGeom>
        </p:spPr>
        <p:txBody>
          <a:bodyPr vert="horz" lIns="0" tIns="0" rIns="0" bIns="0" rtlCol="0" anchor="t" anchorCtr="0">
            <a:noAutofit/>
          </a:bodyPr>
          <a:lstStyle/>
          <a:p>
            <a:pPr lvl="0" algn="ctr">
              <a:spcBef>
                <a:spcPct val="0"/>
              </a:spcBef>
            </a:pPr>
            <a:r>
              <a:rPr lang="pl-PL" sz="1400" dirty="0" smtClean="0">
                <a:ea typeface="+mj-ea"/>
                <a:cs typeface="+mj-cs"/>
              </a:rPr>
              <a:t>Dokonują inwestycji</a:t>
            </a:r>
            <a:br>
              <a:rPr lang="pl-PL" sz="1400" dirty="0" smtClean="0">
                <a:ea typeface="+mj-ea"/>
                <a:cs typeface="+mj-cs"/>
              </a:rPr>
            </a:br>
            <a:r>
              <a:rPr lang="pl-PL" sz="1400" dirty="0" smtClean="0">
                <a:ea typeface="+mj-ea"/>
                <a:cs typeface="+mj-cs"/>
              </a:rPr>
              <a:t>i poszukują nowych rynków zbytu</a:t>
            </a:r>
            <a:endParaRPr lang="pl-PL" sz="1400" dirty="0">
              <a:ea typeface="+mj-ea"/>
              <a:cs typeface="+mj-cs"/>
            </a:endParaRPr>
          </a:p>
        </p:txBody>
      </p:sp>
      <p:sp>
        <p:nvSpPr>
          <p:cNvPr id="21" name="Title 1"/>
          <p:cNvSpPr txBox="1">
            <a:spLocks/>
          </p:cNvSpPr>
          <p:nvPr/>
        </p:nvSpPr>
        <p:spPr>
          <a:xfrm>
            <a:off x="6877050" y="3652539"/>
            <a:ext cx="1800448" cy="503387"/>
          </a:xfrm>
          <a:prstGeom prst="rect">
            <a:avLst/>
          </a:prstGeom>
        </p:spPr>
        <p:txBody>
          <a:bodyPr vert="horz" lIns="0" tIns="0" rIns="0" bIns="0" rtlCol="0" anchor="t" anchorCtr="0">
            <a:noAutofit/>
          </a:bodyPr>
          <a:lstStyle/>
          <a:p>
            <a:pPr lvl="0" algn="ctr">
              <a:spcBef>
                <a:spcPct val="0"/>
              </a:spcBef>
            </a:pPr>
            <a:r>
              <a:rPr lang="pl-PL" sz="1400" dirty="0" smtClean="0">
                <a:ea typeface="+mj-ea"/>
                <a:cs typeface="+mj-cs"/>
              </a:rPr>
              <a:t>Instytucje finansujące kontrakty eksportowe, realizowane </a:t>
            </a:r>
            <a:br>
              <a:rPr lang="pl-PL" sz="1400" dirty="0" smtClean="0">
                <a:ea typeface="+mj-ea"/>
                <a:cs typeface="+mj-cs"/>
              </a:rPr>
            </a:br>
            <a:r>
              <a:rPr lang="pl-PL" sz="1400" dirty="0" smtClean="0">
                <a:ea typeface="+mj-ea"/>
                <a:cs typeface="+mj-cs"/>
              </a:rPr>
              <a:t>przez przedsiębiorców spełniających </a:t>
            </a:r>
            <a:r>
              <a:rPr lang="pl-PL" sz="1400" dirty="0" err="1" smtClean="0">
                <a:ea typeface="+mj-ea"/>
                <a:cs typeface="+mj-cs"/>
              </a:rPr>
              <a:t>ww</a:t>
            </a:r>
            <a:r>
              <a:rPr lang="pl-PL" sz="1400" dirty="0" smtClean="0">
                <a:ea typeface="+mj-ea"/>
                <a:cs typeface="+mj-cs"/>
              </a:rPr>
              <a:t> warunki</a:t>
            </a:r>
          </a:p>
        </p:txBody>
      </p:sp>
      <p:sp>
        <p:nvSpPr>
          <p:cNvPr id="30" name="Text Placeholder 31"/>
          <p:cNvSpPr>
            <a:spLocks noGrp="1"/>
          </p:cNvSpPr>
          <p:nvPr>
            <p:ph type="body" sz="quarter" idx="10"/>
          </p:nvPr>
        </p:nvSpPr>
        <p:spPr/>
        <p:txBody>
          <a:bodyPr/>
          <a:lstStyle/>
          <a:p>
            <a:pPr marL="0" indent="0"/>
            <a:r>
              <a:rPr lang="pl-PL" dirty="0" smtClean="0"/>
              <a:t>Adresaci ubezpieczeń gwarantowanych przez SP</a:t>
            </a:r>
          </a:p>
          <a:p>
            <a:pPr lvl="1">
              <a:spcBef>
                <a:spcPct val="20000"/>
              </a:spcBef>
            </a:pPr>
            <a:r>
              <a:rPr lang="pl-PL" dirty="0" smtClean="0"/>
              <a:t>Przedsiębiorcy mający siedzibę lub miejsce zamieszkania w Polsce</a:t>
            </a:r>
          </a:p>
          <a:p>
            <a:pPr marL="0" indent="0"/>
            <a:endParaRPr lang="pl-PL" dirty="0" smtClean="0"/>
          </a:p>
        </p:txBody>
      </p:sp>
      <p:sp>
        <p:nvSpPr>
          <p:cNvPr id="15" name="Oval 14"/>
          <p:cNvSpPr/>
          <p:nvPr/>
        </p:nvSpPr>
        <p:spPr>
          <a:xfrm>
            <a:off x="395288" y="1635646"/>
            <a:ext cx="1800448" cy="180044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Oval 15"/>
          <p:cNvSpPr/>
          <p:nvPr/>
        </p:nvSpPr>
        <p:spPr>
          <a:xfrm>
            <a:off x="2555528" y="1635646"/>
            <a:ext cx="1800448" cy="1800448"/>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Oval 16"/>
          <p:cNvSpPr/>
          <p:nvPr/>
        </p:nvSpPr>
        <p:spPr>
          <a:xfrm>
            <a:off x="4716240" y="1635646"/>
            <a:ext cx="1800448" cy="1800448"/>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Oval 21"/>
          <p:cNvSpPr/>
          <p:nvPr/>
        </p:nvSpPr>
        <p:spPr>
          <a:xfrm>
            <a:off x="6875240" y="1636935"/>
            <a:ext cx="1800448" cy="180044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Freeform 33"/>
          <p:cNvSpPr>
            <a:spLocks noEditPoints="1"/>
          </p:cNvSpPr>
          <p:nvPr/>
        </p:nvSpPr>
        <p:spPr bwMode="auto">
          <a:xfrm>
            <a:off x="7308304" y="2067694"/>
            <a:ext cx="958848" cy="900000"/>
          </a:xfrm>
          <a:custGeom>
            <a:avLst/>
            <a:gdLst/>
            <a:ahLst/>
            <a:cxnLst>
              <a:cxn ang="0">
                <a:pos x="446" y="173"/>
              </a:cxn>
              <a:cxn ang="0">
                <a:pos x="441" y="124"/>
              </a:cxn>
              <a:cxn ang="0">
                <a:pos x="228" y="2"/>
              </a:cxn>
              <a:cxn ang="0">
                <a:pos x="223" y="0"/>
              </a:cxn>
              <a:cxn ang="0">
                <a:pos x="218" y="2"/>
              </a:cxn>
              <a:cxn ang="0">
                <a:pos x="5" y="124"/>
              </a:cxn>
              <a:cxn ang="0">
                <a:pos x="0" y="173"/>
              </a:cxn>
              <a:cxn ang="0">
                <a:pos x="40" y="183"/>
              </a:cxn>
              <a:cxn ang="0">
                <a:pos x="30" y="365"/>
              </a:cxn>
              <a:cxn ang="0">
                <a:pos x="20" y="372"/>
              </a:cxn>
              <a:cxn ang="0">
                <a:pos x="0" y="433"/>
              </a:cxn>
              <a:cxn ang="0">
                <a:pos x="10" y="447"/>
              </a:cxn>
              <a:cxn ang="0">
                <a:pos x="446" y="436"/>
              </a:cxn>
              <a:cxn ang="0">
                <a:pos x="445" y="433"/>
              </a:cxn>
              <a:cxn ang="0">
                <a:pos x="425" y="372"/>
              </a:cxn>
              <a:cxn ang="0">
                <a:pos x="405" y="365"/>
              </a:cxn>
              <a:cxn ang="0">
                <a:pos x="436" y="183"/>
              </a:cxn>
              <a:cxn ang="0">
                <a:pos x="398" y="122"/>
              </a:cxn>
              <a:cxn ang="0">
                <a:pos x="223" y="22"/>
              </a:cxn>
              <a:cxn ang="0">
                <a:pos x="422" y="426"/>
              </a:cxn>
              <a:cxn ang="0">
                <a:pos x="37" y="386"/>
              </a:cxn>
              <a:cxn ang="0">
                <a:pos x="61" y="183"/>
              </a:cxn>
              <a:cxn ang="0">
                <a:pos x="101" y="365"/>
              </a:cxn>
              <a:cxn ang="0">
                <a:pos x="61" y="183"/>
              </a:cxn>
              <a:cxn ang="0">
                <a:pos x="162" y="183"/>
              </a:cxn>
              <a:cxn ang="0">
                <a:pos x="121" y="365"/>
              </a:cxn>
              <a:cxn ang="0">
                <a:pos x="182" y="183"/>
              </a:cxn>
              <a:cxn ang="0">
                <a:pos x="263" y="365"/>
              </a:cxn>
              <a:cxn ang="0">
                <a:pos x="182" y="183"/>
              </a:cxn>
              <a:cxn ang="0">
                <a:pos x="324" y="183"/>
              </a:cxn>
              <a:cxn ang="0">
                <a:pos x="284" y="365"/>
              </a:cxn>
              <a:cxn ang="0">
                <a:pos x="345" y="183"/>
              </a:cxn>
              <a:cxn ang="0">
                <a:pos x="385" y="365"/>
              </a:cxn>
              <a:cxn ang="0">
                <a:pos x="345" y="183"/>
              </a:cxn>
              <a:cxn ang="0">
                <a:pos x="426" y="142"/>
              </a:cxn>
              <a:cxn ang="0">
                <a:pos x="20" y="163"/>
              </a:cxn>
            </a:cxnLst>
            <a:rect l="0" t="0" r="r" b="b"/>
            <a:pathLst>
              <a:path w="446" h="447">
                <a:moveTo>
                  <a:pt x="436" y="183"/>
                </a:moveTo>
                <a:cubicBezTo>
                  <a:pt x="441" y="183"/>
                  <a:pt x="446" y="178"/>
                  <a:pt x="446" y="173"/>
                </a:cubicBezTo>
                <a:cubicBezTo>
                  <a:pt x="446" y="132"/>
                  <a:pt x="446" y="132"/>
                  <a:pt x="446" y="132"/>
                </a:cubicBezTo>
                <a:cubicBezTo>
                  <a:pt x="446" y="128"/>
                  <a:pt x="444" y="125"/>
                  <a:pt x="441" y="124"/>
                </a:cubicBezTo>
                <a:cubicBezTo>
                  <a:pt x="441" y="123"/>
                  <a:pt x="441" y="123"/>
                  <a:pt x="441" y="123"/>
                </a:cubicBezTo>
                <a:cubicBezTo>
                  <a:pt x="228" y="2"/>
                  <a:pt x="228" y="2"/>
                  <a:pt x="228" y="2"/>
                </a:cubicBezTo>
                <a:cubicBezTo>
                  <a:pt x="228" y="2"/>
                  <a:pt x="228" y="2"/>
                  <a:pt x="228" y="2"/>
                </a:cubicBezTo>
                <a:cubicBezTo>
                  <a:pt x="226" y="1"/>
                  <a:pt x="225" y="0"/>
                  <a:pt x="223" y="0"/>
                </a:cubicBezTo>
                <a:cubicBezTo>
                  <a:pt x="221" y="0"/>
                  <a:pt x="219" y="1"/>
                  <a:pt x="218" y="2"/>
                </a:cubicBezTo>
                <a:cubicBezTo>
                  <a:pt x="218" y="2"/>
                  <a:pt x="218" y="2"/>
                  <a:pt x="218" y="2"/>
                </a:cubicBezTo>
                <a:cubicBezTo>
                  <a:pt x="5" y="123"/>
                  <a:pt x="5" y="123"/>
                  <a:pt x="5" y="123"/>
                </a:cubicBezTo>
                <a:cubicBezTo>
                  <a:pt x="5" y="124"/>
                  <a:pt x="5" y="124"/>
                  <a:pt x="5" y="124"/>
                </a:cubicBezTo>
                <a:cubicBezTo>
                  <a:pt x="2" y="125"/>
                  <a:pt x="0" y="128"/>
                  <a:pt x="0" y="132"/>
                </a:cubicBezTo>
                <a:cubicBezTo>
                  <a:pt x="0" y="173"/>
                  <a:pt x="0" y="173"/>
                  <a:pt x="0" y="173"/>
                </a:cubicBezTo>
                <a:cubicBezTo>
                  <a:pt x="0" y="178"/>
                  <a:pt x="4" y="183"/>
                  <a:pt x="10" y="183"/>
                </a:cubicBezTo>
                <a:cubicBezTo>
                  <a:pt x="40" y="183"/>
                  <a:pt x="40" y="183"/>
                  <a:pt x="40" y="183"/>
                </a:cubicBezTo>
                <a:cubicBezTo>
                  <a:pt x="40" y="365"/>
                  <a:pt x="40" y="365"/>
                  <a:pt x="40" y="365"/>
                </a:cubicBezTo>
                <a:cubicBezTo>
                  <a:pt x="30" y="365"/>
                  <a:pt x="30" y="365"/>
                  <a:pt x="30" y="365"/>
                </a:cubicBezTo>
                <a:cubicBezTo>
                  <a:pt x="26" y="365"/>
                  <a:pt x="22" y="368"/>
                  <a:pt x="21" y="372"/>
                </a:cubicBezTo>
                <a:cubicBezTo>
                  <a:pt x="20" y="372"/>
                  <a:pt x="20" y="372"/>
                  <a:pt x="20" y="372"/>
                </a:cubicBezTo>
                <a:cubicBezTo>
                  <a:pt x="0" y="433"/>
                  <a:pt x="0" y="433"/>
                  <a:pt x="0" y="433"/>
                </a:cubicBezTo>
                <a:cubicBezTo>
                  <a:pt x="0" y="433"/>
                  <a:pt x="0" y="433"/>
                  <a:pt x="0" y="433"/>
                </a:cubicBezTo>
                <a:cubicBezTo>
                  <a:pt x="0" y="434"/>
                  <a:pt x="0" y="435"/>
                  <a:pt x="0" y="436"/>
                </a:cubicBezTo>
                <a:cubicBezTo>
                  <a:pt x="0" y="442"/>
                  <a:pt x="4" y="447"/>
                  <a:pt x="10" y="447"/>
                </a:cubicBezTo>
                <a:cubicBezTo>
                  <a:pt x="436" y="447"/>
                  <a:pt x="436" y="447"/>
                  <a:pt x="436" y="447"/>
                </a:cubicBezTo>
                <a:cubicBezTo>
                  <a:pt x="441" y="447"/>
                  <a:pt x="446" y="442"/>
                  <a:pt x="446" y="436"/>
                </a:cubicBezTo>
                <a:cubicBezTo>
                  <a:pt x="446" y="435"/>
                  <a:pt x="446" y="434"/>
                  <a:pt x="445" y="433"/>
                </a:cubicBezTo>
                <a:cubicBezTo>
                  <a:pt x="445" y="433"/>
                  <a:pt x="445" y="433"/>
                  <a:pt x="445" y="433"/>
                </a:cubicBezTo>
                <a:cubicBezTo>
                  <a:pt x="425" y="372"/>
                  <a:pt x="425" y="372"/>
                  <a:pt x="425" y="372"/>
                </a:cubicBezTo>
                <a:cubicBezTo>
                  <a:pt x="425" y="372"/>
                  <a:pt x="425" y="372"/>
                  <a:pt x="425" y="372"/>
                </a:cubicBezTo>
                <a:cubicBezTo>
                  <a:pt x="424" y="368"/>
                  <a:pt x="420" y="365"/>
                  <a:pt x="416" y="365"/>
                </a:cubicBezTo>
                <a:cubicBezTo>
                  <a:pt x="405" y="365"/>
                  <a:pt x="405" y="365"/>
                  <a:pt x="405" y="365"/>
                </a:cubicBezTo>
                <a:cubicBezTo>
                  <a:pt x="405" y="183"/>
                  <a:pt x="405" y="183"/>
                  <a:pt x="405" y="183"/>
                </a:cubicBezTo>
                <a:lnTo>
                  <a:pt x="436" y="183"/>
                </a:lnTo>
                <a:close/>
                <a:moveTo>
                  <a:pt x="223" y="22"/>
                </a:moveTo>
                <a:cubicBezTo>
                  <a:pt x="398" y="122"/>
                  <a:pt x="398" y="122"/>
                  <a:pt x="398" y="122"/>
                </a:cubicBezTo>
                <a:cubicBezTo>
                  <a:pt x="48" y="122"/>
                  <a:pt x="48" y="122"/>
                  <a:pt x="48" y="122"/>
                </a:cubicBezTo>
                <a:lnTo>
                  <a:pt x="223" y="22"/>
                </a:lnTo>
                <a:close/>
                <a:moveTo>
                  <a:pt x="408" y="386"/>
                </a:moveTo>
                <a:cubicBezTo>
                  <a:pt x="422" y="426"/>
                  <a:pt x="422" y="426"/>
                  <a:pt x="422" y="426"/>
                </a:cubicBezTo>
                <a:cubicBezTo>
                  <a:pt x="24" y="426"/>
                  <a:pt x="24" y="426"/>
                  <a:pt x="24" y="426"/>
                </a:cubicBezTo>
                <a:cubicBezTo>
                  <a:pt x="37" y="386"/>
                  <a:pt x="37" y="386"/>
                  <a:pt x="37" y="386"/>
                </a:cubicBezTo>
                <a:lnTo>
                  <a:pt x="408" y="386"/>
                </a:lnTo>
                <a:close/>
                <a:moveTo>
                  <a:pt x="61" y="183"/>
                </a:moveTo>
                <a:cubicBezTo>
                  <a:pt x="101" y="183"/>
                  <a:pt x="101" y="183"/>
                  <a:pt x="101" y="183"/>
                </a:cubicBezTo>
                <a:cubicBezTo>
                  <a:pt x="101" y="365"/>
                  <a:pt x="101" y="365"/>
                  <a:pt x="101" y="365"/>
                </a:cubicBezTo>
                <a:cubicBezTo>
                  <a:pt x="61" y="365"/>
                  <a:pt x="61" y="365"/>
                  <a:pt x="61" y="365"/>
                </a:cubicBezTo>
                <a:lnTo>
                  <a:pt x="61" y="183"/>
                </a:lnTo>
                <a:close/>
                <a:moveTo>
                  <a:pt x="121" y="183"/>
                </a:moveTo>
                <a:cubicBezTo>
                  <a:pt x="162" y="183"/>
                  <a:pt x="162" y="183"/>
                  <a:pt x="162" y="183"/>
                </a:cubicBezTo>
                <a:cubicBezTo>
                  <a:pt x="162" y="365"/>
                  <a:pt x="162" y="365"/>
                  <a:pt x="162" y="365"/>
                </a:cubicBezTo>
                <a:cubicBezTo>
                  <a:pt x="121" y="365"/>
                  <a:pt x="121" y="365"/>
                  <a:pt x="121" y="365"/>
                </a:cubicBezTo>
                <a:lnTo>
                  <a:pt x="121" y="183"/>
                </a:lnTo>
                <a:close/>
                <a:moveTo>
                  <a:pt x="182" y="183"/>
                </a:moveTo>
                <a:cubicBezTo>
                  <a:pt x="263" y="183"/>
                  <a:pt x="263" y="183"/>
                  <a:pt x="263" y="183"/>
                </a:cubicBezTo>
                <a:cubicBezTo>
                  <a:pt x="263" y="365"/>
                  <a:pt x="263" y="365"/>
                  <a:pt x="263" y="365"/>
                </a:cubicBezTo>
                <a:cubicBezTo>
                  <a:pt x="182" y="365"/>
                  <a:pt x="182" y="365"/>
                  <a:pt x="182" y="365"/>
                </a:cubicBezTo>
                <a:lnTo>
                  <a:pt x="182" y="183"/>
                </a:lnTo>
                <a:close/>
                <a:moveTo>
                  <a:pt x="284" y="183"/>
                </a:moveTo>
                <a:cubicBezTo>
                  <a:pt x="324" y="183"/>
                  <a:pt x="324" y="183"/>
                  <a:pt x="324" y="183"/>
                </a:cubicBezTo>
                <a:cubicBezTo>
                  <a:pt x="324" y="365"/>
                  <a:pt x="324" y="365"/>
                  <a:pt x="324" y="365"/>
                </a:cubicBezTo>
                <a:cubicBezTo>
                  <a:pt x="284" y="365"/>
                  <a:pt x="284" y="365"/>
                  <a:pt x="284" y="365"/>
                </a:cubicBezTo>
                <a:lnTo>
                  <a:pt x="284" y="183"/>
                </a:lnTo>
                <a:close/>
                <a:moveTo>
                  <a:pt x="345" y="183"/>
                </a:moveTo>
                <a:cubicBezTo>
                  <a:pt x="385" y="183"/>
                  <a:pt x="385" y="183"/>
                  <a:pt x="385" y="183"/>
                </a:cubicBezTo>
                <a:cubicBezTo>
                  <a:pt x="385" y="365"/>
                  <a:pt x="385" y="365"/>
                  <a:pt x="385" y="365"/>
                </a:cubicBezTo>
                <a:cubicBezTo>
                  <a:pt x="345" y="365"/>
                  <a:pt x="345" y="365"/>
                  <a:pt x="345" y="365"/>
                </a:cubicBezTo>
                <a:lnTo>
                  <a:pt x="345" y="183"/>
                </a:lnTo>
                <a:close/>
                <a:moveTo>
                  <a:pt x="20" y="142"/>
                </a:moveTo>
                <a:cubicBezTo>
                  <a:pt x="426" y="142"/>
                  <a:pt x="426" y="142"/>
                  <a:pt x="426" y="142"/>
                </a:cubicBezTo>
                <a:cubicBezTo>
                  <a:pt x="426" y="163"/>
                  <a:pt x="426" y="163"/>
                  <a:pt x="426" y="163"/>
                </a:cubicBezTo>
                <a:cubicBezTo>
                  <a:pt x="20" y="163"/>
                  <a:pt x="20" y="163"/>
                  <a:pt x="20" y="163"/>
                </a:cubicBezTo>
                <a:lnTo>
                  <a:pt x="20" y="14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7" name="Freeform 50"/>
          <p:cNvSpPr>
            <a:spLocks noChangeAspect="1" noEditPoints="1"/>
          </p:cNvSpPr>
          <p:nvPr/>
        </p:nvSpPr>
        <p:spPr bwMode="auto">
          <a:xfrm>
            <a:off x="5220168" y="2139798"/>
            <a:ext cx="864000" cy="864000"/>
          </a:xfrm>
          <a:custGeom>
            <a:avLst/>
            <a:gdLst/>
            <a:ahLst/>
            <a:cxnLst>
              <a:cxn ang="0">
                <a:pos x="274" y="142"/>
              </a:cxn>
              <a:cxn ang="0">
                <a:pos x="233" y="142"/>
              </a:cxn>
              <a:cxn ang="0">
                <a:pos x="81" y="324"/>
              </a:cxn>
              <a:cxn ang="0">
                <a:pos x="81" y="284"/>
              </a:cxn>
              <a:cxn ang="0">
                <a:pos x="81" y="324"/>
              </a:cxn>
              <a:cxn ang="0">
                <a:pos x="206" y="154"/>
              </a:cxn>
              <a:cxn ang="0">
                <a:pos x="204" y="182"/>
              </a:cxn>
              <a:cxn ang="0">
                <a:pos x="104" y="251"/>
              </a:cxn>
              <a:cxn ang="0">
                <a:pos x="77" y="261"/>
              </a:cxn>
              <a:cxn ang="0">
                <a:pos x="104" y="251"/>
              </a:cxn>
              <a:cxn ang="0">
                <a:pos x="119" y="210"/>
              </a:cxn>
              <a:cxn ang="0">
                <a:pos x="115" y="238"/>
              </a:cxn>
              <a:cxn ang="0">
                <a:pos x="340" y="191"/>
              </a:cxn>
              <a:cxn ang="0">
                <a:pos x="357" y="180"/>
              </a:cxn>
              <a:cxn ang="0">
                <a:pos x="345" y="165"/>
              </a:cxn>
              <a:cxn ang="0">
                <a:pos x="340" y="191"/>
              </a:cxn>
              <a:cxn ang="0">
                <a:pos x="439" y="41"/>
              </a:cxn>
              <a:cxn ang="0">
                <a:pos x="297" y="0"/>
              </a:cxn>
              <a:cxn ang="0">
                <a:pos x="292" y="0"/>
              </a:cxn>
              <a:cxn ang="0">
                <a:pos x="152" y="40"/>
              </a:cxn>
              <a:cxn ang="0">
                <a:pos x="13" y="0"/>
              </a:cxn>
              <a:cxn ang="0">
                <a:pos x="0" y="10"/>
              </a:cxn>
              <a:cxn ang="0">
                <a:pos x="8" y="405"/>
              </a:cxn>
              <a:cxn ang="0">
                <a:pos x="150" y="445"/>
              </a:cxn>
              <a:cxn ang="0">
                <a:pos x="152" y="446"/>
              </a:cxn>
              <a:cxn ang="0">
                <a:pos x="155" y="445"/>
              </a:cxn>
              <a:cxn ang="0">
                <a:pos x="434" y="445"/>
              </a:cxn>
              <a:cxn ang="0">
                <a:pos x="436" y="446"/>
              </a:cxn>
              <a:cxn ang="0">
                <a:pos x="446" y="50"/>
              </a:cxn>
              <a:cxn ang="0">
                <a:pos x="142" y="422"/>
              </a:cxn>
              <a:cxn ang="0">
                <a:pos x="20" y="23"/>
              </a:cxn>
              <a:cxn ang="0">
                <a:pos x="142" y="422"/>
              </a:cxn>
              <a:cxn ang="0">
                <a:pos x="162" y="422"/>
              </a:cxn>
              <a:cxn ang="0">
                <a:pos x="171" y="210"/>
              </a:cxn>
              <a:cxn ang="0">
                <a:pos x="176" y="183"/>
              </a:cxn>
              <a:cxn ang="0">
                <a:pos x="162" y="58"/>
              </a:cxn>
              <a:cxn ang="0">
                <a:pos x="284" y="388"/>
              </a:cxn>
              <a:cxn ang="0">
                <a:pos x="304" y="388"/>
              </a:cxn>
              <a:cxn ang="0">
                <a:pos x="317" y="166"/>
              </a:cxn>
              <a:cxn ang="0">
                <a:pos x="309" y="138"/>
              </a:cxn>
              <a:cxn ang="0">
                <a:pos x="304" y="23"/>
              </a:cxn>
              <a:cxn ang="0">
                <a:pos x="426" y="422"/>
              </a:cxn>
              <a:cxn ang="0">
                <a:pos x="355" y="284"/>
              </a:cxn>
              <a:cxn ang="0">
                <a:pos x="348" y="301"/>
              </a:cxn>
              <a:cxn ang="0">
                <a:pos x="348" y="327"/>
              </a:cxn>
              <a:cxn ang="0">
                <a:pos x="355" y="344"/>
              </a:cxn>
              <a:cxn ang="0">
                <a:pos x="375" y="328"/>
              </a:cxn>
              <a:cxn ang="0">
                <a:pos x="396" y="344"/>
              </a:cxn>
              <a:cxn ang="0">
                <a:pos x="403" y="327"/>
              </a:cxn>
              <a:cxn ang="0">
                <a:pos x="403" y="301"/>
              </a:cxn>
              <a:cxn ang="0">
                <a:pos x="396" y="284"/>
              </a:cxn>
              <a:cxn ang="0">
                <a:pos x="375" y="300"/>
              </a:cxn>
              <a:cxn ang="0">
                <a:pos x="361" y="223"/>
              </a:cxn>
              <a:cxn ang="0">
                <a:pos x="370" y="197"/>
              </a:cxn>
              <a:cxn ang="0">
                <a:pos x="361" y="223"/>
              </a:cxn>
              <a:cxn ang="0">
                <a:pos x="383" y="261"/>
              </a:cxn>
              <a:cxn ang="0">
                <a:pos x="364" y="240"/>
              </a:cxn>
            </a:cxnLst>
            <a:rect l="0" t="0" r="r" b="b"/>
            <a:pathLst>
              <a:path w="446" h="446">
                <a:moveTo>
                  <a:pt x="254" y="162"/>
                </a:moveTo>
                <a:cubicBezTo>
                  <a:pt x="265" y="162"/>
                  <a:pt x="274" y="153"/>
                  <a:pt x="274" y="142"/>
                </a:cubicBezTo>
                <a:cubicBezTo>
                  <a:pt x="274" y="130"/>
                  <a:pt x="265" y="121"/>
                  <a:pt x="254" y="121"/>
                </a:cubicBezTo>
                <a:cubicBezTo>
                  <a:pt x="243" y="121"/>
                  <a:pt x="233" y="130"/>
                  <a:pt x="233" y="142"/>
                </a:cubicBezTo>
                <a:cubicBezTo>
                  <a:pt x="233" y="153"/>
                  <a:pt x="243" y="162"/>
                  <a:pt x="254" y="162"/>
                </a:cubicBezTo>
                <a:moveTo>
                  <a:pt x="81" y="324"/>
                </a:moveTo>
                <a:cubicBezTo>
                  <a:pt x="93" y="324"/>
                  <a:pt x="102" y="315"/>
                  <a:pt x="102" y="304"/>
                </a:cubicBezTo>
                <a:cubicBezTo>
                  <a:pt x="102" y="293"/>
                  <a:pt x="93" y="284"/>
                  <a:pt x="81" y="284"/>
                </a:cubicBezTo>
                <a:cubicBezTo>
                  <a:pt x="70" y="284"/>
                  <a:pt x="61" y="293"/>
                  <a:pt x="61" y="304"/>
                </a:cubicBezTo>
                <a:cubicBezTo>
                  <a:pt x="61" y="315"/>
                  <a:pt x="70" y="324"/>
                  <a:pt x="81" y="324"/>
                </a:cubicBezTo>
                <a:moveTo>
                  <a:pt x="216" y="171"/>
                </a:moveTo>
                <a:cubicBezTo>
                  <a:pt x="206" y="154"/>
                  <a:pt x="206" y="154"/>
                  <a:pt x="206" y="154"/>
                </a:cubicBezTo>
                <a:cubicBezTo>
                  <a:pt x="199" y="158"/>
                  <a:pt x="194" y="164"/>
                  <a:pt x="189" y="169"/>
                </a:cubicBezTo>
                <a:cubicBezTo>
                  <a:pt x="204" y="182"/>
                  <a:pt x="204" y="182"/>
                  <a:pt x="204" y="182"/>
                </a:cubicBezTo>
                <a:cubicBezTo>
                  <a:pt x="208" y="178"/>
                  <a:pt x="212" y="174"/>
                  <a:pt x="216" y="171"/>
                </a:cubicBezTo>
                <a:moveTo>
                  <a:pt x="104" y="251"/>
                </a:moveTo>
                <a:cubicBezTo>
                  <a:pt x="87" y="240"/>
                  <a:pt x="87" y="240"/>
                  <a:pt x="87" y="240"/>
                </a:cubicBezTo>
                <a:cubicBezTo>
                  <a:pt x="82" y="246"/>
                  <a:pt x="79" y="253"/>
                  <a:pt x="77" y="261"/>
                </a:cubicBezTo>
                <a:cubicBezTo>
                  <a:pt x="96" y="266"/>
                  <a:pt x="96" y="266"/>
                  <a:pt x="96" y="266"/>
                </a:cubicBezTo>
                <a:cubicBezTo>
                  <a:pt x="98" y="261"/>
                  <a:pt x="100" y="256"/>
                  <a:pt x="104" y="251"/>
                </a:cubicBezTo>
                <a:moveTo>
                  <a:pt x="130" y="227"/>
                </a:moveTo>
                <a:cubicBezTo>
                  <a:pt x="119" y="210"/>
                  <a:pt x="119" y="210"/>
                  <a:pt x="119" y="210"/>
                </a:cubicBezTo>
                <a:cubicBezTo>
                  <a:pt x="112" y="214"/>
                  <a:pt x="107" y="219"/>
                  <a:pt x="102" y="223"/>
                </a:cubicBezTo>
                <a:cubicBezTo>
                  <a:pt x="115" y="238"/>
                  <a:pt x="115" y="238"/>
                  <a:pt x="115" y="238"/>
                </a:cubicBezTo>
                <a:cubicBezTo>
                  <a:pt x="119" y="235"/>
                  <a:pt x="124" y="231"/>
                  <a:pt x="130" y="227"/>
                </a:cubicBezTo>
                <a:moveTo>
                  <a:pt x="340" y="191"/>
                </a:moveTo>
                <a:cubicBezTo>
                  <a:pt x="341" y="193"/>
                  <a:pt x="341" y="193"/>
                  <a:pt x="341" y="193"/>
                </a:cubicBezTo>
                <a:cubicBezTo>
                  <a:pt x="357" y="180"/>
                  <a:pt x="357" y="180"/>
                  <a:pt x="357" y="180"/>
                </a:cubicBezTo>
                <a:cubicBezTo>
                  <a:pt x="355" y="178"/>
                  <a:pt x="355" y="178"/>
                  <a:pt x="355" y="178"/>
                </a:cubicBezTo>
                <a:cubicBezTo>
                  <a:pt x="352" y="174"/>
                  <a:pt x="348" y="170"/>
                  <a:pt x="345" y="165"/>
                </a:cubicBezTo>
                <a:cubicBezTo>
                  <a:pt x="329" y="177"/>
                  <a:pt x="329" y="177"/>
                  <a:pt x="329" y="177"/>
                </a:cubicBezTo>
                <a:cubicBezTo>
                  <a:pt x="332" y="182"/>
                  <a:pt x="336" y="187"/>
                  <a:pt x="340" y="191"/>
                </a:cubicBezTo>
                <a:moveTo>
                  <a:pt x="439" y="41"/>
                </a:moveTo>
                <a:cubicBezTo>
                  <a:pt x="439" y="41"/>
                  <a:pt x="439" y="41"/>
                  <a:pt x="439" y="41"/>
                </a:cubicBezTo>
                <a:cubicBezTo>
                  <a:pt x="297" y="0"/>
                  <a:pt x="297" y="0"/>
                  <a:pt x="297" y="0"/>
                </a:cubicBezTo>
                <a:cubicBezTo>
                  <a:pt x="297" y="0"/>
                  <a:pt x="297" y="0"/>
                  <a:pt x="297" y="0"/>
                </a:cubicBezTo>
                <a:cubicBezTo>
                  <a:pt x="296" y="0"/>
                  <a:pt x="295" y="0"/>
                  <a:pt x="294" y="0"/>
                </a:cubicBezTo>
                <a:cubicBezTo>
                  <a:pt x="293" y="0"/>
                  <a:pt x="293" y="0"/>
                  <a:pt x="292" y="0"/>
                </a:cubicBezTo>
                <a:cubicBezTo>
                  <a:pt x="292" y="0"/>
                  <a:pt x="292" y="0"/>
                  <a:pt x="292" y="0"/>
                </a:cubicBezTo>
                <a:cubicBezTo>
                  <a:pt x="152" y="40"/>
                  <a:pt x="152" y="40"/>
                  <a:pt x="152" y="40"/>
                </a:cubicBezTo>
                <a:cubicBezTo>
                  <a:pt x="13" y="0"/>
                  <a:pt x="13" y="0"/>
                  <a:pt x="13" y="0"/>
                </a:cubicBezTo>
                <a:cubicBezTo>
                  <a:pt x="13" y="0"/>
                  <a:pt x="13" y="0"/>
                  <a:pt x="13" y="0"/>
                </a:cubicBezTo>
                <a:cubicBezTo>
                  <a:pt x="12" y="0"/>
                  <a:pt x="11" y="0"/>
                  <a:pt x="10" y="0"/>
                </a:cubicBezTo>
                <a:cubicBezTo>
                  <a:pt x="5" y="0"/>
                  <a:pt x="0" y="4"/>
                  <a:pt x="0" y="10"/>
                </a:cubicBezTo>
                <a:cubicBezTo>
                  <a:pt x="0" y="395"/>
                  <a:pt x="0" y="395"/>
                  <a:pt x="0" y="395"/>
                </a:cubicBezTo>
                <a:cubicBezTo>
                  <a:pt x="0" y="400"/>
                  <a:pt x="3" y="404"/>
                  <a:pt x="8" y="405"/>
                </a:cubicBezTo>
                <a:cubicBezTo>
                  <a:pt x="8" y="405"/>
                  <a:pt x="8" y="405"/>
                  <a:pt x="8" y="405"/>
                </a:cubicBezTo>
                <a:cubicBezTo>
                  <a:pt x="150" y="445"/>
                  <a:pt x="150" y="445"/>
                  <a:pt x="150" y="445"/>
                </a:cubicBezTo>
                <a:cubicBezTo>
                  <a:pt x="150" y="445"/>
                  <a:pt x="150" y="445"/>
                  <a:pt x="150" y="445"/>
                </a:cubicBezTo>
                <a:cubicBezTo>
                  <a:pt x="150" y="446"/>
                  <a:pt x="151" y="446"/>
                  <a:pt x="152" y="446"/>
                </a:cubicBezTo>
                <a:cubicBezTo>
                  <a:pt x="153" y="446"/>
                  <a:pt x="154" y="446"/>
                  <a:pt x="155" y="445"/>
                </a:cubicBezTo>
                <a:cubicBezTo>
                  <a:pt x="155" y="445"/>
                  <a:pt x="155" y="445"/>
                  <a:pt x="155" y="445"/>
                </a:cubicBezTo>
                <a:cubicBezTo>
                  <a:pt x="294" y="406"/>
                  <a:pt x="294" y="406"/>
                  <a:pt x="294" y="406"/>
                </a:cubicBezTo>
                <a:cubicBezTo>
                  <a:pt x="434" y="445"/>
                  <a:pt x="434" y="445"/>
                  <a:pt x="434" y="445"/>
                </a:cubicBezTo>
                <a:cubicBezTo>
                  <a:pt x="434" y="445"/>
                  <a:pt x="434" y="445"/>
                  <a:pt x="434" y="445"/>
                </a:cubicBezTo>
                <a:cubicBezTo>
                  <a:pt x="434" y="446"/>
                  <a:pt x="435" y="446"/>
                  <a:pt x="436" y="446"/>
                </a:cubicBezTo>
                <a:cubicBezTo>
                  <a:pt x="442" y="446"/>
                  <a:pt x="446" y="441"/>
                  <a:pt x="446" y="436"/>
                </a:cubicBezTo>
                <a:cubicBezTo>
                  <a:pt x="446" y="50"/>
                  <a:pt x="446" y="50"/>
                  <a:pt x="446" y="50"/>
                </a:cubicBezTo>
                <a:cubicBezTo>
                  <a:pt x="446" y="46"/>
                  <a:pt x="443" y="42"/>
                  <a:pt x="439" y="41"/>
                </a:cubicBezTo>
                <a:moveTo>
                  <a:pt x="142" y="422"/>
                </a:moveTo>
                <a:cubicBezTo>
                  <a:pt x="20" y="388"/>
                  <a:pt x="20" y="388"/>
                  <a:pt x="20" y="388"/>
                </a:cubicBezTo>
                <a:cubicBezTo>
                  <a:pt x="20" y="23"/>
                  <a:pt x="20" y="23"/>
                  <a:pt x="20" y="23"/>
                </a:cubicBezTo>
                <a:cubicBezTo>
                  <a:pt x="142" y="58"/>
                  <a:pt x="142" y="58"/>
                  <a:pt x="142" y="58"/>
                </a:cubicBezTo>
                <a:lnTo>
                  <a:pt x="142" y="422"/>
                </a:lnTo>
                <a:close/>
                <a:moveTo>
                  <a:pt x="284" y="388"/>
                </a:moveTo>
                <a:cubicBezTo>
                  <a:pt x="162" y="422"/>
                  <a:pt x="162" y="422"/>
                  <a:pt x="162" y="422"/>
                </a:cubicBezTo>
                <a:cubicBezTo>
                  <a:pt x="162" y="193"/>
                  <a:pt x="162" y="193"/>
                  <a:pt x="162" y="193"/>
                </a:cubicBezTo>
                <a:cubicBezTo>
                  <a:pt x="171" y="210"/>
                  <a:pt x="171" y="210"/>
                  <a:pt x="171" y="210"/>
                </a:cubicBezTo>
                <a:cubicBezTo>
                  <a:pt x="177" y="207"/>
                  <a:pt x="184" y="203"/>
                  <a:pt x="190" y="198"/>
                </a:cubicBezTo>
                <a:cubicBezTo>
                  <a:pt x="176" y="183"/>
                  <a:pt x="176" y="183"/>
                  <a:pt x="176" y="183"/>
                </a:cubicBezTo>
                <a:cubicBezTo>
                  <a:pt x="172" y="187"/>
                  <a:pt x="167" y="189"/>
                  <a:pt x="162" y="192"/>
                </a:cubicBezTo>
                <a:cubicBezTo>
                  <a:pt x="162" y="58"/>
                  <a:pt x="162" y="58"/>
                  <a:pt x="162" y="58"/>
                </a:cubicBezTo>
                <a:cubicBezTo>
                  <a:pt x="284" y="23"/>
                  <a:pt x="284" y="23"/>
                  <a:pt x="284" y="23"/>
                </a:cubicBezTo>
                <a:lnTo>
                  <a:pt x="284" y="388"/>
                </a:lnTo>
                <a:close/>
                <a:moveTo>
                  <a:pt x="426" y="422"/>
                </a:moveTo>
                <a:cubicBezTo>
                  <a:pt x="304" y="388"/>
                  <a:pt x="304" y="388"/>
                  <a:pt x="304" y="388"/>
                </a:cubicBezTo>
                <a:cubicBezTo>
                  <a:pt x="304" y="159"/>
                  <a:pt x="304" y="159"/>
                  <a:pt x="304" y="159"/>
                </a:cubicBezTo>
                <a:cubicBezTo>
                  <a:pt x="309" y="161"/>
                  <a:pt x="313" y="163"/>
                  <a:pt x="317" y="166"/>
                </a:cubicBezTo>
                <a:cubicBezTo>
                  <a:pt x="329" y="149"/>
                  <a:pt x="329" y="149"/>
                  <a:pt x="329" y="149"/>
                </a:cubicBezTo>
                <a:cubicBezTo>
                  <a:pt x="323" y="145"/>
                  <a:pt x="317" y="142"/>
                  <a:pt x="309" y="138"/>
                </a:cubicBezTo>
                <a:cubicBezTo>
                  <a:pt x="304" y="150"/>
                  <a:pt x="304" y="150"/>
                  <a:pt x="304" y="150"/>
                </a:cubicBezTo>
                <a:cubicBezTo>
                  <a:pt x="304" y="23"/>
                  <a:pt x="304" y="23"/>
                  <a:pt x="304" y="23"/>
                </a:cubicBezTo>
                <a:cubicBezTo>
                  <a:pt x="426" y="58"/>
                  <a:pt x="426" y="58"/>
                  <a:pt x="426" y="58"/>
                </a:cubicBezTo>
                <a:lnTo>
                  <a:pt x="426" y="422"/>
                </a:lnTo>
                <a:close/>
                <a:moveTo>
                  <a:pt x="362" y="287"/>
                </a:moveTo>
                <a:cubicBezTo>
                  <a:pt x="361" y="285"/>
                  <a:pt x="358" y="284"/>
                  <a:pt x="355" y="284"/>
                </a:cubicBezTo>
                <a:cubicBezTo>
                  <a:pt x="350" y="284"/>
                  <a:pt x="345" y="288"/>
                  <a:pt x="345" y="294"/>
                </a:cubicBezTo>
                <a:cubicBezTo>
                  <a:pt x="345" y="297"/>
                  <a:pt x="346" y="299"/>
                  <a:pt x="348" y="301"/>
                </a:cubicBezTo>
                <a:cubicBezTo>
                  <a:pt x="361" y="314"/>
                  <a:pt x="361" y="314"/>
                  <a:pt x="361" y="314"/>
                </a:cubicBezTo>
                <a:cubicBezTo>
                  <a:pt x="348" y="327"/>
                  <a:pt x="348" y="327"/>
                  <a:pt x="348" y="327"/>
                </a:cubicBezTo>
                <a:cubicBezTo>
                  <a:pt x="346" y="329"/>
                  <a:pt x="345" y="332"/>
                  <a:pt x="345" y="334"/>
                </a:cubicBezTo>
                <a:cubicBezTo>
                  <a:pt x="345" y="340"/>
                  <a:pt x="350" y="344"/>
                  <a:pt x="355" y="344"/>
                </a:cubicBezTo>
                <a:cubicBezTo>
                  <a:pt x="358" y="344"/>
                  <a:pt x="361" y="343"/>
                  <a:pt x="362" y="341"/>
                </a:cubicBezTo>
                <a:cubicBezTo>
                  <a:pt x="375" y="328"/>
                  <a:pt x="375" y="328"/>
                  <a:pt x="375" y="328"/>
                </a:cubicBezTo>
                <a:cubicBezTo>
                  <a:pt x="389" y="341"/>
                  <a:pt x="389" y="341"/>
                  <a:pt x="389" y="341"/>
                </a:cubicBezTo>
                <a:cubicBezTo>
                  <a:pt x="390" y="343"/>
                  <a:pt x="393" y="344"/>
                  <a:pt x="396" y="344"/>
                </a:cubicBezTo>
                <a:cubicBezTo>
                  <a:pt x="401" y="344"/>
                  <a:pt x="406" y="340"/>
                  <a:pt x="406" y="334"/>
                </a:cubicBezTo>
                <a:cubicBezTo>
                  <a:pt x="406" y="332"/>
                  <a:pt x="405" y="329"/>
                  <a:pt x="403" y="327"/>
                </a:cubicBezTo>
                <a:cubicBezTo>
                  <a:pt x="390" y="314"/>
                  <a:pt x="390" y="314"/>
                  <a:pt x="390" y="314"/>
                </a:cubicBezTo>
                <a:cubicBezTo>
                  <a:pt x="403" y="301"/>
                  <a:pt x="403" y="301"/>
                  <a:pt x="403" y="301"/>
                </a:cubicBezTo>
                <a:cubicBezTo>
                  <a:pt x="405" y="299"/>
                  <a:pt x="406" y="297"/>
                  <a:pt x="406" y="294"/>
                </a:cubicBezTo>
                <a:cubicBezTo>
                  <a:pt x="406" y="288"/>
                  <a:pt x="401" y="284"/>
                  <a:pt x="396" y="284"/>
                </a:cubicBezTo>
                <a:cubicBezTo>
                  <a:pt x="393" y="284"/>
                  <a:pt x="390" y="285"/>
                  <a:pt x="389" y="287"/>
                </a:cubicBezTo>
                <a:cubicBezTo>
                  <a:pt x="375" y="300"/>
                  <a:pt x="375" y="300"/>
                  <a:pt x="375" y="300"/>
                </a:cubicBezTo>
                <a:lnTo>
                  <a:pt x="362" y="287"/>
                </a:lnTo>
                <a:close/>
                <a:moveTo>
                  <a:pt x="361" y="223"/>
                </a:moveTo>
                <a:cubicBezTo>
                  <a:pt x="380" y="217"/>
                  <a:pt x="380" y="217"/>
                  <a:pt x="380" y="217"/>
                </a:cubicBezTo>
                <a:cubicBezTo>
                  <a:pt x="378" y="210"/>
                  <a:pt x="374" y="204"/>
                  <a:pt x="370" y="197"/>
                </a:cubicBezTo>
                <a:cubicBezTo>
                  <a:pt x="353" y="208"/>
                  <a:pt x="353" y="208"/>
                  <a:pt x="353" y="208"/>
                </a:cubicBezTo>
                <a:cubicBezTo>
                  <a:pt x="356" y="213"/>
                  <a:pt x="359" y="218"/>
                  <a:pt x="361" y="223"/>
                </a:cubicBezTo>
                <a:moveTo>
                  <a:pt x="363" y="258"/>
                </a:moveTo>
                <a:cubicBezTo>
                  <a:pt x="383" y="261"/>
                  <a:pt x="383" y="261"/>
                  <a:pt x="383" y="261"/>
                </a:cubicBezTo>
                <a:cubicBezTo>
                  <a:pt x="384" y="253"/>
                  <a:pt x="384" y="246"/>
                  <a:pt x="384" y="239"/>
                </a:cubicBezTo>
                <a:cubicBezTo>
                  <a:pt x="364" y="240"/>
                  <a:pt x="364" y="240"/>
                  <a:pt x="364" y="240"/>
                </a:cubicBezTo>
                <a:cubicBezTo>
                  <a:pt x="364" y="246"/>
                  <a:pt x="364" y="252"/>
                  <a:pt x="363" y="258"/>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8" name="Freeform 11"/>
          <p:cNvSpPr>
            <a:spLocks noChangeAspect="1" noEditPoints="1"/>
          </p:cNvSpPr>
          <p:nvPr/>
        </p:nvSpPr>
        <p:spPr bwMode="auto">
          <a:xfrm>
            <a:off x="3023928" y="2139702"/>
            <a:ext cx="900000" cy="900000"/>
          </a:xfrm>
          <a:custGeom>
            <a:avLst/>
            <a:gdLst/>
            <a:ahLst/>
            <a:cxnLst>
              <a:cxn ang="0">
                <a:pos x="223" y="280"/>
              </a:cxn>
              <a:cxn ang="0">
                <a:pos x="129" y="186"/>
              </a:cxn>
              <a:cxn ang="0">
                <a:pos x="122" y="183"/>
              </a:cxn>
              <a:cxn ang="0">
                <a:pos x="112" y="193"/>
              </a:cxn>
              <a:cxn ang="0">
                <a:pos x="115" y="200"/>
              </a:cxn>
              <a:cxn ang="0">
                <a:pos x="216" y="301"/>
              </a:cxn>
              <a:cxn ang="0">
                <a:pos x="223" y="304"/>
              </a:cxn>
              <a:cxn ang="0">
                <a:pos x="231" y="301"/>
              </a:cxn>
              <a:cxn ang="0">
                <a:pos x="231" y="301"/>
              </a:cxn>
              <a:cxn ang="0">
                <a:pos x="400" y="124"/>
              </a:cxn>
              <a:cxn ang="0">
                <a:pos x="400" y="124"/>
              </a:cxn>
              <a:cxn ang="0">
                <a:pos x="415" y="109"/>
              </a:cxn>
              <a:cxn ang="0">
                <a:pos x="415" y="109"/>
              </a:cxn>
              <a:cxn ang="0">
                <a:pos x="444" y="78"/>
              </a:cxn>
              <a:cxn ang="0">
                <a:pos x="444" y="78"/>
              </a:cxn>
              <a:cxn ang="0">
                <a:pos x="447" y="71"/>
              </a:cxn>
              <a:cxn ang="0">
                <a:pos x="436" y="61"/>
              </a:cxn>
              <a:cxn ang="0">
                <a:pos x="429" y="64"/>
              </a:cxn>
              <a:cxn ang="0">
                <a:pos x="429" y="64"/>
              </a:cxn>
              <a:cxn ang="0">
                <a:pos x="403" y="91"/>
              </a:cxn>
              <a:cxn ang="0">
                <a:pos x="403" y="91"/>
              </a:cxn>
              <a:cxn ang="0">
                <a:pos x="389" y="106"/>
              </a:cxn>
              <a:cxn ang="0">
                <a:pos x="389" y="106"/>
              </a:cxn>
              <a:cxn ang="0">
                <a:pos x="223" y="280"/>
              </a:cxn>
              <a:cxn ang="0">
                <a:pos x="429" y="138"/>
              </a:cxn>
              <a:cxn ang="0">
                <a:pos x="414" y="138"/>
              </a:cxn>
              <a:cxn ang="0">
                <a:pos x="412" y="148"/>
              </a:cxn>
              <a:cxn ang="0">
                <a:pos x="412" y="148"/>
              </a:cxn>
              <a:cxn ang="0">
                <a:pos x="426" y="223"/>
              </a:cxn>
              <a:cxn ang="0">
                <a:pos x="223" y="426"/>
              </a:cxn>
              <a:cxn ang="0">
                <a:pos x="21" y="223"/>
              </a:cxn>
              <a:cxn ang="0">
                <a:pos x="223" y="20"/>
              </a:cxn>
              <a:cxn ang="0">
                <a:pos x="369" y="83"/>
              </a:cxn>
              <a:cxn ang="0">
                <a:pos x="369" y="82"/>
              </a:cxn>
              <a:cxn ang="0">
                <a:pos x="383" y="82"/>
              </a:cxn>
              <a:cxn ang="0">
                <a:pos x="383" y="68"/>
              </a:cxn>
              <a:cxn ang="0">
                <a:pos x="382" y="67"/>
              </a:cxn>
              <a:cxn ang="0">
                <a:pos x="223" y="0"/>
              </a:cxn>
              <a:cxn ang="0">
                <a:pos x="0" y="223"/>
              </a:cxn>
              <a:cxn ang="0">
                <a:pos x="223" y="446"/>
              </a:cxn>
              <a:cxn ang="0">
                <a:pos x="447" y="223"/>
              </a:cxn>
              <a:cxn ang="0">
                <a:pos x="431" y="142"/>
              </a:cxn>
              <a:cxn ang="0">
                <a:pos x="429" y="138"/>
              </a:cxn>
            </a:cxnLst>
            <a:rect l="0" t="0" r="r" b="b"/>
            <a:pathLst>
              <a:path w="447" h="446">
                <a:moveTo>
                  <a:pt x="223" y="280"/>
                </a:moveTo>
                <a:cubicBezTo>
                  <a:pt x="129" y="186"/>
                  <a:pt x="129" y="186"/>
                  <a:pt x="129" y="186"/>
                </a:cubicBezTo>
                <a:cubicBezTo>
                  <a:pt x="127" y="184"/>
                  <a:pt x="125" y="183"/>
                  <a:pt x="122" y="183"/>
                </a:cubicBezTo>
                <a:cubicBezTo>
                  <a:pt x="116" y="183"/>
                  <a:pt x="112" y="187"/>
                  <a:pt x="112" y="193"/>
                </a:cubicBezTo>
                <a:cubicBezTo>
                  <a:pt x="112" y="196"/>
                  <a:pt x="113" y="198"/>
                  <a:pt x="115" y="200"/>
                </a:cubicBezTo>
                <a:cubicBezTo>
                  <a:pt x="216" y="301"/>
                  <a:pt x="216" y="301"/>
                  <a:pt x="216" y="301"/>
                </a:cubicBezTo>
                <a:cubicBezTo>
                  <a:pt x="218" y="303"/>
                  <a:pt x="221" y="304"/>
                  <a:pt x="223" y="304"/>
                </a:cubicBezTo>
                <a:cubicBezTo>
                  <a:pt x="226" y="304"/>
                  <a:pt x="229" y="303"/>
                  <a:pt x="231" y="301"/>
                </a:cubicBezTo>
                <a:cubicBezTo>
                  <a:pt x="231" y="301"/>
                  <a:pt x="231" y="301"/>
                  <a:pt x="231" y="301"/>
                </a:cubicBezTo>
                <a:cubicBezTo>
                  <a:pt x="400" y="124"/>
                  <a:pt x="400" y="124"/>
                  <a:pt x="400" y="124"/>
                </a:cubicBezTo>
                <a:cubicBezTo>
                  <a:pt x="400" y="124"/>
                  <a:pt x="400" y="124"/>
                  <a:pt x="400" y="124"/>
                </a:cubicBezTo>
                <a:cubicBezTo>
                  <a:pt x="415" y="109"/>
                  <a:pt x="415" y="109"/>
                  <a:pt x="415" y="109"/>
                </a:cubicBezTo>
                <a:cubicBezTo>
                  <a:pt x="415" y="109"/>
                  <a:pt x="415" y="109"/>
                  <a:pt x="415" y="109"/>
                </a:cubicBezTo>
                <a:cubicBezTo>
                  <a:pt x="444" y="78"/>
                  <a:pt x="444" y="78"/>
                  <a:pt x="444" y="78"/>
                </a:cubicBezTo>
                <a:cubicBezTo>
                  <a:pt x="444" y="78"/>
                  <a:pt x="444" y="78"/>
                  <a:pt x="444" y="78"/>
                </a:cubicBezTo>
                <a:cubicBezTo>
                  <a:pt x="445" y="76"/>
                  <a:pt x="447" y="74"/>
                  <a:pt x="447" y="71"/>
                </a:cubicBezTo>
                <a:cubicBezTo>
                  <a:pt x="447" y="66"/>
                  <a:pt x="442" y="61"/>
                  <a:pt x="436" y="61"/>
                </a:cubicBezTo>
                <a:cubicBezTo>
                  <a:pt x="433" y="61"/>
                  <a:pt x="431" y="62"/>
                  <a:pt x="429" y="64"/>
                </a:cubicBezTo>
                <a:cubicBezTo>
                  <a:pt x="429" y="64"/>
                  <a:pt x="429" y="64"/>
                  <a:pt x="429" y="64"/>
                </a:cubicBezTo>
                <a:cubicBezTo>
                  <a:pt x="403" y="91"/>
                  <a:pt x="403" y="91"/>
                  <a:pt x="403" y="91"/>
                </a:cubicBezTo>
                <a:cubicBezTo>
                  <a:pt x="403" y="91"/>
                  <a:pt x="403" y="91"/>
                  <a:pt x="403" y="91"/>
                </a:cubicBezTo>
                <a:cubicBezTo>
                  <a:pt x="389" y="106"/>
                  <a:pt x="389" y="106"/>
                  <a:pt x="389" y="106"/>
                </a:cubicBezTo>
                <a:cubicBezTo>
                  <a:pt x="389" y="106"/>
                  <a:pt x="389" y="106"/>
                  <a:pt x="389" y="106"/>
                </a:cubicBezTo>
                <a:lnTo>
                  <a:pt x="223" y="280"/>
                </a:lnTo>
                <a:close/>
                <a:moveTo>
                  <a:pt x="429" y="138"/>
                </a:moveTo>
                <a:cubicBezTo>
                  <a:pt x="425" y="134"/>
                  <a:pt x="418" y="134"/>
                  <a:pt x="414" y="138"/>
                </a:cubicBezTo>
                <a:cubicBezTo>
                  <a:pt x="411" y="141"/>
                  <a:pt x="411" y="145"/>
                  <a:pt x="412" y="148"/>
                </a:cubicBezTo>
                <a:cubicBezTo>
                  <a:pt x="412" y="148"/>
                  <a:pt x="412" y="148"/>
                  <a:pt x="412" y="148"/>
                </a:cubicBezTo>
                <a:cubicBezTo>
                  <a:pt x="421" y="172"/>
                  <a:pt x="426" y="197"/>
                  <a:pt x="426" y="223"/>
                </a:cubicBezTo>
                <a:cubicBezTo>
                  <a:pt x="426" y="335"/>
                  <a:pt x="335" y="426"/>
                  <a:pt x="223" y="426"/>
                </a:cubicBezTo>
                <a:cubicBezTo>
                  <a:pt x="111" y="426"/>
                  <a:pt x="21" y="335"/>
                  <a:pt x="21" y="223"/>
                </a:cubicBezTo>
                <a:cubicBezTo>
                  <a:pt x="21" y="111"/>
                  <a:pt x="111" y="20"/>
                  <a:pt x="223" y="20"/>
                </a:cubicBezTo>
                <a:cubicBezTo>
                  <a:pt x="281" y="20"/>
                  <a:pt x="332" y="44"/>
                  <a:pt x="369" y="83"/>
                </a:cubicBezTo>
                <a:cubicBezTo>
                  <a:pt x="369" y="82"/>
                  <a:pt x="369" y="82"/>
                  <a:pt x="369" y="82"/>
                </a:cubicBezTo>
                <a:cubicBezTo>
                  <a:pt x="373" y="86"/>
                  <a:pt x="380" y="86"/>
                  <a:pt x="383" y="82"/>
                </a:cubicBezTo>
                <a:cubicBezTo>
                  <a:pt x="387" y="78"/>
                  <a:pt x="387" y="72"/>
                  <a:pt x="383" y="68"/>
                </a:cubicBezTo>
                <a:cubicBezTo>
                  <a:pt x="383" y="67"/>
                  <a:pt x="382" y="67"/>
                  <a:pt x="382" y="67"/>
                </a:cubicBezTo>
                <a:cubicBezTo>
                  <a:pt x="342" y="26"/>
                  <a:pt x="286" y="0"/>
                  <a:pt x="223" y="0"/>
                </a:cubicBezTo>
                <a:cubicBezTo>
                  <a:pt x="100" y="0"/>
                  <a:pt x="0" y="100"/>
                  <a:pt x="0" y="223"/>
                </a:cubicBezTo>
                <a:cubicBezTo>
                  <a:pt x="0" y="346"/>
                  <a:pt x="100" y="446"/>
                  <a:pt x="223" y="446"/>
                </a:cubicBezTo>
                <a:cubicBezTo>
                  <a:pt x="347" y="446"/>
                  <a:pt x="447" y="346"/>
                  <a:pt x="447" y="223"/>
                </a:cubicBezTo>
                <a:cubicBezTo>
                  <a:pt x="447" y="195"/>
                  <a:pt x="441" y="167"/>
                  <a:pt x="431" y="142"/>
                </a:cubicBezTo>
                <a:cubicBezTo>
                  <a:pt x="431" y="140"/>
                  <a:pt x="430" y="139"/>
                  <a:pt x="429" y="138"/>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9" name="Freeform 41"/>
          <p:cNvSpPr>
            <a:spLocks noChangeAspect="1" noEditPoints="1"/>
          </p:cNvSpPr>
          <p:nvPr/>
        </p:nvSpPr>
        <p:spPr bwMode="auto">
          <a:xfrm>
            <a:off x="827585" y="2211710"/>
            <a:ext cx="945157" cy="684000"/>
          </a:xfrm>
          <a:custGeom>
            <a:avLst/>
            <a:gdLst/>
            <a:ahLst/>
            <a:cxnLst>
              <a:cxn ang="0">
                <a:pos x="335" y="263"/>
              </a:cxn>
              <a:cxn ang="0">
                <a:pos x="375" y="263"/>
              </a:cxn>
              <a:cxn ang="0">
                <a:pos x="386" y="253"/>
              </a:cxn>
              <a:cxn ang="0">
                <a:pos x="386" y="213"/>
              </a:cxn>
              <a:cxn ang="0">
                <a:pos x="375" y="202"/>
              </a:cxn>
              <a:cxn ang="0">
                <a:pos x="335" y="202"/>
              </a:cxn>
              <a:cxn ang="0">
                <a:pos x="325" y="213"/>
              </a:cxn>
              <a:cxn ang="0">
                <a:pos x="325" y="253"/>
              </a:cxn>
              <a:cxn ang="0">
                <a:pos x="335" y="263"/>
              </a:cxn>
              <a:cxn ang="0">
                <a:pos x="426" y="0"/>
              </a:cxn>
              <a:cxn ang="0">
                <a:pos x="20" y="0"/>
              </a:cxn>
              <a:cxn ang="0">
                <a:pos x="0" y="20"/>
              </a:cxn>
              <a:cxn ang="0">
                <a:pos x="0" y="304"/>
              </a:cxn>
              <a:cxn ang="0">
                <a:pos x="20" y="324"/>
              </a:cxn>
              <a:cxn ang="0">
                <a:pos x="426" y="324"/>
              </a:cxn>
              <a:cxn ang="0">
                <a:pos x="446" y="304"/>
              </a:cxn>
              <a:cxn ang="0">
                <a:pos x="446" y="20"/>
              </a:cxn>
              <a:cxn ang="0">
                <a:pos x="426" y="0"/>
              </a:cxn>
              <a:cxn ang="0">
                <a:pos x="426" y="304"/>
              </a:cxn>
              <a:cxn ang="0">
                <a:pos x="20" y="304"/>
              </a:cxn>
              <a:cxn ang="0">
                <a:pos x="20" y="142"/>
              </a:cxn>
              <a:cxn ang="0">
                <a:pos x="426" y="142"/>
              </a:cxn>
              <a:cxn ang="0">
                <a:pos x="426" y="304"/>
              </a:cxn>
              <a:cxn ang="0">
                <a:pos x="426" y="60"/>
              </a:cxn>
              <a:cxn ang="0">
                <a:pos x="20" y="60"/>
              </a:cxn>
              <a:cxn ang="0">
                <a:pos x="20" y="20"/>
              </a:cxn>
              <a:cxn ang="0">
                <a:pos x="426" y="20"/>
              </a:cxn>
              <a:cxn ang="0">
                <a:pos x="426" y="60"/>
              </a:cxn>
              <a:cxn ang="0">
                <a:pos x="71" y="223"/>
              </a:cxn>
              <a:cxn ang="0">
                <a:pos x="254" y="223"/>
              </a:cxn>
              <a:cxn ang="0">
                <a:pos x="264" y="213"/>
              </a:cxn>
              <a:cxn ang="0">
                <a:pos x="254" y="202"/>
              </a:cxn>
              <a:cxn ang="0">
                <a:pos x="71" y="202"/>
              </a:cxn>
              <a:cxn ang="0">
                <a:pos x="61" y="213"/>
              </a:cxn>
              <a:cxn ang="0">
                <a:pos x="71" y="223"/>
              </a:cxn>
              <a:cxn ang="0">
                <a:pos x="71" y="263"/>
              </a:cxn>
              <a:cxn ang="0">
                <a:pos x="213" y="263"/>
              </a:cxn>
              <a:cxn ang="0">
                <a:pos x="223" y="253"/>
              </a:cxn>
              <a:cxn ang="0">
                <a:pos x="213" y="243"/>
              </a:cxn>
              <a:cxn ang="0">
                <a:pos x="71" y="243"/>
              </a:cxn>
              <a:cxn ang="0">
                <a:pos x="61" y="253"/>
              </a:cxn>
              <a:cxn ang="0">
                <a:pos x="71" y="263"/>
              </a:cxn>
            </a:cxnLst>
            <a:rect l="0" t="0" r="r" b="b"/>
            <a:pathLst>
              <a:path w="446" h="324">
                <a:moveTo>
                  <a:pt x="335" y="263"/>
                </a:moveTo>
                <a:cubicBezTo>
                  <a:pt x="375" y="263"/>
                  <a:pt x="375" y="263"/>
                  <a:pt x="375" y="263"/>
                </a:cubicBezTo>
                <a:cubicBezTo>
                  <a:pt x="381" y="263"/>
                  <a:pt x="386" y="259"/>
                  <a:pt x="386" y="253"/>
                </a:cubicBezTo>
                <a:cubicBezTo>
                  <a:pt x="386" y="213"/>
                  <a:pt x="386" y="213"/>
                  <a:pt x="386" y="213"/>
                </a:cubicBezTo>
                <a:cubicBezTo>
                  <a:pt x="386" y="207"/>
                  <a:pt x="381" y="202"/>
                  <a:pt x="375" y="202"/>
                </a:cubicBezTo>
                <a:cubicBezTo>
                  <a:pt x="335" y="202"/>
                  <a:pt x="335" y="202"/>
                  <a:pt x="335" y="202"/>
                </a:cubicBezTo>
                <a:cubicBezTo>
                  <a:pt x="329" y="202"/>
                  <a:pt x="325" y="207"/>
                  <a:pt x="325" y="213"/>
                </a:cubicBezTo>
                <a:cubicBezTo>
                  <a:pt x="325" y="253"/>
                  <a:pt x="325" y="253"/>
                  <a:pt x="325" y="253"/>
                </a:cubicBezTo>
                <a:cubicBezTo>
                  <a:pt x="325" y="259"/>
                  <a:pt x="329" y="263"/>
                  <a:pt x="335" y="263"/>
                </a:cubicBezTo>
                <a:moveTo>
                  <a:pt x="426" y="0"/>
                </a:moveTo>
                <a:cubicBezTo>
                  <a:pt x="20" y="0"/>
                  <a:pt x="20" y="0"/>
                  <a:pt x="20" y="0"/>
                </a:cubicBezTo>
                <a:cubicBezTo>
                  <a:pt x="9" y="0"/>
                  <a:pt x="0" y="9"/>
                  <a:pt x="0" y="20"/>
                </a:cubicBezTo>
                <a:cubicBezTo>
                  <a:pt x="0" y="304"/>
                  <a:pt x="0" y="304"/>
                  <a:pt x="0" y="304"/>
                </a:cubicBezTo>
                <a:cubicBezTo>
                  <a:pt x="0" y="315"/>
                  <a:pt x="9" y="324"/>
                  <a:pt x="20" y="324"/>
                </a:cubicBezTo>
                <a:cubicBezTo>
                  <a:pt x="426" y="324"/>
                  <a:pt x="426" y="324"/>
                  <a:pt x="426" y="324"/>
                </a:cubicBezTo>
                <a:cubicBezTo>
                  <a:pt x="437" y="324"/>
                  <a:pt x="446" y="315"/>
                  <a:pt x="446" y="304"/>
                </a:cubicBezTo>
                <a:cubicBezTo>
                  <a:pt x="446" y="20"/>
                  <a:pt x="446" y="20"/>
                  <a:pt x="446" y="20"/>
                </a:cubicBezTo>
                <a:cubicBezTo>
                  <a:pt x="446" y="9"/>
                  <a:pt x="437" y="0"/>
                  <a:pt x="426" y="0"/>
                </a:cubicBezTo>
                <a:moveTo>
                  <a:pt x="426" y="304"/>
                </a:moveTo>
                <a:cubicBezTo>
                  <a:pt x="20" y="304"/>
                  <a:pt x="20" y="304"/>
                  <a:pt x="20" y="304"/>
                </a:cubicBezTo>
                <a:cubicBezTo>
                  <a:pt x="20" y="142"/>
                  <a:pt x="20" y="142"/>
                  <a:pt x="20" y="142"/>
                </a:cubicBezTo>
                <a:cubicBezTo>
                  <a:pt x="426" y="142"/>
                  <a:pt x="426" y="142"/>
                  <a:pt x="426" y="142"/>
                </a:cubicBezTo>
                <a:lnTo>
                  <a:pt x="426" y="304"/>
                </a:lnTo>
                <a:close/>
                <a:moveTo>
                  <a:pt x="426" y="60"/>
                </a:moveTo>
                <a:cubicBezTo>
                  <a:pt x="20" y="60"/>
                  <a:pt x="20" y="60"/>
                  <a:pt x="20" y="60"/>
                </a:cubicBezTo>
                <a:cubicBezTo>
                  <a:pt x="20" y="20"/>
                  <a:pt x="20" y="20"/>
                  <a:pt x="20" y="20"/>
                </a:cubicBezTo>
                <a:cubicBezTo>
                  <a:pt x="426" y="20"/>
                  <a:pt x="426" y="20"/>
                  <a:pt x="426" y="20"/>
                </a:cubicBezTo>
                <a:lnTo>
                  <a:pt x="426" y="60"/>
                </a:lnTo>
                <a:close/>
                <a:moveTo>
                  <a:pt x="71" y="223"/>
                </a:moveTo>
                <a:cubicBezTo>
                  <a:pt x="254" y="223"/>
                  <a:pt x="254" y="223"/>
                  <a:pt x="254" y="223"/>
                </a:cubicBezTo>
                <a:cubicBezTo>
                  <a:pt x="259" y="223"/>
                  <a:pt x="264" y="218"/>
                  <a:pt x="264" y="213"/>
                </a:cubicBezTo>
                <a:cubicBezTo>
                  <a:pt x="264" y="207"/>
                  <a:pt x="259" y="202"/>
                  <a:pt x="254" y="202"/>
                </a:cubicBezTo>
                <a:cubicBezTo>
                  <a:pt x="71" y="202"/>
                  <a:pt x="71" y="202"/>
                  <a:pt x="71" y="202"/>
                </a:cubicBezTo>
                <a:cubicBezTo>
                  <a:pt x="66" y="202"/>
                  <a:pt x="61" y="207"/>
                  <a:pt x="61" y="213"/>
                </a:cubicBezTo>
                <a:cubicBezTo>
                  <a:pt x="61" y="218"/>
                  <a:pt x="66" y="223"/>
                  <a:pt x="71" y="223"/>
                </a:cubicBezTo>
                <a:moveTo>
                  <a:pt x="71" y="263"/>
                </a:moveTo>
                <a:cubicBezTo>
                  <a:pt x="213" y="263"/>
                  <a:pt x="213" y="263"/>
                  <a:pt x="213" y="263"/>
                </a:cubicBezTo>
                <a:cubicBezTo>
                  <a:pt x="219" y="263"/>
                  <a:pt x="223" y="259"/>
                  <a:pt x="223" y="253"/>
                </a:cubicBezTo>
                <a:cubicBezTo>
                  <a:pt x="223" y="248"/>
                  <a:pt x="219" y="243"/>
                  <a:pt x="213" y="243"/>
                </a:cubicBezTo>
                <a:cubicBezTo>
                  <a:pt x="71" y="243"/>
                  <a:pt x="71" y="243"/>
                  <a:pt x="71" y="243"/>
                </a:cubicBezTo>
                <a:cubicBezTo>
                  <a:pt x="66" y="243"/>
                  <a:pt x="61" y="248"/>
                  <a:pt x="61" y="253"/>
                </a:cubicBezTo>
                <a:cubicBezTo>
                  <a:pt x="61" y="259"/>
                  <a:pt x="66" y="263"/>
                  <a:pt x="71" y="263"/>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95536" y="1491629"/>
            <a:ext cx="2520702" cy="3167683"/>
          </a:xfrm>
          <a:prstGeom prst="rect">
            <a:avLst/>
          </a:prstGeom>
        </p:spPr>
        <p:txBody>
          <a:bodyPr vert="horz" lIns="0" tIns="0" rIns="0" bIns="0" rtlCol="0" anchor="t" anchorCtr="0">
            <a:noAutofit/>
          </a:bodyPr>
          <a:lstStyle/>
          <a:p>
            <a:pPr lvl="0">
              <a:spcBef>
                <a:spcPct val="0"/>
              </a:spcBef>
            </a:pPr>
            <a:r>
              <a:rPr lang="pl-PL" sz="1400" dirty="0" smtClean="0">
                <a:solidFill>
                  <a:schemeClr val="tx2"/>
                </a:solidFill>
              </a:rPr>
              <a:t>Ryzyko handlowe</a:t>
            </a:r>
            <a:endParaRPr kumimoji="0" lang="pl-PL" sz="1400" i="0" u="none" strike="noStrike" kern="1200" cap="none" spc="0" normalizeH="0" baseline="0" noProof="0" dirty="0" smtClean="0">
              <a:ln>
                <a:noFill/>
              </a:ln>
              <a:solidFill>
                <a:schemeClr val="tx2"/>
              </a:solidFill>
              <a:effectLst/>
              <a:uLnTx/>
              <a:uFillTx/>
              <a:ea typeface="+mj-ea"/>
              <a:cs typeface="+mj-cs"/>
            </a:endParaRPr>
          </a:p>
          <a:p>
            <a:pPr lvl="0">
              <a:spcBef>
                <a:spcPct val="0"/>
              </a:spcBef>
            </a:pPr>
            <a:endParaRPr kumimoji="0" lang="pl-PL" sz="1200" b="0" i="0" u="none" strike="noStrike" kern="1200" cap="none" spc="0" normalizeH="0" baseline="0" noProof="0" dirty="0" smtClean="0">
              <a:ln>
                <a:noFill/>
              </a:ln>
              <a:effectLst/>
              <a:uLnTx/>
              <a:uFillTx/>
              <a:ea typeface="+mj-ea"/>
              <a:cs typeface="+mj-cs"/>
            </a:endParaRPr>
          </a:p>
          <a:p>
            <a:pPr marL="180975" lvl="0" indent="-180975">
              <a:spcBef>
                <a:spcPct val="0"/>
              </a:spcBef>
              <a:buClr>
                <a:srgbClr val="FF0000"/>
              </a:buClr>
              <a:buFont typeface="Wingdings" pitchFamily="2" charset="2"/>
              <a:buChar char="§"/>
            </a:pPr>
            <a:r>
              <a:rPr lang="pl-PL" sz="1100" dirty="0" smtClean="0">
                <a:ea typeface="+mj-ea"/>
                <a:cs typeface="+mj-cs"/>
              </a:rPr>
              <a:t>Niewypłacalność dłużnika (prawnie stwierdzona, faktyczna) opóźnienie w zapłacie</a:t>
            </a:r>
          </a:p>
          <a:p>
            <a:pPr lvl="0">
              <a:spcBef>
                <a:spcPct val="0"/>
              </a:spcBef>
            </a:pPr>
            <a:r>
              <a:rPr kumimoji="0" lang="pl-PL" sz="1000" b="0" i="0" u="none" strike="noStrike" kern="1200" cap="none" spc="0" normalizeH="0" baseline="0" noProof="0" dirty="0" smtClean="0">
                <a:ln>
                  <a:noFill/>
                </a:ln>
                <a:effectLst/>
                <a:uLnTx/>
                <a:uFillTx/>
                <a:ea typeface="+mj-ea"/>
                <a:cs typeface="+mj-cs"/>
              </a:rPr>
              <a:t>. </a:t>
            </a:r>
          </a:p>
        </p:txBody>
      </p:sp>
      <p:sp>
        <p:nvSpPr>
          <p:cNvPr id="70" name="Text Placeholder 31"/>
          <p:cNvSpPr>
            <a:spLocks noGrp="1"/>
          </p:cNvSpPr>
          <p:nvPr>
            <p:ph type="body" sz="quarter" idx="10"/>
          </p:nvPr>
        </p:nvSpPr>
        <p:spPr/>
        <p:txBody>
          <a:bodyPr/>
          <a:lstStyle/>
          <a:p>
            <a:r>
              <a:rPr lang="pl-PL" dirty="0" smtClean="0"/>
              <a:t>Zakres ochrony ubezpieczeniowej </a:t>
            </a:r>
          </a:p>
          <a:p>
            <a:pPr lvl="1"/>
            <a:r>
              <a:rPr lang="pl-PL" dirty="0" smtClean="0"/>
              <a:t>Ryzyko nierynkowe</a:t>
            </a:r>
            <a:endParaRPr lang="pl-PL" dirty="0"/>
          </a:p>
        </p:txBody>
      </p:sp>
      <p:sp>
        <p:nvSpPr>
          <p:cNvPr id="6" name="Title 1"/>
          <p:cNvSpPr txBox="1">
            <a:spLocks/>
          </p:cNvSpPr>
          <p:nvPr/>
        </p:nvSpPr>
        <p:spPr>
          <a:xfrm>
            <a:off x="3275261" y="1491629"/>
            <a:ext cx="2520702" cy="3167683"/>
          </a:xfrm>
          <a:prstGeom prst="rect">
            <a:avLst/>
          </a:prstGeom>
        </p:spPr>
        <p:txBody>
          <a:bodyPr vert="horz" lIns="0" tIns="0" rIns="0" bIns="0" rtlCol="0" anchor="t" anchorCtr="0">
            <a:noAutofit/>
          </a:bodyPr>
          <a:lstStyle/>
          <a:p>
            <a:pPr lvl="0">
              <a:spcBef>
                <a:spcPct val="0"/>
              </a:spcBef>
            </a:pPr>
            <a:r>
              <a:rPr lang="pl-PL" sz="1400" dirty="0" smtClean="0">
                <a:solidFill>
                  <a:schemeClr val="tx2"/>
                </a:solidFill>
              </a:rPr>
              <a:t>Ryzyko polityczne</a:t>
            </a:r>
          </a:p>
          <a:p>
            <a:pPr lvl="0">
              <a:spcBef>
                <a:spcPct val="0"/>
              </a:spcBef>
            </a:pPr>
            <a:endParaRPr kumimoji="0" lang="pl-PL" sz="1000" b="0" i="0" u="none" strike="noStrike" kern="1200" cap="none" spc="0" normalizeH="0" baseline="0" noProof="0" dirty="0" smtClean="0">
              <a:ln>
                <a:noFill/>
              </a:ln>
              <a:effectLst/>
              <a:uLnTx/>
              <a:uFillTx/>
              <a:ea typeface="+mj-ea"/>
              <a:cs typeface="+mj-cs"/>
            </a:endParaRPr>
          </a:p>
          <a:p>
            <a:pPr marL="180975" lvl="0" indent="-180975">
              <a:spcBef>
                <a:spcPct val="0"/>
              </a:spcBef>
              <a:buClr>
                <a:srgbClr val="FF0000"/>
              </a:buClr>
              <a:buFont typeface="Wingdings" pitchFamily="2" charset="2"/>
              <a:buChar char="§"/>
              <a:tabLst>
                <a:tab pos="180975" algn="l"/>
              </a:tabLst>
            </a:pPr>
            <a:r>
              <a:rPr lang="pl-PL" sz="1100" dirty="0" smtClean="0">
                <a:ea typeface="+mj-ea"/>
                <a:cs typeface="+mj-cs"/>
              </a:rPr>
              <a:t>Decyzje kraju dłużnika, uniemożliwiające wykonanie umowy </a:t>
            </a:r>
          </a:p>
          <a:p>
            <a:pPr marL="180975" lvl="0" indent="-180975">
              <a:spcBef>
                <a:spcPct val="0"/>
              </a:spcBef>
              <a:buClr>
                <a:srgbClr val="FF0000"/>
              </a:buClr>
              <a:buFont typeface="Wingdings" pitchFamily="2" charset="2"/>
              <a:buChar char="§"/>
              <a:tabLst>
                <a:tab pos="180975" algn="l"/>
              </a:tabLst>
            </a:pPr>
            <a:endParaRPr lang="pl-PL" sz="1100" dirty="0" smtClean="0">
              <a:ea typeface="+mj-ea"/>
              <a:cs typeface="+mj-cs"/>
            </a:endParaRPr>
          </a:p>
          <a:p>
            <a:pPr marL="180975" lvl="0" indent="-180975">
              <a:spcBef>
                <a:spcPct val="0"/>
              </a:spcBef>
              <a:buClr>
                <a:srgbClr val="FF0000"/>
              </a:buClr>
              <a:buFont typeface="Wingdings" pitchFamily="2" charset="2"/>
              <a:buChar char="§"/>
              <a:tabLst>
                <a:tab pos="180975" algn="l"/>
              </a:tabLst>
            </a:pPr>
            <a:r>
              <a:rPr lang="pl-PL" sz="1100" dirty="0" smtClean="0">
                <a:ea typeface="+mj-ea"/>
                <a:cs typeface="+mj-cs"/>
              </a:rPr>
              <a:t>Moratorium płatnicze</a:t>
            </a:r>
          </a:p>
          <a:p>
            <a:pPr marL="180975" lvl="0" indent="-180975">
              <a:spcBef>
                <a:spcPct val="0"/>
              </a:spcBef>
              <a:buClr>
                <a:srgbClr val="FF0000"/>
              </a:buClr>
              <a:buFont typeface="Wingdings" pitchFamily="2" charset="2"/>
              <a:buChar char="§"/>
              <a:tabLst>
                <a:tab pos="180975" algn="l"/>
              </a:tabLst>
            </a:pPr>
            <a:endParaRPr lang="pl-PL" sz="1100" dirty="0" smtClean="0">
              <a:ea typeface="+mj-ea"/>
              <a:cs typeface="+mj-cs"/>
            </a:endParaRPr>
          </a:p>
          <a:p>
            <a:pPr marL="180975" lvl="0" indent="-180975">
              <a:spcBef>
                <a:spcPct val="0"/>
              </a:spcBef>
              <a:buClr>
                <a:srgbClr val="FF0000"/>
              </a:buClr>
              <a:buFont typeface="Wingdings" pitchFamily="2" charset="2"/>
              <a:buChar char="§"/>
              <a:tabLst>
                <a:tab pos="180975" algn="l"/>
              </a:tabLst>
            </a:pPr>
            <a:r>
              <a:rPr lang="pl-PL" sz="1100" dirty="0" smtClean="0">
                <a:ea typeface="+mj-ea"/>
                <a:cs typeface="+mj-cs"/>
              </a:rPr>
              <a:t>Uniemożliwienie transferu należności</a:t>
            </a:r>
          </a:p>
          <a:p>
            <a:pPr marL="180975" lvl="0" indent="-180975">
              <a:spcBef>
                <a:spcPct val="0"/>
              </a:spcBef>
              <a:buClr>
                <a:srgbClr val="FF0000"/>
              </a:buClr>
              <a:tabLst>
                <a:tab pos="180975" algn="l"/>
              </a:tabLst>
            </a:pPr>
            <a:endParaRPr lang="pl-PL" sz="1100" dirty="0" smtClean="0">
              <a:ea typeface="+mj-ea"/>
              <a:cs typeface="+mj-cs"/>
            </a:endParaRPr>
          </a:p>
          <a:p>
            <a:pPr marL="180975" lvl="0" indent="-180975">
              <a:spcBef>
                <a:spcPct val="0"/>
              </a:spcBef>
              <a:buClr>
                <a:srgbClr val="FF0000"/>
              </a:buClr>
              <a:buFont typeface="Wingdings" pitchFamily="2" charset="2"/>
              <a:buChar char="§"/>
              <a:tabLst>
                <a:tab pos="180975" algn="l"/>
              </a:tabLst>
            </a:pPr>
            <a:r>
              <a:rPr lang="pl-PL" sz="1100" dirty="0" smtClean="0">
                <a:ea typeface="+mj-ea"/>
                <a:cs typeface="+mj-cs"/>
              </a:rPr>
              <a:t>Przepisy prawne w kraju dłużnika uznające płatność w walucie lokalnej za wystarczającą do wypełnienia zobowiązań kontraktowych</a:t>
            </a:r>
          </a:p>
          <a:p>
            <a:pPr marL="180975" lvl="0" indent="-180975">
              <a:spcBef>
                <a:spcPct val="0"/>
              </a:spcBef>
              <a:buClr>
                <a:srgbClr val="FF0000"/>
              </a:buClr>
              <a:tabLst>
                <a:tab pos="180975" algn="l"/>
              </a:tabLst>
            </a:pPr>
            <a:endParaRPr lang="pl-PL" sz="1100" dirty="0" smtClean="0">
              <a:ea typeface="+mj-ea"/>
              <a:cs typeface="+mj-cs"/>
            </a:endParaRPr>
          </a:p>
          <a:p>
            <a:pPr marL="180975" lvl="0" indent="-180975">
              <a:spcBef>
                <a:spcPct val="0"/>
              </a:spcBef>
              <a:buClr>
                <a:srgbClr val="FF0000"/>
              </a:buClr>
              <a:buFont typeface="Wingdings" pitchFamily="2" charset="2"/>
              <a:buChar char="§"/>
              <a:tabLst>
                <a:tab pos="180975" algn="l"/>
              </a:tabLst>
            </a:pPr>
            <a:r>
              <a:rPr lang="pl-PL" sz="1100" dirty="0" smtClean="0">
                <a:ea typeface="+mj-ea"/>
                <a:cs typeface="+mj-cs"/>
              </a:rPr>
              <a:t>Decyzje Rządu RP, które uniemożliwiają należyte wykonanie umowy</a:t>
            </a:r>
            <a:endParaRPr lang="pl-PL" sz="1100" dirty="0">
              <a:ea typeface="+mj-ea"/>
              <a:cs typeface="+mj-cs"/>
            </a:endParaRPr>
          </a:p>
        </p:txBody>
      </p:sp>
      <p:sp>
        <p:nvSpPr>
          <p:cNvPr id="8" name="Title 1"/>
          <p:cNvSpPr txBox="1">
            <a:spLocks/>
          </p:cNvSpPr>
          <p:nvPr/>
        </p:nvSpPr>
        <p:spPr>
          <a:xfrm>
            <a:off x="6877050" y="1708323"/>
            <a:ext cx="1583382" cy="2735635"/>
          </a:xfrm>
          <a:prstGeom prst="rect">
            <a:avLst/>
          </a:prstGeom>
        </p:spPr>
        <p:txBody>
          <a:bodyPr vert="horz" lIns="0" tIns="0" rIns="0" bIns="0" rtlCol="0" anchor="t" anchorCtr="0">
            <a:noAutofit/>
          </a:bodyPr>
          <a:lstStyle/>
          <a:p>
            <a:pPr lvl="0">
              <a:spcBef>
                <a:spcPct val="0"/>
              </a:spcBef>
            </a:pPr>
            <a:r>
              <a:rPr lang="pl-PL" sz="1400" dirty="0" smtClean="0">
                <a:solidFill>
                  <a:schemeClr val="bg1"/>
                </a:solidFill>
              </a:rPr>
              <a:t>Oiste nat voluptatem accusant doloremque </a:t>
            </a:r>
          </a:p>
          <a:p>
            <a:pPr lvl="0">
              <a:spcBef>
                <a:spcPct val="0"/>
              </a:spcBef>
            </a:pPr>
            <a:endParaRPr kumimoji="0" lang="pl-PL" sz="1000" b="0" i="0" u="none" strike="noStrike" kern="1200" cap="none" spc="0" normalizeH="0" baseline="0" noProof="0" dirty="0" smtClean="0">
              <a:ln>
                <a:noFill/>
              </a:ln>
              <a:solidFill>
                <a:schemeClr val="bg1"/>
              </a:solidFill>
              <a:effectLst/>
              <a:uLnTx/>
              <a:uFillTx/>
              <a:ea typeface="+mj-ea"/>
              <a:cs typeface="+mj-cs"/>
            </a:endParaRPr>
          </a:p>
          <a:p>
            <a:pPr lvl="0">
              <a:spcBef>
                <a:spcPct val="0"/>
              </a:spcBef>
            </a:pPr>
            <a:r>
              <a:rPr lang="pl-PL" sz="1000" dirty="0">
                <a:solidFill>
                  <a:schemeClr val="bg1"/>
                </a:solidFill>
                <a:ea typeface="+mj-ea"/>
                <a:cs typeface="+mj-cs"/>
              </a:rPr>
              <a:t>At vero eos et accusamus et iusto odio dignissimos ducimus qui blanditiis praesentium voluptatum deleniti atque corrupti quos dolores et quas molestias excepturi sint occaecati cupiditate non provident, similique sunt in culpa qui officia deserunt mollitia animi, id est laborum et dolorum fuga. Et harum quidem rerum facilis est et expedita distinctio. </a:t>
            </a:r>
            <a:endParaRPr kumimoji="0" lang="pl-PL" sz="1000" b="0" i="0" u="none" strike="noStrike" kern="1200" cap="none" spc="0" normalizeH="0" baseline="0" noProof="0" dirty="0" smtClean="0">
              <a:ln>
                <a:noFill/>
              </a:ln>
              <a:solidFill>
                <a:schemeClr val="bg1"/>
              </a:solidFill>
              <a:effectLst/>
              <a:uLnTx/>
              <a:uFillTx/>
              <a:ea typeface="+mj-ea"/>
              <a:cs typeface="+mj-cs"/>
            </a:endParaRPr>
          </a:p>
        </p:txBody>
      </p:sp>
      <p:sp>
        <p:nvSpPr>
          <p:cNvPr id="10" name="Title 1"/>
          <p:cNvSpPr txBox="1">
            <a:spLocks/>
          </p:cNvSpPr>
          <p:nvPr/>
        </p:nvSpPr>
        <p:spPr>
          <a:xfrm>
            <a:off x="6228184" y="1491630"/>
            <a:ext cx="2520702" cy="3167683"/>
          </a:xfrm>
          <a:prstGeom prst="rect">
            <a:avLst/>
          </a:prstGeom>
        </p:spPr>
        <p:txBody>
          <a:bodyPr vert="horz" lIns="0" tIns="0" rIns="0" bIns="0" rtlCol="0" anchor="t" anchorCtr="0">
            <a:noAutofit/>
          </a:bodyPr>
          <a:lstStyle/>
          <a:p>
            <a:pPr lvl="0">
              <a:spcBef>
                <a:spcPct val="0"/>
              </a:spcBef>
            </a:pPr>
            <a:r>
              <a:rPr lang="pl-PL" sz="1400" dirty="0" smtClean="0">
                <a:solidFill>
                  <a:schemeClr val="tx2"/>
                </a:solidFill>
              </a:rPr>
              <a:t>Siła wyższa</a:t>
            </a:r>
          </a:p>
          <a:p>
            <a:pPr lvl="0">
              <a:spcBef>
                <a:spcPct val="0"/>
              </a:spcBef>
            </a:pPr>
            <a:endParaRPr kumimoji="0" lang="pl-PL" sz="1000" b="0" i="0" u="none" strike="noStrike" kern="1200" cap="none" spc="0" normalizeH="0" baseline="0" noProof="0" dirty="0" smtClean="0">
              <a:ln>
                <a:noFill/>
              </a:ln>
              <a:effectLst/>
              <a:uLnTx/>
              <a:uFillTx/>
              <a:ea typeface="+mj-ea"/>
              <a:cs typeface="+mj-cs"/>
            </a:endParaRPr>
          </a:p>
          <a:p>
            <a:pPr lvl="0">
              <a:spcBef>
                <a:spcPct val="0"/>
              </a:spcBef>
            </a:pPr>
            <a:r>
              <a:rPr lang="pl-PL" sz="1100" dirty="0" smtClean="0">
                <a:ea typeface="+mj-ea"/>
                <a:cs typeface="+mj-cs"/>
              </a:rPr>
              <a:t>Działania wojenne, powstania, rewolucje, zamieszki, przewlekłe masowe strajki, trzęsienie ziemi, wybuch wulkanu, cyklon, tajfun, powódź, katastrofalne pożary, gwałtowany przypływ morski, awaria nuklearna i jej skutki</a:t>
            </a:r>
            <a:endParaRPr lang="pl-PL" sz="1100" dirty="0">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95536" y="1491629"/>
            <a:ext cx="2520702" cy="3167683"/>
          </a:xfrm>
          <a:prstGeom prst="rect">
            <a:avLst/>
          </a:prstGeom>
        </p:spPr>
        <p:txBody>
          <a:bodyPr vert="horz" lIns="0" tIns="0" rIns="0" bIns="0" rtlCol="0" anchor="t" anchorCtr="0">
            <a:noAutofit/>
          </a:bodyPr>
          <a:lstStyle/>
          <a:p>
            <a:pPr lvl="0">
              <a:spcBef>
                <a:spcPct val="0"/>
              </a:spcBef>
            </a:pPr>
            <a:r>
              <a:rPr lang="pl-PL" sz="1400" dirty="0" smtClean="0">
                <a:solidFill>
                  <a:schemeClr val="tx2"/>
                </a:solidFill>
              </a:rPr>
              <a:t>Dla kredytu do 2 lat</a:t>
            </a:r>
            <a:endParaRPr kumimoji="0" lang="pl-PL" sz="1400" i="0" u="none" strike="noStrike" kern="1200" cap="none" spc="0" normalizeH="0" baseline="0" noProof="0" dirty="0" smtClean="0">
              <a:ln>
                <a:noFill/>
              </a:ln>
              <a:solidFill>
                <a:schemeClr val="tx2"/>
              </a:solidFill>
              <a:effectLst/>
              <a:uLnTx/>
              <a:uFillTx/>
              <a:ea typeface="+mj-ea"/>
              <a:cs typeface="+mj-cs"/>
            </a:endParaRPr>
          </a:p>
          <a:p>
            <a:pPr lvl="0">
              <a:spcBef>
                <a:spcPct val="0"/>
              </a:spcBef>
            </a:pPr>
            <a:endParaRPr kumimoji="0" lang="pl-PL" sz="1000" b="0" i="0" u="none" strike="noStrike" kern="1200" cap="none" spc="0" normalizeH="0" baseline="0" noProof="0" dirty="0" smtClean="0">
              <a:ln>
                <a:noFill/>
              </a:ln>
              <a:effectLst/>
              <a:uLnTx/>
              <a:uFillTx/>
              <a:ea typeface="+mj-ea"/>
              <a:cs typeface="+mj-cs"/>
            </a:endParaRPr>
          </a:p>
          <a:p>
            <a:pPr marL="265113" lvl="0" indent="-265113">
              <a:spcBef>
                <a:spcPct val="0"/>
              </a:spcBef>
              <a:buClr>
                <a:srgbClr val="FF0000"/>
              </a:buClr>
              <a:buFont typeface="Wingdings" pitchFamily="2" charset="2"/>
              <a:buChar char="§"/>
            </a:pPr>
            <a:endParaRPr lang="pl-PL" sz="1100" dirty="0" smtClean="0">
              <a:ea typeface="+mj-ea"/>
              <a:cs typeface="+mj-cs"/>
            </a:endParaRPr>
          </a:p>
          <a:p>
            <a:pPr marL="265113" lvl="0" indent="-265113">
              <a:spcBef>
                <a:spcPct val="0"/>
              </a:spcBef>
              <a:buClr>
                <a:srgbClr val="FF0000"/>
              </a:buClr>
              <a:buFont typeface="Wingdings" pitchFamily="2" charset="2"/>
              <a:buChar char="§"/>
            </a:pPr>
            <a:r>
              <a:rPr lang="pl-PL" sz="1100" b="1" dirty="0" smtClean="0">
                <a:ea typeface="+mj-ea"/>
                <a:cs typeface="+mj-cs"/>
              </a:rPr>
              <a:t>Zasadniczo do 70%</a:t>
            </a:r>
          </a:p>
          <a:p>
            <a:pPr marL="265113" lvl="0" indent="-265113">
              <a:spcBef>
                <a:spcPct val="0"/>
              </a:spcBef>
              <a:buClr>
                <a:srgbClr val="FF0000"/>
              </a:buClr>
              <a:buFont typeface="Wingdings" pitchFamily="2" charset="2"/>
              <a:buChar char="§"/>
            </a:pPr>
            <a:endParaRPr lang="pl-PL" sz="1100" dirty="0" smtClean="0">
              <a:ea typeface="+mj-ea"/>
              <a:cs typeface="+mj-cs"/>
            </a:endParaRPr>
          </a:p>
          <a:p>
            <a:pPr marL="265113" lvl="0" indent="-265113">
              <a:spcBef>
                <a:spcPct val="0"/>
              </a:spcBef>
              <a:buClr>
                <a:srgbClr val="FF0000"/>
              </a:buClr>
              <a:buFont typeface="Wingdings" pitchFamily="2" charset="2"/>
              <a:buChar char="§"/>
            </a:pPr>
            <a:r>
              <a:rPr lang="pl-PL" sz="1100" dirty="0" smtClean="0">
                <a:ea typeface="+mj-ea"/>
                <a:cs typeface="+mj-cs"/>
              </a:rPr>
              <a:t>Z wyłączeniem usług budowlanych (do 90%), urządzeń elektronicznych, systemów komputerowych, urządzeń teletechnicznych, statków powietrznych, morskich i żeglugi śródlądowej (do 80%)</a:t>
            </a:r>
            <a:endParaRPr kumimoji="0" lang="pl-PL" sz="1100" b="0" i="0" u="none" strike="noStrike" kern="1200" cap="none" spc="0" normalizeH="0" baseline="0" noProof="0" dirty="0" smtClean="0">
              <a:ln>
                <a:noFill/>
              </a:ln>
              <a:effectLst/>
              <a:uLnTx/>
              <a:uFillTx/>
              <a:ea typeface="+mj-ea"/>
              <a:cs typeface="+mj-cs"/>
            </a:endParaRPr>
          </a:p>
        </p:txBody>
      </p:sp>
      <p:sp>
        <p:nvSpPr>
          <p:cNvPr id="70" name="Text Placeholder 31"/>
          <p:cNvSpPr>
            <a:spLocks noGrp="1"/>
          </p:cNvSpPr>
          <p:nvPr>
            <p:ph type="body" sz="quarter" idx="10"/>
          </p:nvPr>
        </p:nvSpPr>
        <p:spPr/>
        <p:txBody>
          <a:bodyPr/>
          <a:lstStyle/>
          <a:p>
            <a:r>
              <a:rPr lang="pl-PL" dirty="0" smtClean="0"/>
              <a:t>Wymóg krajowego pochodzenia</a:t>
            </a:r>
          </a:p>
          <a:p>
            <a:pPr lvl="1"/>
            <a:r>
              <a:rPr lang="pl-PL" dirty="0" smtClean="0"/>
              <a:t>Podstawowy wymóg w zakresie ubezpieczeń gwarantowanych przez SP</a:t>
            </a:r>
          </a:p>
        </p:txBody>
      </p:sp>
      <p:sp>
        <p:nvSpPr>
          <p:cNvPr id="6" name="Title 1"/>
          <p:cNvSpPr txBox="1">
            <a:spLocks/>
          </p:cNvSpPr>
          <p:nvPr/>
        </p:nvSpPr>
        <p:spPr>
          <a:xfrm>
            <a:off x="3275261" y="1491629"/>
            <a:ext cx="2520702" cy="3167683"/>
          </a:xfrm>
          <a:prstGeom prst="rect">
            <a:avLst/>
          </a:prstGeom>
        </p:spPr>
        <p:txBody>
          <a:bodyPr vert="horz" lIns="0" tIns="0" rIns="0" bIns="0" rtlCol="0" anchor="t" anchorCtr="0">
            <a:noAutofit/>
          </a:bodyPr>
          <a:lstStyle/>
          <a:p>
            <a:pPr lvl="0">
              <a:spcBef>
                <a:spcPct val="0"/>
              </a:spcBef>
            </a:pPr>
            <a:r>
              <a:rPr lang="pl-PL" sz="1400" dirty="0" smtClean="0">
                <a:solidFill>
                  <a:schemeClr val="tx2"/>
                </a:solidFill>
              </a:rPr>
              <a:t>Dla kredytu powyżej 2 lat</a:t>
            </a:r>
          </a:p>
          <a:p>
            <a:pPr lvl="0">
              <a:spcBef>
                <a:spcPct val="0"/>
              </a:spcBef>
            </a:pPr>
            <a:endParaRPr kumimoji="0" lang="pl-PL" sz="1000" b="0" i="0" u="none" strike="noStrike" kern="1200" cap="none" spc="0" normalizeH="0" baseline="0" noProof="0" dirty="0" smtClean="0">
              <a:ln>
                <a:noFill/>
              </a:ln>
              <a:effectLst/>
              <a:uLnTx/>
              <a:uFillTx/>
              <a:ea typeface="+mj-ea"/>
              <a:cs typeface="+mj-cs"/>
            </a:endParaRPr>
          </a:p>
          <a:p>
            <a:pPr marL="180975" lvl="0" indent="-180975">
              <a:spcBef>
                <a:spcPct val="0"/>
              </a:spcBef>
              <a:buClr>
                <a:srgbClr val="FF0000"/>
              </a:buClr>
              <a:buFont typeface="Wingdings" pitchFamily="2" charset="2"/>
              <a:buChar char="§"/>
            </a:pPr>
            <a:endParaRPr lang="pl-PL" sz="1100" dirty="0" smtClean="0">
              <a:ea typeface="+mj-ea"/>
              <a:cs typeface="+mj-cs"/>
            </a:endParaRPr>
          </a:p>
          <a:p>
            <a:pPr marL="180975" lvl="0" indent="-180975">
              <a:spcBef>
                <a:spcPct val="0"/>
              </a:spcBef>
              <a:buClr>
                <a:srgbClr val="FF0000"/>
              </a:buClr>
              <a:buFont typeface="Wingdings" pitchFamily="2" charset="2"/>
              <a:buChar char="§"/>
            </a:pPr>
            <a:r>
              <a:rPr lang="pl-PL" sz="1100" b="1" dirty="0" smtClean="0">
                <a:ea typeface="+mj-ea"/>
                <a:cs typeface="+mj-cs"/>
              </a:rPr>
              <a:t>Zasadniczo do 60%</a:t>
            </a:r>
          </a:p>
          <a:p>
            <a:pPr marL="180975" lvl="0" indent="-180975">
              <a:spcBef>
                <a:spcPct val="0"/>
              </a:spcBef>
              <a:buClr>
                <a:srgbClr val="FF0000"/>
              </a:buClr>
              <a:buFont typeface="Wingdings" pitchFamily="2" charset="2"/>
              <a:buChar char="§"/>
            </a:pPr>
            <a:endParaRPr lang="pl-PL" sz="1100" dirty="0" smtClean="0">
              <a:ea typeface="+mj-ea"/>
              <a:cs typeface="+mj-cs"/>
            </a:endParaRPr>
          </a:p>
          <a:p>
            <a:pPr marL="180975" lvl="0" indent="-180975">
              <a:spcBef>
                <a:spcPct val="0"/>
              </a:spcBef>
              <a:buClr>
                <a:srgbClr val="FF0000"/>
              </a:buClr>
              <a:buFont typeface="Wingdings" pitchFamily="2" charset="2"/>
              <a:buChar char="§"/>
            </a:pPr>
            <a:r>
              <a:rPr lang="pl-PL" sz="1100" dirty="0" smtClean="0">
                <a:ea typeface="+mj-ea"/>
                <a:cs typeface="+mj-cs"/>
              </a:rPr>
              <a:t>Z wyłączeniem usług budowlanych (do 90%), urządzeń elektronicznych, systemów komputerowych, urządzeń teletechnicznych, statków powietrznych, morskich i żeglugi śródlądowej (do 80%)</a:t>
            </a:r>
          </a:p>
          <a:p>
            <a:pPr lvl="0">
              <a:spcBef>
                <a:spcPct val="0"/>
              </a:spcBef>
            </a:pPr>
            <a:endParaRPr lang="pl-PL" sz="1000" dirty="0">
              <a:ea typeface="+mj-ea"/>
              <a:cs typeface="+mj-cs"/>
            </a:endParaRPr>
          </a:p>
        </p:txBody>
      </p:sp>
      <p:sp>
        <p:nvSpPr>
          <p:cNvPr id="7" name="Rectangle 6"/>
          <p:cNvSpPr/>
          <p:nvPr/>
        </p:nvSpPr>
        <p:spPr>
          <a:xfrm>
            <a:off x="6156325" y="1492250"/>
            <a:ext cx="2519363" cy="3167063"/>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Title 1"/>
          <p:cNvSpPr txBox="1">
            <a:spLocks/>
          </p:cNvSpPr>
          <p:nvPr/>
        </p:nvSpPr>
        <p:spPr>
          <a:xfrm>
            <a:off x="6877050" y="1708323"/>
            <a:ext cx="1583382" cy="2735635"/>
          </a:xfrm>
          <a:prstGeom prst="rect">
            <a:avLst/>
          </a:prstGeom>
        </p:spPr>
        <p:txBody>
          <a:bodyPr vert="horz" lIns="0" tIns="0" rIns="0" bIns="0" rtlCol="0" anchor="t" anchorCtr="0">
            <a:noAutofit/>
          </a:bodyPr>
          <a:lstStyle/>
          <a:p>
            <a:pPr lvl="0">
              <a:spcBef>
                <a:spcPct val="0"/>
              </a:spcBef>
            </a:pPr>
            <a:r>
              <a:rPr lang="pl-PL" sz="1400" dirty="0" smtClean="0">
                <a:solidFill>
                  <a:schemeClr val="bg1"/>
                </a:solidFill>
              </a:rPr>
              <a:t>Rozporządzenie Ministra Gospodarki </a:t>
            </a:r>
            <a:br>
              <a:rPr lang="pl-PL" sz="1400" dirty="0" smtClean="0">
                <a:solidFill>
                  <a:schemeClr val="bg1"/>
                </a:solidFill>
              </a:rPr>
            </a:br>
            <a:r>
              <a:rPr lang="pl-PL" sz="1400" dirty="0" smtClean="0">
                <a:solidFill>
                  <a:schemeClr val="bg1"/>
                </a:solidFill>
              </a:rPr>
              <a:t>z dnia 19 grudnia 2014 roku</a:t>
            </a:r>
            <a:endParaRPr kumimoji="0" lang="pl-PL" sz="1000" b="0" i="0" u="none" strike="noStrike" kern="1200" cap="none" spc="0" normalizeH="0" baseline="0" noProof="0" dirty="0" smtClean="0">
              <a:ln>
                <a:noFill/>
              </a:ln>
              <a:solidFill>
                <a:schemeClr val="bg1"/>
              </a:solidFill>
              <a:effectLst/>
              <a:uLnTx/>
              <a:uFillTx/>
              <a:ea typeface="+mj-ea"/>
              <a:cs typeface="+mj-cs"/>
            </a:endParaRPr>
          </a:p>
          <a:p>
            <a:pPr lvl="0">
              <a:spcBef>
                <a:spcPct val="0"/>
              </a:spcBef>
            </a:pPr>
            <a:endParaRPr lang="pl-PL" sz="1000" dirty="0" smtClean="0">
              <a:solidFill>
                <a:schemeClr val="bg1"/>
              </a:solidFill>
              <a:ea typeface="+mj-ea"/>
              <a:cs typeface="+mj-cs"/>
            </a:endParaRPr>
          </a:p>
          <a:p>
            <a:pPr lvl="0">
              <a:spcBef>
                <a:spcPct val="0"/>
              </a:spcBef>
            </a:pPr>
            <a:r>
              <a:rPr lang="pl-PL" sz="1000" dirty="0" smtClean="0">
                <a:solidFill>
                  <a:schemeClr val="bg1"/>
                </a:solidFill>
                <a:ea typeface="+mj-ea"/>
                <a:cs typeface="+mj-cs"/>
              </a:rPr>
              <a:t>w sprawie maksymalnego procentowego udziału składników pochodzenia zagranicznego w przychodzie netto z realizacji kontraktu eksportowego oraz rodzaju dowodów, na podstawie których ustala się pochodzenie produktu lub usługi</a:t>
            </a:r>
            <a:endParaRPr lang="pl-PL" sz="1000" dirty="0">
              <a:solidFill>
                <a:schemeClr val="bg1"/>
              </a:solidFill>
              <a:ea typeface="+mj-ea"/>
              <a:cs typeface="+mj-cs"/>
            </a:endParaRPr>
          </a:p>
        </p:txBody>
      </p:sp>
      <p:sp>
        <p:nvSpPr>
          <p:cNvPr id="10" name="Freeform 9"/>
          <p:cNvSpPr>
            <a:spLocks noChangeAspect="1" noEditPoints="1"/>
          </p:cNvSpPr>
          <p:nvPr/>
        </p:nvSpPr>
        <p:spPr bwMode="auto">
          <a:xfrm>
            <a:off x="6372201" y="1779662"/>
            <a:ext cx="323049" cy="396000"/>
          </a:xfrm>
          <a:custGeom>
            <a:avLst/>
            <a:gdLst/>
            <a:ahLst/>
            <a:cxnLst>
              <a:cxn ang="0">
                <a:pos x="213" y="335"/>
              </a:cxn>
              <a:cxn ang="0">
                <a:pos x="91" y="335"/>
              </a:cxn>
              <a:cxn ang="0">
                <a:pos x="81" y="345"/>
              </a:cxn>
              <a:cxn ang="0">
                <a:pos x="91" y="355"/>
              </a:cxn>
              <a:cxn ang="0">
                <a:pos x="213" y="355"/>
              </a:cxn>
              <a:cxn ang="0">
                <a:pos x="223" y="345"/>
              </a:cxn>
              <a:cxn ang="0">
                <a:pos x="213" y="335"/>
              </a:cxn>
              <a:cxn ang="0">
                <a:pos x="91" y="112"/>
              </a:cxn>
              <a:cxn ang="0">
                <a:pos x="142" y="112"/>
              </a:cxn>
              <a:cxn ang="0">
                <a:pos x="152" y="102"/>
              </a:cxn>
              <a:cxn ang="0">
                <a:pos x="142" y="92"/>
              </a:cxn>
              <a:cxn ang="0">
                <a:pos x="91" y="92"/>
              </a:cxn>
              <a:cxn ang="0">
                <a:pos x="81" y="102"/>
              </a:cxn>
              <a:cxn ang="0">
                <a:pos x="91" y="112"/>
              </a:cxn>
              <a:cxn ang="0">
                <a:pos x="274" y="254"/>
              </a:cxn>
              <a:cxn ang="0">
                <a:pos x="91" y="254"/>
              </a:cxn>
              <a:cxn ang="0">
                <a:pos x="81" y="264"/>
              </a:cxn>
              <a:cxn ang="0">
                <a:pos x="91" y="274"/>
              </a:cxn>
              <a:cxn ang="0">
                <a:pos x="274" y="274"/>
              </a:cxn>
              <a:cxn ang="0">
                <a:pos x="284" y="264"/>
              </a:cxn>
              <a:cxn ang="0">
                <a:pos x="274" y="254"/>
              </a:cxn>
              <a:cxn ang="0">
                <a:pos x="81" y="183"/>
              </a:cxn>
              <a:cxn ang="0">
                <a:pos x="91" y="193"/>
              </a:cxn>
              <a:cxn ang="0">
                <a:pos x="274" y="193"/>
              </a:cxn>
              <a:cxn ang="0">
                <a:pos x="284" y="183"/>
              </a:cxn>
              <a:cxn ang="0">
                <a:pos x="274" y="173"/>
              </a:cxn>
              <a:cxn ang="0">
                <a:pos x="91" y="173"/>
              </a:cxn>
              <a:cxn ang="0">
                <a:pos x="81" y="183"/>
              </a:cxn>
              <a:cxn ang="0">
                <a:pos x="264" y="0"/>
              </a:cxn>
              <a:cxn ang="0">
                <a:pos x="41" y="0"/>
              </a:cxn>
              <a:cxn ang="0">
                <a:pos x="0" y="41"/>
              </a:cxn>
              <a:cxn ang="0">
                <a:pos x="0" y="406"/>
              </a:cxn>
              <a:cxn ang="0">
                <a:pos x="41" y="447"/>
              </a:cxn>
              <a:cxn ang="0">
                <a:pos x="325" y="447"/>
              </a:cxn>
              <a:cxn ang="0">
                <a:pos x="365" y="406"/>
              </a:cxn>
              <a:cxn ang="0">
                <a:pos x="365" y="112"/>
              </a:cxn>
              <a:cxn ang="0">
                <a:pos x="264" y="0"/>
              </a:cxn>
              <a:cxn ang="0">
                <a:pos x="345" y="406"/>
              </a:cxn>
              <a:cxn ang="0">
                <a:pos x="325" y="426"/>
              </a:cxn>
              <a:cxn ang="0">
                <a:pos x="41" y="426"/>
              </a:cxn>
              <a:cxn ang="0">
                <a:pos x="20" y="406"/>
              </a:cxn>
              <a:cxn ang="0">
                <a:pos x="20" y="41"/>
              </a:cxn>
              <a:cxn ang="0">
                <a:pos x="41" y="21"/>
              </a:cxn>
              <a:cxn ang="0">
                <a:pos x="223" y="21"/>
              </a:cxn>
              <a:cxn ang="0">
                <a:pos x="223" y="122"/>
              </a:cxn>
              <a:cxn ang="0">
                <a:pos x="244" y="142"/>
              </a:cxn>
              <a:cxn ang="0">
                <a:pos x="345" y="142"/>
              </a:cxn>
              <a:cxn ang="0">
                <a:pos x="345" y="406"/>
              </a:cxn>
              <a:cxn ang="0">
                <a:pos x="244" y="122"/>
              </a:cxn>
              <a:cxn ang="0">
                <a:pos x="244" y="21"/>
              </a:cxn>
              <a:cxn ang="0">
                <a:pos x="254" y="21"/>
              </a:cxn>
              <a:cxn ang="0">
                <a:pos x="345" y="122"/>
              </a:cxn>
              <a:cxn ang="0">
                <a:pos x="244" y="122"/>
              </a:cxn>
            </a:cxnLst>
            <a:rect l="0" t="0" r="r" b="b"/>
            <a:pathLst>
              <a:path w="365" h="447">
                <a:moveTo>
                  <a:pt x="213" y="335"/>
                </a:moveTo>
                <a:cubicBezTo>
                  <a:pt x="91" y="335"/>
                  <a:pt x="91" y="335"/>
                  <a:pt x="91" y="335"/>
                </a:cubicBezTo>
                <a:cubicBezTo>
                  <a:pt x="86" y="335"/>
                  <a:pt x="81" y="340"/>
                  <a:pt x="81" y="345"/>
                </a:cubicBezTo>
                <a:cubicBezTo>
                  <a:pt x="81" y="351"/>
                  <a:pt x="86" y="355"/>
                  <a:pt x="91" y="355"/>
                </a:cubicBezTo>
                <a:cubicBezTo>
                  <a:pt x="213" y="355"/>
                  <a:pt x="213" y="355"/>
                  <a:pt x="213" y="355"/>
                </a:cubicBezTo>
                <a:cubicBezTo>
                  <a:pt x="219" y="355"/>
                  <a:pt x="223" y="351"/>
                  <a:pt x="223" y="345"/>
                </a:cubicBezTo>
                <a:cubicBezTo>
                  <a:pt x="223" y="340"/>
                  <a:pt x="219" y="335"/>
                  <a:pt x="213" y="335"/>
                </a:cubicBezTo>
                <a:moveTo>
                  <a:pt x="91" y="112"/>
                </a:moveTo>
                <a:cubicBezTo>
                  <a:pt x="142" y="112"/>
                  <a:pt x="142" y="112"/>
                  <a:pt x="142" y="112"/>
                </a:cubicBezTo>
                <a:cubicBezTo>
                  <a:pt x="148" y="112"/>
                  <a:pt x="152" y="107"/>
                  <a:pt x="152" y="102"/>
                </a:cubicBezTo>
                <a:cubicBezTo>
                  <a:pt x="152" y="96"/>
                  <a:pt x="148" y="92"/>
                  <a:pt x="142" y="92"/>
                </a:cubicBezTo>
                <a:cubicBezTo>
                  <a:pt x="91" y="92"/>
                  <a:pt x="91" y="92"/>
                  <a:pt x="91" y="92"/>
                </a:cubicBezTo>
                <a:cubicBezTo>
                  <a:pt x="86" y="92"/>
                  <a:pt x="81" y="96"/>
                  <a:pt x="81" y="102"/>
                </a:cubicBezTo>
                <a:cubicBezTo>
                  <a:pt x="81" y="107"/>
                  <a:pt x="86" y="112"/>
                  <a:pt x="91" y="112"/>
                </a:cubicBezTo>
                <a:moveTo>
                  <a:pt x="274" y="254"/>
                </a:moveTo>
                <a:cubicBezTo>
                  <a:pt x="91" y="254"/>
                  <a:pt x="91" y="254"/>
                  <a:pt x="91" y="254"/>
                </a:cubicBezTo>
                <a:cubicBezTo>
                  <a:pt x="86" y="254"/>
                  <a:pt x="81" y="258"/>
                  <a:pt x="81" y="264"/>
                </a:cubicBezTo>
                <a:cubicBezTo>
                  <a:pt x="81" y="270"/>
                  <a:pt x="86" y="274"/>
                  <a:pt x="91" y="274"/>
                </a:cubicBezTo>
                <a:cubicBezTo>
                  <a:pt x="274" y="274"/>
                  <a:pt x="274" y="274"/>
                  <a:pt x="274" y="274"/>
                </a:cubicBezTo>
                <a:cubicBezTo>
                  <a:pt x="280" y="274"/>
                  <a:pt x="284" y="270"/>
                  <a:pt x="284" y="264"/>
                </a:cubicBezTo>
                <a:cubicBezTo>
                  <a:pt x="284" y="258"/>
                  <a:pt x="280" y="254"/>
                  <a:pt x="274" y="254"/>
                </a:cubicBezTo>
                <a:moveTo>
                  <a:pt x="81" y="183"/>
                </a:moveTo>
                <a:cubicBezTo>
                  <a:pt x="81" y="188"/>
                  <a:pt x="86" y="193"/>
                  <a:pt x="91" y="193"/>
                </a:cubicBezTo>
                <a:cubicBezTo>
                  <a:pt x="274" y="193"/>
                  <a:pt x="274" y="193"/>
                  <a:pt x="274" y="193"/>
                </a:cubicBezTo>
                <a:cubicBezTo>
                  <a:pt x="280" y="193"/>
                  <a:pt x="284" y="188"/>
                  <a:pt x="284" y="183"/>
                </a:cubicBezTo>
                <a:cubicBezTo>
                  <a:pt x="284" y="177"/>
                  <a:pt x="280" y="173"/>
                  <a:pt x="274" y="173"/>
                </a:cubicBezTo>
                <a:cubicBezTo>
                  <a:pt x="91" y="173"/>
                  <a:pt x="91" y="173"/>
                  <a:pt x="91" y="173"/>
                </a:cubicBezTo>
                <a:cubicBezTo>
                  <a:pt x="86" y="173"/>
                  <a:pt x="81" y="177"/>
                  <a:pt x="81" y="183"/>
                </a:cubicBezTo>
                <a:moveTo>
                  <a:pt x="264" y="0"/>
                </a:moveTo>
                <a:cubicBezTo>
                  <a:pt x="41" y="0"/>
                  <a:pt x="41" y="0"/>
                  <a:pt x="41" y="0"/>
                </a:cubicBezTo>
                <a:cubicBezTo>
                  <a:pt x="18" y="0"/>
                  <a:pt x="0" y="18"/>
                  <a:pt x="0" y="41"/>
                </a:cubicBezTo>
                <a:cubicBezTo>
                  <a:pt x="0" y="406"/>
                  <a:pt x="0" y="406"/>
                  <a:pt x="0" y="406"/>
                </a:cubicBezTo>
                <a:cubicBezTo>
                  <a:pt x="0" y="428"/>
                  <a:pt x="18" y="447"/>
                  <a:pt x="41" y="447"/>
                </a:cubicBezTo>
                <a:cubicBezTo>
                  <a:pt x="325" y="447"/>
                  <a:pt x="325" y="447"/>
                  <a:pt x="325" y="447"/>
                </a:cubicBezTo>
                <a:cubicBezTo>
                  <a:pt x="347" y="447"/>
                  <a:pt x="365" y="428"/>
                  <a:pt x="365" y="406"/>
                </a:cubicBezTo>
                <a:cubicBezTo>
                  <a:pt x="365" y="112"/>
                  <a:pt x="365" y="112"/>
                  <a:pt x="365" y="112"/>
                </a:cubicBezTo>
                <a:lnTo>
                  <a:pt x="264" y="0"/>
                </a:lnTo>
                <a:close/>
                <a:moveTo>
                  <a:pt x="345" y="406"/>
                </a:moveTo>
                <a:cubicBezTo>
                  <a:pt x="345" y="417"/>
                  <a:pt x="336" y="426"/>
                  <a:pt x="325" y="426"/>
                </a:cubicBezTo>
                <a:cubicBezTo>
                  <a:pt x="41" y="426"/>
                  <a:pt x="41" y="426"/>
                  <a:pt x="41" y="426"/>
                </a:cubicBezTo>
                <a:cubicBezTo>
                  <a:pt x="30" y="426"/>
                  <a:pt x="20" y="417"/>
                  <a:pt x="20" y="406"/>
                </a:cubicBezTo>
                <a:cubicBezTo>
                  <a:pt x="20" y="41"/>
                  <a:pt x="20" y="41"/>
                  <a:pt x="20" y="41"/>
                </a:cubicBezTo>
                <a:cubicBezTo>
                  <a:pt x="20" y="30"/>
                  <a:pt x="30" y="21"/>
                  <a:pt x="41" y="21"/>
                </a:cubicBezTo>
                <a:cubicBezTo>
                  <a:pt x="223" y="21"/>
                  <a:pt x="223" y="21"/>
                  <a:pt x="223" y="21"/>
                </a:cubicBezTo>
                <a:cubicBezTo>
                  <a:pt x="223" y="122"/>
                  <a:pt x="223" y="122"/>
                  <a:pt x="223" y="122"/>
                </a:cubicBezTo>
                <a:cubicBezTo>
                  <a:pt x="223" y="133"/>
                  <a:pt x="232" y="142"/>
                  <a:pt x="244" y="142"/>
                </a:cubicBezTo>
                <a:cubicBezTo>
                  <a:pt x="345" y="142"/>
                  <a:pt x="345" y="142"/>
                  <a:pt x="345" y="142"/>
                </a:cubicBezTo>
                <a:lnTo>
                  <a:pt x="345" y="406"/>
                </a:lnTo>
                <a:close/>
                <a:moveTo>
                  <a:pt x="244" y="122"/>
                </a:moveTo>
                <a:cubicBezTo>
                  <a:pt x="244" y="21"/>
                  <a:pt x="244" y="21"/>
                  <a:pt x="244" y="21"/>
                </a:cubicBezTo>
                <a:cubicBezTo>
                  <a:pt x="254" y="21"/>
                  <a:pt x="254" y="21"/>
                  <a:pt x="254" y="21"/>
                </a:cubicBezTo>
                <a:cubicBezTo>
                  <a:pt x="345" y="122"/>
                  <a:pt x="345" y="122"/>
                  <a:pt x="345" y="122"/>
                </a:cubicBezTo>
                <a:lnTo>
                  <a:pt x="244" y="12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pole tekstowe 10"/>
          <p:cNvSpPr txBox="1"/>
          <p:nvPr/>
        </p:nvSpPr>
        <p:spPr>
          <a:xfrm>
            <a:off x="395288" y="1492250"/>
            <a:ext cx="3456632" cy="3151433"/>
          </a:xfrm>
          <a:prstGeom prst="rect">
            <a:avLst/>
          </a:prstGeom>
          <a:noFill/>
        </p:spPr>
        <p:txBody>
          <a:bodyPr wrap="square" lIns="0" tIns="0" rIns="0" bIns="0" rtlCol="0">
            <a:noAutofit/>
          </a:bodyPr>
          <a:lstStyle/>
          <a:p>
            <a:pPr lvl="0">
              <a:spcAft>
                <a:spcPts val="1000"/>
              </a:spcAft>
              <a:buClr>
                <a:schemeClr val="bg2"/>
              </a:buClr>
              <a:buSzPct val="95000"/>
            </a:pPr>
            <a:r>
              <a:rPr lang="pl-PL" sz="1400" dirty="0" smtClean="0">
                <a:solidFill>
                  <a:schemeClr val="tx2"/>
                </a:solidFill>
              </a:rPr>
              <a:t>Ubezpieczenia kontraktów na dostawę towarów  lub realizację usługi w kredycie na okres 2 i więcej lat</a:t>
            </a:r>
          </a:p>
          <a:p>
            <a:pPr lvl="0">
              <a:spcAft>
                <a:spcPts val="1000"/>
              </a:spcAft>
              <a:buClr>
                <a:schemeClr val="bg2"/>
              </a:buClr>
              <a:buSzPct val="95000"/>
            </a:pPr>
            <a:endParaRPr lang="pl-PL" sz="1400" b="1" dirty="0" smtClean="0"/>
          </a:p>
          <a:p>
            <a:pPr marL="180000" indent="-180000">
              <a:spcAft>
                <a:spcPts val="1000"/>
              </a:spcAft>
              <a:buClr>
                <a:schemeClr val="bg2"/>
              </a:buClr>
              <a:buSzPct val="95000"/>
              <a:buFont typeface="Wingdings" pitchFamily="2" charset="2"/>
              <a:buChar char="§"/>
            </a:pPr>
            <a:r>
              <a:rPr lang="pl-PL" sz="1100" dirty="0" smtClean="0"/>
              <a:t>Towary i usługi o charakterze inwestycyjnym np. maszyny, urządzenia, linie technologiczne, usługi budowlane, usługi remontowe, kompletne obiekty, środki transportu (znaczna wartość jednostkowa, długi okres użytkowania/amortyzacji)</a:t>
            </a:r>
          </a:p>
          <a:p>
            <a:pPr marL="180000" indent="-180000">
              <a:spcAft>
                <a:spcPts val="1000"/>
              </a:spcAft>
              <a:buClr>
                <a:schemeClr val="bg2"/>
              </a:buClr>
              <a:buSzPct val="95000"/>
              <a:buFont typeface="Wingdings" pitchFamily="2" charset="2"/>
              <a:buChar char="§"/>
            </a:pPr>
            <a:r>
              <a:rPr lang="pl-PL" sz="1100" dirty="0" smtClean="0"/>
              <a:t>Możliwość zaoferowania średnio- lub długoterminowego finansowania warunkiem eksportu towarów i usług inwestycyjnych</a:t>
            </a:r>
          </a:p>
        </p:txBody>
      </p:sp>
      <p:sp>
        <p:nvSpPr>
          <p:cNvPr id="25" name="pole tekstowe 10"/>
          <p:cNvSpPr txBox="1"/>
          <p:nvPr/>
        </p:nvSpPr>
        <p:spPr>
          <a:xfrm>
            <a:off x="5292080" y="1491630"/>
            <a:ext cx="3312616" cy="3167014"/>
          </a:xfrm>
          <a:prstGeom prst="rect">
            <a:avLst/>
          </a:prstGeom>
          <a:noFill/>
        </p:spPr>
        <p:txBody>
          <a:bodyPr wrap="square" lIns="0" tIns="0" rIns="0" bIns="0" rtlCol="0">
            <a:noAutofit/>
          </a:bodyPr>
          <a:lstStyle/>
          <a:p>
            <a:pPr lvl="0">
              <a:spcAft>
                <a:spcPts val="1000"/>
              </a:spcAft>
              <a:buClr>
                <a:schemeClr val="bg2"/>
              </a:buClr>
              <a:buSzPct val="95000"/>
            </a:pPr>
            <a:r>
              <a:rPr lang="pl-PL" sz="1400" dirty="0" smtClean="0">
                <a:solidFill>
                  <a:schemeClr val="tx2"/>
                </a:solidFill>
              </a:rPr>
              <a:t>Możliwości udziału polskiego eksportera </a:t>
            </a:r>
            <a:br>
              <a:rPr lang="pl-PL" sz="1400" dirty="0" smtClean="0">
                <a:solidFill>
                  <a:schemeClr val="tx2"/>
                </a:solidFill>
              </a:rPr>
            </a:br>
            <a:r>
              <a:rPr lang="pl-PL" sz="1400" dirty="0" smtClean="0">
                <a:solidFill>
                  <a:schemeClr val="tx2"/>
                </a:solidFill>
              </a:rPr>
              <a:t>w projekcie międzynarodowym</a:t>
            </a:r>
            <a:endParaRPr lang="pl-PL" sz="1400" b="1" dirty="0" smtClean="0"/>
          </a:p>
          <a:p>
            <a:pPr marL="180000" indent="-180000">
              <a:spcAft>
                <a:spcPts val="1000"/>
              </a:spcAft>
              <a:buClr>
                <a:schemeClr val="bg2"/>
              </a:buClr>
              <a:buSzPct val="95000"/>
            </a:pPr>
            <a:endParaRPr lang="pl-PL" sz="1400" b="1" dirty="0" smtClean="0"/>
          </a:p>
          <a:p>
            <a:pPr marL="180000" indent="-180000">
              <a:spcAft>
                <a:spcPts val="1000"/>
              </a:spcAft>
              <a:buClr>
                <a:schemeClr val="bg2"/>
              </a:buClr>
              <a:buSzPct val="95000"/>
              <a:buFont typeface="Wingdings" pitchFamily="2" charset="2"/>
              <a:buChar char="§"/>
            </a:pPr>
            <a:r>
              <a:rPr lang="pl-PL" sz="1100" dirty="0" smtClean="0"/>
              <a:t>polski eksporter jako generalny wykonawca,</a:t>
            </a:r>
          </a:p>
          <a:p>
            <a:pPr marL="180000" indent="-180000">
              <a:spcAft>
                <a:spcPts val="1000"/>
              </a:spcAft>
              <a:buClr>
                <a:schemeClr val="bg2"/>
              </a:buClr>
              <a:buSzPct val="95000"/>
              <a:buFont typeface="Wingdings" pitchFamily="2" charset="2"/>
              <a:buChar char="§"/>
            </a:pPr>
            <a:r>
              <a:rPr lang="pl-PL" sz="1100" dirty="0" smtClean="0"/>
              <a:t>polski eksporter jako podwykonawca/poddostawca eksportera </a:t>
            </a:r>
            <a:br>
              <a:rPr lang="pl-PL" sz="1100" dirty="0" smtClean="0"/>
            </a:br>
            <a:r>
              <a:rPr lang="pl-PL" sz="1100" dirty="0" smtClean="0"/>
              <a:t>z kraju trzeciego </a:t>
            </a:r>
          </a:p>
          <a:p>
            <a:pPr marL="180000" indent="-180000">
              <a:spcAft>
                <a:spcPts val="1000"/>
              </a:spcAft>
              <a:buClr>
                <a:schemeClr val="bg2"/>
              </a:buClr>
              <a:buSzPct val="95000"/>
              <a:buFont typeface="Wingdings" pitchFamily="2" charset="2"/>
              <a:buChar char="§"/>
            </a:pPr>
            <a:endParaRPr lang="pl-PL" sz="1100" dirty="0" smtClean="0"/>
          </a:p>
          <a:p>
            <a:pPr>
              <a:spcAft>
                <a:spcPts val="1000"/>
              </a:spcAft>
              <a:buClr>
                <a:schemeClr val="bg2"/>
              </a:buClr>
              <a:buSzPct val="95000"/>
            </a:pPr>
            <a:r>
              <a:rPr lang="pl-PL" sz="1100" dirty="0" smtClean="0"/>
              <a:t>KUKE S.A. jako </a:t>
            </a:r>
            <a:r>
              <a:rPr lang="pl-PL" sz="1100" dirty="0" err="1" smtClean="0"/>
              <a:t>współubezpieczyciel</a:t>
            </a:r>
            <a:r>
              <a:rPr lang="pl-PL" sz="1100" dirty="0" smtClean="0"/>
              <a:t> lub reasekurator polskiej części projektu</a:t>
            </a:r>
          </a:p>
        </p:txBody>
      </p:sp>
      <p:sp>
        <p:nvSpPr>
          <p:cNvPr id="32" name="Text Placeholder 31"/>
          <p:cNvSpPr>
            <a:spLocks noGrp="1"/>
          </p:cNvSpPr>
          <p:nvPr>
            <p:ph type="body" sz="quarter" idx="10"/>
          </p:nvPr>
        </p:nvSpPr>
        <p:spPr>
          <a:xfrm>
            <a:off x="396000" y="468000"/>
            <a:ext cx="7056320" cy="648000"/>
          </a:xfrm>
        </p:spPr>
        <p:txBody>
          <a:bodyPr/>
          <a:lstStyle/>
          <a:p>
            <a:pPr marL="0" indent="0"/>
            <a:r>
              <a:rPr lang="pl-PL" dirty="0" smtClean="0"/>
              <a:t>Gwarantowane przez Skarb Państwa ubezpieczenie należności średnio i długoterminowych</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pole tekstowe 10"/>
          <p:cNvSpPr txBox="1"/>
          <p:nvPr/>
        </p:nvSpPr>
        <p:spPr>
          <a:xfrm>
            <a:off x="395288" y="1492250"/>
            <a:ext cx="3456632" cy="3151433"/>
          </a:xfrm>
          <a:prstGeom prst="rect">
            <a:avLst/>
          </a:prstGeom>
          <a:noFill/>
        </p:spPr>
        <p:txBody>
          <a:bodyPr wrap="square" lIns="0" tIns="0" rIns="0" bIns="0" rtlCol="0">
            <a:noAutofit/>
          </a:bodyPr>
          <a:lstStyle/>
          <a:p>
            <a:pPr lvl="0">
              <a:spcAft>
                <a:spcPts val="1000"/>
              </a:spcAft>
              <a:buClr>
                <a:schemeClr val="bg2"/>
              </a:buClr>
              <a:buSzPct val="95000"/>
            </a:pPr>
            <a:r>
              <a:rPr lang="pl-PL" sz="1400" dirty="0" smtClean="0">
                <a:solidFill>
                  <a:schemeClr val="tx2"/>
                </a:solidFill>
              </a:rPr>
              <a:t>Porozumienie OECD</a:t>
            </a:r>
            <a:endParaRPr lang="pl-PL" sz="1400" b="1" dirty="0" smtClean="0"/>
          </a:p>
          <a:p>
            <a:pPr marL="180000" indent="-180000">
              <a:spcAft>
                <a:spcPts val="1000"/>
              </a:spcAft>
              <a:buClr>
                <a:schemeClr val="bg2"/>
              </a:buClr>
              <a:buSzPct val="95000"/>
              <a:buFont typeface="Wingdings" pitchFamily="2" charset="2"/>
              <a:buChar char="§"/>
            </a:pPr>
            <a:r>
              <a:rPr lang="pl-PL" sz="1100" dirty="0" smtClean="0"/>
              <a:t>płatność gotówkowa min. 15% wartości eksportu </a:t>
            </a:r>
          </a:p>
          <a:p>
            <a:pPr marL="180000" indent="-180000">
              <a:spcAft>
                <a:spcPts val="1000"/>
              </a:spcAft>
              <a:buClr>
                <a:schemeClr val="bg2"/>
              </a:buClr>
              <a:buSzPct val="95000"/>
              <a:buFont typeface="Wingdings" pitchFamily="2" charset="2"/>
              <a:buChar char="§"/>
            </a:pPr>
            <a:r>
              <a:rPr lang="pl-PL" sz="1100" dirty="0" smtClean="0"/>
              <a:t>możliwość objęcia ochroną ubezpieczeniową kosztów lokalnych </a:t>
            </a:r>
            <a:br>
              <a:rPr lang="pl-PL" sz="1100" dirty="0" smtClean="0"/>
            </a:br>
            <a:r>
              <a:rPr lang="pl-PL" sz="1100" dirty="0" smtClean="0"/>
              <a:t>do wysokości 30% wartości eksportu</a:t>
            </a:r>
          </a:p>
          <a:p>
            <a:pPr marL="180000" indent="-180000">
              <a:spcAft>
                <a:spcPts val="1000"/>
              </a:spcAft>
              <a:buClr>
                <a:schemeClr val="bg2"/>
              </a:buClr>
              <a:buSzPct val="95000"/>
              <a:buFont typeface="Wingdings" pitchFamily="2" charset="2"/>
              <a:buChar char="§"/>
            </a:pPr>
            <a:r>
              <a:rPr lang="pl-PL" sz="1100" dirty="0" smtClean="0"/>
              <a:t>wartość eksportu = wartość kontraktu eksportowego – koszty lokalne</a:t>
            </a:r>
          </a:p>
          <a:p>
            <a:pPr marL="180000" indent="-180000">
              <a:spcAft>
                <a:spcPts val="1000"/>
              </a:spcAft>
              <a:buClr>
                <a:schemeClr val="bg2"/>
              </a:buClr>
              <a:buSzPct val="95000"/>
              <a:buFont typeface="Wingdings" pitchFamily="2" charset="2"/>
              <a:buChar char="§"/>
            </a:pPr>
            <a:r>
              <a:rPr lang="pl-PL" sz="1100" dirty="0" smtClean="0"/>
              <a:t>równe, regularne raty kapitałowe plus odsetki płatne nie rzadziej niż co 6 miesięcy</a:t>
            </a:r>
          </a:p>
          <a:p>
            <a:pPr marL="180000" indent="-180000">
              <a:spcAft>
                <a:spcPts val="1000"/>
              </a:spcAft>
              <a:buClr>
                <a:schemeClr val="bg2"/>
              </a:buClr>
              <a:buSzPct val="95000"/>
              <a:buFont typeface="Wingdings" pitchFamily="2" charset="2"/>
              <a:buChar char="§"/>
            </a:pPr>
            <a:r>
              <a:rPr lang="pl-PL" sz="1100" dirty="0" smtClean="0"/>
              <a:t>płatność I raty – nie później niż po 6 miesiącach od daty rozpoczynającej okres spłaty kredytu (zakończenie zobowiązań kontraktowych przez eksportera)</a:t>
            </a:r>
          </a:p>
          <a:p>
            <a:pPr marL="180000" indent="-180000">
              <a:spcAft>
                <a:spcPts val="1000"/>
              </a:spcAft>
              <a:buClr>
                <a:schemeClr val="bg2"/>
              </a:buClr>
              <a:buSzPct val="95000"/>
              <a:buFont typeface="Wingdings" pitchFamily="2" charset="2"/>
              <a:buChar char="§"/>
            </a:pPr>
            <a:r>
              <a:rPr lang="pl-PL" sz="1100" dirty="0" smtClean="0"/>
              <a:t>maksymalny dopuszczalny okres spłaty kredytu zależny od kraju dłużnika i eksportowanego towaru </a:t>
            </a:r>
          </a:p>
          <a:p>
            <a:pPr marL="180000" indent="-180000">
              <a:spcAft>
                <a:spcPts val="1000"/>
              </a:spcAft>
              <a:buClr>
                <a:schemeClr val="bg2"/>
              </a:buClr>
              <a:buSzPct val="95000"/>
              <a:buFont typeface="Wingdings" pitchFamily="2" charset="2"/>
              <a:buChar char="§"/>
            </a:pPr>
            <a:r>
              <a:rPr lang="pl-PL" sz="1100" dirty="0" smtClean="0"/>
              <a:t>porozumienia sektorowe (w tym dla Project Finance) </a:t>
            </a:r>
          </a:p>
        </p:txBody>
      </p:sp>
      <p:sp>
        <p:nvSpPr>
          <p:cNvPr id="25" name="pole tekstowe 10"/>
          <p:cNvSpPr txBox="1"/>
          <p:nvPr/>
        </p:nvSpPr>
        <p:spPr>
          <a:xfrm>
            <a:off x="5292080" y="1491630"/>
            <a:ext cx="3312616" cy="3167014"/>
          </a:xfrm>
          <a:prstGeom prst="rect">
            <a:avLst/>
          </a:prstGeom>
          <a:noFill/>
        </p:spPr>
        <p:txBody>
          <a:bodyPr wrap="square" lIns="0" tIns="0" rIns="0" bIns="0" rtlCol="0">
            <a:noAutofit/>
          </a:bodyPr>
          <a:lstStyle/>
          <a:p>
            <a:pPr lvl="0">
              <a:spcAft>
                <a:spcPts val="1000"/>
              </a:spcAft>
              <a:buClr>
                <a:schemeClr val="bg2"/>
              </a:buClr>
              <a:buSzPct val="95000"/>
            </a:pPr>
            <a:r>
              <a:rPr lang="pl-PL" sz="1400" dirty="0" smtClean="0">
                <a:solidFill>
                  <a:schemeClr val="tx2"/>
                </a:solidFill>
              </a:rPr>
              <a:t>Pozostałe regulacje międzynarodowe</a:t>
            </a:r>
            <a:endParaRPr lang="pl-PL" sz="1100" b="1" dirty="0" smtClean="0"/>
          </a:p>
          <a:p>
            <a:pPr marL="180000" indent="-180000">
              <a:spcAft>
                <a:spcPts val="1000"/>
              </a:spcAft>
              <a:buClr>
                <a:schemeClr val="bg2"/>
              </a:buClr>
              <a:buSzPct val="95000"/>
              <a:buFont typeface="Wingdings" pitchFamily="2" charset="2"/>
              <a:buChar char="§"/>
            </a:pPr>
            <a:r>
              <a:rPr lang="pl-PL" sz="1100" dirty="0" smtClean="0"/>
              <a:t>przeciwdziałanie przekupstwu osób pełniących funkcje publiczne</a:t>
            </a:r>
          </a:p>
          <a:p>
            <a:pPr marL="180000" indent="-180000">
              <a:spcAft>
                <a:spcPts val="1000"/>
              </a:spcAft>
              <a:buClr>
                <a:schemeClr val="bg2"/>
              </a:buClr>
              <a:buSzPct val="95000"/>
              <a:buFont typeface="Wingdings" pitchFamily="2" charset="2"/>
              <a:buChar char="§"/>
            </a:pPr>
            <a:r>
              <a:rPr lang="pl-PL" sz="1100" dirty="0" smtClean="0"/>
              <a:t>analiza wpływu na środowisko / wsparcie dla projektów, które nie wiążą się z istotnymi, negatywnymi konsekwencjami dla środowiska przyrodniczego oraz o charakterze społecznym </a:t>
            </a:r>
          </a:p>
          <a:p>
            <a:pPr marL="180000" indent="-180000">
              <a:spcAft>
                <a:spcPts val="1000"/>
              </a:spcAft>
              <a:buClr>
                <a:schemeClr val="bg2"/>
              </a:buClr>
              <a:buSzPct val="95000"/>
              <a:buFont typeface="Wingdings" pitchFamily="2" charset="2"/>
              <a:buChar char="§"/>
            </a:pPr>
            <a:r>
              <a:rPr lang="pl-PL" sz="1100" dirty="0" err="1" smtClean="0"/>
              <a:t>sustainable</a:t>
            </a:r>
            <a:r>
              <a:rPr lang="pl-PL" sz="1100" dirty="0" smtClean="0"/>
              <a:t> </a:t>
            </a:r>
            <a:r>
              <a:rPr lang="pl-PL" sz="1100" dirty="0" err="1" smtClean="0"/>
              <a:t>lending</a:t>
            </a:r>
            <a:endParaRPr lang="pl-PL" sz="1100" dirty="0" smtClean="0"/>
          </a:p>
        </p:txBody>
      </p:sp>
      <p:sp>
        <p:nvSpPr>
          <p:cNvPr id="32" name="Text Placeholder 31"/>
          <p:cNvSpPr>
            <a:spLocks noGrp="1"/>
          </p:cNvSpPr>
          <p:nvPr>
            <p:ph type="body" sz="quarter" idx="10"/>
          </p:nvPr>
        </p:nvSpPr>
        <p:spPr>
          <a:xfrm>
            <a:off x="396000" y="468000"/>
            <a:ext cx="7056320" cy="648000"/>
          </a:xfrm>
        </p:spPr>
        <p:txBody>
          <a:bodyPr/>
          <a:lstStyle/>
          <a:p>
            <a:pPr marL="0" indent="0"/>
            <a:r>
              <a:rPr lang="pl-PL" dirty="0" smtClean="0"/>
              <a:t>Podstawowe zasady ubezpieczenia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95536" y="1491629"/>
            <a:ext cx="2520702" cy="3167683"/>
          </a:xfrm>
          <a:prstGeom prst="rect">
            <a:avLst/>
          </a:prstGeom>
        </p:spPr>
        <p:txBody>
          <a:bodyPr vert="horz" lIns="0" tIns="0" rIns="0" bIns="0" rtlCol="0" anchor="t" anchorCtr="0">
            <a:noAutofit/>
          </a:bodyPr>
          <a:lstStyle/>
          <a:p>
            <a:pPr marL="265113" lvl="0" indent="-265113">
              <a:spcBef>
                <a:spcPct val="0"/>
              </a:spcBef>
              <a:buClr>
                <a:srgbClr val="FF0000"/>
              </a:buClr>
              <a:buFont typeface="Wingdings" pitchFamily="2" charset="2"/>
              <a:buChar char="§"/>
            </a:pPr>
            <a:r>
              <a:rPr lang="pl-PL" sz="1200" dirty="0" smtClean="0">
                <a:ea typeface="+mj-ea"/>
                <a:cs typeface="+mj-cs"/>
              </a:rPr>
              <a:t>Długoterminowy kredyt udzielany zagranicznemu kontrahentowi na zakup w Polsce dóbr i usług inwestycyjnych / kapitałowych lub na realizację projektu inwestycyjnego przez polskiego eksportera / wykonawcę, </a:t>
            </a:r>
            <a:br>
              <a:rPr lang="pl-PL" sz="1200" dirty="0" smtClean="0">
                <a:ea typeface="+mj-ea"/>
                <a:cs typeface="+mj-cs"/>
              </a:rPr>
            </a:br>
            <a:r>
              <a:rPr lang="pl-PL" sz="1200" dirty="0" smtClean="0">
                <a:ea typeface="+mj-ea"/>
                <a:cs typeface="+mj-cs"/>
              </a:rPr>
              <a:t>z ubezpieczeniem KUKE </a:t>
            </a:r>
          </a:p>
          <a:p>
            <a:pPr marL="265113" lvl="0" indent="-265113">
              <a:spcBef>
                <a:spcPct val="0"/>
              </a:spcBef>
              <a:buClr>
                <a:srgbClr val="FF0000"/>
              </a:buClr>
              <a:buFont typeface="Wingdings" pitchFamily="2" charset="2"/>
              <a:buChar char="§"/>
            </a:pPr>
            <a:endParaRPr lang="pl-PL" sz="1200" dirty="0" smtClean="0">
              <a:ea typeface="+mj-ea"/>
              <a:cs typeface="+mj-cs"/>
            </a:endParaRPr>
          </a:p>
          <a:p>
            <a:pPr marL="265113" lvl="0" indent="-265113">
              <a:spcBef>
                <a:spcPct val="0"/>
              </a:spcBef>
              <a:buClr>
                <a:srgbClr val="FF0000"/>
              </a:buClr>
              <a:buFont typeface="Wingdings" pitchFamily="2" charset="2"/>
              <a:buChar char="§"/>
            </a:pPr>
            <a:r>
              <a:rPr lang="pl-PL" sz="1200" dirty="0" smtClean="0">
                <a:ea typeface="+mj-ea"/>
                <a:cs typeface="+mj-cs"/>
              </a:rPr>
              <a:t>Umożliwia pozyskanie długoterminowych środków na finansowanie zakupu dóbr kapitałowych (maszyny, urządzenia, linie technologiczne, środki transportu, itp.) lub realizację projektów inwestycyjnych (obiekty „pod klucz”)</a:t>
            </a:r>
          </a:p>
          <a:p>
            <a:pPr marL="265113" lvl="0" indent="-265113">
              <a:spcBef>
                <a:spcPct val="0"/>
              </a:spcBef>
              <a:buClr>
                <a:srgbClr val="FF0000"/>
              </a:buClr>
              <a:buFont typeface="Wingdings" pitchFamily="2" charset="2"/>
              <a:buChar char="§"/>
            </a:pPr>
            <a:endParaRPr lang="pl-PL" sz="1100" dirty="0" smtClean="0">
              <a:ea typeface="+mj-ea"/>
              <a:cs typeface="+mj-cs"/>
            </a:endParaRPr>
          </a:p>
        </p:txBody>
      </p:sp>
      <p:sp>
        <p:nvSpPr>
          <p:cNvPr id="70" name="Text Placeholder 31"/>
          <p:cNvSpPr>
            <a:spLocks noGrp="1"/>
          </p:cNvSpPr>
          <p:nvPr>
            <p:ph type="body" sz="quarter" idx="10"/>
          </p:nvPr>
        </p:nvSpPr>
        <p:spPr/>
        <p:txBody>
          <a:bodyPr/>
          <a:lstStyle/>
          <a:p>
            <a:r>
              <a:rPr lang="pl-PL" dirty="0" smtClean="0"/>
              <a:t>Kredyt eksportowy</a:t>
            </a:r>
          </a:p>
        </p:txBody>
      </p:sp>
      <p:sp>
        <p:nvSpPr>
          <p:cNvPr id="6" name="Title 1"/>
          <p:cNvSpPr txBox="1">
            <a:spLocks/>
          </p:cNvSpPr>
          <p:nvPr/>
        </p:nvSpPr>
        <p:spPr>
          <a:xfrm>
            <a:off x="3275261" y="1491629"/>
            <a:ext cx="2520702" cy="3167683"/>
          </a:xfrm>
          <a:prstGeom prst="rect">
            <a:avLst/>
          </a:prstGeom>
        </p:spPr>
        <p:txBody>
          <a:bodyPr vert="horz" lIns="0" tIns="0" rIns="0" bIns="0" rtlCol="0" anchor="t" anchorCtr="0">
            <a:noAutofit/>
          </a:bodyPr>
          <a:lstStyle/>
          <a:p>
            <a:pPr marL="180975" lvl="0" indent="-180975">
              <a:spcBef>
                <a:spcPct val="0"/>
              </a:spcBef>
              <a:buClr>
                <a:srgbClr val="FF0000"/>
              </a:buClr>
              <a:buFont typeface="Wingdings" pitchFamily="2" charset="2"/>
              <a:buChar char="§"/>
            </a:pPr>
            <a:r>
              <a:rPr lang="pl-PL" sz="1200" dirty="0" smtClean="0">
                <a:ea typeface="+mj-ea"/>
                <a:cs typeface="+mj-cs"/>
              </a:rPr>
              <a:t>Dedykowane rozwiązanie finansowe wspierające eksport polskich towarów i usług o charakterze inwestycyjnym</a:t>
            </a:r>
          </a:p>
          <a:p>
            <a:pPr lvl="0">
              <a:spcBef>
                <a:spcPct val="0"/>
              </a:spcBef>
            </a:pPr>
            <a:endParaRPr lang="pl-PL" sz="1200" dirty="0">
              <a:ea typeface="+mj-ea"/>
              <a:cs typeface="+mj-cs"/>
            </a:endParaRPr>
          </a:p>
        </p:txBody>
      </p:sp>
      <p:sp>
        <p:nvSpPr>
          <p:cNvPr id="7" name="Rectangle 6"/>
          <p:cNvSpPr/>
          <p:nvPr/>
        </p:nvSpPr>
        <p:spPr>
          <a:xfrm>
            <a:off x="6156325" y="1492250"/>
            <a:ext cx="2519363" cy="3167063"/>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Title 1"/>
          <p:cNvSpPr txBox="1">
            <a:spLocks/>
          </p:cNvSpPr>
          <p:nvPr/>
        </p:nvSpPr>
        <p:spPr>
          <a:xfrm>
            <a:off x="6877050" y="1708323"/>
            <a:ext cx="1583382" cy="2735635"/>
          </a:xfrm>
          <a:prstGeom prst="rect">
            <a:avLst/>
          </a:prstGeom>
        </p:spPr>
        <p:txBody>
          <a:bodyPr vert="horz" lIns="0" tIns="0" rIns="0" bIns="0" rtlCol="0" anchor="t" anchorCtr="0">
            <a:noAutofit/>
          </a:bodyPr>
          <a:lstStyle/>
          <a:p>
            <a:pPr lvl="0">
              <a:spcBef>
                <a:spcPct val="0"/>
              </a:spcBef>
            </a:pPr>
            <a:r>
              <a:rPr lang="pl-PL" sz="1400" dirty="0" smtClean="0">
                <a:solidFill>
                  <a:schemeClr val="bg1"/>
                </a:solidFill>
              </a:rPr>
              <a:t>Modele transakcji </a:t>
            </a:r>
          </a:p>
          <a:p>
            <a:pPr lvl="0">
              <a:spcBef>
                <a:spcPct val="0"/>
              </a:spcBef>
            </a:pPr>
            <a:r>
              <a:rPr lang="pl-PL" sz="1400" dirty="0" smtClean="0">
                <a:solidFill>
                  <a:schemeClr val="bg1"/>
                </a:solidFill>
              </a:rPr>
              <a:t>z kredytem eksportowym  </a:t>
            </a:r>
          </a:p>
          <a:p>
            <a:pPr lvl="0">
              <a:spcBef>
                <a:spcPct val="0"/>
              </a:spcBef>
            </a:pPr>
            <a:endParaRPr lang="pl-PL" sz="1400" dirty="0" smtClean="0">
              <a:solidFill>
                <a:schemeClr val="bg1"/>
              </a:solidFill>
            </a:endParaRPr>
          </a:p>
          <a:p>
            <a:pPr lvl="0">
              <a:spcBef>
                <a:spcPct val="0"/>
              </a:spcBef>
            </a:pPr>
            <a:endParaRPr lang="pl-PL" sz="1000" dirty="0" smtClean="0">
              <a:solidFill>
                <a:schemeClr val="bg1"/>
              </a:solidFill>
              <a:ea typeface="+mj-ea"/>
              <a:cs typeface="+mj-cs"/>
            </a:endParaRPr>
          </a:p>
          <a:p>
            <a:pPr marL="228600" lvl="0" indent="-228600">
              <a:spcBef>
                <a:spcPct val="0"/>
              </a:spcBef>
              <a:buFont typeface="+mj-lt"/>
              <a:buAutoNum type="arabicPeriod"/>
            </a:pPr>
            <a:r>
              <a:rPr lang="pl-PL" sz="1200" dirty="0" smtClean="0">
                <a:solidFill>
                  <a:schemeClr val="bg1"/>
                </a:solidFill>
                <a:ea typeface="+mj-ea"/>
                <a:cs typeface="+mj-cs"/>
              </a:rPr>
              <a:t>Kredyt dostawcy</a:t>
            </a:r>
          </a:p>
          <a:p>
            <a:pPr marL="228600" lvl="0" indent="-228600">
              <a:spcBef>
                <a:spcPct val="0"/>
              </a:spcBef>
              <a:buFont typeface="+mj-lt"/>
              <a:buAutoNum type="arabicPeriod"/>
            </a:pPr>
            <a:endParaRPr lang="pl-PL" sz="1200" dirty="0" smtClean="0">
              <a:solidFill>
                <a:schemeClr val="bg1"/>
              </a:solidFill>
              <a:ea typeface="+mj-ea"/>
              <a:cs typeface="+mj-cs"/>
            </a:endParaRPr>
          </a:p>
          <a:p>
            <a:pPr marL="228600" lvl="0" indent="-228600">
              <a:spcBef>
                <a:spcPct val="0"/>
              </a:spcBef>
              <a:buFont typeface="+mj-lt"/>
              <a:buAutoNum type="arabicPeriod"/>
            </a:pPr>
            <a:r>
              <a:rPr lang="pl-PL" sz="1200" dirty="0" smtClean="0">
                <a:solidFill>
                  <a:schemeClr val="bg1"/>
                </a:solidFill>
                <a:ea typeface="+mj-ea"/>
                <a:cs typeface="+mj-cs"/>
              </a:rPr>
              <a:t>Kredyt dla nabywcy</a:t>
            </a:r>
          </a:p>
          <a:p>
            <a:pPr marL="228600" lvl="0" indent="-228600">
              <a:spcBef>
                <a:spcPct val="0"/>
              </a:spcBef>
            </a:pPr>
            <a:endParaRPr lang="pl-PL" sz="1200" dirty="0" smtClean="0">
              <a:solidFill>
                <a:schemeClr val="bg1"/>
              </a:solidFill>
              <a:ea typeface="+mj-ea"/>
              <a:cs typeface="+mj-cs"/>
            </a:endParaRPr>
          </a:p>
          <a:p>
            <a:pPr marL="228600" lvl="0" indent="-228600">
              <a:spcBef>
                <a:spcPct val="0"/>
              </a:spcBef>
            </a:pPr>
            <a:r>
              <a:rPr lang="pl-PL" sz="1200" dirty="0" smtClean="0">
                <a:solidFill>
                  <a:schemeClr val="bg1"/>
                </a:solidFill>
                <a:ea typeface="+mj-ea"/>
                <a:cs typeface="+mj-cs"/>
              </a:rPr>
              <a:t>        bezpośredni</a:t>
            </a:r>
          </a:p>
          <a:p>
            <a:pPr marL="228600" lvl="0" indent="-228600">
              <a:spcBef>
                <a:spcPct val="0"/>
              </a:spcBef>
            </a:pPr>
            <a:endParaRPr lang="pl-PL" sz="1200" dirty="0" smtClean="0">
              <a:solidFill>
                <a:schemeClr val="bg1"/>
              </a:solidFill>
              <a:ea typeface="+mj-ea"/>
              <a:cs typeface="+mj-cs"/>
            </a:endParaRPr>
          </a:p>
          <a:p>
            <a:pPr marL="228600" lvl="0" indent="-228600">
              <a:spcBef>
                <a:spcPct val="0"/>
              </a:spcBef>
            </a:pPr>
            <a:r>
              <a:rPr lang="pl-PL" sz="1200" dirty="0" smtClean="0">
                <a:solidFill>
                  <a:schemeClr val="bg1"/>
                </a:solidFill>
                <a:ea typeface="+mj-ea"/>
                <a:cs typeface="+mj-cs"/>
              </a:rPr>
              <a:t>        bank to bank</a:t>
            </a:r>
          </a:p>
          <a:p>
            <a:pPr lvl="0">
              <a:spcBef>
                <a:spcPct val="0"/>
              </a:spcBef>
            </a:pPr>
            <a:endParaRPr lang="pl-PL" sz="1000" dirty="0" smtClean="0">
              <a:solidFill>
                <a:schemeClr val="bg1"/>
              </a:solidFill>
              <a:ea typeface="+mj-ea"/>
              <a:cs typeface="+mj-cs"/>
            </a:endParaRPr>
          </a:p>
          <a:p>
            <a:pPr lvl="0">
              <a:spcBef>
                <a:spcPct val="0"/>
              </a:spcBef>
            </a:pPr>
            <a:endParaRPr lang="pl-PL" sz="1000" dirty="0">
              <a:solidFill>
                <a:schemeClr val="bg1"/>
              </a:solidFill>
              <a:ea typeface="+mj-ea"/>
              <a:cs typeface="+mj-cs"/>
            </a:endParaRPr>
          </a:p>
        </p:txBody>
      </p:sp>
      <p:sp>
        <p:nvSpPr>
          <p:cNvPr id="9" name="Freeform 21"/>
          <p:cNvSpPr>
            <a:spLocks noChangeAspect="1" noEditPoints="1"/>
          </p:cNvSpPr>
          <p:nvPr/>
        </p:nvSpPr>
        <p:spPr bwMode="auto">
          <a:xfrm>
            <a:off x="6372240" y="1743694"/>
            <a:ext cx="324000" cy="324000"/>
          </a:xfrm>
          <a:custGeom>
            <a:avLst/>
            <a:gdLst/>
            <a:ahLst/>
            <a:cxnLst>
              <a:cxn ang="0">
                <a:pos x="410" y="173"/>
              </a:cxn>
              <a:cxn ang="0">
                <a:pos x="402" y="108"/>
              </a:cxn>
              <a:cxn ang="0">
                <a:pos x="360" y="45"/>
              </a:cxn>
              <a:cxn ang="0">
                <a:pos x="339" y="45"/>
              </a:cxn>
              <a:cxn ang="0">
                <a:pos x="273" y="37"/>
              </a:cxn>
              <a:cxn ang="0">
                <a:pos x="253" y="0"/>
              </a:cxn>
              <a:cxn ang="0">
                <a:pos x="178" y="15"/>
              </a:cxn>
              <a:cxn ang="0">
                <a:pos x="126" y="56"/>
              </a:cxn>
              <a:cxn ang="0">
                <a:pos x="95" y="41"/>
              </a:cxn>
              <a:cxn ang="0">
                <a:pos x="44" y="87"/>
              </a:cxn>
              <a:cxn ang="0">
                <a:pos x="55" y="127"/>
              </a:cxn>
              <a:cxn ang="0">
                <a:pos x="15" y="179"/>
              </a:cxn>
              <a:cxn ang="0">
                <a:pos x="0" y="253"/>
              </a:cxn>
              <a:cxn ang="0">
                <a:pos x="36" y="273"/>
              </a:cxn>
              <a:cxn ang="0">
                <a:pos x="44" y="339"/>
              </a:cxn>
              <a:cxn ang="0">
                <a:pos x="86" y="402"/>
              </a:cxn>
              <a:cxn ang="0">
                <a:pos x="107" y="402"/>
              </a:cxn>
              <a:cxn ang="0">
                <a:pos x="173" y="410"/>
              </a:cxn>
              <a:cxn ang="0">
                <a:pos x="193" y="447"/>
              </a:cxn>
              <a:cxn ang="0">
                <a:pos x="267" y="432"/>
              </a:cxn>
              <a:cxn ang="0">
                <a:pos x="319" y="391"/>
              </a:cxn>
              <a:cxn ang="0">
                <a:pos x="351" y="406"/>
              </a:cxn>
              <a:cxn ang="0">
                <a:pos x="402" y="360"/>
              </a:cxn>
              <a:cxn ang="0">
                <a:pos x="390" y="320"/>
              </a:cxn>
              <a:cxn ang="0">
                <a:pos x="431" y="268"/>
              </a:cxn>
              <a:cxn ang="0">
                <a:pos x="446" y="194"/>
              </a:cxn>
              <a:cxn ang="0">
                <a:pos x="426" y="249"/>
              </a:cxn>
              <a:cxn ang="0">
                <a:pos x="405" y="254"/>
              </a:cxn>
              <a:cxn ang="0">
                <a:pos x="373" y="310"/>
              </a:cxn>
              <a:cxn ang="0">
                <a:pos x="384" y="349"/>
              </a:cxn>
              <a:cxn ang="0">
                <a:pos x="348" y="385"/>
              </a:cxn>
              <a:cxn ang="0">
                <a:pos x="319" y="370"/>
              </a:cxn>
              <a:cxn ang="0">
                <a:pos x="268" y="390"/>
              </a:cxn>
              <a:cxn ang="0">
                <a:pos x="248" y="426"/>
              </a:cxn>
              <a:cxn ang="0">
                <a:pos x="198" y="426"/>
              </a:cxn>
              <a:cxn ang="0">
                <a:pos x="178" y="390"/>
              </a:cxn>
              <a:cxn ang="0">
                <a:pos x="126" y="370"/>
              </a:cxn>
              <a:cxn ang="0">
                <a:pos x="97" y="385"/>
              </a:cxn>
              <a:cxn ang="0">
                <a:pos x="62" y="349"/>
              </a:cxn>
              <a:cxn ang="0">
                <a:pos x="73" y="310"/>
              </a:cxn>
              <a:cxn ang="0">
                <a:pos x="41" y="254"/>
              </a:cxn>
              <a:cxn ang="0">
                <a:pos x="20" y="249"/>
              </a:cxn>
              <a:cxn ang="0">
                <a:pos x="41" y="193"/>
              </a:cxn>
              <a:cxn ang="0">
                <a:pos x="73" y="137"/>
              </a:cxn>
              <a:cxn ang="0">
                <a:pos x="62" y="98"/>
              </a:cxn>
              <a:cxn ang="0">
                <a:pos x="97" y="62"/>
              </a:cxn>
              <a:cxn ang="0">
                <a:pos x="126" y="76"/>
              </a:cxn>
              <a:cxn ang="0">
                <a:pos x="178" y="56"/>
              </a:cxn>
              <a:cxn ang="0">
                <a:pos x="198" y="21"/>
              </a:cxn>
              <a:cxn ang="0">
                <a:pos x="248" y="21"/>
              </a:cxn>
              <a:cxn ang="0">
                <a:pos x="268" y="56"/>
              </a:cxn>
              <a:cxn ang="0">
                <a:pos x="319" y="76"/>
              </a:cxn>
              <a:cxn ang="0">
                <a:pos x="349" y="62"/>
              </a:cxn>
              <a:cxn ang="0">
                <a:pos x="384" y="98"/>
              </a:cxn>
              <a:cxn ang="0">
                <a:pos x="373" y="137"/>
              </a:cxn>
              <a:cxn ang="0">
                <a:pos x="405" y="193"/>
              </a:cxn>
              <a:cxn ang="0">
                <a:pos x="426" y="249"/>
              </a:cxn>
              <a:cxn ang="0">
                <a:pos x="121" y="223"/>
              </a:cxn>
              <a:cxn ang="0">
                <a:pos x="324" y="223"/>
              </a:cxn>
              <a:cxn ang="0">
                <a:pos x="223" y="305"/>
              </a:cxn>
              <a:cxn ang="0">
                <a:pos x="223" y="142"/>
              </a:cxn>
              <a:cxn ang="0">
                <a:pos x="223" y="305"/>
              </a:cxn>
            </a:cxnLst>
            <a:rect l="0" t="0" r="r" b="b"/>
            <a:pathLst>
              <a:path w="446" h="447">
                <a:moveTo>
                  <a:pt x="431" y="179"/>
                </a:moveTo>
                <a:cubicBezTo>
                  <a:pt x="410" y="173"/>
                  <a:pt x="410" y="173"/>
                  <a:pt x="410" y="173"/>
                </a:cubicBezTo>
                <a:cubicBezTo>
                  <a:pt x="405" y="157"/>
                  <a:pt x="399" y="141"/>
                  <a:pt x="390" y="127"/>
                </a:cubicBezTo>
                <a:cubicBezTo>
                  <a:pt x="402" y="108"/>
                  <a:pt x="402" y="108"/>
                  <a:pt x="402" y="108"/>
                </a:cubicBezTo>
                <a:cubicBezTo>
                  <a:pt x="405" y="101"/>
                  <a:pt x="407" y="93"/>
                  <a:pt x="402" y="87"/>
                </a:cubicBezTo>
                <a:cubicBezTo>
                  <a:pt x="360" y="45"/>
                  <a:pt x="360" y="45"/>
                  <a:pt x="360" y="45"/>
                </a:cubicBezTo>
                <a:cubicBezTo>
                  <a:pt x="357" y="42"/>
                  <a:pt x="354" y="41"/>
                  <a:pt x="350" y="41"/>
                </a:cubicBezTo>
                <a:cubicBezTo>
                  <a:pt x="346" y="41"/>
                  <a:pt x="342" y="43"/>
                  <a:pt x="339" y="45"/>
                </a:cubicBezTo>
                <a:cubicBezTo>
                  <a:pt x="319" y="56"/>
                  <a:pt x="319" y="56"/>
                  <a:pt x="319" y="56"/>
                </a:cubicBezTo>
                <a:cubicBezTo>
                  <a:pt x="305" y="48"/>
                  <a:pt x="289" y="41"/>
                  <a:pt x="273" y="37"/>
                </a:cubicBezTo>
                <a:cubicBezTo>
                  <a:pt x="267" y="15"/>
                  <a:pt x="267" y="15"/>
                  <a:pt x="267" y="15"/>
                </a:cubicBezTo>
                <a:cubicBezTo>
                  <a:pt x="265" y="8"/>
                  <a:pt x="261" y="0"/>
                  <a:pt x="253" y="0"/>
                </a:cubicBezTo>
                <a:cubicBezTo>
                  <a:pt x="193" y="0"/>
                  <a:pt x="193" y="0"/>
                  <a:pt x="193" y="0"/>
                </a:cubicBezTo>
                <a:cubicBezTo>
                  <a:pt x="185" y="0"/>
                  <a:pt x="180" y="8"/>
                  <a:pt x="178" y="15"/>
                </a:cubicBezTo>
                <a:cubicBezTo>
                  <a:pt x="173" y="37"/>
                  <a:pt x="173" y="37"/>
                  <a:pt x="173" y="37"/>
                </a:cubicBezTo>
                <a:cubicBezTo>
                  <a:pt x="156" y="41"/>
                  <a:pt x="141" y="48"/>
                  <a:pt x="126" y="56"/>
                </a:cubicBezTo>
                <a:cubicBezTo>
                  <a:pt x="107" y="45"/>
                  <a:pt x="107" y="45"/>
                  <a:pt x="107" y="45"/>
                </a:cubicBezTo>
                <a:cubicBezTo>
                  <a:pt x="104" y="43"/>
                  <a:pt x="99" y="41"/>
                  <a:pt x="95" y="41"/>
                </a:cubicBezTo>
                <a:cubicBezTo>
                  <a:pt x="92" y="41"/>
                  <a:pt x="89" y="42"/>
                  <a:pt x="86" y="45"/>
                </a:cubicBezTo>
                <a:cubicBezTo>
                  <a:pt x="44" y="87"/>
                  <a:pt x="44" y="87"/>
                  <a:pt x="44" y="87"/>
                </a:cubicBezTo>
                <a:cubicBezTo>
                  <a:pt x="38" y="93"/>
                  <a:pt x="41" y="101"/>
                  <a:pt x="44" y="108"/>
                </a:cubicBezTo>
                <a:cubicBezTo>
                  <a:pt x="55" y="127"/>
                  <a:pt x="55" y="127"/>
                  <a:pt x="55" y="127"/>
                </a:cubicBezTo>
                <a:cubicBezTo>
                  <a:pt x="47" y="141"/>
                  <a:pt x="40" y="157"/>
                  <a:pt x="36" y="173"/>
                </a:cubicBezTo>
                <a:cubicBezTo>
                  <a:pt x="15" y="179"/>
                  <a:pt x="15" y="179"/>
                  <a:pt x="15" y="179"/>
                </a:cubicBezTo>
                <a:cubicBezTo>
                  <a:pt x="7" y="181"/>
                  <a:pt x="0" y="185"/>
                  <a:pt x="0" y="194"/>
                </a:cubicBezTo>
                <a:cubicBezTo>
                  <a:pt x="0" y="253"/>
                  <a:pt x="0" y="253"/>
                  <a:pt x="0" y="253"/>
                </a:cubicBezTo>
                <a:cubicBezTo>
                  <a:pt x="0" y="261"/>
                  <a:pt x="7" y="266"/>
                  <a:pt x="15" y="268"/>
                </a:cubicBezTo>
                <a:cubicBezTo>
                  <a:pt x="36" y="273"/>
                  <a:pt x="36" y="273"/>
                  <a:pt x="36" y="273"/>
                </a:cubicBezTo>
                <a:cubicBezTo>
                  <a:pt x="40" y="290"/>
                  <a:pt x="47" y="306"/>
                  <a:pt x="55" y="320"/>
                </a:cubicBezTo>
                <a:cubicBezTo>
                  <a:pt x="44" y="339"/>
                  <a:pt x="44" y="339"/>
                  <a:pt x="44" y="339"/>
                </a:cubicBezTo>
                <a:cubicBezTo>
                  <a:pt x="40" y="346"/>
                  <a:pt x="38" y="354"/>
                  <a:pt x="44" y="360"/>
                </a:cubicBezTo>
                <a:cubicBezTo>
                  <a:pt x="86" y="402"/>
                  <a:pt x="86" y="402"/>
                  <a:pt x="86" y="402"/>
                </a:cubicBezTo>
                <a:cubicBezTo>
                  <a:pt x="89" y="405"/>
                  <a:pt x="92" y="406"/>
                  <a:pt x="95" y="406"/>
                </a:cubicBezTo>
                <a:cubicBezTo>
                  <a:pt x="99" y="406"/>
                  <a:pt x="103" y="404"/>
                  <a:pt x="107" y="402"/>
                </a:cubicBezTo>
                <a:cubicBezTo>
                  <a:pt x="126" y="391"/>
                  <a:pt x="126" y="391"/>
                  <a:pt x="126" y="391"/>
                </a:cubicBezTo>
                <a:cubicBezTo>
                  <a:pt x="141" y="399"/>
                  <a:pt x="156" y="406"/>
                  <a:pt x="173" y="410"/>
                </a:cubicBezTo>
                <a:cubicBezTo>
                  <a:pt x="178" y="432"/>
                  <a:pt x="178" y="432"/>
                  <a:pt x="178" y="432"/>
                </a:cubicBezTo>
                <a:cubicBezTo>
                  <a:pt x="180" y="439"/>
                  <a:pt x="185" y="447"/>
                  <a:pt x="193" y="447"/>
                </a:cubicBezTo>
                <a:cubicBezTo>
                  <a:pt x="253" y="447"/>
                  <a:pt x="253" y="447"/>
                  <a:pt x="253" y="447"/>
                </a:cubicBezTo>
                <a:cubicBezTo>
                  <a:pt x="261" y="447"/>
                  <a:pt x="265" y="439"/>
                  <a:pt x="267" y="432"/>
                </a:cubicBezTo>
                <a:cubicBezTo>
                  <a:pt x="273" y="410"/>
                  <a:pt x="273" y="410"/>
                  <a:pt x="273" y="410"/>
                </a:cubicBezTo>
                <a:cubicBezTo>
                  <a:pt x="289" y="406"/>
                  <a:pt x="305" y="399"/>
                  <a:pt x="319" y="391"/>
                </a:cubicBezTo>
                <a:cubicBezTo>
                  <a:pt x="339" y="402"/>
                  <a:pt x="339" y="402"/>
                  <a:pt x="339" y="402"/>
                </a:cubicBezTo>
                <a:cubicBezTo>
                  <a:pt x="342" y="404"/>
                  <a:pt x="347" y="406"/>
                  <a:pt x="351" y="406"/>
                </a:cubicBezTo>
                <a:cubicBezTo>
                  <a:pt x="354" y="406"/>
                  <a:pt x="357" y="405"/>
                  <a:pt x="360" y="402"/>
                </a:cubicBezTo>
                <a:cubicBezTo>
                  <a:pt x="402" y="360"/>
                  <a:pt x="402" y="360"/>
                  <a:pt x="402" y="360"/>
                </a:cubicBezTo>
                <a:cubicBezTo>
                  <a:pt x="407" y="354"/>
                  <a:pt x="405" y="346"/>
                  <a:pt x="402" y="339"/>
                </a:cubicBezTo>
                <a:cubicBezTo>
                  <a:pt x="390" y="320"/>
                  <a:pt x="390" y="320"/>
                  <a:pt x="390" y="320"/>
                </a:cubicBezTo>
                <a:cubicBezTo>
                  <a:pt x="399" y="306"/>
                  <a:pt x="405" y="290"/>
                  <a:pt x="410" y="273"/>
                </a:cubicBezTo>
                <a:cubicBezTo>
                  <a:pt x="431" y="268"/>
                  <a:pt x="431" y="268"/>
                  <a:pt x="431" y="268"/>
                </a:cubicBezTo>
                <a:cubicBezTo>
                  <a:pt x="438" y="266"/>
                  <a:pt x="446" y="261"/>
                  <a:pt x="446" y="253"/>
                </a:cubicBezTo>
                <a:cubicBezTo>
                  <a:pt x="446" y="194"/>
                  <a:pt x="446" y="194"/>
                  <a:pt x="446" y="194"/>
                </a:cubicBezTo>
                <a:cubicBezTo>
                  <a:pt x="446" y="185"/>
                  <a:pt x="438" y="181"/>
                  <a:pt x="431" y="179"/>
                </a:cubicBezTo>
                <a:moveTo>
                  <a:pt x="426" y="249"/>
                </a:moveTo>
                <a:cubicBezTo>
                  <a:pt x="426" y="249"/>
                  <a:pt x="426" y="249"/>
                  <a:pt x="425" y="249"/>
                </a:cubicBezTo>
                <a:cubicBezTo>
                  <a:pt x="405" y="254"/>
                  <a:pt x="405" y="254"/>
                  <a:pt x="405" y="254"/>
                </a:cubicBezTo>
                <a:cubicBezTo>
                  <a:pt x="398" y="256"/>
                  <a:pt x="392" y="261"/>
                  <a:pt x="390" y="268"/>
                </a:cubicBezTo>
                <a:cubicBezTo>
                  <a:pt x="386" y="283"/>
                  <a:pt x="380" y="297"/>
                  <a:pt x="373" y="310"/>
                </a:cubicBezTo>
                <a:cubicBezTo>
                  <a:pt x="369" y="316"/>
                  <a:pt x="369" y="324"/>
                  <a:pt x="373" y="331"/>
                </a:cubicBezTo>
                <a:cubicBezTo>
                  <a:pt x="384" y="349"/>
                  <a:pt x="384" y="349"/>
                  <a:pt x="384" y="349"/>
                </a:cubicBezTo>
                <a:cubicBezTo>
                  <a:pt x="349" y="385"/>
                  <a:pt x="349" y="385"/>
                  <a:pt x="349" y="385"/>
                </a:cubicBezTo>
                <a:cubicBezTo>
                  <a:pt x="348" y="385"/>
                  <a:pt x="348" y="385"/>
                  <a:pt x="348" y="385"/>
                </a:cubicBezTo>
                <a:cubicBezTo>
                  <a:pt x="330" y="373"/>
                  <a:pt x="330" y="373"/>
                  <a:pt x="330" y="373"/>
                </a:cubicBezTo>
                <a:cubicBezTo>
                  <a:pt x="327" y="371"/>
                  <a:pt x="323" y="370"/>
                  <a:pt x="319" y="370"/>
                </a:cubicBezTo>
                <a:cubicBezTo>
                  <a:pt x="316" y="370"/>
                  <a:pt x="312" y="371"/>
                  <a:pt x="309" y="373"/>
                </a:cubicBezTo>
                <a:cubicBezTo>
                  <a:pt x="296" y="381"/>
                  <a:pt x="282" y="387"/>
                  <a:pt x="268" y="390"/>
                </a:cubicBezTo>
                <a:cubicBezTo>
                  <a:pt x="261" y="392"/>
                  <a:pt x="255" y="398"/>
                  <a:pt x="253" y="405"/>
                </a:cubicBezTo>
                <a:cubicBezTo>
                  <a:pt x="248" y="426"/>
                  <a:pt x="248" y="426"/>
                  <a:pt x="248" y="426"/>
                </a:cubicBezTo>
                <a:cubicBezTo>
                  <a:pt x="248" y="426"/>
                  <a:pt x="248" y="426"/>
                  <a:pt x="248" y="426"/>
                </a:cubicBezTo>
                <a:cubicBezTo>
                  <a:pt x="198" y="426"/>
                  <a:pt x="198" y="426"/>
                  <a:pt x="198" y="426"/>
                </a:cubicBezTo>
                <a:cubicBezTo>
                  <a:pt x="192" y="405"/>
                  <a:pt x="192" y="405"/>
                  <a:pt x="192" y="405"/>
                </a:cubicBezTo>
                <a:cubicBezTo>
                  <a:pt x="191" y="398"/>
                  <a:pt x="185" y="392"/>
                  <a:pt x="178" y="390"/>
                </a:cubicBezTo>
                <a:cubicBezTo>
                  <a:pt x="164" y="387"/>
                  <a:pt x="150" y="381"/>
                  <a:pt x="136" y="373"/>
                </a:cubicBezTo>
                <a:cubicBezTo>
                  <a:pt x="133" y="371"/>
                  <a:pt x="130" y="370"/>
                  <a:pt x="126" y="370"/>
                </a:cubicBezTo>
                <a:cubicBezTo>
                  <a:pt x="123" y="370"/>
                  <a:pt x="119" y="371"/>
                  <a:pt x="116" y="373"/>
                </a:cubicBezTo>
                <a:cubicBezTo>
                  <a:pt x="97" y="385"/>
                  <a:pt x="97" y="385"/>
                  <a:pt x="97" y="385"/>
                </a:cubicBezTo>
                <a:cubicBezTo>
                  <a:pt x="97" y="385"/>
                  <a:pt x="97" y="385"/>
                  <a:pt x="97" y="385"/>
                </a:cubicBezTo>
                <a:cubicBezTo>
                  <a:pt x="62" y="349"/>
                  <a:pt x="62" y="349"/>
                  <a:pt x="62" y="349"/>
                </a:cubicBezTo>
                <a:cubicBezTo>
                  <a:pt x="73" y="331"/>
                  <a:pt x="73" y="331"/>
                  <a:pt x="73" y="331"/>
                </a:cubicBezTo>
                <a:cubicBezTo>
                  <a:pt x="77" y="324"/>
                  <a:pt x="77" y="316"/>
                  <a:pt x="73" y="310"/>
                </a:cubicBezTo>
                <a:cubicBezTo>
                  <a:pt x="65" y="297"/>
                  <a:pt x="60" y="283"/>
                  <a:pt x="56" y="268"/>
                </a:cubicBezTo>
                <a:cubicBezTo>
                  <a:pt x="54" y="261"/>
                  <a:pt x="48" y="256"/>
                  <a:pt x="41" y="254"/>
                </a:cubicBezTo>
                <a:cubicBezTo>
                  <a:pt x="20" y="249"/>
                  <a:pt x="20" y="249"/>
                  <a:pt x="20" y="249"/>
                </a:cubicBezTo>
                <a:cubicBezTo>
                  <a:pt x="20" y="249"/>
                  <a:pt x="20" y="249"/>
                  <a:pt x="20" y="249"/>
                </a:cubicBezTo>
                <a:cubicBezTo>
                  <a:pt x="20" y="198"/>
                  <a:pt x="20" y="198"/>
                  <a:pt x="20" y="198"/>
                </a:cubicBezTo>
                <a:cubicBezTo>
                  <a:pt x="41" y="193"/>
                  <a:pt x="41" y="193"/>
                  <a:pt x="41" y="193"/>
                </a:cubicBezTo>
                <a:cubicBezTo>
                  <a:pt x="48" y="191"/>
                  <a:pt x="54" y="186"/>
                  <a:pt x="56" y="179"/>
                </a:cubicBezTo>
                <a:cubicBezTo>
                  <a:pt x="60" y="164"/>
                  <a:pt x="65" y="150"/>
                  <a:pt x="73" y="137"/>
                </a:cubicBezTo>
                <a:cubicBezTo>
                  <a:pt x="77" y="131"/>
                  <a:pt x="77" y="123"/>
                  <a:pt x="73" y="116"/>
                </a:cubicBezTo>
                <a:cubicBezTo>
                  <a:pt x="62" y="98"/>
                  <a:pt x="62" y="98"/>
                  <a:pt x="62" y="98"/>
                </a:cubicBezTo>
                <a:cubicBezTo>
                  <a:pt x="62" y="98"/>
                  <a:pt x="62" y="98"/>
                  <a:pt x="62" y="98"/>
                </a:cubicBezTo>
                <a:cubicBezTo>
                  <a:pt x="97" y="62"/>
                  <a:pt x="97" y="62"/>
                  <a:pt x="97" y="62"/>
                </a:cubicBezTo>
                <a:cubicBezTo>
                  <a:pt x="116" y="74"/>
                  <a:pt x="116" y="74"/>
                  <a:pt x="116" y="74"/>
                </a:cubicBezTo>
                <a:cubicBezTo>
                  <a:pt x="119" y="75"/>
                  <a:pt x="123" y="76"/>
                  <a:pt x="126" y="76"/>
                </a:cubicBezTo>
                <a:cubicBezTo>
                  <a:pt x="130" y="76"/>
                  <a:pt x="133" y="76"/>
                  <a:pt x="136" y="74"/>
                </a:cubicBezTo>
                <a:cubicBezTo>
                  <a:pt x="150" y="66"/>
                  <a:pt x="164" y="60"/>
                  <a:pt x="178" y="56"/>
                </a:cubicBezTo>
                <a:cubicBezTo>
                  <a:pt x="185" y="55"/>
                  <a:pt x="191" y="49"/>
                  <a:pt x="192" y="42"/>
                </a:cubicBezTo>
                <a:cubicBezTo>
                  <a:pt x="198" y="21"/>
                  <a:pt x="198" y="21"/>
                  <a:pt x="198" y="21"/>
                </a:cubicBezTo>
                <a:cubicBezTo>
                  <a:pt x="248" y="21"/>
                  <a:pt x="248" y="21"/>
                  <a:pt x="248" y="21"/>
                </a:cubicBezTo>
                <a:cubicBezTo>
                  <a:pt x="248" y="21"/>
                  <a:pt x="248" y="21"/>
                  <a:pt x="248" y="21"/>
                </a:cubicBezTo>
                <a:cubicBezTo>
                  <a:pt x="253" y="42"/>
                  <a:pt x="253" y="42"/>
                  <a:pt x="253" y="42"/>
                </a:cubicBezTo>
                <a:cubicBezTo>
                  <a:pt x="255" y="49"/>
                  <a:pt x="261" y="55"/>
                  <a:pt x="268" y="56"/>
                </a:cubicBezTo>
                <a:cubicBezTo>
                  <a:pt x="282" y="60"/>
                  <a:pt x="296" y="66"/>
                  <a:pt x="309" y="74"/>
                </a:cubicBezTo>
                <a:cubicBezTo>
                  <a:pt x="312" y="76"/>
                  <a:pt x="316" y="76"/>
                  <a:pt x="319" y="76"/>
                </a:cubicBezTo>
                <a:cubicBezTo>
                  <a:pt x="323" y="76"/>
                  <a:pt x="327" y="75"/>
                  <a:pt x="330" y="74"/>
                </a:cubicBezTo>
                <a:cubicBezTo>
                  <a:pt x="349" y="62"/>
                  <a:pt x="349" y="62"/>
                  <a:pt x="349" y="62"/>
                </a:cubicBezTo>
                <a:cubicBezTo>
                  <a:pt x="384" y="98"/>
                  <a:pt x="384" y="98"/>
                  <a:pt x="384" y="98"/>
                </a:cubicBezTo>
                <a:cubicBezTo>
                  <a:pt x="384" y="98"/>
                  <a:pt x="384" y="98"/>
                  <a:pt x="384" y="98"/>
                </a:cubicBezTo>
                <a:cubicBezTo>
                  <a:pt x="373" y="116"/>
                  <a:pt x="373" y="116"/>
                  <a:pt x="373" y="116"/>
                </a:cubicBezTo>
                <a:cubicBezTo>
                  <a:pt x="369" y="123"/>
                  <a:pt x="369" y="131"/>
                  <a:pt x="373" y="137"/>
                </a:cubicBezTo>
                <a:cubicBezTo>
                  <a:pt x="380" y="150"/>
                  <a:pt x="386" y="164"/>
                  <a:pt x="390" y="179"/>
                </a:cubicBezTo>
                <a:cubicBezTo>
                  <a:pt x="392" y="186"/>
                  <a:pt x="398" y="191"/>
                  <a:pt x="405" y="193"/>
                </a:cubicBezTo>
                <a:cubicBezTo>
                  <a:pt x="426" y="198"/>
                  <a:pt x="426" y="198"/>
                  <a:pt x="426" y="198"/>
                </a:cubicBezTo>
                <a:lnTo>
                  <a:pt x="426" y="249"/>
                </a:lnTo>
                <a:close/>
                <a:moveTo>
                  <a:pt x="223" y="122"/>
                </a:moveTo>
                <a:cubicBezTo>
                  <a:pt x="167" y="122"/>
                  <a:pt x="121" y="167"/>
                  <a:pt x="121" y="223"/>
                </a:cubicBezTo>
                <a:cubicBezTo>
                  <a:pt x="121" y="279"/>
                  <a:pt x="167" y="325"/>
                  <a:pt x="223" y="325"/>
                </a:cubicBezTo>
                <a:cubicBezTo>
                  <a:pt x="279" y="325"/>
                  <a:pt x="324" y="279"/>
                  <a:pt x="324" y="223"/>
                </a:cubicBezTo>
                <a:cubicBezTo>
                  <a:pt x="324" y="167"/>
                  <a:pt x="279" y="122"/>
                  <a:pt x="223" y="122"/>
                </a:cubicBezTo>
                <a:moveTo>
                  <a:pt x="223" y="305"/>
                </a:moveTo>
                <a:cubicBezTo>
                  <a:pt x="178" y="305"/>
                  <a:pt x="142" y="268"/>
                  <a:pt x="142" y="223"/>
                </a:cubicBezTo>
                <a:cubicBezTo>
                  <a:pt x="142" y="179"/>
                  <a:pt x="178" y="142"/>
                  <a:pt x="223" y="142"/>
                </a:cubicBezTo>
                <a:cubicBezTo>
                  <a:pt x="268" y="142"/>
                  <a:pt x="304" y="179"/>
                  <a:pt x="304" y="223"/>
                </a:cubicBezTo>
                <a:cubicBezTo>
                  <a:pt x="304" y="268"/>
                  <a:pt x="268" y="305"/>
                  <a:pt x="223" y="305"/>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3851920" y="3652539"/>
            <a:ext cx="1800448" cy="503387"/>
          </a:xfrm>
          <a:prstGeom prst="rect">
            <a:avLst/>
          </a:prstGeom>
        </p:spPr>
        <p:txBody>
          <a:bodyPr vert="horz" lIns="0" tIns="0" rIns="0" bIns="0" rtlCol="0" anchor="t" anchorCtr="0">
            <a:noAutofit/>
          </a:bodyPr>
          <a:lstStyle/>
          <a:p>
            <a:pPr lvl="0" algn="ctr">
              <a:spcBef>
                <a:spcPct val="0"/>
              </a:spcBef>
            </a:pPr>
            <a:r>
              <a:rPr lang="pl-PL" sz="1400" dirty="0" smtClean="0">
                <a:ea typeface="+mj-ea"/>
                <a:cs typeface="+mj-cs"/>
              </a:rPr>
              <a:t>Ubezpieczenie</a:t>
            </a:r>
            <a:endParaRPr lang="pl-PL" sz="1400" dirty="0">
              <a:ea typeface="+mj-ea"/>
              <a:cs typeface="+mj-cs"/>
            </a:endParaRPr>
          </a:p>
        </p:txBody>
      </p:sp>
      <p:sp>
        <p:nvSpPr>
          <p:cNvPr id="21" name="Title 1"/>
          <p:cNvSpPr txBox="1">
            <a:spLocks/>
          </p:cNvSpPr>
          <p:nvPr/>
        </p:nvSpPr>
        <p:spPr>
          <a:xfrm>
            <a:off x="6876256" y="3652539"/>
            <a:ext cx="1800448" cy="503387"/>
          </a:xfrm>
          <a:prstGeom prst="rect">
            <a:avLst/>
          </a:prstGeom>
        </p:spPr>
        <p:txBody>
          <a:bodyPr vert="horz" lIns="0" tIns="0" rIns="0" bIns="0" rtlCol="0" anchor="t" anchorCtr="0">
            <a:noAutofit/>
          </a:bodyPr>
          <a:lstStyle/>
          <a:p>
            <a:pPr lvl="0" algn="ctr">
              <a:spcBef>
                <a:spcPct val="0"/>
              </a:spcBef>
            </a:pPr>
            <a:r>
              <a:rPr lang="pl-PL" sz="1400" dirty="0" smtClean="0">
                <a:ea typeface="+mj-ea"/>
                <a:cs typeface="+mj-cs"/>
              </a:rPr>
              <a:t>Finansowanie</a:t>
            </a:r>
          </a:p>
        </p:txBody>
      </p:sp>
      <p:sp>
        <p:nvSpPr>
          <p:cNvPr id="30" name="Text Placeholder 31"/>
          <p:cNvSpPr>
            <a:spLocks noGrp="1"/>
          </p:cNvSpPr>
          <p:nvPr>
            <p:ph type="body" sz="quarter" idx="10"/>
          </p:nvPr>
        </p:nvSpPr>
        <p:spPr/>
        <p:txBody>
          <a:bodyPr/>
          <a:lstStyle/>
          <a:p>
            <a:r>
              <a:rPr lang="pl-PL" dirty="0" smtClean="0"/>
              <a:t>Pomagamy kompleksowo</a:t>
            </a:r>
          </a:p>
        </p:txBody>
      </p:sp>
      <p:sp>
        <p:nvSpPr>
          <p:cNvPr id="61" name="Oval 60"/>
          <p:cNvSpPr/>
          <p:nvPr/>
        </p:nvSpPr>
        <p:spPr>
          <a:xfrm>
            <a:off x="3851920" y="1635646"/>
            <a:ext cx="1800448" cy="180044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Oval 61"/>
          <p:cNvSpPr/>
          <p:nvPr/>
        </p:nvSpPr>
        <p:spPr>
          <a:xfrm>
            <a:off x="6804248" y="1636935"/>
            <a:ext cx="1800448" cy="180044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Title 1"/>
          <p:cNvSpPr txBox="1">
            <a:spLocks/>
          </p:cNvSpPr>
          <p:nvPr/>
        </p:nvSpPr>
        <p:spPr>
          <a:xfrm>
            <a:off x="395536" y="1635646"/>
            <a:ext cx="2519635" cy="3150813"/>
          </a:xfrm>
          <a:prstGeom prst="rect">
            <a:avLst/>
          </a:prstGeom>
        </p:spPr>
        <p:txBody>
          <a:bodyPr lIns="0" tIns="0" rIns="0" bIns="0" numCol="1" anchor="t" anchorCtr="0">
            <a:noAutofit/>
          </a:bodyPr>
          <a:lstStyle/>
          <a:p>
            <a:pPr lvl="0">
              <a:spcBef>
                <a:spcPct val="0"/>
              </a:spcBef>
              <a:defRPr/>
            </a:pPr>
            <a:r>
              <a:rPr lang="pl-PL" sz="1400" i="1" dirty="0" smtClean="0">
                <a:solidFill>
                  <a:schemeClr val="bg2"/>
                </a:solidFill>
                <a:ea typeface="+mj-ea"/>
                <a:cs typeface="+mj-cs"/>
              </a:rPr>
              <a:t>Przeprowadzamy eksporterów przez proces pozyskania ochrony ubezpieczeniowej, doradzając im nie tylko w zakresie oferowanych przez nas produktów, ale często również wspomagając </a:t>
            </a:r>
            <a:br>
              <a:rPr lang="pl-PL" sz="1400" i="1" dirty="0" smtClean="0">
                <a:solidFill>
                  <a:schemeClr val="bg2"/>
                </a:solidFill>
                <a:ea typeface="+mj-ea"/>
                <a:cs typeface="+mj-cs"/>
              </a:rPr>
            </a:br>
            <a:r>
              <a:rPr lang="pl-PL" sz="1400" i="1" dirty="0" smtClean="0">
                <a:solidFill>
                  <a:schemeClr val="bg2"/>
                </a:solidFill>
                <a:ea typeface="+mj-ea"/>
                <a:cs typeface="+mj-cs"/>
              </a:rPr>
              <a:t>w pozyskaniu finansowania.</a:t>
            </a:r>
          </a:p>
        </p:txBody>
      </p:sp>
      <p:sp>
        <p:nvSpPr>
          <p:cNvPr id="16" name="pole tekstowe 15"/>
          <p:cNvSpPr txBox="1"/>
          <p:nvPr/>
        </p:nvSpPr>
        <p:spPr>
          <a:xfrm>
            <a:off x="6084168" y="2211710"/>
            <a:ext cx="413896" cy="646331"/>
          </a:xfrm>
          <a:prstGeom prst="rect">
            <a:avLst/>
          </a:prstGeom>
          <a:noFill/>
        </p:spPr>
        <p:txBody>
          <a:bodyPr wrap="none" rtlCol="0">
            <a:spAutoFit/>
          </a:bodyPr>
          <a:lstStyle/>
          <a:p>
            <a:pPr algn="ctr"/>
            <a:r>
              <a:rPr lang="pl-PL" sz="3600" dirty="0" smtClean="0">
                <a:solidFill>
                  <a:schemeClr val="accent6">
                    <a:lumMod val="50000"/>
                  </a:schemeClr>
                </a:solidFill>
              </a:rPr>
              <a:t>+</a:t>
            </a:r>
            <a:endParaRPr lang="en-US" sz="3600" dirty="0">
              <a:solidFill>
                <a:schemeClr val="accent6">
                  <a:lumMod val="50000"/>
                </a:schemeClr>
              </a:solidFill>
            </a:endParaRPr>
          </a:p>
        </p:txBody>
      </p:sp>
      <p:sp>
        <p:nvSpPr>
          <p:cNvPr id="17" name="Freeform 43"/>
          <p:cNvSpPr>
            <a:spLocks noChangeAspect="1" noEditPoints="1"/>
          </p:cNvSpPr>
          <p:nvPr/>
        </p:nvSpPr>
        <p:spPr bwMode="auto">
          <a:xfrm>
            <a:off x="7256048" y="2211790"/>
            <a:ext cx="938942" cy="684000"/>
          </a:xfrm>
          <a:custGeom>
            <a:avLst/>
            <a:gdLst/>
            <a:ahLst/>
            <a:cxnLst>
              <a:cxn ang="0">
                <a:pos x="396" y="61"/>
              </a:cxn>
              <a:cxn ang="0">
                <a:pos x="396" y="41"/>
              </a:cxn>
              <a:cxn ang="0">
                <a:pos x="41" y="51"/>
              </a:cxn>
              <a:cxn ang="0">
                <a:pos x="91" y="20"/>
              </a:cxn>
              <a:cxn ang="0">
                <a:pos x="365" y="10"/>
              </a:cxn>
              <a:cxn ang="0">
                <a:pos x="91" y="0"/>
              </a:cxn>
              <a:cxn ang="0">
                <a:pos x="91" y="20"/>
              </a:cxn>
              <a:cxn ang="0">
                <a:pos x="335" y="264"/>
              </a:cxn>
              <a:cxn ang="0">
                <a:pos x="335" y="284"/>
              </a:cxn>
              <a:cxn ang="0">
                <a:pos x="365" y="274"/>
              </a:cxn>
              <a:cxn ang="0">
                <a:pos x="426" y="81"/>
              </a:cxn>
              <a:cxn ang="0">
                <a:pos x="0" y="101"/>
              </a:cxn>
              <a:cxn ang="0">
                <a:pos x="20" y="325"/>
              </a:cxn>
              <a:cxn ang="0">
                <a:pos x="446" y="304"/>
              </a:cxn>
              <a:cxn ang="0">
                <a:pos x="426" y="81"/>
              </a:cxn>
              <a:cxn ang="0">
                <a:pos x="41" y="112"/>
              </a:cxn>
              <a:cxn ang="0">
                <a:pos x="20" y="112"/>
              </a:cxn>
              <a:cxn ang="0">
                <a:pos x="31" y="304"/>
              </a:cxn>
              <a:cxn ang="0">
                <a:pos x="31" y="284"/>
              </a:cxn>
              <a:cxn ang="0">
                <a:pos x="31" y="304"/>
              </a:cxn>
              <a:cxn ang="0">
                <a:pos x="406" y="294"/>
              </a:cxn>
              <a:cxn ang="0">
                <a:pos x="426" y="294"/>
              </a:cxn>
              <a:cxn ang="0">
                <a:pos x="426" y="266"/>
              </a:cxn>
              <a:cxn ang="0">
                <a:pos x="386" y="294"/>
              </a:cxn>
              <a:cxn ang="0">
                <a:pos x="59" y="304"/>
              </a:cxn>
              <a:cxn ang="0">
                <a:pos x="31" y="264"/>
              </a:cxn>
              <a:cxn ang="0">
                <a:pos x="20" y="140"/>
              </a:cxn>
              <a:cxn ang="0">
                <a:pos x="61" y="112"/>
              </a:cxn>
              <a:cxn ang="0">
                <a:pos x="387" y="101"/>
              </a:cxn>
              <a:cxn ang="0">
                <a:pos x="416" y="142"/>
              </a:cxn>
              <a:cxn ang="0">
                <a:pos x="426" y="266"/>
              </a:cxn>
              <a:cxn ang="0">
                <a:pos x="406" y="112"/>
              </a:cxn>
              <a:cxn ang="0">
                <a:pos x="426" y="112"/>
              </a:cxn>
              <a:cxn ang="0">
                <a:pos x="223" y="122"/>
              </a:cxn>
              <a:cxn ang="0">
                <a:pos x="223" y="284"/>
              </a:cxn>
              <a:cxn ang="0">
                <a:pos x="223" y="122"/>
              </a:cxn>
              <a:cxn ang="0">
                <a:pos x="241" y="197"/>
              </a:cxn>
              <a:cxn ang="0">
                <a:pos x="205" y="199"/>
              </a:cxn>
              <a:cxn ang="0">
                <a:pos x="205" y="207"/>
              </a:cxn>
              <a:cxn ang="0">
                <a:pos x="235" y="215"/>
              </a:cxn>
              <a:cxn ang="0">
                <a:pos x="213" y="233"/>
              </a:cxn>
              <a:cxn ang="0">
                <a:pos x="244" y="239"/>
              </a:cxn>
              <a:cxn ang="0">
                <a:pos x="254" y="247"/>
              </a:cxn>
              <a:cxn ang="0">
                <a:pos x="200" y="242"/>
              </a:cxn>
              <a:cxn ang="0">
                <a:pos x="177" y="215"/>
              </a:cxn>
              <a:cxn ang="0">
                <a:pos x="187" y="207"/>
              </a:cxn>
              <a:cxn ang="0">
                <a:pos x="187" y="202"/>
              </a:cxn>
              <a:cxn ang="0">
                <a:pos x="187" y="197"/>
              </a:cxn>
              <a:cxn ang="0">
                <a:pos x="181" y="188"/>
              </a:cxn>
              <a:cxn ang="0">
                <a:pos x="202" y="163"/>
              </a:cxn>
              <a:cxn ang="0">
                <a:pos x="258" y="161"/>
              </a:cxn>
              <a:cxn ang="0">
                <a:pos x="230" y="165"/>
              </a:cxn>
              <a:cxn ang="0">
                <a:pos x="206" y="188"/>
              </a:cxn>
              <a:cxn ang="0">
                <a:pos x="112" y="122"/>
              </a:cxn>
              <a:cxn ang="0">
                <a:pos x="81" y="132"/>
              </a:cxn>
              <a:cxn ang="0">
                <a:pos x="112" y="142"/>
              </a:cxn>
              <a:cxn ang="0">
                <a:pos x="112" y="122"/>
              </a:cxn>
            </a:cxnLst>
            <a:rect l="0" t="0" r="r" b="b"/>
            <a:pathLst>
              <a:path w="446" h="325">
                <a:moveTo>
                  <a:pt x="51" y="61"/>
                </a:moveTo>
                <a:cubicBezTo>
                  <a:pt x="396" y="61"/>
                  <a:pt x="396" y="61"/>
                  <a:pt x="396" y="61"/>
                </a:cubicBezTo>
                <a:cubicBezTo>
                  <a:pt x="401" y="61"/>
                  <a:pt x="406" y="56"/>
                  <a:pt x="406" y="51"/>
                </a:cubicBezTo>
                <a:cubicBezTo>
                  <a:pt x="406" y="45"/>
                  <a:pt x="401" y="41"/>
                  <a:pt x="396" y="41"/>
                </a:cubicBezTo>
                <a:cubicBezTo>
                  <a:pt x="51" y="41"/>
                  <a:pt x="51" y="41"/>
                  <a:pt x="51" y="41"/>
                </a:cubicBezTo>
                <a:cubicBezTo>
                  <a:pt x="45" y="41"/>
                  <a:pt x="41" y="45"/>
                  <a:pt x="41" y="51"/>
                </a:cubicBezTo>
                <a:cubicBezTo>
                  <a:pt x="41" y="56"/>
                  <a:pt x="45" y="61"/>
                  <a:pt x="51" y="61"/>
                </a:cubicBezTo>
                <a:moveTo>
                  <a:pt x="91" y="20"/>
                </a:moveTo>
                <a:cubicBezTo>
                  <a:pt x="355" y="20"/>
                  <a:pt x="355" y="20"/>
                  <a:pt x="355" y="20"/>
                </a:cubicBezTo>
                <a:cubicBezTo>
                  <a:pt x="361" y="20"/>
                  <a:pt x="365" y="16"/>
                  <a:pt x="365" y="10"/>
                </a:cubicBezTo>
                <a:cubicBezTo>
                  <a:pt x="365" y="5"/>
                  <a:pt x="361" y="0"/>
                  <a:pt x="355" y="0"/>
                </a:cubicBezTo>
                <a:cubicBezTo>
                  <a:pt x="91" y="0"/>
                  <a:pt x="91" y="0"/>
                  <a:pt x="91" y="0"/>
                </a:cubicBezTo>
                <a:cubicBezTo>
                  <a:pt x="86" y="0"/>
                  <a:pt x="81" y="5"/>
                  <a:pt x="81" y="10"/>
                </a:cubicBezTo>
                <a:cubicBezTo>
                  <a:pt x="81" y="16"/>
                  <a:pt x="86" y="20"/>
                  <a:pt x="91" y="20"/>
                </a:cubicBezTo>
                <a:moveTo>
                  <a:pt x="355" y="264"/>
                </a:moveTo>
                <a:cubicBezTo>
                  <a:pt x="335" y="264"/>
                  <a:pt x="335" y="264"/>
                  <a:pt x="335" y="264"/>
                </a:cubicBezTo>
                <a:cubicBezTo>
                  <a:pt x="329" y="264"/>
                  <a:pt x="325" y="268"/>
                  <a:pt x="325" y="274"/>
                </a:cubicBezTo>
                <a:cubicBezTo>
                  <a:pt x="325" y="279"/>
                  <a:pt x="329" y="284"/>
                  <a:pt x="335" y="284"/>
                </a:cubicBezTo>
                <a:cubicBezTo>
                  <a:pt x="355" y="284"/>
                  <a:pt x="355" y="284"/>
                  <a:pt x="355" y="284"/>
                </a:cubicBezTo>
                <a:cubicBezTo>
                  <a:pt x="361" y="284"/>
                  <a:pt x="365" y="279"/>
                  <a:pt x="365" y="274"/>
                </a:cubicBezTo>
                <a:cubicBezTo>
                  <a:pt x="365" y="268"/>
                  <a:pt x="361" y="264"/>
                  <a:pt x="355" y="264"/>
                </a:cubicBezTo>
                <a:moveTo>
                  <a:pt x="426" y="81"/>
                </a:moveTo>
                <a:cubicBezTo>
                  <a:pt x="20" y="81"/>
                  <a:pt x="20" y="81"/>
                  <a:pt x="20" y="81"/>
                </a:cubicBezTo>
                <a:cubicBezTo>
                  <a:pt x="9" y="81"/>
                  <a:pt x="0" y="90"/>
                  <a:pt x="0" y="101"/>
                </a:cubicBezTo>
                <a:cubicBezTo>
                  <a:pt x="0" y="304"/>
                  <a:pt x="0" y="304"/>
                  <a:pt x="0" y="304"/>
                </a:cubicBezTo>
                <a:cubicBezTo>
                  <a:pt x="0" y="315"/>
                  <a:pt x="9" y="325"/>
                  <a:pt x="20" y="325"/>
                </a:cubicBezTo>
                <a:cubicBezTo>
                  <a:pt x="426" y="325"/>
                  <a:pt x="426" y="325"/>
                  <a:pt x="426" y="325"/>
                </a:cubicBezTo>
                <a:cubicBezTo>
                  <a:pt x="437" y="325"/>
                  <a:pt x="446" y="315"/>
                  <a:pt x="446" y="304"/>
                </a:cubicBezTo>
                <a:cubicBezTo>
                  <a:pt x="446" y="101"/>
                  <a:pt x="446" y="101"/>
                  <a:pt x="446" y="101"/>
                </a:cubicBezTo>
                <a:cubicBezTo>
                  <a:pt x="446" y="90"/>
                  <a:pt x="437" y="81"/>
                  <a:pt x="426" y="81"/>
                </a:cubicBezTo>
                <a:moveTo>
                  <a:pt x="31" y="101"/>
                </a:moveTo>
                <a:cubicBezTo>
                  <a:pt x="36" y="101"/>
                  <a:pt x="41" y="106"/>
                  <a:pt x="41" y="112"/>
                </a:cubicBezTo>
                <a:cubicBezTo>
                  <a:pt x="41" y="117"/>
                  <a:pt x="36" y="122"/>
                  <a:pt x="31" y="122"/>
                </a:cubicBezTo>
                <a:cubicBezTo>
                  <a:pt x="25" y="122"/>
                  <a:pt x="20" y="117"/>
                  <a:pt x="20" y="112"/>
                </a:cubicBezTo>
                <a:cubicBezTo>
                  <a:pt x="20" y="106"/>
                  <a:pt x="25" y="101"/>
                  <a:pt x="31" y="101"/>
                </a:cubicBezTo>
                <a:moveTo>
                  <a:pt x="31" y="304"/>
                </a:moveTo>
                <a:cubicBezTo>
                  <a:pt x="25" y="304"/>
                  <a:pt x="20" y="300"/>
                  <a:pt x="20" y="294"/>
                </a:cubicBezTo>
                <a:cubicBezTo>
                  <a:pt x="20" y="289"/>
                  <a:pt x="25" y="284"/>
                  <a:pt x="31" y="284"/>
                </a:cubicBezTo>
                <a:cubicBezTo>
                  <a:pt x="36" y="284"/>
                  <a:pt x="41" y="289"/>
                  <a:pt x="41" y="294"/>
                </a:cubicBezTo>
                <a:cubicBezTo>
                  <a:pt x="41" y="300"/>
                  <a:pt x="36" y="304"/>
                  <a:pt x="31" y="304"/>
                </a:cubicBezTo>
                <a:moveTo>
                  <a:pt x="416" y="304"/>
                </a:moveTo>
                <a:cubicBezTo>
                  <a:pt x="410" y="304"/>
                  <a:pt x="406" y="300"/>
                  <a:pt x="406" y="294"/>
                </a:cubicBezTo>
                <a:cubicBezTo>
                  <a:pt x="406" y="289"/>
                  <a:pt x="410" y="284"/>
                  <a:pt x="416" y="284"/>
                </a:cubicBezTo>
                <a:cubicBezTo>
                  <a:pt x="422" y="284"/>
                  <a:pt x="426" y="289"/>
                  <a:pt x="426" y="294"/>
                </a:cubicBezTo>
                <a:cubicBezTo>
                  <a:pt x="426" y="300"/>
                  <a:pt x="422" y="304"/>
                  <a:pt x="416" y="304"/>
                </a:cubicBezTo>
                <a:moveTo>
                  <a:pt x="426" y="266"/>
                </a:moveTo>
                <a:cubicBezTo>
                  <a:pt x="423" y="264"/>
                  <a:pt x="420" y="264"/>
                  <a:pt x="416" y="264"/>
                </a:cubicBezTo>
                <a:cubicBezTo>
                  <a:pt x="399" y="264"/>
                  <a:pt x="386" y="277"/>
                  <a:pt x="386" y="294"/>
                </a:cubicBezTo>
                <a:cubicBezTo>
                  <a:pt x="386" y="298"/>
                  <a:pt x="386" y="301"/>
                  <a:pt x="387" y="304"/>
                </a:cubicBezTo>
                <a:cubicBezTo>
                  <a:pt x="59" y="304"/>
                  <a:pt x="59" y="304"/>
                  <a:pt x="59" y="304"/>
                </a:cubicBezTo>
                <a:cubicBezTo>
                  <a:pt x="60" y="301"/>
                  <a:pt x="61" y="298"/>
                  <a:pt x="61" y="294"/>
                </a:cubicBezTo>
                <a:cubicBezTo>
                  <a:pt x="61" y="277"/>
                  <a:pt x="47" y="264"/>
                  <a:pt x="31" y="264"/>
                </a:cubicBezTo>
                <a:cubicBezTo>
                  <a:pt x="27" y="264"/>
                  <a:pt x="24" y="264"/>
                  <a:pt x="20" y="266"/>
                </a:cubicBezTo>
                <a:cubicBezTo>
                  <a:pt x="20" y="140"/>
                  <a:pt x="20" y="140"/>
                  <a:pt x="20" y="140"/>
                </a:cubicBezTo>
                <a:cubicBezTo>
                  <a:pt x="24" y="141"/>
                  <a:pt x="27" y="142"/>
                  <a:pt x="31" y="142"/>
                </a:cubicBezTo>
                <a:cubicBezTo>
                  <a:pt x="47" y="142"/>
                  <a:pt x="61" y="128"/>
                  <a:pt x="61" y="112"/>
                </a:cubicBezTo>
                <a:cubicBezTo>
                  <a:pt x="61" y="108"/>
                  <a:pt x="60" y="105"/>
                  <a:pt x="59" y="101"/>
                </a:cubicBezTo>
                <a:cubicBezTo>
                  <a:pt x="387" y="101"/>
                  <a:pt x="387" y="101"/>
                  <a:pt x="387" y="101"/>
                </a:cubicBezTo>
                <a:cubicBezTo>
                  <a:pt x="386" y="105"/>
                  <a:pt x="386" y="108"/>
                  <a:pt x="386" y="112"/>
                </a:cubicBezTo>
                <a:cubicBezTo>
                  <a:pt x="386" y="128"/>
                  <a:pt x="399" y="142"/>
                  <a:pt x="416" y="142"/>
                </a:cubicBezTo>
                <a:cubicBezTo>
                  <a:pt x="420" y="142"/>
                  <a:pt x="423" y="141"/>
                  <a:pt x="426" y="140"/>
                </a:cubicBezTo>
                <a:lnTo>
                  <a:pt x="426" y="266"/>
                </a:lnTo>
                <a:close/>
                <a:moveTo>
                  <a:pt x="416" y="122"/>
                </a:moveTo>
                <a:cubicBezTo>
                  <a:pt x="410" y="122"/>
                  <a:pt x="406" y="117"/>
                  <a:pt x="406" y="112"/>
                </a:cubicBezTo>
                <a:cubicBezTo>
                  <a:pt x="406" y="106"/>
                  <a:pt x="410" y="101"/>
                  <a:pt x="416" y="101"/>
                </a:cubicBezTo>
                <a:cubicBezTo>
                  <a:pt x="422" y="101"/>
                  <a:pt x="426" y="106"/>
                  <a:pt x="426" y="112"/>
                </a:cubicBezTo>
                <a:cubicBezTo>
                  <a:pt x="426" y="117"/>
                  <a:pt x="422" y="122"/>
                  <a:pt x="416" y="122"/>
                </a:cubicBezTo>
                <a:moveTo>
                  <a:pt x="223" y="122"/>
                </a:moveTo>
                <a:cubicBezTo>
                  <a:pt x="178" y="122"/>
                  <a:pt x="142" y="158"/>
                  <a:pt x="142" y="203"/>
                </a:cubicBezTo>
                <a:cubicBezTo>
                  <a:pt x="142" y="248"/>
                  <a:pt x="178" y="284"/>
                  <a:pt x="223" y="284"/>
                </a:cubicBezTo>
                <a:cubicBezTo>
                  <a:pt x="268" y="284"/>
                  <a:pt x="304" y="248"/>
                  <a:pt x="304" y="203"/>
                </a:cubicBezTo>
                <a:cubicBezTo>
                  <a:pt x="304" y="158"/>
                  <a:pt x="268" y="122"/>
                  <a:pt x="223" y="122"/>
                </a:cubicBezTo>
                <a:moveTo>
                  <a:pt x="245" y="188"/>
                </a:moveTo>
                <a:cubicBezTo>
                  <a:pt x="241" y="197"/>
                  <a:pt x="241" y="197"/>
                  <a:pt x="241" y="197"/>
                </a:cubicBezTo>
                <a:cubicBezTo>
                  <a:pt x="205" y="197"/>
                  <a:pt x="205" y="197"/>
                  <a:pt x="205" y="197"/>
                </a:cubicBezTo>
                <a:cubicBezTo>
                  <a:pt x="205" y="198"/>
                  <a:pt x="205" y="198"/>
                  <a:pt x="205" y="199"/>
                </a:cubicBezTo>
                <a:cubicBezTo>
                  <a:pt x="205" y="202"/>
                  <a:pt x="205" y="202"/>
                  <a:pt x="205" y="202"/>
                </a:cubicBezTo>
                <a:cubicBezTo>
                  <a:pt x="205" y="205"/>
                  <a:pt x="205" y="206"/>
                  <a:pt x="205" y="207"/>
                </a:cubicBezTo>
                <a:cubicBezTo>
                  <a:pt x="239" y="207"/>
                  <a:pt x="239" y="207"/>
                  <a:pt x="239" y="207"/>
                </a:cubicBezTo>
                <a:cubicBezTo>
                  <a:pt x="235" y="215"/>
                  <a:pt x="235" y="215"/>
                  <a:pt x="235" y="215"/>
                </a:cubicBezTo>
                <a:cubicBezTo>
                  <a:pt x="206" y="215"/>
                  <a:pt x="206" y="215"/>
                  <a:pt x="206" y="215"/>
                </a:cubicBezTo>
                <a:cubicBezTo>
                  <a:pt x="207" y="223"/>
                  <a:pt x="209" y="229"/>
                  <a:pt x="213" y="233"/>
                </a:cubicBezTo>
                <a:cubicBezTo>
                  <a:pt x="218" y="238"/>
                  <a:pt x="224" y="241"/>
                  <a:pt x="231" y="241"/>
                </a:cubicBezTo>
                <a:cubicBezTo>
                  <a:pt x="236" y="241"/>
                  <a:pt x="240" y="240"/>
                  <a:pt x="244" y="239"/>
                </a:cubicBezTo>
                <a:cubicBezTo>
                  <a:pt x="247" y="238"/>
                  <a:pt x="250" y="235"/>
                  <a:pt x="254" y="232"/>
                </a:cubicBezTo>
                <a:cubicBezTo>
                  <a:pt x="254" y="247"/>
                  <a:pt x="254" y="247"/>
                  <a:pt x="254" y="247"/>
                </a:cubicBezTo>
                <a:cubicBezTo>
                  <a:pt x="247" y="252"/>
                  <a:pt x="240" y="254"/>
                  <a:pt x="231" y="254"/>
                </a:cubicBezTo>
                <a:cubicBezTo>
                  <a:pt x="218" y="254"/>
                  <a:pt x="208" y="250"/>
                  <a:pt x="200" y="242"/>
                </a:cubicBezTo>
                <a:cubicBezTo>
                  <a:pt x="194" y="236"/>
                  <a:pt x="190" y="227"/>
                  <a:pt x="188" y="215"/>
                </a:cubicBezTo>
                <a:cubicBezTo>
                  <a:pt x="177" y="215"/>
                  <a:pt x="177" y="215"/>
                  <a:pt x="177" y="215"/>
                </a:cubicBezTo>
                <a:cubicBezTo>
                  <a:pt x="181" y="207"/>
                  <a:pt x="181" y="207"/>
                  <a:pt x="181" y="207"/>
                </a:cubicBezTo>
                <a:cubicBezTo>
                  <a:pt x="187" y="207"/>
                  <a:pt x="187" y="207"/>
                  <a:pt x="187" y="207"/>
                </a:cubicBezTo>
                <a:cubicBezTo>
                  <a:pt x="187" y="206"/>
                  <a:pt x="187" y="205"/>
                  <a:pt x="187" y="205"/>
                </a:cubicBezTo>
                <a:cubicBezTo>
                  <a:pt x="187" y="204"/>
                  <a:pt x="187" y="203"/>
                  <a:pt x="187" y="202"/>
                </a:cubicBezTo>
                <a:cubicBezTo>
                  <a:pt x="187" y="202"/>
                  <a:pt x="187" y="201"/>
                  <a:pt x="187" y="200"/>
                </a:cubicBezTo>
                <a:cubicBezTo>
                  <a:pt x="187" y="199"/>
                  <a:pt x="187" y="198"/>
                  <a:pt x="187" y="197"/>
                </a:cubicBezTo>
                <a:cubicBezTo>
                  <a:pt x="177" y="197"/>
                  <a:pt x="177" y="197"/>
                  <a:pt x="177" y="197"/>
                </a:cubicBezTo>
                <a:cubicBezTo>
                  <a:pt x="181" y="188"/>
                  <a:pt x="181" y="188"/>
                  <a:pt x="181" y="188"/>
                </a:cubicBezTo>
                <a:cubicBezTo>
                  <a:pt x="188" y="188"/>
                  <a:pt x="188" y="188"/>
                  <a:pt x="188" y="188"/>
                </a:cubicBezTo>
                <a:cubicBezTo>
                  <a:pt x="191" y="178"/>
                  <a:pt x="195" y="169"/>
                  <a:pt x="202" y="163"/>
                </a:cubicBezTo>
                <a:cubicBezTo>
                  <a:pt x="210" y="156"/>
                  <a:pt x="219" y="152"/>
                  <a:pt x="231" y="152"/>
                </a:cubicBezTo>
                <a:cubicBezTo>
                  <a:pt x="240" y="152"/>
                  <a:pt x="249" y="155"/>
                  <a:pt x="258" y="161"/>
                </a:cubicBezTo>
                <a:cubicBezTo>
                  <a:pt x="251" y="173"/>
                  <a:pt x="251" y="173"/>
                  <a:pt x="251" y="173"/>
                </a:cubicBezTo>
                <a:cubicBezTo>
                  <a:pt x="245" y="168"/>
                  <a:pt x="238" y="165"/>
                  <a:pt x="230" y="165"/>
                </a:cubicBezTo>
                <a:cubicBezTo>
                  <a:pt x="223" y="165"/>
                  <a:pt x="218" y="167"/>
                  <a:pt x="213" y="172"/>
                </a:cubicBezTo>
                <a:cubicBezTo>
                  <a:pt x="210" y="176"/>
                  <a:pt x="207" y="182"/>
                  <a:pt x="206" y="188"/>
                </a:cubicBezTo>
                <a:lnTo>
                  <a:pt x="245" y="188"/>
                </a:lnTo>
                <a:close/>
                <a:moveTo>
                  <a:pt x="112" y="122"/>
                </a:moveTo>
                <a:cubicBezTo>
                  <a:pt x="91" y="122"/>
                  <a:pt x="91" y="122"/>
                  <a:pt x="91" y="122"/>
                </a:cubicBezTo>
                <a:cubicBezTo>
                  <a:pt x="86" y="122"/>
                  <a:pt x="81" y="126"/>
                  <a:pt x="81" y="132"/>
                </a:cubicBezTo>
                <a:cubicBezTo>
                  <a:pt x="81" y="137"/>
                  <a:pt x="86" y="142"/>
                  <a:pt x="91" y="142"/>
                </a:cubicBezTo>
                <a:cubicBezTo>
                  <a:pt x="112" y="142"/>
                  <a:pt x="112" y="142"/>
                  <a:pt x="112" y="142"/>
                </a:cubicBezTo>
                <a:cubicBezTo>
                  <a:pt x="117" y="142"/>
                  <a:pt x="122" y="137"/>
                  <a:pt x="122" y="132"/>
                </a:cubicBezTo>
                <a:cubicBezTo>
                  <a:pt x="122" y="126"/>
                  <a:pt x="117" y="122"/>
                  <a:pt x="112" y="12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2" name="Freeform 8"/>
          <p:cNvSpPr>
            <a:spLocks noChangeAspect="1" noEditPoints="1"/>
          </p:cNvSpPr>
          <p:nvPr/>
        </p:nvSpPr>
        <p:spPr bwMode="auto">
          <a:xfrm>
            <a:off x="4427984" y="2139702"/>
            <a:ext cx="599215" cy="828000"/>
          </a:xfrm>
          <a:custGeom>
            <a:avLst/>
            <a:gdLst/>
            <a:ahLst/>
            <a:cxnLst>
              <a:cxn ang="0">
                <a:pos x="162" y="264"/>
              </a:cxn>
              <a:cxn ang="0">
                <a:pos x="121" y="305"/>
              </a:cxn>
              <a:cxn ang="0">
                <a:pos x="132" y="332"/>
              </a:cxn>
              <a:cxn ang="0">
                <a:pos x="132" y="335"/>
              </a:cxn>
              <a:cxn ang="0">
                <a:pos x="162" y="365"/>
              </a:cxn>
              <a:cxn ang="0">
                <a:pos x="192" y="335"/>
              </a:cxn>
              <a:cxn ang="0">
                <a:pos x="192" y="332"/>
              </a:cxn>
              <a:cxn ang="0">
                <a:pos x="203" y="305"/>
              </a:cxn>
              <a:cxn ang="0">
                <a:pos x="162" y="264"/>
              </a:cxn>
              <a:cxn ang="0">
                <a:pos x="172" y="322"/>
              </a:cxn>
              <a:cxn ang="0">
                <a:pos x="172" y="335"/>
              </a:cxn>
              <a:cxn ang="0">
                <a:pos x="162" y="345"/>
              </a:cxn>
              <a:cxn ang="0">
                <a:pos x="152" y="335"/>
              </a:cxn>
              <a:cxn ang="0">
                <a:pos x="152" y="322"/>
              </a:cxn>
              <a:cxn ang="0">
                <a:pos x="142" y="305"/>
              </a:cxn>
              <a:cxn ang="0">
                <a:pos x="162" y="284"/>
              </a:cxn>
              <a:cxn ang="0">
                <a:pos x="182" y="305"/>
              </a:cxn>
              <a:cxn ang="0">
                <a:pos x="172" y="322"/>
              </a:cxn>
              <a:cxn ang="0">
                <a:pos x="284" y="183"/>
              </a:cxn>
              <a:cxn ang="0">
                <a:pos x="284" y="122"/>
              </a:cxn>
              <a:cxn ang="0">
                <a:pos x="162" y="0"/>
              </a:cxn>
              <a:cxn ang="0">
                <a:pos x="40" y="122"/>
              </a:cxn>
              <a:cxn ang="0">
                <a:pos x="40" y="183"/>
              </a:cxn>
              <a:cxn ang="0">
                <a:pos x="0" y="223"/>
              </a:cxn>
              <a:cxn ang="0">
                <a:pos x="0" y="406"/>
              </a:cxn>
              <a:cxn ang="0">
                <a:pos x="40" y="447"/>
              </a:cxn>
              <a:cxn ang="0">
                <a:pos x="284" y="447"/>
              </a:cxn>
              <a:cxn ang="0">
                <a:pos x="324" y="406"/>
              </a:cxn>
              <a:cxn ang="0">
                <a:pos x="324" y="223"/>
              </a:cxn>
              <a:cxn ang="0">
                <a:pos x="284" y="183"/>
              </a:cxn>
              <a:cxn ang="0">
                <a:pos x="61" y="122"/>
              </a:cxn>
              <a:cxn ang="0">
                <a:pos x="162" y="21"/>
              </a:cxn>
              <a:cxn ang="0">
                <a:pos x="263" y="122"/>
              </a:cxn>
              <a:cxn ang="0">
                <a:pos x="263" y="183"/>
              </a:cxn>
              <a:cxn ang="0">
                <a:pos x="61" y="183"/>
              </a:cxn>
              <a:cxn ang="0">
                <a:pos x="61" y="122"/>
              </a:cxn>
              <a:cxn ang="0">
                <a:pos x="304" y="406"/>
              </a:cxn>
              <a:cxn ang="0">
                <a:pos x="284" y="426"/>
              </a:cxn>
              <a:cxn ang="0">
                <a:pos x="40" y="426"/>
              </a:cxn>
              <a:cxn ang="0">
                <a:pos x="20" y="406"/>
              </a:cxn>
              <a:cxn ang="0">
                <a:pos x="20" y="223"/>
              </a:cxn>
              <a:cxn ang="0">
                <a:pos x="40" y="203"/>
              </a:cxn>
              <a:cxn ang="0">
                <a:pos x="284" y="203"/>
              </a:cxn>
              <a:cxn ang="0">
                <a:pos x="304" y="223"/>
              </a:cxn>
              <a:cxn ang="0">
                <a:pos x="304" y="406"/>
              </a:cxn>
            </a:cxnLst>
            <a:rect l="0" t="0" r="r" b="b"/>
            <a:pathLst>
              <a:path w="324" h="447">
                <a:moveTo>
                  <a:pt x="162" y="264"/>
                </a:moveTo>
                <a:cubicBezTo>
                  <a:pt x="140" y="264"/>
                  <a:pt x="121" y="282"/>
                  <a:pt x="121" y="305"/>
                </a:cubicBezTo>
                <a:cubicBezTo>
                  <a:pt x="121" y="315"/>
                  <a:pt x="125" y="324"/>
                  <a:pt x="132" y="332"/>
                </a:cubicBezTo>
                <a:cubicBezTo>
                  <a:pt x="132" y="333"/>
                  <a:pt x="132" y="334"/>
                  <a:pt x="132" y="335"/>
                </a:cubicBezTo>
                <a:cubicBezTo>
                  <a:pt x="132" y="352"/>
                  <a:pt x="145" y="365"/>
                  <a:pt x="162" y="365"/>
                </a:cubicBezTo>
                <a:cubicBezTo>
                  <a:pt x="179" y="365"/>
                  <a:pt x="192" y="352"/>
                  <a:pt x="192" y="335"/>
                </a:cubicBezTo>
                <a:cubicBezTo>
                  <a:pt x="192" y="334"/>
                  <a:pt x="192" y="333"/>
                  <a:pt x="192" y="332"/>
                </a:cubicBezTo>
                <a:cubicBezTo>
                  <a:pt x="199" y="324"/>
                  <a:pt x="203" y="315"/>
                  <a:pt x="203" y="305"/>
                </a:cubicBezTo>
                <a:cubicBezTo>
                  <a:pt x="203" y="282"/>
                  <a:pt x="184" y="264"/>
                  <a:pt x="162" y="264"/>
                </a:cubicBezTo>
                <a:moveTo>
                  <a:pt x="172" y="322"/>
                </a:moveTo>
                <a:cubicBezTo>
                  <a:pt x="172" y="335"/>
                  <a:pt x="172" y="335"/>
                  <a:pt x="172" y="335"/>
                </a:cubicBezTo>
                <a:cubicBezTo>
                  <a:pt x="172" y="341"/>
                  <a:pt x="168" y="345"/>
                  <a:pt x="162" y="345"/>
                </a:cubicBezTo>
                <a:cubicBezTo>
                  <a:pt x="156" y="345"/>
                  <a:pt x="152" y="341"/>
                  <a:pt x="152" y="335"/>
                </a:cubicBezTo>
                <a:cubicBezTo>
                  <a:pt x="152" y="322"/>
                  <a:pt x="152" y="322"/>
                  <a:pt x="152" y="322"/>
                </a:cubicBezTo>
                <a:cubicBezTo>
                  <a:pt x="146" y="319"/>
                  <a:pt x="142" y="312"/>
                  <a:pt x="142" y="305"/>
                </a:cubicBezTo>
                <a:cubicBezTo>
                  <a:pt x="142" y="293"/>
                  <a:pt x="151" y="284"/>
                  <a:pt x="162" y="284"/>
                </a:cubicBezTo>
                <a:cubicBezTo>
                  <a:pt x="173" y="284"/>
                  <a:pt x="182" y="293"/>
                  <a:pt x="182" y="305"/>
                </a:cubicBezTo>
                <a:cubicBezTo>
                  <a:pt x="182" y="312"/>
                  <a:pt x="178" y="319"/>
                  <a:pt x="172" y="322"/>
                </a:cubicBezTo>
                <a:moveTo>
                  <a:pt x="284" y="183"/>
                </a:moveTo>
                <a:cubicBezTo>
                  <a:pt x="284" y="122"/>
                  <a:pt x="284" y="122"/>
                  <a:pt x="284" y="122"/>
                </a:cubicBezTo>
                <a:cubicBezTo>
                  <a:pt x="284" y="55"/>
                  <a:pt x="229" y="0"/>
                  <a:pt x="162" y="0"/>
                </a:cubicBezTo>
                <a:cubicBezTo>
                  <a:pt x="95" y="0"/>
                  <a:pt x="40" y="55"/>
                  <a:pt x="40" y="122"/>
                </a:cubicBezTo>
                <a:cubicBezTo>
                  <a:pt x="40" y="183"/>
                  <a:pt x="40" y="183"/>
                  <a:pt x="40" y="183"/>
                </a:cubicBezTo>
                <a:cubicBezTo>
                  <a:pt x="18" y="183"/>
                  <a:pt x="0" y="201"/>
                  <a:pt x="0" y="223"/>
                </a:cubicBezTo>
                <a:cubicBezTo>
                  <a:pt x="0" y="406"/>
                  <a:pt x="0" y="406"/>
                  <a:pt x="0" y="406"/>
                </a:cubicBezTo>
                <a:cubicBezTo>
                  <a:pt x="0" y="428"/>
                  <a:pt x="18" y="447"/>
                  <a:pt x="40" y="447"/>
                </a:cubicBezTo>
                <a:cubicBezTo>
                  <a:pt x="284" y="447"/>
                  <a:pt x="284" y="447"/>
                  <a:pt x="284" y="447"/>
                </a:cubicBezTo>
                <a:cubicBezTo>
                  <a:pt x="306" y="447"/>
                  <a:pt x="324" y="428"/>
                  <a:pt x="324" y="406"/>
                </a:cubicBezTo>
                <a:cubicBezTo>
                  <a:pt x="324" y="223"/>
                  <a:pt x="324" y="223"/>
                  <a:pt x="324" y="223"/>
                </a:cubicBezTo>
                <a:cubicBezTo>
                  <a:pt x="324" y="201"/>
                  <a:pt x="306" y="183"/>
                  <a:pt x="284" y="183"/>
                </a:cubicBezTo>
                <a:moveTo>
                  <a:pt x="61" y="122"/>
                </a:moveTo>
                <a:cubicBezTo>
                  <a:pt x="61" y="66"/>
                  <a:pt x="106" y="21"/>
                  <a:pt x="162" y="21"/>
                </a:cubicBezTo>
                <a:cubicBezTo>
                  <a:pt x="218" y="21"/>
                  <a:pt x="263" y="66"/>
                  <a:pt x="263" y="122"/>
                </a:cubicBezTo>
                <a:cubicBezTo>
                  <a:pt x="263" y="183"/>
                  <a:pt x="263" y="183"/>
                  <a:pt x="263" y="183"/>
                </a:cubicBezTo>
                <a:cubicBezTo>
                  <a:pt x="61" y="183"/>
                  <a:pt x="61" y="183"/>
                  <a:pt x="61" y="183"/>
                </a:cubicBezTo>
                <a:lnTo>
                  <a:pt x="61" y="122"/>
                </a:lnTo>
                <a:close/>
                <a:moveTo>
                  <a:pt x="304" y="406"/>
                </a:moveTo>
                <a:cubicBezTo>
                  <a:pt x="304" y="417"/>
                  <a:pt x="295" y="426"/>
                  <a:pt x="284" y="426"/>
                </a:cubicBezTo>
                <a:cubicBezTo>
                  <a:pt x="40" y="426"/>
                  <a:pt x="40" y="426"/>
                  <a:pt x="40" y="426"/>
                </a:cubicBezTo>
                <a:cubicBezTo>
                  <a:pt x="29" y="426"/>
                  <a:pt x="20" y="417"/>
                  <a:pt x="20" y="406"/>
                </a:cubicBezTo>
                <a:cubicBezTo>
                  <a:pt x="20" y="223"/>
                  <a:pt x="20" y="223"/>
                  <a:pt x="20" y="223"/>
                </a:cubicBezTo>
                <a:cubicBezTo>
                  <a:pt x="20" y="212"/>
                  <a:pt x="29" y="203"/>
                  <a:pt x="40" y="203"/>
                </a:cubicBezTo>
                <a:cubicBezTo>
                  <a:pt x="284" y="203"/>
                  <a:pt x="284" y="203"/>
                  <a:pt x="284" y="203"/>
                </a:cubicBezTo>
                <a:cubicBezTo>
                  <a:pt x="295" y="203"/>
                  <a:pt x="304" y="212"/>
                  <a:pt x="304" y="223"/>
                </a:cubicBezTo>
                <a:lnTo>
                  <a:pt x="304" y="40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275856" y="1492251"/>
            <a:ext cx="2520280" cy="3167062"/>
          </a:xfrm>
          <a:prstGeom prst="rect">
            <a:avLst/>
          </a:prstGeom>
        </p:spPr>
        <p:txBody>
          <a:bodyPr vert="horz" lIns="0" tIns="0" rIns="0" bIns="0" rtlCol="0" anchor="t" anchorCtr="0">
            <a:noAutofit/>
          </a:bodyPr>
          <a:lstStyle/>
          <a:p>
            <a:pPr marL="180000" indent="-180000">
              <a:spcAft>
                <a:spcPts val="1200"/>
              </a:spcAft>
              <a:buClr>
                <a:schemeClr val="bg2"/>
              </a:buClr>
              <a:buSzPct val="95000"/>
            </a:pPr>
            <a:r>
              <a:rPr lang="pl-PL" sz="1400" dirty="0" smtClean="0">
                <a:solidFill>
                  <a:schemeClr val="tx2"/>
                </a:solidFill>
              </a:rPr>
              <a:t>Ubezpieczenie kredytu dostawcy</a:t>
            </a:r>
          </a:p>
          <a:p>
            <a:pPr marL="180000" indent="-180000">
              <a:spcAft>
                <a:spcPts val="1200"/>
              </a:spcAft>
              <a:buClr>
                <a:schemeClr val="bg2"/>
              </a:buClr>
              <a:buSzPct val="95000"/>
              <a:buFont typeface="Wingdings" pitchFamily="2" charset="2"/>
              <a:buChar char="§"/>
            </a:pPr>
            <a:r>
              <a:rPr lang="pl-PL" sz="1100" dirty="0" smtClean="0"/>
              <a:t>ubezpieczenie należności wynikających z kontraktu eksportowego na dostawę towarów lub realizację usług o charakterze inwestycyjnym z terminem spłaty powyżej 2 lat, </a:t>
            </a:r>
          </a:p>
          <a:p>
            <a:pPr marL="180000" indent="-180000">
              <a:spcAft>
                <a:spcPts val="1200"/>
              </a:spcAft>
              <a:buClr>
                <a:schemeClr val="bg2"/>
              </a:buClr>
              <a:buSzPct val="95000"/>
              <a:buFont typeface="Wingdings" pitchFamily="2" charset="2"/>
              <a:buChar char="§"/>
            </a:pPr>
            <a:r>
              <a:rPr lang="pl-PL" sz="1100" dirty="0" smtClean="0"/>
              <a:t>wszystkie kraje obejmowane ochroną ubezpieczeniową,</a:t>
            </a:r>
          </a:p>
          <a:p>
            <a:pPr marL="180000" indent="-180000">
              <a:spcAft>
                <a:spcPts val="1200"/>
              </a:spcAft>
              <a:buClr>
                <a:schemeClr val="bg2"/>
              </a:buClr>
              <a:buSzPct val="95000"/>
              <a:buFont typeface="Wingdings" pitchFamily="2" charset="2"/>
              <a:buChar char="§"/>
            </a:pPr>
            <a:r>
              <a:rPr lang="pl-PL" sz="1100" dirty="0" smtClean="0"/>
              <a:t>do 100% należności z odroczonym terminem płatności z odsetkami,</a:t>
            </a:r>
          </a:p>
          <a:p>
            <a:pPr marL="180000" indent="-180000">
              <a:spcAft>
                <a:spcPts val="1200"/>
              </a:spcAft>
              <a:buClr>
                <a:schemeClr val="bg2"/>
              </a:buClr>
              <a:buSzPct val="95000"/>
              <a:buFont typeface="Wingdings" pitchFamily="2" charset="2"/>
              <a:buChar char="§"/>
            </a:pPr>
            <a:r>
              <a:rPr lang="pl-PL" sz="1100" dirty="0" smtClean="0"/>
              <a:t>ryzyka: handlowe (opóźnienie w zapłacie, niewypłacalność), polityczne i siły wyższej. </a:t>
            </a:r>
          </a:p>
        </p:txBody>
      </p:sp>
      <p:sp>
        <p:nvSpPr>
          <p:cNvPr id="46" name="Title 1"/>
          <p:cNvSpPr txBox="1">
            <a:spLocks/>
          </p:cNvSpPr>
          <p:nvPr/>
        </p:nvSpPr>
        <p:spPr>
          <a:xfrm>
            <a:off x="396181" y="1492250"/>
            <a:ext cx="2519635" cy="3150813"/>
          </a:xfrm>
          <a:prstGeom prst="rect">
            <a:avLst/>
          </a:prstGeom>
        </p:spPr>
        <p:txBody>
          <a:bodyPr lIns="0" tIns="0" rIns="0" bIns="0" numCol="1" anchor="t" anchorCtr="0">
            <a:noAutofit/>
          </a:bodyPr>
          <a:lstStyle/>
          <a:p>
            <a:pPr lvl="0">
              <a:spcBef>
                <a:spcPct val="0"/>
              </a:spcBef>
              <a:defRPr/>
            </a:pPr>
            <a:r>
              <a:rPr lang="pl-PL" sz="2000" i="1" dirty="0" smtClean="0">
                <a:solidFill>
                  <a:schemeClr val="bg2"/>
                </a:solidFill>
                <a:ea typeface="+mj-ea"/>
                <a:cs typeface="+mj-cs"/>
              </a:rPr>
              <a:t>Kredyt dostawcy</a:t>
            </a:r>
          </a:p>
        </p:txBody>
      </p:sp>
      <p:sp>
        <p:nvSpPr>
          <p:cNvPr id="70" name="Text Placeholder 31"/>
          <p:cNvSpPr>
            <a:spLocks noGrp="1"/>
          </p:cNvSpPr>
          <p:nvPr>
            <p:ph type="body" sz="quarter" idx="10"/>
          </p:nvPr>
        </p:nvSpPr>
        <p:spPr/>
        <p:txBody>
          <a:bodyPr/>
          <a:lstStyle/>
          <a:p>
            <a:pPr marL="0" indent="0"/>
            <a:r>
              <a:rPr lang="pl-PL" dirty="0" smtClean="0"/>
              <a:t>Gwarantowane przez Skarb Państwa ubezpieczenie należności średnio i długoterminowych</a:t>
            </a:r>
          </a:p>
        </p:txBody>
      </p:sp>
      <p:sp>
        <p:nvSpPr>
          <p:cNvPr id="78" name="pole tekstowe 10"/>
          <p:cNvSpPr txBox="1"/>
          <p:nvPr/>
        </p:nvSpPr>
        <p:spPr>
          <a:xfrm>
            <a:off x="6155928" y="1492250"/>
            <a:ext cx="2520528" cy="3151433"/>
          </a:xfrm>
          <a:prstGeom prst="rect">
            <a:avLst/>
          </a:prstGeom>
          <a:noFill/>
        </p:spPr>
        <p:txBody>
          <a:bodyPr wrap="square" lIns="0" tIns="0" rIns="0" bIns="0" rtlCol="0">
            <a:noAutofit/>
          </a:bodyPr>
          <a:lstStyle/>
          <a:p>
            <a:pPr>
              <a:spcAft>
                <a:spcPts val="1200"/>
              </a:spcAft>
              <a:buClr>
                <a:schemeClr val="bg2"/>
              </a:buClr>
              <a:buSzPct val="95000"/>
            </a:pPr>
            <a:r>
              <a:rPr lang="pl-PL" sz="1400" dirty="0" smtClean="0">
                <a:solidFill>
                  <a:schemeClr val="tx2"/>
                </a:solidFill>
              </a:rPr>
              <a:t>Ubezpieczenie ryzyka produkcji (przed wysyłką towarów)</a:t>
            </a:r>
          </a:p>
          <a:p>
            <a:pPr marL="180000" indent="-180000">
              <a:spcAft>
                <a:spcPts val="1200"/>
              </a:spcAft>
              <a:buClr>
                <a:schemeClr val="bg2"/>
              </a:buClr>
              <a:buSzPct val="95000"/>
              <a:buFont typeface="Wingdings" pitchFamily="2" charset="2"/>
              <a:buChar char="§"/>
            </a:pPr>
            <a:r>
              <a:rPr lang="pl-PL" sz="1100" dirty="0" smtClean="0"/>
              <a:t>ubezpieczenie kosztów i wydatków poniesionych w celu realizacji zobowiązań kontraktowych,  </a:t>
            </a:r>
          </a:p>
          <a:p>
            <a:pPr marL="180000" indent="-180000">
              <a:spcAft>
                <a:spcPts val="1200"/>
              </a:spcAft>
              <a:buClr>
                <a:schemeClr val="bg2"/>
              </a:buClr>
              <a:buSzPct val="95000"/>
              <a:buFont typeface="Wingdings" pitchFamily="2" charset="2"/>
              <a:buChar char="§"/>
            </a:pPr>
            <a:r>
              <a:rPr lang="pl-PL" sz="1100" dirty="0" smtClean="0"/>
              <a:t>do 100% kosztów i wydatków poniesionych w okresie produkcji,</a:t>
            </a:r>
          </a:p>
          <a:p>
            <a:pPr marL="180000" indent="-180000">
              <a:spcAft>
                <a:spcPts val="1200"/>
              </a:spcAft>
              <a:buClr>
                <a:schemeClr val="bg2"/>
              </a:buClr>
              <a:buSzPct val="95000"/>
              <a:buFont typeface="Wingdings" pitchFamily="2" charset="2"/>
              <a:buChar char="§"/>
            </a:pPr>
            <a:r>
              <a:rPr lang="pl-PL" sz="1100" dirty="0" smtClean="0"/>
              <a:t>ryzyka: handlowe (jednostronne zerwanie kontraktu, upadłość kontrahenta), polityczne i siły wyższej. </a:t>
            </a:r>
          </a:p>
          <a:p>
            <a:pPr>
              <a:spcAft>
                <a:spcPts val="1200"/>
              </a:spcAft>
              <a:buClr>
                <a:schemeClr val="bg2"/>
              </a:buClr>
              <a:buSzPct val="95000"/>
            </a:pPr>
            <a:r>
              <a:rPr lang="pl-PL" sz="1100" dirty="0" smtClean="0"/>
              <a:t>Ubezpieczenie ryzyka produkcji może być stosowane łącznie z ubezpieczeniem kredytu dla nabywcy, jako dodatkowy element zabezpieczający strukturę transakcji.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31"/>
          <p:cNvSpPr>
            <a:spLocks noGrp="1"/>
          </p:cNvSpPr>
          <p:nvPr>
            <p:ph type="body" sz="quarter" idx="10"/>
          </p:nvPr>
        </p:nvSpPr>
        <p:spPr/>
        <p:txBody>
          <a:bodyPr/>
          <a:lstStyle/>
          <a:p>
            <a:pPr marL="0" indent="0"/>
            <a:r>
              <a:rPr lang="pl-PL" dirty="0" smtClean="0"/>
              <a:t>Schemat transakcji ubezpieczeniowej z ubezpieczeniem kontraktu eksportowego i forfaitingiem </a:t>
            </a:r>
          </a:p>
          <a:p>
            <a:pPr marL="0" indent="0"/>
            <a:r>
              <a:rPr lang="pl-PL" sz="1800" b="0" dirty="0" smtClean="0"/>
              <a:t>Kredyt dostawcy</a:t>
            </a:r>
          </a:p>
        </p:txBody>
      </p:sp>
      <p:grpSp>
        <p:nvGrpSpPr>
          <p:cNvPr id="2" name="Grupa 12"/>
          <p:cNvGrpSpPr>
            <a:grpSpLocks noChangeAspect="1"/>
          </p:cNvGrpSpPr>
          <p:nvPr/>
        </p:nvGrpSpPr>
        <p:grpSpPr>
          <a:xfrm>
            <a:off x="2123728" y="1491630"/>
            <a:ext cx="6264696" cy="3381869"/>
            <a:chOff x="395536" y="1412776"/>
            <a:chExt cx="8209954" cy="4431977"/>
          </a:xfrm>
        </p:grpSpPr>
        <p:sp>
          <p:nvSpPr>
            <p:cNvPr id="14" name="pole tekstowe 13"/>
            <p:cNvSpPr txBox="1"/>
            <p:nvPr/>
          </p:nvSpPr>
          <p:spPr>
            <a:xfrm>
              <a:off x="1763688" y="1412776"/>
              <a:ext cx="1872655" cy="615553"/>
            </a:xfrm>
            <a:prstGeom prst="rect">
              <a:avLst/>
            </a:prstGeom>
            <a:solidFill>
              <a:schemeClr val="bg1"/>
            </a:solidFill>
            <a:ln>
              <a:solidFill>
                <a:schemeClr val="bg1">
                  <a:lumMod val="65000"/>
                </a:schemeClr>
              </a:solidFill>
            </a:ln>
            <a:effectLst>
              <a:outerShdw blurRad="50800" dist="38100" algn="l" rotWithShape="0">
                <a:prstClr val="black">
                  <a:alpha val="40000"/>
                </a:prstClr>
              </a:outerShdw>
            </a:effectLst>
          </p:spPr>
          <p:txBody>
            <a:bodyPr wrap="square">
              <a:spAutoFit/>
            </a:bodyPr>
            <a:lstStyle/>
            <a:p>
              <a:pPr algn="ctr">
                <a:defRPr/>
              </a:pPr>
              <a:endParaRPr lang="pl-PL" sz="800" dirty="0" smtClean="0">
                <a:solidFill>
                  <a:srgbClr val="002060"/>
                </a:solidFill>
                <a:latin typeface="+mn-lt"/>
              </a:endParaRPr>
            </a:p>
            <a:p>
              <a:pPr algn="ctr">
                <a:defRPr/>
              </a:pPr>
              <a:r>
                <a:rPr lang="pl-PL" sz="1800" dirty="0" smtClean="0">
                  <a:solidFill>
                    <a:srgbClr val="002060"/>
                  </a:solidFill>
                  <a:latin typeface="+mn-lt"/>
                </a:rPr>
                <a:t>Eksporter</a:t>
              </a:r>
            </a:p>
            <a:p>
              <a:pPr algn="ctr">
                <a:defRPr/>
              </a:pPr>
              <a:r>
                <a:rPr lang="pl-PL" sz="800" dirty="0" smtClean="0">
                  <a:solidFill>
                    <a:srgbClr val="002060"/>
                  </a:solidFill>
                  <a:latin typeface="+mn-lt"/>
                </a:rPr>
                <a:t>          </a:t>
              </a:r>
            </a:p>
          </p:txBody>
        </p:sp>
        <p:sp>
          <p:nvSpPr>
            <p:cNvPr id="15" name="pole tekstowe 14"/>
            <p:cNvSpPr txBox="1"/>
            <p:nvPr/>
          </p:nvSpPr>
          <p:spPr>
            <a:xfrm>
              <a:off x="6732240" y="1412776"/>
              <a:ext cx="1873250" cy="615553"/>
            </a:xfrm>
            <a:prstGeom prst="rect">
              <a:avLst/>
            </a:prstGeom>
            <a:solidFill>
              <a:schemeClr val="bg1"/>
            </a:solidFill>
            <a:ln>
              <a:solidFill>
                <a:schemeClr val="bg1">
                  <a:lumMod val="65000"/>
                </a:schemeClr>
              </a:solidFill>
            </a:ln>
            <a:effectLst>
              <a:outerShdw blurRad="50800" dist="38100" algn="l" rotWithShape="0">
                <a:prstClr val="black">
                  <a:alpha val="40000"/>
                </a:prstClr>
              </a:outerShdw>
            </a:effectLst>
          </p:spPr>
          <p:txBody>
            <a:bodyPr>
              <a:spAutoFit/>
            </a:bodyPr>
            <a:lstStyle/>
            <a:p>
              <a:pPr algn="ctr">
                <a:defRPr/>
              </a:pPr>
              <a:endParaRPr lang="pl-PL" sz="800" dirty="0" smtClean="0">
                <a:solidFill>
                  <a:srgbClr val="002060"/>
                </a:solidFill>
                <a:latin typeface="+mn-lt"/>
              </a:endParaRPr>
            </a:p>
            <a:p>
              <a:pPr algn="ctr">
                <a:defRPr/>
              </a:pPr>
              <a:r>
                <a:rPr lang="pl-PL" sz="1800" dirty="0" smtClean="0">
                  <a:solidFill>
                    <a:srgbClr val="002060"/>
                  </a:solidFill>
                  <a:latin typeface="+mn-lt"/>
                </a:rPr>
                <a:t>Importer</a:t>
              </a:r>
            </a:p>
            <a:p>
              <a:pPr algn="ctr">
                <a:defRPr/>
              </a:pPr>
              <a:endParaRPr lang="pl-PL" sz="800" dirty="0">
                <a:solidFill>
                  <a:srgbClr val="002060"/>
                </a:solidFill>
                <a:latin typeface="+mn-lt"/>
              </a:endParaRPr>
            </a:p>
          </p:txBody>
        </p:sp>
        <p:sp>
          <p:nvSpPr>
            <p:cNvPr id="16" name="pole tekstowe 15"/>
            <p:cNvSpPr txBox="1"/>
            <p:nvPr/>
          </p:nvSpPr>
          <p:spPr>
            <a:xfrm>
              <a:off x="4211960" y="5229200"/>
              <a:ext cx="1873250" cy="615553"/>
            </a:xfrm>
            <a:prstGeom prst="rect">
              <a:avLst/>
            </a:prstGeom>
            <a:solidFill>
              <a:schemeClr val="bg1"/>
            </a:solidFill>
            <a:ln>
              <a:solidFill>
                <a:schemeClr val="bg1">
                  <a:lumMod val="65000"/>
                </a:schemeClr>
              </a:solidFill>
            </a:ln>
            <a:effectLst>
              <a:outerShdw blurRad="50800" dist="38100" algn="l" rotWithShape="0">
                <a:prstClr val="black">
                  <a:alpha val="40000"/>
                </a:prstClr>
              </a:outerShdw>
            </a:effectLst>
          </p:spPr>
          <p:txBody>
            <a:bodyPr>
              <a:spAutoFit/>
            </a:bodyPr>
            <a:lstStyle/>
            <a:p>
              <a:pPr algn="ctr">
                <a:defRPr/>
              </a:pPr>
              <a:endParaRPr lang="pl-PL" sz="800" dirty="0" smtClean="0">
                <a:solidFill>
                  <a:srgbClr val="002060"/>
                </a:solidFill>
                <a:latin typeface="+mn-lt"/>
              </a:endParaRPr>
            </a:p>
            <a:p>
              <a:pPr algn="ctr">
                <a:defRPr/>
              </a:pPr>
              <a:r>
                <a:rPr lang="pl-PL" sz="1800" dirty="0" smtClean="0">
                  <a:solidFill>
                    <a:srgbClr val="002060"/>
                  </a:solidFill>
                  <a:latin typeface="+mn-lt"/>
                </a:rPr>
                <a:t>Bank</a:t>
              </a:r>
            </a:p>
            <a:p>
              <a:pPr algn="ctr">
                <a:defRPr/>
              </a:pPr>
              <a:endParaRPr lang="pl-PL" sz="800" dirty="0">
                <a:solidFill>
                  <a:srgbClr val="002060"/>
                </a:solidFill>
                <a:latin typeface="+mn-lt"/>
              </a:endParaRPr>
            </a:p>
          </p:txBody>
        </p:sp>
        <p:pic>
          <p:nvPicPr>
            <p:cNvPr id="17" name="Picture 3"/>
            <p:cNvPicPr>
              <a:picLocks noChangeAspect="1" noChangeArrowheads="1"/>
            </p:cNvPicPr>
            <p:nvPr/>
          </p:nvPicPr>
          <p:blipFill>
            <a:blip r:embed="rId3" cstate="print"/>
            <a:srcRect/>
            <a:stretch>
              <a:fillRect/>
            </a:stretch>
          </p:blipFill>
          <p:spPr bwMode="auto">
            <a:xfrm>
              <a:off x="395536" y="3573016"/>
              <a:ext cx="1871662" cy="687387"/>
            </a:xfrm>
            <a:prstGeom prst="rect">
              <a:avLst/>
            </a:prstGeom>
            <a:noFill/>
            <a:ln w="9525">
              <a:noFill/>
              <a:miter lim="800000"/>
              <a:headEnd/>
              <a:tailEnd/>
            </a:ln>
          </p:spPr>
        </p:pic>
        <p:cxnSp>
          <p:nvCxnSpPr>
            <p:cNvPr id="18" name="Łącznik prosty ze strzałką 17"/>
            <p:cNvCxnSpPr/>
            <p:nvPr/>
          </p:nvCxnSpPr>
          <p:spPr bwMode="auto">
            <a:xfrm flipH="1" flipV="1">
              <a:off x="2771801" y="2060848"/>
              <a:ext cx="2376263" cy="3096344"/>
            </a:xfrm>
            <a:prstGeom prst="straightConnector1">
              <a:avLst/>
            </a:prstGeom>
            <a:noFill/>
            <a:ln w="22225" cap="flat" cmpd="sng" algn="ctr">
              <a:solidFill>
                <a:schemeClr val="bg1">
                  <a:lumMod val="50000"/>
                </a:schemeClr>
              </a:solidFill>
              <a:prstDash val="solid"/>
              <a:round/>
              <a:headEnd type="arrow" w="med" len="med"/>
              <a:tailEnd type="arrow"/>
            </a:ln>
            <a:effectLst/>
          </p:spPr>
        </p:cxnSp>
        <p:cxnSp>
          <p:nvCxnSpPr>
            <p:cNvPr id="19" name="Łącznik prosty ze strzałką 18"/>
            <p:cNvCxnSpPr/>
            <p:nvPr/>
          </p:nvCxnSpPr>
          <p:spPr bwMode="auto">
            <a:xfrm flipV="1">
              <a:off x="1475656" y="2060848"/>
              <a:ext cx="1081087" cy="1439863"/>
            </a:xfrm>
            <a:prstGeom prst="straightConnector1">
              <a:avLst/>
            </a:prstGeom>
            <a:noFill/>
            <a:ln w="22225" cap="flat" cmpd="sng" algn="ctr">
              <a:solidFill>
                <a:schemeClr val="bg1">
                  <a:lumMod val="50000"/>
                </a:schemeClr>
              </a:solidFill>
              <a:prstDash val="solid"/>
              <a:round/>
              <a:headEnd type="arrow" w="med" len="med"/>
              <a:tailEnd type="arrow"/>
            </a:ln>
            <a:effectLst/>
          </p:spPr>
        </p:cxnSp>
        <p:cxnSp>
          <p:nvCxnSpPr>
            <p:cNvPr id="20" name="Łącznik prosty ze strzałką 19"/>
            <p:cNvCxnSpPr/>
            <p:nvPr/>
          </p:nvCxnSpPr>
          <p:spPr bwMode="auto">
            <a:xfrm flipV="1">
              <a:off x="5436096" y="2132856"/>
              <a:ext cx="2304256" cy="3024336"/>
            </a:xfrm>
            <a:prstGeom prst="straightConnector1">
              <a:avLst/>
            </a:prstGeom>
            <a:noFill/>
            <a:ln w="22225" cap="flat" cmpd="sng" algn="ctr">
              <a:solidFill>
                <a:schemeClr val="bg1">
                  <a:lumMod val="50000"/>
                </a:schemeClr>
              </a:solidFill>
              <a:prstDash val="solid"/>
              <a:round/>
              <a:headEnd type="arrow" w="med" len="med"/>
              <a:tailEnd type="none"/>
            </a:ln>
            <a:effectLst/>
          </p:spPr>
        </p:cxnSp>
        <p:sp>
          <p:nvSpPr>
            <p:cNvPr id="21" name="pole tekstowe 20"/>
            <p:cNvSpPr txBox="1"/>
            <p:nvPr/>
          </p:nvSpPr>
          <p:spPr>
            <a:xfrm rot="1504331">
              <a:off x="991950" y="4891182"/>
              <a:ext cx="2474820" cy="726021"/>
            </a:xfrm>
            <a:prstGeom prst="rect">
              <a:avLst/>
            </a:prstGeom>
            <a:noFill/>
          </p:spPr>
          <p:txBody>
            <a:bodyPr wrap="square">
              <a:spAutoFit/>
            </a:bodyPr>
            <a:lstStyle/>
            <a:p>
              <a:pPr algn="ctr">
                <a:defRPr/>
              </a:pPr>
              <a:r>
                <a:rPr lang="pl-PL" sz="1000" b="1" dirty="0">
                  <a:solidFill>
                    <a:srgbClr val="C00000"/>
                  </a:solidFill>
                  <a:latin typeface="+mn-lt"/>
                </a:rPr>
                <a:t>umowa </a:t>
              </a:r>
              <a:r>
                <a:rPr lang="pl-PL" sz="1000" b="1" dirty="0" smtClean="0">
                  <a:solidFill>
                    <a:srgbClr val="C00000"/>
                  </a:solidFill>
                  <a:latin typeface="+mn-lt"/>
                </a:rPr>
                <a:t>ubezpieczenia / cesja </a:t>
              </a:r>
              <a:endParaRPr lang="pl-PL" sz="1000" b="1" dirty="0">
                <a:solidFill>
                  <a:srgbClr val="C00000"/>
                </a:solidFill>
                <a:latin typeface="+mn-lt"/>
              </a:endParaRPr>
            </a:p>
            <a:p>
              <a:pPr algn="ctr">
                <a:defRPr/>
              </a:pPr>
              <a:r>
                <a:rPr lang="pl-PL" sz="1000" b="1" dirty="0">
                  <a:solidFill>
                    <a:srgbClr val="C00000"/>
                  </a:solidFill>
                  <a:latin typeface="+mn-lt"/>
                </a:rPr>
                <a:t> jako zabezpieczenie </a:t>
              </a:r>
            </a:p>
            <a:p>
              <a:pPr algn="ctr">
                <a:defRPr/>
              </a:pPr>
              <a:r>
                <a:rPr lang="pl-PL" sz="1000" b="1" dirty="0" smtClean="0">
                  <a:solidFill>
                    <a:srgbClr val="C00000"/>
                  </a:solidFill>
                  <a:latin typeface="+mn-lt"/>
                </a:rPr>
                <a:t>wykupu należności (3)</a:t>
              </a:r>
              <a:endParaRPr lang="pl-PL" sz="1000" b="1" dirty="0">
                <a:solidFill>
                  <a:srgbClr val="C00000"/>
                </a:solidFill>
                <a:latin typeface="+mn-lt"/>
              </a:endParaRPr>
            </a:p>
          </p:txBody>
        </p:sp>
        <p:cxnSp>
          <p:nvCxnSpPr>
            <p:cNvPr id="22" name="Łącznik prosty ze strzałką 21"/>
            <p:cNvCxnSpPr/>
            <p:nvPr/>
          </p:nvCxnSpPr>
          <p:spPr bwMode="auto">
            <a:xfrm>
              <a:off x="3779912" y="1484784"/>
              <a:ext cx="2772120" cy="0"/>
            </a:xfrm>
            <a:prstGeom prst="straightConnector1">
              <a:avLst/>
            </a:prstGeom>
            <a:noFill/>
            <a:ln w="22225" cap="flat" cmpd="sng" algn="ctr">
              <a:solidFill>
                <a:schemeClr val="bg1">
                  <a:lumMod val="50000"/>
                </a:schemeClr>
              </a:solidFill>
              <a:prstDash val="solid"/>
              <a:round/>
              <a:headEnd type="arrow"/>
              <a:tailEnd type="arrow"/>
            </a:ln>
            <a:effectLst/>
          </p:spPr>
        </p:cxnSp>
        <p:cxnSp>
          <p:nvCxnSpPr>
            <p:cNvPr id="23" name="Łącznik prosty ze strzałką 22"/>
            <p:cNvCxnSpPr/>
            <p:nvPr/>
          </p:nvCxnSpPr>
          <p:spPr bwMode="auto">
            <a:xfrm flipH="1">
              <a:off x="4932040" y="1916832"/>
              <a:ext cx="1584176" cy="0"/>
            </a:xfrm>
            <a:prstGeom prst="straightConnector1">
              <a:avLst/>
            </a:prstGeom>
            <a:noFill/>
            <a:ln w="9525" cap="flat" cmpd="sng" algn="ctr">
              <a:noFill/>
              <a:prstDash val="solid"/>
              <a:round/>
              <a:headEnd type="none" w="med" len="med"/>
              <a:tailEnd type="arrow"/>
            </a:ln>
            <a:effectLst/>
          </p:spPr>
        </p:cxnSp>
        <p:cxnSp>
          <p:nvCxnSpPr>
            <p:cNvPr id="24" name="Łącznik prosty ze strzałką 23"/>
            <p:cNvCxnSpPr/>
            <p:nvPr/>
          </p:nvCxnSpPr>
          <p:spPr bwMode="auto">
            <a:xfrm flipH="1">
              <a:off x="3779912" y="1772816"/>
              <a:ext cx="2736304" cy="0"/>
            </a:xfrm>
            <a:prstGeom prst="straightConnector1">
              <a:avLst/>
            </a:prstGeom>
            <a:noFill/>
            <a:ln w="22225" cap="flat" cmpd="sng" algn="ctr">
              <a:solidFill>
                <a:schemeClr val="bg1">
                  <a:lumMod val="50000"/>
                </a:schemeClr>
              </a:solidFill>
              <a:prstDash val="solid"/>
              <a:round/>
              <a:headEnd type="none" w="med" len="med"/>
              <a:tailEnd type="arrow"/>
            </a:ln>
            <a:effectLst/>
          </p:spPr>
        </p:cxnSp>
        <p:sp>
          <p:nvSpPr>
            <p:cNvPr id="25" name="pole tekstowe 24"/>
            <p:cNvSpPr txBox="1"/>
            <p:nvPr/>
          </p:nvSpPr>
          <p:spPr>
            <a:xfrm>
              <a:off x="4621755" y="1484783"/>
              <a:ext cx="1040293" cy="322675"/>
            </a:xfrm>
            <a:prstGeom prst="rect">
              <a:avLst/>
            </a:prstGeom>
            <a:noFill/>
          </p:spPr>
          <p:txBody>
            <a:bodyPr wrap="none">
              <a:spAutoFit/>
            </a:bodyPr>
            <a:lstStyle/>
            <a:p>
              <a:pPr algn="ctr">
                <a:defRPr/>
              </a:pPr>
              <a:r>
                <a:rPr lang="pl-PL" sz="1000" b="1" dirty="0" smtClean="0">
                  <a:solidFill>
                    <a:srgbClr val="C00000"/>
                  </a:solidFill>
                  <a:latin typeface="+mn-lt"/>
                </a:rPr>
                <a:t> zaliczka (4)</a:t>
              </a:r>
              <a:endParaRPr lang="pl-PL" sz="1000" b="1" dirty="0">
                <a:solidFill>
                  <a:srgbClr val="C00000"/>
                </a:solidFill>
                <a:latin typeface="+mn-lt"/>
              </a:endParaRPr>
            </a:p>
          </p:txBody>
        </p:sp>
        <p:cxnSp>
          <p:nvCxnSpPr>
            <p:cNvPr id="26" name="Łącznik prosty ze strzałką 25"/>
            <p:cNvCxnSpPr/>
            <p:nvPr/>
          </p:nvCxnSpPr>
          <p:spPr bwMode="auto">
            <a:xfrm flipH="1">
              <a:off x="3851920" y="2060848"/>
              <a:ext cx="2736304" cy="0"/>
            </a:xfrm>
            <a:prstGeom prst="straightConnector1">
              <a:avLst/>
            </a:prstGeom>
            <a:noFill/>
            <a:ln w="22225" cap="flat" cmpd="sng" algn="ctr">
              <a:solidFill>
                <a:schemeClr val="bg1">
                  <a:lumMod val="50000"/>
                </a:schemeClr>
              </a:solidFill>
              <a:prstDash val="solid"/>
              <a:round/>
              <a:headEnd type="arrow" w="med" len="med"/>
              <a:tailEnd type="none"/>
            </a:ln>
            <a:effectLst/>
          </p:spPr>
        </p:cxnSp>
        <p:sp>
          <p:nvSpPr>
            <p:cNvPr id="27" name="pole tekstowe 26"/>
            <p:cNvSpPr txBox="1"/>
            <p:nvPr/>
          </p:nvSpPr>
          <p:spPr>
            <a:xfrm>
              <a:off x="3679549" y="1772815"/>
              <a:ext cx="3080125" cy="322675"/>
            </a:xfrm>
            <a:prstGeom prst="rect">
              <a:avLst/>
            </a:prstGeom>
            <a:noFill/>
          </p:spPr>
          <p:txBody>
            <a:bodyPr wrap="none">
              <a:spAutoFit/>
            </a:bodyPr>
            <a:lstStyle/>
            <a:p>
              <a:pPr algn="ctr">
                <a:defRPr/>
              </a:pPr>
              <a:r>
                <a:rPr lang="pl-PL" sz="1000" b="1" dirty="0" smtClean="0">
                  <a:solidFill>
                    <a:srgbClr val="C00000"/>
                  </a:solidFill>
                  <a:latin typeface="+mn-lt"/>
                </a:rPr>
                <a:t>realizacja zobowiązań kontraktowych (5)</a:t>
              </a:r>
              <a:endParaRPr lang="pl-PL" sz="1000" b="1" dirty="0">
                <a:solidFill>
                  <a:srgbClr val="C00000"/>
                </a:solidFill>
                <a:latin typeface="+mn-lt"/>
              </a:endParaRPr>
            </a:p>
          </p:txBody>
        </p:sp>
        <p:cxnSp>
          <p:nvCxnSpPr>
            <p:cNvPr id="28" name="Łącznik prosty ze strzałką 27"/>
            <p:cNvCxnSpPr/>
            <p:nvPr/>
          </p:nvCxnSpPr>
          <p:spPr bwMode="auto">
            <a:xfrm>
              <a:off x="1043608" y="4221088"/>
              <a:ext cx="3096344" cy="1440160"/>
            </a:xfrm>
            <a:prstGeom prst="straightConnector1">
              <a:avLst/>
            </a:prstGeom>
            <a:noFill/>
            <a:ln w="22225" cap="flat" cmpd="sng" algn="ctr">
              <a:solidFill>
                <a:schemeClr val="bg1">
                  <a:lumMod val="50000"/>
                </a:schemeClr>
              </a:solidFill>
              <a:prstDash val="solid"/>
              <a:round/>
              <a:headEnd type="arrow" w="med" len="med"/>
              <a:tailEnd type="arrow"/>
            </a:ln>
            <a:effectLst/>
          </p:spPr>
        </p:cxnSp>
        <p:sp>
          <p:nvSpPr>
            <p:cNvPr id="29" name="pole tekstowe 28"/>
            <p:cNvSpPr txBox="1"/>
            <p:nvPr/>
          </p:nvSpPr>
          <p:spPr>
            <a:xfrm rot="18487024">
              <a:off x="851009" y="2529181"/>
              <a:ext cx="1454142" cy="524349"/>
            </a:xfrm>
            <a:prstGeom prst="rect">
              <a:avLst/>
            </a:prstGeom>
            <a:noFill/>
          </p:spPr>
          <p:txBody>
            <a:bodyPr wrap="none">
              <a:spAutoFit/>
            </a:bodyPr>
            <a:lstStyle/>
            <a:p>
              <a:pPr algn="ctr">
                <a:defRPr/>
              </a:pPr>
              <a:r>
                <a:rPr lang="pl-PL" sz="1000" b="1" dirty="0">
                  <a:solidFill>
                    <a:srgbClr val="C00000"/>
                  </a:solidFill>
                  <a:latin typeface="+mn-lt"/>
                </a:rPr>
                <a:t>umowa </a:t>
              </a:r>
              <a:endParaRPr lang="pl-PL" sz="1000" b="1" dirty="0" smtClean="0">
                <a:solidFill>
                  <a:srgbClr val="C00000"/>
                </a:solidFill>
                <a:latin typeface="+mn-lt"/>
              </a:endParaRPr>
            </a:p>
            <a:p>
              <a:pPr algn="ctr">
                <a:defRPr/>
              </a:pPr>
              <a:r>
                <a:rPr lang="pl-PL" sz="1000" b="1" dirty="0" smtClean="0">
                  <a:solidFill>
                    <a:srgbClr val="C00000"/>
                  </a:solidFill>
                  <a:latin typeface="+mn-lt"/>
                </a:rPr>
                <a:t>ubezpieczenia (2)</a:t>
              </a:r>
              <a:endParaRPr lang="pl-PL" sz="1000" b="1" dirty="0">
                <a:solidFill>
                  <a:srgbClr val="C00000"/>
                </a:solidFill>
                <a:latin typeface="+mn-lt"/>
              </a:endParaRPr>
            </a:p>
          </p:txBody>
        </p:sp>
        <p:sp>
          <p:nvSpPr>
            <p:cNvPr id="30" name="pole tekstowe 29"/>
            <p:cNvSpPr txBox="1"/>
            <p:nvPr/>
          </p:nvSpPr>
          <p:spPr>
            <a:xfrm rot="18412361">
              <a:off x="5684171" y="3466596"/>
              <a:ext cx="2563487" cy="524349"/>
            </a:xfrm>
            <a:prstGeom prst="rect">
              <a:avLst/>
            </a:prstGeom>
            <a:noFill/>
          </p:spPr>
          <p:txBody>
            <a:bodyPr wrap="square">
              <a:spAutoFit/>
            </a:bodyPr>
            <a:lstStyle/>
            <a:p>
              <a:pPr algn="ctr">
                <a:defRPr/>
              </a:pPr>
              <a:r>
                <a:rPr lang="pl-PL" sz="1000" b="1" dirty="0" smtClean="0">
                  <a:solidFill>
                    <a:srgbClr val="C00000"/>
                  </a:solidFill>
                  <a:latin typeface="+mn-lt"/>
                </a:rPr>
                <a:t>spłata należności z odroczonym terminem płatności (7) </a:t>
              </a:r>
              <a:endParaRPr lang="pl-PL" sz="1000" b="1" dirty="0">
                <a:solidFill>
                  <a:srgbClr val="C00000"/>
                </a:solidFill>
                <a:latin typeface="+mn-lt"/>
              </a:endParaRPr>
            </a:p>
          </p:txBody>
        </p:sp>
        <p:cxnSp>
          <p:nvCxnSpPr>
            <p:cNvPr id="31" name="Łącznik prosty ze strzałką 30"/>
            <p:cNvCxnSpPr/>
            <p:nvPr/>
          </p:nvCxnSpPr>
          <p:spPr bwMode="auto">
            <a:xfrm flipH="1" flipV="1">
              <a:off x="2915817" y="2060848"/>
              <a:ext cx="2376263" cy="3096344"/>
            </a:xfrm>
            <a:prstGeom prst="straightConnector1">
              <a:avLst/>
            </a:prstGeom>
            <a:noFill/>
            <a:ln w="22225" cap="flat" cmpd="sng" algn="ctr">
              <a:solidFill>
                <a:schemeClr val="bg1">
                  <a:lumMod val="50000"/>
                </a:schemeClr>
              </a:solidFill>
              <a:prstDash val="solid"/>
              <a:round/>
              <a:headEnd type="none" w="med" len="med"/>
              <a:tailEnd type="arrow"/>
            </a:ln>
            <a:effectLst/>
          </p:spPr>
        </p:cxnSp>
        <p:sp>
          <p:nvSpPr>
            <p:cNvPr id="33" name="pole tekstowe 32"/>
            <p:cNvSpPr txBox="1"/>
            <p:nvPr/>
          </p:nvSpPr>
          <p:spPr>
            <a:xfrm rot="1565852">
              <a:off x="2013536" y="4539751"/>
              <a:ext cx="1944215" cy="322675"/>
            </a:xfrm>
            <a:prstGeom prst="rect">
              <a:avLst/>
            </a:prstGeom>
            <a:noFill/>
          </p:spPr>
          <p:txBody>
            <a:bodyPr wrap="square">
              <a:spAutoFit/>
            </a:bodyPr>
            <a:lstStyle/>
            <a:p>
              <a:pPr algn="ctr">
                <a:defRPr/>
              </a:pPr>
              <a:r>
                <a:rPr lang="pl-PL" sz="1000" b="1" dirty="0" smtClean="0">
                  <a:solidFill>
                    <a:srgbClr val="C00000"/>
                  </a:solidFill>
                  <a:latin typeface="+mn-lt"/>
                </a:rPr>
                <a:t>odszkodowanie (8) </a:t>
              </a:r>
              <a:endParaRPr lang="pl-PL" sz="1000" b="1" dirty="0">
                <a:solidFill>
                  <a:srgbClr val="C00000"/>
                </a:solidFill>
                <a:latin typeface="+mn-lt"/>
              </a:endParaRPr>
            </a:p>
          </p:txBody>
        </p:sp>
        <p:sp>
          <p:nvSpPr>
            <p:cNvPr id="34" name="pole tekstowe 33"/>
            <p:cNvSpPr txBox="1"/>
            <p:nvPr/>
          </p:nvSpPr>
          <p:spPr>
            <a:xfrm rot="3258178">
              <a:off x="3390113" y="3025437"/>
              <a:ext cx="1944215" cy="726021"/>
            </a:xfrm>
            <a:prstGeom prst="rect">
              <a:avLst/>
            </a:prstGeom>
            <a:noFill/>
          </p:spPr>
          <p:txBody>
            <a:bodyPr wrap="square">
              <a:spAutoFit/>
            </a:bodyPr>
            <a:lstStyle/>
            <a:p>
              <a:pPr algn="ctr">
                <a:defRPr/>
              </a:pPr>
              <a:r>
                <a:rPr lang="pl-PL" sz="1000" b="1" dirty="0" smtClean="0">
                  <a:solidFill>
                    <a:srgbClr val="C00000"/>
                  </a:solidFill>
                  <a:latin typeface="+mn-lt"/>
                </a:rPr>
                <a:t>środki z tytułu wykupu należności – na podstawie faktury (6) </a:t>
              </a:r>
              <a:endParaRPr lang="pl-PL" sz="1000" b="1" dirty="0">
                <a:solidFill>
                  <a:srgbClr val="C00000"/>
                </a:solidFill>
                <a:latin typeface="+mn-lt"/>
              </a:endParaRPr>
            </a:p>
          </p:txBody>
        </p:sp>
        <p:cxnSp>
          <p:nvCxnSpPr>
            <p:cNvPr id="35" name="Łącznik prosty ze strzałką 34"/>
            <p:cNvCxnSpPr/>
            <p:nvPr/>
          </p:nvCxnSpPr>
          <p:spPr bwMode="auto">
            <a:xfrm flipH="1" flipV="1">
              <a:off x="1475656" y="4221088"/>
              <a:ext cx="2664570" cy="1256830"/>
            </a:xfrm>
            <a:prstGeom prst="straightConnector1">
              <a:avLst/>
            </a:prstGeom>
            <a:noFill/>
            <a:ln w="22225" cap="flat" cmpd="sng" algn="ctr">
              <a:solidFill>
                <a:schemeClr val="bg1">
                  <a:lumMod val="50000"/>
                </a:schemeClr>
              </a:solidFill>
              <a:prstDash val="solid"/>
              <a:round/>
              <a:headEnd type="arrow" w="med" len="med"/>
              <a:tailEnd type="none"/>
            </a:ln>
            <a:effectLst/>
          </p:spPr>
        </p:cxnSp>
        <p:sp>
          <p:nvSpPr>
            <p:cNvPr id="36" name="pole tekstowe 35"/>
            <p:cNvSpPr txBox="1"/>
            <p:nvPr/>
          </p:nvSpPr>
          <p:spPr>
            <a:xfrm rot="3110847">
              <a:off x="2734139" y="3578189"/>
              <a:ext cx="1944215" cy="524349"/>
            </a:xfrm>
            <a:prstGeom prst="rect">
              <a:avLst/>
            </a:prstGeom>
            <a:noFill/>
          </p:spPr>
          <p:txBody>
            <a:bodyPr wrap="square">
              <a:spAutoFit/>
            </a:bodyPr>
            <a:lstStyle/>
            <a:p>
              <a:pPr algn="ctr">
                <a:defRPr/>
              </a:pPr>
              <a:r>
                <a:rPr lang="pl-PL" sz="1000" b="1" dirty="0" smtClean="0">
                  <a:solidFill>
                    <a:srgbClr val="C00000"/>
                  </a:solidFill>
                  <a:latin typeface="+mn-lt"/>
                </a:rPr>
                <a:t>umowa wykupu należności (2) </a:t>
              </a:r>
              <a:endParaRPr lang="pl-PL" sz="1000" b="1" dirty="0">
                <a:solidFill>
                  <a:srgbClr val="C00000"/>
                </a:solidFill>
                <a:latin typeface="+mn-lt"/>
              </a:endParaRPr>
            </a:p>
          </p:txBody>
        </p:sp>
      </p:grpSp>
      <p:sp>
        <p:nvSpPr>
          <p:cNvPr id="37" name="pole tekstowe 36"/>
          <p:cNvSpPr txBox="1"/>
          <p:nvPr/>
        </p:nvSpPr>
        <p:spPr>
          <a:xfrm>
            <a:off x="5076056" y="1317163"/>
            <a:ext cx="1365211" cy="246475"/>
          </a:xfrm>
          <a:prstGeom prst="rect">
            <a:avLst/>
          </a:prstGeom>
          <a:noFill/>
        </p:spPr>
        <p:txBody>
          <a:bodyPr>
            <a:spAutoFit/>
          </a:bodyPr>
          <a:lstStyle/>
          <a:p>
            <a:pPr algn="ctr">
              <a:defRPr/>
            </a:pPr>
            <a:r>
              <a:rPr lang="pl-PL" sz="1000" b="1" dirty="0" smtClean="0">
                <a:solidFill>
                  <a:srgbClr val="C00000"/>
                </a:solidFill>
                <a:latin typeface="+mn-lt"/>
              </a:rPr>
              <a:t>kontrakt (1)</a:t>
            </a:r>
            <a:endParaRPr lang="pl-PL" sz="1000" b="1" dirty="0">
              <a:solidFill>
                <a:srgbClr val="C00000"/>
              </a:solidFill>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275856" y="1492251"/>
            <a:ext cx="2520280" cy="3167062"/>
          </a:xfrm>
          <a:prstGeom prst="rect">
            <a:avLst/>
          </a:prstGeom>
        </p:spPr>
        <p:txBody>
          <a:bodyPr vert="horz" lIns="0" tIns="0" rIns="0" bIns="0" rtlCol="0" anchor="t" anchorCtr="0">
            <a:noAutofit/>
          </a:bodyPr>
          <a:lstStyle/>
          <a:p>
            <a:pPr>
              <a:spcAft>
                <a:spcPts val="1200"/>
              </a:spcAft>
              <a:buClr>
                <a:schemeClr val="bg2"/>
              </a:buClr>
              <a:buSzPct val="95000"/>
            </a:pPr>
            <a:r>
              <a:rPr lang="pl-PL" sz="1400" dirty="0" smtClean="0">
                <a:solidFill>
                  <a:schemeClr val="tx2"/>
                </a:solidFill>
              </a:rPr>
              <a:t>Ubezpieczenie kredytu dla nabywcy (</a:t>
            </a:r>
            <a:r>
              <a:rPr lang="pl-PL" sz="1400" dirty="0" err="1" smtClean="0">
                <a:solidFill>
                  <a:schemeClr val="tx2"/>
                </a:solidFill>
              </a:rPr>
              <a:t>buyer’s</a:t>
            </a:r>
            <a:r>
              <a:rPr lang="pl-PL" sz="1400" dirty="0" smtClean="0">
                <a:solidFill>
                  <a:schemeClr val="tx2"/>
                </a:solidFill>
              </a:rPr>
              <a:t> credit)</a:t>
            </a:r>
          </a:p>
          <a:p>
            <a:pPr marL="180000" indent="-180000">
              <a:spcAft>
                <a:spcPts val="1200"/>
              </a:spcAft>
              <a:buClr>
                <a:schemeClr val="bg2"/>
              </a:buClr>
              <a:buSzPct val="95000"/>
              <a:buFont typeface="Wingdings" pitchFamily="2" charset="2"/>
              <a:buChar char="§"/>
            </a:pPr>
            <a:r>
              <a:rPr lang="pl-PL" sz="1000" dirty="0" smtClean="0"/>
              <a:t>ubezpieczenie należności wynikającej z średnio lub długoterminowego kredytu udzielonego na finansowanie kontraktu eksportowego na dostawę towarów lub realizację usług o charakterze inwestycyjnym,</a:t>
            </a:r>
          </a:p>
          <a:p>
            <a:pPr marL="180000" indent="-180000">
              <a:spcAft>
                <a:spcPts val="1200"/>
              </a:spcAft>
              <a:buClr>
                <a:schemeClr val="bg2"/>
              </a:buClr>
              <a:buSzPct val="95000"/>
              <a:buFont typeface="Wingdings" pitchFamily="2" charset="2"/>
              <a:buChar char="§"/>
            </a:pPr>
            <a:r>
              <a:rPr lang="pl-PL" sz="1000" dirty="0" smtClean="0"/>
              <a:t>wszystkie kraje obejmowane ochroną ubezpieczeniową,</a:t>
            </a:r>
          </a:p>
          <a:p>
            <a:pPr marL="180000" indent="-180000">
              <a:spcAft>
                <a:spcPts val="1200"/>
              </a:spcAft>
              <a:buClr>
                <a:schemeClr val="bg2"/>
              </a:buClr>
              <a:buSzPct val="95000"/>
              <a:buFont typeface="Wingdings" pitchFamily="2" charset="2"/>
              <a:buChar char="§"/>
            </a:pPr>
            <a:r>
              <a:rPr lang="pl-PL" sz="1000" dirty="0" smtClean="0"/>
              <a:t>do 100% wartości kredytu wraz z odsetkami i prowizjami,</a:t>
            </a:r>
          </a:p>
          <a:p>
            <a:pPr marL="180000" indent="-180000">
              <a:spcAft>
                <a:spcPts val="1200"/>
              </a:spcAft>
              <a:buClr>
                <a:schemeClr val="bg2"/>
              </a:buClr>
              <a:buSzPct val="95000"/>
              <a:buFont typeface="Wingdings" pitchFamily="2" charset="2"/>
              <a:buChar char="§"/>
            </a:pPr>
            <a:r>
              <a:rPr lang="pl-PL" sz="1000" dirty="0" smtClean="0"/>
              <a:t>ryzyka: handlowe (opóźnienie w zapłacie, niewypłacalność), polityczne i siły wyższej, </a:t>
            </a:r>
          </a:p>
        </p:txBody>
      </p:sp>
      <p:sp>
        <p:nvSpPr>
          <p:cNvPr id="46" name="Title 1"/>
          <p:cNvSpPr txBox="1">
            <a:spLocks/>
          </p:cNvSpPr>
          <p:nvPr/>
        </p:nvSpPr>
        <p:spPr>
          <a:xfrm>
            <a:off x="396181" y="1492250"/>
            <a:ext cx="2519635" cy="3150813"/>
          </a:xfrm>
          <a:prstGeom prst="rect">
            <a:avLst/>
          </a:prstGeom>
        </p:spPr>
        <p:txBody>
          <a:bodyPr lIns="0" tIns="0" rIns="0" bIns="0" numCol="1" anchor="t" anchorCtr="0">
            <a:noAutofit/>
          </a:bodyPr>
          <a:lstStyle/>
          <a:p>
            <a:pPr lvl="0">
              <a:spcBef>
                <a:spcPct val="0"/>
              </a:spcBef>
              <a:defRPr/>
            </a:pPr>
            <a:r>
              <a:rPr lang="pl-PL" sz="2000" i="1" dirty="0" smtClean="0">
                <a:solidFill>
                  <a:schemeClr val="bg2"/>
                </a:solidFill>
                <a:ea typeface="+mj-ea"/>
                <a:cs typeface="+mj-cs"/>
              </a:rPr>
              <a:t>Kredyt nabywcy</a:t>
            </a:r>
          </a:p>
        </p:txBody>
      </p:sp>
      <p:sp>
        <p:nvSpPr>
          <p:cNvPr id="70" name="Text Placeholder 31"/>
          <p:cNvSpPr>
            <a:spLocks noGrp="1"/>
          </p:cNvSpPr>
          <p:nvPr>
            <p:ph type="body" sz="quarter" idx="10"/>
          </p:nvPr>
        </p:nvSpPr>
        <p:spPr/>
        <p:txBody>
          <a:bodyPr/>
          <a:lstStyle/>
          <a:p>
            <a:pPr marL="0" indent="0"/>
            <a:r>
              <a:rPr lang="pl-PL" dirty="0" smtClean="0"/>
              <a:t>Gwarantowane przez Skarb Państwa ubezpieczenie należności średnio i długoterminowych</a:t>
            </a:r>
          </a:p>
        </p:txBody>
      </p:sp>
      <p:sp>
        <p:nvSpPr>
          <p:cNvPr id="78" name="pole tekstowe 10"/>
          <p:cNvSpPr txBox="1"/>
          <p:nvPr/>
        </p:nvSpPr>
        <p:spPr>
          <a:xfrm>
            <a:off x="6155928" y="1492250"/>
            <a:ext cx="2520528" cy="3151433"/>
          </a:xfrm>
          <a:prstGeom prst="rect">
            <a:avLst/>
          </a:prstGeom>
          <a:noFill/>
        </p:spPr>
        <p:txBody>
          <a:bodyPr wrap="square" lIns="0" tIns="0" rIns="0" bIns="0" rtlCol="0">
            <a:noAutofit/>
          </a:bodyPr>
          <a:lstStyle/>
          <a:p>
            <a:pPr marL="180000" indent="-180000">
              <a:spcAft>
                <a:spcPts val="1200"/>
              </a:spcAft>
              <a:buClr>
                <a:schemeClr val="bg2"/>
              </a:buClr>
              <a:buSzPct val="95000"/>
              <a:buFont typeface="Wingdings" pitchFamily="2" charset="2"/>
              <a:buChar char="§"/>
            </a:pPr>
            <a:r>
              <a:rPr lang="pl-PL" sz="1000" dirty="0" smtClean="0"/>
              <a:t>w strukturze: (i) bank2bank (zagraniczny bank importera w roli kredytobiorcy), (ii) bezpośredniego kredytu dla importera (ryzyko korporacyjne) lub (iii) </a:t>
            </a:r>
            <a:r>
              <a:rPr lang="pl-PL" sz="1000" dirty="0" err="1" smtClean="0"/>
              <a:t>project</a:t>
            </a:r>
            <a:r>
              <a:rPr lang="pl-PL" sz="1000" dirty="0" smtClean="0"/>
              <a:t> finance (SPV w roli kredytobiorcy),</a:t>
            </a:r>
          </a:p>
          <a:p>
            <a:pPr marL="180000" indent="-180000">
              <a:spcAft>
                <a:spcPts val="1200"/>
              </a:spcAft>
              <a:buClr>
                <a:schemeClr val="bg2"/>
              </a:buClr>
              <a:buSzPct val="95000"/>
              <a:buFont typeface="Wingdings" pitchFamily="2" charset="2"/>
              <a:buChar char="§"/>
            </a:pPr>
            <a:r>
              <a:rPr lang="pl-PL" sz="1000" dirty="0" smtClean="0"/>
              <a:t>w roli kredytodawcy bank polski lub zagraniczny,</a:t>
            </a:r>
          </a:p>
          <a:p>
            <a:pPr marL="180000" indent="-180000">
              <a:spcAft>
                <a:spcPts val="1200"/>
              </a:spcAft>
              <a:buClr>
                <a:schemeClr val="bg2"/>
              </a:buClr>
              <a:buSzPct val="95000"/>
              <a:buFont typeface="Wingdings" pitchFamily="2" charset="2"/>
              <a:buChar char="§"/>
            </a:pPr>
            <a:r>
              <a:rPr lang="pl-PL" sz="1000" dirty="0" smtClean="0"/>
              <a:t>możliwość skorzystania z systemu dopłat budżetu państwa do oprocentowania; kredytów średnio i długoterminowych o stałych stopach procentowych na finansowanie eksportu (Program DOKE).</a:t>
            </a:r>
          </a:p>
          <a:p>
            <a:pPr marL="180000" indent="-180000">
              <a:spcAft>
                <a:spcPts val="1200"/>
              </a:spcAft>
              <a:buClr>
                <a:schemeClr val="bg2"/>
              </a:buClr>
              <a:buSzPct val="95000"/>
              <a:buFont typeface="Wingdings" pitchFamily="2" charset="2"/>
              <a:buChar char="§"/>
            </a:pPr>
            <a:r>
              <a:rPr lang="pl-PL" sz="1000" dirty="0" smtClean="0"/>
              <a:t>Kredyt celowy o średnim lub długim terminie spłaty, udzielany na rzecz zagranicznego dłużnika, z przeznaczeniem na finansowanie kontraktu eksportowego / projektu realizowanego przez polskiego eksportera / generalnego wykonawcę (na finansowanie zakupu polskich towarów i usług).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14"/>
          <p:cNvGrpSpPr>
            <a:grpSpLocks noChangeAspect="1"/>
          </p:cNvGrpSpPr>
          <p:nvPr/>
        </p:nvGrpSpPr>
        <p:grpSpPr bwMode="auto">
          <a:xfrm>
            <a:off x="7812360" y="396000"/>
            <a:ext cx="911070" cy="317862"/>
            <a:chOff x="1525" y="1075"/>
            <a:chExt cx="2700" cy="942"/>
          </a:xfrm>
        </p:grpSpPr>
        <p:sp>
          <p:nvSpPr>
            <p:cNvPr id="8" name="AutoShape 13"/>
            <p:cNvSpPr>
              <a:spLocks noChangeAspect="1" noChangeArrowheads="1" noTextEdit="1"/>
            </p:cNvSpPr>
            <p:nvPr/>
          </p:nvSpPr>
          <p:spPr bwMode="auto">
            <a:xfrm>
              <a:off x="1525" y="1075"/>
              <a:ext cx="2700" cy="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pl-PL"/>
            </a:p>
          </p:txBody>
        </p:sp>
        <p:sp>
          <p:nvSpPr>
            <p:cNvPr id="9" name="Freeform 15"/>
            <p:cNvSpPr>
              <a:spLocks/>
            </p:cNvSpPr>
            <p:nvPr/>
          </p:nvSpPr>
          <p:spPr bwMode="auto">
            <a:xfrm>
              <a:off x="2938" y="1094"/>
              <a:ext cx="1287" cy="930"/>
            </a:xfrm>
            <a:custGeom>
              <a:avLst/>
              <a:gdLst/>
              <a:ahLst/>
              <a:cxnLst>
                <a:cxn ang="0">
                  <a:pos x="538" y="293"/>
                </a:cxn>
                <a:cxn ang="0">
                  <a:pos x="472" y="340"/>
                </a:cxn>
                <a:cxn ang="0">
                  <a:pos x="384" y="361"/>
                </a:cxn>
                <a:cxn ang="0">
                  <a:pos x="211" y="296"/>
                </a:cxn>
                <a:cxn ang="0">
                  <a:pos x="43" y="133"/>
                </a:cxn>
                <a:cxn ang="0">
                  <a:pos x="137" y="43"/>
                </a:cxn>
                <a:cxn ang="0">
                  <a:pos x="202" y="10"/>
                </a:cxn>
                <a:cxn ang="0">
                  <a:pos x="217" y="10"/>
                </a:cxn>
                <a:cxn ang="0">
                  <a:pos x="217" y="0"/>
                </a:cxn>
                <a:cxn ang="0">
                  <a:pos x="100" y="0"/>
                </a:cxn>
                <a:cxn ang="0">
                  <a:pos x="100" y="10"/>
                </a:cxn>
                <a:cxn ang="0">
                  <a:pos x="101" y="10"/>
                </a:cxn>
                <a:cxn ang="0">
                  <a:pos x="120" y="26"/>
                </a:cxn>
                <a:cxn ang="0">
                  <a:pos x="104" y="51"/>
                </a:cxn>
                <a:cxn ang="0">
                  <a:pos x="0" y="149"/>
                </a:cxn>
                <a:cxn ang="0">
                  <a:pos x="0" y="149"/>
                </a:cxn>
                <a:cxn ang="0">
                  <a:pos x="0" y="150"/>
                </a:cxn>
                <a:cxn ang="0">
                  <a:pos x="150" y="296"/>
                </a:cxn>
                <a:cxn ang="0">
                  <a:pos x="252" y="367"/>
                </a:cxn>
                <a:cxn ang="0">
                  <a:pos x="375" y="392"/>
                </a:cxn>
                <a:cxn ang="0">
                  <a:pos x="465" y="367"/>
                </a:cxn>
                <a:cxn ang="0">
                  <a:pos x="545" y="300"/>
                </a:cxn>
                <a:cxn ang="0">
                  <a:pos x="538" y="293"/>
                </a:cxn>
              </a:cxnLst>
              <a:rect l="0" t="0" r="r" b="b"/>
              <a:pathLst>
                <a:path w="545" h="394">
                  <a:moveTo>
                    <a:pt x="538" y="293"/>
                  </a:moveTo>
                  <a:cubicBezTo>
                    <a:pt x="520" y="312"/>
                    <a:pt x="498" y="328"/>
                    <a:pt x="472" y="340"/>
                  </a:cubicBezTo>
                  <a:cubicBezTo>
                    <a:pt x="445" y="353"/>
                    <a:pt x="415" y="360"/>
                    <a:pt x="384" y="361"/>
                  </a:cubicBezTo>
                  <a:cubicBezTo>
                    <a:pt x="319" y="364"/>
                    <a:pt x="258" y="341"/>
                    <a:pt x="211" y="296"/>
                  </a:cubicBezTo>
                  <a:cubicBezTo>
                    <a:pt x="108" y="196"/>
                    <a:pt x="48" y="138"/>
                    <a:pt x="43" y="133"/>
                  </a:cubicBezTo>
                  <a:cubicBezTo>
                    <a:pt x="137" y="43"/>
                    <a:pt x="137" y="43"/>
                    <a:pt x="137" y="43"/>
                  </a:cubicBezTo>
                  <a:cubicBezTo>
                    <a:pt x="157" y="24"/>
                    <a:pt x="183" y="10"/>
                    <a:pt x="202" y="10"/>
                  </a:cubicBezTo>
                  <a:cubicBezTo>
                    <a:pt x="217" y="10"/>
                    <a:pt x="217" y="10"/>
                    <a:pt x="217" y="10"/>
                  </a:cubicBezTo>
                  <a:cubicBezTo>
                    <a:pt x="217" y="0"/>
                    <a:pt x="217" y="0"/>
                    <a:pt x="217" y="0"/>
                  </a:cubicBezTo>
                  <a:cubicBezTo>
                    <a:pt x="100" y="0"/>
                    <a:pt x="100" y="0"/>
                    <a:pt x="100" y="0"/>
                  </a:cubicBezTo>
                  <a:cubicBezTo>
                    <a:pt x="100" y="10"/>
                    <a:pt x="100" y="10"/>
                    <a:pt x="100" y="10"/>
                  </a:cubicBezTo>
                  <a:cubicBezTo>
                    <a:pt x="101" y="10"/>
                    <a:pt x="101" y="10"/>
                    <a:pt x="101" y="10"/>
                  </a:cubicBezTo>
                  <a:cubicBezTo>
                    <a:pt x="114" y="13"/>
                    <a:pt x="120" y="18"/>
                    <a:pt x="120" y="26"/>
                  </a:cubicBezTo>
                  <a:cubicBezTo>
                    <a:pt x="120" y="34"/>
                    <a:pt x="115" y="40"/>
                    <a:pt x="104" y="51"/>
                  </a:cubicBezTo>
                  <a:cubicBezTo>
                    <a:pt x="104" y="51"/>
                    <a:pt x="0" y="149"/>
                    <a:pt x="0" y="149"/>
                  </a:cubicBezTo>
                  <a:cubicBezTo>
                    <a:pt x="0" y="149"/>
                    <a:pt x="0" y="149"/>
                    <a:pt x="0" y="149"/>
                  </a:cubicBezTo>
                  <a:cubicBezTo>
                    <a:pt x="0" y="150"/>
                    <a:pt x="0" y="150"/>
                    <a:pt x="0" y="150"/>
                  </a:cubicBezTo>
                  <a:cubicBezTo>
                    <a:pt x="1" y="150"/>
                    <a:pt x="61" y="208"/>
                    <a:pt x="150" y="296"/>
                  </a:cubicBezTo>
                  <a:cubicBezTo>
                    <a:pt x="180" y="326"/>
                    <a:pt x="216" y="350"/>
                    <a:pt x="252" y="367"/>
                  </a:cubicBezTo>
                  <a:cubicBezTo>
                    <a:pt x="294" y="386"/>
                    <a:pt x="335" y="394"/>
                    <a:pt x="375" y="392"/>
                  </a:cubicBezTo>
                  <a:cubicBezTo>
                    <a:pt x="406" y="390"/>
                    <a:pt x="436" y="382"/>
                    <a:pt x="465" y="367"/>
                  </a:cubicBezTo>
                  <a:cubicBezTo>
                    <a:pt x="494" y="352"/>
                    <a:pt x="521" y="329"/>
                    <a:pt x="545" y="300"/>
                  </a:cubicBezTo>
                  <a:cubicBezTo>
                    <a:pt x="538" y="293"/>
                    <a:pt x="538" y="293"/>
                    <a:pt x="538" y="293"/>
                  </a:cubicBezTo>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10" name="Freeform 16"/>
            <p:cNvSpPr>
              <a:spLocks/>
            </p:cNvSpPr>
            <p:nvPr/>
          </p:nvSpPr>
          <p:spPr bwMode="auto">
            <a:xfrm>
              <a:off x="1523" y="1094"/>
              <a:ext cx="732" cy="699"/>
            </a:xfrm>
            <a:custGeom>
              <a:avLst/>
              <a:gdLst/>
              <a:ahLst/>
              <a:cxnLst>
                <a:cxn ang="0">
                  <a:pos x="252" y="255"/>
                </a:cxn>
                <a:cxn ang="0">
                  <a:pos x="119" y="133"/>
                </a:cxn>
                <a:cxn ang="0">
                  <a:pos x="219" y="43"/>
                </a:cxn>
                <a:cxn ang="0">
                  <a:pos x="285" y="10"/>
                </a:cxn>
                <a:cxn ang="0">
                  <a:pos x="301" y="10"/>
                </a:cxn>
                <a:cxn ang="0">
                  <a:pos x="301" y="0"/>
                </a:cxn>
                <a:cxn ang="0">
                  <a:pos x="180" y="0"/>
                </a:cxn>
                <a:cxn ang="0">
                  <a:pos x="180" y="10"/>
                </a:cxn>
                <a:cxn ang="0">
                  <a:pos x="180" y="10"/>
                </a:cxn>
                <a:cxn ang="0">
                  <a:pos x="200" y="26"/>
                </a:cxn>
                <a:cxn ang="0">
                  <a:pos x="183" y="50"/>
                </a:cxn>
                <a:cxn ang="0">
                  <a:pos x="80" y="144"/>
                </a:cxn>
                <a:cxn ang="0">
                  <a:pos x="80" y="56"/>
                </a:cxn>
                <a:cxn ang="0">
                  <a:pos x="115" y="10"/>
                </a:cxn>
                <a:cxn ang="0">
                  <a:pos x="115" y="10"/>
                </a:cxn>
                <a:cxn ang="0">
                  <a:pos x="115" y="0"/>
                </a:cxn>
                <a:cxn ang="0">
                  <a:pos x="0" y="0"/>
                </a:cxn>
                <a:cxn ang="0">
                  <a:pos x="0" y="10"/>
                </a:cxn>
                <a:cxn ang="0">
                  <a:pos x="1" y="10"/>
                </a:cxn>
                <a:cxn ang="0">
                  <a:pos x="37" y="56"/>
                </a:cxn>
                <a:cxn ang="0">
                  <a:pos x="37" y="240"/>
                </a:cxn>
                <a:cxn ang="0">
                  <a:pos x="27" y="279"/>
                </a:cxn>
                <a:cxn ang="0">
                  <a:pos x="1" y="286"/>
                </a:cxn>
                <a:cxn ang="0">
                  <a:pos x="0" y="286"/>
                </a:cxn>
                <a:cxn ang="0">
                  <a:pos x="0" y="296"/>
                </a:cxn>
                <a:cxn ang="0">
                  <a:pos x="115" y="296"/>
                </a:cxn>
                <a:cxn ang="0">
                  <a:pos x="115" y="286"/>
                </a:cxn>
                <a:cxn ang="0">
                  <a:pos x="115" y="286"/>
                </a:cxn>
                <a:cxn ang="0">
                  <a:pos x="80" y="240"/>
                </a:cxn>
                <a:cxn ang="0">
                  <a:pos x="80" y="153"/>
                </a:cxn>
                <a:cxn ang="0">
                  <a:pos x="234" y="296"/>
                </a:cxn>
                <a:cxn ang="0">
                  <a:pos x="234" y="296"/>
                </a:cxn>
                <a:cxn ang="0">
                  <a:pos x="310" y="296"/>
                </a:cxn>
                <a:cxn ang="0">
                  <a:pos x="310" y="286"/>
                </a:cxn>
                <a:cxn ang="0">
                  <a:pos x="309" y="286"/>
                </a:cxn>
                <a:cxn ang="0">
                  <a:pos x="252" y="255"/>
                </a:cxn>
              </a:cxnLst>
              <a:rect l="0" t="0" r="r" b="b"/>
              <a:pathLst>
                <a:path w="310" h="296">
                  <a:moveTo>
                    <a:pt x="252" y="255"/>
                  </a:moveTo>
                  <a:cubicBezTo>
                    <a:pt x="252" y="255"/>
                    <a:pt x="128" y="140"/>
                    <a:pt x="119" y="133"/>
                  </a:cubicBezTo>
                  <a:cubicBezTo>
                    <a:pt x="219" y="43"/>
                    <a:pt x="219" y="43"/>
                    <a:pt x="219" y="43"/>
                  </a:cubicBezTo>
                  <a:cubicBezTo>
                    <a:pt x="240" y="23"/>
                    <a:pt x="266" y="10"/>
                    <a:pt x="285" y="10"/>
                  </a:cubicBezTo>
                  <a:cubicBezTo>
                    <a:pt x="301" y="10"/>
                    <a:pt x="301" y="10"/>
                    <a:pt x="301" y="10"/>
                  </a:cubicBezTo>
                  <a:cubicBezTo>
                    <a:pt x="301" y="0"/>
                    <a:pt x="301" y="0"/>
                    <a:pt x="301" y="0"/>
                  </a:cubicBezTo>
                  <a:cubicBezTo>
                    <a:pt x="180" y="0"/>
                    <a:pt x="180" y="0"/>
                    <a:pt x="180" y="0"/>
                  </a:cubicBezTo>
                  <a:cubicBezTo>
                    <a:pt x="180" y="10"/>
                    <a:pt x="180" y="10"/>
                    <a:pt x="180" y="10"/>
                  </a:cubicBezTo>
                  <a:cubicBezTo>
                    <a:pt x="180" y="10"/>
                    <a:pt x="180" y="10"/>
                    <a:pt x="180" y="10"/>
                  </a:cubicBezTo>
                  <a:cubicBezTo>
                    <a:pt x="195" y="13"/>
                    <a:pt x="200" y="18"/>
                    <a:pt x="200" y="26"/>
                  </a:cubicBezTo>
                  <a:cubicBezTo>
                    <a:pt x="200" y="34"/>
                    <a:pt x="194" y="41"/>
                    <a:pt x="183" y="50"/>
                  </a:cubicBezTo>
                  <a:cubicBezTo>
                    <a:pt x="183" y="50"/>
                    <a:pt x="91" y="134"/>
                    <a:pt x="80" y="144"/>
                  </a:cubicBezTo>
                  <a:cubicBezTo>
                    <a:pt x="80" y="56"/>
                    <a:pt x="80" y="56"/>
                    <a:pt x="80" y="56"/>
                  </a:cubicBezTo>
                  <a:cubicBezTo>
                    <a:pt x="80" y="22"/>
                    <a:pt x="89" y="10"/>
                    <a:pt x="115" y="10"/>
                  </a:cubicBezTo>
                  <a:cubicBezTo>
                    <a:pt x="115" y="10"/>
                    <a:pt x="115" y="10"/>
                    <a:pt x="115" y="10"/>
                  </a:cubicBezTo>
                  <a:cubicBezTo>
                    <a:pt x="115" y="0"/>
                    <a:pt x="115" y="0"/>
                    <a:pt x="115" y="0"/>
                  </a:cubicBezTo>
                  <a:cubicBezTo>
                    <a:pt x="0" y="0"/>
                    <a:pt x="0" y="0"/>
                    <a:pt x="0" y="0"/>
                  </a:cubicBezTo>
                  <a:cubicBezTo>
                    <a:pt x="0" y="10"/>
                    <a:pt x="0" y="10"/>
                    <a:pt x="0" y="10"/>
                  </a:cubicBezTo>
                  <a:cubicBezTo>
                    <a:pt x="1" y="10"/>
                    <a:pt x="1" y="10"/>
                    <a:pt x="1" y="10"/>
                  </a:cubicBezTo>
                  <a:cubicBezTo>
                    <a:pt x="25" y="10"/>
                    <a:pt x="37" y="17"/>
                    <a:pt x="37" y="56"/>
                  </a:cubicBezTo>
                  <a:cubicBezTo>
                    <a:pt x="37" y="240"/>
                    <a:pt x="37" y="240"/>
                    <a:pt x="37" y="240"/>
                  </a:cubicBezTo>
                  <a:cubicBezTo>
                    <a:pt x="37" y="260"/>
                    <a:pt x="34" y="272"/>
                    <a:pt x="27" y="279"/>
                  </a:cubicBezTo>
                  <a:cubicBezTo>
                    <a:pt x="22" y="284"/>
                    <a:pt x="14" y="286"/>
                    <a:pt x="1" y="286"/>
                  </a:cubicBezTo>
                  <a:cubicBezTo>
                    <a:pt x="0" y="286"/>
                    <a:pt x="0" y="286"/>
                    <a:pt x="0" y="286"/>
                  </a:cubicBezTo>
                  <a:cubicBezTo>
                    <a:pt x="0" y="296"/>
                    <a:pt x="0" y="296"/>
                    <a:pt x="0" y="296"/>
                  </a:cubicBezTo>
                  <a:cubicBezTo>
                    <a:pt x="115" y="296"/>
                    <a:pt x="115" y="296"/>
                    <a:pt x="115" y="296"/>
                  </a:cubicBezTo>
                  <a:cubicBezTo>
                    <a:pt x="115" y="286"/>
                    <a:pt x="115" y="286"/>
                    <a:pt x="115" y="286"/>
                  </a:cubicBezTo>
                  <a:cubicBezTo>
                    <a:pt x="115" y="286"/>
                    <a:pt x="115" y="286"/>
                    <a:pt x="115" y="286"/>
                  </a:cubicBezTo>
                  <a:cubicBezTo>
                    <a:pt x="92" y="286"/>
                    <a:pt x="80" y="279"/>
                    <a:pt x="80" y="240"/>
                  </a:cubicBezTo>
                  <a:cubicBezTo>
                    <a:pt x="80" y="153"/>
                    <a:pt x="80" y="153"/>
                    <a:pt x="80" y="153"/>
                  </a:cubicBezTo>
                  <a:cubicBezTo>
                    <a:pt x="234" y="296"/>
                    <a:pt x="234" y="296"/>
                    <a:pt x="234" y="296"/>
                  </a:cubicBezTo>
                  <a:cubicBezTo>
                    <a:pt x="234" y="296"/>
                    <a:pt x="234" y="296"/>
                    <a:pt x="234" y="296"/>
                  </a:cubicBezTo>
                  <a:cubicBezTo>
                    <a:pt x="310" y="296"/>
                    <a:pt x="310" y="296"/>
                    <a:pt x="310" y="296"/>
                  </a:cubicBezTo>
                  <a:cubicBezTo>
                    <a:pt x="310" y="286"/>
                    <a:pt x="310" y="286"/>
                    <a:pt x="310" y="286"/>
                  </a:cubicBezTo>
                  <a:cubicBezTo>
                    <a:pt x="309" y="286"/>
                    <a:pt x="309" y="286"/>
                    <a:pt x="309" y="286"/>
                  </a:cubicBezTo>
                  <a:cubicBezTo>
                    <a:pt x="287" y="285"/>
                    <a:pt x="278" y="281"/>
                    <a:pt x="252" y="255"/>
                  </a:cubicBez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11" name="Freeform 17"/>
            <p:cNvSpPr>
              <a:spLocks/>
            </p:cNvSpPr>
            <p:nvPr/>
          </p:nvSpPr>
          <p:spPr bwMode="auto">
            <a:xfrm>
              <a:off x="2253" y="1094"/>
              <a:ext cx="748" cy="715"/>
            </a:xfrm>
            <a:custGeom>
              <a:avLst/>
              <a:gdLst/>
              <a:ahLst/>
              <a:cxnLst>
                <a:cxn ang="0">
                  <a:pos x="283" y="240"/>
                </a:cxn>
                <a:cxn ang="0">
                  <a:pos x="283" y="56"/>
                </a:cxn>
                <a:cxn ang="0">
                  <a:pos x="316" y="10"/>
                </a:cxn>
                <a:cxn ang="0">
                  <a:pos x="317" y="10"/>
                </a:cxn>
                <a:cxn ang="0">
                  <a:pos x="317" y="0"/>
                </a:cxn>
                <a:cxn ang="0">
                  <a:pos x="209" y="0"/>
                </a:cxn>
                <a:cxn ang="0">
                  <a:pos x="209" y="10"/>
                </a:cxn>
                <a:cxn ang="0">
                  <a:pos x="209" y="10"/>
                </a:cxn>
                <a:cxn ang="0">
                  <a:pos x="241" y="56"/>
                </a:cxn>
                <a:cxn ang="0">
                  <a:pos x="241" y="234"/>
                </a:cxn>
                <a:cxn ang="0">
                  <a:pos x="154" y="282"/>
                </a:cxn>
                <a:cxn ang="0">
                  <a:pos x="96" y="260"/>
                </a:cxn>
                <a:cxn ang="0">
                  <a:pos x="77" y="205"/>
                </a:cxn>
                <a:cxn ang="0">
                  <a:pos x="77" y="56"/>
                </a:cxn>
                <a:cxn ang="0">
                  <a:pos x="87" y="17"/>
                </a:cxn>
                <a:cxn ang="0">
                  <a:pos x="112" y="10"/>
                </a:cxn>
                <a:cxn ang="0">
                  <a:pos x="112" y="10"/>
                </a:cxn>
                <a:cxn ang="0">
                  <a:pos x="112" y="0"/>
                </a:cxn>
                <a:cxn ang="0">
                  <a:pos x="112" y="0"/>
                </a:cxn>
                <a:cxn ang="0">
                  <a:pos x="1" y="0"/>
                </a:cxn>
                <a:cxn ang="0">
                  <a:pos x="0" y="0"/>
                </a:cxn>
                <a:cxn ang="0">
                  <a:pos x="0" y="10"/>
                </a:cxn>
                <a:cxn ang="0">
                  <a:pos x="1" y="10"/>
                </a:cxn>
                <a:cxn ang="0">
                  <a:pos x="35" y="56"/>
                </a:cxn>
                <a:cxn ang="0">
                  <a:pos x="35" y="201"/>
                </a:cxn>
                <a:cxn ang="0">
                  <a:pos x="63" y="275"/>
                </a:cxn>
                <a:cxn ang="0">
                  <a:pos x="140" y="303"/>
                </a:cxn>
                <a:cxn ang="0">
                  <a:pos x="241" y="256"/>
                </a:cxn>
                <a:cxn ang="0">
                  <a:pos x="241" y="296"/>
                </a:cxn>
                <a:cxn ang="0">
                  <a:pos x="317" y="296"/>
                </a:cxn>
                <a:cxn ang="0">
                  <a:pos x="317" y="286"/>
                </a:cxn>
                <a:cxn ang="0">
                  <a:pos x="316" y="286"/>
                </a:cxn>
                <a:cxn ang="0">
                  <a:pos x="283" y="240"/>
                </a:cxn>
              </a:cxnLst>
              <a:rect l="0" t="0" r="r" b="b"/>
              <a:pathLst>
                <a:path w="317" h="303">
                  <a:moveTo>
                    <a:pt x="283" y="240"/>
                  </a:moveTo>
                  <a:cubicBezTo>
                    <a:pt x="283" y="56"/>
                    <a:pt x="283" y="56"/>
                    <a:pt x="283" y="56"/>
                  </a:cubicBezTo>
                  <a:cubicBezTo>
                    <a:pt x="283" y="22"/>
                    <a:pt x="291" y="10"/>
                    <a:pt x="316" y="10"/>
                  </a:cubicBezTo>
                  <a:cubicBezTo>
                    <a:pt x="317" y="10"/>
                    <a:pt x="317" y="10"/>
                    <a:pt x="317" y="10"/>
                  </a:cubicBezTo>
                  <a:cubicBezTo>
                    <a:pt x="317" y="0"/>
                    <a:pt x="317" y="0"/>
                    <a:pt x="317" y="0"/>
                  </a:cubicBezTo>
                  <a:cubicBezTo>
                    <a:pt x="209" y="0"/>
                    <a:pt x="209" y="0"/>
                    <a:pt x="209" y="0"/>
                  </a:cubicBezTo>
                  <a:cubicBezTo>
                    <a:pt x="209" y="10"/>
                    <a:pt x="209" y="10"/>
                    <a:pt x="209" y="10"/>
                  </a:cubicBezTo>
                  <a:cubicBezTo>
                    <a:pt x="209" y="10"/>
                    <a:pt x="209" y="10"/>
                    <a:pt x="209" y="10"/>
                  </a:cubicBezTo>
                  <a:cubicBezTo>
                    <a:pt x="234" y="11"/>
                    <a:pt x="241" y="22"/>
                    <a:pt x="241" y="56"/>
                  </a:cubicBezTo>
                  <a:cubicBezTo>
                    <a:pt x="241" y="234"/>
                    <a:pt x="241" y="234"/>
                    <a:pt x="241" y="234"/>
                  </a:cubicBezTo>
                  <a:cubicBezTo>
                    <a:pt x="220" y="265"/>
                    <a:pt x="189" y="282"/>
                    <a:pt x="154" y="282"/>
                  </a:cubicBezTo>
                  <a:cubicBezTo>
                    <a:pt x="129" y="282"/>
                    <a:pt x="110" y="275"/>
                    <a:pt x="96" y="260"/>
                  </a:cubicBezTo>
                  <a:cubicBezTo>
                    <a:pt x="84" y="247"/>
                    <a:pt x="77" y="228"/>
                    <a:pt x="77" y="205"/>
                  </a:cubicBezTo>
                  <a:cubicBezTo>
                    <a:pt x="77" y="56"/>
                    <a:pt x="77" y="56"/>
                    <a:pt x="77" y="56"/>
                  </a:cubicBezTo>
                  <a:cubicBezTo>
                    <a:pt x="77" y="36"/>
                    <a:pt x="80" y="24"/>
                    <a:pt x="87" y="17"/>
                  </a:cubicBezTo>
                  <a:cubicBezTo>
                    <a:pt x="92" y="12"/>
                    <a:pt x="99" y="10"/>
                    <a:pt x="112" y="10"/>
                  </a:cubicBezTo>
                  <a:cubicBezTo>
                    <a:pt x="112" y="10"/>
                    <a:pt x="112" y="10"/>
                    <a:pt x="112" y="10"/>
                  </a:cubicBezTo>
                  <a:cubicBezTo>
                    <a:pt x="112" y="0"/>
                    <a:pt x="112" y="0"/>
                    <a:pt x="112" y="0"/>
                  </a:cubicBezTo>
                  <a:cubicBezTo>
                    <a:pt x="112" y="0"/>
                    <a:pt x="112" y="0"/>
                    <a:pt x="112" y="0"/>
                  </a:cubicBezTo>
                  <a:cubicBezTo>
                    <a:pt x="1" y="0"/>
                    <a:pt x="1" y="0"/>
                    <a:pt x="1" y="0"/>
                  </a:cubicBezTo>
                  <a:cubicBezTo>
                    <a:pt x="0" y="0"/>
                    <a:pt x="0" y="0"/>
                    <a:pt x="0" y="0"/>
                  </a:cubicBezTo>
                  <a:cubicBezTo>
                    <a:pt x="0" y="10"/>
                    <a:pt x="0" y="10"/>
                    <a:pt x="0" y="10"/>
                  </a:cubicBezTo>
                  <a:cubicBezTo>
                    <a:pt x="1" y="10"/>
                    <a:pt x="1" y="10"/>
                    <a:pt x="1" y="10"/>
                  </a:cubicBezTo>
                  <a:cubicBezTo>
                    <a:pt x="24" y="10"/>
                    <a:pt x="35" y="17"/>
                    <a:pt x="35" y="56"/>
                  </a:cubicBezTo>
                  <a:cubicBezTo>
                    <a:pt x="35" y="201"/>
                    <a:pt x="35" y="201"/>
                    <a:pt x="35" y="201"/>
                  </a:cubicBezTo>
                  <a:cubicBezTo>
                    <a:pt x="35" y="231"/>
                    <a:pt x="45" y="257"/>
                    <a:pt x="63" y="275"/>
                  </a:cubicBezTo>
                  <a:cubicBezTo>
                    <a:pt x="82" y="294"/>
                    <a:pt x="107" y="303"/>
                    <a:pt x="140" y="303"/>
                  </a:cubicBezTo>
                  <a:cubicBezTo>
                    <a:pt x="180" y="303"/>
                    <a:pt x="211" y="289"/>
                    <a:pt x="241" y="256"/>
                  </a:cubicBezTo>
                  <a:cubicBezTo>
                    <a:pt x="241" y="296"/>
                    <a:pt x="241" y="296"/>
                    <a:pt x="241" y="296"/>
                  </a:cubicBezTo>
                  <a:cubicBezTo>
                    <a:pt x="317" y="296"/>
                    <a:pt x="317" y="296"/>
                    <a:pt x="317" y="296"/>
                  </a:cubicBezTo>
                  <a:cubicBezTo>
                    <a:pt x="317" y="286"/>
                    <a:pt x="317" y="286"/>
                    <a:pt x="317" y="286"/>
                  </a:cubicBezTo>
                  <a:cubicBezTo>
                    <a:pt x="316" y="286"/>
                    <a:pt x="316" y="286"/>
                    <a:pt x="316" y="286"/>
                  </a:cubicBezTo>
                  <a:cubicBezTo>
                    <a:pt x="294" y="286"/>
                    <a:pt x="283" y="279"/>
                    <a:pt x="283" y="240"/>
                  </a:cubicBez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12" name="Freeform 18"/>
            <p:cNvSpPr>
              <a:spLocks noEditPoints="1"/>
            </p:cNvSpPr>
            <p:nvPr/>
          </p:nvSpPr>
          <p:spPr bwMode="auto">
            <a:xfrm>
              <a:off x="3429" y="1077"/>
              <a:ext cx="716" cy="732"/>
            </a:xfrm>
            <a:custGeom>
              <a:avLst/>
              <a:gdLst/>
              <a:ahLst/>
              <a:cxnLst>
                <a:cxn ang="0">
                  <a:pos x="50" y="117"/>
                </a:cxn>
                <a:cxn ang="0">
                  <a:pos x="88" y="41"/>
                </a:cxn>
                <a:cxn ang="0">
                  <a:pos x="164" y="12"/>
                </a:cxn>
                <a:cxn ang="0">
                  <a:pos x="257" y="117"/>
                </a:cxn>
                <a:cxn ang="0">
                  <a:pos x="50" y="117"/>
                </a:cxn>
                <a:cxn ang="0">
                  <a:pos x="280" y="249"/>
                </a:cxn>
                <a:cxn ang="0">
                  <a:pos x="165" y="298"/>
                </a:cxn>
                <a:cxn ang="0">
                  <a:pos x="83" y="264"/>
                </a:cxn>
                <a:cxn ang="0">
                  <a:pos x="54" y="217"/>
                </a:cxn>
                <a:cxn ang="0">
                  <a:pos x="46" y="157"/>
                </a:cxn>
                <a:cxn ang="0">
                  <a:pos x="47" y="132"/>
                </a:cxn>
                <a:cxn ang="0">
                  <a:pos x="302" y="132"/>
                </a:cxn>
                <a:cxn ang="0">
                  <a:pos x="303" y="132"/>
                </a:cxn>
                <a:cxn ang="0">
                  <a:pos x="303" y="131"/>
                </a:cxn>
                <a:cxn ang="0">
                  <a:pos x="263" y="40"/>
                </a:cxn>
                <a:cxn ang="0">
                  <a:pos x="219" y="11"/>
                </a:cxn>
                <a:cxn ang="0">
                  <a:pos x="162" y="0"/>
                </a:cxn>
                <a:cxn ang="0">
                  <a:pos x="46" y="44"/>
                </a:cxn>
                <a:cxn ang="0">
                  <a:pos x="0" y="155"/>
                </a:cxn>
                <a:cxn ang="0">
                  <a:pos x="45" y="263"/>
                </a:cxn>
                <a:cxn ang="0">
                  <a:pos x="97" y="298"/>
                </a:cxn>
                <a:cxn ang="0">
                  <a:pos x="165" y="310"/>
                </a:cxn>
                <a:cxn ang="0">
                  <a:pos x="259" y="282"/>
                </a:cxn>
                <a:cxn ang="0">
                  <a:pos x="287" y="256"/>
                </a:cxn>
                <a:cxn ang="0">
                  <a:pos x="280" y="249"/>
                </a:cxn>
              </a:cxnLst>
              <a:rect l="0" t="0" r="r" b="b"/>
              <a:pathLst>
                <a:path w="303" h="310">
                  <a:moveTo>
                    <a:pt x="50" y="117"/>
                  </a:moveTo>
                  <a:cubicBezTo>
                    <a:pt x="55" y="86"/>
                    <a:pt x="69" y="59"/>
                    <a:pt x="88" y="41"/>
                  </a:cubicBezTo>
                  <a:cubicBezTo>
                    <a:pt x="108" y="22"/>
                    <a:pt x="134" y="12"/>
                    <a:pt x="164" y="12"/>
                  </a:cubicBezTo>
                  <a:cubicBezTo>
                    <a:pt x="217" y="12"/>
                    <a:pt x="251" y="51"/>
                    <a:pt x="257" y="117"/>
                  </a:cubicBezTo>
                  <a:cubicBezTo>
                    <a:pt x="50" y="117"/>
                    <a:pt x="50" y="117"/>
                    <a:pt x="50" y="117"/>
                  </a:cubicBezTo>
                  <a:moveTo>
                    <a:pt x="280" y="249"/>
                  </a:moveTo>
                  <a:cubicBezTo>
                    <a:pt x="269" y="261"/>
                    <a:pt x="229" y="298"/>
                    <a:pt x="165" y="298"/>
                  </a:cubicBezTo>
                  <a:cubicBezTo>
                    <a:pt x="133" y="298"/>
                    <a:pt x="105" y="287"/>
                    <a:pt x="83" y="264"/>
                  </a:cubicBezTo>
                  <a:cubicBezTo>
                    <a:pt x="71" y="251"/>
                    <a:pt x="61" y="235"/>
                    <a:pt x="54" y="217"/>
                  </a:cubicBezTo>
                  <a:cubicBezTo>
                    <a:pt x="48" y="198"/>
                    <a:pt x="45" y="178"/>
                    <a:pt x="46" y="157"/>
                  </a:cubicBezTo>
                  <a:cubicBezTo>
                    <a:pt x="46" y="137"/>
                    <a:pt x="47" y="133"/>
                    <a:pt x="47" y="132"/>
                  </a:cubicBezTo>
                  <a:cubicBezTo>
                    <a:pt x="302" y="132"/>
                    <a:pt x="302" y="132"/>
                    <a:pt x="302" y="132"/>
                  </a:cubicBezTo>
                  <a:cubicBezTo>
                    <a:pt x="303" y="132"/>
                    <a:pt x="303" y="132"/>
                    <a:pt x="303" y="132"/>
                  </a:cubicBezTo>
                  <a:cubicBezTo>
                    <a:pt x="303" y="131"/>
                    <a:pt x="303" y="131"/>
                    <a:pt x="303" y="131"/>
                  </a:cubicBezTo>
                  <a:cubicBezTo>
                    <a:pt x="301" y="96"/>
                    <a:pt x="287" y="64"/>
                    <a:pt x="263" y="40"/>
                  </a:cubicBezTo>
                  <a:cubicBezTo>
                    <a:pt x="250" y="27"/>
                    <a:pt x="235" y="18"/>
                    <a:pt x="219" y="11"/>
                  </a:cubicBezTo>
                  <a:cubicBezTo>
                    <a:pt x="201" y="4"/>
                    <a:pt x="182" y="0"/>
                    <a:pt x="162" y="0"/>
                  </a:cubicBezTo>
                  <a:cubicBezTo>
                    <a:pt x="117" y="0"/>
                    <a:pt x="76" y="16"/>
                    <a:pt x="46" y="44"/>
                  </a:cubicBezTo>
                  <a:cubicBezTo>
                    <a:pt x="17" y="73"/>
                    <a:pt x="0" y="112"/>
                    <a:pt x="0" y="155"/>
                  </a:cubicBezTo>
                  <a:cubicBezTo>
                    <a:pt x="0" y="196"/>
                    <a:pt x="16" y="235"/>
                    <a:pt x="45" y="263"/>
                  </a:cubicBezTo>
                  <a:cubicBezTo>
                    <a:pt x="60" y="278"/>
                    <a:pt x="77" y="290"/>
                    <a:pt x="97" y="298"/>
                  </a:cubicBezTo>
                  <a:cubicBezTo>
                    <a:pt x="118" y="306"/>
                    <a:pt x="141" y="310"/>
                    <a:pt x="165" y="310"/>
                  </a:cubicBezTo>
                  <a:cubicBezTo>
                    <a:pt x="208" y="310"/>
                    <a:pt x="239" y="295"/>
                    <a:pt x="259" y="282"/>
                  </a:cubicBezTo>
                  <a:cubicBezTo>
                    <a:pt x="273" y="272"/>
                    <a:pt x="283" y="262"/>
                    <a:pt x="287" y="256"/>
                  </a:cubicBezTo>
                  <a:lnTo>
                    <a:pt x="280" y="249"/>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grpSp>
      <p:sp>
        <p:nvSpPr>
          <p:cNvPr id="13" name="Title 1"/>
          <p:cNvSpPr txBox="1">
            <a:spLocks/>
          </p:cNvSpPr>
          <p:nvPr/>
        </p:nvSpPr>
        <p:spPr>
          <a:xfrm>
            <a:off x="547688" y="1707654"/>
            <a:ext cx="4320728" cy="1080120"/>
          </a:xfrm>
          <a:prstGeom prst="rect">
            <a:avLst/>
          </a:prstGeom>
        </p:spPr>
        <p:txBody>
          <a:bodyPr vert="horz" lIns="0" tIns="0" rIns="0" bIns="0" numCol="1" rtlCol="0" anchor="t" anchorCtr="0">
            <a:noAutofit/>
          </a:bodyPr>
          <a:lstStyle/>
          <a:p>
            <a:pPr lvl="0">
              <a:spcBef>
                <a:spcPct val="0"/>
              </a:spcBef>
            </a:pPr>
            <a:r>
              <a:rPr lang="pl-PL" sz="3200" b="1" dirty="0" smtClean="0">
                <a:solidFill>
                  <a:schemeClr val="tx2"/>
                </a:solidFill>
                <a:latin typeface="+mj-lt"/>
                <a:ea typeface="+mj-ea"/>
                <a:cs typeface="+mj-cs"/>
              </a:rPr>
              <a:t>Finansowanie </a:t>
            </a:r>
            <a:br>
              <a:rPr lang="pl-PL" sz="3200" b="1" dirty="0" smtClean="0">
                <a:solidFill>
                  <a:schemeClr val="tx2"/>
                </a:solidFill>
                <a:latin typeface="+mj-lt"/>
                <a:ea typeface="+mj-ea"/>
                <a:cs typeface="+mj-cs"/>
              </a:rPr>
            </a:br>
            <a:r>
              <a:rPr lang="pl-PL" sz="3200" b="1" dirty="0" smtClean="0">
                <a:solidFill>
                  <a:schemeClr val="tx2"/>
                </a:solidFill>
                <a:latin typeface="+mj-lt"/>
                <a:ea typeface="+mj-ea"/>
                <a:cs typeface="+mj-cs"/>
              </a:rPr>
              <a:t>i ubezpieczenie transakcji handlowych oraz inwestycji polskich firm</a:t>
            </a:r>
          </a:p>
        </p:txBody>
      </p:sp>
      <p:sp>
        <p:nvSpPr>
          <p:cNvPr id="15" name="Title 1"/>
          <p:cNvSpPr txBox="1">
            <a:spLocks/>
          </p:cNvSpPr>
          <p:nvPr/>
        </p:nvSpPr>
        <p:spPr>
          <a:xfrm>
            <a:off x="547688" y="3867547"/>
            <a:ext cx="4320728" cy="648419"/>
          </a:xfrm>
          <a:prstGeom prst="rect">
            <a:avLst/>
          </a:prstGeom>
        </p:spPr>
        <p:txBody>
          <a:bodyPr vert="horz" lIns="0" tIns="0" rIns="0" bIns="0" numCol="1" rtlCol="0" anchor="t" anchorCtr="0">
            <a:noAutofit/>
          </a:bodyPr>
          <a:lstStyle/>
          <a:p>
            <a:pPr lvl="0">
              <a:spcBef>
                <a:spcPct val="0"/>
              </a:spcBef>
            </a:pPr>
            <a:r>
              <a:rPr lang="pl-PL" dirty="0" smtClean="0">
                <a:solidFill>
                  <a:schemeClr val="tx2"/>
                </a:solidFill>
                <a:latin typeface="+mj-lt"/>
                <a:ea typeface="+mj-ea"/>
                <a:cs typeface="+mj-cs"/>
              </a:rPr>
              <a:t>EXPORT-INVEST LUBELSKIE</a:t>
            </a:r>
          </a:p>
          <a:p>
            <a:pPr lvl="0">
              <a:spcBef>
                <a:spcPct val="0"/>
              </a:spcBef>
            </a:pPr>
            <a:r>
              <a:rPr lang="pl-PL" dirty="0" smtClean="0">
                <a:solidFill>
                  <a:schemeClr val="tx2"/>
                </a:solidFill>
                <a:latin typeface="+mj-lt"/>
                <a:ea typeface="+mj-ea"/>
                <a:cs typeface="+mj-cs"/>
              </a:rPr>
              <a:t>Lublin, 17 marca 201t roku</a:t>
            </a:r>
          </a:p>
        </p:txBody>
      </p:sp>
      <p:cxnSp>
        <p:nvCxnSpPr>
          <p:cNvPr id="16" name="Straight Connector 29"/>
          <p:cNvCxnSpPr/>
          <p:nvPr/>
        </p:nvCxnSpPr>
        <p:spPr>
          <a:xfrm>
            <a:off x="547688" y="3723531"/>
            <a:ext cx="4321175" cy="347"/>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31"/>
          <p:cNvSpPr>
            <a:spLocks noGrp="1"/>
          </p:cNvSpPr>
          <p:nvPr>
            <p:ph type="body" sz="quarter" idx="10"/>
          </p:nvPr>
        </p:nvSpPr>
        <p:spPr/>
        <p:txBody>
          <a:bodyPr/>
          <a:lstStyle/>
          <a:p>
            <a:pPr marL="0" indent="0"/>
            <a:r>
              <a:rPr lang="pl-PL" dirty="0" smtClean="0"/>
              <a:t>Schemat transakcji ubezpieczeniowej z ubezpieczeniem kredytu dla nabywcy</a:t>
            </a:r>
          </a:p>
        </p:txBody>
      </p:sp>
      <p:grpSp>
        <p:nvGrpSpPr>
          <p:cNvPr id="2" name="Grupa 37"/>
          <p:cNvGrpSpPr>
            <a:grpSpLocks noChangeAspect="1"/>
          </p:cNvGrpSpPr>
          <p:nvPr/>
        </p:nvGrpSpPr>
        <p:grpSpPr>
          <a:xfrm>
            <a:off x="1979712" y="1347614"/>
            <a:ext cx="6585198" cy="3558589"/>
            <a:chOff x="251521" y="1196752"/>
            <a:chExt cx="8424167" cy="5104113"/>
          </a:xfrm>
        </p:grpSpPr>
        <p:sp>
          <p:nvSpPr>
            <p:cNvPr id="39" name="pole tekstowe 38"/>
            <p:cNvSpPr txBox="1"/>
            <p:nvPr/>
          </p:nvSpPr>
          <p:spPr>
            <a:xfrm>
              <a:off x="1979612" y="1341438"/>
              <a:ext cx="1728787" cy="1271507"/>
            </a:xfrm>
            <a:prstGeom prst="rect">
              <a:avLst/>
            </a:prstGeom>
            <a:solidFill>
              <a:schemeClr val="bg1"/>
            </a:solidFill>
            <a:ln>
              <a:solidFill>
                <a:schemeClr val="bg1">
                  <a:lumMod val="65000"/>
                </a:schemeClr>
              </a:solidFill>
            </a:ln>
            <a:effectLst>
              <a:outerShdw blurRad="50800" dist="38100" algn="l" rotWithShape="0">
                <a:prstClr val="black">
                  <a:alpha val="40000"/>
                </a:prstClr>
              </a:outerShdw>
            </a:effectLst>
          </p:spPr>
          <p:txBody>
            <a:bodyPr>
              <a:spAutoFit/>
            </a:bodyPr>
            <a:lstStyle/>
            <a:p>
              <a:pPr algn="ctr">
                <a:defRPr/>
              </a:pPr>
              <a:endParaRPr lang="pl-PL" sz="1400" dirty="0" smtClean="0">
                <a:solidFill>
                  <a:srgbClr val="002060"/>
                </a:solidFill>
                <a:latin typeface="+mn-lt"/>
              </a:endParaRPr>
            </a:p>
            <a:p>
              <a:pPr algn="ctr">
                <a:defRPr/>
              </a:pPr>
              <a:r>
                <a:rPr lang="pl-PL" sz="1400" dirty="0" smtClean="0">
                  <a:solidFill>
                    <a:srgbClr val="002060"/>
                  </a:solidFill>
                  <a:latin typeface="+mn-lt"/>
                </a:rPr>
                <a:t>Eksporter</a:t>
              </a:r>
              <a:endParaRPr lang="pl-PL" sz="1400" dirty="0">
                <a:solidFill>
                  <a:srgbClr val="002060"/>
                </a:solidFill>
                <a:latin typeface="+mn-lt"/>
              </a:endParaRPr>
            </a:p>
            <a:p>
              <a:pPr algn="ctr">
                <a:defRPr/>
              </a:pPr>
              <a:endParaRPr lang="pl-PL" sz="1400" dirty="0">
                <a:solidFill>
                  <a:srgbClr val="002060"/>
                </a:solidFill>
                <a:latin typeface="+mn-lt"/>
              </a:endParaRPr>
            </a:p>
          </p:txBody>
        </p:sp>
        <p:sp>
          <p:nvSpPr>
            <p:cNvPr id="40" name="pole tekstowe 39"/>
            <p:cNvSpPr txBox="1"/>
            <p:nvPr/>
          </p:nvSpPr>
          <p:spPr>
            <a:xfrm>
              <a:off x="6659563" y="1341438"/>
              <a:ext cx="2016125" cy="1271507"/>
            </a:xfrm>
            <a:prstGeom prst="rect">
              <a:avLst/>
            </a:prstGeom>
            <a:solidFill>
              <a:schemeClr val="bg1"/>
            </a:solidFill>
            <a:ln>
              <a:solidFill>
                <a:schemeClr val="bg1">
                  <a:lumMod val="65000"/>
                </a:schemeClr>
              </a:solidFill>
            </a:ln>
            <a:effectLst>
              <a:outerShdw blurRad="50800" dist="38100" algn="l" rotWithShape="0">
                <a:prstClr val="black">
                  <a:alpha val="40000"/>
                </a:prstClr>
              </a:outerShdw>
            </a:effectLst>
          </p:spPr>
          <p:txBody>
            <a:bodyPr>
              <a:spAutoFit/>
            </a:bodyPr>
            <a:lstStyle/>
            <a:p>
              <a:pPr algn="ctr">
                <a:defRPr/>
              </a:pPr>
              <a:endParaRPr lang="pl-PL" sz="1400" dirty="0" smtClean="0">
                <a:solidFill>
                  <a:srgbClr val="002060"/>
                </a:solidFill>
                <a:latin typeface="+mn-lt"/>
              </a:endParaRPr>
            </a:p>
            <a:p>
              <a:pPr algn="ctr">
                <a:defRPr/>
              </a:pPr>
              <a:r>
                <a:rPr lang="pl-PL" sz="1400" dirty="0" smtClean="0">
                  <a:solidFill>
                    <a:srgbClr val="002060"/>
                  </a:solidFill>
                  <a:latin typeface="+mn-lt"/>
                </a:rPr>
                <a:t>Importer</a:t>
              </a:r>
              <a:endParaRPr lang="pl-PL" sz="1400" dirty="0">
                <a:solidFill>
                  <a:srgbClr val="002060"/>
                </a:solidFill>
                <a:latin typeface="+mn-lt"/>
              </a:endParaRPr>
            </a:p>
            <a:p>
              <a:pPr algn="ctr">
                <a:defRPr/>
              </a:pPr>
              <a:endParaRPr lang="pl-PL" sz="1400" dirty="0">
                <a:solidFill>
                  <a:srgbClr val="002060"/>
                </a:solidFill>
                <a:latin typeface="+mn-lt"/>
              </a:endParaRPr>
            </a:p>
          </p:txBody>
        </p:sp>
        <p:sp>
          <p:nvSpPr>
            <p:cNvPr id="41" name="pole tekstowe 40"/>
            <p:cNvSpPr txBox="1"/>
            <p:nvPr/>
          </p:nvSpPr>
          <p:spPr>
            <a:xfrm>
              <a:off x="6300788" y="5159374"/>
              <a:ext cx="2374900" cy="900650"/>
            </a:xfrm>
            <a:prstGeom prst="rect">
              <a:avLst/>
            </a:prstGeom>
            <a:solidFill>
              <a:schemeClr val="bg1"/>
            </a:solidFill>
            <a:ln>
              <a:solidFill>
                <a:schemeClr val="bg1">
                  <a:lumMod val="65000"/>
                </a:schemeClr>
              </a:solidFill>
            </a:ln>
            <a:effectLst>
              <a:outerShdw blurRad="50800" dist="38100" algn="l" rotWithShape="0">
                <a:prstClr val="black">
                  <a:alpha val="40000"/>
                </a:prstClr>
              </a:outerShdw>
            </a:effectLst>
          </p:spPr>
          <p:txBody>
            <a:bodyPr>
              <a:spAutoFit/>
            </a:bodyPr>
            <a:lstStyle/>
            <a:p>
              <a:pPr algn="ctr">
                <a:defRPr/>
              </a:pPr>
              <a:r>
                <a:rPr lang="pl-PL" sz="1400" dirty="0">
                  <a:solidFill>
                    <a:srgbClr val="002060"/>
                  </a:solidFill>
                  <a:latin typeface="+mn-lt"/>
                </a:rPr>
                <a:t>Bank Importera /kredytobiorca</a:t>
              </a:r>
              <a:r>
                <a:rPr lang="pl-PL" sz="1400" dirty="0" smtClean="0">
                  <a:solidFill>
                    <a:srgbClr val="002060"/>
                  </a:solidFill>
                  <a:latin typeface="+mn-lt"/>
                </a:rPr>
                <a:t>/ </a:t>
              </a:r>
              <a:endParaRPr lang="pl-PL" sz="1400" dirty="0">
                <a:solidFill>
                  <a:srgbClr val="002060"/>
                </a:solidFill>
                <a:latin typeface="+mn-lt"/>
              </a:endParaRPr>
            </a:p>
          </p:txBody>
        </p:sp>
        <p:sp>
          <p:nvSpPr>
            <p:cNvPr id="42" name="pole tekstowe 41"/>
            <p:cNvSpPr txBox="1"/>
            <p:nvPr/>
          </p:nvSpPr>
          <p:spPr>
            <a:xfrm>
              <a:off x="539750" y="5157787"/>
              <a:ext cx="2520950" cy="900650"/>
            </a:xfrm>
            <a:prstGeom prst="rect">
              <a:avLst/>
            </a:prstGeom>
            <a:solidFill>
              <a:schemeClr val="bg1"/>
            </a:solidFill>
            <a:ln>
              <a:solidFill>
                <a:schemeClr val="bg1">
                  <a:lumMod val="65000"/>
                </a:schemeClr>
              </a:solidFill>
            </a:ln>
            <a:effectLst>
              <a:outerShdw blurRad="50800" dist="38100" algn="l" rotWithShape="0">
                <a:prstClr val="black">
                  <a:alpha val="40000"/>
                </a:prstClr>
              </a:outerShdw>
            </a:effectLst>
          </p:spPr>
          <p:txBody>
            <a:bodyPr>
              <a:spAutoFit/>
            </a:bodyPr>
            <a:lstStyle/>
            <a:p>
              <a:pPr algn="ctr">
                <a:defRPr/>
              </a:pPr>
              <a:r>
                <a:rPr lang="pl-PL" sz="1400" dirty="0">
                  <a:solidFill>
                    <a:srgbClr val="002060"/>
                  </a:solidFill>
                  <a:latin typeface="+mn-lt"/>
                </a:rPr>
                <a:t>Bank finansujący</a:t>
              </a:r>
            </a:p>
            <a:p>
              <a:pPr algn="ctr">
                <a:defRPr/>
              </a:pPr>
              <a:r>
                <a:rPr lang="pl-PL" sz="1400" dirty="0">
                  <a:solidFill>
                    <a:srgbClr val="002060"/>
                  </a:solidFill>
                  <a:latin typeface="+mn-lt"/>
                </a:rPr>
                <a:t>/kredytodawca</a:t>
              </a:r>
              <a:r>
                <a:rPr lang="pl-PL" sz="1400" dirty="0" smtClean="0">
                  <a:solidFill>
                    <a:srgbClr val="002060"/>
                  </a:solidFill>
                  <a:latin typeface="+mn-lt"/>
                </a:rPr>
                <a:t>/</a:t>
              </a:r>
              <a:endParaRPr lang="pl-PL" sz="1400" dirty="0">
                <a:solidFill>
                  <a:srgbClr val="002060"/>
                </a:solidFill>
                <a:latin typeface="+mn-lt"/>
              </a:endParaRPr>
            </a:p>
          </p:txBody>
        </p:sp>
        <p:cxnSp>
          <p:nvCxnSpPr>
            <p:cNvPr id="43" name="Łącznik prosty ze strzałką 42"/>
            <p:cNvCxnSpPr/>
            <p:nvPr/>
          </p:nvCxnSpPr>
          <p:spPr bwMode="auto">
            <a:xfrm>
              <a:off x="3852863" y="1484313"/>
              <a:ext cx="2663825" cy="0"/>
            </a:xfrm>
            <a:prstGeom prst="straightConnector1">
              <a:avLst/>
            </a:prstGeom>
            <a:noFill/>
            <a:ln w="22225" cap="flat" cmpd="sng" algn="ctr">
              <a:solidFill>
                <a:schemeClr val="bg1">
                  <a:lumMod val="50000"/>
                </a:schemeClr>
              </a:solidFill>
              <a:prstDash val="solid"/>
              <a:round/>
              <a:headEnd type="arrow"/>
              <a:tailEnd type="arrow"/>
            </a:ln>
            <a:effectLst/>
          </p:spPr>
        </p:cxnSp>
        <p:cxnSp>
          <p:nvCxnSpPr>
            <p:cNvPr id="44" name="Łącznik prosty ze strzałką 43"/>
            <p:cNvCxnSpPr/>
            <p:nvPr/>
          </p:nvCxnSpPr>
          <p:spPr bwMode="auto">
            <a:xfrm>
              <a:off x="3203848" y="5589240"/>
              <a:ext cx="3024336" cy="0"/>
            </a:xfrm>
            <a:prstGeom prst="straightConnector1">
              <a:avLst/>
            </a:prstGeom>
            <a:noFill/>
            <a:ln w="22225" cap="flat" cmpd="sng" algn="ctr">
              <a:solidFill>
                <a:schemeClr val="bg1">
                  <a:lumMod val="50000"/>
                </a:schemeClr>
              </a:solidFill>
              <a:prstDash val="dash"/>
              <a:round/>
              <a:headEnd type="arrow"/>
              <a:tailEnd type="none"/>
            </a:ln>
            <a:effectLst/>
          </p:spPr>
        </p:cxnSp>
        <p:cxnSp>
          <p:nvCxnSpPr>
            <p:cNvPr id="45" name="Łącznik prosty ze strzałką 44"/>
            <p:cNvCxnSpPr/>
            <p:nvPr/>
          </p:nvCxnSpPr>
          <p:spPr bwMode="auto">
            <a:xfrm>
              <a:off x="3851920" y="1988840"/>
              <a:ext cx="2663825" cy="0"/>
            </a:xfrm>
            <a:prstGeom prst="straightConnector1">
              <a:avLst/>
            </a:prstGeom>
            <a:noFill/>
            <a:ln w="22225" cap="flat" cmpd="sng" algn="ctr">
              <a:solidFill>
                <a:schemeClr val="bg1">
                  <a:lumMod val="50000"/>
                </a:schemeClr>
              </a:solidFill>
              <a:prstDash val="solid"/>
              <a:round/>
              <a:headEnd type="none" w="med" len="med"/>
              <a:tailEnd type="arrow"/>
            </a:ln>
            <a:effectLst/>
          </p:spPr>
        </p:cxnSp>
        <p:cxnSp>
          <p:nvCxnSpPr>
            <p:cNvPr id="46" name="Łącznik prosty ze strzałką 45"/>
            <p:cNvCxnSpPr/>
            <p:nvPr/>
          </p:nvCxnSpPr>
          <p:spPr bwMode="auto">
            <a:xfrm flipH="1">
              <a:off x="3203848" y="5445224"/>
              <a:ext cx="2952328" cy="0"/>
            </a:xfrm>
            <a:prstGeom prst="straightConnector1">
              <a:avLst/>
            </a:prstGeom>
            <a:noFill/>
            <a:ln w="22225" cap="flat" cmpd="sng" algn="ctr">
              <a:solidFill>
                <a:schemeClr val="bg1">
                  <a:lumMod val="50000"/>
                </a:schemeClr>
              </a:solidFill>
              <a:prstDash val="dash"/>
              <a:round/>
              <a:headEnd type="arrow" w="med" len="med"/>
              <a:tailEnd type="arrow"/>
            </a:ln>
            <a:effectLst/>
          </p:spPr>
        </p:cxnSp>
        <p:cxnSp>
          <p:nvCxnSpPr>
            <p:cNvPr id="47" name="Łącznik prosty ze strzałką 46"/>
            <p:cNvCxnSpPr/>
            <p:nvPr/>
          </p:nvCxnSpPr>
          <p:spPr bwMode="auto">
            <a:xfrm flipV="1">
              <a:off x="2339752" y="2745977"/>
              <a:ext cx="583156" cy="2339210"/>
            </a:xfrm>
            <a:prstGeom prst="straightConnector1">
              <a:avLst/>
            </a:prstGeom>
            <a:noFill/>
            <a:ln w="22225" cap="flat" cmpd="sng" algn="ctr">
              <a:solidFill>
                <a:schemeClr val="bg1">
                  <a:lumMod val="50000"/>
                </a:schemeClr>
              </a:solidFill>
              <a:prstDash val="solid"/>
              <a:round/>
              <a:headEnd type="none" w="med" len="med"/>
              <a:tailEnd type="arrow"/>
            </a:ln>
            <a:effectLst/>
          </p:spPr>
        </p:cxnSp>
        <p:cxnSp>
          <p:nvCxnSpPr>
            <p:cNvPr id="48" name="Łącznik prosty ze strzałką 47"/>
            <p:cNvCxnSpPr/>
            <p:nvPr/>
          </p:nvCxnSpPr>
          <p:spPr bwMode="auto">
            <a:xfrm flipH="1">
              <a:off x="2195737" y="2745977"/>
              <a:ext cx="542938" cy="2339207"/>
            </a:xfrm>
            <a:prstGeom prst="straightConnector1">
              <a:avLst/>
            </a:prstGeom>
            <a:noFill/>
            <a:ln w="22225" cap="flat" cmpd="sng" algn="ctr">
              <a:solidFill>
                <a:schemeClr val="bg1">
                  <a:lumMod val="50000"/>
                </a:schemeClr>
              </a:solidFill>
              <a:prstDash val="solid"/>
              <a:round/>
              <a:headEnd type="none" w="med" len="med"/>
              <a:tailEnd type="arrow"/>
            </a:ln>
            <a:effectLst/>
          </p:spPr>
        </p:cxnSp>
        <p:cxnSp>
          <p:nvCxnSpPr>
            <p:cNvPr id="49" name="Łącznik prosty ze strzałką 48"/>
            <p:cNvCxnSpPr/>
            <p:nvPr/>
          </p:nvCxnSpPr>
          <p:spPr bwMode="auto">
            <a:xfrm>
              <a:off x="1043608" y="2780928"/>
              <a:ext cx="648072" cy="2304256"/>
            </a:xfrm>
            <a:prstGeom prst="straightConnector1">
              <a:avLst/>
            </a:prstGeom>
            <a:noFill/>
            <a:ln w="22225" cap="flat" cmpd="sng" algn="ctr">
              <a:solidFill>
                <a:schemeClr val="bg1">
                  <a:lumMod val="50000"/>
                </a:schemeClr>
              </a:solidFill>
              <a:prstDash val="solid"/>
              <a:round/>
              <a:headEnd type="none" w="med" len="med"/>
              <a:tailEnd type="arrow"/>
            </a:ln>
            <a:effectLst/>
          </p:spPr>
        </p:cxnSp>
        <p:cxnSp>
          <p:nvCxnSpPr>
            <p:cNvPr id="50" name="Łącznik prosty ze strzałką 49"/>
            <p:cNvCxnSpPr/>
            <p:nvPr/>
          </p:nvCxnSpPr>
          <p:spPr bwMode="auto">
            <a:xfrm>
              <a:off x="827584" y="2708920"/>
              <a:ext cx="647898" cy="2375843"/>
            </a:xfrm>
            <a:prstGeom prst="straightConnector1">
              <a:avLst/>
            </a:prstGeom>
            <a:noFill/>
            <a:ln w="22225" cap="flat" cmpd="sng" algn="ctr">
              <a:solidFill>
                <a:schemeClr val="bg1">
                  <a:lumMod val="50000"/>
                </a:schemeClr>
              </a:solidFill>
              <a:prstDash val="solid"/>
              <a:round/>
              <a:headEnd type="arrow"/>
              <a:tailEnd type="arrow"/>
            </a:ln>
            <a:effectLst/>
          </p:spPr>
        </p:cxnSp>
        <p:cxnSp>
          <p:nvCxnSpPr>
            <p:cNvPr id="51" name="Łącznik prosty ze strzałką 50"/>
            <p:cNvCxnSpPr/>
            <p:nvPr/>
          </p:nvCxnSpPr>
          <p:spPr bwMode="auto">
            <a:xfrm flipV="1">
              <a:off x="7524427" y="2642695"/>
              <a:ext cx="4321" cy="2442070"/>
            </a:xfrm>
            <a:prstGeom prst="straightConnector1">
              <a:avLst/>
            </a:prstGeom>
            <a:noFill/>
            <a:ln w="22225" cap="flat" cmpd="sng" algn="ctr">
              <a:solidFill>
                <a:schemeClr val="bg1">
                  <a:lumMod val="50000"/>
                </a:schemeClr>
              </a:solidFill>
              <a:prstDash val="dash"/>
              <a:round/>
              <a:headEnd type="none" w="med" len="med"/>
              <a:tailEnd type="arrow"/>
            </a:ln>
            <a:effectLst/>
          </p:spPr>
        </p:cxnSp>
        <p:cxnSp>
          <p:nvCxnSpPr>
            <p:cNvPr id="52" name="Łącznik prosty ze strzałką 51"/>
            <p:cNvCxnSpPr>
              <a:stCxn id="40" idx="2"/>
            </p:cNvCxnSpPr>
            <p:nvPr/>
          </p:nvCxnSpPr>
          <p:spPr bwMode="auto">
            <a:xfrm>
              <a:off x="7667626" y="2612945"/>
              <a:ext cx="718" cy="2473357"/>
            </a:xfrm>
            <a:prstGeom prst="straightConnector1">
              <a:avLst/>
            </a:prstGeom>
            <a:noFill/>
            <a:ln w="22225" cap="flat" cmpd="sng" algn="ctr">
              <a:solidFill>
                <a:schemeClr val="bg1">
                  <a:lumMod val="50000"/>
                </a:schemeClr>
              </a:solidFill>
              <a:prstDash val="dash"/>
              <a:round/>
              <a:headEnd type="none" w="med" len="med"/>
              <a:tailEnd type="arrow"/>
            </a:ln>
            <a:effectLst/>
          </p:spPr>
        </p:cxnSp>
        <p:sp>
          <p:nvSpPr>
            <p:cNvPr id="53" name="pole tekstowe 52"/>
            <p:cNvSpPr txBox="1"/>
            <p:nvPr/>
          </p:nvSpPr>
          <p:spPr>
            <a:xfrm>
              <a:off x="4355975" y="1196752"/>
              <a:ext cx="1368425" cy="353157"/>
            </a:xfrm>
            <a:prstGeom prst="rect">
              <a:avLst/>
            </a:prstGeom>
            <a:noFill/>
          </p:spPr>
          <p:txBody>
            <a:bodyPr>
              <a:spAutoFit/>
            </a:bodyPr>
            <a:lstStyle/>
            <a:p>
              <a:pPr algn="ctr">
                <a:defRPr/>
              </a:pPr>
              <a:r>
                <a:rPr lang="pl-PL" sz="1000" b="1" dirty="0" smtClean="0">
                  <a:solidFill>
                    <a:srgbClr val="C00000"/>
                  </a:solidFill>
                  <a:latin typeface="+mn-lt"/>
                </a:rPr>
                <a:t>kontrakt (1)</a:t>
              </a:r>
              <a:endParaRPr lang="pl-PL" sz="1000" b="1" dirty="0">
                <a:solidFill>
                  <a:srgbClr val="C00000"/>
                </a:solidFill>
                <a:latin typeface="+mn-lt"/>
              </a:endParaRPr>
            </a:p>
          </p:txBody>
        </p:sp>
        <p:sp>
          <p:nvSpPr>
            <p:cNvPr id="54" name="pole tekstowe 53"/>
            <p:cNvSpPr txBox="1"/>
            <p:nvPr/>
          </p:nvSpPr>
          <p:spPr>
            <a:xfrm>
              <a:off x="3862518" y="5589240"/>
              <a:ext cx="1439969" cy="353157"/>
            </a:xfrm>
            <a:prstGeom prst="rect">
              <a:avLst/>
            </a:prstGeom>
            <a:noFill/>
          </p:spPr>
          <p:txBody>
            <a:bodyPr wrap="none">
              <a:spAutoFit/>
            </a:bodyPr>
            <a:lstStyle/>
            <a:p>
              <a:pPr algn="ctr">
                <a:defRPr/>
              </a:pPr>
              <a:r>
                <a:rPr lang="pl-PL" sz="1000" b="1" dirty="0" smtClean="0">
                  <a:solidFill>
                    <a:srgbClr val="C00000"/>
                  </a:solidFill>
                  <a:latin typeface="+mn-lt"/>
                </a:rPr>
                <a:t>spłata kredytu (8)</a:t>
              </a:r>
              <a:endParaRPr lang="pl-PL" sz="1000" b="1" dirty="0">
                <a:solidFill>
                  <a:srgbClr val="C00000"/>
                </a:solidFill>
                <a:latin typeface="+mn-lt"/>
              </a:endParaRPr>
            </a:p>
          </p:txBody>
        </p:sp>
        <p:sp>
          <p:nvSpPr>
            <p:cNvPr id="55" name="pole tekstowe 54"/>
            <p:cNvSpPr txBox="1"/>
            <p:nvPr/>
          </p:nvSpPr>
          <p:spPr>
            <a:xfrm rot="4532672">
              <a:off x="69315" y="3481667"/>
              <a:ext cx="1465262" cy="708706"/>
            </a:xfrm>
            <a:prstGeom prst="rect">
              <a:avLst/>
            </a:prstGeom>
            <a:noFill/>
          </p:spPr>
          <p:txBody>
            <a:bodyPr>
              <a:spAutoFit/>
            </a:bodyPr>
            <a:lstStyle/>
            <a:p>
              <a:pPr algn="ctr">
                <a:defRPr/>
              </a:pPr>
              <a:r>
                <a:rPr lang="pl-PL" sz="1000" b="1" dirty="0" smtClean="0">
                  <a:solidFill>
                    <a:srgbClr val="C00000"/>
                  </a:solidFill>
                  <a:latin typeface="+mn-lt"/>
                </a:rPr>
                <a:t>umowa ubezpieczenie (3)</a:t>
              </a:r>
              <a:endParaRPr lang="pl-PL" sz="1000" b="1" dirty="0">
                <a:solidFill>
                  <a:srgbClr val="C00000"/>
                </a:solidFill>
                <a:latin typeface="+mn-lt"/>
              </a:endParaRPr>
            </a:p>
          </p:txBody>
        </p:sp>
        <p:sp>
          <p:nvSpPr>
            <p:cNvPr id="56" name="pole tekstowe 55"/>
            <p:cNvSpPr txBox="1"/>
            <p:nvPr/>
          </p:nvSpPr>
          <p:spPr>
            <a:xfrm>
              <a:off x="4171738" y="1988840"/>
              <a:ext cx="1860353" cy="573881"/>
            </a:xfrm>
            <a:prstGeom prst="rect">
              <a:avLst/>
            </a:prstGeom>
            <a:noFill/>
          </p:spPr>
          <p:txBody>
            <a:bodyPr wrap="none">
              <a:spAutoFit/>
            </a:bodyPr>
            <a:lstStyle/>
            <a:p>
              <a:pPr algn="ctr">
                <a:defRPr/>
              </a:pPr>
              <a:r>
                <a:rPr lang="pl-PL" sz="1000" b="1" dirty="0" smtClean="0">
                  <a:solidFill>
                    <a:srgbClr val="C00000"/>
                  </a:solidFill>
                  <a:latin typeface="+mn-lt"/>
                </a:rPr>
                <a:t>dostawa </a:t>
              </a:r>
              <a:r>
                <a:rPr lang="pl-PL" sz="1000" b="1" dirty="0">
                  <a:solidFill>
                    <a:srgbClr val="C00000"/>
                  </a:solidFill>
                  <a:latin typeface="+mn-lt"/>
                </a:rPr>
                <a:t>towarów </a:t>
              </a:r>
              <a:br>
                <a:rPr lang="pl-PL" sz="1000" b="1" dirty="0">
                  <a:solidFill>
                    <a:srgbClr val="C00000"/>
                  </a:solidFill>
                  <a:latin typeface="+mn-lt"/>
                </a:rPr>
              </a:br>
              <a:r>
                <a:rPr lang="pl-PL" sz="1000" b="1" dirty="0">
                  <a:solidFill>
                    <a:srgbClr val="C00000"/>
                  </a:solidFill>
                  <a:latin typeface="+mn-lt"/>
                </a:rPr>
                <a:t>i/lub realizacja </a:t>
              </a:r>
              <a:r>
                <a:rPr lang="pl-PL" sz="1000" b="1" dirty="0" smtClean="0">
                  <a:solidFill>
                    <a:srgbClr val="C00000"/>
                  </a:solidFill>
                  <a:latin typeface="+mn-lt"/>
                </a:rPr>
                <a:t>usług (5)</a:t>
              </a:r>
              <a:endParaRPr lang="pl-PL" sz="1000" b="1" dirty="0">
                <a:solidFill>
                  <a:srgbClr val="C00000"/>
                </a:solidFill>
                <a:latin typeface="+mn-lt"/>
              </a:endParaRPr>
            </a:p>
          </p:txBody>
        </p:sp>
        <p:sp>
          <p:nvSpPr>
            <p:cNvPr id="57" name="pole tekstowe 56"/>
            <p:cNvSpPr txBox="1"/>
            <p:nvPr/>
          </p:nvSpPr>
          <p:spPr>
            <a:xfrm rot="16968458">
              <a:off x="1998936" y="3482701"/>
              <a:ext cx="1878906" cy="314980"/>
            </a:xfrm>
            <a:prstGeom prst="rect">
              <a:avLst/>
            </a:prstGeom>
            <a:noFill/>
          </p:spPr>
          <p:txBody>
            <a:bodyPr wrap="none">
              <a:spAutoFit/>
            </a:bodyPr>
            <a:lstStyle/>
            <a:p>
              <a:pPr algn="ctr">
                <a:defRPr/>
              </a:pPr>
              <a:r>
                <a:rPr lang="pl-PL" sz="1000" b="1" dirty="0" smtClean="0">
                  <a:solidFill>
                    <a:srgbClr val="C00000"/>
                  </a:solidFill>
                  <a:latin typeface="+mn-lt"/>
                </a:rPr>
                <a:t>wypłaty </a:t>
              </a:r>
              <a:r>
                <a:rPr lang="pl-PL" sz="1000" b="1" dirty="0">
                  <a:solidFill>
                    <a:srgbClr val="C00000"/>
                  </a:solidFill>
                  <a:latin typeface="+mn-lt"/>
                </a:rPr>
                <a:t>z </a:t>
              </a:r>
              <a:r>
                <a:rPr lang="pl-PL" sz="1000" b="1" dirty="0" smtClean="0">
                  <a:solidFill>
                    <a:srgbClr val="C00000"/>
                  </a:solidFill>
                  <a:latin typeface="+mn-lt"/>
                </a:rPr>
                <a:t>kredytu (7)</a:t>
              </a:r>
              <a:endParaRPr lang="pl-PL" sz="1000" b="1" dirty="0">
                <a:solidFill>
                  <a:srgbClr val="C00000"/>
                </a:solidFill>
                <a:latin typeface="+mn-lt"/>
              </a:endParaRPr>
            </a:p>
          </p:txBody>
        </p:sp>
        <p:sp>
          <p:nvSpPr>
            <p:cNvPr id="58" name="pole tekstowe 57"/>
            <p:cNvSpPr txBox="1"/>
            <p:nvPr/>
          </p:nvSpPr>
          <p:spPr>
            <a:xfrm rot="16200000">
              <a:off x="6895599" y="3362074"/>
              <a:ext cx="814377" cy="314980"/>
            </a:xfrm>
            <a:prstGeom prst="rect">
              <a:avLst/>
            </a:prstGeom>
            <a:noFill/>
          </p:spPr>
          <p:txBody>
            <a:bodyPr wrap="none">
              <a:spAutoFit/>
            </a:bodyPr>
            <a:lstStyle/>
            <a:p>
              <a:pPr algn="ctr">
                <a:defRPr/>
              </a:pPr>
              <a:r>
                <a:rPr lang="pl-PL" sz="1000" b="1" dirty="0" smtClean="0">
                  <a:solidFill>
                    <a:srgbClr val="C00000"/>
                  </a:solidFill>
                  <a:latin typeface="+mn-lt"/>
                </a:rPr>
                <a:t>Kredyt </a:t>
              </a:r>
              <a:endParaRPr lang="pl-PL" sz="1000" b="1" dirty="0">
                <a:solidFill>
                  <a:srgbClr val="C00000"/>
                </a:solidFill>
                <a:latin typeface="+mn-lt"/>
              </a:endParaRPr>
            </a:p>
          </p:txBody>
        </p:sp>
        <p:sp>
          <p:nvSpPr>
            <p:cNvPr id="59" name="pole tekstowe 58"/>
            <p:cNvSpPr txBox="1"/>
            <p:nvPr/>
          </p:nvSpPr>
          <p:spPr>
            <a:xfrm rot="17011442">
              <a:off x="1014082" y="3658302"/>
              <a:ext cx="2600855" cy="314980"/>
            </a:xfrm>
            <a:prstGeom prst="rect">
              <a:avLst/>
            </a:prstGeom>
            <a:noFill/>
          </p:spPr>
          <p:txBody>
            <a:bodyPr wrap="none">
              <a:spAutoFit/>
            </a:bodyPr>
            <a:lstStyle/>
            <a:p>
              <a:pPr algn="ctr">
                <a:defRPr/>
              </a:pPr>
              <a:r>
                <a:rPr lang="pl-PL" sz="1000" b="1" dirty="0" smtClean="0">
                  <a:solidFill>
                    <a:srgbClr val="C00000"/>
                  </a:solidFill>
                  <a:latin typeface="+mn-lt"/>
                </a:rPr>
                <a:t>dokumenty potwierdzające (6)</a:t>
              </a:r>
              <a:endParaRPr lang="pl-PL" sz="1000" b="1" dirty="0">
                <a:solidFill>
                  <a:srgbClr val="C00000"/>
                </a:solidFill>
                <a:latin typeface="+mn-lt"/>
              </a:endParaRPr>
            </a:p>
          </p:txBody>
        </p:sp>
        <p:sp>
          <p:nvSpPr>
            <p:cNvPr id="60" name="pole tekstowe 59"/>
            <p:cNvSpPr txBox="1"/>
            <p:nvPr/>
          </p:nvSpPr>
          <p:spPr>
            <a:xfrm>
              <a:off x="3781949" y="5157192"/>
              <a:ext cx="1741415" cy="353157"/>
            </a:xfrm>
            <a:prstGeom prst="rect">
              <a:avLst/>
            </a:prstGeom>
            <a:noFill/>
          </p:spPr>
          <p:txBody>
            <a:bodyPr wrap="none">
              <a:spAutoFit/>
            </a:bodyPr>
            <a:lstStyle/>
            <a:p>
              <a:pPr algn="ctr">
                <a:defRPr/>
              </a:pPr>
              <a:r>
                <a:rPr lang="pl-PL" sz="1000" b="1" dirty="0" smtClean="0">
                  <a:solidFill>
                    <a:srgbClr val="C00000"/>
                  </a:solidFill>
                  <a:latin typeface="+mn-lt"/>
                </a:rPr>
                <a:t>umowa kredytowa (2)</a:t>
              </a:r>
              <a:endParaRPr lang="pl-PL" sz="1000" b="1" dirty="0">
                <a:solidFill>
                  <a:srgbClr val="C00000"/>
                </a:solidFill>
                <a:latin typeface="+mn-lt"/>
              </a:endParaRPr>
            </a:p>
          </p:txBody>
        </p:sp>
        <p:sp>
          <p:nvSpPr>
            <p:cNvPr id="61" name="pole tekstowe 60"/>
            <p:cNvSpPr txBox="1"/>
            <p:nvPr/>
          </p:nvSpPr>
          <p:spPr>
            <a:xfrm rot="4469515">
              <a:off x="721596" y="3623590"/>
              <a:ext cx="1708766" cy="314980"/>
            </a:xfrm>
            <a:prstGeom prst="rect">
              <a:avLst/>
            </a:prstGeom>
            <a:noFill/>
          </p:spPr>
          <p:txBody>
            <a:bodyPr wrap="none">
              <a:spAutoFit/>
            </a:bodyPr>
            <a:lstStyle/>
            <a:p>
              <a:pPr algn="ctr">
                <a:defRPr/>
              </a:pPr>
              <a:r>
                <a:rPr lang="pl-PL" sz="1000" b="1" dirty="0" smtClean="0">
                  <a:solidFill>
                    <a:srgbClr val="C00000"/>
                  </a:solidFill>
                  <a:latin typeface="+mn-lt"/>
                </a:rPr>
                <a:t>odszkodowanie (9)</a:t>
              </a:r>
              <a:endParaRPr lang="pl-PL" sz="1000" b="1" dirty="0">
                <a:solidFill>
                  <a:srgbClr val="C00000"/>
                </a:solidFill>
                <a:latin typeface="+mn-lt"/>
              </a:endParaRPr>
            </a:p>
          </p:txBody>
        </p:sp>
        <p:sp>
          <p:nvSpPr>
            <p:cNvPr id="62" name="pole tekstowe 61"/>
            <p:cNvSpPr txBox="1"/>
            <p:nvPr/>
          </p:nvSpPr>
          <p:spPr>
            <a:xfrm rot="16200000">
              <a:off x="7196821" y="3453279"/>
              <a:ext cx="1363886" cy="314980"/>
            </a:xfrm>
            <a:prstGeom prst="rect">
              <a:avLst/>
            </a:prstGeom>
            <a:noFill/>
          </p:spPr>
          <p:txBody>
            <a:bodyPr wrap="none">
              <a:spAutoFit/>
            </a:bodyPr>
            <a:lstStyle/>
            <a:p>
              <a:pPr algn="ctr">
                <a:defRPr/>
              </a:pPr>
              <a:r>
                <a:rPr lang="pl-PL" sz="1000" b="1" dirty="0" smtClean="0">
                  <a:solidFill>
                    <a:srgbClr val="C00000"/>
                  </a:solidFill>
                  <a:latin typeface="+mn-lt"/>
                </a:rPr>
                <a:t>spłata kredytu</a:t>
              </a:r>
              <a:endParaRPr lang="pl-PL" sz="1000" b="1" dirty="0">
                <a:solidFill>
                  <a:srgbClr val="C00000"/>
                </a:solidFill>
                <a:latin typeface="+mn-lt"/>
              </a:endParaRPr>
            </a:p>
          </p:txBody>
        </p:sp>
        <p:pic>
          <p:nvPicPr>
            <p:cNvPr id="63" name="Picture 3"/>
            <p:cNvPicPr>
              <a:picLocks noChangeAspect="1" noChangeArrowheads="1"/>
            </p:cNvPicPr>
            <p:nvPr/>
          </p:nvPicPr>
          <p:blipFill>
            <a:blip r:embed="rId3" cstate="print"/>
            <a:srcRect/>
            <a:stretch>
              <a:fillRect/>
            </a:stretch>
          </p:blipFill>
          <p:spPr bwMode="auto">
            <a:xfrm>
              <a:off x="251521" y="2132856"/>
              <a:ext cx="1512168" cy="576114"/>
            </a:xfrm>
            <a:prstGeom prst="rect">
              <a:avLst/>
            </a:prstGeom>
            <a:noFill/>
            <a:ln w="9525">
              <a:noFill/>
              <a:miter lim="800000"/>
              <a:headEnd/>
              <a:tailEnd/>
            </a:ln>
          </p:spPr>
        </p:pic>
        <p:cxnSp>
          <p:nvCxnSpPr>
            <p:cNvPr id="64" name="Łącznik prosty ze strzałką 63"/>
            <p:cNvCxnSpPr/>
            <p:nvPr/>
          </p:nvCxnSpPr>
          <p:spPr bwMode="auto">
            <a:xfrm flipH="1">
              <a:off x="3851920" y="1772816"/>
              <a:ext cx="2663825" cy="0"/>
            </a:xfrm>
            <a:prstGeom prst="straightConnector1">
              <a:avLst/>
            </a:prstGeom>
            <a:noFill/>
            <a:ln w="22225" cap="flat" cmpd="sng" algn="ctr">
              <a:solidFill>
                <a:schemeClr val="bg1">
                  <a:lumMod val="50000"/>
                </a:schemeClr>
              </a:solidFill>
              <a:prstDash val="solid"/>
              <a:round/>
              <a:headEnd type="none" w="med" len="med"/>
              <a:tailEnd type="arrow"/>
            </a:ln>
            <a:effectLst/>
          </p:spPr>
        </p:cxnSp>
        <p:sp>
          <p:nvSpPr>
            <p:cNvPr id="65" name="pole tekstowe 64"/>
            <p:cNvSpPr txBox="1"/>
            <p:nvPr/>
          </p:nvSpPr>
          <p:spPr>
            <a:xfrm>
              <a:off x="4283969" y="1484784"/>
              <a:ext cx="1368425" cy="353157"/>
            </a:xfrm>
            <a:prstGeom prst="rect">
              <a:avLst/>
            </a:prstGeom>
            <a:noFill/>
          </p:spPr>
          <p:txBody>
            <a:bodyPr>
              <a:spAutoFit/>
            </a:bodyPr>
            <a:lstStyle/>
            <a:p>
              <a:pPr algn="ctr">
                <a:defRPr/>
              </a:pPr>
              <a:r>
                <a:rPr lang="pl-PL" sz="1000" b="1" dirty="0" smtClean="0">
                  <a:solidFill>
                    <a:srgbClr val="C00000"/>
                  </a:solidFill>
                  <a:latin typeface="+mn-lt"/>
                </a:rPr>
                <a:t>    zaliczka (4)</a:t>
              </a:r>
              <a:endParaRPr lang="pl-PL" sz="1000" b="1" dirty="0">
                <a:solidFill>
                  <a:srgbClr val="C00000"/>
                </a:solidFill>
                <a:latin typeface="+mn-lt"/>
              </a:endParaRPr>
            </a:p>
          </p:txBody>
        </p:sp>
        <p:cxnSp>
          <p:nvCxnSpPr>
            <p:cNvPr id="66" name="Łącznik prosty ze strzałką 65"/>
            <p:cNvCxnSpPr/>
            <p:nvPr/>
          </p:nvCxnSpPr>
          <p:spPr bwMode="auto">
            <a:xfrm flipV="1">
              <a:off x="3203848" y="2642695"/>
              <a:ext cx="3495850" cy="2658513"/>
            </a:xfrm>
            <a:prstGeom prst="straightConnector1">
              <a:avLst/>
            </a:prstGeom>
            <a:noFill/>
            <a:ln w="22225" cap="flat" cmpd="sng" algn="ctr">
              <a:solidFill>
                <a:schemeClr val="bg1">
                  <a:lumMod val="50000"/>
                </a:schemeClr>
              </a:solidFill>
              <a:prstDash val="solid"/>
              <a:round/>
              <a:headEnd type="arrow"/>
              <a:tailEnd type="none"/>
            </a:ln>
            <a:effectLst/>
          </p:spPr>
        </p:cxnSp>
        <p:cxnSp>
          <p:nvCxnSpPr>
            <p:cNvPr id="67" name="Łącznik prosty ze strzałką 66"/>
            <p:cNvCxnSpPr/>
            <p:nvPr/>
          </p:nvCxnSpPr>
          <p:spPr bwMode="auto">
            <a:xfrm flipH="1">
              <a:off x="3131841" y="2539414"/>
              <a:ext cx="3475740" cy="2617779"/>
            </a:xfrm>
            <a:prstGeom prst="straightConnector1">
              <a:avLst/>
            </a:prstGeom>
            <a:noFill/>
            <a:ln w="22225" cap="flat" cmpd="sng" algn="ctr">
              <a:solidFill>
                <a:schemeClr val="bg1">
                  <a:lumMod val="50000"/>
                </a:schemeClr>
              </a:solidFill>
              <a:prstDash val="solid"/>
              <a:round/>
              <a:headEnd type="arrow" w="med" len="med"/>
              <a:tailEnd type="arrow"/>
            </a:ln>
            <a:effectLst/>
          </p:spPr>
        </p:cxnSp>
        <p:sp>
          <p:nvSpPr>
            <p:cNvPr id="68" name="pole tekstowe 67"/>
            <p:cNvSpPr txBox="1"/>
            <p:nvPr/>
          </p:nvSpPr>
          <p:spPr>
            <a:xfrm>
              <a:off x="5225829" y="5947708"/>
              <a:ext cx="2684716" cy="353157"/>
            </a:xfrm>
            <a:prstGeom prst="rect">
              <a:avLst/>
            </a:prstGeom>
            <a:noFill/>
          </p:spPr>
          <p:txBody>
            <a:bodyPr wrap="none">
              <a:spAutoFit/>
            </a:bodyPr>
            <a:lstStyle/>
            <a:p>
              <a:pPr algn="ctr">
                <a:defRPr/>
              </a:pPr>
              <a:r>
                <a:rPr lang="pl-PL" sz="1000" b="1" dirty="0" smtClean="0">
                  <a:solidFill>
                    <a:srgbClr val="C00000"/>
                  </a:solidFill>
                  <a:latin typeface="+mn-lt"/>
                </a:rPr>
                <a:t>* dla struktury bez banku Importera</a:t>
              </a:r>
              <a:endParaRPr lang="pl-PL" sz="1000" b="1" dirty="0">
                <a:solidFill>
                  <a:srgbClr val="C00000"/>
                </a:solidFill>
                <a:latin typeface="+mn-lt"/>
              </a:endParaRPr>
            </a:p>
          </p:txBody>
        </p:sp>
        <p:sp>
          <p:nvSpPr>
            <p:cNvPr id="69" name="pole tekstowe 68"/>
            <p:cNvSpPr txBox="1"/>
            <p:nvPr/>
          </p:nvSpPr>
          <p:spPr>
            <a:xfrm rot="19614398">
              <a:off x="3752821" y="3448330"/>
              <a:ext cx="1851789" cy="276999"/>
            </a:xfrm>
            <a:prstGeom prst="rect">
              <a:avLst/>
            </a:prstGeom>
            <a:noFill/>
          </p:spPr>
          <p:txBody>
            <a:bodyPr wrap="none">
              <a:spAutoFit/>
            </a:bodyPr>
            <a:lstStyle/>
            <a:p>
              <a:pPr algn="ctr">
                <a:defRPr/>
              </a:pPr>
              <a:r>
                <a:rPr lang="pl-PL" sz="1200" b="1" dirty="0" smtClean="0">
                  <a:solidFill>
                    <a:srgbClr val="C00000"/>
                  </a:solidFill>
                  <a:latin typeface="+mn-lt"/>
                </a:rPr>
                <a:t>umowa kredytowa (2)*</a:t>
              </a:r>
              <a:endParaRPr lang="pl-PL" sz="1200" b="1" dirty="0">
                <a:solidFill>
                  <a:srgbClr val="C00000"/>
                </a:solidFill>
                <a:latin typeface="+mn-lt"/>
              </a:endParaRPr>
            </a:p>
          </p:txBody>
        </p:sp>
        <p:sp>
          <p:nvSpPr>
            <p:cNvPr id="70" name="pole tekstowe 69"/>
            <p:cNvSpPr txBox="1"/>
            <p:nvPr/>
          </p:nvSpPr>
          <p:spPr>
            <a:xfrm rot="19567683">
              <a:off x="4323787" y="3935609"/>
              <a:ext cx="1521996" cy="353157"/>
            </a:xfrm>
            <a:prstGeom prst="rect">
              <a:avLst/>
            </a:prstGeom>
            <a:noFill/>
          </p:spPr>
          <p:txBody>
            <a:bodyPr wrap="none">
              <a:spAutoFit/>
            </a:bodyPr>
            <a:lstStyle/>
            <a:p>
              <a:pPr algn="ctr">
                <a:defRPr/>
              </a:pPr>
              <a:r>
                <a:rPr lang="pl-PL" sz="1000" b="1" dirty="0" smtClean="0">
                  <a:solidFill>
                    <a:srgbClr val="C00000"/>
                  </a:solidFill>
                  <a:latin typeface="+mn-lt"/>
                </a:rPr>
                <a:t>spłata kredytu (8)*</a:t>
              </a:r>
              <a:endParaRPr lang="pl-PL" sz="1000" b="1" dirty="0">
                <a:solidFill>
                  <a:srgbClr val="C00000"/>
                </a:solidFill>
                <a:latin typeface="+mn-lt"/>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275856" y="1492251"/>
            <a:ext cx="2520280" cy="3167062"/>
          </a:xfrm>
          <a:prstGeom prst="rect">
            <a:avLst/>
          </a:prstGeom>
        </p:spPr>
        <p:txBody>
          <a:bodyPr vert="horz" lIns="0" tIns="0" rIns="0" bIns="0" rtlCol="0" anchor="t" anchorCtr="0">
            <a:noAutofit/>
          </a:bodyPr>
          <a:lstStyle/>
          <a:p>
            <a:pPr marL="180000" indent="-180000">
              <a:spcAft>
                <a:spcPts val="1200"/>
              </a:spcAft>
              <a:buClr>
                <a:schemeClr val="bg2"/>
              </a:buClr>
              <a:buSzPct val="95000"/>
              <a:buFont typeface="Wingdings" pitchFamily="2" charset="2"/>
              <a:buChar char="§"/>
            </a:pPr>
            <a:r>
              <a:rPr lang="pl-PL" sz="1100" dirty="0" smtClean="0"/>
              <a:t>Kredytobiorca – spółka celowa, powołana dla realizacji konkretnego projektu (brak standingu finansowego),</a:t>
            </a:r>
          </a:p>
          <a:p>
            <a:pPr marL="180000" indent="-180000">
              <a:spcAft>
                <a:spcPts val="1200"/>
              </a:spcAft>
              <a:buClr>
                <a:schemeClr val="bg2"/>
              </a:buClr>
              <a:buSzPct val="95000"/>
              <a:buFont typeface="Wingdings" pitchFamily="2" charset="2"/>
              <a:buChar char="§"/>
            </a:pPr>
            <a:r>
              <a:rPr lang="pl-PL" sz="1100" dirty="0" smtClean="0"/>
              <a:t>Spłata kredytu oparta na przychodach generowanych przez projekt </a:t>
            </a:r>
            <a:r>
              <a:rPr lang="pl-PL" sz="1100" dirty="0" err="1" smtClean="0"/>
              <a:t>(cas</a:t>
            </a:r>
            <a:r>
              <a:rPr lang="pl-PL" sz="1100" dirty="0" smtClean="0"/>
              <a:t>h </a:t>
            </a:r>
            <a:r>
              <a:rPr lang="pl-PL" sz="1100" dirty="0" err="1" smtClean="0"/>
              <a:t>flow</a:t>
            </a:r>
            <a:r>
              <a:rPr lang="pl-PL" sz="1100" dirty="0" smtClean="0"/>
              <a:t> projektu), </a:t>
            </a:r>
          </a:p>
          <a:p>
            <a:pPr marL="180000" indent="-180000">
              <a:spcAft>
                <a:spcPts val="1200"/>
              </a:spcAft>
              <a:buClr>
                <a:schemeClr val="bg2"/>
              </a:buClr>
              <a:buSzPct val="95000"/>
              <a:buFont typeface="Wingdings" pitchFamily="2" charset="2"/>
              <a:buChar char="§"/>
            </a:pPr>
            <a:r>
              <a:rPr lang="pl-PL" sz="1100" dirty="0" smtClean="0"/>
              <a:t>Zastosowanie: obiekty przemysłowe, energetyczne w tym z zakresu energetyki odnawialnej, infrastruktura transportowa i telekomunikacyjna, hotele, centra handlowe i magazynowe, statki, itp.,</a:t>
            </a:r>
          </a:p>
          <a:p>
            <a:pPr marL="180000" indent="-180000">
              <a:spcAft>
                <a:spcPts val="1200"/>
              </a:spcAft>
              <a:buClr>
                <a:schemeClr val="bg2"/>
              </a:buClr>
              <a:buSzPct val="95000"/>
              <a:buFont typeface="Wingdings" pitchFamily="2" charset="2"/>
              <a:buChar char="§"/>
            </a:pPr>
            <a:r>
              <a:rPr lang="pl-PL" sz="1100" dirty="0" smtClean="0"/>
              <a:t>Porozumienie sektorowe OECD dopuszczające odstępstwa od wytycznych standardowych.</a:t>
            </a:r>
          </a:p>
        </p:txBody>
      </p:sp>
      <p:sp>
        <p:nvSpPr>
          <p:cNvPr id="46" name="Title 1"/>
          <p:cNvSpPr txBox="1">
            <a:spLocks/>
          </p:cNvSpPr>
          <p:nvPr/>
        </p:nvSpPr>
        <p:spPr>
          <a:xfrm>
            <a:off x="396181" y="1492250"/>
            <a:ext cx="2519635" cy="3150813"/>
          </a:xfrm>
          <a:prstGeom prst="rect">
            <a:avLst/>
          </a:prstGeom>
        </p:spPr>
        <p:txBody>
          <a:bodyPr lIns="0" tIns="0" rIns="0" bIns="0" numCol="1" anchor="t" anchorCtr="0">
            <a:noAutofit/>
          </a:bodyPr>
          <a:lstStyle/>
          <a:p>
            <a:pPr lvl="0">
              <a:spcBef>
                <a:spcPct val="0"/>
              </a:spcBef>
              <a:defRPr/>
            </a:pPr>
            <a:r>
              <a:rPr lang="pl-PL" sz="2000" i="1" dirty="0" smtClean="0">
                <a:solidFill>
                  <a:schemeClr val="bg2"/>
                </a:solidFill>
                <a:ea typeface="+mj-ea"/>
                <a:cs typeface="+mj-cs"/>
              </a:rPr>
              <a:t>Transakcje </a:t>
            </a:r>
            <a:r>
              <a:rPr lang="pl-PL" sz="2000" i="1" dirty="0" err="1" smtClean="0">
                <a:solidFill>
                  <a:schemeClr val="bg2"/>
                </a:solidFill>
                <a:ea typeface="+mj-ea"/>
                <a:cs typeface="+mj-cs"/>
              </a:rPr>
              <a:t>project</a:t>
            </a:r>
            <a:r>
              <a:rPr lang="pl-PL" sz="2000" i="1" dirty="0" smtClean="0">
                <a:solidFill>
                  <a:schemeClr val="bg2"/>
                </a:solidFill>
                <a:ea typeface="+mj-ea"/>
                <a:cs typeface="+mj-cs"/>
              </a:rPr>
              <a:t> finance</a:t>
            </a:r>
          </a:p>
        </p:txBody>
      </p:sp>
      <p:sp>
        <p:nvSpPr>
          <p:cNvPr id="70" name="Text Placeholder 31"/>
          <p:cNvSpPr>
            <a:spLocks noGrp="1"/>
          </p:cNvSpPr>
          <p:nvPr>
            <p:ph type="body" sz="quarter" idx="10"/>
          </p:nvPr>
        </p:nvSpPr>
        <p:spPr/>
        <p:txBody>
          <a:bodyPr/>
          <a:lstStyle/>
          <a:p>
            <a:pPr marL="0" indent="0"/>
            <a:r>
              <a:rPr lang="pl-PL" dirty="0" smtClean="0"/>
              <a:t>Gwarantowane przez Skarb Państwa ubezpieczenie należności średnio i długoterminowych</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pole tekstowe 10"/>
          <p:cNvSpPr txBox="1"/>
          <p:nvPr/>
        </p:nvSpPr>
        <p:spPr>
          <a:xfrm>
            <a:off x="395288" y="1492250"/>
            <a:ext cx="2520950" cy="3151433"/>
          </a:xfrm>
          <a:prstGeom prst="rect">
            <a:avLst/>
          </a:prstGeom>
          <a:noFill/>
        </p:spPr>
        <p:txBody>
          <a:bodyPr wrap="square" lIns="0" tIns="0" rIns="0" bIns="0" rtlCol="0">
            <a:noAutofit/>
          </a:bodyPr>
          <a:lstStyle/>
          <a:p>
            <a:pPr>
              <a:spcAft>
                <a:spcPts val="1000"/>
              </a:spcAft>
              <a:buClr>
                <a:schemeClr val="bg2"/>
              </a:buClr>
              <a:buSzPct val="95000"/>
            </a:pPr>
            <a:r>
              <a:rPr lang="pl-PL" sz="1400" i="1" dirty="0" smtClean="0">
                <a:solidFill>
                  <a:srgbClr val="FF0000"/>
                </a:solidFill>
              </a:rPr>
              <a:t>Gwarancje zapłaty należności Banku wynikających z potwierdzenia, dyskonta lub   </a:t>
            </a:r>
            <a:r>
              <a:rPr lang="pl-PL" sz="1400" i="1" dirty="0" err="1" smtClean="0">
                <a:solidFill>
                  <a:srgbClr val="FF0000"/>
                </a:solidFill>
              </a:rPr>
              <a:t>postfinansowania</a:t>
            </a:r>
            <a:r>
              <a:rPr lang="pl-PL" sz="1400" i="1" dirty="0" smtClean="0">
                <a:solidFill>
                  <a:srgbClr val="FF0000"/>
                </a:solidFill>
              </a:rPr>
              <a:t> akredytywy udzielane są przez KUKE S.A jako zabezpieczenie w związku z:</a:t>
            </a:r>
          </a:p>
          <a:p>
            <a:pPr marL="180000" indent="-180000">
              <a:spcAft>
                <a:spcPts val="1000"/>
              </a:spcAft>
              <a:buClr>
                <a:schemeClr val="bg2"/>
              </a:buClr>
              <a:buSzPct val="95000"/>
            </a:pPr>
            <a:endParaRPr lang="pl-PL" sz="1400" dirty="0" smtClean="0"/>
          </a:p>
        </p:txBody>
      </p:sp>
      <p:sp>
        <p:nvSpPr>
          <p:cNvPr id="25" name="pole tekstowe 10"/>
          <p:cNvSpPr txBox="1"/>
          <p:nvPr/>
        </p:nvSpPr>
        <p:spPr>
          <a:xfrm>
            <a:off x="3275856" y="1492300"/>
            <a:ext cx="2520528" cy="3167014"/>
          </a:xfrm>
          <a:prstGeom prst="rect">
            <a:avLst/>
          </a:prstGeom>
          <a:noFill/>
        </p:spPr>
        <p:txBody>
          <a:bodyPr wrap="square" lIns="0" tIns="0" rIns="0" bIns="0" rtlCol="0">
            <a:noAutofit/>
          </a:bodyPr>
          <a:lstStyle/>
          <a:p>
            <a:pPr marL="180000" indent="-180000">
              <a:spcAft>
                <a:spcPts val="1000"/>
              </a:spcAft>
              <a:buClr>
                <a:schemeClr val="bg2"/>
              </a:buClr>
              <a:buSzPct val="95000"/>
              <a:buFont typeface="Wingdings" pitchFamily="2" charset="2"/>
              <a:buChar char="§"/>
            </a:pPr>
            <a:r>
              <a:rPr lang="pl-PL" sz="1400" dirty="0" smtClean="0"/>
              <a:t>potwierdzeniem akredytywy</a:t>
            </a:r>
          </a:p>
          <a:p>
            <a:pPr marL="180000" indent="-180000">
              <a:spcAft>
                <a:spcPts val="1000"/>
              </a:spcAft>
              <a:buClr>
                <a:schemeClr val="bg2"/>
              </a:buClr>
              <a:buSzPct val="95000"/>
              <a:buFont typeface="Wingdings" pitchFamily="2" charset="2"/>
              <a:buChar char="§"/>
            </a:pPr>
            <a:r>
              <a:rPr lang="pl-PL" sz="1400" dirty="0" smtClean="0"/>
              <a:t>dyskontem należności z  akredytywy z odroczonym terminem płatności</a:t>
            </a:r>
          </a:p>
          <a:p>
            <a:pPr marL="180000" indent="-180000">
              <a:spcAft>
                <a:spcPts val="1000"/>
              </a:spcAft>
              <a:buClr>
                <a:schemeClr val="bg2"/>
              </a:buClr>
              <a:buSzPct val="95000"/>
              <a:buFont typeface="Wingdings" pitchFamily="2" charset="2"/>
              <a:buChar char="§"/>
            </a:pPr>
            <a:r>
              <a:rPr lang="pl-PL" sz="1400" dirty="0" smtClean="0"/>
              <a:t> </a:t>
            </a:r>
            <a:r>
              <a:rPr lang="pl-PL" sz="1400" dirty="0" err="1" smtClean="0"/>
              <a:t>postfinansowaniem</a:t>
            </a:r>
            <a:r>
              <a:rPr lang="pl-PL" sz="1400" dirty="0" smtClean="0"/>
              <a:t> akredytywy tj. udzieleniem przez bank krótkoterminowego (do 2 lat) kredytu na zapłatę należności wynikających z akredytywy na rzecz banku importera</a:t>
            </a:r>
          </a:p>
        </p:txBody>
      </p:sp>
      <p:sp>
        <p:nvSpPr>
          <p:cNvPr id="32" name="Text Placeholder 31"/>
          <p:cNvSpPr>
            <a:spLocks noGrp="1"/>
          </p:cNvSpPr>
          <p:nvPr>
            <p:ph type="body" sz="quarter" idx="10"/>
          </p:nvPr>
        </p:nvSpPr>
        <p:spPr>
          <a:xfrm>
            <a:off x="396000" y="468000"/>
            <a:ext cx="7056320" cy="648000"/>
          </a:xfrm>
        </p:spPr>
        <p:txBody>
          <a:bodyPr/>
          <a:lstStyle/>
          <a:p>
            <a:pPr marL="0" indent="0"/>
            <a:r>
              <a:rPr lang="pl-PL" dirty="0" smtClean="0"/>
              <a:t>Gwarancje zapłaty należności banku</a:t>
            </a:r>
          </a:p>
          <a:p>
            <a:pPr marL="0" indent="0"/>
            <a:r>
              <a:rPr lang="pl-PL" sz="1800" b="0" dirty="0" smtClean="0"/>
              <a:t>Wynikających z potwierdzenia, dyskonta lub </a:t>
            </a:r>
            <a:r>
              <a:rPr lang="pl-PL" sz="1800" b="0" dirty="0" err="1" smtClean="0"/>
              <a:t>postfinansowania</a:t>
            </a:r>
            <a:r>
              <a:rPr lang="pl-PL" sz="1800" b="0" dirty="0" smtClean="0"/>
              <a:t> akredytywy </a:t>
            </a:r>
          </a:p>
          <a:p>
            <a:r>
              <a:rPr lang="pl-PL" dirty="0" smtClean="0"/>
              <a:t> </a:t>
            </a:r>
            <a:endParaRPr lang="pl-PL"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31"/>
          <p:cNvSpPr>
            <a:spLocks noGrp="1"/>
          </p:cNvSpPr>
          <p:nvPr>
            <p:ph type="body" sz="quarter" idx="10"/>
          </p:nvPr>
        </p:nvSpPr>
        <p:spPr/>
        <p:txBody>
          <a:bodyPr/>
          <a:lstStyle/>
          <a:p>
            <a:pPr marL="0" indent="0"/>
            <a:r>
              <a:rPr lang="pl-PL" dirty="0" smtClean="0"/>
              <a:t>Schemat transakcji z gwarancją zapłaty należności banku, wynikających z potwierdzenia akredytywy </a:t>
            </a:r>
            <a:br>
              <a:rPr lang="pl-PL" dirty="0" smtClean="0"/>
            </a:br>
            <a:endParaRPr lang="pl-PL" dirty="0" smtClean="0"/>
          </a:p>
        </p:txBody>
      </p:sp>
      <p:sp>
        <p:nvSpPr>
          <p:cNvPr id="39" name="pole tekstowe 38"/>
          <p:cNvSpPr txBox="1"/>
          <p:nvPr/>
        </p:nvSpPr>
        <p:spPr>
          <a:xfrm>
            <a:off x="187272" y="1131590"/>
            <a:ext cx="8510953" cy="246221"/>
          </a:xfrm>
          <a:prstGeom prst="rect">
            <a:avLst/>
          </a:prstGeom>
          <a:noFill/>
        </p:spPr>
        <p:txBody>
          <a:bodyPr wrap="square" rtlCol="0">
            <a:spAutoFit/>
          </a:bodyPr>
          <a:lstStyle/>
          <a:p>
            <a:pPr marL="271463" indent="-271463" algn="just">
              <a:spcAft>
                <a:spcPts val="1200"/>
              </a:spcAft>
            </a:pPr>
            <a:endParaRPr lang="pl-PL" sz="1000" b="1" dirty="0" smtClean="0">
              <a:solidFill>
                <a:srgbClr val="FF0000"/>
              </a:solidFill>
            </a:endParaRPr>
          </a:p>
        </p:txBody>
      </p:sp>
      <p:sp>
        <p:nvSpPr>
          <p:cNvPr id="40" name="pole tekstowe 39"/>
          <p:cNvSpPr txBox="1"/>
          <p:nvPr/>
        </p:nvSpPr>
        <p:spPr>
          <a:xfrm>
            <a:off x="1619672" y="1491630"/>
            <a:ext cx="1954231" cy="553998"/>
          </a:xfrm>
          <a:prstGeom prst="rect">
            <a:avLst/>
          </a:prstGeom>
          <a:solidFill>
            <a:schemeClr val="bg1"/>
          </a:solidFill>
          <a:ln>
            <a:solidFill>
              <a:schemeClr val="bg1">
                <a:lumMod val="65000"/>
              </a:schemeClr>
            </a:solidFill>
          </a:ln>
          <a:effectLst>
            <a:outerShdw blurRad="50800" dist="38100" algn="l" rotWithShape="0">
              <a:prstClr val="black">
                <a:alpha val="40000"/>
              </a:prstClr>
            </a:outerShdw>
          </a:effectLst>
        </p:spPr>
        <p:txBody>
          <a:bodyPr wrap="square">
            <a:spAutoFit/>
          </a:bodyPr>
          <a:lstStyle/>
          <a:p>
            <a:pPr algn="ctr">
              <a:defRPr/>
            </a:pPr>
            <a:endParaRPr lang="pl-PL" sz="1000" dirty="0" smtClean="0">
              <a:solidFill>
                <a:srgbClr val="002060"/>
              </a:solidFill>
              <a:latin typeface="+mn-lt"/>
            </a:endParaRPr>
          </a:p>
          <a:p>
            <a:pPr algn="ctr">
              <a:defRPr/>
            </a:pPr>
            <a:r>
              <a:rPr lang="pl-PL" sz="1000" dirty="0" smtClean="0">
                <a:solidFill>
                  <a:srgbClr val="002060"/>
                </a:solidFill>
                <a:latin typeface="+mn-lt"/>
              </a:rPr>
              <a:t>Eksporter</a:t>
            </a:r>
          </a:p>
          <a:p>
            <a:pPr algn="ctr">
              <a:defRPr/>
            </a:pPr>
            <a:r>
              <a:rPr lang="pl-PL" sz="1000" dirty="0" smtClean="0">
                <a:solidFill>
                  <a:srgbClr val="002060"/>
                </a:solidFill>
                <a:latin typeface="+mn-lt"/>
              </a:rPr>
              <a:t>          </a:t>
            </a:r>
          </a:p>
        </p:txBody>
      </p:sp>
      <p:sp>
        <p:nvSpPr>
          <p:cNvPr id="41" name="pole tekstowe 40"/>
          <p:cNvSpPr txBox="1"/>
          <p:nvPr/>
        </p:nvSpPr>
        <p:spPr>
          <a:xfrm>
            <a:off x="6773517" y="1513696"/>
            <a:ext cx="1954852" cy="553998"/>
          </a:xfrm>
          <a:prstGeom prst="rect">
            <a:avLst/>
          </a:prstGeom>
          <a:solidFill>
            <a:schemeClr val="bg1"/>
          </a:solidFill>
          <a:ln>
            <a:solidFill>
              <a:schemeClr val="bg1">
                <a:lumMod val="65000"/>
              </a:schemeClr>
            </a:solidFill>
          </a:ln>
          <a:effectLst>
            <a:outerShdw blurRad="50800" dist="38100" algn="l" rotWithShape="0">
              <a:prstClr val="black">
                <a:alpha val="40000"/>
              </a:prstClr>
            </a:outerShdw>
          </a:effectLst>
        </p:spPr>
        <p:txBody>
          <a:bodyPr>
            <a:spAutoFit/>
          </a:bodyPr>
          <a:lstStyle/>
          <a:p>
            <a:pPr algn="ctr">
              <a:defRPr/>
            </a:pPr>
            <a:endParaRPr lang="pl-PL" sz="1000" dirty="0" smtClean="0">
              <a:solidFill>
                <a:srgbClr val="002060"/>
              </a:solidFill>
              <a:latin typeface="+mn-lt"/>
            </a:endParaRPr>
          </a:p>
          <a:p>
            <a:pPr algn="ctr">
              <a:defRPr/>
            </a:pPr>
            <a:r>
              <a:rPr lang="pl-PL" sz="1000" dirty="0" smtClean="0">
                <a:solidFill>
                  <a:srgbClr val="002060"/>
                </a:solidFill>
                <a:latin typeface="+mn-lt"/>
              </a:rPr>
              <a:t>Importer</a:t>
            </a:r>
          </a:p>
          <a:p>
            <a:pPr algn="ctr">
              <a:defRPr/>
            </a:pPr>
            <a:endParaRPr lang="pl-PL" sz="1000" dirty="0">
              <a:solidFill>
                <a:srgbClr val="002060"/>
              </a:solidFill>
              <a:latin typeface="+mn-lt"/>
            </a:endParaRPr>
          </a:p>
        </p:txBody>
      </p:sp>
      <p:sp>
        <p:nvSpPr>
          <p:cNvPr id="42" name="pole tekstowe 41"/>
          <p:cNvSpPr txBox="1"/>
          <p:nvPr/>
        </p:nvSpPr>
        <p:spPr>
          <a:xfrm>
            <a:off x="2051720" y="4371950"/>
            <a:ext cx="1954852" cy="507831"/>
          </a:xfrm>
          <a:prstGeom prst="rect">
            <a:avLst/>
          </a:prstGeom>
          <a:solidFill>
            <a:schemeClr val="bg1"/>
          </a:solidFill>
          <a:ln>
            <a:solidFill>
              <a:schemeClr val="bg1">
                <a:lumMod val="65000"/>
              </a:schemeClr>
            </a:solidFill>
          </a:ln>
          <a:effectLst>
            <a:outerShdw blurRad="50800" dist="38100" algn="l" rotWithShape="0">
              <a:prstClr val="black">
                <a:alpha val="40000"/>
              </a:prstClr>
            </a:outerShdw>
          </a:effectLst>
        </p:spPr>
        <p:txBody>
          <a:bodyPr>
            <a:spAutoFit/>
          </a:bodyPr>
          <a:lstStyle/>
          <a:p>
            <a:pPr algn="ctr">
              <a:defRPr/>
            </a:pPr>
            <a:endParaRPr lang="pl-PL" sz="900" dirty="0" smtClean="0">
              <a:solidFill>
                <a:srgbClr val="002060"/>
              </a:solidFill>
              <a:latin typeface="+mn-lt"/>
            </a:endParaRPr>
          </a:p>
          <a:p>
            <a:pPr algn="ctr">
              <a:defRPr/>
            </a:pPr>
            <a:r>
              <a:rPr lang="pl-PL" sz="900" dirty="0" smtClean="0">
                <a:solidFill>
                  <a:srgbClr val="002060"/>
                </a:solidFill>
                <a:latin typeface="+mn-lt"/>
              </a:rPr>
              <a:t>Bank Eksportera</a:t>
            </a:r>
          </a:p>
          <a:p>
            <a:pPr algn="ctr">
              <a:defRPr/>
            </a:pPr>
            <a:endParaRPr lang="pl-PL" sz="900" dirty="0">
              <a:solidFill>
                <a:srgbClr val="002060"/>
              </a:solidFill>
              <a:latin typeface="+mn-lt"/>
            </a:endParaRPr>
          </a:p>
        </p:txBody>
      </p:sp>
      <p:pic>
        <p:nvPicPr>
          <p:cNvPr id="43" name="Picture 3"/>
          <p:cNvPicPr>
            <a:picLocks noChangeAspect="1" noChangeArrowheads="1"/>
          </p:cNvPicPr>
          <p:nvPr/>
        </p:nvPicPr>
        <p:blipFill>
          <a:blip r:embed="rId3" cstate="print"/>
          <a:srcRect/>
          <a:stretch>
            <a:fillRect/>
          </a:stretch>
        </p:blipFill>
        <p:spPr bwMode="auto">
          <a:xfrm>
            <a:off x="179513" y="2499742"/>
            <a:ext cx="1296144" cy="456151"/>
          </a:xfrm>
          <a:prstGeom prst="rect">
            <a:avLst/>
          </a:prstGeom>
          <a:noFill/>
          <a:ln w="9525">
            <a:noFill/>
            <a:miter lim="800000"/>
            <a:headEnd/>
            <a:tailEnd/>
          </a:ln>
        </p:spPr>
      </p:pic>
      <p:cxnSp>
        <p:nvCxnSpPr>
          <p:cNvPr id="44" name="Łącznik prosty ze strzałką 43"/>
          <p:cNvCxnSpPr/>
          <p:nvPr/>
        </p:nvCxnSpPr>
        <p:spPr bwMode="auto">
          <a:xfrm flipV="1">
            <a:off x="2367764" y="2076135"/>
            <a:ext cx="0" cy="2240784"/>
          </a:xfrm>
          <a:prstGeom prst="straightConnector1">
            <a:avLst/>
          </a:prstGeom>
          <a:noFill/>
          <a:ln w="22225" cap="flat" cmpd="sng" algn="ctr">
            <a:solidFill>
              <a:schemeClr val="bg1">
                <a:lumMod val="50000"/>
              </a:schemeClr>
            </a:solidFill>
            <a:prstDash val="solid"/>
            <a:round/>
            <a:headEnd type="none" w="med" len="med"/>
            <a:tailEnd type="arrow"/>
          </a:ln>
          <a:effectLst/>
        </p:spPr>
      </p:cxnSp>
      <p:cxnSp>
        <p:nvCxnSpPr>
          <p:cNvPr id="45" name="Łącznik prosty ze strzałką 44"/>
          <p:cNvCxnSpPr/>
          <p:nvPr/>
        </p:nvCxnSpPr>
        <p:spPr bwMode="auto">
          <a:xfrm flipH="1" flipV="1">
            <a:off x="7524328" y="2233600"/>
            <a:ext cx="8290" cy="2091823"/>
          </a:xfrm>
          <a:prstGeom prst="straightConnector1">
            <a:avLst/>
          </a:prstGeom>
          <a:noFill/>
          <a:ln w="22225" cap="flat" cmpd="sng" algn="ctr">
            <a:solidFill>
              <a:schemeClr val="bg1">
                <a:lumMod val="50000"/>
              </a:schemeClr>
            </a:solidFill>
            <a:prstDash val="solid"/>
            <a:round/>
            <a:headEnd type="arrow" w="med" len="med"/>
            <a:tailEnd type="none"/>
          </a:ln>
          <a:effectLst/>
        </p:spPr>
      </p:cxnSp>
      <p:cxnSp>
        <p:nvCxnSpPr>
          <p:cNvPr id="46" name="Łącznik prosty ze strzałką 45"/>
          <p:cNvCxnSpPr/>
          <p:nvPr/>
        </p:nvCxnSpPr>
        <p:spPr bwMode="auto">
          <a:xfrm>
            <a:off x="3692580" y="1491630"/>
            <a:ext cx="2892879" cy="0"/>
          </a:xfrm>
          <a:prstGeom prst="straightConnector1">
            <a:avLst/>
          </a:prstGeom>
          <a:noFill/>
          <a:ln w="22225" cap="flat" cmpd="sng" algn="ctr">
            <a:solidFill>
              <a:schemeClr val="bg1">
                <a:lumMod val="50000"/>
              </a:schemeClr>
            </a:solidFill>
            <a:prstDash val="solid"/>
            <a:round/>
            <a:headEnd type="arrow"/>
            <a:tailEnd type="arrow"/>
          </a:ln>
          <a:effectLst/>
        </p:spPr>
      </p:cxnSp>
      <p:cxnSp>
        <p:nvCxnSpPr>
          <p:cNvPr id="47" name="Łącznik prosty ze strzałką 46"/>
          <p:cNvCxnSpPr/>
          <p:nvPr/>
        </p:nvCxnSpPr>
        <p:spPr bwMode="auto">
          <a:xfrm flipH="1">
            <a:off x="4894897" y="1923678"/>
            <a:ext cx="1653186" cy="0"/>
          </a:xfrm>
          <a:prstGeom prst="straightConnector1">
            <a:avLst/>
          </a:prstGeom>
          <a:noFill/>
          <a:ln w="9525" cap="flat" cmpd="sng" algn="ctr">
            <a:noFill/>
            <a:prstDash val="solid"/>
            <a:round/>
            <a:headEnd type="none" w="med" len="med"/>
            <a:tailEnd type="arrow"/>
          </a:ln>
          <a:effectLst/>
        </p:spPr>
      </p:cxnSp>
      <p:cxnSp>
        <p:nvCxnSpPr>
          <p:cNvPr id="48" name="Łącznik prosty ze strzałką 47"/>
          <p:cNvCxnSpPr/>
          <p:nvPr/>
        </p:nvCxnSpPr>
        <p:spPr bwMode="auto">
          <a:xfrm flipH="1">
            <a:off x="3692580" y="1779662"/>
            <a:ext cx="2855503" cy="0"/>
          </a:xfrm>
          <a:prstGeom prst="straightConnector1">
            <a:avLst/>
          </a:prstGeom>
          <a:noFill/>
          <a:ln w="22225" cap="flat" cmpd="sng" algn="ctr">
            <a:solidFill>
              <a:schemeClr val="bg1">
                <a:lumMod val="50000"/>
              </a:schemeClr>
            </a:solidFill>
            <a:prstDash val="solid"/>
            <a:round/>
            <a:headEnd type="none" w="med" len="med"/>
            <a:tailEnd type="arrow"/>
          </a:ln>
          <a:effectLst/>
        </p:spPr>
      </p:cxnSp>
      <p:sp>
        <p:nvSpPr>
          <p:cNvPr id="49" name="pole tekstowe 48"/>
          <p:cNvSpPr txBox="1"/>
          <p:nvPr/>
        </p:nvSpPr>
        <p:spPr>
          <a:xfrm>
            <a:off x="4746651" y="1491630"/>
            <a:ext cx="734496" cy="230832"/>
          </a:xfrm>
          <a:prstGeom prst="rect">
            <a:avLst/>
          </a:prstGeom>
          <a:noFill/>
        </p:spPr>
        <p:txBody>
          <a:bodyPr wrap="none">
            <a:spAutoFit/>
          </a:bodyPr>
          <a:lstStyle/>
          <a:p>
            <a:pPr algn="ctr">
              <a:defRPr/>
            </a:pPr>
            <a:r>
              <a:rPr lang="pl-PL" sz="900" b="1" dirty="0" smtClean="0">
                <a:solidFill>
                  <a:srgbClr val="C00000"/>
                </a:solidFill>
                <a:latin typeface="+mn-lt"/>
              </a:rPr>
              <a:t> zaliczka (6)</a:t>
            </a:r>
            <a:endParaRPr lang="pl-PL" sz="900" b="1" dirty="0">
              <a:solidFill>
                <a:srgbClr val="C00000"/>
              </a:solidFill>
              <a:latin typeface="+mn-lt"/>
            </a:endParaRPr>
          </a:p>
        </p:txBody>
      </p:sp>
      <p:cxnSp>
        <p:nvCxnSpPr>
          <p:cNvPr id="50" name="Łącznik prosty ze strzałką 49"/>
          <p:cNvCxnSpPr/>
          <p:nvPr/>
        </p:nvCxnSpPr>
        <p:spPr bwMode="auto">
          <a:xfrm flipH="1">
            <a:off x="3767725" y="2067694"/>
            <a:ext cx="2855503" cy="0"/>
          </a:xfrm>
          <a:prstGeom prst="straightConnector1">
            <a:avLst/>
          </a:prstGeom>
          <a:noFill/>
          <a:ln w="22225" cap="flat" cmpd="sng" algn="ctr">
            <a:solidFill>
              <a:schemeClr val="bg1">
                <a:lumMod val="50000"/>
              </a:schemeClr>
            </a:solidFill>
            <a:prstDash val="solid"/>
            <a:round/>
            <a:headEnd type="arrow" w="med" len="med"/>
            <a:tailEnd type="none"/>
          </a:ln>
          <a:effectLst/>
        </p:spPr>
      </p:cxnSp>
      <p:sp>
        <p:nvSpPr>
          <p:cNvPr id="51" name="pole tekstowe 50"/>
          <p:cNvSpPr txBox="1"/>
          <p:nvPr/>
        </p:nvSpPr>
        <p:spPr>
          <a:xfrm>
            <a:off x="4120822" y="1779662"/>
            <a:ext cx="2148345" cy="230832"/>
          </a:xfrm>
          <a:prstGeom prst="rect">
            <a:avLst/>
          </a:prstGeom>
          <a:noFill/>
        </p:spPr>
        <p:txBody>
          <a:bodyPr wrap="none">
            <a:spAutoFit/>
          </a:bodyPr>
          <a:lstStyle/>
          <a:p>
            <a:pPr algn="ctr">
              <a:defRPr/>
            </a:pPr>
            <a:r>
              <a:rPr lang="pl-PL" sz="900" b="1" dirty="0" smtClean="0">
                <a:solidFill>
                  <a:srgbClr val="C00000"/>
                </a:solidFill>
                <a:latin typeface="+mn-lt"/>
              </a:rPr>
              <a:t>realizacja zobowiązań kontraktowych (7)</a:t>
            </a:r>
            <a:endParaRPr lang="pl-PL" sz="900" b="1" dirty="0">
              <a:solidFill>
                <a:srgbClr val="C00000"/>
              </a:solidFill>
              <a:latin typeface="+mn-lt"/>
            </a:endParaRPr>
          </a:p>
        </p:txBody>
      </p:sp>
      <p:sp>
        <p:nvSpPr>
          <p:cNvPr id="52" name="pole tekstowe 51"/>
          <p:cNvSpPr txBox="1"/>
          <p:nvPr/>
        </p:nvSpPr>
        <p:spPr>
          <a:xfrm rot="3147283">
            <a:off x="960990" y="3773620"/>
            <a:ext cx="1390748" cy="230832"/>
          </a:xfrm>
          <a:prstGeom prst="rect">
            <a:avLst/>
          </a:prstGeom>
          <a:noFill/>
        </p:spPr>
        <p:txBody>
          <a:bodyPr wrap="square">
            <a:spAutoFit/>
          </a:bodyPr>
          <a:lstStyle/>
          <a:p>
            <a:pPr algn="ctr">
              <a:defRPr/>
            </a:pPr>
            <a:r>
              <a:rPr lang="pl-PL" sz="900" b="1" dirty="0" smtClean="0">
                <a:solidFill>
                  <a:srgbClr val="C00000"/>
                </a:solidFill>
              </a:rPr>
              <a:t>gwarancja zapłaty </a:t>
            </a:r>
            <a:r>
              <a:rPr lang="pl-PL" sz="900" b="1" dirty="0" smtClean="0">
                <a:solidFill>
                  <a:srgbClr val="C00000"/>
                </a:solidFill>
                <a:latin typeface="+mn-lt"/>
              </a:rPr>
              <a:t>(4)</a:t>
            </a:r>
            <a:endParaRPr lang="pl-PL" sz="900" b="1" dirty="0">
              <a:solidFill>
                <a:srgbClr val="C00000"/>
              </a:solidFill>
              <a:latin typeface="+mn-lt"/>
            </a:endParaRPr>
          </a:p>
        </p:txBody>
      </p:sp>
      <p:sp>
        <p:nvSpPr>
          <p:cNvPr id="53" name="pole tekstowe 52"/>
          <p:cNvSpPr txBox="1"/>
          <p:nvPr/>
        </p:nvSpPr>
        <p:spPr>
          <a:xfrm rot="5400000">
            <a:off x="6494876" y="2974790"/>
            <a:ext cx="2563487" cy="230832"/>
          </a:xfrm>
          <a:prstGeom prst="rect">
            <a:avLst/>
          </a:prstGeom>
          <a:noFill/>
        </p:spPr>
        <p:txBody>
          <a:bodyPr wrap="square">
            <a:spAutoFit/>
          </a:bodyPr>
          <a:lstStyle/>
          <a:p>
            <a:pPr algn="ctr">
              <a:defRPr/>
            </a:pPr>
            <a:r>
              <a:rPr lang="pl-PL" sz="900" b="1" dirty="0" smtClean="0">
                <a:solidFill>
                  <a:srgbClr val="C00000"/>
                </a:solidFill>
              </a:rPr>
              <a:t>zlecenie otwarcia akredytywy</a:t>
            </a:r>
            <a:r>
              <a:rPr lang="pl-PL" sz="900" b="1" dirty="0" smtClean="0">
                <a:solidFill>
                  <a:srgbClr val="C00000"/>
                </a:solidFill>
                <a:latin typeface="+mn-lt"/>
              </a:rPr>
              <a:t> (2) </a:t>
            </a:r>
            <a:endParaRPr lang="pl-PL" sz="900" b="1" dirty="0">
              <a:solidFill>
                <a:srgbClr val="C00000"/>
              </a:solidFill>
              <a:latin typeface="+mn-lt"/>
            </a:endParaRPr>
          </a:p>
        </p:txBody>
      </p:sp>
      <p:cxnSp>
        <p:nvCxnSpPr>
          <p:cNvPr id="54" name="Łącznik prosty ze strzałką 53"/>
          <p:cNvCxnSpPr/>
          <p:nvPr/>
        </p:nvCxnSpPr>
        <p:spPr bwMode="auto">
          <a:xfrm>
            <a:off x="2558682" y="2096232"/>
            <a:ext cx="10049" cy="2230734"/>
          </a:xfrm>
          <a:prstGeom prst="straightConnector1">
            <a:avLst/>
          </a:prstGeom>
          <a:noFill/>
          <a:ln w="22225" cap="flat" cmpd="sng" algn="ctr">
            <a:solidFill>
              <a:schemeClr val="bg1">
                <a:lumMod val="50000"/>
              </a:schemeClr>
            </a:solidFill>
            <a:prstDash val="solid"/>
            <a:round/>
            <a:headEnd type="none" w="med" len="med"/>
            <a:tailEnd type="arrow"/>
          </a:ln>
          <a:effectLst/>
        </p:spPr>
      </p:cxnSp>
      <p:sp>
        <p:nvSpPr>
          <p:cNvPr id="55" name="pole tekstowe 54"/>
          <p:cNvSpPr txBox="1"/>
          <p:nvPr/>
        </p:nvSpPr>
        <p:spPr>
          <a:xfrm rot="3105513">
            <a:off x="-26050" y="4109247"/>
            <a:ext cx="2028910" cy="369332"/>
          </a:xfrm>
          <a:prstGeom prst="rect">
            <a:avLst/>
          </a:prstGeom>
          <a:noFill/>
        </p:spPr>
        <p:txBody>
          <a:bodyPr wrap="square">
            <a:spAutoFit/>
          </a:bodyPr>
          <a:lstStyle/>
          <a:p>
            <a:pPr algn="ctr">
              <a:defRPr/>
            </a:pPr>
            <a:r>
              <a:rPr lang="pl-PL" sz="900" b="1" dirty="0" smtClean="0">
                <a:solidFill>
                  <a:srgbClr val="C00000"/>
                </a:solidFill>
              </a:rPr>
              <a:t>wypłata z gwarancji </a:t>
            </a:r>
            <a:r>
              <a:rPr lang="pl-PL" sz="900" b="1" dirty="0" smtClean="0">
                <a:solidFill>
                  <a:srgbClr val="C00000"/>
                </a:solidFill>
                <a:latin typeface="+mn-lt"/>
              </a:rPr>
              <a:t>w przypadku braku zapłaty od Banku Importera (13) </a:t>
            </a:r>
            <a:endParaRPr lang="pl-PL" sz="900" b="1" dirty="0">
              <a:solidFill>
                <a:srgbClr val="C00000"/>
              </a:solidFill>
              <a:latin typeface="+mn-lt"/>
            </a:endParaRPr>
          </a:p>
        </p:txBody>
      </p:sp>
      <p:cxnSp>
        <p:nvCxnSpPr>
          <p:cNvPr id="56" name="Łącznik prosty ze strzałką 55"/>
          <p:cNvCxnSpPr/>
          <p:nvPr/>
        </p:nvCxnSpPr>
        <p:spPr bwMode="auto">
          <a:xfrm flipH="1" flipV="1">
            <a:off x="800222" y="3251794"/>
            <a:ext cx="1276139" cy="1627831"/>
          </a:xfrm>
          <a:prstGeom prst="straightConnector1">
            <a:avLst/>
          </a:prstGeom>
          <a:noFill/>
          <a:ln w="22225" cap="flat" cmpd="sng" algn="ctr">
            <a:solidFill>
              <a:schemeClr val="bg1">
                <a:lumMod val="50000"/>
              </a:schemeClr>
            </a:solidFill>
            <a:prstDash val="solid"/>
            <a:round/>
            <a:headEnd type="arrow" w="med" len="med"/>
            <a:tailEnd type="none"/>
          </a:ln>
          <a:effectLst/>
        </p:spPr>
      </p:cxnSp>
      <p:sp>
        <p:nvSpPr>
          <p:cNvPr id="57" name="pole tekstowe 56"/>
          <p:cNvSpPr txBox="1"/>
          <p:nvPr/>
        </p:nvSpPr>
        <p:spPr>
          <a:xfrm>
            <a:off x="6797889" y="4371950"/>
            <a:ext cx="1954852" cy="507831"/>
          </a:xfrm>
          <a:prstGeom prst="rect">
            <a:avLst/>
          </a:prstGeom>
          <a:solidFill>
            <a:schemeClr val="bg1"/>
          </a:solidFill>
          <a:ln>
            <a:solidFill>
              <a:schemeClr val="bg1">
                <a:lumMod val="65000"/>
              </a:schemeClr>
            </a:solidFill>
          </a:ln>
          <a:effectLst>
            <a:outerShdw blurRad="50800" dist="38100" algn="l" rotWithShape="0">
              <a:prstClr val="black">
                <a:alpha val="40000"/>
              </a:prstClr>
            </a:outerShdw>
          </a:effectLst>
        </p:spPr>
        <p:txBody>
          <a:bodyPr>
            <a:spAutoFit/>
          </a:bodyPr>
          <a:lstStyle/>
          <a:p>
            <a:pPr algn="ctr">
              <a:defRPr/>
            </a:pPr>
            <a:endParaRPr lang="pl-PL" sz="900" dirty="0" smtClean="0">
              <a:solidFill>
                <a:srgbClr val="002060"/>
              </a:solidFill>
              <a:latin typeface="+mn-lt"/>
            </a:endParaRPr>
          </a:p>
          <a:p>
            <a:pPr algn="ctr">
              <a:defRPr/>
            </a:pPr>
            <a:r>
              <a:rPr lang="pl-PL" sz="900" dirty="0" smtClean="0">
                <a:solidFill>
                  <a:srgbClr val="002060"/>
                </a:solidFill>
                <a:latin typeface="+mn-lt"/>
              </a:rPr>
              <a:t>Bank Importera</a:t>
            </a:r>
          </a:p>
          <a:p>
            <a:pPr algn="ctr">
              <a:defRPr/>
            </a:pPr>
            <a:endParaRPr lang="pl-PL" sz="900" dirty="0">
              <a:solidFill>
                <a:srgbClr val="002060"/>
              </a:solidFill>
              <a:latin typeface="+mn-lt"/>
            </a:endParaRPr>
          </a:p>
        </p:txBody>
      </p:sp>
      <p:cxnSp>
        <p:nvCxnSpPr>
          <p:cNvPr id="58" name="Łącznik prosty ze strzałką 57"/>
          <p:cNvCxnSpPr/>
          <p:nvPr/>
        </p:nvCxnSpPr>
        <p:spPr bwMode="auto">
          <a:xfrm flipV="1">
            <a:off x="4387482" y="4395098"/>
            <a:ext cx="2331218" cy="1"/>
          </a:xfrm>
          <a:prstGeom prst="straightConnector1">
            <a:avLst/>
          </a:prstGeom>
          <a:noFill/>
          <a:ln w="22225" cap="flat" cmpd="sng" algn="ctr">
            <a:solidFill>
              <a:schemeClr val="bg1">
                <a:lumMod val="50000"/>
              </a:schemeClr>
            </a:solidFill>
            <a:prstDash val="solid"/>
            <a:round/>
            <a:headEnd type="arrow"/>
            <a:tailEnd type="none"/>
          </a:ln>
          <a:effectLst/>
        </p:spPr>
      </p:cxnSp>
      <p:sp>
        <p:nvSpPr>
          <p:cNvPr id="59" name="pole tekstowe 58"/>
          <p:cNvSpPr txBox="1"/>
          <p:nvPr/>
        </p:nvSpPr>
        <p:spPr>
          <a:xfrm>
            <a:off x="4637604" y="4083918"/>
            <a:ext cx="1849984" cy="230832"/>
          </a:xfrm>
          <a:prstGeom prst="rect">
            <a:avLst/>
          </a:prstGeom>
          <a:noFill/>
        </p:spPr>
        <p:txBody>
          <a:bodyPr wrap="square">
            <a:spAutoFit/>
          </a:bodyPr>
          <a:lstStyle/>
          <a:p>
            <a:pPr algn="ctr">
              <a:defRPr/>
            </a:pPr>
            <a:r>
              <a:rPr lang="pl-PL" sz="900" b="1" dirty="0" smtClean="0">
                <a:solidFill>
                  <a:srgbClr val="C00000"/>
                </a:solidFill>
              </a:rPr>
              <a:t>otwarcie akredytywy</a:t>
            </a:r>
            <a:r>
              <a:rPr lang="pl-PL" sz="900" b="1" dirty="0" smtClean="0">
                <a:solidFill>
                  <a:srgbClr val="C00000"/>
                </a:solidFill>
                <a:latin typeface="+mn-lt"/>
              </a:rPr>
              <a:t> (3) </a:t>
            </a:r>
            <a:endParaRPr lang="pl-PL" sz="900" b="1" dirty="0">
              <a:solidFill>
                <a:srgbClr val="C00000"/>
              </a:solidFill>
              <a:latin typeface="+mn-lt"/>
            </a:endParaRPr>
          </a:p>
        </p:txBody>
      </p:sp>
      <p:cxnSp>
        <p:nvCxnSpPr>
          <p:cNvPr id="60" name="Łącznik prosty ze strzałką 59"/>
          <p:cNvCxnSpPr/>
          <p:nvPr/>
        </p:nvCxnSpPr>
        <p:spPr bwMode="auto">
          <a:xfrm>
            <a:off x="3161583" y="2076135"/>
            <a:ext cx="10049" cy="2230734"/>
          </a:xfrm>
          <a:prstGeom prst="straightConnector1">
            <a:avLst/>
          </a:prstGeom>
          <a:noFill/>
          <a:ln w="22225" cap="flat" cmpd="sng" algn="ctr">
            <a:solidFill>
              <a:schemeClr val="bg1">
                <a:lumMod val="50000"/>
              </a:schemeClr>
            </a:solidFill>
            <a:prstDash val="solid"/>
            <a:round/>
            <a:headEnd type="arrow" w="med" len="med"/>
            <a:tailEnd type="none"/>
          </a:ln>
          <a:effectLst/>
        </p:spPr>
      </p:cxnSp>
      <p:sp>
        <p:nvSpPr>
          <p:cNvPr id="61" name="pole tekstowe 60"/>
          <p:cNvSpPr txBox="1"/>
          <p:nvPr/>
        </p:nvSpPr>
        <p:spPr>
          <a:xfrm rot="16200000">
            <a:off x="2398496" y="3112212"/>
            <a:ext cx="2119614" cy="230832"/>
          </a:xfrm>
          <a:prstGeom prst="rect">
            <a:avLst/>
          </a:prstGeom>
          <a:noFill/>
        </p:spPr>
        <p:txBody>
          <a:bodyPr wrap="square">
            <a:spAutoFit/>
          </a:bodyPr>
          <a:lstStyle/>
          <a:p>
            <a:pPr algn="ctr">
              <a:defRPr/>
            </a:pPr>
            <a:r>
              <a:rPr lang="pl-PL" sz="900" b="1" dirty="0" smtClean="0">
                <a:solidFill>
                  <a:srgbClr val="C00000"/>
                </a:solidFill>
              </a:rPr>
              <a:t> potwierdzenie otwarcia akredytywy</a:t>
            </a:r>
            <a:r>
              <a:rPr lang="pl-PL" sz="900" b="1" dirty="0" smtClean="0">
                <a:solidFill>
                  <a:srgbClr val="C00000"/>
                </a:solidFill>
                <a:latin typeface="+mn-lt"/>
              </a:rPr>
              <a:t> (5) </a:t>
            </a:r>
            <a:endParaRPr lang="pl-PL" sz="900" b="1" dirty="0">
              <a:solidFill>
                <a:srgbClr val="C00000"/>
              </a:solidFill>
              <a:latin typeface="+mn-lt"/>
            </a:endParaRPr>
          </a:p>
        </p:txBody>
      </p:sp>
      <p:sp>
        <p:nvSpPr>
          <p:cNvPr id="62" name="pole tekstowe 61"/>
          <p:cNvSpPr txBox="1"/>
          <p:nvPr/>
        </p:nvSpPr>
        <p:spPr>
          <a:xfrm rot="16200000">
            <a:off x="1814472" y="3105001"/>
            <a:ext cx="2028910" cy="230832"/>
          </a:xfrm>
          <a:prstGeom prst="rect">
            <a:avLst/>
          </a:prstGeom>
          <a:noFill/>
        </p:spPr>
        <p:txBody>
          <a:bodyPr wrap="square">
            <a:spAutoFit/>
          </a:bodyPr>
          <a:lstStyle/>
          <a:p>
            <a:pPr algn="ctr">
              <a:defRPr/>
            </a:pPr>
            <a:r>
              <a:rPr lang="pl-PL" sz="900" b="1" dirty="0" smtClean="0">
                <a:solidFill>
                  <a:srgbClr val="C00000"/>
                </a:solidFill>
              </a:rPr>
              <a:t>przedstawienie dokumentów</a:t>
            </a:r>
            <a:r>
              <a:rPr lang="pl-PL" sz="900" b="1" dirty="0" smtClean="0">
                <a:solidFill>
                  <a:srgbClr val="C00000"/>
                </a:solidFill>
                <a:latin typeface="+mn-lt"/>
              </a:rPr>
              <a:t> (8) </a:t>
            </a:r>
            <a:endParaRPr lang="pl-PL" sz="900" b="1" dirty="0">
              <a:solidFill>
                <a:srgbClr val="C00000"/>
              </a:solidFill>
              <a:latin typeface="+mn-lt"/>
            </a:endParaRPr>
          </a:p>
        </p:txBody>
      </p:sp>
      <p:sp>
        <p:nvSpPr>
          <p:cNvPr id="63" name="pole tekstowe 62"/>
          <p:cNvSpPr txBox="1"/>
          <p:nvPr/>
        </p:nvSpPr>
        <p:spPr>
          <a:xfrm rot="16200000">
            <a:off x="1503375" y="3065208"/>
            <a:ext cx="1304623" cy="230832"/>
          </a:xfrm>
          <a:prstGeom prst="rect">
            <a:avLst/>
          </a:prstGeom>
          <a:noFill/>
        </p:spPr>
        <p:txBody>
          <a:bodyPr wrap="square">
            <a:spAutoFit/>
          </a:bodyPr>
          <a:lstStyle/>
          <a:p>
            <a:pPr algn="ctr">
              <a:defRPr/>
            </a:pPr>
            <a:r>
              <a:rPr lang="pl-PL" sz="900" b="1" dirty="0" smtClean="0">
                <a:solidFill>
                  <a:srgbClr val="C00000"/>
                </a:solidFill>
              </a:rPr>
              <a:t>zapłata (9)</a:t>
            </a:r>
            <a:r>
              <a:rPr lang="pl-PL" sz="900" b="1" dirty="0" smtClean="0">
                <a:solidFill>
                  <a:srgbClr val="C00000"/>
                </a:solidFill>
                <a:latin typeface="+mn-lt"/>
              </a:rPr>
              <a:t> </a:t>
            </a:r>
            <a:endParaRPr lang="pl-PL" sz="900" b="1" dirty="0">
              <a:solidFill>
                <a:srgbClr val="C00000"/>
              </a:solidFill>
              <a:latin typeface="+mn-lt"/>
            </a:endParaRPr>
          </a:p>
        </p:txBody>
      </p:sp>
      <p:sp>
        <p:nvSpPr>
          <p:cNvPr id="64" name="pole tekstowe 63"/>
          <p:cNvSpPr txBox="1"/>
          <p:nvPr/>
        </p:nvSpPr>
        <p:spPr>
          <a:xfrm>
            <a:off x="4489009" y="4512137"/>
            <a:ext cx="2028910" cy="230832"/>
          </a:xfrm>
          <a:prstGeom prst="rect">
            <a:avLst/>
          </a:prstGeom>
          <a:noFill/>
        </p:spPr>
        <p:txBody>
          <a:bodyPr wrap="square">
            <a:spAutoFit/>
          </a:bodyPr>
          <a:lstStyle/>
          <a:p>
            <a:pPr algn="ctr">
              <a:defRPr/>
            </a:pPr>
            <a:r>
              <a:rPr lang="pl-PL" sz="900" b="1" dirty="0" smtClean="0">
                <a:solidFill>
                  <a:srgbClr val="C00000"/>
                </a:solidFill>
              </a:rPr>
              <a:t>przedstawienie dokumentów</a:t>
            </a:r>
            <a:r>
              <a:rPr lang="pl-PL" sz="900" b="1" dirty="0" smtClean="0">
                <a:solidFill>
                  <a:srgbClr val="C00000"/>
                </a:solidFill>
                <a:latin typeface="+mn-lt"/>
              </a:rPr>
              <a:t> (10) </a:t>
            </a:r>
            <a:endParaRPr lang="pl-PL" sz="900" b="1" dirty="0">
              <a:solidFill>
                <a:srgbClr val="C00000"/>
              </a:solidFill>
              <a:latin typeface="+mn-lt"/>
            </a:endParaRPr>
          </a:p>
        </p:txBody>
      </p:sp>
      <p:cxnSp>
        <p:nvCxnSpPr>
          <p:cNvPr id="65" name="Łącznik prosty ze strzałką 64"/>
          <p:cNvCxnSpPr/>
          <p:nvPr/>
        </p:nvCxnSpPr>
        <p:spPr bwMode="auto">
          <a:xfrm flipH="1">
            <a:off x="4449450" y="4505631"/>
            <a:ext cx="2249154" cy="1674"/>
          </a:xfrm>
          <a:prstGeom prst="straightConnector1">
            <a:avLst/>
          </a:prstGeom>
          <a:noFill/>
          <a:ln w="22225" cap="flat" cmpd="sng" algn="ctr">
            <a:solidFill>
              <a:schemeClr val="bg1">
                <a:lumMod val="50000"/>
              </a:schemeClr>
            </a:solidFill>
            <a:prstDash val="solid"/>
            <a:round/>
            <a:headEnd type="arrow" w="med" len="med"/>
            <a:tailEnd type="none"/>
          </a:ln>
          <a:effectLst/>
        </p:spPr>
      </p:cxnSp>
      <p:cxnSp>
        <p:nvCxnSpPr>
          <p:cNvPr id="66" name="Łącznik prosty ze strzałką 65"/>
          <p:cNvCxnSpPr/>
          <p:nvPr/>
        </p:nvCxnSpPr>
        <p:spPr bwMode="auto">
          <a:xfrm flipH="1" flipV="1">
            <a:off x="7308304" y="2233600"/>
            <a:ext cx="23346" cy="2101870"/>
          </a:xfrm>
          <a:prstGeom prst="straightConnector1">
            <a:avLst/>
          </a:prstGeom>
          <a:noFill/>
          <a:ln w="22225" cap="flat" cmpd="sng" algn="ctr">
            <a:solidFill>
              <a:schemeClr val="bg1">
                <a:lumMod val="50000"/>
              </a:schemeClr>
            </a:solidFill>
            <a:prstDash val="solid"/>
            <a:round/>
            <a:headEnd type="arrow" w="med" len="med"/>
            <a:tailEnd type="none"/>
          </a:ln>
          <a:effectLst/>
        </p:spPr>
      </p:cxnSp>
      <p:sp>
        <p:nvSpPr>
          <p:cNvPr id="67" name="pole tekstowe 66"/>
          <p:cNvSpPr txBox="1"/>
          <p:nvPr/>
        </p:nvSpPr>
        <p:spPr>
          <a:xfrm rot="5400000">
            <a:off x="6539274" y="2975500"/>
            <a:ext cx="1304623" cy="230832"/>
          </a:xfrm>
          <a:prstGeom prst="rect">
            <a:avLst/>
          </a:prstGeom>
          <a:noFill/>
        </p:spPr>
        <p:txBody>
          <a:bodyPr wrap="square">
            <a:spAutoFit/>
          </a:bodyPr>
          <a:lstStyle/>
          <a:p>
            <a:pPr algn="ctr">
              <a:defRPr/>
            </a:pPr>
            <a:r>
              <a:rPr lang="pl-PL" sz="900" b="1" dirty="0" smtClean="0">
                <a:solidFill>
                  <a:srgbClr val="C00000"/>
                </a:solidFill>
              </a:rPr>
              <a:t>zapłata (12)</a:t>
            </a:r>
            <a:r>
              <a:rPr lang="pl-PL" sz="900" b="1" dirty="0" smtClean="0">
                <a:solidFill>
                  <a:srgbClr val="C00000"/>
                </a:solidFill>
                <a:latin typeface="+mn-lt"/>
              </a:rPr>
              <a:t> </a:t>
            </a:r>
            <a:endParaRPr lang="pl-PL" sz="900" b="1" dirty="0">
              <a:solidFill>
                <a:srgbClr val="C00000"/>
              </a:solidFill>
              <a:latin typeface="+mn-lt"/>
            </a:endParaRPr>
          </a:p>
        </p:txBody>
      </p:sp>
      <p:cxnSp>
        <p:nvCxnSpPr>
          <p:cNvPr id="68" name="Łącznik prosty ze strzałką 67"/>
          <p:cNvCxnSpPr/>
          <p:nvPr/>
        </p:nvCxnSpPr>
        <p:spPr bwMode="auto">
          <a:xfrm>
            <a:off x="8028384" y="2248315"/>
            <a:ext cx="26747" cy="2051627"/>
          </a:xfrm>
          <a:prstGeom prst="straightConnector1">
            <a:avLst/>
          </a:prstGeom>
          <a:noFill/>
          <a:ln w="22225" cap="flat" cmpd="sng" algn="ctr">
            <a:solidFill>
              <a:schemeClr val="bg1">
                <a:lumMod val="50000"/>
              </a:schemeClr>
            </a:solidFill>
            <a:prstDash val="solid"/>
            <a:round/>
            <a:headEnd type="arrow" w="med" len="med"/>
            <a:tailEnd type="none"/>
          </a:ln>
          <a:effectLst/>
        </p:spPr>
      </p:cxnSp>
      <p:sp>
        <p:nvSpPr>
          <p:cNvPr id="69" name="pole tekstowe 68"/>
          <p:cNvSpPr txBox="1"/>
          <p:nvPr/>
        </p:nvSpPr>
        <p:spPr>
          <a:xfrm rot="5400000">
            <a:off x="7262018" y="2966733"/>
            <a:ext cx="2028910" cy="230832"/>
          </a:xfrm>
          <a:prstGeom prst="rect">
            <a:avLst/>
          </a:prstGeom>
          <a:noFill/>
        </p:spPr>
        <p:txBody>
          <a:bodyPr wrap="square">
            <a:spAutoFit/>
          </a:bodyPr>
          <a:lstStyle/>
          <a:p>
            <a:pPr algn="ctr">
              <a:defRPr/>
            </a:pPr>
            <a:r>
              <a:rPr lang="pl-PL" sz="900" b="1" dirty="0" smtClean="0">
                <a:solidFill>
                  <a:srgbClr val="C00000"/>
                </a:solidFill>
              </a:rPr>
              <a:t>przedstawienie dokumentów</a:t>
            </a:r>
            <a:r>
              <a:rPr lang="pl-PL" sz="900" b="1" dirty="0" smtClean="0">
                <a:solidFill>
                  <a:srgbClr val="C00000"/>
                </a:solidFill>
                <a:latin typeface="+mn-lt"/>
              </a:rPr>
              <a:t> (11) </a:t>
            </a:r>
            <a:endParaRPr lang="pl-PL" sz="900" b="1" dirty="0">
              <a:solidFill>
                <a:srgbClr val="C00000"/>
              </a:solidFill>
              <a:latin typeface="+mn-lt"/>
            </a:endParaRPr>
          </a:p>
        </p:txBody>
      </p:sp>
      <p:sp>
        <p:nvSpPr>
          <p:cNvPr id="70" name="pole tekstowe 69"/>
          <p:cNvSpPr txBox="1"/>
          <p:nvPr/>
        </p:nvSpPr>
        <p:spPr>
          <a:xfrm>
            <a:off x="4716016" y="4709936"/>
            <a:ext cx="1628919" cy="230832"/>
          </a:xfrm>
          <a:prstGeom prst="rect">
            <a:avLst/>
          </a:prstGeom>
          <a:noFill/>
        </p:spPr>
        <p:txBody>
          <a:bodyPr wrap="square">
            <a:spAutoFit/>
          </a:bodyPr>
          <a:lstStyle/>
          <a:p>
            <a:pPr algn="ctr">
              <a:defRPr/>
            </a:pPr>
            <a:r>
              <a:rPr lang="pl-PL" sz="900" b="1" dirty="0" smtClean="0">
                <a:solidFill>
                  <a:srgbClr val="C00000"/>
                </a:solidFill>
              </a:rPr>
              <a:t>zapłata </a:t>
            </a:r>
            <a:r>
              <a:rPr lang="pl-PL" sz="900" b="1" dirty="0" smtClean="0">
                <a:solidFill>
                  <a:srgbClr val="C00000"/>
                </a:solidFill>
                <a:latin typeface="+mn-lt"/>
              </a:rPr>
              <a:t>(13) </a:t>
            </a:r>
            <a:endParaRPr lang="pl-PL" sz="900" b="1" dirty="0">
              <a:solidFill>
                <a:srgbClr val="C00000"/>
              </a:solidFill>
              <a:latin typeface="+mn-lt"/>
            </a:endParaRPr>
          </a:p>
        </p:txBody>
      </p:sp>
      <p:cxnSp>
        <p:nvCxnSpPr>
          <p:cNvPr id="71" name="Łącznik prosty ze strzałką 70"/>
          <p:cNvCxnSpPr/>
          <p:nvPr/>
        </p:nvCxnSpPr>
        <p:spPr bwMode="auto">
          <a:xfrm flipV="1">
            <a:off x="4359012" y="4948014"/>
            <a:ext cx="2331218" cy="1"/>
          </a:xfrm>
          <a:prstGeom prst="straightConnector1">
            <a:avLst/>
          </a:prstGeom>
          <a:noFill/>
          <a:ln w="22225" cap="flat" cmpd="sng" algn="ctr">
            <a:solidFill>
              <a:schemeClr val="bg1">
                <a:lumMod val="50000"/>
              </a:schemeClr>
            </a:solidFill>
            <a:prstDash val="solid"/>
            <a:round/>
            <a:headEnd type="arrow"/>
            <a:tailEnd type="none"/>
          </a:ln>
          <a:effectLst/>
        </p:spPr>
      </p:cxnSp>
      <p:cxnSp>
        <p:nvCxnSpPr>
          <p:cNvPr id="72" name="Łącznik prosty ze strzałką 71"/>
          <p:cNvCxnSpPr/>
          <p:nvPr/>
        </p:nvCxnSpPr>
        <p:spPr bwMode="auto">
          <a:xfrm flipH="1" flipV="1">
            <a:off x="589205" y="3241744"/>
            <a:ext cx="1386673" cy="1768511"/>
          </a:xfrm>
          <a:prstGeom prst="straightConnector1">
            <a:avLst/>
          </a:prstGeom>
          <a:noFill/>
          <a:ln w="22225" cap="flat" cmpd="sng" algn="ctr">
            <a:solidFill>
              <a:schemeClr val="bg1">
                <a:lumMod val="50000"/>
              </a:schemeClr>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275856" y="1492251"/>
            <a:ext cx="2520280" cy="3167062"/>
          </a:xfrm>
          <a:prstGeom prst="rect">
            <a:avLst/>
          </a:prstGeom>
        </p:spPr>
        <p:txBody>
          <a:bodyPr vert="horz" lIns="0" tIns="0" rIns="0" bIns="0" rtlCol="0" anchor="t" anchorCtr="0">
            <a:noAutofit/>
          </a:bodyPr>
          <a:lstStyle/>
          <a:p>
            <a:pPr marL="180000" indent="-180000">
              <a:spcAft>
                <a:spcPts val="1200"/>
              </a:spcAft>
              <a:buClr>
                <a:schemeClr val="bg2"/>
              </a:buClr>
              <a:buSzPct val="95000"/>
              <a:buFont typeface="Wingdings" pitchFamily="2" charset="2"/>
              <a:buChar char="§"/>
            </a:pPr>
            <a:r>
              <a:rPr lang="pl-PL" sz="1100" dirty="0" smtClean="0"/>
              <a:t>ubezpieczenie należności wynikającej z umowy leasingu finansowego / rat leasingowych z okresem spłaty powyżej 2 lat</a:t>
            </a:r>
          </a:p>
          <a:p>
            <a:pPr marL="180000" indent="-180000">
              <a:spcAft>
                <a:spcPts val="1200"/>
              </a:spcAft>
              <a:buClr>
                <a:schemeClr val="bg2"/>
              </a:buClr>
              <a:buSzPct val="95000"/>
              <a:buFont typeface="Wingdings" pitchFamily="2" charset="2"/>
              <a:buChar char="§"/>
            </a:pPr>
            <a:r>
              <a:rPr lang="pl-PL" sz="1100" dirty="0" smtClean="0"/>
              <a:t>po oddaniu przedmiotu leasingu w użytkowanie</a:t>
            </a:r>
          </a:p>
          <a:p>
            <a:pPr marL="180000" indent="-180000">
              <a:spcAft>
                <a:spcPts val="1200"/>
              </a:spcAft>
              <a:buClr>
                <a:schemeClr val="bg2"/>
              </a:buClr>
              <a:buSzPct val="95000"/>
              <a:buFont typeface="Wingdings" pitchFamily="2" charset="2"/>
              <a:buChar char="§"/>
            </a:pPr>
            <a:r>
              <a:rPr lang="pl-PL" sz="1100" dirty="0" smtClean="0"/>
              <a:t>do 100% należności głównej wraz z marżami i opłatami leasingowymi</a:t>
            </a:r>
          </a:p>
          <a:p>
            <a:pPr marL="180000" indent="-180000">
              <a:spcAft>
                <a:spcPts val="1200"/>
              </a:spcAft>
              <a:buClr>
                <a:schemeClr val="bg2"/>
              </a:buClr>
              <a:buSzPct val="95000"/>
              <a:buFont typeface="Wingdings" pitchFamily="2" charset="2"/>
              <a:buChar char="§"/>
            </a:pPr>
            <a:r>
              <a:rPr lang="pl-PL" sz="1100" dirty="0" smtClean="0"/>
              <a:t>ryzyka: handlowe (opóźnienie w zapłacie, niewypłacalność), polityczne i siły wyższej</a:t>
            </a:r>
          </a:p>
          <a:p>
            <a:pPr marL="180000" indent="-180000">
              <a:spcAft>
                <a:spcPts val="1200"/>
              </a:spcAft>
              <a:buClr>
                <a:schemeClr val="bg2"/>
              </a:buClr>
              <a:buSzPct val="95000"/>
              <a:buFont typeface="Wingdings" pitchFamily="2" charset="2"/>
              <a:buChar char="§"/>
            </a:pPr>
            <a:r>
              <a:rPr lang="pl-PL" sz="1100" dirty="0" smtClean="0"/>
              <a:t>kierowany do instytucji leasingujących maszyny i urządzenia oraz inne dobra o charakterze inwestycyjnym na rzecz zagranicznych leasingobiorców</a:t>
            </a:r>
          </a:p>
        </p:txBody>
      </p:sp>
      <p:sp>
        <p:nvSpPr>
          <p:cNvPr id="46" name="Title 1"/>
          <p:cNvSpPr txBox="1">
            <a:spLocks/>
          </p:cNvSpPr>
          <p:nvPr/>
        </p:nvSpPr>
        <p:spPr>
          <a:xfrm>
            <a:off x="396181" y="1492250"/>
            <a:ext cx="2519635" cy="3150813"/>
          </a:xfrm>
          <a:prstGeom prst="rect">
            <a:avLst/>
          </a:prstGeom>
        </p:spPr>
        <p:txBody>
          <a:bodyPr lIns="0" tIns="0" rIns="0" bIns="0" numCol="1" anchor="t" anchorCtr="0">
            <a:noAutofit/>
          </a:bodyPr>
          <a:lstStyle/>
          <a:p>
            <a:pPr lvl="0">
              <a:spcBef>
                <a:spcPct val="0"/>
              </a:spcBef>
              <a:defRPr/>
            </a:pPr>
            <a:r>
              <a:rPr lang="pl-PL" sz="2000" i="1" dirty="0" smtClean="0">
                <a:solidFill>
                  <a:schemeClr val="bg2"/>
                </a:solidFill>
                <a:ea typeface="+mj-ea"/>
                <a:cs typeface="+mj-cs"/>
              </a:rPr>
              <a:t>Ubezpieczenie leasingu finansowego</a:t>
            </a:r>
          </a:p>
        </p:txBody>
      </p:sp>
      <p:sp>
        <p:nvSpPr>
          <p:cNvPr id="70" name="Text Placeholder 31"/>
          <p:cNvSpPr>
            <a:spLocks noGrp="1"/>
          </p:cNvSpPr>
          <p:nvPr>
            <p:ph type="body" sz="quarter" idx="10"/>
          </p:nvPr>
        </p:nvSpPr>
        <p:spPr/>
        <p:txBody>
          <a:bodyPr/>
          <a:lstStyle/>
          <a:p>
            <a:pPr marL="0" indent="0"/>
            <a:r>
              <a:rPr lang="pl-PL" dirty="0" smtClean="0"/>
              <a:t>Ubezpieczenia gwarantowane przez Skarb Państwa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275856" y="1492251"/>
            <a:ext cx="2520280" cy="3167062"/>
          </a:xfrm>
          <a:prstGeom prst="rect">
            <a:avLst/>
          </a:prstGeom>
        </p:spPr>
        <p:txBody>
          <a:bodyPr vert="horz" lIns="0" tIns="0" rIns="0" bIns="0" rtlCol="0" anchor="t" anchorCtr="0">
            <a:noAutofit/>
          </a:bodyPr>
          <a:lstStyle/>
          <a:p>
            <a:pPr marL="180000" indent="-180000">
              <a:spcAft>
                <a:spcPts val="1200"/>
              </a:spcAft>
              <a:buClr>
                <a:schemeClr val="bg2"/>
              </a:buClr>
              <a:buSzPct val="95000"/>
              <a:buFont typeface="Wingdings" pitchFamily="2" charset="2"/>
              <a:buChar char="§"/>
            </a:pPr>
            <a:r>
              <a:rPr lang="pl-PL" sz="1000" dirty="0" smtClean="0"/>
              <a:t>ubezpieczenie inwestycji bezpośrednich za granicą  </a:t>
            </a:r>
          </a:p>
          <a:p>
            <a:pPr marL="180000" indent="-180000">
              <a:spcAft>
                <a:spcPts val="1200"/>
              </a:spcAft>
              <a:buClr>
                <a:schemeClr val="bg2"/>
              </a:buClr>
              <a:buSzPct val="95000"/>
              <a:buFont typeface="Wingdings" pitchFamily="2" charset="2"/>
              <a:buChar char="§"/>
            </a:pPr>
            <a:r>
              <a:rPr lang="pl-PL" sz="1000" dirty="0" smtClean="0"/>
              <a:t>inwestycje – trwałe i bezpośrednie więzi ekonomiczne rozumiane jako prowadzenie przedsiębiorstwa za granicą (także oddziału lub przedstawicielstwa) lub wywieranie skutecznego wpływu na przedsiębiorstwo, </a:t>
            </a:r>
            <a:br>
              <a:rPr lang="pl-PL" sz="1000" dirty="0" smtClean="0"/>
            </a:br>
            <a:r>
              <a:rPr lang="pl-PL" sz="1000" dirty="0" smtClean="0"/>
              <a:t>w szczególności (i) nabycie przedsiębiorstwa lub zorganizowanej części, (ii) utworzenie i prowadzenie przedsiębiorstwa, (iii) dokonanie nakładów na rozszerzenie działalności przedsiębiorstwa, (iv) dopłaty i pożyczki wspólników, (v) nabycie nieruchomości i innych aktywów trwałych;</a:t>
            </a:r>
          </a:p>
          <a:p>
            <a:pPr marL="180000" indent="-180000">
              <a:spcAft>
                <a:spcPts val="1200"/>
              </a:spcAft>
              <a:buClr>
                <a:schemeClr val="bg2"/>
              </a:buClr>
              <a:buSzPct val="95000"/>
              <a:buFont typeface="Wingdings" pitchFamily="2" charset="2"/>
              <a:buChar char="§"/>
            </a:pPr>
            <a:r>
              <a:rPr lang="pl-PL" sz="1000" dirty="0" smtClean="0"/>
              <a:t>ubezpieczenie wniesionych przez inwestora nakładów pieniężnych, rzeczowych lub </a:t>
            </a:r>
            <a:br>
              <a:rPr lang="pl-PL" sz="1000" dirty="0" smtClean="0"/>
            </a:br>
            <a:r>
              <a:rPr lang="pl-PL" sz="1000" dirty="0" smtClean="0"/>
              <a:t>w postaci wartości niematerialnych i prawnych;</a:t>
            </a:r>
          </a:p>
          <a:p>
            <a:pPr marL="180000" indent="-180000">
              <a:spcAft>
                <a:spcPts val="1200"/>
              </a:spcAft>
              <a:buClr>
                <a:schemeClr val="bg2"/>
              </a:buClr>
              <a:buSzPct val="95000"/>
              <a:buFont typeface="Wingdings" pitchFamily="2" charset="2"/>
              <a:buChar char="§"/>
            </a:pPr>
            <a:endParaRPr lang="pl-PL" sz="1000" dirty="0" smtClean="0"/>
          </a:p>
        </p:txBody>
      </p:sp>
      <p:sp>
        <p:nvSpPr>
          <p:cNvPr id="46" name="Title 1"/>
          <p:cNvSpPr txBox="1">
            <a:spLocks/>
          </p:cNvSpPr>
          <p:nvPr/>
        </p:nvSpPr>
        <p:spPr>
          <a:xfrm>
            <a:off x="396181" y="1492250"/>
            <a:ext cx="2519635" cy="3150813"/>
          </a:xfrm>
          <a:prstGeom prst="rect">
            <a:avLst/>
          </a:prstGeom>
        </p:spPr>
        <p:txBody>
          <a:bodyPr lIns="0" tIns="0" rIns="0" bIns="0" numCol="1" anchor="t" anchorCtr="0">
            <a:noAutofit/>
          </a:bodyPr>
          <a:lstStyle/>
          <a:p>
            <a:pPr lvl="0">
              <a:spcBef>
                <a:spcPct val="0"/>
              </a:spcBef>
              <a:defRPr/>
            </a:pPr>
            <a:r>
              <a:rPr lang="pl-PL" sz="2000" i="1" dirty="0" smtClean="0">
                <a:solidFill>
                  <a:schemeClr val="bg2"/>
                </a:solidFill>
                <a:ea typeface="+mj-ea"/>
                <a:cs typeface="+mj-cs"/>
              </a:rPr>
              <a:t>Ubezpieczenie inwestycji bezpośrednich </a:t>
            </a:r>
            <a:br>
              <a:rPr lang="pl-PL" sz="2000" i="1" dirty="0" smtClean="0">
                <a:solidFill>
                  <a:schemeClr val="bg2"/>
                </a:solidFill>
                <a:ea typeface="+mj-ea"/>
                <a:cs typeface="+mj-cs"/>
              </a:rPr>
            </a:br>
            <a:r>
              <a:rPr lang="pl-PL" sz="2000" i="1" dirty="0" smtClean="0">
                <a:solidFill>
                  <a:schemeClr val="bg2"/>
                </a:solidFill>
                <a:ea typeface="+mj-ea"/>
                <a:cs typeface="+mj-cs"/>
              </a:rPr>
              <a:t>za granicą</a:t>
            </a:r>
          </a:p>
        </p:txBody>
      </p:sp>
      <p:sp>
        <p:nvSpPr>
          <p:cNvPr id="70" name="Text Placeholder 31"/>
          <p:cNvSpPr>
            <a:spLocks noGrp="1"/>
          </p:cNvSpPr>
          <p:nvPr>
            <p:ph type="body" sz="quarter" idx="10"/>
          </p:nvPr>
        </p:nvSpPr>
        <p:spPr/>
        <p:txBody>
          <a:bodyPr/>
          <a:lstStyle/>
          <a:p>
            <a:pPr marL="0" indent="0"/>
            <a:r>
              <a:rPr lang="pl-PL" dirty="0" smtClean="0"/>
              <a:t>Ubezpieczenia gwarantowane przez Skarb Państwa</a:t>
            </a:r>
          </a:p>
        </p:txBody>
      </p:sp>
      <p:sp>
        <p:nvSpPr>
          <p:cNvPr id="5" name="Title 1"/>
          <p:cNvSpPr txBox="1">
            <a:spLocks/>
          </p:cNvSpPr>
          <p:nvPr/>
        </p:nvSpPr>
        <p:spPr>
          <a:xfrm>
            <a:off x="6300192" y="1563638"/>
            <a:ext cx="2520280" cy="3167062"/>
          </a:xfrm>
          <a:prstGeom prst="rect">
            <a:avLst/>
          </a:prstGeom>
        </p:spPr>
        <p:txBody>
          <a:bodyPr vert="horz" lIns="0" tIns="0" rIns="0" bIns="0" rtlCol="0" anchor="t" anchorCtr="0">
            <a:noAutofit/>
          </a:bodyPr>
          <a:lstStyle/>
          <a:p>
            <a:pPr marL="180000" indent="-180000">
              <a:spcAft>
                <a:spcPts val="1200"/>
              </a:spcAft>
              <a:buClr>
                <a:schemeClr val="bg2"/>
              </a:buClr>
              <a:buSzPct val="95000"/>
              <a:buFont typeface="Wingdings" pitchFamily="2" charset="2"/>
              <a:buChar char="§"/>
            </a:pPr>
            <a:r>
              <a:rPr lang="pl-PL" sz="1000" dirty="0" smtClean="0"/>
              <a:t>ubezpieczenie dotyczy inwestycji nowych i długoterminowych (na okres co najmniej </a:t>
            </a:r>
            <a:br>
              <a:rPr lang="pl-PL" sz="1000" dirty="0" smtClean="0"/>
            </a:br>
            <a:r>
              <a:rPr lang="pl-PL" sz="1000" dirty="0" smtClean="0"/>
              <a:t>3 lat);</a:t>
            </a:r>
          </a:p>
          <a:p>
            <a:pPr marL="180000" indent="-180000">
              <a:spcAft>
                <a:spcPts val="1200"/>
              </a:spcAft>
              <a:buClr>
                <a:schemeClr val="bg2"/>
              </a:buClr>
              <a:buSzPct val="95000"/>
              <a:buFont typeface="Wingdings" pitchFamily="2" charset="2"/>
              <a:buChar char="§"/>
            </a:pPr>
            <a:r>
              <a:rPr lang="pl-PL" sz="1000" dirty="0" smtClean="0"/>
              <a:t>wszystkie kraje obejmowane ochroną ubezpieczeniową; </a:t>
            </a:r>
          </a:p>
          <a:p>
            <a:pPr marL="180000" indent="-180000">
              <a:spcAft>
                <a:spcPts val="1200"/>
              </a:spcAft>
              <a:buClr>
                <a:schemeClr val="bg2"/>
              </a:buClr>
              <a:buSzPct val="95000"/>
              <a:buFont typeface="Wingdings" pitchFamily="2" charset="2"/>
              <a:buChar char="§"/>
            </a:pPr>
            <a:r>
              <a:rPr lang="pl-PL" sz="1000" dirty="0" smtClean="0"/>
              <a:t>do 90% wartości inwestycji; </a:t>
            </a:r>
          </a:p>
          <a:p>
            <a:pPr marL="180000" indent="-180000">
              <a:spcAft>
                <a:spcPts val="1200"/>
              </a:spcAft>
              <a:buClr>
                <a:schemeClr val="bg2"/>
              </a:buClr>
              <a:buSzPct val="95000"/>
              <a:buFont typeface="Wingdings" pitchFamily="2" charset="2"/>
              <a:buChar char="§"/>
            </a:pPr>
            <a:r>
              <a:rPr lang="pl-PL" sz="1000" dirty="0" smtClean="0"/>
              <a:t>ryzyka polityczne w tym: (i) wywłaszczenie, (ii) wybuch działań wojennych, powstania, zamieszek, rewolucji, działań terrorystycznych, sabotażu lub zamachu stanu, (iii) wydanie lub zmiana aktów prawnych / decyzji skutkujących wypowiedzeniem umowy </a:t>
            </a:r>
            <a:br>
              <a:rPr lang="pl-PL" sz="1000" dirty="0" smtClean="0"/>
            </a:br>
            <a:r>
              <a:rPr lang="pl-PL" sz="1000" dirty="0" smtClean="0"/>
              <a:t>dot. inwestycji, (iv) moratorium płatnicze lub uniemożliwienie transferu;  </a:t>
            </a:r>
          </a:p>
          <a:p>
            <a:pPr marL="180000" indent="-180000">
              <a:spcAft>
                <a:spcPts val="1200"/>
              </a:spcAft>
              <a:buClr>
                <a:schemeClr val="bg2"/>
              </a:buClr>
              <a:buSzPct val="95000"/>
              <a:buFont typeface="Wingdings" pitchFamily="2" charset="2"/>
              <a:buChar char="§"/>
            </a:pPr>
            <a:r>
              <a:rPr lang="pl-PL" sz="1000" dirty="0" smtClean="0"/>
              <a:t>kierowany do przedsiębiorstw inwestujących za granicą.</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31"/>
          <p:cNvSpPr>
            <a:spLocks noGrp="1"/>
          </p:cNvSpPr>
          <p:nvPr>
            <p:ph type="body" sz="quarter" idx="10"/>
          </p:nvPr>
        </p:nvSpPr>
        <p:spPr/>
        <p:txBody>
          <a:bodyPr/>
          <a:lstStyle/>
          <a:p>
            <a:pPr marL="0" indent="0"/>
            <a:r>
              <a:rPr lang="pl-PL" dirty="0" err="1" smtClean="0"/>
              <a:t>Case</a:t>
            </a:r>
            <a:r>
              <a:rPr lang="pl-PL" dirty="0" smtClean="0"/>
              <a:t> </a:t>
            </a:r>
            <a:r>
              <a:rPr lang="pl-PL" dirty="0" err="1" smtClean="0"/>
              <a:t>study</a:t>
            </a:r>
            <a:endParaRPr lang="pl-PL" dirty="0" smtClean="0"/>
          </a:p>
          <a:p>
            <a:pPr marL="0" indent="0"/>
            <a:r>
              <a:rPr lang="pl-PL" sz="1800" b="0" dirty="0" smtClean="0"/>
              <a:t>Budowa hotelu w Gruzji (struktura podmiotowo-kontraktowa)</a:t>
            </a:r>
          </a:p>
        </p:txBody>
      </p:sp>
      <p:grpSp>
        <p:nvGrpSpPr>
          <p:cNvPr id="2" name="Grupa 57"/>
          <p:cNvGrpSpPr>
            <a:grpSpLocks noChangeAspect="1"/>
          </p:cNvGrpSpPr>
          <p:nvPr/>
        </p:nvGrpSpPr>
        <p:grpSpPr bwMode="auto">
          <a:xfrm>
            <a:off x="1763688" y="1563638"/>
            <a:ext cx="6657772" cy="3312000"/>
            <a:chOff x="1043608" y="260649"/>
            <a:chExt cx="6480720" cy="3394162"/>
          </a:xfrm>
        </p:grpSpPr>
        <p:grpSp>
          <p:nvGrpSpPr>
            <p:cNvPr id="3" name="Grupa 58"/>
            <p:cNvGrpSpPr>
              <a:grpSpLocks/>
            </p:cNvGrpSpPr>
            <p:nvPr/>
          </p:nvGrpSpPr>
          <p:grpSpPr bwMode="auto">
            <a:xfrm>
              <a:off x="1043608" y="260649"/>
              <a:ext cx="6480720" cy="3394162"/>
              <a:chOff x="1043608" y="260649"/>
              <a:chExt cx="6480720" cy="3394162"/>
            </a:xfrm>
          </p:grpSpPr>
          <p:sp>
            <p:nvSpPr>
              <p:cNvPr id="45" name="pole tekstowe 3"/>
              <p:cNvSpPr txBox="1"/>
              <p:nvPr/>
            </p:nvSpPr>
            <p:spPr>
              <a:xfrm>
                <a:off x="1619580" y="1053168"/>
                <a:ext cx="1151944" cy="225395"/>
              </a:xfrm>
              <a:prstGeom prst="rect">
                <a:avLst/>
              </a:prstGeom>
              <a:noFill/>
              <a:ln w="15875" cmpd="sng">
                <a:solidFill>
                  <a:schemeClr val="tx2">
                    <a:lumMod val="75000"/>
                  </a:schemeClr>
                </a:solidFill>
              </a:ln>
            </p:spPr>
            <p:txBody>
              <a:bodyP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pl-PL" sz="1000" b="1" dirty="0" smtClean="0">
                    <a:solidFill>
                      <a:srgbClr val="0070C0"/>
                    </a:solidFill>
                    <a:latin typeface="Arial" pitchFamily="34" charset="0"/>
                    <a:cs typeface="Arial" pitchFamily="34" charset="0"/>
                  </a:rPr>
                  <a:t>Bank finansujący</a:t>
                </a:r>
                <a:endParaRPr lang="pl-PL" sz="1000" b="1" dirty="0">
                  <a:solidFill>
                    <a:srgbClr val="0070C0"/>
                  </a:solidFill>
                  <a:latin typeface="Arial" pitchFamily="34" charset="0"/>
                  <a:cs typeface="Arial" pitchFamily="34" charset="0"/>
                </a:endParaRPr>
              </a:p>
            </p:txBody>
          </p:sp>
          <p:sp>
            <p:nvSpPr>
              <p:cNvPr id="46" name="pole tekstowe 5"/>
              <p:cNvSpPr txBox="1"/>
              <p:nvPr/>
            </p:nvSpPr>
            <p:spPr>
              <a:xfrm>
                <a:off x="3636173" y="976097"/>
                <a:ext cx="1439239" cy="253733"/>
              </a:xfrm>
              <a:prstGeom prst="rect">
                <a:avLst/>
              </a:prstGeom>
              <a:gradFill>
                <a:gsLst>
                  <a:gs pos="0">
                    <a:srgbClr val="5E9EFF"/>
                  </a:gs>
                  <a:gs pos="39999">
                    <a:srgbClr val="85C2FF"/>
                  </a:gs>
                  <a:gs pos="70000">
                    <a:srgbClr val="C4D6EB"/>
                  </a:gs>
                  <a:gs pos="100000">
                    <a:srgbClr val="FFEBFA"/>
                  </a:gs>
                </a:gsLst>
                <a:lin ang="3000000" scaled="0"/>
              </a:gradFill>
              <a:ln w="15875" cmpd="sng">
                <a:solidFill>
                  <a:schemeClr val="tx2">
                    <a:lumMod val="75000"/>
                  </a:schemeClr>
                </a:solidFill>
              </a:ln>
            </p:spPr>
            <p:txBody>
              <a:bodyP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pl-PL" sz="1200" b="1" dirty="0" smtClean="0">
                    <a:solidFill>
                      <a:schemeClr val="accent1">
                        <a:lumMod val="50000"/>
                      </a:schemeClr>
                    </a:solidFill>
                    <a:latin typeface="Arial" pitchFamily="34" charset="0"/>
                    <a:cs typeface="Arial" pitchFamily="34" charset="0"/>
                  </a:rPr>
                  <a:t>SPV HOTEL</a:t>
                </a:r>
                <a:endParaRPr lang="pl-PL" sz="1200" b="1" dirty="0">
                  <a:solidFill>
                    <a:schemeClr val="accent1">
                      <a:lumMod val="50000"/>
                    </a:schemeClr>
                  </a:solidFill>
                  <a:latin typeface="Arial" pitchFamily="34" charset="0"/>
                  <a:cs typeface="Arial" pitchFamily="34" charset="0"/>
                </a:endParaRPr>
              </a:p>
            </p:txBody>
          </p:sp>
          <p:sp>
            <p:nvSpPr>
              <p:cNvPr id="47" name="pole tekstowe 6"/>
              <p:cNvSpPr txBox="1"/>
              <p:nvPr/>
            </p:nvSpPr>
            <p:spPr>
              <a:xfrm>
                <a:off x="4716293" y="1772979"/>
                <a:ext cx="1512444" cy="225540"/>
              </a:xfrm>
              <a:prstGeom prst="rect">
                <a:avLst/>
              </a:prstGeom>
              <a:noFill/>
              <a:ln w="15875" cmpd="sng">
                <a:solidFill>
                  <a:schemeClr val="tx2">
                    <a:lumMod val="75000"/>
                  </a:schemeClr>
                </a:solidFill>
              </a:ln>
            </p:spPr>
            <p:txBody>
              <a:bodyP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pl-PL" sz="1000" b="1" dirty="0" smtClean="0">
                    <a:solidFill>
                      <a:srgbClr val="0070C0"/>
                    </a:solidFill>
                    <a:latin typeface="Arial" pitchFamily="34" charset="0"/>
                    <a:cs typeface="Arial" pitchFamily="34" charset="0"/>
                  </a:rPr>
                  <a:t>Udziałowiec 2</a:t>
                </a:r>
                <a:endParaRPr lang="pl-PL" sz="1000" b="1" dirty="0">
                  <a:solidFill>
                    <a:srgbClr val="0070C0"/>
                  </a:solidFill>
                  <a:latin typeface="Arial" pitchFamily="34" charset="0"/>
                  <a:cs typeface="Arial" pitchFamily="34" charset="0"/>
                </a:endParaRPr>
              </a:p>
            </p:txBody>
          </p:sp>
          <p:sp>
            <p:nvSpPr>
              <p:cNvPr id="48" name="pole tekstowe 8"/>
              <p:cNvSpPr txBox="1"/>
              <p:nvPr/>
            </p:nvSpPr>
            <p:spPr>
              <a:xfrm>
                <a:off x="4716293" y="2636752"/>
                <a:ext cx="1656091" cy="225540"/>
              </a:xfrm>
              <a:prstGeom prst="rect">
                <a:avLst/>
              </a:prstGeom>
              <a:noFill/>
              <a:ln w="15875" cmpd="sng">
                <a:solidFill>
                  <a:schemeClr val="tx2">
                    <a:lumMod val="75000"/>
                  </a:schemeClr>
                </a:solidFill>
              </a:ln>
            </p:spPr>
            <p:txBody>
              <a:bodyP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pl-PL" sz="1000" b="1" dirty="0" smtClean="0">
                    <a:solidFill>
                      <a:srgbClr val="0070C0"/>
                    </a:solidFill>
                    <a:latin typeface="Arial" pitchFamily="34" charset="0"/>
                    <a:cs typeface="Arial" pitchFamily="34" charset="0"/>
                  </a:rPr>
                  <a:t>Udziałowiec 2a</a:t>
                </a:r>
                <a:endParaRPr lang="pl-PL" sz="1000" b="1" dirty="0">
                  <a:solidFill>
                    <a:srgbClr val="0070C0"/>
                  </a:solidFill>
                  <a:latin typeface="Arial" pitchFamily="34" charset="0"/>
                  <a:cs typeface="Arial" pitchFamily="34" charset="0"/>
                </a:endParaRPr>
              </a:p>
            </p:txBody>
          </p:sp>
          <p:sp>
            <p:nvSpPr>
              <p:cNvPr id="49" name="pole tekstowe 9"/>
              <p:cNvSpPr txBox="1"/>
              <p:nvPr/>
            </p:nvSpPr>
            <p:spPr>
              <a:xfrm>
                <a:off x="2771524" y="1772979"/>
                <a:ext cx="1080120" cy="225540"/>
              </a:xfrm>
              <a:prstGeom prst="rect">
                <a:avLst/>
              </a:prstGeom>
              <a:noFill/>
              <a:ln w="15875" cmpd="sng">
                <a:solidFill>
                  <a:schemeClr val="tx2">
                    <a:lumMod val="75000"/>
                  </a:schemeClr>
                </a:solidFill>
              </a:ln>
            </p:spPr>
            <p:txBody>
              <a:bodyP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pl-PL" sz="1000" b="1" dirty="0" smtClean="0">
                    <a:solidFill>
                      <a:srgbClr val="0070C0"/>
                    </a:solidFill>
                    <a:latin typeface="Arial" pitchFamily="34" charset="0"/>
                    <a:cs typeface="Arial" pitchFamily="34" charset="0"/>
                  </a:rPr>
                  <a:t>Udziałowiec 1</a:t>
                </a:r>
                <a:endParaRPr lang="pl-PL" sz="1000" b="1" dirty="0">
                  <a:solidFill>
                    <a:srgbClr val="0070C0"/>
                  </a:solidFill>
                  <a:latin typeface="Arial" pitchFamily="34" charset="0"/>
                  <a:cs typeface="Arial" pitchFamily="34" charset="0"/>
                </a:endParaRPr>
              </a:p>
            </p:txBody>
          </p:sp>
          <p:sp>
            <p:nvSpPr>
              <p:cNvPr id="50" name="pole tekstowe 10"/>
              <p:cNvSpPr txBox="1"/>
              <p:nvPr/>
            </p:nvSpPr>
            <p:spPr>
              <a:xfrm>
                <a:off x="4859940" y="3429271"/>
                <a:ext cx="1440620" cy="225540"/>
              </a:xfrm>
              <a:prstGeom prst="rect">
                <a:avLst/>
              </a:prstGeom>
              <a:noFill/>
              <a:ln w="15875" cmpd="sng">
                <a:solidFill>
                  <a:schemeClr val="tx2">
                    <a:lumMod val="75000"/>
                  </a:schemeClr>
                </a:solidFill>
              </a:ln>
            </p:spPr>
            <p:txBody>
              <a:bodyP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pl-PL" sz="1000" b="1" dirty="0" smtClean="0">
                    <a:solidFill>
                      <a:srgbClr val="0070C0"/>
                    </a:solidFill>
                    <a:latin typeface="Arial" pitchFamily="34" charset="0"/>
                    <a:cs typeface="Arial" pitchFamily="34" charset="0"/>
                  </a:rPr>
                  <a:t>Udziałowiec 2b</a:t>
                </a:r>
                <a:endParaRPr lang="pl-PL" sz="1000" b="1" dirty="0">
                  <a:solidFill>
                    <a:srgbClr val="0070C0"/>
                  </a:solidFill>
                  <a:latin typeface="Arial" pitchFamily="34" charset="0"/>
                  <a:cs typeface="Arial" pitchFamily="34" charset="0"/>
                </a:endParaRPr>
              </a:p>
            </p:txBody>
          </p:sp>
          <p:sp>
            <p:nvSpPr>
              <p:cNvPr id="51" name="pole tekstowe 11"/>
              <p:cNvSpPr txBox="1"/>
              <p:nvPr/>
            </p:nvSpPr>
            <p:spPr>
              <a:xfrm>
                <a:off x="6011884" y="1053168"/>
                <a:ext cx="1512444" cy="366504"/>
              </a:xfrm>
              <a:prstGeom prst="rect">
                <a:avLst/>
              </a:prstGeom>
              <a:noFill/>
              <a:ln w="15875" cmpd="sng">
                <a:solidFill>
                  <a:schemeClr val="tx2">
                    <a:lumMod val="75000"/>
                  </a:schemeClr>
                </a:solidFill>
              </a:ln>
            </p:spPr>
            <p:txBody>
              <a:bodyP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pl-PL" sz="1000" b="1" dirty="0" smtClean="0">
                    <a:solidFill>
                      <a:srgbClr val="0070C0"/>
                    </a:solidFill>
                    <a:latin typeface="Arial" pitchFamily="34" charset="0"/>
                    <a:cs typeface="Arial" pitchFamily="34" charset="0"/>
                  </a:rPr>
                  <a:t>Renomowany operator hotelowy</a:t>
                </a:r>
                <a:endParaRPr lang="pl-PL" sz="1000" b="1" dirty="0">
                  <a:solidFill>
                    <a:srgbClr val="0070C0"/>
                  </a:solidFill>
                  <a:latin typeface="Arial" pitchFamily="34" charset="0"/>
                  <a:cs typeface="Arial" pitchFamily="34" charset="0"/>
                </a:endParaRPr>
              </a:p>
            </p:txBody>
          </p:sp>
          <p:cxnSp>
            <p:nvCxnSpPr>
              <p:cNvPr id="52" name="Łącznik prosty ze strzałką 51"/>
              <p:cNvCxnSpPr/>
              <p:nvPr/>
            </p:nvCxnSpPr>
            <p:spPr>
              <a:xfrm>
                <a:off x="5148616" y="1124422"/>
                <a:ext cx="719620" cy="0"/>
              </a:xfrm>
              <a:prstGeom prst="straightConnector1">
                <a:avLst/>
              </a:prstGeom>
              <a:ln w="12700" cmpd="sng">
                <a:solidFill>
                  <a:schemeClr val="tx2">
                    <a:lumMod val="7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pole tekstowe 15"/>
              <p:cNvSpPr txBox="1"/>
              <p:nvPr/>
            </p:nvSpPr>
            <p:spPr>
              <a:xfrm>
                <a:off x="5148616" y="765244"/>
                <a:ext cx="791444" cy="309736"/>
              </a:xfrm>
              <a:prstGeom prst="rect">
                <a:avLst/>
              </a:prstGeom>
              <a:noFill/>
              <a:ln w="15875" cmpd="sng">
                <a:noFill/>
              </a:ln>
            </p:spPr>
            <p:txBody>
              <a:bodyP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pl-PL" sz="800" dirty="0" smtClean="0">
                    <a:solidFill>
                      <a:schemeClr val="accent1">
                        <a:lumMod val="50000"/>
                      </a:schemeClr>
                    </a:solidFill>
                    <a:latin typeface="Arial" pitchFamily="34" charset="0"/>
                    <a:cs typeface="Arial" pitchFamily="34" charset="0"/>
                  </a:rPr>
                  <a:t>Umowa operatorska</a:t>
                </a:r>
                <a:endParaRPr lang="pl-PL" sz="800" dirty="0">
                  <a:solidFill>
                    <a:schemeClr val="accent1">
                      <a:lumMod val="50000"/>
                    </a:schemeClr>
                  </a:solidFill>
                  <a:latin typeface="Arial" pitchFamily="34" charset="0"/>
                  <a:cs typeface="Arial" pitchFamily="34" charset="0"/>
                </a:endParaRPr>
              </a:p>
            </p:txBody>
          </p:sp>
          <p:cxnSp>
            <p:nvCxnSpPr>
              <p:cNvPr id="54" name="Łącznik prosty ze strzałką 53"/>
              <p:cNvCxnSpPr/>
              <p:nvPr/>
            </p:nvCxnSpPr>
            <p:spPr>
              <a:xfrm>
                <a:off x="2915172" y="1197130"/>
                <a:ext cx="577353" cy="0"/>
              </a:xfrm>
              <a:prstGeom prst="straightConnector1">
                <a:avLst/>
              </a:prstGeom>
              <a:ln w="12700" cmpd="sng">
                <a:solidFill>
                  <a:schemeClr val="tx2">
                    <a:lumMod val="7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55" name="pole tekstowe 18"/>
              <p:cNvSpPr txBox="1"/>
              <p:nvPr/>
            </p:nvSpPr>
            <p:spPr>
              <a:xfrm>
                <a:off x="2771524" y="765244"/>
                <a:ext cx="792825" cy="309736"/>
              </a:xfrm>
              <a:prstGeom prst="rect">
                <a:avLst/>
              </a:prstGeom>
              <a:noFill/>
              <a:ln w="15875" cmpd="sng">
                <a:noFill/>
              </a:ln>
            </p:spPr>
            <p:txBody>
              <a:bodyP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pl-PL" sz="800" dirty="0" smtClean="0">
                    <a:solidFill>
                      <a:schemeClr val="accent1">
                        <a:lumMod val="50000"/>
                      </a:schemeClr>
                    </a:solidFill>
                    <a:latin typeface="Arial" pitchFamily="34" charset="0"/>
                    <a:cs typeface="Arial" pitchFamily="34" charset="0"/>
                  </a:rPr>
                  <a:t>Umowa kredytowa</a:t>
                </a:r>
                <a:endParaRPr lang="pl-PL" sz="800" dirty="0">
                  <a:solidFill>
                    <a:schemeClr val="accent1">
                      <a:lumMod val="50000"/>
                    </a:schemeClr>
                  </a:solidFill>
                  <a:latin typeface="Arial" pitchFamily="34" charset="0"/>
                  <a:cs typeface="Arial" pitchFamily="34" charset="0"/>
                </a:endParaRPr>
              </a:p>
            </p:txBody>
          </p:sp>
          <p:cxnSp>
            <p:nvCxnSpPr>
              <p:cNvPr id="56" name="Łącznik prosty ze strzałką 55"/>
              <p:cNvCxnSpPr/>
              <p:nvPr/>
            </p:nvCxnSpPr>
            <p:spPr>
              <a:xfrm flipV="1">
                <a:off x="5435912" y="3141347"/>
                <a:ext cx="0" cy="215216"/>
              </a:xfrm>
              <a:prstGeom prst="straightConnector1">
                <a:avLst/>
              </a:prstGeom>
              <a:ln w="12700" cmpd="sng">
                <a:solidFill>
                  <a:schemeClr val="tx2">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7" name="Łącznik prosty ze strzałką 56"/>
              <p:cNvCxnSpPr/>
              <p:nvPr/>
            </p:nvCxnSpPr>
            <p:spPr>
              <a:xfrm flipV="1">
                <a:off x="5435912" y="2277574"/>
                <a:ext cx="0" cy="287924"/>
              </a:xfrm>
              <a:prstGeom prst="straightConnector1">
                <a:avLst/>
              </a:prstGeom>
              <a:ln w="12700" cmpd="sng">
                <a:solidFill>
                  <a:schemeClr val="tx2">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8" name="Łącznik prosty ze strzałką 57"/>
              <p:cNvCxnSpPr/>
              <p:nvPr/>
            </p:nvCxnSpPr>
            <p:spPr>
              <a:xfrm flipH="1" flipV="1">
                <a:off x="4644469" y="1412346"/>
                <a:ext cx="143648" cy="287924"/>
              </a:xfrm>
              <a:prstGeom prst="straightConnector1">
                <a:avLst/>
              </a:prstGeom>
              <a:ln w="12700" cmpd="sng">
                <a:solidFill>
                  <a:schemeClr val="tx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9" name="Łącznik prosty ze strzałką 58"/>
              <p:cNvCxnSpPr/>
              <p:nvPr/>
            </p:nvCxnSpPr>
            <p:spPr>
              <a:xfrm flipV="1">
                <a:off x="3636173" y="1412346"/>
                <a:ext cx="215472" cy="287924"/>
              </a:xfrm>
              <a:prstGeom prst="straightConnector1">
                <a:avLst/>
              </a:prstGeom>
              <a:ln w="12700" cmpd="sng">
                <a:solidFill>
                  <a:schemeClr val="tx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0" name="pole tekstowe 31"/>
              <p:cNvSpPr txBox="1"/>
              <p:nvPr/>
            </p:nvSpPr>
            <p:spPr>
              <a:xfrm>
                <a:off x="5292264" y="3141347"/>
                <a:ext cx="863268" cy="196312"/>
              </a:xfrm>
              <a:prstGeom prst="rect">
                <a:avLst/>
              </a:prstGeom>
              <a:noFill/>
              <a:ln w="15875" cmpd="sng">
                <a:noFill/>
              </a:ln>
            </p:spPr>
            <p:txBody>
              <a:bodyP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pl-PL" sz="800" dirty="0" smtClean="0">
                    <a:solidFill>
                      <a:schemeClr val="accent1">
                        <a:lumMod val="50000"/>
                      </a:schemeClr>
                    </a:solidFill>
                    <a:latin typeface="Arial" pitchFamily="34" charset="0"/>
                    <a:cs typeface="Arial" pitchFamily="34" charset="0"/>
                  </a:rPr>
                  <a:t>Udziały</a:t>
                </a:r>
                <a:endParaRPr lang="pl-PL" sz="800" dirty="0">
                  <a:solidFill>
                    <a:schemeClr val="accent1">
                      <a:lumMod val="50000"/>
                    </a:schemeClr>
                  </a:solidFill>
                  <a:latin typeface="Arial" pitchFamily="34" charset="0"/>
                  <a:cs typeface="Arial" pitchFamily="34" charset="0"/>
                </a:endParaRPr>
              </a:p>
            </p:txBody>
          </p:sp>
          <p:sp>
            <p:nvSpPr>
              <p:cNvPr id="61" name="pole tekstowe 32"/>
              <p:cNvSpPr txBox="1"/>
              <p:nvPr/>
            </p:nvSpPr>
            <p:spPr>
              <a:xfrm>
                <a:off x="4644469" y="1412346"/>
                <a:ext cx="647795" cy="197766"/>
              </a:xfrm>
              <a:prstGeom prst="rect">
                <a:avLst/>
              </a:prstGeom>
              <a:noFill/>
              <a:ln w="15875" cmpd="sng">
                <a:noFill/>
              </a:ln>
            </p:spPr>
            <p:txBody>
              <a:bodyP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pl-PL" sz="800" dirty="0" smtClean="0">
                    <a:solidFill>
                      <a:schemeClr val="accent1">
                        <a:lumMod val="50000"/>
                      </a:schemeClr>
                    </a:solidFill>
                    <a:latin typeface="Arial" pitchFamily="34" charset="0"/>
                    <a:cs typeface="Arial" pitchFamily="34" charset="0"/>
                  </a:rPr>
                  <a:t>Udziały</a:t>
                </a:r>
                <a:endParaRPr lang="pl-PL" sz="800" dirty="0">
                  <a:solidFill>
                    <a:schemeClr val="accent1">
                      <a:lumMod val="50000"/>
                    </a:schemeClr>
                  </a:solidFill>
                  <a:latin typeface="Arial" pitchFamily="34" charset="0"/>
                  <a:cs typeface="Arial" pitchFamily="34" charset="0"/>
                </a:endParaRPr>
              </a:p>
            </p:txBody>
          </p:sp>
          <p:sp>
            <p:nvSpPr>
              <p:cNvPr id="62" name="pole tekstowe 33"/>
              <p:cNvSpPr txBox="1"/>
              <p:nvPr/>
            </p:nvSpPr>
            <p:spPr>
              <a:xfrm>
                <a:off x="5292264" y="2348827"/>
                <a:ext cx="863268" cy="197766"/>
              </a:xfrm>
              <a:prstGeom prst="rect">
                <a:avLst/>
              </a:prstGeom>
              <a:noFill/>
              <a:ln w="15875" cmpd="sng">
                <a:noFill/>
              </a:ln>
            </p:spPr>
            <p:txBody>
              <a:bodyP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pl-PL" sz="800" dirty="0" smtClean="0">
                    <a:solidFill>
                      <a:schemeClr val="accent1">
                        <a:lumMod val="50000"/>
                      </a:schemeClr>
                    </a:solidFill>
                    <a:latin typeface="Arial" pitchFamily="34" charset="0"/>
                    <a:cs typeface="Arial" pitchFamily="34" charset="0"/>
                  </a:rPr>
                  <a:t>Udziały</a:t>
                </a:r>
                <a:endParaRPr lang="pl-PL" sz="800" dirty="0">
                  <a:solidFill>
                    <a:schemeClr val="accent1">
                      <a:lumMod val="50000"/>
                    </a:schemeClr>
                  </a:solidFill>
                  <a:latin typeface="Arial" pitchFamily="34" charset="0"/>
                  <a:cs typeface="Arial" pitchFamily="34" charset="0"/>
                </a:endParaRPr>
              </a:p>
            </p:txBody>
          </p:sp>
          <p:sp>
            <p:nvSpPr>
              <p:cNvPr id="63" name="pole tekstowe 34"/>
              <p:cNvSpPr txBox="1"/>
              <p:nvPr/>
            </p:nvSpPr>
            <p:spPr>
              <a:xfrm>
                <a:off x="3060200" y="1412346"/>
                <a:ext cx="863268" cy="197766"/>
              </a:xfrm>
              <a:prstGeom prst="rect">
                <a:avLst/>
              </a:prstGeom>
              <a:noFill/>
              <a:ln w="15875" cmpd="sng">
                <a:noFill/>
              </a:ln>
            </p:spPr>
            <p:txBody>
              <a:bodyP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pl-PL" sz="800" dirty="0" smtClean="0">
                    <a:solidFill>
                      <a:schemeClr val="accent1">
                        <a:lumMod val="50000"/>
                      </a:schemeClr>
                    </a:solidFill>
                    <a:latin typeface="Arial" pitchFamily="34" charset="0"/>
                    <a:cs typeface="Arial" pitchFamily="34" charset="0"/>
                  </a:rPr>
                  <a:t>Udziały</a:t>
                </a:r>
                <a:endParaRPr lang="pl-PL" sz="800" dirty="0">
                  <a:solidFill>
                    <a:schemeClr val="accent1">
                      <a:lumMod val="50000"/>
                    </a:schemeClr>
                  </a:solidFill>
                  <a:latin typeface="Arial" pitchFamily="34" charset="0"/>
                  <a:cs typeface="Arial" pitchFamily="34" charset="0"/>
                </a:endParaRPr>
              </a:p>
            </p:txBody>
          </p:sp>
          <p:cxnSp>
            <p:nvCxnSpPr>
              <p:cNvPr id="64" name="Łącznik prosty ze strzałką 63"/>
              <p:cNvCxnSpPr/>
              <p:nvPr/>
            </p:nvCxnSpPr>
            <p:spPr>
              <a:xfrm flipV="1">
                <a:off x="1475933" y="1412346"/>
                <a:ext cx="359119" cy="721265"/>
              </a:xfrm>
              <a:prstGeom prst="straightConnector1">
                <a:avLst/>
              </a:prstGeom>
              <a:ln w="12700" cmpd="sng">
                <a:solidFill>
                  <a:schemeClr val="tx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5" name="pole tekstowe 37"/>
              <p:cNvSpPr txBox="1"/>
              <p:nvPr/>
            </p:nvSpPr>
            <p:spPr>
              <a:xfrm>
                <a:off x="2924840" y="260649"/>
                <a:ext cx="1070452" cy="422889"/>
              </a:xfrm>
              <a:prstGeom prst="rect">
                <a:avLst/>
              </a:prstGeom>
              <a:noFill/>
              <a:ln w="15875" cmpd="sng">
                <a:solidFill>
                  <a:schemeClr val="tx2">
                    <a:lumMod val="75000"/>
                  </a:schemeClr>
                </a:solidFill>
              </a:ln>
            </p:spPr>
            <p:txBody>
              <a:bodyP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pl-PL" sz="1200" b="1" dirty="0" smtClean="0">
                    <a:solidFill>
                      <a:schemeClr val="accent1">
                        <a:lumMod val="50000"/>
                      </a:schemeClr>
                    </a:solidFill>
                    <a:latin typeface="Arial" pitchFamily="34" charset="0"/>
                    <a:cs typeface="Arial" pitchFamily="34" charset="0"/>
                  </a:rPr>
                  <a:t>Polska firma budowlana</a:t>
                </a:r>
                <a:endParaRPr lang="pl-PL" sz="1200" b="1" dirty="0">
                  <a:solidFill>
                    <a:schemeClr val="accent1">
                      <a:lumMod val="50000"/>
                    </a:schemeClr>
                  </a:solidFill>
                  <a:latin typeface="Arial" pitchFamily="34" charset="0"/>
                  <a:cs typeface="Arial" pitchFamily="34" charset="0"/>
                </a:endParaRPr>
              </a:p>
            </p:txBody>
          </p:sp>
          <p:sp>
            <p:nvSpPr>
              <p:cNvPr id="66" name="pole tekstowe 38"/>
              <p:cNvSpPr txBox="1">
                <a:spLocks noChangeArrowheads="1"/>
              </p:cNvSpPr>
              <p:nvPr/>
            </p:nvSpPr>
            <p:spPr bwMode="auto">
              <a:xfrm>
                <a:off x="1043608" y="1556792"/>
                <a:ext cx="864096" cy="310114"/>
              </a:xfrm>
              <a:prstGeom prst="rect">
                <a:avLst/>
              </a:prstGeom>
              <a:noFill/>
              <a:ln w="15875">
                <a:noFill/>
                <a:miter lim="800000"/>
                <a:headEnd/>
                <a:tailEnd/>
              </a:ln>
            </p:spPr>
            <p:txBody>
              <a:bodyPr>
                <a:spAutoFit/>
              </a:bodyPr>
              <a:lstStyle/>
              <a:p>
                <a:pPr algn="ctr"/>
                <a:r>
                  <a:rPr lang="pl-PL" sz="800"/>
                  <a:t>Umowa ubezpieczenia</a:t>
                </a:r>
              </a:p>
            </p:txBody>
          </p:sp>
          <p:cxnSp>
            <p:nvCxnSpPr>
              <p:cNvPr id="67" name="Łącznik prosty ze strzałką 66"/>
              <p:cNvCxnSpPr/>
              <p:nvPr/>
            </p:nvCxnSpPr>
            <p:spPr>
              <a:xfrm flipV="1">
                <a:off x="2267376" y="477320"/>
                <a:ext cx="575972" cy="503140"/>
              </a:xfrm>
              <a:prstGeom prst="straightConnector1">
                <a:avLst/>
              </a:prstGeom>
              <a:ln w="12700" cmpd="sng">
                <a:solidFill>
                  <a:schemeClr val="tx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8" name="pole tekstowe 41"/>
              <p:cNvSpPr txBox="1"/>
              <p:nvPr/>
            </p:nvSpPr>
            <p:spPr>
              <a:xfrm>
                <a:off x="1908256" y="548573"/>
                <a:ext cx="647796" cy="309737"/>
              </a:xfrm>
              <a:prstGeom prst="rect">
                <a:avLst/>
              </a:prstGeom>
              <a:noFill/>
              <a:ln w="15875" cmpd="sng">
                <a:noFill/>
              </a:ln>
            </p:spPr>
            <p:txBody>
              <a:bodyP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pl-PL" sz="800" dirty="0" smtClean="0">
                    <a:solidFill>
                      <a:schemeClr val="accent1">
                        <a:lumMod val="50000"/>
                      </a:schemeClr>
                    </a:solidFill>
                    <a:latin typeface="Arial" pitchFamily="34" charset="0"/>
                    <a:cs typeface="Arial" pitchFamily="34" charset="0"/>
                  </a:rPr>
                  <a:t>Wypłaty  </a:t>
                </a:r>
                <a:br>
                  <a:rPr lang="pl-PL" sz="800" dirty="0" smtClean="0">
                    <a:solidFill>
                      <a:schemeClr val="accent1">
                        <a:lumMod val="50000"/>
                      </a:schemeClr>
                    </a:solidFill>
                    <a:latin typeface="Arial" pitchFamily="34" charset="0"/>
                    <a:cs typeface="Arial" pitchFamily="34" charset="0"/>
                  </a:rPr>
                </a:br>
                <a:r>
                  <a:rPr lang="pl-PL" sz="800" dirty="0" smtClean="0">
                    <a:solidFill>
                      <a:schemeClr val="accent1">
                        <a:lumMod val="50000"/>
                      </a:schemeClr>
                    </a:solidFill>
                    <a:latin typeface="Arial" pitchFamily="34" charset="0"/>
                    <a:cs typeface="Arial" pitchFamily="34" charset="0"/>
                  </a:rPr>
                  <a:t>z kredytu</a:t>
                </a:r>
                <a:endParaRPr lang="pl-PL" sz="800" dirty="0">
                  <a:solidFill>
                    <a:schemeClr val="accent1">
                      <a:lumMod val="50000"/>
                    </a:schemeClr>
                  </a:solidFill>
                  <a:latin typeface="Arial" pitchFamily="34" charset="0"/>
                  <a:cs typeface="Arial" pitchFamily="34" charset="0"/>
                </a:endParaRPr>
              </a:p>
            </p:txBody>
          </p:sp>
          <p:cxnSp>
            <p:nvCxnSpPr>
              <p:cNvPr id="69" name="Łącznik prosty ze strzałką 68"/>
              <p:cNvCxnSpPr/>
              <p:nvPr/>
            </p:nvCxnSpPr>
            <p:spPr>
              <a:xfrm>
                <a:off x="4068496" y="477320"/>
                <a:ext cx="555254" cy="455153"/>
              </a:xfrm>
              <a:prstGeom prst="straightConnector1">
                <a:avLst/>
              </a:prstGeom>
              <a:ln w="12700" cmpd="sng">
                <a:solidFill>
                  <a:schemeClr val="tx2">
                    <a:lumMod val="7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70" name="pole tekstowe 49"/>
              <p:cNvSpPr txBox="1"/>
              <p:nvPr/>
            </p:nvSpPr>
            <p:spPr>
              <a:xfrm>
                <a:off x="4209382" y="504948"/>
                <a:ext cx="791444" cy="309737"/>
              </a:xfrm>
              <a:prstGeom prst="rect">
                <a:avLst/>
              </a:prstGeom>
              <a:noFill/>
              <a:ln w="15875" cmpd="sng">
                <a:noFill/>
              </a:ln>
            </p:spPr>
            <p:txBody>
              <a:bodyP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pl-PL" sz="800" dirty="0" smtClean="0">
                    <a:solidFill>
                      <a:schemeClr val="accent1">
                        <a:lumMod val="50000"/>
                      </a:schemeClr>
                    </a:solidFill>
                    <a:latin typeface="Arial" pitchFamily="34" charset="0"/>
                    <a:cs typeface="Arial" pitchFamily="34" charset="0"/>
                  </a:rPr>
                  <a:t>Kontrakt eksportowy</a:t>
                </a:r>
                <a:endParaRPr lang="pl-PL" sz="800" dirty="0">
                  <a:solidFill>
                    <a:schemeClr val="accent1">
                      <a:lumMod val="50000"/>
                    </a:schemeClr>
                  </a:solidFill>
                  <a:latin typeface="Arial" pitchFamily="34" charset="0"/>
                  <a:cs typeface="Arial" pitchFamily="34" charset="0"/>
                </a:endParaRPr>
              </a:p>
            </p:txBody>
          </p:sp>
        </p:grpSp>
        <p:cxnSp>
          <p:nvCxnSpPr>
            <p:cNvPr id="40" name="Łącznik prosty ze strzałką 39"/>
            <p:cNvCxnSpPr/>
            <p:nvPr/>
          </p:nvCxnSpPr>
          <p:spPr>
            <a:xfrm>
              <a:off x="3923468" y="1988195"/>
              <a:ext cx="649177" cy="0"/>
            </a:xfrm>
            <a:prstGeom prst="straightConnector1">
              <a:avLst/>
            </a:prstGeom>
            <a:ln w="12700" cmpd="sng">
              <a:solidFill>
                <a:schemeClr val="tx2">
                  <a:lumMod val="7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pole tekstowe 53"/>
            <p:cNvSpPr txBox="1"/>
            <p:nvPr/>
          </p:nvSpPr>
          <p:spPr>
            <a:xfrm>
              <a:off x="3851644" y="1629017"/>
              <a:ext cx="792825" cy="309736"/>
            </a:xfrm>
            <a:prstGeom prst="rect">
              <a:avLst/>
            </a:prstGeom>
            <a:noFill/>
            <a:ln w="15875" cmpd="sng">
              <a:noFill/>
            </a:ln>
          </p:spPr>
          <p:txBody>
            <a:bodyP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pl-PL" sz="800" dirty="0" smtClean="0">
                  <a:solidFill>
                    <a:schemeClr val="accent1">
                      <a:lumMod val="50000"/>
                    </a:schemeClr>
                  </a:solidFill>
                  <a:latin typeface="Arial" pitchFamily="34" charset="0"/>
                  <a:cs typeface="Arial" pitchFamily="34" charset="0"/>
                </a:rPr>
                <a:t>Umowa inwestycyjna</a:t>
              </a:r>
              <a:endParaRPr lang="pl-PL" sz="800" dirty="0">
                <a:solidFill>
                  <a:schemeClr val="accent1">
                    <a:lumMod val="50000"/>
                  </a:schemeClr>
                </a:solidFill>
                <a:latin typeface="Arial" pitchFamily="34" charset="0"/>
                <a:cs typeface="Arial" pitchFamily="34" charset="0"/>
              </a:endParaRPr>
            </a:p>
          </p:txBody>
        </p:sp>
        <p:pic>
          <p:nvPicPr>
            <p:cNvPr id="42" name="Picture 3"/>
            <p:cNvPicPr>
              <a:picLocks noChangeAspect="1" noChangeArrowheads="1"/>
            </p:cNvPicPr>
            <p:nvPr/>
          </p:nvPicPr>
          <p:blipFill>
            <a:blip r:embed="rId3" cstate="print"/>
            <a:srcRect/>
            <a:stretch>
              <a:fillRect/>
            </a:stretch>
          </p:blipFill>
          <p:spPr bwMode="auto">
            <a:xfrm>
              <a:off x="1115616" y="2276872"/>
              <a:ext cx="951195" cy="304789"/>
            </a:xfrm>
            <a:prstGeom prst="rect">
              <a:avLst/>
            </a:prstGeom>
            <a:noFill/>
            <a:ln w="9525">
              <a:noFill/>
              <a:miter lim="800000"/>
              <a:headEnd/>
              <a:tailEnd/>
            </a:ln>
          </p:spPr>
        </p:pic>
        <p:sp>
          <p:nvSpPr>
            <p:cNvPr id="43" name="Elipsa 42"/>
            <p:cNvSpPr/>
            <p:nvPr/>
          </p:nvSpPr>
          <p:spPr>
            <a:xfrm>
              <a:off x="1691404" y="1341093"/>
              <a:ext cx="1008296" cy="1007735"/>
            </a:xfrm>
            <a:prstGeom prst="ellipse">
              <a:avLst/>
            </a:prstGeom>
            <a:noFill/>
            <a:ln w="127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pl-PL">
                <a:latin typeface="Arial" pitchFamily="34" charset="0"/>
                <a:cs typeface="Arial" pitchFamily="34" charset="0"/>
              </a:endParaRPr>
            </a:p>
          </p:txBody>
        </p:sp>
        <p:sp>
          <p:nvSpPr>
            <p:cNvPr id="44" name="pole tekstowe 66"/>
            <p:cNvSpPr txBox="1">
              <a:spLocks noChangeArrowheads="1"/>
            </p:cNvSpPr>
            <p:nvPr/>
          </p:nvSpPr>
          <p:spPr bwMode="auto">
            <a:xfrm>
              <a:off x="1763688" y="1628800"/>
              <a:ext cx="864096" cy="310114"/>
            </a:xfrm>
            <a:prstGeom prst="rect">
              <a:avLst/>
            </a:prstGeom>
            <a:noFill/>
            <a:ln w="9525">
              <a:noFill/>
              <a:miter lim="800000"/>
              <a:headEnd/>
              <a:tailEnd/>
            </a:ln>
          </p:spPr>
          <p:txBody>
            <a:bodyPr>
              <a:spAutoFit/>
            </a:bodyPr>
            <a:lstStyle/>
            <a:p>
              <a:pPr algn="ctr"/>
              <a:r>
                <a:rPr lang="pl-PL" sz="800">
                  <a:solidFill>
                    <a:srgbClr val="FF0000"/>
                  </a:solidFill>
                </a:rPr>
                <a:t>Umowa pomiędzy</a:t>
              </a:r>
            </a:p>
            <a:p>
              <a:pPr algn="ctr"/>
              <a:r>
                <a:rPr lang="pl-PL" sz="800">
                  <a:solidFill>
                    <a:srgbClr val="FF0000"/>
                  </a:solidFill>
                </a:rPr>
                <a:t>wierzycielami</a:t>
              </a:r>
            </a:p>
          </p:txBody>
        </p:sp>
      </p:grpSp>
      <p:sp>
        <p:nvSpPr>
          <p:cNvPr id="71" name="pole tekstowe 3"/>
          <p:cNvSpPr txBox="1"/>
          <p:nvPr/>
        </p:nvSpPr>
        <p:spPr>
          <a:xfrm>
            <a:off x="221977" y="2446338"/>
            <a:ext cx="1109663" cy="400110"/>
          </a:xfrm>
          <a:prstGeom prst="rect">
            <a:avLst/>
          </a:prstGeom>
          <a:noFill/>
          <a:ln w="12700" cmpd="sng">
            <a:solidFill>
              <a:schemeClr val="accent3">
                <a:lumMod val="75000"/>
              </a:schemeClr>
            </a:solidFill>
            <a:prstDash val="dash"/>
          </a:ln>
        </p:spPr>
        <p:txBody>
          <a:bodyP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pl-PL" sz="1000" dirty="0" smtClean="0">
                <a:solidFill>
                  <a:srgbClr val="0070C0"/>
                </a:solidFill>
                <a:latin typeface="Arial" pitchFamily="34" charset="0"/>
                <a:cs typeface="Arial" pitchFamily="34" charset="0"/>
              </a:rPr>
              <a:t>Doradca Prawny</a:t>
            </a:r>
            <a:endParaRPr lang="pl-PL" sz="1000" dirty="0">
              <a:solidFill>
                <a:srgbClr val="0070C0"/>
              </a:solidFill>
              <a:latin typeface="Arial" pitchFamily="34" charset="0"/>
              <a:cs typeface="Arial" pitchFamily="34" charset="0"/>
            </a:endParaRPr>
          </a:p>
        </p:txBody>
      </p:sp>
      <p:sp>
        <p:nvSpPr>
          <p:cNvPr id="72" name="pole tekstowe 3"/>
          <p:cNvSpPr txBox="1"/>
          <p:nvPr/>
        </p:nvSpPr>
        <p:spPr>
          <a:xfrm>
            <a:off x="226740" y="3074988"/>
            <a:ext cx="1104900" cy="400110"/>
          </a:xfrm>
          <a:prstGeom prst="rect">
            <a:avLst/>
          </a:prstGeom>
          <a:noFill/>
          <a:ln w="12700" cmpd="sng">
            <a:solidFill>
              <a:schemeClr val="accent3">
                <a:lumMod val="75000"/>
              </a:schemeClr>
            </a:solidFill>
            <a:prstDash val="dash"/>
          </a:ln>
        </p:spPr>
        <p:txBody>
          <a:bodyP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pl-PL" sz="1000" dirty="0" smtClean="0">
                <a:solidFill>
                  <a:srgbClr val="0070C0"/>
                </a:solidFill>
                <a:latin typeface="Arial" pitchFamily="34" charset="0"/>
                <a:cs typeface="Arial" pitchFamily="34" charset="0"/>
              </a:rPr>
              <a:t>Doradca Techniczny</a:t>
            </a:r>
            <a:endParaRPr lang="pl-PL" sz="1000" dirty="0">
              <a:solidFill>
                <a:srgbClr val="0070C0"/>
              </a:solidFill>
              <a:latin typeface="Arial" pitchFamily="34" charset="0"/>
              <a:cs typeface="Arial" pitchFamily="34" charset="0"/>
            </a:endParaRPr>
          </a:p>
        </p:txBody>
      </p:sp>
      <p:sp>
        <p:nvSpPr>
          <p:cNvPr id="73" name="Nawias klamrowy zamykający 72"/>
          <p:cNvSpPr/>
          <p:nvPr/>
        </p:nvSpPr>
        <p:spPr>
          <a:xfrm>
            <a:off x="1423839" y="2171700"/>
            <a:ext cx="123825" cy="207645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pl-PL"/>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31"/>
          <p:cNvSpPr>
            <a:spLocks noGrp="1"/>
          </p:cNvSpPr>
          <p:nvPr>
            <p:ph type="body" sz="quarter" idx="10"/>
          </p:nvPr>
        </p:nvSpPr>
        <p:spPr/>
        <p:txBody>
          <a:bodyPr/>
          <a:lstStyle/>
          <a:p>
            <a:pPr marL="0" indent="0"/>
            <a:r>
              <a:rPr lang="pl-PL" dirty="0" err="1" smtClean="0"/>
              <a:t>Case</a:t>
            </a:r>
            <a:r>
              <a:rPr lang="pl-PL" dirty="0" smtClean="0"/>
              <a:t> </a:t>
            </a:r>
            <a:r>
              <a:rPr lang="pl-PL" dirty="0" err="1" smtClean="0"/>
              <a:t>study</a:t>
            </a:r>
            <a:endParaRPr lang="pl-PL" dirty="0" smtClean="0"/>
          </a:p>
          <a:p>
            <a:pPr marL="0" indent="0"/>
            <a:r>
              <a:rPr lang="pl-PL" sz="1800" b="0" dirty="0" smtClean="0"/>
              <a:t>Budowa kompletnej elektrowni termalnej (cykl łączony) Sri Lanka</a:t>
            </a:r>
          </a:p>
        </p:txBody>
      </p:sp>
      <p:pic>
        <p:nvPicPr>
          <p:cNvPr id="153" name="Picture 3"/>
          <p:cNvPicPr>
            <a:picLocks noChangeAspect="1" noChangeArrowheads="1"/>
          </p:cNvPicPr>
          <p:nvPr/>
        </p:nvPicPr>
        <p:blipFill>
          <a:blip r:embed="rId3" cstate="print"/>
          <a:srcRect/>
          <a:stretch>
            <a:fillRect/>
          </a:stretch>
        </p:blipFill>
        <p:spPr bwMode="auto">
          <a:xfrm>
            <a:off x="3444875" y="4368453"/>
            <a:ext cx="1093788" cy="363537"/>
          </a:xfrm>
          <a:prstGeom prst="rect">
            <a:avLst/>
          </a:prstGeom>
          <a:noFill/>
          <a:ln w="9525">
            <a:noFill/>
            <a:miter lim="800000"/>
            <a:headEnd/>
            <a:tailEnd/>
          </a:ln>
        </p:spPr>
      </p:pic>
      <p:grpSp>
        <p:nvGrpSpPr>
          <p:cNvPr id="2" name="Grupa 58"/>
          <p:cNvGrpSpPr>
            <a:grpSpLocks/>
          </p:cNvGrpSpPr>
          <p:nvPr/>
        </p:nvGrpSpPr>
        <p:grpSpPr bwMode="auto">
          <a:xfrm>
            <a:off x="2651150" y="1609378"/>
            <a:ext cx="4729162" cy="2901950"/>
            <a:chOff x="1340982" y="-259725"/>
            <a:chExt cx="4402142" cy="3070405"/>
          </a:xfrm>
        </p:grpSpPr>
        <p:sp>
          <p:nvSpPr>
            <p:cNvPr id="155" name="pole tekstowe 3"/>
            <p:cNvSpPr txBox="1"/>
            <p:nvPr/>
          </p:nvSpPr>
          <p:spPr>
            <a:xfrm>
              <a:off x="2010391" y="880759"/>
              <a:ext cx="831960" cy="423272"/>
            </a:xfrm>
            <a:prstGeom prst="rect">
              <a:avLst/>
            </a:prstGeom>
            <a:noFill/>
            <a:ln w="15875" cmpd="sng">
              <a:solidFill>
                <a:schemeClr val="tx2">
                  <a:lumMod val="75000"/>
                </a:schemeClr>
              </a:solidFill>
            </a:ln>
          </p:spPr>
          <p:txBody>
            <a:bodyP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pl-PL" sz="1000" b="1" dirty="0" smtClean="0">
                  <a:solidFill>
                    <a:srgbClr val="0070C0"/>
                  </a:solidFill>
                  <a:latin typeface="Arial" pitchFamily="34" charset="0"/>
                  <a:cs typeface="Arial" pitchFamily="34" charset="0"/>
                </a:rPr>
                <a:t>Bank </a:t>
              </a:r>
            </a:p>
            <a:p>
              <a:pPr algn="ctr" fontAlgn="auto">
                <a:spcBef>
                  <a:spcPts val="0"/>
                </a:spcBef>
                <a:spcAft>
                  <a:spcPts val="0"/>
                </a:spcAft>
                <a:defRPr/>
              </a:pPr>
              <a:r>
                <a:rPr lang="pl-PL" sz="1000" b="1" dirty="0" smtClean="0">
                  <a:solidFill>
                    <a:srgbClr val="0070C0"/>
                  </a:solidFill>
                  <a:latin typeface="Arial" pitchFamily="34" charset="0"/>
                  <a:cs typeface="Arial" pitchFamily="34" charset="0"/>
                </a:rPr>
                <a:t>Londyn</a:t>
              </a:r>
              <a:endParaRPr lang="pl-PL" sz="1000" b="1" dirty="0">
                <a:solidFill>
                  <a:srgbClr val="0070C0"/>
                </a:solidFill>
                <a:latin typeface="Arial" pitchFamily="34" charset="0"/>
                <a:cs typeface="Arial" pitchFamily="34" charset="0"/>
              </a:endParaRPr>
            </a:p>
          </p:txBody>
        </p:sp>
        <p:sp>
          <p:nvSpPr>
            <p:cNvPr id="156" name="pole tekstowe 5"/>
            <p:cNvSpPr txBox="1"/>
            <p:nvPr/>
          </p:nvSpPr>
          <p:spPr>
            <a:xfrm>
              <a:off x="2744821" y="-259725"/>
              <a:ext cx="1508757" cy="488464"/>
            </a:xfrm>
            <a:prstGeom prst="rect">
              <a:avLst/>
            </a:prstGeom>
            <a:gradFill>
              <a:gsLst>
                <a:gs pos="0">
                  <a:srgbClr val="5E9EFF"/>
                </a:gs>
                <a:gs pos="39999">
                  <a:srgbClr val="85C2FF"/>
                </a:gs>
                <a:gs pos="70000">
                  <a:srgbClr val="C4D6EB"/>
                </a:gs>
                <a:gs pos="100000">
                  <a:srgbClr val="FFEBFA"/>
                </a:gs>
              </a:gsLst>
              <a:lin ang="3000000" scaled="0"/>
            </a:gradFill>
            <a:ln w="15875" cmpd="sng">
              <a:solidFill>
                <a:schemeClr val="tx2">
                  <a:lumMod val="75000"/>
                </a:schemeClr>
              </a:solidFill>
            </a:ln>
          </p:spPr>
          <p:txBody>
            <a:bodyP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pl-PL" sz="1200" b="1" dirty="0" smtClean="0">
                  <a:solidFill>
                    <a:schemeClr val="accent1">
                      <a:lumMod val="50000"/>
                    </a:schemeClr>
                  </a:solidFill>
                  <a:latin typeface="Arial" pitchFamily="34" charset="0"/>
                  <a:cs typeface="Arial" pitchFamily="34" charset="0"/>
                </a:rPr>
                <a:t>Elektrownia</a:t>
              </a:r>
            </a:p>
            <a:p>
              <a:pPr algn="ctr" fontAlgn="auto">
                <a:spcBef>
                  <a:spcPts val="0"/>
                </a:spcBef>
                <a:spcAft>
                  <a:spcPts val="0"/>
                </a:spcAft>
                <a:defRPr/>
              </a:pPr>
              <a:r>
                <a:rPr lang="pl-PL" sz="1200" b="1" dirty="0" smtClean="0">
                  <a:solidFill>
                    <a:schemeClr val="accent1">
                      <a:lumMod val="50000"/>
                    </a:schemeClr>
                  </a:solidFill>
                  <a:latin typeface="Arial" pitchFamily="34" charset="0"/>
                  <a:cs typeface="Arial" pitchFamily="34" charset="0"/>
                </a:rPr>
                <a:t>Sri Lanka</a:t>
              </a:r>
              <a:endParaRPr lang="pl-PL" sz="1200" b="1" dirty="0">
                <a:solidFill>
                  <a:schemeClr val="accent1">
                    <a:lumMod val="50000"/>
                  </a:schemeClr>
                </a:solidFill>
                <a:latin typeface="Arial" pitchFamily="34" charset="0"/>
                <a:cs typeface="Arial" pitchFamily="34" charset="0"/>
              </a:endParaRPr>
            </a:p>
          </p:txBody>
        </p:sp>
        <p:sp>
          <p:nvSpPr>
            <p:cNvPr id="157" name="pole tekstowe 8"/>
            <p:cNvSpPr txBox="1"/>
            <p:nvPr/>
          </p:nvSpPr>
          <p:spPr>
            <a:xfrm>
              <a:off x="5113613" y="2550333"/>
              <a:ext cx="629511" cy="260347"/>
            </a:xfrm>
            <a:prstGeom prst="rect">
              <a:avLst/>
            </a:prstGeom>
            <a:noFill/>
            <a:ln w="12700" cmpd="sng">
              <a:solidFill>
                <a:schemeClr val="tx2">
                  <a:lumMod val="75000"/>
                </a:schemeClr>
              </a:solidFill>
              <a:prstDash val="sysDot"/>
            </a:ln>
          </p:spPr>
          <p:txBody>
            <a:bodyP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pl-PL" sz="1000" dirty="0" smtClean="0">
                  <a:solidFill>
                    <a:srgbClr val="0070C0"/>
                  </a:solidFill>
                  <a:latin typeface="Arial" pitchFamily="34" charset="0"/>
                  <a:cs typeface="Arial" pitchFamily="34" charset="0"/>
                </a:rPr>
                <a:t>Szwecja</a:t>
              </a:r>
              <a:endParaRPr lang="pl-PL" sz="1000" dirty="0">
                <a:solidFill>
                  <a:srgbClr val="0070C0"/>
                </a:solidFill>
                <a:latin typeface="Arial" pitchFamily="34" charset="0"/>
                <a:cs typeface="Arial" pitchFamily="34" charset="0"/>
              </a:endParaRPr>
            </a:p>
          </p:txBody>
        </p:sp>
        <p:sp>
          <p:nvSpPr>
            <p:cNvPr id="158" name="pole tekstowe 9"/>
            <p:cNvSpPr txBox="1"/>
            <p:nvPr/>
          </p:nvSpPr>
          <p:spPr>
            <a:xfrm>
              <a:off x="1340982" y="1769295"/>
              <a:ext cx="1183657" cy="423272"/>
            </a:xfrm>
            <a:prstGeom prst="rect">
              <a:avLst/>
            </a:prstGeom>
            <a:noFill/>
            <a:ln w="15875" cmpd="sng">
              <a:solidFill>
                <a:schemeClr val="tx2">
                  <a:lumMod val="75000"/>
                </a:schemeClr>
              </a:solidFill>
            </a:ln>
          </p:spPr>
          <p:txBody>
            <a:bodyP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pl-PL" sz="1000" b="1" dirty="0" smtClean="0">
                  <a:solidFill>
                    <a:srgbClr val="0070C0"/>
                  </a:solidFill>
                  <a:latin typeface="Arial" pitchFamily="34" charset="0"/>
                  <a:cs typeface="Arial" pitchFamily="34" charset="0"/>
                </a:rPr>
                <a:t>ECA z kraju dostaw</a:t>
              </a:r>
              <a:endParaRPr lang="pl-PL" sz="1000" b="1" dirty="0">
                <a:solidFill>
                  <a:srgbClr val="0070C0"/>
                </a:solidFill>
                <a:latin typeface="Arial" pitchFamily="34" charset="0"/>
                <a:cs typeface="Arial" pitchFamily="34" charset="0"/>
              </a:endParaRPr>
            </a:p>
          </p:txBody>
        </p:sp>
        <p:sp>
          <p:nvSpPr>
            <p:cNvPr id="159" name="pole tekstowe 18"/>
            <p:cNvSpPr txBox="1"/>
            <p:nvPr/>
          </p:nvSpPr>
          <p:spPr>
            <a:xfrm>
              <a:off x="2023691" y="422214"/>
              <a:ext cx="697486" cy="357765"/>
            </a:xfrm>
            <a:prstGeom prst="rect">
              <a:avLst/>
            </a:prstGeom>
            <a:noFill/>
            <a:ln w="15875" cmpd="sng">
              <a:noFill/>
            </a:ln>
          </p:spPr>
          <p:txBody>
            <a:bodyP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pl-PL" sz="800" dirty="0" smtClean="0">
                  <a:solidFill>
                    <a:schemeClr val="accent1">
                      <a:lumMod val="50000"/>
                    </a:schemeClr>
                  </a:solidFill>
                  <a:latin typeface="Arial" pitchFamily="34" charset="0"/>
                  <a:cs typeface="Arial" pitchFamily="34" charset="0"/>
                </a:rPr>
                <a:t>Umowa kredytowa</a:t>
              </a:r>
              <a:endParaRPr lang="pl-PL" sz="800" dirty="0">
                <a:solidFill>
                  <a:schemeClr val="accent1">
                    <a:lumMod val="50000"/>
                  </a:schemeClr>
                </a:solidFill>
                <a:latin typeface="Arial" pitchFamily="34" charset="0"/>
                <a:cs typeface="Arial" pitchFamily="34" charset="0"/>
              </a:endParaRPr>
            </a:p>
          </p:txBody>
        </p:sp>
        <p:cxnSp>
          <p:nvCxnSpPr>
            <p:cNvPr id="160" name="Łącznik prosty ze strzałką 159"/>
            <p:cNvCxnSpPr/>
            <p:nvPr/>
          </p:nvCxnSpPr>
          <p:spPr>
            <a:xfrm flipH="1" flipV="1">
              <a:off x="4572766" y="1592931"/>
              <a:ext cx="177327" cy="141091"/>
            </a:xfrm>
            <a:prstGeom prst="straightConnector1">
              <a:avLst/>
            </a:prstGeom>
            <a:ln w="12700" cmpd="sng">
              <a:solidFill>
                <a:schemeClr val="tx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1" name="Łącznik prosty ze strzałką 160"/>
            <p:cNvCxnSpPr/>
            <p:nvPr/>
          </p:nvCxnSpPr>
          <p:spPr>
            <a:xfrm flipV="1">
              <a:off x="4009753" y="1582853"/>
              <a:ext cx="172893" cy="169645"/>
            </a:xfrm>
            <a:prstGeom prst="straightConnector1">
              <a:avLst/>
            </a:prstGeom>
            <a:ln w="12700" cmpd="sng">
              <a:solidFill>
                <a:srgbClr val="FF5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2" name="Łącznik prosty ze strzałką 161"/>
            <p:cNvCxnSpPr/>
            <p:nvPr/>
          </p:nvCxnSpPr>
          <p:spPr>
            <a:xfrm flipV="1">
              <a:off x="1992658" y="1352742"/>
              <a:ext cx="323622" cy="381281"/>
            </a:xfrm>
            <a:prstGeom prst="straightConnector1">
              <a:avLst/>
            </a:prstGeom>
            <a:ln w="12700" cmpd="sng">
              <a:solidFill>
                <a:schemeClr val="tx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63" name="pole tekstowe 37"/>
            <p:cNvSpPr txBox="1"/>
            <p:nvPr/>
          </p:nvSpPr>
          <p:spPr>
            <a:xfrm>
              <a:off x="4331897" y="402058"/>
              <a:ext cx="1304831" cy="488464"/>
            </a:xfrm>
            <a:prstGeom prst="rect">
              <a:avLst/>
            </a:prstGeom>
            <a:noFill/>
            <a:ln w="15875" cmpd="sng">
              <a:solidFill>
                <a:schemeClr val="tx2">
                  <a:lumMod val="75000"/>
                </a:schemeClr>
              </a:solidFill>
            </a:ln>
          </p:spPr>
          <p:txBody>
            <a:bodyP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pl-PL" sz="1200" b="1" dirty="0" smtClean="0">
                  <a:solidFill>
                    <a:srgbClr val="002060"/>
                  </a:solidFill>
                  <a:latin typeface="Arial" pitchFamily="34" charset="0"/>
                  <a:cs typeface="Arial" pitchFamily="34" charset="0"/>
                </a:rPr>
                <a:t>Generalny wykonawca</a:t>
              </a:r>
            </a:p>
          </p:txBody>
        </p:sp>
        <p:sp>
          <p:nvSpPr>
            <p:cNvPr id="164" name="pole tekstowe 38"/>
            <p:cNvSpPr txBox="1">
              <a:spLocks noChangeArrowheads="1"/>
            </p:cNvSpPr>
            <p:nvPr/>
          </p:nvSpPr>
          <p:spPr bwMode="auto">
            <a:xfrm>
              <a:off x="1354281" y="1340983"/>
              <a:ext cx="862991" cy="357767"/>
            </a:xfrm>
            <a:prstGeom prst="rect">
              <a:avLst/>
            </a:prstGeom>
            <a:noFill/>
            <a:ln w="15875">
              <a:noFill/>
              <a:miter lim="800000"/>
              <a:headEnd/>
              <a:tailEnd/>
            </a:ln>
          </p:spPr>
          <p:txBody>
            <a:bodyPr>
              <a:spAutoFit/>
            </a:bodyPr>
            <a:lstStyle/>
            <a:p>
              <a:pPr algn="ctr" fontAlgn="auto">
                <a:spcBef>
                  <a:spcPts val="0"/>
                </a:spcBef>
                <a:spcAft>
                  <a:spcPts val="0"/>
                </a:spcAft>
                <a:defRPr/>
              </a:pPr>
              <a:r>
                <a:rPr lang="pl-PL" sz="800" dirty="0">
                  <a:solidFill>
                    <a:schemeClr val="accent1">
                      <a:lumMod val="50000"/>
                    </a:schemeClr>
                  </a:solidFill>
                  <a:latin typeface="Arial" pitchFamily="34" charset="0"/>
                  <a:cs typeface="Arial" pitchFamily="34" charset="0"/>
                </a:rPr>
                <a:t>Umowa ubezpieczenia</a:t>
              </a:r>
            </a:p>
          </p:txBody>
        </p:sp>
        <p:cxnSp>
          <p:nvCxnSpPr>
            <p:cNvPr id="165" name="Łącznik prosty ze strzałką 164"/>
            <p:cNvCxnSpPr/>
            <p:nvPr/>
          </p:nvCxnSpPr>
          <p:spPr>
            <a:xfrm flipV="1">
              <a:off x="2515773" y="475963"/>
              <a:ext cx="328055" cy="361125"/>
            </a:xfrm>
            <a:prstGeom prst="straightConnector1">
              <a:avLst/>
            </a:prstGeom>
            <a:ln w="12700" cmpd="sng">
              <a:solidFill>
                <a:schemeClr val="tx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166" name="pole tekstowe 3"/>
          <p:cNvSpPr txBox="1"/>
          <p:nvPr/>
        </p:nvSpPr>
        <p:spPr>
          <a:xfrm>
            <a:off x="4800600" y="3587403"/>
            <a:ext cx="3152775" cy="246062"/>
          </a:xfrm>
          <a:prstGeom prst="rect">
            <a:avLst/>
          </a:prstGeom>
          <a:noFill/>
          <a:ln w="12700" cmpd="sng">
            <a:solidFill>
              <a:schemeClr val="accent3">
                <a:lumMod val="75000"/>
              </a:schemeClr>
            </a:solidFill>
            <a:prstDash val="dash"/>
          </a:ln>
        </p:spPr>
        <p:txBody>
          <a:bodyP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pl-PL" sz="1000" b="1" dirty="0" smtClean="0">
                <a:solidFill>
                  <a:srgbClr val="0070C0"/>
                </a:solidFill>
                <a:latin typeface="Arial" pitchFamily="34" charset="0"/>
                <a:cs typeface="Arial" pitchFamily="34" charset="0"/>
              </a:rPr>
              <a:t>Poddostawcy</a:t>
            </a:r>
            <a:endParaRPr lang="pl-PL" sz="1000" b="1" dirty="0">
              <a:solidFill>
                <a:srgbClr val="0070C0"/>
              </a:solidFill>
              <a:latin typeface="Arial" pitchFamily="34" charset="0"/>
              <a:cs typeface="Arial" pitchFamily="34" charset="0"/>
            </a:endParaRPr>
          </a:p>
        </p:txBody>
      </p:sp>
      <p:cxnSp>
        <p:nvCxnSpPr>
          <p:cNvPr id="167" name="Łącznik prosty ze strzałką 166"/>
          <p:cNvCxnSpPr/>
          <p:nvPr/>
        </p:nvCxnSpPr>
        <p:spPr>
          <a:xfrm flipH="1" flipV="1">
            <a:off x="7010400" y="3884265"/>
            <a:ext cx="9525" cy="323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8" name="pole tekstowe 38"/>
          <p:cNvSpPr txBox="1">
            <a:spLocks noChangeArrowheads="1"/>
          </p:cNvSpPr>
          <p:nvPr/>
        </p:nvSpPr>
        <p:spPr bwMode="auto">
          <a:xfrm>
            <a:off x="2257425" y="4035078"/>
            <a:ext cx="1333500" cy="338137"/>
          </a:xfrm>
          <a:prstGeom prst="rect">
            <a:avLst/>
          </a:prstGeom>
          <a:noFill/>
          <a:ln w="15875">
            <a:noFill/>
            <a:miter lim="800000"/>
            <a:headEnd/>
            <a:tailEnd/>
          </a:ln>
        </p:spPr>
        <p:txBody>
          <a:bodyPr>
            <a:spAutoFit/>
          </a:bodyPr>
          <a:lstStyle/>
          <a:p>
            <a:pPr algn="ctr"/>
            <a:r>
              <a:rPr lang="pl-PL" sz="800" b="1">
                <a:solidFill>
                  <a:srgbClr val="FF0000"/>
                </a:solidFill>
              </a:rPr>
              <a:t>Reasekuracja polskiej części kontraktu</a:t>
            </a:r>
          </a:p>
        </p:txBody>
      </p:sp>
      <p:cxnSp>
        <p:nvCxnSpPr>
          <p:cNvPr id="169" name="Łącznik prosty ze strzałką 168"/>
          <p:cNvCxnSpPr/>
          <p:nvPr/>
        </p:nvCxnSpPr>
        <p:spPr>
          <a:xfrm>
            <a:off x="3324225" y="3958878"/>
            <a:ext cx="504825" cy="325437"/>
          </a:xfrm>
          <a:prstGeom prst="straightConnector1">
            <a:avLst/>
          </a:prstGeom>
          <a:ln w="12700" cmpd="sng">
            <a:solidFill>
              <a:srgbClr val="FF0000"/>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sp>
        <p:nvSpPr>
          <p:cNvPr id="170" name="pole tekstowe 8"/>
          <p:cNvSpPr txBox="1"/>
          <p:nvPr/>
        </p:nvSpPr>
        <p:spPr>
          <a:xfrm>
            <a:off x="5867400" y="4277965"/>
            <a:ext cx="819150" cy="246063"/>
          </a:xfrm>
          <a:prstGeom prst="rect">
            <a:avLst/>
          </a:prstGeom>
          <a:noFill/>
          <a:ln w="12700" cmpd="sng">
            <a:solidFill>
              <a:schemeClr val="tx2">
                <a:lumMod val="75000"/>
              </a:schemeClr>
            </a:solidFill>
            <a:prstDash val="sysDot"/>
          </a:ln>
        </p:spPr>
        <p:txBody>
          <a:bodyP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pl-PL" sz="1000" dirty="0" smtClean="0">
                <a:solidFill>
                  <a:srgbClr val="0070C0"/>
                </a:solidFill>
                <a:latin typeface="Arial" pitchFamily="34" charset="0"/>
                <a:cs typeface="Arial" pitchFamily="34" charset="0"/>
              </a:rPr>
              <a:t>Szwajcari</a:t>
            </a:r>
            <a:r>
              <a:rPr lang="pl-PL" sz="1000" b="1" dirty="0" smtClean="0">
                <a:solidFill>
                  <a:srgbClr val="0070C0"/>
                </a:solidFill>
                <a:latin typeface="Arial" pitchFamily="34" charset="0"/>
                <a:cs typeface="Arial" pitchFamily="34" charset="0"/>
              </a:rPr>
              <a:t>a</a:t>
            </a:r>
            <a:endParaRPr lang="pl-PL" sz="1000" b="1" dirty="0">
              <a:solidFill>
                <a:srgbClr val="0070C0"/>
              </a:solidFill>
              <a:latin typeface="Arial" pitchFamily="34" charset="0"/>
              <a:cs typeface="Arial" pitchFamily="34" charset="0"/>
            </a:endParaRPr>
          </a:p>
        </p:txBody>
      </p:sp>
      <p:sp>
        <p:nvSpPr>
          <p:cNvPr id="171" name="pole tekstowe 8"/>
          <p:cNvSpPr txBox="1">
            <a:spLocks noChangeArrowheads="1"/>
          </p:cNvSpPr>
          <p:nvPr/>
        </p:nvSpPr>
        <p:spPr bwMode="auto">
          <a:xfrm>
            <a:off x="4724400" y="4277965"/>
            <a:ext cx="1104900" cy="400110"/>
          </a:xfrm>
          <a:prstGeom prst="rect">
            <a:avLst/>
          </a:prstGeom>
          <a:noFill/>
          <a:ln w="15875">
            <a:solidFill>
              <a:srgbClr val="FF0000"/>
            </a:solidFill>
            <a:miter lim="800000"/>
            <a:headEnd/>
            <a:tailEnd/>
          </a:ln>
        </p:spPr>
        <p:txBody>
          <a:bodyPr>
            <a:spAutoFit/>
          </a:bodyPr>
          <a:lstStyle/>
          <a:p>
            <a:pPr algn="ctr"/>
            <a:r>
              <a:rPr lang="pl-PL" sz="1000" b="1" dirty="0" smtClean="0">
                <a:solidFill>
                  <a:srgbClr val="0070C0"/>
                </a:solidFill>
              </a:rPr>
              <a:t>POLSKI DOSTAWCA</a:t>
            </a:r>
            <a:endParaRPr lang="pl-PL" sz="1000" b="1" dirty="0">
              <a:solidFill>
                <a:srgbClr val="0070C0"/>
              </a:solidFill>
            </a:endParaRPr>
          </a:p>
        </p:txBody>
      </p:sp>
      <p:cxnSp>
        <p:nvCxnSpPr>
          <p:cNvPr id="172" name="Łącznik prosty ze strzałką 171"/>
          <p:cNvCxnSpPr/>
          <p:nvPr/>
        </p:nvCxnSpPr>
        <p:spPr>
          <a:xfrm flipH="1" flipV="1">
            <a:off x="6276975" y="3912840"/>
            <a:ext cx="9525" cy="323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3" name="Łącznik prosty ze strzałką 172"/>
          <p:cNvCxnSpPr/>
          <p:nvPr/>
        </p:nvCxnSpPr>
        <p:spPr>
          <a:xfrm flipH="1" flipV="1">
            <a:off x="5267325" y="3884265"/>
            <a:ext cx="9525" cy="3238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4" name="pole tekstowe 8"/>
          <p:cNvSpPr txBox="1"/>
          <p:nvPr/>
        </p:nvSpPr>
        <p:spPr>
          <a:xfrm>
            <a:off x="7496175" y="4268440"/>
            <a:ext cx="685800" cy="246063"/>
          </a:xfrm>
          <a:prstGeom prst="rect">
            <a:avLst/>
          </a:prstGeom>
          <a:noFill/>
          <a:ln w="12700" cmpd="sng">
            <a:solidFill>
              <a:schemeClr val="tx2">
                <a:lumMod val="75000"/>
              </a:schemeClr>
            </a:solidFill>
            <a:prstDash val="sysDot"/>
          </a:ln>
        </p:spPr>
        <p:txBody>
          <a:bodyP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pl-PL" sz="1000" dirty="0" smtClean="0">
                <a:solidFill>
                  <a:srgbClr val="0070C0"/>
                </a:solidFill>
                <a:latin typeface="Arial" pitchFamily="34" charset="0"/>
                <a:cs typeface="Arial" pitchFamily="34" charset="0"/>
              </a:rPr>
              <a:t>Malezja</a:t>
            </a:r>
            <a:endParaRPr lang="pl-PL" sz="1000" b="1" dirty="0">
              <a:solidFill>
                <a:srgbClr val="0070C0"/>
              </a:solidFill>
              <a:latin typeface="Arial" pitchFamily="34" charset="0"/>
              <a:cs typeface="Arial" pitchFamily="34" charset="0"/>
            </a:endParaRPr>
          </a:p>
        </p:txBody>
      </p:sp>
      <p:cxnSp>
        <p:nvCxnSpPr>
          <p:cNvPr id="175" name="Łącznik prosty ze strzałką 174"/>
          <p:cNvCxnSpPr/>
          <p:nvPr/>
        </p:nvCxnSpPr>
        <p:spPr>
          <a:xfrm flipH="1" flipV="1">
            <a:off x="7696200" y="3884265"/>
            <a:ext cx="9525" cy="323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6" name="pole tekstowe 3"/>
          <p:cNvSpPr txBox="1"/>
          <p:nvPr/>
        </p:nvSpPr>
        <p:spPr>
          <a:xfrm>
            <a:off x="4819650" y="2968278"/>
            <a:ext cx="1914525" cy="246062"/>
          </a:xfrm>
          <a:prstGeom prst="rect">
            <a:avLst/>
          </a:prstGeom>
          <a:noFill/>
          <a:ln w="12700" cmpd="sng">
            <a:solidFill>
              <a:schemeClr val="accent3">
                <a:lumMod val="75000"/>
              </a:schemeClr>
            </a:solidFill>
            <a:prstDash val="dash"/>
          </a:ln>
        </p:spPr>
        <p:txBody>
          <a:bodyP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pl-PL" sz="1000" b="1" dirty="0" smtClean="0">
                <a:solidFill>
                  <a:srgbClr val="0070C0"/>
                </a:solidFill>
                <a:latin typeface="Arial" pitchFamily="34" charset="0"/>
                <a:cs typeface="Arial" pitchFamily="34" charset="0"/>
              </a:rPr>
              <a:t>Dostawca Niemcy</a:t>
            </a:r>
            <a:endParaRPr lang="pl-PL" sz="1000" b="1" dirty="0">
              <a:solidFill>
                <a:srgbClr val="0070C0"/>
              </a:solidFill>
              <a:latin typeface="Arial" pitchFamily="34" charset="0"/>
              <a:cs typeface="Arial" pitchFamily="34" charset="0"/>
            </a:endParaRPr>
          </a:p>
        </p:txBody>
      </p:sp>
      <p:sp>
        <p:nvSpPr>
          <p:cNvPr id="177" name="pole tekstowe 3"/>
          <p:cNvSpPr txBox="1"/>
          <p:nvPr/>
        </p:nvSpPr>
        <p:spPr>
          <a:xfrm>
            <a:off x="6800850" y="2968278"/>
            <a:ext cx="1266825" cy="246062"/>
          </a:xfrm>
          <a:prstGeom prst="rect">
            <a:avLst/>
          </a:prstGeom>
          <a:noFill/>
          <a:ln w="12700" cmpd="sng">
            <a:solidFill>
              <a:schemeClr val="accent3">
                <a:lumMod val="75000"/>
              </a:schemeClr>
            </a:solidFill>
            <a:prstDash val="dash"/>
          </a:ln>
        </p:spPr>
        <p:txBody>
          <a:bodyP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pl-PL" sz="1000" dirty="0" smtClean="0">
                <a:solidFill>
                  <a:srgbClr val="0070C0"/>
                </a:solidFill>
                <a:latin typeface="Arial" pitchFamily="34" charset="0"/>
                <a:cs typeface="Arial" pitchFamily="34" charset="0"/>
              </a:rPr>
              <a:t>Dostawca</a:t>
            </a:r>
            <a:endParaRPr lang="pl-PL" sz="1000" dirty="0">
              <a:solidFill>
                <a:srgbClr val="0070C0"/>
              </a:solidFill>
              <a:latin typeface="Arial" pitchFamily="34" charset="0"/>
              <a:cs typeface="Arial" pitchFamily="34" charset="0"/>
            </a:endParaRPr>
          </a:p>
        </p:txBody>
      </p:sp>
      <p:cxnSp>
        <p:nvCxnSpPr>
          <p:cNvPr id="178" name="Łącznik prosty ze strzałką 177"/>
          <p:cNvCxnSpPr/>
          <p:nvPr/>
        </p:nvCxnSpPr>
        <p:spPr>
          <a:xfrm flipV="1">
            <a:off x="5930900" y="2750790"/>
            <a:ext cx="184150" cy="160338"/>
          </a:xfrm>
          <a:prstGeom prst="straightConnector1">
            <a:avLst/>
          </a:prstGeom>
          <a:ln w="12700" cmpd="sng">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79" name="Łącznik prosty ze strzałką 178"/>
          <p:cNvCxnSpPr/>
          <p:nvPr/>
        </p:nvCxnSpPr>
        <p:spPr>
          <a:xfrm flipH="1" flipV="1">
            <a:off x="6924675" y="2741265"/>
            <a:ext cx="190500" cy="133350"/>
          </a:xfrm>
          <a:prstGeom prst="straightConnector1">
            <a:avLst/>
          </a:prstGeom>
          <a:ln w="12700" cmpd="sng">
            <a:solidFill>
              <a:schemeClr val="tx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80" name="Prostokąt 179"/>
          <p:cNvSpPr/>
          <p:nvPr/>
        </p:nvSpPr>
        <p:spPr>
          <a:xfrm>
            <a:off x="1733550" y="2579340"/>
            <a:ext cx="2733675" cy="581025"/>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81" name="pole tekstowe 85"/>
          <p:cNvSpPr txBox="1">
            <a:spLocks noChangeArrowheads="1"/>
          </p:cNvSpPr>
          <p:nvPr/>
        </p:nvSpPr>
        <p:spPr bwMode="auto">
          <a:xfrm>
            <a:off x="733425" y="2769840"/>
            <a:ext cx="1685925" cy="369888"/>
          </a:xfrm>
          <a:prstGeom prst="rect">
            <a:avLst/>
          </a:prstGeom>
          <a:noFill/>
          <a:ln w="9525">
            <a:noFill/>
            <a:miter lim="800000"/>
            <a:headEnd/>
            <a:tailEnd/>
          </a:ln>
        </p:spPr>
        <p:txBody>
          <a:bodyPr>
            <a:spAutoFit/>
          </a:bodyPr>
          <a:lstStyle/>
          <a:p>
            <a:endParaRPr lang="pl-PL">
              <a:latin typeface="Calibri" pitchFamily="34" charset="0"/>
            </a:endParaRPr>
          </a:p>
        </p:txBody>
      </p:sp>
      <p:sp>
        <p:nvSpPr>
          <p:cNvPr id="182" name="pole tekstowe 86"/>
          <p:cNvSpPr txBox="1">
            <a:spLocks noChangeArrowheads="1"/>
          </p:cNvSpPr>
          <p:nvPr/>
        </p:nvSpPr>
        <p:spPr bwMode="auto">
          <a:xfrm>
            <a:off x="1933575" y="2665065"/>
            <a:ext cx="1228725" cy="400050"/>
          </a:xfrm>
          <a:prstGeom prst="rect">
            <a:avLst/>
          </a:prstGeom>
          <a:noFill/>
          <a:ln w="9525">
            <a:noFill/>
            <a:miter lim="800000"/>
            <a:headEnd/>
            <a:tailEnd/>
          </a:ln>
        </p:spPr>
        <p:txBody>
          <a:bodyPr>
            <a:spAutoFit/>
          </a:bodyPr>
          <a:lstStyle/>
          <a:p>
            <a:pPr algn="ctr"/>
            <a:r>
              <a:rPr lang="pl-PL" sz="1000" b="1">
                <a:solidFill>
                  <a:srgbClr val="0070C0"/>
                </a:solidFill>
              </a:rPr>
              <a:t>Konsorcjum banków</a:t>
            </a:r>
          </a:p>
        </p:txBody>
      </p:sp>
      <p:cxnSp>
        <p:nvCxnSpPr>
          <p:cNvPr id="183" name="Łącznik prosty ze strzałką 182"/>
          <p:cNvCxnSpPr/>
          <p:nvPr/>
        </p:nvCxnSpPr>
        <p:spPr>
          <a:xfrm flipH="1" flipV="1">
            <a:off x="5953125" y="1912590"/>
            <a:ext cx="504826" cy="209550"/>
          </a:xfrm>
          <a:prstGeom prst="straightConnector1">
            <a:avLst/>
          </a:prstGeom>
          <a:ln w="12700" cmpd="sng">
            <a:solidFill>
              <a:schemeClr val="tx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31"/>
          <p:cNvSpPr>
            <a:spLocks noGrp="1"/>
          </p:cNvSpPr>
          <p:nvPr>
            <p:ph type="body" sz="quarter" idx="10"/>
          </p:nvPr>
        </p:nvSpPr>
        <p:spPr/>
        <p:txBody>
          <a:bodyPr/>
          <a:lstStyle/>
          <a:p>
            <a:pPr marL="0" indent="0"/>
            <a:r>
              <a:rPr lang="pl-PL" dirty="0" err="1" smtClean="0"/>
              <a:t>Case</a:t>
            </a:r>
            <a:r>
              <a:rPr lang="pl-PL" dirty="0" smtClean="0"/>
              <a:t> </a:t>
            </a:r>
            <a:r>
              <a:rPr lang="pl-PL" dirty="0" err="1" smtClean="0"/>
              <a:t>study</a:t>
            </a:r>
            <a:endParaRPr lang="pl-PL" dirty="0" smtClean="0"/>
          </a:p>
          <a:p>
            <a:pPr marL="0" indent="0"/>
            <a:r>
              <a:rPr lang="pl-PL" sz="1800" b="0" dirty="0" smtClean="0"/>
              <a:t>Dostawa maszyn do Kazachstanu</a:t>
            </a:r>
          </a:p>
        </p:txBody>
      </p:sp>
      <p:sp>
        <p:nvSpPr>
          <p:cNvPr id="181" name="pole tekstowe 85"/>
          <p:cNvSpPr txBox="1">
            <a:spLocks noChangeArrowheads="1"/>
          </p:cNvSpPr>
          <p:nvPr/>
        </p:nvSpPr>
        <p:spPr bwMode="auto">
          <a:xfrm>
            <a:off x="733425" y="2769840"/>
            <a:ext cx="1685925" cy="369888"/>
          </a:xfrm>
          <a:prstGeom prst="rect">
            <a:avLst/>
          </a:prstGeom>
          <a:noFill/>
          <a:ln w="9525">
            <a:noFill/>
            <a:miter lim="800000"/>
            <a:headEnd/>
            <a:tailEnd/>
          </a:ln>
        </p:spPr>
        <p:txBody>
          <a:bodyPr>
            <a:spAutoFit/>
          </a:bodyPr>
          <a:lstStyle/>
          <a:p>
            <a:endParaRPr lang="pl-PL">
              <a:latin typeface="Calibri" pitchFamily="34" charset="0"/>
            </a:endParaRPr>
          </a:p>
        </p:txBody>
      </p:sp>
      <p:grpSp>
        <p:nvGrpSpPr>
          <p:cNvPr id="2" name="Grupa 4"/>
          <p:cNvGrpSpPr>
            <a:grpSpLocks noChangeAspect="1"/>
          </p:cNvGrpSpPr>
          <p:nvPr/>
        </p:nvGrpSpPr>
        <p:grpSpPr bwMode="auto">
          <a:xfrm>
            <a:off x="2113880" y="1203598"/>
            <a:ext cx="4978400" cy="3705385"/>
            <a:chOff x="2491436" y="497423"/>
            <a:chExt cx="4977655" cy="3705789"/>
          </a:xfrm>
        </p:grpSpPr>
        <p:sp>
          <p:nvSpPr>
            <p:cNvPr id="35" name="pole tekstowe 34"/>
            <p:cNvSpPr txBox="1"/>
            <p:nvPr/>
          </p:nvSpPr>
          <p:spPr>
            <a:xfrm>
              <a:off x="3848546" y="1554813"/>
              <a:ext cx="1461868" cy="461715"/>
            </a:xfrm>
            <a:prstGeom prst="rect">
              <a:avLst/>
            </a:prstGeom>
            <a:gradFill>
              <a:gsLst>
                <a:gs pos="0">
                  <a:srgbClr val="5E9EFF"/>
                </a:gs>
                <a:gs pos="39999">
                  <a:srgbClr val="85C2FF"/>
                </a:gs>
                <a:gs pos="70000">
                  <a:srgbClr val="C4D6EB"/>
                </a:gs>
                <a:gs pos="100000">
                  <a:srgbClr val="FFEBFA"/>
                </a:gs>
              </a:gsLst>
              <a:lin ang="3000000" scaled="0"/>
            </a:gradFill>
            <a:ln w="15875" cmpd="sng">
              <a:solidFill>
                <a:schemeClr val="tx2">
                  <a:lumMod val="75000"/>
                </a:schemeClr>
              </a:solidFill>
            </a:ln>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pl-PL" sz="1200" b="1" dirty="0" smtClean="0">
                  <a:solidFill>
                    <a:schemeClr val="accent1">
                      <a:lumMod val="50000"/>
                    </a:schemeClr>
                  </a:solidFill>
                  <a:latin typeface="Arial" pitchFamily="34" charset="0"/>
                  <a:cs typeface="Arial" pitchFamily="34" charset="0"/>
                </a:rPr>
                <a:t>POLSKI DOSTAWCA</a:t>
              </a:r>
              <a:endParaRPr lang="pl-PL" sz="1200" b="1" dirty="0">
                <a:solidFill>
                  <a:schemeClr val="accent1">
                    <a:lumMod val="50000"/>
                  </a:schemeClr>
                </a:solidFill>
                <a:latin typeface="Arial" pitchFamily="34" charset="0"/>
                <a:cs typeface="Arial" pitchFamily="34" charset="0"/>
              </a:endParaRPr>
            </a:p>
          </p:txBody>
        </p:sp>
        <p:sp>
          <p:nvSpPr>
            <p:cNvPr id="36" name="pole tekstowe 3"/>
            <p:cNvSpPr txBox="1"/>
            <p:nvPr/>
          </p:nvSpPr>
          <p:spPr>
            <a:xfrm>
              <a:off x="2499373" y="548229"/>
              <a:ext cx="1323777" cy="246248"/>
            </a:xfrm>
            <a:prstGeom prst="rect">
              <a:avLst/>
            </a:prstGeom>
            <a:noFill/>
            <a:ln w="15875" cmpd="sng">
              <a:solidFill>
                <a:schemeClr val="tx2">
                  <a:lumMod val="75000"/>
                </a:schemeClr>
              </a:solidFill>
            </a:ln>
          </p:spPr>
          <p:txBody>
            <a:bodyP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pl-PL" sz="1000" b="1" dirty="0" smtClean="0">
                  <a:solidFill>
                    <a:srgbClr val="0070C0"/>
                  </a:solidFill>
                  <a:latin typeface="Arial" pitchFamily="34" charset="0"/>
                  <a:cs typeface="Arial" pitchFamily="34" charset="0"/>
                </a:rPr>
                <a:t>Gwarant</a:t>
              </a:r>
              <a:endParaRPr lang="pl-PL" sz="1000" b="1" dirty="0">
                <a:solidFill>
                  <a:srgbClr val="0070C0"/>
                </a:solidFill>
                <a:latin typeface="Arial" pitchFamily="34" charset="0"/>
                <a:cs typeface="Arial" pitchFamily="34" charset="0"/>
              </a:endParaRPr>
            </a:p>
          </p:txBody>
        </p:sp>
        <p:sp>
          <p:nvSpPr>
            <p:cNvPr id="37" name="pole tekstowe 37"/>
            <p:cNvSpPr txBox="1"/>
            <p:nvPr/>
          </p:nvSpPr>
          <p:spPr>
            <a:xfrm>
              <a:off x="5218353" y="527589"/>
              <a:ext cx="1158702" cy="461715"/>
            </a:xfrm>
            <a:prstGeom prst="rect">
              <a:avLst/>
            </a:prstGeom>
            <a:noFill/>
            <a:ln w="15875" cmpd="sng">
              <a:solidFill>
                <a:schemeClr val="tx2">
                  <a:lumMod val="75000"/>
                </a:schemeClr>
              </a:solidFill>
            </a:ln>
          </p:spPr>
          <p:txBody>
            <a:bodyP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pl-PL" sz="1200" b="1" dirty="0" smtClean="0">
                  <a:solidFill>
                    <a:schemeClr val="accent1">
                      <a:lumMod val="50000"/>
                    </a:schemeClr>
                  </a:solidFill>
                  <a:latin typeface="Arial" pitchFamily="34" charset="0"/>
                  <a:cs typeface="Arial" pitchFamily="34" charset="0"/>
                </a:rPr>
                <a:t>Producent Kazachstan</a:t>
              </a:r>
              <a:endParaRPr lang="pl-PL" sz="1200" b="1" dirty="0">
                <a:solidFill>
                  <a:schemeClr val="accent1">
                    <a:lumMod val="50000"/>
                  </a:schemeClr>
                </a:solidFill>
                <a:latin typeface="Arial" pitchFamily="34" charset="0"/>
                <a:cs typeface="Arial" pitchFamily="34" charset="0"/>
              </a:endParaRPr>
            </a:p>
          </p:txBody>
        </p:sp>
        <p:cxnSp>
          <p:nvCxnSpPr>
            <p:cNvPr id="38" name="Łącznik prosty ze strzałką 37"/>
            <p:cNvCxnSpPr/>
            <p:nvPr/>
          </p:nvCxnSpPr>
          <p:spPr>
            <a:xfrm flipV="1">
              <a:off x="4572338" y="849886"/>
              <a:ext cx="576176" cy="7065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pole tekstowe 11"/>
            <p:cNvSpPr txBox="1">
              <a:spLocks noChangeArrowheads="1"/>
            </p:cNvSpPr>
            <p:nvPr/>
          </p:nvSpPr>
          <p:spPr bwMode="auto">
            <a:xfrm>
              <a:off x="4205596" y="961280"/>
              <a:ext cx="745525" cy="461665"/>
            </a:xfrm>
            <a:prstGeom prst="rect">
              <a:avLst/>
            </a:prstGeom>
            <a:noFill/>
            <a:ln w="9525">
              <a:noFill/>
              <a:miter lim="800000"/>
              <a:headEnd/>
              <a:tailEnd/>
            </a:ln>
          </p:spPr>
          <p:txBody>
            <a:bodyPr>
              <a:spAutoFit/>
            </a:bodyPr>
            <a:lstStyle/>
            <a:p>
              <a:pPr algn="ctr"/>
              <a:r>
                <a:rPr lang="pl-PL" sz="800">
                  <a:solidFill>
                    <a:srgbClr val="0070C0"/>
                  </a:solidFill>
                </a:rPr>
                <a:t>Kontrakt eksportowy (1)</a:t>
              </a:r>
            </a:p>
          </p:txBody>
        </p:sp>
        <p:cxnSp>
          <p:nvCxnSpPr>
            <p:cNvPr id="40" name="Łącznik prosty ze strzałką 39"/>
            <p:cNvCxnSpPr/>
            <p:nvPr/>
          </p:nvCxnSpPr>
          <p:spPr>
            <a:xfrm>
              <a:off x="2988250" y="1267445"/>
              <a:ext cx="647603" cy="495354"/>
            </a:xfrm>
            <a:prstGeom prst="straightConnector1">
              <a:avLst/>
            </a:prstGeom>
            <a:ln>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1" name="pole tekstowe 13"/>
            <p:cNvSpPr txBox="1">
              <a:spLocks noChangeArrowheads="1"/>
            </p:cNvSpPr>
            <p:nvPr/>
          </p:nvSpPr>
          <p:spPr bwMode="auto">
            <a:xfrm>
              <a:off x="2491436" y="1401523"/>
              <a:ext cx="882568" cy="461665"/>
            </a:xfrm>
            <a:prstGeom prst="rect">
              <a:avLst/>
            </a:prstGeom>
            <a:noFill/>
            <a:ln w="9525">
              <a:noFill/>
              <a:miter lim="800000"/>
              <a:headEnd/>
              <a:tailEnd/>
            </a:ln>
          </p:spPr>
          <p:txBody>
            <a:bodyPr>
              <a:spAutoFit/>
            </a:bodyPr>
            <a:lstStyle/>
            <a:p>
              <a:pPr algn="ctr"/>
              <a:r>
                <a:rPr lang="pl-PL" sz="800">
                  <a:solidFill>
                    <a:srgbClr val="00B050"/>
                  </a:solidFill>
                </a:rPr>
                <a:t>Gwarancja korporacyjna  (1)</a:t>
              </a:r>
            </a:p>
          </p:txBody>
        </p:sp>
        <p:pic>
          <p:nvPicPr>
            <p:cNvPr id="42" name="Picture 3"/>
            <p:cNvPicPr>
              <a:picLocks noChangeAspect="1" noChangeArrowheads="1"/>
            </p:cNvPicPr>
            <p:nvPr/>
          </p:nvPicPr>
          <p:blipFill>
            <a:blip r:embed="rId3" cstate="print"/>
            <a:srcRect/>
            <a:stretch>
              <a:fillRect/>
            </a:stretch>
          </p:blipFill>
          <p:spPr bwMode="auto">
            <a:xfrm>
              <a:off x="4054818" y="2780928"/>
              <a:ext cx="1093246" cy="332741"/>
            </a:xfrm>
            <a:prstGeom prst="rect">
              <a:avLst/>
            </a:prstGeom>
            <a:noFill/>
            <a:ln w="9525">
              <a:noFill/>
              <a:miter lim="800000"/>
              <a:headEnd/>
              <a:tailEnd/>
            </a:ln>
          </p:spPr>
        </p:pic>
        <p:sp>
          <p:nvSpPr>
            <p:cNvPr id="43" name="Łuk 42"/>
            <p:cNvSpPr/>
            <p:nvPr/>
          </p:nvSpPr>
          <p:spPr>
            <a:xfrm rot="12587264">
              <a:off x="3513633" y="1557989"/>
              <a:ext cx="1136480" cy="1308243"/>
            </a:xfrm>
            <a:prstGeom prst="arc">
              <a:avLst>
                <a:gd name="adj1" fmla="val 15141070"/>
                <a:gd name="adj2" fmla="val 732113"/>
              </a:avLst>
            </a:prstGeom>
            <a:ln w="6350">
              <a:solidFill>
                <a:srgbClr val="00B050"/>
              </a:solidFill>
              <a:prstDash val="sysDash"/>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pl-PL"/>
            </a:p>
          </p:txBody>
        </p:sp>
        <p:cxnSp>
          <p:nvCxnSpPr>
            <p:cNvPr id="44" name="Łącznik prosty ze strzałką 43"/>
            <p:cNvCxnSpPr/>
            <p:nvPr/>
          </p:nvCxnSpPr>
          <p:spPr>
            <a:xfrm flipV="1">
              <a:off x="4410437" y="2061282"/>
              <a:ext cx="417450" cy="5763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pole tekstowe 44"/>
            <p:cNvSpPr txBox="1"/>
            <p:nvPr/>
          </p:nvSpPr>
          <p:spPr>
            <a:xfrm>
              <a:off x="5437395" y="1511947"/>
              <a:ext cx="1115846" cy="338174"/>
            </a:xfrm>
            <a:prstGeom prst="rect">
              <a:avLst/>
            </a:prstGeom>
            <a:noFill/>
          </p:spPr>
          <p:txBody>
            <a:bodyPr>
              <a:spAutoFit/>
            </a:bodyPr>
            <a:lstStyle/>
            <a:p>
              <a:pPr algn="ctr" fontAlgn="auto">
                <a:spcBef>
                  <a:spcPts val="0"/>
                </a:spcBef>
                <a:spcAft>
                  <a:spcPts val="0"/>
                </a:spcAft>
                <a:defRPr/>
              </a:pPr>
              <a:r>
                <a:rPr lang="pl-PL" sz="800" dirty="0">
                  <a:solidFill>
                    <a:schemeClr val="accent1">
                      <a:lumMod val="50000"/>
                    </a:schemeClr>
                  </a:solidFill>
                  <a:latin typeface="Arial" pitchFamily="34" charset="0"/>
                  <a:cs typeface="Arial" pitchFamily="34" charset="0"/>
                </a:rPr>
                <a:t>Zbycie wierzytelności (2) </a:t>
              </a:r>
            </a:p>
          </p:txBody>
        </p:sp>
        <p:sp>
          <p:nvSpPr>
            <p:cNvPr id="46" name="pole tekstowe 38"/>
            <p:cNvSpPr txBox="1">
              <a:spLocks noChangeArrowheads="1"/>
            </p:cNvSpPr>
            <p:nvPr/>
          </p:nvSpPr>
          <p:spPr bwMode="auto">
            <a:xfrm>
              <a:off x="3663488" y="2062077"/>
              <a:ext cx="858727" cy="461665"/>
            </a:xfrm>
            <a:prstGeom prst="rect">
              <a:avLst/>
            </a:prstGeom>
            <a:noFill/>
            <a:ln w="15875">
              <a:noFill/>
              <a:miter lim="800000"/>
              <a:headEnd/>
              <a:tailEnd/>
            </a:ln>
          </p:spPr>
          <p:txBody>
            <a:bodyPr>
              <a:spAutoFit/>
            </a:bodyPr>
            <a:lstStyle/>
            <a:p>
              <a:pPr algn="ctr"/>
              <a:r>
                <a:rPr lang="pl-PL" sz="800">
                  <a:solidFill>
                    <a:srgbClr val="0070C0"/>
                  </a:solidFill>
                </a:rPr>
                <a:t>Umowa ubezpieczenia (1) </a:t>
              </a:r>
            </a:p>
          </p:txBody>
        </p:sp>
        <p:sp>
          <p:nvSpPr>
            <p:cNvPr id="47" name="pole tekstowe 3"/>
            <p:cNvSpPr txBox="1"/>
            <p:nvPr/>
          </p:nvSpPr>
          <p:spPr>
            <a:xfrm>
              <a:off x="6523083" y="1688178"/>
              <a:ext cx="946008" cy="246090"/>
            </a:xfrm>
            <a:prstGeom prst="rect">
              <a:avLst/>
            </a:prstGeom>
            <a:noFill/>
            <a:ln w="12700" cmpd="sng">
              <a:solidFill>
                <a:schemeClr val="accent3">
                  <a:lumMod val="75000"/>
                </a:schemeClr>
              </a:solidFill>
              <a:prstDash val="dash"/>
            </a:ln>
          </p:spPr>
          <p:txBody>
            <a:bodyP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pl-PL" sz="1000" b="1" dirty="0" smtClean="0">
                  <a:solidFill>
                    <a:srgbClr val="0070C0"/>
                  </a:solidFill>
                  <a:latin typeface="Arial" pitchFamily="34" charset="0"/>
                  <a:cs typeface="Arial" pitchFamily="34" charset="0"/>
                </a:rPr>
                <a:t>Bank</a:t>
              </a:r>
              <a:endParaRPr lang="pl-PL" sz="1000" dirty="0">
                <a:solidFill>
                  <a:srgbClr val="0070C0"/>
                </a:solidFill>
                <a:latin typeface="Arial" pitchFamily="34" charset="0"/>
                <a:cs typeface="Arial" pitchFamily="34" charset="0"/>
              </a:endParaRPr>
            </a:p>
          </p:txBody>
        </p:sp>
        <p:sp>
          <p:nvSpPr>
            <p:cNvPr id="48" name="pole tekstowe 3"/>
            <p:cNvSpPr txBox="1"/>
            <p:nvPr/>
          </p:nvSpPr>
          <p:spPr>
            <a:xfrm>
              <a:off x="3667598" y="3232985"/>
              <a:ext cx="2465018" cy="246089"/>
            </a:xfrm>
            <a:prstGeom prst="rect">
              <a:avLst/>
            </a:prstGeom>
            <a:noFill/>
            <a:ln w="12700" cmpd="sng">
              <a:solidFill>
                <a:schemeClr val="accent3">
                  <a:lumMod val="75000"/>
                </a:schemeClr>
              </a:solidFill>
              <a:prstDash val="dash"/>
            </a:ln>
          </p:spPr>
          <p:txBody>
            <a:bodyP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pl-PL" sz="1000" b="1" dirty="0" smtClean="0">
                  <a:solidFill>
                    <a:srgbClr val="0070C0"/>
                  </a:solidFill>
                  <a:latin typeface="Arial" pitchFamily="34" charset="0"/>
                  <a:cs typeface="Arial" pitchFamily="34" charset="0"/>
                </a:rPr>
                <a:t>Reasekuracja bierna</a:t>
              </a:r>
              <a:endParaRPr lang="pl-PL" sz="1000" dirty="0">
                <a:solidFill>
                  <a:srgbClr val="0070C0"/>
                </a:solidFill>
                <a:latin typeface="Arial" pitchFamily="34" charset="0"/>
                <a:cs typeface="Arial" pitchFamily="34" charset="0"/>
              </a:endParaRPr>
            </a:p>
          </p:txBody>
        </p:sp>
        <p:cxnSp>
          <p:nvCxnSpPr>
            <p:cNvPr id="49" name="Łącznik prosty ze strzałką 48"/>
            <p:cNvCxnSpPr/>
            <p:nvPr/>
          </p:nvCxnSpPr>
          <p:spPr>
            <a:xfrm flipV="1">
              <a:off x="5613582" y="1826306"/>
              <a:ext cx="763473" cy="0"/>
            </a:xfrm>
            <a:prstGeom prst="straightConnector1">
              <a:avLst/>
            </a:prstGeom>
            <a:ln w="12700" cmpd="sng">
              <a:solidFill>
                <a:schemeClr val="tx2">
                  <a:lumMod val="75000"/>
                </a:schemeClr>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50" name="Łuk 49"/>
            <p:cNvSpPr/>
            <p:nvPr/>
          </p:nvSpPr>
          <p:spPr>
            <a:xfrm rot="9723134">
              <a:off x="5035818" y="1907277"/>
              <a:ext cx="1923762" cy="881159"/>
            </a:xfrm>
            <a:prstGeom prst="arc">
              <a:avLst>
                <a:gd name="adj1" fmla="val 10933314"/>
                <a:gd name="adj2" fmla="val 20375704"/>
              </a:avLst>
            </a:prstGeom>
            <a:ln w="6350">
              <a:prstDash val="dash"/>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pl-PL"/>
            </a:p>
          </p:txBody>
        </p:sp>
        <p:cxnSp>
          <p:nvCxnSpPr>
            <p:cNvPr id="51" name="Łącznik prosty ze strzałką 50"/>
            <p:cNvCxnSpPr/>
            <p:nvPr/>
          </p:nvCxnSpPr>
          <p:spPr>
            <a:xfrm>
              <a:off x="3923147" y="764152"/>
              <a:ext cx="1066640"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2" name="pole tekstowe 25"/>
            <p:cNvSpPr txBox="1">
              <a:spLocks noChangeArrowheads="1"/>
            </p:cNvSpPr>
            <p:nvPr/>
          </p:nvSpPr>
          <p:spPr bwMode="auto">
            <a:xfrm>
              <a:off x="4029451" y="497423"/>
              <a:ext cx="878636" cy="215470"/>
            </a:xfrm>
            <a:prstGeom prst="rect">
              <a:avLst/>
            </a:prstGeom>
            <a:noFill/>
            <a:ln w="9525">
              <a:noFill/>
              <a:miter lim="800000"/>
              <a:headEnd/>
              <a:tailEnd/>
            </a:ln>
          </p:spPr>
          <p:txBody>
            <a:bodyPr wrap="none">
              <a:spAutoFit/>
            </a:bodyPr>
            <a:lstStyle/>
            <a:p>
              <a:r>
                <a:rPr lang="pl-PL" sz="800"/>
                <a:t>100% </a:t>
              </a:r>
              <a:r>
                <a:rPr lang="pl-PL" sz="800">
                  <a:solidFill>
                    <a:srgbClr val="002060"/>
                  </a:solidFill>
                </a:rPr>
                <a:t>udziałów</a:t>
              </a:r>
            </a:p>
          </p:txBody>
        </p:sp>
        <p:sp>
          <p:nvSpPr>
            <p:cNvPr id="53" name="pole tekstowe 26"/>
            <p:cNvSpPr txBox="1">
              <a:spLocks noChangeArrowheads="1"/>
            </p:cNvSpPr>
            <p:nvPr/>
          </p:nvSpPr>
          <p:spPr bwMode="auto">
            <a:xfrm rot="-899165">
              <a:off x="5235614" y="2317772"/>
              <a:ext cx="1523292" cy="338554"/>
            </a:xfrm>
            <a:prstGeom prst="rect">
              <a:avLst/>
            </a:prstGeom>
            <a:noFill/>
            <a:ln w="9525">
              <a:noFill/>
              <a:miter lim="800000"/>
              <a:headEnd/>
              <a:tailEnd/>
            </a:ln>
          </p:spPr>
          <p:txBody>
            <a:bodyPr>
              <a:spAutoFit/>
            </a:bodyPr>
            <a:lstStyle/>
            <a:p>
              <a:pPr algn="ctr"/>
              <a:r>
                <a:rPr lang="pl-PL" sz="800"/>
                <a:t>Cesja wierzytelności z polisy ubezpieczeniowej (2)</a:t>
              </a:r>
            </a:p>
          </p:txBody>
        </p:sp>
        <p:cxnSp>
          <p:nvCxnSpPr>
            <p:cNvPr id="54" name="Łącznik prosty ze strzałką 53"/>
            <p:cNvCxnSpPr/>
            <p:nvPr/>
          </p:nvCxnSpPr>
          <p:spPr>
            <a:xfrm flipV="1">
              <a:off x="4315201" y="3572747"/>
              <a:ext cx="0" cy="339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Łącznik prosty ze strzałką 54"/>
            <p:cNvCxnSpPr/>
            <p:nvPr/>
          </p:nvCxnSpPr>
          <p:spPr>
            <a:xfrm flipV="1">
              <a:off x="5437395" y="3579097"/>
              <a:ext cx="0" cy="339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pole tekstowe 55"/>
            <p:cNvSpPr txBox="1"/>
            <p:nvPr/>
          </p:nvSpPr>
          <p:spPr>
            <a:xfrm>
              <a:off x="3607282" y="3953788"/>
              <a:ext cx="1246001" cy="246248"/>
            </a:xfrm>
            <a:prstGeom prst="rect">
              <a:avLst/>
            </a:prstGeom>
            <a:noFill/>
            <a:ln>
              <a:solidFill>
                <a:schemeClr val="tx2">
                  <a:lumMod val="60000"/>
                  <a:lumOff val="40000"/>
                </a:schemeClr>
              </a:solidFill>
            </a:ln>
          </p:spPr>
          <p:txBody>
            <a:bodyPr>
              <a:spAutoFit/>
            </a:bodyPr>
            <a:lstStyle/>
            <a:p>
              <a:pPr algn="ctr" fontAlgn="auto">
                <a:spcBef>
                  <a:spcPts val="0"/>
                </a:spcBef>
                <a:spcAft>
                  <a:spcPts val="0"/>
                </a:spcAft>
                <a:defRPr/>
              </a:pPr>
              <a:r>
                <a:rPr lang="pl-PL" sz="1000" b="1" dirty="0" smtClean="0">
                  <a:solidFill>
                    <a:srgbClr val="0070C0"/>
                  </a:solidFill>
                  <a:latin typeface="Arial" pitchFamily="34" charset="0"/>
                  <a:cs typeface="Arial" pitchFamily="34" charset="0"/>
                </a:rPr>
                <a:t>Reasekurator 1</a:t>
              </a:r>
              <a:endParaRPr lang="pl-PL" sz="1000" b="1" dirty="0">
                <a:solidFill>
                  <a:srgbClr val="0070C0"/>
                </a:solidFill>
                <a:latin typeface="Arial" pitchFamily="34" charset="0"/>
                <a:cs typeface="Arial" pitchFamily="34" charset="0"/>
              </a:endParaRPr>
            </a:p>
          </p:txBody>
        </p:sp>
        <p:sp>
          <p:nvSpPr>
            <p:cNvPr id="57" name="pole tekstowe 56"/>
            <p:cNvSpPr txBox="1"/>
            <p:nvPr/>
          </p:nvSpPr>
          <p:spPr>
            <a:xfrm>
              <a:off x="4989787" y="3956964"/>
              <a:ext cx="1196796" cy="246248"/>
            </a:xfrm>
            <a:prstGeom prst="rect">
              <a:avLst/>
            </a:prstGeom>
            <a:noFill/>
            <a:ln>
              <a:solidFill>
                <a:schemeClr val="tx2">
                  <a:lumMod val="60000"/>
                  <a:lumOff val="40000"/>
                </a:schemeClr>
              </a:solidFill>
            </a:ln>
          </p:spPr>
          <p:txBody>
            <a:bodyPr>
              <a:spAutoFit/>
            </a:bodyPr>
            <a:lstStyle/>
            <a:p>
              <a:pPr algn="ctr" fontAlgn="auto">
                <a:spcBef>
                  <a:spcPts val="0"/>
                </a:spcBef>
                <a:spcAft>
                  <a:spcPts val="0"/>
                </a:spcAft>
                <a:defRPr/>
              </a:pPr>
              <a:r>
                <a:rPr lang="pl-PL" sz="1000" b="1" dirty="0" smtClean="0">
                  <a:solidFill>
                    <a:srgbClr val="0070C0"/>
                  </a:solidFill>
                  <a:latin typeface="Arial" pitchFamily="34" charset="0"/>
                  <a:cs typeface="Arial" pitchFamily="34" charset="0"/>
                </a:rPr>
                <a:t>Reasekurator 2</a:t>
              </a:r>
              <a:endParaRPr lang="pl-PL" sz="1000" b="1" dirty="0">
                <a:solidFill>
                  <a:srgbClr val="0070C0"/>
                </a:solidFill>
                <a:latin typeface="Arial" pitchFamily="34" charset="0"/>
                <a:cs typeface="Arial" pitchFamily="34" charset="0"/>
              </a:endParaRPr>
            </a:p>
          </p:txBody>
        </p:sp>
        <p:sp>
          <p:nvSpPr>
            <p:cNvPr id="58" name="pole tekstowe 31"/>
            <p:cNvSpPr txBox="1">
              <a:spLocks noChangeArrowheads="1"/>
            </p:cNvSpPr>
            <p:nvPr/>
          </p:nvSpPr>
          <p:spPr bwMode="auto">
            <a:xfrm>
              <a:off x="4341717" y="3641703"/>
              <a:ext cx="360996" cy="215444"/>
            </a:xfrm>
            <a:prstGeom prst="rect">
              <a:avLst/>
            </a:prstGeom>
            <a:noFill/>
            <a:ln w="9525">
              <a:noFill/>
              <a:miter lim="800000"/>
              <a:headEnd/>
              <a:tailEnd/>
            </a:ln>
          </p:spPr>
          <p:txBody>
            <a:bodyPr wrap="none">
              <a:spAutoFit/>
            </a:bodyPr>
            <a:lstStyle/>
            <a:p>
              <a:r>
                <a:rPr lang="pl-PL" sz="800">
                  <a:latin typeface="Calibri" pitchFamily="34" charset="0"/>
                </a:rPr>
                <a:t>25%</a:t>
              </a:r>
            </a:p>
          </p:txBody>
        </p:sp>
        <p:sp>
          <p:nvSpPr>
            <p:cNvPr id="59" name="pole tekstowe 32"/>
            <p:cNvSpPr txBox="1">
              <a:spLocks noChangeArrowheads="1"/>
            </p:cNvSpPr>
            <p:nvPr/>
          </p:nvSpPr>
          <p:spPr bwMode="auto">
            <a:xfrm>
              <a:off x="5565018" y="3641703"/>
              <a:ext cx="360996" cy="215444"/>
            </a:xfrm>
            <a:prstGeom prst="rect">
              <a:avLst/>
            </a:prstGeom>
            <a:noFill/>
            <a:ln w="9525">
              <a:noFill/>
              <a:miter lim="800000"/>
              <a:headEnd/>
              <a:tailEnd/>
            </a:ln>
          </p:spPr>
          <p:txBody>
            <a:bodyPr wrap="none">
              <a:spAutoFit/>
            </a:bodyPr>
            <a:lstStyle/>
            <a:p>
              <a:r>
                <a:rPr lang="pl-PL" sz="800">
                  <a:latin typeface="Calibri" pitchFamily="34" charset="0"/>
                </a:rPr>
                <a:t>50%</a:t>
              </a:r>
            </a:p>
          </p:txBody>
        </p:sp>
      </p:grpSp>
      <p:sp>
        <p:nvSpPr>
          <p:cNvPr id="60" name="pole tekstowe 36"/>
          <p:cNvSpPr txBox="1">
            <a:spLocks noChangeAspect="1" noChangeArrowheads="1"/>
          </p:cNvSpPr>
          <p:nvPr/>
        </p:nvSpPr>
        <p:spPr bwMode="auto">
          <a:xfrm flipH="1">
            <a:off x="5292055" y="2613298"/>
            <a:ext cx="696913" cy="338138"/>
          </a:xfrm>
          <a:prstGeom prst="rect">
            <a:avLst/>
          </a:prstGeom>
          <a:noFill/>
          <a:ln w="9525">
            <a:noFill/>
            <a:miter lim="800000"/>
            <a:headEnd/>
            <a:tailEnd/>
          </a:ln>
        </p:spPr>
        <p:txBody>
          <a:bodyPr>
            <a:spAutoFit/>
          </a:bodyPr>
          <a:lstStyle/>
          <a:p>
            <a:pPr algn="ctr"/>
            <a:r>
              <a:rPr lang="pl-PL" sz="800"/>
              <a:t>Regres 10%</a:t>
            </a:r>
          </a:p>
        </p:txBody>
      </p:sp>
      <p:sp>
        <p:nvSpPr>
          <p:cNvPr id="61" name="pole tekstowe 37"/>
          <p:cNvSpPr txBox="1">
            <a:spLocks noChangeArrowheads="1"/>
          </p:cNvSpPr>
          <p:nvPr/>
        </p:nvSpPr>
        <p:spPr bwMode="auto">
          <a:xfrm>
            <a:off x="6959600" y="6572250"/>
            <a:ext cx="46038" cy="369888"/>
          </a:xfrm>
          <a:prstGeom prst="rect">
            <a:avLst/>
          </a:prstGeom>
          <a:noFill/>
          <a:ln w="9525">
            <a:noFill/>
            <a:miter lim="800000"/>
            <a:headEnd/>
            <a:tailEnd/>
          </a:ln>
        </p:spPr>
        <p:txBody>
          <a:bodyPr>
            <a:spAutoFit/>
          </a:bodyPr>
          <a:lstStyle/>
          <a:p>
            <a:endParaRPr lang="pl-PL">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30" name="Straight Connector 29"/>
          <p:cNvCxnSpPr/>
          <p:nvPr/>
        </p:nvCxnSpPr>
        <p:spPr>
          <a:xfrm>
            <a:off x="395288" y="411163"/>
            <a:ext cx="7057032"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2" name="Group 14"/>
          <p:cNvGrpSpPr>
            <a:grpSpLocks noChangeAspect="1"/>
          </p:cNvGrpSpPr>
          <p:nvPr/>
        </p:nvGrpSpPr>
        <p:grpSpPr bwMode="auto">
          <a:xfrm>
            <a:off x="7812360" y="396000"/>
            <a:ext cx="911070" cy="317862"/>
            <a:chOff x="1525" y="1075"/>
            <a:chExt cx="2700" cy="942"/>
          </a:xfrm>
        </p:grpSpPr>
        <p:sp>
          <p:nvSpPr>
            <p:cNvPr id="8" name="AutoShape 13"/>
            <p:cNvSpPr>
              <a:spLocks noChangeAspect="1" noChangeArrowheads="1" noTextEdit="1"/>
            </p:cNvSpPr>
            <p:nvPr/>
          </p:nvSpPr>
          <p:spPr bwMode="auto">
            <a:xfrm>
              <a:off x="1525" y="1075"/>
              <a:ext cx="2700" cy="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pl-PL"/>
            </a:p>
          </p:txBody>
        </p:sp>
        <p:sp>
          <p:nvSpPr>
            <p:cNvPr id="9" name="Freeform 15"/>
            <p:cNvSpPr>
              <a:spLocks/>
            </p:cNvSpPr>
            <p:nvPr/>
          </p:nvSpPr>
          <p:spPr bwMode="auto">
            <a:xfrm>
              <a:off x="2938" y="1094"/>
              <a:ext cx="1287" cy="930"/>
            </a:xfrm>
            <a:custGeom>
              <a:avLst/>
              <a:gdLst/>
              <a:ahLst/>
              <a:cxnLst>
                <a:cxn ang="0">
                  <a:pos x="538" y="293"/>
                </a:cxn>
                <a:cxn ang="0">
                  <a:pos x="472" y="340"/>
                </a:cxn>
                <a:cxn ang="0">
                  <a:pos x="384" y="361"/>
                </a:cxn>
                <a:cxn ang="0">
                  <a:pos x="211" y="296"/>
                </a:cxn>
                <a:cxn ang="0">
                  <a:pos x="43" y="133"/>
                </a:cxn>
                <a:cxn ang="0">
                  <a:pos x="137" y="43"/>
                </a:cxn>
                <a:cxn ang="0">
                  <a:pos x="202" y="10"/>
                </a:cxn>
                <a:cxn ang="0">
                  <a:pos x="217" y="10"/>
                </a:cxn>
                <a:cxn ang="0">
                  <a:pos x="217" y="0"/>
                </a:cxn>
                <a:cxn ang="0">
                  <a:pos x="100" y="0"/>
                </a:cxn>
                <a:cxn ang="0">
                  <a:pos x="100" y="10"/>
                </a:cxn>
                <a:cxn ang="0">
                  <a:pos x="101" y="10"/>
                </a:cxn>
                <a:cxn ang="0">
                  <a:pos x="120" y="26"/>
                </a:cxn>
                <a:cxn ang="0">
                  <a:pos x="104" y="51"/>
                </a:cxn>
                <a:cxn ang="0">
                  <a:pos x="0" y="149"/>
                </a:cxn>
                <a:cxn ang="0">
                  <a:pos x="0" y="149"/>
                </a:cxn>
                <a:cxn ang="0">
                  <a:pos x="0" y="150"/>
                </a:cxn>
                <a:cxn ang="0">
                  <a:pos x="150" y="296"/>
                </a:cxn>
                <a:cxn ang="0">
                  <a:pos x="252" y="367"/>
                </a:cxn>
                <a:cxn ang="0">
                  <a:pos x="375" y="392"/>
                </a:cxn>
                <a:cxn ang="0">
                  <a:pos x="465" y="367"/>
                </a:cxn>
                <a:cxn ang="0">
                  <a:pos x="545" y="300"/>
                </a:cxn>
                <a:cxn ang="0">
                  <a:pos x="538" y="293"/>
                </a:cxn>
              </a:cxnLst>
              <a:rect l="0" t="0" r="r" b="b"/>
              <a:pathLst>
                <a:path w="545" h="394">
                  <a:moveTo>
                    <a:pt x="538" y="293"/>
                  </a:moveTo>
                  <a:cubicBezTo>
                    <a:pt x="520" y="312"/>
                    <a:pt x="498" y="328"/>
                    <a:pt x="472" y="340"/>
                  </a:cubicBezTo>
                  <a:cubicBezTo>
                    <a:pt x="445" y="353"/>
                    <a:pt x="415" y="360"/>
                    <a:pt x="384" y="361"/>
                  </a:cubicBezTo>
                  <a:cubicBezTo>
                    <a:pt x="319" y="364"/>
                    <a:pt x="258" y="341"/>
                    <a:pt x="211" y="296"/>
                  </a:cubicBezTo>
                  <a:cubicBezTo>
                    <a:pt x="108" y="196"/>
                    <a:pt x="48" y="138"/>
                    <a:pt x="43" y="133"/>
                  </a:cubicBezTo>
                  <a:cubicBezTo>
                    <a:pt x="137" y="43"/>
                    <a:pt x="137" y="43"/>
                    <a:pt x="137" y="43"/>
                  </a:cubicBezTo>
                  <a:cubicBezTo>
                    <a:pt x="157" y="24"/>
                    <a:pt x="183" y="10"/>
                    <a:pt x="202" y="10"/>
                  </a:cubicBezTo>
                  <a:cubicBezTo>
                    <a:pt x="217" y="10"/>
                    <a:pt x="217" y="10"/>
                    <a:pt x="217" y="10"/>
                  </a:cubicBezTo>
                  <a:cubicBezTo>
                    <a:pt x="217" y="0"/>
                    <a:pt x="217" y="0"/>
                    <a:pt x="217" y="0"/>
                  </a:cubicBezTo>
                  <a:cubicBezTo>
                    <a:pt x="100" y="0"/>
                    <a:pt x="100" y="0"/>
                    <a:pt x="100" y="0"/>
                  </a:cubicBezTo>
                  <a:cubicBezTo>
                    <a:pt x="100" y="10"/>
                    <a:pt x="100" y="10"/>
                    <a:pt x="100" y="10"/>
                  </a:cubicBezTo>
                  <a:cubicBezTo>
                    <a:pt x="101" y="10"/>
                    <a:pt x="101" y="10"/>
                    <a:pt x="101" y="10"/>
                  </a:cubicBezTo>
                  <a:cubicBezTo>
                    <a:pt x="114" y="13"/>
                    <a:pt x="120" y="18"/>
                    <a:pt x="120" y="26"/>
                  </a:cubicBezTo>
                  <a:cubicBezTo>
                    <a:pt x="120" y="34"/>
                    <a:pt x="115" y="40"/>
                    <a:pt x="104" y="51"/>
                  </a:cubicBezTo>
                  <a:cubicBezTo>
                    <a:pt x="104" y="51"/>
                    <a:pt x="0" y="149"/>
                    <a:pt x="0" y="149"/>
                  </a:cubicBezTo>
                  <a:cubicBezTo>
                    <a:pt x="0" y="149"/>
                    <a:pt x="0" y="149"/>
                    <a:pt x="0" y="149"/>
                  </a:cubicBezTo>
                  <a:cubicBezTo>
                    <a:pt x="0" y="150"/>
                    <a:pt x="0" y="150"/>
                    <a:pt x="0" y="150"/>
                  </a:cubicBezTo>
                  <a:cubicBezTo>
                    <a:pt x="1" y="150"/>
                    <a:pt x="61" y="208"/>
                    <a:pt x="150" y="296"/>
                  </a:cubicBezTo>
                  <a:cubicBezTo>
                    <a:pt x="180" y="326"/>
                    <a:pt x="216" y="350"/>
                    <a:pt x="252" y="367"/>
                  </a:cubicBezTo>
                  <a:cubicBezTo>
                    <a:pt x="294" y="386"/>
                    <a:pt x="335" y="394"/>
                    <a:pt x="375" y="392"/>
                  </a:cubicBezTo>
                  <a:cubicBezTo>
                    <a:pt x="406" y="390"/>
                    <a:pt x="436" y="382"/>
                    <a:pt x="465" y="367"/>
                  </a:cubicBezTo>
                  <a:cubicBezTo>
                    <a:pt x="494" y="352"/>
                    <a:pt x="521" y="329"/>
                    <a:pt x="545" y="300"/>
                  </a:cubicBezTo>
                  <a:cubicBezTo>
                    <a:pt x="538" y="293"/>
                    <a:pt x="538" y="293"/>
                    <a:pt x="538" y="293"/>
                  </a:cubicBezTo>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10" name="Freeform 16"/>
            <p:cNvSpPr>
              <a:spLocks/>
            </p:cNvSpPr>
            <p:nvPr/>
          </p:nvSpPr>
          <p:spPr bwMode="auto">
            <a:xfrm>
              <a:off x="1523" y="1094"/>
              <a:ext cx="732" cy="699"/>
            </a:xfrm>
            <a:custGeom>
              <a:avLst/>
              <a:gdLst/>
              <a:ahLst/>
              <a:cxnLst>
                <a:cxn ang="0">
                  <a:pos x="252" y="255"/>
                </a:cxn>
                <a:cxn ang="0">
                  <a:pos x="119" y="133"/>
                </a:cxn>
                <a:cxn ang="0">
                  <a:pos x="219" y="43"/>
                </a:cxn>
                <a:cxn ang="0">
                  <a:pos x="285" y="10"/>
                </a:cxn>
                <a:cxn ang="0">
                  <a:pos x="301" y="10"/>
                </a:cxn>
                <a:cxn ang="0">
                  <a:pos x="301" y="0"/>
                </a:cxn>
                <a:cxn ang="0">
                  <a:pos x="180" y="0"/>
                </a:cxn>
                <a:cxn ang="0">
                  <a:pos x="180" y="10"/>
                </a:cxn>
                <a:cxn ang="0">
                  <a:pos x="180" y="10"/>
                </a:cxn>
                <a:cxn ang="0">
                  <a:pos x="200" y="26"/>
                </a:cxn>
                <a:cxn ang="0">
                  <a:pos x="183" y="50"/>
                </a:cxn>
                <a:cxn ang="0">
                  <a:pos x="80" y="144"/>
                </a:cxn>
                <a:cxn ang="0">
                  <a:pos x="80" y="56"/>
                </a:cxn>
                <a:cxn ang="0">
                  <a:pos x="115" y="10"/>
                </a:cxn>
                <a:cxn ang="0">
                  <a:pos x="115" y="10"/>
                </a:cxn>
                <a:cxn ang="0">
                  <a:pos x="115" y="0"/>
                </a:cxn>
                <a:cxn ang="0">
                  <a:pos x="0" y="0"/>
                </a:cxn>
                <a:cxn ang="0">
                  <a:pos x="0" y="10"/>
                </a:cxn>
                <a:cxn ang="0">
                  <a:pos x="1" y="10"/>
                </a:cxn>
                <a:cxn ang="0">
                  <a:pos x="37" y="56"/>
                </a:cxn>
                <a:cxn ang="0">
                  <a:pos x="37" y="240"/>
                </a:cxn>
                <a:cxn ang="0">
                  <a:pos x="27" y="279"/>
                </a:cxn>
                <a:cxn ang="0">
                  <a:pos x="1" y="286"/>
                </a:cxn>
                <a:cxn ang="0">
                  <a:pos x="0" y="286"/>
                </a:cxn>
                <a:cxn ang="0">
                  <a:pos x="0" y="296"/>
                </a:cxn>
                <a:cxn ang="0">
                  <a:pos x="115" y="296"/>
                </a:cxn>
                <a:cxn ang="0">
                  <a:pos x="115" y="286"/>
                </a:cxn>
                <a:cxn ang="0">
                  <a:pos x="115" y="286"/>
                </a:cxn>
                <a:cxn ang="0">
                  <a:pos x="80" y="240"/>
                </a:cxn>
                <a:cxn ang="0">
                  <a:pos x="80" y="153"/>
                </a:cxn>
                <a:cxn ang="0">
                  <a:pos x="234" y="296"/>
                </a:cxn>
                <a:cxn ang="0">
                  <a:pos x="234" y="296"/>
                </a:cxn>
                <a:cxn ang="0">
                  <a:pos x="310" y="296"/>
                </a:cxn>
                <a:cxn ang="0">
                  <a:pos x="310" y="286"/>
                </a:cxn>
                <a:cxn ang="0">
                  <a:pos x="309" y="286"/>
                </a:cxn>
                <a:cxn ang="0">
                  <a:pos x="252" y="255"/>
                </a:cxn>
              </a:cxnLst>
              <a:rect l="0" t="0" r="r" b="b"/>
              <a:pathLst>
                <a:path w="310" h="296">
                  <a:moveTo>
                    <a:pt x="252" y="255"/>
                  </a:moveTo>
                  <a:cubicBezTo>
                    <a:pt x="252" y="255"/>
                    <a:pt x="128" y="140"/>
                    <a:pt x="119" y="133"/>
                  </a:cubicBezTo>
                  <a:cubicBezTo>
                    <a:pt x="219" y="43"/>
                    <a:pt x="219" y="43"/>
                    <a:pt x="219" y="43"/>
                  </a:cubicBezTo>
                  <a:cubicBezTo>
                    <a:pt x="240" y="23"/>
                    <a:pt x="266" y="10"/>
                    <a:pt x="285" y="10"/>
                  </a:cubicBezTo>
                  <a:cubicBezTo>
                    <a:pt x="301" y="10"/>
                    <a:pt x="301" y="10"/>
                    <a:pt x="301" y="10"/>
                  </a:cubicBezTo>
                  <a:cubicBezTo>
                    <a:pt x="301" y="0"/>
                    <a:pt x="301" y="0"/>
                    <a:pt x="301" y="0"/>
                  </a:cubicBezTo>
                  <a:cubicBezTo>
                    <a:pt x="180" y="0"/>
                    <a:pt x="180" y="0"/>
                    <a:pt x="180" y="0"/>
                  </a:cubicBezTo>
                  <a:cubicBezTo>
                    <a:pt x="180" y="10"/>
                    <a:pt x="180" y="10"/>
                    <a:pt x="180" y="10"/>
                  </a:cubicBezTo>
                  <a:cubicBezTo>
                    <a:pt x="180" y="10"/>
                    <a:pt x="180" y="10"/>
                    <a:pt x="180" y="10"/>
                  </a:cubicBezTo>
                  <a:cubicBezTo>
                    <a:pt x="195" y="13"/>
                    <a:pt x="200" y="18"/>
                    <a:pt x="200" y="26"/>
                  </a:cubicBezTo>
                  <a:cubicBezTo>
                    <a:pt x="200" y="34"/>
                    <a:pt x="194" y="41"/>
                    <a:pt x="183" y="50"/>
                  </a:cubicBezTo>
                  <a:cubicBezTo>
                    <a:pt x="183" y="50"/>
                    <a:pt x="91" y="134"/>
                    <a:pt x="80" y="144"/>
                  </a:cubicBezTo>
                  <a:cubicBezTo>
                    <a:pt x="80" y="56"/>
                    <a:pt x="80" y="56"/>
                    <a:pt x="80" y="56"/>
                  </a:cubicBezTo>
                  <a:cubicBezTo>
                    <a:pt x="80" y="22"/>
                    <a:pt x="89" y="10"/>
                    <a:pt x="115" y="10"/>
                  </a:cubicBezTo>
                  <a:cubicBezTo>
                    <a:pt x="115" y="10"/>
                    <a:pt x="115" y="10"/>
                    <a:pt x="115" y="10"/>
                  </a:cubicBezTo>
                  <a:cubicBezTo>
                    <a:pt x="115" y="0"/>
                    <a:pt x="115" y="0"/>
                    <a:pt x="115" y="0"/>
                  </a:cubicBezTo>
                  <a:cubicBezTo>
                    <a:pt x="0" y="0"/>
                    <a:pt x="0" y="0"/>
                    <a:pt x="0" y="0"/>
                  </a:cubicBezTo>
                  <a:cubicBezTo>
                    <a:pt x="0" y="10"/>
                    <a:pt x="0" y="10"/>
                    <a:pt x="0" y="10"/>
                  </a:cubicBezTo>
                  <a:cubicBezTo>
                    <a:pt x="1" y="10"/>
                    <a:pt x="1" y="10"/>
                    <a:pt x="1" y="10"/>
                  </a:cubicBezTo>
                  <a:cubicBezTo>
                    <a:pt x="25" y="10"/>
                    <a:pt x="37" y="17"/>
                    <a:pt x="37" y="56"/>
                  </a:cubicBezTo>
                  <a:cubicBezTo>
                    <a:pt x="37" y="240"/>
                    <a:pt x="37" y="240"/>
                    <a:pt x="37" y="240"/>
                  </a:cubicBezTo>
                  <a:cubicBezTo>
                    <a:pt x="37" y="260"/>
                    <a:pt x="34" y="272"/>
                    <a:pt x="27" y="279"/>
                  </a:cubicBezTo>
                  <a:cubicBezTo>
                    <a:pt x="22" y="284"/>
                    <a:pt x="14" y="286"/>
                    <a:pt x="1" y="286"/>
                  </a:cubicBezTo>
                  <a:cubicBezTo>
                    <a:pt x="0" y="286"/>
                    <a:pt x="0" y="286"/>
                    <a:pt x="0" y="286"/>
                  </a:cubicBezTo>
                  <a:cubicBezTo>
                    <a:pt x="0" y="296"/>
                    <a:pt x="0" y="296"/>
                    <a:pt x="0" y="296"/>
                  </a:cubicBezTo>
                  <a:cubicBezTo>
                    <a:pt x="115" y="296"/>
                    <a:pt x="115" y="296"/>
                    <a:pt x="115" y="296"/>
                  </a:cubicBezTo>
                  <a:cubicBezTo>
                    <a:pt x="115" y="286"/>
                    <a:pt x="115" y="286"/>
                    <a:pt x="115" y="286"/>
                  </a:cubicBezTo>
                  <a:cubicBezTo>
                    <a:pt x="115" y="286"/>
                    <a:pt x="115" y="286"/>
                    <a:pt x="115" y="286"/>
                  </a:cubicBezTo>
                  <a:cubicBezTo>
                    <a:pt x="92" y="286"/>
                    <a:pt x="80" y="279"/>
                    <a:pt x="80" y="240"/>
                  </a:cubicBezTo>
                  <a:cubicBezTo>
                    <a:pt x="80" y="153"/>
                    <a:pt x="80" y="153"/>
                    <a:pt x="80" y="153"/>
                  </a:cubicBezTo>
                  <a:cubicBezTo>
                    <a:pt x="234" y="296"/>
                    <a:pt x="234" y="296"/>
                    <a:pt x="234" y="296"/>
                  </a:cubicBezTo>
                  <a:cubicBezTo>
                    <a:pt x="234" y="296"/>
                    <a:pt x="234" y="296"/>
                    <a:pt x="234" y="296"/>
                  </a:cubicBezTo>
                  <a:cubicBezTo>
                    <a:pt x="310" y="296"/>
                    <a:pt x="310" y="296"/>
                    <a:pt x="310" y="296"/>
                  </a:cubicBezTo>
                  <a:cubicBezTo>
                    <a:pt x="310" y="286"/>
                    <a:pt x="310" y="286"/>
                    <a:pt x="310" y="286"/>
                  </a:cubicBezTo>
                  <a:cubicBezTo>
                    <a:pt x="309" y="286"/>
                    <a:pt x="309" y="286"/>
                    <a:pt x="309" y="286"/>
                  </a:cubicBezTo>
                  <a:cubicBezTo>
                    <a:pt x="287" y="285"/>
                    <a:pt x="278" y="281"/>
                    <a:pt x="252" y="255"/>
                  </a:cubicBez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11" name="Freeform 17"/>
            <p:cNvSpPr>
              <a:spLocks/>
            </p:cNvSpPr>
            <p:nvPr/>
          </p:nvSpPr>
          <p:spPr bwMode="auto">
            <a:xfrm>
              <a:off x="2253" y="1094"/>
              <a:ext cx="748" cy="715"/>
            </a:xfrm>
            <a:custGeom>
              <a:avLst/>
              <a:gdLst/>
              <a:ahLst/>
              <a:cxnLst>
                <a:cxn ang="0">
                  <a:pos x="283" y="240"/>
                </a:cxn>
                <a:cxn ang="0">
                  <a:pos x="283" y="56"/>
                </a:cxn>
                <a:cxn ang="0">
                  <a:pos x="316" y="10"/>
                </a:cxn>
                <a:cxn ang="0">
                  <a:pos x="317" y="10"/>
                </a:cxn>
                <a:cxn ang="0">
                  <a:pos x="317" y="0"/>
                </a:cxn>
                <a:cxn ang="0">
                  <a:pos x="209" y="0"/>
                </a:cxn>
                <a:cxn ang="0">
                  <a:pos x="209" y="10"/>
                </a:cxn>
                <a:cxn ang="0">
                  <a:pos x="209" y="10"/>
                </a:cxn>
                <a:cxn ang="0">
                  <a:pos x="241" y="56"/>
                </a:cxn>
                <a:cxn ang="0">
                  <a:pos x="241" y="234"/>
                </a:cxn>
                <a:cxn ang="0">
                  <a:pos x="154" y="282"/>
                </a:cxn>
                <a:cxn ang="0">
                  <a:pos x="96" y="260"/>
                </a:cxn>
                <a:cxn ang="0">
                  <a:pos x="77" y="205"/>
                </a:cxn>
                <a:cxn ang="0">
                  <a:pos x="77" y="56"/>
                </a:cxn>
                <a:cxn ang="0">
                  <a:pos x="87" y="17"/>
                </a:cxn>
                <a:cxn ang="0">
                  <a:pos x="112" y="10"/>
                </a:cxn>
                <a:cxn ang="0">
                  <a:pos x="112" y="10"/>
                </a:cxn>
                <a:cxn ang="0">
                  <a:pos x="112" y="0"/>
                </a:cxn>
                <a:cxn ang="0">
                  <a:pos x="112" y="0"/>
                </a:cxn>
                <a:cxn ang="0">
                  <a:pos x="1" y="0"/>
                </a:cxn>
                <a:cxn ang="0">
                  <a:pos x="0" y="0"/>
                </a:cxn>
                <a:cxn ang="0">
                  <a:pos x="0" y="10"/>
                </a:cxn>
                <a:cxn ang="0">
                  <a:pos x="1" y="10"/>
                </a:cxn>
                <a:cxn ang="0">
                  <a:pos x="35" y="56"/>
                </a:cxn>
                <a:cxn ang="0">
                  <a:pos x="35" y="201"/>
                </a:cxn>
                <a:cxn ang="0">
                  <a:pos x="63" y="275"/>
                </a:cxn>
                <a:cxn ang="0">
                  <a:pos x="140" y="303"/>
                </a:cxn>
                <a:cxn ang="0">
                  <a:pos x="241" y="256"/>
                </a:cxn>
                <a:cxn ang="0">
                  <a:pos x="241" y="296"/>
                </a:cxn>
                <a:cxn ang="0">
                  <a:pos x="317" y="296"/>
                </a:cxn>
                <a:cxn ang="0">
                  <a:pos x="317" y="286"/>
                </a:cxn>
                <a:cxn ang="0">
                  <a:pos x="316" y="286"/>
                </a:cxn>
                <a:cxn ang="0">
                  <a:pos x="283" y="240"/>
                </a:cxn>
              </a:cxnLst>
              <a:rect l="0" t="0" r="r" b="b"/>
              <a:pathLst>
                <a:path w="317" h="303">
                  <a:moveTo>
                    <a:pt x="283" y="240"/>
                  </a:moveTo>
                  <a:cubicBezTo>
                    <a:pt x="283" y="56"/>
                    <a:pt x="283" y="56"/>
                    <a:pt x="283" y="56"/>
                  </a:cubicBezTo>
                  <a:cubicBezTo>
                    <a:pt x="283" y="22"/>
                    <a:pt x="291" y="10"/>
                    <a:pt x="316" y="10"/>
                  </a:cubicBezTo>
                  <a:cubicBezTo>
                    <a:pt x="317" y="10"/>
                    <a:pt x="317" y="10"/>
                    <a:pt x="317" y="10"/>
                  </a:cubicBezTo>
                  <a:cubicBezTo>
                    <a:pt x="317" y="0"/>
                    <a:pt x="317" y="0"/>
                    <a:pt x="317" y="0"/>
                  </a:cubicBezTo>
                  <a:cubicBezTo>
                    <a:pt x="209" y="0"/>
                    <a:pt x="209" y="0"/>
                    <a:pt x="209" y="0"/>
                  </a:cubicBezTo>
                  <a:cubicBezTo>
                    <a:pt x="209" y="10"/>
                    <a:pt x="209" y="10"/>
                    <a:pt x="209" y="10"/>
                  </a:cubicBezTo>
                  <a:cubicBezTo>
                    <a:pt x="209" y="10"/>
                    <a:pt x="209" y="10"/>
                    <a:pt x="209" y="10"/>
                  </a:cubicBezTo>
                  <a:cubicBezTo>
                    <a:pt x="234" y="11"/>
                    <a:pt x="241" y="22"/>
                    <a:pt x="241" y="56"/>
                  </a:cubicBezTo>
                  <a:cubicBezTo>
                    <a:pt x="241" y="234"/>
                    <a:pt x="241" y="234"/>
                    <a:pt x="241" y="234"/>
                  </a:cubicBezTo>
                  <a:cubicBezTo>
                    <a:pt x="220" y="265"/>
                    <a:pt x="189" y="282"/>
                    <a:pt x="154" y="282"/>
                  </a:cubicBezTo>
                  <a:cubicBezTo>
                    <a:pt x="129" y="282"/>
                    <a:pt x="110" y="275"/>
                    <a:pt x="96" y="260"/>
                  </a:cubicBezTo>
                  <a:cubicBezTo>
                    <a:pt x="84" y="247"/>
                    <a:pt x="77" y="228"/>
                    <a:pt x="77" y="205"/>
                  </a:cubicBezTo>
                  <a:cubicBezTo>
                    <a:pt x="77" y="56"/>
                    <a:pt x="77" y="56"/>
                    <a:pt x="77" y="56"/>
                  </a:cubicBezTo>
                  <a:cubicBezTo>
                    <a:pt x="77" y="36"/>
                    <a:pt x="80" y="24"/>
                    <a:pt x="87" y="17"/>
                  </a:cubicBezTo>
                  <a:cubicBezTo>
                    <a:pt x="92" y="12"/>
                    <a:pt x="99" y="10"/>
                    <a:pt x="112" y="10"/>
                  </a:cubicBezTo>
                  <a:cubicBezTo>
                    <a:pt x="112" y="10"/>
                    <a:pt x="112" y="10"/>
                    <a:pt x="112" y="10"/>
                  </a:cubicBezTo>
                  <a:cubicBezTo>
                    <a:pt x="112" y="0"/>
                    <a:pt x="112" y="0"/>
                    <a:pt x="112" y="0"/>
                  </a:cubicBezTo>
                  <a:cubicBezTo>
                    <a:pt x="112" y="0"/>
                    <a:pt x="112" y="0"/>
                    <a:pt x="112" y="0"/>
                  </a:cubicBezTo>
                  <a:cubicBezTo>
                    <a:pt x="1" y="0"/>
                    <a:pt x="1" y="0"/>
                    <a:pt x="1" y="0"/>
                  </a:cubicBezTo>
                  <a:cubicBezTo>
                    <a:pt x="0" y="0"/>
                    <a:pt x="0" y="0"/>
                    <a:pt x="0" y="0"/>
                  </a:cubicBezTo>
                  <a:cubicBezTo>
                    <a:pt x="0" y="10"/>
                    <a:pt x="0" y="10"/>
                    <a:pt x="0" y="10"/>
                  </a:cubicBezTo>
                  <a:cubicBezTo>
                    <a:pt x="1" y="10"/>
                    <a:pt x="1" y="10"/>
                    <a:pt x="1" y="10"/>
                  </a:cubicBezTo>
                  <a:cubicBezTo>
                    <a:pt x="24" y="10"/>
                    <a:pt x="35" y="17"/>
                    <a:pt x="35" y="56"/>
                  </a:cubicBezTo>
                  <a:cubicBezTo>
                    <a:pt x="35" y="201"/>
                    <a:pt x="35" y="201"/>
                    <a:pt x="35" y="201"/>
                  </a:cubicBezTo>
                  <a:cubicBezTo>
                    <a:pt x="35" y="231"/>
                    <a:pt x="45" y="257"/>
                    <a:pt x="63" y="275"/>
                  </a:cubicBezTo>
                  <a:cubicBezTo>
                    <a:pt x="82" y="294"/>
                    <a:pt x="107" y="303"/>
                    <a:pt x="140" y="303"/>
                  </a:cubicBezTo>
                  <a:cubicBezTo>
                    <a:pt x="180" y="303"/>
                    <a:pt x="211" y="289"/>
                    <a:pt x="241" y="256"/>
                  </a:cubicBezTo>
                  <a:cubicBezTo>
                    <a:pt x="241" y="296"/>
                    <a:pt x="241" y="296"/>
                    <a:pt x="241" y="296"/>
                  </a:cubicBezTo>
                  <a:cubicBezTo>
                    <a:pt x="317" y="296"/>
                    <a:pt x="317" y="296"/>
                    <a:pt x="317" y="296"/>
                  </a:cubicBezTo>
                  <a:cubicBezTo>
                    <a:pt x="317" y="286"/>
                    <a:pt x="317" y="286"/>
                    <a:pt x="317" y="286"/>
                  </a:cubicBezTo>
                  <a:cubicBezTo>
                    <a:pt x="316" y="286"/>
                    <a:pt x="316" y="286"/>
                    <a:pt x="316" y="286"/>
                  </a:cubicBezTo>
                  <a:cubicBezTo>
                    <a:pt x="294" y="286"/>
                    <a:pt x="283" y="279"/>
                    <a:pt x="283" y="240"/>
                  </a:cubicBez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12" name="Freeform 18"/>
            <p:cNvSpPr>
              <a:spLocks noEditPoints="1"/>
            </p:cNvSpPr>
            <p:nvPr/>
          </p:nvSpPr>
          <p:spPr bwMode="auto">
            <a:xfrm>
              <a:off x="3429" y="1077"/>
              <a:ext cx="716" cy="732"/>
            </a:xfrm>
            <a:custGeom>
              <a:avLst/>
              <a:gdLst/>
              <a:ahLst/>
              <a:cxnLst>
                <a:cxn ang="0">
                  <a:pos x="50" y="117"/>
                </a:cxn>
                <a:cxn ang="0">
                  <a:pos x="88" y="41"/>
                </a:cxn>
                <a:cxn ang="0">
                  <a:pos x="164" y="12"/>
                </a:cxn>
                <a:cxn ang="0">
                  <a:pos x="257" y="117"/>
                </a:cxn>
                <a:cxn ang="0">
                  <a:pos x="50" y="117"/>
                </a:cxn>
                <a:cxn ang="0">
                  <a:pos x="280" y="249"/>
                </a:cxn>
                <a:cxn ang="0">
                  <a:pos x="165" y="298"/>
                </a:cxn>
                <a:cxn ang="0">
                  <a:pos x="83" y="264"/>
                </a:cxn>
                <a:cxn ang="0">
                  <a:pos x="54" y="217"/>
                </a:cxn>
                <a:cxn ang="0">
                  <a:pos x="46" y="157"/>
                </a:cxn>
                <a:cxn ang="0">
                  <a:pos x="47" y="132"/>
                </a:cxn>
                <a:cxn ang="0">
                  <a:pos x="302" y="132"/>
                </a:cxn>
                <a:cxn ang="0">
                  <a:pos x="303" y="132"/>
                </a:cxn>
                <a:cxn ang="0">
                  <a:pos x="303" y="131"/>
                </a:cxn>
                <a:cxn ang="0">
                  <a:pos x="263" y="40"/>
                </a:cxn>
                <a:cxn ang="0">
                  <a:pos x="219" y="11"/>
                </a:cxn>
                <a:cxn ang="0">
                  <a:pos x="162" y="0"/>
                </a:cxn>
                <a:cxn ang="0">
                  <a:pos x="46" y="44"/>
                </a:cxn>
                <a:cxn ang="0">
                  <a:pos x="0" y="155"/>
                </a:cxn>
                <a:cxn ang="0">
                  <a:pos x="45" y="263"/>
                </a:cxn>
                <a:cxn ang="0">
                  <a:pos x="97" y="298"/>
                </a:cxn>
                <a:cxn ang="0">
                  <a:pos x="165" y="310"/>
                </a:cxn>
                <a:cxn ang="0">
                  <a:pos x="259" y="282"/>
                </a:cxn>
                <a:cxn ang="0">
                  <a:pos x="287" y="256"/>
                </a:cxn>
                <a:cxn ang="0">
                  <a:pos x="280" y="249"/>
                </a:cxn>
              </a:cxnLst>
              <a:rect l="0" t="0" r="r" b="b"/>
              <a:pathLst>
                <a:path w="303" h="310">
                  <a:moveTo>
                    <a:pt x="50" y="117"/>
                  </a:moveTo>
                  <a:cubicBezTo>
                    <a:pt x="55" y="86"/>
                    <a:pt x="69" y="59"/>
                    <a:pt x="88" y="41"/>
                  </a:cubicBezTo>
                  <a:cubicBezTo>
                    <a:pt x="108" y="22"/>
                    <a:pt x="134" y="12"/>
                    <a:pt x="164" y="12"/>
                  </a:cubicBezTo>
                  <a:cubicBezTo>
                    <a:pt x="217" y="12"/>
                    <a:pt x="251" y="51"/>
                    <a:pt x="257" y="117"/>
                  </a:cubicBezTo>
                  <a:cubicBezTo>
                    <a:pt x="50" y="117"/>
                    <a:pt x="50" y="117"/>
                    <a:pt x="50" y="117"/>
                  </a:cubicBezTo>
                  <a:moveTo>
                    <a:pt x="280" y="249"/>
                  </a:moveTo>
                  <a:cubicBezTo>
                    <a:pt x="269" y="261"/>
                    <a:pt x="229" y="298"/>
                    <a:pt x="165" y="298"/>
                  </a:cubicBezTo>
                  <a:cubicBezTo>
                    <a:pt x="133" y="298"/>
                    <a:pt x="105" y="287"/>
                    <a:pt x="83" y="264"/>
                  </a:cubicBezTo>
                  <a:cubicBezTo>
                    <a:pt x="71" y="251"/>
                    <a:pt x="61" y="235"/>
                    <a:pt x="54" y="217"/>
                  </a:cubicBezTo>
                  <a:cubicBezTo>
                    <a:pt x="48" y="198"/>
                    <a:pt x="45" y="178"/>
                    <a:pt x="46" y="157"/>
                  </a:cubicBezTo>
                  <a:cubicBezTo>
                    <a:pt x="46" y="137"/>
                    <a:pt x="47" y="133"/>
                    <a:pt x="47" y="132"/>
                  </a:cubicBezTo>
                  <a:cubicBezTo>
                    <a:pt x="302" y="132"/>
                    <a:pt x="302" y="132"/>
                    <a:pt x="302" y="132"/>
                  </a:cubicBezTo>
                  <a:cubicBezTo>
                    <a:pt x="303" y="132"/>
                    <a:pt x="303" y="132"/>
                    <a:pt x="303" y="132"/>
                  </a:cubicBezTo>
                  <a:cubicBezTo>
                    <a:pt x="303" y="131"/>
                    <a:pt x="303" y="131"/>
                    <a:pt x="303" y="131"/>
                  </a:cubicBezTo>
                  <a:cubicBezTo>
                    <a:pt x="301" y="96"/>
                    <a:pt x="287" y="64"/>
                    <a:pt x="263" y="40"/>
                  </a:cubicBezTo>
                  <a:cubicBezTo>
                    <a:pt x="250" y="27"/>
                    <a:pt x="235" y="18"/>
                    <a:pt x="219" y="11"/>
                  </a:cubicBezTo>
                  <a:cubicBezTo>
                    <a:pt x="201" y="4"/>
                    <a:pt x="182" y="0"/>
                    <a:pt x="162" y="0"/>
                  </a:cubicBezTo>
                  <a:cubicBezTo>
                    <a:pt x="117" y="0"/>
                    <a:pt x="76" y="16"/>
                    <a:pt x="46" y="44"/>
                  </a:cubicBezTo>
                  <a:cubicBezTo>
                    <a:pt x="17" y="73"/>
                    <a:pt x="0" y="112"/>
                    <a:pt x="0" y="155"/>
                  </a:cubicBezTo>
                  <a:cubicBezTo>
                    <a:pt x="0" y="196"/>
                    <a:pt x="16" y="235"/>
                    <a:pt x="45" y="263"/>
                  </a:cubicBezTo>
                  <a:cubicBezTo>
                    <a:pt x="60" y="278"/>
                    <a:pt x="77" y="290"/>
                    <a:pt x="97" y="298"/>
                  </a:cubicBezTo>
                  <a:cubicBezTo>
                    <a:pt x="118" y="306"/>
                    <a:pt x="141" y="310"/>
                    <a:pt x="165" y="310"/>
                  </a:cubicBezTo>
                  <a:cubicBezTo>
                    <a:pt x="208" y="310"/>
                    <a:pt x="239" y="295"/>
                    <a:pt x="259" y="282"/>
                  </a:cubicBezTo>
                  <a:cubicBezTo>
                    <a:pt x="273" y="272"/>
                    <a:pt x="283" y="262"/>
                    <a:pt x="287" y="256"/>
                  </a:cubicBezTo>
                  <a:lnTo>
                    <a:pt x="280" y="249"/>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grpSp>
      <p:sp>
        <p:nvSpPr>
          <p:cNvPr id="15" name="Title 1"/>
          <p:cNvSpPr txBox="1">
            <a:spLocks/>
          </p:cNvSpPr>
          <p:nvPr/>
        </p:nvSpPr>
        <p:spPr>
          <a:xfrm>
            <a:off x="395288" y="4227265"/>
            <a:ext cx="2303611" cy="432048"/>
          </a:xfrm>
          <a:prstGeom prst="rect">
            <a:avLst/>
          </a:prstGeom>
        </p:spPr>
        <p:txBody>
          <a:bodyPr vert="horz" lIns="0" tIns="0" rIns="0" bIns="0" rtlCol="0" anchor="t" anchorCtr="0">
            <a:noAutofit/>
          </a:bodyPr>
          <a:lstStyle/>
          <a:p>
            <a:pPr lvl="0">
              <a:spcBef>
                <a:spcPct val="0"/>
              </a:spcBef>
            </a:pPr>
            <a:r>
              <a:rPr lang="pl-PL" sz="1400" b="1" dirty="0" smtClean="0">
                <a:solidFill>
                  <a:schemeClr val="tx2"/>
                </a:solidFill>
                <a:ea typeface="+mj-ea"/>
                <a:cs typeface="+mj-cs"/>
              </a:rPr>
              <a:t>www.kuke.com.pl </a:t>
            </a:r>
          </a:p>
          <a:p>
            <a:pPr lvl="0">
              <a:spcBef>
                <a:spcPct val="0"/>
              </a:spcBef>
            </a:pPr>
            <a:r>
              <a:rPr lang="pl-PL" sz="1400" b="1" dirty="0" smtClean="0">
                <a:solidFill>
                  <a:schemeClr val="tx2"/>
                </a:solidFill>
                <a:ea typeface="+mj-ea"/>
                <a:cs typeface="+mj-cs"/>
              </a:rPr>
              <a:t>kontakt@kuke.com.pl</a:t>
            </a:r>
            <a:endParaRPr lang="pl-PL" sz="1400" b="1" dirty="0">
              <a:solidFill>
                <a:schemeClr val="tx2"/>
              </a:solidFill>
              <a:ea typeface="+mj-ea"/>
              <a:cs typeface="+mj-cs"/>
            </a:endParaRPr>
          </a:p>
        </p:txBody>
      </p:sp>
      <p:sp>
        <p:nvSpPr>
          <p:cNvPr id="16" name="Title 1"/>
          <p:cNvSpPr txBox="1">
            <a:spLocks/>
          </p:cNvSpPr>
          <p:nvPr/>
        </p:nvSpPr>
        <p:spPr>
          <a:xfrm>
            <a:off x="395288" y="3579193"/>
            <a:ext cx="2303611" cy="432048"/>
          </a:xfrm>
          <a:prstGeom prst="rect">
            <a:avLst/>
          </a:prstGeom>
        </p:spPr>
        <p:txBody>
          <a:bodyPr vert="horz" lIns="0" tIns="0" rIns="0" bIns="0" rtlCol="0" anchor="t" anchorCtr="0">
            <a:noAutofit/>
          </a:bodyPr>
          <a:lstStyle/>
          <a:p>
            <a:pPr lvl="0">
              <a:spcBef>
                <a:spcPct val="0"/>
              </a:spcBef>
            </a:pPr>
            <a:r>
              <a:rPr lang="pl-PL" sz="1000" dirty="0" smtClean="0">
                <a:solidFill>
                  <a:schemeClr val="tx2"/>
                </a:solidFill>
                <a:ea typeface="+mj-ea"/>
                <a:cs typeface="+mj-cs"/>
              </a:rPr>
              <a:t>Korporacja Ubezpieczeń </a:t>
            </a:r>
            <a:br>
              <a:rPr lang="pl-PL" sz="1000" dirty="0" smtClean="0">
                <a:solidFill>
                  <a:schemeClr val="tx2"/>
                </a:solidFill>
                <a:ea typeface="+mj-ea"/>
                <a:cs typeface="+mj-cs"/>
              </a:rPr>
            </a:br>
            <a:r>
              <a:rPr lang="pl-PL" sz="1000" dirty="0" smtClean="0">
                <a:solidFill>
                  <a:schemeClr val="tx2"/>
                </a:solidFill>
                <a:ea typeface="+mj-ea"/>
                <a:cs typeface="+mj-cs"/>
              </a:rPr>
              <a:t>Kredytów Eksportowych S.A.</a:t>
            </a:r>
          </a:p>
          <a:p>
            <a:pPr lvl="0">
              <a:spcBef>
                <a:spcPct val="0"/>
              </a:spcBef>
            </a:pPr>
            <a:r>
              <a:rPr lang="pl-PL" sz="1000" dirty="0" smtClean="0">
                <a:solidFill>
                  <a:schemeClr val="tx2"/>
                </a:solidFill>
                <a:ea typeface="+mj-ea"/>
                <a:cs typeface="+mj-cs"/>
              </a:rPr>
              <a:t>ul. Sienna 39, 00-121 Warszawa</a:t>
            </a:r>
            <a:endParaRPr lang="pl-PL" sz="1000" dirty="0">
              <a:solidFill>
                <a:schemeClr val="tx2"/>
              </a:solidFill>
              <a:ea typeface="+mj-ea"/>
              <a:cs typeface="+mj-cs"/>
            </a:endParaRPr>
          </a:p>
        </p:txBody>
      </p:sp>
      <p:sp>
        <p:nvSpPr>
          <p:cNvPr id="21" name="Title 1"/>
          <p:cNvSpPr txBox="1">
            <a:spLocks/>
          </p:cNvSpPr>
          <p:nvPr/>
        </p:nvSpPr>
        <p:spPr>
          <a:xfrm>
            <a:off x="395288" y="1492250"/>
            <a:ext cx="3960812" cy="359420"/>
          </a:xfrm>
          <a:prstGeom prst="rect">
            <a:avLst/>
          </a:prstGeom>
        </p:spPr>
        <p:txBody>
          <a:bodyPr vert="horz" lIns="0" tIns="0" rIns="0" bIns="0" rtlCol="0" anchor="t" anchorCtr="0">
            <a:noAutofit/>
          </a:bodyPr>
          <a:lstStyle/>
          <a:p>
            <a:pPr lvl="0">
              <a:spcBef>
                <a:spcPct val="0"/>
              </a:spcBef>
            </a:pPr>
            <a:r>
              <a:rPr lang="pl-PL" sz="2000" b="1" dirty="0" smtClean="0">
                <a:solidFill>
                  <a:schemeClr val="tx2"/>
                </a:solidFill>
                <a:ea typeface="+mj-ea"/>
                <a:cs typeface="+mj-cs"/>
              </a:rPr>
              <a:t>Magdalena Wymysłowska</a:t>
            </a:r>
          </a:p>
          <a:p>
            <a:pPr lvl="0">
              <a:spcBef>
                <a:spcPct val="0"/>
              </a:spcBef>
            </a:pPr>
            <a:r>
              <a:rPr lang="pl-PL" sz="1600" dirty="0" smtClean="0">
                <a:solidFill>
                  <a:schemeClr val="tx2"/>
                </a:solidFill>
                <a:ea typeface="+mj-ea"/>
                <a:cs typeface="+mj-cs"/>
              </a:rPr>
              <a:t>Zastępca Dyrektora</a:t>
            </a:r>
          </a:p>
          <a:p>
            <a:pPr lvl="0">
              <a:spcBef>
                <a:spcPct val="0"/>
              </a:spcBef>
            </a:pPr>
            <a:r>
              <a:rPr lang="pl-PL" sz="1600" dirty="0" smtClean="0">
                <a:solidFill>
                  <a:schemeClr val="tx2"/>
                </a:solidFill>
                <a:ea typeface="+mj-ea"/>
                <a:cs typeface="+mj-cs"/>
              </a:rPr>
              <a:t>Biuro Produktów Średnio i Długoterminowych</a:t>
            </a:r>
          </a:p>
        </p:txBody>
      </p:sp>
      <p:sp>
        <p:nvSpPr>
          <p:cNvPr id="22" name="Title 1"/>
          <p:cNvSpPr txBox="1">
            <a:spLocks/>
          </p:cNvSpPr>
          <p:nvPr/>
        </p:nvSpPr>
        <p:spPr>
          <a:xfrm>
            <a:off x="395288" y="468000"/>
            <a:ext cx="4536752" cy="447566"/>
          </a:xfrm>
          <a:prstGeom prst="rect">
            <a:avLst/>
          </a:prstGeom>
        </p:spPr>
        <p:txBody>
          <a:bodyPr vert="horz" lIns="0" tIns="0" rIns="0" bIns="0" rtlCol="0" anchor="t" anchorCtr="0">
            <a:noAutofit/>
          </a:bodyPr>
          <a:lstStyle/>
          <a:p>
            <a:pPr lvl="0">
              <a:spcBef>
                <a:spcPct val="0"/>
              </a:spcBef>
            </a:pPr>
            <a:r>
              <a:rPr lang="pl-PL" sz="2400" b="1" dirty="0" smtClean="0">
                <a:solidFill>
                  <a:schemeClr val="tx2"/>
                </a:solidFill>
                <a:latin typeface="+mj-lt"/>
                <a:ea typeface="+mj-ea"/>
                <a:cs typeface="+mj-cs"/>
              </a:rPr>
              <a:t>Dziękuję za uwagę</a:t>
            </a:r>
            <a:endParaRPr lang="pl-PL" sz="2400" b="1" dirty="0">
              <a:solidFill>
                <a:schemeClr val="tx2"/>
              </a:solidFill>
              <a:latin typeface="+mj-lt"/>
              <a:ea typeface="+mj-ea"/>
              <a:cs typeface="+mj-cs"/>
            </a:endParaRPr>
          </a:p>
        </p:txBody>
      </p:sp>
      <p:sp>
        <p:nvSpPr>
          <p:cNvPr id="23" name="Freeform 35"/>
          <p:cNvSpPr>
            <a:spLocks noEditPoints="1"/>
          </p:cNvSpPr>
          <p:nvPr/>
        </p:nvSpPr>
        <p:spPr bwMode="auto">
          <a:xfrm>
            <a:off x="405860" y="2894831"/>
            <a:ext cx="180975" cy="180975"/>
          </a:xfrm>
          <a:custGeom>
            <a:avLst/>
            <a:gdLst/>
            <a:ahLst/>
            <a:cxnLst>
              <a:cxn ang="0">
                <a:pos x="446" y="355"/>
              </a:cxn>
              <a:cxn ang="0">
                <a:pos x="432" y="329"/>
              </a:cxn>
              <a:cxn ang="0">
                <a:pos x="325" y="254"/>
              </a:cxn>
              <a:cxn ang="0">
                <a:pos x="283" y="284"/>
              </a:cxn>
              <a:cxn ang="0">
                <a:pos x="267" y="291"/>
              </a:cxn>
              <a:cxn ang="0">
                <a:pos x="250" y="283"/>
              </a:cxn>
              <a:cxn ang="0">
                <a:pos x="165" y="196"/>
              </a:cxn>
              <a:cxn ang="0">
                <a:pos x="163" y="164"/>
              </a:cxn>
              <a:cxn ang="0">
                <a:pos x="187" y="140"/>
              </a:cxn>
              <a:cxn ang="0">
                <a:pos x="184" y="100"/>
              </a:cxn>
              <a:cxn ang="0">
                <a:pos x="113" y="9"/>
              </a:cxn>
              <a:cxn ang="0">
                <a:pos x="0" y="107"/>
              </a:cxn>
              <a:cxn ang="0">
                <a:pos x="10" y="152"/>
              </a:cxn>
              <a:cxn ang="0">
                <a:pos x="295" y="436"/>
              </a:cxn>
              <a:cxn ang="0">
                <a:pos x="447" y="355"/>
              </a:cxn>
              <a:cxn ang="0">
                <a:pos x="340" y="426"/>
              </a:cxn>
              <a:cxn ang="0">
                <a:pos x="300" y="417"/>
              </a:cxn>
              <a:cxn ang="0">
                <a:pos x="29" y="143"/>
              </a:cxn>
              <a:cxn ang="0">
                <a:pos x="92" y="20"/>
              </a:cxn>
              <a:cxn ang="0">
                <a:pos x="100" y="25"/>
              </a:cxn>
              <a:cxn ang="0">
                <a:pos x="168" y="113"/>
              </a:cxn>
              <a:cxn ang="0">
                <a:pos x="173" y="122"/>
              </a:cxn>
              <a:cxn ang="0">
                <a:pos x="149" y="149"/>
              </a:cxn>
              <a:cxn ang="0">
                <a:pos x="136" y="179"/>
              </a:cxn>
              <a:cxn ang="0">
                <a:pos x="147" y="208"/>
              </a:cxn>
              <a:cxn ang="0">
                <a:pos x="239" y="300"/>
              </a:cxn>
              <a:cxn ang="0">
                <a:pos x="296" y="299"/>
              </a:cxn>
              <a:cxn ang="0">
                <a:pos x="320" y="275"/>
              </a:cxn>
              <a:cxn ang="0">
                <a:pos x="332" y="277"/>
              </a:cxn>
              <a:cxn ang="0">
                <a:pos x="420" y="345"/>
              </a:cxn>
              <a:cxn ang="0">
                <a:pos x="423" y="348"/>
              </a:cxn>
              <a:cxn ang="0">
                <a:pos x="426" y="357"/>
              </a:cxn>
            </a:cxnLst>
            <a:rect l="0" t="0" r="r" b="b"/>
            <a:pathLst>
              <a:path w="447" h="446">
                <a:moveTo>
                  <a:pt x="447" y="355"/>
                </a:moveTo>
                <a:cubicBezTo>
                  <a:pt x="446" y="355"/>
                  <a:pt x="446" y="355"/>
                  <a:pt x="446" y="355"/>
                </a:cubicBezTo>
                <a:cubicBezTo>
                  <a:pt x="446" y="347"/>
                  <a:pt x="443" y="339"/>
                  <a:pt x="438" y="333"/>
                </a:cubicBezTo>
                <a:cubicBezTo>
                  <a:pt x="436" y="332"/>
                  <a:pt x="434" y="330"/>
                  <a:pt x="432" y="329"/>
                </a:cubicBezTo>
                <a:cubicBezTo>
                  <a:pt x="346" y="262"/>
                  <a:pt x="346" y="262"/>
                  <a:pt x="346" y="262"/>
                </a:cubicBezTo>
                <a:cubicBezTo>
                  <a:pt x="341" y="257"/>
                  <a:pt x="333" y="254"/>
                  <a:pt x="325" y="254"/>
                </a:cubicBezTo>
                <a:cubicBezTo>
                  <a:pt x="318" y="254"/>
                  <a:pt x="312" y="256"/>
                  <a:pt x="307" y="260"/>
                </a:cubicBezTo>
                <a:cubicBezTo>
                  <a:pt x="283" y="284"/>
                  <a:pt x="283" y="284"/>
                  <a:pt x="283" y="284"/>
                </a:cubicBezTo>
                <a:cubicBezTo>
                  <a:pt x="282" y="284"/>
                  <a:pt x="282" y="284"/>
                  <a:pt x="282" y="284"/>
                </a:cubicBezTo>
                <a:cubicBezTo>
                  <a:pt x="279" y="288"/>
                  <a:pt x="273" y="291"/>
                  <a:pt x="267" y="291"/>
                </a:cubicBezTo>
                <a:cubicBezTo>
                  <a:pt x="261" y="291"/>
                  <a:pt x="255" y="287"/>
                  <a:pt x="251" y="282"/>
                </a:cubicBezTo>
                <a:cubicBezTo>
                  <a:pt x="251" y="282"/>
                  <a:pt x="251" y="282"/>
                  <a:pt x="250" y="283"/>
                </a:cubicBezTo>
                <a:cubicBezTo>
                  <a:pt x="217" y="259"/>
                  <a:pt x="188" y="230"/>
                  <a:pt x="164" y="196"/>
                </a:cubicBezTo>
                <a:cubicBezTo>
                  <a:pt x="164" y="196"/>
                  <a:pt x="164" y="196"/>
                  <a:pt x="165" y="196"/>
                </a:cubicBezTo>
                <a:cubicBezTo>
                  <a:pt x="159" y="192"/>
                  <a:pt x="156" y="186"/>
                  <a:pt x="156" y="179"/>
                </a:cubicBezTo>
                <a:cubicBezTo>
                  <a:pt x="156" y="173"/>
                  <a:pt x="159" y="167"/>
                  <a:pt x="163" y="164"/>
                </a:cubicBezTo>
                <a:cubicBezTo>
                  <a:pt x="163" y="164"/>
                  <a:pt x="163" y="164"/>
                  <a:pt x="163" y="164"/>
                </a:cubicBezTo>
                <a:cubicBezTo>
                  <a:pt x="187" y="140"/>
                  <a:pt x="187" y="140"/>
                  <a:pt x="187" y="140"/>
                </a:cubicBezTo>
                <a:cubicBezTo>
                  <a:pt x="191" y="135"/>
                  <a:pt x="193" y="129"/>
                  <a:pt x="193" y="122"/>
                </a:cubicBezTo>
                <a:cubicBezTo>
                  <a:pt x="193" y="113"/>
                  <a:pt x="190" y="106"/>
                  <a:pt x="184" y="100"/>
                </a:cubicBezTo>
                <a:cubicBezTo>
                  <a:pt x="117" y="14"/>
                  <a:pt x="117" y="14"/>
                  <a:pt x="117" y="14"/>
                </a:cubicBezTo>
                <a:cubicBezTo>
                  <a:pt x="116" y="13"/>
                  <a:pt x="115" y="11"/>
                  <a:pt x="113" y="9"/>
                </a:cubicBezTo>
                <a:cubicBezTo>
                  <a:pt x="108" y="4"/>
                  <a:pt x="100" y="0"/>
                  <a:pt x="92" y="0"/>
                </a:cubicBezTo>
                <a:cubicBezTo>
                  <a:pt x="51" y="0"/>
                  <a:pt x="0" y="48"/>
                  <a:pt x="0" y="107"/>
                </a:cubicBezTo>
                <a:cubicBezTo>
                  <a:pt x="0" y="123"/>
                  <a:pt x="4" y="138"/>
                  <a:pt x="11" y="152"/>
                </a:cubicBezTo>
                <a:cubicBezTo>
                  <a:pt x="10" y="152"/>
                  <a:pt x="10" y="152"/>
                  <a:pt x="10" y="152"/>
                </a:cubicBezTo>
                <a:cubicBezTo>
                  <a:pt x="71" y="274"/>
                  <a:pt x="173" y="375"/>
                  <a:pt x="294" y="436"/>
                </a:cubicBezTo>
                <a:cubicBezTo>
                  <a:pt x="295" y="436"/>
                  <a:pt x="295" y="436"/>
                  <a:pt x="295" y="436"/>
                </a:cubicBezTo>
                <a:cubicBezTo>
                  <a:pt x="308" y="443"/>
                  <a:pt x="324" y="446"/>
                  <a:pt x="340" y="446"/>
                </a:cubicBezTo>
                <a:cubicBezTo>
                  <a:pt x="399" y="446"/>
                  <a:pt x="447" y="396"/>
                  <a:pt x="447" y="355"/>
                </a:cubicBezTo>
                <a:cubicBezTo>
                  <a:pt x="447" y="355"/>
                  <a:pt x="447" y="355"/>
                  <a:pt x="447" y="355"/>
                </a:cubicBezTo>
                <a:moveTo>
                  <a:pt x="340" y="426"/>
                </a:moveTo>
                <a:cubicBezTo>
                  <a:pt x="327" y="426"/>
                  <a:pt x="315" y="423"/>
                  <a:pt x="303" y="418"/>
                </a:cubicBezTo>
                <a:cubicBezTo>
                  <a:pt x="302" y="417"/>
                  <a:pt x="301" y="417"/>
                  <a:pt x="300" y="417"/>
                </a:cubicBezTo>
                <a:cubicBezTo>
                  <a:pt x="185" y="358"/>
                  <a:pt x="89" y="262"/>
                  <a:pt x="30" y="147"/>
                </a:cubicBezTo>
                <a:cubicBezTo>
                  <a:pt x="30" y="146"/>
                  <a:pt x="30" y="145"/>
                  <a:pt x="29" y="143"/>
                </a:cubicBezTo>
                <a:cubicBezTo>
                  <a:pt x="23" y="132"/>
                  <a:pt x="21" y="119"/>
                  <a:pt x="21" y="107"/>
                </a:cubicBezTo>
                <a:cubicBezTo>
                  <a:pt x="21" y="57"/>
                  <a:pt x="64" y="20"/>
                  <a:pt x="92" y="20"/>
                </a:cubicBezTo>
                <a:cubicBezTo>
                  <a:pt x="95" y="20"/>
                  <a:pt x="98" y="22"/>
                  <a:pt x="99" y="23"/>
                </a:cubicBezTo>
                <a:cubicBezTo>
                  <a:pt x="99" y="24"/>
                  <a:pt x="100" y="24"/>
                  <a:pt x="100" y="25"/>
                </a:cubicBezTo>
                <a:cubicBezTo>
                  <a:pt x="101" y="26"/>
                  <a:pt x="101" y="26"/>
                  <a:pt x="101" y="27"/>
                </a:cubicBezTo>
                <a:cubicBezTo>
                  <a:pt x="168" y="113"/>
                  <a:pt x="168" y="113"/>
                  <a:pt x="168" y="113"/>
                </a:cubicBezTo>
                <a:cubicBezTo>
                  <a:pt x="169" y="113"/>
                  <a:pt x="169" y="114"/>
                  <a:pt x="170" y="115"/>
                </a:cubicBezTo>
                <a:cubicBezTo>
                  <a:pt x="171" y="116"/>
                  <a:pt x="173" y="118"/>
                  <a:pt x="173" y="122"/>
                </a:cubicBezTo>
                <a:cubicBezTo>
                  <a:pt x="173" y="124"/>
                  <a:pt x="172" y="125"/>
                  <a:pt x="171" y="127"/>
                </a:cubicBezTo>
                <a:cubicBezTo>
                  <a:pt x="149" y="149"/>
                  <a:pt x="149" y="149"/>
                  <a:pt x="149" y="149"/>
                </a:cubicBezTo>
                <a:cubicBezTo>
                  <a:pt x="149" y="149"/>
                  <a:pt x="148" y="150"/>
                  <a:pt x="148" y="150"/>
                </a:cubicBezTo>
                <a:cubicBezTo>
                  <a:pt x="140" y="157"/>
                  <a:pt x="136" y="168"/>
                  <a:pt x="136" y="179"/>
                </a:cubicBezTo>
                <a:cubicBezTo>
                  <a:pt x="136" y="190"/>
                  <a:pt x="140" y="200"/>
                  <a:pt x="147" y="207"/>
                </a:cubicBezTo>
                <a:cubicBezTo>
                  <a:pt x="147" y="208"/>
                  <a:pt x="147" y="208"/>
                  <a:pt x="147" y="208"/>
                </a:cubicBezTo>
                <a:cubicBezTo>
                  <a:pt x="172" y="243"/>
                  <a:pt x="203" y="273"/>
                  <a:pt x="239" y="299"/>
                </a:cubicBezTo>
                <a:cubicBezTo>
                  <a:pt x="239" y="299"/>
                  <a:pt x="239" y="299"/>
                  <a:pt x="239" y="300"/>
                </a:cubicBezTo>
                <a:cubicBezTo>
                  <a:pt x="247" y="307"/>
                  <a:pt x="257" y="311"/>
                  <a:pt x="267" y="311"/>
                </a:cubicBezTo>
                <a:cubicBezTo>
                  <a:pt x="278" y="311"/>
                  <a:pt x="288" y="307"/>
                  <a:pt x="296" y="299"/>
                </a:cubicBezTo>
                <a:cubicBezTo>
                  <a:pt x="296" y="299"/>
                  <a:pt x="297" y="299"/>
                  <a:pt x="297" y="298"/>
                </a:cubicBezTo>
                <a:cubicBezTo>
                  <a:pt x="320" y="275"/>
                  <a:pt x="320" y="275"/>
                  <a:pt x="320" y="275"/>
                </a:cubicBezTo>
                <a:cubicBezTo>
                  <a:pt x="321" y="274"/>
                  <a:pt x="323" y="274"/>
                  <a:pt x="325" y="274"/>
                </a:cubicBezTo>
                <a:cubicBezTo>
                  <a:pt x="328" y="274"/>
                  <a:pt x="331" y="276"/>
                  <a:pt x="332" y="277"/>
                </a:cubicBezTo>
                <a:cubicBezTo>
                  <a:pt x="333" y="277"/>
                  <a:pt x="333" y="278"/>
                  <a:pt x="334" y="278"/>
                </a:cubicBezTo>
                <a:cubicBezTo>
                  <a:pt x="420" y="345"/>
                  <a:pt x="420" y="345"/>
                  <a:pt x="420" y="345"/>
                </a:cubicBezTo>
                <a:cubicBezTo>
                  <a:pt x="420" y="346"/>
                  <a:pt x="421" y="346"/>
                  <a:pt x="421" y="346"/>
                </a:cubicBezTo>
                <a:cubicBezTo>
                  <a:pt x="422" y="347"/>
                  <a:pt x="423" y="348"/>
                  <a:pt x="423" y="348"/>
                </a:cubicBezTo>
                <a:cubicBezTo>
                  <a:pt x="424" y="349"/>
                  <a:pt x="426" y="351"/>
                  <a:pt x="426" y="355"/>
                </a:cubicBezTo>
                <a:cubicBezTo>
                  <a:pt x="426" y="356"/>
                  <a:pt x="426" y="356"/>
                  <a:pt x="426" y="357"/>
                </a:cubicBezTo>
                <a:cubicBezTo>
                  <a:pt x="425" y="385"/>
                  <a:pt x="388" y="426"/>
                  <a:pt x="340" y="426"/>
                </a:cubicBezTo>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4" name="Freeform 46"/>
          <p:cNvSpPr>
            <a:spLocks noEditPoints="1"/>
          </p:cNvSpPr>
          <p:nvPr/>
        </p:nvSpPr>
        <p:spPr bwMode="auto">
          <a:xfrm>
            <a:off x="395289" y="2571750"/>
            <a:ext cx="180975" cy="130969"/>
          </a:xfrm>
          <a:custGeom>
            <a:avLst/>
            <a:gdLst/>
            <a:ahLst/>
            <a:cxnLst>
              <a:cxn ang="0">
                <a:pos x="406" y="0"/>
              </a:cxn>
              <a:cxn ang="0">
                <a:pos x="41" y="0"/>
              </a:cxn>
              <a:cxn ang="0">
                <a:pos x="0" y="41"/>
              </a:cxn>
              <a:cxn ang="0">
                <a:pos x="0" y="284"/>
              </a:cxn>
              <a:cxn ang="0">
                <a:pos x="41" y="325"/>
              </a:cxn>
              <a:cxn ang="0">
                <a:pos x="406" y="325"/>
              </a:cxn>
              <a:cxn ang="0">
                <a:pos x="446" y="284"/>
              </a:cxn>
              <a:cxn ang="0">
                <a:pos x="446" y="41"/>
              </a:cxn>
              <a:cxn ang="0">
                <a:pos x="406" y="0"/>
              </a:cxn>
              <a:cxn ang="0">
                <a:pos x="41" y="21"/>
              </a:cxn>
              <a:cxn ang="0">
                <a:pos x="406" y="21"/>
              </a:cxn>
              <a:cxn ang="0">
                <a:pos x="413" y="22"/>
              </a:cxn>
              <a:cxn ang="0">
                <a:pos x="237" y="197"/>
              </a:cxn>
              <a:cxn ang="0">
                <a:pos x="223" y="203"/>
              </a:cxn>
              <a:cxn ang="0">
                <a:pos x="210" y="197"/>
              </a:cxn>
              <a:cxn ang="0">
                <a:pos x="34" y="22"/>
              </a:cxn>
              <a:cxn ang="0">
                <a:pos x="41" y="21"/>
              </a:cxn>
              <a:cxn ang="0">
                <a:pos x="20" y="284"/>
              </a:cxn>
              <a:cxn ang="0">
                <a:pos x="20" y="41"/>
              </a:cxn>
              <a:cxn ang="0">
                <a:pos x="21" y="37"/>
              </a:cxn>
              <a:cxn ang="0">
                <a:pos x="146" y="163"/>
              </a:cxn>
              <a:cxn ang="0">
                <a:pos x="21" y="288"/>
              </a:cxn>
              <a:cxn ang="0">
                <a:pos x="20" y="284"/>
              </a:cxn>
              <a:cxn ang="0">
                <a:pos x="406" y="305"/>
              </a:cxn>
              <a:cxn ang="0">
                <a:pos x="41" y="305"/>
              </a:cxn>
              <a:cxn ang="0">
                <a:pos x="34" y="303"/>
              </a:cxn>
              <a:cxn ang="0">
                <a:pos x="160" y="177"/>
              </a:cxn>
              <a:cxn ang="0">
                <a:pos x="195" y="212"/>
              </a:cxn>
              <a:cxn ang="0">
                <a:pos x="223" y="223"/>
              </a:cxn>
              <a:cxn ang="0">
                <a:pos x="251" y="212"/>
              </a:cxn>
              <a:cxn ang="0">
                <a:pos x="286" y="177"/>
              </a:cxn>
              <a:cxn ang="0">
                <a:pos x="413" y="303"/>
              </a:cxn>
              <a:cxn ang="0">
                <a:pos x="406" y="305"/>
              </a:cxn>
              <a:cxn ang="0">
                <a:pos x="426" y="284"/>
              </a:cxn>
              <a:cxn ang="0">
                <a:pos x="426" y="288"/>
              </a:cxn>
              <a:cxn ang="0">
                <a:pos x="301" y="163"/>
              </a:cxn>
              <a:cxn ang="0">
                <a:pos x="426" y="37"/>
              </a:cxn>
              <a:cxn ang="0">
                <a:pos x="426" y="41"/>
              </a:cxn>
              <a:cxn ang="0">
                <a:pos x="426" y="284"/>
              </a:cxn>
            </a:cxnLst>
            <a:rect l="0" t="0" r="r" b="b"/>
            <a:pathLst>
              <a:path w="446" h="325">
                <a:moveTo>
                  <a:pt x="406" y="0"/>
                </a:moveTo>
                <a:cubicBezTo>
                  <a:pt x="41" y="0"/>
                  <a:pt x="41" y="0"/>
                  <a:pt x="41" y="0"/>
                </a:cubicBezTo>
                <a:cubicBezTo>
                  <a:pt x="18" y="0"/>
                  <a:pt x="0" y="18"/>
                  <a:pt x="0" y="41"/>
                </a:cubicBezTo>
                <a:cubicBezTo>
                  <a:pt x="0" y="284"/>
                  <a:pt x="0" y="284"/>
                  <a:pt x="0" y="284"/>
                </a:cubicBezTo>
                <a:cubicBezTo>
                  <a:pt x="0" y="307"/>
                  <a:pt x="18" y="325"/>
                  <a:pt x="41" y="325"/>
                </a:cubicBezTo>
                <a:cubicBezTo>
                  <a:pt x="406" y="325"/>
                  <a:pt x="406" y="325"/>
                  <a:pt x="406" y="325"/>
                </a:cubicBezTo>
                <a:cubicBezTo>
                  <a:pt x="428" y="325"/>
                  <a:pt x="446" y="307"/>
                  <a:pt x="446" y="284"/>
                </a:cubicBezTo>
                <a:cubicBezTo>
                  <a:pt x="446" y="41"/>
                  <a:pt x="446" y="41"/>
                  <a:pt x="446" y="41"/>
                </a:cubicBezTo>
                <a:cubicBezTo>
                  <a:pt x="446" y="18"/>
                  <a:pt x="428" y="0"/>
                  <a:pt x="406" y="0"/>
                </a:cubicBezTo>
                <a:moveTo>
                  <a:pt x="41" y="21"/>
                </a:moveTo>
                <a:cubicBezTo>
                  <a:pt x="406" y="21"/>
                  <a:pt x="406" y="21"/>
                  <a:pt x="406" y="21"/>
                </a:cubicBezTo>
                <a:cubicBezTo>
                  <a:pt x="408" y="21"/>
                  <a:pt x="411" y="21"/>
                  <a:pt x="413" y="22"/>
                </a:cubicBezTo>
                <a:cubicBezTo>
                  <a:pt x="237" y="197"/>
                  <a:pt x="237" y="197"/>
                  <a:pt x="237" y="197"/>
                </a:cubicBezTo>
                <a:cubicBezTo>
                  <a:pt x="233" y="201"/>
                  <a:pt x="229" y="203"/>
                  <a:pt x="223" y="203"/>
                </a:cubicBezTo>
                <a:cubicBezTo>
                  <a:pt x="218" y="203"/>
                  <a:pt x="213" y="201"/>
                  <a:pt x="210" y="197"/>
                </a:cubicBezTo>
                <a:cubicBezTo>
                  <a:pt x="34" y="22"/>
                  <a:pt x="34" y="22"/>
                  <a:pt x="34" y="22"/>
                </a:cubicBezTo>
                <a:cubicBezTo>
                  <a:pt x="36" y="21"/>
                  <a:pt x="38" y="21"/>
                  <a:pt x="41" y="21"/>
                </a:cubicBezTo>
                <a:moveTo>
                  <a:pt x="20" y="284"/>
                </a:moveTo>
                <a:cubicBezTo>
                  <a:pt x="20" y="41"/>
                  <a:pt x="20" y="41"/>
                  <a:pt x="20" y="41"/>
                </a:cubicBezTo>
                <a:cubicBezTo>
                  <a:pt x="20" y="40"/>
                  <a:pt x="21" y="38"/>
                  <a:pt x="21" y="37"/>
                </a:cubicBezTo>
                <a:cubicBezTo>
                  <a:pt x="146" y="163"/>
                  <a:pt x="146" y="163"/>
                  <a:pt x="146" y="163"/>
                </a:cubicBezTo>
                <a:cubicBezTo>
                  <a:pt x="21" y="288"/>
                  <a:pt x="21" y="288"/>
                  <a:pt x="21" y="288"/>
                </a:cubicBezTo>
                <a:cubicBezTo>
                  <a:pt x="21" y="287"/>
                  <a:pt x="20" y="285"/>
                  <a:pt x="20" y="284"/>
                </a:cubicBezTo>
                <a:moveTo>
                  <a:pt x="406" y="305"/>
                </a:moveTo>
                <a:cubicBezTo>
                  <a:pt x="41" y="305"/>
                  <a:pt x="41" y="305"/>
                  <a:pt x="41" y="305"/>
                </a:cubicBezTo>
                <a:cubicBezTo>
                  <a:pt x="38" y="305"/>
                  <a:pt x="36" y="304"/>
                  <a:pt x="34" y="303"/>
                </a:cubicBezTo>
                <a:cubicBezTo>
                  <a:pt x="160" y="177"/>
                  <a:pt x="160" y="177"/>
                  <a:pt x="160" y="177"/>
                </a:cubicBezTo>
                <a:cubicBezTo>
                  <a:pt x="195" y="212"/>
                  <a:pt x="195" y="212"/>
                  <a:pt x="195" y="212"/>
                </a:cubicBezTo>
                <a:cubicBezTo>
                  <a:pt x="203" y="219"/>
                  <a:pt x="213" y="223"/>
                  <a:pt x="223" y="223"/>
                </a:cubicBezTo>
                <a:cubicBezTo>
                  <a:pt x="234" y="223"/>
                  <a:pt x="244" y="219"/>
                  <a:pt x="251" y="212"/>
                </a:cubicBezTo>
                <a:cubicBezTo>
                  <a:pt x="286" y="177"/>
                  <a:pt x="286" y="177"/>
                  <a:pt x="286" y="177"/>
                </a:cubicBezTo>
                <a:cubicBezTo>
                  <a:pt x="413" y="303"/>
                  <a:pt x="413" y="303"/>
                  <a:pt x="413" y="303"/>
                </a:cubicBezTo>
                <a:cubicBezTo>
                  <a:pt x="411" y="304"/>
                  <a:pt x="408" y="305"/>
                  <a:pt x="406" y="305"/>
                </a:cubicBezTo>
                <a:moveTo>
                  <a:pt x="426" y="284"/>
                </a:moveTo>
                <a:cubicBezTo>
                  <a:pt x="426" y="285"/>
                  <a:pt x="426" y="287"/>
                  <a:pt x="426" y="288"/>
                </a:cubicBezTo>
                <a:cubicBezTo>
                  <a:pt x="301" y="163"/>
                  <a:pt x="301" y="163"/>
                  <a:pt x="301" y="163"/>
                </a:cubicBezTo>
                <a:cubicBezTo>
                  <a:pt x="426" y="37"/>
                  <a:pt x="426" y="37"/>
                  <a:pt x="426" y="37"/>
                </a:cubicBezTo>
                <a:cubicBezTo>
                  <a:pt x="426" y="38"/>
                  <a:pt x="426" y="40"/>
                  <a:pt x="426" y="41"/>
                </a:cubicBezTo>
                <a:lnTo>
                  <a:pt x="426" y="284"/>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5" name="Title 1"/>
          <p:cNvSpPr txBox="1">
            <a:spLocks/>
          </p:cNvSpPr>
          <p:nvPr/>
        </p:nvSpPr>
        <p:spPr>
          <a:xfrm>
            <a:off x="683196" y="2499742"/>
            <a:ext cx="3960812" cy="216024"/>
          </a:xfrm>
          <a:prstGeom prst="rect">
            <a:avLst/>
          </a:prstGeom>
        </p:spPr>
        <p:txBody>
          <a:bodyPr vert="horz" lIns="0" tIns="0" rIns="0" bIns="0" rtlCol="0" anchor="t" anchorCtr="0">
            <a:noAutofit/>
          </a:bodyPr>
          <a:lstStyle/>
          <a:p>
            <a:pPr>
              <a:spcBef>
                <a:spcPct val="0"/>
              </a:spcBef>
            </a:pPr>
            <a:r>
              <a:rPr lang="pl-PL" sz="1400" b="1" dirty="0" err="1" smtClean="0"/>
              <a:t>magdalena.wymyslowska@kuke.com.pl</a:t>
            </a:r>
            <a:endParaRPr lang="pl-PL" sz="1400" b="1" dirty="0" smtClean="0"/>
          </a:p>
        </p:txBody>
      </p:sp>
      <p:sp>
        <p:nvSpPr>
          <p:cNvPr id="28" name="Title 1"/>
          <p:cNvSpPr txBox="1">
            <a:spLocks/>
          </p:cNvSpPr>
          <p:nvPr/>
        </p:nvSpPr>
        <p:spPr>
          <a:xfrm>
            <a:off x="683196" y="2787774"/>
            <a:ext cx="3960812" cy="216024"/>
          </a:xfrm>
          <a:prstGeom prst="rect">
            <a:avLst/>
          </a:prstGeom>
        </p:spPr>
        <p:txBody>
          <a:bodyPr vert="horz" lIns="0" tIns="0" rIns="0" bIns="0" rtlCol="0" anchor="t" anchorCtr="0">
            <a:noAutofit/>
          </a:bodyPr>
          <a:lstStyle/>
          <a:p>
            <a:pPr lvl="0">
              <a:spcBef>
                <a:spcPct val="0"/>
              </a:spcBef>
            </a:pPr>
            <a:r>
              <a:rPr lang="pl-PL" sz="1400" b="1" dirty="0" smtClean="0"/>
              <a:t>+ 48 22 31 30 319</a:t>
            </a:r>
          </a:p>
          <a:p>
            <a:pPr lvl="0">
              <a:spcBef>
                <a:spcPct val="0"/>
              </a:spcBef>
            </a:pPr>
            <a:r>
              <a:rPr lang="pl-PL" sz="1400" b="1" dirty="0" smtClean="0"/>
              <a:t>+48 605 151 434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396332" y="3652539"/>
            <a:ext cx="1800448" cy="503387"/>
          </a:xfrm>
          <a:prstGeom prst="rect">
            <a:avLst/>
          </a:prstGeom>
        </p:spPr>
        <p:txBody>
          <a:bodyPr vert="horz" lIns="0" tIns="0" rIns="0" bIns="0" rtlCol="0" anchor="t" anchorCtr="0">
            <a:noAutofit/>
          </a:bodyPr>
          <a:lstStyle/>
          <a:p>
            <a:pPr lvl="0" algn="ctr">
              <a:spcBef>
                <a:spcPct val="0"/>
              </a:spcBef>
            </a:pPr>
            <a:r>
              <a:rPr lang="pl-PL" sz="1400" dirty="0" smtClean="0">
                <a:ea typeface="+mj-ea"/>
                <a:cs typeface="+mj-cs"/>
              </a:rPr>
              <a:t>Spółka ze 100% udziałem Skarbu Państwa </a:t>
            </a:r>
            <a:endParaRPr kumimoji="0" lang="pl-PL" sz="1400" u="none" strike="noStrike" kern="1200" cap="none" spc="0" normalizeH="0" baseline="0" noProof="0" dirty="0" smtClean="0">
              <a:ln>
                <a:noFill/>
              </a:ln>
              <a:effectLst/>
              <a:uLnTx/>
              <a:uFillTx/>
              <a:ea typeface="+mj-ea"/>
              <a:cs typeface="+mj-cs"/>
            </a:endParaRPr>
          </a:p>
        </p:txBody>
      </p:sp>
      <p:sp>
        <p:nvSpPr>
          <p:cNvPr id="19" name="Title 1"/>
          <p:cNvSpPr txBox="1">
            <a:spLocks/>
          </p:cNvSpPr>
          <p:nvPr/>
        </p:nvSpPr>
        <p:spPr>
          <a:xfrm>
            <a:off x="2556571" y="3652539"/>
            <a:ext cx="1800448" cy="503387"/>
          </a:xfrm>
          <a:prstGeom prst="rect">
            <a:avLst/>
          </a:prstGeom>
        </p:spPr>
        <p:txBody>
          <a:bodyPr vert="horz" lIns="0" tIns="0" rIns="0" bIns="0" rtlCol="0" anchor="t" anchorCtr="0">
            <a:noAutofit/>
          </a:bodyPr>
          <a:lstStyle/>
          <a:p>
            <a:pPr lvl="0" algn="ctr">
              <a:spcBef>
                <a:spcPct val="0"/>
              </a:spcBef>
            </a:pPr>
            <a:r>
              <a:rPr lang="pl-PL" sz="1400" dirty="0" smtClean="0">
                <a:ea typeface="+mj-ea"/>
                <a:cs typeface="+mj-cs"/>
              </a:rPr>
              <a:t>Podmiot funkcjonujący ramach Grupy Kapitałowej PFR</a:t>
            </a:r>
          </a:p>
        </p:txBody>
      </p:sp>
      <p:sp>
        <p:nvSpPr>
          <p:cNvPr id="20" name="Title 1"/>
          <p:cNvSpPr txBox="1">
            <a:spLocks/>
          </p:cNvSpPr>
          <p:nvPr/>
        </p:nvSpPr>
        <p:spPr>
          <a:xfrm>
            <a:off x="4716811" y="3652539"/>
            <a:ext cx="1800448" cy="503387"/>
          </a:xfrm>
          <a:prstGeom prst="rect">
            <a:avLst/>
          </a:prstGeom>
        </p:spPr>
        <p:txBody>
          <a:bodyPr vert="horz" lIns="0" tIns="0" rIns="0" bIns="0" rtlCol="0" anchor="t" anchorCtr="0">
            <a:noAutofit/>
          </a:bodyPr>
          <a:lstStyle/>
          <a:p>
            <a:pPr lvl="0" algn="ctr">
              <a:spcBef>
                <a:spcPct val="0"/>
              </a:spcBef>
            </a:pPr>
            <a:r>
              <a:rPr lang="pl-PL" sz="1400" dirty="0" smtClean="0">
                <a:ea typeface="+mj-ea"/>
                <a:cs typeface="+mj-cs"/>
              </a:rPr>
              <a:t>Posiadamy mandat </a:t>
            </a:r>
            <a:br>
              <a:rPr lang="pl-PL" sz="1400" dirty="0" smtClean="0">
                <a:ea typeface="+mj-ea"/>
                <a:cs typeface="+mj-cs"/>
              </a:rPr>
            </a:br>
            <a:r>
              <a:rPr lang="pl-PL" sz="1400" dirty="0" smtClean="0">
                <a:ea typeface="+mj-ea"/>
                <a:cs typeface="+mj-cs"/>
              </a:rPr>
              <a:t>do prowadzenia ubezpieczeń gwarantowanych przez Skarb Państwa</a:t>
            </a:r>
          </a:p>
        </p:txBody>
      </p:sp>
      <p:sp>
        <p:nvSpPr>
          <p:cNvPr id="21" name="Title 1"/>
          <p:cNvSpPr txBox="1">
            <a:spLocks/>
          </p:cNvSpPr>
          <p:nvPr/>
        </p:nvSpPr>
        <p:spPr>
          <a:xfrm>
            <a:off x="6877050" y="3652539"/>
            <a:ext cx="1800448" cy="503387"/>
          </a:xfrm>
          <a:prstGeom prst="rect">
            <a:avLst/>
          </a:prstGeom>
        </p:spPr>
        <p:txBody>
          <a:bodyPr vert="horz" lIns="0" tIns="0" rIns="0" bIns="0" rtlCol="0" anchor="t" anchorCtr="0">
            <a:noAutofit/>
          </a:bodyPr>
          <a:lstStyle/>
          <a:p>
            <a:pPr lvl="0" algn="ctr">
              <a:spcBef>
                <a:spcPct val="0"/>
              </a:spcBef>
            </a:pPr>
            <a:r>
              <a:rPr lang="pl-PL" sz="1400" dirty="0" smtClean="0">
                <a:ea typeface="+mj-ea"/>
                <a:cs typeface="+mj-cs"/>
              </a:rPr>
              <a:t>Ubezpieczany obrót eksportowy wynosi ponad  15 mld PLN rocznie</a:t>
            </a:r>
          </a:p>
        </p:txBody>
      </p:sp>
      <p:sp>
        <p:nvSpPr>
          <p:cNvPr id="30" name="Text Placeholder 31"/>
          <p:cNvSpPr>
            <a:spLocks noGrp="1"/>
          </p:cNvSpPr>
          <p:nvPr>
            <p:ph type="body" sz="quarter" idx="10"/>
          </p:nvPr>
        </p:nvSpPr>
        <p:spPr/>
        <p:txBody>
          <a:bodyPr/>
          <a:lstStyle/>
          <a:p>
            <a:r>
              <a:rPr lang="pl-PL" dirty="0" smtClean="0"/>
              <a:t>Od 25 lat wspieramy polskich eksporterów </a:t>
            </a:r>
          </a:p>
        </p:txBody>
      </p:sp>
      <p:sp>
        <p:nvSpPr>
          <p:cNvPr id="15" name="Oval 14"/>
          <p:cNvSpPr/>
          <p:nvPr/>
        </p:nvSpPr>
        <p:spPr>
          <a:xfrm>
            <a:off x="395288" y="1635646"/>
            <a:ext cx="1800448" cy="180044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Oval 15"/>
          <p:cNvSpPr/>
          <p:nvPr/>
        </p:nvSpPr>
        <p:spPr>
          <a:xfrm>
            <a:off x="2555528" y="1635646"/>
            <a:ext cx="1800448" cy="1800448"/>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Oval 16"/>
          <p:cNvSpPr/>
          <p:nvPr/>
        </p:nvSpPr>
        <p:spPr>
          <a:xfrm>
            <a:off x="4716240" y="1635646"/>
            <a:ext cx="1800448" cy="1800448"/>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Oval 21"/>
          <p:cNvSpPr/>
          <p:nvPr/>
        </p:nvSpPr>
        <p:spPr>
          <a:xfrm>
            <a:off x="6875240" y="1636935"/>
            <a:ext cx="1800448" cy="180044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Freeform 33"/>
          <p:cNvSpPr>
            <a:spLocks noEditPoints="1"/>
          </p:cNvSpPr>
          <p:nvPr/>
        </p:nvSpPr>
        <p:spPr bwMode="auto">
          <a:xfrm>
            <a:off x="816088" y="1995686"/>
            <a:ext cx="958848" cy="965200"/>
          </a:xfrm>
          <a:custGeom>
            <a:avLst/>
            <a:gdLst/>
            <a:ahLst/>
            <a:cxnLst>
              <a:cxn ang="0">
                <a:pos x="446" y="173"/>
              </a:cxn>
              <a:cxn ang="0">
                <a:pos x="441" y="124"/>
              </a:cxn>
              <a:cxn ang="0">
                <a:pos x="228" y="2"/>
              </a:cxn>
              <a:cxn ang="0">
                <a:pos x="223" y="0"/>
              </a:cxn>
              <a:cxn ang="0">
                <a:pos x="218" y="2"/>
              </a:cxn>
              <a:cxn ang="0">
                <a:pos x="5" y="124"/>
              </a:cxn>
              <a:cxn ang="0">
                <a:pos x="0" y="173"/>
              </a:cxn>
              <a:cxn ang="0">
                <a:pos x="40" y="183"/>
              </a:cxn>
              <a:cxn ang="0">
                <a:pos x="30" y="365"/>
              </a:cxn>
              <a:cxn ang="0">
                <a:pos x="20" y="372"/>
              </a:cxn>
              <a:cxn ang="0">
                <a:pos x="0" y="433"/>
              </a:cxn>
              <a:cxn ang="0">
                <a:pos x="10" y="447"/>
              </a:cxn>
              <a:cxn ang="0">
                <a:pos x="446" y="436"/>
              </a:cxn>
              <a:cxn ang="0">
                <a:pos x="445" y="433"/>
              </a:cxn>
              <a:cxn ang="0">
                <a:pos x="425" y="372"/>
              </a:cxn>
              <a:cxn ang="0">
                <a:pos x="405" y="365"/>
              </a:cxn>
              <a:cxn ang="0">
                <a:pos x="436" y="183"/>
              </a:cxn>
              <a:cxn ang="0">
                <a:pos x="398" y="122"/>
              </a:cxn>
              <a:cxn ang="0">
                <a:pos x="223" y="22"/>
              </a:cxn>
              <a:cxn ang="0">
                <a:pos x="422" y="426"/>
              </a:cxn>
              <a:cxn ang="0">
                <a:pos x="37" y="386"/>
              </a:cxn>
              <a:cxn ang="0">
                <a:pos x="61" y="183"/>
              </a:cxn>
              <a:cxn ang="0">
                <a:pos x="101" y="365"/>
              </a:cxn>
              <a:cxn ang="0">
                <a:pos x="61" y="183"/>
              </a:cxn>
              <a:cxn ang="0">
                <a:pos x="162" y="183"/>
              </a:cxn>
              <a:cxn ang="0">
                <a:pos x="121" y="365"/>
              </a:cxn>
              <a:cxn ang="0">
                <a:pos x="182" y="183"/>
              </a:cxn>
              <a:cxn ang="0">
                <a:pos x="263" y="365"/>
              </a:cxn>
              <a:cxn ang="0">
                <a:pos x="182" y="183"/>
              </a:cxn>
              <a:cxn ang="0">
                <a:pos x="324" y="183"/>
              </a:cxn>
              <a:cxn ang="0">
                <a:pos x="284" y="365"/>
              </a:cxn>
              <a:cxn ang="0">
                <a:pos x="345" y="183"/>
              </a:cxn>
              <a:cxn ang="0">
                <a:pos x="385" y="365"/>
              </a:cxn>
              <a:cxn ang="0">
                <a:pos x="345" y="183"/>
              </a:cxn>
              <a:cxn ang="0">
                <a:pos x="426" y="142"/>
              </a:cxn>
              <a:cxn ang="0">
                <a:pos x="20" y="163"/>
              </a:cxn>
            </a:cxnLst>
            <a:rect l="0" t="0" r="r" b="b"/>
            <a:pathLst>
              <a:path w="446" h="447">
                <a:moveTo>
                  <a:pt x="436" y="183"/>
                </a:moveTo>
                <a:cubicBezTo>
                  <a:pt x="441" y="183"/>
                  <a:pt x="446" y="178"/>
                  <a:pt x="446" y="173"/>
                </a:cubicBezTo>
                <a:cubicBezTo>
                  <a:pt x="446" y="132"/>
                  <a:pt x="446" y="132"/>
                  <a:pt x="446" y="132"/>
                </a:cubicBezTo>
                <a:cubicBezTo>
                  <a:pt x="446" y="128"/>
                  <a:pt x="444" y="125"/>
                  <a:pt x="441" y="124"/>
                </a:cubicBezTo>
                <a:cubicBezTo>
                  <a:pt x="441" y="123"/>
                  <a:pt x="441" y="123"/>
                  <a:pt x="441" y="123"/>
                </a:cubicBezTo>
                <a:cubicBezTo>
                  <a:pt x="228" y="2"/>
                  <a:pt x="228" y="2"/>
                  <a:pt x="228" y="2"/>
                </a:cubicBezTo>
                <a:cubicBezTo>
                  <a:pt x="228" y="2"/>
                  <a:pt x="228" y="2"/>
                  <a:pt x="228" y="2"/>
                </a:cubicBezTo>
                <a:cubicBezTo>
                  <a:pt x="226" y="1"/>
                  <a:pt x="225" y="0"/>
                  <a:pt x="223" y="0"/>
                </a:cubicBezTo>
                <a:cubicBezTo>
                  <a:pt x="221" y="0"/>
                  <a:pt x="219" y="1"/>
                  <a:pt x="218" y="2"/>
                </a:cubicBezTo>
                <a:cubicBezTo>
                  <a:pt x="218" y="2"/>
                  <a:pt x="218" y="2"/>
                  <a:pt x="218" y="2"/>
                </a:cubicBezTo>
                <a:cubicBezTo>
                  <a:pt x="5" y="123"/>
                  <a:pt x="5" y="123"/>
                  <a:pt x="5" y="123"/>
                </a:cubicBezTo>
                <a:cubicBezTo>
                  <a:pt x="5" y="124"/>
                  <a:pt x="5" y="124"/>
                  <a:pt x="5" y="124"/>
                </a:cubicBezTo>
                <a:cubicBezTo>
                  <a:pt x="2" y="125"/>
                  <a:pt x="0" y="128"/>
                  <a:pt x="0" y="132"/>
                </a:cubicBezTo>
                <a:cubicBezTo>
                  <a:pt x="0" y="173"/>
                  <a:pt x="0" y="173"/>
                  <a:pt x="0" y="173"/>
                </a:cubicBezTo>
                <a:cubicBezTo>
                  <a:pt x="0" y="178"/>
                  <a:pt x="4" y="183"/>
                  <a:pt x="10" y="183"/>
                </a:cubicBezTo>
                <a:cubicBezTo>
                  <a:pt x="40" y="183"/>
                  <a:pt x="40" y="183"/>
                  <a:pt x="40" y="183"/>
                </a:cubicBezTo>
                <a:cubicBezTo>
                  <a:pt x="40" y="365"/>
                  <a:pt x="40" y="365"/>
                  <a:pt x="40" y="365"/>
                </a:cubicBezTo>
                <a:cubicBezTo>
                  <a:pt x="30" y="365"/>
                  <a:pt x="30" y="365"/>
                  <a:pt x="30" y="365"/>
                </a:cubicBezTo>
                <a:cubicBezTo>
                  <a:pt x="26" y="365"/>
                  <a:pt x="22" y="368"/>
                  <a:pt x="21" y="372"/>
                </a:cubicBezTo>
                <a:cubicBezTo>
                  <a:pt x="20" y="372"/>
                  <a:pt x="20" y="372"/>
                  <a:pt x="20" y="372"/>
                </a:cubicBezTo>
                <a:cubicBezTo>
                  <a:pt x="0" y="433"/>
                  <a:pt x="0" y="433"/>
                  <a:pt x="0" y="433"/>
                </a:cubicBezTo>
                <a:cubicBezTo>
                  <a:pt x="0" y="433"/>
                  <a:pt x="0" y="433"/>
                  <a:pt x="0" y="433"/>
                </a:cubicBezTo>
                <a:cubicBezTo>
                  <a:pt x="0" y="434"/>
                  <a:pt x="0" y="435"/>
                  <a:pt x="0" y="436"/>
                </a:cubicBezTo>
                <a:cubicBezTo>
                  <a:pt x="0" y="442"/>
                  <a:pt x="4" y="447"/>
                  <a:pt x="10" y="447"/>
                </a:cubicBezTo>
                <a:cubicBezTo>
                  <a:pt x="436" y="447"/>
                  <a:pt x="436" y="447"/>
                  <a:pt x="436" y="447"/>
                </a:cubicBezTo>
                <a:cubicBezTo>
                  <a:pt x="441" y="447"/>
                  <a:pt x="446" y="442"/>
                  <a:pt x="446" y="436"/>
                </a:cubicBezTo>
                <a:cubicBezTo>
                  <a:pt x="446" y="435"/>
                  <a:pt x="446" y="434"/>
                  <a:pt x="445" y="433"/>
                </a:cubicBezTo>
                <a:cubicBezTo>
                  <a:pt x="445" y="433"/>
                  <a:pt x="445" y="433"/>
                  <a:pt x="445" y="433"/>
                </a:cubicBezTo>
                <a:cubicBezTo>
                  <a:pt x="425" y="372"/>
                  <a:pt x="425" y="372"/>
                  <a:pt x="425" y="372"/>
                </a:cubicBezTo>
                <a:cubicBezTo>
                  <a:pt x="425" y="372"/>
                  <a:pt x="425" y="372"/>
                  <a:pt x="425" y="372"/>
                </a:cubicBezTo>
                <a:cubicBezTo>
                  <a:pt x="424" y="368"/>
                  <a:pt x="420" y="365"/>
                  <a:pt x="416" y="365"/>
                </a:cubicBezTo>
                <a:cubicBezTo>
                  <a:pt x="405" y="365"/>
                  <a:pt x="405" y="365"/>
                  <a:pt x="405" y="365"/>
                </a:cubicBezTo>
                <a:cubicBezTo>
                  <a:pt x="405" y="183"/>
                  <a:pt x="405" y="183"/>
                  <a:pt x="405" y="183"/>
                </a:cubicBezTo>
                <a:lnTo>
                  <a:pt x="436" y="183"/>
                </a:lnTo>
                <a:close/>
                <a:moveTo>
                  <a:pt x="223" y="22"/>
                </a:moveTo>
                <a:cubicBezTo>
                  <a:pt x="398" y="122"/>
                  <a:pt x="398" y="122"/>
                  <a:pt x="398" y="122"/>
                </a:cubicBezTo>
                <a:cubicBezTo>
                  <a:pt x="48" y="122"/>
                  <a:pt x="48" y="122"/>
                  <a:pt x="48" y="122"/>
                </a:cubicBezTo>
                <a:lnTo>
                  <a:pt x="223" y="22"/>
                </a:lnTo>
                <a:close/>
                <a:moveTo>
                  <a:pt x="408" y="386"/>
                </a:moveTo>
                <a:cubicBezTo>
                  <a:pt x="422" y="426"/>
                  <a:pt x="422" y="426"/>
                  <a:pt x="422" y="426"/>
                </a:cubicBezTo>
                <a:cubicBezTo>
                  <a:pt x="24" y="426"/>
                  <a:pt x="24" y="426"/>
                  <a:pt x="24" y="426"/>
                </a:cubicBezTo>
                <a:cubicBezTo>
                  <a:pt x="37" y="386"/>
                  <a:pt x="37" y="386"/>
                  <a:pt x="37" y="386"/>
                </a:cubicBezTo>
                <a:lnTo>
                  <a:pt x="408" y="386"/>
                </a:lnTo>
                <a:close/>
                <a:moveTo>
                  <a:pt x="61" y="183"/>
                </a:moveTo>
                <a:cubicBezTo>
                  <a:pt x="101" y="183"/>
                  <a:pt x="101" y="183"/>
                  <a:pt x="101" y="183"/>
                </a:cubicBezTo>
                <a:cubicBezTo>
                  <a:pt x="101" y="365"/>
                  <a:pt x="101" y="365"/>
                  <a:pt x="101" y="365"/>
                </a:cubicBezTo>
                <a:cubicBezTo>
                  <a:pt x="61" y="365"/>
                  <a:pt x="61" y="365"/>
                  <a:pt x="61" y="365"/>
                </a:cubicBezTo>
                <a:lnTo>
                  <a:pt x="61" y="183"/>
                </a:lnTo>
                <a:close/>
                <a:moveTo>
                  <a:pt x="121" y="183"/>
                </a:moveTo>
                <a:cubicBezTo>
                  <a:pt x="162" y="183"/>
                  <a:pt x="162" y="183"/>
                  <a:pt x="162" y="183"/>
                </a:cubicBezTo>
                <a:cubicBezTo>
                  <a:pt x="162" y="365"/>
                  <a:pt x="162" y="365"/>
                  <a:pt x="162" y="365"/>
                </a:cubicBezTo>
                <a:cubicBezTo>
                  <a:pt x="121" y="365"/>
                  <a:pt x="121" y="365"/>
                  <a:pt x="121" y="365"/>
                </a:cubicBezTo>
                <a:lnTo>
                  <a:pt x="121" y="183"/>
                </a:lnTo>
                <a:close/>
                <a:moveTo>
                  <a:pt x="182" y="183"/>
                </a:moveTo>
                <a:cubicBezTo>
                  <a:pt x="263" y="183"/>
                  <a:pt x="263" y="183"/>
                  <a:pt x="263" y="183"/>
                </a:cubicBezTo>
                <a:cubicBezTo>
                  <a:pt x="263" y="365"/>
                  <a:pt x="263" y="365"/>
                  <a:pt x="263" y="365"/>
                </a:cubicBezTo>
                <a:cubicBezTo>
                  <a:pt x="182" y="365"/>
                  <a:pt x="182" y="365"/>
                  <a:pt x="182" y="365"/>
                </a:cubicBezTo>
                <a:lnTo>
                  <a:pt x="182" y="183"/>
                </a:lnTo>
                <a:close/>
                <a:moveTo>
                  <a:pt x="284" y="183"/>
                </a:moveTo>
                <a:cubicBezTo>
                  <a:pt x="324" y="183"/>
                  <a:pt x="324" y="183"/>
                  <a:pt x="324" y="183"/>
                </a:cubicBezTo>
                <a:cubicBezTo>
                  <a:pt x="324" y="365"/>
                  <a:pt x="324" y="365"/>
                  <a:pt x="324" y="365"/>
                </a:cubicBezTo>
                <a:cubicBezTo>
                  <a:pt x="284" y="365"/>
                  <a:pt x="284" y="365"/>
                  <a:pt x="284" y="365"/>
                </a:cubicBezTo>
                <a:lnTo>
                  <a:pt x="284" y="183"/>
                </a:lnTo>
                <a:close/>
                <a:moveTo>
                  <a:pt x="345" y="183"/>
                </a:moveTo>
                <a:cubicBezTo>
                  <a:pt x="385" y="183"/>
                  <a:pt x="385" y="183"/>
                  <a:pt x="385" y="183"/>
                </a:cubicBezTo>
                <a:cubicBezTo>
                  <a:pt x="385" y="365"/>
                  <a:pt x="385" y="365"/>
                  <a:pt x="385" y="365"/>
                </a:cubicBezTo>
                <a:cubicBezTo>
                  <a:pt x="345" y="365"/>
                  <a:pt x="345" y="365"/>
                  <a:pt x="345" y="365"/>
                </a:cubicBezTo>
                <a:lnTo>
                  <a:pt x="345" y="183"/>
                </a:lnTo>
                <a:close/>
                <a:moveTo>
                  <a:pt x="20" y="142"/>
                </a:moveTo>
                <a:cubicBezTo>
                  <a:pt x="426" y="142"/>
                  <a:pt x="426" y="142"/>
                  <a:pt x="426" y="142"/>
                </a:cubicBezTo>
                <a:cubicBezTo>
                  <a:pt x="426" y="163"/>
                  <a:pt x="426" y="163"/>
                  <a:pt x="426" y="163"/>
                </a:cubicBezTo>
                <a:cubicBezTo>
                  <a:pt x="20" y="163"/>
                  <a:pt x="20" y="163"/>
                  <a:pt x="20" y="163"/>
                </a:cubicBezTo>
                <a:lnTo>
                  <a:pt x="20" y="14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5" name="Freeform 28"/>
          <p:cNvSpPr>
            <a:spLocks noEditPoints="1"/>
          </p:cNvSpPr>
          <p:nvPr/>
        </p:nvSpPr>
        <p:spPr bwMode="auto">
          <a:xfrm>
            <a:off x="2987824" y="2139702"/>
            <a:ext cx="958848" cy="787400"/>
          </a:xfrm>
          <a:custGeom>
            <a:avLst/>
            <a:gdLst/>
            <a:ahLst/>
            <a:cxnLst>
              <a:cxn ang="0">
                <a:pos x="86" y="219"/>
              </a:cxn>
              <a:cxn ang="0">
                <a:pos x="69" y="166"/>
              </a:cxn>
              <a:cxn ang="0">
                <a:pos x="70" y="148"/>
              </a:cxn>
              <a:cxn ang="0">
                <a:pos x="62" y="96"/>
              </a:cxn>
              <a:cxn ang="0">
                <a:pos x="88" y="67"/>
              </a:cxn>
              <a:cxn ang="0">
                <a:pos x="124" y="64"/>
              </a:cxn>
              <a:cxn ang="0">
                <a:pos x="131" y="45"/>
              </a:cxn>
              <a:cxn ang="0">
                <a:pos x="77" y="50"/>
              </a:cxn>
              <a:cxn ang="0">
                <a:pos x="51" y="143"/>
              </a:cxn>
              <a:cxn ang="0">
                <a:pos x="65" y="219"/>
              </a:cxn>
              <a:cxn ang="0">
                <a:pos x="0" y="315"/>
              </a:cxn>
              <a:cxn ang="0">
                <a:pos x="55" y="325"/>
              </a:cxn>
              <a:cxn ang="0">
                <a:pos x="21" y="305"/>
              </a:cxn>
              <a:cxn ang="0">
                <a:pos x="403" y="254"/>
              </a:cxn>
              <a:cxn ang="0">
                <a:pos x="393" y="178"/>
              </a:cxn>
              <a:cxn ang="0">
                <a:pos x="402" y="88"/>
              </a:cxn>
              <a:cxn ang="0">
                <a:pos x="335" y="41"/>
              </a:cxn>
              <a:cxn ang="0">
                <a:pos x="320" y="65"/>
              </a:cxn>
              <a:cxn ang="0">
                <a:pos x="335" y="61"/>
              </a:cxn>
              <a:cxn ang="0">
                <a:pos x="361" y="68"/>
              </a:cxn>
              <a:cxn ang="0">
                <a:pos x="377" y="134"/>
              </a:cxn>
              <a:cxn ang="0">
                <a:pos x="376" y="166"/>
              </a:cxn>
              <a:cxn ang="0">
                <a:pos x="376" y="167"/>
              </a:cxn>
              <a:cxn ang="0">
                <a:pos x="397" y="274"/>
              </a:cxn>
              <a:cxn ang="0">
                <a:pos x="381" y="305"/>
              </a:cxn>
              <a:cxn ang="0">
                <a:pos x="436" y="325"/>
              </a:cxn>
              <a:cxn ang="0">
                <a:pos x="403" y="254"/>
              </a:cxn>
              <a:cxn ang="0">
                <a:pos x="267" y="230"/>
              </a:cxn>
              <a:cxn ang="0">
                <a:pos x="292" y="133"/>
              </a:cxn>
              <a:cxn ang="0">
                <a:pos x="264" y="7"/>
              </a:cxn>
              <a:cxn ang="0">
                <a:pos x="193" y="11"/>
              </a:cxn>
              <a:cxn ang="0">
                <a:pos x="155" y="132"/>
              </a:cxn>
              <a:cxn ang="0">
                <a:pos x="178" y="230"/>
              </a:cxn>
              <a:cxn ang="0">
                <a:pos x="71" y="355"/>
              </a:cxn>
              <a:cxn ang="0">
                <a:pos x="365" y="366"/>
              </a:cxn>
              <a:cxn ang="0">
                <a:pos x="304" y="276"/>
              </a:cxn>
              <a:cxn ang="0">
                <a:pos x="147" y="296"/>
              </a:cxn>
              <a:cxn ang="0">
                <a:pos x="199" y="230"/>
              </a:cxn>
              <a:cxn ang="0">
                <a:pos x="174" y="164"/>
              </a:cxn>
              <a:cxn ang="0">
                <a:pos x="173" y="123"/>
              </a:cxn>
              <a:cxn ang="0">
                <a:pos x="201" y="30"/>
              </a:cxn>
              <a:cxn ang="0">
                <a:pos x="235" y="21"/>
              </a:cxn>
              <a:cxn ang="0">
                <a:pos x="275" y="56"/>
              </a:cxn>
              <a:cxn ang="0">
                <a:pos x="272" y="137"/>
              </a:cxn>
              <a:cxn ang="0">
                <a:pos x="269" y="168"/>
              </a:cxn>
              <a:cxn ang="0">
                <a:pos x="298" y="296"/>
              </a:cxn>
              <a:cxn ang="0">
                <a:pos x="354" y="345"/>
              </a:cxn>
            </a:cxnLst>
            <a:rect l="0" t="0" r="r" b="b"/>
            <a:pathLst>
              <a:path w="446" h="366">
                <a:moveTo>
                  <a:pt x="49" y="274"/>
                </a:moveTo>
                <a:cubicBezTo>
                  <a:pt x="62" y="270"/>
                  <a:pt x="86" y="254"/>
                  <a:pt x="86" y="219"/>
                </a:cubicBezTo>
                <a:cubicBezTo>
                  <a:pt x="86" y="188"/>
                  <a:pt x="76" y="174"/>
                  <a:pt x="70" y="167"/>
                </a:cubicBezTo>
                <a:cubicBezTo>
                  <a:pt x="69" y="166"/>
                  <a:pt x="69" y="166"/>
                  <a:pt x="69" y="166"/>
                </a:cubicBezTo>
                <a:cubicBezTo>
                  <a:pt x="69" y="166"/>
                  <a:pt x="69" y="166"/>
                  <a:pt x="69" y="166"/>
                </a:cubicBezTo>
                <a:cubicBezTo>
                  <a:pt x="69" y="164"/>
                  <a:pt x="68" y="159"/>
                  <a:pt x="70" y="148"/>
                </a:cubicBezTo>
                <a:cubicBezTo>
                  <a:pt x="71" y="143"/>
                  <a:pt x="71" y="138"/>
                  <a:pt x="69" y="134"/>
                </a:cubicBezTo>
                <a:cubicBezTo>
                  <a:pt x="65" y="125"/>
                  <a:pt x="57" y="108"/>
                  <a:pt x="62" y="96"/>
                </a:cubicBezTo>
                <a:cubicBezTo>
                  <a:pt x="71" y="74"/>
                  <a:pt x="75" y="72"/>
                  <a:pt x="85" y="68"/>
                </a:cubicBezTo>
                <a:cubicBezTo>
                  <a:pt x="86" y="68"/>
                  <a:pt x="87" y="67"/>
                  <a:pt x="88" y="67"/>
                </a:cubicBezTo>
                <a:cubicBezTo>
                  <a:pt x="90" y="65"/>
                  <a:pt x="101" y="61"/>
                  <a:pt x="111" y="61"/>
                </a:cubicBezTo>
                <a:cubicBezTo>
                  <a:pt x="116" y="61"/>
                  <a:pt x="120" y="62"/>
                  <a:pt x="124" y="64"/>
                </a:cubicBezTo>
                <a:cubicBezTo>
                  <a:pt x="125" y="60"/>
                  <a:pt x="126" y="57"/>
                  <a:pt x="127" y="53"/>
                </a:cubicBezTo>
                <a:cubicBezTo>
                  <a:pt x="128" y="50"/>
                  <a:pt x="130" y="48"/>
                  <a:pt x="131" y="45"/>
                </a:cubicBezTo>
                <a:cubicBezTo>
                  <a:pt x="125" y="42"/>
                  <a:pt x="118" y="41"/>
                  <a:pt x="111" y="41"/>
                </a:cubicBezTo>
                <a:cubicBezTo>
                  <a:pt x="96" y="41"/>
                  <a:pt x="82" y="46"/>
                  <a:pt x="77" y="50"/>
                </a:cubicBezTo>
                <a:cubicBezTo>
                  <a:pt x="61" y="57"/>
                  <a:pt x="54" y="63"/>
                  <a:pt x="44" y="88"/>
                </a:cubicBezTo>
                <a:cubicBezTo>
                  <a:pt x="35" y="109"/>
                  <a:pt x="45" y="132"/>
                  <a:pt x="51" y="143"/>
                </a:cubicBezTo>
                <a:cubicBezTo>
                  <a:pt x="44" y="169"/>
                  <a:pt x="53" y="178"/>
                  <a:pt x="53" y="178"/>
                </a:cubicBezTo>
                <a:cubicBezTo>
                  <a:pt x="58" y="184"/>
                  <a:pt x="65" y="193"/>
                  <a:pt x="65" y="219"/>
                </a:cubicBezTo>
                <a:cubicBezTo>
                  <a:pt x="65" y="249"/>
                  <a:pt x="43" y="254"/>
                  <a:pt x="43" y="254"/>
                </a:cubicBezTo>
                <a:cubicBezTo>
                  <a:pt x="24" y="261"/>
                  <a:pt x="0" y="274"/>
                  <a:pt x="0" y="315"/>
                </a:cubicBezTo>
                <a:cubicBezTo>
                  <a:pt x="0" y="315"/>
                  <a:pt x="0" y="325"/>
                  <a:pt x="10" y="325"/>
                </a:cubicBezTo>
                <a:cubicBezTo>
                  <a:pt x="55" y="325"/>
                  <a:pt x="55" y="325"/>
                  <a:pt x="55" y="325"/>
                </a:cubicBezTo>
                <a:cubicBezTo>
                  <a:pt x="57" y="317"/>
                  <a:pt x="61" y="311"/>
                  <a:pt x="65" y="305"/>
                </a:cubicBezTo>
                <a:cubicBezTo>
                  <a:pt x="21" y="305"/>
                  <a:pt x="21" y="305"/>
                  <a:pt x="21" y="305"/>
                </a:cubicBezTo>
                <a:cubicBezTo>
                  <a:pt x="24" y="285"/>
                  <a:pt x="36" y="278"/>
                  <a:pt x="49" y="274"/>
                </a:cubicBezTo>
                <a:moveTo>
                  <a:pt x="403" y="254"/>
                </a:moveTo>
                <a:cubicBezTo>
                  <a:pt x="403" y="254"/>
                  <a:pt x="380" y="249"/>
                  <a:pt x="380" y="219"/>
                </a:cubicBezTo>
                <a:cubicBezTo>
                  <a:pt x="380" y="193"/>
                  <a:pt x="388" y="184"/>
                  <a:pt x="393" y="178"/>
                </a:cubicBezTo>
                <a:cubicBezTo>
                  <a:pt x="393" y="178"/>
                  <a:pt x="401" y="169"/>
                  <a:pt x="395" y="143"/>
                </a:cubicBezTo>
                <a:cubicBezTo>
                  <a:pt x="400" y="132"/>
                  <a:pt x="411" y="109"/>
                  <a:pt x="402" y="88"/>
                </a:cubicBezTo>
                <a:cubicBezTo>
                  <a:pt x="392" y="63"/>
                  <a:pt x="385" y="57"/>
                  <a:pt x="369" y="50"/>
                </a:cubicBezTo>
                <a:cubicBezTo>
                  <a:pt x="363" y="46"/>
                  <a:pt x="349" y="41"/>
                  <a:pt x="335" y="41"/>
                </a:cubicBezTo>
                <a:cubicBezTo>
                  <a:pt x="328" y="41"/>
                  <a:pt x="321" y="42"/>
                  <a:pt x="314" y="45"/>
                </a:cubicBezTo>
                <a:cubicBezTo>
                  <a:pt x="317" y="52"/>
                  <a:pt x="319" y="58"/>
                  <a:pt x="320" y="65"/>
                </a:cubicBezTo>
                <a:cubicBezTo>
                  <a:pt x="321" y="64"/>
                  <a:pt x="321" y="64"/>
                  <a:pt x="321" y="64"/>
                </a:cubicBezTo>
                <a:cubicBezTo>
                  <a:pt x="325" y="62"/>
                  <a:pt x="329" y="61"/>
                  <a:pt x="335" y="61"/>
                </a:cubicBezTo>
                <a:cubicBezTo>
                  <a:pt x="345" y="61"/>
                  <a:pt x="355" y="65"/>
                  <a:pt x="358" y="67"/>
                </a:cubicBezTo>
                <a:cubicBezTo>
                  <a:pt x="359" y="67"/>
                  <a:pt x="360" y="68"/>
                  <a:pt x="361" y="68"/>
                </a:cubicBezTo>
                <a:cubicBezTo>
                  <a:pt x="371" y="72"/>
                  <a:pt x="374" y="74"/>
                  <a:pt x="383" y="96"/>
                </a:cubicBezTo>
                <a:cubicBezTo>
                  <a:pt x="389" y="108"/>
                  <a:pt x="381" y="125"/>
                  <a:pt x="377" y="134"/>
                </a:cubicBezTo>
                <a:cubicBezTo>
                  <a:pt x="375" y="138"/>
                  <a:pt x="374" y="143"/>
                  <a:pt x="375" y="148"/>
                </a:cubicBezTo>
                <a:cubicBezTo>
                  <a:pt x="378" y="159"/>
                  <a:pt x="377" y="164"/>
                  <a:pt x="376" y="166"/>
                </a:cubicBezTo>
                <a:cubicBezTo>
                  <a:pt x="376" y="166"/>
                  <a:pt x="376" y="166"/>
                  <a:pt x="376" y="166"/>
                </a:cubicBezTo>
                <a:cubicBezTo>
                  <a:pt x="376" y="167"/>
                  <a:pt x="376" y="167"/>
                  <a:pt x="376" y="167"/>
                </a:cubicBezTo>
                <a:cubicBezTo>
                  <a:pt x="370" y="174"/>
                  <a:pt x="360" y="188"/>
                  <a:pt x="360" y="219"/>
                </a:cubicBezTo>
                <a:cubicBezTo>
                  <a:pt x="360" y="254"/>
                  <a:pt x="383" y="270"/>
                  <a:pt x="397" y="274"/>
                </a:cubicBezTo>
                <a:cubicBezTo>
                  <a:pt x="410" y="278"/>
                  <a:pt x="422" y="285"/>
                  <a:pt x="425" y="305"/>
                </a:cubicBezTo>
                <a:cubicBezTo>
                  <a:pt x="381" y="305"/>
                  <a:pt x="381" y="305"/>
                  <a:pt x="381" y="305"/>
                </a:cubicBezTo>
                <a:cubicBezTo>
                  <a:pt x="385" y="311"/>
                  <a:pt x="388" y="317"/>
                  <a:pt x="391" y="325"/>
                </a:cubicBezTo>
                <a:cubicBezTo>
                  <a:pt x="436" y="325"/>
                  <a:pt x="436" y="325"/>
                  <a:pt x="436" y="325"/>
                </a:cubicBezTo>
                <a:cubicBezTo>
                  <a:pt x="446" y="325"/>
                  <a:pt x="446" y="315"/>
                  <a:pt x="446" y="315"/>
                </a:cubicBezTo>
                <a:cubicBezTo>
                  <a:pt x="446" y="274"/>
                  <a:pt x="421" y="261"/>
                  <a:pt x="403" y="254"/>
                </a:cubicBezTo>
                <a:moveTo>
                  <a:pt x="304" y="276"/>
                </a:moveTo>
                <a:cubicBezTo>
                  <a:pt x="304" y="276"/>
                  <a:pt x="267" y="268"/>
                  <a:pt x="267" y="230"/>
                </a:cubicBezTo>
                <a:cubicBezTo>
                  <a:pt x="267" y="196"/>
                  <a:pt x="282" y="185"/>
                  <a:pt x="288" y="177"/>
                </a:cubicBezTo>
                <a:cubicBezTo>
                  <a:pt x="288" y="177"/>
                  <a:pt x="300" y="166"/>
                  <a:pt x="292" y="133"/>
                </a:cubicBezTo>
                <a:cubicBezTo>
                  <a:pt x="305" y="114"/>
                  <a:pt x="309" y="84"/>
                  <a:pt x="293" y="48"/>
                </a:cubicBezTo>
                <a:cubicBezTo>
                  <a:pt x="284" y="26"/>
                  <a:pt x="276" y="14"/>
                  <a:pt x="264" y="7"/>
                </a:cubicBezTo>
                <a:cubicBezTo>
                  <a:pt x="255" y="2"/>
                  <a:pt x="245" y="0"/>
                  <a:pt x="235" y="0"/>
                </a:cubicBezTo>
                <a:cubicBezTo>
                  <a:pt x="217" y="0"/>
                  <a:pt x="200" y="7"/>
                  <a:pt x="193" y="11"/>
                </a:cubicBezTo>
                <a:cubicBezTo>
                  <a:pt x="172" y="21"/>
                  <a:pt x="159" y="29"/>
                  <a:pt x="146" y="61"/>
                </a:cubicBezTo>
                <a:cubicBezTo>
                  <a:pt x="135" y="88"/>
                  <a:pt x="148" y="117"/>
                  <a:pt x="155" y="132"/>
                </a:cubicBezTo>
                <a:cubicBezTo>
                  <a:pt x="147" y="165"/>
                  <a:pt x="158" y="177"/>
                  <a:pt x="158" y="177"/>
                </a:cubicBezTo>
                <a:cubicBezTo>
                  <a:pt x="163" y="185"/>
                  <a:pt x="178" y="196"/>
                  <a:pt x="178" y="230"/>
                </a:cubicBezTo>
                <a:cubicBezTo>
                  <a:pt x="178" y="268"/>
                  <a:pt x="142" y="276"/>
                  <a:pt x="142" y="276"/>
                </a:cubicBezTo>
                <a:cubicBezTo>
                  <a:pt x="119" y="285"/>
                  <a:pt x="71" y="301"/>
                  <a:pt x="71" y="355"/>
                </a:cubicBezTo>
                <a:cubicBezTo>
                  <a:pt x="71" y="355"/>
                  <a:pt x="71" y="366"/>
                  <a:pt x="81" y="366"/>
                </a:cubicBezTo>
                <a:cubicBezTo>
                  <a:pt x="365" y="366"/>
                  <a:pt x="365" y="366"/>
                  <a:pt x="365" y="366"/>
                </a:cubicBezTo>
                <a:cubicBezTo>
                  <a:pt x="375" y="366"/>
                  <a:pt x="375" y="355"/>
                  <a:pt x="375" y="355"/>
                </a:cubicBezTo>
                <a:cubicBezTo>
                  <a:pt x="375" y="301"/>
                  <a:pt x="327" y="285"/>
                  <a:pt x="304" y="276"/>
                </a:cubicBezTo>
                <a:moveTo>
                  <a:pt x="92" y="345"/>
                </a:moveTo>
                <a:cubicBezTo>
                  <a:pt x="96" y="317"/>
                  <a:pt x="122" y="305"/>
                  <a:pt x="147" y="296"/>
                </a:cubicBezTo>
                <a:cubicBezTo>
                  <a:pt x="148" y="296"/>
                  <a:pt x="148" y="296"/>
                  <a:pt x="148" y="296"/>
                </a:cubicBezTo>
                <a:cubicBezTo>
                  <a:pt x="166" y="291"/>
                  <a:pt x="199" y="272"/>
                  <a:pt x="199" y="230"/>
                </a:cubicBezTo>
                <a:cubicBezTo>
                  <a:pt x="199" y="194"/>
                  <a:pt x="184" y="177"/>
                  <a:pt x="176" y="168"/>
                </a:cubicBezTo>
                <a:cubicBezTo>
                  <a:pt x="175" y="166"/>
                  <a:pt x="173" y="164"/>
                  <a:pt x="174" y="164"/>
                </a:cubicBezTo>
                <a:cubicBezTo>
                  <a:pt x="173" y="163"/>
                  <a:pt x="170" y="155"/>
                  <a:pt x="174" y="136"/>
                </a:cubicBezTo>
                <a:cubicBezTo>
                  <a:pt x="176" y="128"/>
                  <a:pt x="173" y="123"/>
                  <a:pt x="173" y="123"/>
                </a:cubicBezTo>
                <a:cubicBezTo>
                  <a:pt x="167" y="110"/>
                  <a:pt x="157" y="87"/>
                  <a:pt x="165" y="68"/>
                </a:cubicBezTo>
                <a:cubicBezTo>
                  <a:pt x="175" y="43"/>
                  <a:pt x="184" y="37"/>
                  <a:pt x="201" y="30"/>
                </a:cubicBezTo>
                <a:cubicBezTo>
                  <a:pt x="202" y="29"/>
                  <a:pt x="203" y="29"/>
                  <a:pt x="204" y="28"/>
                </a:cubicBezTo>
                <a:cubicBezTo>
                  <a:pt x="207" y="26"/>
                  <a:pt x="220" y="21"/>
                  <a:pt x="235" y="21"/>
                </a:cubicBezTo>
                <a:cubicBezTo>
                  <a:pt x="243" y="21"/>
                  <a:pt x="249" y="22"/>
                  <a:pt x="254" y="25"/>
                </a:cubicBezTo>
                <a:cubicBezTo>
                  <a:pt x="260" y="28"/>
                  <a:pt x="266" y="35"/>
                  <a:pt x="275" y="56"/>
                </a:cubicBezTo>
                <a:cubicBezTo>
                  <a:pt x="291" y="93"/>
                  <a:pt x="281" y="114"/>
                  <a:pt x="275" y="121"/>
                </a:cubicBezTo>
                <a:cubicBezTo>
                  <a:pt x="272" y="126"/>
                  <a:pt x="271" y="132"/>
                  <a:pt x="272" y="137"/>
                </a:cubicBezTo>
                <a:cubicBezTo>
                  <a:pt x="276" y="154"/>
                  <a:pt x="274" y="162"/>
                  <a:pt x="273" y="163"/>
                </a:cubicBezTo>
                <a:cubicBezTo>
                  <a:pt x="273" y="163"/>
                  <a:pt x="270" y="166"/>
                  <a:pt x="269" y="168"/>
                </a:cubicBezTo>
                <a:cubicBezTo>
                  <a:pt x="261" y="177"/>
                  <a:pt x="247" y="194"/>
                  <a:pt x="247" y="230"/>
                </a:cubicBezTo>
                <a:cubicBezTo>
                  <a:pt x="247" y="272"/>
                  <a:pt x="280" y="291"/>
                  <a:pt x="298" y="296"/>
                </a:cubicBezTo>
                <a:cubicBezTo>
                  <a:pt x="299" y="296"/>
                  <a:pt x="299" y="296"/>
                  <a:pt x="299" y="296"/>
                </a:cubicBezTo>
                <a:cubicBezTo>
                  <a:pt x="324" y="305"/>
                  <a:pt x="349" y="317"/>
                  <a:pt x="354" y="345"/>
                </a:cubicBezTo>
                <a:lnTo>
                  <a:pt x="92" y="34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7" name="Freeform 13"/>
          <p:cNvSpPr>
            <a:spLocks noChangeAspect="1" noEditPoints="1"/>
          </p:cNvSpPr>
          <p:nvPr/>
        </p:nvSpPr>
        <p:spPr bwMode="auto">
          <a:xfrm>
            <a:off x="7308304" y="2211710"/>
            <a:ext cx="882580" cy="720000"/>
          </a:xfrm>
          <a:custGeom>
            <a:avLst/>
            <a:gdLst/>
            <a:ahLst/>
            <a:cxnLst>
              <a:cxn ang="0">
                <a:pos x="71" y="223"/>
              </a:cxn>
              <a:cxn ang="0">
                <a:pos x="10" y="223"/>
              </a:cxn>
              <a:cxn ang="0">
                <a:pos x="0" y="233"/>
              </a:cxn>
              <a:cxn ang="0">
                <a:pos x="0" y="355"/>
              </a:cxn>
              <a:cxn ang="0">
                <a:pos x="10" y="365"/>
              </a:cxn>
              <a:cxn ang="0">
                <a:pos x="71" y="365"/>
              </a:cxn>
              <a:cxn ang="0">
                <a:pos x="81" y="355"/>
              </a:cxn>
              <a:cxn ang="0">
                <a:pos x="81" y="233"/>
              </a:cxn>
              <a:cxn ang="0">
                <a:pos x="71" y="223"/>
              </a:cxn>
              <a:cxn ang="0">
                <a:pos x="61" y="344"/>
              </a:cxn>
              <a:cxn ang="0">
                <a:pos x="20" y="344"/>
              </a:cxn>
              <a:cxn ang="0">
                <a:pos x="20" y="243"/>
              </a:cxn>
              <a:cxn ang="0">
                <a:pos x="61" y="243"/>
              </a:cxn>
              <a:cxn ang="0">
                <a:pos x="61" y="344"/>
              </a:cxn>
              <a:cxn ang="0">
                <a:pos x="314" y="162"/>
              </a:cxn>
              <a:cxn ang="0">
                <a:pos x="253" y="162"/>
              </a:cxn>
              <a:cxn ang="0">
                <a:pos x="243" y="172"/>
              </a:cxn>
              <a:cxn ang="0">
                <a:pos x="243" y="355"/>
              </a:cxn>
              <a:cxn ang="0">
                <a:pos x="253" y="365"/>
              </a:cxn>
              <a:cxn ang="0">
                <a:pos x="314" y="365"/>
              </a:cxn>
              <a:cxn ang="0">
                <a:pos x="324" y="355"/>
              </a:cxn>
              <a:cxn ang="0">
                <a:pos x="324" y="172"/>
              </a:cxn>
              <a:cxn ang="0">
                <a:pos x="314" y="162"/>
              </a:cxn>
              <a:cxn ang="0">
                <a:pos x="304" y="344"/>
              </a:cxn>
              <a:cxn ang="0">
                <a:pos x="264" y="344"/>
              </a:cxn>
              <a:cxn ang="0">
                <a:pos x="264" y="182"/>
              </a:cxn>
              <a:cxn ang="0">
                <a:pos x="304" y="182"/>
              </a:cxn>
              <a:cxn ang="0">
                <a:pos x="304" y="344"/>
              </a:cxn>
              <a:cxn ang="0">
                <a:pos x="193" y="40"/>
              </a:cxn>
              <a:cxn ang="0">
                <a:pos x="132" y="40"/>
              </a:cxn>
              <a:cxn ang="0">
                <a:pos x="122" y="50"/>
              </a:cxn>
              <a:cxn ang="0">
                <a:pos x="122" y="355"/>
              </a:cxn>
              <a:cxn ang="0">
                <a:pos x="132" y="365"/>
              </a:cxn>
              <a:cxn ang="0">
                <a:pos x="193" y="365"/>
              </a:cxn>
              <a:cxn ang="0">
                <a:pos x="203" y="355"/>
              </a:cxn>
              <a:cxn ang="0">
                <a:pos x="203" y="50"/>
              </a:cxn>
              <a:cxn ang="0">
                <a:pos x="193" y="40"/>
              </a:cxn>
              <a:cxn ang="0">
                <a:pos x="182" y="344"/>
              </a:cxn>
              <a:cxn ang="0">
                <a:pos x="142" y="344"/>
              </a:cxn>
              <a:cxn ang="0">
                <a:pos x="142" y="60"/>
              </a:cxn>
              <a:cxn ang="0">
                <a:pos x="182" y="60"/>
              </a:cxn>
              <a:cxn ang="0">
                <a:pos x="182" y="344"/>
              </a:cxn>
              <a:cxn ang="0">
                <a:pos x="436" y="0"/>
              </a:cxn>
              <a:cxn ang="0">
                <a:pos x="375" y="0"/>
              </a:cxn>
              <a:cxn ang="0">
                <a:pos x="365" y="10"/>
              </a:cxn>
              <a:cxn ang="0">
                <a:pos x="365" y="355"/>
              </a:cxn>
              <a:cxn ang="0">
                <a:pos x="375" y="365"/>
              </a:cxn>
              <a:cxn ang="0">
                <a:pos x="436" y="365"/>
              </a:cxn>
              <a:cxn ang="0">
                <a:pos x="446" y="355"/>
              </a:cxn>
              <a:cxn ang="0">
                <a:pos x="446" y="10"/>
              </a:cxn>
              <a:cxn ang="0">
                <a:pos x="436" y="0"/>
              </a:cxn>
              <a:cxn ang="0">
                <a:pos x="426" y="344"/>
              </a:cxn>
              <a:cxn ang="0">
                <a:pos x="385" y="344"/>
              </a:cxn>
              <a:cxn ang="0">
                <a:pos x="385" y="20"/>
              </a:cxn>
              <a:cxn ang="0">
                <a:pos x="426" y="20"/>
              </a:cxn>
              <a:cxn ang="0">
                <a:pos x="426" y="344"/>
              </a:cxn>
            </a:cxnLst>
            <a:rect l="0" t="0" r="r" b="b"/>
            <a:pathLst>
              <a:path w="446" h="365">
                <a:moveTo>
                  <a:pt x="71" y="223"/>
                </a:moveTo>
                <a:cubicBezTo>
                  <a:pt x="10" y="223"/>
                  <a:pt x="10" y="223"/>
                  <a:pt x="10" y="223"/>
                </a:cubicBezTo>
                <a:cubicBezTo>
                  <a:pt x="4" y="223"/>
                  <a:pt x="0" y="227"/>
                  <a:pt x="0" y="233"/>
                </a:cubicBezTo>
                <a:cubicBezTo>
                  <a:pt x="0" y="355"/>
                  <a:pt x="0" y="355"/>
                  <a:pt x="0" y="355"/>
                </a:cubicBezTo>
                <a:cubicBezTo>
                  <a:pt x="0" y="360"/>
                  <a:pt x="4" y="365"/>
                  <a:pt x="10" y="365"/>
                </a:cubicBezTo>
                <a:cubicBezTo>
                  <a:pt x="71" y="365"/>
                  <a:pt x="71" y="365"/>
                  <a:pt x="71" y="365"/>
                </a:cubicBezTo>
                <a:cubicBezTo>
                  <a:pt x="76" y="365"/>
                  <a:pt x="81" y="360"/>
                  <a:pt x="81" y="355"/>
                </a:cubicBezTo>
                <a:cubicBezTo>
                  <a:pt x="81" y="233"/>
                  <a:pt x="81" y="233"/>
                  <a:pt x="81" y="233"/>
                </a:cubicBezTo>
                <a:cubicBezTo>
                  <a:pt x="81" y="227"/>
                  <a:pt x="76" y="223"/>
                  <a:pt x="71" y="223"/>
                </a:cubicBezTo>
                <a:moveTo>
                  <a:pt x="61" y="344"/>
                </a:moveTo>
                <a:cubicBezTo>
                  <a:pt x="20" y="344"/>
                  <a:pt x="20" y="344"/>
                  <a:pt x="20" y="344"/>
                </a:cubicBezTo>
                <a:cubicBezTo>
                  <a:pt x="20" y="243"/>
                  <a:pt x="20" y="243"/>
                  <a:pt x="20" y="243"/>
                </a:cubicBezTo>
                <a:cubicBezTo>
                  <a:pt x="61" y="243"/>
                  <a:pt x="61" y="243"/>
                  <a:pt x="61" y="243"/>
                </a:cubicBezTo>
                <a:lnTo>
                  <a:pt x="61" y="344"/>
                </a:lnTo>
                <a:close/>
                <a:moveTo>
                  <a:pt x="314" y="162"/>
                </a:moveTo>
                <a:cubicBezTo>
                  <a:pt x="253" y="162"/>
                  <a:pt x="253" y="162"/>
                  <a:pt x="253" y="162"/>
                </a:cubicBezTo>
                <a:cubicBezTo>
                  <a:pt x="248" y="162"/>
                  <a:pt x="243" y="166"/>
                  <a:pt x="243" y="172"/>
                </a:cubicBezTo>
                <a:cubicBezTo>
                  <a:pt x="243" y="355"/>
                  <a:pt x="243" y="355"/>
                  <a:pt x="243" y="355"/>
                </a:cubicBezTo>
                <a:cubicBezTo>
                  <a:pt x="243" y="360"/>
                  <a:pt x="248" y="365"/>
                  <a:pt x="253" y="365"/>
                </a:cubicBezTo>
                <a:cubicBezTo>
                  <a:pt x="314" y="365"/>
                  <a:pt x="314" y="365"/>
                  <a:pt x="314" y="365"/>
                </a:cubicBezTo>
                <a:cubicBezTo>
                  <a:pt x="320" y="365"/>
                  <a:pt x="324" y="360"/>
                  <a:pt x="324" y="355"/>
                </a:cubicBezTo>
                <a:cubicBezTo>
                  <a:pt x="324" y="172"/>
                  <a:pt x="324" y="172"/>
                  <a:pt x="324" y="172"/>
                </a:cubicBezTo>
                <a:cubicBezTo>
                  <a:pt x="324" y="166"/>
                  <a:pt x="320" y="162"/>
                  <a:pt x="314" y="162"/>
                </a:cubicBezTo>
                <a:moveTo>
                  <a:pt x="304" y="344"/>
                </a:moveTo>
                <a:cubicBezTo>
                  <a:pt x="264" y="344"/>
                  <a:pt x="264" y="344"/>
                  <a:pt x="264" y="344"/>
                </a:cubicBezTo>
                <a:cubicBezTo>
                  <a:pt x="264" y="182"/>
                  <a:pt x="264" y="182"/>
                  <a:pt x="264" y="182"/>
                </a:cubicBezTo>
                <a:cubicBezTo>
                  <a:pt x="304" y="182"/>
                  <a:pt x="304" y="182"/>
                  <a:pt x="304" y="182"/>
                </a:cubicBezTo>
                <a:lnTo>
                  <a:pt x="304" y="344"/>
                </a:lnTo>
                <a:close/>
                <a:moveTo>
                  <a:pt x="193" y="40"/>
                </a:moveTo>
                <a:cubicBezTo>
                  <a:pt x="132" y="40"/>
                  <a:pt x="132" y="40"/>
                  <a:pt x="132" y="40"/>
                </a:cubicBezTo>
                <a:cubicBezTo>
                  <a:pt x="126" y="40"/>
                  <a:pt x="122" y="45"/>
                  <a:pt x="122" y="50"/>
                </a:cubicBezTo>
                <a:cubicBezTo>
                  <a:pt x="122" y="355"/>
                  <a:pt x="122" y="355"/>
                  <a:pt x="122" y="355"/>
                </a:cubicBezTo>
                <a:cubicBezTo>
                  <a:pt x="122" y="360"/>
                  <a:pt x="126" y="365"/>
                  <a:pt x="132" y="365"/>
                </a:cubicBezTo>
                <a:cubicBezTo>
                  <a:pt x="193" y="365"/>
                  <a:pt x="193" y="365"/>
                  <a:pt x="193" y="365"/>
                </a:cubicBezTo>
                <a:cubicBezTo>
                  <a:pt x="198" y="365"/>
                  <a:pt x="203" y="360"/>
                  <a:pt x="203" y="355"/>
                </a:cubicBezTo>
                <a:cubicBezTo>
                  <a:pt x="203" y="50"/>
                  <a:pt x="203" y="50"/>
                  <a:pt x="203" y="50"/>
                </a:cubicBezTo>
                <a:cubicBezTo>
                  <a:pt x="203" y="45"/>
                  <a:pt x="198" y="40"/>
                  <a:pt x="193" y="40"/>
                </a:cubicBezTo>
                <a:moveTo>
                  <a:pt x="182" y="344"/>
                </a:moveTo>
                <a:cubicBezTo>
                  <a:pt x="142" y="344"/>
                  <a:pt x="142" y="344"/>
                  <a:pt x="142" y="344"/>
                </a:cubicBezTo>
                <a:cubicBezTo>
                  <a:pt x="142" y="60"/>
                  <a:pt x="142" y="60"/>
                  <a:pt x="142" y="60"/>
                </a:cubicBezTo>
                <a:cubicBezTo>
                  <a:pt x="182" y="60"/>
                  <a:pt x="182" y="60"/>
                  <a:pt x="182" y="60"/>
                </a:cubicBezTo>
                <a:lnTo>
                  <a:pt x="182" y="344"/>
                </a:lnTo>
                <a:close/>
                <a:moveTo>
                  <a:pt x="436" y="0"/>
                </a:moveTo>
                <a:cubicBezTo>
                  <a:pt x="375" y="0"/>
                  <a:pt x="375" y="0"/>
                  <a:pt x="375" y="0"/>
                </a:cubicBezTo>
                <a:cubicBezTo>
                  <a:pt x="370" y="0"/>
                  <a:pt x="365" y="4"/>
                  <a:pt x="365" y="10"/>
                </a:cubicBezTo>
                <a:cubicBezTo>
                  <a:pt x="365" y="355"/>
                  <a:pt x="365" y="355"/>
                  <a:pt x="365" y="355"/>
                </a:cubicBezTo>
                <a:cubicBezTo>
                  <a:pt x="365" y="360"/>
                  <a:pt x="370" y="365"/>
                  <a:pt x="375" y="365"/>
                </a:cubicBezTo>
                <a:cubicBezTo>
                  <a:pt x="436" y="365"/>
                  <a:pt x="436" y="365"/>
                  <a:pt x="436" y="365"/>
                </a:cubicBezTo>
                <a:cubicBezTo>
                  <a:pt x="442" y="365"/>
                  <a:pt x="446" y="360"/>
                  <a:pt x="446" y="355"/>
                </a:cubicBezTo>
                <a:cubicBezTo>
                  <a:pt x="446" y="10"/>
                  <a:pt x="446" y="10"/>
                  <a:pt x="446" y="10"/>
                </a:cubicBezTo>
                <a:cubicBezTo>
                  <a:pt x="446" y="4"/>
                  <a:pt x="442" y="0"/>
                  <a:pt x="436" y="0"/>
                </a:cubicBezTo>
                <a:moveTo>
                  <a:pt x="426" y="344"/>
                </a:moveTo>
                <a:cubicBezTo>
                  <a:pt x="385" y="344"/>
                  <a:pt x="385" y="344"/>
                  <a:pt x="385" y="344"/>
                </a:cubicBezTo>
                <a:cubicBezTo>
                  <a:pt x="385" y="20"/>
                  <a:pt x="385" y="20"/>
                  <a:pt x="385" y="20"/>
                </a:cubicBezTo>
                <a:cubicBezTo>
                  <a:pt x="426" y="20"/>
                  <a:pt x="426" y="20"/>
                  <a:pt x="426" y="20"/>
                </a:cubicBezTo>
                <a:lnTo>
                  <a:pt x="426" y="34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8" name="Freeform 9"/>
          <p:cNvSpPr>
            <a:spLocks noChangeAspect="1" noEditPoints="1"/>
          </p:cNvSpPr>
          <p:nvPr/>
        </p:nvSpPr>
        <p:spPr bwMode="auto">
          <a:xfrm>
            <a:off x="5292080" y="2139702"/>
            <a:ext cx="675467" cy="828000"/>
          </a:xfrm>
          <a:custGeom>
            <a:avLst/>
            <a:gdLst/>
            <a:ahLst/>
            <a:cxnLst>
              <a:cxn ang="0">
                <a:pos x="213" y="335"/>
              </a:cxn>
              <a:cxn ang="0">
                <a:pos x="91" y="335"/>
              </a:cxn>
              <a:cxn ang="0">
                <a:pos x="81" y="345"/>
              </a:cxn>
              <a:cxn ang="0">
                <a:pos x="91" y="355"/>
              </a:cxn>
              <a:cxn ang="0">
                <a:pos x="213" y="355"/>
              </a:cxn>
              <a:cxn ang="0">
                <a:pos x="223" y="345"/>
              </a:cxn>
              <a:cxn ang="0">
                <a:pos x="213" y="335"/>
              </a:cxn>
              <a:cxn ang="0">
                <a:pos x="91" y="112"/>
              </a:cxn>
              <a:cxn ang="0">
                <a:pos x="142" y="112"/>
              </a:cxn>
              <a:cxn ang="0">
                <a:pos x="152" y="102"/>
              </a:cxn>
              <a:cxn ang="0">
                <a:pos x="142" y="92"/>
              </a:cxn>
              <a:cxn ang="0">
                <a:pos x="91" y="92"/>
              </a:cxn>
              <a:cxn ang="0">
                <a:pos x="81" y="102"/>
              </a:cxn>
              <a:cxn ang="0">
                <a:pos x="91" y="112"/>
              </a:cxn>
              <a:cxn ang="0">
                <a:pos x="274" y="254"/>
              </a:cxn>
              <a:cxn ang="0">
                <a:pos x="91" y="254"/>
              </a:cxn>
              <a:cxn ang="0">
                <a:pos x="81" y="264"/>
              </a:cxn>
              <a:cxn ang="0">
                <a:pos x="91" y="274"/>
              </a:cxn>
              <a:cxn ang="0">
                <a:pos x="274" y="274"/>
              </a:cxn>
              <a:cxn ang="0">
                <a:pos x="284" y="264"/>
              </a:cxn>
              <a:cxn ang="0">
                <a:pos x="274" y="254"/>
              </a:cxn>
              <a:cxn ang="0">
                <a:pos x="81" y="183"/>
              </a:cxn>
              <a:cxn ang="0">
                <a:pos x="91" y="193"/>
              </a:cxn>
              <a:cxn ang="0">
                <a:pos x="274" y="193"/>
              </a:cxn>
              <a:cxn ang="0">
                <a:pos x="284" y="183"/>
              </a:cxn>
              <a:cxn ang="0">
                <a:pos x="274" y="173"/>
              </a:cxn>
              <a:cxn ang="0">
                <a:pos x="91" y="173"/>
              </a:cxn>
              <a:cxn ang="0">
                <a:pos x="81" y="183"/>
              </a:cxn>
              <a:cxn ang="0">
                <a:pos x="264" y="0"/>
              </a:cxn>
              <a:cxn ang="0">
                <a:pos x="41" y="0"/>
              </a:cxn>
              <a:cxn ang="0">
                <a:pos x="0" y="41"/>
              </a:cxn>
              <a:cxn ang="0">
                <a:pos x="0" y="406"/>
              </a:cxn>
              <a:cxn ang="0">
                <a:pos x="41" y="447"/>
              </a:cxn>
              <a:cxn ang="0">
                <a:pos x="325" y="447"/>
              </a:cxn>
              <a:cxn ang="0">
                <a:pos x="365" y="406"/>
              </a:cxn>
              <a:cxn ang="0">
                <a:pos x="365" y="112"/>
              </a:cxn>
              <a:cxn ang="0">
                <a:pos x="264" y="0"/>
              </a:cxn>
              <a:cxn ang="0">
                <a:pos x="345" y="406"/>
              </a:cxn>
              <a:cxn ang="0">
                <a:pos x="325" y="426"/>
              </a:cxn>
              <a:cxn ang="0">
                <a:pos x="41" y="426"/>
              </a:cxn>
              <a:cxn ang="0">
                <a:pos x="20" y="406"/>
              </a:cxn>
              <a:cxn ang="0">
                <a:pos x="20" y="41"/>
              </a:cxn>
              <a:cxn ang="0">
                <a:pos x="41" y="21"/>
              </a:cxn>
              <a:cxn ang="0">
                <a:pos x="223" y="21"/>
              </a:cxn>
              <a:cxn ang="0">
                <a:pos x="223" y="122"/>
              </a:cxn>
              <a:cxn ang="0">
                <a:pos x="244" y="142"/>
              </a:cxn>
              <a:cxn ang="0">
                <a:pos x="345" y="142"/>
              </a:cxn>
              <a:cxn ang="0">
                <a:pos x="345" y="406"/>
              </a:cxn>
              <a:cxn ang="0">
                <a:pos x="244" y="122"/>
              </a:cxn>
              <a:cxn ang="0">
                <a:pos x="244" y="21"/>
              </a:cxn>
              <a:cxn ang="0">
                <a:pos x="254" y="21"/>
              </a:cxn>
              <a:cxn ang="0">
                <a:pos x="345" y="122"/>
              </a:cxn>
              <a:cxn ang="0">
                <a:pos x="244" y="122"/>
              </a:cxn>
            </a:cxnLst>
            <a:rect l="0" t="0" r="r" b="b"/>
            <a:pathLst>
              <a:path w="365" h="447">
                <a:moveTo>
                  <a:pt x="213" y="335"/>
                </a:moveTo>
                <a:cubicBezTo>
                  <a:pt x="91" y="335"/>
                  <a:pt x="91" y="335"/>
                  <a:pt x="91" y="335"/>
                </a:cubicBezTo>
                <a:cubicBezTo>
                  <a:pt x="86" y="335"/>
                  <a:pt x="81" y="340"/>
                  <a:pt x="81" y="345"/>
                </a:cubicBezTo>
                <a:cubicBezTo>
                  <a:pt x="81" y="351"/>
                  <a:pt x="86" y="355"/>
                  <a:pt x="91" y="355"/>
                </a:cubicBezTo>
                <a:cubicBezTo>
                  <a:pt x="213" y="355"/>
                  <a:pt x="213" y="355"/>
                  <a:pt x="213" y="355"/>
                </a:cubicBezTo>
                <a:cubicBezTo>
                  <a:pt x="219" y="355"/>
                  <a:pt x="223" y="351"/>
                  <a:pt x="223" y="345"/>
                </a:cubicBezTo>
                <a:cubicBezTo>
                  <a:pt x="223" y="340"/>
                  <a:pt x="219" y="335"/>
                  <a:pt x="213" y="335"/>
                </a:cubicBezTo>
                <a:moveTo>
                  <a:pt x="91" y="112"/>
                </a:moveTo>
                <a:cubicBezTo>
                  <a:pt x="142" y="112"/>
                  <a:pt x="142" y="112"/>
                  <a:pt x="142" y="112"/>
                </a:cubicBezTo>
                <a:cubicBezTo>
                  <a:pt x="148" y="112"/>
                  <a:pt x="152" y="107"/>
                  <a:pt x="152" y="102"/>
                </a:cubicBezTo>
                <a:cubicBezTo>
                  <a:pt x="152" y="96"/>
                  <a:pt x="148" y="92"/>
                  <a:pt x="142" y="92"/>
                </a:cubicBezTo>
                <a:cubicBezTo>
                  <a:pt x="91" y="92"/>
                  <a:pt x="91" y="92"/>
                  <a:pt x="91" y="92"/>
                </a:cubicBezTo>
                <a:cubicBezTo>
                  <a:pt x="86" y="92"/>
                  <a:pt x="81" y="96"/>
                  <a:pt x="81" y="102"/>
                </a:cubicBezTo>
                <a:cubicBezTo>
                  <a:pt x="81" y="107"/>
                  <a:pt x="86" y="112"/>
                  <a:pt x="91" y="112"/>
                </a:cubicBezTo>
                <a:moveTo>
                  <a:pt x="274" y="254"/>
                </a:moveTo>
                <a:cubicBezTo>
                  <a:pt x="91" y="254"/>
                  <a:pt x="91" y="254"/>
                  <a:pt x="91" y="254"/>
                </a:cubicBezTo>
                <a:cubicBezTo>
                  <a:pt x="86" y="254"/>
                  <a:pt x="81" y="258"/>
                  <a:pt x="81" y="264"/>
                </a:cubicBezTo>
                <a:cubicBezTo>
                  <a:pt x="81" y="270"/>
                  <a:pt x="86" y="274"/>
                  <a:pt x="91" y="274"/>
                </a:cubicBezTo>
                <a:cubicBezTo>
                  <a:pt x="274" y="274"/>
                  <a:pt x="274" y="274"/>
                  <a:pt x="274" y="274"/>
                </a:cubicBezTo>
                <a:cubicBezTo>
                  <a:pt x="280" y="274"/>
                  <a:pt x="284" y="270"/>
                  <a:pt x="284" y="264"/>
                </a:cubicBezTo>
                <a:cubicBezTo>
                  <a:pt x="284" y="258"/>
                  <a:pt x="280" y="254"/>
                  <a:pt x="274" y="254"/>
                </a:cubicBezTo>
                <a:moveTo>
                  <a:pt x="81" y="183"/>
                </a:moveTo>
                <a:cubicBezTo>
                  <a:pt x="81" y="188"/>
                  <a:pt x="86" y="193"/>
                  <a:pt x="91" y="193"/>
                </a:cubicBezTo>
                <a:cubicBezTo>
                  <a:pt x="274" y="193"/>
                  <a:pt x="274" y="193"/>
                  <a:pt x="274" y="193"/>
                </a:cubicBezTo>
                <a:cubicBezTo>
                  <a:pt x="280" y="193"/>
                  <a:pt x="284" y="188"/>
                  <a:pt x="284" y="183"/>
                </a:cubicBezTo>
                <a:cubicBezTo>
                  <a:pt x="284" y="177"/>
                  <a:pt x="280" y="173"/>
                  <a:pt x="274" y="173"/>
                </a:cubicBezTo>
                <a:cubicBezTo>
                  <a:pt x="91" y="173"/>
                  <a:pt x="91" y="173"/>
                  <a:pt x="91" y="173"/>
                </a:cubicBezTo>
                <a:cubicBezTo>
                  <a:pt x="86" y="173"/>
                  <a:pt x="81" y="177"/>
                  <a:pt x="81" y="183"/>
                </a:cubicBezTo>
                <a:moveTo>
                  <a:pt x="264" y="0"/>
                </a:moveTo>
                <a:cubicBezTo>
                  <a:pt x="41" y="0"/>
                  <a:pt x="41" y="0"/>
                  <a:pt x="41" y="0"/>
                </a:cubicBezTo>
                <a:cubicBezTo>
                  <a:pt x="18" y="0"/>
                  <a:pt x="0" y="18"/>
                  <a:pt x="0" y="41"/>
                </a:cubicBezTo>
                <a:cubicBezTo>
                  <a:pt x="0" y="406"/>
                  <a:pt x="0" y="406"/>
                  <a:pt x="0" y="406"/>
                </a:cubicBezTo>
                <a:cubicBezTo>
                  <a:pt x="0" y="428"/>
                  <a:pt x="18" y="447"/>
                  <a:pt x="41" y="447"/>
                </a:cubicBezTo>
                <a:cubicBezTo>
                  <a:pt x="325" y="447"/>
                  <a:pt x="325" y="447"/>
                  <a:pt x="325" y="447"/>
                </a:cubicBezTo>
                <a:cubicBezTo>
                  <a:pt x="347" y="447"/>
                  <a:pt x="365" y="428"/>
                  <a:pt x="365" y="406"/>
                </a:cubicBezTo>
                <a:cubicBezTo>
                  <a:pt x="365" y="112"/>
                  <a:pt x="365" y="112"/>
                  <a:pt x="365" y="112"/>
                </a:cubicBezTo>
                <a:lnTo>
                  <a:pt x="264" y="0"/>
                </a:lnTo>
                <a:close/>
                <a:moveTo>
                  <a:pt x="345" y="406"/>
                </a:moveTo>
                <a:cubicBezTo>
                  <a:pt x="345" y="417"/>
                  <a:pt x="336" y="426"/>
                  <a:pt x="325" y="426"/>
                </a:cubicBezTo>
                <a:cubicBezTo>
                  <a:pt x="41" y="426"/>
                  <a:pt x="41" y="426"/>
                  <a:pt x="41" y="426"/>
                </a:cubicBezTo>
                <a:cubicBezTo>
                  <a:pt x="30" y="426"/>
                  <a:pt x="20" y="417"/>
                  <a:pt x="20" y="406"/>
                </a:cubicBezTo>
                <a:cubicBezTo>
                  <a:pt x="20" y="41"/>
                  <a:pt x="20" y="41"/>
                  <a:pt x="20" y="41"/>
                </a:cubicBezTo>
                <a:cubicBezTo>
                  <a:pt x="20" y="30"/>
                  <a:pt x="30" y="21"/>
                  <a:pt x="41" y="21"/>
                </a:cubicBezTo>
                <a:cubicBezTo>
                  <a:pt x="223" y="21"/>
                  <a:pt x="223" y="21"/>
                  <a:pt x="223" y="21"/>
                </a:cubicBezTo>
                <a:cubicBezTo>
                  <a:pt x="223" y="122"/>
                  <a:pt x="223" y="122"/>
                  <a:pt x="223" y="122"/>
                </a:cubicBezTo>
                <a:cubicBezTo>
                  <a:pt x="223" y="133"/>
                  <a:pt x="232" y="142"/>
                  <a:pt x="244" y="142"/>
                </a:cubicBezTo>
                <a:cubicBezTo>
                  <a:pt x="345" y="142"/>
                  <a:pt x="345" y="142"/>
                  <a:pt x="345" y="142"/>
                </a:cubicBezTo>
                <a:lnTo>
                  <a:pt x="345" y="406"/>
                </a:lnTo>
                <a:close/>
                <a:moveTo>
                  <a:pt x="244" y="122"/>
                </a:moveTo>
                <a:cubicBezTo>
                  <a:pt x="244" y="21"/>
                  <a:pt x="244" y="21"/>
                  <a:pt x="244" y="21"/>
                </a:cubicBezTo>
                <a:cubicBezTo>
                  <a:pt x="254" y="21"/>
                  <a:pt x="254" y="21"/>
                  <a:pt x="254" y="21"/>
                </a:cubicBezTo>
                <a:cubicBezTo>
                  <a:pt x="345" y="122"/>
                  <a:pt x="345" y="122"/>
                  <a:pt x="345" y="122"/>
                </a:cubicBezTo>
                <a:lnTo>
                  <a:pt x="244" y="12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 Placeholder 31"/>
          <p:cNvSpPr>
            <a:spLocks noGrp="1"/>
          </p:cNvSpPr>
          <p:nvPr>
            <p:ph type="body" sz="quarter" idx="10"/>
          </p:nvPr>
        </p:nvSpPr>
        <p:spPr>
          <a:ln>
            <a:noFill/>
          </a:ln>
        </p:spPr>
        <p:txBody>
          <a:bodyPr/>
          <a:lstStyle/>
          <a:p>
            <a:r>
              <a:rPr lang="pl-PL" dirty="0" smtClean="0"/>
              <a:t>Wspieramy polskich eksporterów na ponad 100 rynkach</a:t>
            </a:r>
          </a:p>
        </p:txBody>
      </p:sp>
      <p:sp>
        <p:nvSpPr>
          <p:cNvPr id="180" name="Freeform 189"/>
          <p:cNvSpPr>
            <a:spLocks noEditPoints="1"/>
          </p:cNvSpPr>
          <p:nvPr/>
        </p:nvSpPr>
        <p:spPr bwMode="auto">
          <a:xfrm>
            <a:off x="3047933" y="1347614"/>
            <a:ext cx="950936" cy="501883"/>
          </a:xfrm>
          <a:custGeom>
            <a:avLst/>
            <a:gdLst/>
            <a:ahLst/>
            <a:cxnLst>
              <a:cxn ang="0">
                <a:pos x="172" y="217"/>
              </a:cxn>
              <a:cxn ang="0">
                <a:pos x="163" y="215"/>
              </a:cxn>
              <a:cxn ang="0">
                <a:pos x="526" y="196"/>
              </a:cxn>
              <a:cxn ang="0">
                <a:pos x="526" y="196"/>
              </a:cxn>
              <a:cxn ang="0">
                <a:pos x="141" y="163"/>
              </a:cxn>
              <a:cxn ang="0">
                <a:pos x="12" y="85"/>
              </a:cxn>
              <a:cxn ang="0">
                <a:pos x="663" y="47"/>
              </a:cxn>
              <a:cxn ang="0">
                <a:pos x="753" y="24"/>
              </a:cxn>
              <a:cxn ang="0">
                <a:pos x="621" y="35"/>
              </a:cxn>
              <a:cxn ang="0">
                <a:pos x="557" y="17"/>
              </a:cxn>
              <a:cxn ang="0">
                <a:pos x="604" y="2"/>
              </a:cxn>
              <a:cxn ang="0">
                <a:pos x="472" y="5"/>
              </a:cxn>
              <a:cxn ang="0">
                <a:pos x="432" y="9"/>
              </a:cxn>
              <a:cxn ang="0">
                <a:pos x="330" y="21"/>
              </a:cxn>
              <a:cxn ang="0">
                <a:pos x="229" y="21"/>
              </a:cxn>
              <a:cxn ang="0">
                <a:pos x="172" y="28"/>
              </a:cxn>
              <a:cxn ang="0">
                <a:pos x="132" y="45"/>
              </a:cxn>
              <a:cxn ang="0">
                <a:pos x="45" y="66"/>
              </a:cxn>
              <a:cxn ang="0">
                <a:pos x="33" y="83"/>
              </a:cxn>
              <a:cxn ang="0">
                <a:pos x="16" y="90"/>
              </a:cxn>
              <a:cxn ang="0">
                <a:pos x="30" y="106"/>
              </a:cxn>
              <a:cxn ang="0">
                <a:pos x="101" y="104"/>
              </a:cxn>
              <a:cxn ang="0">
                <a:pos x="158" y="132"/>
              </a:cxn>
              <a:cxn ang="0">
                <a:pos x="156" y="151"/>
              </a:cxn>
              <a:cxn ang="0">
                <a:pos x="144" y="170"/>
              </a:cxn>
              <a:cxn ang="0">
                <a:pos x="167" y="177"/>
              </a:cxn>
              <a:cxn ang="0">
                <a:pos x="184" y="180"/>
              </a:cxn>
              <a:cxn ang="0">
                <a:pos x="186" y="201"/>
              </a:cxn>
              <a:cxn ang="0">
                <a:pos x="179" y="208"/>
              </a:cxn>
              <a:cxn ang="0">
                <a:pos x="167" y="234"/>
              </a:cxn>
              <a:cxn ang="0">
                <a:pos x="151" y="243"/>
              </a:cxn>
              <a:cxn ang="0">
                <a:pos x="144" y="250"/>
              </a:cxn>
              <a:cxn ang="0">
                <a:pos x="113" y="279"/>
              </a:cxn>
              <a:cxn ang="0">
                <a:pos x="125" y="288"/>
              </a:cxn>
              <a:cxn ang="0">
                <a:pos x="125" y="307"/>
              </a:cxn>
              <a:cxn ang="0">
                <a:pos x="115" y="317"/>
              </a:cxn>
              <a:cxn ang="0">
                <a:pos x="132" y="335"/>
              </a:cxn>
              <a:cxn ang="0">
                <a:pos x="127" y="364"/>
              </a:cxn>
              <a:cxn ang="0">
                <a:pos x="158" y="378"/>
              </a:cxn>
              <a:cxn ang="0">
                <a:pos x="191" y="390"/>
              </a:cxn>
              <a:cxn ang="0">
                <a:pos x="203" y="383"/>
              </a:cxn>
              <a:cxn ang="0">
                <a:pos x="243" y="343"/>
              </a:cxn>
              <a:cxn ang="0">
                <a:pos x="271" y="314"/>
              </a:cxn>
              <a:cxn ang="0">
                <a:pos x="319" y="281"/>
              </a:cxn>
              <a:cxn ang="0">
                <a:pos x="345" y="281"/>
              </a:cxn>
              <a:cxn ang="0">
                <a:pos x="399" y="255"/>
              </a:cxn>
              <a:cxn ang="0">
                <a:pos x="453" y="239"/>
              </a:cxn>
              <a:cxn ang="0">
                <a:pos x="541" y="217"/>
              </a:cxn>
              <a:cxn ang="0">
                <a:pos x="493" y="208"/>
              </a:cxn>
              <a:cxn ang="0">
                <a:pos x="522" y="191"/>
              </a:cxn>
              <a:cxn ang="0">
                <a:pos x="567" y="194"/>
              </a:cxn>
              <a:cxn ang="0">
                <a:pos x="567" y="175"/>
              </a:cxn>
              <a:cxn ang="0">
                <a:pos x="552" y="163"/>
              </a:cxn>
              <a:cxn ang="0">
                <a:pos x="515" y="156"/>
              </a:cxn>
              <a:cxn ang="0">
                <a:pos x="557" y="146"/>
              </a:cxn>
              <a:cxn ang="0">
                <a:pos x="593" y="137"/>
              </a:cxn>
              <a:cxn ang="0">
                <a:pos x="602" y="125"/>
              </a:cxn>
              <a:cxn ang="0">
                <a:pos x="619" y="104"/>
              </a:cxn>
              <a:cxn ang="0">
                <a:pos x="654" y="87"/>
              </a:cxn>
              <a:cxn ang="0">
                <a:pos x="628" y="71"/>
              </a:cxn>
              <a:cxn ang="0">
                <a:pos x="649" y="50"/>
              </a:cxn>
              <a:cxn ang="0">
                <a:pos x="727" y="33"/>
              </a:cxn>
            </a:cxnLst>
            <a:rect l="0" t="0" r="r" b="b"/>
            <a:pathLst>
              <a:path w="756" h="399">
                <a:moveTo>
                  <a:pt x="163" y="378"/>
                </a:moveTo>
                <a:lnTo>
                  <a:pt x="156" y="380"/>
                </a:lnTo>
                <a:lnTo>
                  <a:pt x="156" y="380"/>
                </a:lnTo>
                <a:lnTo>
                  <a:pt x="158" y="380"/>
                </a:lnTo>
                <a:lnTo>
                  <a:pt x="160" y="380"/>
                </a:lnTo>
                <a:lnTo>
                  <a:pt x="160" y="380"/>
                </a:lnTo>
                <a:lnTo>
                  <a:pt x="160" y="383"/>
                </a:lnTo>
                <a:lnTo>
                  <a:pt x="165" y="380"/>
                </a:lnTo>
                <a:lnTo>
                  <a:pt x="165" y="378"/>
                </a:lnTo>
                <a:lnTo>
                  <a:pt x="165" y="378"/>
                </a:lnTo>
                <a:lnTo>
                  <a:pt x="167" y="376"/>
                </a:lnTo>
                <a:lnTo>
                  <a:pt x="163" y="378"/>
                </a:lnTo>
                <a:close/>
                <a:moveTo>
                  <a:pt x="333" y="288"/>
                </a:moveTo>
                <a:lnTo>
                  <a:pt x="330" y="288"/>
                </a:lnTo>
                <a:lnTo>
                  <a:pt x="333" y="291"/>
                </a:lnTo>
                <a:lnTo>
                  <a:pt x="333" y="291"/>
                </a:lnTo>
                <a:lnTo>
                  <a:pt x="335" y="288"/>
                </a:lnTo>
                <a:lnTo>
                  <a:pt x="335" y="288"/>
                </a:lnTo>
                <a:lnTo>
                  <a:pt x="335" y="286"/>
                </a:lnTo>
                <a:lnTo>
                  <a:pt x="333" y="288"/>
                </a:lnTo>
                <a:close/>
                <a:moveTo>
                  <a:pt x="175" y="217"/>
                </a:moveTo>
                <a:lnTo>
                  <a:pt x="177" y="217"/>
                </a:lnTo>
                <a:lnTo>
                  <a:pt x="177" y="217"/>
                </a:lnTo>
                <a:lnTo>
                  <a:pt x="177" y="215"/>
                </a:lnTo>
                <a:lnTo>
                  <a:pt x="179" y="215"/>
                </a:lnTo>
                <a:lnTo>
                  <a:pt x="182" y="213"/>
                </a:lnTo>
                <a:lnTo>
                  <a:pt x="182" y="213"/>
                </a:lnTo>
                <a:lnTo>
                  <a:pt x="182" y="213"/>
                </a:lnTo>
                <a:lnTo>
                  <a:pt x="179" y="210"/>
                </a:lnTo>
                <a:lnTo>
                  <a:pt x="177" y="210"/>
                </a:lnTo>
                <a:lnTo>
                  <a:pt x="177" y="210"/>
                </a:lnTo>
                <a:lnTo>
                  <a:pt x="175" y="213"/>
                </a:lnTo>
                <a:lnTo>
                  <a:pt x="175" y="213"/>
                </a:lnTo>
                <a:lnTo>
                  <a:pt x="172" y="215"/>
                </a:lnTo>
                <a:lnTo>
                  <a:pt x="172" y="215"/>
                </a:lnTo>
                <a:lnTo>
                  <a:pt x="172" y="217"/>
                </a:lnTo>
                <a:lnTo>
                  <a:pt x="172" y="217"/>
                </a:lnTo>
                <a:lnTo>
                  <a:pt x="172" y="217"/>
                </a:lnTo>
                <a:lnTo>
                  <a:pt x="175" y="217"/>
                </a:lnTo>
                <a:close/>
                <a:moveTo>
                  <a:pt x="130" y="210"/>
                </a:moveTo>
                <a:lnTo>
                  <a:pt x="130" y="210"/>
                </a:lnTo>
                <a:lnTo>
                  <a:pt x="127" y="210"/>
                </a:lnTo>
                <a:lnTo>
                  <a:pt x="125" y="215"/>
                </a:lnTo>
                <a:lnTo>
                  <a:pt x="125" y="215"/>
                </a:lnTo>
                <a:lnTo>
                  <a:pt x="125" y="215"/>
                </a:lnTo>
                <a:lnTo>
                  <a:pt x="125" y="217"/>
                </a:lnTo>
                <a:lnTo>
                  <a:pt x="130" y="217"/>
                </a:lnTo>
                <a:lnTo>
                  <a:pt x="134" y="217"/>
                </a:lnTo>
                <a:lnTo>
                  <a:pt x="134" y="217"/>
                </a:lnTo>
                <a:lnTo>
                  <a:pt x="137" y="217"/>
                </a:lnTo>
                <a:lnTo>
                  <a:pt x="137" y="217"/>
                </a:lnTo>
                <a:lnTo>
                  <a:pt x="137" y="217"/>
                </a:lnTo>
                <a:lnTo>
                  <a:pt x="139" y="217"/>
                </a:lnTo>
                <a:lnTo>
                  <a:pt x="139" y="220"/>
                </a:lnTo>
                <a:lnTo>
                  <a:pt x="134" y="220"/>
                </a:lnTo>
                <a:lnTo>
                  <a:pt x="134" y="220"/>
                </a:lnTo>
                <a:lnTo>
                  <a:pt x="132" y="220"/>
                </a:lnTo>
                <a:lnTo>
                  <a:pt x="132" y="220"/>
                </a:lnTo>
                <a:lnTo>
                  <a:pt x="132" y="220"/>
                </a:lnTo>
                <a:lnTo>
                  <a:pt x="132" y="222"/>
                </a:lnTo>
                <a:lnTo>
                  <a:pt x="134" y="222"/>
                </a:lnTo>
                <a:lnTo>
                  <a:pt x="134" y="222"/>
                </a:lnTo>
                <a:lnTo>
                  <a:pt x="134" y="222"/>
                </a:lnTo>
                <a:lnTo>
                  <a:pt x="137" y="222"/>
                </a:lnTo>
                <a:lnTo>
                  <a:pt x="146" y="222"/>
                </a:lnTo>
                <a:lnTo>
                  <a:pt x="149" y="220"/>
                </a:lnTo>
                <a:lnTo>
                  <a:pt x="160" y="220"/>
                </a:lnTo>
                <a:lnTo>
                  <a:pt x="163" y="217"/>
                </a:lnTo>
                <a:lnTo>
                  <a:pt x="163" y="217"/>
                </a:lnTo>
                <a:lnTo>
                  <a:pt x="165" y="215"/>
                </a:lnTo>
                <a:lnTo>
                  <a:pt x="163" y="215"/>
                </a:lnTo>
                <a:lnTo>
                  <a:pt x="163" y="215"/>
                </a:lnTo>
                <a:lnTo>
                  <a:pt x="163" y="215"/>
                </a:lnTo>
                <a:lnTo>
                  <a:pt x="165" y="215"/>
                </a:lnTo>
                <a:lnTo>
                  <a:pt x="165" y="215"/>
                </a:lnTo>
                <a:lnTo>
                  <a:pt x="165" y="213"/>
                </a:lnTo>
                <a:lnTo>
                  <a:pt x="163" y="213"/>
                </a:lnTo>
                <a:lnTo>
                  <a:pt x="160" y="213"/>
                </a:lnTo>
                <a:lnTo>
                  <a:pt x="156" y="210"/>
                </a:lnTo>
                <a:lnTo>
                  <a:pt x="153" y="208"/>
                </a:lnTo>
                <a:lnTo>
                  <a:pt x="151" y="206"/>
                </a:lnTo>
                <a:lnTo>
                  <a:pt x="151" y="206"/>
                </a:lnTo>
                <a:lnTo>
                  <a:pt x="141" y="203"/>
                </a:lnTo>
                <a:lnTo>
                  <a:pt x="139" y="203"/>
                </a:lnTo>
                <a:lnTo>
                  <a:pt x="132" y="206"/>
                </a:lnTo>
                <a:lnTo>
                  <a:pt x="132" y="206"/>
                </a:lnTo>
                <a:lnTo>
                  <a:pt x="130" y="206"/>
                </a:lnTo>
                <a:lnTo>
                  <a:pt x="130" y="206"/>
                </a:lnTo>
                <a:lnTo>
                  <a:pt x="130" y="208"/>
                </a:lnTo>
                <a:lnTo>
                  <a:pt x="130" y="208"/>
                </a:lnTo>
                <a:lnTo>
                  <a:pt x="130" y="208"/>
                </a:lnTo>
                <a:lnTo>
                  <a:pt x="132" y="210"/>
                </a:lnTo>
                <a:lnTo>
                  <a:pt x="134" y="210"/>
                </a:lnTo>
                <a:lnTo>
                  <a:pt x="134" y="210"/>
                </a:lnTo>
                <a:lnTo>
                  <a:pt x="130" y="210"/>
                </a:lnTo>
                <a:close/>
                <a:moveTo>
                  <a:pt x="179" y="194"/>
                </a:moveTo>
                <a:lnTo>
                  <a:pt x="179" y="194"/>
                </a:lnTo>
                <a:lnTo>
                  <a:pt x="179" y="194"/>
                </a:lnTo>
                <a:lnTo>
                  <a:pt x="179" y="194"/>
                </a:lnTo>
                <a:lnTo>
                  <a:pt x="177" y="191"/>
                </a:lnTo>
                <a:lnTo>
                  <a:pt x="175" y="194"/>
                </a:lnTo>
                <a:lnTo>
                  <a:pt x="175" y="194"/>
                </a:lnTo>
                <a:lnTo>
                  <a:pt x="175" y="194"/>
                </a:lnTo>
                <a:lnTo>
                  <a:pt x="175" y="194"/>
                </a:lnTo>
                <a:lnTo>
                  <a:pt x="177" y="194"/>
                </a:lnTo>
                <a:lnTo>
                  <a:pt x="179" y="194"/>
                </a:lnTo>
                <a:close/>
                <a:moveTo>
                  <a:pt x="526" y="196"/>
                </a:moveTo>
                <a:lnTo>
                  <a:pt x="526" y="196"/>
                </a:lnTo>
                <a:lnTo>
                  <a:pt x="529" y="194"/>
                </a:lnTo>
                <a:lnTo>
                  <a:pt x="526" y="194"/>
                </a:lnTo>
                <a:lnTo>
                  <a:pt x="526" y="194"/>
                </a:lnTo>
                <a:lnTo>
                  <a:pt x="526" y="191"/>
                </a:lnTo>
                <a:lnTo>
                  <a:pt x="524" y="191"/>
                </a:lnTo>
                <a:lnTo>
                  <a:pt x="524" y="191"/>
                </a:lnTo>
                <a:lnTo>
                  <a:pt x="524" y="191"/>
                </a:lnTo>
                <a:lnTo>
                  <a:pt x="515" y="194"/>
                </a:lnTo>
                <a:lnTo>
                  <a:pt x="512" y="194"/>
                </a:lnTo>
                <a:lnTo>
                  <a:pt x="508" y="194"/>
                </a:lnTo>
                <a:lnTo>
                  <a:pt x="503" y="194"/>
                </a:lnTo>
                <a:lnTo>
                  <a:pt x="501" y="194"/>
                </a:lnTo>
                <a:lnTo>
                  <a:pt x="498" y="194"/>
                </a:lnTo>
                <a:lnTo>
                  <a:pt x="498" y="194"/>
                </a:lnTo>
                <a:lnTo>
                  <a:pt x="496" y="196"/>
                </a:lnTo>
                <a:lnTo>
                  <a:pt x="496" y="196"/>
                </a:lnTo>
                <a:lnTo>
                  <a:pt x="493" y="198"/>
                </a:lnTo>
                <a:lnTo>
                  <a:pt x="493" y="198"/>
                </a:lnTo>
                <a:lnTo>
                  <a:pt x="491" y="198"/>
                </a:lnTo>
                <a:lnTo>
                  <a:pt x="491" y="201"/>
                </a:lnTo>
                <a:lnTo>
                  <a:pt x="491" y="201"/>
                </a:lnTo>
                <a:lnTo>
                  <a:pt x="491" y="201"/>
                </a:lnTo>
                <a:lnTo>
                  <a:pt x="491" y="201"/>
                </a:lnTo>
                <a:lnTo>
                  <a:pt x="496" y="201"/>
                </a:lnTo>
                <a:lnTo>
                  <a:pt x="503" y="201"/>
                </a:lnTo>
                <a:lnTo>
                  <a:pt x="510" y="201"/>
                </a:lnTo>
                <a:lnTo>
                  <a:pt x="512" y="201"/>
                </a:lnTo>
                <a:lnTo>
                  <a:pt x="515" y="201"/>
                </a:lnTo>
                <a:lnTo>
                  <a:pt x="515" y="201"/>
                </a:lnTo>
                <a:lnTo>
                  <a:pt x="517" y="201"/>
                </a:lnTo>
                <a:lnTo>
                  <a:pt x="519" y="198"/>
                </a:lnTo>
                <a:lnTo>
                  <a:pt x="522" y="198"/>
                </a:lnTo>
                <a:lnTo>
                  <a:pt x="526" y="198"/>
                </a:lnTo>
                <a:lnTo>
                  <a:pt x="526" y="198"/>
                </a:lnTo>
                <a:lnTo>
                  <a:pt x="526" y="196"/>
                </a:lnTo>
                <a:lnTo>
                  <a:pt x="526" y="196"/>
                </a:lnTo>
                <a:lnTo>
                  <a:pt x="526" y="196"/>
                </a:lnTo>
                <a:lnTo>
                  <a:pt x="526" y="196"/>
                </a:lnTo>
                <a:lnTo>
                  <a:pt x="526" y="196"/>
                </a:lnTo>
                <a:close/>
                <a:moveTo>
                  <a:pt x="156" y="191"/>
                </a:moveTo>
                <a:lnTo>
                  <a:pt x="156" y="191"/>
                </a:lnTo>
                <a:lnTo>
                  <a:pt x="158" y="191"/>
                </a:lnTo>
                <a:lnTo>
                  <a:pt x="158" y="191"/>
                </a:lnTo>
                <a:lnTo>
                  <a:pt x="158" y="189"/>
                </a:lnTo>
                <a:lnTo>
                  <a:pt x="158" y="189"/>
                </a:lnTo>
                <a:lnTo>
                  <a:pt x="160" y="189"/>
                </a:lnTo>
                <a:lnTo>
                  <a:pt x="158" y="187"/>
                </a:lnTo>
                <a:lnTo>
                  <a:pt x="158" y="187"/>
                </a:lnTo>
                <a:lnTo>
                  <a:pt x="158" y="187"/>
                </a:lnTo>
                <a:lnTo>
                  <a:pt x="153" y="189"/>
                </a:lnTo>
                <a:lnTo>
                  <a:pt x="153" y="189"/>
                </a:lnTo>
                <a:lnTo>
                  <a:pt x="151" y="189"/>
                </a:lnTo>
                <a:lnTo>
                  <a:pt x="151" y="191"/>
                </a:lnTo>
                <a:lnTo>
                  <a:pt x="153" y="191"/>
                </a:lnTo>
                <a:lnTo>
                  <a:pt x="156" y="191"/>
                </a:lnTo>
                <a:close/>
                <a:moveTo>
                  <a:pt x="144" y="165"/>
                </a:moveTo>
                <a:lnTo>
                  <a:pt x="146" y="165"/>
                </a:lnTo>
                <a:lnTo>
                  <a:pt x="146" y="165"/>
                </a:lnTo>
                <a:lnTo>
                  <a:pt x="146" y="165"/>
                </a:lnTo>
                <a:lnTo>
                  <a:pt x="146" y="165"/>
                </a:lnTo>
                <a:lnTo>
                  <a:pt x="151" y="163"/>
                </a:lnTo>
                <a:lnTo>
                  <a:pt x="153" y="163"/>
                </a:lnTo>
                <a:lnTo>
                  <a:pt x="156" y="161"/>
                </a:lnTo>
                <a:lnTo>
                  <a:pt x="156" y="161"/>
                </a:lnTo>
                <a:lnTo>
                  <a:pt x="153" y="161"/>
                </a:lnTo>
                <a:lnTo>
                  <a:pt x="153" y="161"/>
                </a:lnTo>
                <a:lnTo>
                  <a:pt x="151" y="161"/>
                </a:lnTo>
                <a:lnTo>
                  <a:pt x="149" y="161"/>
                </a:lnTo>
                <a:lnTo>
                  <a:pt x="149" y="161"/>
                </a:lnTo>
                <a:lnTo>
                  <a:pt x="149" y="161"/>
                </a:lnTo>
                <a:lnTo>
                  <a:pt x="144" y="161"/>
                </a:lnTo>
                <a:lnTo>
                  <a:pt x="141" y="163"/>
                </a:lnTo>
                <a:lnTo>
                  <a:pt x="139" y="163"/>
                </a:lnTo>
                <a:lnTo>
                  <a:pt x="139" y="163"/>
                </a:lnTo>
                <a:lnTo>
                  <a:pt x="141" y="163"/>
                </a:lnTo>
                <a:lnTo>
                  <a:pt x="144" y="163"/>
                </a:lnTo>
                <a:lnTo>
                  <a:pt x="144" y="163"/>
                </a:lnTo>
                <a:lnTo>
                  <a:pt x="144" y="163"/>
                </a:lnTo>
                <a:lnTo>
                  <a:pt x="144" y="163"/>
                </a:lnTo>
                <a:lnTo>
                  <a:pt x="144" y="165"/>
                </a:lnTo>
                <a:close/>
                <a:moveTo>
                  <a:pt x="649" y="123"/>
                </a:moveTo>
                <a:lnTo>
                  <a:pt x="649" y="120"/>
                </a:lnTo>
                <a:lnTo>
                  <a:pt x="649" y="120"/>
                </a:lnTo>
                <a:lnTo>
                  <a:pt x="649" y="118"/>
                </a:lnTo>
                <a:lnTo>
                  <a:pt x="645" y="118"/>
                </a:lnTo>
                <a:lnTo>
                  <a:pt x="642" y="118"/>
                </a:lnTo>
                <a:lnTo>
                  <a:pt x="640" y="118"/>
                </a:lnTo>
                <a:lnTo>
                  <a:pt x="638" y="118"/>
                </a:lnTo>
                <a:lnTo>
                  <a:pt x="635" y="120"/>
                </a:lnTo>
                <a:lnTo>
                  <a:pt x="635" y="123"/>
                </a:lnTo>
                <a:lnTo>
                  <a:pt x="638" y="125"/>
                </a:lnTo>
                <a:lnTo>
                  <a:pt x="642" y="125"/>
                </a:lnTo>
                <a:lnTo>
                  <a:pt x="652" y="125"/>
                </a:lnTo>
                <a:lnTo>
                  <a:pt x="654" y="123"/>
                </a:lnTo>
                <a:lnTo>
                  <a:pt x="654" y="123"/>
                </a:lnTo>
                <a:lnTo>
                  <a:pt x="649" y="123"/>
                </a:lnTo>
                <a:close/>
                <a:moveTo>
                  <a:pt x="645" y="106"/>
                </a:moveTo>
                <a:lnTo>
                  <a:pt x="647" y="102"/>
                </a:lnTo>
                <a:lnTo>
                  <a:pt x="647" y="97"/>
                </a:lnTo>
                <a:lnTo>
                  <a:pt x="645" y="97"/>
                </a:lnTo>
                <a:lnTo>
                  <a:pt x="642" y="97"/>
                </a:lnTo>
                <a:lnTo>
                  <a:pt x="642" y="99"/>
                </a:lnTo>
                <a:lnTo>
                  <a:pt x="640" y="102"/>
                </a:lnTo>
                <a:lnTo>
                  <a:pt x="642" y="109"/>
                </a:lnTo>
                <a:lnTo>
                  <a:pt x="645" y="106"/>
                </a:lnTo>
                <a:close/>
                <a:moveTo>
                  <a:pt x="14" y="85"/>
                </a:moveTo>
                <a:lnTo>
                  <a:pt x="12" y="85"/>
                </a:lnTo>
                <a:lnTo>
                  <a:pt x="12" y="85"/>
                </a:lnTo>
                <a:lnTo>
                  <a:pt x="7" y="85"/>
                </a:lnTo>
                <a:lnTo>
                  <a:pt x="7" y="85"/>
                </a:lnTo>
                <a:lnTo>
                  <a:pt x="4" y="85"/>
                </a:lnTo>
                <a:lnTo>
                  <a:pt x="2" y="85"/>
                </a:lnTo>
                <a:lnTo>
                  <a:pt x="2" y="85"/>
                </a:lnTo>
                <a:lnTo>
                  <a:pt x="0" y="85"/>
                </a:lnTo>
                <a:lnTo>
                  <a:pt x="2" y="87"/>
                </a:lnTo>
                <a:lnTo>
                  <a:pt x="4" y="87"/>
                </a:lnTo>
                <a:lnTo>
                  <a:pt x="9" y="87"/>
                </a:lnTo>
                <a:lnTo>
                  <a:pt x="12" y="87"/>
                </a:lnTo>
                <a:lnTo>
                  <a:pt x="14" y="85"/>
                </a:lnTo>
                <a:close/>
                <a:moveTo>
                  <a:pt x="663" y="78"/>
                </a:moveTo>
                <a:lnTo>
                  <a:pt x="663" y="78"/>
                </a:lnTo>
                <a:lnTo>
                  <a:pt x="659" y="80"/>
                </a:lnTo>
                <a:lnTo>
                  <a:pt x="659" y="80"/>
                </a:lnTo>
                <a:lnTo>
                  <a:pt x="659" y="83"/>
                </a:lnTo>
                <a:lnTo>
                  <a:pt x="661" y="83"/>
                </a:lnTo>
                <a:lnTo>
                  <a:pt x="663" y="80"/>
                </a:lnTo>
                <a:lnTo>
                  <a:pt x="666" y="80"/>
                </a:lnTo>
                <a:lnTo>
                  <a:pt x="666" y="78"/>
                </a:lnTo>
                <a:lnTo>
                  <a:pt x="663" y="78"/>
                </a:lnTo>
                <a:close/>
                <a:moveTo>
                  <a:pt x="654" y="71"/>
                </a:moveTo>
                <a:lnTo>
                  <a:pt x="654" y="69"/>
                </a:lnTo>
                <a:lnTo>
                  <a:pt x="652" y="71"/>
                </a:lnTo>
                <a:lnTo>
                  <a:pt x="649" y="71"/>
                </a:lnTo>
                <a:lnTo>
                  <a:pt x="649" y="73"/>
                </a:lnTo>
                <a:lnTo>
                  <a:pt x="649" y="76"/>
                </a:lnTo>
                <a:lnTo>
                  <a:pt x="649" y="78"/>
                </a:lnTo>
                <a:lnTo>
                  <a:pt x="652" y="76"/>
                </a:lnTo>
                <a:lnTo>
                  <a:pt x="654" y="76"/>
                </a:lnTo>
                <a:lnTo>
                  <a:pt x="652" y="73"/>
                </a:lnTo>
                <a:lnTo>
                  <a:pt x="654" y="71"/>
                </a:lnTo>
                <a:lnTo>
                  <a:pt x="654" y="71"/>
                </a:lnTo>
                <a:close/>
                <a:moveTo>
                  <a:pt x="675" y="45"/>
                </a:moveTo>
                <a:lnTo>
                  <a:pt x="668" y="47"/>
                </a:lnTo>
                <a:lnTo>
                  <a:pt x="663" y="47"/>
                </a:lnTo>
                <a:lnTo>
                  <a:pt x="661" y="50"/>
                </a:lnTo>
                <a:lnTo>
                  <a:pt x="661" y="50"/>
                </a:lnTo>
                <a:lnTo>
                  <a:pt x="666" y="50"/>
                </a:lnTo>
                <a:lnTo>
                  <a:pt x="673" y="50"/>
                </a:lnTo>
                <a:lnTo>
                  <a:pt x="678" y="50"/>
                </a:lnTo>
                <a:lnTo>
                  <a:pt x="680" y="47"/>
                </a:lnTo>
                <a:lnTo>
                  <a:pt x="680" y="45"/>
                </a:lnTo>
                <a:lnTo>
                  <a:pt x="675" y="45"/>
                </a:lnTo>
                <a:close/>
                <a:moveTo>
                  <a:pt x="673" y="21"/>
                </a:moveTo>
                <a:lnTo>
                  <a:pt x="675" y="21"/>
                </a:lnTo>
                <a:lnTo>
                  <a:pt x="678" y="21"/>
                </a:lnTo>
                <a:lnTo>
                  <a:pt x="675" y="19"/>
                </a:lnTo>
                <a:lnTo>
                  <a:pt x="673" y="19"/>
                </a:lnTo>
                <a:lnTo>
                  <a:pt x="671" y="17"/>
                </a:lnTo>
                <a:lnTo>
                  <a:pt x="668" y="17"/>
                </a:lnTo>
                <a:lnTo>
                  <a:pt x="668" y="19"/>
                </a:lnTo>
                <a:lnTo>
                  <a:pt x="668" y="19"/>
                </a:lnTo>
                <a:lnTo>
                  <a:pt x="671" y="21"/>
                </a:lnTo>
                <a:lnTo>
                  <a:pt x="673" y="21"/>
                </a:lnTo>
                <a:close/>
                <a:moveTo>
                  <a:pt x="373" y="17"/>
                </a:moveTo>
                <a:lnTo>
                  <a:pt x="380" y="17"/>
                </a:lnTo>
                <a:lnTo>
                  <a:pt x="382" y="19"/>
                </a:lnTo>
                <a:lnTo>
                  <a:pt x="385" y="19"/>
                </a:lnTo>
                <a:lnTo>
                  <a:pt x="387" y="17"/>
                </a:lnTo>
                <a:lnTo>
                  <a:pt x="389" y="14"/>
                </a:lnTo>
                <a:lnTo>
                  <a:pt x="389" y="14"/>
                </a:lnTo>
                <a:lnTo>
                  <a:pt x="385" y="12"/>
                </a:lnTo>
                <a:lnTo>
                  <a:pt x="375" y="9"/>
                </a:lnTo>
                <a:lnTo>
                  <a:pt x="371" y="12"/>
                </a:lnTo>
                <a:lnTo>
                  <a:pt x="364" y="12"/>
                </a:lnTo>
                <a:lnTo>
                  <a:pt x="364" y="12"/>
                </a:lnTo>
                <a:lnTo>
                  <a:pt x="364" y="12"/>
                </a:lnTo>
                <a:lnTo>
                  <a:pt x="368" y="14"/>
                </a:lnTo>
                <a:lnTo>
                  <a:pt x="373" y="17"/>
                </a:lnTo>
                <a:close/>
                <a:moveTo>
                  <a:pt x="756" y="26"/>
                </a:moveTo>
                <a:lnTo>
                  <a:pt x="753" y="24"/>
                </a:lnTo>
                <a:lnTo>
                  <a:pt x="749" y="24"/>
                </a:lnTo>
                <a:lnTo>
                  <a:pt x="746" y="24"/>
                </a:lnTo>
                <a:lnTo>
                  <a:pt x="741" y="24"/>
                </a:lnTo>
                <a:lnTo>
                  <a:pt x="732" y="21"/>
                </a:lnTo>
                <a:lnTo>
                  <a:pt x="727" y="21"/>
                </a:lnTo>
                <a:lnTo>
                  <a:pt x="715" y="21"/>
                </a:lnTo>
                <a:lnTo>
                  <a:pt x="713" y="21"/>
                </a:lnTo>
                <a:lnTo>
                  <a:pt x="711" y="21"/>
                </a:lnTo>
                <a:lnTo>
                  <a:pt x="706" y="21"/>
                </a:lnTo>
                <a:lnTo>
                  <a:pt x="706" y="21"/>
                </a:lnTo>
                <a:lnTo>
                  <a:pt x="704" y="21"/>
                </a:lnTo>
                <a:lnTo>
                  <a:pt x="701" y="24"/>
                </a:lnTo>
                <a:lnTo>
                  <a:pt x="699" y="24"/>
                </a:lnTo>
                <a:lnTo>
                  <a:pt x="694" y="26"/>
                </a:lnTo>
                <a:lnTo>
                  <a:pt x="692" y="26"/>
                </a:lnTo>
                <a:lnTo>
                  <a:pt x="692" y="26"/>
                </a:lnTo>
                <a:lnTo>
                  <a:pt x="687" y="26"/>
                </a:lnTo>
                <a:lnTo>
                  <a:pt x="685" y="26"/>
                </a:lnTo>
                <a:lnTo>
                  <a:pt x="682" y="26"/>
                </a:lnTo>
                <a:lnTo>
                  <a:pt x="680" y="26"/>
                </a:lnTo>
                <a:lnTo>
                  <a:pt x="678" y="26"/>
                </a:lnTo>
                <a:lnTo>
                  <a:pt x="675" y="26"/>
                </a:lnTo>
                <a:lnTo>
                  <a:pt x="671" y="26"/>
                </a:lnTo>
                <a:lnTo>
                  <a:pt x="671" y="24"/>
                </a:lnTo>
                <a:lnTo>
                  <a:pt x="666" y="24"/>
                </a:lnTo>
                <a:lnTo>
                  <a:pt x="661" y="26"/>
                </a:lnTo>
                <a:lnTo>
                  <a:pt x="649" y="28"/>
                </a:lnTo>
                <a:lnTo>
                  <a:pt x="649" y="28"/>
                </a:lnTo>
                <a:lnTo>
                  <a:pt x="645" y="28"/>
                </a:lnTo>
                <a:lnTo>
                  <a:pt x="642" y="31"/>
                </a:lnTo>
                <a:lnTo>
                  <a:pt x="635" y="31"/>
                </a:lnTo>
                <a:lnTo>
                  <a:pt x="633" y="33"/>
                </a:lnTo>
                <a:lnTo>
                  <a:pt x="623" y="33"/>
                </a:lnTo>
                <a:lnTo>
                  <a:pt x="623" y="33"/>
                </a:lnTo>
                <a:lnTo>
                  <a:pt x="623" y="35"/>
                </a:lnTo>
                <a:lnTo>
                  <a:pt x="621" y="35"/>
                </a:lnTo>
                <a:lnTo>
                  <a:pt x="619" y="35"/>
                </a:lnTo>
                <a:lnTo>
                  <a:pt x="619" y="35"/>
                </a:lnTo>
                <a:lnTo>
                  <a:pt x="621" y="33"/>
                </a:lnTo>
                <a:lnTo>
                  <a:pt x="628" y="31"/>
                </a:lnTo>
                <a:lnTo>
                  <a:pt x="630" y="31"/>
                </a:lnTo>
                <a:lnTo>
                  <a:pt x="638" y="28"/>
                </a:lnTo>
                <a:lnTo>
                  <a:pt x="640" y="28"/>
                </a:lnTo>
                <a:lnTo>
                  <a:pt x="642" y="26"/>
                </a:lnTo>
                <a:lnTo>
                  <a:pt x="647" y="24"/>
                </a:lnTo>
                <a:lnTo>
                  <a:pt x="649" y="24"/>
                </a:lnTo>
                <a:lnTo>
                  <a:pt x="649" y="21"/>
                </a:lnTo>
                <a:lnTo>
                  <a:pt x="649" y="21"/>
                </a:lnTo>
                <a:lnTo>
                  <a:pt x="649" y="19"/>
                </a:lnTo>
                <a:lnTo>
                  <a:pt x="649" y="19"/>
                </a:lnTo>
                <a:lnTo>
                  <a:pt x="649" y="19"/>
                </a:lnTo>
                <a:lnTo>
                  <a:pt x="645" y="19"/>
                </a:lnTo>
                <a:lnTo>
                  <a:pt x="635" y="19"/>
                </a:lnTo>
                <a:lnTo>
                  <a:pt x="630" y="19"/>
                </a:lnTo>
                <a:lnTo>
                  <a:pt x="628" y="19"/>
                </a:lnTo>
                <a:lnTo>
                  <a:pt x="628" y="19"/>
                </a:lnTo>
                <a:lnTo>
                  <a:pt x="626" y="19"/>
                </a:lnTo>
                <a:lnTo>
                  <a:pt x="626" y="21"/>
                </a:lnTo>
                <a:lnTo>
                  <a:pt x="623" y="21"/>
                </a:lnTo>
                <a:lnTo>
                  <a:pt x="623" y="21"/>
                </a:lnTo>
                <a:lnTo>
                  <a:pt x="621" y="24"/>
                </a:lnTo>
                <a:lnTo>
                  <a:pt x="614" y="24"/>
                </a:lnTo>
                <a:lnTo>
                  <a:pt x="612" y="21"/>
                </a:lnTo>
                <a:lnTo>
                  <a:pt x="604" y="19"/>
                </a:lnTo>
                <a:lnTo>
                  <a:pt x="586" y="19"/>
                </a:lnTo>
                <a:lnTo>
                  <a:pt x="576" y="19"/>
                </a:lnTo>
                <a:lnTo>
                  <a:pt x="562" y="19"/>
                </a:lnTo>
                <a:lnTo>
                  <a:pt x="555" y="19"/>
                </a:lnTo>
                <a:lnTo>
                  <a:pt x="552" y="19"/>
                </a:lnTo>
                <a:lnTo>
                  <a:pt x="552" y="19"/>
                </a:lnTo>
                <a:lnTo>
                  <a:pt x="555" y="17"/>
                </a:lnTo>
                <a:lnTo>
                  <a:pt x="557" y="17"/>
                </a:lnTo>
                <a:lnTo>
                  <a:pt x="621" y="17"/>
                </a:lnTo>
                <a:lnTo>
                  <a:pt x="630" y="14"/>
                </a:lnTo>
                <a:lnTo>
                  <a:pt x="638" y="14"/>
                </a:lnTo>
                <a:lnTo>
                  <a:pt x="645" y="14"/>
                </a:lnTo>
                <a:lnTo>
                  <a:pt x="649" y="12"/>
                </a:lnTo>
                <a:lnTo>
                  <a:pt x="649" y="12"/>
                </a:lnTo>
                <a:lnTo>
                  <a:pt x="649" y="12"/>
                </a:lnTo>
                <a:lnTo>
                  <a:pt x="647" y="9"/>
                </a:lnTo>
                <a:lnTo>
                  <a:pt x="647" y="9"/>
                </a:lnTo>
                <a:lnTo>
                  <a:pt x="640" y="9"/>
                </a:lnTo>
                <a:lnTo>
                  <a:pt x="630" y="9"/>
                </a:lnTo>
                <a:lnTo>
                  <a:pt x="626" y="9"/>
                </a:lnTo>
                <a:lnTo>
                  <a:pt x="626" y="9"/>
                </a:lnTo>
                <a:lnTo>
                  <a:pt x="626" y="7"/>
                </a:lnTo>
                <a:lnTo>
                  <a:pt x="621" y="7"/>
                </a:lnTo>
                <a:lnTo>
                  <a:pt x="619" y="7"/>
                </a:lnTo>
                <a:lnTo>
                  <a:pt x="616" y="7"/>
                </a:lnTo>
                <a:lnTo>
                  <a:pt x="614" y="5"/>
                </a:lnTo>
                <a:lnTo>
                  <a:pt x="602" y="5"/>
                </a:lnTo>
                <a:lnTo>
                  <a:pt x="593" y="5"/>
                </a:lnTo>
                <a:lnTo>
                  <a:pt x="583" y="5"/>
                </a:lnTo>
                <a:lnTo>
                  <a:pt x="578" y="5"/>
                </a:lnTo>
                <a:lnTo>
                  <a:pt x="569" y="5"/>
                </a:lnTo>
                <a:lnTo>
                  <a:pt x="560" y="5"/>
                </a:lnTo>
                <a:lnTo>
                  <a:pt x="555" y="5"/>
                </a:lnTo>
                <a:lnTo>
                  <a:pt x="541" y="7"/>
                </a:lnTo>
                <a:lnTo>
                  <a:pt x="538" y="7"/>
                </a:lnTo>
                <a:lnTo>
                  <a:pt x="536" y="7"/>
                </a:lnTo>
                <a:lnTo>
                  <a:pt x="538" y="5"/>
                </a:lnTo>
                <a:lnTo>
                  <a:pt x="543" y="5"/>
                </a:lnTo>
                <a:lnTo>
                  <a:pt x="560" y="5"/>
                </a:lnTo>
                <a:lnTo>
                  <a:pt x="586" y="5"/>
                </a:lnTo>
                <a:lnTo>
                  <a:pt x="602" y="5"/>
                </a:lnTo>
                <a:lnTo>
                  <a:pt x="604" y="5"/>
                </a:lnTo>
                <a:lnTo>
                  <a:pt x="607" y="2"/>
                </a:lnTo>
                <a:lnTo>
                  <a:pt x="604" y="2"/>
                </a:lnTo>
                <a:lnTo>
                  <a:pt x="593" y="2"/>
                </a:lnTo>
                <a:lnTo>
                  <a:pt x="588" y="2"/>
                </a:lnTo>
                <a:lnTo>
                  <a:pt x="578" y="2"/>
                </a:lnTo>
                <a:lnTo>
                  <a:pt x="578" y="2"/>
                </a:lnTo>
                <a:lnTo>
                  <a:pt x="574" y="0"/>
                </a:lnTo>
                <a:lnTo>
                  <a:pt x="564" y="0"/>
                </a:lnTo>
                <a:lnTo>
                  <a:pt x="555" y="0"/>
                </a:lnTo>
                <a:lnTo>
                  <a:pt x="531" y="0"/>
                </a:lnTo>
                <a:lnTo>
                  <a:pt x="526" y="0"/>
                </a:lnTo>
                <a:lnTo>
                  <a:pt x="519" y="0"/>
                </a:lnTo>
                <a:lnTo>
                  <a:pt x="517" y="0"/>
                </a:lnTo>
                <a:lnTo>
                  <a:pt x="515" y="0"/>
                </a:lnTo>
                <a:lnTo>
                  <a:pt x="512" y="0"/>
                </a:lnTo>
                <a:lnTo>
                  <a:pt x="510" y="0"/>
                </a:lnTo>
                <a:lnTo>
                  <a:pt x="505" y="0"/>
                </a:lnTo>
                <a:lnTo>
                  <a:pt x="503" y="0"/>
                </a:lnTo>
                <a:lnTo>
                  <a:pt x="491" y="0"/>
                </a:lnTo>
                <a:lnTo>
                  <a:pt x="489" y="0"/>
                </a:lnTo>
                <a:lnTo>
                  <a:pt x="489" y="0"/>
                </a:lnTo>
                <a:lnTo>
                  <a:pt x="489" y="0"/>
                </a:lnTo>
                <a:lnTo>
                  <a:pt x="489" y="0"/>
                </a:lnTo>
                <a:lnTo>
                  <a:pt x="484" y="0"/>
                </a:lnTo>
                <a:lnTo>
                  <a:pt x="479" y="0"/>
                </a:lnTo>
                <a:lnTo>
                  <a:pt x="477" y="0"/>
                </a:lnTo>
                <a:lnTo>
                  <a:pt x="477" y="0"/>
                </a:lnTo>
                <a:lnTo>
                  <a:pt x="475" y="2"/>
                </a:lnTo>
                <a:lnTo>
                  <a:pt x="472" y="2"/>
                </a:lnTo>
                <a:lnTo>
                  <a:pt x="472" y="2"/>
                </a:lnTo>
                <a:lnTo>
                  <a:pt x="467" y="2"/>
                </a:lnTo>
                <a:lnTo>
                  <a:pt x="467" y="2"/>
                </a:lnTo>
                <a:lnTo>
                  <a:pt x="465" y="2"/>
                </a:lnTo>
                <a:lnTo>
                  <a:pt x="465" y="2"/>
                </a:lnTo>
                <a:lnTo>
                  <a:pt x="465" y="2"/>
                </a:lnTo>
                <a:lnTo>
                  <a:pt x="467" y="2"/>
                </a:lnTo>
                <a:lnTo>
                  <a:pt x="472" y="5"/>
                </a:lnTo>
                <a:lnTo>
                  <a:pt x="472" y="5"/>
                </a:lnTo>
                <a:lnTo>
                  <a:pt x="472" y="5"/>
                </a:lnTo>
                <a:lnTo>
                  <a:pt x="470" y="7"/>
                </a:lnTo>
                <a:lnTo>
                  <a:pt x="470" y="7"/>
                </a:lnTo>
                <a:lnTo>
                  <a:pt x="470" y="7"/>
                </a:lnTo>
                <a:lnTo>
                  <a:pt x="467" y="7"/>
                </a:lnTo>
                <a:lnTo>
                  <a:pt x="463" y="5"/>
                </a:lnTo>
                <a:lnTo>
                  <a:pt x="458" y="5"/>
                </a:lnTo>
                <a:lnTo>
                  <a:pt x="456" y="5"/>
                </a:lnTo>
                <a:lnTo>
                  <a:pt x="453" y="2"/>
                </a:lnTo>
                <a:lnTo>
                  <a:pt x="449" y="2"/>
                </a:lnTo>
                <a:lnTo>
                  <a:pt x="444" y="2"/>
                </a:lnTo>
                <a:lnTo>
                  <a:pt x="439" y="5"/>
                </a:lnTo>
                <a:lnTo>
                  <a:pt x="434" y="5"/>
                </a:lnTo>
                <a:lnTo>
                  <a:pt x="432" y="5"/>
                </a:lnTo>
                <a:lnTo>
                  <a:pt x="432" y="5"/>
                </a:lnTo>
                <a:lnTo>
                  <a:pt x="430" y="5"/>
                </a:lnTo>
                <a:lnTo>
                  <a:pt x="427" y="5"/>
                </a:lnTo>
                <a:lnTo>
                  <a:pt x="425" y="5"/>
                </a:lnTo>
                <a:lnTo>
                  <a:pt x="420" y="2"/>
                </a:lnTo>
                <a:lnTo>
                  <a:pt x="418" y="2"/>
                </a:lnTo>
                <a:lnTo>
                  <a:pt x="415" y="5"/>
                </a:lnTo>
                <a:lnTo>
                  <a:pt x="404" y="5"/>
                </a:lnTo>
                <a:lnTo>
                  <a:pt x="399" y="5"/>
                </a:lnTo>
                <a:lnTo>
                  <a:pt x="392" y="5"/>
                </a:lnTo>
                <a:lnTo>
                  <a:pt x="389" y="7"/>
                </a:lnTo>
                <a:lnTo>
                  <a:pt x="385" y="5"/>
                </a:lnTo>
                <a:lnTo>
                  <a:pt x="380" y="5"/>
                </a:lnTo>
                <a:lnTo>
                  <a:pt x="378" y="7"/>
                </a:lnTo>
                <a:lnTo>
                  <a:pt x="380" y="9"/>
                </a:lnTo>
                <a:lnTo>
                  <a:pt x="382" y="9"/>
                </a:lnTo>
                <a:lnTo>
                  <a:pt x="389" y="9"/>
                </a:lnTo>
                <a:lnTo>
                  <a:pt x="392" y="7"/>
                </a:lnTo>
                <a:lnTo>
                  <a:pt x="394" y="7"/>
                </a:lnTo>
                <a:lnTo>
                  <a:pt x="401" y="9"/>
                </a:lnTo>
                <a:lnTo>
                  <a:pt x="430" y="9"/>
                </a:lnTo>
                <a:lnTo>
                  <a:pt x="432" y="9"/>
                </a:lnTo>
                <a:lnTo>
                  <a:pt x="430" y="9"/>
                </a:lnTo>
                <a:lnTo>
                  <a:pt x="425" y="9"/>
                </a:lnTo>
                <a:lnTo>
                  <a:pt x="423" y="9"/>
                </a:lnTo>
                <a:lnTo>
                  <a:pt x="423" y="9"/>
                </a:lnTo>
                <a:lnTo>
                  <a:pt x="420" y="9"/>
                </a:lnTo>
                <a:lnTo>
                  <a:pt x="418" y="9"/>
                </a:lnTo>
                <a:lnTo>
                  <a:pt x="389" y="9"/>
                </a:lnTo>
                <a:lnTo>
                  <a:pt x="387" y="9"/>
                </a:lnTo>
                <a:lnTo>
                  <a:pt x="385" y="9"/>
                </a:lnTo>
                <a:lnTo>
                  <a:pt x="385" y="9"/>
                </a:lnTo>
                <a:lnTo>
                  <a:pt x="394" y="12"/>
                </a:lnTo>
                <a:lnTo>
                  <a:pt x="397" y="14"/>
                </a:lnTo>
                <a:lnTo>
                  <a:pt x="394" y="14"/>
                </a:lnTo>
                <a:lnTo>
                  <a:pt x="394" y="14"/>
                </a:lnTo>
                <a:lnTo>
                  <a:pt x="392" y="17"/>
                </a:lnTo>
                <a:lnTo>
                  <a:pt x="387" y="19"/>
                </a:lnTo>
                <a:lnTo>
                  <a:pt x="387" y="19"/>
                </a:lnTo>
                <a:lnTo>
                  <a:pt x="387" y="19"/>
                </a:lnTo>
                <a:lnTo>
                  <a:pt x="387" y="21"/>
                </a:lnTo>
                <a:lnTo>
                  <a:pt x="387" y="21"/>
                </a:lnTo>
                <a:lnTo>
                  <a:pt x="385" y="21"/>
                </a:lnTo>
                <a:lnTo>
                  <a:pt x="385" y="21"/>
                </a:lnTo>
                <a:lnTo>
                  <a:pt x="382" y="21"/>
                </a:lnTo>
                <a:lnTo>
                  <a:pt x="378" y="21"/>
                </a:lnTo>
                <a:lnTo>
                  <a:pt x="366" y="19"/>
                </a:lnTo>
                <a:lnTo>
                  <a:pt x="359" y="17"/>
                </a:lnTo>
                <a:lnTo>
                  <a:pt x="345" y="14"/>
                </a:lnTo>
                <a:lnTo>
                  <a:pt x="333" y="14"/>
                </a:lnTo>
                <a:lnTo>
                  <a:pt x="323" y="14"/>
                </a:lnTo>
                <a:lnTo>
                  <a:pt x="321" y="14"/>
                </a:lnTo>
                <a:lnTo>
                  <a:pt x="321" y="14"/>
                </a:lnTo>
                <a:lnTo>
                  <a:pt x="321" y="17"/>
                </a:lnTo>
                <a:lnTo>
                  <a:pt x="323" y="17"/>
                </a:lnTo>
                <a:lnTo>
                  <a:pt x="330" y="19"/>
                </a:lnTo>
                <a:lnTo>
                  <a:pt x="330" y="21"/>
                </a:lnTo>
                <a:lnTo>
                  <a:pt x="330" y="21"/>
                </a:lnTo>
                <a:lnTo>
                  <a:pt x="328" y="21"/>
                </a:lnTo>
                <a:lnTo>
                  <a:pt x="321" y="21"/>
                </a:lnTo>
                <a:lnTo>
                  <a:pt x="316" y="21"/>
                </a:lnTo>
                <a:lnTo>
                  <a:pt x="312" y="19"/>
                </a:lnTo>
                <a:lnTo>
                  <a:pt x="309" y="19"/>
                </a:lnTo>
                <a:lnTo>
                  <a:pt x="300" y="14"/>
                </a:lnTo>
                <a:lnTo>
                  <a:pt x="297" y="14"/>
                </a:lnTo>
                <a:lnTo>
                  <a:pt x="295" y="17"/>
                </a:lnTo>
                <a:lnTo>
                  <a:pt x="293" y="17"/>
                </a:lnTo>
                <a:lnTo>
                  <a:pt x="295" y="19"/>
                </a:lnTo>
                <a:lnTo>
                  <a:pt x="293" y="19"/>
                </a:lnTo>
                <a:lnTo>
                  <a:pt x="290" y="21"/>
                </a:lnTo>
                <a:lnTo>
                  <a:pt x="290" y="21"/>
                </a:lnTo>
                <a:lnTo>
                  <a:pt x="288" y="21"/>
                </a:lnTo>
                <a:lnTo>
                  <a:pt x="286" y="24"/>
                </a:lnTo>
                <a:lnTo>
                  <a:pt x="283" y="24"/>
                </a:lnTo>
                <a:lnTo>
                  <a:pt x="283" y="24"/>
                </a:lnTo>
                <a:lnTo>
                  <a:pt x="283" y="24"/>
                </a:lnTo>
                <a:lnTo>
                  <a:pt x="288" y="19"/>
                </a:lnTo>
                <a:lnTo>
                  <a:pt x="288" y="17"/>
                </a:lnTo>
                <a:lnTo>
                  <a:pt x="288" y="17"/>
                </a:lnTo>
                <a:lnTo>
                  <a:pt x="286" y="17"/>
                </a:lnTo>
                <a:lnTo>
                  <a:pt x="283" y="14"/>
                </a:lnTo>
                <a:lnTo>
                  <a:pt x="281" y="14"/>
                </a:lnTo>
                <a:lnTo>
                  <a:pt x="278" y="14"/>
                </a:lnTo>
                <a:lnTo>
                  <a:pt x="271" y="14"/>
                </a:lnTo>
                <a:lnTo>
                  <a:pt x="269" y="17"/>
                </a:lnTo>
                <a:lnTo>
                  <a:pt x="269" y="17"/>
                </a:lnTo>
                <a:lnTo>
                  <a:pt x="260" y="17"/>
                </a:lnTo>
                <a:lnTo>
                  <a:pt x="257" y="17"/>
                </a:lnTo>
                <a:lnTo>
                  <a:pt x="243" y="17"/>
                </a:lnTo>
                <a:lnTo>
                  <a:pt x="231" y="19"/>
                </a:lnTo>
                <a:lnTo>
                  <a:pt x="224" y="19"/>
                </a:lnTo>
                <a:lnTo>
                  <a:pt x="224" y="19"/>
                </a:lnTo>
                <a:lnTo>
                  <a:pt x="227" y="21"/>
                </a:lnTo>
                <a:lnTo>
                  <a:pt x="229" y="21"/>
                </a:lnTo>
                <a:lnTo>
                  <a:pt x="231" y="21"/>
                </a:lnTo>
                <a:lnTo>
                  <a:pt x="234" y="24"/>
                </a:lnTo>
                <a:lnTo>
                  <a:pt x="241" y="26"/>
                </a:lnTo>
                <a:lnTo>
                  <a:pt x="243" y="26"/>
                </a:lnTo>
                <a:lnTo>
                  <a:pt x="245" y="26"/>
                </a:lnTo>
                <a:lnTo>
                  <a:pt x="245" y="28"/>
                </a:lnTo>
                <a:lnTo>
                  <a:pt x="243" y="28"/>
                </a:lnTo>
                <a:lnTo>
                  <a:pt x="243" y="28"/>
                </a:lnTo>
                <a:lnTo>
                  <a:pt x="241" y="26"/>
                </a:lnTo>
                <a:lnTo>
                  <a:pt x="236" y="26"/>
                </a:lnTo>
                <a:lnTo>
                  <a:pt x="234" y="24"/>
                </a:lnTo>
                <a:lnTo>
                  <a:pt x="231" y="24"/>
                </a:lnTo>
                <a:lnTo>
                  <a:pt x="229" y="24"/>
                </a:lnTo>
                <a:lnTo>
                  <a:pt x="224" y="21"/>
                </a:lnTo>
                <a:lnTo>
                  <a:pt x="222" y="21"/>
                </a:lnTo>
                <a:lnTo>
                  <a:pt x="217" y="21"/>
                </a:lnTo>
                <a:lnTo>
                  <a:pt x="215" y="19"/>
                </a:lnTo>
                <a:lnTo>
                  <a:pt x="212" y="19"/>
                </a:lnTo>
                <a:lnTo>
                  <a:pt x="210" y="21"/>
                </a:lnTo>
                <a:lnTo>
                  <a:pt x="203" y="21"/>
                </a:lnTo>
                <a:lnTo>
                  <a:pt x="201" y="21"/>
                </a:lnTo>
                <a:lnTo>
                  <a:pt x="198" y="21"/>
                </a:lnTo>
                <a:lnTo>
                  <a:pt x="198" y="24"/>
                </a:lnTo>
                <a:lnTo>
                  <a:pt x="196" y="24"/>
                </a:lnTo>
                <a:lnTo>
                  <a:pt x="196" y="26"/>
                </a:lnTo>
                <a:lnTo>
                  <a:pt x="193" y="26"/>
                </a:lnTo>
                <a:lnTo>
                  <a:pt x="193" y="28"/>
                </a:lnTo>
                <a:lnTo>
                  <a:pt x="189" y="31"/>
                </a:lnTo>
                <a:lnTo>
                  <a:pt x="186" y="31"/>
                </a:lnTo>
                <a:lnTo>
                  <a:pt x="186" y="31"/>
                </a:lnTo>
                <a:lnTo>
                  <a:pt x="184" y="31"/>
                </a:lnTo>
                <a:lnTo>
                  <a:pt x="182" y="31"/>
                </a:lnTo>
                <a:lnTo>
                  <a:pt x="182" y="31"/>
                </a:lnTo>
                <a:lnTo>
                  <a:pt x="179" y="31"/>
                </a:lnTo>
                <a:lnTo>
                  <a:pt x="175" y="28"/>
                </a:lnTo>
                <a:lnTo>
                  <a:pt x="172" y="28"/>
                </a:lnTo>
                <a:lnTo>
                  <a:pt x="170" y="31"/>
                </a:lnTo>
                <a:lnTo>
                  <a:pt x="167" y="31"/>
                </a:lnTo>
                <a:lnTo>
                  <a:pt x="165" y="31"/>
                </a:lnTo>
                <a:lnTo>
                  <a:pt x="165" y="33"/>
                </a:lnTo>
                <a:lnTo>
                  <a:pt x="165" y="33"/>
                </a:lnTo>
                <a:lnTo>
                  <a:pt x="165" y="33"/>
                </a:lnTo>
                <a:lnTo>
                  <a:pt x="163" y="33"/>
                </a:lnTo>
                <a:lnTo>
                  <a:pt x="163" y="31"/>
                </a:lnTo>
                <a:lnTo>
                  <a:pt x="160" y="31"/>
                </a:lnTo>
                <a:lnTo>
                  <a:pt x="158" y="31"/>
                </a:lnTo>
                <a:lnTo>
                  <a:pt x="151" y="33"/>
                </a:lnTo>
                <a:lnTo>
                  <a:pt x="149" y="33"/>
                </a:lnTo>
                <a:lnTo>
                  <a:pt x="141" y="35"/>
                </a:lnTo>
                <a:lnTo>
                  <a:pt x="137" y="35"/>
                </a:lnTo>
                <a:lnTo>
                  <a:pt x="132" y="38"/>
                </a:lnTo>
                <a:lnTo>
                  <a:pt x="130" y="38"/>
                </a:lnTo>
                <a:lnTo>
                  <a:pt x="130" y="38"/>
                </a:lnTo>
                <a:lnTo>
                  <a:pt x="127" y="38"/>
                </a:lnTo>
                <a:lnTo>
                  <a:pt x="123" y="38"/>
                </a:lnTo>
                <a:lnTo>
                  <a:pt x="120" y="38"/>
                </a:lnTo>
                <a:lnTo>
                  <a:pt x="113" y="40"/>
                </a:lnTo>
                <a:lnTo>
                  <a:pt x="113" y="40"/>
                </a:lnTo>
                <a:lnTo>
                  <a:pt x="108" y="43"/>
                </a:lnTo>
                <a:lnTo>
                  <a:pt x="108" y="43"/>
                </a:lnTo>
                <a:lnTo>
                  <a:pt x="108" y="45"/>
                </a:lnTo>
                <a:lnTo>
                  <a:pt x="108" y="45"/>
                </a:lnTo>
                <a:lnTo>
                  <a:pt x="108" y="45"/>
                </a:lnTo>
                <a:lnTo>
                  <a:pt x="111" y="45"/>
                </a:lnTo>
                <a:lnTo>
                  <a:pt x="115" y="45"/>
                </a:lnTo>
                <a:lnTo>
                  <a:pt x="115" y="45"/>
                </a:lnTo>
                <a:lnTo>
                  <a:pt x="120" y="45"/>
                </a:lnTo>
                <a:lnTo>
                  <a:pt x="120" y="45"/>
                </a:lnTo>
                <a:lnTo>
                  <a:pt x="125" y="45"/>
                </a:lnTo>
                <a:lnTo>
                  <a:pt x="127" y="45"/>
                </a:lnTo>
                <a:lnTo>
                  <a:pt x="130" y="45"/>
                </a:lnTo>
                <a:lnTo>
                  <a:pt x="132" y="45"/>
                </a:lnTo>
                <a:lnTo>
                  <a:pt x="134" y="45"/>
                </a:lnTo>
                <a:lnTo>
                  <a:pt x="137" y="45"/>
                </a:lnTo>
                <a:lnTo>
                  <a:pt x="139" y="45"/>
                </a:lnTo>
                <a:lnTo>
                  <a:pt x="139" y="45"/>
                </a:lnTo>
                <a:lnTo>
                  <a:pt x="141" y="45"/>
                </a:lnTo>
                <a:lnTo>
                  <a:pt x="141" y="45"/>
                </a:lnTo>
                <a:lnTo>
                  <a:pt x="137" y="45"/>
                </a:lnTo>
                <a:lnTo>
                  <a:pt x="134" y="45"/>
                </a:lnTo>
                <a:lnTo>
                  <a:pt x="132" y="47"/>
                </a:lnTo>
                <a:lnTo>
                  <a:pt x="132" y="47"/>
                </a:lnTo>
                <a:lnTo>
                  <a:pt x="130" y="47"/>
                </a:lnTo>
                <a:lnTo>
                  <a:pt x="127" y="50"/>
                </a:lnTo>
                <a:lnTo>
                  <a:pt x="123" y="52"/>
                </a:lnTo>
                <a:lnTo>
                  <a:pt x="118" y="54"/>
                </a:lnTo>
                <a:lnTo>
                  <a:pt x="115" y="57"/>
                </a:lnTo>
                <a:lnTo>
                  <a:pt x="113" y="57"/>
                </a:lnTo>
                <a:lnTo>
                  <a:pt x="108" y="59"/>
                </a:lnTo>
                <a:lnTo>
                  <a:pt x="106" y="59"/>
                </a:lnTo>
                <a:lnTo>
                  <a:pt x="104" y="59"/>
                </a:lnTo>
                <a:lnTo>
                  <a:pt x="101" y="59"/>
                </a:lnTo>
                <a:lnTo>
                  <a:pt x="99" y="59"/>
                </a:lnTo>
                <a:lnTo>
                  <a:pt x="90" y="59"/>
                </a:lnTo>
                <a:lnTo>
                  <a:pt x="87" y="59"/>
                </a:lnTo>
                <a:lnTo>
                  <a:pt x="85" y="59"/>
                </a:lnTo>
                <a:lnTo>
                  <a:pt x="82" y="59"/>
                </a:lnTo>
                <a:lnTo>
                  <a:pt x="80" y="59"/>
                </a:lnTo>
                <a:lnTo>
                  <a:pt x="75" y="61"/>
                </a:lnTo>
                <a:lnTo>
                  <a:pt x="71" y="61"/>
                </a:lnTo>
                <a:lnTo>
                  <a:pt x="66" y="61"/>
                </a:lnTo>
                <a:lnTo>
                  <a:pt x="66" y="61"/>
                </a:lnTo>
                <a:lnTo>
                  <a:pt x="68" y="64"/>
                </a:lnTo>
                <a:lnTo>
                  <a:pt x="66" y="64"/>
                </a:lnTo>
                <a:lnTo>
                  <a:pt x="66" y="64"/>
                </a:lnTo>
                <a:lnTo>
                  <a:pt x="54" y="64"/>
                </a:lnTo>
                <a:lnTo>
                  <a:pt x="47" y="66"/>
                </a:lnTo>
                <a:lnTo>
                  <a:pt x="45" y="66"/>
                </a:lnTo>
                <a:lnTo>
                  <a:pt x="42" y="66"/>
                </a:lnTo>
                <a:lnTo>
                  <a:pt x="40" y="66"/>
                </a:lnTo>
                <a:lnTo>
                  <a:pt x="35" y="66"/>
                </a:lnTo>
                <a:lnTo>
                  <a:pt x="33" y="66"/>
                </a:lnTo>
                <a:lnTo>
                  <a:pt x="30" y="66"/>
                </a:lnTo>
                <a:lnTo>
                  <a:pt x="26" y="69"/>
                </a:lnTo>
                <a:lnTo>
                  <a:pt x="21" y="69"/>
                </a:lnTo>
                <a:lnTo>
                  <a:pt x="19" y="69"/>
                </a:lnTo>
                <a:lnTo>
                  <a:pt x="14" y="71"/>
                </a:lnTo>
                <a:lnTo>
                  <a:pt x="14" y="71"/>
                </a:lnTo>
                <a:lnTo>
                  <a:pt x="14" y="71"/>
                </a:lnTo>
                <a:lnTo>
                  <a:pt x="14" y="71"/>
                </a:lnTo>
                <a:lnTo>
                  <a:pt x="14" y="71"/>
                </a:lnTo>
                <a:lnTo>
                  <a:pt x="9" y="73"/>
                </a:lnTo>
                <a:lnTo>
                  <a:pt x="9" y="73"/>
                </a:lnTo>
                <a:lnTo>
                  <a:pt x="12" y="76"/>
                </a:lnTo>
                <a:lnTo>
                  <a:pt x="14" y="76"/>
                </a:lnTo>
                <a:lnTo>
                  <a:pt x="14" y="78"/>
                </a:lnTo>
                <a:lnTo>
                  <a:pt x="14" y="78"/>
                </a:lnTo>
                <a:lnTo>
                  <a:pt x="19" y="78"/>
                </a:lnTo>
                <a:lnTo>
                  <a:pt x="21" y="78"/>
                </a:lnTo>
                <a:lnTo>
                  <a:pt x="21" y="78"/>
                </a:lnTo>
                <a:lnTo>
                  <a:pt x="23" y="78"/>
                </a:lnTo>
                <a:lnTo>
                  <a:pt x="26" y="80"/>
                </a:lnTo>
                <a:lnTo>
                  <a:pt x="28" y="80"/>
                </a:lnTo>
                <a:lnTo>
                  <a:pt x="30" y="80"/>
                </a:lnTo>
                <a:lnTo>
                  <a:pt x="33" y="78"/>
                </a:lnTo>
                <a:lnTo>
                  <a:pt x="38" y="78"/>
                </a:lnTo>
                <a:lnTo>
                  <a:pt x="38" y="78"/>
                </a:lnTo>
                <a:lnTo>
                  <a:pt x="33" y="80"/>
                </a:lnTo>
                <a:lnTo>
                  <a:pt x="28" y="80"/>
                </a:lnTo>
                <a:lnTo>
                  <a:pt x="30" y="80"/>
                </a:lnTo>
                <a:lnTo>
                  <a:pt x="33" y="80"/>
                </a:lnTo>
                <a:lnTo>
                  <a:pt x="33" y="83"/>
                </a:lnTo>
                <a:lnTo>
                  <a:pt x="33" y="83"/>
                </a:lnTo>
                <a:lnTo>
                  <a:pt x="33" y="83"/>
                </a:lnTo>
                <a:lnTo>
                  <a:pt x="40" y="85"/>
                </a:lnTo>
                <a:lnTo>
                  <a:pt x="42" y="85"/>
                </a:lnTo>
                <a:lnTo>
                  <a:pt x="42" y="85"/>
                </a:lnTo>
                <a:lnTo>
                  <a:pt x="45" y="85"/>
                </a:lnTo>
                <a:lnTo>
                  <a:pt x="47" y="83"/>
                </a:lnTo>
                <a:lnTo>
                  <a:pt x="49" y="83"/>
                </a:lnTo>
                <a:lnTo>
                  <a:pt x="52" y="83"/>
                </a:lnTo>
                <a:lnTo>
                  <a:pt x="52" y="83"/>
                </a:lnTo>
                <a:lnTo>
                  <a:pt x="54" y="83"/>
                </a:lnTo>
                <a:lnTo>
                  <a:pt x="56" y="83"/>
                </a:lnTo>
                <a:lnTo>
                  <a:pt x="56" y="83"/>
                </a:lnTo>
                <a:lnTo>
                  <a:pt x="61" y="83"/>
                </a:lnTo>
                <a:lnTo>
                  <a:pt x="64" y="83"/>
                </a:lnTo>
                <a:lnTo>
                  <a:pt x="68" y="83"/>
                </a:lnTo>
                <a:lnTo>
                  <a:pt x="71" y="80"/>
                </a:lnTo>
                <a:lnTo>
                  <a:pt x="73" y="80"/>
                </a:lnTo>
                <a:lnTo>
                  <a:pt x="75" y="80"/>
                </a:lnTo>
                <a:lnTo>
                  <a:pt x="78" y="83"/>
                </a:lnTo>
                <a:lnTo>
                  <a:pt x="78" y="83"/>
                </a:lnTo>
                <a:lnTo>
                  <a:pt x="78" y="83"/>
                </a:lnTo>
                <a:lnTo>
                  <a:pt x="75" y="85"/>
                </a:lnTo>
                <a:lnTo>
                  <a:pt x="73" y="85"/>
                </a:lnTo>
                <a:lnTo>
                  <a:pt x="73" y="87"/>
                </a:lnTo>
                <a:lnTo>
                  <a:pt x="73" y="87"/>
                </a:lnTo>
                <a:lnTo>
                  <a:pt x="73" y="87"/>
                </a:lnTo>
                <a:lnTo>
                  <a:pt x="71" y="87"/>
                </a:lnTo>
                <a:lnTo>
                  <a:pt x="68" y="85"/>
                </a:lnTo>
                <a:lnTo>
                  <a:pt x="61" y="85"/>
                </a:lnTo>
                <a:lnTo>
                  <a:pt x="54" y="85"/>
                </a:lnTo>
                <a:lnTo>
                  <a:pt x="47" y="87"/>
                </a:lnTo>
                <a:lnTo>
                  <a:pt x="45" y="87"/>
                </a:lnTo>
                <a:lnTo>
                  <a:pt x="40" y="90"/>
                </a:lnTo>
                <a:lnTo>
                  <a:pt x="33" y="87"/>
                </a:lnTo>
                <a:lnTo>
                  <a:pt x="21" y="90"/>
                </a:lnTo>
                <a:lnTo>
                  <a:pt x="16" y="90"/>
                </a:lnTo>
                <a:lnTo>
                  <a:pt x="16" y="90"/>
                </a:lnTo>
                <a:lnTo>
                  <a:pt x="14" y="90"/>
                </a:lnTo>
                <a:lnTo>
                  <a:pt x="12" y="90"/>
                </a:lnTo>
                <a:lnTo>
                  <a:pt x="12" y="92"/>
                </a:lnTo>
                <a:lnTo>
                  <a:pt x="12" y="92"/>
                </a:lnTo>
                <a:lnTo>
                  <a:pt x="14" y="92"/>
                </a:lnTo>
                <a:lnTo>
                  <a:pt x="14" y="92"/>
                </a:lnTo>
                <a:lnTo>
                  <a:pt x="14" y="95"/>
                </a:lnTo>
                <a:lnTo>
                  <a:pt x="14" y="95"/>
                </a:lnTo>
                <a:lnTo>
                  <a:pt x="14" y="95"/>
                </a:lnTo>
                <a:lnTo>
                  <a:pt x="14" y="95"/>
                </a:lnTo>
                <a:lnTo>
                  <a:pt x="16" y="95"/>
                </a:lnTo>
                <a:lnTo>
                  <a:pt x="19" y="95"/>
                </a:lnTo>
                <a:lnTo>
                  <a:pt x="28" y="92"/>
                </a:lnTo>
                <a:lnTo>
                  <a:pt x="28" y="92"/>
                </a:lnTo>
                <a:lnTo>
                  <a:pt x="26" y="92"/>
                </a:lnTo>
                <a:lnTo>
                  <a:pt x="23" y="95"/>
                </a:lnTo>
                <a:lnTo>
                  <a:pt x="23" y="95"/>
                </a:lnTo>
                <a:lnTo>
                  <a:pt x="23" y="95"/>
                </a:lnTo>
                <a:lnTo>
                  <a:pt x="23" y="97"/>
                </a:lnTo>
                <a:lnTo>
                  <a:pt x="23" y="97"/>
                </a:lnTo>
                <a:lnTo>
                  <a:pt x="28" y="97"/>
                </a:lnTo>
                <a:lnTo>
                  <a:pt x="35" y="97"/>
                </a:lnTo>
                <a:lnTo>
                  <a:pt x="42" y="97"/>
                </a:lnTo>
                <a:lnTo>
                  <a:pt x="42" y="97"/>
                </a:lnTo>
                <a:lnTo>
                  <a:pt x="42" y="97"/>
                </a:lnTo>
                <a:lnTo>
                  <a:pt x="40" y="97"/>
                </a:lnTo>
                <a:lnTo>
                  <a:pt x="35" y="99"/>
                </a:lnTo>
                <a:lnTo>
                  <a:pt x="33" y="99"/>
                </a:lnTo>
                <a:lnTo>
                  <a:pt x="23" y="102"/>
                </a:lnTo>
                <a:lnTo>
                  <a:pt x="21" y="102"/>
                </a:lnTo>
                <a:lnTo>
                  <a:pt x="21" y="102"/>
                </a:lnTo>
                <a:lnTo>
                  <a:pt x="21" y="102"/>
                </a:lnTo>
                <a:lnTo>
                  <a:pt x="23" y="104"/>
                </a:lnTo>
                <a:lnTo>
                  <a:pt x="28" y="104"/>
                </a:lnTo>
                <a:lnTo>
                  <a:pt x="28" y="106"/>
                </a:lnTo>
                <a:lnTo>
                  <a:pt x="30" y="106"/>
                </a:lnTo>
                <a:lnTo>
                  <a:pt x="33" y="106"/>
                </a:lnTo>
                <a:lnTo>
                  <a:pt x="47" y="109"/>
                </a:lnTo>
                <a:lnTo>
                  <a:pt x="49" y="109"/>
                </a:lnTo>
                <a:lnTo>
                  <a:pt x="49" y="106"/>
                </a:lnTo>
                <a:lnTo>
                  <a:pt x="47" y="106"/>
                </a:lnTo>
                <a:lnTo>
                  <a:pt x="47" y="104"/>
                </a:lnTo>
                <a:lnTo>
                  <a:pt x="49" y="104"/>
                </a:lnTo>
                <a:lnTo>
                  <a:pt x="52" y="104"/>
                </a:lnTo>
                <a:lnTo>
                  <a:pt x="52" y="106"/>
                </a:lnTo>
                <a:lnTo>
                  <a:pt x="54" y="106"/>
                </a:lnTo>
                <a:lnTo>
                  <a:pt x="54" y="106"/>
                </a:lnTo>
                <a:lnTo>
                  <a:pt x="56" y="106"/>
                </a:lnTo>
                <a:lnTo>
                  <a:pt x="61" y="104"/>
                </a:lnTo>
                <a:lnTo>
                  <a:pt x="64" y="104"/>
                </a:lnTo>
                <a:lnTo>
                  <a:pt x="64" y="104"/>
                </a:lnTo>
                <a:lnTo>
                  <a:pt x="64" y="104"/>
                </a:lnTo>
                <a:lnTo>
                  <a:pt x="66" y="106"/>
                </a:lnTo>
                <a:lnTo>
                  <a:pt x="66" y="106"/>
                </a:lnTo>
                <a:lnTo>
                  <a:pt x="68" y="106"/>
                </a:lnTo>
                <a:lnTo>
                  <a:pt x="68" y="106"/>
                </a:lnTo>
                <a:lnTo>
                  <a:pt x="68" y="106"/>
                </a:lnTo>
                <a:lnTo>
                  <a:pt x="73" y="106"/>
                </a:lnTo>
                <a:lnTo>
                  <a:pt x="75" y="106"/>
                </a:lnTo>
                <a:lnTo>
                  <a:pt x="78" y="104"/>
                </a:lnTo>
                <a:lnTo>
                  <a:pt x="80" y="104"/>
                </a:lnTo>
                <a:lnTo>
                  <a:pt x="82" y="104"/>
                </a:lnTo>
                <a:lnTo>
                  <a:pt x="85" y="104"/>
                </a:lnTo>
                <a:lnTo>
                  <a:pt x="85" y="104"/>
                </a:lnTo>
                <a:lnTo>
                  <a:pt x="85" y="104"/>
                </a:lnTo>
                <a:lnTo>
                  <a:pt x="87" y="104"/>
                </a:lnTo>
                <a:lnTo>
                  <a:pt x="87" y="104"/>
                </a:lnTo>
                <a:lnTo>
                  <a:pt x="92" y="104"/>
                </a:lnTo>
                <a:lnTo>
                  <a:pt x="94" y="102"/>
                </a:lnTo>
                <a:lnTo>
                  <a:pt x="97" y="102"/>
                </a:lnTo>
                <a:lnTo>
                  <a:pt x="99" y="102"/>
                </a:lnTo>
                <a:lnTo>
                  <a:pt x="101" y="104"/>
                </a:lnTo>
                <a:lnTo>
                  <a:pt x="101" y="104"/>
                </a:lnTo>
                <a:lnTo>
                  <a:pt x="106" y="104"/>
                </a:lnTo>
                <a:lnTo>
                  <a:pt x="111" y="104"/>
                </a:lnTo>
                <a:lnTo>
                  <a:pt x="115" y="104"/>
                </a:lnTo>
                <a:lnTo>
                  <a:pt x="118" y="104"/>
                </a:lnTo>
                <a:lnTo>
                  <a:pt x="120" y="106"/>
                </a:lnTo>
                <a:lnTo>
                  <a:pt x="123" y="106"/>
                </a:lnTo>
                <a:lnTo>
                  <a:pt x="130" y="109"/>
                </a:lnTo>
                <a:lnTo>
                  <a:pt x="134" y="109"/>
                </a:lnTo>
                <a:lnTo>
                  <a:pt x="137" y="111"/>
                </a:lnTo>
                <a:lnTo>
                  <a:pt x="139" y="111"/>
                </a:lnTo>
                <a:lnTo>
                  <a:pt x="141" y="111"/>
                </a:lnTo>
                <a:lnTo>
                  <a:pt x="144" y="113"/>
                </a:lnTo>
                <a:lnTo>
                  <a:pt x="146" y="113"/>
                </a:lnTo>
                <a:lnTo>
                  <a:pt x="146" y="113"/>
                </a:lnTo>
                <a:lnTo>
                  <a:pt x="149" y="113"/>
                </a:lnTo>
                <a:lnTo>
                  <a:pt x="149" y="116"/>
                </a:lnTo>
                <a:lnTo>
                  <a:pt x="146" y="116"/>
                </a:lnTo>
                <a:lnTo>
                  <a:pt x="141" y="118"/>
                </a:lnTo>
                <a:lnTo>
                  <a:pt x="141" y="118"/>
                </a:lnTo>
                <a:lnTo>
                  <a:pt x="144" y="120"/>
                </a:lnTo>
                <a:lnTo>
                  <a:pt x="146" y="120"/>
                </a:lnTo>
                <a:lnTo>
                  <a:pt x="146" y="120"/>
                </a:lnTo>
                <a:lnTo>
                  <a:pt x="146" y="123"/>
                </a:lnTo>
                <a:lnTo>
                  <a:pt x="146" y="123"/>
                </a:lnTo>
                <a:lnTo>
                  <a:pt x="151" y="125"/>
                </a:lnTo>
                <a:lnTo>
                  <a:pt x="153" y="125"/>
                </a:lnTo>
                <a:lnTo>
                  <a:pt x="153" y="128"/>
                </a:lnTo>
                <a:lnTo>
                  <a:pt x="156" y="128"/>
                </a:lnTo>
                <a:lnTo>
                  <a:pt x="156" y="128"/>
                </a:lnTo>
                <a:lnTo>
                  <a:pt x="156" y="130"/>
                </a:lnTo>
                <a:lnTo>
                  <a:pt x="156" y="130"/>
                </a:lnTo>
                <a:lnTo>
                  <a:pt x="158" y="130"/>
                </a:lnTo>
                <a:lnTo>
                  <a:pt x="160" y="132"/>
                </a:lnTo>
                <a:lnTo>
                  <a:pt x="158" y="132"/>
                </a:lnTo>
                <a:lnTo>
                  <a:pt x="158" y="132"/>
                </a:lnTo>
                <a:lnTo>
                  <a:pt x="156" y="132"/>
                </a:lnTo>
                <a:lnTo>
                  <a:pt x="153" y="135"/>
                </a:lnTo>
                <a:lnTo>
                  <a:pt x="153" y="135"/>
                </a:lnTo>
                <a:lnTo>
                  <a:pt x="153" y="135"/>
                </a:lnTo>
                <a:lnTo>
                  <a:pt x="153" y="137"/>
                </a:lnTo>
                <a:lnTo>
                  <a:pt x="151" y="137"/>
                </a:lnTo>
                <a:lnTo>
                  <a:pt x="149" y="137"/>
                </a:lnTo>
                <a:lnTo>
                  <a:pt x="146" y="139"/>
                </a:lnTo>
                <a:lnTo>
                  <a:pt x="144" y="139"/>
                </a:lnTo>
                <a:lnTo>
                  <a:pt x="144" y="139"/>
                </a:lnTo>
                <a:lnTo>
                  <a:pt x="146" y="139"/>
                </a:lnTo>
                <a:lnTo>
                  <a:pt x="151" y="139"/>
                </a:lnTo>
                <a:lnTo>
                  <a:pt x="153" y="137"/>
                </a:lnTo>
                <a:lnTo>
                  <a:pt x="156" y="137"/>
                </a:lnTo>
                <a:lnTo>
                  <a:pt x="156" y="137"/>
                </a:lnTo>
                <a:lnTo>
                  <a:pt x="156" y="139"/>
                </a:lnTo>
                <a:lnTo>
                  <a:pt x="156" y="139"/>
                </a:lnTo>
                <a:lnTo>
                  <a:pt x="156" y="142"/>
                </a:lnTo>
                <a:lnTo>
                  <a:pt x="158" y="142"/>
                </a:lnTo>
                <a:lnTo>
                  <a:pt x="158" y="142"/>
                </a:lnTo>
                <a:lnTo>
                  <a:pt x="156" y="142"/>
                </a:lnTo>
                <a:lnTo>
                  <a:pt x="158" y="142"/>
                </a:lnTo>
                <a:lnTo>
                  <a:pt x="158" y="144"/>
                </a:lnTo>
                <a:lnTo>
                  <a:pt x="156" y="144"/>
                </a:lnTo>
                <a:lnTo>
                  <a:pt x="156" y="144"/>
                </a:lnTo>
                <a:lnTo>
                  <a:pt x="156" y="144"/>
                </a:lnTo>
                <a:lnTo>
                  <a:pt x="153" y="146"/>
                </a:lnTo>
                <a:lnTo>
                  <a:pt x="151" y="146"/>
                </a:lnTo>
                <a:lnTo>
                  <a:pt x="151" y="149"/>
                </a:lnTo>
                <a:lnTo>
                  <a:pt x="151" y="149"/>
                </a:lnTo>
                <a:lnTo>
                  <a:pt x="153" y="149"/>
                </a:lnTo>
                <a:lnTo>
                  <a:pt x="153" y="149"/>
                </a:lnTo>
                <a:lnTo>
                  <a:pt x="153" y="149"/>
                </a:lnTo>
                <a:lnTo>
                  <a:pt x="153" y="151"/>
                </a:lnTo>
                <a:lnTo>
                  <a:pt x="153" y="151"/>
                </a:lnTo>
                <a:lnTo>
                  <a:pt x="156" y="151"/>
                </a:lnTo>
                <a:lnTo>
                  <a:pt x="158" y="149"/>
                </a:lnTo>
                <a:lnTo>
                  <a:pt x="158" y="151"/>
                </a:lnTo>
                <a:lnTo>
                  <a:pt x="158" y="151"/>
                </a:lnTo>
                <a:lnTo>
                  <a:pt x="158" y="154"/>
                </a:lnTo>
                <a:lnTo>
                  <a:pt x="156" y="154"/>
                </a:lnTo>
                <a:lnTo>
                  <a:pt x="156" y="156"/>
                </a:lnTo>
                <a:lnTo>
                  <a:pt x="153" y="156"/>
                </a:lnTo>
                <a:lnTo>
                  <a:pt x="151" y="156"/>
                </a:lnTo>
                <a:lnTo>
                  <a:pt x="151" y="156"/>
                </a:lnTo>
                <a:lnTo>
                  <a:pt x="151" y="158"/>
                </a:lnTo>
                <a:lnTo>
                  <a:pt x="151" y="158"/>
                </a:lnTo>
                <a:lnTo>
                  <a:pt x="151" y="158"/>
                </a:lnTo>
                <a:lnTo>
                  <a:pt x="153" y="158"/>
                </a:lnTo>
                <a:lnTo>
                  <a:pt x="153" y="158"/>
                </a:lnTo>
                <a:lnTo>
                  <a:pt x="153" y="158"/>
                </a:lnTo>
                <a:lnTo>
                  <a:pt x="156" y="158"/>
                </a:lnTo>
                <a:lnTo>
                  <a:pt x="156" y="158"/>
                </a:lnTo>
                <a:lnTo>
                  <a:pt x="158" y="158"/>
                </a:lnTo>
                <a:lnTo>
                  <a:pt x="160" y="158"/>
                </a:lnTo>
                <a:lnTo>
                  <a:pt x="160" y="158"/>
                </a:lnTo>
                <a:lnTo>
                  <a:pt x="160" y="161"/>
                </a:lnTo>
                <a:lnTo>
                  <a:pt x="160" y="161"/>
                </a:lnTo>
                <a:lnTo>
                  <a:pt x="160" y="161"/>
                </a:lnTo>
                <a:lnTo>
                  <a:pt x="160" y="163"/>
                </a:lnTo>
                <a:lnTo>
                  <a:pt x="158" y="163"/>
                </a:lnTo>
                <a:lnTo>
                  <a:pt x="158" y="163"/>
                </a:lnTo>
                <a:lnTo>
                  <a:pt x="156" y="165"/>
                </a:lnTo>
                <a:lnTo>
                  <a:pt x="153" y="165"/>
                </a:lnTo>
                <a:lnTo>
                  <a:pt x="151" y="165"/>
                </a:lnTo>
                <a:lnTo>
                  <a:pt x="146" y="165"/>
                </a:lnTo>
                <a:lnTo>
                  <a:pt x="144" y="168"/>
                </a:lnTo>
                <a:lnTo>
                  <a:pt x="146" y="168"/>
                </a:lnTo>
                <a:lnTo>
                  <a:pt x="146" y="168"/>
                </a:lnTo>
                <a:lnTo>
                  <a:pt x="149" y="168"/>
                </a:lnTo>
                <a:lnTo>
                  <a:pt x="146" y="170"/>
                </a:lnTo>
                <a:lnTo>
                  <a:pt x="144" y="170"/>
                </a:lnTo>
                <a:lnTo>
                  <a:pt x="144" y="170"/>
                </a:lnTo>
                <a:lnTo>
                  <a:pt x="141" y="170"/>
                </a:lnTo>
                <a:lnTo>
                  <a:pt x="141" y="172"/>
                </a:lnTo>
                <a:lnTo>
                  <a:pt x="146" y="172"/>
                </a:lnTo>
                <a:lnTo>
                  <a:pt x="153" y="168"/>
                </a:lnTo>
                <a:lnTo>
                  <a:pt x="153" y="168"/>
                </a:lnTo>
                <a:lnTo>
                  <a:pt x="153" y="168"/>
                </a:lnTo>
                <a:lnTo>
                  <a:pt x="153" y="170"/>
                </a:lnTo>
                <a:lnTo>
                  <a:pt x="151" y="170"/>
                </a:lnTo>
                <a:lnTo>
                  <a:pt x="144" y="172"/>
                </a:lnTo>
                <a:lnTo>
                  <a:pt x="141" y="175"/>
                </a:lnTo>
                <a:lnTo>
                  <a:pt x="137" y="180"/>
                </a:lnTo>
                <a:lnTo>
                  <a:pt x="137" y="180"/>
                </a:lnTo>
                <a:lnTo>
                  <a:pt x="134" y="180"/>
                </a:lnTo>
                <a:lnTo>
                  <a:pt x="134" y="182"/>
                </a:lnTo>
                <a:lnTo>
                  <a:pt x="134" y="182"/>
                </a:lnTo>
                <a:lnTo>
                  <a:pt x="137" y="184"/>
                </a:lnTo>
                <a:lnTo>
                  <a:pt x="137" y="184"/>
                </a:lnTo>
                <a:lnTo>
                  <a:pt x="141" y="184"/>
                </a:lnTo>
                <a:lnTo>
                  <a:pt x="144" y="187"/>
                </a:lnTo>
                <a:lnTo>
                  <a:pt x="144" y="187"/>
                </a:lnTo>
                <a:lnTo>
                  <a:pt x="151" y="184"/>
                </a:lnTo>
                <a:lnTo>
                  <a:pt x="153" y="184"/>
                </a:lnTo>
                <a:lnTo>
                  <a:pt x="153" y="184"/>
                </a:lnTo>
                <a:lnTo>
                  <a:pt x="156" y="184"/>
                </a:lnTo>
                <a:lnTo>
                  <a:pt x="156" y="182"/>
                </a:lnTo>
                <a:lnTo>
                  <a:pt x="158" y="182"/>
                </a:lnTo>
                <a:lnTo>
                  <a:pt x="156" y="180"/>
                </a:lnTo>
                <a:lnTo>
                  <a:pt x="158" y="180"/>
                </a:lnTo>
                <a:lnTo>
                  <a:pt x="158" y="182"/>
                </a:lnTo>
                <a:lnTo>
                  <a:pt x="160" y="180"/>
                </a:lnTo>
                <a:lnTo>
                  <a:pt x="160" y="180"/>
                </a:lnTo>
                <a:lnTo>
                  <a:pt x="163" y="180"/>
                </a:lnTo>
                <a:lnTo>
                  <a:pt x="165" y="177"/>
                </a:lnTo>
                <a:lnTo>
                  <a:pt x="165" y="177"/>
                </a:lnTo>
                <a:lnTo>
                  <a:pt x="167" y="177"/>
                </a:lnTo>
                <a:lnTo>
                  <a:pt x="167" y="175"/>
                </a:lnTo>
                <a:lnTo>
                  <a:pt x="165" y="175"/>
                </a:lnTo>
                <a:lnTo>
                  <a:pt x="165" y="172"/>
                </a:lnTo>
                <a:lnTo>
                  <a:pt x="165" y="172"/>
                </a:lnTo>
                <a:lnTo>
                  <a:pt x="165" y="172"/>
                </a:lnTo>
                <a:lnTo>
                  <a:pt x="165" y="170"/>
                </a:lnTo>
                <a:lnTo>
                  <a:pt x="165" y="170"/>
                </a:lnTo>
                <a:lnTo>
                  <a:pt x="165" y="170"/>
                </a:lnTo>
                <a:lnTo>
                  <a:pt x="165" y="170"/>
                </a:lnTo>
                <a:lnTo>
                  <a:pt x="170" y="168"/>
                </a:lnTo>
                <a:lnTo>
                  <a:pt x="170" y="168"/>
                </a:lnTo>
                <a:lnTo>
                  <a:pt x="167" y="170"/>
                </a:lnTo>
                <a:lnTo>
                  <a:pt x="167" y="170"/>
                </a:lnTo>
                <a:lnTo>
                  <a:pt x="167" y="172"/>
                </a:lnTo>
                <a:lnTo>
                  <a:pt x="167" y="172"/>
                </a:lnTo>
                <a:lnTo>
                  <a:pt x="167" y="172"/>
                </a:lnTo>
                <a:lnTo>
                  <a:pt x="167" y="175"/>
                </a:lnTo>
                <a:lnTo>
                  <a:pt x="167" y="175"/>
                </a:lnTo>
                <a:lnTo>
                  <a:pt x="167" y="177"/>
                </a:lnTo>
                <a:lnTo>
                  <a:pt x="167" y="177"/>
                </a:lnTo>
                <a:lnTo>
                  <a:pt x="167" y="180"/>
                </a:lnTo>
                <a:lnTo>
                  <a:pt x="170" y="177"/>
                </a:lnTo>
                <a:lnTo>
                  <a:pt x="170" y="180"/>
                </a:lnTo>
                <a:lnTo>
                  <a:pt x="167" y="180"/>
                </a:lnTo>
                <a:lnTo>
                  <a:pt x="167" y="180"/>
                </a:lnTo>
                <a:lnTo>
                  <a:pt x="163" y="182"/>
                </a:lnTo>
                <a:lnTo>
                  <a:pt x="163" y="182"/>
                </a:lnTo>
                <a:lnTo>
                  <a:pt x="163" y="182"/>
                </a:lnTo>
                <a:lnTo>
                  <a:pt x="165" y="182"/>
                </a:lnTo>
                <a:lnTo>
                  <a:pt x="167" y="182"/>
                </a:lnTo>
                <a:lnTo>
                  <a:pt x="170" y="182"/>
                </a:lnTo>
                <a:lnTo>
                  <a:pt x="175" y="180"/>
                </a:lnTo>
                <a:lnTo>
                  <a:pt x="175" y="180"/>
                </a:lnTo>
                <a:lnTo>
                  <a:pt x="179" y="182"/>
                </a:lnTo>
                <a:lnTo>
                  <a:pt x="182" y="182"/>
                </a:lnTo>
                <a:lnTo>
                  <a:pt x="184" y="180"/>
                </a:lnTo>
                <a:lnTo>
                  <a:pt x="186" y="180"/>
                </a:lnTo>
                <a:lnTo>
                  <a:pt x="186" y="180"/>
                </a:lnTo>
                <a:lnTo>
                  <a:pt x="184" y="182"/>
                </a:lnTo>
                <a:lnTo>
                  <a:pt x="172" y="184"/>
                </a:lnTo>
                <a:lnTo>
                  <a:pt x="170" y="184"/>
                </a:lnTo>
                <a:lnTo>
                  <a:pt x="167" y="184"/>
                </a:lnTo>
                <a:lnTo>
                  <a:pt x="167" y="187"/>
                </a:lnTo>
                <a:lnTo>
                  <a:pt x="165" y="187"/>
                </a:lnTo>
                <a:lnTo>
                  <a:pt x="165" y="187"/>
                </a:lnTo>
                <a:lnTo>
                  <a:pt x="165" y="189"/>
                </a:lnTo>
                <a:lnTo>
                  <a:pt x="167" y="189"/>
                </a:lnTo>
                <a:lnTo>
                  <a:pt x="167" y="189"/>
                </a:lnTo>
                <a:lnTo>
                  <a:pt x="172" y="189"/>
                </a:lnTo>
                <a:lnTo>
                  <a:pt x="172" y="189"/>
                </a:lnTo>
                <a:lnTo>
                  <a:pt x="175" y="189"/>
                </a:lnTo>
                <a:lnTo>
                  <a:pt x="177" y="189"/>
                </a:lnTo>
                <a:lnTo>
                  <a:pt x="182" y="189"/>
                </a:lnTo>
                <a:lnTo>
                  <a:pt x="186" y="189"/>
                </a:lnTo>
                <a:lnTo>
                  <a:pt x="189" y="191"/>
                </a:lnTo>
                <a:lnTo>
                  <a:pt x="189" y="191"/>
                </a:lnTo>
                <a:lnTo>
                  <a:pt x="189" y="191"/>
                </a:lnTo>
                <a:lnTo>
                  <a:pt x="189" y="191"/>
                </a:lnTo>
                <a:lnTo>
                  <a:pt x="186" y="191"/>
                </a:lnTo>
                <a:lnTo>
                  <a:pt x="184" y="191"/>
                </a:lnTo>
                <a:lnTo>
                  <a:pt x="182" y="191"/>
                </a:lnTo>
                <a:lnTo>
                  <a:pt x="179" y="191"/>
                </a:lnTo>
                <a:lnTo>
                  <a:pt x="179" y="191"/>
                </a:lnTo>
                <a:lnTo>
                  <a:pt x="182" y="194"/>
                </a:lnTo>
                <a:lnTo>
                  <a:pt x="184" y="194"/>
                </a:lnTo>
                <a:lnTo>
                  <a:pt x="184" y="194"/>
                </a:lnTo>
                <a:lnTo>
                  <a:pt x="184" y="196"/>
                </a:lnTo>
                <a:lnTo>
                  <a:pt x="184" y="196"/>
                </a:lnTo>
                <a:lnTo>
                  <a:pt x="182" y="198"/>
                </a:lnTo>
                <a:lnTo>
                  <a:pt x="182" y="198"/>
                </a:lnTo>
                <a:lnTo>
                  <a:pt x="182" y="201"/>
                </a:lnTo>
                <a:lnTo>
                  <a:pt x="186" y="201"/>
                </a:lnTo>
                <a:lnTo>
                  <a:pt x="189" y="201"/>
                </a:lnTo>
                <a:lnTo>
                  <a:pt x="189" y="203"/>
                </a:lnTo>
                <a:lnTo>
                  <a:pt x="189" y="203"/>
                </a:lnTo>
                <a:lnTo>
                  <a:pt x="184" y="203"/>
                </a:lnTo>
                <a:lnTo>
                  <a:pt x="184" y="203"/>
                </a:lnTo>
                <a:lnTo>
                  <a:pt x="179" y="201"/>
                </a:lnTo>
                <a:lnTo>
                  <a:pt x="177" y="201"/>
                </a:lnTo>
                <a:lnTo>
                  <a:pt x="175" y="201"/>
                </a:lnTo>
                <a:lnTo>
                  <a:pt x="167" y="198"/>
                </a:lnTo>
                <a:lnTo>
                  <a:pt x="165" y="196"/>
                </a:lnTo>
                <a:lnTo>
                  <a:pt x="163" y="196"/>
                </a:lnTo>
                <a:lnTo>
                  <a:pt x="160" y="196"/>
                </a:lnTo>
                <a:lnTo>
                  <a:pt x="156" y="196"/>
                </a:lnTo>
                <a:lnTo>
                  <a:pt x="153" y="196"/>
                </a:lnTo>
                <a:lnTo>
                  <a:pt x="151" y="196"/>
                </a:lnTo>
                <a:lnTo>
                  <a:pt x="151" y="196"/>
                </a:lnTo>
                <a:lnTo>
                  <a:pt x="146" y="196"/>
                </a:lnTo>
                <a:lnTo>
                  <a:pt x="144" y="196"/>
                </a:lnTo>
                <a:lnTo>
                  <a:pt x="141" y="196"/>
                </a:lnTo>
                <a:lnTo>
                  <a:pt x="139" y="198"/>
                </a:lnTo>
                <a:lnTo>
                  <a:pt x="139" y="198"/>
                </a:lnTo>
                <a:lnTo>
                  <a:pt x="141" y="198"/>
                </a:lnTo>
                <a:lnTo>
                  <a:pt x="144" y="201"/>
                </a:lnTo>
                <a:lnTo>
                  <a:pt x="144" y="203"/>
                </a:lnTo>
                <a:lnTo>
                  <a:pt x="146" y="203"/>
                </a:lnTo>
                <a:lnTo>
                  <a:pt x="151" y="203"/>
                </a:lnTo>
                <a:lnTo>
                  <a:pt x="156" y="203"/>
                </a:lnTo>
                <a:lnTo>
                  <a:pt x="158" y="206"/>
                </a:lnTo>
                <a:lnTo>
                  <a:pt x="160" y="206"/>
                </a:lnTo>
                <a:lnTo>
                  <a:pt x="163" y="208"/>
                </a:lnTo>
                <a:lnTo>
                  <a:pt x="163" y="208"/>
                </a:lnTo>
                <a:lnTo>
                  <a:pt x="172" y="210"/>
                </a:lnTo>
                <a:lnTo>
                  <a:pt x="172" y="210"/>
                </a:lnTo>
                <a:lnTo>
                  <a:pt x="175" y="210"/>
                </a:lnTo>
                <a:lnTo>
                  <a:pt x="177" y="208"/>
                </a:lnTo>
                <a:lnTo>
                  <a:pt x="179" y="208"/>
                </a:lnTo>
                <a:lnTo>
                  <a:pt x="182" y="208"/>
                </a:lnTo>
                <a:lnTo>
                  <a:pt x="182" y="210"/>
                </a:lnTo>
                <a:lnTo>
                  <a:pt x="186" y="210"/>
                </a:lnTo>
                <a:lnTo>
                  <a:pt x="189" y="208"/>
                </a:lnTo>
                <a:lnTo>
                  <a:pt x="189" y="208"/>
                </a:lnTo>
                <a:lnTo>
                  <a:pt x="189" y="210"/>
                </a:lnTo>
                <a:lnTo>
                  <a:pt x="189" y="210"/>
                </a:lnTo>
                <a:lnTo>
                  <a:pt x="186" y="210"/>
                </a:lnTo>
                <a:lnTo>
                  <a:pt x="186" y="210"/>
                </a:lnTo>
                <a:lnTo>
                  <a:pt x="186" y="213"/>
                </a:lnTo>
                <a:lnTo>
                  <a:pt x="186" y="213"/>
                </a:lnTo>
                <a:lnTo>
                  <a:pt x="184" y="213"/>
                </a:lnTo>
                <a:lnTo>
                  <a:pt x="182" y="215"/>
                </a:lnTo>
                <a:lnTo>
                  <a:pt x="179" y="215"/>
                </a:lnTo>
                <a:lnTo>
                  <a:pt x="179" y="217"/>
                </a:lnTo>
                <a:lnTo>
                  <a:pt x="177" y="220"/>
                </a:lnTo>
                <a:lnTo>
                  <a:pt x="175" y="220"/>
                </a:lnTo>
                <a:lnTo>
                  <a:pt x="172" y="222"/>
                </a:lnTo>
                <a:lnTo>
                  <a:pt x="172" y="224"/>
                </a:lnTo>
                <a:lnTo>
                  <a:pt x="175" y="224"/>
                </a:lnTo>
                <a:lnTo>
                  <a:pt x="177" y="222"/>
                </a:lnTo>
                <a:lnTo>
                  <a:pt x="179" y="222"/>
                </a:lnTo>
                <a:lnTo>
                  <a:pt x="179" y="224"/>
                </a:lnTo>
                <a:lnTo>
                  <a:pt x="182" y="224"/>
                </a:lnTo>
                <a:lnTo>
                  <a:pt x="182" y="224"/>
                </a:lnTo>
                <a:lnTo>
                  <a:pt x="179" y="224"/>
                </a:lnTo>
                <a:lnTo>
                  <a:pt x="175" y="224"/>
                </a:lnTo>
                <a:lnTo>
                  <a:pt x="170" y="224"/>
                </a:lnTo>
                <a:lnTo>
                  <a:pt x="170" y="224"/>
                </a:lnTo>
                <a:lnTo>
                  <a:pt x="167" y="229"/>
                </a:lnTo>
                <a:lnTo>
                  <a:pt x="165" y="232"/>
                </a:lnTo>
                <a:lnTo>
                  <a:pt x="165" y="232"/>
                </a:lnTo>
                <a:lnTo>
                  <a:pt x="167" y="232"/>
                </a:lnTo>
                <a:lnTo>
                  <a:pt x="170" y="232"/>
                </a:lnTo>
                <a:lnTo>
                  <a:pt x="170" y="232"/>
                </a:lnTo>
                <a:lnTo>
                  <a:pt x="167" y="234"/>
                </a:lnTo>
                <a:lnTo>
                  <a:pt x="165" y="234"/>
                </a:lnTo>
                <a:lnTo>
                  <a:pt x="165" y="234"/>
                </a:lnTo>
                <a:lnTo>
                  <a:pt x="158" y="236"/>
                </a:lnTo>
                <a:lnTo>
                  <a:pt x="158" y="236"/>
                </a:lnTo>
                <a:lnTo>
                  <a:pt x="156" y="236"/>
                </a:lnTo>
                <a:lnTo>
                  <a:pt x="149" y="232"/>
                </a:lnTo>
                <a:lnTo>
                  <a:pt x="146" y="232"/>
                </a:lnTo>
                <a:lnTo>
                  <a:pt x="141" y="234"/>
                </a:lnTo>
                <a:lnTo>
                  <a:pt x="139" y="234"/>
                </a:lnTo>
                <a:lnTo>
                  <a:pt x="134" y="239"/>
                </a:lnTo>
                <a:lnTo>
                  <a:pt x="132" y="239"/>
                </a:lnTo>
                <a:lnTo>
                  <a:pt x="130" y="239"/>
                </a:lnTo>
                <a:lnTo>
                  <a:pt x="132" y="241"/>
                </a:lnTo>
                <a:lnTo>
                  <a:pt x="134" y="239"/>
                </a:lnTo>
                <a:lnTo>
                  <a:pt x="139" y="239"/>
                </a:lnTo>
                <a:lnTo>
                  <a:pt x="139" y="241"/>
                </a:lnTo>
                <a:lnTo>
                  <a:pt x="139" y="241"/>
                </a:lnTo>
                <a:lnTo>
                  <a:pt x="144" y="241"/>
                </a:lnTo>
                <a:lnTo>
                  <a:pt x="146" y="241"/>
                </a:lnTo>
                <a:lnTo>
                  <a:pt x="151" y="241"/>
                </a:lnTo>
                <a:lnTo>
                  <a:pt x="153" y="241"/>
                </a:lnTo>
                <a:lnTo>
                  <a:pt x="158" y="239"/>
                </a:lnTo>
                <a:lnTo>
                  <a:pt x="158" y="239"/>
                </a:lnTo>
                <a:lnTo>
                  <a:pt x="158" y="239"/>
                </a:lnTo>
                <a:lnTo>
                  <a:pt x="160" y="239"/>
                </a:lnTo>
                <a:lnTo>
                  <a:pt x="163" y="239"/>
                </a:lnTo>
                <a:lnTo>
                  <a:pt x="163" y="239"/>
                </a:lnTo>
                <a:lnTo>
                  <a:pt x="160" y="239"/>
                </a:lnTo>
                <a:lnTo>
                  <a:pt x="158" y="241"/>
                </a:lnTo>
                <a:lnTo>
                  <a:pt x="158" y="241"/>
                </a:lnTo>
                <a:lnTo>
                  <a:pt x="156" y="241"/>
                </a:lnTo>
                <a:lnTo>
                  <a:pt x="156" y="243"/>
                </a:lnTo>
                <a:lnTo>
                  <a:pt x="156" y="243"/>
                </a:lnTo>
                <a:lnTo>
                  <a:pt x="153" y="243"/>
                </a:lnTo>
                <a:lnTo>
                  <a:pt x="153" y="243"/>
                </a:lnTo>
                <a:lnTo>
                  <a:pt x="151" y="243"/>
                </a:lnTo>
                <a:lnTo>
                  <a:pt x="146" y="243"/>
                </a:lnTo>
                <a:lnTo>
                  <a:pt x="141" y="243"/>
                </a:lnTo>
                <a:lnTo>
                  <a:pt x="137" y="241"/>
                </a:lnTo>
                <a:lnTo>
                  <a:pt x="134" y="241"/>
                </a:lnTo>
                <a:lnTo>
                  <a:pt x="132" y="241"/>
                </a:lnTo>
                <a:lnTo>
                  <a:pt x="132" y="243"/>
                </a:lnTo>
                <a:lnTo>
                  <a:pt x="127" y="246"/>
                </a:lnTo>
                <a:lnTo>
                  <a:pt x="123" y="248"/>
                </a:lnTo>
                <a:lnTo>
                  <a:pt x="123" y="250"/>
                </a:lnTo>
                <a:lnTo>
                  <a:pt x="123" y="250"/>
                </a:lnTo>
                <a:lnTo>
                  <a:pt x="120" y="250"/>
                </a:lnTo>
                <a:lnTo>
                  <a:pt x="118" y="253"/>
                </a:lnTo>
                <a:lnTo>
                  <a:pt x="120" y="253"/>
                </a:lnTo>
                <a:lnTo>
                  <a:pt x="123" y="253"/>
                </a:lnTo>
                <a:lnTo>
                  <a:pt x="132" y="250"/>
                </a:lnTo>
                <a:lnTo>
                  <a:pt x="132" y="248"/>
                </a:lnTo>
                <a:lnTo>
                  <a:pt x="134" y="248"/>
                </a:lnTo>
                <a:lnTo>
                  <a:pt x="137" y="248"/>
                </a:lnTo>
                <a:lnTo>
                  <a:pt x="141" y="248"/>
                </a:lnTo>
                <a:lnTo>
                  <a:pt x="144" y="248"/>
                </a:lnTo>
                <a:lnTo>
                  <a:pt x="146" y="250"/>
                </a:lnTo>
                <a:lnTo>
                  <a:pt x="149" y="250"/>
                </a:lnTo>
                <a:lnTo>
                  <a:pt x="153" y="250"/>
                </a:lnTo>
                <a:lnTo>
                  <a:pt x="153" y="248"/>
                </a:lnTo>
                <a:lnTo>
                  <a:pt x="158" y="248"/>
                </a:lnTo>
                <a:lnTo>
                  <a:pt x="160" y="248"/>
                </a:lnTo>
                <a:lnTo>
                  <a:pt x="158" y="250"/>
                </a:lnTo>
                <a:lnTo>
                  <a:pt x="156" y="250"/>
                </a:lnTo>
                <a:lnTo>
                  <a:pt x="156" y="250"/>
                </a:lnTo>
                <a:lnTo>
                  <a:pt x="160" y="253"/>
                </a:lnTo>
                <a:lnTo>
                  <a:pt x="160" y="253"/>
                </a:lnTo>
                <a:lnTo>
                  <a:pt x="160" y="255"/>
                </a:lnTo>
                <a:lnTo>
                  <a:pt x="156" y="253"/>
                </a:lnTo>
                <a:lnTo>
                  <a:pt x="151" y="250"/>
                </a:lnTo>
                <a:lnTo>
                  <a:pt x="149" y="250"/>
                </a:lnTo>
                <a:lnTo>
                  <a:pt x="144" y="250"/>
                </a:lnTo>
                <a:lnTo>
                  <a:pt x="139" y="250"/>
                </a:lnTo>
                <a:lnTo>
                  <a:pt x="137" y="250"/>
                </a:lnTo>
                <a:lnTo>
                  <a:pt x="134" y="250"/>
                </a:lnTo>
                <a:lnTo>
                  <a:pt x="130" y="250"/>
                </a:lnTo>
                <a:lnTo>
                  <a:pt x="125" y="253"/>
                </a:lnTo>
                <a:lnTo>
                  <a:pt x="123" y="253"/>
                </a:lnTo>
                <a:lnTo>
                  <a:pt x="120" y="255"/>
                </a:lnTo>
                <a:lnTo>
                  <a:pt x="115" y="255"/>
                </a:lnTo>
                <a:lnTo>
                  <a:pt x="115" y="257"/>
                </a:lnTo>
                <a:lnTo>
                  <a:pt x="113" y="260"/>
                </a:lnTo>
                <a:lnTo>
                  <a:pt x="113" y="265"/>
                </a:lnTo>
                <a:lnTo>
                  <a:pt x="115" y="265"/>
                </a:lnTo>
                <a:lnTo>
                  <a:pt x="115" y="265"/>
                </a:lnTo>
                <a:lnTo>
                  <a:pt x="118" y="265"/>
                </a:lnTo>
                <a:lnTo>
                  <a:pt x="120" y="265"/>
                </a:lnTo>
                <a:lnTo>
                  <a:pt x="123" y="265"/>
                </a:lnTo>
                <a:lnTo>
                  <a:pt x="130" y="265"/>
                </a:lnTo>
                <a:lnTo>
                  <a:pt x="130" y="265"/>
                </a:lnTo>
                <a:lnTo>
                  <a:pt x="130" y="265"/>
                </a:lnTo>
                <a:lnTo>
                  <a:pt x="130" y="267"/>
                </a:lnTo>
                <a:lnTo>
                  <a:pt x="130" y="267"/>
                </a:lnTo>
                <a:lnTo>
                  <a:pt x="127" y="267"/>
                </a:lnTo>
                <a:lnTo>
                  <a:pt x="120" y="267"/>
                </a:lnTo>
                <a:lnTo>
                  <a:pt x="120" y="267"/>
                </a:lnTo>
                <a:lnTo>
                  <a:pt x="118" y="269"/>
                </a:lnTo>
                <a:lnTo>
                  <a:pt x="113" y="269"/>
                </a:lnTo>
                <a:lnTo>
                  <a:pt x="113" y="269"/>
                </a:lnTo>
                <a:lnTo>
                  <a:pt x="113" y="272"/>
                </a:lnTo>
                <a:lnTo>
                  <a:pt x="111" y="272"/>
                </a:lnTo>
                <a:lnTo>
                  <a:pt x="108" y="274"/>
                </a:lnTo>
                <a:lnTo>
                  <a:pt x="108" y="276"/>
                </a:lnTo>
                <a:lnTo>
                  <a:pt x="106" y="276"/>
                </a:lnTo>
                <a:lnTo>
                  <a:pt x="106" y="279"/>
                </a:lnTo>
                <a:lnTo>
                  <a:pt x="108" y="279"/>
                </a:lnTo>
                <a:lnTo>
                  <a:pt x="108" y="279"/>
                </a:lnTo>
                <a:lnTo>
                  <a:pt x="113" y="279"/>
                </a:lnTo>
                <a:lnTo>
                  <a:pt x="115" y="279"/>
                </a:lnTo>
                <a:lnTo>
                  <a:pt x="118" y="276"/>
                </a:lnTo>
                <a:lnTo>
                  <a:pt x="120" y="276"/>
                </a:lnTo>
                <a:lnTo>
                  <a:pt x="123" y="274"/>
                </a:lnTo>
                <a:lnTo>
                  <a:pt x="125" y="274"/>
                </a:lnTo>
                <a:lnTo>
                  <a:pt x="137" y="269"/>
                </a:lnTo>
                <a:lnTo>
                  <a:pt x="139" y="267"/>
                </a:lnTo>
                <a:lnTo>
                  <a:pt x="144" y="267"/>
                </a:lnTo>
                <a:lnTo>
                  <a:pt x="146" y="265"/>
                </a:lnTo>
                <a:lnTo>
                  <a:pt x="146" y="265"/>
                </a:lnTo>
                <a:lnTo>
                  <a:pt x="146" y="267"/>
                </a:lnTo>
                <a:lnTo>
                  <a:pt x="141" y="267"/>
                </a:lnTo>
                <a:lnTo>
                  <a:pt x="139" y="269"/>
                </a:lnTo>
                <a:lnTo>
                  <a:pt x="137" y="269"/>
                </a:lnTo>
                <a:lnTo>
                  <a:pt x="134" y="269"/>
                </a:lnTo>
                <a:lnTo>
                  <a:pt x="134" y="272"/>
                </a:lnTo>
                <a:lnTo>
                  <a:pt x="132" y="272"/>
                </a:lnTo>
                <a:lnTo>
                  <a:pt x="130" y="274"/>
                </a:lnTo>
                <a:lnTo>
                  <a:pt x="127" y="274"/>
                </a:lnTo>
                <a:lnTo>
                  <a:pt x="125" y="274"/>
                </a:lnTo>
                <a:lnTo>
                  <a:pt x="115" y="279"/>
                </a:lnTo>
                <a:lnTo>
                  <a:pt x="108" y="281"/>
                </a:lnTo>
                <a:lnTo>
                  <a:pt x="108" y="281"/>
                </a:lnTo>
                <a:lnTo>
                  <a:pt x="108" y="281"/>
                </a:lnTo>
                <a:lnTo>
                  <a:pt x="111" y="281"/>
                </a:lnTo>
                <a:lnTo>
                  <a:pt x="111" y="281"/>
                </a:lnTo>
                <a:lnTo>
                  <a:pt x="111" y="281"/>
                </a:lnTo>
                <a:lnTo>
                  <a:pt x="108" y="286"/>
                </a:lnTo>
                <a:lnTo>
                  <a:pt x="106" y="288"/>
                </a:lnTo>
                <a:lnTo>
                  <a:pt x="108" y="288"/>
                </a:lnTo>
                <a:lnTo>
                  <a:pt x="108" y="291"/>
                </a:lnTo>
                <a:lnTo>
                  <a:pt x="113" y="288"/>
                </a:lnTo>
                <a:lnTo>
                  <a:pt x="115" y="291"/>
                </a:lnTo>
                <a:lnTo>
                  <a:pt x="118" y="291"/>
                </a:lnTo>
                <a:lnTo>
                  <a:pt x="123" y="291"/>
                </a:lnTo>
                <a:lnTo>
                  <a:pt x="125" y="288"/>
                </a:lnTo>
                <a:lnTo>
                  <a:pt x="127" y="286"/>
                </a:lnTo>
                <a:lnTo>
                  <a:pt x="130" y="286"/>
                </a:lnTo>
                <a:lnTo>
                  <a:pt x="134" y="286"/>
                </a:lnTo>
                <a:lnTo>
                  <a:pt x="137" y="286"/>
                </a:lnTo>
                <a:lnTo>
                  <a:pt x="139" y="286"/>
                </a:lnTo>
                <a:lnTo>
                  <a:pt x="139" y="286"/>
                </a:lnTo>
                <a:lnTo>
                  <a:pt x="137" y="286"/>
                </a:lnTo>
                <a:lnTo>
                  <a:pt x="130" y="286"/>
                </a:lnTo>
                <a:lnTo>
                  <a:pt x="127" y="288"/>
                </a:lnTo>
                <a:lnTo>
                  <a:pt x="123" y="291"/>
                </a:lnTo>
                <a:lnTo>
                  <a:pt x="120" y="293"/>
                </a:lnTo>
                <a:lnTo>
                  <a:pt x="115" y="293"/>
                </a:lnTo>
                <a:lnTo>
                  <a:pt x="115" y="293"/>
                </a:lnTo>
                <a:lnTo>
                  <a:pt x="113" y="293"/>
                </a:lnTo>
                <a:lnTo>
                  <a:pt x="113" y="295"/>
                </a:lnTo>
                <a:lnTo>
                  <a:pt x="113" y="295"/>
                </a:lnTo>
                <a:lnTo>
                  <a:pt x="113" y="295"/>
                </a:lnTo>
                <a:lnTo>
                  <a:pt x="115" y="298"/>
                </a:lnTo>
                <a:lnTo>
                  <a:pt x="115" y="300"/>
                </a:lnTo>
                <a:lnTo>
                  <a:pt x="115" y="305"/>
                </a:lnTo>
                <a:lnTo>
                  <a:pt x="113" y="305"/>
                </a:lnTo>
                <a:lnTo>
                  <a:pt x="113" y="307"/>
                </a:lnTo>
                <a:lnTo>
                  <a:pt x="111" y="312"/>
                </a:lnTo>
                <a:lnTo>
                  <a:pt x="111" y="312"/>
                </a:lnTo>
                <a:lnTo>
                  <a:pt x="111" y="314"/>
                </a:lnTo>
                <a:lnTo>
                  <a:pt x="113" y="314"/>
                </a:lnTo>
                <a:lnTo>
                  <a:pt x="113" y="314"/>
                </a:lnTo>
                <a:lnTo>
                  <a:pt x="115" y="314"/>
                </a:lnTo>
                <a:lnTo>
                  <a:pt x="118" y="312"/>
                </a:lnTo>
                <a:lnTo>
                  <a:pt x="123" y="309"/>
                </a:lnTo>
                <a:lnTo>
                  <a:pt x="123" y="307"/>
                </a:lnTo>
                <a:lnTo>
                  <a:pt x="125" y="305"/>
                </a:lnTo>
                <a:lnTo>
                  <a:pt x="127" y="305"/>
                </a:lnTo>
                <a:lnTo>
                  <a:pt x="127" y="305"/>
                </a:lnTo>
                <a:lnTo>
                  <a:pt x="127" y="305"/>
                </a:lnTo>
                <a:lnTo>
                  <a:pt x="125" y="307"/>
                </a:lnTo>
                <a:lnTo>
                  <a:pt x="130" y="307"/>
                </a:lnTo>
                <a:lnTo>
                  <a:pt x="132" y="305"/>
                </a:lnTo>
                <a:lnTo>
                  <a:pt x="132" y="305"/>
                </a:lnTo>
                <a:lnTo>
                  <a:pt x="134" y="305"/>
                </a:lnTo>
                <a:lnTo>
                  <a:pt x="134" y="302"/>
                </a:lnTo>
                <a:lnTo>
                  <a:pt x="134" y="300"/>
                </a:lnTo>
                <a:lnTo>
                  <a:pt x="134" y="298"/>
                </a:lnTo>
                <a:lnTo>
                  <a:pt x="134" y="295"/>
                </a:lnTo>
                <a:lnTo>
                  <a:pt x="134" y="295"/>
                </a:lnTo>
                <a:lnTo>
                  <a:pt x="134" y="298"/>
                </a:lnTo>
                <a:lnTo>
                  <a:pt x="134" y="300"/>
                </a:lnTo>
                <a:lnTo>
                  <a:pt x="137" y="302"/>
                </a:lnTo>
                <a:lnTo>
                  <a:pt x="137" y="302"/>
                </a:lnTo>
                <a:lnTo>
                  <a:pt x="137" y="302"/>
                </a:lnTo>
                <a:lnTo>
                  <a:pt x="137" y="305"/>
                </a:lnTo>
                <a:lnTo>
                  <a:pt x="139" y="305"/>
                </a:lnTo>
                <a:lnTo>
                  <a:pt x="141" y="305"/>
                </a:lnTo>
                <a:lnTo>
                  <a:pt x="141" y="305"/>
                </a:lnTo>
                <a:lnTo>
                  <a:pt x="141" y="307"/>
                </a:lnTo>
                <a:lnTo>
                  <a:pt x="141" y="309"/>
                </a:lnTo>
                <a:lnTo>
                  <a:pt x="141" y="309"/>
                </a:lnTo>
                <a:lnTo>
                  <a:pt x="139" y="309"/>
                </a:lnTo>
                <a:lnTo>
                  <a:pt x="139" y="307"/>
                </a:lnTo>
                <a:lnTo>
                  <a:pt x="139" y="305"/>
                </a:lnTo>
                <a:lnTo>
                  <a:pt x="137" y="305"/>
                </a:lnTo>
                <a:lnTo>
                  <a:pt x="134" y="307"/>
                </a:lnTo>
                <a:lnTo>
                  <a:pt x="132" y="307"/>
                </a:lnTo>
                <a:lnTo>
                  <a:pt x="132" y="307"/>
                </a:lnTo>
                <a:lnTo>
                  <a:pt x="130" y="307"/>
                </a:lnTo>
                <a:lnTo>
                  <a:pt x="130" y="307"/>
                </a:lnTo>
                <a:lnTo>
                  <a:pt x="127" y="307"/>
                </a:lnTo>
                <a:lnTo>
                  <a:pt x="125" y="307"/>
                </a:lnTo>
                <a:lnTo>
                  <a:pt x="123" y="309"/>
                </a:lnTo>
                <a:lnTo>
                  <a:pt x="118" y="312"/>
                </a:lnTo>
                <a:lnTo>
                  <a:pt x="115" y="314"/>
                </a:lnTo>
                <a:lnTo>
                  <a:pt x="115" y="317"/>
                </a:lnTo>
                <a:lnTo>
                  <a:pt x="115" y="317"/>
                </a:lnTo>
                <a:lnTo>
                  <a:pt x="115" y="317"/>
                </a:lnTo>
                <a:lnTo>
                  <a:pt x="118" y="317"/>
                </a:lnTo>
                <a:lnTo>
                  <a:pt x="118" y="317"/>
                </a:lnTo>
                <a:lnTo>
                  <a:pt x="120" y="317"/>
                </a:lnTo>
                <a:lnTo>
                  <a:pt x="123" y="317"/>
                </a:lnTo>
                <a:lnTo>
                  <a:pt x="130" y="314"/>
                </a:lnTo>
                <a:lnTo>
                  <a:pt x="134" y="312"/>
                </a:lnTo>
                <a:lnTo>
                  <a:pt x="134" y="312"/>
                </a:lnTo>
                <a:lnTo>
                  <a:pt x="134" y="314"/>
                </a:lnTo>
                <a:lnTo>
                  <a:pt x="132" y="314"/>
                </a:lnTo>
                <a:lnTo>
                  <a:pt x="132" y="314"/>
                </a:lnTo>
                <a:lnTo>
                  <a:pt x="134" y="314"/>
                </a:lnTo>
                <a:lnTo>
                  <a:pt x="137" y="314"/>
                </a:lnTo>
                <a:lnTo>
                  <a:pt x="134" y="317"/>
                </a:lnTo>
                <a:lnTo>
                  <a:pt x="130" y="317"/>
                </a:lnTo>
                <a:lnTo>
                  <a:pt x="130" y="317"/>
                </a:lnTo>
                <a:lnTo>
                  <a:pt x="125" y="317"/>
                </a:lnTo>
                <a:lnTo>
                  <a:pt x="120" y="317"/>
                </a:lnTo>
                <a:lnTo>
                  <a:pt x="115" y="319"/>
                </a:lnTo>
                <a:lnTo>
                  <a:pt x="115" y="321"/>
                </a:lnTo>
                <a:lnTo>
                  <a:pt x="113" y="324"/>
                </a:lnTo>
                <a:lnTo>
                  <a:pt x="113" y="326"/>
                </a:lnTo>
                <a:lnTo>
                  <a:pt x="115" y="328"/>
                </a:lnTo>
                <a:lnTo>
                  <a:pt x="115" y="333"/>
                </a:lnTo>
                <a:lnTo>
                  <a:pt x="118" y="335"/>
                </a:lnTo>
                <a:lnTo>
                  <a:pt x="118" y="335"/>
                </a:lnTo>
                <a:lnTo>
                  <a:pt x="118" y="335"/>
                </a:lnTo>
                <a:lnTo>
                  <a:pt x="120" y="338"/>
                </a:lnTo>
                <a:lnTo>
                  <a:pt x="120" y="338"/>
                </a:lnTo>
                <a:lnTo>
                  <a:pt x="120" y="338"/>
                </a:lnTo>
                <a:lnTo>
                  <a:pt x="120" y="340"/>
                </a:lnTo>
                <a:lnTo>
                  <a:pt x="120" y="340"/>
                </a:lnTo>
                <a:lnTo>
                  <a:pt x="123" y="340"/>
                </a:lnTo>
                <a:lnTo>
                  <a:pt x="127" y="338"/>
                </a:lnTo>
                <a:lnTo>
                  <a:pt x="132" y="335"/>
                </a:lnTo>
                <a:lnTo>
                  <a:pt x="127" y="340"/>
                </a:lnTo>
                <a:lnTo>
                  <a:pt x="125" y="340"/>
                </a:lnTo>
                <a:lnTo>
                  <a:pt x="123" y="343"/>
                </a:lnTo>
                <a:lnTo>
                  <a:pt x="123" y="343"/>
                </a:lnTo>
                <a:lnTo>
                  <a:pt x="120" y="345"/>
                </a:lnTo>
                <a:lnTo>
                  <a:pt x="120" y="347"/>
                </a:lnTo>
                <a:lnTo>
                  <a:pt x="120" y="347"/>
                </a:lnTo>
                <a:lnTo>
                  <a:pt x="120" y="347"/>
                </a:lnTo>
                <a:lnTo>
                  <a:pt x="120" y="350"/>
                </a:lnTo>
                <a:lnTo>
                  <a:pt x="123" y="350"/>
                </a:lnTo>
                <a:lnTo>
                  <a:pt x="123" y="350"/>
                </a:lnTo>
                <a:lnTo>
                  <a:pt x="125" y="352"/>
                </a:lnTo>
                <a:lnTo>
                  <a:pt x="127" y="352"/>
                </a:lnTo>
                <a:lnTo>
                  <a:pt x="127" y="352"/>
                </a:lnTo>
                <a:lnTo>
                  <a:pt x="125" y="354"/>
                </a:lnTo>
                <a:lnTo>
                  <a:pt x="125" y="354"/>
                </a:lnTo>
                <a:lnTo>
                  <a:pt x="125" y="357"/>
                </a:lnTo>
                <a:lnTo>
                  <a:pt x="125" y="357"/>
                </a:lnTo>
                <a:lnTo>
                  <a:pt x="130" y="357"/>
                </a:lnTo>
                <a:lnTo>
                  <a:pt x="130" y="354"/>
                </a:lnTo>
                <a:lnTo>
                  <a:pt x="132" y="354"/>
                </a:lnTo>
                <a:lnTo>
                  <a:pt x="134" y="354"/>
                </a:lnTo>
                <a:lnTo>
                  <a:pt x="134" y="354"/>
                </a:lnTo>
                <a:lnTo>
                  <a:pt x="137" y="354"/>
                </a:lnTo>
                <a:lnTo>
                  <a:pt x="134" y="357"/>
                </a:lnTo>
                <a:lnTo>
                  <a:pt x="134" y="357"/>
                </a:lnTo>
                <a:lnTo>
                  <a:pt x="132" y="357"/>
                </a:lnTo>
                <a:lnTo>
                  <a:pt x="130" y="357"/>
                </a:lnTo>
                <a:lnTo>
                  <a:pt x="127" y="359"/>
                </a:lnTo>
                <a:lnTo>
                  <a:pt x="127" y="359"/>
                </a:lnTo>
                <a:lnTo>
                  <a:pt x="127" y="361"/>
                </a:lnTo>
                <a:lnTo>
                  <a:pt x="127" y="361"/>
                </a:lnTo>
                <a:lnTo>
                  <a:pt x="127" y="361"/>
                </a:lnTo>
                <a:lnTo>
                  <a:pt x="130" y="361"/>
                </a:lnTo>
                <a:lnTo>
                  <a:pt x="127" y="364"/>
                </a:lnTo>
                <a:lnTo>
                  <a:pt x="127" y="364"/>
                </a:lnTo>
                <a:lnTo>
                  <a:pt x="127" y="366"/>
                </a:lnTo>
                <a:lnTo>
                  <a:pt x="130" y="366"/>
                </a:lnTo>
                <a:lnTo>
                  <a:pt x="130" y="366"/>
                </a:lnTo>
                <a:lnTo>
                  <a:pt x="130" y="368"/>
                </a:lnTo>
                <a:lnTo>
                  <a:pt x="130" y="371"/>
                </a:lnTo>
                <a:lnTo>
                  <a:pt x="134" y="371"/>
                </a:lnTo>
                <a:lnTo>
                  <a:pt x="134" y="371"/>
                </a:lnTo>
                <a:lnTo>
                  <a:pt x="134" y="371"/>
                </a:lnTo>
                <a:lnTo>
                  <a:pt x="137" y="371"/>
                </a:lnTo>
                <a:lnTo>
                  <a:pt x="137" y="373"/>
                </a:lnTo>
                <a:lnTo>
                  <a:pt x="137" y="373"/>
                </a:lnTo>
                <a:lnTo>
                  <a:pt x="134" y="376"/>
                </a:lnTo>
                <a:lnTo>
                  <a:pt x="137" y="376"/>
                </a:lnTo>
                <a:lnTo>
                  <a:pt x="139" y="376"/>
                </a:lnTo>
                <a:lnTo>
                  <a:pt x="141" y="376"/>
                </a:lnTo>
                <a:lnTo>
                  <a:pt x="144" y="376"/>
                </a:lnTo>
                <a:lnTo>
                  <a:pt x="141" y="376"/>
                </a:lnTo>
                <a:lnTo>
                  <a:pt x="137" y="378"/>
                </a:lnTo>
                <a:lnTo>
                  <a:pt x="134" y="380"/>
                </a:lnTo>
                <a:lnTo>
                  <a:pt x="137" y="380"/>
                </a:lnTo>
                <a:lnTo>
                  <a:pt x="137" y="380"/>
                </a:lnTo>
                <a:lnTo>
                  <a:pt x="137" y="380"/>
                </a:lnTo>
                <a:lnTo>
                  <a:pt x="141" y="380"/>
                </a:lnTo>
                <a:lnTo>
                  <a:pt x="141" y="380"/>
                </a:lnTo>
                <a:lnTo>
                  <a:pt x="141" y="380"/>
                </a:lnTo>
                <a:lnTo>
                  <a:pt x="141" y="378"/>
                </a:lnTo>
                <a:lnTo>
                  <a:pt x="144" y="378"/>
                </a:lnTo>
                <a:lnTo>
                  <a:pt x="146" y="378"/>
                </a:lnTo>
                <a:lnTo>
                  <a:pt x="146" y="378"/>
                </a:lnTo>
                <a:lnTo>
                  <a:pt x="149" y="380"/>
                </a:lnTo>
                <a:lnTo>
                  <a:pt x="151" y="380"/>
                </a:lnTo>
                <a:lnTo>
                  <a:pt x="151" y="378"/>
                </a:lnTo>
                <a:lnTo>
                  <a:pt x="153" y="378"/>
                </a:lnTo>
                <a:lnTo>
                  <a:pt x="156" y="378"/>
                </a:lnTo>
                <a:lnTo>
                  <a:pt x="158" y="378"/>
                </a:lnTo>
                <a:lnTo>
                  <a:pt x="158" y="378"/>
                </a:lnTo>
                <a:lnTo>
                  <a:pt x="160" y="376"/>
                </a:lnTo>
                <a:lnTo>
                  <a:pt x="165" y="376"/>
                </a:lnTo>
                <a:lnTo>
                  <a:pt x="170" y="373"/>
                </a:lnTo>
                <a:lnTo>
                  <a:pt x="172" y="373"/>
                </a:lnTo>
                <a:lnTo>
                  <a:pt x="172" y="373"/>
                </a:lnTo>
                <a:lnTo>
                  <a:pt x="172" y="371"/>
                </a:lnTo>
                <a:lnTo>
                  <a:pt x="175" y="371"/>
                </a:lnTo>
                <a:lnTo>
                  <a:pt x="175" y="371"/>
                </a:lnTo>
                <a:lnTo>
                  <a:pt x="172" y="373"/>
                </a:lnTo>
                <a:lnTo>
                  <a:pt x="172" y="376"/>
                </a:lnTo>
                <a:lnTo>
                  <a:pt x="170" y="376"/>
                </a:lnTo>
                <a:lnTo>
                  <a:pt x="165" y="380"/>
                </a:lnTo>
                <a:lnTo>
                  <a:pt x="165" y="383"/>
                </a:lnTo>
                <a:lnTo>
                  <a:pt x="167" y="383"/>
                </a:lnTo>
                <a:lnTo>
                  <a:pt x="167" y="383"/>
                </a:lnTo>
                <a:lnTo>
                  <a:pt x="170" y="385"/>
                </a:lnTo>
                <a:lnTo>
                  <a:pt x="172" y="385"/>
                </a:lnTo>
                <a:lnTo>
                  <a:pt x="175" y="385"/>
                </a:lnTo>
                <a:lnTo>
                  <a:pt x="175" y="385"/>
                </a:lnTo>
                <a:lnTo>
                  <a:pt x="177" y="385"/>
                </a:lnTo>
                <a:lnTo>
                  <a:pt x="179" y="385"/>
                </a:lnTo>
                <a:lnTo>
                  <a:pt x="186" y="383"/>
                </a:lnTo>
                <a:lnTo>
                  <a:pt x="186" y="383"/>
                </a:lnTo>
                <a:lnTo>
                  <a:pt x="184" y="385"/>
                </a:lnTo>
                <a:lnTo>
                  <a:pt x="182" y="385"/>
                </a:lnTo>
                <a:lnTo>
                  <a:pt x="179" y="387"/>
                </a:lnTo>
                <a:lnTo>
                  <a:pt x="177" y="387"/>
                </a:lnTo>
                <a:lnTo>
                  <a:pt x="175" y="387"/>
                </a:lnTo>
                <a:lnTo>
                  <a:pt x="175" y="390"/>
                </a:lnTo>
                <a:lnTo>
                  <a:pt x="172" y="390"/>
                </a:lnTo>
                <a:lnTo>
                  <a:pt x="179" y="394"/>
                </a:lnTo>
                <a:lnTo>
                  <a:pt x="182" y="394"/>
                </a:lnTo>
                <a:lnTo>
                  <a:pt x="184" y="394"/>
                </a:lnTo>
                <a:lnTo>
                  <a:pt x="186" y="392"/>
                </a:lnTo>
                <a:lnTo>
                  <a:pt x="189" y="390"/>
                </a:lnTo>
                <a:lnTo>
                  <a:pt x="191" y="390"/>
                </a:lnTo>
                <a:lnTo>
                  <a:pt x="191" y="390"/>
                </a:lnTo>
                <a:lnTo>
                  <a:pt x="189" y="392"/>
                </a:lnTo>
                <a:lnTo>
                  <a:pt x="186" y="394"/>
                </a:lnTo>
                <a:lnTo>
                  <a:pt x="184" y="394"/>
                </a:lnTo>
                <a:lnTo>
                  <a:pt x="184" y="397"/>
                </a:lnTo>
                <a:lnTo>
                  <a:pt x="184" y="397"/>
                </a:lnTo>
                <a:lnTo>
                  <a:pt x="186" y="397"/>
                </a:lnTo>
                <a:lnTo>
                  <a:pt x="186" y="397"/>
                </a:lnTo>
                <a:lnTo>
                  <a:pt x="189" y="397"/>
                </a:lnTo>
                <a:lnTo>
                  <a:pt x="191" y="397"/>
                </a:lnTo>
                <a:lnTo>
                  <a:pt x="189" y="397"/>
                </a:lnTo>
                <a:lnTo>
                  <a:pt x="189" y="397"/>
                </a:lnTo>
                <a:lnTo>
                  <a:pt x="191" y="399"/>
                </a:lnTo>
                <a:lnTo>
                  <a:pt x="193" y="397"/>
                </a:lnTo>
                <a:lnTo>
                  <a:pt x="196" y="397"/>
                </a:lnTo>
                <a:lnTo>
                  <a:pt x="196" y="397"/>
                </a:lnTo>
                <a:lnTo>
                  <a:pt x="196" y="397"/>
                </a:lnTo>
                <a:lnTo>
                  <a:pt x="193" y="394"/>
                </a:lnTo>
                <a:lnTo>
                  <a:pt x="193" y="394"/>
                </a:lnTo>
                <a:lnTo>
                  <a:pt x="196" y="394"/>
                </a:lnTo>
                <a:lnTo>
                  <a:pt x="196" y="397"/>
                </a:lnTo>
                <a:lnTo>
                  <a:pt x="201" y="397"/>
                </a:lnTo>
                <a:lnTo>
                  <a:pt x="203" y="394"/>
                </a:lnTo>
                <a:lnTo>
                  <a:pt x="205" y="394"/>
                </a:lnTo>
                <a:lnTo>
                  <a:pt x="205" y="390"/>
                </a:lnTo>
                <a:lnTo>
                  <a:pt x="205" y="390"/>
                </a:lnTo>
                <a:lnTo>
                  <a:pt x="208" y="387"/>
                </a:lnTo>
                <a:lnTo>
                  <a:pt x="205" y="387"/>
                </a:lnTo>
                <a:lnTo>
                  <a:pt x="205" y="385"/>
                </a:lnTo>
                <a:lnTo>
                  <a:pt x="203" y="385"/>
                </a:lnTo>
                <a:lnTo>
                  <a:pt x="201" y="385"/>
                </a:lnTo>
                <a:lnTo>
                  <a:pt x="198" y="385"/>
                </a:lnTo>
                <a:lnTo>
                  <a:pt x="196" y="383"/>
                </a:lnTo>
                <a:lnTo>
                  <a:pt x="198" y="383"/>
                </a:lnTo>
                <a:lnTo>
                  <a:pt x="198" y="383"/>
                </a:lnTo>
                <a:lnTo>
                  <a:pt x="203" y="383"/>
                </a:lnTo>
                <a:lnTo>
                  <a:pt x="205" y="385"/>
                </a:lnTo>
                <a:lnTo>
                  <a:pt x="208" y="385"/>
                </a:lnTo>
                <a:lnTo>
                  <a:pt x="208" y="385"/>
                </a:lnTo>
                <a:lnTo>
                  <a:pt x="210" y="385"/>
                </a:lnTo>
                <a:lnTo>
                  <a:pt x="217" y="380"/>
                </a:lnTo>
                <a:lnTo>
                  <a:pt x="219" y="373"/>
                </a:lnTo>
                <a:lnTo>
                  <a:pt x="224" y="368"/>
                </a:lnTo>
                <a:lnTo>
                  <a:pt x="227" y="366"/>
                </a:lnTo>
                <a:lnTo>
                  <a:pt x="229" y="364"/>
                </a:lnTo>
                <a:lnTo>
                  <a:pt x="229" y="361"/>
                </a:lnTo>
                <a:lnTo>
                  <a:pt x="227" y="361"/>
                </a:lnTo>
                <a:lnTo>
                  <a:pt x="227" y="361"/>
                </a:lnTo>
                <a:lnTo>
                  <a:pt x="229" y="361"/>
                </a:lnTo>
                <a:lnTo>
                  <a:pt x="231" y="361"/>
                </a:lnTo>
                <a:lnTo>
                  <a:pt x="234" y="359"/>
                </a:lnTo>
                <a:lnTo>
                  <a:pt x="234" y="357"/>
                </a:lnTo>
                <a:lnTo>
                  <a:pt x="234" y="357"/>
                </a:lnTo>
                <a:lnTo>
                  <a:pt x="234" y="354"/>
                </a:lnTo>
                <a:lnTo>
                  <a:pt x="234" y="354"/>
                </a:lnTo>
                <a:lnTo>
                  <a:pt x="236" y="352"/>
                </a:lnTo>
                <a:lnTo>
                  <a:pt x="236" y="350"/>
                </a:lnTo>
                <a:lnTo>
                  <a:pt x="236" y="350"/>
                </a:lnTo>
                <a:lnTo>
                  <a:pt x="236" y="347"/>
                </a:lnTo>
                <a:lnTo>
                  <a:pt x="238" y="347"/>
                </a:lnTo>
                <a:lnTo>
                  <a:pt x="238" y="345"/>
                </a:lnTo>
                <a:lnTo>
                  <a:pt x="234" y="345"/>
                </a:lnTo>
                <a:lnTo>
                  <a:pt x="231" y="345"/>
                </a:lnTo>
                <a:lnTo>
                  <a:pt x="229" y="343"/>
                </a:lnTo>
                <a:lnTo>
                  <a:pt x="229" y="343"/>
                </a:lnTo>
                <a:lnTo>
                  <a:pt x="229" y="343"/>
                </a:lnTo>
                <a:lnTo>
                  <a:pt x="231" y="343"/>
                </a:lnTo>
                <a:lnTo>
                  <a:pt x="236" y="343"/>
                </a:lnTo>
                <a:lnTo>
                  <a:pt x="238" y="343"/>
                </a:lnTo>
                <a:lnTo>
                  <a:pt x="241" y="343"/>
                </a:lnTo>
                <a:lnTo>
                  <a:pt x="243" y="343"/>
                </a:lnTo>
                <a:lnTo>
                  <a:pt x="243" y="343"/>
                </a:lnTo>
                <a:lnTo>
                  <a:pt x="248" y="340"/>
                </a:lnTo>
                <a:lnTo>
                  <a:pt x="248" y="340"/>
                </a:lnTo>
                <a:lnTo>
                  <a:pt x="250" y="338"/>
                </a:lnTo>
                <a:lnTo>
                  <a:pt x="245" y="335"/>
                </a:lnTo>
                <a:lnTo>
                  <a:pt x="243" y="335"/>
                </a:lnTo>
                <a:lnTo>
                  <a:pt x="243" y="335"/>
                </a:lnTo>
                <a:lnTo>
                  <a:pt x="243" y="333"/>
                </a:lnTo>
                <a:lnTo>
                  <a:pt x="245" y="333"/>
                </a:lnTo>
                <a:lnTo>
                  <a:pt x="245" y="335"/>
                </a:lnTo>
                <a:lnTo>
                  <a:pt x="248" y="335"/>
                </a:lnTo>
                <a:lnTo>
                  <a:pt x="250" y="335"/>
                </a:lnTo>
                <a:lnTo>
                  <a:pt x="252" y="335"/>
                </a:lnTo>
                <a:lnTo>
                  <a:pt x="252" y="335"/>
                </a:lnTo>
                <a:lnTo>
                  <a:pt x="255" y="335"/>
                </a:lnTo>
                <a:lnTo>
                  <a:pt x="257" y="333"/>
                </a:lnTo>
                <a:lnTo>
                  <a:pt x="260" y="333"/>
                </a:lnTo>
                <a:lnTo>
                  <a:pt x="260" y="331"/>
                </a:lnTo>
                <a:lnTo>
                  <a:pt x="260" y="331"/>
                </a:lnTo>
                <a:lnTo>
                  <a:pt x="262" y="331"/>
                </a:lnTo>
                <a:lnTo>
                  <a:pt x="262" y="328"/>
                </a:lnTo>
                <a:lnTo>
                  <a:pt x="264" y="328"/>
                </a:lnTo>
                <a:lnTo>
                  <a:pt x="267" y="328"/>
                </a:lnTo>
                <a:lnTo>
                  <a:pt x="267" y="326"/>
                </a:lnTo>
                <a:lnTo>
                  <a:pt x="271" y="324"/>
                </a:lnTo>
                <a:lnTo>
                  <a:pt x="271" y="324"/>
                </a:lnTo>
                <a:lnTo>
                  <a:pt x="271" y="319"/>
                </a:lnTo>
                <a:lnTo>
                  <a:pt x="274" y="317"/>
                </a:lnTo>
                <a:lnTo>
                  <a:pt x="269" y="317"/>
                </a:lnTo>
                <a:lnTo>
                  <a:pt x="269" y="317"/>
                </a:lnTo>
                <a:lnTo>
                  <a:pt x="267" y="317"/>
                </a:lnTo>
                <a:lnTo>
                  <a:pt x="264" y="314"/>
                </a:lnTo>
                <a:lnTo>
                  <a:pt x="260" y="314"/>
                </a:lnTo>
                <a:lnTo>
                  <a:pt x="267" y="314"/>
                </a:lnTo>
                <a:lnTo>
                  <a:pt x="267" y="314"/>
                </a:lnTo>
                <a:lnTo>
                  <a:pt x="269" y="314"/>
                </a:lnTo>
                <a:lnTo>
                  <a:pt x="271" y="314"/>
                </a:lnTo>
                <a:lnTo>
                  <a:pt x="274" y="314"/>
                </a:lnTo>
                <a:lnTo>
                  <a:pt x="274" y="312"/>
                </a:lnTo>
                <a:lnTo>
                  <a:pt x="276" y="312"/>
                </a:lnTo>
                <a:lnTo>
                  <a:pt x="281" y="312"/>
                </a:lnTo>
                <a:lnTo>
                  <a:pt x="281" y="309"/>
                </a:lnTo>
                <a:lnTo>
                  <a:pt x="281" y="309"/>
                </a:lnTo>
                <a:lnTo>
                  <a:pt x="281" y="307"/>
                </a:lnTo>
                <a:lnTo>
                  <a:pt x="278" y="307"/>
                </a:lnTo>
                <a:lnTo>
                  <a:pt x="278" y="302"/>
                </a:lnTo>
                <a:lnTo>
                  <a:pt x="278" y="302"/>
                </a:lnTo>
                <a:lnTo>
                  <a:pt x="276" y="302"/>
                </a:lnTo>
                <a:lnTo>
                  <a:pt x="274" y="302"/>
                </a:lnTo>
                <a:lnTo>
                  <a:pt x="274" y="300"/>
                </a:lnTo>
                <a:lnTo>
                  <a:pt x="274" y="300"/>
                </a:lnTo>
                <a:lnTo>
                  <a:pt x="274" y="298"/>
                </a:lnTo>
                <a:lnTo>
                  <a:pt x="276" y="298"/>
                </a:lnTo>
                <a:lnTo>
                  <a:pt x="278" y="298"/>
                </a:lnTo>
                <a:lnTo>
                  <a:pt x="286" y="300"/>
                </a:lnTo>
                <a:lnTo>
                  <a:pt x="288" y="298"/>
                </a:lnTo>
                <a:lnTo>
                  <a:pt x="290" y="298"/>
                </a:lnTo>
                <a:lnTo>
                  <a:pt x="293" y="295"/>
                </a:lnTo>
                <a:lnTo>
                  <a:pt x="295" y="295"/>
                </a:lnTo>
                <a:lnTo>
                  <a:pt x="297" y="293"/>
                </a:lnTo>
                <a:lnTo>
                  <a:pt x="295" y="293"/>
                </a:lnTo>
                <a:lnTo>
                  <a:pt x="290" y="291"/>
                </a:lnTo>
                <a:lnTo>
                  <a:pt x="290" y="291"/>
                </a:lnTo>
                <a:lnTo>
                  <a:pt x="293" y="291"/>
                </a:lnTo>
                <a:lnTo>
                  <a:pt x="300" y="288"/>
                </a:lnTo>
                <a:lnTo>
                  <a:pt x="304" y="288"/>
                </a:lnTo>
                <a:lnTo>
                  <a:pt x="312" y="288"/>
                </a:lnTo>
                <a:lnTo>
                  <a:pt x="319" y="286"/>
                </a:lnTo>
                <a:lnTo>
                  <a:pt x="319" y="286"/>
                </a:lnTo>
                <a:lnTo>
                  <a:pt x="319" y="283"/>
                </a:lnTo>
                <a:lnTo>
                  <a:pt x="316" y="283"/>
                </a:lnTo>
                <a:lnTo>
                  <a:pt x="316" y="281"/>
                </a:lnTo>
                <a:lnTo>
                  <a:pt x="319" y="281"/>
                </a:lnTo>
                <a:lnTo>
                  <a:pt x="321" y="283"/>
                </a:lnTo>
                <a:lnTo>
                  <a:pt x="323" y="281"/>
                </a:lnTo>
                <a:lnTo>
                  <a:pt x="326" y="279"/>
                </a:lnTo>
                <a:lnTo>
                  <a:pt x="328" y="279"/>
                </a:lnTo>
                <a:lnTo>
                  <a:pt x="328" y="276"/>
                </a:lnTo>
                <a:lnTo>
                  <a:pt x="326" y="276"/>
                </a:lnTo>
                <a:lnTo>
                  <a:pt x="323" y="274"/>
                </a:lnTo>
                <a:lnTo>
                  <a:pt x="326" y="274"/>
                </a:lnTo>
                <a:lnTo>
                  <a:pt x="328" y="274"/>
                </a:lnTo>
                <a:lnTo>
                  <a:pt x="333" y="274"/>
                </a:lnTo>
                <a:lnTo>
                  <a:pt x="335" y="276"/>
                </a:lnTo>
                <a:lnTo>
                  <a:pt x="335" y="276"/>
                </a:lnTo>
                <a:lnTo>
                  <a:pt x="333" y="279"/>
                </a:lnTo>
                <a:lnTo>
                  <a:pt x="326" y="281"/>
                </a:lnTo>
                <a:lnTo>
                  <a:pt x="326" y="283"/>
                </a:lnTo>
                <a:lnTo>
                  <a:pt x="326" y="283"/>
                </a:lnTo>
                <a:lnTo>
                  <a:pt x="326" y="286"/>
                </a:lnTo>
                <a:lnTo>
                  <a:pt x="321" y="286"/>
                </a:lnTo>
                <a:lnTo>
                  <a:pt x="321" y="288"/>
                </a:lnTo>
                <a:lnTo>
                  <a:pt x="323" y="288"/>
                </a:lnTo>
                <a:lnTo>
                  <a:pt x="326" y="288"/>
                </a:lnTo>
                <a:lnTo>
                  <a:pt x="328" y="288"/>
                </a:lnTo>
                <a:lnTo>
                  <a:pt x="330" y="288"/>
                </a:lnTo>
                <a:lnTo>
                  <a:pt x="330" y="286"/>
                </a:lnTo>
                <a:lnTo>
                  <a:pt x="333" y="286"/>
                </a:lnTo>
                <a:lnTo>
                  <a:pt x="333" y="286"/>
                </a:lnTo>
                <a:lnTo>
                  <a:pt x="335" y="283"/>
                </a:lnTo>
                <a:lnTo>
                  <a:pt x="335" y="283"/>
                </a:lnTo>
                <a:lnTo>
                  <a:pt x="338" y="286"/>
                </a:lnTo>
                <a:lnTo>
                  <a:pt x="338" y="286"/>
                </a:lnTo>
                <a:lnTo>
                  <a:pt x="340" y="286"/>
                </a:lnTo>
                <a:lnTo>
                  <a:pt x="340" y="286"/>
                </a:lnTo>
                <a:lnTo>
                  <a:pt x="342" y="286"/>
                </a:lnTo>
                <a:lnTo>
                  <a:pt x="345" y="283"/>
                </a:lnTo>
                <a:lnTo>
                  <a:pt x="345" y="281"/>
                </a:lnTo>
                <a:lnTo>
                  <a:pt x="345" y="281"/>
                </a:lnTo>
                <a:lnTo>
                  <a:pt x="347" y="281"/>
                </a:lnTo>
                <a:lnTo>
                  <a:pt x="345" y="283"/>
                </a:lnTo>
                <a:lnTo>
                  <a:pt x="345" y="283"/>
                </a:lnTo>
                <a:lnTo>
                  <a:pt x="347" y="283"/>
                </a:lnTo>
                <a:lnTo>
                  <a:pt x="352" y="281"/>
                </a:lnTo>
                <a:lnTo>
                  <a:pt x="354" y="281"/>
                </a:lnTo>
                <a:lnTo>
                  <a:pt x="356" y="279"/>
                </a:lnTo>
                <a:lnTo>
                  <a:pt x="359" y="279"/>
                </a:lnTo>
                <a:lnTo>
                  <a:pt x="356" y="276"/>
                </a:lnTo>
                <a:lnTo>
                  <a:pt x="356" y="274"/>
                </a:lnTo>
                <a:lnTo>
                  <a:pt x="356" y="274"/>
                </a:lnTo>
                <a:lnTo>
                  <a:pt x="356" y="274"/>
                </a:lnTo>
                <a:lnTo>
                  <a:pt x="356" y="274"/>
                </a:lnTo>
                <a:lnTo>
                  <a:pt x="359" y="274"/>
                </a:lnTo>
                <a:lnTo>
                  <a:pt x="359" y="276"/>
                </a:lnTo>
                <a:lnTo>
                  <a:pt x="361" y="276"/>
                </a:lnTo>
                <a:lnTo>
                  <a:pt x="364" y="276"/>
                </a:lnTo>
                <a:lnTo>
                  <a:pt x="366" y="276"/>
                </a:lnTo>
                <a:lnTo>
                  <a:pt x="366" y="276"/>
                </a:lnTo>
                <a:lnTo>
                  <a:pt x="373" y="274"/>
                </a:lnTo>
                <a:lnTo>
                  <a:pt x="375" y="274"/>
                </a:lnTo>
                <a:lnTo>
                  <a:pt x="375" y="272"/>
                </a:lnTo>
                <a:lnTo>
                  <a:pt x="378" y="272"/>
                </a:lnTo>
                <a:lnTo>
                  <a:pt x="378" y="269"/>
                </a:lnTo>
                <a:lnTo>
                  <a:pt x="380" y="269"/>
                </a:lnTo>
                <a:lnTo>
                  <a:pt x="380" y="269"/>
                </a:lnTo>
                <a:lnTo>
                  <a:pt x="382" y="269"/>
                </a:lnTo>
                <a:lnTo>
                  <a:pt x="382" y="269"/>
                </a:lnTo>
                <a:lnTo>
                  <a:pt x="387" y="265"/>
                </a:lnTo>
                <a:lnTo>
                  <a:pt x="394" y="260"/>
                </a:lnTo>
                <a:lnTo>
                  <a:pt x="394" y="257"/>
                </a:lnTo>
                <a:lnTo>
                  <a:pt x="397" y="257"/>
                </a:lnTo>
                <a:lnTo>
                  <a:pt x="397" y="257"/>
                </a:lnTo>
                <a:lnTo>
                  <a:pt x="397" y="257"/>
                </a:lnTo>
                <a:lnTo>
                  <a:pt x="397" y="255"/>
                </a:lnTo>
                <a:lnTo>
                  <a:pt x="399" y="255"/>
                </a:lnTo>
                <a:lnTo>
                  <a:pt x="399" y="255"/>
                </a:lnTo>
                <a:lnTo>
                  <a:pt x="401" y="253"/>
                </a:lnTo>
                <a:lnTo>
                  <a:pt x="404" y="250"/>
                </a:lnTo>
                <a:lnTo>
                  <a:pt x="404" y="250"/>
                </a:lnTo>
                <a:lnTo>
                  <a:pt x="406" y="250"/>
                </a:lnTo>
                <a:lnTo>
                  <a:pt x="413" y="248"/>
                </a:lnTo>
                <a:lnTo>
                  <a:pt x="415" y="248"/>
                </a:lnTo>
                <a:lnTo>
                  <a:pt x="415" y="246"/>
                </a:lnTo>
                <a:lnTo>
                  <a:pt x="418" y="246"/>
                </a:lnTo>
                <a:lnTo>
                  <a:pt x="420" y="243"/>
                </a:lnTo>
                <a:lnTo>
                  <a:pt x="418" y="243"/>
                </a:lnTo>
                <a:lnTo>
                  <a:pt x="418" y="241"/>
                </a:lnTo>
                <a:lnTo>
                  <a:pt x="418" y="241"/>
                </a:lnTo>
                <a:lnTo>
                  <a:pt x="418" y="241"/>
                </a:lnTo>
                <a:lnTo>
                  <a:pt x="420" y="241"/>
                </a:lnTo>
                <a:lnTo>
                  <a:pt x="420" y="241"/>
                </a:lnTo>
                <a:lnTo>
                  <a:pt x="420" y="241"/>
                </a:lnTo>
                <a:lnTo>
                  <a:pt x="420" y="239"/>
                </a:lnTo>
                <a:lnTo>
                  <a:pt x="420" y="239"/>
                </a:lnTo>
                <a:lnTo>
                  <a:pt x="420" y="236"/>
                </a:lnTo>
                <a:lnTo>
                  <a:pt x="423" y="239"/>
                </a:lnTo>
                <a:lnTo>
                  <a:pt x="425" y="241"/>
                </a:lnTo>
                <a:lnTo>
                  <a:pt x="430" y="243"/>
                </a:lnTo>
                <a:lnTo>
                  <a:pt x="432" y="243"/>
                </a:lnTo>
                <a:lnTo>
                  <a:pt x="434" y="243"/>
                </a:lnTo>
                <a:lnTo>
                  <a:pt x="437" y="243"/>
                </a:lnTo>
                <a:lnTo>
                  <a:pt x="441" y="243"/>
                </a:lnTo>
                <a:lnTo>
                  <a:pt x="441" y="243"/>
                </a:lnTo>
                <a:lnTo>
                  <a:pt x="439" y="241"/>
                </a:lnTo>
                <a:lnTo>
                  <a:pt x="439" y="241"/>
                </a:lnTo>
                <a:lnTo>
                  <a:pt x="446" y="241"/>
                </a:lnTo>
                <a:lnTo>
                  <a:pt x="446" y="241"/>
                </a:lnTo>
                <a:lnTo>
                  <a:pt x="449" y="241"/>
                </a:lnTo>
                <a:lnTo>
                  <a:pt x="451" y="239"/>
                </a:lnTo>
                <a:lnTo>
                  <a:pt x="451" y="239"/>
                </a:lnTo>
                <a:lnTo>
                  <a:pt x="453" y="239"/>
                </a:lnTo>
                <a:lnTo>
                  <a:pt x="458" y="241"/>
                </a:lnTo>
                <a:lnTo>
                  <a:pt x="460" y="239"/>
                </a:lnTo>
                <a:lnTo>
                  <a:pt x="463" y="239"/>
                </a:lnTo>
                <a:lnTo>
                  <a:pt x="465" y="239"/>
                </a:lnTo>
                <a:lnTo>
                  <a:pt x="475" y="236"/>
                </a:lnTo>
                <a:lnTo>
                  <a:pt x="477" y="236"/>
                </a:lnTo>
                <a:lnTo>
                  <a:pt x="482" y="236"/>
                </a:lnTo>
                <a:lnTo>
                  <a:pt x="489" y="234"/>
                </a:lnTo>
                <a:lnTo>
                  <a:pt x="491" y="234"/>
                </a:lnTo>
                <a:lnTo>
                  <a:pt x="496" y="234"/>
                </a:lnTo>
                <a:lnTo>
                  <a:pt x="498" y="234"/>
                </a:lnTo>
                <a:lnTo>
                  <a:pt x="501" y="234"/>
                </a:lnTo>
                <a:lnTo>
                  <a:pt x="503" y="232"/>
                </a:lnTo>
                <a:lnTo>
                  <a:pt x="505" y="232"/>
                </a:lnTo>
                <a:lnTo>
                  <a:pt x="505" y="232"/>
                </a:lnTo>
                <a:lnTo>
                  <a:pt x="508" y="232"/>
                </a:lnTo>
                <a:lnTo>
                  <a:pt x="512" y="229"/>
                </a:lnTo>
                <a:lnTo>
                  <a:pt x="512" y="229"/>
                </a:lnTo>
                <a:lnTo>
                  <a:pt x="515" y="229"/>
                </a:lnTo>
                <a:lnTo>
                  <a:pt x="515" y="227"/>
                </a:lnTo>
                <a:lnTo>
                  <a:pt x="515" y="227"/>
                </a:lnTo>
                <a:lnTo>
                  <a:pt x="519" y="224"/>
                </a:lnTo>
                <a:lnTo>
                  <a:pt x="522" y="224"/>
                </a:lnTo>
                <a:lnTo>
                  <a:pt x="522" y="224"/>
                </a:lnTo>
                <a:lnTo>
                  <a:pt x="522" y="222"/>
                </a:lnTo>
                <a:lnTo>
                  <a:pt x="522" y="222"/>
                </a:lnTo>
                <a:lnTo>
                  <a:pt x="526" y="222"/>
                </a:lnTo>
                <a:lnTo>
                  <a:pt x="526" y="222"/>
                </a:lnTo>
                <a:lnTo>
                  <a:pt x="531" y="220"/>
                </a:lnTo>
                <a:lnTo>
                  <a:pt x="534" y="220"/>
                </a:lnTo>
                <a:lnTo>
                  <a:pt x="536" y="220"/>
                </a:lnTo>
                <a:lnTo>
                  <a:pt x="536" y="217"/>
                </a:lnTo>
                <a:lnTo>
                  <a:pt x="536" y="217"/>
                </a:lnTo>
                <a:lnTo>
                  <a:pt x="536" y="217"/>
                </a:lnTo>
                <a:lnTo>
                  <a:pt x="536" y="217"/>
                </a:lnTo>
                <a:lnTo>
                  <a:pt x="541" y="217"/>
                </a:lnTo>
                <a:lnTo>
                  <a:pt x="541" y="217"/>
                </a:lnTo>
                <a:lnTo>
                  <a:pt x="543" y="217"/>
                </a:lnTo>
                <a:lnTo>
                  <a:pt x="543" y="215"/>
                </a:lnTo>
                <a:lnTo>
                  <a:pt x="543" y="215"/>
                </a:lnTo>
                <a:lnTo>
                  <a:pt x="543" y="215"/>
                </a:lnTo>
                <a:lnTo>
                  <a:pt x="541" y="215"/>
                </a:lnTo>
                <a:lnTo>
                  <a:pt x="543" y="215"/>
                </a:lnTo>
                <a:lnTo>
                  <a:pt x="545" y="215"/>
                </a:lnTo>
                <a:lnTo>
                  <a:pt x="550" y="213"/>
                </a:lnTo>
                <a:lnTo>
                  <a:pt x="552" y="213"/>
                </a:lnTo>
                <a:lnTo>
                  <a:pt x="552" y="213"/>
                </a:lnTo>
                <a:lnTo>
                  <a:pt x="552" y="213"/>
                </a:lnTo>
                <a:lnTo>
                  <a:pt x="555" y="210"/>
                </a:lnTo>
                <a:lnTo>
                  <a:pt x="557" y="210"/>
                </a:lnTo>
                <a:lnTo>
                  <a:pt x="557" y="210"/>
                </a:lnTo>
                <a:lnTo>
                  <a:pt x="560" y="210"/>
                </a:lnTo>
                <a:lnTo>
                  <a:pt x="562" y="210"/>
                </a:lnTo>
                <a:lnTo>
                  <a:pt x="564" y="208"/>
                </a:lnTo>
                <a:lnTo>
                  <a:pt x="564" y="208"/>
                </a:lnTo>
                <a:lnTo>
                  <a:pt x="567" y="208"/>
                </a:lnTo>
                <a:lnTo>
                  <a:pt x="564" y="208"/>
                </a:lnTo>
                <a:lnTo>
                  <a:pt x="552" y="208"/>
                </a:lnTo>
                <a:lnTo>
                  <a:pt x="548" y="208"/>
                </a:lnTo>
                <a:lnTo>
                  <a:pt x="541" y="206"/>
                </a:lnTo>
                <a:lnTo>
                  <a:pt x="534" y="203"/>
                </a:lnTo>
                <a:lnTo>
                  <a:pt x="522" y="203"/>
                </a:lnTo>
                <a:lnTo>
                  <a:pt x="522" y="203"/>
                </a:lnTo>
                <a:lnTo>
                  <a:pt x="515" y="206"/>
                </a:lnTo>
                <a:lnTo>
                  <a:pt x="510" y="206"/>
                </a:lnTo>
                <a:lnTo>
                  <a:pt x="505" y="206"/>
                </a:lnTo>
                <a:lnTo>
                  <a:pt x="503" y="206"/>
                </a:lnTo>
                <a:lnTo>
                  <a:pt x="501" y="208"/>
                </a:lnTo>
                <a:lnTo>
                  <a:pt x="498" y="208"/>
                </a:lnTo>
                <a:lnTo>
                  <a:pt x="496" y="210"/>
                </a:lnTo>
                <a:lnTo>
                  <a:pt x="493" y="208"/>
                </a:lnTo>
                <a:lnTo>
                  <a:pt x="493" y="208"/>
                </a:lnTo>
                <a:lnTo>
                  <a:pt x="498" y="206"/>
                </a:lnTo>
                <a:lnTo>
                  <a:pt x="501" y="206"/>
                </a:lnTo>
                <a:lnTo>
                  <a:pt x="503" y="206"/>
                </a:lnTo>
                <a:lnTo>
                  <a:pt x="505" y="203"/>
                </a:lnTo>
                <a:lnTo>
                  <a:pt x="510" y="203"/>
                </a:lnTo>
                <a:lnTo>
                  <a:pt x="510" y="203"/>
                </a:lnTo>
                <a:lnTo>
                  <a:pt x="510" y="201"/>
                </a:lnTo>
                <a:lnTo>
                  <a:pt x="510" y="201"/>
                </a:lnTo>
                <a:lnTo>
                  <a:pt x="508" y="201"/>
                </a:lnTo>
                <a:lnTo>
                  <a:pt x="508" y="201"/>
                </a:lnTo>
                <a:lnTo>
                  <a:pt x="496" y="203"/>
                </a:lnTo>
                <a:lnTo>
                  <a:pt x="491" y="203"/>
                </a:lnTo>
                <a:lnTo>
                  <a:pt x="484" y="201"/>
                </a:lnTo>
                <a:lnTo>
                  <a:pt x="482" y="201"/>
                </a:lnTo>
                <a:lnTo>
                  <a:pt x="477" y="201"/>
                </a:lnTo>
                <a:lnTo>
                  <a:pt x="477" y="201"/>
                </a:lnTo>
                <a:lnTo>
                  <a:pt x="477" y="201"/>
                </a:lnTo>
                <a:lnTo>
                  <a:pt x="484" y="201"/>
                </a:lnTo>
                <a:lnTo>
                  <a:pt x="486" y="198"/>
                </a:lnTo>
                <a:lnTo>
                  <a:pt x="491" y="198"/>
                </a:lnTo>
                <a:lnTo>
                  <a:pt x="491" y="198"/>
                </a:lnTo>
                <a:lnTo>
                  <a:pt x="491" y="196"/>
                </a:lnTo>
                <a:lnTo>
                  <a:pt x="493" y="194"/>
                </a:lnTo>
                <a:lnTo>
                  <a:pt x="493" y="194"/>
                </a:lnTo>
                <a:lnTo>
                  <a:pt x="491" y="194"/>
                </a:lnTo>
                <a:lnTo>
                  <a:pt x="491" y="194"/>
                </a:lnTo>
                <a:lnTo>
                  <a:pt x="489" y="191"/>
                </a:lnTo>
                <a:lnTo>
                  <a:pt x="491" y="191"/>
                </a:lnTo>
                <a:lnTo>
                  <a:pt x="496" y="191"/>
                </a:lnTo>
                <a:lnTo>
                  <a:pt x="498" y="191"/>
                </a:lnTo>
                <a:lnTo>
                  <a:pt x="503" y="194"/>
                </a:lnTo>
                <a:lnTo>
                  <a:pt x="505" y="194"/>
                </a:lnTo>
                <a:lnTo>
                  <a:pt x="510" y="194"/>
                </a:lnTo>
                <a:lnTo>
                  <a:pt x="512" y="194"/>
                </a:lnTo>
                <a:lnTo>
                  <a:pt x="519" y="191"/>
                </a:lnTo>
                <a:lnTo>
                  <a:pt x="522" y="191"/>
                </a:lnTo>
                <a:lnTo>
                  <a:pt x="524" y="189"/>
                </a:lnTo>
                <a:lnTo>
                  <a:pt x="526" y="187"/>
                </a:lnTo>
                <a:lnTo>
                  <a:pt x="526" y="187"/>
                </a:lnTo>
                <a:lnTo>
                  <a:pt x="526" y="184"/>
                </a:lnTo>
                <a:lnTo>
                  <a:pt x="526" y="184"/>
                </a:lnTo>
                <a:lnTo>
                  <a:pt x="522" y="184"/>
                </a:lnTo>
                <a:lnTo>
                  <a:pt x="517" y="184"/>
                </a:lnTo>
                <a:lnTo>
                  <a:pt x="515" y="184"/>
                </a:lnTo>
                <a:lnTo>
                  <a:pt x="510" y="182"/>
                </a:lnTo>
                <a:lnTo>
                  <a:pt x="510" y="182"/>
                </a:lnTo>
                <a:lnTo>
                  <a:pt x="510" y="182"/>
                </a:lnTo>
                <a:lnTo>
                  <a:pt x="510" y="182"/>
                </a:lnTo>
                <a:lnTo>
                  <a:pt x="515" y="182"/>
                </a:lnTo>
                <a:lnTo>
                  <a:pt x="522" y="182"/>
                </a:lnTo>
                <a:lnTo>
                  <a:pt x="526" y="182"/>
                </a:lnTo>
                <a:lnTo>
                  <a:pt x="529" y="182"/>
                </a:lnTo>
                <a:lnTo>
                  <a:pt x="531" y="184"/>
                </a:lnTo>
                <a:lnTo>
                  <a:pt x="534" y="184"/>
                </a:lnTo>
                <a:lnTo>
                  <a:pt x="536" y="187"/>
                </a:lnTo>
                <a:lnTo>
                  <a:pt x="538" y="187"/>
                </a:lnTo>
                <a:lnTo>
                  <a:pt x="541" y="189"/>
                </a:lnTo>
                <a:lnTo>
                  <a:pt x="543" y="189"/>
                </a:lnTo>
                <a:lnTo>
                  <a:pt x="543" y="191"/>
                </a:lnTo>
                <a:lnTo>
                  <a:pt x="543" y="194"/>
                </a:lnTo>
                <a:lnTo>
                  <a:pt x="543" y="196"/>
                </a:lnTo>
                <a:lnTo>
                  <a:pt x="545" y="198"/>
                </a:lnTo>
                <a:lnTo>
                  <a:pt x="548" y="201"/>
                </a:lnTo>
                <a:lnTo>
                  <a:pt x="552" y="201"/>
                </a:lnTo>
                <a:lnTo>
                  <a:pt x="555" y="201"/>
                </a:lnTo>
                <a:lnTo>
                  <a:pt x="557" y="201"/>
                </a:lnTo>
                <a:lnTo>
                  <a:pt x="562" y="201"/>
                </a:lnTo>
                <a:lnTo>
                  <a:pt x="562" y="201"/>
                </a:lnTo>
                <a:lnTo>
                  <a:pt x="564" y="196"/>
                </a:lnTo>
                <a:lnTo>
                  <a:pt x="564" y="196"/>
                </a:lnTo>
                <a:lnTo>
                  <a:pt x="564" y="196"/>
                </a:lnTo>
                <a:lnTo>
                  <a:pt x="567" y="194"/>
                </a:lnTo>
                <a:lnTo>
                  <a:pt x="567" y="198"/>
                </a:lnTo>
                <a:lnTo>
                  <a:pt x="567" y="198"/>
                </a:lnTo>
                <a:lnTo>
                  <a:pt x="567" y="198"/>
                </a:lnTo>
                <a:lnTo>
                  <a:pt x="567" y="201"/>
                </a:lnTo>
                <a:lnTo>
                  <a:pt x="567" y="201"/>
                </a:lnTo>
                <a:lnTo>
                  <a:pt x="569" y="201"/>
                </a:lnTo>
                <a:lnTo>
                  <a:pt x="571" y="201"/>
                </a:lnTo>
                <a:lnTo>
                  <a:pt x="576" y="201"/>
                </a:lnTo>
                <a:lnTo>
                  <a:pt x="578" y="201"/>
                </a:lnTo>
                <a:lnTo>
                  <a:pt x="576" y="198"/>
                </a:lnTo>
                <a:lnTo>
                  <a:pt x="578" y="196"/>
                </a:lnTo>
                <a:lnTo>
                  <a:pt x="576" y="194"/>
                </a:lnTo>
                <a:lnTo>
                  <a:pt x="578" y="194"/>
                </a:lnTo>
                <a:lnTo>
                  <a:pt x="578" y="191"/>
                </a:lnTo>
                <a:lnTo>
                  <a:pt x="578" y="189"/>
                </a:lnTo>
                <a:lnTo>
                  <a:pt x="578" y="187"/>
                </a:lnTo>
                <a:lnTo>
                  <a:pt x="578" y="184"/>
                </a:lnTo>
                <a:lnTo>
                  <a:pt x="576" y="184"/>
                </a:lnTo>
                <a:lnTo>
                  <a:pt x="574" y="184"/>
                </a:lnTo>
                <a:lnTo>
                  <a:pt x="574" y="184"/>
                </a:lnTo>
                <a:lnTo>
                  <a:pt x="571" y="184"/>
                </a:lnTo>
                <a:lnTo>
                  <a:pt x="571" y="187"/>
                </a:lnTo>
                <a:lnTo>
                  <a:pt x="569" y="187"/>
                </a:lnTo>
                <a:lnTo>
                  <a:pt x="569" y="184"/>
                </a:lnTo>
                <a:lnTo>
                  <a:pt x="569" y="184"/>
                </a:lnTo>
                <a:lnTo>
                  <a:pt x="569" y="184"/>
                </a:lnTo>
                <a:lnTo>
                  <a:pt x="569" y="182"/>
                </a:lnTo>
                <a:lnTo>
                  <a:pt x="571" y="182"/>
                </a:lnTo>
                <a:lnTo>
                  <a:pt x="576" y="180"/>
                </a:lnTo>
                <a:lnTo>
                  <a:pt x="578" y="180"/>
                </a:lnTo>
                <a:lnTo>
                  <a:pt x="574" y="180"/>
                </a:lnTo>
                <a:lnTo>
                  <a:pt x="574" y="180"/>
                </a:lnTo>
                <a:lnTo>
                  <a:pt x="571" y="177"/>
                </a:lnTo>
                <a:lnTo>
                  <a:pt x="571" y="177"/>
                </a:lnTo>
                <a:lnTo>
                  <a:pt x="567" y="175"/>
                </a:lnTo>
                <a:lnTo>
                  <a:pt x="567" y="175"/>
                </a:lnTo>
                <a:lnTo>
                  <a:pt x="562" y="172"/>
                </a:lnTo>
                <a:lnTo>
                  <a:pt x="560" y="172"/>
                </a:lnTo>
                <a:lnTo>
                  <a:pt x="557" y="172"/>
                </a:lnTo>
                <a:lnTo>
                  <a:pt x="552" y="170"/>
                </a:lnTo>
                <a:lnTo>
                  <a:pt x="550" y="168"/>
                </a:lnTo>
                <a:lnTo>
                  <a:pt x="548" y="168"/>
                </a:lnTo>
                <a:lnTo>
                  <a:pt x="548" y="168"/>
                </a:lnTo>
                <a:lnTo>
                  <a:pt x="543" y="168"/>
                </a:lnTo>
                <a:lnTo>
                  <a:pt x="541" y="168"/>
                </a:lnTo>
                <a:lnTo>
                  <a:pt x="538" y="168"/>
                </a:lnTo>
                <a:lnTo>
                  <a:pt x="541" y="168"/>
                </a:lnTo>
                <a:lnTo>
                  <a:pt x="545" y="168"/>
                </a:lnTo>
                <a:lnTo>
                  <a:pt x="548" y="165"/>
                </a:lnTo>
                <a:lnTo>
                  <a:pt x="548" y="165"/>
                </a:lnTo>
                <a:lnTo>
                  <a:pt x="548" y="161"/>
                </a:lnTo>
                <a:lnTo>
                  <a:pt x="548" y="161"/>
                </a:lnTo>
                <a:lnTo>
                  <a:pt x="548" y="158"/>
                </a:lnTo>
                <a:lnTo>
                  <a:pt x="545" y="161"/>
                </a:lnTo>
                <a:lnTo>
                  <a:pt x="541" y="161"/>
                </a:lnTo>
                <a:lnTo>
                  <a:pt x="541" y="161"/>
                </a:lnTo>
                <a:lnTo>
                  <a:pt x="536" y="161"/>
                </a:lnTo>
                <a:lnTo>
                  <a:pt x="529" y="163"/>
                </a:lnTo>
                <a:lnTo>
                  <a:pt x="529" y="163"/>
                </a:lnTo>
                <a:lnTo>
                  <a:pt x="526" y="163"/>
                </a:lnTo>
                <a:lnTo>
                  <a:pt x="524" y="163"/>
                </a:lnTo>
                <a:lnTo>
                  <a:pt x="522" y="163"/>
                </a:lnTo>
                <a:lnTo>
                  <a:pt x="529" y="161"/>
                </a:lnTo>
                <a:lnTo>
                  <a:pt x="531" y="161"/>
                </a:lnTo>
                <a:lnTo>
                  <a:pt x="534" y="161"/>
                </a:lnTo>
                <a:lnTo>
                  <a:pt x="543" y="158"/>
                </a:lnTo>
                <a:lnTo>
                  <a:pt x="543" y="158"/>
                </a:lnTo>
                <a:lnTo>
                  <a:pt x="545" y="158"/>
                </a:lnTo>
                <a:lnTo>
                  <a:pt x="548" y="156"/>
                </a:lnTo>
                <a:lnTo>
                  <a:pt x="550" y="156"/>
                </a:lnTo>
                <a:lnTo>
                  <a:pt x="550" y="158"/>
                </a:lnTo>
                <a:lnTo>
                  <a:pt x="552" y="163"/>
                </a:lnTo>
                <a:lnTo>
                  <a:pt x="555" y="165"/>
                </a:lnTo>
                <a:lnTo>
                  <a:pt x="557" y="168"/>
                </a:lnTo>
                <a:lnTo>
                  <a:pt x="560" y="168"/>
                </a:lnTo>
                <a:lnTo>
                  <a:pt x="564" y="170"/>
                </a:lnTo>
                <a:lnTo>
                  <a:pt x="571" y="170"/>
                </a:lnTo>
                <a:lnTo>
                  <a:pt x="574" y="172"/>
                </a:lnTo>
                <a:lnTo>
                  <a:pt x="576" y="172"/>
                </a:lnTo>
                <a:lnTo>
                  <a:pt x="576" y="170"/>
                </a:lnTo>
                <a:lnTo>
                  <a:pt x="576" y="168"/>
                </a:lnTo>
                <a:lnTo>
                  <a:pt x="581" y="168"/>
                </a:lnTo>
                <a:lnTo>
                  <a:pt x="583" y="163"/>
                </a:lnTo>
                <a:lnTo>
                  <a:pt x="583" y="163"/>
                </a:lnTo>
                <a:lnTo>
                  <a:pt x="583" y="158"/>
                </a:lnTo>
                <a:lnTo>
                  <a:pt x="581" y="158"/>
                </a:lnTo>
                <a:lnTo>
                  <a:pt x="578" y="158"/>
                </a:lnTo>
                <a:lnTo>
                  <a:pt x="574" y="156"/>
                </a:lnTo>
                <a:lnTo>
                  <a:pt x="571" y="156"/>
                </a:lnTo>
                <a:lnTo>
                  <a:pt x="569" y="154"/>
                </a:lnTo>
                <a:lnTo>
                  <a:pt x="567" y="154"/>
                </a:lnTo>
                <a:lnTo>
                  <a:pt x="564" y="151"/>
                </a:lnTo>
                <a:lnTo>
                  <a:pt x="562" y="151"/>
                </a:lnTo>
                <a:lnTo>
                  <a:pt x="560" y="151"/>
                </a:lnTo>
                <a:lnTo>
                  <a:pt x="552" y="151"/>
                </a:lnTo>
                <a:lnTo>
                  <a:pt x="548" y="151"/>
                </a:lnTo>
                <a:lnTo>
                  <a:pt x="545" y="151"/>
                </a:lnTo>
                <a:lnTo>
                  <a:pt x="543" y="154"/>
                </a:lnTo>
                <a:lnTo>
                  <a:pt x="534" y="154"/>
                </a:lnTo>
                <a:lnTo>
                  <a:pt x="531" y="154"/>
                </a:lnTo>
                <a:lnTo>
                  <a:pt x="529" y="156"/>
                </a:lnTo>
                <a:lnTo>
                  <a:pt x="524" y="156"/>
                </a:lnTo>
                <a:lnTo>
                  <a:pt x="519" y="156"/>
                </a:lnTo>
                <a:lnTo>
                  <a:pt x="519" y="156"/>
                </a:lnTo>
                <a:lnTo>
                  <a:pt x="517" y="156"/>
                </a:lnTo>
                <a:lnTo>
                  <a:pt x="515" y="156"/>
                </a:lnTo>
                <a:lnTo>
                  <a:pt x="515" y="156"/>
                </a:lnTo>
                <a:lnTo>
                  <a:pt x="515" y="156"/>
                </a:lnTo>
                <a:lnTo>
                  <a:pt x="515" y="156"/>
                </a:lnTo>
                <a:lnTo>
                  <a:pt x="515" y="156"/>
                </a:lnTo>
                <a:lnTo>
                  <a:pt x="517" y="156"/>
                </a:lnTo>
                <a:lnTo>
                  <a:pt x="519" y="154"/>
                </a:lnTo>
                <a:lnTo>
                  <a:pt x="522" y="156"/>
                </a:lnTo>
                <a:lnTo>
                  <a:pt x="524" y="156"/>
                </a:lnTo>
                <a:lnTo>
                  <a:pt x="526" y="154"/>
                </a:lnTo>
                <a:lnTo>
                  <a:pt x="526" y="154"/>
                </a:lnTo>
                <a:lnTo>
                  <a:pt x="526" y="154"/>
                </a:lnTo>
                <a:lnTo>
                  <a:pt x="519" y="151"/>
                </a:lnTo>
                <a:lnTo>
                  <a:pt x="519" y="151"/>
                </a:lnTo>
                <a:lnTo>
                  <a:pt x="522" y="151"/>
                </a:lnTo>
                <a:lnTo>
                  <a:pt x="524" y="151"/>
                </a:lnTo>
                <a:lnTo>
                  <a:pt x="529" y="154"/>
                </a:lnTo>
                <a:lnTo>
                  <a:pt x="531" y="154"/>
                </a:lnTo>
                <a:lnTo>
                  <a:pt x="534" y="154"/>
                </a:lnTo>
                <a:lnTo>
                  <a:pt x="538" y="154"/>
                </a:lnTo>
                <a:lnTo>
                  <a:pt x="538" y="154"/>
                </a:lnTo>
                <a:lnTo>
                  <a:pt x="543" y="151"/>
                </a:lnTo>
                <a:lnTo>
                  <a:pt x="545" y="151"/>
                </a:lnTo>
                <a:lnTo>
                  <a:pt x="548" y="149"/>
                </a:lnTo>
                <a:lnTo>
                  <a:pt x="552" y="149"/>
                </a:lnTo>
                <a:lnTo>
                  <a:pt x="552" y="149"/>
                </a:lnTo>
                <a:lnTo>
                  <a:pt x="550" y="149"/>
                </a:lnTo>
                <a:lnTo>
                  <a:pt x="548" y="144"/>
                </a:lnTo>
                <a:lnTo>
                  <a:pt x="545" y="144"/>
                </a:lnTo>
                <a:lnTo>
                  <a:pt x="545" y="144"/>
                </a:lnTo>
                <a:lnTo>
                  <a:pt x="545" y="144"/>
                </a:lnTo>
                <a:lnTo>
                  <a:pt x="545" y="144"/>
                </a:lnTo>
                <a:lnTo>
                  <a:pt x="548" y="146"/>
                </a:lnTo>
                <a:lnTo>
                  <a:pt x="550" y="146"/>
                </a:lnTo>
                <a:lnTo>
                  <a:pt x="552" y="146"/>
                </a:lnTo>
                <a:lnTo>
                  <a:pt x="552" y="146"/>
                </a:lnTo>
                <a:lnTo>
                  <a:pt x="555" y="146"/>
                </a:lnTo>
                <a:lnTo>
                  <a:pt x="557" y="146"/>
                </a:lnTo>
                <a:lnTo>
                  <a:pt x="557" y="146"/>
                </a:lnTo>
                <a:lnTo>
                  <a:pt x="562" y="144"/>
                </a:lnTo>
                <a:lnTo>
                  <a:pt x="564" y="149"/>
                </a:lnTo>
                <a:lnTo>
                  <a:pt x="571" y="151"/>
                </a:lnTo>
                <a:lnTo>
                  <a:pt x="574" y="151"/>
                </a:lnTo>
                <a:lnTo>
                  <a:pt x="581" y="154"/>
                </a:lnTo>
                <a:lnTo>
                  <a:pt x="583" y="154"/>
                </a:lnTo>
                <a:lnTo>
                  <a:pt x="588" y="151"/>
                </a:lnTo>
                <a:lnTo>
                  <a:pt x="593" y="151"/>
                </a:lnTo>
                <a:lnTo>
                  <a:pt x="595" y="151"/>
                </a:lnTo>
                <a:lnTo>
                  <a:pt x="604" y="149"/>
                </a:lnTo>
                <a:lnTo>
                  <a:pt x="607" y="149"/>
                </a:lnTo>
                <a:lnTo>
                  <a:pt x="607" y="146"/>
                </a:lnTo>
                <a:lnTo>
                  <a:pt x="609" y="144"/>
                </a:lnTo>
                <a:lnTo>
                  <a:pt x="609" y="144"/>
                </a:lnTo>
                <a:lnTo>
                  <a:pt x="602" y="142"/>
                </a:lnTo>
                <a:lnTo>
                  <a:pt x="600" y="142"/>
                </a:lnTo>
                <a:lnTo>
                  <a:pt x="590" y="142"/>
                </a:lnTo>
                <a:lnTo>
                  <a:pt x="588" y="142"/>
                </a:lnTo>
                <a:lnTo>
                  <a:pt x="588" y="139"/>
                </a:lnTo>
                <a:lnTo>
                  <a:pt x="586" y="139"/>
                </a:lnTo>
                <a:lnTo>
                  <a:pt x="586" y="139"/>
                </a:lnTo>
                <a:lnTo>
                  <a:pt x="588" y="139"/>
                </a:lnTo>
                <a:lnTo>
                  <a:pt x="588" y="137"/>
                </a:lnTo>
                <a:lnTo>
                  <a:pt x="588" y="137"/>
                </a:lnTo>
                <a:lnTo>
                  <a:pt x="588" y="137"/>
                </a:lnTo>
                <a:lnTo>
                  <a:pt x="588" y="137"/>
                </a:lnTo>
                <a:lnTo>
                  <a:pt x="588" y="137"/>
                </a:lnTo>
                <a:lnTo>
                  <a:pt x="588" y="137"/>
                </a:lnTo>
                <a:lnTo>
                  <a:pt x="590" y="135"/>
                </a:lnTo>
                <a:lnTo>
                  <a:pt x="593" y="135"/>
                </a:lnTo>
                <a:lnTo>
                  <a:pt x="593" y="135"/>
                </a:lnTo>
                <a:lnTo>
                  <a:pt x="593" y="132"/>
                </a:lnTo>
                <a:lnTo>
                  <a:pt x="595" y="132"/>
                </a:lnTo>
                <a:lnTo>
                  <a:pt x="595" y="132"/>
                </a:lnTo>
                <a:lnTo>
                  <a:pt x="595" y="135"/>
                </a:lnTo>
                <a:lnTo>
                  <a:pt x="593" y="137"/>
                </a:lnTo>
                <a:lnTo>
                  <a:pt x="597" y="137"/>
                </a:lnTo>
                <a:lnTo>
                  <a:pt x="602" y="139"/>
                </a:lnTo>
                <a:lnTo>
                  <a:pt x="609" y="139"/>
                </a:lnTo>
                <a:lnTo>
                  <a:pt x="614" y="137"/>
                </a:lnTo>
                <a:lnTo>
                  <a:pt x="614" y="137"/>
                </a:lnTo>
                <a:lnTo>
                  <a:pt x="616" y="137"/>
                </a:lnTo>
                <a:lnTo>
                  <a:pt x="621" y="137"/>
                </a:lnTo>
                <a:lnTo>
                  <a:pt x="623" y="137"/>
                </a:lnTo>
                <a:lnTo>
                  <a:pt x="626" y="137"/>
                </a:lnTo>
                <a:lnTo>
                  <a:pt x="626" y="135"/>
                </a:lnTo>
                <a:lnTo>
                  <a:pt x="626" y="135"/>
                </a:lnTo>
                <a:lnTo>
                  <a:pt x="628" y="135"/>
                </a:lnTo>
                <a:lnTo>
                  <a:pt x="628" y="132"/>
                </a:lnTo>
                <a:lnTo>
                  <a:pt x="628" y="132"/>
                </a:lnTo>
                <a:lnTo>
                  <a:pt x="626" y="130"/>
                </a:lnTo>
                <a:lnTo>
                  <a:pt x="626" y="130"/>
                </a:lnTo>
                <a:lnTo>
                  <a:pt x="623" y="128"/>
                </a:lnTo>
                <a:lnTo>
                  <a:pt x="621" y="125"/>
                </a:lnTo>
                <a:lnTo>
                  <a:pt x="619" y="123"/>
                </a:lnTo>
                <a:lnTo>
                  <a:pt x="616" y="125"/>
                </a:lnTo>
                <a:lnTo>
                  <a:pt x="614" y="128"/>
                </a:lnTo>
                <a:lnTo>
                  <a:pt x="612" y="130"/>
                </a:lnTo>
                <a:lnTo>
                  <a:pt x="609" y="130"/>
                </a:lnTo>
                <a:lnTo>
                  <a:pt x="607" y="130"/>
                </a:lnTo>
                <a:lnTo>
                  <a:pt x="607" y="130"/>
                </a:lnTo>
                <a:lnTo>
                  <a:pt x="607" y="130"/>
                </a:lnTo>
                <a:lnTo>
                  <a:pt x="609" y="128"/>
                </a:lnTo>
                <a:lnTo>
                  <a:pt x="609" y="128"/>
                </a:lnTo>
                <a:lnTo>
                  <a:pt x="612" y="125"/>
                </a:lnTo>
                <a:lnTo>
                  <a:pt x="609" y="125"/>
                </a:lnTo>
                <a:lnTo>
                  <a:pt x="609" y="123"/>
                </a:lnTo>
                <a:lnTo>
                  <a:pt x="609" y="123"/>
                </a:lnTo>
                <a:lnTo>
                  <a:pt x="609" y="123"/>
                </a:lnTo>
                <a:lnTo>
                  <a:pt x="607" y="123"/>
                </a:lnTo>
                <a:lnTo>
                  <a:pt x="602" y="125"/>
                </a:lnTo>
                <a:lnTo>
                  <a:pt x="602" y="125"/>
                </a:lnTo>
                <a:lnTo>
                  <a:pt x="600" y="125"/>
                </a:lnTo>
                <a:lnTo>
                  <a:pt x="600" y="125"/>
                </a:lnTo>
                <a:lnTo>
                  <a:pt x="597" y="125"/>
                </a:lnTo>
                <a:lnTo>
                  <a:pt x="595" y="123"/>
                </a:lnTo>
                <a:lnTo>
                  <a:pt x="595" y="123"/>
                </a:lnTo>
                <a:lnTo>
                  <a:pt x="597" y="123"/>
                </a:lnTo>
                <a:lnTo>
                  <a:pt x="600" y="123"/>
                </a:lnTo>
                <a:lnTo>
                  <a:pt x="604" y="123"/>
                </a:lnTo>
                <a:lnTo>
                  <a:pt x="607" y="123"/>
                </a:lnTo>
                <a:lnTo>
                  <a:pt x="609" y="123"/>
                </a:lnTo>
                <a:lnTo>
                  <a:pt x="612" y="123"/>
                </a:lnTo>
                <a:lnTo>
                  <a:pt x="616" y="118"/>
                </a:lnTo>
                <a:lnTo>
                  <a:pt x="621" y="118"/>
                </a:lnTo>
                <a:lnTo>
                  <a:pt x="623" y="120"/>
                </a:lnTo>
                <a:lnTo>
                  <a:pt x="623" y="120"/>
                </a:lnTo>
                <a:lnTo>
                  <a:pt x="626" y="123"/>
                </a:lnTo>
                <a:lnTo>
                  <a:pt x="626" y="123"/>
                </a:lnTo>
                <a:lnTo>
                  <a:pt x="628" y="120"/>
                </a:lnTo>
                <a:lnTo>
                  <a:pt x="630" y="120"/>
                </a:lnTo>
                <a:lnTo>
                  <a:pt x="630" y="120"/>
                </a:lnTo>
                <a:lnTo>
                  <a:pt x="630" y="118"/>
                </a:lnTo>
                <a:lnTo>
                  <a:pt x="630" y="116"/>
                </a:lnTo>
                <a:lnTo>
                  <a:pt x="630" y="116"/>
                </a:lnTo>
                <a:lnTo>
                  <a:pt x="630" y="113"/>
                </a:lnTo>
                <a:lnTo>
                  <a:pt x="630" y="113"/>
                </a:lnTo>
                <a:lnTo>
                  <a:pt x="630" y="113"/>
                </a:lnTo>
                <a:lnTo>
                  <a:pt x="633" y="111"/>
                </a:lnTo>
                <a:lnTo>
                  <a:pt x="630" y="111"/>
                </a:lnTo>
                <a:lnTo>
                  <a:pt x="628" y="109"/>
                </a:lnTo>
                <a:lnTo>
                  <a:pt x="628" y="109"/>
                </a:lnTo>
                <a:lnTo>
                  <a:pt x="630" y="106"/>
                </a:lnTo>
                <a:lnTo>
                  <a:pt x="628" y="104"/>
                </a:lnTo>
                <a:lnTo>
                  <a:pt x="626" y="104"/>
                </a:lnTo>
                <a:lnTo>
                  <a:pt x="623" y="104"/>
                </a:lnTo>
                <a:lnTo>
                  <a:pt x="621" y="104"/>
                </a:lnTo>
                <a:lnTo>
                  <a:pt x="619" y="104"/>
                </a:lnTo>
                <a:lnTo>
                  <a:pt x="619" y="104"/>
                </a:lnTo>
                <a:lnTo>
                  <a:pt x="614" y="104"/>
                </a:lnTo>
                <a:lnTo>
                  <a:pt x="612" y="104"/>
                </a:lnTo>
                <a:lnTo>
                  <a:pt x="609" y="104"/>
                </a:lnTo>
                <a:lnTo>
                  <a:pt x="609" y="104"/>
                </a:lnTo>
                <a:lnTo>
                  <a:pt x="607" y="102"/>
                </a:lnTo>
                <a:lnTo>
                  <a:pt x="607" y="99"/>
                </a:lnTo>
                <a:lnTo>
                  <a:pt x="607" y="99"/>
                </a:lnTo>
                <a:lnTo>
                  <a:pt x="602" y="99"/>
                </a:lnTo>
                <a:lnTo>
                  <a:pt x="602" y="99"/>
                </a:lnTo>
                <a:lnTo>
                  <a:pt x="600" y="97"/>
                </a:lnTo>
                <a:lnTo>
                  <a:pt x="600" y="97"/>
                </a:lnTo>
                <a:lnTo>
                  <a:pt x="600" y="97"/>
                </a:lnTo>
                <a:lnTo>
                  <a:pt x="600" y="97"/>
                </a:lnTo>
                <a:lnTo>
                  <a:pt x="602" y="95"/>
                </a:lnTo>
                <a:lnTo>
                  <a:pt x="604" y="95"/>
                </a:lnTo>
                <a:lnTo>
                  <a:pt x="607" y="97"/>
                </a:lnTo>
                <a:lnTo>
                  <a:pt x="609" y="97"/>
                </a:lnTo>
                <a:lnTo>
                  <a:pt x="612" y="97"/>
                </a:lnTo>
                <a:lnTo>
                  <a:pt x="621" y="95"/>
                </a:lnTo>
                <a:lnTo>
                  <a:pt x="621" y="95"/>
                </a:lnTo>
                <a:lnTo>
                  <a:pt x="626" y="92"/>
                </a:lnTo>
                <a:lnTo>
                  <a:pt x="633" y="92"/>
                </a:lnTo>
                <a:lnTo>
                  <a:pt x="635" y="92"/>
                </a:lnTo>
                <a:lnTo>
                  <a:pt x="638" y="95"/>
                </a:lnTo>
                <a:lnTo>
                  <a:pt x="642" y="95"/>
                </a:lnTo>
                <a:lnTo>
                  <a:pt x="645" y="95"/>
                </a:lnTo>
                <a:lnTo>
                  <a:pt x="645" y="95"/>
                </a:lnTo>
                <a:lnTo>
                  <a:pt x="647" y="95"/>
                </a:lnTo>
                <a:lnTo>
                  <a:pt x="649" y="95"/>
                </a:lnTo>
                <a:lnTo>
                  <a:pt x="649" y="95"/>
                </a:lnTo>
                <a:lnTo>
                  <a:pt x="652" y="95"/>
                </a:lnTo>
                <a:lnTo>
                  <a:pt x="652" y="92"/>
                </a:lnTo>
                <a:lnTo>
                  <a:pt x="654" y="92"/>
                </a:lnTo>
                <a:lnTo>
                  <a:pt x="654" y="90"/>
                </a:lnTo>
                <a:lnTo>
                  <a:pt x="654" y="87"/>
                </a:lnTo>
                <a:lnTo>
                  <a:pt x="654" y="87"/>
                </a:lnTo>
                <a:lnTo>
                  <a:pt x="652" y="87"/>
                </a:lnTo>
                <a:lnTo>
                  <a:pt x="647" y="87"/>
                </a:lnTo>
                <a:lnTo>
                  <a:pt x="645" y="87"/>
                </a:lnTo>
                <a:lnTo>
                  <a:pt x="642" y="87"/>
                </a:lnTo>
                <a:lnTo>
                  <a:pt x="642" y="87"/>
                </a:lnTo>
                <a:lnTo>
                  <a:pt x="640" y="87"/>
                </a:lnTo>
                <a:lnTo>
                  <a:pt x="638" y="87"/>
                </a:lnTo>
                <a:lnTo>
                  <a:pt x="633" y="85"/>
                </a:lnTo>
                <a:lnTo>
                  <a:pt x="630" y="85"/>
                </a:lnTo>
                <a:lnTo>
                  <a:pt x="628" y="83"/>
                </a:lnTo>
                <a:lnTo>
                  <a:pt x="633" y="80"/>
                </a:lnTo>
                <a:lnTo>
                  <a:pt x="635" y="80"/>
                </a:lnTo>
                <a:lnTo>
                  <a:pt x="638" y="80"/>
                </a:lnTo>
                <a:lnTo>
                  <a:pt x="642" y="83"/>
                </a:lnTo>
                <a:lnTo>
                  <a:pt x="642" y="83"/>
                </a:lnTo>
                <a:lnTo>
                  <a:pt x="645" y="83"/>
                </a:lnTo>
                <a:lnTo>
                  <a:pt x="645" y="83"/>
                </a:lnTo>
                <a:lnTo>
                  <a:pt x="645" y="80"/>
                </a:lnTo>
                <a:lnTo>
                  <a:pt x="645" y="80"/>
                </a:lnTo>
                <a:lnTo>
                  <a:pt x="640" y="80"/>
                </a:lnTo>
                <a:lnTo>
                  <a:pt x="638" y="80"/>
                </a:lnTo>
                <a:lnTo>
                  <a:pt x="635" y="78"/>
                </a:lnTo>
                <a:lnTo>
                  <a:pt x="630" y="78"/>
                </a:lnTo>
                <a:lnTo>
                  <a:pt x="628" y="78"/>
                </a:lnTo>
                <a:lnTo>
                  <a:pt x="623" y="78"/>
                </a:lnTo>
                <a:lnTo>
                  <a:pt x="621" y="80"/>
                </a:lnTo>
                <a:lnTo>
                  <a:pt x="619" y="83"/>
                </a:lnTo>
                <a:lnTo>
                  <a:pt x="616" y="80"/>
                </a:lnTo>
                <a:lnTo>
                  <a:pt x="616" y="80"/>
                </a:lnTo>
                <a:lnTo>
                  <a:pt x="619" y="78"/>
                </a:lnTo>
                <a:lnTo>
                  <a:pt x="621" y="76"/>
                </a:lnTo>
                <a:lnTo>
                  <a:pt x="623" y="76"/>
                </a:lnTo>
                <a:lnTo>
                  <a:pt x="623" y="73"/>
                </a:lnTo>
                <a:lnTo>
                  <a:pt x="626" y="71"/>
                </a:lnTo>
                <a:lnTo>
                  <a:pt x="628" y="71"/>
                </a:lnTo>
                <a:lnTo>
                  <a:pt x="630" y="69"/>
                </a:lnTo>
                <a:lnTo>
                  <a:pt x="630" y="66"/>
                </a:lnTo>
                <a:lnTo>
                  <a:pt x="630" y="66"/>
                </a:lnTo>
                <a:lnTo>
                  <a:pt x="630" y="66"/>
                </a:lnTo>
                <a:lnTo>
                  <a:pt x="638" y="64"/>
                </a:lnTo>
                <a:lnTo>
                  <a:pt x="640" y="64"/>
                </a:lnTo>
                <a:lnTo>
                  <a:pt x="642" y="64"/>
                </a:lnTo>
                <a:lnTo>
                  <a:pt x="645" y="64"/>
                </a:lnTo>
                <a:lnTo>
                  <a:pt x="645" y="64"/>
                </a:lnTo>
                <a:lnTo>
                  <a:pt x="647" y="61"/>
                </a:lnTo>
                <a:lnTo>
                  <a:pt x="647" y="61"/>
                </a:lnTo>
                <a:lnTo>
                  <a:pt x="647" y="61"/>
                </a:lnTo>
                <a:lnTo>
                  <a:pt x="647" y="61"/>
                </a:lnTo>
                <a:lnTo>
                  <a:pt x="649" y="59"/>
                </a:lnTo>
                <a:lnTo>
                  <a:pt x="654" y="59"/>
                </a:lnTo>
                <a:lnTo>
                  <a:pt x="656" y="59"/>
                </a:lnTo>
                <a:lnTo>
                  <a:pt x="659" y="59"/>
                </a:lnTo>
                <a:lnTo>
                  <a:pt x="659" y="57"/>
                </a:lnTo>
                <a:lnTo>
                  <a:pt x="659" y="57"/>
                </a:lnTo>
                <a:lnTo>
                  <a:pt x="659" y="57"/>
                </a:lnTo>
                <a:lnTo>
                  <a:pt x="656" y="57"/>
                </a:lnTo>
                <a:lnTo>
                  <a:pt x="656" y="57"/>
                </a:lnTo>
                <a:lnTo>
                  <a:pt x="656" y="57"/>
                </a:lnTo>
                <a:lnTo>
                  <a:pt x="654" y="57"/>
                </a:lnTo>
                <a:lnTo>
                  <a:pt x="654" y="54"/>
                </a:lnTo>
                <a:lnTo>
                  <a:pt x="654" y="54"/>
                </a:lnTo>
                <a:lnTo>
                  <a:pt x="656" y="52"/>
                </a:lnTo>
                <a:lnTo>
                  <a:pt x="656" y="52"/>
                </a:lnTo>
                <a:lnTo>
                  <a:pt x="656" y="52"/>
                </a:lnTo>
                <a:lnTo>
                  <a:pt x="656" y="50"/>
                </a:lnTo>
                <a:lnTo>
                  <a:pt x="656" y="50"/>
                </a:lnTo>
                <a:lnTo>
                  <a:pt x="656" y="50"/>
                </a:lnTo>
                <a:lnTo>
                  <a:pt x="652" y="50"/>
                </a:lnTo>
                <a:lnTo>
                  <a:pt x="649" y="50"/>
                </a:lnTo>
                <a:lnTo>
                  <a:pt x="649" y="50"/>
                </a:lnTo>
                <a:lnTo>
                  <a:pt x="649" y="50"/>
                </a:lnTo>
                <a:lnTo>
                  <a:pt x="649" y="50"/>
                </a:lnTo>
                <a:lnTo>
                  <a:pt x="649" y="47"/>
                </a:lnTo>
                <a:lnTo>
                  <a:pt x="649" y="47"/>
                </a:lnTo>
                <a:lnTo>
                  <a:pt x="652" y="45"/>
                </a:lnTo>
                <a:lnTo>
                  <a:pt x="654" y="45"/>
                </a:lnTo>
                <a:lnTo>
                  <a:pt x="659" y="43"/>
                </a:lnTo>
                <a:lnTo>
                  <a:pt x="659" y="43"/>
                </a:lnTo>
                <a:lnTo>
                  <a:pt x="661" y="43"/>
                </a:lnTo>
                <a:lnTo>
                  <a:pt x="663" y="43"/>
                </a:lnTo>
                <a:lnTo>
                  <a:pt x="668" y="43"/>
                </a:lnTo>
                <a:lnTo>
                  <a:pt x="675" y="45"/>
                </a:lnTo>
                <a:lnTo>
                  <a:pt x="678" y="45"/>
                </a:lnTo>
                <a:lnTo>
                  <a:pt x="682" y="43"/>
                </a:lnTo>
                <a:lnTo>
                  <a:pt x="685" y="43"/>
                </a:lnTo>
                <a:lnTo>
                  <a:pt x="687" y="43"/>
                </a:lnTo>
                <a:lnTo>
                  <a:pt x="689" y="43"/>
                </a:lnTo>
                <a:lnTo>
                  <a:pt x="694" y="43"/>
                </a:lnTo>
                <a:lnTo>
                  <a:pt x="697" y="43"/>
                </a:lnTo>
                <a:lnTo>
                  <a:pt x="701" y="40"/>
                </a:lnTo>
                <a:lnTo>
                  <a:pt x="701" y="40"/>
                </a:lnTo>
                <a:lnTo>
                  <a:pt x="694" y="40"/>
                </a:lnTo>
                <a:lnTo>
                  <a:pt x="694" y="40"/>
                </a:lnTo>
                <a:lnTo>
                  <a:pt x="692" y="38"/>
                </a:lnTo>
                <a:lnTo>
                  <a:pt x="697" y="38"/>
                </a:lnTo>
                <a:lnTo>
                  <a:pt x="701" y="38"/>
                </a:lnTo>
                <a:lnTo>
                  <a:pt x="706" y="38"/>
                </a:lnTo>
                <a:lnTo>
                  <a:pt x="711" y="35"/>
                </a:lnTo>
                <a:lnTo>
                  <a:pt x="718" y="35"/>
                </a:lnTo>
                <a:lnTo>
                  <a:pt x="720" y="35"/>
                </a:lnTo>
                <a:lnTo>
                  <a:pt x="723" y="35"/>
                </a:lnTo>
                <a:lnTo>
                  <a:pt x="723" y="33"/>
                </a:lnTo>
                <a:lnTo>
                  <a:pt x="723" y="33"/>
                </a:lnTo>
                <a:lnTo>
                  <a:pt x="720" y="33"/>
                </a:lnTo>
                <a:lnTo>
                  <a:pt x="720" y="33"/>
                </a:lnTo>
                <a:lnTo>
                  <a:pt x="723" y="33"/>
                </a:lnTo>
                <a:lnTo>
                  <a:pt x="727" y="33"/>
                </a:lnTo>
                <a:lnTo>
                  <a:pt x="732" y="33"/>
                </a:lnTo>
                <a:lnTo>
                  <a:pt x="737" y="31"/>
                </a:lnTo>
                <a:lnTo>
                  <a:pt x="744" y="28"/>
                </a:lnTo>
                <a:lnTo>
                  <a:pt x="746" y="28"/>
                </a:lnTo>
                <a:lnTo>
                  <a:pt x="756" y="26"/>
                </a:lnTo>
                <a:lnTo>
                  <a:pt x="756" y="26"/>
                </a:lnTo>
                <a:lnTo>
                  <a:pt x="756" y="26"/>
                </a:lnTo>
                <a:lnTo>
                  <a:pt x="756" y="26"/>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181" name="Freeform 241"/>
          <p:cNvSpPr>
            <a:spLocks noEditPoints="1"/>
          </p:cNvSpPr>
          <p:nvPr/>
        </p:nvSpPr>
        <p:spPr bwMode="auto">
          <a:xfrm>
            <a:off x="1466814" y="1353903"/>
            <a:ext cx="1838980" cy="955968"/>
          </a:xfrm>
          <a:custGeom>
            <a:avLst/>
            <a:gdLst/>
            <a:ahLst/>
            <a:cxnLst>
              <a:cxn ang="0">
                <a:pos x="645" y="106"/>
              </a:cxn>
              <a:cxn ang="0">
                <a:pos x="0" y="519"/>
              </a:cxn>
              <a:cxn ang="0">
                <a:pos x="824" y="118"/>
              </a:cxn>
              <a:cxn ang="0">
                <a:pos x="687" y="106"/>
              </a:cxn>
              <a:cxn ang="0">
                <a:pos x="799" y="99"/>
              </a:cxn>
              <a:cxn ang="0">
                <a:pos x="45" y="510"/>
              </a:cxn>
              <a:cxn ang="0">
                <a:pos x="43" y="604"/>
              </a:cxn>
              <a:cxn ang="0">
                <a:pos x="936" y="111"/>
              </a:cxn>
              <a:cxn ang="0">
                <a:pos x="950" y="149"/>
              </a:cxn>
              <a:cxn ang="0">
                <a:pos x="976" y="80"/>
              </a:cxn>
              <a:cxn ang="0">
                <a:pos x="1098" y="56"/>
              </a:cxn>
              <a:cxn ang="0">
                <a:pos x="954" y="87"/>
              </a:cxn>
              <a:cxn ang="0">
                <a:pos x="1122" y="118"/>
              </a:cxn>
              <a:cxn ang="0">
                <a:pos x="1002" y="68"/>
              </a:cxn>
              <a:cxn ang="0">
                <a:pos x="697" y="158"/>
              </a:cxn>
              <a:cxn ang="0">
                <a:pos x="643" y="224"/>
              </a:cxn>
              <a:cxn ang="0">
                <a:pos x="810" y="210"/>
              </a:cxn>
              <a:cxn ang="0">
                <a:pos x="853" y="108"/>
              </a:cxn>
              <a:cxn ang="0">
                <a:pos x="867" y="139"/>
              </a:cxn>
              <a:cxn ang="0">
                <a:pos x="832" y="177"/>
              </a:cxn>
              <a:cxn ang="0">
                <a:pos x="1158" y="354"/>
              </a:cxn>
              <a:cxn ang="0">
                <a:pos x="938" y="278"/>
              </a:cxn>
              <a:cxn ang="0">
                <a:pos x="1462" y="9"/>
              </a:cxn>
              <a:cxn ang="0">
                <a:pos x="1148" y="14"/>
              </a:cxn>
              <a:cxn ang="0">
                <a:pos x="1143" y="54"/>
              </a:cxn>
              <a:cxn ang="0">
                <a:pos x="1172" y="90"/>
              </a:cxn>
              <a:cxn ang="0">
                <a:pos x="1403" y="19"/>
              </a:cxn>
              <a:cxn ang="0">
                <a:pos x="1191" y="590"/>
              </a:cxn>
              <a:cxn ang="0">
                <a:pos x="1167" y="640"/>
              </a:cxn>
              <a:cxn ang="0">
                <a:pos x="1228" y="252"/>
              </a:cxn>
              <a:cxn ang="0">
                <a:pos x="1195" y="201"/>
              </a:cxn>
              <a:cxn ang="0">
                <a:pos x="1094" y="170"/>
              </a:cxn>
              <a:cxn ang="0">
                <a:pos x="1042" y="141"/>
              </a:cxn>
              <a:cxn ang="0">
                <a:pos x="1089" y="215"/>
              </a:cxn>
              <a:cxn ang="0">
                <a:pos x="1039" y="304"/>
              </a:cxn>
              <a:cxn ang="0">
                <a:pos x="1165" y="340"/>
              </a:cxn>
              <a:cxn ang="0">
                <a:pos x="1205" y="276"/>
              </a:cxn>
              <a:cxn ang="0">
                <a:pos x="912" y="652"/>
              </a:cxn>
              <a:cxn ang="0">
                <a:pos x="1155" y="486"/>
              </a:cxn>
              <a:cxn ang="0">
                <a:pos x="1129" y="394"/>
              </a:cxn>
              <a:cxn ang="0">
                <a:pos x="1080" y="368"/>
              </a:cxn>
              <a:cxn ang="0">
                <a:pos x="905" y="472"/>
              </a:cxn>
              <a:cxn ang="0">
                <a:pos x="768" y="475"/>
              </a:cxn>
              <a:cxn ang="0">
                <a:pos x="782" y="319"/>
              </a:cxn>
              <a:cxn ang="0">
                <a:pos x="943" y="260"/>
              </a:cxn>
              <a:cxn ang="0">
                <a:pos x="912" y="236"/>
              </a:cxn>
              <a:cxn ang="0">
                <a:pos x="846" y="193"/>
              </a:cxn>
              <a:cxn ang="0">
                <a:pos x="770" y="236"/>
              </a:cxn>
              <a:cxn ang="0">
                <a:pos x="617" y="267"/>
              </a:cxn>
              <a:cxn ang="0">
                <a:pos x="421" y="215"/>
              </a:cxn>
              <a:cxn ang="0">
                <a:pos x="281" y="222"/>
              </a:cxn>
              <a:cxn ang="0">
                <a:pos x="88" y="479"/>
              </a:cxn>
              <a:cxn ang="0">
                <a:pos x="54" y="576"/>
              </a:cxn>
              <a:cxn ang="0">
                <a:pos x="612" y="630"/>
              </a:cxn>
              <a:cxn ang="0">
                <a:pos x="695" y="666"/>
              </a:cxn>
              <a:cxn ang="0">
                <a:pos x="723" y="701"/>
              </a:cxn>
              <a:cxn ang="0">
                <a:pos x="784" y="711"/>
              </a:cxn>
              <a:cxn ang="0">
                <a:pos x="973" y="706"/>
              </a:cxn>
              <a:cxn ang="0">
                <a:pos x="959" y="678"/>
              </a:cxn>
              <a:cxn ang="0">
                <a:pos x="1047" y="678"/>
              </a:cxn>
              <a:cxn ang="0">
                <a:pos x="1089" y="656"/>
              </a:cxn>
              <a:cxn ang="0">
                <a:pos x="860" y="678"/>
              </a:cxn>
              <a:cxn ang="0">
                <a:pos x="950" y="345"/>
              </a:cxn>
            </a:cxnLst>
            <a:rect l="0" t="0" r="r" b="b"/>
            <a:pathLst>
              <a:path w="1462" h="760">
                <a:moveTo>
                  <a:pt x="484" y="170"/>
                </a:moveTo>
                <a:lnTo>
                  <a:pt x="487" y="170"/>
                </a:lnTo>
                <a:lnTo>
                  <a:pt x="487" y="172"/>
                </a:lnTo>
                <a:lnTo>
                  <a:pt x="489" y="172"/>
                </a:lnTo>
                <a:lnTo>
                  <a:pt x="496" y="175"/>
                </a:lnTo>
                <a:lnTo>
                  <a:pt x="496" y="177"/>
                </a:lnTo>
                <a:lnTo>
                  <a:pt x="496" y="177"/>
                </a:lnTo>
                <a:lnTo>
                  <a:pt x="496" y="179"/>
                </a:lnTo>
                <a:lnTo>
                  <a:pt x="496" y="179"/>
                </a:lnTo>
                <a:lnTo>
                  <a:pt x="494" y="184"/>
                </a:lnTo>
                <a:lnTo>
                  <a:pt x="494" y="184"/>
                </a:lnTo>
                <a:lnTo>
                  <a:pt x="494" y="184"/>
                </a:lnTo>
                <a:lnTo>
                  <a:pt x="494" y="186"/>
                </a:lnTo>
                <a:lnTo>
                  <a:pt x="496" y="186"/>
                </a:lnTo>
                <a:lnTo>
                  <a:pt x="499" y="186"/>
                </a:lnTo>
                <a:lnTo>
                  <a:pt x="501" y="184"/>
                </a:lnTo>
                <a:lnTo>
                  <a:pt x="503" y="184"/>
                </a:lnTo>
                <a:lnTo>
                  <a:pt x="510" y="182"/>
                </a:lnTo>
                <a:lnTo>
                  <a:pt x="520" y="179"/>
                </a:lnTo>
                <a:lnTo>
                  <a:pt x="522" y="179"/>
                </a:lnTo>
                <a:lnTo>
                  <a:pt x="522" y="179"/>
                </a:lnTo>
                <a:lnTo>
                  <a:pt x="522" y="179"/>
                </a:lnTo>
                <a:lnTo>
                  <a:pt x="522" y="179"/>
                </a:lnTo>
                <a:lnTo>
                  <a:pt x="527" y="179"/>
                </a:lnTo>
                <a:lnTo>
                  <a:pt x="532" y="179"/>
                </a:lnTo>
                <a:lnTo>
                  <a:pt x="536" y="179"/>
                </a:lnTo>
                <a:lnTo>
                  <a:pt x="539" y="177"/>
                </a:lnTo>
                <a:lnTo>
                  <a:pt x="541" y="177"/>
                </a:lnTo>
                <a:lnTo>
                  <a:pt x="541" y="177"/>
                </a:lnTo>
                <a:lnTo>
                  <a:pt x="548" y="172"/>
                </a:lnTo>
                <a:lnTo>
                  <a:pt x="550" y="170"/>
                </a:lnTo>
                <a:lnTo>
                  <a:pt x="555" y="167"/>
                </a:lnTo>
                <a:lnTo>
                  <a:pt x="558" y="165"/>
                </a:lnTo>
                <a:lnTo>
                  <a:pt x="560" y="165"/>
                </a:lnTo>
                <a:lnTo>
                  <a:pt x="565" y="165"/>
                </a:lnTo>
                <a:lnTo>
                  <a:pt x="569" y="165"/>
                </a:lnTo>
                <a:lnTo>
                  <a:pt x="572" y="163"/>
                </a:lnTo>
                <a:lnTo>
                  <a:pt x="579" y="160"/>
                </a:lnTo>
                <a:lnTo>
                  <a:pt x="581" y="158"/>
                </a:lnTo>
                <a:lnTo>
                  <a:pt x="584" y="158"/>
                </a:lnTo>
                <a:lnTo>
                  <a:pt x="600" y="153"/>
                </a:lnTo>
                <a:lnTo>
                  <a:pt x="612" y="151"/>
                </a:lnTo>
                <a:lnTo>
                  <a:pt x="617" y="151"/>
                </a:lnTo>
                <a:lnTo>
                  <a:pt x="628" y="149"/>
                </a:lnTo>
                <a:lnTo>
                  <a:pt x="633" y="149"/>
                </a:lnTo>
                <a:lnTo>
                  <a:pt x="636" y="146"/>
                </a:lnTo>
                <a:lnTo>
                  <a:pt x="645" y="146"/>
                </a:lnTo>
                <a:lnTo>
                  <a:pt x="645" y="146"/>
                </a:lnTo>
                <a:lnTo>
                  <a:pt x="647" y="144"/>
                </a:lnTo>
                <a:lnTo>
                  <a:pt x="647" y="144"/>
                </a:lnTo>
                <a:lnTo>
                  <a:pt x="647" y="144"/>
                </a:lnTo>
                <a:lnTo>
                  <a:pt x="650" y="144"/>
                </a:lnTo>
                <a:lnTo>
                  <a:pt x="650" y="141"/>
                </a:lnTo>
                <a:lnTo>
                  <a:pt x="647" y="141"/>
                </a:lnTo>
                <a:lnTo>
                  <a:pt x="645" y="139"/>
                </a:lnTo>
                <a:lnTo>
                  <a:pt x="643" y="134"/>
                </a:lnTo>
                <a:lnTo>
                  <a:pt x="640" y="134"/>
                </a:lnTo>
                <a:lnTo>
                  <a:pt x="640" y="132"/>
                </a:lnTo>
                <a:lnTo>
                  <a:pt x="638" y="132"/>
                </a:lnTo>
                <a:lnTo>
                  <a:pt x="636" y="132"/>
                </a:lnTo>
                <a:lnTo>
                  <a:pt x="633" y="132"/>
                </a:lnTo>
                <a:lnTo>
                  <a:pt x="628" y="132"/>
                </a:lnTo>
                <a:lnTo>
                  <a:pt x="624" y="132"/>
                </a:lnTo>
                <a:lnTo>
                  <a:pt x="624" y="132"/>
                </a:lnTo>
                <a:lnTo>
                  <a:pt x="621" y="132"/>
                </a:lnTo>
                <a:lnTo>
                  <a:pt x="614" y="134"/>
                </a:lnTo>
                <a:lnTo>
                  <a:pt x="612" y="134"/>
                </a:lnTo>
                <a:lnTo>
                  <a:pt x="612" y="137"/>
                </a:lnTo>
                <a:lnTo>
                  <a:pt x="612" y="134"/>
                </a:lnTo>
                <a:lnTo>
                  <a:pt x="614" y="134"/>
                </a:lnTo>
                <a:lnTo>
                  <a:pt x="614" y="132"/>
                </a:lnTo>
                <a:lnTo>
                  <a:pt x="614" y="132"/>
                </a:lnTo>
                <a:lnTo>
                  <a:pt x="614" y="132"/>
                </a:lnTo>
                <a:lnTo>
                  <a:pt x="614" y="132"/>
                </a:lnTo>
                <a:lnTo>
                  <a:pt x="612" y="132"/>
                </a:lnTo>
                <a:lnTo>
                  <a:pt x="607" y="134"/>
                </a:lnTo>
                <a:lnTo>
                  <a:pt x="607" y="134"/>
                </a:lnTo>
                <a:lnTo>
                  <a:pt x="607" y="134"/>
                </a:lnTo>
                <a:lnTo>
                  <a:pt x="607" y="134"/>
                </a:lnTo>
                <a:lnTo>
                  <a:pt x="612" y="132"/>
                </a:lnTo>
                <a:lnTo>
                  <a:pt x="607" y="132"/>
                </a:lnTo>
                <a:lnTo>
                  <a:pt x="602" y="130"/>
                </a:lnTo>
                <a:lnTo>
                  <a:pt x="598" y="130"/>
                </a:lnTo>
                <a:lnTo>
                  <a:pt x="598" y="127"/>
                </a:lnTo>
                <a:lnTo>
                  <a:pt x="595" y="127"/>
                </a:lnTo>
                <a:lnTo>
                  <a:pt x="593" y="127"/>
                </a:lnTo>
                <a:lnTo>
                  <a:pt x="591" y="127"/>
                </a:lnTo>
                <a:lnTo>
                  <a:pt x="579" y="127"/>
                </a:lnTo>
                <a:lnTo>
                  <a:pt x="567" y="130"/>
                </a:lnTo>
                <a:lnTo>
                  <a:pt x="548" y="130"/>
                </a:lnTo>
                <a:lnTo>
                  <a:pt x="548" y="130"/>
                </a:lnTo>
                <a:lnTo>
                  <a:pt x="548" y="130"/>
                </a:lnTo>
                <a:lnTo>
                  <a:pt x="548" y="132"/>
                </a:lnTo>
                <a:lnTo>
                  <a:pt x="548" y="132"/>
                </a:lnTo>
                <a:lnTo>
                  <a:pt x="546" y="137"/>
                </a:lnTo>
                <a:lnTo>
                  <a:pt x="543" y="137"/>
                </a:lnTo>
                <a:lnTo>
                  <a:pt x="546" y="139"/>
                </a:lnTo>
                <a:lnTo>
                  <a:pt x="546" y="139"/>
                </a:lnTo>
                <a:lnTo>
                  <a:pt x="546" y="139"/>
                </a:lnTo>
                <a:lnTo>
                  <a:pt x="546" y="139"/>
                </a:lnTo>
                <a:lnTo>
                  <a:pt x="541" y="141"/>
                </a:lnTo>
                <a:lnTo>
                  <a:pt x="536" y="144"/>
                </a:lnTo>
                <a:lnTo>
                  <a:pt x="529" y="146"/>
                </a:lnTo>
                <a:lnTo>
                  <a:pt x="525" y="149"/>
                </a:lnTo>
                <a:lnTo>
                  <a:pt x="522" y="149"/>
                </a:lnTo>
                <a:lnTo>
                  <a:pt x="517" y="151"/>
                </a:lnTo>
                <a:lnTo>
                  <a:pt x="517" y="151"/>
                </a:lnTo>
                <a:lnTo>
                  <a:pt x="517" y="151"/>
                </a:lnTo>
                <a:lnTo>
                  <a:pt x="517" y="153"/>
                </a:lnTo>
                <a:lnTo>
                  <a:pt x="517" y="153"/>
                </a:lnTo>
                <a:lnTo>
                  <a:pt x="517" y="153"/>
                </a:lnTo>
                <a:lnTo>
                  <a:pt x="517" y="153"/>
                </a:lnTo>
                <a:lnTo>
                  <a:pt x="517" y="153"/>
                </a:lnTo>
                <a:lnTo>
                  <a:pt x="517" y="153"/>
                </a:lnTo>
                <a:lnTo>
                  <a:pt x="517" y="153"/>
                </a:lnTo>
                <a:lnTo>
                  <a:pt x="510" y="156"/>
                </a:lnTo>
                <a:lnTo>
                  <a:pt x="510" y="156"/>
                </a:lnTo>
                <a:lnTo>
                  <a:pt x="508" y="156"/>
                </a:lnTo>
                <a:lnTo>
                  <a:pt x="508" y="156"/>
                </a:lnTo>
                <a:lnTo>
                  <a:pt x="506" y="158"/>
                </a:lnTo>
                <a:lnTo>
                  <a:pt x="503" y="158"/>
                </a:lnTo>
                <a:lnTo>
                  <a:pt x="503" y="160"/>
                </a:lnTo>
                <a:lnTo>
                  <a:pt x="503" y="160"/>
                </a:lnTo>
                <a:lnTo>
                  <a:pt x="503" y="160"/>
                </a:lnTo>
                <a:lnTo>
                  <a:pt x="501" y="160"/>
                </a:lnTo>
                <a:lnTo>
                  <a:pt x="499" y="160"/>
                </a:lnTo>
                <a:lnTo>
                  <a:pt x="496" y="163"/>
                </a:lnTo>
                <a:lnTo>
                  <a:pt x="494" y="163"/>
                </a:lnTo>
                <a:lnTo>
                  <a:pt x="494" y="163"/>
                </a:lnTo>
                <a:lnTo>
                  <a:pt x="491" y="165"/>
                </a:lnTo>
                <a:lnTo>
                  <a:pt x="489" y="165"/>
                </a:lnTo>
                <a:lnTo>
                  <a:pt x="487" y="165"/>
                </a:lnTo>
                <a:lnTo>
                  <a:pt x="487" y="165"/>
                </a:lnTo>
                <a:lnTo>
                  <a:pt x="487" y="165"/>
                </a:lnTo>
                <a:lnTo>
                  <a:pt x="487" y="167"/>
                </a:lnTo>
                <a:lnTo>
                  <a:pt x="487" y="167"/>
                </a:lnTo>
                <a:lnTo>
                  <a:pt x="482" y="167"/>
                </a:lnTo>
                <a:lnTo>
                  <a:pt x="482" y="167"/>
                </a:lnTo>
                <a:lnTo>
                  <a:pt x="482" y="167"/>
                </a:lnTo>
                <a:lnTo>
                  <a:pt x="482" y="170"/>
                </a:lnTo>
                <a:lnTo>
                  <a:pt x="480" y="170"/>
                </a:lnTo>
                <a:lnTo>
                  <a:pt x="477" y="170"/>
                </a:lnTo>
                <a:lnTo>
                  <a:pt x="477" y="170"/>
                </a:lnTo>
                <a:lnTo>
                  <a:pt x="480" y="170"/>
                </a:lnTo>
                <a:lnTo>
                  <a:pt x="484" y="170"/>
                </a:lnTo>
                <a:close/>
                <a:moveTo>
                  <a:pt x="633" y="104"/>
                </a:moveTo>
                <a:lnTo>
                  <a:pt x="633" y="104"/>
                </a:lnTo>
                <a:lnTo>
                  <a:pt x="633" y="106"/>
                </a:lnTo>
                <a:lnTo>
                  <a:pt x="631" y="106"/>
                </a:lnTo>
                <a:lnTo>
                  <a:pt x="628" y="106"/>
                </a:lnTo>
                <a:lnTo>
                  <a:pt x="626" y="106"/>
                </a:lnTo>
                <a:lnTo>
                  <a:pt x="628" y="106"/>
                </a:lnTo>
                <a:lnTo>
                  <a:pt x="628" y="106"/>
                </a:lnTo>
                <a:lnTo>
                  <a:pt x="631" y="106"/>
                </a:lnTo>
                <a:lnTo>
                  <a:pt x="631" y="106"/>
                </a:lnTo>
                <a:lnTo>
                  <a:pt x="633" y="106"/>
                </a:lnTo>
                <a:lnTo>
                  <a:pt x="633" y="106"/>
                </a:lnTo>
                <a:lnTo>
                  <a:pt x="636" y="104"/>
                </a:lnTo>
                <a:lnTo>
                  <a:pt x="636" y="104"/>
                </a:lnTo>
                <a:lnTo>
                  <a:pt x="636" y="104"/>
                </a:lnTo>
                <a:lnTo>
                  <a:pt x="633" y="104"/>
                </a:lnTo>
                <a:lnTo>
                  <a:pt x="633" y="104"/>
                </a:lnTo>
                <a:close/>
                <a:moveTo>
                  <a:pt x="617" y="101"/>
                </a:moveTo>
                <a:lnTo>
                  <a:pt x="617" y="101"/>
                </a:lnTo>
                <a:lnTo>
                  <a:pt x="617" y="104"/>
                </a:lnTo>
                <a:lnTo>
                  <a:pt x="617" y="104"/>
                </a:lnTo>
                <a:lnTo>
                  <a:pt x="617" y="104"/>
                </a:lnTo>
                <a:lnTo>
                  <a:pt x="617" y="104"/>
                </a:lnTo>
                <a:lnTo>
                  <a:pt x="619" y="104"/>
                </a:lnTo>
                <a:lnTo>
                  <a:pt x="624" y="104"/>
                </a:lnTo>
                <a:lnTo>
                  <a:pt x="626" y="101"/>
                </a:lnTo>
                <a:lnTo>
                  <a:pt x="628" y="104"/>
                </a:lnTo>
                <a:lnTo>
                  <a:pt x="631" y="104"/>
                </a:lnTo>
                <a:lnTo>
                  <a:pt x="631" y="104"/>
                </a:lnTo>
                <a:lnTo>
                  <a:pt x="633" y="104"/>
                </a:lnTo>
                <a:lnTo>
                  <a:pt x="636" y="104"/>
                </a:lnTo>
                <a:lnTo>
                  <a:pt x="640" y="101"/>
                </a:lnTo>
                <a:lnTo>
                  <a:pt x="643" y="99"/>
                </a:lnTo>
                <a:lnTo>
                  <a:pt x="643" y="99"/>
                </a:lnTo>
                <a:lnTo>
                  <a:pt x="643" y="101"/>
                </a:lnTo>
                <a:lnTo>
                  <a:pt x="643" y="101"/>
                </a:lnTo>
                <a:lnTo>
                  <a:pt x="640" y="101"/>
                </a:lnTo>
                <a:lnTo>
                  <a:pt x="643" y="104"/>
                </a:lnTo>
                <a:lnTo>
                  <a:pt x="640" y="104"/>
                </a:lnTo>
                <a:lnTo>
                  <a:pt x="640" y="106"/>
                </a:lnTo>
                <a:lnTo>
                  <a:pt x="638" y="106"/>
                </a:lnTo>
                <a:lnTo>
                  <a:pt x="640" y="106"/>
                </a:lnTo>
                <a:lnTo>
                  <a:pt x="643" y="106"/>
                </a:lnTo>
                <a:lnTo>
                  <a:pt x="645" y="106"/>
                </a:lnTo>
                <a:lnTo>
                  <a:pt x="650" y="104"/>
                </a:lnTo>
                <a:lnTo>
                  <a:pt x="652" y="104"/>
                </a:lnTo>
                <a:lnTo>
                  <a:pt x="652" y="104"/>
                </a:lnTo>
                <a:lnTo>
                  <a:pt x="654" y="104"/>
                </a:lnTo>
                <a:lnTo>
                  <a:pt x="654" y="104"/>
                </a:lnTo>
                <a:lnTo>
                  <a:pt x="654" y="101"/>
                </a:lnTo>
                <a:lnTo>
                  <a:pt x="654" y="101"/>
                </a:lnTo>
                <a:lnTo>
                  <a:pt x="654" y="101"/>
                </a:lnTo>
                <a:lnTo>
                  <a:pt x="654" y="101"/>
                </a:lnTo>
                <a:lnTo>
                  <a:pt x="657" y="101"/>
                </a:lnTo>
                <a:lnTo>
                  <a:pt x="657" y="99"/>
                </a:lnTo>
                <a:lnTo>
                  <a:pt x="659" y="99"/>
                </a:lnTo>
                <a:lnTo>
                  <a:pt x="659" y="99"/>
                </a:lnTo>
                <a:lnTo>
                  <a:pt x="662" y="97"/>
                </a:lnTo>
                <a:lnTo>
                  <a:pt x="662" y="97"/>
                </a:lnTo>
                <a:lnTo>
                  <a:pt x="662" y="97"/>
                </a:lnTo>
                <a:lnTo>
                  <a:pt x="662" y="99"/>
                </a:lnTo>
                <a:lnTo>
                  <a:pt x="662" y="99"/>
                </a:lnTo>
                <a:lnTo>
                  <a:pt x="662" y="101"/>
                </a:lnTo>
                <a:lnTo>
                  <a:pt x="662" y="101"/>
                </a:lnTo>
                <a:lnTo>
                  <a:pt x="662" y="101"/>
                </a:lnTo>
                <a:lnTo>
                  <a:pt x="664" y="101"/>
                </a:lnTo>
                <a:lnTo>
                  <a:pt x="666" y="101"/>
                </a:lnTo>
                <a:lnTo>
                  <a:pt x="669" y="99"/>
                </a:lnTo>
                <a:lnTo>
                  <a:pt x="669" y="99"/>
                </a:lnTo>
                <a:lnTo>
                  <a:pt x="673" y="97"/>
                </a:lnTo>
                <a:lnTo>
                  <a:pt x="673" y="97"/>
                </a:lnTo>
                <a:lnTo>
                  <a:pt x="676" y="97"/>
                </a:lnTo>
                <a:lnTo>
                  <a:pt x="676" y="97"/>
                </a:lnTo>
                <a:lnTo>
                  <a:pt x="676" y="94"/>
                </a:lnTo>
                <a:lnTo>
                  <a:pt x="676" y="94"/>
                </a:lnTo>
                <a:lnTo>
                  <a:pt x="678" y="94"/>
                </a:lnTo>
                <a:lnTo>
                  <a:pt x="678" y="94"/>
                </a:lnTo>
                <a:lnTo>
                  <a:pt x="680" y="94"/>
                </a:lnTo>
                <a:lnTo>
                  <a:pt x="683" y="94"/>
                </a:lnTo>
                <a:lnTo>
                  <a:pt x="685" y="92"/>
                </a:lnTo>
                <a:lnTo>
                  <a:pt x="685" y="92"/>
                </a:lnTo>
                <a:lnTo>
                  <a:pt x="687" y="92"/>
                </a:lnTo>
                <a:lnTo>
                  <a:pt x="690" y="92"/>
                </a:lnTo>
                <a:lnTo>
                  <a:pt x="692" y="90"/>
                </a:lnTo>
                <a:lnTo>
                  <a:pt x="695" y="90"/>
                </a:lnTo>
                <a:lnTo>
                  <a:pt x="695" y="90"/>
                </a:lnTo>
                <a:lnTo>
                  <a:pt x="695" y="90"/>
                </a:lnTo>
                <a:lnTo>
                  <a:pt x="695" y="92"/>
                </a:lnTo>
                <a:lnTo>
                  <a:pt x="690" y="92"/>
                </a:lnTo>
                <a:lnTo>
                  <a:pt x="687" y="94"/>
                </a:lnTo>
                <a:lnTo>
                  <a:pt x="685" y="94"/>
                </a:lnTo>
                <a:lnTo>
                  <a:pt x="683" y="97"/>
                </a:lnTo>
                <a:lnTo>
                  <a:pt x="683" y="97"/>
                </a:lnTo>
                <a:lnTo>
                  <a:pt x="683" y="97"/>
                </a:lnTo>
                <a:lnTo>
                  <a:pt x="685" y="99"/>
                </a:lnTo>
                <a:lnTo>
                  <a:pt x="685" y="99"/>
                </a:lnTo>
                <a:lnTo>
                  <a:pt x="687" y="99"/>
                </a:lnTo>
                <a:lnTo>
                  <a:pt x="690" y="99"/>
                </a:lnTo>
                <a:lnTo>
                  <a:pt x="690" y="99"/>
                </a:lnTo>
                <a:lnTo>
                  <a:pt x="692" y="97"/>
                </a:lnTo>
                <a:lnTo>
                  <a:pt x="695" y="97"/>
                </a:lnTo>
                <a:lnTo>
                  <a:pt x="695" y="97"/>
                </a:lnTo>
                <a:lnTo>
                  <a:pt x="697" y="94"/>
                </a:lnTo>
                <a:lnTo>
                  <a:pt x="697" y="94"/>
                </a:lnTo>
                <a:lnTo>
                  <a:pt x="699" y="94"/>
                </a:lnTo>
                <a:lnTo>
                  <a:pt x="706" y="94"/>
                </a:lnTo>
                <a:lnTo>
                  <a:pt x="709" y="94"/>
                </a:lnTo>
                <a:lnTo>
                  <a:pt x="713" y="92"/>
                </a:lnTo>
                <a:lnTo>
                  <a:pt x="713" y="92"/>
                </a:lnTo>
                <a:lnTo>
                  <a:pt x="716" y="92"/>
                </a:lnTo>
                <a:lnTo>
                  <a:pt x="716" y="92"/>
                </a:lnTo>
                <a:lnTo>
                  <a:pt x="716" y="90"/>
                </a:lnTo>
                <a:lnTo>
                  <a:pt x="716" y="90"/>
                </a:lnTo>
                <a:lnTo>
                  <a:pt x="716" y="90"/>
                </a:lnTo>
                <a:lnTo>
                  <a:pt x="718" y="87"/>
                </a:lnTo>
                <a:lnTo>
                  <a:pt x="718" y="87"/>
                </a:lnTo>
                <a:lnTo>
                  <a:pt x="721" y="90"/>
                </a:lnTo>
                <a:lnTo>
                  <a:pt x="723" y="87"/>
                </a:lnTo>
                <a:lnTo>
                  <a:pt x="723" y="87"/>
                </a:lnTo>
                <a:lnTo>
                  <a:pt x="723" y="87"/>
                </a:lnTo>
                <a:lnTo>
                  <a:pt x="721" y="85"/>
                </a:lnTo>
                <a:lnTo>
                  <a:pt x="721" y="85"/>
                </a:lnTo>
                <a:lnTo>
                  <a:pt x="723" y="85"/>
                </a:lnTo>
                <a:lnTo>
                  <a:pt x="732" y="82"/>
                </a:lnTo>
                <a:lnTo>
                  <a:pt x="735" y="82"/>
                </a:lnTo>
                <a:lnTo>
                  <a:pt x="737" y="82"/>
                </a:lnTo>
                <a:lnTo>
                  <a:pt x="737" y="82"/>
                </a:lnTo>
                <a:lnTo>
                  <a:pt x="737" y="80"/>
                </a:lnTo>
                <a:lnTo>
                  <a:pt x="732" y="80"/>
                </a:lnTo>
                <a:lnTo>
                  <a:pt x="732" y="78"/>
                </a:lnTo>
                <a:lnTo>
                  <a:pt x="730" y="78"/>
                </a:lnTo>
                <a:lnTo>
                  <a:pt x="730" y="78"/>
                </a:lnTo>
                <a:lnTo>
                  <a:pt x="725" y="78"/>
                </a:lnTo>
                <a:lnTo>
                  <a:pt x="723" y="80"/>
                </a:lnTo>
                <a:lnTo>
                  <a:pt x="721" y="80"/>
                </a:lnTo>
                <a:lnTo>
                  <a:pt x="721" y="80"/>
                </a:lnTo>
                <a:lnTo>
                  <a:pt x="721" y="80"/>
                </a:lnTo>
                <a:lnTo>
                  <a:pt x="723" y="80"/>
                </a:lnTo>
                <a:lnTo>
                  <a:pt x="723" y="80"/>
                </a:lnTo>
                <a:lnTo>
                  <a:pt x="721" y="82"/>
                </a:lnTo>
                <a:lnTo>
                  <a:pt x="721" y="82"/>
                </a:lnTo>
                <a:lnTo>
                  <a:pt x="718" y="82"/>
                </a:lnTo>
                <a:lnTo>
                  <a:pt x="718" y="80"/>
                </a:lnTo>
                <a:lnTo>
                  <a:pt x="716" y="82"/>
                </a:lnTo>
                <a:lnTo>
                  <a:pt x="713" y="82"/>
                </a:lnTo>
                <a:lnTo>
                  <a:pt x="713" y="82"/>
                </a:lnTo>
                <a:lnTo>
                  <a:pt x="706" y="80"/>
                </a:lnTo>
                <a:lnTo>
                  <a:pt x="697" y="82"/>
                </a:lnTo>
                <a:lnTo>
                  <a:pt x="692" y="82"/>
                </a:lnTo>
                <a:lnTo>
                  <a:pt x="687" y="82"/>
                </a:lnTo>
                <a:lnTo>
                  <a:pt x="685" y="85"/>
                </a:lnTo>
                <a:lnTo>
                  <a:pt x="678" y="85"/>
                </a:lnTo>
                <a:lnTo>
                  <a:pt x="669" y="87"/>
                </a:lnTo>
                <a:lnTo>
                  <a:pt x="666" y="90"/>
                </a:lnTo>
                <a:lnTo>
                  <a:pt x="666" y="90"/>
                </a:lnTo>
                <a:lnTo>
                  <a:pt x="664" y="90"/>
                </a:lnTo>
                <a:lnTo>
                  <a:pt x="662" y="90"/>
                </a:lnTo>
                <a:lnTo>
                  <a:pt x="654" y="92"/>
                </a:lnTo>
                <a:lnTo>
                  <a:pt x="652" y="92"/>
                </a:lnTo>
                <a:lnTo>
                  <a:pt x="650" y="92"/>
                </a:lnTo>
                <a:lnTo>
                  <a:pt x="640" y="97"/>
                </a:lnTo>
                <a:lnTo>
                  <a:pt x="640" y="97"/>
                </a:lnTo>
                <a:lnTo>
                  <a:pt x="628" y="97"/>
                </a:lnTo>
                <a:lnTo>
                  <a:pt x="628" y="97"/>
                </a:lnTo>
                <a:lnTo>
                  <a:pt x="626" y="97"/>
                </a:lnTo>
                <a:lnTo>
                  <a:pt x="619" y="99"/>
                </a:lnTo>
                <a:lnTo>
                  <a:pt x="617" y="101"/>
                </a:lnTo>
                <a:lnTo>
                  <a:pt x="617" y="101"/>
                </a:lnTo>
                <a:lnTo>
                  <a:pt x="619" y="101"/>
                </a:lnTo>
                <a:lnTo>
                  <a:pt x="619" y="101"/>
                </a:lnTo>
                <a:lnTo>
                  <a:pt x="621" y="101"/>
                </a:lnTo>
                <a:lnTo>
                  <a:pt x="619" y="101"/>
                </a:lnTo>
                <a:lnTo>
                  <a:pt x="619" y="101"/>
                </a:lnTo>
                <a:lnTo>
                  <a:pt x="619" y="101"/>
                </a:lnTo>
                <a:lnTo>
                  <a:pt x="619" y="101"/>
                </a:lnTo>
                <a:lnTo>
                  <a:pt x="619" y="101"/>
                </a:lnTo>
                <a:lnTo>
                  <a:pt x="617" y="101"/>
                </a:lnTo>
                <a:close/>
                <a:moveTo>
                  <a:pt x="246" y="212"/>
                </a:moveTo>
                <a:lnTo>
                  <a:pt x="248" y="212"/>
                </a:lnTo>
                <a:lnTo>
                  <a:pt x="251" y="212"/>
                </a:lnTo>
                <a:lnTo>
                  <a:pt x="251" y="212"/>
                </a:lnTo>
                <a:lnTo>
                  <a:pt x="248" y="210"/>
                </a:lnTo>
                <a:lnTo>
                  <a:pt x="248" y="210"/>
                </a:lnTo>
                <a:lnTo>
                  <a:pt x="246" y="212"/>
                </a:lnTo>
                <a:lnTo>
                  <a:pt x="246" y="212"/>
                </a:lnTo>
                <a:lnTo>
                  <a:pt x="246" y="212"/>
                </a:lnTo>
                <a:close/>
                <a:moveTo>
                  <a:pt x="28" y="508"/>
                </a:moveTo>
                <a:lnTo>
                  <a:pt x="28" y="508"/>
                </a:lnTo>
                <a:lnTo>
                  <a:pt x="31" y="505"/>
                </a:lnTo>
                <a:lnTo>
                  <a:pt x="31" y="505"/>
                </a:lnTo>
                <a:lnTo>
                  <a:pt x="28" y="505"/>
                </a:lnTo>
                <a:lnTo>
                  <a:pt x="26" y="508"/>
                </a:lnTo>
                <a:lnTo>
                  <a:pt x="21" y="508"/>
                </a:lnTo>
                <a:lnTo>
                  <a:pt x="21" y="508"/>
                </a:lnTo>
                <a:lnTo>
                  <a:pt x="19" y="510"/>
                </a:lnTo>
                <a:lnTo>
                  <a:pt x="19" y="510"/>
                </a:lnTo>
                <a:lnTo>
                  <a:pt x="17" y="512"/>
                </a:lnTo>
                <a:lnTo>
                  <a:pt x="17" y="515"/>
                </a:lnTo>
                <a:lnTo>
                  <a:pt x="14" y="515"/>
                </a:lnTo>
                <a:lnTo>
                  <a:pt x="10" y="515"/>
                </a:lnTo>
                <a:lnTo>
                  <a:pt x="10" y="515"/>
                </a:lnTo>
                <a:lnTo>
                  <a:pt x="10" y="515"/>
                </a:lnTo>
                <a:lnTo>
                  <a:pt x="10" y="515"/>
                </a:lnTo>
                <a:lnTo>
                  <a:pt x="10" y="515"/>
                </a:lnTo>
                <a:lnTo>
                  <a:pt x="17" y="512"/>
                </a:lnTo>
                <a:lnTo>
                  <a:pt x="19" y="510"/>
                </a:lnTo>
                <a:lnTo>
                  <a:pt x="19" y="510"/>
                </a:lnTo>
                <a:lnTo>
                  <a:pt x="19" y="508"/>
                </a:lnTo>
                <a:lnTo>
                  <a:pt x="21" y="508"/>
                </a:lnTo>
                <a:lnTo>
                  <a:pt x="21" y="505"/>
                </a:lnTo>
                <a:lnTo>
                  <a:pt x="21" y="505"/>
                </a:lnTo>
                <a:lnTo>
                  <a:pt x="19" y="505"/>
                </a:lnTo>
                <a:lnTo>
                  <a:pt x="17" y="508"/>
                </a:lnTo>
                <a:lnTo>
                  <a:pt x="17" y="505"/>
                </a:lnTo>
                <a:lnTo>
                  <a:pt x="12" y="505"/>
                </a:lnTo>
                <a:lnTo>
                  <a:pt x="12" y="505"/>
                </a:lnTo>
                <a:lnTo>
                  <a:pt x="10" y="505"/>
                </a:lnTo>
                <a:lnTo>
                  <a:pt x="10" y="505"/>
                </a:lnTo>
                <a:lnTo>
                  <a:pt x="7" y="508"/>
                </a:lnTo>
                <a:lnTo>
                  <a:pt x="5" y="510"/>
                </a:lnTo>
                <a:lnTo>
                  <a:pt x="2" y="510"/>
                </a:lnTo>
                <a:lnTo>
                  <a:pt x="2" y="512"/>
                </a:lnTo>
                <a:lnTo>
                  <a:pt x="2" y="515"/>
                </a:lnTo>
                <a:lnTo>
                  <a:pt x="2" y="515"/>
                </a:lnTo>
                <a:lnTo>
                  <a:pt x="2" y="517"/>
                </a:lnTo>
                <a:lnTo>
                  <a:pt x="2" y="517"/>
                </a:lnTo>
                <a:lnTo>
                  <a:pt x="2" y="519"/>
                </a:lnTo>
                <a:lnTo>
                  <a:pt x="5" y="522"/>
                </a:lnTo>
                <a:lnTo>
                  <a:pt x="5" y="522"/>
                </a:lnTo>
                <a:lnTo>
                  <a:pt x="5" y="522"/>
                </a:lnTo>
                <a:lnTo>
                  <a:pt x="2" y="522"/>
                </a:lnTo>
                <a:lnTo>
                  <a:pt x="2" y="519"/>
                </a:lnTo>
                <a:lnTo>
                  <a:pt x="0" y="519"/>
                </a:lnTo>
                <a:lnTo>
                  <a:pt x="0" y="522"/>
                </a:lnTo>
                <a:lnTo>
                  <a:pt x="0" y="522"/>
                </a:lnTo>
                <a:lnTo>
                  <a:pt x="0" y="524"/>
                </a:lnTo>
                <a:lnTo>
                  <a:pt x="2" y="524"/>
                </a:lnTo>
                <a:lnTo>
                  <a:pt x="10" y="522"/>
                </a:lnTo>
                <a:lnTo>
                  <a:pt x="12" y="522"/>
                </a:lnTo>
                <a:lnTo>
                  <a:pt x="14" y="519"/>
                </a:lnTo>
                <a:lnTo>
                  <a:pt x="17" y="517"/>
                </a:lnTo>
                <a:lnTo>
                  <a:pt x="19" y="515"/>
                </a:lnTo>
                <a:lnTo>
                  <a:pt x="24" y="510"/>
                </a:lnTo>
                <a:lnTo>
                  <a:pt x="28" y="508"/>
                </a:lnTo>
                <a:close/>
                <a:moveTo>
                  <a:pt x="36" y="597"/>
                </a:moveTo>
                <a:lnTo>
                  <a:pt x="36" y="597"/>
                </a:lnTo>
                <a:lnTo>
                  <a:pt x="36" y="595"/>
                </a:lnTo>
                <a:lnTo>
                  <a:pt x="38" y="595"/>
                </a:lnTo>
                <a:lnTo>
                  <a:pt x="38" y="593"/>
                </a:lnTo>
                <a:lnTo>
                  <a:pt x="38" y="593"/>
                </a:lnTo>
                <a:lnTo>
                  <a:pt x="36" y="590"/>
                </a:lnTo>
                <a:lnTo>
                  <a:pt x="33" y="593"/>
                </a:lnTo>
                <a:lnTo>
                  <a:pt x="33" y="593"/>
                </a:lnTo>
                <a:lnTo>
                  <a:pt x="33" y="593"/>
                </a:lnTo>
                <a:lnTo>
                  <a:pt x="33" y="595"/>
                </a:lnTo>
                <a:lnTo>
                  <a:pt x="31" y="595"/>
                </a:lnTo>
                <a:lnTo>
                  <a:pt x="31" y="595"/>
                </a:lnTo>
                <a:lnTo>
                  <a:pt x="33" y="595"/>
                </a:lnTo>
                <a:lnTo>
                  <a:pt x="33" y="597"/>
                </a:lnTo>
                <a:lnTo>
                  <a:pt x="33" y="597"/>
                </a:lnTo>
                <a:lnTo>
                  <a:pt x="36" y="597"/>
                </a:lnTo>
                <a:close/>
                <a:moveTo>
                  <a:pt x="732" y="90"/>
                </a:moveTo>
                <a:lnTo>
                  <a:pt x="730" y="90"/>
                </a:lnTo>
                <a:lnTo>
                  <a:pt x="732" y="92"/>
                </a:lnTo>
                <a:lnTo>
                  <a:pt x="742" y="92"/>
                </a:lnTo>
                <a:lnTo>
                  <a:pt x="747" y="92"/>
                </a:lnTo>
                <a:lnTo>
                  <a:pt x="747" y="90"/>
                </a:lnTo>
                <a:lnTo>
                  <a:pt x="749" y="90"/>
                </a:lnTo>
                <a:lnTo>
                  <a:pt x="749" y="90"/>
                </a:lnTo>
                <a:lnTo>
                  <a:pt x="747" y="90"/>
                </a:lnTo>
                <a:lnTo>
                  <a:pt x="744" y="90"/>
                </a:lnTo>
                <a:lnTo>
                  <a:pt x="739" y="90"/>
                </a:lnTo>
                <a:lnTo>
                  <a:pt x="735" y="90"/>
                </a:lnTo>
                <a:lnTo>
                  <a:pt x="732" y="90"/>
                </a:lnTo>
                <a:close/>
                <a:moveTo>
                  <a:pt x="5" y="545"/>
                </a:moveTo>
                <a:lnTo>
                  <a:pt x="5" y="545"/>
                </a:lnTo>
                <a:lnTo>
                  <a:pt x="2" y="548"/>
                </a:lnTo>
                <a:lnTo>
                  <a:pt x="2" y="548"/>
                </a:lnTo>
                <a:lnTo>
                  <a:pt x="2" y="548"/>
                </a:lnTo>
                <a:lnTo>
                  <a:pt x="2" y="548"/>
                </a:lnTo>
                <a:lnTo>
                  <a:pt x="5" y="545"/>
                </a:lnTo>
                <a:lnTo>
                  <a:pt x="5" y="545"/>
                </a:lnTo>
                <a:lnTo>
                  <a:pt x="5" y="545"/>
                </a:lnTo>
                <a:close/>
                <a:moveTo>
                  <a:pt x="12" y="524"/>
                </a:moveTo>
                <a:lnTo>
                  <a:pt x="10" y="524"/>
                </a:lnTo>
                <a:lnTo>
                  <a:pt x="7" y="524"/>
                </a:lnTo>
                <a:lnTo>
                  <a:pt x="5" y="524"/>
                </a:lnTo>
                <a:lnTo>
                  <a:pt x="2" y="524"/>
                </a:lnTo>
                <a:lnTo>
                  <a:pt x="0" y="524"/>
                </a:lnTo>
                <a:lnTo>
                  <a:pt x="0" y="524"/>
                </a:lnTo>
                <a:lnTo>
                  <a:pt x="0" y="526"/>
                </a:lnTo>
                <a:lnTo>
                  <a:pt x="0" y="526"/>
                </a:lnTo>
                <a:lnTo>
                  <a:pt x="2" y="529"/>
                </a:lnTo>
                <a:lnTo>
                  <a:pt x="2" y="529"/>
                </a:lnTo>
                <a:lnTo>
                  <a:pt x="0" y="529"/>
                </a:lnTo>
                <a:lnTo>
                  <a:pt x="0" y="529"/>
                </a:lnTo>
                <a:lnTo>
                  <a:pt x="0" y="529"/>
                </a:lnTo>
                <a:lnTo>
                  <a:pt x="0" y="531"/>
                </a:lnTo>
                <a:lnTo>
                  <a:pt x="0" y="531"/>
                </a:lnTo>
                <a:lnTo>
                  <a:pt x="0" y="534"/>
                </a:lnTo>
                <a:lnTo>
                  <a:pt x="0" y="536"/>
                </a:lnTo>
                <a:lnTo>
                  <a:pt x="2" y="538"/>
                </a:lnTo>
                <a:lnTo>
                  <a:pt x="2" y="541"/>
                </a:lnTo>
                <a:lnTo>
                  <a:pt x="2" y="541"/>
                </a:lnTo>
                <a:lnTo>
                  <a:pt x="2" y="543"/>
                </a:lnTo>
                <a:lnTo>
                  <a:pt x="2" y="545"/>
                </a:lnTo>
                <a:lnTo>
                  <a:pt x="5" y="543"/>
                </a:lnTo>
                <a:lnTo>
                  <a:pt x="7" y="543"/>
                </a:lnTo>
                <a:lnTo>
                  <a:pt x="5" y="543"/>
                </a:lnTo>
                <a:lnTo>
                  <a:pt x="5" y="543"/>
                </a:lnTo>
                <a:lnTo>
                  <a:pt x="5" y="541"/>
                </a:lnTo>
                <a:lnTo>
                  <a:pt x="7" y="541"/>
                </a:lnTo>
                <a:lnTo>
                  <a:pt x="7" y="541"/>
                </a:lnTo>
                <a:lnTo>
                  <a:pt x="7" y="538"/>
                </a:lnTo>
                <a:lnTo>
                  <a:pt x="5" y="541"/>
                </a:lnTo>
                <a:lnTo>
                  <a:pt x="5" y="541"/>
                </a:lnTo>
                <a:lnTo>
                  <a:pt x="5" y="538"/>
                </a:lnTo>
                <a:lnTo>
                  <a:pt x="5" y="536"/>
                </a:lnTo>
                <a:lnTo>
                  <a:pt x="5" y="536"/>
                </a:lnTo>
                <a:lnTo>
                  <a:pt x="10" y="534"/>
                </a:lnTo>
                <a:lnTo>
                  <a:pt x="7" y="534"/>
                </a:lnTo>
                <a:lnTo>
                  <a:pt x="5" y="534"/>
                </a:lnTo>
                <a:lnTo>
                  <a:pt x="5" y="531"/>
                </a:lnTo>
                <a:lnTo>
                  <a:pt x="5" y="531"/>
                </a:lnTo>
                <a:lnTo>
                  <a:pt x="5" y="531"/>
                </a:lnTo>
                <a:lnTo>
                  <a:pt x="5" y="529"/>
                </a:lnTo>
                <a:lnTo>
                  <a:pt x="5" y="529"/>
                </a:lnTo>
                <a:lnTo>
                  <a:pt x="7" y="531"/>
                </a:lnTo>
                <a:lnTo>
                  <a:pt x="10" y="529"/>
                </a:lnTo>
                <a:lnTo>
                  <a:pt x="12" y="526"/>
                </a:lnTo>
                <a:lnTo>
                  <a:pt x="12" y="526"/>
                </a:lnTo>
                <a:lnTo>
                  <a:pt x="12" y="524"/>
                </a:lnTo>
                <a:lnTo>
                  <a:pt x="12" y="524"/>
                </a:lnTo>
                <a:lnTo>
                  <a:pt x="12" y="524"/>
                </a:lnTo>
                <a:close/>
                <a:moveTo>
                  <a:pt x="761" y="75"/>
                </a:moveTo>
                <a:lnTo>
                  <a:pt x="763" y="75"/>
                </a:lnTo>
                <a:lnTo>
                  <a:pt x="768" y="75"/>
                </a:lnTo>
                <a:lnTo>
                  <a:pt x="768" y="75"/>
                </a:lnTo>
                <a:lnTo>
                  <a:pt x="770" y="73"/>
                </a:lnTo>
                <a:lnTo>
                  <a:pt x="770" y="73"/>
                </a:lnTo>
                <a:lnTo>
                  <a:pt x="770" y="73"/>
                </a:lnTo>
                <a:lnTo>
                  <a:pt x="773" y="73"/>
                </a:lnTo>
                <a:lnTo>
                  <a:pt x="770" y="73"/>
                </a:lnTo>
                <a:lnTo>
                  <a:pt x="770" y="73"/>
                </a:lnTo>
                <a:lnTo>
                  <a:pt x="770" y="71"/>
                </a:lnTo>
                <a:lnTo>
                  <a:pt x="768" y="71"/>
                </a:lnTo>
                <a:lnTo>
                  <a:pt x="768" y="71"/>
                </a:lnTo>
                <a:lnTo>
                  <a:pt x="768" y="71"/>
                </a:lnTo>
                <a:lnTo>
                  <a:pt x="768" y="71"/>
                </a:lnTo>
                <a:lnTo>
                  <a:pt x="768" y="71"/>
                </a:lnTo>
                <a:lnTo>
                  <a:pt x="765" y="71"/>
                </a:lnTo>
                <a:lnTo>
                  <a:pt x="763" y="71"/>
                </a:lnTo>
                <a:lnTo>
                  <a:pt x="761" y="71"/>
                </a:lnTo>
                <a:lnTo>
                  <a:pt x="761" y="71"/>
                </a:lnTo>
                <a:lnTo>
                  <a:pt x="758" y="71"/>
                </a:lnTo>
                <a:lnTo>
                  <a:pt x="756" y="73"/>
                </a:lnTo>
                <a:lnTo>
                  <a:pt x="758" y="75"/>
                </a:lnTo>
                <a:lnTo>
                  <a:pt x="761" y="75"/>
                </a:lnTo>
                <a:close/>
                <a:moveTo>
                  <a:pt x="773" y="151"/>
                </a:moveTo>
                <a:lnTo>
                  <a:pt x="773" y="151"/>
                </a:lnTo>
                <a:lnTo>
                  <a:pt x="777" y="151"/>
                </a:lnTo>
                <a:lnTo>
                  <a:pt x="782" y="149"/>
                </a:lnTo>
                <a:lnTo>
                  <a:pt x="784" y="146"/>
                </a:lnTo>
                <a:lnTo>
                  <a:pt x="787" y="144"/>
                </a:lnTo>
                <a:lnTo>
                  <a:pt x="787" y="144"/>
                </a:lnTo>
                <a:lnTo>
                  <a:pt x="787" y="144"/>
                </a:lnTo>
                <a:lnTo>
                  <a:pt x="787" y="141"/>
                </a:lnTo>
                <a:lnTo>
                  <a:pt x="787" y="141"/>
                </a:lnTo>
                <a:lnTo>
                  <a:pt x="787" y="141"/>
                </a:lnTo>
                <a:lnTo>
                  <a:pt x="784" y="139"/>
                </a:lnTo>
                <a:lnTo>
                  <a:pt x="782" y="139"/>
                </a:lnTo>
                <a:lnTo>
                  <a:pt x="780" y="139"/>
                </a:lnTo>
                <a:lnTo>
                  <a:pt x="768" y="141"/>
                </a:lnTo>
                <a:lnTo>
                  <a:pt x="763" y="141"/>
                </a:lnTo>
                <a:lnTo>
                  <a:pt x="763" y="141"/>
                </a:lnTo>
                <a:lnTo>
                  <a:pt x="758" y="141"/>
                </a:lnTo>
                <a:lnTo>
                  <a:pt x="756" y="144"/>
                </a:lnTo>
                <a:lnTo>
                  <a:pt x="756" y="144"/>
                </a:lnTo>
                <a:lnTo>
                  <a:pt x="758" y="144"/>
                </a:lnTo>
                <a:lnTo>
                  <a:pt x="758" y="146"/>
                </a:lnTo>
                <a:lnTo>
                  <a:pt x="761" y="149"/>
                </a:lnTo>
                <a:lnTo>
                  <a:pt x="761" y="149"/>
                </a:lnTo>
                <a:lnTo>
                  <a:pt x="761" y="149"/>
                </a:lnTo>
                <a:lnTo>
                  <a:pt x="763" y="151"/>
                </a:lnTo>
                <a:lnTo>
                  <a:pt x="763" y="153"/>
                </a:lnTo>
                <a:lnTo>
                  <a:pt x="763" y="153"/>
                </a:lnTo>
                <a:lnTo>
                  <a:pt x="765" y="153"/>
                </a:lnTo>
                <a:lnTo>
                  <a:pt x="765" y="153"/>
                </a:lnTo>
                <a:lnTo>
                  <a:pt x="768" y="153"/>
                </a:lnTo>
                <a:lnTo>
                  <a:pt x="770" y="153"/>
                </a:lnTo>
                <a:lnTo>
                  <a:pt x="773" y="151"/>
                </a:lnTo>
                <a:close/>
                <a:moveTo>
                  <a:pt x="784" y="193"/>
                </a:moveTo>
                <a:lnTo>
                  <a:pt x="784" y="193"/>
                </a:lnTo>
                <a:lnTo>
                  <a:pt x="782" y="193"/>
                </a:lnTo>
                <a:lnTo>
                  <a:pt x="782" y="193"/>
                </a:lnTo>
                <a:lnTo>
                  <a:pt x="782" y="196"/>
                </a:lnTo>
                <a:lnTo>
                  <a:pt x="782" y="196"/>
                </a:lnTo>
                <a:lnTo>
                  <a:pt x="782" y="196"/>
                </a:lnTo>
                <a:lnTo>
                  <a:pt x="784" y="196"/>
                </a:lnTo>
                <a:lnTo>
                  <a:pt x="784" y="196"/>
                </a:lnTo>
                <a:lnTo>
                  <a:pt x="787" y="196"/>
                </a:lnTo>
                <a:lnTo>
                  <a:pt x="787" y="196"/>
                </a:lnTo>
                <a:lnTo>
                  <a:pt x="787" y="193"/>
                </a:lnTo>
                <a:lnTo>
                  <a:pt x="787" y="193"/>
                </a:lnTo>
                <a:lnTo>
                  <a:pt x="787" y="193"/>
                </a:lnTo>
                <a:lnTo>
                  <a:pt x="784" y="193"/>
                </a:lnTo>
                <a:close/>
                <a:moveTo>
                  <a:pt x="834" y="113"/>
                </a:moveTo>
                <a:lnTo>
                  <a:pt x="834" y="113"/>
                </a:lnTo>
                <a:lnTo>
                  <a:pt x="834" y="113"/>
                </a:lnTo>
                <a:lnTo>
                  <a:pt x="832" y="113"/>
                </a:lnTo>
                <a:lnTo>
                  <a:pt x="829" y="113"/>
                </a:lnTo>
                <a:lnTo>
                  <a:pt x="827" y="113"/>
                </a:lnTo>
                <a:lnTo>
                  <a:pt x="824" y="113"/>
                </a:lnTo>
                <a:lnTo>
                  <a:pt x="822" y="113"/>
                </a:lnTo>
                <a:lnTo>
                  <a:pt x="820" y="115"/>
                </a:lnTo>
                <a:lnTo>
                  <a:pt x="817" y="115"/>
                </a:lnTo>
                <a:lnTo>
                  <a:pt x="817" y="115"/>
                </a:lnTo>
                <a:lnTo>
                  <a:pt x="817" y="118"/>
                </a:lnTo>
                <a:lnTo>
                  <a:pt x="817" y="118"/>
                </a:lnTo>
                <a:lnTo>
                  <a:pt x="817" y="118"/>
                </a:lnTo>
                <a:lnTo>
                  <a:pt x="822" y="118"/>
                </a:lnTo>
                <a:lnTo>
                  <a:pt x="824" y="118"/>
                </a:lnTo>
                <a:lnTo>
                  <a:pt x="829" y="118"/>
                </a:lnTo>
                <a:lnTo>
                  <a:pt x="832" y="118"/>
                </a:lnTo>
                <a:lnTo>
                  <a:pt x="832" y="118"/>
                </a:lnTo>
                <a:lnTo>
                  <a:pt x="832" y="115"/>
                </a:lnTo>
                <a:lnTo>
                  <a:pt x="834" y="115"/>
                </a:lnTo>
                <a:lnTo>
                  <a:pt x="834" y="115"/>
                </a:lnTo>
                <a:lnTo>
                  <a:pt x="834" y="115"/>
                </a:lnTo>
                <a:lnTo>
                  <a:pt x="834" y="115"/>
                </a:lnTo>
                <a:lnTo>
                  <a:pt x="834" y="113"/>
                </a:lnTo>
                <a:close/>
                <a:moveTo>
                  <a:pt x="659" y="111"/>
                </a:moveTo>
                <a:lnTo>
                  <a:pt x="662" y="108"/>
                </a:lnTo>
                <a:lnTo>
                  <a:pt x="669" y="106"/>
                </a:lnTo>
                <a:lnTo>
                  <a:pt x="676" y="104"/>
                </a:lnTo>
                <a:lnTo>
                  <a:pt x="676" y="104"/>
                </a:lnTo>
                <a:lnTo>
                  <a:pt x="680" y="101"/>
                </a:lnTo>
                <a:lnTo>
                  <a:pt x="680" y="101"/>
                </a:lnTo>
                <a:lnTo>
                  <a:pt x="680" y="101"/>
                </a:lnTo>
                <a:lnTo>
                  <a:pt x="678" y="101"/>
                </a:lnTo>
                <a:lnTo>
                  <a:pt x="676" y="101"/>
                </a:lnTo>
                <a:lnTo>
                  <a:pt x="671" y="104"/>
                </a:lnTo>
                <a:lnTo>
                  <a:pt x="666" y="104"/>
                </a:lnTo>
                <a:lnTo>
                  <a:pt x="664" y="104"/>
                </a:lnTo>
                <a:lnTo>
                  <a:pt x="654" y="106"/>
                </a:lnTo>
                <a:lnTo>
                  <a:pt x="650" y="108"/>
                </a:lnTo>
                <a:lnTo>
                  <a:pt x="647" y="108"/>
                </a:lnTo>
                <a:lnTo>
                  <a:pt x="647" y="108"/>
                </a:lnTo>
                <a:lnTo>
                  <a:pt x="645" y="108"/>
                </a:lnTo>
                <a:lnTo>
                  <a:pt x="647" y="111"/>
                </a:lnTo>
                <a:lnTo>
                  <a:pt x="650" y="111"/>
                </a:lnTo>
                <a:lnTo>
                  <a:pt x="652" y="111"/>
                </a:lnTo>
                <a:lnTo>
                  <a:pt x="654" y="111"/>
                </a:lnTo>
                <a:lnTo>
                  <a:pt x="659" y="111"/>
                </a:lnTo>
                <a:close/>
                <a:moveTo>
                  <a:pt x="770" y="78"/>
                </a:moveTo>
                <a:lnTo>
                  <a:pt x="770" y="78"/>
                </a:lnTo>
                <a:lnTo>
                  <a:pt x="770" y="78"/>
                </a:lnTo>
                <a:lnTo>
                  <a:pt x="770" y="78"/>
                </a:lnTo>
                <a:lnTo>
                  <a:pt x="770" y="80"/>
                </a:lnTo>
                <a:lnTo>
                  <a:pt x="773" y="80"/>
                </a:lnTo>
                <a:lnTo>
                  <a:pt x="775" y="80"/>
                </a:lnTo>
                <a:lnTo>
                  <a:pt x="777" y="82"/>
                </a:lnTo>
                <a:lnTo>
                  <a:pt x="780" y="82"/>
                </a:lnTo>
                <a:lnTo>
                  <a:pt x="791" y="80"/>
                </a:lnTo>
                <a:lnTo>
                  <a:pt x="791" y="80"/>
                </a:lnTo>
                <a:lnTo>
                  <a:pt x="794" y="80"/>
                </a:lnTo>
                <a:lnTo>
                  <a:pt x="799" y="80"/>
                </a:lnTo>
                <a:lnTo>
                  <a:pt x="803" y="80"/>
                </a:lnTo>
                <a:lnTo>
                  <a:pt x="806" y="78"/>
                </a:lnTo>
                <a:lnTo>
                  <a:pt x="808" y="78"/>
                </a:lnTo>
                <a:lnTo>
                  <a:pt x="808" y="78"/>
                </a:lnTo>
                <a:lnTo>
                  <a:pt x="810" y="75"/>
                </a:lnTo>
                <a:lnTo>
                  <a:pt x="810" y="75"/>
                </a:lnTo>
                <a:lnTo>
                  <a:pt x="810" y="75"/>
                </a:lnTo>
                <a:lnTo>
                  <a:pt x="810" y="75"/>
                </a:lnTo>
                <a:lnTo>
                  <a:pt x="810" y="75"/>
                </a:lnTo>
                <a:lnTo>
                  <a:pt x="806" y="75"/>
                </a:lnTo>
                <a:lnTo>
                  <a:pt x="803" y="75"/>
                </a:lnTo>
                <a:lnTo>
                  <a:pt x="803" y="73"/>
                </a:lnTo>
                <a:lnTo>
                  <a:pt x="806" y="73"/>
                </a:lnTo>
                <a:lnTo>
                  <a:pt x="806" y="73"/>
                </a:lnTo>
                <a:lnTo>
                  <a:pt x="815" y="73"/>
                </a:lnTo>
                <a:lnTo>
                  <a:pt x="820" y="73"/>
                </a:lnTo>
                <a:lnTo>
                  <a:pt x="822" y="71"/>
                </a:lnTo>
                <a:lnTo>
                  <a:pt x="824" y="71"/>
                </a:lnTo>
                <a:lnTo>
                  <a:pt x="824" y="71"/>
                </a:lnTo>
                <a:lnTo>
                  <a:pt x="824" y="71"/>
                </a:lnTo>
                <a:lnTo>
                  <a:pt x="815" y="71"/>
                </a:lnTo>
                <a:lnTo>
                  <a:pt x="813" y="71"/>
                </a:lnTo>
                <a:lnTo>
                  <a:pt x="810" y="71"/>
                </a:lnTo>
                <a:lnTo>
                  <a:pt x="806" y="71"/>
                </a:lnTo>
                <a:lnTo>
                  <a:pt x="791" y="71"/>
                </a:lnTo>
                <a:lnTo>
                  <a:pt x="784" y="73"/>
                </a:lnTo>
                <a:lnTo>
                  <a:pt x="780" y="73"/>
                </a:lnTo>
                <a:lnTo>
                  <a:pt x="780" y="73"/>
                </a:lnTo>
                <a:lnTo>
                  <a:pt x="777" y="73"/>
                </a:lnTo>
                <a:lnTo>
                  <a:pt x="777" y="73"/>
                </a:lnTo>
                <a:lnTo>
                  <a:pt x="775" y="73"/>
                </a:lnTo>
                <a:lnTo>
                  <a:pt x="775" y="73"/>
                </a:lnTo>
                <a:lnTo>
                  <a:pt x="775" y="75"/>
                </a:lnTo>
                <a:lnTo>
                  <a:pt x="773" y="75"/>
                </a:lnTo>
                <a:lnTo>
                  <a:pt x="773" y="75"/>
                </a:lnTo>
                <a:lnTo>
                  <a:pt x="773" y="78"/>
                </a:lnTo>
                <a:lnTo>
                  <a:pt x="773" y="78"/>
                </a:lnTo>
                <a:lnTo>
                  <a:pt x="770" y="78"/>
                </a:lnTo>
                <a:lnTo>
                  <a:pt x="770" y="78"/>
                </a:lnTo>
                <a:close/>
                <a:moveTo>
                  <a:pt x="789" y="66"/>
                </a:moveTo>
                <a:lnTo>
                  <a:pt x="796" y="66"/>
                </a:lnTo>
                <a:lnTo>
                  <a:pt x="803" y="66"/>
                </a:lnTo>
                <a:lnTo>
                  <a:pt x="806" y="66"/>
                </a:lnTo>
                <a:lnTo>
                  <a:pt x="808" y="66"/>
                </a:lnTo>
                <a:lnTo>
                  <a:pt x="808" y="66"/>
                </a:lnTo>
                <a:lnTo>
                  <a:pt x="810" y="66"/>
                </a:lnTo>
                <a:lnTo>
                  <a:pt x="813" y="66"/>
                </a:lnTo>
                <a:lnTo>
                  <a:pt x="815" y="66"/>
                </a:lnTo>
                <a:lnTo>
                  <a:pt x="815" y="66"/>
                </a:lnTo>
                <a:lnTo>
                  <a:pt x="817" y="66"/>
                </a:lnTo>
                <a:lnTo>
                  <a:pt x="817" y="66"/>
                </a:lnTo>
                <a:lnTo>
                  <a:pt x="820" y="66"/>
                </a:lnTo>
                <a:lnTo>
                  <a:pt x="822" y="66"/>
                </a:lnTo>
                <a:lnTo>
                  <a:pt x="827" y="66"/>
                </a:lnTo>
                <a:lnTo>
                  <a:pt x="829" y="66"/>
                </a:lnTo>
                <a:lnTo>
                  <a:pt x="832" y="66"/>
                </a:lnTo>
                <a:lnTo>
                  <a:pt x="834" y="66"/>
                </a:lnTo>
                <a:lnTo>
                  <a:pt x="836" y="66"/>
                </a:lnTo>
                <a:lnTo>
                  <a:pt x="836" y="66"/>
                </a:lnTo>
                <a:lnTo>
                  <a:pt x="836" y="64"/>
                </a:lnTo>
                <a:lnTo>
                  <a:pt x="839" y="64"/>
                </a:lnTo>
                <a:lnTo>
                  <a:pt x="839" y="64"/>
                </a:lnTo>
                <a:lnTo>
                  <a:pt x="839" y="61"/>
                </a:lnTo>
                <a:lnTo>
                  <a:pt x="839" y="61"/>
                </a:lnTo>
                <a:lnTo>
                  <a:pt x="836" y="61"/>
                </a:lnTo>
                <a:lnTo>
                  <a:pt x="836" y="61"/>
                </a:lnTo>
                <a:lnTo>
                  <a:pt x="836" y="61"/>
                </a:lnTo>
                <a:lnTo>
                  <a:pt x="834" y="61"/>
                </a:lnTo>
                <a:lnTo>
                  <a:pt x="832" y="59"/>
                </a:lnTo>
                <a:lnTo>
                  <a:pt x="829" y="59"/>
                </a:lnTo>
                <a:lnTo>
                  <a:pt x="827" y="61"/>
                </a:lnTo>
                <a:lnTo>
                  <a:pt x="822" y="61"/>
                </a:lnTo>
                <a:lnTo>
                  <a:pt x="817" y="61"/>
                </a:lnTo>
                <a:lnTo>
                  <a:pt x="815" y="61"/>
                </a:lnTo>
                <a:lnTo>
                  <a:pt x="813" y="64"/>
                </a:lnTo>
                <a:lnTo>
                  <a:pt x="806" y="64"/>
                </a:lnTo>
                <a:lnTo>
                  <a:pt x="799" y="64"/>
                </a:lnTo>
                <a:lnTo>
                  <a:pt x="796" y="64"/>
                </a:lnTo>
                <a:lnTo>
                  <a:pt x="791" y="66"/>
                </a:lnTo>
                <a:lnTo>
                  <a:pt x="789" y="66"/>
                </a:lnTo>
                <a:lnTo>
                  <a:pt x="787" y="66"/>
                </a:lnTo>
                <a:lnTo>
                  <a:pt x="787" y="66"/>
                </a:lnTo>
                <a:lnTo>
                  <a:pt x="787" y="66"/>
                </a:lnTo>
                <a:lnTo>
                  <a:pt x="789" y="66"/>
                </a:lnTo>
                <a:close/>
                <a:moveTo>
                  <a:pt x="38" y="602"/>
                </a:moveTo>
                <a:lnTo>
                  <a:pt x="38" y="602"/>
                </a:lnTo>
                <a:lnTo>
                  <a:pt x="38" y="602"/>
                </a:lnTo>
                <a:lnTo>
                  <a:pt x="38" y="604"/>
                </a:lnTo>
                <a:lnTo>
                  <a:pt x="38" y="604"/>
                </a:lnTo>
                <a:lnTo>
                  <a:pt x="40" y="602"/>
                </a:lnTo>
                <a:lnTo>
                  <a:pt x="40" y="602"/>
                </a:lnTo>
                <a:lnTo>
                  <a:pt x="38" y="602"/>
                </a:lnTo>
                <a:close/>
                <a:moveTo>
                  <a:pt x="744" y="106"/>
                </a:moveTo>
                <a:lnTo>
                  <a:pt x="742" y="106"/>
                </a:lnTo>
                <a:lnTo>
                  <a:pt x="742" y="106"/>
                </a:lnTo>
                <a:lnTo>
                  <a:pt x="744" y="106"/>
                </a:lnTo>
                <a:lnTo>
                  <a:pt x="747" y="104"/>
                </a:lnTo>
                <a:lnTo>
                  <a:pt x="747" y="104"/>
                </a:lnTo>
                <a:lnTo>
                  <a:pt x="744" y="101"/>
                </a:lnTo>
                <a:lnTo>
                  <a:pt x="744" y="99"/>
                </a:lnTo>
                <a:lnTo>
                  <a:pt x="742" y="99"/>
                </a:lnTo>
                <a:lnTo>
                  <a:pt x="739" y="99"/>
                </a:lnTo>
                <a:lnTo>
                  <a:pt x="737" y="99"/>
                </a:lnTo>
                <a:lnTo>
                  <a:pt x="730" y="99"/>
                </a:lnTo>
                <a:lnTo>
                  <a:pt x="728" y="99"/>
                </a:lnTo>
                <a:lnTo>
                  <a:pt x="728" y="99"/>
                </a:lnTo>
                <a:lnTo>
                  <a:pt x="730" y="97"/>
                </a:lnTo>
                <a:lnTo>
                  <a:pt x="730" y="97"/>
                </a:lnTo>
                <a:lnTo>
                  <a:pt x="730" y="97"/>
                </a:lnTo>
                <a:lnTo>
                  <a:pt x="730" y="97"/>
                </a:lnTo>
                <a:lnTo>
                  <a:pt x="730" y="97"/>
                </a:lnTo>
                <a:lnTo>
                  <a:pt x="730" y="94"/>
                </a:lnTo>
                <a:lnTo>
                  <a:pt x="728" y="94"/>
                </a:lnTo>
                <a:lnTo>
                  <a:pt x="725" y="94"/>
                </a:lnTo>
                <a:lnTo>
                  <a:pt x="723" y="94"/>
                </a:lnTo>
                <a:lnTo>
                  <a:pt x="713" y="97"/>
                </a:lnTo>
                <a:lnTo>
                  <a:pt x="709" y="97"/>
                </a:lnTo>
                <a:lnTo>
                  <a:pt x="709" y="97"/>
                </a:lnTo>
                <a:lnTo>
                  <a:pt x="706" y="99"/>
                </a:lnTo>
                <a:lnTo>
                  <a:pt x="706" y="99"/>
                </a:lnTo>
                <a:lnTo>
                  <a:pt x="706" y="99"/>
                </a:lnTo>
                <a:lnTo>
                  <a:pt x="709" y="99"/>
                </a:lnTo>
                <a:lnTo>
                  <a:pt x="716" y="99"/>
                </a:lnTo>
                <a:lnTo>
                  <a:pt x="716" y="99"/>
                </a:lnTo>
                <a:lnTo>
                  <a:pt x="716" y="101"/>
                </a:lnTo>
                <a:lnTo>
                  <a:pt x="716" y="101"/>
                </a:lnTo>
                <a:lnTo>
                  <a:pt x="704" y="99"/>
                </a:lnTo>
                <a:lnTo>
                  <a:pt x="702" y="99"/>
                </a:lnTo>
                <a:lnTo>
                  <a:pt x="699" y="99"/>
                </a:lnTo>
                <a:lnTo>
                  <a:pt x="695" y="101"/>
                </a:lnTo>
                <a:lnTo>
                  <a:pt x="692" y="101"/>
                </a:lnTo>
                <a:lnTo>
                  <a:pt x="692" y="101"/>
                </a:lnTo>
                <a:lnTo>
                  <a:pt x="692" y="104"/>
                </a:lnTo>
                <a:lnTo>
                  <a:pt x="690" y="104"/>
                </a:lnTo>
                <a:lnTo>
                  <a:pt x="687" y="104"/>
                </a:lnTo>
                <a:lnTo>
                  <a:pt x="687" y="104"/>
                </a:lnTo>
                <a:lnTo>
                  <a:pt x="690" y="104"/>
                </a:lnTo>
                <a:lnTo>
                  <a:pt x="690" y="106"/>
                </a:lnTo>
                <a:lnTo>
                  <a:pt x="699" y="104"/>
                </a:lnTo>
                <a:lnTo>
                  <a:pt x="709" y="104"/>
                </a:lnTo>
                <a:lnTo>
                  <a:pt x="704" y="106"/>
                </a:lnTo>
                <a:lnTo>
                  <a:pt x="699" y="106"/>
                </a:lnTo>
                <a:lnTo>
                  <a:pt x="697" y="106"/>
                </a:lnTo>
                <a:lnTo>
                  <a:pt x="687" y="106"/>
                </a:lnTo>
                <a:lnTo>
                  <a:pt x="683" y="106"/>
                </a:lnTo>
                <a:lnTo>
                  <a:pt x="680" y="106"/>
                </a:lnTo>
                <a:lnTo>
                  <a:pt x="678" y="108"/>
                </a:lnTo>
                <a:lnTo>
                  <a:pt x="676" y="108"/>
                </a:lnTo>
                <a:lnTo>
                  <a:pt x="673" y="108"/>
                </a:lnTo>
                <a:lnTo>
                  <a:pt x="676" y="108"/>
                </a:lnTo>
                <a:lnTo>
                  <a:pt x="683" y="111"/>
                </a:lnTo>
                <a:lnTo>
                  <a:pt x="687" y="108"/>
                </a:lnTo>
                <a:lnTo>
                  <a:pt x="702" y="108"/>
                </a:lnTo>
                <a:lnTo>
                  <a:pt x="702" y="108"/>
                </a:lnTo>
                <a:lnTo>
                  <a:pt x="702" y="108"/>
                </a:lnTo>
                <a:lnTo>
                  <a:pt x="699" y="108"/>
                </a:lnTo>
                <a:lnTo>
                  <a:pt x="697" y="108"/>
                </a:lnTo>
                <a:lnTo>
                  <a:pt x="685" y="111"/>
                </a:lnTo>
                <a:lnTo>
                  <a:pt x="683" y="111"/>
                </a:lnTo>
                <a:lnTo>
                  <a:pt x="673" y="111"/>
                </a:lnTo>
                <a:lnTo>
                  <a:pt x="671" y="111"/>
                </a:lnTo>
                <a:lnTo>
                  <a:pt x="669" y="111"/>
                </a:lnTo>
                <a:lnTo>
                  <a:pt x="669" y="113"/>
                </a:lnTo>
                <a:lnTo>
                  <a:pt x="666" y="113"/>
                </a:lnTo>
                <a:lnTo>
                  <a:pt x="664" y="113"/>
                </a:lnTo>
                <a:lnTo>
                  <a:pt x="662" y="113"/>
                </a:lnTo>
                <a:lnTo>
                  <a:pt x="662" y="115"/>
                </a:lnTo>
                <a:lnTo>
                  <a:pt x="659" y="115"/>
                </a:lnTo>
                <a:lnTo>
                  <a:pt x="659" y="115"/>
                </a:lnTo>
                <a:lnTo>
                  <a:pt x="659" y="115"/>
                </a:lnTo>
                <a:lnTo>
                  <a:pt x="664" y="118"/>
                </a:lnTo>
                <a:lnTo>
                  <a:pt x="666" y="118"/>
                </a:lnTo>
                <a:lnTo>
                  <a:pt x="671" y="115"/>
                </a:lnTo>
                <a:lnTo>
                  <a:pt x="673" y="118"/>
                </a:lnTo>
                <a:lnTo>
                  <a:pt x="676" y="120"/>
                </a:lnTo>
                <a:lnTo>
                  <a:pt x="678" y="120"/>
                </a:lnTo>
                <a:lnTo>
                  <a:pt x="678" y="120"/>
                </a:lnTo>
                <a:lnTo>
                  <a:pt x="680" y="118"/>
                </a:lnTo>
                <a:lnTo>
                  <a:pt x="680" y="118"/>
                </a:lnTo>
                <a:lnTo>
                  <a:pt x="683" y="118"/>
                </a:lnTo>
                <a:lnTo>
                  <a:pt x="683" y="118"/>
                </a:lnTo>
                <a:lnTo>
                  <a:pt x="685" y="118"/>
                </a:lnTo>
                <a:lnTo>
                  <a:pt x="685" y="118"/>
                </a:lnTo>
                <a:lnTo>
                  <a:pt x="685" y="118"/>
                </a:lnTo>
                <a:lnTo>
                  <a:pt x="685" y="120"/>
                </a:lnTo>
                <a:lnTo>
                  <a:pt x="685" y="120"/>
                </a:lnTo>
                <a:lnTo>
                  <a:pt x="685" y="120"/>
                </a:lnTo>
                <a:lnTo>
                  <a:pt x="687" y="120"/>
                </a:lnTo>
                <a:lnTo>
                  <a:pt x="695" y="118"/>
                </a:lnTo>
                <a:lnTo>
                  <a:pt x="697" y="118"/>
                </a:lnTo>
                <a:lnTo>
                  <a:pt x="699" y="115"/>
                </a:lnTo>
                <a:lnTo>
                  <a:pt x="699" y="115"/>
                </a:lnTo>
                <a:lnTo>
                  <a:pt x="699" y="115"/>
                </a:lnTo>
                <a:lnTo>
                  <a:pt x="699" y="115"/>
                </a:lnTo>
                <a:lnTo>
                  <a:pt x="699" y="115"/>
                </a:lnTo>
                <a:lnTo>
                  <a:pt x="702" y="115"/>
                </a:lnTo>
                <a:lnTo>
                  <a:pt x="702" y="115"/>
                </a:lnTo>
                <a:lnTo>
                  <a:pt x="704" y="115"/>
                </a:lnTo>
                <a:lnTo>
                  <a:pt x="706" y="113"/>
                </a:lnTo>
                <a:lnTo>
                  <a:pt x="709" y="113"/>
                </a:lnTo>
                <a:lnTo>
                  <a:pt x="709" y="113"/>
                </a:lnTo>
                <a:lnTo>
                  <a:pt x="709" y="113"/>
                </a:lnTo>
                <a:lnTo>
                  <a:pt x="709" y="113"/>
                </a:lnTo>
                <a:lnTo>
                  <a:pt x="709" y="113"/>
                </a:lnTo>
                <a:lnTo>
                  <a:pt x="713" y="113"/>
                </a:lnTo>
                <a:lnTo>
                  <a:pt x="716" y="113"/>
                </a:lnTo>
                <a:lnTo>
                  <a:pt x="713" y="113"/>
                </a:lnTo>
                <a:lnTo>
                  <a:pt x="709" y="113"/>
                </a:lnTo>
                <a:lnTo>
                  <a:pt x="709" y="115"/>
                </a:lnTo>
                <a:lnTo>
                  <a:pt x="706" y="115"/>
                </a:lnTo>
                <a:lnTo>
                  <a:pt x="706" y="115"/>
                </a:lnTo>
                <a:lnTo>
                  <a:pt x="704" y="115"/>
                </a:lnTo>
                <a:lnTo>
                  <a:pt x="704" y="118"/>
                </a:lnTo>
                <a:lnTo>
                  <a:pt x="704" y="118"/>
                </a:lnTo>
                <a:lnTo>
                  <a:pt x="704" y="118"/>
                </a:lnTo>
                <a:lnTo>
                  <a:pt x="704" y="118"/>
                </a:lnTo>
                <a:lnTo>
                  <a:pt x="709" y="118"/>
                </a:lnTo>
                <a:lnTo>
                  <a:pt x="713" y="118"/>
                </a:lnTo>
                <a:lnTo>
                  <a:pt x="716" y="118"/>
                </a:lnTo>
                <a:lnTo>
                  <a:pt x="718" y="118"/>
                </a:lnTo>
                <a:lnTo>
                  <a:pt x="721" y="115"/>
                </a:lnTo>
                <a:lnTo>
                  <a:pt x="721" y="115"/>
                </a:lnTo>
                <a:lnTo>
                  <a:pt x="721" y="115"/>
                </a:lnTo>
                <a:lnTo>
                  <a:pt x="723" y="115"/>
                </a:lnTo>
                <a:lnTo>
                  <a:pt x="723" y="118"/>
                </a:lnTo>
                <a:lnTo>
                  <a:pt x="725" y="118"/>
                </a:lnTo>
                <a:lnTo>
                  <a:pt x="728" y="118"/>
                </a:lnTo>
                <a:lnTo>
                  <a:pt x="730" y="115"/>
                </a:lnTo>
                <a:lnTo>
                  <a:pt x="732" y="115"/>
                </a:lnTo>
                <a:lnTo>
                  <a:pt x="735" y="115"/>
                </a:lnTo>
                <a:lnTo>
                  <a:pt x="739" y="115"/>
                </a:lnTo>
                <a:lnTo>
                  <a:pt x="742" y="115"/>
                </a:lnTo>
                <a:lnTo>
                  <a:pt x="742" y="115"/>
                </a:lnTo>
                <a:lnTo>
                  <a:pt x="739" y="115"/>
                </a:lnTo>
                <a:lnTo>
                  <a:pt x="737" y="118"/>
                </a:lnTo>
                <a:lnTo>
                  <a:pt x="732" y="118"/>
                </a:lnTo>
                <a:lnTo>
                  <a:pt x="728" y="118"/>
                </a:lnTo>
                <a:lnTo>
                  <a:pt x="728" y="120"/>
                </a:lnTo>
                <a:lnTo>
                  <a:pt x="725" y="120"/>
                </a:lnTo>
                <a:lnTo>
                  <a:pt x="723" y="120"/>
                </a:lnTo>
                <a:lnTo>
                  <a:pt x="716" y="120"/>
                </a:lnTo>
                <a:lnTo>
                  <a:pt x="713" y="120"/>
                </a:lnTo>
                <a:lnTo>
                  <a:pt x="704" y="120"/>
                </a:lnTo>
                <a:lnTo>
                  <a:pt x="697" y="123"/>
                </a:lnTo>
                <a:lnTo>
                  <a:pt x="692" y="123"/>
                </a:lnTo>
                <a:lnTo>
                  <a:pt x="687" y="125"/>
                </a:lnTo>
                <a:lnTo>
                  <a:pt x="687" y="125"/>
                </a:lnTo>
                <a:lnTo>
                  <a:pt x="687" y="125"/>
                </a:lnTo>
                <a:lnTo>
                  <a:pt x="687" y="127"/>
                </a:lnTo>
                <a:lnTo>
                  <a:pt x="690" y="127"/>
                </a:lnTo>
                <a:lnTo>
                  <a:pt x="690" y="127"/>
                </a:lnTo>
                <a:lnTo>
                  <a:pt x="692" y="130"/>
                </a:lnTo>
                <a:lnTo>
                  <a:pt x="697" y="130"/>
                </a:lnTo>
                <a:lnTo>
                  <a:pt x="704" y="130"/>
                </a:lnTo>
                <a:lnTo>
                  <a:pt x="716" y="127"/>
                </a:lnTo>
                <a:lnTo>
                  <a:pt x="723" y="127"/>
                </a:lnTo>
                <a:lnTo>
                  <a:pt x="730" y="125"/>
                </a:lnTo>
                <a:lnTo>
                  <a:pt x="732" y="125"/>
                </a:lnTo>
                <a:lnTo>
                  <a:pt x="735" y="123"/>
                </a:lnTo>
                <a:lnTo>
                  <a:pt x="737" y="123"/>
                </a:lnTo>
                <a:lnTo>
                  <a:pt x="739" y="123"/>
                </a:lnTo>
                <a:lnTo>
                  <a:pt x="744" y="123"/>
                </a:lnTo>
                <a:lnTo>
                  <a:pt x="754" y="120"/>
                </a:lnTo>
                <a:lnTo>
                  <a:pt x="761" y="120"/>
                </a:lnTo>
                <a:lnTo>
                  <a:pt x="765" y="118"/>
                </a:lnTo>
                <a:lnTo>
                  <a:pt x="768" y="118"/>
                </a:lnTo>
                <a:lnTo>
                  <a:pt x="768" y="118"/>
                </a:lnTo>
                <a:lnTo>
                  <a:pt x="765" y="120"/>
                </a:lnTo>
                <a:lnTo>
                  <a:pt x="765" y="120"/>
                </a:lnTo>
                <a:lnTo>
                  <a:pt x="765" y="120"/>
                </a:lnTo>
                <a:lnTo>
                  <a:pt x="768" y="120"/>
                </a:lnTo>
                <a:lnTo>
                  <a:pt x="768" y="120"/>
                </a:lnTo>
                <a:lnTo>
                  <a:pt x="770" y="120"/>
                </a:lnTo>
                <a:lnTo>
                  <a:pt x="773" y="120"/>
                </a:lnTo>
                <a:lnTo>
                  <a:pt x="777" y="120"/>
                </a:lnTo>
                <a:lnTo>
                  <a:pt x="780" y="120"/>
                </a:lnTo>
                <a:lnTo>
                  <a:pt x="784" y="120"/>
                </a:lnTo>
                <a:lnTo>
                  <a:pt x="784" y="120"/>
                </a:lnTo>
                <a:lnTo>
                  <a:pt x="787" y="120"/>
                </a:lnTo>
                <a:lnTo>
                  <a:pt x="791" y="120"/>
                </a:lnTo>
                <a:lnTo>
                  <a:pt x="801" y="118"/>
                </a:lnTo>
                <a:lnTo>
                  <a:pt x="803" y="118"/>
                </a:lnTo>
                <a:lnTo>
                  <a:pt x="806" y="115"/>
                </a:lnTo>
                <a:lnTo>
                  <a:pt x="813" y="113"/>
                </a:lnTo>
                <a:lnTo>
                  <a:pt x="815" y="111"/>
                </a:lnTo>
                <a:lnTo>
                  <a:pt x="820" y="108"/>
                </a:lnTo>
                <a:lnTo>
                  <a:pt x="822" y="108"/>
                </a:lnTo>
                <a:lnTo>
                  <a:pt x="822" y="106"/>
                </a:lnTo>
                <a:lnTo>
                  <a:pt x="824" y="106"/>
                </a:lnTo>
                <a:lnTo>
                  <a:pt x="824" y="104"/>
                </a:lnTo>
                <a:lnTo>
                  <a:pt x="824" y="104"/>
                </a:lnTo>
                <a:lnTo>
                  <a:pt x="824" y="104"/>
                </a:lnTo>
                <a:lnTo>
                  <a:pt x="822" y="104"/>
                </a:lnTo>
                <a:lnTo>
                  <a:pt x="817" y="101"/>
                </a:lnTo>
                <a:lnTo>
                  <a:pt x="815" y="101"/>
                </a:lnTo>
                <a:lnTo>
                  <a:pt x="813" y="104"/>
                </a:lnTo>
                <a:lnTo>
                  <a:pt x="810" y="104"/>
                </a:lnTo>
                <a:lnTo>
                  <a:pt x="810" y="104"/>
                </a:lnTo>
                <a:lnTo>
                  <a:pt x="808" y="104"/>
                </a:lnTo>
                <a:lnTo>
                  <a:pt x="808" y="106"/>
                </a:lnTo>
                <a:lnTo>
                  <a:pt x="808" y="106"/>
                </a:lnTo>
                <a:lnTo>
                  <a:pt x="808" y="106"/>
                </a:lnTo>
                <a:lnTo>
                  <a:pt x="808" y="106"/>
                </a:lnTo>
                <a:lnTo>
                  <a:pt x="806" y="106"/>
                </a:lnTo>
                <a:lnTo>
                  <a:pt x="803" y="106"/>
                </a:lnTo>
                <a:lnTo>
                  <a:pt x="803" y="108"/>
                </a:lnTo>
                <a:lnTo>
                  <a:pt x="803" y="108"/>
                </a:lnTo>
                <a:lnTo>
                  <a:pt x="803" y="106"/>
                </a:lnTo>
                <a:lnTo>
                  <a:pt x="806" y="106"/>
                </a:lnTo>
                <a:lnTo>
                  <a:pt x="806" y="106"/>
                </a:lnTo>
                <a:lnTo>
                  <a:pt x="806" y="106"/>
                </a:lnTo>
                <a:lnTo>
                  <a:pt x="803" y="104"/>
                </a:lnTo>
                <a:lnTo>
                  <a:pt x="801" y="104"/>
                </a:lnTo>
                <a:lnTo>
                  <a:pt x="801" y="104"/>
                </a:lnTo>
                <a:lnTo>
                  <a:pt x="799" y="106"/>
                </a:lnTo>
                <a:lnTo>
                  <a:pt x="794" y="106"/>
                </a:lnTo>
                <a:lnTo>
                  <a:pt x="791" y="106"/>
                </a:lnTo>
                <a:lnTo>
                  <a:pt x="791" y="106"/>
                </a:lnTo>
                <a:lnTo>
                  <a:pt x="794" y="106"/>
                </a:lnTo>
                <a:lnTo>
                  <a:pt x="799" y="104"/>
                </a:lnTo>
                <a:lnTo>
                  <a:pt x="799" y="104"/>
                </a:lnTo>
                <a:lnTo>
                  <a:pt x="799" y="104"/>
                </a:lnTo>
                <a:lnTo>
                  <a:pt x="801" y="104"/>
                </a:lnTo>
                <a:lnTo>
                  <a:pt x="801" y="101"/>
                </a:lnTo>
                <a:lnTo>
                  <a:pt x="799" y="101"/>
                </a:lnTo>
                <a:lnTo>
                  <a:pt x="799" y="101"/>
                </a:lnTo>
                <a:lnTo>
                  <a:pt x="796" y="101"/>
                </a:lnTo>
                <a:lnTo>
                  <a:pt x="794" y="101"/>
                </a:lnTo>
                <a:lnTo>
                  <a:pt x="794" y="101"/>
                </a:lnTo>
                <a:lnTo>
                  <a:pt x="794" y="101"/>
                </a:lnTo>
                <a:lnTo>
                  <a:pt x="794" y="101"/>
                </a:lnTo>
                <a:lnTo>
                  <a:pt x="796" y="101"/>
                </a:lnTo>
                <a:lnTo>
                  <a:pt x="799" y="99"/>
                </a:lnTo>
                <a:lnTo>
                  <a:pt x="801" y="99"/>
                </a:lnTo>
                <a:lnTo>
                  <a:pt x="801" y="97"/>
                </a:lnTo>
                <a:lnTo>
                  <a:pt x="801" y="97"/>
                </a:lnTo>
                <a:lnTo>
                  <a:pt x="801" y="97"/>
                </a:lnTo>
                <a:lnTo>
                  <a:pt x="801" y="97"/>
                </a:lnTo>
                <a:lnTo>
                  <a:pt x="801" y="94"/>
                </a:lnTo>
                <a:lnTo>
                  <a:pt x="801" y="94"/>
                </a:lnTo>
                <a:lnTo>
                  <a:pt x="803" y="94"/>
                </a:lnTo>
                <a:lnTo>
                  <a:pt x="803" y="94"/>
                </a:lnTo>
                <a:lnTo>
                  <a:pt x="803" y="92"/>
                </a:lnTo>
                <a:lnTo>
                  <a:pt x="806" y="92"/>
                </a:lnTo>
                <a:lnTo>
                  <a:pt x="808" y="92"/>
                </a:lnTo>
                <a:lnTo>
                  <a:pt x="808" y="92"/>
                </a:lnTo>
                <a:lnTo>
                  <a:pt x="808" y="92"/>
                </a:lnTo>
                <a:lnTo>
                  <a:pt x="808" y="92"/>
                </a:lnTo>
                <a:lnTo>
                  <a:pt x="806" y="90"/>
                </a:lnTo>
                <a:lnTo>
                  <a:pt x="801" y="90"/>
                </a:lnTo>
                <a:lnTo>
                  <a:pt x="801" y="90"/>
                </a:lnTo>
                <a:lnTo>
                  <a:pt x="799" y="92"/>
                </a:lnTo>
                <a:lnTo>
                  <a:pt x="794" y="92"/>
                </a:lnTo>
                <a:lnTo>
                  <a:pt x="787" y="94"/>
                </a:lnTo>
                <a:lnTo>
                  <a:pt x="784" y="94"/>
                </a:lnTo>
                <a:lnTo>
                  <a:pt x="777" y="97"/>
                </a:lnTo>
                <a:lnTo>
                  <a:pt x="777" y="97"/>
                </a:lnTo>
                <a:lnTo>
                  <a:pt x="777" y="97"/>
                </a:lnTo>
                <a:lnTo>
                  <a:pt x="775" y="97"/>
                </a:lnTo>
                <a:lnTo>
                  <a:pt x="775" y="99"/>
                </a:lnTo>
                <a:lnTo>
                  <a:pt x="775" y="99"/>
                </a:lnTo>
                <a:lnTo>
                  <a:pt x="777" y="99"/>
                </a:lnTo>
                <a:lnTo>
                  <a:pt x="780" y="99"/>
                </a:lnTo>
                <a:lnTo>
                  <a:pt x="782" y="101"/>
                </a:lnTo>
                <a:lnTo>
                  <a:pt x="782" y="101"/>
                </a:lnTo>
                <a:lnTo>
                  <a:pt x="780" y="101"/>
                </a:lnTo>
                <a:lnTo>
                  <a:pt x="780" y="101"/>
                </a:lnTo>
                <a:lnTo>
                  <a:pt x="780" y="104"/>
                </a:lnTo>
                <a:lnTo>
                  <a:pt x="773" y="104"/>
                </a:lnTo>
                <a:lnTo>
                  <a:pt x="770" y="106"/>
                </a:lnTo>
                <a:lnTo>
                  <a:pt x="777" y="108"/>
                </a:lnTo>
                <a:lnTo>
                  <a:pt x="777" y="108"/>
                </a:lnTo>
                <a:lnTo>
                  <a:pt x="777" y="108"/>
                </a:lnTo>
                <a:lnTo>
                  <a:pt x="775" y="111"/>
                </a:lnTo>
                <a:lnTo>
                  <a:pt x="775" y="111"/>
                </a:lnTo>
                <a:lnTo>
                  <a:pt x="773" y="111"/>
                </a:lnTo>
                <a:lnTo>
                  <a:pt x="773" y="111"/>
                </a:lnTo>
                <a:lnTo>
                  <a:pt x="756" y="111"/>
                </a:lnTo>
                <a:lnTo>
                  <a:pt x="754" y="111"/>
                </a:lnTo>
                <a:lnTo>
                  <a:pt x="751" y="111"/>
                </a:lnTo>
                <a:lnTo>
                  <a:pt x="749" y="111"/>
                </a:lnTo>
                <a:lnTo>
                  <a:pt x="747" y="111"/>
                </a:lnTo>
                <a:lnTo>
                  <a:pt x="747" y="108"/>
                </a:lnTo>
                <a:lnTo>
                  <a:pt x="747" y="108"/>
                </a:lnTo>
                <a:lnTo>
                  <a:pt x="749" y="106"/>
                </a:lnTo>
                <a:lnTo>
                  <a:pt x="749" y="106"/>
                </a:lnTo>
                <a:lnTo>
                  <a:pt x="749" y="106"/>
                </a:lnTo>
                <a:lnTo>
                  <a:pt x="747" y="106"/>
                </a:lnTo>
                <a:lnTo>
                  <a:pt x="744" y="106"/>
                </a:lnTo>
                <a:close/>
                <a:moveTo>
                  <a:pt x="52" y="526"/>
                </a:moveTo>
                <a:lnTo>
                  <a:pt x="52" y="526"/>
                </a:lnTo>
                <a:lnTo>
                  <a:pt x="54" y="522"/>
                </a:lnTo>
                <a:lnTo>
                  <a:pt x="54" y="522"/>
                </a:lnTo>
                <a:lnTo>
                  <a:pt x="54" y="522"/>
                </a:lnTo>
                <a:lnTo>
                  <a:pt x="54" y="522"/>
                </a:lnTo>
                <a:lnTo>
                  <a:pt x="54" y="522"/>
                </a:lnTo>
                <a:lnTo>
                  <a:pt x="52" y="524"/>
                </a:lnTo>
                <a:lnTo>
                  <a:pt x="50" y="524"/>
                </a:lnTo>
                <a:lnTo>
                  <a:pt x="50" y="524"/>
                </a:lnTo>
                <a:lnTo>
                  <a:pt x="50" y="526"/>
                </a:lnTo>
                <a:lnTo>
                  <a:pt x="50" y="526"/>
                </a:lnTo>
                <a:lnTo>
                  <a:pt x="52" y="526"/>
                </a:lnTo>
                <a:close/>
                <a:moveTo>
                  <a:pt x="76" y="607"/>
                </a:moveTo>
                <a:lnTo>
                  <a:pt x="76" y="609"/>
                </a:lnTo>
                <a:lnTo>
                  <a:pt x="76" y="611"/>
                </a:lnTo>
                <a:lnTo>
                  <a:pt x="76" y="611"/>
                </a:lnTo>
                <a:lnTo>
                  <a:pt x="78" y="611"/>
                </a:lnTo>
                <a:lnTo>
                  <a:pt x="78" y="611"/>
                </a:lnTo>
                <a:lnTo>
                  <a:pt x="76" y="609"/>
                </a:lnTo>
                <a:lnTo>
                  <a:pt x="76" y="607"/>
                </a:lnTo>
                <a:close/>
                <a:moveTo>
                  <a:pt x="69" y="593"/>
                </a:moveTo>
                <a:lnTo>
                  <a:pt x="69" y="595"/>
                </a:lnTo>
                <a:lnTo>
                  <a:pt x="71" y="595"/>
                </a:lnTo>
                <a:lnTo>
                  <a:pt x="71" y="595"/>
                </a:lnTo>
                <a:lnTo>
                  <a:pt x="71" y="597"/>
                </a:lnTo>
                <a:lnTo>
                  <a:pt x="71" y="597"/>
                </a:lnTo>
                <a:lnTo>
                  <a:pt x="73" y="600"/>
                </a:lnTo>
                <a:lnTo>
                  <a:pt x="73" y="597"/>
                </a:lnTo>
                <a:lnTo>
                  <a:pt x="73" y="595"/>
                </a:lnTo>
                <a:lnTo>
                  <a:pt x="73" y="595"/>
                </a:lnTo>
                <a:lnTo>
                  <a:pt x="71" y="593"/>
                </a:lnTo>
                <a:lnTo>
                  <a:pt x="71" y="593"/>
                </a:lnTo>
                <a:lnTo>
                  <a:pt x="69" y="593"/>
                </a:lnTo>
                <a:close/>
                <a:moveTo>
                  <a:pt x="71" y="581"/>
                </a:moveTo>
                <a:lnTo>
                  <a:pt x="69" y="581"/>
                </a:lnTo>
                <a:lnTo>
                  <a:pt x="69" y="581"/>
                </a:lnTo>
                <a:lnTo>
                  <a:pt x="66" y="583"/>
                </a:lnTo>
                <a:lnTo>
                  <a:pt x="66" y="586"/>
                </a:lnTo>
                <a:lnTo>
                  <a:pt x="66" y="588"/>
                </a:lnTo>
                <a:lnTo>
                  <a:pt x="66" y="588"/>
                </a:lnTo>
                <a:lnTo>
                  <a:pt x="69" y="586"/>
                </a:lnTo>
                <a:lnTo>
                  <a:pt x="69" y="583"/>
                </a:lnTo>
                <a:lnTo>
                  <a:pt x="71" y="583"/>
                </a:lnTo>
                <a:lnTo>
                  <a:pt x="71" y="583"/>
                </a:lnTo>
                <a:lnTo>
                  <a:pt x="71" y="581"/>
                </a:lnTo>
                <a:lnTo>
                  <a:pt x="71" y="581"/>
                </a:lnTo>
                <a:lnTo>
                  <a:pt x="71" y="581"/>
                </a:lnTo>
                <a:close/>
                <a:moveTo>
                  <a:pt x="71" y="586"/>
                </a:moveTo>
                <a:lnTo>
                  <a:pt x="71" y="586"/>
                </a:lnTo>
                <a:lnTo>
                  <a:pt x="69" y="586"/>
                </a:lnTo>
                <a:lnTo>
                  <a:pt x="69" y="588"/>
                </a:lnTo>
                <a:lnTo>
                  <a:pt x="69" y="588"/>
                </a:lnTo>
                <a:lnTo>
                  <a:pt x="71" y="588"/>
                </a:lnTo>
                <a:lnTo>
                  <a:pt x="71" y="588"/>
                </a:lnTo>
                <a:lnTo>
                  <a:pt x="71" y="586"/>
                </a:lnTo>
                <a:lnTo>
                  <a:pt x="71" y="586"/>
                </a:lnTo>
                <a:lnTo>
                  <a:pt x="71" y="583"/>
                </a:lnTo>
                <a:lnTo>
                  <a:pt x="71" y="586"/>
                </a:lnTo>
                <a:close/>
                <a:moveTo>
                  <a:pt x="673" y="758"/>
                </a:moveTo>
                <a:lnTo>
                  <a:pt x="673" y="760"/>
                </a:lnTo>
                <a:lnTo>
                  <a:pt x="673" y="760"/>
                </a:lnTo>
                <a:lnTo>
                  <a:pt x="673" y="760"/>
                </a:lnTo>
                <a:lnTo>
                  <a:pt x="673" y="760"/>
                </a:lnTo>
                <a:lnTo>
                  <a:pt x="673" y="758"/>
                </a:lnTo>
                <a:lnTo>
                  <a:pt x="673" y="758"/>
                </a:lnTo>
                <a:lnTo>
                  <a:pt x="673" y="758"/>
                </a:lnTo>
                <a:close/>
                <a:moveTo>
                  <a:pt x="45" y="531"/>
                </a:moveTo>
                <a:lnTo>
                  <a:pt x="45" y="531"/>
                </a:lnTo>
                <a:lnTo>
                  <a:pt x="45" y="531"/>
                </a:lnTo>
                <a:lnTo>
                  <a:pt x="45" y="534"/>
                </a:lnTo>
                <a:lnTo>
                  <a:pt x="45" y="534"/>
                </a:lnTo>
                <a:lnTo>
                  <a:pt x="43" y="536"/>
                </a:lnTo>
                <a:lnTo>
                  <a:pt x="45" y="536"/>
                </a:lnTo>
                <a:lnTo>
                  <a:pt x="45" y="538"/>
                </a:lnTo>
                <a:lnTo>
                  <a:pt x="45" y="538"/>
                </a:lnTo>
                <a:lnTo>
                  <a:pt x="47" y="536"/>
                </a:lnTo>
                <a:lnTo>
                  <a:pt x="47" y="534"/>
                </a:lnTo>
                <a:lnTo>
                  <a:pt x="47" y="531"/>
                </a:lnTo>
                <a:lnTo>
                  <a:pt x="45" y="531"/>
                </a:lnTo>
                <a:close/>
                <a:moveTo>
                  <a:pt x="657" y="611"/>
                </a:moveTo>
                <a:lnTo>
                  <a:pt x="657" y="611"/>
                </a:lnTo>
                <a:lnTo>
                  <a:pt x="654" y="611"/>
                </a:lnTo>
                <a:lnTo>
                  <a:pt x="654" y="611"/>
                </a:lnTo>
                <a:lnTo>
                  <a:pt x="652" y="611"/>
                </a:lnTo>
                <a:lnTo>
                  <a:pt x="652" y="614"/>
                </a:lnTo>
                <a:lnTo>
                  <a:pt x="650" y="614"/>
                </a:lnTo>
                <a:lnTo>
                  <a:pt x="652" y="616"/>
                </a:lnTo>
                <a:lnTo>
                  <a:pt x="652" y="614"/>
                </a:lnTo>
                <a:lnTo>
                  <a:pt x="652" y="614"/>
                </a:lnTo>
                <a:lnTo>
                  <a:pt x="654" y="614"/>
                </a:lnTo>
                <a:lnTo>
                  <a:pt x="654" y="614"/>
                </a:lnTo>
                <a:lnTo>
                  <a:pt x="654" y="614"/>
                </a:lnTo>
                <a:lnTo>
                  <a:pt x="657" y="614"/>
                </a:lnTo>
                <a:lnTo>
                  <a:pt x="657" y="614"/>
                </a:lnTo>
                <a:lnTo>
                  <a:pt x="657" y="614"/>
                </a:lnTo>
                <a:lnTo>
                  <a:pt x="657" y="611"/>
                </a:lnTo>
                <a:close/>
                <a:moveTo>
                  <a:pt x="794" y="711"/>
                </a:moveTo>
                <a:lnTo>
                  <a:pt x="794" y="711"/>
                </a:lnTo>
                <a:lnTo>
                  <a:pt x="794" y="711"/>
                </a:lnTo>
                <a:lnTo>
                  <a:pt x="794" y="711"/>
                </a:lnTo>
                <a:lnTo>
                  <a:pt x="796" y="711"/>
                </a:lnTo>
                <a:lnTo>
                  <a:pt x="796" y="711"/>
                </a:lnTo>
                <a:lnTo>
                  <a:pt x="796" y="711"/>
                </a:lnTo>
                <a:lnTo>
                  <a:pt x="794" y="711"/>
                </a:lnTo>
                <a:lnTo>
                  <a:pt x="794" y="711"/>
                </a:lnTo>
                <a:close/>
                <a:moveTo>
                  <a:pt x="659" y="611"/>
                </a:moveTo>
                <a:lnTo>
                  <a:pt x="657" y="611"/>
                </a:lnTo>
                <a:lnTo>
                  <a:pt x="657" y="611"/>
                </a:lnTo>
                <a:lnTo>
                  <a:pt x="657" y="614"/>
                </a:lnTo>
                <a:lnTo>
                  <a:pt x="657" y="614"/>
                </a:lnTo>
                <a:lnTo>
                  <a:pt x="657" y="614"/>
                </a:lnTo>
                <a:lnTo>
                  <a:pt x="657" y="614"/>
                </a:lnTo>
                <a:lnTo>
                  <a:pt x="657" y="614"/>
                </a:lnTo>
                <a:lnTo>
                  <a:pt x="657" y="614"/>
                </a:lnTo>
                <a:lnTo>
                  <a:pt x="659" y="614"/>
                </a:lnTo>
                <a:lnTo>
                  <a:pt x="659" y="614"/>
                </a:lnTo>
                <a:lnTo>
                  <a:pt x="659" y="614"/>
                </a:lnTo>
                <a:lnTo>
                  <a:pt x="659" y="611"/>
                </a:lnTo>
                <a:close/>
                <a:moveTo>
                  <a:pt x="45" y="508"/>
                </a:moveTo>
                <a:lnTo>
                  <a:pt x="43" y="510"/>
                </a:lnTo>
                <a:lnTo>
                  <a:pt x="43" y="510"/>
                </a:lnTo>
                <a:lnTo>
                  <a:pt x="43" y="510"/>
                </a:lnTo>
                <a:lnTo>
                  <a:pt x="43" y="510"/>
                </a:lnTo>
                <a:lnTo>
                  <a:pt x="43" y="510"/>
                </a:lnTo>
                <a:lnTo>
                  <a:pt x="43" y="510"/>
                </a:lnTo>
                <a:lnTo>
                  <a:pt x="43" y="510"/>
                </a:lnTo>
                <a:lnTo>
                  <a:pt x="43" y="510"/>
                </a:lnTo>
                <a:lnTo>
                  <a:pt x="43" y="510"/>
                </a:lnTo>
                <a:lnTo>
                  <a:pt x="45" y="510"/>
                </a:lnTo>
                <a:lnTo>
                  <a:pt x="45" y="510"/>
                </a:lnTo>
                <a:lnTo>
                  <a:pt x="45" y="510"/>
                </a:lnTo>
                <a:lnTo>
                  <a:pt x="45" y="510"/>
                </a:lnTo>
                <a:lnTo>
                  <a:pt x="45" y="510"/>
                </a:lnTo>
                <a:lnTo>
                  <a:pt x="45" y="510"/>
                </a:lnTo>
                <a:lnTo>
                  <a:pt x="47" y="510"/>
                </a:lnTo>
                <a:lnTo>
                  <a:pt x="50" y="510"/>
                </a:lnTo>
                <a:lnTo>
                  <a:pt x="50" y="508"/>
                </a:lnTo>
                <a:lnTo>
                  <a:pt x="52" y="508"/>
                </a:lnTo>
                <a:lnTo>
                  <a:pt x="50" y="508"/>
                </a:lnTo>
                <a:lnTo>
                  <a:pt x="50" y="505"/>
                </a:lnTo>
                <a:lnTo>
                  <a:pt x="50" y="505"/>
                </a:lnTo>
                <a:lnTo>
                  <a:pt x="50" y="505"/>
                </a:lnTo>
                <a:lnTo>
                  <a:pt x="45" y="508"/>
                </a:lnTo>
                <a:close/>
                <a:moveTo>
                  <a:pt x="38" y="517"/>
                </a:moveTo>
                <a:lnTo>
                  <a:pt x="40" y="517"/>
                </a:lnTo>
                <a:lnTo>
                  <a:pt x="40" y="519"/>
                </a:lnTo>
                <a:lnTo>
                  <a:pt x="40" y="522"/>
                </a:lnTo>
                <a:lnTo>
                  <a:pt x="40" y="524"/>
                </a:lnTo>
                <a:lnTo>
                  <a:pt x="43" y="524"/>
                </a:lnTo>
                <a:lnTo>
                  <a:pt x="43" y="524"/>
                </a:lnTo>
                <a:lnTo>
                  <a:pt x="45" y="524"/>
                </a:lnTo>
                <a:lnTo>
                  <a:pt x="45" y="522"/>
                </a:lnTo>
                <a:lnTo>
                  <a:pt x="45" y="519"/>
                </a:lnTo>
                <a:lnTo>
                  <a:pt x="45" y="517"/>
                </a:lnTo>
                <a:lnTo>
                  <a:pt x="45" y="517"/>
                </a:lnTo>
                <a:lnTo>
                  <a:pt x="43" y="515"/>
                </a:lnTo>
                <a:lnTo>
                  <a:pt x="40" y="515"/>
                </a:lnTo>
                <a:lnTo>
                  <a:pt x="38" y="517"/>
                </a:lnTo>
                <a:close/>
                <a:moveTo>
                  <a:pt x="54" y="496"/>
                </a:moveTo>
                <a:lnTo>
                  <a:pt x="54" y="496"/>
                </a:lnTo>
                <a:lnTo>
                  <a:pt x="54" y="496"/>
                </a:lnTo>
                <a:lnTo>
                  <a:pt x="54" y="496"/>
                </a:lnTo>
                <a:lnTo>
                  <a:pt x="52" y="496"/>
                </a:lnTo>
                <a:lnTo>
                  <a:pt x="52" y="496"/>
                </a:lnTo>
                <a:lnTo>
                  <a:pt x="50" y="498"/>
                </a:lnTo>
                <a:lnTo>
                  <a:pt x="50" y="498"/>
                </a:lnTo>
                <a:lnTo>
                  <a:pt x="50" y="498"/>
                </a:lnTo>
                <a:lnTo>
                  <a:pt x="50" y="498"/>
                </a:lnTo>
                <a:lnTo>
                  <a:pt x="52" y="496"/>
                </a:lnTo>
                <a:lnTo>
                  <a:pt x="54" y="496"/>
                </a:lnTo>
                <a:close/>
                <a:moveTo>
                  <a:pt x="47" y="534"/>
                </a:moveTo>
                <a:lnTo>
                  <a:pt x="50" y="534"/>
                </a:lnTo>
                <a:lnTo>
                  <a:pt x="50" y="534"/>
                </a:lnTo>
                <a:lnTo>
                  <a:pt x="52" y="534"/>
                </a:lnTo>
                <a:lnTo>
                  <a:pt x="52" y="534"/>
                </a:lnTo>
                <a:lnTo>
                  <a:pt x="50" y="536"/>
                </a:lnTo>
                <a:lnTo>
                  <a:pt x="50" y="536"/>
                </a:lnTo>
                <a:lnTo>
                  <a:pt x="47" y="538"/>
                </a:lnTo>
                <a:lnTo>
                  <a:pt x="45" y="541"/>
                </a:lnTo>
                <a:lnTo>
                  <a:pt x="45" y="543"/>
                </a:lnTo>
                <a:lnTo>
                  <a:pt x="47" y="541"/>
                </a:lnTo>
                <a:lnTo>
                  <a:pt x="50" y="538"/>
                </a:lnTo>
                <a:lnTo>
                  <a:pt x="52" y="538"/>
                </a:lnTo>
                <a:lnTo>
                  <a:pt x="54" y="536"/>
                </a:lnTo>
                <a:lnTo>
                  <a:pt x="59" y="529"/>
                </a:lnTo>
                <a:lnTo>
                  <a:pt x="62" y="526"/>
                </a:lnTo>
                <a:lnTo>
                  <a:pt x="59" y="524"/>
                </a:lnTo>
                <a:lnTo>
                  <a:pt x="59" y="524"/>
                </a:lnTo>
                <a:lnTo>
                  <a:pt x="59" y="522"/>
                </a:lnTo>
                <a:lnTo>
                  <a:pt x="57" y="522"/>
                </a:lnTo>
                <a:lnTo>
                  <a:pt x="57" y="524"/>
                </a:lnTo>
                <a:lnTo>
                  <a:pt x="54" y="524"/>
                </a:lnTo>
                <a:lnTo>
                  <a:pt x="52" y="526"/>
                </a:lnTo>
                <a:lnTo>
                  <a:pt x="50" y="526"/>
                </a:lnTo>
                <a:lnTo>
                  <a:pt x="50" y="529"/>
                </a:lnTo>
                <a:lnTo>
                  <a:pt x="50" y="529"/>
                </a:lnTo>
                <a:lnTo>
                  <a:pt x="50" y="531"/>
                </a:lnTo>
                <a:lnTo>
                  <a:pt x="50" y="531"/>
                </a:lnTo>
                <a:lnTo>
                  <a:pt x="47" y="534"/>
                </a:lnTo>
                <a:close/>
                <a:moveTo>
                  <a:pt x="73" y="616"/>
                </a:moveTo>
                <a:lnTo>
                  <a:pt x="73" y="616"/>
                </a:lnTo>
                <a:lnTo>
                  <a:pt x="71" y="619"/>
                </a:lnTo>
                <a:lnTo>
                  <a:pt x="71" y="619"/>
                </a:lnTo>
                <a:lnTo>
                  <a:pt x="73" y="614"/>
                </a:lnTo>
                <a:lnTo>
                  <a:pt x="71" y="609"/>
                </a:lnTo>
                <a:lnTo>
                  <a:pt x="73" y="607"/>
                </a:lnTo>
                <a:lnTo>
                  <a:pt x="73" y="607"/>
                </a:lnTo>
                <a:lnTo>
                  <a:pt x="73" y="607"/>
                </a:lnTo>
                <a:lnTo>
                  <a:pt x="71" y="604"/>
                </a:lnTo>
                <a:lnTo>
                  <a:pt x="71" y="602"/>
                </a:lnTo>
                <a:lnTo>
                  <a:pt x="66" y="602"/>
                </a:lnTo>
                <a:lnTo>
                  <a:pt x="64" y="600"/>
                </a:lnTo>
                <a:lnTo>
                  <a:pt x="64" y="597"/>
                </a:lnTo>
                <a:lnTo>
                  <a:pt x="64" y="595"/>
                </a:lnTo>
                <a:lnTo>
                  <a:pt x="64" y="595"/>
                </a:lnTo>
                <a:lnTo>
                  <a:pt x="64" y="595"/>
                </a:lnTo>
                <a:lnTo>
                  <a:pt x="64" y="595"/>
                </a:lnTo>
                <a:lnTo>
                  <a:pt x="64" y="593"/>
                </a:lnTo>
                <a:lnTo>
                  <a:pt x="64" y="588"/>
                </a:lnTo>
                <a:lnTo>
                  <a:pt x="64" y="586"/>
                </a:lnTo>
                <a:lnTo>
                  <a:pt x="64" y="583"/>
                </a:lnTo>
                <a:lnTo>
                  <a:pt x="64" y="583"/>
                </a:lnTo>
                <a:lnTo>
                  <a:pt x="64" y="581"/>
                </a:lnTo>
                <a:lnTo>
                  <a:pt x="64" y="581"/>
                </a:lnTo>
                <a:lnTo>
                  <a:pt x="59" y="581"/>
                </a:lnTo>
                <a:lnTo>
                  <a:pt x="54" y="578"/>
                </a:lnTo>
                <a:lnTo>
                  <a:pt x="47" y="578"/>
                </a:lnTo>
                <a:lnTo>
                  <a:pt x="43" y="576"/>
                </a:lnTo>
                <a:lnTo>
                  <a:pt x="38" y="571"/>
                </a:lnTo>
                <a:lnTo>
                  <a:pt x="33" y="571"/>
                </a:lnTo>
                <a:lnTo>
                  <a:pt x="31" y="571"/>
                </a:lnTo>
                <a:lnTo>
                  <a:pt x="28" y="571"/>
                </a:lnTo>
                <a:lnTo>
                  <a:pt x="26" y="571"/>
                </a:lnTo>
                <a:lnTo>
                  <a:pt x="26" y="574"/>
                </a:lnTo>
                <a:lnTo>
                  <a:pt x="24" y="574"/>
                </a:lnTo>
                <a:lnTo>
                  <a:pt x="24" y="576"/>
                </a:lnTo>
                <a:lnTo>
                  <a:pt x="26" y="578"/>
                </a:lnTo>
                <a:lnTo>
                  <a:pt x="26" y="578"/>
                </a:lnTo>
                <a:lnTo>
                  <a:pt x="28" y="578"/>
                </a:lnTo>
                <a:lnTo>
                  <a:pt x="28" y="578"/>
                </a:lnTo>
                <a:lnTo>
                  <a:pt x="31" y="578"/>
                </a:lnTo>
                <a:lnTo>
                  <a:pt x="33" y="576"/>
                </a:lnTo>
                <a:lnTo>
                  <a:pt x="33" y="576"/>
                </a:lnTo>
                <a:lnTo>
                  <a:pt x="36" y="576"/>
                </a:lnTo>
                <a:lnTo>
                  <a:pt x="38" y="576"/>
                </a:lnTo>
                <a:lnTo>
                  <a:pt x="36" y="578"/>
                </a:lnTo>
                <a:lnTo>
                  <a:pt x="36" y="578"/>
                </a:lnTo>
                <a:lnTo>
                  <a:pt x="33" y="581"/>
                </a:lnTo>
                <a:lnTo>
                  <a:pt x="33" y="581"/>
                </a:lnTo>
                <a:lnTo>
                  <a:pt x="33" y="578"/>
                </a:lnTo>
                <a:lnTo>
                  <a:pt x="33" y="578"/>
                </a:lnTo>
                <a:lnTo>
                  <a:pt x="28" y="578"/>
                </a:lnTo>
                <a:lnTo>
                  <a:pt x="28" y="578"/>
                </a:lnTo>
                <a:lnTo>
                  <a:pt x="28" y="578"/>
                </a:lnTo>
                <a:lnTo>
                  <a:pt x="26" y="581"/>
                </a:lnTo>
                <a:lnTo>
                  <a:pt x="26" y="583"/>
                </a:lnTo>
                <a:lnTo>
                  <a:pt x="26" y="583"/>
                </a:lnTo>
                <a:lnTo>
                  <a:pt x="26" y="583"/>
                </a:lnTo>
                <a:lnTo>
                  <a:pt x="26" y="586"/>
                </a:lnTo>
                <a:lnTo>
                  <a:pt x="24" y="586"/>
                </a:lnTo>
                <a:lnTo>
                  <a:pt x="24" y="586"/>
                </a:lnTo>
                <a:lnTo>
                  <a:pt x="24" y="586"/>
                </a:lnTo>
                <a:lnTo>
                  <a:pt x="24" y="586"/>
                </a:lnTo>
                <a:lnTo>
                  <a:pt x="26" y="586"/>
                </a:lnTo>
                <a:lnTo>
                  <a:pt x="31" y="586"/>
                </a:lnTo>
                <a:lnTo>
                  <a:pt x="31" y="586"/>
                </a:lnTo>
                <a:lnTo>
                  <a:pt x="31" y="588"/>
                </a:lnTo>
                <a:lnTo>
                  <a:pt x="31" y="588"/>
                </a:lnTo>
                <a:lnTo>
                  <a:pt x="31" y="588"/>
                </a:lnTo>
                <a:lnTo>
                  <a:pt x="33" y="588"/>
                </a:lnTo>
                <a:lnTo>
                  <a:pt x="33" y="586"/>
                </a:lnTo>
                <a:lnTo>
                  <a:pt x="33" y="586"/>
                </a:lnTo>
                <a:lnTo>
                  <a:pt x="33" y="586"/>
                </a:lnTo>
                <a:lnTo>
                  <a:pt x="33" y="586"/>
                </a:lnTo>
                <a:lnTo>
                  <a:pt x="33" y="588"/>
                </a:lnTo>
                <a:lnTo>
                  <a:pt x="33" y="588"/>
                </a:lnTo>
                <a:lnTo>
                  <a:pt x="31" y="588"/>
                </a:lnTo>
                <a:lnTo>
                  <a:pt x="31" y="590"/>
                </a:lnTo>
                <a:lnTo>
                  <a:pt x="31" y="590"/>
                </a:lnTo>
                <a:lnTo>
                  <a:pt x="31" y="590"/>
                </a:lnTo>
                <a:lnTo>
                  <a:pt x="33" y="590"/>
                </a:lnTo>
                <a:lnTo>
                  <a:pt x="33" y="590"/>
                </a:lnTo>
                <a:lnTo>
                  <a:pt x="36" y="590"/>
                </a:lnTo>
                <a:lnTo>
                  <a:pt x="36" y="590"/>
                </a:lnTo>
                <a:lnTo>
                  <a:pt x="36" y="590"/>
                </a:lnTo>
                <a:lnTo>
                  <a:pt x="36" y="590"/>
                </a:lnTo>
                <a:lnTo>
                  <a:pt x="38" y="590"/>
                </a:lnTo>
                <a:lnTo>
                  <a:pt x="38" y="590"/>
                </a:lnTo>
                <a:lnTo>
                  <a:pt x="38" y="593"/>
                </a:lnTo>
                <a:lnTo>
                  <a:pt x="38" y="595"/>
                </a:lnTo>
                <a:lnTo>
                  <a:pt x="38" y="595"/>
                </a:lnTo>
                <a:lnTo>
                  <a:pt x="40" y="595"/>
                </a:lnTo>
                <a:lnTo>
                  <a:pt x="40" y="595"/>
                </a:lnTo>
                <a:lnTo>
                  <a:pt x="40" y="595"/>
                </a:lnTo>
                <a:lnTo>
                  <a:pt x="45" y="595"/>
                </a:lnTo>
                <a:lnTo>
                  <a:pt x="43" y="595"/>
                </a:lnTo>
                <a:lnTo>
                  <a:pt x="38" y="597"/>
                </a:lnTo>
                <a:lnTo>
                  <a:pt x="36" y="597"/>
                </a:lnTo>
                <a:lnTo>
                  <a:pt x="36" y="597"/>
                </a:lnTo>
                <a:lnTo>
                  <a:pt x="36" y="597"/>
                </a:lnTo>
                <a:lnTo>
                  <a:pt x="33" y="600"/>
                </a:lnTo>
                <a:lnTo>
                  <a:pt x="33" y="602"/>
                </a:lnTo>
                <a:lnTo>
                  <a:pt x="33" y="602"/>
                </a:lnTo>
                <a:lnTo>
                  <a:pt x="36" y="600"/>
                </a:lnTo>
                <a:lnTo>
                  <a:pt x="36" y="600"/>
                </a:lnTo>
                <a:lnTo>
                  <a:pt x="38" y="602"/>
                </a:lnTo>
                <a:lnTo>
                  <a:pt x="38" y="602"/>
                </a:lnTo>
                <a:lnTo>
                  <a:pt x="38" y="600"/>
                </a:lnTo>
                <a:lnTo>
                  <a:pt x="38" y="600"/>
                </a:lnTo>
                <a:lnTo>
                  <a:pt x="40" y="600"/>
                </a:lnTo>
                <a:lnTo>
                  <a:pt x="40" y="600"/>
                </a:lnTo>
                <a:lnTo>
                  <a:pt x="40" y="600"/>
                </a:lnTo>
                <a:lnTo>
                  <a:pt x="40" y="602"/>
                </a:lnTo>
                <a:lnTo>
                  <a:pt x="40" y="602"/>
                </a:lnTo>
                <a:lnTo>
                  <a:pt x="43" y="602"/>
                </a:lnTo>
                <a:lnTo>
                  <a:pt x="43" y="602"/>
                </a:lnTo>
                <a:lnTo>
                  <a:pt x="40" y="604"/>
                </a:lnTo>
                <a:lnTo>
                  <a:pt x="40" y="604"/>
                </a:lnTo>
                <a:lnTo>
                  <a:pt x="40" y="604"/>
                </a:lnTo>
                <a:lnTo>
                  <a:pt x="43" y="604"/>
                </a:lnTo>
                <a:lnTo>
                  <a:pt x="43" y="604"/>
                </a:lnTo>
                <a:lnTo>
                  <a:pt x="43" y="604"/>
                </a:lnTo>
                <a:lnTo>
                  <a:pt x="45" y="604"/>
                </a:lnTo>
                <a:lnTo>
                  <a:pt x="45" y="604"/>
                </a:lnTo>
                <a:lnTo>
                  <a:pt x="45" y="604"/>
                </a:lnTo>
                <a:lnTo>
                  <a:pt x="43" y="607"/>
                </a:lnTo>
                <a:lnTo>
                  <a:pt x="40" y="607"/>
                </a:lnTo>
                <a:lnTo>
                  <a:pt x="40" y="607"/>
                </a:lnTo>
                <a:lnTo>
                  <a:pt x="43" y="609"/>
                </a:lnTo>
                <a:lnTo>
                  <a:pt x="43" y="609"/>
                </a:lnTo>
                <a:lnTo>
                  <a:pt x="43" y="611"/>
                </a:lnTo>
                <a:lnTo>
                  <a:pt x="45" y="611"/>
                </a:lnTo>
                <a:lnTo>
                  <a:pt x="47" y="609"/>
                </a:lnTo>
                <a:lnTo>
                  <a:pt x="50" y="609"/>
                </a:lnTo>
                <a:lnTo>
                  <a:pt x="54" y="609"/>
                </a:lnTo>
                <a:lnTo>
                  <a:pt x="54" y="609"/>
                </a:lnTo>
                <a:lnTo>
                  <a:pt x="57" y="607"/>
                </a:lnTo>
                <a:lnTo>
                  <a:pt x="57" y="607"/>
                </a:lnTo>
                <a:lnTo>
                  <a:pt x="59" y="604"/>
                </a:lnTo>
                <a:lnTo>
                  <a:pt x="59" y="604"/>
                </a:lnTo>
                <a:lnTo>
                  <a:pt x="57" y="607"/>
                </a:lnTo>
                <a:lnTo>
                  <a:pt x="57" y="607"/>
                </a:lnTo>
                <a:lnTo>
                  <a:pt x="54" y="609"/>
                </a:lnTo>
                <a:lnTo>
                  <a:pt x="52" y="609"/>
                </a:lnTo>
                <a:lnTo>
                  <a:pt x="47" y="614"/>
                </a:lnTo>
                <a:lnTo>
                  <a:pt x="47" y="614"/>
                </a:lnTo>
                <a:lnTo>
                  <a:pt x="47" y="614"/>
                </a:lnTo>
                <a:lnTo>
                  <a:pt x="47" y="616"/>
                </a:lnTo>
                <a:lnTo>
                  <a:pt x="50" y="616"/>
                </a:lnTo>
                <a:lnTo>
                  <a:pt x="52" y="619"/>
                </a:lnTo>
                <a:lnTo>
                  <a:pt x="54" y="619"/>
                </a:lnTo>
                <a:lnTo>
                  <a:pt x="59" y="621"/>
                </a:lnTo>
                <a:lnTo>
                  <a:pt x="62" y="621"/>
                </a:lnTo>
                <a:lnTo>
                  <a:pt x="66" y="623"/>
                </a:lnTo>
                <a:lnTo>
                  <a:pt x="66" y="623"/>
                </a:lnTo>
                <a:lnTo>
                  <a:pt x="66" y="623"/>
                </a:lnTo>
                <a:lnTo>
                  <a:pt x="69" y="621"/>
                </a:lnTo>
                <a:lnTo>
                  <a:pt x="69" y="621"/>
                </a:lnTo>
                <a:lnTo>
                  <a:pt x="71" y="621"/>
                </a:lnTo>
                <a:lnTo>
                  <a:pt x="71" y="621"/>
                </a:lnTo>
                <a:lnTo>
                  <a:pt x="73" y="621"/>
                </a:lnTo>
                <a:lnTo>
                  <a:pt x="73" y="616"/>
                </a:lnTo>
                <a:lnTo>
                  <a:pt x="73" y="616"/>
                </a:lnTo>
                <a:lnTo>
                  <a:pt x="73" y="616"/>
                </a:lnTo>
                <a:lnTo>
                  <a:pt x="73" y="616"/>
                </a:lnTo>
                <a:close/>
                <a:moveTo>
                  <a:pt x="54" y="536"/>
                </a:moveTo>
                <a:lnTo>
                  <a:pt x="54" y="538"/>
                </a:lnTo>
                <a:lnTo>
                  <a:pt x="52" y="538"/>
                </a:lnTo>
                <a:lnTo>
                  <a:pt x="52" y="538"/>
                </a:lnTo>
                <a:lnTo>
                  <a:pt x="52" y="541"/>
                </a:lnTo>
                <a:lnTo>
                  <a:pt x="52" y="541"/>
                </a:lnTo>
                <a:lnTo>
                  <a:pt x="54" y="538"/>
                </a:lnTo>
                <a:lnTo>
                  <a:pt x="54" y="538"/>
                </a:lnTo>
                <a:lnTo>
                  <a:pt x="57" y="536"/>
                </a:lnTo>
                <a:lnTo>
                  <a:pt x="62" y="534"/>
                </a:lnTo>
                <a:lnTo>
                  <a:pt x="62" y="531"/>
                </a:lnTo>
                <a:lnTo>
                  <a:pt x="59" y="531"/>
                </a:lnTo>
                <a:lnTo>
                  <a:pt x="57" y="534"/>
                </a:lnTo>
                <a:lnTo>
                  <a:pt x="54" y="536"/>
                </a:lnTo>
                <a:close/>
                <a:moveTo>
                  <a:pt x="43" y="555"/>
                </a:moveTo>
                <a:lnTo>
                  <a:pt x="43" y="555"/>
                </a:lnTo>
                <a:lnTo>
                  <a:pt x="43" y="557"/>
                </a:lnTo>
                <a:lnTo>
                  <a:pt x="43" y="560"/>
                </a:lnTo>
                <a:lnTo>
                  <a:pt x="43" y="560"/>
                </a:lnTo>
                <a:lnTo>
                  <a:pt x="43" y="560"/>
                </a:lnTo>
                <a:lnTo>
                  <a:pt x="45" y="560"/>
                </a:lnTo>
                <a:lnTo>
                  <a:pt x="45" y="557"/>
                </a:lnTo>
                <a:lnTo>
                  <a:pt x="45" y="557"/>
                </a:lnTo>
                <a:lnTo>
                  <a:pt x="47" y="555"/>
                </a:lnTo>
                <a:lnTo>
                  <a:pt x="47" y="555"/>
                </a:lnTo>
                <a:lnTo>
                  <a:pt x="47" y="555"/>
                </a:lnTo>
                <a:lnTo>
                  <a:pt x="47" y="555"/>
                </a:lnTo>
                <a:lnTo>
                  <a:pt x="45" y="555"/>
                </a:lnTo>
                <a:lnTo>
                  <a:pt x="43" y="555"/>
                </a:lnTo>
                <a:close/>
                <a:moveTo>
                  <a:pt x="47" y="524"/>
                </a:moveTo>
                <a:lnTo>
                  <a:pt x="47" y="524"/>
                </a:lnTo>
                <a:lnTo>
                  <a:pt x="47" y="524"/>
                </a:lnTo>
                <a:lnTo>
                  <a:pt x="47" y="526"/>
                </a:lnTo>
                <a:lnTo>
                  <a:pt x="47" y="526"/>
                </a:lnTo>
                <a:lnTo>
                  <a:pt x="47" y="529"/>
                </a:lnTo>
                <a:lnTo>
                  <a:pt x="47" y="529"/>
                </a:lnTo>
                <a:lnTo>
                  <a:pt x="47" y="529"/>
                </a:lnTo>
                <a:lnTo>
                  <a:pt x="47" y="526"/>
                </a:lnTo>
                <a:lnTo>
                  <a:pt x="50" y="524"/>
                </a:lnTo>
                <a:lnTo>
                  <a:pt x="50" y="524"/>
                </a:lnTo>
                <a:lnTo>
                  <a:pt x="47" y="524"/>
                </a:lnTo>
                <a:close/>
                <a:moveTo>
                  <a:pt x="803" y="708"/>
                </a:moveTo>
                <a:lnTo>
                  <a:pt x="801" y="708"/>
                </a:lnTo>
                <a:lnTo>
                  <a:pt x="799" y="711"/>
                </a:lnTo>
                <a:lnTo>
                  <a:pt x="799" y="711"/>
                </a:lnTo>
                <a:lnTo>
                  <a:pt x="799" y="711"/>
                </a:lnTo>
                <a:lnTo>
                  <a:pt x="799" y="711"/>
                </a:lnTo>
                <a:lnTo>
                  <a:pt x="799" y="711"/>
                </a:lnTo>
                <a:lnTo>
                  <a:pt x="799" y="711"/>
                </a:lnTo>
                <a:lnTo>
                  <a:pt x="799" y="711"/>
                </a:lnTo>
                <a:lnTo>
                  <a:pt x="799" y="711"/>
                </a:lnTo>
                <a:lnTo>
                  <a:pt x="801" y="711"/>
                </a:lnTo>
                <a:lnTo>
                  <a:pt x="801" y="711"/>
                </a:lnTo>
                <a:lnTo>
                  <a:pt x="801" y="708"/>
                </a:lnTo>
                <a:lnTo>
                  <a:pt x="803" y="708"/>
                </a:lnTo>
                <a:lnTo>
                  <a:pt x="803" y="708"/>
                </a:lnTo>
                <a:lnTo>
                  <a:pt x="803" y="708"/>
                </a:lnTo>
                <a:lnTo>
                  <a:pt x="803" y="708"/>
                </a:lnTo>
                <a:close/>
                <a:moveTo>
                  <a:pt x="617" y="241"/>
                </a:moveTo>
                <a:lnTo>
                  <a:pt x="619" y="241"/>
                </a:lnTo>
                <a:lnTo>
                  <a:pt x="619" y="241"/>
                </a:lnTo>
                <a:lnTo>
                  <a:pt x="619" y="238"/>
                </a:lnTo>
                <a:lnTo>
                  <a:pt x="619" y="238"/>
                </a:lnTo>
                <a:lnTo>
                  <a:pt x="617" y="238"/>
                </a:lnTo>
                <a:lnTo>
                  <a:pt x="617" y="241"/>
                </a:lnTo>
                <a:close/>
                <a:moveTo>
                  <a:pt x="900" y="127"/>
                </a:moveTo>
                <a:lnTo>
                  <a:pt x="900" y="127"/>
                </a:lnTo>
                <a:lnTo>
                  <a:pt x="900" y="125"/>
                </a:lnTo>
                <a:lnTo>
                  <a:pt x="900" y="125"/>
                </a:lnTo>
                <a:lnTo>
                  <a:pt x="898" y="125"/>
                </a:lnTo>
                <a:lnTo>
                  <a:pt x="893" y="127"/>
                </a:lnTo>
                <a:lnTo>
                  <a:pt x="893" y="127"/>
                </a:lnTo>
                <a:lnTo>
                  <a:pt x="893" y="127"/>
                </a:lnTo>
                <a:lnTo>
                  <a:pt x="898" y="127"/>
                </a:lnTo>
                <a:lnTo>
                  <a:pt x="900" y="127"/>
                </a:lnTo>
                <a:close/>
                <a:moveTo>
                  <a:pt x="879" y="149"/>
                </a:moveTo>
                <a:lnTo>
                  <a:pt x="876" y="151"/>
                </a:lnTo>
                <a:lnTo>
                  <a:pt x="876" y="151"/>
                </a:lnTo>
                <a:lnTo>
                  <a:pt x="874" y="151"/>
                </a:lnTo>
                <a:lnTo>
                  <a:pt x="874" y="151"/>
                </a:lnTo>
                <a:lnTo>
                  <a:pt x="872" y="153"/>
                </a:lnTo>
                <a:lnTo>
                  <a:pt x="874" y="153"/>
                </a:lnTo>
                <a:lnTo>
                  <a:pt x="876" y="153"/>
                </a:lnTo>
                <a:lnTo>
                  <a:pt x="876" y="153"/>
                </a:lnTo>
                <a:lnTo>
                  <a:pt x="876" y="153"/>
                </a:lnTo>
                <a:lnTo>
                  <a:pt x="879" y="153"/>
                </a:lnTo>
                <a:lnTo>
                  <a:pt x="879" y="151"/>
                </a:lnTo>
                <a:lnTo>
                  <a:pt x="881" y="151"/>
                </a:lnTo>
                <a:lnTo>
                  <a:pt x="881" y="151"/>
                </a:lnTo>
                <a:lnTo>
                  <a:pt x="879" y="151"/>
                </a:lnTo>
                <a:lnTo>
                  <a:pt x="879" y="151"/>
                </a:lnTo>
                <a:lnTo>
                  <a:pt x="879" y="151"/>
                </a:lnTo>
                <a:lnTo>
                  <a:pt x="879" y="149"/>
                </a:lnTo>
                <a:close/>
                <a:moveTo>
                  <a:pt x="900" y="215"/>
                </a:moveTo>
                <a:lnTo>
                  <a:pt x="900" y="215"/>
                </a:lnTo>
                <a:lnTo>
                  <a:pt x="898" y="215"/>
                </a:lnTo>
                <a:lnTo>
                  <a:pt x="898" y="215"/>
                </a:lnTo>
                <a:lnTo>
                  <a:pt x="898" y="217"/>
                </a:lnTo>
                <a:lnTo>
                  <a:pt x="898" y="217"/>
                </a:lnTo>
                <a:lnTo>
                  <a:pt x="898" y="217"/>
                </a:lnTo>
                <a:lnTo>
                  <a:pt x="898" y="217"/>
                </a:lnTo>
                <a:lnTo>
                  <a:pt x="900" y="217"/>
                </a:lnTo>
                <a:lnTo>
                  <a:pt x="902" y="215"/>
                </a:lnTo>
                <a:lnTo>
                  <a:pt x="902" y="215"/>
                </a:lnTo>
                <a:lnTo>
                  <a:pt x="902" y="215"/>
                </a:lnTo>
                <a:lnTo>
                  <a:pt x="902" y="215"/>
                </a:lnTo>
                <a:lnTo>
                  <a:pt x="900" y="215"/>
                </a:lnTo>
                <a:close/>
                <a:moveTo>
                  <a:pt x="924" y="243"/>
                </a:moveTo>
                <a:lnTo>
                  <a:pt x="924" y="243"/>
                </a:lnTo>
                <a:lnTo>
                  <a:pt x="924" y="243"/>
                </a:lnTo>
                <a:lnTo>
                  <a:pt x="924" y="243"/>
                </a:lnTo>
                <a:lnTo>
                  <a:pt x="924" y="245"/>
                </a:lnTo>
                <a:lnTo>
                  <a:pt x="926" y="245"/>
                </a:lnTo>
                <a:lnTo>
                  <a:pt x="926" y="245"/>
                </a:lnTo>
                <a:lnTo>
                  <a:pt x="926" y="245"/>
                </a:lnTo>
                <a:lnTo>
                  <a:pt x="928" y="243"/>
                </a:lnTo>
                <a:lnTo>
                  <a:pt x="928" y="243"/>
                </a:lnTo>
                <a:lnTo>
                  <a:pt x="931" y="243"/>
                </a:lnTo>
                <a:lnTo>
                  <a:pt x="931" y="241"/>
                </a:lnTo>
                <a:lnTo>
                  <a:pt x="933" y="241"/>
                </a:lnTo>
                <a:lnTo>
                  <a:pt x="933" y="238"/>
                </a:lnTo>
                <a:lnTo>
                  <a:pt x="933" y="238"/>
                </a:lnTo>
                <a:lnTo>
                  <a:pt x="936" y="236"/>
                </a:lnTo>
                <a:lnTo>
                  <a:pt x="936" y="236"/>
                </a:lnTo>
                <a:lnTo>
                  <a:pt x="936" y="236"/>
                </a:lnTo>
                <a:lnTo>
                  <a:pt x="933" y="234"/>
                </a:lnTo>
                <a:lnTo>
                  <a:pt x="931" y="236"/>
                </a:lnTo>
                <a:lnTo>
                  <a:pt x="928" y="236"/>
                </a:lnTo>
                <a:lnTo>
                  <a:pt x="928" y="238"/>
                </a:lnTo>
                <a:lnTo>
                  <a:pt x="926" y="238"/>
                </a:lnTo>
                <a:lnTo>
                  <a:pt x="926" y="238"/>
                </a:lnTo>
                <a:lnTo>
                  <a:pt x="926" y="238"/>
                </a:lnTo>
                <a:lnTo>
                  <a:pt x="926" y="241"/>
                </a:lnTo>
                <a:lnTo>
                  <a:pt x="924" y="241"/>
                </a:lnTo>
                <a:lnTo>
                  <a:pt x="924" y="243"/>
                </a:lnTo>
                <a:close/>
                <a:moveTo>
                  <a:pt x="924" y="113"/>
                </a:moveTo>
                <a:lnTo>
                  <a:pt x="924" y="113"/>
                </a:lnTo>
                <a:lnTo>
                  <a:pt x="926" y="113"/>
                </a:lnTo>
                <a:lnTo>
                  <a:pt x="928" y="111"/>
                </a:lnTo>
                <a:lnTo>
                  <a:pt x="931" y="111"/>
                </a:lnTo>
                <a:lnTo>
                  <a:pt x="931" y="111"/>
                </a:lnTo>
                <a:lnTo>
                  <a:pt x="933" y="111"/>
                </a:lnTo>
                <a:lnTo>
                  <a:pt x="933" y="111"/>
                </a:lnTo>
                <a:lnTo>
                  <a:pt x="936" y="111"/>
                </a:lnTo>
                <a:lnTo>
                  <a:pt x="936" y="111"/>
                </a:lnTo>
                <a:lnTo>
                  <a:pt x="936" y="111"/>
                </a:lnTo>
                <a:lnTo>
                  <a:pt x="936" y="108"/>
                </a:lnTo>
                <a:lnTo>
                  <a:pt x="933" y="108"/>
                </a:lnTo>
                <a:lnTo>
                  <a:pt x="933" y="108"/>
                </a:lnTo>
                <a:lnTo>
                  <a:pt x="933" y="108"/>
                </a:lnTo>
                <a:lnTo>
                  <a:pt x="931" y="108"/>
                </a:lnTo>
                <a:lnTo>
                  <a:pt x="931" y="111"/>
                </a:lnTo>
                <a:lnTo>
                  <a:pt x="924" y="111"/>
                </a:lnTo>
                <a:lnTo>
                  <a:pt x="924" y="111"/>
                </a:lnTo>
                <a:lnTo>
                  <a:pt x="921" y="111"/>
                </a:lnTo>
                <a:lnTo>
                  <a:pt x="921" y="113"/>
                </a:lnTo>
                <a:lnTo>
                  <a:pt x="921" y="113"/>
                </a:lnTo>
                <a:lnTo>
                  <a:pt x="921" y="113"/>
                </a:lnTo>
                <a:lnTo>
                  <a:pt x="924" y="113"/>
                </a:lnTo>
                <a:close/>
                <a:moveTo>
                  <a:pt x="919" y="118"/>
                </a:moveTo>
                <a:lnTo>
                  <a:pt x="919" y="118"/>
                </a:lnTo>
                <a:lnTo>
                  <a:pt x="917" y="120"/>
                </a:lnTo>
                <a:lnTo>
                  <a:pt x="917" y="120"/>
                </a:lnTo>
                <a:lnTo>
                  <a:pt x="919" y="120"/>
                </a:lnTo>
                <a:lnTo>
                  <a:pt x="919" y="120"/>
                </a:lnTo>
                <a:lnTo>
                  <a:pt x="919" y="120"/>
                </a:lnTo>
                <a:lnTo>
                  <a:pt x="919" y="120"/>
                </a:lnTo>
                <a:lnTo>
                  <a:pt x="919" y="120"/>
                </a:lnTo>
                <a:lnTo>
                  <a:pt x="921" y="120"/>
                </a:lnTo>
                <a:lnTo>
                  <a:pt x="921" y="120"/>
                </a:lnTo>
                <a:lnTo>
                  <a:pt x="924" y="123"/>
                </a:lnTo>
                <a:lnTo>
                  <a:pt x="928" y="123"/>
                </a:lnTo>
                <a:lnTo>
                  <a:pt x="931" y="123"/>
                </a:lnTo>
                <a:lnTo>
                  <a:pt x="933" y="125"/>
                </a:lnTo>
                <a:lnTo>
                  <a:pt x="933" y="125"/>
                </a:lnTo>
                <a:lnTo>
                  <a:pt x="933" y="125"/>
                </a:lnTo>
                <a:lnTo>
                  <a:pt x="936" y="125"/>
                </a:lnTo>
                <a:lnTo>
                  <a:pt x="940" y="125"/>
                </a:lnTo>
                <a:lnTo>
                  <a:pt x="943" y="125"/>
                </a:lnTo>
                <a:lnTo>
                  <a:pt x="947" y="125"/>
                </a:lnTo>
                <a:lnTo>
                  <a:pt x="950" y="125"/>
                </a:lnTo>
                <a:lnTo>
                  <a:pt x="950" y="125"/>
                </a:lnTo>
                <a:lnTo>
                  <a:pt x="950" y="125"/>
                </a:lnTo>
                <a:lnTo>
                  <a:pt x="952" y="123"/>
                </a:lnTo>
                <a:lnTo>
                  <a:pt x="952" y="123"/>
                </a:lnTo>
                <a:lnTo>
                  <a:pt x="952" y="123"/>
                </a:lnTo>
                <a:lnTo>
                  <a:pt x="954" y="123"/>
                </a:lnTo>
                <a:lnTo>
                  <a:pt x="954" y="120"/>
                </a:lnTo>
                <a:lnTo>
                  <a:pt x="954" y="120"/>
                </a:lnTo>
                <a:lnTo>
                  <a:pt x="957" y="118"/>
                </a:lnTo>
                <a:lnTo>
                  <a:pt x="957" y="118"/>
                </a:lnTo>
                <a:lnTo>
                  <a:pt x="957" y="118"/>
                </a:lnTo>
                <a:lnTo>
                  <a:pt x="959" y="118"/>
                </a:lnTo>
                <a:lnTo>
                  <a:pt x="959" y="115"/>
                </a:lnTo>
                <a:lnTo>
                  <a:pt x="959" y="115"/>
                </a:lnTo>
                <a:lnTo>
                  <a:pt x="959" y="113"/>
                </a:lnTo>
                <a:lnTo>
                  <a:pt x="959" y="113"/>
                </a:lnTo>
                <a:lnTo>
                  <a:pt x="957" y="111"/>
                </a:lnTo>
                <a:lnTo>
                  <a:pt x="957" y="108"/>
                </a:lnTo>
                <a:lnTo>
                  <a:pt x="954" y="108"/>
                </a:lnTo>
                <a:lnTo>
                  <a:pt x="952" y="108"/>
                </a:lnTo>
                <a:lnTo>
                  <a:pt x="950" y="108"/>
                </a:lnTo>
                <a:lnTo>
                  <a:pt x="940" y="111"/>
                </a:lnTo>
                <a:lnTo>
                  <a:pt x="936" y="111"/>
                </a:lnTo>
                <a:lnTo>
                  <a:pt x="933" y="113"/>
                </a:lnTo>
                <a:lnTo>
                  <a:pt x="931" y="113"/>
                </a:lnTo>
                <a:lnTo>
                  <a:pt x="928" y="115"/>
                </a:lnTo>
                <a:lnTo>
                  <a:pt x="928" y="115"/>
                </a:lnTo>
                <a:lnTo>
                  <a:pt x="926" y="115"/>
                </a:lnTo>
                <a:lnTo>
                  <a:pt x="924" y="115"/>
                </a:lnTo>
                <a:lnTo>
                  <a:pt x="919" y="118"/>
                </a:lnTo>
                <a:lnTo>
                  <a:pt x="919" y="118"/>
                </a:lnTo>
                <a:close/>
                <a:moveTo>
                  <a:pt x="921" y="125"/>
                </a:moveTo>
                <a:lnTo>
                  <a:pt x="921" y="125"/>
                </a:lnTo>
                <a:lnTo>
                  <a:pt x="919" y="125"/>
                </a:lnTo>
                <a:lnTo>
                  <a:pt x="919" y="127"/>
                </a:lnTo>
                <a:lnTo>
                  <a:pt x="919" y="127"/>
                </a:lnTo>
                <a:lnTo>
                  <a:pt x="919" y="127"/>
                </a:lnTo>
                <a:lnTo>
                  <a:pt x="921" y="127"/>
                </a:lnTo>
                <a:lnTo>
                  <a:pt x="924" y="127"/>
                </a:lnTo>
                <a:lnTo>
                  <a:pt x="924" y="127"/>
                </a:lnTo>
                <a:lnTo>
                  <a:pt x="924" y="127"/>
                </a:lnTo>
                <a:lnTo>
                  <a:pt x="926" y="127"/>
                </a:lnTo>
                <a:lnTo>
                  <a:pt x="924" y="127"/>
                </a:lnTo>
                <a:lnTo>
                  <a:pt x="924" y="125"/>
                </a:lnTo>
                <a:lnTo>
                  <a:pt x="921" y="125"/>
                </a:lnTo>
                <a:close/>
                <a:moveTo>
                  <a:pt x="959" y="106"/>
                </a:moveTo>
                <a:lnTo>
                  <a:pt x="961" y="106"/>
                </a:lnTo>
                <a:lnTo>
                  <a:pt x="961" y="106"/>
                </a:lnTo>
                <a:lnTo>
                  <a:pt x="961" y="106"/>
                </a:lnTo>
                <a:lnTo>
                  <a:pt x="961" y="106"/>
                </a:lnTo>
                <a:lnTo>
                  <a:pt x="961" y="104"/>
                </a:lnTo>
                <a:lnTo>
                  <a:pt x="961" y="104"/>
                </a:lnTo>
                <a:lnTo>
                  <a:pt x="964" y="104"/>
                </a:lnTo>
                <a:lnTo>
                  <a:pt x="964" y="104"/>
                </a:lnTo>
                <a:lnTo>
                  <a:pt x="964" y="104"/>
                </a:lnTo>
                <a:lnTo>
                  <a:pt x="959" y="104"/>
                </a:lnTo>
                <a:lnTo>
                  <a:pt x="959" y="104"/>
                </a:lnTo>
                <a:lnTo>
                  <a:pt x="957" y="104"/>
                </a:lnTo>
                <a:lnTo>
                  <a:pt x="957" y="104"/>
                </a:lnTo>
                <a:lnTo>
                  <a:pt x="957" y="104"/>
                </a:lnTo>
                <a:lnTo>
                  <a:pt x="957" y="104"/>
                </a:lnTo>
                <a:lnTo>
                  <a:pt x="957" y="106"/>
                </a:lnTo>
                <a:lnTo>
                  <a:pt x="957" y="106"/>
                </a:lnTo>
                <a:lnTo>
                  <a:pt x="957" y="106"/>
                </a:lnTo>
                <a:lnTo>
                  <a:pt x="957" y="106"/>
                </a:lnTo>
                <a:lnTo>
                  <a:pt x="957" y="106"/>
                </a:lnTo>
                <a:lnTo>
                  <a:pt x="959" y="106"/>
                </a:lnTo>
                <a:close/>
                <a:moveTo>
                  <a:pt x="954" y="149"/>
                </a:moveTo>
                <a:lnTo>
                  <a:pt x="957" y="146"/>
                </a:lnTo>
                <a:lnTo>
                  <a:pt x="959" y="144"/>
                </a:lnTo>
                <a:lnTo>
                  <a:pt x="961" y="144"/>
                </a:lnTo>
                <a:lnTo>
                  <a:pt x="961" y="144"/>
                </a:lnTo>
                <a:lnTo>
                  <a:pt x="964" y="144"/>
                </a:lnTo>
                <a:lnTo>
                  <a:pt x="969" y="141"/>
                </a:lnTo>
                <a:lnTo>
                  <a:pt x="971" y="139"/>
                </a:lnTo>
                <a:lnTo>
                  <a:pt x="973" y="139"/>
                </a:lnTo>
                <a:lnTo>
                  <a:pt x="976" y="139"/>
                </a:lnTo>
                <a:lnTo>
                  <a:pt x="973" y="137"/>
                </a:lnTo>
                <a:lnTo>
                  <a:pt x="973" y="137"/>
                </a:lnTo>
                <a:lnTo>
                  <a:pt x="969" y="137"/>
                </a:lnTo>
                <a:lnTo>
                  <a:pt x="961" y="134"/>
                </a:lnTo>
                <a:lnTo>
                  <a:pt x="959" y="137"/>
                </a:lnTo>
                <a:lnTo>
                  <a:pt x="952" y="137"/>
                </a:lnTo>
                <a:lnTo>
                  <a:pt x="952" y="137"/>
                </a:lnTo>
                <a:lnTo>
                  <a:pt x="952" y="134"/>
                </a:lnTo>
                <a:lnTo>
                  <a:pt x="950" y="134"/>
                </a:lnTo>
                <a:lnTo>
                  <a:pt x="950" y="134"/>
                </a:lnTo>
                <a:lnTo>
                  <a:pt x="945" y="134"/>
                </a:lnTo>
                <a:lnTo>
                  <a:pt x="943" y="132"/>
                </a:lnTo>
                <a:lnTo>
                  <a:pt x="940" y="132"/>
                </a:lnTo>
                <a:lnTo>
                  <a:pt x="936" y="134"/>
                </a:lnTo>
                <a:lnTo>
                  <a:pt x="933" y="134"/>
                </a:lnTo>
                <a:lnTo>
                  <a:pt x="926" y="134"/>
                </a:lnTo>
                <a:lnTo>
                  <a:pt x="924" y="134"/>
                </a:lnTo>
                <a:lnTo>
                  <a:pt x="919" y="134"/>
                </a:lnTo>
                <a:lnTo>
                  <a:pt x="919" y="134"/>
                </a:lnTo>
                <a:lnTo>
                  <a:pt x="917" y="137"/>
                </a:lnTo>
                <a:lnTo>
                  <a:pt x="917" y="137"/>
                </a:lnTo>
                <a:lnTo>
                  <a:pt x="914" y="137"/>
                </a:lnTo>
                <a:lnTo>
                  <a:pt x="914" y="137"/>
                </a:lnTo>
                <a:lnTo>
                  <a:pt x="914" y="137"/>
                </a:lnTo>
                <a:lnTo>
                  <a:pt x="914" y="139"/>
                </a:lnTo>
                <a:lnTo>
                  <a:pt x="914" y="141"/>
                </a:lnTo>
                <a:lnTo>
                  <a:pt x="914" y="141"/>
                </a:lnTo>
                <a:lnTo>
                  <a:pt x="917" y="141"/>
                </a:lnTo>
                <a:lnTo>
                  <a:pt x="917" y="141"/>
                </a:lnTo>
                <a:lnTo>
                  <a:pt x="914" y="141"/>
                </a:lnTo>
                <a:lnTo>
                  <a:pt x="912" y="141"/>
                </a:lnTo>
                <a:lnTo>
                  <a:pt x="910" y="139"/>
                </a:lnTo>
                <a:lnTo>
                  <a:pt x="907" y="139"/>
                </a:lnTo>
                <a:lnTo>
                  <a:pt x="905" y="141"/>
                </a:lnTo>
                <a:lnTo>
                  <a:pt x="905" y="141"/>
                </a:lnTo>
                <a:lnTo>
                  <a:pt x="905" y="141"/>
                </a:lnTo>
                <a:lnTo>
                  <a:pt x="902" y="141"/>
                </a:lnTo>
                <a:lnTo>
                  <a:pt x="902" y="144"/>
                </a:lnTo>
                <a:lnTo>
                  <a:pt x="898" y="146"/>
                </a:lnTo>
                <a:lnTo>
                  <a:pt x="895" y="151"/>
                </a:lnTo>
                <a:lnTo>
                  <a:pt x="895" y="151"/>
                </a:lnTo>
                <a:lnTo>
                  <a:pt x="893" y="153"/>
                </a:lnTo>
                <a:lnTo>
                  <a:pt x="891" y="153"/>
                </a:lnTo>
                <a:lnTo>
                  <a:pt x="891" y="156"/>
                </a:lnTo>
                <a:lnTo>
                  <a:pt x="888" y="156"/>
                </a:lnTo>
                <a:lnTo>
                  <a:pt x="888" y="156"/>
                </a:lnTo>
                <a:lnTo>
                  <a:pt x="888" y="160"/>
                </a:lnTo>
                <a:lnTo>
                  <a:pt x="886" y="163"/>
                </a:lnTo>
                <a:lnTo>
                  <a:pt x="884" y="167"/>
                </a:lnTo>
                <a:lnTo>
                  <a:pt x="879" y="170"/>
                </a:lnTo>
                <a:lnTo>
                  <a:pt x="881" y="170"/>
                </a:lnTo>
                <a:lnTo>
                  <a:pt x="888" y="170"/>
                </a:lnTo>
                <a:lnTo>
                  <a:pt x="888" y="170"/>
                </a:lnTo>
                <a:lnTo>
                  <a:pt x="893" y="170"/>
                </a:lnTo>
                <a:lnTo>
                  <a:pt x="895" y="170"/>
                </a:lnTo>
                <a:lnTo>
                  <a:pt x="898" y="167"/>
                </a:lnTo>
                <a:lnTo>
                  <a:pt x="900" y="165"/>
                </a:lnTo>
                <a:lnTo>
                  <a:pt x="907" y="163"/>
                </a:lnTo>
                <a:lnTo>
                  <a:pt x="910" y="163"/>
                </a:lnTo>
                <a:lnTo>
                  <a:pt x="910" y="160"/>
                </a:lnTo>
                <a:lnTo>
                  <a:pt x="910" y="160"/>
                </a:lnTo>
                <a:lnTo>
                  <a:pt x="910" y="160"/>
                </a:lnTo>
                <a:lnTo>
                  <a:pt x="910" y="158"/>
                </a:lnTo>
                <a:lnTo>
                  <a:pt x="910" y="158"/>
                </a:lnTo>
                <a:lnTo>
                  <a:pt x="907" y="158"/>
                </a:lnTo>
                <a:lnTo>
                  <a:pt x="905" y="158"/>
                </a:lnTo>
                <a:lnTo>
                  <a:pt x="914" y="156"/>
                </a:lnTo>
                <a:lnTo>
                  <a:pt x="917" y="156"/>
                </a:lnTo>
                <a:lnTo>
                  <a:pt x="928" y="158"/>
                </a:lnTo>
                <a:lnTo>
                  <a:pt x="931" y="158"/>
                </a:lnTo>
                <a:lnTo>
                  <a:pt x="933" y="158"/>
                </a:lnTo>
                <a:lnTo>
                  <a:pt x="938" y="156"/>
                </a:lnTo>
                <a:lnTo>
                  <a:pt x="940" y="153"/>
                </a:lnTo>
                <a:lnTo>
                  <a:pt x="945" y="153"/>
                </a:lnTo>
                <a:lnTo>
                  <a:pt x="947" y="151"/>
                </a:lnTo>
                <a:lnTo>
                  <a:pt x="950" y="149"/>
                </a:lnTo>
                <a:lnTo>
                  <a:pt x="950" y="149"/>
                </a:lnTo>
                <a:lnTo>
                  <a:pt x="947" y="149"/>
                </a:lnTo>
                <a:lnTo>
                  <a:pt x="952" y="149"/>
                </a:lnTo>
                <a:lnTo>
                  <a:pt x="954" y="149"/>
                </a:lnTo>
                <a:close/>
                <a:moveTo>
                  <a:pt x="891" y="66"/>
                </a:moveTo>
                <a:lnTo>
                  <a:pt x="893" y="66"/>
                </a:lnTo>
                <a:lnTo>
                  <a:pt x="898" y="68"/>
                </a:lnTo>
                <a:lnTo>
                  <a:pt x="902" y="66"/>
                </a:lnTo>
                <a:lnTo>
                  <a:pt x="914" y="66"/>
                </a:lnTo>
                <a:lnTo>
                  <a:pt x="912" y="66"/>
                </a:lnTo>
                <a:lnTo>
                  <a:pt x="912" y="66"/>
                </a:lnTo>
                <a:lnTo>
                  <a:pt x="912" y="66"/>
                </a:lnTo>
                <a:lnTo>
                  <a:pt x="912" y="68"/>
                </a:lnTo>
                <a:lnTo>
                  <a:pt x="912" y="68"/>
                </a:lnTo>
                <a:lnTo>
                  <a:pt x="917" y="66"/>
                </a:lnTo>
                <a:lnTo>
                  <a:pt x="919" y="66"/>
                </a:lnTo>
                <a:lnTo>
                  <a:pt x="921" y="68"/>
                </a:lnTo>
                <a:lnTo>
                  <a:pt x="928" y="68"/>
                </a:lnTo>
                <a:lnTo>
                  <a:pt x="931" y="68"/>
                </a:lnTo>
                <a:lnTo>
                  <a:pt x="931" y="68"/>
                </a:lnTo>
                <a:lnTo>
                  <a:pt x="931" y="71"/>
                </a:lnTo>
                <a:lnTo>
                  <a:pt x="931" y="71"/>
                </a:lnTo>
                <a:lnTo>
                  <a:pt x="928" y="71"/>
                </a:lnTo>
                <a:lnTo>
                  <a:pt x="928" y="71"/>
                </a:lnTo>
                <a:lnTo>
                  <a:pt x="928" y="73"/>
                </a:lnTo>
                <a:lnTo>
                  <a:pt x="928" y="73"/>
                </a:lnTo>
                <a:lnTo>
                  <a:pt x="931" y="73"/>
                </a:lnTo>
                <a:lnTo>
                  <a:pt x="936" y="75"/>
                </a:lnTo>
                <a:lnTo>
                  <a:pt x="938" y="73"/>
                </a:lnTo>
                <a:lnTo>
                  <a:pt x="943" y="73"/>
                </a:lnTo>
                <a:lnTo>
                  <a:pt x="945" y="73"/>
                </a:lnTo>
                <a:lnTo>
                  <a:pt x="947" y="73"/>
                </a:lnTo>
                <a:lnTo>
                  <a:pt x="950" y="71"/>
                </a:lnTo>
                <a:lnTo>
                  <a:pt x="950" y="71"/>
                </a:lnTo>
                <a:lnTo>
                  <a:pt x="950" y="71"/>
                </a:lnTo>
                <a:lnTo>
                  <a:pt x="952" y="71"/>
                </a:lnTo>
                <a:lnTo>
                  <a:pt x="952" y="68"/>
                </a:lnTo>
                <a:lnTo>
                  <a:pt x="950" y="66"/>
                </a:lnTo>
                <a:lnTo>
                  <a:pt x="947" y="66"/>
                </a:lnTo>
                <a:lnTo>
                  <a:pt x="947" y="66"/>
                </a:lnTo>
                <a:lnTo>
                  <a:pt x="950" y="66"/>
                </a:lnTo>
                <a:lnTo>
                  <a:pt x="950" y="66"/>
                </a:lnTo>
                <a:lnTo>
                  <a:pt x="950" y="64"/>
                </a:lnTo>
                <a:lnTo>
                  <a:pt x="950" y="64"/>
                </a:lnTo>
                <a:lnTo>
                  <a:pt x="952" y="64"/>
                </a:lnTo>
                <a:lnTo>
                  <a:pt x="954" y="64"/>
                </a:lnTo>
                <a:lnTo>
                  <a:pt x="957" y="64"/>
                </a:lnTo>
                <a:lnTo>
                  <a:pt x="957" y="61"/>
                </a:lnTo>
                <a:lnTo>
                  <a:pt x="954" y="61"/>
                </a:lnTo>
                <a:lnTo>
                  <a:pt x="954" y="61"/>
                </a:lnTo>
                <a:lnTo>
                  <a:pt x="952" y="59"/>
                </a:lnTo>
                <a:lnTo>
                  <a:pt x="945" y="59"/>
                </a:lnTo>
                <a:lnTo>
                  <a:pt x="943" y="59"/>
                </a:lnTo>
                <a:lnTo>
                  <a:pt x="943" y="59"/>
                </a:lnTo>
                <a:lnTo>
                  <a:pt x="945" y="59"/>
                </a:lnTo>
                <a:lnTo>
                  <a:pt x="947" y="56"/>
                </a:lnTo>
                <a:lnTo>
                  <a:pt x="947" y="56"/>
                </a:lnTo>
                <a:lnTo>
                  <a:pt x="947" y="56"/>
                </a:lnTo>
                <a:lnTo>
                  <a:pt x="947" y="56"/>
                </a:lnTo>
                <a:lnTo>
                  <a:pt x="945" y="56"/>
                </a:lnTo>
                <a:lnTo>
                  <a:pt x="943" y="54"/>
                </a:lnTo>
                <a:lnTo>
                  <a:pt x="940" y="54"/>
                </a:lnTo>
                <a:lnTo>
                  <a:pt x="938" y="54"/>
                </a:lnTo>
                <a:lnTo>
                  <a:pt x="936" y="56"/>
                </a:lnTo>
                <a:lnTo>
                  <a:pt x="933" y="56"/>
                </a:lnTo>
                <a:lnTo>
                  <a:pt x="931" y="56"/>
                </a:lnTo>
                <a:lnTo>
                  <a:pt x="931" y="56"/>
                </a:lnTo>
                <a:lnTo>
                  <a:pt x="928" y="56"/>
                </a:lnTo>
                <a:lnTo>
                  <a:pt x="926" y="59"/>
                </a:lnTo>
                <a:lnTo>
                  <a:pt x="928" y="56"/>
                </a:lnTo>
                <a:lnTo>
                  <a:pt x="928" y="56"/>
                </a:lnTo>
                <a:lnTo>
                  <a:pt x="928" y="56"/>
                </a:lnTo>
                <a:lnTo>
                  <a:pt x="928" y="56"/>
                </a:lnTo>
                <a:lnTo>
                  <a:pt x="928" y="56"/>
                </a:lnTo>
                <a:lnTo>
                  <a:pt x="931" y="56"/>
                </a:lnTo>
                <a:lnTo>
                  <a:pt x="931" y="54"/>
                </a:lnTo>
                <a:lnTo>
                  <a:pt x="931" y="54"/>
                </a:lnTo>
                <a:lnTo>
                  <a:pt x="931" y="54"/>
                </a:lnTo>
                <a:lnTo>
                  <a:pt x="931" y="52"/>
                </a:lnTo>
                <a:lnTo>
                  <a:pt x="928" y="52"/>
                </a:lnTo>
                <a:lnTo>
                  <a:pt x="926" y="52"/>
                </a:lnTo>
                <a:lnTo>
                  <a:pt x="924" y="52"/>
                </a:lnTo>
                <a:lnTo>
                  <a:pt x="921" y="52"/>
                </a:lnTo>
                <a:lnTo>
                  <a:pt x="910" y="52"/>
                </a:lnTo>
                <a:lnTo>
                  <a:pt x="905" y="52"/>
                </a:lnTo>
                <a:lnTo>
                  <a:pt x="902" y="52"/>
                </a:lnTo>
                <a:lnTo>
                  <a:pt x="900" y="52"/>
                </a:lnTo>
                <a:lnTo>
                  <a:pt x="898" y="54"/>
                </a:lnTo>
                <a:lnTo>
                  <a:pt x="898" y="54"/>
                </a:lnTo>
                <a:lnTo>
                  <a:pt x="895" y="54"/>
                </a:lnTo>
                <a:lnTo>
                  <a:pt x="895" y="56"/>
                </a:lnTo>
                <a:lnTo>
                  <a:pt x="898" y="56"/>
                </a:lnTo>
                <a:lnTo>
                  <a:pt x="905" y="56"/>
                </a:lnTo>
                <a:lnTo>
                  <a:pt x="905" y="56"/>
                </a:lnTo>
                <a:lnTo>
                  <a:pt x="905" y="56"/>
                </a:lnTo>
                <a:lnTo>
                  <a:pt x="900" y="59"/>
                </a:lnTo>
                <a:lnTo>
                  <a:pt x="898" y="59"/>
                </a:lnTo>
                <a:lnTo>
                  <a:pt x="898" y="59"/>
                </a:lnTo>
                <a:lnTo>
                  <a:pt x="898" y="59"/>
                </a:lnTo>
                <a:lnTo>
                  <a:pt x="900" y="59"/>
                </a:lnTo>
                <a:lnTo>
                  <a:pt x="900" y="59"/>
                </a:lnTo>
                <a:lnTo>
                  <a:pt x="907" y="56"/>
                </a:lnTo>
                <a:lnTo>
                  <a:pt x="912" y="56"/>
                </a:lnTo>
                <a:lnTo>
                  <a:pt x="912" y="56"/>
                </a:lnTo>
                <a:lnTo>
                  <a:pt x="912" y="56"/>
                </a:lnTo>
                <a:lnTo>
                  <a:pt x="912" y="56"/>
                </a:lnTo>
                <a:lnTo>
                  <a:pt x="912" y="56"/>
                </a:lnTo>
                <a:lnTo>
                  <a:pt x="907" y="59"/>
                </a:lnTo>
                <a:lnTo>
                  <a:pt x="907" y="59"/>
                </a:lnTo>
                <a:lnTo>
                  <a:pt x="907" y="59"/>
                </a:lnTo>
                <a:lnTo>
                  <a:pt x="907" y="59"/>
                </a:lnTo>
                <a:lnTo>
                  <a:pt x="914" y="59"/>
                </a:lnTo>
                <a:lnTo>
                  <a:pt x="914" y="59"/>
                </a:lnTo>
                <a:lnTo>
                  <a:pt x="914" y="59"/>
                </a:lnTo>
                <a:lnTo>
                  <a:pt x="912" y="61"/>
                </a:lnTo>
                <a:lnTo>
                  <a:pt x="907" y="61"/>
                </a:lnTo>
                <a:lnTo>
                  <a:pt x="905" y="61"/>
                </a:lnTo>
                <a:lnTo>
                  <a:pt x="910" y="61"/>
                </a:lnTo>
                <a:lnTo>
                  <a:pt x="910" y="61"/>
                </a:lnTo>
                <a:lnTo>
                  <a:pt x="907" y="64"/>
                </a:lnTo>
                <a:lnTo>
                  <a:pt x="905" y="64"/>
                </a:lnTo>
                <a:lnTo>
                  <a:pt x="900" y="64"/>
                </a:lnTo>
                <a:lnTo>
                  <a:pt x="895" y="64"/>
                </a:lnTo>
                <a:lnTo>
                  <a:pt x="893" y="64"/>
                </a:lnTo>
                <a:lnTo>
                  <a:pt x="893" y="64"/>
                </a:lnTo>
                <a:lnTo>
                  <a:pt x="891" y="64"/>
                </a:lnTo>
                <a:lnTo>
                  <a:pt x="888" y="64"/>
                </a:lnTo>
                <a:lnTo>
                  <a:pt x="888" y="66"/>
                </a:lnTo>
                <a:lnTo>
                  <a:pt x="888" y="66"/>
                </a:lnTo>
                <a:lnTo>
                  <a:pt x="891" y="66"/>
                </a:lnTo>
                <a:close/>
                <a:moveTo>
                  <a:pt x="1032" y="94"/>
                </a:moveTo>
                <a:lnTo>
                  <a:pt x="1032" y="92"/>
                </a:lnTo>
                <a:lnTo>
                  <a:pt x="1035" y="92"/>
                </a:lnTo>
                <a:lnTo>
                  <a:pt x="1037" y="92"/>
                </a:lnTo>
                <a:lnTo>
                  <a:pt x="1037" y="92"/>
                </a:lnTo>
                <a:lnTo>
                  <a:pt x="1037" y="92"/>
                </a:lnTo>
                <a:lnTo>
                  <a:pt x="1037" y="90"/>
                </a:lnTo>
                <a:lnTo>
                  <a:pt x="1037" y="90"/>
                </a:lnTo>
                <a:lnTo>
                  <a:pt x="1035" y="90"/>
                </a:lnTo>
                <a:lnTo>
                  <a:pt x="1032" y="90"/>
                </a:lnTo>
                <a:lnTo>
                  <a:pt x="1030" y="90"/>
                </a:lnTo>
                <a:lnTo>
                  <a:pt x="1028" y="90"/>
                </a:lnTo>
                <a:lnTo>
                  <a:pt x="1028" y="92"/>
                </a:lnTo>
                <a:lnTo>
                  <a:pt x="1025" y="92"/>
                </a:lnTo>
                <a:lnTo>
                  <a:pt x="1025" y="92"/>
                </a:lnTo>
                <a:lnTo>
                  <a:pt x="1028" y="94"/>
                </a:lnTo>
                <a:lnTo>
                  <a:pt x="1028" y="94"/>
                </a:lnTo>
                <a:lnTo>
                  <a:pt x="1028" y="94"/>
                </a:lnTo>
                <a:lnTo>
                  <a:pt x="1028" y="94"/>
                </a:lnTo>
                <a:lnTo>
                  <a:pt x="1030" y="94"/>
                </a:lnTo>
                <a:lnTo>
                  <a:pt x="1032" y="94"/>
                </a:lnTo>
                <a:lnTo>
                  <a:pt x="1032" y="94"/>
                </a:lnTo>
                <a:lnTo>
                  <a:pt x="1032" y="94"/>
                </a:lnTo>
                <a:lnTo>
                  <a:pt x="1032" y="94"/>
                </a:lnTo>
                <a:lnTo>
                  <a:pt x="1032" y="94"/>
                </a:lnTo>
                <a:lnTo>
                  <a:pt x="1032" y="94"/>
                </a:lnTo>
                <a:close/>
                <a:moveTo>
                  <a:pt x="1042" y="82"/>
                </a:moveTo>
                <a:lnTo>
                  <a:pt x="1047" y="82"/>
                </a:lnTo>
                <a:lnTo>
                  <a:pt x="1047" y="82"/>
                </a:lnTo>
                <a:lnTo>
                  <a:pt x="1049" y="82"/>
                </a:lnTo>
                <a:lnTo>
                  <a:pt x="1049" y="82"/>
                </a:lnTo>
                <a:lnTo>
                  <a:pt x="1049" y="80"/>
                </a:lnTo>
                <a:lnTo>
                  <a:pt x="1051" y="80"/>
                </a:lnTo>
                <a:lnTo>
                  <a:pt x="1049" y="80"/>
                </a:lnTo>
                <a:lnTo>
                  <a:pt x="1049" y="78"/>
                </a:lnTo>
                <a:lnTo>
                  <a:pt x="1047" y="78"/>
                </a:lnTo>
                <a:lnTo>
                  <a:pt x="1044" y="78"/>
                </a:lnTo>
                <a:lnTo>
                  <a:pt x="1042" y="78"/>
                </a:lnTo>
                <a:lnTo>
                  <a:pt x="1039" y="78"/>
                </a:lnTo>
                <a:lnTo>
                  <a:pt x="1037" y="78"/>
                </a:lnTo>
                <a:lnTo>
                  <a:pt x="1037" y="78"/>
                </a:lnTo>
                <a:lnTo>
                  <a:pt x="1035" y="78"/>
                </a:lnTo>
                <a:lnTo>
                  <a:pt x="1035" y="80"/>
                </a:lnTo>
                <a:lnTo>
                  <a:pt x="1032" y="80"/>
                </a:lnTo>
                <a:lnTo>
                  <a:pt x="1032" y="80"/>
                </a:lnTo>
                <a:lnTo>
                  <a:pt x="1032" y="82"/>
                </a:lnTo>
                <a:lnTo>
                  <a:pt x="1039" y="82"/>
                </a:lnTo>
                <a:lnTo>
                  <a:pt x="1042" y="82"/>
                </a:lnTo>
                <a:close/>
                <a:moveTo>
                  <a:pt x="997" y="75"/>
                </a:moveTo>
                <a:lnTo>
                  <a:pt x="995" y="75"/>
                </a:lnTo>
                <a:lnTo>
                  <a:pt x="990" y="75"/>
                </a:lnTo>
                <a:lnTo>
                  <a:pt x="987" y="75"/>
                </a:lnTo>
                <a:lnTo>
                  <a:pt x="985" y="75"/>
                </a:lnTo>
                <a:lnTo>
                  <a:pt x="978" y="75"/>
                </a:lnTo>
                <a:lnTo>
                  <a:pt x="978" y="75"/>
                </a:lnTo>
                <a:lnTo>
                  <a:pt x="976" y="75"/>
                </a:lnTo>
                <a:lnTo>
                  <a:pt x="976" y="78"/>
                </a:lnTo>
                <a:lnTo>
                  <a:pt x="976" y="78"/>
                </a:lnTo>
                <a:lnTo>
                  <a:pt x="976" y="80"/>
                </a:lnTo>
                <a:lnTo>
                  <a:pt x="976" y="80"/>
                </a:lnTo>
                <a:lnTo>
                  <a:pt x="995" y="80"/>
                </a:lnTo>
                <a:lnTo>
                  <a:pt x="1002" y="80"/>
                </a:lnTo>
                <a:lnTo>
                  <a:pt x="1002" y="80"/>
                </a:lnTo>
                <a:lnTo>
                  <a:pt x="1004" y="80"/>
                </a:lnTo>
                <a:lnTo>
                  <a:pt x="1006" y="80"/>
                </a:lnTo>
                <a:lnTo>
                  <a:pt x="1011" y="78"/>
                </a:lnTo>
                <a:lnTo>
                  <a:pt x="1013" y="75"/>
                </a:lnTo>
                <a:lnTo>
                  <a:pt x="1013" y="75"/>
                </a:lnTo>
                <a:lnTo>
                  <a:pt x="1013" y="75"/>
                </a:lnTo>
                <a:lnTo>
                  <a:pt x="1011" y="75"/>
                </a:lnTo>
                <a:lnTo>
                  <a:pt x="1011" y="75"/>
                </a:lnTo>
                <a:lnTo>
                  <a:pt x="1004" y="75"/>
                </a:lnTo>
                <a:lnTo>
                  <a:pt x="997" y="75"/>
                </a:lnTo>
                <a:close/>
                <a:moveTo>
                  <a:pt x="1141" y="149"/>
                </a:moveTo>
                <a:lnTo>
                  <a:pt x="1139" y="149"/>
                </a:lnTo>
                <a:lnTo>
                  <a:pt x="1136" y="146"/>
                </a:lnTo>
                <a:lnTo>
                  <a:pt x="1136" y="146"/>
                </a:lnTo>
                <a:lnTo>
                  <a:pt x="1136" y="146"/>
                </a:lnTo>
                <a:lnTo>
                  <a:pt x="1136" y="144"/>
                </a:lnTo>
                <a:lnTo>
                  <a:pt x="1136" y="144"/>
                </a:lnTo>
                <a:lnTo>
                  <a:pt x="1129" y="141"/>
                </a:lnTo>
                <a:lnTo>
                  <a:pt x="1124" y="141"/>
                </a:lnTo>
                <a:lnTo>
                  <a:pt x="1110" y="141"/>
                </a:lnTo>
                <a:lnTo>
                  <a:pt x="1110" y="141"/>
                </a:lnTo>
                <a:lnTo>
                  <a:pt x="1106" y="141"/>
                </a:lnTo>
                <a:lnTo>
                  <a:pt x="1103" y="141"/>
                </a:lnTo>
                <a:lnTo>
                  <a:pt x="1101" y="139"/>
                </a:lnTo>
                <a:lnTo>
                  <a:pt x="1098" y="139"/>
                </a:lnTo>
                <a:lnTo>
                  <a:pt x="1096" y="139"/>
                </a:lnTo>
                <a:lnTo>
                  <a:pt x="1094" y="139"/>
                </a:lnTo>
                <a:lnTo>
                  <a:pt x="1094" y="141"/>
                </a:lnTo>
                <a:lnTo>
                  <a:pt x="1094" y="141"/>
                </a:lnTo>
                <a:lnTo>
                  <a:pt x="1091" y="144"/>
                </a:lnTo>
                <a:lnTo>
                  <a:pt x="1091" y="144"/>
                </a:lnTo>
                <a:lnTo>
                  <a:pt x="1091" y="144"/>
                </a:lnTo>
                <a:lnTo>
                  <a:pt x="1091" y="144"/>
                </a:lnTo>
                <a:lnTo>
                  <a:pt x="1091" y="144"/>
                </a:lnTo>
                <a:lnTo>
                  <a:pt x="1089" y="146"/>
                </a:lnTo>
                <a:lnTo>
                  <a:pt x="1089" y="146"/>
                </a:lnTo>
                <a:lnTo>
                  <a:pt x="1089" y="146"/>
                </a:lnTo>
                <a:lnTo>
                  <a:pt x="1089" y="149"/>
                </a:lnTo>
                <a:lnTo>
                  <a:pt x="1089" y="149"/>
                </a:lnTo>
                <a:lnTo>
                  <a:pt x="1094" y="149"/>
                </a:lnTo>
                <a:lnTo>
                  <a:pt x="1094" y="149"/>
                </a:lnTo>
                <a:lnTo>
                  <a:pt x="1094" y="151"/>
                </a:lnTo>
                <a:lnTo>
                  <a:pt x="1094" y="151"/>
                </a:lnTo>
                <a:lnTo>
                  <a:pt x="1091" y="153"/>
                </a:lnTo>
                <a:lnTo>
                  <a:pt x="1091" y="156"/>
                </a:lnTo>
                <a:lnTo>
                  <a:pt x="1091" y="156"/>
                </a:lnTo>
                <a:lnTo>
                  <a:pt x="1094" y="156"/>
                </a:lnTo>
                <a:lnTo>
                  <a:pt x="1096" y="158"/>
                </a:lnTo>
                <a:lnTo>
                  <a:pt x="1098" y="158"/>
                </a:lnTo>
                <a:lnTo>
                  <a:pt x="1101" y="156"/>
                </a:lnTo>
                <a:lnTo>
                  <a:pt x="1110" y="156"/>
                </a:lnTo>
                <a:lnTo>
                  <a:pt x="1113" y="156"/>
                </a:lnTo>
                <a:lnTo>
                  <a:pt x="1120" y="156"/>
                </a:lnTo>
                <a:lnTo>
                  <a:pt x="1129" y="156"/>
                </a:lnTo>
                <a:lnTo>
                  <a:pt x="1136" y="156"/>
                </a:lnTo>
                <a:lnTo>
                  <a:pt x="1141" y="156"/>
                </a:lnTo>
                <a:lnTo>
                  <a:pt x="1141" y="156"/>
                </a:lnTo>
                <a:lnTo>
                  <a:pt x="1141" y="153"/>
                </a:lnTo>
                <a:lnTo>
                  <a:pt x="1141" y="153"/>
                </a:lnTo>
                <a:lnTo>
                  <a:pt x="1141" y="153"/>
                </a:lnTo>
                <a:lnTo>
                  <a:pt x="1143" y="151"/>
                </a:lnTo>
                <a:lnTo>
                  <a:pt x="1141" y="151"/>
                </a:lnTo>
                <a:lnTo>
                  <a:pt x="1141" y="151"/>
                </a:lnTo>
                <a:lnTo>
                  <a:pt x="1141" y="151"/>
                </a:lnTo>
                <a:lnTo>
                  <a:pt x="1141" y="149"/>
                </a:lnTo>
                <a:lnTo>
                  <a:pt x="1141" y="149"/>
                </a:lnTo>
                <a:close/>
                <a:moveTo>
                  <a:pt x="1039" y="47"/>
                </a:moveTo>
                <a:lnTo>
                  <a:pt x="1028" y="47"/>
                </a:lnTo>
                <a:lnTo>
                  <a:pt x="1023" y="47"/>
                </a:lnTo>
                <a:lnTo>
                  <a:pt x="1023" y="49"/>
                </a:lnTo>
                <a:lnTo>
                  <a:pt x="1018" y="49"/>
                </a:lnTo>
                <a:lnTo>
                  <a:pt x="1021" y="49"/>
                </a:lnTo>
                <a:lnTo>
                  <a:pt x="1023" y="52"/>
                </a:lnTo>
                <a:lnTo>
                  <a:pt x="1023" y="52"/>
                </a:lnTo>
                <a:lnTo>
                  <a:pt x="1025" y="52"/>
                </a:lnTo>
                <a:lnTo>
                  <a:pt x="1028" y="52"/>
                </a:lnTo>
                <a:lnTo>
                  <a:pt x="1035" y="49"/>
                </a:lnTo>
                <a:lnTo>
                  <a:pt x="1035" y="49"/>
                </a:lnTo>
                <a:lnTo>
                  <a:pt x="1037" y="49"/>
                </a:lnTo>
                <a:lnTo>
                  <a:pt x="1039" y="49"/>
                </a:lnTo>
                <a:lnTo>
                  <a:pt x="1039" y="49"/>
                </a:lnTo>
                <a:lnTo>
                  <a:pt x="1037" y="52"/>
                </a:lnTo>
                <a:lnTo>
                  <a:pt x="1037" y="52"/>
                </a:lnTo>
                <a:lnTo>
                  <a:pt x="1037" y="52"/>
                </a:lnTo>
                <a:lnTo>
                  <a:pt x="1037" y="52"/>
                </a:lnTo>
                <a:lnTo>
                  <a:pt x="1037" y="52"/>
                </a:lnTo>
                <a:lnTo>
                  <a:pt x="1044" y="52"/>
                </a:lnTo>
                <a:lnTo>
                  <a:pt x="1047" y="52"/>
                </a:lnTo>
                <a:lnTo>
                  <a:pt x="1051" y="49"/>
                </a:lnTo>
                <a:lnTo>
                  <a:pt x="1054" y="49"/>
                </a:lnTo>
                <a:lnTo>
                  <a:pt x="1056" y="49"/>
                </a:lnTo>
                <a:lnTo>
                  <a:pt x="1058" y="49"/>
                </a:lnTo>
                <a:lnTo>
                  <a:pt x="1058" y="49"/>
                </a:lnTo>
                <a:lnTo>
                  <a:pt x="1065" y="52"/>
                </a:lnTo>
                <a:lnTo>
                  <a:pt x="1070" y="49"/>
                </a:lnTo>
                <a:lnTo>
                  <a:pt x="1070" y="52"/>
                </a:lnTo>
                <a:lnTo>
                  <a:pt x="1063" y="52"/>
                </a:lnTo>
                <a:lnTo>
                  <a:pt x="1054" y="52"/>
                </a:lnTo>
                <a:lnTo>
                  <a:pt x="1051" y="54"/>
                </a:lnTo>
                <a:lnTo>
                  <a:pt x="1049" y="54"/>
                </a:lnTo>
                <a:lnTo>
                  <a:pt x="1044" y="54"/>
                </a:lnTo>
                <a:lnTo>
                  <a:pt x="1042" y="54"/>
                </a:lnTo>
                <a:lnTo>
                  <a:pt x="1032" y="56"/>
                </a:lnTo>
                <a:lnTo>
                  <a:pt x="1030" y="56"/>
                </a:lnTo>
                <a:lnTo>
                  <a:pt x="1028" y="56"/>
                </a:lnTo>
                <a:lnTo>
                  <a:pt x="1028" y="56"/>
                </a:lnTo>
                <a:lnTo>
                  <a:pt x="1028" y="56"/>
                </a:lnTo>
                <a:lnTo>
                  <a:pt x="1030" y="59"/>
                </a:lnTo>
                <a:lnTo>
                  <a:pt x="1035" y="59"/>
                </a:lnTo>
                <a:lnTo>
                  <a:pt x="1037" y="59"/>
                </a:lnTo>
                <a:lnTo>
                  <a:pt x="1035" y="59"/>
                </a:lnTo>
                <a:lnTo>
                  <a:pt x="1032" y="59"/>
                </a:lnTo>
                <a:lnTo>
                  <a:pt x="1030" y="59"/>
                </a:lnTo>
                <a:lnTo>
                  <a:pt x="1030" y="59"/>
                </a:lnTo>
                <a:lnTo>
                  <a:pt x="1030" y="61"/>
                </a:lnTo>
                <a:lnTo>
                  <a:pt x="1030" y="61"/>
                </a:lnTo>
                <a:lnTo>
                  <a:pt x="1032" y="61"/>
                </a:lnTo>
                <a:lnTo>
                  <a:pt x="1032" y="61"/>
                </a:lnTo>
                <a:lnTo>
                  <a:pt x="1035" y="61"/>
                </a:lnTo>
                <a:lnTo>
                  <a:pt x="1037" y="61"/>
                </a:lnTo>
                <a:lnTo>
                  <a:pt x="1047" y="64"/>
                </a:lnTo>
                <a:lnTo>
                  <a:pt x="1047" y="64"/>
                </a:lnTo>
                <a:lnTo>
                  <a:pt x="1042" y="64"/>
                </a:lnTo>
                <a:lnTo>
                  <a:pt x="1035" y="64"/>
                </a:lnTo>
                <a:lnTo>
                  <a:pt x="1032" y="64"/>
                </a:lnTo>
                <a:lnTo>
                  <a:pt x="1032" y="64"/>
                </a:lnTo>
                <a:lnTo>
                  <a:pt x="1035" y="66"/>
                </a:lnTo>
                <a:lnTo>
                  <a:pt x="1037" y="66"/>
                </a:lnTo>
                <a:lnTo>
                  <a:pt x="1039" y="68"/>
                </a:lnTo>
                <a:lnTo>
                  <a:pt x="1044" y="68"/>
                </a:lnTo>
                <a:lnTo>
                  <a:pt x="1051" y="68"/>
                </a:lnTo>
                <a:lnTo>
                  <a:pt x="1054" y="68"/>
                </a:lnTo>
                <a:lnTo>
                  <a:pt x="1056" y="68"/>
                </a:lnTo>
                <a:lnTo>
                  <a:pt x="1058" y="68"/>
                </a:lnTo>
                <a:lnTo>
                  <a:pt x="1058" y="68"/>
                </a:lnTo>
                <a:lnTo>
                  <a:pt x="1058" y="68"/>
                </a:lnTo>
                <a:lnTo>
                  <a:pt x="1058" y="68"/>
                </a:lnTo>
                <a:lnTo>
                  <a:pt x="1056" y="66"/>
                </a:lnTo>
                <a:lnTo>
                  <a:pt x="1056" y="66"/>
                </a:lnTo>
                <a:lnTo>
                  <a:pt x="1058" y="66"/>
                </a:lnTo>
                <a:lnTo>
                  <a:pt x="1061" y="66"/>
                </a:lnTo>
                <a:lnTo>
                  <a:pt x="1063" y="66"/>
                </a:lnTo>
                <a:lnTo>
                  <a:pt x="1063" y="66"/>
                </a:lnTo>
                <a:lnTo>
                  <a:pt x="1063" y="68"/>
                </a:lnTo>
                <a:lnTo>
                  <a:pt x="1065" y="68"/>
                </a:lnTo>
                <a:lnTo>
                  <a:pt x="1065" y="68"/>
                </a:lnTo>
                <a:lnTo>
                  <a:pt x="1065" y="68"/>
                </a:lnTo>
                <a:lnTo>
                  <a:pt x="1068" y="68"/>
                </a:lnTo>
                <a:lnTo>
                  <a:pt x="1068" y="68"/>
                </a:lnTo>
                <a:lnTo>
                  <a:pt x="1068" y="68"/>
                </a:lnTo>
                <a:lnTo>
                  <a:pt x="1068" y="66"/>
                </a:lnTo>
                <a:lnTo>
                  <a:pt x="1068" y="66"/>
                </a:lnTo>
                <a:lnTo>
                  <a:pt x="1068" y="64"/>
                </a:lnTo>
                <a:lnTo>
                  <a:pt x="1068" y="64"/>
                </a:lnTo>
                <a:lnTo>
                  <a:pt x="1070" y="61"/>
                </a:lnTo>
                <a:lnTo>
                  <a:pt x="1070" y="61"/>
                </a:lnTo>
                <a:lnTo>
                  <a:pt x="1070" y="64"/>
                </a:lnTo>
                <a:lnTo>
                  <a:pt x="1070" y="64"/>
                </a:lnTo>
                <a:lnTo>
                  <a:pt x="1073" y="66"/>
                </a:lnTo>
                <a:lnTo>
                  <a:pt x="1073" y="68"/>
                </a:lnTo>
                <a:lnTo>
                  <a:pt x="1075" y="68"/>
                </a:lnTo>
                <a:lnTo>
                  <a:pt x="1075" y="68"/>
                </a:lnTo>
                <a:lnTo>
                  <a:pt x="1077" y="68"/>
                </a:lnTo>
                <a:lnTo>
                  <a:pt x="1077" y="68"/>
                </a:lnTo>
                <a:lnTo>
                  <a:pt x="1082" y="66"/>
                </a:lnTo>
                <a:lnTo>
                  <a:pt x="1082" y="66"/>
                </a:lnTo>
                <a:lnTo>
                  <a:pt x="1084" y="64"/>
                </a:lnTo>
                <a:lnTo>
                  <a:pt x="1084" y="64"/>
                </a:lnTo>
                <a:lnTo>
                  <a:pt x="1084" y="61"/>
                </a:lnTo>
                <a:lnTo>
                  <a:pt x="1084" y="61"/>
                </a:lnTo>
                <a:lnTo>
                  <a:pt x="1087" y="61"/>
                </a:lnTo>
                <a:lnTo>
                  <a:pt x="1089" y="64"/>
                </a:lnTo>
                <a:lnTo>
                  <a:pt x="1089" y="64"/>
                </a:lnTo>
                <a:lnTo>
                  <a:pt x="1091" y="64"/>
                </a:lnTo>
                <a:lnTo>
                  <a:pt x="1094" y="64"/>
                </a:lnTo>
                <a:lnTo>
                  <a:pt x="1094" y="64"/>
                </a:lnTo>
                <a:lnTo>
                  <a:pt x="1094" y="61"/>
                </a:lnTo>
                <a:lnTo>
                  <a:pt x="1094" y="61"/>
                </a:lnTo>
                <a:lnTo>
                  <a:pt x="1094" y="61"/>
                </a:lnTo>
                <a:lnTo>
                  <a:pt x="1091" y="61"/>
                </a:lnTo>
                <a:lnTo>
                  <a:pt x="1091" y="61"/>
                </a:lnTo>
                <a:lnTo>
                  <a:pt x="1094" y="61"/>
                </a:lnTo>
                <a:lnTo>
                  <a:pt x="1094" y="59"/>
                </a:lnTo>
                <a:lnTo>
                  <a:pt x="1096" y="59"/>
                </a:lnTo>
                <a:lnTo>
                  <a:pt x="1098" y="56"/>
                </a:lnTo>
                <a:lnTo>
                  <a:pt x="1101" y="56"/>
                </a:lnTo>
                <a:lnTo>
                  <a:pt x="1101" y="56"/>
                </a:lnTo>
                <a:lnTo>
                  <a:pt x="1103" y="56"/>
                </a:lnTo>
                <a:lnTo>
                  <a:pt x="1106" y="56"/>
                </a:lnTo>
                <a:lnTo>
                  <a:pt x="1106" y="56"/>
                </a:lnTo>
                <a:lnTo>
                  <a:pt x="1101" y="56"/>
                </a:lnTo>
                <a:lnTo>
                  <a:pt x="1101" y="56"/>
                </a:lnTo>
                <a:lnTo>
                  <a:pt x="1101" y="59"/>
                </a:lnTo>
                <a:lnTo>
                  <a:pt x="1098" y="59"/>
                </a:lnTo>
                <a:lnTo>
                  <a:pt x="1098" y="59"/>
                </a:lnTo>
                <a:lnTo>
                  <a:pt x="1098" y="61"/>
                </a:lnTo>
                <a:lnTo>
                  <a:pt x="1101" y="61"/>
                </a:lnTo>
                <a:lnTo>
                  <a:pt x="1103" y="61"/>
                </a:lnTo>
                <a:lnTo>
                  <a:pt x="1108" y="59"/>
                </a:lnTo>
                <a:lnTo>
                  <a:pt x="1110" y="59"/>
                </a:lnTo>
                <a:lnTo>
                  <a:pt x="1110" y="56"/>
                </a:lnTo>
                <a:lnTo>
                  <a:pt x="1113" y="56"/>
                </a:lnTo>
                <a:lnTo>
                  <a:pt x="1115" y="56"/>
                </a:lnTo>
                <a:lnTo>
                  <a:pt x="1115" y="56"/>
                </a:lnTo>
                <a:lnTo>
                  <a:pt x="1117" y="56"/>
                </a:lnTo>
                <a:lnTo>
                  <a:pt x="1120" y="56"/>
                </a:lnTo>
                <a:lnTo>
                  <a:pt x="1127" y="54"/>
                </a:lnTo>
                <a:lnTo>
                  <a:pt x="1136" y="54"/>
                </a:lnTo>
                <a:lnTo>
                  <a:pt x="1139" y="52"/>
                </a:lnTo>
                <a:lnTo>
                  <a:pt x="1141" y="52"/>
                </a:lnTo>
                <a:lnTo>
                  <a:pt x="1143" y="52"/>
                </a:lnTo>
                <a:lnTo>
                  <a:pt x="1141" y="49"/>
                </a:lnTo>
                <a:lnTo>
                  <a:pt x="1141" y="49"/>
                </a:lnTo>
                <a:lnTo>
                  <a:pt x="1141" y="47"/>
                </a:lnTo>
                <a:lnTo>
                  <a:pt x="1141" y="47"/>
                </a:lnTo>
                <a:lnTo>
                  <a:pt x="1139" y="47"/>
                </a:lnTo>
                <a:lnTo>
                  <a:pt x="1139" y="47"/>
                </a:lnTo>
                <a:lnTo>
                  <a:pt x="1134" y="49"/>
                </a:lnTo>
                <a:lnTo>
                  <a:pt x="1134" y="49"/>
                </a:lnTo>
                <a:lnTo>
                  <a:pt x="1134" y="47"/>
                </a:lnTo>
                <a:lnTo>
                  <a:pt x="1134" y="47"/>
                </a:lnTo>
                <a:lnTo>
                  <a:pt x="1134" y="47"/>
                </a:lnTo>
                <a:lnTo>
                  <a:pt x="1134" y="47"/>
                </a:lnTo>
                <a:lnTo>
                  <a:pt x="1129" y="47"/>
                </a:lnTo>
                <a:lnTo>
                  <a:pt x="1127" y="47"/>
                </a:lnTo>
                <a:lnTo>
                  <a:pt x="1124" y="47"/>
                </a:lnTo>
                <a:lnTo>
                  <a:pt x="1122" y="47"/>
                </a:lnTo>
                <a:lnTo>
                  <a:pt x="1122" y="47"/>
                </a:lnTo>
                <a:lnTo>
                  <a:pt x="1122" y="47"/>
                </a:lnTo>
                <a:lnTo>
                  <a:pt x="1124" y="47"/>
                </a:lnTo>
                <a:lnTo>
                  <a:pt x="1129" y="45"/>
                </a:lnTo>
                <a:lnTo>
                  <a:pt x="1132" y="42"/>
                </a:lnTo>
                <a:lnTo>
                  <a:pt x="1132" y="42"/>
                </a:lnTo>
                <a:lnTo>
                  <a:pt x="1132" y="40"/>
                </a:lnTo>
                <a:lnTo>
                  <a:pt x="1129" y="40"/>
                </a:lnTo>
                <a:lnTo>
                  <a:pt x="1127" y="40"/>
                </a:lnTo>
                <a:lnTo>
                  <a:pt x="1124" y="40"/>
                </a:lnTo>
                <a:lnTo>
                  <a:pt x="1124" y="40"/>
                </a:lnTo>
                <a:lnTo>
                  <a:pt x="1124" y="40"/>
                </a:lnTo>
                <a:lnTo>
                  <a:pt x="1129" y="40"/>
                </a:lnTo>
                <a:lnTo>
                  <a:pt x="1129" y="38"/>
                </a:lnTo>
                <a:lnTo>
                  <a:pt x="1132" y="38"/>
                </a:lnTo>
                <a:lnTo>
                  <a:pt x="1132" y="38"/>
                </a:lnTo>
                <a:lnTo>
                  <a:pt x="1132" y="35"/>
                </a:lnTo>
                <a:lnTo>
                  <a:pt x="1129" y="35"/>
                </a:lnTo>
                <a:lnTo>
                  <a:pt x="1127" y="35"/>
                </a:lnTo>
                <a:lnTo>
                  <a:pt x="1124" y="35"/>
                </a:lnTo>
                <a:lnTo>
                  <a:pt x="1122" y="35"/>
                </a:lnTo>
                <a:lnTo>
                  <a:pt x="1120" y="35"/>
                </a:lnTo>
                <a:lnTo>
                  <a:pt x="1120" y="38"/>
                </a:lnTo>
                <a:lnTo>
                  <a:pt x="1120" y="38"/>
                </a:lnTo>
                <a:lnTo>
                  <a:pt x="1120" y="38"/>
                </a:lnTo>
                <a:lnTo>
                  <a:pt x="1120" y="38"/>
                </a:lnTo>
                <a:lnTo>
                  <a:pt x="1122" y="40"/>
                </a:lnTo>
                <a:lnTo>
                  <a:pt x="1122" y="40"/>
                </a:lnTo>
                <a:lnTo>
                  <a:pt x="1120" y="40"/>
                </a:lnTo>
                <a:lnTo>
                  <a:pt x="1120" y="40"/>
                </a:lnTo>
                <a:lnTo>
                  <a:pt x="1117" y="40"/>
                </a:lnTo>
                <a:lnTo>
                  <a:pt x="1115" y="40"/>
                </a:lnTo>
                <a:lnTo>
                  <a:pt x="1113" y="38"/>
                </a:lnTo>
                <a:lnTo>
                  <a:pt x="1113" y="38"/>
                </a:lnTo>
                <a:lnTo>
                  <a:pt x="1113" y="38"/>
                </a:lnTo>
                <a:lnTo>
                  <a:pt x="1115" y="35"/>
                </a:lnTo>
                <a:lnTo>
                  <a:pt x="1115" y="35"/>
                </a:lnTo>
                <a:lnTo>
                  <a:pt x="1115" y="35"/>
                </a:lnTo>
                <a:lnTo>
                  <a:pt x="1115" y="35"/>
                </a:lnTo>
                <a:lnTo>
                  <a:pt x="1117" y="35"/>
                </a:lnTo>
                <a:lnTo>
                  <a:pt x="1117" y="35"/>
                </a:lnTo>
                <a:lnTo>
                  <a:pt x="1117" y="35"/>
                </a:lnTo>
                <a:lnTo>
                  <a:pt x="1117" y="35"/>
                </a:lnTo>
                <a:lnTo>
                  <a:pt x="1115" y="33"/>
                </a:lnTo>
                <a:lnTo>
                  <a:pt x="1113" y="33"/>
                </a:lnTo>
                <a:lnTo>
                  <a:pt x="1113" y="33"/>
                </a:lnTo>
                <a:lnTo>
                  <a:pt x="1110" y="35"/>
                </a:lnTo>
                <a:lnTo>
                  <a:pt x="1108" y="35"/>
                </a:lnTo>
                <a:lnTo>
                  <a:pt x="1106" y="33"/>
                </a:lnTo>
                <a:lnTo>
                  <a:pt x="1103" y="33"/>
                </a:lnTo>
                <a:lnTo>
                  <a:pt x="1101" y="33"/>
                </a:lnTo>
                <a:lnTo>
                  <a:pt x="1103" y="33"/>
                </a:lnTo>
                <a:lnTo>
                  <a:pt x="1103" y="33"/>
                </a:lnTo>
                <a:lnTo>
                  <a:pt x="1103" y="33"/>
                </a:lnTo>
                <a:lnTo>
                  <a:pt x="1101" y="30"/>
                </a:lnTo>
                <a:lnTo>
                  <a:pt x="1101" y="30"/>
                </a:lnTo>
                <a:lnTo>
                  <a:pt x="1098" y="26"/>
                </a:lnTo>
                <a:lnTo>
                  <a:pt x="1098" y="26"/>
                </a:lnTo>
                <a:lnTo>
                  <a:pt x="1098" y="26"/>
                </a:lnTo>
                <a:lnTo>
                  <a:pt x="1096" y="23"/>
                </a:lnTo>
                <a:lnTo>
                  <a:pt x="1096" y="23"/>
                </a:lnTo>
                <a:lnTo>
                  <a:pt x="1089" y="23"/>
                </a:lnTo>
                <a:lnTo>
                  <a:pt x="1087" y="23"/>
                </a:lnTo>
                <a:lnTo>
                  <a:pt x="1082" y="23"/>
                </a:lnTo>
                <a:lnTo>
                  <a:pt x="1077" y="23"/>
                </a:lnTo>
                <a:lnTo>
                  <a:pt x="1077" y="23"/>
                </a:lnTo>
                <a:lnTo>
                  <a:pt x="1075" y="23"/>
                </a:lnTo>
                <a:lnTo>
                  <a:pt x="1075" y="23"/>
                </a:lnTo>
                <a:lnTo>
                  <a:pt x="1075" y="23"/>
                </a:lnTo>
                <a:lnTo>
                  <a:pt x="1075" y="23"/>
                </a:lnTo>
                <a:lnTo>
                  <a:pt x="1075" y="23"/>
                </a:lnTo>
                <a:lnTo>
                  <a:pt x="1075" y="23"/>
                </a:lnTo>
                <a:lnTo>
                  <a:pt x="1077" y="26"/>
                </a:lnTo>
                <a:lnTo>
                  <a:pt x="1082" y="26"/>
                </a:lnTo>
                <a:lnTo>
                  <a:pt x="1084" y="26"/>
                </a:lnTo>
                <a:lnTo>
                  <a:pt x="1084" y="26"/>
                </a:lnTo>
                <a:lnTo>
                  <a:pt x="1082" y="26"/>
                </a:lnTo>
                <a:lnTo>
                  <a:pt x="1082" y="26"/>
                </a:lnTo>
                <a:lnTo>
                  <a:pt x="1080" y="26"/>
                </a:lnTo>
                <a:lnTo>
                  <a:pt x="1080" y="26"/>
                </a:lnTo>
                <a:lnTo>
                  <a:pt x="1075" y="26"/>
                </a:lnTo>
                <a:lnTo>
                  <a:pt x="1070" y="26"/>
                </a:lnTo>
                <a:lnTo>
                  <a:pt x="1065" y="28"/>
                </a:lnTo>
                <a:lnTo>
                  <a:pt x="1061" y="26"/>
                </a:lnTo>
                <a:lnTo>
                  <a:pt x="1058" y="28"/>
                </a:lnTo>
                <a:lnTo>
                  <a:pt x="1051" y="30"/>
                </a:lnTo>
                <a:lnTo>
                  <a:pt x="1051" y="30"/>
                </a:lnTo>
                <a:lnTo>
                  <a:pt x="1054" y="30"/>
                </a:lnTo>
                <a:lnTo>
                  <a:pt x="1058" y="30"/>
                </a:lnTo>
                <a:lnTo>
                  <a:pt x="1058" y="33"/>
                </a:lnTo>
                <a:lnTo>
                  <a:pt x="1061" y="33"/>
                </a:lnTo>
                <a:lnTo>
                  <a:pt x="1063" y="33"/>
                </a:lnTo>
                <a:lnTo>
                  <a:pt x="1063" y="33"/>
                </a:lnTo>
                <a:lnTo>
                  <a:pt x="1058" y="33"/>
                </a:lnTo>
                <a:lnTo>
                  <a:pt x="1054" y="33"/>
                </a:lnTo>
                <a:lnTo>
                  <a:pt x="1054" y="33"/>
                </a:lnTo>
                <a:lnTo>
                  <a:pt x="1054" y="33"/>
                </a:lnTo>
                <a:lnTo>
                  <a:pt x="1051" y="33"/>
                </a:lnTo>
                <a:lnTo>
                  <a:pt x="1049" y="33"/>
                </a:lnTo>
                <a:lnTo>
                  <a:pt x="1047" y="30"/>
                </a:lnTo>
                <a:lnTo>
                  <a:pt x="1044" y="30"/>
                </a:lnTo>
                <a:lnTo>
                  <a:pt x="1042" y="33"/>
                </a:lnTo>
                <a:lnTo>
                  <a:pt x="1037" y="33"/>
                </a:lnTo>
                <a:lnTo>
                  <a:pt x="1039" y="35"/>
                </a:lnTo>
                <a:lnTo>
                  <a:pt x="1042" y="35"/>
                </a:lnTo>
                <a:lnTo>
                  <a:pt x="1042" y="35"/>
                </a:lnTo>
                <a:lnTo>
                  <a:pt x="1039" y="35"/>
                </a:lnTo>
                <a:lnTo>
                  <a:pt x="1037" y="35"/>
                </a:lnTo>
                <a:lnTo>
                  <a:pt x="1035" y="35"/>
                </a:lnTo>
                <a:lnTo>
                  <a:pt x="1032" y="38"/>
                </a:lnTo>
                <a:lnTo>
                  <a:pt x="1030" y="38"/>
                </a:lnTo>
                <a:lnTo>
                  <a:pt x="1030" y="38"/>
                </a:lnTo>
                <a:lnTo>
                  <a:pt x="1030" y="38"/>
                </a:lnTo>
                <a:lnTo>
                  <a:pt x="1030" y="38"/>
                </a:lnTo>
                <a:lnTo>
                  <a:pt x="1030" y="38"/>
                </a:lnTo>
                <a:lnTo>
                  <a:pt x="1032" y="38"/>
                </a:lnTo>
                <a:lnTo>
                  <a:pt x="1035" y="38"/>
                </a:lnTo>
                <a:lnTo>
                  <a:pt x="1037" y="38"/>
                </a:lnTo>
                <a:lnTo>
                  <a:pt x="1037" y="40"/>
                </a:lnTo>
                <a:lnTo>
                  <a:pt x="1039" y="40"/>
                </a:lnTo>
                <a:lnTo>
                  <a:pt x="1049" y="38"/>
                </a:lnTo>
                <a:lnTo>
                  <a:pt x="1051" y="38"/>
                </a:lnTo>
                <a:lnTo>
                  <a:pt x="1051" y="40"/>
                </a:lnTo>
                <a:lnTo>
                  <a:pt x="1047" y="40"/>
                </a:lnTo>
                <a:lnTo>
                  <a:pt x="1047" y="40"/>
                </a:lnTo>
                <a:lnTo>
                  <a:pt x="1047" y="40"/>
                </a:lnTo>
                <a:lnTo>
                  <a:pt x="1047" y="40"/>
                </a:lnTo>
                <a:lnTo>
                  <a:pt x="1047" y="40"/>
                </a:lnTo>
                <a:lnTo>
                  <a:pt x="1044" y="40"/>
                </a:lnTo>
                <a:lnTo>
                  <a:pt x="1037" y="40"/>
                </a:lnTo>
                <a:lnTo>
                  <a:pt x="1032" y="40"/>
                </a:lnTo>
                <a:lnTo>
                  <a:pt x="1023" y="40"/>
                </a:lnTo>
                <a:lnTo>
                  <a:pt x="1021" y="40"/>
                </a:lnTo>
                <a:lnTo>
                  <a:pt x="1021" y="42"/>
                </a:lnTo>
                <a:lnTo>
                  <a:pt x="1021" y="42"/>
                </a:lnTo>
                <a:lnTo>
                  <a:pt x="1021" y="45"/>
                </a:lnTo>
                <a:lnTo>
                  <a:pt x="1023" y="45"/>
                </a:lnTo>
                <a:lnTo>
                  <a:pt x="1023" y="47"/>
                </a:lnTo>
                <a:lnTo>
                  <a:pt x="1025" y="47"/>
                </a:lnTo>
                <a:lnTo>
                  <a:pt x="1025" y="47"/>
                </a:lnTo>
                <a:lnTo>
                  <a:pt x="1030" y="47"/>
                </a:lnTo>
                <a:lnTo>
                  <a:pt x="1032" y="47"/>
                </a:lnTo>
                <a:lnTo>
                  <a:pt x="1039" y="45"/>
                </a:lnTo>
                <a:lnTo>
                  <a:pt x="1042" y="45"/>
                </a:lnTo>
                <a:lnTo>
                  <a:pt x="1039" y="47"/>
                </a:lnTo>
                <a:lnTo>
                  <a:pt x="1039" y="47"/>
                </a:lnTo>
                <a:close/>
                <a:moveTo>
                  <a:pt x="954" y="87"/>
                </a:moveTo>
                <a:lnTo>
                  <a:pt x="954" y="87"/>
                </a:lnTo>
                <a:lnTo>
                  <a:pt x="954" y="90"/>
                </a:lnTo>
                <a:lnTo>
                  <a:pt x="954" y="90"/>
                </a:lnTo>
                <a:lnTo>
                  <a:pt x="957" y="90"/>
                </a:lnTo>
                <a:lnTo>
                  <a:pt x="957" y="90"/>
                </a:lnTo>
                <a:lnTo>
                  <a:pt x="954" y="90"/>
                </a:lnTo>
                <a:lnTo>
                  <a:pt x="954" y="90"/>
                </a:lnTo>
                <a:lnTo>
                  <a:pt x="952" y="90"/>
                </a:lnTo>
                <a:lnTo>
                  <a:pt x="950" y="90"/>
                </a:lnTo>
                <a:lnTo>
                  <a:pt x="950" y="90"/>
                </a:lnTo>
                <a:lnTo>
                  <a:pt x="950" y="92"/>
                </a:lnTo>
                <a:lnTo>
                  <a:pt x="950" y="92"/>
                </a:lnTo>
                <a:lnTo>
                  <a:pt x="950" y="92"/>
                </a:lnTo>
                <a:lnTo>
                  <a:pt x="952" y="92"/>
                </a:lnTo>
                <a:lnTo>
                  <a:pt x="957" y="94"/>
                </a:lnTo>
                <a:lnTo>
                  <a:pt x="959" y="94"/>
                </a:lnTo>
                <a:lnTo>
                  <a:pt x="961" y="94"/>
                </a:lnTo>
                <a:lnTo>
                  <a:pt x="959" y="94"/>
                </a:lnTo>
                <a:lnTo>
                  <a:pt x="959" y="94"/>
                </a:lnTo>
                <a:lnTo>
                  <a:pt x="954" y="94"/>
                </a:lnTo>
                <a:lnTo>
                  <a:pt x="954" y="94"/>
                </a:lnTo>
                <a:lnTo>
                  <a:pt x="954" y="97"/>
                </a:lnTo>
                <a:lnTo>
                  <a:pt x="954" y="97"/>
                </a:lnTo>
                <a:lnTo>
                  <a:pt x="959" y="97"/>
                </a:lnTo>
                <a:lnTo>
                  <a:pt x="959" y="99"/>
                </a:lnTo>
                <a:lnTo>
                  <a:pt x="961" y="99"/>
                </a:lnTo>
                <a:lnTo>
                  <a:pt x="966" y="99"/>
                </a:lnTo>
                <a:lnTo>
                  <a:pt x="969" y="99"/>
                </a:lnTo>
                <a:lnTo>
                  <a:pt x="971" y="99"/>
                </a:lnTo>
                <a:lnTo>
                  <a:pt x="976" y="99"/>
                </a:lnTo>
                <a:lnTo>
                  <a:pt x="978" y="99"/>
                </a:lnTo>
                <a:lnTo>
                  <a:pt x="980" y="99"/>
                </a:lnTo>
                <a:lnTo>
                  <a:pt x="980" y="99"/>
                </a:lnTo>
                <a:lnTo>
                  <a:pt x="985" y="97"/>
                </a:lnTo>
                <a:lnTo>
                  <a:pt x="987" y="97"/>
                </a:lnTo>
                <a:lnTo>
                  <a:pt x="987" y="97"/>
                </a:lnTo>
                <a:lnTo>
                  <a:pt x="987" y="99"/>
                </a:lnTo>
                <a:lnTo>
                  <a:pt x="987" y="101"/>
                </a:lnTo>
                <a:lnTo>
                  <a:pt x="987" y="104"/>
                </a:lnTo>
                <a:lnTo>
                  <a:pt x="990" y="104"/>
                </a:lnTo>
                <a:lnTo>
                  <a:pt x="990" y="106"/>
                </a:lnTo>
                <a:lnTo>
                  <a:pt x="987" y="106"/>
                </a:lnTo>
                <a:lnTo>
                  <a:pt x="987" y="108"/>
                </a:lnTo>
                <a:lnTo>
                  <a:pt x="987" y="108"/>
                </a:lnTo>
                <a:lnTo>
                  <a:pt x="985" y="108"/>
                </a:lnTo>
                <a:lnTo>
                  <a:pt x="985" y="108"/>
                </a:lnTo>
                <a:lnTo>
                  <a:pt x="980" y="111"/>
                </a:lnTo>
                <a:lnTo>
                  <a:pt x="978" y="113"/>
                </a:lnTo>
                <a:lnTo>
                  <a:pt x="978" y="113"/>
                </a:lnTo>
                <a:lnTo>
                  <a:pt x="976" y="113"/>
                </a:lnTo>
                <a:lnTo>
                  <a:pt x="976" y="115"/>
                </a:lnTo>
                <a:lnTo>
                  <a:pt x="976" y="115"/>
                </a:lnTo>
                <a:lnTo>
                  <a:pt x="976" y="115"/>
                </a:lnTo>
                <a:lnTo>
                  <a:pt x="976" y="115"/>
                </a:lnTo>
                <a:lnTo>
                  <a:pt x="976" y="118"/>
                </a:lnTo>
                <a:lnTo>
                  <a:pt x="976" y="118"/>
                </a:lnTo>
                <a:lnTo>
                  <a:pt x="973" y="118"/>
                </a:lnTo>
                <a:lnTo>
                  <a:pt x="973" y="118"/>
                </a:lnTo>
                <a:lnTo>
                  <a:pt x="973" y="120"/>
                </a:lnTo>
                <a:lnTo>
                  <a:pt x="971" y="123"/>
                </a:lnTo>
                <a:lnTo>
                  <a:pt x="971" y="123"/>
                </a:lnTo>
                <a:lnTo>
                  <a:pt x="973" y="125"/>
                </a:lnTo>
                <a:lnTo>
                  <a:pt x="973" y="125"/>
                </a:lnTo>
                <a:lnTo>
                  <a:pt x="976" y="125"/>
                </a:lnTo>
                <a:lnTo>
                  <a:pt x="978" y="125"/>
                </a:lnTo>
                <a:lnTo>
                  <a:pt x="978" y="125"/>
                </a:lnTo>
                <a:lnTo>
                  <a:pt x="980" y="125"/>
                </a:lnTo>
                <a:lnTo>
                  <a:pt x="980" y="125"/>
                </a:lnTo>
                <a:lnTo>
                  <a:pt x="980" y="123"/>
                </a:lnTo>
                <a:lnTo>
                  <a:pt x="985" y="123"/>
                </a:lnTo>
                <a:lnTo>
                  <a:pt x="985" y="123"/>
                </a:lnTo>
                <a:lnTo>
                  <a:pt x="983" y="123"/>
                </a:lnTo>
                <a:lnTo>
                  <a:pt x="983" y="125"/>
                </a:lnTo>
                <a:lnTo>
                  <a:pt x="985" y="125"/>
                </a:lnTo>
                <a:lnTo>
                  <a:pt x="985" y="125"/>
                </a:lnTo>
                <a:lnTo>
                  <a:pt x="987" y="125"/>
                </a:lnTo>
                <a:lnTo>
                  <a:pt x="992" y="127"/>
                </a:lnTo>
                <a:lnTo>
                  <a:pt x="995" y="127"/>
                </a:lnTo>
                <a:lnTo>
                  <a:pt x="997" y="127"/>
                </a:lnTo>
                <a:lnTo>
                  <a:pt x="999" y="127"/>
                </a:lnTo>
                <a:lnTo>
                  <a:pt x="1002" y="125"/>
                </a:lnTo>
                <a:lnTo>
                  <a:pt x="1004" y="125"/>
                </a:lnTo>
                <a:lnTo>
                  <a:pt x="1004" y="125"/>
                </a:lnTo>
                <a:lnTo>
                  <a:pt x="1004" y="125"/>
                </a:lnTo>
                <a:lnTo>
                  <a:pt x="1004" y="123"/>
                </a:lnTo>
                <a:lnTo>
                  <a:pt x="1006" y="123"/>
                </a:lnTo>
                <a:lnTo>
                  <a:pt x="1006" y="123"/>
                </a:lnTo>
                <a:lnTo>
                  <a:pt x="1006" y="123"/>
                </a:lnTo>
                <a:lnTo>
                  <a:pt x="1009" y="123"/>
                </a:lnTo>
                <a:lnTo>
                  <a:pt x="1009" y="123"/>
                </a:lnTo>
                <a:lnTo>
                  <a:pt x="1009" y="123"/>
                </a:lnTo>
                <a:lnTo>
                  <a:pt x="1009" y="123"/>
                </a:lnTo>
                <a:lnTo>
                  <a:pt x="1009" y="125"/>
                </a:lnTo>
                <a:lnTo>
                  <a:pt x="1009" y="125"/>
                </a:lnTo>
                <a:lnTo>
                  <a:pt x="1011" y="125"/>
                </a:lnTo>
                <a:lnTo>
                  <a:pt x="1013" y="123"/>
                </a:lnTo>
                <a:lnTo>
                  <a:pt x="1016" y="123"/>
                </a:lnTo>
                <a:lnTo>
                  <a:pt x="1016" y="123"/>
                </a:lnTo>
                <a:lnTo>
                  <a:pt x="1016" y="123"/>
                </a:lnTo>
                <a:lnTo>
                  <a:pt x="1016" y="123"/>
                </a:lnTo>
                <a:lnTo>
                  <a:pt x="1016" y="123"/>
                </a:lnTo>
                <a:lnTo>
                  <a:pt x="1013" y="125"/>
                </a:lnTo>
                <a:lnTo>
                  <a:pt x="1011" y="125"/>
                </a:lnTo>
                <a:lnTo>
                  <a:pt x="1011" y="127"/>
                </a:lnTo>
                <a:lnTo>
                  <a:pt x="1009" y="127"/>
                </a:lnTo>
                <a:lnTo>
                  <a:pt x="1011" y="127"/>
                </a:lnTo>
                <a:lnTo>
                  <a:pt x="1011" y="127"/>
                </a:lnTo>
                <a:lnTo>
                  <a:pt x="1016" y="127"/>
                </a:lnTo>
                <a:lnTo>
                  <a:pt x="1021" y="127"/>
                </a:lnTo>
                <a:lnTo>
                  <a:pt x="1025" y="127"/>
                </a:lnTo>
                <a:lnTo>
                  <a:pt x="1028" y="127"/>
                </a:lnTo>
                <a:lnTo>
                  <a:pt x="1032" y="127"/>
                </a:lnTo>
                <a:lnTo>
                  <a:pt x="1032" y="127"/>
                </a:lnTo>
                <a:lnTo>
                  <a:pt x="1032" y="127"/>
                </a:lnTo>
                <a:lnTo>
                  <a:pt x="1035" y="127"/>
                </a:lnTo>
                <a:lnTo>
                  <a:pt x="1037" y="127"/>
                </a:lnTo>
                <a:lnTo>
                  <a:pt x="1039" y="127"/>
                </a:lnTo>
                <a:lnTo>
                  <a:pt x="1042" y="127"/>
                </a:lnTo>
                <a:lnTo>
                  <a:pt x="1042" y="127"/>
                </a:lnTo>
                <a:lnTo>
                  <a:pt x="1044" y="127"/>
                </a:lnTo>
                <a:lnTo>
                  <a:pt x="1049" y="127"/>
                </a:lnTo>
                <a:lnTo>
                  <a:pt x="1049" y="127"/>
                </a:lnTo>
                <a:lnTo>
                  <a:pt x="1049" y="127"/>
                </a:lnTo>
                <a:lnTo>
                  <a:pt x="1049" y="125"/>
                </a:lnTo>
                <a:lnTo>
                  <a:pt x="1051" y="125"/>
                </a:lnTo>
                <a:lnTo>
                  <a:pt x="1051" y="127"/>
                </a:lnTo>
                <a:lnTo>
                  <a:pt x="1051" y="127"/>
                </a:lnTo>
                <a:lnTo>
                  <a:pt x="1054" y="127"/>
                </a:lnTo>
                <a:lnTo>
                  <a:pt x="1054" y="127"/>
                </a:lnTo>
                <a:lnTo>
                  <a:pt x="1056" y="125"/>
                </a:lnTo>
                <a:lnTo>
                  <a:pt x="1056" y="125"/>
                </a:lnTo>
                <a:lnTo>
                  <a:pt x="1056" y="127"/>
                </a:lnTo>
                <a:lnTo>
                  <a:pt x="1056" y="127"/>
                </a:lnTo>
                <a:lnTo>
                  <a:pt x="1058" y="127"/>
                </a:lnTo>
                <a:lnTo>
                  <a:pt x="1061" y="127"/>
                </a:lnTo>
                <a:lnTo>
                  <a:pt x="1063" y="127"/>
                </a:lnTo>
                <a:lnTo>
                  <a:pt x="1070" y="127"/>
                </a:lnTo>
                <a:lnTo>
                  <a:pt x="1073" y="127"/>
                </a:lnTo>
                <a:lnTo>
                  <a:pt x="1075" y="127"/>
                </a:lnTo>
                <a:lnTo>
                  <a:pt x="1077" y="125"/>
                </a:lnTo>
                <a:lnTo>
                  <a:pt x="1077" y="125"/>
                </a:lnTo>
                <a:lnTo>
                  <a:pt x="1080" y="123"/>
                </a:lnTo>
                <a:lnTo>
                  <a:pt x="1080" y="123"/>
                </a:lnTo>
                <a:lnTo>
                  <a:pt x="1080" y="123"/>
                </a:lnTo>
                <a:lnTo>
                  <a:pt x="1080" y="123"/>
                </a:lnTo>
                <a:lnTo>
                  <a:pt x="1080" y="120"/>
                </a:lnTo>
                <a:lnTo>
                  <a:pt x="1080" y="120"/>
                </a:lnTo>
                <a:lnTo>
                  <a:pt x="1080" y="120"/>
                </a:lnTo>
                <a:lnTo>
                  <a:pt x="1082" y="123"/>
                </a:lnTo>
                <a:lnTo>
                  <a:pt x="1082" y="123"/>
                </a:lnTo>
                <a:lnTo>
                  <a:pt x="1084" y="123"/>
                </a:lnTo>
                <a:lnTo>
                  <a:pt x="1082" y="123"/>
                </a:lnTo>
                <a:lnTo>
                  <a:pt x="1082" y="123"/>
                </a:lnTo>
                <a:lnTo>
                  <a:pt x="1082" y="125"/>
                </a:lnTo>
                <a:lnTo>
                  <a:pt x="1082" y="125"/>
                </a:lnTo>
                <a:lnTo>
                  <a:pt x="1082" y="127"/>
                </a:lnTo>
                <a:lnTo>
                  <a:pt x="1082" y="127"/>
                </a:lnTo>
                <a:lnTo>
                  <a:pt x="1084" y="127"/>
                </a:lnTo>
                <a:lnTo>
                  <a:pt x="1084" y="127"/>
                </a:lnTo>
                <a:lnTo>
                  <a:pt x="1087" y="127"/>
                </a:lnTo>
                <a:lnTo>
                  <a:pt x="1091" y="127"/>
                </a:lnTo>
                <a:lnTo>
                  <a:pt x="1091" y="127"/>
                </a:lnTo>
                <a:lnTo>
                  <a:pt x="1094" y="127"/>
                </a:lnTo>
                <a:lnTo>
                  <a:pt x="1096" y="127"/>
                </a:lnTo>
                <a:lnTo>
                  <a:pt x="1101" y="127"/>
                </a:lnTo>
                <a:lnTo>
                  <a:pt x="1103" y="127"/>
                </a:lnTo>
                <a:lnTo>
                  <a:pt x="1115" y="127"/>
                </a:lnTo>
                <a:lnTo>
                  <a:pt x="1115" y="127"/>
                </a:lnTo>
                <a:lnTo>
                  <a:pt x="1117" y="125"/>
                </a:lnTo>
                <a:lnTo>
                  <a:pt x="1117" y="125"/>
                </a:lnTo>
                <a:lnTo>
                  <a:pt x="1120" y="123"/>
                </a:lnTo>
                <a:lnTo>
                  <a:pt x="1120" y="123"/>
                </a:lnTo>
                <a:lnTo>
                  <a:pt x="1120" y="123"/>
                </a:lnTo>
                <a:lnTo>
                  <a:pt x="1120" y="123"/>
                </a:lnTo>
                <a:lnTo>
                  <a:pt x="1120" y="120"/>
                </a:lnTo>
                <a:lnTo>
                  <a:pt x="1120" y="120"/>
                </a:lnTo>
                <a:lnTo>
                  <a:pt x="1120" y="120"/>
                </a:lnTo>
                <a:lnTo>
                  <a:pt x="1122" y="120"/>
                </a:lnTo>
                <a:lnTo>
                  <a:pt x="1124" y="123"/>
                </a:lnTo>
                <a:lnTo>
                  <a:pt x="1129" y="120"/>
                </a:lnTo>
                <a:lnTo>
                  <a:pt x="1132" y="120"/>
                </a:lnTo>
                <a:lnTo>
                  <a:pt x="1132" y="120"/>
                </a:lnTo>
                <a:lnTo>
                  <a:pt x="1132" y="120"/>
                </a:lnTo>
                <a:lnTo>
                  <a:pt x="1129" y="118"/>
                </a:lnTo>
                <a:lnTo>
                  <a:pt x="1129" y="118"/>
                </a:lnTo>
                <a:lnTo>
                  <a:pt x="1124" y="120"/>
                </a:lnTo>
                <a:lnTo>
                  <a:pt x="1124" y="120"/>
                </a:lnTo>
                <a:lnTo>
                  <a:pt x="1122" y="120"/>
                </a:lnTo>
                <a:lnTo>
                  <a:pt x="1122" y="118"/>
                </a:lnTo>
                <a:lnTo>
                  <a:pt x="1122" y="118"/>
                </a:lnTo>
                <a:lnTo>
                  <a:pt x="1127" y="118"/>
                </a:lnTo>
                <a:lnTo>
                  <a:pt x="1134" y="115"/>
                </a:lnTo>
                <a:lnTo>
                  <a:pt x="1136" y="115"/>
                </a:lnTo>
                <a:lnTo>
                  <a:pt x="1136" y="115"/>
                </a:lnTo>
                <a:lnTo>
                  <a:pt x="1136" y="113"/>
                </a:lnTo>
                <a:lnTo>
                  <a:pt x="1136" y="111"/>
                </a:lnTo>
                <a:lnTo>
                  <a:pt x="1136" y="111"/>
                </a:lnTo>
                <a:lnTo>
                  <a:pt x="1132" y="111"/>
                </a:lnTo>
                <a:lnTo>
                  <a:pt x="1129" y="111"/>
                </a:lnTo>
                <a:lnTo>
                  <a:pt x="1129" y="111"/>
                </a:lnTo>
                <a:lnTo>
                  <a:pt x="1134" y="111"/>
                </a:lnTo>
                <a:lnTo>
                  <a:pt x="1134" y="111"/>
                </a:lnTo>
                <a:lnTo>
                  <a:pt x="1134" y="111"/>
                </a:lnTo>
                <a:lnTo>
                  <a:pt x="1132" y="108"/>
                </a:lnTo>
                <a:lnTo>
                  <a:pt x="1129" y="108"/>
                </a:lnTo>
                <a:lnTo>
                  <a:pt x="1124" y="108"/>
                </a:lnTo>
                <a:lnTo>
                  <a:pt x="1122" y="108"/>
                </a:lnTo>
                <a:lnTo>
                  <a:pt x="1122" y="108"/>
                </a:lnTo>
                <a:lnTo>
                  <a:pt x="1122" y="108"/>
                </a:lnTo>
                <a:lnTo>
                  <a:pt x="1124" y="108"/>
                </a:lnTo>
                <a:lnTo>
                  <a:pt x="1122" y="106"/>
                </a:lnTo>
                <a:lnTo>
                  <a:pt x="1117" y="106"/>
                </a:lnTo>
                <a:lnTo>
                  <a:pt x="1113" y="106"/>
                </a:lnTo>
                <a:lnTo>
                  <a:pt x="1110" y="106"/>
                </a:lnTo>
                <a:lnTo>
                  <a:pt x="1108" y="106"/>
                </a:lnTo>
                <a:lnTo>
                  <a:pt x="1101" y="106"/>
                </a:lnTo>
                <a:lnTo>
                  <a:pt x="1098" y="106"/>
                </a:lnTo>
                <a:lnTo>
                  <a:pt x="1094" y="106"/>
                </a:lnTo>
                <a:lnTo>
                  <a:pt x="1091" y="106"/>
                </a:lnTo>
                <a:lnTo>
                  <a:pt x="1089" y="106"/>
                </a:lnTo>
                <a:lnTo>
                  <a:pt x="1087" y="106"/>
                </a:lnTo>
                <a:lnTo>
                  <a:pt x="1080" y="108"/>
                </a:lnTo>
                <a:lnTo>
                  <a:pt x="1077" y="108"/>
                </a:lnTo>
                <a:lnTo>
                  <a:pt x="1075" y="108"/>
                </a:lnTo>
                <a:lnTo>
                  <a:pt x="1068" y="111"/>
                </a:lnTo>
                <a:lnTo>
                  <a:pt x="1065" y="111"/>
                </a:lnTo>
                <a:lnTo>
                  <a:pt x="1061" y="111"/>
                </a:lnTo>
                <a:lnTo>
                  <a:pt x="1058" y="111"/>
                </a:lnTo>
                <a:lnTo>
                  <a:pt x="1058" y="113"/>
                </a:lnTo>
                <a:lnTo>
                  <a:pt x="1058" y="113"/>
                </a:lnTo>
                <a:lnTo>
                  <a:pt x="1054" y="113"/>
                </a:lnTo>
                <a:lnTo>
                  <a:pt x="1054" y="113"/>
                </a:lnTo>
                <a:lnTo>
                  <a:pt x="1051" y="111"/>
                </a:lnTo>
                <a:lnTo>
                  <a:pt x="1049" y="111"/>
                </a:lnTo>
                <a:lnTo>
                  <a:pt x="1047" y="108"/>
                </a:lnTo>
                <a:lnTo>
                  <a:pt x="1044" y="111"/>
                </a:lnTo>
                <a:lnTo>
                  <a:pt x="1039" y="111"/>
                </a:lnTo>
                <a:lnTo>
                  <a:pt x="1039" y="111"/>
                </a:lnTo>
                <a:lnTo>
                  <a:pt x="1039" y="111"/>
                </a:lnTo>
                <a:lnTo>
                  <a:pt x="1039" y="111"/>
                </a:lnTo>
                <a:lnTo>
                  <a:pt x="1032" y="111"/>
                </a:lnTo>
                <a:lnTo>
                  <a:pt x="1030" y="108"/>
                </a:lnTo>
                <a:lnTo>
                  <a:pt x="1030" y="108"/>
                </a:lnTo>
                <a:lnTo>
                  <a:pt x="1028" y="108"/>
                </a:lnTo>
                <a:lnTo>
                  <a:pt x="1028" y="108"/>
                </a:lnTo>
                <a:lnTo>
                  <a:pt x="1025" y="108"/>
                </a:lnTo>
                <a:lnTo>
                  <a:pt x="1025" y="111"/>
                </a:lnTo>
                <a:lnTo>
                  <a:pt x="1025" y="111"/>
                </a:lnTo>
                <a:lnTo>
                  <a:pt x="1025" y="111"/>
                </a:lnTo>
                <a:lnTo>
                  <a:pt x="1023" y="111"/>
                </a:lnTo>
                <a:lnTo>
                  <a:pt x="1023" y="111"/>
                </a:lnTo>
                <a:lnTo>
                  <a:pt x="1023" y="111"/>
                </a:lnTo>
                <a:lnTo>
                  <a:pt x="1021" y="111"/>
                </a:lnTo>
                <a:lnTo>
                  <a:pt x="1018" y="111"/>
                </a:lnTo>
                <a:lnTo>
                  <a:pt x="1016" y="111"/>
                </a:lnTo>
                <a:lnTo>
                  <a:pt x="1016" y="111"/>
                </a:lnTo>
                <a:lnTo>
                  <a:pt x="1021" y="108"/>
                </a:lnTo>
                <a:lnTo>
                  <a:pt x="1023" y="108"/>
                </a:lnTo>
                <a:lnTo>
                  <a:pt x="1023" y="106"/>
                </a:lnTo>
                <a:lnTo>
                  <a:pt x="1025" y="106"/>
                </a:lnTo>
                <a:lnTo>
                  <a:pt x="1023" y="106"/>
                </a:lnTo>
                <a:lnTo>
                  <a:pt x="1023" y="106"/>
                </a:lnTo>
                <a:lnTo>
                  <a:pt x="1021" y="106"/>
                </a:lnTo>
                <a:lnTo>
                  <a:pt x="1021" y="106"/>
                </a:lnTo>
                <a:lnTo>
                  <a:pt x="1021" y="104"/>
                </a:lnTo>
                <a:lnTo>
                  <a:pt x="1021" y="104"/>
                </a:lnTo>
                <a:lnTo>
                  <a:pt x="1018" y="104"/>
                </a:lnTo>
                <a:lnTo>
                  <a:pt x="1018" y="101"/>
                </a:lnTo>
                <a:lnTo>
                  <a:pt x="1016" y="101"/>
                </a:lnTo>
                <a:lnTo>
                  <a:pt x="1011" y="101"/>
                </a:lnTo>
                <a:lnTo>
                  <a:pt x="1011" y="101"/>
                </a:lnTo>
                <a:lnTo>
                  <a:pt x="1009" y="101"/>
                </a:lnTo>
                <a:lnTo>
                  <a:pt x="1006" y="101"/>
                </a:lnTo>
                <a:lnTo>
                  <a:pt x="1006" y="99"/>
                </a:lnTo>
                <a:lnTo>
                  <a:pt x="1009" y="99"/>
                </a:lnTo>
                <a:lnTo>
                  <a:pt x="1013" y="99"/>
                </a:lnTo>
                <a:lnTo>
                  <a:pt x="1018" y="101"/>
                </a:lnTo>
                <a:lnTo>
                  <a:pt x="1030" y="99"/>
                </a:lnTo>
                <a:lnTo>
                  <a:pt x="1032" y="99"/>
                </a:lnTo>
                <a:lnTo>
                  <a:pt x="1032" y="99"/>
                </a:lnTo>
                <a:lnTo>
                  <a:pt x="1035" y="99"/>
                </a:lnTo>
                <a:lnTo>
                  <a:pt x="1035" y="99"/>
                </a:lnTo>
                <a:lnTo>
                  <a:pt x="1016" y="97"/>
                </a:lnTo>
                <a:lnTo>
                  <a:pt x="1011" y="97"/>
                </a:lnTo>
                <a:lnTo>
                  <a:pt x="1011" y="97"/>
                </a:lnTo>
                <a:lnTo>
                  <a:pt x="1011" y="94"/>
                </a:lnTo>
                <a:lnTo>
                  <a:pt x="1011" y="94"/>
                </a:lnTo>
                <a:lnTo>
                  <a:pt x="1013" y="94"/>
                </a:lnTo>
                <a:lnTo>
                  <a:pt x="1013" y="94"/>
                </a:lnTo>
                <a:lnTo>
                  <a:pt x="1018" y="94"/>
                </a:lnTo>
                <a:lnTo>
                  <a:pt x="1021" y="97"/>
                </a:lnTo>
                <a:lnTo>
                  <a:pt x="1023" y="94"/>
                </a:lnTo>
                <a:lnTo>
                  <a:pt x="1023" y="94"/>
                </a:lnTo>
                <a:lnTo>
                  <a:pt x="1023" y="94"/>
                </a:lnTo>
                <a:lnTo>
                  <a:pt x="1021" y="94"/>
                </a:lnTo>
                <a:lnTo>
                  <a:pt x="1018" y="92"/>
                </a:lnTo>
                <a:lnTo>
                  <a:pt x="1016" y="92"/>
                </a:lnTo>
                <a:lnTo>
                  <a:pt x="1013" y="92"/>
                </a:lnTo>
                <a:lnTo>
                  <a:pt x="1011" y="92"/>
                </a:lnTo>
                <a:lnTo>
                  <a:pt x="1002" y="92"/>
                </a:lnTo>
                <a:lnTo>
                  <a:pt x="997" y="94"/>
                </a:lnTo>
                <a:lnTo>
                  <a:pt x="995" y="92"/>
                </a:lnTo>
                <a:lnTo>
                  <a:pt x="985" y="94"/>
                </a:lnTo>
                <a:lnTo>
                  <a:pt x="985" y="97"/>
                </a:lnTo>
                <a:lnTo>
                  <a:pt x="985" y="94"/>
                </a:lnTo>
                <a:lnTo>
                  <a:pt x="987" y="94"/>
                </a:lnTo>
                <a:lnTo>
                  <a:pt x="990" y="94"/>
                </a:lnTo>
                <a:lnTo>
                  <a:pt x="992" y="92"/>
                </a:lnTo>
                <a:lnTo>
                  <a:pt x="992" y="92"/>
                </a:lnTo>
                <a:lnTo>
                  <a:pt x="992" y="92"/>
                </a:lnTo>
                <a:lnTo>
                  <a:pt x="995" y="92"/>
                </a:lnTo>
                <a:lnTo>
                  <a:pt x="995" y="92"/>
                </a:lnTo>
                <a:lnTo>
                  <a:pt x="995" y="90"/>
                </a:lnTo>
                <a:lnTo>
                  <a:pt x="995" y="90"/>
                </a:lnTo>
                <a:lnTo>
                  <a:pt x="992" y="90"/>
                </a:lnTo>
                <a:lnTo>
                  <a:pt x="992" y="90"/>
                </a:lnTo>
                <a:lnTo>
                  <a:pt x="990" y="87"/>
                </a:lnTo>
                <a:lnTo>
                  <a:pt x="990" y="87"/>
                </a:lnTo>
                <a:lnTo>
                  <a:pt x="987" y="90"/>
                </a:lnTo>
                <a:lnTo>
                  <a:pt x="985" y="87"/>
                </a:lnTo>
                <a:lnTo>
                  <a:pt x="980" y="87"/>
                </a:lnTo>
                <a:lnTo>
                  <a:pt x="976" y="87"/>
                </a:lnTo>
                <a:lnTo>
                  <a:pt x="971" y="85"/>
                </a:lnTo>
                <a:lnTo>
                  <a:pt x="969" y="85"/>
                </a:lnTo>
                <a:lnTo>
                  <a:pt x="966" y="87"/>
                </a:lnTo>
                <a:lnTo>
                  <a:pt x="961" y="87"/>
                </a:lnTo>
                <a:lnTo>
                  <a:pt x="959" y="87"/>
                </a:lnTo>
                <a:lnTo>
                  <a:pt x="957" y="87"/>
                </a:lnTo>
                <a:lnTo>
                  <a:pt x="954" y="87"/>
                </a:lnTo>
                <a:lnTo>
                  <a:pt x="954" y="87"/>
                </a:lnTo>
                <a:close/>
                <a:moveTo>
                  <a:pt x="980" y="42"/>
                </a:moveTo>
                <a:lnTo>
                  <a:pt x="985" y="42"/>
                </a:lnTo>
                <a:lnTo>
                  <a:pt x="985" y="45"/>
                </a:lnTo>
                <a:lnTo>
                  <a:pt x="985" y="45"/>
                </a:lnTo>
                <a:lnTo>
                  <a:pt x="985" y="45"/>
                </a:lnTo>
                <a:lnTo>
                  <a:pt x="985" y="45"/>
                </a:lnTo>
                <a:lnTo>
                  <a:pt x="987" y="45"/>
                </a:lnTo>
                <a:lnTo>
                  <a:pt x="990" y="45"/>
                </a:lnTo>
                <a:lnTo>
                  <a:pt x="990" y="45"/>
                </a:lnTo>
                <a:lnTo>
                  <a:pt x="992" y="45"/>
                </a:lnTo>
                <a:lnTo>
                  <a:pt x="992" y="45"/>
                </a:lnTo>
                <a:lnTo>
                  <a:pt x="995" y="42"/>
                </a:lnTo>
                <a:lnTo>
                  <a:pt x="997" y="40"/>
                </a:lnTo>
                <a:lnTo>
                  <a:pt x="997" y="40"/>
                </a:lnTo>
                <a:lnTo>
                  <a:pt x="995" y="40"/>
                </a:lnTo>
                <a:lnTo>
                  <a:pt x="995" y="40"/>
                </a:lnTo>
                <a:lnTo>
                  <a:pt x="992" y="40"/>
                </a:lnTo>
                <a:lnTo>
                  <a:pt x="987" y="40"/>
                </a:lnTo>
                <a:lnTo>
                  <a:pt x="987" y="40"/>
                </a:lnTo>
                <a:lnTo>
                  <a:pt x="983" y="40"/>
                </a:lnTo>
                <a:lnTo>
                  <a:pt x="983" y="40"/>
                </a:lnTo>
                <a:lnTo>
                  <a:pt x="980" y="40"/>
                </a:lnTo>
                <a:lnTo>
                  <a:pt x="980" y="42"/>
                </a:lnTo>
                <a:lnTo>
                  <a:pt x="978" y="42"/>
                </a:lnTo>
                <a:lnTo>
                  <a:pt x="978" y="42"/>
                </a:lnTo>
                <a:lnTo>
                  <a:pt x="980" y="42"/>
                </a:lnTo>
                <a:lnTo>
                  <a:pt x="980" y="42"/>
                </a:lnTo>
                <a:close/>
                <a:moveTo>
                  <a:pt x="971" y="73"/>
                </a:moveTo>
                <a:lnTo>
                  <a:pt x="973" y="73"/>
                </a:lnTo>
                <a:lnTo>
                  <a:pt x="971" y="73"/>
                </a:lnTo>
                <a:lnTo>
                  <a:pt x="971" y="73"/>
                </a:lnTo>
                <a:lnTo>
                  <a:pt x="971" y="73"/>
                </a:lnTo>
                <a:lnTo>
                  <a:pt x="971" y="75"/>
                </a:lnTo>
                <a:lnTo>
                  <a:pt x="973" y="73"/>
                </a:lnTo>
                <a:lnTo>
                  <a:pt x="976" y="73"/>
                </a:lnTo>
                <a:lnTo>
                  <a:pt x="978" y="73"/>
                </a:lnTo>
                <a:lnTo>
                  <a:pt x="983" y="73"/>
                </a:lnTo>
                <a:lnTo>
                  <a:pt x="990" y="73"/>
                </a:lnTo>
                <a:lnTo>
                  <a:pt x="992" y="71"/>
                </a:lnTo>
                <a:lnTo>
                  <a:pt x="992" y="71"/>
                </a:lnTo>
                <a:lnTo>
                  <a:pt x="995" y="71"/>
                </a:lnTo>
                <a:lnTo>
                  <a:pt x="997" y="71"/>
                </a:lnTo>
                <a:lnTo>
                  <a:pt x="1002" y="71"/>
                </a:lnTo>
                <a:lnTo>
                  <a:pt x="1002" y="71"/>
                </a:lnTo>
                <a:lnTo>
                  <a:pt x="1002" y="68"/>
                </a:lnTo>
                <a:lnTo>
                  <a:pt x="1002" y="68"/>
                </a:lnTo>
                <a:lnTo>
                  <a:pt x="999" y="68"/>
                </a:lnTo>
                <a:lnTo>
                  <a:pt x="1002" y="68"/>
                </a:lnTo>
                <a:lnTo>
                  <a:pt x="1004" y="66"/>
                </a:lnTo>
                <a:lnTo>
                  <a:pt x="1006" y="66"/>
                </a:lnTo>
                <a:lnTo>
                  <a:pt x="1006" y="66"/>
                </a:lnTo>
                <a:lnTo>
                  <a:pt x="1006" y="66"/>
                </a:lnTo>
                <a:lnTo>
                  <a:pt x="1006" y="64"/>
                </a:lnTo>
                <a:lnTo>
                  <a:pt x="1004" y="64"/>
                </a:lnTo>
                <a:lnTo>
                  <a:pt x="1002" y="64"/>
                </a:lnTo>
                <a:lnTo>
                  <a:pt x="997" y="64"/>
                </a:lnTo>
                <a:lnTo>
                  <a:pt x="995" y="64"/>
                </a:lnTo>
                <a:lnTo>
                  <a:pt x="995" y="64"/>
                </a:lnTo>
                <a:lnTo>
                  <a:pt x="995" y="64"/>
                </a:lnTo>
                <a:lnTo>
                  <a:pt x="995" y="61"/>
                </a:lnTo>
                <a:lnTo>
                  <a:pt x="995" y="61"/>
                </a:lnTo>
                <a:lnTo>
                  <a:pt x="995" y="61"/>
                </a:lnTo>
                <a:lnTo>
                  <a:pt x="990" y="61"/>
                </a:lnTo>
                <a:lnTo>
                  <a:pt x="987" y="59"/>
                </a:lnTo>
                <a:lnTo>
                  <a:pt x="987" y="59"/>
                </a:lnTo>
                <a:lnTo>
                  <a:pt x="985" y="59"/>
                </a:lnTo>
                <a:lnTo>
                  <a:pt x="978" y="59"/>
                </a:lnTo>
                <a:lnTo>
                  <a:pt x="978" y="59"/>
                </a:lnTo>
                <a:lnTo>
                  <a:pt x="976" y="59"/>
                </a:lnTo>
                <a:lnTo>
                  <a:pt x="973" y="59"/>
                </a:lnTo>
                <a:lnTo>
                  <a:pt x="973" y="61"/>
                </a:lnTo>
                <a:lnTo>
                  <a:pt x="973" y="61"/>
                </a:lnTo>
                <a:lnTo>
                  <a:pt x="973" y="64"/>
                </a:lnTo>
                <a:lnTo>
                  <a:pt x="969" y="64"/>
                </a:lnTo>
                <a:lnTo>
                  <a:pt x="969" y="64"/>
                </a:lnTo>
                <a:lnTo>
                  <a:pt x="969" y="64"/>
                </a:lnTo>
                <a:lnTo>
                  <a:pt x="969" y="64"/>
                </a:lnTo>
                <a:lnTo>
                  <a:pt x="969" y="64"/>
                </a:lnTo>
                <a:lnTo>
                  <a:pt x="969" y="66"/>
                </a:lnTo>
                <a:lnTo>
                  <a:pt x="971" y="66"/>
                </a:lnTo>
                <a:lnTo>
                  <a:pt x="969" y="66"/>
                </a:lnTo>
                <a:lnTo>
                  <a:pt x="971" y="68"/>
                </a:lnTo>
                <a:lnTo>
                  <a:pt x="969" y="68"/>
                </a:lnTo>
                <a:lnTo>
                  <a:pt x="976" y="68"/>
                </a:lnTo>
                <a:lnTo>
                  <a:pt x="978" y="68"/>
                </a:lnTo>
                <a:lnTo>
                  <a:pt x="978" y="68"/>
                </a:lnTo>
                <a:lnTo>
                  <a:pt x="978" y="68"/>
                </a:lnTo>
                <a:lnTo>
                  <a:pt x="976" y="68"/>
                </a:lnTo>
                <a:lnTo>
                  <a:pt x="973" y="71"/>
                </a:lnTo>
                <a:lnTo>
                  <a:pt x="969" y="71"/>
                </a:lnTo>
                <a:lnTo>
                  <a:pt x="969" y="71"/>
                </a:lnTo>
                <a:lnTo>
                  <a:pt x="969" y="71"/>
                </a:lnTo>
                <a:lnTo>
                  <a:pt x="969" y="71"/>
                </a:lnTo>
                <a:lnTo>
                  <a:pt x="971" y="73"/>
                </a:lnTo>
                <a:close/>
                <a:moveTo>
                  <a:pt x="893" y="94"/>
                </a:moveTo>
                <a:lnTo>
                  <a:pt x="900" y="92"/>
                </a:lnTo>
                <a:lnTo>
                  <a:pt x="907" y="92"/>
                </a:lnTo>
                <a:lnTo>
                  <a:pt x="905" y="92"/>
                </a:lnTo>
                <a:lnTo>
                  <a:pt x="905" y="92"/>
                </a:lnTo>
                <a:lnTo>
                  <a:pt x="900" y="92"/>
                </a:lnTo>
                <a:lnTo>
                  <a:pt x="900" y="92"/>
                </a:lnTo>
                <a:lnTo>
                  <a:pt x="895" y="92"/>
                </a:lnTo>
                <a:lnTo>
                  <a:pt x="891" y="92"/>
                </a:lnTo>
                <a:lnTo>
                  <a:pt x="888" y="94"/>
                </a:lnTo>
                <a:lnTo>
                  <a:pt x="888" y="94"/>
                </a:lnTo>
                <a:lnTo>
                  <a:pt x="888" y="94"/>
                </a:lnTo>
                <a:lnTo>
                  <a:pt x="893" y="94"/>
                </a:lnTo>
                <a:close/>
                <a:moveTo>
                  <a:pt x="765" y="208"/>
                </a:moveTo>
                <a:lnTo>
                  <a:pt x="768" y="203"/>
                </a:lnTo>
                <a:lnTo>
                  <a:pt x="768" y="203"/>
                </a:lnTo>
                <a:lnTo>
                  <a:pt x="768" y="203"/>
                </a:lnTo>
                <a:lnTo>
                  <a:pt x="768" y="203"/>
                </a:lnTo>
                <a:lnTo>
                  <a:pt x="768" y="203"/>
                </a:lnTo>
                <a:lnTo>
                  <a:pt x="763" y="203"/>
                </a:lnTo>
                <a:lnTo>
                  <a:pt x="763" y="201"/>
                </a:lnTo>
                <a:lnTo>
                  <a:pt x="763" y="201"/>
                </a:lnTo>
                <a:lnTo>
                  <a:pt x="763" y="201"/>
                </a:lnTo>
                <a:lnTo>
                  <a:pt x="763" y="201"/>
                </a:lnTo>
                <a:lnTo>
                  <a:pt x="763" y="201"/>
                </a:lnTo>
                <a:lnTo>
                  <a:pt x="761" y="201"/>
                </a:lnTo>
                <a:lnTo>
                  <a:pt x="758" y="201"/>
                </a:lnTo>
                <a:lnTo>
                  <a:pt x="756" y="198"/>
                </a:lnTo>
                <a:lnTo>
                  <a:pt x="754" y="196"/>
                </a:lnTo>
                <a:lnTo>
                  <a:pt x="754" y="196"/>
                </a:lnTo>
                <a:lnTo>
                  <a:pt x="751" y="193"/>
                </a:lnTo>
                <a:lnTo>
                  <a:pt x="751" y="193"/>
                </a:lnTo>
                <a:lnTo>
                  <a:pt x="751" y="193"/>
                </a:lnTo>
                <a:lnTo>
                  <a:pt x="751" y="196"/>
                </a:lnTo>
                <a:lnTo>
                  <a:pt x="749" y="196"/>
                </a:lnTo>
                <a:lnTo>
                  <a:pt x="749" y="196"/>
                </a:lnTo>
                <a:lnTo>
                  <a:pt x="749" y="196"/>
                </a:lnTo>
                <a:lnTo>
                  <a:pt x="749" y="196"/>
                </a:lnTo>
                <a:lnTo>
                  <a:pt x="749" y="196"/>
                </a:lnTo>
                <a:lnTo>
                  <a:pt x="747" y="193"/>
                </a:lnTo>
                <a:lnTo>
                  <a:pt x="744" y="193"/>
                </a:lnTo>
                <a:lnTo>
                  <a:pt x="742" y="191"/>
                </a:lnTo>
                <a:lnTo>
                  <a:pt x="742" y="191"/>
                </a:lnTo>
                <a:lnTo>
                  <a:pt x="742" y="189"/>
                </a:lnTo>
                <a:lnTo>
                  <a:pt x="739" y="186"/>
                </a:lnTo>
                <a:lnTo>
                  <a:pt x="739" y="186"/>
                </a:lnTo>
                <a:lnTo>
                  <a:pt x="739" y="184"/>
                </a:lnTo>
                <a:lnTo>
                  <a:pt x="744" y="182"/>
                </a:lnTo>
                <a:lnTo>
                  <a:pt x="747" y="182"/>
                </a:lnTo>
                <a:lnTo>
                  <a:pt x="747" y="182"/>
                </a:lnTo>
                <a:lnTo>
                  <a:pt x="749" y="179"/>
                </a:lnTo>
                <a:lnTo>
                  <a:pt x="749" y="179"/>
                </a:lnTo>
                <a:lnTo>
                  <a:pt x="749" y="179"/>
                </a:lnTo>
                <a:lnTo>
                  <a:pt x="749" y="179"/>
                </a:lnTo>
                <a:lnTo>
                  <a:pt x="751" y="177"/>
                </a:lnTo>
                <a:lnTo>
                  <a:pt x="751" y="175"/>
                </a:lnTo>
                <a:lnTo>
                  <a:pt x="751" y="172"/>
                </a:lnTo>
                <a:lnTo>
                  <a:pt x="751" y="172"/>
                </a:lnTo>
                <a:lnTo>
                  <a:pt x="754" y="170"/>
                </a:lnTo>
                <a:lnTo>
                  <a:pt x="756" y="163"/>
                </a:lnTo>
                <a:lnTo>
                  <a:pt x="756" y="163"/>
                </a:lnTo>
                <a:lnTo>
                  <a:pt x="758" y="160"/>
                </a:lnTo>
                <a:lnTo>
                  <a:pt x="758" y="158"/>
                </a:lnTo>
                <a:lnTo>
                  <a:pt x="761" y="158"/>
                </a:lnTo>
                <a:lnTo>
                  <a:pt x="761" y="158"/>
                </a:lnTo>
                <a:lnTo>
                  <a:pt x="761" y="158"/>
                </a:lnTo>
                <a:lnTo>
                  <a:pt x="761" y="156"/>
                </a:lnTo>
                <a:lnTo>
                  <a:pt x="761" y="156"/>
                </a:lnTo>
                <a:lnTo>
                  <a:pt x="761" y="156"/>
                </a:lnTo>
                <a:lnTo>
                  <a:pt x="761" y="153"/>
                </a:lnTo>
                <a:lnTo>
                  <a:pt x="761" y="153"/>
                </a:lnTo>
                <a:lnTo>
                  <a:pt x="758" y="151"/>
                </a:lnTo>
                <a:lnTo>
                  <a:pt x="756" y="149"/>
                </a:lnTo>
                <a:lnTo>
                  <a:pt x="754" y="149"/>
                </a:lnTo>
                <a:lnTo>
                  <a:pt x="751" y="149"/>
                </a:lnTo>
                <a:lnTo>
                  <a:pt x="749" y="149"/>
                </a:lnTo>
                <a:lnTo>
                  <a:pt x="749" y="149"/>
                </a:lnTo>
                <a:lnTo>
                  <a:pt x="747" y="149"/>
                </a:lnTo>
                <a:lnTo>
                  <a:pt x="744" y="149"/>
                </a:lnTo>
                <a:lnTo>
                  <a:pt x="742" y="146"/>
                </a:lnTo>
                <a:lnTo>
                  <a:pt x="739" y="146"/>
                </a:lnTo>
                <a:lnTo>
                  <a:pt x="737" y="149"/>
                </a:lnTo>
                <a:lnTo>
                  <a:pt x="737" y="149"/>
                </a:lnTo>
                <a:lnTo>
                  <a:pt x="737" y="149"/>
                </a:lnTo>
                <a:lnTo>
                  <a:pt x="737" y="149"/>
                </a:lnTo>
                <a:lnTo>
                  <a:pt x="737" y="149"/>
                </a:lnTo>
                <a:lnTo>
                  <a:pt x="735" y="149"/>
                </a:lnTo>
                <a:lnTo>
                  <a:pt x="732" y="149"/>
                </a:lnTo>
                <a:lnTo>
                  <a:pt x="732" y="151"/>
                </a:lnTo>
                <a:lnTo>
                  <a:pt x="732" y="151"/>
                </a:lnTo>
                <a:lnTo>
                  <a:pt x="725" y="158"/>
                </a:lnTo>
                <a:lnTo>
                  <a:pt x="725" y="160"/>
                </a:lnTo>
                <a:lnTo>
                  <a:pt x="725" y="160"/>
                </a:lnTo>
                <a:lnTo>
                  <a:pt x="723" y="160"/>
                </a:lnTo>
                <a:lnTo>
                  <a:pt x="723" y="160"/>
                </a:lnTo>
                <a:lnTo>
                  <a:pt x="723" y="163"/>
                </a:lnTo>
                <a:lnTo>
                  <a:pt x="723" y="163"/>
                </a:lnTo>
                <a:lnTo>
                  <a:pt x="721" y="163"/>
                </a:lnTo>
                <a:lnTo>
                  <a:pt x="721" y="165"/>
                </a:lnTo>
                <a:lnTo>
                  <a:pt x="718" y="167"/>
                </a:lnTo>
                <a:lnTo>
                  <a:pt x="718" y="170"/>
                </a:lnTo>
                <a:lnTo>
                  <a:pt x="718" y="172"/>
                </a:lnTo>
                <a:lnTo>
                  <a:pt x="718" y="172"/>
                </a:lnTo>
                <a:lnTo>
                  <a:pt x="718" y="172"/>
                </a:lnTo>
                <a:lnTo>
                  <a:pt x="718" y="172"/>
                </a:lnTo>
                <a:lnTo>
                  <a:pt x="718" y="172"/>
                </a:lnTo>
                <a:lnTo>
                  <a:pt x="718" y="172"/>
                </a:lnTo>
                <a:lnTo>
                  <a:pt x="711" y="175"/>
                </a:lnTo>
                <a:lnTo>
                  <a:pt x="709" y="175"/>
                </a:lnTo>
                <a:lnTo>
                  <a:pt x="709" y="177"/>
                </a:lnTo>
                <a:lnTo>
                  <a:pt x="706" y="177"/>
                </a:lnTo>
                <a:lnTo>
                  <a:pt x="706" y="177"/>
                </a:lnTo>
                <a:lnTo>
                  <a:pt x="706" y="175"/>
                </a:lnTo>
                <a:lnTo>
                  <a:pt x="704" y="175"/>
                </a:lnTo>
                <a:lnTo>
                  <a:pt x="704" y="175"/>
                </a:lnTo>
                <a:lnTo>
                  <a:pt x="704" y="175"/>
                </a:lnTo>
                <a:lnTo>
                  <a:pt x="706" y="172"/>
                </a:lnTo>
                <a:lnTo>
                  <a:pt x="709" y="167"/>
                </a:lnTo>
                <a:lnTo>
                  <a:pt x="711" y="165"/>
                </a:lnTo>
                <a:lnTo>
                  <a:pt x="711" y="163"/>
                </a:lnTo>
                <a:lnTo>
                  <a:pt x="713" y="160"/>
                </a:lnTo>
                <a:lnTo>
                  <a:pt x="713" y="160"/>
                </a:lnTo>
                <a:lnTo>
                  <a:pt x="713" y="160"/>
                </a:lnTo>
                <a:lnTo>
                  <a:pt x="711" y="160"/>
                </a:lnTo>
                <a:lnTo>
                  <a:pt x="711" y="160"/>
                </a:lnTo>
                <a:lnTo>
                  <a:pt x="711" y="158"/>
                </a:lnTo>
                <a:lnTo>
                  <a:pt x="713" y="158"/>
                </a:lnTo>
                <a:lnTo>
                  <a:pt x="713" y="158"/>
                </a:lnTo>
                <a:lnTo>
                  <a:pt x="711" y="158"/>
                </a:lnTo>
                <a:lnTo>
                  <a:pt x="711" y="158"/>
                </a:lnTo>
                <a:lnTo>
                  <a:pt x="711" y="156"/>
                </a:lnTo>
                <a:lnTo>
                  <a:pt x="709" y="156"/>
                </a:lnTo>
                <a:lnTo>
                  <a:pt x="709" y="156"/>
                </a:lnTo>
                <a:lnTo>
                  <a:pt x="706" y="153"/>
                </a:lnTo>
                <a:lnTo>
                  <a:pt x="704" y="153"/>
                </a:lnTo>
                <a:lnTo>
                  <a:pt x="699" y="153"/>
                </a:lnTo>
                <a:lnTo>
                  <a:pt x="697" y="153"/>
                </a:lnTo>
                <a:lnTo>
                  <a:pt x="697" y="153"/>
                </a:lnTo>
                <a:lnTo>
                  <a:pt x="697" y="156"/>
                </a:lnTo>
                <a:lnTo>
                  <a:pt x="699" y="156"/>
                </a:lnTo>
                <a:lnTo>
                  <a:pt x="699" y="156"/>
                </a:lnTo>
                <a:lnTo>
                  <a:pt x="697" y="158"/>
                </a:lnTo>
                <a:lnTo>
                  <a:pt x="697" y="158"/>
                </a:lnTo>
                <a:lnTo>
                  <a:pt x="692" y="158"/>
                </a:lnTo>
                <a:lnTo>
                  <a:pt x="692" y="160"/>
                </a:lnTo>
                <a:lnTo>
                  <a:pt x="687" y="160"/>
                </a:lnTo>
                <a:lnTo>
                  <a:pt x="683" y="163"/>
                </a:lnTo>
                <a:lnTo>
                  <a:pt x="678" y="163"/>
                </a:lnTo>
                <a:lnTo>
                  <a:pt x="678" y="163"/>
                </a:lnTo>
                <a:lnTo>
                  <a:pt x="676" y="163"/>
                </a:lnTo>
                <a:lnTo>
                  <a:pt x="678" y="163"/>
                </a:lnTo>
                <a:lnTo>
                  <a:pt x="678" y="163"/>
                </a:lnTo>
                <a:lnTo>
                  <a:pt x="678" y="163"/>
                </a:lnTo>
                <a:lnTo>
                  <a:pt x="678" y="163"/>
                </a:lnTo>
                <a:lnTo>
                  <a:pt x="678" y="163"/>
                </a:lnTo>
                <a:lnTo>
                  <a:pt x="678" y="163"/>
                </a:lnTo>
                <a:lnTo>
                  <a:pt x="676" y="163"/>
                </a:lnTo>
                <a:lnTo>
                  <a:pt x="673" y="163"/>
                </a:lnTo>
                <a:lnTo>
                  <a:pt x="671" y="165"/>
                </a:lnTo>
                <a:lnTo>
                  <a:pt x="671" y="165"/>
                </a:lnTo>
                <a:lnTo>
                  <a:pt x="669" y="163"/>
                </a:lnTo>
                <a:lnTo>
                  <a:pt x="671" y="163"/>
                </a:lnTo>
                <a:lnTo>
                  <a:pt x="673" y="163"/>
                </a:lnTo>
                <a:lnTo>
                  <a:pt x="680" y="160"/>
                </a:lnTo>
                <a:lnTo>
                  <a:pt x="683" y="158"/>
                </a:lnTo>
                <a:lnTo>
                  <a:pt x="685" y="158"/>
                </a:lnTo>
                <a:lnTo>
                  <a:pt x="683" y="156"/>
                </a:lnTo>
                <a:lnTo>
                  <a:pt x="678" y="156"/>
                </a:lnTo>
                <a:lnTo>
                  <a:pt x="673" y="153"/>
                </a:lnTo>
                <a:lnTo>
                  <a:pt x="671" y="153"/>
                </a:lnTo>
                <a:lnTo>
                  <a:pt x="666" y="153"/>
                </a:lnTo>
                <a:lnTo>
                  <a:pt x="664" y="153"/>
                </a:lnTo>
                <a:lnTo>
                  <a:pt x="664" y="153"/>
                </a:lnTo>
                <a:lnTo>
                  <a:pt x="659" y="156"/>
                </a:lnTo>
                <a:lnTo>
                  <a:pt x="657" y="156"/>
                </a:lnTo>
                <a:lnTo>
                  <a:pt x="657" y="158"/>
                </a:lnTo>
                <a:lnTo>
                  <a:pt x="654" y="158"/>
                </a:lnTo>
                <a:lnTo>
                  <a:pt x="654" y="158"/>
                </a:lnTo>
                <a:lnTo>
                  <a:pt x="652" y="158"/>
                </a:lnTo>
                <a:lnTo>
                  <a:pt x="652" y="158"/>
                </a:lnTo>
                <a:lnTo>
                  <a:pt x="652" y="158"/>
                </a:lnTo>
                <a:lnTo>
                  <a:pt x="647" y="158"/>
                </a:lnTo>
                <a:lnTo>
                  <a:pt x="645" y="158"/>
                </a:lnTo>
                <a:lnTo>
                  <a:pt x="643" y="160"/>
                </a:lnTo>
                <a:lnTo>
                  <a:pt x="640" y="160"/>
                </a:lnTo>
                <a:lnTo>
                  <a:pt x="640" y="160"/>
                </a:lnTo>
                <a:lnTo>
                  <a:pt x="640" y="158"/>
                </a:lnTo>
                <a:lnTo>
                  <a:pt x="645" y="158"/>
                </a:lnTo>
                <a:lnTo>
                  <a:pt x="647" y="156"/>
                </a:lnTo>
                <a:lnTo>
                  <a:pt x="650" y="156"/>
                </a:lnTo>
                <a:lnTo>
                  <a:pt x="652" y="153"/>
                </a:lnTo>
                <a:lnTo>
                  <a:pt x="652" y="153"/>
                </a:lnTo>
                <a:lnTo>
                  <a:pt x="654" y="153"/>
                </a:lnTo>
                <a:lnTo>
                  <a:pt x="654" y="151"/>
                </a:lnTo>
                <a:lnTo>
                  <a:pt x="657" y="149"/>
                </a:lnTo>
                <a:lnTo>
                  <a:pt x="659" y="149"/>
                </a:lnTo>
                <a:lnTo>
                  <a:pt x="659" y="149"/>
                </a:lnTo>
                <a:lnTo>
                  <a:pt x="659" y="149"/>
                </a:lnTo>
                <a:lnTo>
                  <a:pt x="657" y="146"/>
                </a:lnTo>
                <a:lnTo>
                  <a:pt x="654" y="146"/>
                </a:lnTo>
                <a:lnTo>
                  <a:pt x="640" y="149"/>
                </a:lnTo>
                <a:lnTo>
                  <a:pt x="624" y="151"/>
                </a:lnTo>
                <a:lnTo>
                  <a:pt x="617" y="153"/>
                </a:lnTo>
                <a:lnTo>
                  <a:pt x="612" y="153"/>
                </a:lnTo>
                <a:lnTo>
                  <a:pt x="605" y="156"/>
                </a:lnTo>
                <a:lnTo>
                  <a:pt x="593" y="158"/>
                </a:lnTo>
                <a:lnTo>
                  <a:pt x="588" y="160"/>
                </a:lnTo>
                <a:lnTo>
                  <a:pt x="586" y="163"/>
                </a:lnTo>
                <a:lnTo>
                  <a:pt x="584" y="163"/>
                </a:lnTo>
                <a:lnTo>
                  <a:pt x="584" y="163"/>
                </a:lnTo>
                <a:lnTo>
                  <a:pt x="584" y="163"/>
                </a:lnTo>
                <a:lnTo>
                  <a:pt x="586" y="165"/>
                </a:lnTo>
                <a:lnTo>
                  <a:pt x="586" y="165"/>
                </a:lnTo>
                <a:lnTo>
                  <a:pt x="584" y="165"/>
                </a:lnTo>
                <a:lnTo>
                  <a:pt x="581" y="165"/>
                </a:lnTo>
                <a:lnTo>
                  <a:pt x="576" y="167"/>
                </a:lnTo>
                <a:lnTo>
                  <a:pt x="569" y="170"/>
                </a:lnTo>
                <a:lnTo>
                  <a:pt x="569" y="170"/>
                </a:lnTo>
                <a:lnTo>
                  <a:pt x="567" y="172"/>
                </a:lnTo>
                <a:lnTo>
                  <a:pt x="565" y="172"/>
                </a:lnTo>
                <a:lnTo>
                  <a:pt x="562" y="175"/>
                </a:lnTo>
                <a:lnTo>
                  <a:pt x="562" y="175"/>
                </a:lnTo>
                <a:lnTo>
                  <a:pt x="562" y="175"/>
                </a:lnTo>
                <a:lnTo>
                  <a:pt x="567" y="177"/>
                </a:lnTo>
                <a:lnTo>
                  <a:pt x="569" y="177"/>
                </a:lnTo>
                <a:lnTo>
                  <a:pt x="576" y="175"/>
                </a:lnTo>
                <a:lnTo>
                  <a:pt x="576" y="175"/>
                </a:lnTo>
                <a:lnTo>
                  <a:pt x="574" y="177"/>
                </a:lnTo>
                <a:lnTo>
                  <a:pt x="569" y="177"/>
                </a:lnTo>
                <a:lnTo>
                  <a:pt x="567" y="179"/>
                </a:lnTo>
                <a:lnTo>
                  <a:pt x="567" y="179"/>
                </a:lnTo>
                <a:lnTo>
                  <a:pt x="567" y="179"/>
                </a:lnTo>
                <a:lnTo>
                  <a:pt x="569" y="179"/>
                </a:lnTo>
                <a:lnTo>
                  <a:pt x="572" y="179"/>
                </a:lnTo>
                <a:lnTo>
                  <a:pt x="579" y="179"/>
                </a:lnTo>
                <a:lnTo>
                  <a:pt x="586" y="179"/>
                </a:lnTo>
                <a:lnTo>
                  <a:pt x="602" y="177"/>
                </a:lnTo>
                <a:lnTo>
                  <a:pt x="607" y="179"/>
                </a:lnTo>
                <a:lnTo>
                  <a:pt x="607" y="179"/>
                </a:lnTo>
                <a:lnTo>
                  <a:pt x="605" y="179"/>
                </a:lnTo>
                <a:lnTo>
                  <a:pt x="602" y="179"/>
                </a:lnTo>
                <a:lnTo>
                  <a:pt x="600" y="179"/>
                </a:lnTo>
                <a:lnTo>
                  <a:pt x="598" y="179"/>
                </a:lnTo>
                <a:lnTo>
                  <a:pt x="595" y="179"/>
                </a:lnTo>
                <a:lnTo>
                  <a:pt x="595" y="179"/>
                </a:lnTo>
                <a:lnTo>
                  <a:pt x="595" y="179"/>
                </a:lnTo>
                <a:lnTo>
                  <a:pt x="595" y="179"/>
                </a:lnTo>
                <a:lnTo>
                  <a:pt x="593" y="182"/>
                </a:lnTo>
                <a:lnTo>
                  <a:pt x="591" y="182"/>
                </a:lnTo>
                <a:lnTo>
                  <a:pt x="588" y="182"/>
                </a:lnTo>
                <a:lnTo>
                  <a:pt x="581" y="182"/>
                </a:lnTo>
                <a:lnTo>
                  <a:pt x="574" y="184"/>
                </a:lnTo>
                <a:lnTo>
                  <a:pt x="567" y="184"/>
                </a:lnTo>
                <a:lnTo>
                  <a:pt x="565" y="184"/>
                </a:lnTo>
                <a:lnTo>
                  <a:pt x="558" y="186"/>
                </a:lnTo>
                <a:lnTo>
                  <a:pt x="555" y="186"/>
                </a:lnTo>
                <a:lnTo>
                  <a:pt x="555" y="189"/>
                </a:lnTo>
                <a:lnTo>
                  <a:pt x="555" y="189"/>
                </a:lnTo>
                <a:lnTo>
                  <a:pt x="558" y="193"/>
                </a:lnTo>
                <a:lnTo>
                  <a:pt x="565" y="193"/>
                </a:lnTo>
                <a:lnTo>
                  <a:pt x="574" y="193"/>
                </a:lnTo>
                <a:lnTo>
                  <a:pt x="576" y="193"/>
                </a:lnTo>
                <a:lnTo>
                  <a:pt x="576" y="193"/>
                </a:lnTo>
                <a:lnTo>
                  <a:pt x="579" y="193"/>
                </a:lnTo>
                <a:lnTo>
                  <a:pt x="588" y="193"/>
                </a:lnTo>
                <a:lnTo>
                  <a:pt x="595" y="193"/>
                </a:lnTo>
                <a:lnTo>
                  <a:pt x="598" y="193"/>
                </a:lnTo>
                <a:lnTo>
                  <a:pt x="602" y="193"/>
                </a:lnTo>
                <a:lnTo>
                  <a:pt x="602" y="193"/>
                </a:lnTo>
                <a:lnTo>
                  <a:pt x="607" y="193"/>
                </a:lnTo>
                <a:lnTo>
                  <a:pt x="610" y="193"/>
                </a:lnTo>
                <a:lnTo>
                  <a:pt x="614" y="193"/>
                </a:lnTo>
                <a:lnTo>
                  <a:pt x="617" y="193"/>
                </a:lnTo>
                <a:lnTo>
                  <a:pt x="626" y="196"/>
                </a:lnTo>
                <a:lnTo>
                  <a:pt x="631" y="198"/>
                </a:lnTo>
                <a:lnTo>
                  <a:pt x="631" y="198"/>
                </a:lnTo>
                <a:lnTo>
                  <a:pt x="628" y="201"/>
                </a:lnTo>
                <a:lnTo>
                  <a:pt x="628" y="201"/>
                </a:lnTo>
                <a:lnTo>
                  <a:pt x="624" y="201"/>
                </a:lnTo>
                <a:lnTo>
                  <a:pt x="621" y="201"/>
                </a:lnTo>
                <a:lnTo>
                  <a:pt x="617" y="201"/>
                </a:lnTo>
                <a:lnTo>
                  <a:pt x="617" y="201"/>
                </a:lnTo>
                <a:lnTo>
                  <a:pt x="610" y="201"/>
                </a:lnTo>
                <a:lnTo>
                  <a:pt x="602" y="201"/>
                </a:lnTo>
                <a:lnTo>
                  <a:pt x="600" y="201"/>
                </a:lnTo>
                <a:lnTo>
                  <a:pt x="598" y="198"/>
                </a:lnTo>
                <a:lnTo>
                  <a:pt x="591" y="198"/>
                </a:lnTo>
                <a:lnTo>
                  <a:pt x="579" y="201"/>
                </a:lnTo>
                <a:lnTo>
                  <a:pt x="562" y="201"/>
                </a:lnTo>
                <a:lnTo>
                  <a:pt x="553" y="203"/>
                </a:lnTo>
                <a:lnTo>
                  <a:pt x="553" y="203"/>
                </a:lnTo>
                <a:lnTo>
                  <a:pt x="550" y="203"/>
                </a:lnTo>
                <a:lnTo>
                  <a:pt x="550" y="205"/>
                </a:lnTo>
                <a:lnTo>
                  <a:pt x="548" y="208"/>
                </a:lnTo>
                <a:lnTo>
                  <a:pt x="548" y="208"/>
                </a:lnTo>
                <a:lnTo>
                  <a:pt x="548" y="208"/>
                </a:lnTo>
                <a:lnTo>
                  <a:pt x="548" y="210"/>
                </a:lnTo>
                <a:lnTo>
                  <a:pt x="548" y="212"/>
                </a:lnTo>
                <a:lnTo>
                  <a:pt x="548" y="212"/>
                </a:lnTo>
                <a:lnTo>
                  <a:pt x="548" y="215"/>
                </a:lnTo>
                <a:lnTo>
                  <a:pt x="548" y="215"/>
                </a:lnTo>
                <a:lnTo>
                  <a:pt x="548" y="215"/>
                </a:lnTo>
                <a:lnTo>
                  <a:pt x="553" y="217"/>
                </a:lnTo>
                <a:lnTo>
                  <a:pt x="555" y="217"/>
                </a:lnTo>
                <a:lnTo>
                  <a:pt x="558" y="217"/>
                </a:lnTo>
                <a:lnTo>
                  <a:pt x="562" y="217"/>
                </a:lnTo>
                <a:lnTo>
                  <a:pt x="569" y="217"/>
                </a:lnTo>
                <a:lnTo>
                  <a:pt x="574" y="217"/>
                </a:lnTo>
                <a:lnTo>
                  <a:pt x="576" y="217"/>
                </a:lnTo>
                <a:lnTo>
                  <a:pt x="581" y="219"/>
                </a:lnTo>
                <a:lnTo>
                  <a:pt x="581" y="219"/>
                </a:lnTo>
                <a:lnTo>
                  <a:pt x="579" y="222"/>
                </a:lnTo>
                <a:lnTo>
                  <a:pt x="579" y="222"/>
                </a:lnTo>
                <a:lnTo>
                  <a:pt x="576" y="224"/>
                </a:lnTo>
                <a:lnTo>
                  <a:pt x="574" y="227"/>
                </a:lnTo>
                <a:lnTo>
                  <a:pt x="574" y="229"/>
                </a:lnTo>
                <a:lnTo>
                  <a:pt x="574" y="231"/>
                </a:lnTo>
                <a:lnTo>
                  <a:pt x="576" y="231"/>
                </a:lnTo>
                <a:lnTo>
                  <a:pt x="576" y="231"/>
                </a:lnTo>
                <a:lnTo>
                  <a:pt x="579" y="231"/>
                </a:lnTo>
                <a:lnTo>
                  <a:pt x="581" y="231"/>
                </a:lnTo>
                <a:lnTo>
                  <a:pt x="588" y="231"/>
                </a:lnTo>
                <a:lnTo>
                  <a:pt x="598" y="231"/>
                </a:lnTo>
                <a:lnTo>
                  <a:pt x="600" y="231"/>
                </a:lnTo>
                <a:lnTo>
                  <a:pt x="605" y="229"/>
                </a:lnTo>
                <a:lnTo>
                  <a:pt x="607" y="229"/>
                </a:lnTo>
                <a:lnTo>
                  <a:pt x="607" y="229"/>
                </a:lnTo>
                <a:lnTo>
                  <a:pt x="614" y="229"/>
                </a:lnTo>
                <a:lnTo>
                  <a:pt x="621" y="229"/>
                </a:lnTo>
                <a:lnTo>
                  <a:pt x="628" y="229"/>
                </a:lnTo>
                <a:lnTo>
                  <a:pt x="638" y="227"/>
                </a:lnTo>
                <a:lnTo>
                  <a:pt x="643" y="224"/>
                </a:lnTo>
                <a:lnTo>
                  <a:pt x="645" y="224"/>
                </a:lnTo>
                <a:lnTo>
                  <a:pt x="650" y="224"/>
                </a:lnTo>
                <a:lnTo>
                  <a:pt x="657" y="224"/>
                </a:lnTo>
                <a:lnTo>
                  <a:pt x="662" y="222"/>
                </a:lnTo>
                <a:lnTo>
                  <a:pt x="664" y="222"/>
                </a:lnTo>
                <a:lnTo>
                  <a:pt x="669" y="219"/>
                </a:lnTo>
                <a:lnTo>
                  <a:pt x="671" y="219"/>
                </a:lnTo>
                <a:lnTo>
                  <a:pt x="676" y="217"/>
                </a:lnTo>
                <a:lnTo>
                  <a:pt x="678" y="215"/>
                </a:lnTo>
                <a:lnTo>
                  <a:pt x="680" y="215"/>
                </a:lnTo>
                <a:lnTo>
                  <a:pt x="683" y="215"/>
                </a:lnTo>
                <a:lnTo>
                  <a:pt x="683" y="215"/>
                </a:lnTo>
                <a:lnTo>
                  <a:pt x="685" y="215"/>
                </a:lnTo>
                <a:lnTo>
                  <a:pt x="683" y="217"/>
                </a:lnTo>
                <a:lnTo>
                  <a:pt x="683" y="217"/>
                </a:lnTo>
                <a:lnTo>
                  <a:pt x="683" y="217"/>
                </a:lnTo>
                <a:lnTo>
                  <a:pt x="680" y="217"/>
                </a:lnTo>
                <a:lnTo>
                  <a:pt x="683" y="219"/>
                </a:lnTo>
                <a:lnTo>
                  <a:pt x="683" y="219"/>
                </a:lnTo>
                <a:lnTo>
                  <a:pt x="685" y="219"/>
                </a:lnTo>
                <a:lnTo>
                  <a:pt x="687" y="219"/>
                </a:lnTo>
                <a:lnTo>
                  <a:pt x="690" y="219"/>
                </a:lnTo>
                <a:lnTo>
                  <a:pt x="695" y="219"/>
                </a:lnTo>
                <a:lnTo>
                  <a:pt x="697" y="222"/>
                </a:lnTo>
                <a:lnTo>
                  <a:pt x="697" y="222"/>
                </a:lnTo>
                <a:lnTo>
                  <a:pt x="697" y="222"/>
                </a:lnTo>
                <a:lnTo>
                  <a:pt x="692" y="222"/>
                </a:lnTo>
                <a:lnTo>
                  <a:pt x="692" y="224"/>
                </a:lnTo>
                <a:lnTo>
                  <a:pt x="692" y="224"/>
                </a:lnTo>
                <a:lnTo>
                  <a:pt x="699" y="224"/>
                </a:lnTo>
                <a:lnTo>
                  <a:pt x="702" y="224"/>
                </a:lnTo>
                <a:lnTo>
                  <a:pt x="704" y="224"/>
                </a:lnTo>
                <a:lnTo>
                  <a:pt x="706" y="224"/>
                </a:lnTo>
                <a:lnTo>
                  <a:pt x="709" y="224"/>
                </a:lnTo>
                <a:lnTo>
                  <a:pt x="713" y="227"/>
                </a:lnTo>
                <a:lnTo>
                  <a:pt x="718" y="224"/>
                </a:lnTo>
                <a:lnTo>
                  <a:pt x="721" y="227"/>
                </a:lnTo>
                <a:lnTo>
                  <a:pt x="723" y="224"/>
                </a:lnTo>
                <a:lnTo>
                  <a:pt x="723" y="224"/>
                </a:lnTo>
                <a:lnTo>
                  <a:pt x="728" y="224"/>
                </a:lnTo>
                <a:lnTo>
                  <a:pt x="730" y="224"/>
                </a:lnTo>
                <a:lnTo>
                  <a:pt x="737" y="222"/>
                </a:lnTo>
                <a:lnTo>
                  <a:pt x="739" y="222"/>
                </a:lnTo>
                <a:lnTo>
                  <a:pt x="742" y="219"/>
                </a:lnTo>
                <a:lnTo>
                  <a:pt x="742" y="219"/>
                </a:lnTo>
                <a:lnTo>
                  <a:pt x="742" y="219"/>
                </a:lnTo>
                <a:lnTo>
                  <a:pt x="742" y="217"/>
                </a:lnTo>
                <a:lnTo>
                  <a:pt x="742" y="217"/>
                </a:lnTo>
                <a:lnTo>
                  <a:pt x="739" y="217"/>
                </a:lnTo>
                <a:lnTo>
                  <a:pt x="739" y="217"/>
                </a:lnTo>
                <a:lnTo>
                  <a:pt x="739" y="217"/>
                </a:lnTo>
                <a:lnTo>
                  <a:pt x="739" y="217"/>
                </a:lnTo>
                <a:lnTo>
                  <a:pt x="742" y="217"/>
                </a:lnTo>
                <a:lnTo>
                  <a:pt x="742" y="215"/>
                </a:lnTo>
                <a:lnTo>
                  <a:pt x="744" y="215"/>
                </a:lnTo>
                <a:lnTo>
                  <a:pt x="744" y="215"/>
                </a:lnTo>
                <a:lnTo>
                  <a:pt x="744" y="215"/>
                </a:lnTo>
                <a:lnTo>
                  <a:pt x="742" y="215"/>
                </a:lnTo>
                <a:lnTo>
                  <a:pt x="739" y="215"/>
                </a:lnTo>
                <a:lnTo>
                  <a:pt x="737" y="215"/>
                </a:lnTo>
                <a:lnTo>
                  <a:pt x="732" y="215"/>
                </a:lnTo>
                <a:lnTo>
                  <a:pt x="730" y="217"/>
                </a:lnTo>
                <a:lnTo>
                  <a:pt x="725" y="219"/>
                </a:lnTo>
                <a:lnTo>
                  <a:pt x="725" y="219"/>
                </a:lnTo>
                <a:lnTo>
                  <a:pt x="725" y="217"/>
                </a:lnTo>
                <a:lnTo>
                  <a:pt x="728" y="215"/>
                </a:lnTo>
                <a:lnTo>
                  <a:pt x="730" y="215"/>
                </a:lnTo>
                <a:lnTo>
                  <a:pt x="730" y="215"/>
                </a:lnTo>
                <a:lnTo>
                  <a:pt x="730" y="215"/>
                </a:lnTo>
                <a:lnTo>
                  <a:pt x="730" y="215"/>
                </a:lnTo>
                <a:lnTo>
                  <a:pt x="730" y="212"/>
                </a:lnTo>
                <a:lnTo>
                  <a:pt x="728" y="212"/>
                </a:lnTo>
                <a:lnTo>
                  <a:pt x="728" y="212"/>
                </a:lnTo>
                <a:lnTo>
                  <a:pt x="728" y="210"/>
                </a:lnTo>
                <a:lnTo>
                  <a:pt x="728" y="210"/>
                </a:lnTo>
                <a:lnTo>
                  <a:pt x="730" y="210"/>
                </a:lnTo>
                <a:lnTo>
                  <a:pt x="730" y="210"/>
                </a:lnTo>
                <a:lnTo>
                  <a:pt x="732" y="212"/>
                </a:lnTo>
                <a:lnTo>
                  <a:pt x="735" y="212"/>
                </a:lnTo>
                <a:lnTo>
                  <a:pt x="735" y="212"/>
                </a:lnTo>
                <a:lnTo>
                  <a:pt x="737" y="212"/>
                </a:lnTo>
                <a:lnTo>
                  <a:pt x="739" y="212"/>
                </a:lnTo>
                <a:lnTo>
                  <a:pt x="739" y="212"/>
                </a:lnTo>
                <a:lnTo>
                  <a:pt x="739" y="212"/>
                </a:lnTo>
                <a:lnTo>
                  <a:pt x="739" y="210"/>
                </a:lnTo>
                <a:lnTo>
                  <a:pt x="742" y="210"/>
                </a:lnTo>
                <a:lnTo>
                  <a:pt x="742" y="210"/>
                </a:lnTo>
                <a:lnTo>
                  <a:pt x="742" y="208"/>
                </a:lnTo>
                <a:lnTo>
                  <a:pt x="747" y="208"/>
                </a:lnTo>
                <a:lnTo>
                  <a:pt x="749" y="208"/>
                </a:lnTo>
                <a:lnTo>
                  <a:pt x="749" y="208"/>
                </a:lnTo>
                <a:lnTo>
                  <a:pt x="749" y="208"/>
                </a:lnTo>
                <a:lnTo>
                  <a:pt x="751" y="210"/>
                </a:lnTo>
                <a:lnTo>
                  <a:pt x="751" y="210"/>
                </a:lnTo>
                <a:lnTo>
                  <a:pt x="754" y="210"/>
                </a:lnTo>
                <a:lnTo>
                  <a:pt x="754" y="210"/>
                </a:lnTo>
                <a:lnTo>
                  <a:pt x="756" y="210"/>
                </a:lnTo>
                <a:lnTo>
                  <a:pt x="758" y="208"/>
                </a:lnTo>
                <a:lnTo>
                  <a:pt x="758" y="208"/>
                </a:lnTo>
                <a:lnTo>
                  <a:pt x="758" y="208"/>
                </a:lnTo>
                <a:lnTo>
                  <a:pt x="758" y="210"/>
                </a:lnTo>
                <a:lnTo>
                  <a:pt x="758" y="210"/>
                </a:lnTo>
                <a:lnTo>
                  <a:pt x="758" y="210"/>
                </a:lnTo>
                <a:lnTo>
                  <a:pt x="761" y="210"/>
                </a:lnTo>
                <a:lnTo>
                  <a:pt x="761" y="210"/>
                </a:lnTo>
                <a:lnTo>
                  <a:pt x="763" y="210"/>
                </a:lnTo>
                <a:lnTo>
                  <a:pt x="765" y="208"/>
                </a:lnTo>
                <a:lnTo>
                  <a:pt x="765" y="208"/>
                </a:lnTo>
                <a:close/>
                <a:moveTo>
                  <a:pt x="754" y="227"/>
                </a:moveTo>
                <a:lnTo>
                  <a:pt x="754" y="227"/>
                </a:lnTo>
                <a:lnTo>
                  <a:pt x="756" y="227"/>
                </a:lnTo>
                <a:lnTo>
                  <a:pt x="756" y="227"/>
                </a:lnTo>
                <a:lnTo>
                  <a:pt x="756" y="227"/>
                </a:lnTo>
                <a:lnTo>
                  <a:pt x="758" y="224"/>
                </a:lnTo>
                <a:lnTo>
                  <a:pt x="758" y="224"/>
                </a:lnTo>
                <a:lnTo>
                  <a:pt x="758" y="224"/>
                </a:lnTo>
                <a:lnTo>
                  <a:pt x="758" y="222"/>
                </a:lnTo>
                <a:lnTo>
                  <a:pt x="758" y="222"/>
                </a:lnTo>
                <a:lnTo>
                  <a:pt x="756" y="222"/>
                </a:lnTo>
                <a:lnTo>
                  <a:pt x="756" y="222"/>
                </a:lnTo>
                <a:lnTo>
                  <a:pt x="756" y="222"/>
                </a:lnTo>
                <a:lnTo>
                  <a:pt x="754" y="222"/>
                </a:lnTo>
                <a:lnTo>
                  <a:pt x="754" y="222"/>
                </a:lnTo>
                <a:lnTo>
                  <a:pt x="754" y="224"/>
                </a:lnTo>
                <a:lnTo>
                  <a:pt x="751" y="224"/>
                </a:lnTo>
                <a:lnTo>
                  <a:pt x="751" y="227"/>
                </a:lnTo>
                <a:lnTo>
                  <a:pt x="751" y="227"/>
                </a:lnTo>
                <a:lnTo>
                  <a:pt x="751" y="227"/>
                </a:lnTo>
                <a:lnTo>
                  <a:pt x="751" y="227"/>
                </a:lnTo>
                <a:lnTo>
                  <a:pt x="754" y="227"/>
                </a:lnTo>
                <a:lnTo>
                  <a:pt x="754" y="227"/>
                </a:lnTo>
                <a:lnTo>
                  <a:pt x="754" y="227"/>
                </a:lnTo>
                <a:lnTo>
                  <a:pt x="754" y="227"/>
                </a:lnTo>
                <a:lnTo>
                  <a:pt x="754" y="227"/>
                </a:lnTo>
                <a:close/>
                <a:moveTo>
                  <a:pt x="763" y="219"/>
                </a:moveTo>
                <a:lnTo>
                  <a:pt x="761" y="222"/>
                </a:lnTo>
                <a:lnTo>
                  <a:pt x="761" y="222"/>
                </a:lnTo>
                <a:lnTo>
                  <a:pt x="761" y="222"/>
                </a:lnTo>
                <a:lnTo>
                  <a:pt x="761" y="222"/>
                </a:lnTo>
                <a:lnTo>
                  <a:pt x="761" y="222"/>
                </a:lnTo>
                <a:lnTo>
                  <a:pt x="763" y="224"/>
                </a:lnTo>
                <a:lnTo>
                  <a:pt x="763" y="222"/>
                </a:lnTo>
                <a:lnTo>
                  <a:pt x="763" y="222"/>
                </a:lnTo>
                <a:lnTo>
                  <a:pt x="763" y="222"/>
                </a:lnTo>
                <a:lnTo>
                  <a:pt x="763" y="219"/>
                </a:lnTo>
                <a:lnTo>
                  <a:pt x="763" y="219"/>
                </a:lnTo>
                <a:lnTo>
                  <a:pt x="763" y="219"/>
                </a:lnTo>
                <a:close/>
                <a:moveTo>
                  <a:pt x="782" y="227"/>
                </a:moveTo>
                <a:lnTo>
                  <a:pt x="782" y="227"/>
                </a:lnTo>
                <a:lnTo>
                  <a:pt x="782" y="227"/>
                </a:lnTo>
                <a:lnTo>
                  <a:pt x="787" y="229"/>
                </a:lnTo>
                <a:lnTo>
                  <a:pt x="789" y="229"/>
                </a:lnTo>
                <a:lnTo>
                  <a:pt x="789" y="231"/>
                </a:lnTo>
                <a:lnTo>
                  <a:pt x="791" y="231"/>
                </a:lnTo>
                <a:lnTo>
                  <a:pt x="796" y="231"/>
                </a:lnTo>
                <a:lnTo>
                  <a:pt x="801" y="231"/>
                </a:lnTo>
                <a:lnTo>
                  <a:pt x="803" y="231"/>
                </a:lnTo>
                <a:lnTo>
                  <a:pt x="806" y="231"/>
                </a:lnTo>
                <a:lnTo>
                  <a:pt x="810" y="229"/>
                </a:lnTo>
                <a:lnTo>
                  <a:pt x="813" y="229"/>
                </a:lnTo>
                <a:lnTo>
                  <a:pt x="815" y="229"/>
                </a:lnTo>
                <a:lnTo>
                  <a:pt x="817" y="227"/>
                </a:lnTo>
                <a:lnTo>
                  <a:pt x="817" y="227"/>
                </a:lnTo>
                <a:lnTo>
                  <a:pt x="820" y="227"/>
                </a:lnTo>
                <a:lnTo>
                  <a:pt x="822" y="227"/>
                </a:lnTo>
                <a:lnTo>
                  <a:pt x="824" y="227"/>
                </a:lnTo>
                <a:lnTo>
                  <a:pt x="824" y="224"/>
                </a:lnTo>
                <a:lnTo>
                  <a:pt x="824" y="224"/>
                </a:lnTo>
                <a:lnTo>
                  <a:pt x="824" y="224"/>
                </a:lnTo>
                <a:lnTo>
                  <a:pt x="822" y="224"/>
                </a:lnTo>
                <a:lnTo>
                  <a:pt x="820" y="224"/>
                </a:lnTo>
                <a:lnTo>
                  <a:pt x="820" y="224"/>
                </a:lnTo>
                <a:lnTo>
                  <a:pt x="820" y="224"/>
                </a:lnTo>
                <a:lnTo>
                  <a:pt x="817" y="222"/>
                </a:lnTo>
                <a:lnTo>
                  <a:pt x="820" y="219"/>
                </a:lnTo>
                <a:lnTo>
                  <a:pt x="820" y="217"/>
                </a:lnTo>
                <a:lnTo>
                  <a:pt x="820" y="217"/>
                </a:lnTo>
                <a:lnTo>
                  <a:pt x="815" y="215"/>
                </a:lnTo>
                <a:lnTo>
                  <a:pt x="815" y="212"/>
                </a:lnTo>
                <a:lnTo>
                  <a:pt x="813" y="212"/>
                </a:lnTo>
                <a:lnTo>
                  <a:pt x="813" y="212"/>
                </a:lnTo>
                <a:lnTo>
                  <a:pt x="813" y="210"/>
                </a:lnTo>
                <a:lnTo>
                  <a:pt x="813" y="210"/>
                </a:lnTo>
                <a:lnTo>
                  <a:pt x="810" y="210"/>
                </a:lnTo>
                <a:lnTo>
                  <a:pt x="810" y="210"/>
                </a:lnTo>
                <a:lnTo>
                  <a:pt x="808" y="210"/>
                </a:lnTo>
                <a:lnTo>
                  <a:pt x="808" y="210"/>
                </a:lnTo>
                <a:lnTo>
                  <a:pt x="808" y="210"/>
                </a:lnTo>
                <a:lnTo>
                  <a:pt x="810" y="210"/>
                </a:lnTo>
                <a:lnTo>
                  <a:pt x="810" y="210"/>
                </a:lnTo>
                <a:lnTo>
                  <a:pt x="810" y="210"/>
                </a:lnTo>
                <a:lnTo>
                  <a:pt x="810" y="210"/>
                </a:lnTo>
                <a:lnTo>
                  <a:pt x="810" y="208"/>
                </a:lnTo>
                <a:lnTo>
                  <a:pt x="808" y="208"/>
                </a:lnTo>
                <a:lnTo>
                  <a:pt x="808" y="208"/>
                </a:lnTo>
                <a:lnTo>
                  <a:pt x="806" y="208"/>
                </a:lnTo>
                <a:lnTo>
                  <a:pt x="803" y="208"/>
                </a:lnTo>
                <a:lnTo>
                  <a:pt x="801" y="208"/>
                </a:lnTo>
                <a:lnTo>
                  <a:pt x="801" y="208"/>
                </a:lnTo>
                <a:lnTo>
                  <a:pt x="799" y="210"/>
                </a:lnTo>
                <a:lnTo>
                  <a:pt x="799" y="210"/>
                </a:lnTo>
                <a:lnTo>
                  <a:pt x="799" y="210"/>
                </a:lnTo>
                <a:lnTo>
                  <a:pt x="796" y="210"/>
                </a:lnTo>
                <a:lnTo>
                  <a:pt x="796" y="212"/>
                </a:lnTo>
                <a:lnTo>
                  <a:pt x="799" y="215"/>
                </a:lnTo>
                <a:lnTo>
                  <a:pt x="796" y="215"/>
                </a:lnTo>
                <a:lnTo>
                  <a:pt x="796" y="215"/>
                </a:lnTo>
                <a:lnTo>
                  <a:pt x="794" y="212"/>
                </a:lnTo>
                <a:lnTo>
                  <a:pt x="794" y="212"/>
                </a:lnTo>
                <a:lnTo>
                  <a:pt x="794" y="212"/>
                </a:lnTo>
                <a:lnTo>
                  <a:pt x="791" y="212"/>
                </a:lnTo>
                <a:lnTo>
                  <a:pt x="791" y="212"/>
                </a:lnTo>
                <a:lnTo>
                  <a:pt x="791" y="212"/>
                </a:lnTo>
                <a:lnTo>
                  <a:pt x="791" y="215"/>
                </a:lnTo>
                <a:lnTo>
                  <a:pt x="791" y="215"/>
                </a:lnTo>
                <a:lnTo>
                  <a:pt x="791" y="215"/>
                </a:lnTo>
                <a:lnTo>
                  <a:pt x="791" y="215"/>
                </a:lnTo>
                <a:lnTo>
                  <a:pt x="791" y="215"/>
                </a:lnTo>
                <a:lnTo>
                  <a:pt x="791" y="217"/>
                </a:lnTo>
                <a:lnTo>
                  <a:pt x="789" y="217"/>
                </a:lnTo>
                <a:lnTo>
                  <a:pt x="789" y="217"/>
                </a:lnTo>
                <a:lnTo>
                  <a:pt x="784" y="219"/>
                </a:lnTo>
                <a:lnTo>
                  <a:pt x="782" y="219"/>
                </a:lnTo>
                <a:lnTo>
                  <a:pt x="777" y="219"/>
                </a:lnTo>
                <a:lnTo>
                  <a:pt x="773" y="219"/>
                </a:lnTo>
                <a:lnTo>
                  <a:pt x="773" y="219"/>
                </a:lnTo>
                <a:lnTo>
                  <a:pt x="770" y="222"/>
                </a:lnTo>
                <a:lnTo>
                  <a:pt x="770" y="222"/>
                </a:lnTo>
                <a:lnTo>
                  <a:pt x="770" y="222"/>
                </a:lnTo>
                <a:lnTo>
                  <a:pt x="770" y="224"/>
                </a:lnTo>
                <a:lnTo>
                  <a:pt x="770" y="224"/>
                </a:lnTo>
                <a:lnTo>
                  <a:pt x="770" y="224"/>
                </a:lnTo>
                <a:lnTo>
                  <a:pt x="773" y="224"/>
                </a:lnTo>
                <a:lnTo>
                  <a:pt x="773" y="224"/>
                </a:lnTo>
                <a:lnTo>
                  <a:pt x="775" y="224"/>
                </a:lnTo>
                <a:lnTo>
                  <a:pt x="775" y="224"/>
                </a:lnTo>
                <a:lnTo>
                  <a:pt x="777" y="224"/>
                </a:lnTo>
                <a:lnTo>
                  <a:pt x="777" y="224"/>
                </a:lnTo>
                <a:lnTo>
                  <a:pt x="777" y="224"/>
                </a:lnTo>
                <a:lnTo>
                  <a:pt x="777" y="224"/>
                </a:lnTo>
                <a:lnTo>
                  <a:pt x="777" y="224"/>
                </a:lnTo>
                <a:lnTo>
                  <a:pt x="777" y="224"/>
                </a:lnTo>
                <a:lnTo>
                  <a:pt x="777" y="227"/>
                </a:lnTo>
                <a:lnTo>
                  <a:pt x="777" y="227"/>
                </a:lnTo>
                <a:lnTo>
                  <a:pt x="780" y="227"/>
                </a:lnTo>
                <a:lnTo>
                  <a:pt x="782" y="227"/>
                </a:lnTo>
                <a:lnTo>
                  <a:pt x="782" y="224"/>
                </a:lnTo>
                <a:lnTo>
                  <a:pt x="784" y="224"/>
                </a:lnTo>
                <a:lnTo>
                  <a:pt x="784" y="224"/>
                </a:lnTo>
                <a:lnTo>
                  <a:pt x="784" y="227"/>
                </a:lnTo>
                <a:lnTo>
                  <a:pt x="782" y="227"/>
                </a:lnTo>
                <a:close/>
                <a:moveTo>
                  <a:pt x="754" y="215"/>
                </a:moveTo>
                <a:lnTo>
                  <a:pt x="754" y="215"/>
                </a:lnTo>
                <a:lnTo>
                  <a:pt x="754" y="215"/>
                </a:lnTo>
                <a:lnTo>
                  <a:pt x="756" y="215"/>
                </a:lnTo>
                <a:lnTo>
                  <a:pt x="756" y="215"/>
                </a:lnTo>
                <a:lnTo>
                  <a:pt x="756" y="215"/>
                </a:lnTo>
                <a:lnTo>
                  <a:pt x="758" y="215"/>
                </a:lnTo>
                <a:lnTo>
                  <a:pt x="758" y="212"/>
                </a:lnTo>
                <a:lnTo>
                  <a:pt x="758" y="212"/>
                </a:lnTo>
                <a:lnTo>
                  <a:pt x="756" y="212"/>
                </a:lnTo>
                <a:lnTo>
                  <a:pt x="756" y="212"/>
                </a:lnTo>
                <a:lnTo>
                  <a:pt x="754" y="212"/>
                </a:lnTo>
                <a:lnTo>
                  <a:pt x="754" y="212"/>
                </a:lnTo>
                <a:lnTo>
                  <a:pt x="754" y="212"/>
                </a:lnTo>
                <a:lnTo>
                  <a:pt x="756" y="212"/>
                </a:lnTo>
                <a:lnTo>
                  <a:pt x="756" y="215"/>
                </a:lnTo>
                <a:lnTo>
                  <a:pt x="756" y="215"/>
                </a:lnTo>
                <a:lnTo>
                  <a:pt x="754" y="215"/>
                </a:lnTo>
                <a:lnTo>
                  <a:pt x="754" y="215"/>
                </a:lnTo>
                <a:lnTo>
                  <a:pt x="754" y="215"/>
                </a:lnTo>
                <a:lnTo>
                  <a:pt x="754" y="215"/>
                </a:lnTo>
                <a:close/>
                <a:moveTo>
                  <a:pt x="829" y="215"/>
                </a:moveTo>
                <a:lnTo>
                  <a:pt x="829" y="215"/>
                </a:lnTo>
                <a:lnTo>
                  <a:pt x="829" y="215"/>
                </a:lnTo>
                <a:lnTo>
                  <a:pt x="827" y="217"/>
                </a:lnTo>
                <a:lnTo>
                  <a:pt x="827" y="217"/>
                </a:lnTo>
                <a:lnTo>
                  <a:pt x="829" y="217"/>
                </a:lnTo>
                <a:lnTo>
                  <a:pt x="829" y="217"/>
                </a:lnTo>
                <a:lnTo>
                  <a:pt x="832" y="215"/>
                </a:lnTo>
                <a:lnTo>
                  <a:pt x="832" y="215"/>
                </a:lnTo>
                <a:lnTo>
                  <a:pt x="834" y="215"/>
                </a:lnTo>
                <a:lnTo>
                  <a:pt x="834" y="212"/>
                </a:lnTo>
                <a:lnTo>
                  <a:pt x="834" y="212"/>
                </a:lnTo>
                <a:lnTo>
                  <a:pt x="834" y="212"/>
                </a:lnTo>
                <a:lnTo>
                  <a:pt x="832" y="210"/>
                </a:lnTo>
                <a:lnTo>
                  <a:pt x="832" y="210"/>
                </a:lnTo>
                <a:lnTo>
                  <a:pt x="829" y="212"/>
                </a:lnTo>
                <a:lnTo>
                  <a:pt x="827" y="212"/>
                </a:lnTo>
                <a:lnTo>
                  <a:pt x="827" y="212"/>
                </a:lnTo>
                <a:lnTo>
                  <a:pt x="824" y="215"/>
                </a:lnTo>
                <a:lnTo>
                  <a:pt x="824" y="215"/>
                </a:lnTo>
                <a:lnTo>
                  <a:pt x="824" y="215"/>
                </a:lnTo>
                <a:lnTo>
                  <a:pt x="824" y="215"/>
                </a:lnTo>
                <a:lnTo>
                  <a:pt x="824" y="217"/>
                </a:lnTo>
                <a:lnTo>
                  <a:pt x="827" y="215"/>
                </a:lnTo>
                <a:lnTo>
                  <a:pt x="827" y="215"/>
                </a:lnTo>
                <a:lnTo>
                  <a:pt x="829" y="212"/>
                </a:lnTo>
                <a:lnTo>
                  <a:pt x="829" y="212"/>
                </a:lnTo>
                <a:lnTo>
                  <a:pt x="829" y="212"/>
                </a:lnTo>
                <a:lnTo>
                  <a:pt x="829" y="212"/>
                </a:lnTo>
                <a:lnTo>
                  <a:pt x="832" y="212"/>
                </a:lnTo>
                <a:lnTo>
                  <a:pt x="829" y="212"/>
                </a:lnTo>
                <a:lnTo>
                  <a:pt x="829" y="215"/>
                </a:lnTo>
                <a:close/>
                <a:moveTo>
                  <a:pt x="628" y="248"/>
                </a:moveTo>
                <a:lnTo>
                  <a:pt x="628" y="245"/>
                </a:lnTo>
                <a:lnTo>
                  <a:pt x="628" y="248"/>
                </a:lnTo>
                <a:lnTo>
                  <a:pt x="626" y="248"/>
                </a:lnTo>
                <a:lnTo>
                  <a:pt x="626" y="248"/>
                </a:lnTo>
                <a:lnTo>
                  <a:pt x="624" y="250"/>
                </a:lnTo>
                <a:lnTo>
                  <a:pt x="624" y="250"/>
                </a:lnTo>
                <a:lnTo>
                  <a:pt x="624" y="252"/>
                </a:lnTo>
                <a:lnTo>
                  <a:pt x="624" y="252"/>
                </a:lnTo>
                <a:lnTo>
                  <a:pt x="624" y="252"/>
                </a:lnTo>
                <a:lnTo>
                  <a:pt x="626" y="250"/>
                </a:lnTo>
                <a:lnTo>
                  <a:pt x="628" y="250"/>
                </a:lnTo>
                <a:lnTo>
                  <a:pt x="628" y="250"/>
                </a:lnTo>
                <a:lnTo>
                  <a:pt x="628" y="250"/>
                </a:lnTo>
                <a:lnTo>
                  <a:pt x="628" y="248"/>
                </a:lnTo>
                <a:lnTo>
                  <a:pt x="628" y="248"/>
                </a:lnTo>
                <a:lnTo>
                  <a:pt x="628" y="248"/>
                </a:lnTo>
                <a:close/>
                <a:moveTo>
                  <a:pt x="690" y="229"/>
                </a:moveTo>
                <a:lnTo>
                  <a:pt x="687" y="229"/>
                </a:lnTo>
                <a:lnTo>
                  <a:pt x="687" y="231"/>
                </a:lnTo>
                <a:lnTo>
                  <a:pt x="687" y="231"/>
                </a:lnTo>
                <a:lnTo>
                  <a:pt x="687" y="231"/>
                </a:lnTo>
                <a:lnTo>
                  <a:pt x="687" y="231"/>
                </a:lnTo>
                <a:lnTo>
                  <a:pt x="690" y="234"/>
                </a:lnTo>
                <a:lnTo>
                  <a:pt x="690" y="234"/>
                </a:lnTo>
                <a:lnTo>
                  <a:pt x="692" y="234"/>
                </a:lnTo>
                <a:lnTo>
                  <a:pt x="692" y="231"/>
                </a:lnTo>
                <a:lnTo>
                  <a:pt x="692" y="231"/>
                </a:lnTo>
                <a:lnTo>
                  <a:pt x="695" y="231"/>
                </a:lnTo>
                <a:lnTo>
                  <a:pt x="695" y="231"/>
                </a:lnTo>
                <a:lnTo>
                  <a:pt x="692" y="229"/>
                </a:lnTo>
                <a:lnTo>
                  <a:pt x="692" y="229"/>
                </a:lnTo>
                <a:lnTo>
                  <a:pt x="690" y="229"/>
                </a:lnTo>
                <a:close/>
                <a:moveTo>
                  <a:pt x="907" y="75"/>
                </a:moveTo>
                <a:lnTo>
                  <a:pt x="910" y="75"/>
                </a:lnTo>
                <a:lnTo>
                  <a:pt x="912" y="75"/>
                </a:lnTo>
                <a:lnTo>
                  <a:pt x="914" y="75"/>
                </a:lnTo>
                <a:lnTo>
                  <a:pt x="917" y="75"/>
                </a:lnTo>
                <a:lnTo>
                  <a:pt x="921" y="75"/>
                </a:lnTo>
                <a:lnTo>
                  <a:pt x="921" y="75"/>
                </a:lnTo>
                <a:lnTo>
                  <a:pt x="921" y="75"/>
                </a:lnTo>
                <a:lnTo>
                  <a:pt x="921" y="73"/>
                </a:lnTo>
                <a:lnTo>
                  <a:pt x="921" y="73"/>
                </a:lnTo>
                <a:lnTo>
                  <a:pt x="919" y="73"/>
                </a:lnTo>
                <a:lnTo>
                  <a:pt x="917" y="73"/>
                </a:lnTo>
                <a:lnTo>
                  <a:pt x="914" y="73"/>
                </a:lnTo>
                <a:lnTo>
                  <a:pt x="910" y="73"/>
                </a:lnTo>
                <a:lnTo>
                  <a:pt x="907" y="73"/>
                </a:lnTo>
                <a:lnTo>
                  <a:pt x="907" y="73"/>
                </a:lnTo>
                <a:lnTo>
                  <a:pt x="905" y="73"/>
                </a:lnTo>
                <a:lnTo>
                  <a:pt x="905" y="75"/>
                </a:lnTo>
                <a:lnTo>
                  <a:pt x="905" y="75"/>
                </a:lnTo>
                <a:lnTo>
                  <a:pt x="907" y="75"/>
                </a:lnTo>
                <a:close/>
                <a:moveTo>
                  <a:pt x="730" y="227"/>
                </a:moveTo>
                <a:lnTo>
                  <a:pt x="730" y="227"/>
                </a:lnTo>
                <a:lnTo>
                  <a:pt x="728" y="227"/>
                </a:lnTo>
                <a:lnTo>
                  <a:pt x="725" y="229"/>
                </a:lnTo>
                <a:lnTo>
                  <a:pt x="728" y="229"/>
                </a:lnTo>
                <a:lnTo>
                  <a:pt x="730" y="229"/>
                </a:lnTo>
                <a:lnTo>
                  <a:pt x="730" y="229"/>
                </a:lnTo>
                <a:lnTo>
                  <a:pt x="730" y="229"/>
                </a:lnTo>
                <a:lnTo>
                  <a:pt x="732" y="229"/>
                </a:lnTo>
                <a:lnTo>
                  <a:pt x="735" y="229"/>
                </a:lnTo>
                <a:lnTo>
                  <a:pt x="735" y="227"/>
                </a:lnTo>
                <a:lnTo>
                  <a:pt x="735" y="227"/>
                </a:lnTo>
                <a:lnTo>
                  <a:pt x="735" y="227"/>
                </a:lnTo>
                <a:lnTo>
                  <a:pt x="735" y="227"/>
                </a:lnTo>
                <a:lnTo>
                  <a:pt x="732" y="224"/>
                </a:lnTo>
                <a:lnTo>
                  <a:pt x="730" y="227"/>
                </a:lnTo>
                <a:close/>
                <a:moveTo>
                  <a:pt x="867" y="106"/>
                </a:moveTo>
                <a:lnTo>
                  <a:pt x="862" y="106"/>
                </a:lnTo>
                <a:lnTo>
                  <a:pt x="862" y="106"/>
                </a:lnTo>
                <a:lnTo>
                  <a:pt x="860" y="108"/>
                </a:lnTo>
                <a:lnTo>
                  <a:pt x="853" y="108"/>
                </a:lnTo>
                <a:lnTo>
                  <a:pt x="853" y="108"/>
                </a:lnTo>
                <a:lnTo>
                  <a:pt x="853" y="111"/>
                </a:lnTo>
                <a:lnTo>
                  <a:pt x="853" y="111"/>
                </a:lnTo>
                <a:lnTo>
                  <a:pt x="853" y="111"/>
                </a:lnTo>
                <a:lnTo>
                  <a:pt x="869" y="108"/>
                </a:lnTo>
                <a:lnTo>
                  <a:pt x="872" y="111"/>
                </a:lnTo>
                <a:lnTo>
                  <a:pt x="876" y="108"/>
                </a:lnTo>
                <a:lnTo>
                  <a:pt x="891" y="108"/>
                </a:lnTo>
                <a:lnTo>
                  <a:pt x="900" y="108"/>
                </a:lnTo>
                <a:lnTo>
                  <a:pt x="898" y="108"/>
                </a:lnTo>
                <a:lnTo>
                  <a:pt x="893" y="108"/>
                </a:lnTo>
                <a:lnTo>
                  <a:pt x="891" y="108"/>
                </a:lnTo>
                <a:lnTo>
                  <a:pt x="891" y="108"/>
                </a:lnTo>
                <a:lnTo>
                  <a:pt x="886" y="111"/>
                </a:lnTo>
                <a:lnTo>
                  <a:pt x="881" y="111"/>
                </a:lnTo>
                <a:lnTo>
                  <a:pt x="874" y="113"/>
                </a:lnTo>
                <a:lnTo>
                  <a:pt x="874" y="113"/>
                </a:lnTo>
                <a:lnTo>
                  <a:pt x="872" y="113"/>
                </a:lnTo>
                <a:lnTo>
                  <a:pt x="874" y="113"/>
                </a:lnTo>
                <a:lnTo>
                  <a:pt x="876" y="115"/>
                </a:lnTo>
                <a:lnTo>
                  <a:pt x="879" y="115"/>
                </a:lnTo>
                <a:lnTo>
                  <a:pt x="876" y="115"/>
                </a:lnTo>
                <a:lnTo>
                  <a:pt x="874" y="115"/>
                </a:lnTo>
                <a:lnTo>
                  <a:pt x="872" y="115"/>
                </a:lnTo>
                <a:lnTo>
                  <a:pt x="872" y="118"/>
                </a:lnTo>
                <a:lnTo>
                  <a:pt x="872" y="118"/>
                </a:lnTo>
                <a:lnTo>
                  <a:pt x="872" y="120"/>
                </a:lnTo>
                <a:lnTo>
                  <a:pt x="876" y="120"/>
                </a:lnTo>
                <a:lnTo>
                  <a:pt x="879" y="120"/>
                </a:lnTo>
                <a:lnTo>
                  <a:pt x="884" y="118"/>
                </a:lnTo>
                <a:lnTo>
                  <a:pt x="884" y="118"/>
                </a:lnTo>
                <a:lnTo>
                  <a:pt x="884" y="118"/>
                </a:lnTo>
                <a:lnTo>
                  <a:pt x="886" y="120"/>
                </a:lnTo>
                <a:lnTo>
                  <a:pt x="888" y="118"/>
                </a:lnTo>
                <a:lnTo>
                  <a:pt x="891" y="118"/>
                </a:lnTo>
                <a:lnTo>
                  <a:pt x="891" y="120"/>
                </a:lnTo>
                <a:lnTo>
                  <a:pt x="893" y="120"/>
                </a:lnTo>
                <a:lnTo>
                  <a:pt x="898" y="118"/>
                </a:lnTo>
                <a:lnTo>
                  <a:pt x="898" y="118"/>
                </a:lnTo>
                <a:lnTo>
                  <a:pt x="900" y="118"/>
                </a:lnTo>
                <a:lnTo>
                  <a:pt x="902" y="118"/>
                </a:lnTo>
                <a:lnTo>
                  <a:pt x="902" y="118"/>
                </a:lnTo>
                <a:lnTo>
                  <a:pt x="902" y="118"/>
                </a:lnTo>
                <a:lnTo>
                  <a:pt x="902" y="115"/>
                </a:lnTo>
                <a:lnTo>
                  <a:pt x="902" y="115"/>
                </a:lnTo>
                <a:lnTo>
                  <a:pt x="902" y="115"/>
                </a:lnTo>
                <a:lnTo>
                  <a:pt x="902" y="118"/>
                </a:lnTo>
                <a:lnTo>
                  <a:pt x="905" y="118"/>
                </a:lnTo>
                <a:lnTo>
                  <a:pt x="905" y="118"/>
                </a:lnTo>
                <a:lnTo>
                  <a:pt x="907" y="118"/>
                </a:lnTo>
                <a:lnTo>
                  <a:pt x="907" y="118"/>
                </a:lnTo>
                <a:lnTo>
                  <a:pt x="907" y="115"/>
                </a:lnTo>
                <a:lnTo>
                  <a:pt x="907" y="115"/>
                </a:lnTo>
                <a:lnTo>
                  <a:pt x="910" y="113"/>
                </a:lnTo>
                <a:lnTo>
                  <a:pt x="914" y="111"/>
                </a:lnTo>
                <a:lnTo>
                  <a:pt x="917" y="111"/>
                </a:lnTo>
                <a:lnTo>
                  <a:pt x="917" y="113"/>
                </a:lnTo>
                <a:lnTo>
                  <a:pt x="917" y="113"/>
                </a:lnTo>
                <a:lnTo>
                  <a:pt x="919" y="111"/>
                </a:lnTo>
                <a:lnTo>
                  <a:pt x="921" y="108"/>
                </a:lnTo>
                <a:lnTo>
                  <a:pt x="921" y="108"/>
                </a:lnTo>
                <a:lnTo>
                  <a:pt x="917" y="106"/>
                </a:lnTo>
                <a:lnTo>
                  <a:pt x="917" y="106"/>
                </a:lnTo>
                <a:lnTo>
                  <a:pt x="919" y="106"/>
                </a:lnTo>
                <a:lnTo>
                  <a:pt x="921" y="106"/>
                </a:lnTo>
                <a:lnTo>
                  <a:pt x="921" y="106"/>
                </a:lnTo>
                <a:lnTo>
                  <a:pt x="924" y="104"/>
                </a:lnTo>
                <a:lnTo>
                  <a:pt x="924" y="104"/>
                </a:lnTo>
                <a:lnTo>
                  <a:pt x="926" y="101"/>
                </a:lnTo>
                <a:lnTo>
                  <a:pt x="928" y="101"/>
                </a:lnTo>
                <a:lnTo>
                  <a:pt x="928" y="101"/>
                </a:lnTo>
                <a:lnTo>
                  <a:pt x="931" y="99"/>
                </a:lnTo>
                <a:lnTo>
                  <a:pt x="931" y="99"/>
                </a:lnTo>
                <a:lnTo>
                  <a:pt x="931" y="99"/>
                </a:lnTo>
                <a:lnTo>
                  <a:pt x="931" y="97"/>
                </a:lnTo>
                <a:lnTo>
                  <a:pt x="931" y="97"/>
                </a:lnTo>
                <a:lnTo>
                  <a:pt x="931" y="97"/>
                </a:lnTo>
                <a:lnTo>
                  <a:pt x="933" y="97"/>
                </a:lnTo>
                <a:lnTo>
                  <a:pt x="933" y="94"/>
                </a:lnTo>
                <a:lnTo>
                  <a:pt x="933" y="94"/>
                </a:lnTo>
                <a:lnTo>
                  <a:pt x="933" y="94"/>
                </a:lnTo>
                <a:lnTo>
                  <a:pt x="931" y="94"/>
                </a:lnTo>
                <a:lnTo>
                  <a:pt x="928" y="94"/>
                </a:lnTo>
                <a:lnTo>
                  <a:pt x="928" y="94"/>
                </a:lnTo>
                <a:lnTo>
                  <a:pt x="928" y="92"/>
                </a:lnTo>
                <a:lnTo>
                  <a:pt x="926" y="92"/>
                </a:lnTo>
                <a:lnTo>
                  <a:pt x="921" y="92"/>
                </a:lnTo>
                <a:lnTo>
                  <a:pt x="921" y="92"/>
                </a:lnTo>
                <a:lnTo>
                  <a:pt x="919" y="94"/>
                </a:lnTo>
                <a:lnTo>
                  <a:pt x="919" y="97"/>
                </a:lnTo>
                <a:lnTo>
                  <a:pt x="914" y="97"/>
                </a:lnTo>
                <a:lnTo>
                  <a:pt x="914" y="94"/>
                </a:lnTo>
                <a:lnTo>
                  <a:pt x="912" y="92"/>
                </a:lnTo>
                <a:lnTo>
                  <a:pt x="912" y="92"/>
                </a:lnTo>
                <a:lnTo>
                  <a:pt x="907" y="92"/>
                </a:lnTo>
                <a:lnTo>
                  <a:pt x="905" y="92"/>
                </a:lnTo>
                <a:lnTo>
                  <a:pt x="900" y="94"/>
                </a:lnTo>
                <a:lnTo>
                  <a:pt x="895" y="94"/>
                </a:lnTo>
                <a:lnTo>
                  <a:pt x="895" y="94"/>
                </a:lnTo>
                <a:lnTo>
                  <a:pt x="895" y="97"/>
                </a:lnTo>
                <a:lnTo>
                  <a:pt x="895" y="97"/>
                </a:lnTo>
                <a:lnTo>
                  <a:pt x="895" y="97"/>
                </a:lnTo>
                <a:lnTo>
                  <a:pt x="900" y="97"/>
                </a:lnTo>
                <a:lnTo>
                  <a:pt x="902" y="97"/>
                </a:lnTo>
                <a:lnTo>
                  <a:pt x="902" y="99"/>
                </a:lnTo>
                <a:lnTo>
                  <a:pt x="902" y="99"/>
                </a:lnTo>
                <a:lnTo>
                  <a:pt x="900" y="99"/>
                </a:lnTo>
                <a:lnTo>
                  <a:pt x="898" y="99"/>
                </a:lnTo>
                <a:lnTo>
                  <a:pt x="895" y="99"/>
                </a:lnTo>
                <a:lnTo>
                  <a:pt x="895" y="99"/>
                </a:lnTo>
                <a:lnTo>
                  <a:pt x="898" y="99"/>
                </a:lnTo>
                <a:lnTo>
                  <a:pt x="900" y="99"/>
                </a:lnTo>
                <a:lnTo>
                  <a:pt x="900" y="101"/>
                </a:lnTo>
                <a:lnTo>
                  <a:pt x="905" y="101"/>
                </a:lnTo>
                <a:lnTo>
                  <a:pt x="900" y="101"/>
                </a:lnTo>
                <a:lnTo>
                  <a:pt x="898" y="101"/>
                </a:lnTo>
                <a:lnTo>
                  <a:pt x="898" y="101"/>
                </a:lnTo>
                <a:lnTo>
                  <a:pt x="895" y="101"/>
                </a:lnTo>
                <a:lnTo>
                  <a:pt x="895" y="101"/>
                </a:lnTo>
                <a:lnTo>
                  <a:pt x="895" y="101"/>
                </a:lnTo>
                <a:lnTo>
                  <a:pt x="898" y="104"/>
                </a:lnTo>
                <a:lnTo>
                  <a:pt x="898" y="104"/>
                </a:lnTo>
                <a:lnTo>
                  <a:pt x="898" y="104"/>
                </a:lnTo>
                <a:lnTo>
                  <a:pt x="895" y="104"/>
                </a:lnTo>
                <a:lnTo>
                  <a:pt x="893" y="104"/>
                </a:lnTo>
                <a:lnTo>
                  <a:pt x="893" y="104"/>
                </a:lnTo>
                <a:lnTo>
                  <a:pt x="893" y="104"/>
                </a:lnTo>
                <a:lnTo>
                  <a:pt x="888" y="99"/>
                </a:lnTo>
                <a:lnTo>
                  <a:pt x="888" y="99"/>
                </a:lnTo>
                <a:lnTo>
                  <a:pt x="888" y="99"/>
                </a:lnTo>
                <a:lnTo>
                  <a:pt x="888" y="99"/>
                </a:lnTo>
                <a:lnTo>
                  <a:pt x="888" y="97"/>
                </a:lnTo>
                <a:lnTo>
                  <a:pt x="888" y="97"/>
                </a:lnTo>
                <a:lnTo>
                  <a:pt x="886" y="97"/>
                </a:lnTo>
                <a:lnTo>
                  <a:pt x="884" y="97"/>
                </a:lnTo>
                <a:lnTo>
                  <a:pt x="884" y="97"/>
                </a:lnTo>
                <a:lnTo>
                  <a:pt x="881" y="97"/>
                </a:lnTo>
                <a:lnTo>
                  <a:pt x="879" y="97"/>
                </a:lnTo>
                <a:lnTo>
                  <a:pt x="876" y="97"/>
                </a:lnTo>
                <a:lnTo>
                  <a:pt x="874" y="99"/>
                </a:lnTo>
                <a:lnTo>
                  <a:pt x="876" y="99"/>
                </a:lnTo>
                <a:lnTo>
                  <a:pt x="876" y="99"/>
                </a:lnTo>
                <a:lnTo>
                  <a:pt x="881" y="99"/>
                </a:lnTo>
                <a:lnTo>
                  <a:pt x="881" y="99"/>
                </a:lnTo>
                <a:lnTo>
                  <a:pt x="876" y="101"/>
                </a:lnTo>
                <a:lnTo>
                  <a:pt x="874" y="101"/>
                </a:lnTo>
                <a:lnTo>
                  <a:pt x="874" y="101"/>
                </a:lnTo>
                <a:lnTo>
                  <a:pt x="874" y="101"/>
                </a:lnTo>
                <a:lnTo>
                  <a:pt x="874" y="104"/>
                </a:lnTo>
                <a:lnTo>
                  <a:pt x="876" y="104"/>
                </a:lnTo>
                <a:lnTo>
                  <a:pt x="876" y="104"/>
                </a:lnTo>
                <a:lnTo>
                  <a:pt x="874" y="104"/>
                </a:lnTo>
                <a:lnTo>
                  <a:pt x="874" y="104"/>
                </a:lnTo>
                <a:lnTo>
                  <a:pt x="874" y="106"/>
                </a:lnTo>
                <a:lnTo>
                  <a:pt x="874" y="106"/>
                </a:lnTo>
                <a:lnTo>
                  <a:pt x="874" y="106"/>
                </a:lnTo>
                <a:lnTo>
                  <a:pt x="879" y="106"/>
                </a:lnTo>
                <a:lnTo>
                  <a:pt x="879" y="106"/>
                </a:lnTo>
                <a:lnTo>
                  <a:pt x="876" y="106"/>
                </a:lnTo>
                <a:lnTo>
                  <a:pt x="874" y="106"/>
                </a:lnTo>
                <a:lnTo>
                  <a:pt x="874" y="106"/>
                </a:lnTo>
                <a:lnTo>
                  <a:pt x="872" y="106"/>
                </a:lnTo>
                <a:lnTo>
                  <a:pt x="869" y="104"/>
                </a:lnTo>
                <a:lnTo>
                  <a:pt x="867" y="106"/>
                </a:lnTo>
                <a:close/>
                <a:moveTo>
                  <a:pt x="619" y="241"/>
                </a:moveTo>
                <a:lnTo>
                  <a:pt x="619" y="241"/>
                </a:lnTo>
                <a:lnTo>
                  <a:pt x="619" y="241"/>
                </a:lnTo>
                <a:lnTo>
                  <a:pt x="619" y="241"/>
                </a:lnTo>
                <a:lnTo>
                  <a:pt x="621" y="243"/>
                </a:lnTo>
                <a:lnTo>
                  <a:pt x="621" y="243"/>
                </a:lnTo>
                <a:lnTo>
                  <a:pt x="621" y="243"/>
                </a:lnTo>
                <a:lnTo>
                  <a:pt x="624" y="241"/>
                </a:lnTo>
                <a:lnTo>
                  <a:pt x="624" y="241"/>
                </a:lnTo>
                <a:lnTo>
                  <a:pt x="621" y="241"/>
                </a:lnTo>
                <a:lnTo>
                  <a:pt x="619" y="241"/>
                </a:lnTo>
                <a:close/>
                <a:moveTo>
                  <a:pt x="881" y="134"/>
                </a:moveTo>
                <a:lnTo>
                  <a:pt x="874" y="134"/>
                </a:lnTo>
                <a:lnTo>
                  <a:pt x="869" y="134"/>
                </a:lnTo>
                <a:lnTo>
                  <a:pt x="869" y="137"/>
                </a:lnTo>
                <a:lnTo>
                  <a:pt x="867" y="137"/>
                </a:lnTo>
                <a:lnTo>
                  <a:pt x="867" y="137"/>
                </a:lnTo>
                <a:lnTo>
                  <a:pt x="865" y="137"/>
                </a:lnTo>
                <a:lnTo>
                  <a:pt x="862" y="137"/>
                </a:lnTo>
                <a:lnTo>
                  <a:pt x="860" y="137"/>
                </a:lnTo>
                <a:lnTo>
                  <a:pt x="860" y="137"/>
                </a:lnTo>
                <a:lnTo>
                  <a:pt x="860" y="137"/>
                </a:lnTo>
                <a:lnTo>
                  <a:pt x="860" y="139"/>
                </a:lnTo>
                <a:lnTo>
                  <a:pt x="865" y="139"/>
                </a:lnTo>
                <a:lnTo>
                  <a:pt x="867" y="139"/>
                </a:lnTo>
                <a:lnTo>
                  <a:pt x="867" y="139"/>
                </a:lnTo>
                <a:lnTo>
                  <a:pt x="869" y="139"/>
                </a:lnTo>
                <a:lnTo>
                  <a:pt x="869" y="139"/>
                </a:lnTo>
                <a:lnTo>
                  <a:pt x="874" y="139"/>
                </a:lnTo>
                <a:lnTo>
                  <a:pt x="876" y="137"/>
                </a:lnTo>
                <a:lnTo>
                  <a:pt x="881" y="137"/>
                </a:lnTo>
                <a:lnTo>
                  <a:pt x="884" y="137"/>
                </a:lnTo>
                <a:lnTo>
                  <a:pt x="886" y="134"/>
                </a:lnTo>
                <a:lnTo>
                  <a:pt x="886" y="134"/>
                </a:lnTo>
                <a:lnTo>
                  <a:pt x="886" y="134"/>
                </a:lnTo>
                <a:lnTo>
                  <a:pt x="886" y="134"/>
                </a:lnTo>
                <a:lnTo>
                  <a:pt x="886" y="134"/>
                </a:lnTo>
                <a:lnTo>
                  <a:pt x="881" y="134"/>
                </a:lnTo>
                <a:close/>
                <a:moveTo>
                  <a:pt x="910" y="68"/>
                </a:moveTo>
                <a:lnTo>
                  <a:pt x="910" y="68"/>
                </a:lnTo>
                <a:lnTo>
                  <a:pt x="910" y="66"/>
                </a:lnTo>
                <a:lnTo>
                  <a:pt x="910" y="68"/>
                </a:lnTo>
                <a:lnTo>
                  <a:pt x="907" y="68"/>
                </a:lnTo>
                <a:lnTo>
                  <a:pt x="902" y="68"/>
                </a:lnTo>
                <a:lnTo>
                  <a:pt x="902" y="68"/>
                </a:lnTo>
                <a:lnTo>
                  <a:pt x="902" y="68"/>
                </a:lnTo>
                <a:lnTo>
                  <a:pt x="902" y="68"/>
                </a:lnTo>
                <a:lnTo>
                  <a:pt x="905" y="68"/>
                </a:lnTo>
                <a:lnTo>
                  <a:pt x="905" y="68"/>
                </a:lnTo>
                <a:lnTo>
                  <a:pt x="910" y="68"/>
                </a:lnTo>
                <a:close/>
                <a:moveTo>
                  <a:pt x="848" y="101"/>
                </a:moveTo>
                <a:lnTo>
                  <a:pt x="848" y="101"/>
                </a:lnTo>
                <a:lnTo>
                  <a:pt x="846" y="104"/>
                </a:lnTo>
                <a:lnTo>
                  <a:pt x="846" y="104"/>
                </a:lnTo>
                <a:lnTo>
                  <a:pt x="855" y="104"/>
                </a:lnTo>
                <a:lnTo>
                  <a:pt x="855" y="104"/>
                </a:lnTo>
                <a:lnTo>
                  <a:pt x="850" y="106"/>
                </a:lnTo>
                <a:lnTo>
                  <a:pt x="850" y="106"/>
                </a:lnTo>
                <a:lnTo>
                  <a:pt x="853" y="106"/>
                </a:lnTo>
                <a:lnTo>
                  <a:pt x="860" y="106"/>
                </a:lnTo>
                <a:lnTo>
                  <a:pt x="860" y="106"/>
                </a:lnTo>
                <a:lnTo>
                  <a:pt x="862" y="106"/>
                </a:lnTo>
                <a:lnTo>
                  <a:pt x="865" y="104"/>
                </a:lnTo>
                <a:lnTo>
                  <a:pt x="869" y="104"/>
                </a:lnTo>
                <a:lnTo>
                  <a:pt x="869" y="104"/>
                </a:lnTo>
                <a:lnTo>
                  <a:pt x="869" y="104"/>
                </a:lnTo>
                <a:lnTo>
                  <a:pt x="867" y="104"/>
                </a:lnTo>
                <a:lnTo>
                  <a:pt x="867" y="101"/>
                </a:lnTo>
                <a:lnTo>
                  <a:pt x="867" y="101"/>
                </a:lnTo>
                <a:lnTo>
                  <a:pt x="869" y="99"/>
                </a:lnTo>
                <a:lnTo>
                  <a:pt x="869" y="99"/>
                </a:lnTo>
                <a:lnTo>
                  <a:pt x="869" y="99"/>
                </a:lnTo>
                <a:lnTo>
                  <a:pt x="865" y="99"/>
                </a:lnTo>
                <a:lnTo>
                  <a:pt x="858" y="99"/>
                </a:lnTo>
                <a:lnTo>
                  <a:pt x="850" y="99"/>
                </a:lnTo>
                <a:lnTo>
                  <a:pt x="846" y="99"/>
                </a:lnTo>
                <a:lnTo>
                  <a:pt x="843" y="101"/>
                </a:lnTo>
                <a:lnTo>
                  <a:pt x="843" y="101"/>
                </a:lnTo>
                <a:lnTo>
                  <a:pt x="848" y="101"/>
                </a:lnTo>
                <a:close/>
                <a:moveTo>
                  <a:pt x="860" y="85"/>
                </a:moveTo>
                <a:lnTo>
                  <a:pt x="862" y="85"/>
                </a:lnTo>
                <a:lnTo>
                  <a:pt x="865" y="85"/>
                </a:lnTo>
                <a:lnTo>
                  <a:pt x="865" y="85"/>
                </a:lnTo>
                <a:lnTo>
                  <a:pt x="867" y="82"/>
                </a:lnTo>
                <a:lnTo>
                  <a:pt x="867" y="82"/>
                </a:lnTo>
                <a:lnTo>
                  <a:pt x="869" y="82"/>
                </a:lnTo>
                <a:lnTo>
                  <a:pt x="869" y="82"/>
                </a:lnTo>
                <a:lnTo>
                  <a:pt x="867" y="80"/>
                </a:lnTo>
                <a:lnTo>
                  <a:pt x="867" y="80"/>
                </a:lnTo>
                <a:lnTo>
                  <a:pt x="867" y="80"/>
                </a:lnTo>
                <a:lnTo>
                  <a:pt x="867" y="80"/>
                </a:lnTo>
                <a:lnTo>
                  <a:pt x="867" y="78"/>
                </a:lnTo>
                <a:lnTo>
                  <a:pt x="867" y="78"/>
                </a:lnTo>
                <a:lnTo>
                  <a:pt x="867" y="75"/>
                </a:lnTo>
                <a:lnTo>
                  <a:pt x="865" y="75"/>
                </a:lnTo>
                <a:lnTo>
                  <a:pt x="862" y="75"/>
                </a:lnTo>
                <a:lnTo>
                  <a:pt x="860" y="75"/>
                </a:lnTo>
                <a:lnTo>
                  <a:pt x="860" y="75"/>
                </a:lnTo>
                <a:lnTo>
                  <a:pt x="860" y="78"/>
                </a:lnTo>
                <a:lnTo>
                  <a:pt x="858" y="78"/>
                </a:lnTo>
                <a:lnTo>
                  <a:pt x="860" y="78"/>
                </a:lnTo>
                <a:lnTo>
                  <a:pt x="858" y="80"/>
                </a:lnTo>
                <a:lnTo>
                  <a:pt x="858" y="82"/>
                </a:lnTo>
                <a:lnTo>
                  <a:pt x="858" y="82"/>
                </a:lnTo>
                <a:lnTo>
                  <a:pt x="858" y="85"/>
                </a:lnTo>
                <a:lnTo>
                  <a:pt x="860" y="85"/>
                </a:lnTo>
                <a:close/>
                <a:moveTo>
                  <a:pt x="836" y="139"/>
                </a:moveTo>
                <a:lnTo>
                  <a:pt x="836" y="141"/>
                </a:lnTo>
                <a:lnTo>
                  <a:pt x="836" y="141"/>
                </a:lnTo>
                <a:lnTo>
                  <a:pt x="836" y="141"/>
                </a:lnTo>
                <a:lnTo>
                  <a:pt x="836" y="141"/>
                </a:lnTo>
                <a:lnTo>
                  <a:pt x="839" y="144"/>
                </a:lnTo>
                <a:lnTo>
                  <a:pt x="839" y="144"/>
                </a:lnTo>
                <a:lnTo>
                  <a:pt x="839" y="144"/>
                </a:lnTo>
                <a:lnTo>
                  <a:pt x="839" y="144"/>
                </a:lnTo>
                <a:lnTo>
                  <a:pt x="836" y="146"/>
                </a:lnTo>
                <a:lnTo>
                  <a:pt x="836" y="144"/>
                </a:lnTo>
                <a:lnTo>
                  <a:pt x="836" y="144"/>
                </a:lnTo>
                <a:lnTo>
                  <a:pt x="834" y="141"/>
                </a:lnTo>
                <a:lnTo>
                  <a:pt x="832" y="144"/>
                </a:lnTo>
                <a:lnTo>
                  <a:pt x="829" y="144"/>
                </a:lnTo>
                <a:lnTo>
                  <a:pt x="827" y="144"/>
                </a:lnTo>
                <a:lnTo>
                  <a:pt x="824" y="144"/>
                </a:lnTo>
                <a:lnTo>
                  <a:pt x="824" y="144"/>
                </a:lnTo>
                <a:lnTo>
                  <a:pt x="824" y="146"/>
                </a:lnTo>
                <a:lnTo>
                  <a:pt x="824" y="146"/>
                </a:lnTo>
                <a:lnTo>
                  <a:pt x="829" y="149"/>
                </a:lnTo>
                <a:lnTo>
                  <a:pt x="832" y="149"/>
                </a:lnTo>
                <a:lnTo>
                  <a:pt x="834" y="149"/>
                </a:lnTo>
                <a:lnTo>
                  <a:pt x="834" y="149"/>
                </a:lnTo>
                <a:lnTo>
                  <a:pt x="836" y="146"/>
                </a:lnTo>
                <a:lnTo>
                  <a:pt x="839" y="146"/>
                </a:lnTo>
                <a:lnTo>
                  <a:pt x="839" y="149"/>
                </a:lnTo>
                <a:lnTo>
                  <a:pt x="841" y="149"/>
                </a:lnTo>
                <a:lnTo>
                  <a:pt x="839" y="149"/>
                </a:lnTo>
                <a:lnTo>
                  <a:pt x="839" y="149"/>
                </a:lnTo>
                <a:lnTo>
                  <a:pt x="836" y="149"/>
                </a:lnTo>
                <a:lnTo>
                  <a:pt x="836" y="149"/>
                </a:lnTo>
                <a:lnTo>
                  <a:pt x="834" y="149"/>
                </a:lnTo>
                <a:lnTo>
                  <a:pt x="834" y="149"/>
                </a:lnTo>
                <a:lnTo>
                  <a:pt x="832" y="149"/>
                </a:lnTo>
                <a:lnTo>
                  <a:pt x="832" y="151"/>
                </a:lnTo>
                <a:lnTo>
                  <a:pt x="832" y="151"/>
                </a:lnTo>
                <a:lnTo>
                  <a:pt x="832" y="151"/>
                </a:lnTo>
                <a:lnTo>
                  <a:pt x="834" y="151"/>
                </a:lnTo>
                <a:lnTo>
                  <a:pt x="834" y="151"/>
                </a:lnTo>
                <a:lnTo>
                  <a:pt x="834" y="151"/>
                </a:lnTo>
                <a:lnTo>
                  <a:pt x="834" y="151"/>
                </a:lnTo>
                <a:lnTo>
                  <a:pt x="834" y="153"/>
                </a:lnTo>
                <a:lnTo>
                  <a:pt x="834" y="153"/>
                </a:lnTo>
                <a:lnTo>
                  <a:pt x="832" y="153"/>
                </a:lnTo>
                <a:lnTo>
                  <a:pt x="832" y="156"/>
                </a:lnTo>
                <a:lnTo>
                  <a:pt x="832" y="153"/>
                </a:lnTo>
                <a:lnTo>
                  <a:pt x="829" y="153"/>
                </a:lnTo>
                <a:lnTo>
                  <a:pt x="829" y="153"/>
                </a:lnTo>
                <a:lnTo>
                  <a:pt x="827" y="156"/>
                </a:lnTo>
                <a:lnTo>
                  <a:pt x="824" y="156"/>
                </a:lnTo>
                <a:lnTo>
                  <a:pt x="824" y="156"/>
                </a:lnTo>
                <a:lnTo>
                  <a:pt x="817" y="158"/>
                </a:lnTo>
                <a:lnTo>
                  <a:pt x="815" y="158"/>
                </a:lnTo>
                <a:lnTo>
                  <a:pt x="813" y="158"/>
                </a:lnTo>
                <a:lnTo>
                  <a:pt x="813" y="158"/>
                </a:lnTo>
                <a:lnTo>
                  <a:pt x="813" y="156"/>
                </a:lnTo>
                <a:lnTo>
                  <a:pt x="813" y="156"/>
                </a:lnTo>
                <a:lnTo>
                  <a:pt x="813" y="153"/>
                </a:lnTo>
                <a:lnTo>
                  <a:pt x="813" y="153"/>
                </a:lnTo>
                <a:lnTo>
                  <a:pt x="813" y="153"/>
                </a:lnTo>
                <a:lnTo>
                  <a:pt x="813" y="153"/>
                </a:lnTo>
                <a:lnTo>
                  <a:pt x="813" y="151"/>
                </a:lnTo>
                <a:lnTo>
                  <a:pt x="810" y="151"/>
                </a:lnTo>
                <a:lnTo>
                  <a:pt x="808" y="151"/>
                </a:lnTo>
                <a:lnTo>
                  <a:pt x="806" y="151"/>
                </a:lnTo>
                <a:lnTo>
                  <a:pt x="803" y="153"/>
                </a:lnTo>
                <a:lnTo>
                  <a:pt x="801" y="153"/>
                </a:lnTo>
                <a:lnTo>
                  <a:pt x="799" y="153"/>
                </a:lnTo>
                <a:lnTo>
                  <a:pt x="799" y="156"/>
                </a:lnTo>
                <a:lnTo>
                  <a:pt x="796" y="156"/>
                </a:lnTo>
                <a:lnTo>
                  <a:pt x="796" y="156"/>
                </a:lnTo>
                <a:lnTo>
                  <a:pt x="796" y="158"/>
                </a:lnTo>
                <a:lnTo>
                  <a:pt x="796" y="160"/>
                </a:lnTo>
                <a:lnTo>
                  <a:pt x="801" y="160"/>
                </a:lnTo>
                <a:lnTo>
                  <a:pt x="801" y="163"/>
                </a:lnTo>
                <a:lnTo>
                  <a:pt x="801" y="163"/>
                </a:lnTo>
                <a:lnTo>
                  <a:pt x="801" y="163"/>
                </a:lnTo>
                <a:lnTo>
                  <a:pt x="801" y="165"/>
                </a:lnTo>
                <a:lnTo>
                  <a:pt x="801" y="165"/>
                </a:lnTo>
                <a:lnTo>
                  <a:pt x="803" y="165"/>
                </a:lnTo>
                <a:lnTo>
                  <a:pt x="806" y="165"/>
                </a:lnTo>
                <a:lnTo>
                  <a:pt x="806" y="165"/>
                </a:lnTo>
                <a:lnTo>
                  <a:pt x="806" y="165"/>
                </a:lnTo>
                <a:lnTo>
                  <a:pt x="808" y="165"/>
                </a:lnTo>
                <a:lnTo>
                  <a:pt x="808" y="165"/>
                </a:lnTo>
                <a:lnTo>
                  <a:pt x="808" y="165"/>
                </a:lnTo>
                <a:lnTo>
                  <a:pt x="810" y="167"/>
                </a:lnTo>
                <a:lnTo>
                  <a:pt x="810" y="167"/>
                </a:lnTo>
                <a:lnTo>
                  <a:pt x="813" y="167"/>
                </a:lnTo>
                <a:lnTo>
                  <a:pt x="813" y="170"/>
                </a:lnTo>
                <a:lnTo>
                  <a:pt x="813" y="172"/>
                </a:lnTo>
                <a:lnTo>
                  <a:pt x="815" y="175"/>
                </a:lnTo>
                <a:lnTo>
                  <a:pt x="815" y="177"/>
                </a:lnTo>
                <a:lnTo>
                  <a:pt x="817" y="177"/>
                </a:lnTo>
                <a:lnTo>
                  <a:pt x="815" y="179"/>
                </a:lnTo>
                <a:lnTo>
                  <a:pt x="815" y="179"/>
                </a:lnTo>
                <a:lnTo>
                  <a:pt x="815" y="182"/>
                </a:lnTo>
                <a:lnTo>
                  <a:pt x="817" y="182"/>
                </a:lnTo>
                <a:lnTo>
                  <a:pt x="820" y="182"/>
                </a:lnTo>
                <a:lnTo>
                  <a:pt x="820" y="182"/>
                </a:lnTo>
                <a:lnTo>
                  <a:pt x="822" y="182"/>
                </a:lnTo>
                <a:lnTo>
                  <a:pt x="824" y="182"/>
                </a:lnTo>
                <a:lnTo>
                  <a:pt x="827" y="182"/>
                </a:lnTo>
                <a:lnTo>
                  <a:pt x="829" y="179"/>
                </a:lnTo>
                <a:lnTo>
                  <a:pt x="832" y="179"/>
                </a:lnTo>
                <a:lnTo>
                  <a:pt x="832" y="179"/>
                </a:lnTo>
                <a:lnTo>
                  <a:pt x="832" y="177"/>
                </a:lnTo>
                <a:lnTo>
                  <a:pt x="832" y="175"/>
                </a:lnTo>
                <a:lnTo>
                  <a:pt x="832" y="175"/>
                </a:lnTo>
                <a:lnTo>
                  <a:pt x="834" y="172"/>
                </a:lnTo>
                <a:lnTo>
                  <a:pt x="836" y="172"/>
                </a:lnTo>
                <a:lnTo>
                  <a:pt x="836" y="172"/>
                </a:lnTo>
                <a:lnTo>
                  <a:pt x="836" y="172"/>
                </a:lnTo>
                <a:lnTo>
                  <a:pt x="834" y="172"/>
                </a:lnTo>
                <a:lnTo>
                  <a:pt x="834" y="175"/>
                </a:lnTo>
                <a:lnTo>
                  <a:pt x="834" y="175"/>
                </a:lnTo>
                <a:lnTo>
                  <a:pt x="834" y="175"/>
                </a:lnTo>
                <a:lnTo>
                  <a:pt x="834" y="175"/>
                </a:lnTo>
                <a:lnTo>
                  <a:pt x="841" y="177"/>
                </a:lnTo>
                <a:lnTo>
                  <a:pt x="843" y="177"/>
                </a:lnTo>
                <a:lnTo>
                  <a:pt x="848" y="175"/>
                </a:lnTo>
                <a:lnTo>
                  <a:pt x="848" y="175"/>
                </a:lnTo>
                <a:lnTo>
                  <a:pt x="850" y="175"/>
                </a:lnTo>
                <a:lnTo>
                  <a:pt x="853" y="172"/>
                </a:lnTo>
                <a:lnTo>
                  <a:pt x="858" y="172"/>
                </a:lnTo>
                <a:lnTo>
                  <a:pt x="860" y="170"/>
                </a:lnTo>
                <a:lnTo>
                  <a:pt x="860" y="170"/>
                </a:lnTo>
                <a:lnTo>
                  <a:pt x="860" y="170"/>
                </a:lnTo>
                <a:lnTo>
                  <a:pt x="860" y="170"/>
                </a:lnTo>
                <a:lnTo>
                  <a:pt x="862" y="167"/>
                </a:lnTo>
                <a:lnTo>
                  <a:pt x="865" y="167"/>
                </a:lnTo>
                <a:lnTo>
                  <a:pt x="865" y="165"/>
                </a:lnTo>
                <a:lnTo>
                  <a:pt x="865" y="165"/>
                </a:lnTo>
                <a:lnTo>
                  <a:pt x="865" y="165"/>
                </a:lnTo>
                <a:lnTo>
                  <a:pt x="865" y="165"/>
                </a:lnTo>
                <a:lnTo>
                  <a:pt x="865" y="165"/>
                </a:lnTo>
                <a:lnTo>
                  <a:pt x="865" y="165"/>
                </a:lnTo>
                <a:lnTo>
                  <a:pt x="867" y="165"/>
                </a:lnTo>
                <a:lnTo>
                  <a:pt x="869" y="163"/>
                </a:lnTo>
                <a:lnTo>
                  <a:pt x="869" y="163"/>
                </a:lnTo>
                <a:lnTo>
                  <a:pt x="872" y="160"/>
                </a:lnTo>
                <a:lnTo>
                  <a:pt x="874" y="160"/>
                </a:lnTo>
                <a:lnTo>
                  <a:pt x="874" y="158"/>
                </a:lnTo>
                <a:lnTo>
                  <a:pt x="874" y="158"/>
                </a:lnTo>
                <a:lnTo>
                  <a:pt x="874" y="158"/>
                </a:lnTo>
                <a:lnTo>
                  <a:pt x="874" y="158"/>
                </a:lnTo>
                <a:lnTo>
                  <a:pt x="869" y="158"/>
                </a:lnTo>
                <a:lnTo>
                  <a:pt x="867" y="158"/>
                </a:lnTo>
                <a:lnTo>
                  <a:pt x="865" y="158"/>
                </a:lnTo>
                <a:lnTo>
                  <a:pt x="865" y="158"/>
                </a:lnTo>
                <a:lnTo>
                  <a:pt x="867" y="158"/>
                </a:lnTo>
                <a:lnTo>
                  <a:pt x="867" y="158"/>
                </a:lnTo>
                <a:lnTo>
                  <a:pt x="869" y="156"/>
                </a:lnTo>
                <a:lnTo>
                  <a:pt x="867" y="156"/>
                </a:lnTo>
                <a:lnTo>
                  <a:pt x="867" y="156"/>
                </a:lnTo>
                <a:lnTo>
                  <a:pt x="867" y="156"/>
                </a:lnTo>
                <a:lnTo>
                  <a:pt x="867" y="153"/>
                </a:lnTo>
                <a:lnTo>
                  <a:pt x="869" y="153"/>
                </a:lnTo>
                <a:lnTo>
                  <a:pt x="869" y="153"/>
                </a:lnTo>
                <a:lnTo>
                  <a:pt x="867" y="153"/>
                </a:lnTo>
                <a:lnTo>
                  <a:pt x="867" y="153"/>
                </a:lnTo>
                <a:lnTo>
                  <a:pt x="865" y="153"/>
                </a:lnTo>
                <a:lnTo>
                  <a:pt x="862" y="153"/>
                </a:lnTo>
                <a:lnTo>
                  <a:pt x="860" y="153"/>
                </a:lnTo>
                <a:lnTo>
                  <a:pt x="858" y="153"/>
                </a:lnTo>
                <a:lnTo>
                  <a:pt x="855" y="153"/>
                </a:lnTo>
                <a:lnTo>
                  <a:pt x="855" y="153"/>
                </a:lnTo>
                <a:lnTo>
                  <a:pt x="855" y="153"/>
                </a:lnTo>
                <a:lnTo>
                  <a:pt x="855" y="153"/>
                </a:lnTo>
                <a:lnTo>
                  <a:pt x="855" y="153"/>
                </a:lnTo>
                <a:lnTo>
                  <a:pt x="858" y="151"/>
                </a:lnTo>
                <a:lnTo>
                  <a:pt x="860" y="151"/>
                </a:lnTo>
                <a:lnTo>
                  <a:pt x="869" y="149"/>
                </a:lnTo>
                <a:lnTo>
                  <a:pt x="874" y="146"/>
                </a:lnTo>
                <a:lnTo>
                  <a:pt x="879" y="146"/>
                </a:lnTo>
                <a:lnTo>
                  <a:pt x="879" y="146"/>
                </a:lnTo>
                <a:lnTo>
                  <a:pt x="879" y="144"/>
                </a:lnTo>
                <a:lnTo>
                  <a:pt x="879" y="144"/>
                </a:lnTo>
                <a:lnTo>
                  <a:pt x="876" y="144"/>
                </a:lnTo>
                <a:lnTo>
                  <a:pt x="876" y="144"/>
                </a:lnTo>
                <a:lnTo>
                  <a:pt x="874" y="144"/>
                </a:lnTo>
                <a:lnTo>
                  <a:pt x="874" y="144"/>
                </a:lnTo>
                <a:lnTo>
                  <a:pt x="876" y="144"/>
                </a:lnTo>
                <a:lnTo>
                  <a:pt x="876" y="144"/>
                </a:lnTo>
                <a:lnTo>
                  <a:pt x="876" y="144"/>
                </a:lnTo>
                <a:lnTo>
                  <a:pt x="879" y="144"/>
                </a:lnTo>
                <a:lnTo>
                  <a:pt x="881" y="144"/>
                </a:lnTo>
                <a:lnTo>
                  <a:pt x="884" y="144"/>
                </a:lnTo>
                <a:lnTo>
                  <a:pt x="884" y="141"/>
                </a:lnTo>
                <a:lnTo>
                  <a:pt x="886" y="141"/>
                </a:lnTo>
                <a:lnTo>
                  <a:pt x="886" y="141"/>
                </a:lnTo>
                <a:lnTo>
                  <a:pt x="886" y="141"/>
                </a:lnTo>
                <a:lnTo>
                  <a:pt x="888" y="139"/>
                </a:lnTo>
                <a:lnTo>
                  <a:pt x="888" y="139"/>
                </a:lnTo>
                <a:lnTo>
                  <a:pt x="886" y="139"/>
                </a:lnTo>
                <a:lnTo>
                  <a:pt x="886" y="139"/>
                </a:lnTo>
                <a:lnTo>
                  <a:pt x="884" y="137"/>
                </a:lnTo>
                <a:lnTo>
                  <a:pt x="881" y="137"/>
                </a:lnTo>
                <a:lnTo>
                  <a:pt x="879" y="137"/>
                </a:lnTo>
                <a:lnTo>
                  <a:pt x="879" y="139"/>
                </a:lnTo>
                <a:lnTo>
                  <a:pt x="874" y="139"/>
                </a:lnTo>
                <a:lnTo>
                  <a:pt x="869" y="139"/>
                </a:lnTo>
                <a:lnTo>
                  <a:pt x="865" y="139"/>
                </a:lnTo>
                <a:lnTo>
                  <a:pt x="862" y="139"/>
                </a:lnTo>
                <a:lnTo>
                  <a:pt x="860" y="141"/>
                </a:lnTo>
                <a:lnTo>
                  <a:pt x="853" y="137"/>
                </a:lnTo>
                <a:lnTo>
                  <a:pt x="850" y="137"/>
                </a:lnTo>
                <a:lnTo>
                  <a:pt x="850" y="137"/>
                </a:lnTo>
                <a:lnTo>
                  <a:pt x="848" y="139"/>
                </a:lnTo>
                <a:lnTo>
                  <a:pt x="850" y="139"/>
                </a:lnTo>
                <a:lnTo>
                  <a:pt x="850" y="139"/>
                </a:lnTo>
                <a:lnTo>
                  <a:pt x="853" y="139"/>
                </a:lnTo>
                <a:lnTo>
                  <a:pt x="853" y="139"/>
                </a:lnTo>
                <a:lnTo>
                  <a:pt x="850" y="139"/>
                </a:lnTo>
                <a:lnTo>
                  <a:pt x="848" y="139"/>
                </a:lnTo>
                <a:lnTo>
                  <a:pt x="846" y="139"/>
                </a:lnTo>
                <a:lnTo>
                  <a:pt x="839" y="139"/>
                </a:lnTo>
                <a:lnTo>
                  <a:pt x="839" y="139"/>
                </a:lnTo>
                <a:lnTo>
                  <a:pt x="836" y="139"/>
                </a:lnTo>
                <a:close/>
                <a:moveTo>
                  <a:pt x="860" y="97"/>
                </a:moveTo>
                <a:lnTo>
                  <a:pt x="862" y="97"/>
                </a:lnTo>
                <a:lnTo>
                  <a:pt x="865" y="97"/>
                </a:lnTo>
                <a:lnTo>
                  <a:pt x="867" y="97"/>
                </a:lnTo>
                <a:lnTo>
                  <a:pt x="867" y="97"/>
                </a:lnTo>
                <a:lnTo>
                  <a:pt x="867" y="97"/>
                </a:lnTo>
                <a:lnTo>
                  <a:pt x="867" y="94"/>
                </a:lnTo>
                <a:lnTo>
                  <a:pt x="862" y="94"/>
                </a:lnTo>
                <a:lnTo>
                  <a:pt x="862" y="94"/>
                </a:lnTo>
                <a:lnTo>
                  <a:pt x="862" y="94"/>
                </a:lnTo>
                <a:lnTo>
                  <a:pt x="862" y="94"/>
                </a:lnTo>
                <a:lnTo>
                  <a:pt x="860" y="94"/>
                </a:lnTo>
                <a:lnTo>
                  <a:pt x="858" y="94"/>
                </a:lnTo>
                <a:lnTo>
                  <a:pt x="860" y="92"/>
                </a:lnTo>
                <a:lnTo>
                  <a:pt x="860" y="92"/>
                </a:lnTo>
                <a:lnTo>
                  <a:pt x="860" y="92"/>
                </a:lnTo>
                <a:lnTo>
                  <a:pt x="860" y="92"/>
                </a:lnTo>
                <a:lnTo>
                  <a:pt x="858" y="92"/>
                </a:lnTo>
                <a:lnTo>
                  <a:pt x="853" y="92"/>
                </a:lnTo>
                <a:lnTo>
                  <a:pt x="853" y="94"/>
                </a:lnTo>
                <a:lnTo>
                  <a:pt x="850" y="94"/>
                </a:lnTo>
                <a:lnTo>
                  <a:pt x="850" y="94"/>
                </a:lnTo>
                <a:lnTo>
                  <a:pt x="850" y="94"/>
                </a:lnTo>
                <a:lnTo>
                  <a:pt x="848" y="97"/>
                </a:lnTo>
                <a:lnTo>
                  <a:pt x="848" y="97"/>
                </a:lnTo>
                <a:lnTo>
                  <a:pt x="850" y="97"/>
                </a:lnTo>
                <a:lnTo>
                  <a:pt x="860" y="97"/>
                </a:lnTo>
                <a:close/>
                <a:moveTo>
                  <a:pt x="76" y="611"/>
                </a:moveTo>
                <a:lnTo>
                  <a:pt x="73" y="611"/>
                </a:lnTo>
                <a:lnTo>
                  <a:pt x="73" y="614"/>
                </a:lnTo>
                <a:lnTo>
                  <a:pt x="73" y="614"/>
                </a:lnTo>
                <a:lnTo>
                  <a:pt x="73" y="614"/>
                </a:lnTo>
                <a:lnTo>
                  <a:pt x="73" y="614"/>
                </a:lnTo>
                <a:lnTo>
                  <a:pt x="76" y="614"/>
                </a:lnTo>
                <a:lnTo>
                  <a:pt x="76" y="614"/>
                </a:lnTo>
                <a:lnTo>
                  <a:pt x="76" y="611"/>
                </a:lnTo>
                <a:lnTo>
                  <a:pt x="76" y="611"/>
                </a:lnTo>
                <a:lnTo>
                  <a:pt x="76" y="611"/>
                </a:lnTo>
                <a:close/>
                <a:moveTo>
                  <a:pt x="1148" y="359"/>
                </a:moveTo>
                <a:lnTo>
                  <a:pt x="1148" y="359"/>
                </a:lnTo>
                <a:lnTo>
                  <a:pt x="1148" y="359"/>
                </a:lnTo>
                <a:lnTo>
                  <a:pt x="1148" y="359"/>
                </a:lnTo>
                <a:lnTo>
                  <a:pt x="1150" y="361"/>
                </a:lnTo>
                <a:lnTo>
                  <a:pt x="1150" y="361"/>
                </a:lnTo>
                <a:lnTo>
                  <a:pt x="1153" y="363"/>
                </a:lnTo>
                <a:lnTo>
                  <a:pt x="1153" y="363"/>
                </a:lnTo>
                <a:lnTo>
                  <a:pt x="1153" y="363"/>
                </a:lnTo>
                <a:lnTo>
                  <a:pt x="1153" y="363"/>
                </a:lnTo>
                <a:lnTo>
                  <a:pt x="1155" y="363"/>
                </a:lnTo>
                <a:lnTo>
                  <a:pt x="1155" y="361"/>
                </a:lnTo>
                <a:lnTo>
                  <a:pt x="1158" y="361"/>
                </a:lnTo>
                <a:lnTo>
                  <a:pt x="1158" y="361"/>
                </a:lnTo>
                <a:lnTo>
                  <a:pt x="1158" y="359"/>
                </a:lnTo>
                <a:lnTo>
                  <a:pt x="1158" y="359"/>
                </a:lnTo>
                <a:lnTo>
                  <a:pt x="1158" y="359"/>
                </a:lnTo>
                <a:lnTo>
                  <a:pt x="1155" y="356"/>
                </a:lnTo>
                <a:lnTo>
                  <a:pt x="1153" y="356"/>
                </a:lnTo>
                <a:lnTo>
                  <a:pt x="1148" y="359"/>
                </a:lnTo>
                <a:close/>
                <a:moveTo>
                  <a:pt x="1158" y="354"/>
                </a:moveTo>
                <a:lnTo>
                  <a:pt x="1155" y="354"/>
                </a:lnTo>
                <a:lnTo>
                  <a:pt x="1155" y="354"/>
                </a:lnTo>
                <a:lnTo>
                  <a:pt x="1155" y="352"/>
                </a:lnTo>
                <a:lnTo>
                  <a:pt x="1155" y="352"/>
                </a:lnTo>
                <a:lnTo>
                  <a:pt x="1155" y="352"/>
                </a:lnTo>
                <a:lnTo>
                  <a:pt x="1153" y="352"/>
                </a:lnTo>
                <a:lnTo>
                  <a:pt x="1153" y="354"/>
                </a:lnTo>
                <a:lnTo>
                  <a:pt x="1153" y="354"/>
                </a:lnTo>
                <a:lnTo>
                  <a:pt x="1153" y="354"/>
                </a:lnTo>
                <a:lnTo>
                  <a:pt x="1155" y="356"/>
                </a:lnTo>
                <a:lnTo>
                  <a:pt x="1155" y="356"/>
                </a:lnTo>
                <a:lnTo>
                  <a:pt x="1158" y="356"/>
                </a:lnTo>
                <a:lnTo>
                  <a:pt x="1158" y="356"/>
                </a:lnTo>
                <a:lnTo>
                  <a:pt x="1158" y="354"/>
                </a:lnTo>
                <a:lnTo>
                  <a:pt x="1158" y="354"/>
                </a:lnTo>
                <a:lnTo>
                  <a:pt x="1158" y="354"/>
                </a:lnTo>
                <a:lnTo>
                  <a:pt x="1158" y="354"/>
                </a:lnTo>
                <a:lnTo>
                  <a:pt x="1158" y="354"/>
                </a:lnTo>
                <a:close/>
                <a:moveTo>
                  <a:pt x="1091" y="385"/>
                </a:moveTo>
                <a:lnTo>
                  <a:pt x="1094" y="385"/>
                </a:lnTo>
                <a:lnTo>
                  <a:pt x="1096" y="382"/>
                </a:lnTo>
                <a:lnTo>
                  <a:pt x="1098" y="382"/>
                </a:lnTo>
                <a:lnTo>
                  <a:pt x="1098" y="380"/>
                </a:lnTo>
                <a:lnTo>
                  <a:pt x="1098" y="380"/>
                </a:lnTo>
                <a:lnTo>
                  <a:pt x="1098" y="380"/>
                </a:lnTo>
                <a:lnTo>
                  <a:pt x="1098" y="378"/>
                </a:lnTo>
                <a:lnTo>
                  <a:pt x="1096" y="378"/>
                </a:lnTo>
                <a:lnTo>
                  <a:pt x="1096" y="380"/>
                </a:lnTo>
                <a:lnTo>
                  <a:pt x="1094" y="380"/>
                </a:lnTo>
                <a:lnTo>
                  <a:pt x="1091" y="382"/>
                </a:lnTo>
                <a:lnTo>
                  <a:pt x="1089" y="385"/>
                </a:lnTo>
                <a:lnTo>
                  <a:pt x="1089" y="385"/>
                </a:lnTo>
                <a:lnTo>
                  <a:pt x="1089" y="385"/>
                </a:lnTo>
                <a:lnTo>
                  <a:pt x="1091" y="385"/>
                </a:lnTo>
                <a:close/>
                <a:moveTo>
                  <a:pt x="1063" y="406"/>
                </a:moveTo>
                <a:lnTo>
                  <a:pt x="1063" y="406"/>
                </a:lnTo>
                <a:lnTo>
                  <a:pt x="1061" y="406"/>
                </a:lnTo>
                <a:lnTo>
                  <a:pt x="1061" y="408"/>
                </a:lnTo>
                <a:lnTo>
                  <a:pt x="1061" y="408"/>
                </a:lnTo>
                <a:lnTo>
                  <a:pt x="1061" y="411"/>
                </a:lnTo>
                <a:lnTo>
                  <a:pt x="1061" y="411"/>
                </a:lnTo>
                <a:lnTo>
                  <a:pt x="1061" y="408"/>
                </a:lnTo>
                <a:lnTo>
                  <a:pt x="1061" y="411"/>
                </a:lnTo>
                <a:lnTo>
                  <a:pt x="1063" y="408"/>
                </a:lnTo>
                <a:lnTo>
                  <a:pt x="1063" y="408"/>
                </a:lnTo>
                <a:lnTo>
                  <a:pt x="1063" y="408"/>
                </a:lnTo>
                <a:lnTo>
                  <a:pt x="1063" y="408"/>
                </a:lnTo>
                <a:lnTo>
                  <a:pt x="1063" y="406"/>
                </a:lnTo>
                <a:close/>
                <a:moveTo>
                  <a:pt x="966" y="699"/>
                </a:moveTo>
                <a:lnTo>
                  <a:pt x="964" y="701"/>
                </a:lnTo>
                <a:lnTo>
                  <a:pt x="966" y="699"/>
                </a:lnTo>
                <a:lnTo>
                  <a:pt x="966" y="699"/>
                </a:lnTo>
                <a:lnTo>
                  <a:pt x="966" y="697"/>
                </a:lnTo>
                <a:lnTo>
                  <a:pt x="966" y="697"/>
                </a:lnTo>
                <a:lnTo>
                  <a:pt x="966" y="699"/>
                </a:lnTo>
                <a:close/>
                <a:moveTo>
                  <a:pt x="1165" y="342"/>
                </a:moveTo>
                <a:lnTo>
                  <a:pt x="1162" y="342"/>
                </a:lnTo>
                <a:lnTo>
                  <a:pt x="1165" y="342"/>
                </a:lnTo>
                <a:lnTo>
                  <a:pt x="1165" y="345"/>
                </a:lnTo>
                <a:lnTo>
                  <a:pt x="1167" y="345"/>
                </a:lnTo>
                <a:lnTo>
                  <a:pt x="1169" y="345"/>
                </a:lnTo>
                <a:lnTo>
                  <a:pt x="1169" y="345"/>
                </a:lnTo>
                <a:lnTo>
                  <a:pt x="1172" y="342"/>
                </a:lnTo>
                <a:lnTo>
                  <a:pt x="1172" y="342"/>
                </a:lnTo>
                <a:lnTo>
                  <a:pt x="1172" y="340"/>
                </a:lnTo>
                <a:lnTo>
                  <a:pt x="1169" y="340"/>
                </a:lnTo>
                <a:lnTo>
                  <a:pt x="1167" y="340"/>
                </a:lnTo>
                <a:lnTo>
                  <a:pt x="1167" y="340"/>
                </a:lnTo>
                <a:lnTo>
                  <a:pt x="1165" y="342"/>
                </a:lnTo>
                <a:lnTo>
                  <a:pt x="1165" y="342"/>
                </a:lnTo>
                <a:lnTo>
                  <a:pt x="1165" y="342"/>
                </a:lnTo>
                <a:lnTo>
                  <a:pt x="1165" y="342"/>
                </a:lnTo>
                <a:close/>
                <a:moveTo>
                  <a:pt x="1146" y="380"/>
                </a:moveTo>
                <a:lnTo>
                  <a:pt x="1143" y="380"/>
                </a:lnTo>
                <a:lnTo>
                  <a:pt x="1143" y="380"/>
                </a:lnTo>
                <a:lnTo>
                  <a:pt x="1143" y="382"/>
                </a:lnTo>
                <a:lnTo>
                  <a:pt x="1143" y="382"/>
                </a:lnTo>
                <a:lnTo>
                  <a:pt x="1146" y="382"/>
                </a:lnTo>
                <a:lnTo>
                  <a:pt x="1148" y="385"/>
                </a:lnTo>
                <a:lnTo>
                  <a:pt x="1148" y="382"/>
                </a:lnTo>
                <a:lnTo>
                  <a:pt x="1148" y="382"/>
                </a:lnTo>
                <a:lnTo>
                  <a:pt x="1148" y="380"/>
                </a:lnTo>
                <a:lnTo>
                  <a:pt x="1146" y="380"/>
                </a:lnTo>
                <a:lnTo>
                  <a:pt x="1146" y="380"/>
                </a:lnTo>
                <a:close/>
                <a:moveTo>
                  <a:pt x="1155" y="465"/>
                </a:moveTo>
                <a:lnTo>
                  <a:pt x="1155" y="465"/>
                </a:lnTo>
                <a:lnTo>
                  <a:pt x="1155" y="465"/>
                </a:lnTo>
                <a:lnTo>
                  <a:pt x="1153" y="467"/>
                </a:lnTo>
                <a:lnTo>
                  <a:pt x="1153" y="467"/>
                </a:lnTo>
                <a:lnTo>
                  <a:pt x="1155" y="467"/>
                </a:lnTo>
                <a:lnTo>
                  <a:pt x="1158" y="467"/>
                </a:lnTo>
                <a:lnTo>
                  <a:pt x="1158" y="467"/>
                </a:lnTo>
                <a:lnTo>
                  <a:pt x="1158" y="467"/>
                </a:lnTo>
                <a:lnTo>
                  <a:pt x="1158" y="465"/>
                </a:lnTo>
                <a:lnTo>
                  <a:pt x="1158" y="465"/>
                </a:lnTo>
                <a:lnTo>
                  <a:pt x="1155" y="465"/>
                </a:lnTo>
                <a:close/>
                <a:moveTo>
                  <a:pt x="1080" y="340"/>
                </a:moveTo>
                <a:lnTo>
                  <a:pt x="1082" y="340"/>
                </a:lnTo>
                <a:lnTo>
                  <a:pt x="1084" y="340"/>
                </a:lnTo>
                <a:lnTo>
                  <a:pt x="1084" y="340"/>
                </a:lnTo>
                <a:lnTo>
                  <a:pt x="1087" y="340"/>
                </a:lnTo>
                <a:lnTo>
                  <a:pt x="1087" y="340"/>
                </a:lnTo>
                <a:lnTo>
                  <a:pt x="1087" y="340"/>
                </a:lnTo>
                <a:lnTo>
                  <a:pt x="1087" y="340"/>
                </a:lnTo>
                <a:lnTo>
                  <a:pt x="1087" y="340"/>
                </a:lnTo>
                <a:lnTo>
                  <a:pt x="1087" y="338"/>
                </a:lnTo>
                <a:lnTo>
                  <a:pt x="1084" y="335"/>
                </a:lnTo>
                <a:lnTo>
                  <a:pt x="1082" y="335"/>
                </a:lnTo>
                <a:lnTo>
                  <a:pt x="1080" y="335"/>
                </a:lnTo>
                <a:lnTo>
                  <a:pt x="1080" y="335"/>
                </a:lnTo>
                <a:lnTo>
                  <a:pt x="1077" y="335"/>
                </a:lnTo>
                <a:lnTo>
                  <a:pt x="1077" y="335"/>
                </a:lnTo>
                <a:lnTo>
                  <a:pt x="1080" y="338"/>
                </a:lnTo>
                <a:lnTo>
                  <a:pt x="1080" y="338"/>
                </a:lnTo>
                <a:lnTo>
                  <a:pt x="1080" y="340"/>
                </a:lnTo>
                <a:lnTo>
                  <a:pt x="1080" y="340"/>
                </a:lnTo>
                <a:close/>
                <a:moveTo>
                  <a:pt x="1030" y="340"/>
                </a:moveTo>
                <a:lnTo>
                  <a:pt x="1032" y="340"/>
                </a:lnTo>
                <a:lnTo>
                  <a:pt x="1035" y="340"/>
                </a:lnTo>
                <a:lnTo>
                  <a:pt x="1035" y="340"/>
                </a:lnTo>
                <a:lnTo>
                  <a:pt x="1035" y="340"/>
                </a:lnTo>
                <a:lnTo>
                  <a:pt x="1032" y="338"/>
                </a:lnTo>
                <a:lnTo>
                  <a:pt x="1030" y="338"/>
                </a:lnTo>
                <a:lnTo>
                  <a:pt x="1028" y="338"/>
                </a:lnTo>
                <a:lnTo>
                  <a:pt x="1028" y="338"/>
                </a:lnTo>
                <a:lnTo>
                  <a:pt x="1025" y="338"/>
                </a:lnTo>
                <a:lnTo>
                  <a:pt x="1025" y="338"/>
                </a:lnTo>
                <a:lnTo>
                  <a:pt x="1028" y="338"/>
                </a:lnTo>
                <a:lnTo>
                  <a:pt x="1030" y="340"/>
                </a:lnTo>
                <a:close/>
                <a:moveTo>
                  <a:pt x="952" y="274"/>
                </a:moveTo>
                <a:lnTo>
                  <a:pt x="952" y="274"/>
                </a:lnTo>
                <a:lnTo>
                  <a:pt x="954" y="271"/>
                </a:lnTo>
                <a:lnTo>
                  <a:pt x="954" y="271"/>
                </a:lnTo>
                <a:lnTo>
                  <a:pt x="954" y="271"/>
                </a:lnTo>
                <a:lnTo>
                  <a:pt x="952" y="271"/>
                </a:lnTo>
                <a:lnTo>
                  <a:pt x="952" y="271"/>
                </a:lnTo>
                <a:lnTo>
                  <a:pt x="952" y="271"/>
                </a:lnTo>
                <a:lnTo>
                  <a:pt x="952" y="271"/>
                </a:lnTo>
                <a:lnTo>
                  <a:pt x="952" y="271"/>
                </a:lnTo>
                <a:lnTo>
                  <a:pt x="952" y="271"/>
                </a:lnTo>
                <a:lnTo>
                  <a:pt x="952" y="274"/>
                </a:lnTo>
                <a:close/>
                <a:moveTo>
                  <a:pt x="924" y="276"/>
                </a:moveTo>
                <a:lnTo>
                  <a:pt x="924" y="276"/>
                </a:lnTo>
                <a:lnTo>
                  <a:pt x="921" y="276"/>
                </a:lnTo>
                <a:lnTo>
                  <a:pt x="921" y="276"/>
                </a:lnTo>
                <a:lnTo>
                  <a:pt x="919" y="276"/>
                </a:lnTo>
                <a:lnTo>
                  <a:pt x="919" y="278"/>
                </a:lnTo>
                <a:lnTo>
                  <a:pt x="919" y="278"/>
                </a:lnTo>
                <a:lnTo>
                  <a:pt x="919" y="281"/>
                </a:lnTo>
                <a:lnTo>
                  <a:pt x="917" y="281"/>
                </a:lnTo>
                <a:lnTo>
                  <a:pt x="917" y="281"/>
                </a:lnTo>
                <a:lnTo>
                  <a:pt x="919" y="283"/>
                </a:lnTo>
                <a:lnTo>
                  <a:pt x="919" y="283"/>
                </a:lnTo>
                <a:lnTo>
                  <a:pt x="919" y="283"/>
                </a:lnTo>
                <a:lnTo>
                  <a:pt x="919" y="286"/>
                </a:lnTo>
                <a:lnTo>
                  <a:pt x="919" y="286"/>
                </a:lnTo>
                <a:lnTo>
                  <a:pt x="921" y="283"/>
                </a:lnTo>
                <a:lnTo>
                  <a:pt x="921" y="283"/>
                </a:lnTo>
                <a:lnTo>
                  <a:pt x="924" y="283"/>
                </a:lnTo>
                <a:lnTo>
                  <a:pt x="924" y="283"/>
                </a:lnTo>
                <a:lnTo>
                  <a:pt x="924" y="281"/>
                </a:lnTo>
                <a:lnTo>
                  <a:pt x="924" y="278"/>
                </a:lnTo>
                <a:lnTo>
                  <a:pt x="924" y="278"/>
                </a:lnTo>
                <a:lnTo>
                  <a:pt x="924" y="276"/>
                </a:lnTo>
                <a:lnTo>
                  <a:pt x="924" y="276"/>
                </a:lnTo>
                <a:close/>
                <a:moveTo>
                  <a:pt x="940" y="278"/>
                </a:moveTo>
                <a:lnTo>
                  <a:pt x="940" y="278"/>
                </a:lnTo>
                <a:lnTo>
                  <a:pt x="938" y="276"/>
                </a:lnTo>
                <a:lnTo>
                  <a:pt x="938" y="276"/>
                </a:lnTo>
                <a:lnTo>
                  <a:pt x="936" y="276"/>
                </a:lnTo>
                <a:lnTo>
                  <a:pt x="933" y="274"/>
                </a:lnTo>
                <a:lnTo>
                  <a:pt x="931" y="274"/>
                </a:lnTo>
                <a:lnTo>
                  <a:pt x="931" y="274"/>
                </a:lnTo>
                <a:lnTo>
                  <a:pt x="931" y="276"/>
                </a:lnTo>
                <a:lnTo>
                  <a:pt x="931" y="276"/>
                </a:lnTo>
                <a:lnTo>
                  <a:pt x="933" y="276"/>
                </a:lnTo>
                <a:lnTo>
                  <a:pt x="933" y="276"/>
                </a:lnTo>
                <a:lnTo>
                  <a:pt x="933" y="278"/>
                </a:lnTo>
                <a:lnTo>
                  <a:pt x="933" y="278"/>
                </a:lnTo>
                <a:lnTo>
                  <a:pt x="933" y="278"/>
                </a:lnTo>
                <a:lnTo>
                  <a:pt x="931" y="281"/>
                </a:lnTo>
                <a:lnTo>
                  <a:pt x="933" y="281"/>
                </a:lnTo>
                <a:lnTo>
                  <a:pt x="933" y="281"/>
                </a:lnTo>
                <a:lnTo>
                  <a:pt x="936" y="281"/>
                </a:lnTo>
                <a:lnTo>
                  <a:pt x="936" y="281"/>
                </a:lnTo>
                <a:lnTo>
                  <a:pt x="938" y="281"/>
                </a:lnTo>
                <a:lnTo>
                  <a:pt x="936" y="281"/>
                </a:lnTo>
                <a:lnTo>
                  <a:pt x="936" y="283"/>
                </a:lnTo>
                <a:lnTo>
                  <a:pt x="936" y="283"/>
                </a:lnTo>
                <a:lnTo>
                  <a:pt x="936" y="283"/>
                </a:lnTo>
                <a:lnTo>
                  <a:pt x="938" y="283"/>
                </a:lnTo>
                <a:lnTo>
                  <a:pt x="938" y="283"/>
                </a:lnTo>
                <a:lnTo>
                  <a:pt x="938" y="283"/>
                </a:lnTo>
                <a:lnTo>
                  <a:pt x="938" y="283"/>
                </a:lnTo>
                <a:lnTo>
                  <a:pt x="938" y="283"/>
                </a:lnTo>
                <a:lnTo>
                  <a:pt x="938" y="283"/>
                </a:lnTo>
                <a:lnTo>
                  <a:pt x="938" y="283"/>
                </a:lnTo>
                <a:lnTo>
                  <a:pt x="940" y="283"/>
                </a:lnTo>
                <a:lnTo>
                  <a:pt x="940" y="283"/>
                </a:lnTo>
                <a:lnTo>
                  <a:pt x="943" y="283"/>
                </a:lnTo>
                <a:lnTo>
                  <a:pt x="943" y="283"/>
                </a:lnTo>
                <a:lnTo>
                  <a:pt x="943" y="281"/>
                </a:lnTo>
                <a:lnTo>
                  <a:pt x="943" y="281"/>
                </a:lnTo>
                <a:lnTo>
                  <a:pt x="940" y="281"/>
                </a:lnTo>
                <a:lnTo>
                  <a:pt x="938" y="281"/>
                </a:lnTo>
                <a:lnTo>
                  <a:pt x="938" y="281"/>
                </a:lnTo>
                <a:lnTo>
                  <a:pt x="938" y="278"/>
                </a:lnTo>
                <a:lnTo>
                  <a:pt x="938" y="278"/>
                </a:lnTo>
                <a:lnTo>
                  <a:pt x="940" y="278"/>
                </a:lnTo>
                <a:close/>
                <a:moveTo>
                  <a:pt x="744" y="354"/>
                </a:moveTo>
                <a:lnTo>
                  <a:pt x="744" y="354"/>
                </a:lnTo>
                <a:lnTo>
                  <a:pt x="747" y="354"/>
                </a:lnTo>
                <a:lnTo>
                  <a:pt x="747" y="354"/>
                </a:lnTo>
                <a:lnTo>
                  <a:pt x="747" y="354"/>
                </a:lnTo>
                <a:lnTo>
                  <a:pt x="747" y="354"/>
                </a:lnTo>
                <a:lnTo>
                  <a:pt x="747" y="352"/>
                </a:lnTo>
                <a:lnTo>
                  <a:pt x="744" y="354"/>
                </a:lnTo>
                <a:close/>
                <a:moveTo>
                  <a:pt x="813" y="524"/>
                </a:moveTo>
                <a:lnTo>
                  <a:pt x="810" y="524"/>
                </a:lnTo>
                <a:lnTo>
                  <a:pt x="801" y="524"/>
                </a:lnTo>
                <a:lnTo>
                  <a:pt x="801" y="524"/>
                </a:lnTo>
                <a:lnTo>
                  <a:pt x="799" y="524"/>
                </a:lnTo>
                <a:lnTo>
                  <a:pt x="796" y="526"/>
                </a:lnTo>
                <a:lnTo>
                  <a:pt x="796" y="526"/>
                </a:lnTo>
                <a:lnTo>
                  <a:pt x="799" y="529"/>
                </a:lnTo>
                <a:lnTo>
                  <a:pt x="806" y="531"/>
                </a:lnTo>
                <a:lnTo>
                  <a:pt x="808" y="531"/>
                </a:lnTo>
                <a:lnTo>
                  <a:pt x="810" y="534"/>
                </a:lnTo>
                <a:lnTo>
                  <a:pt x="813" y="534"/>
                </a:lnTo>
                <a:lnTo>
                  <a:pt x="813" y="534"/>
                </a:lnTo>
                <a:lnTo>
                  <a:pt x="815" y="531"/>
                </a:lnTo>
                <a:lnTo>
                  <a:pt x="815" y="531"/>
                </a:lnTo>
                <a:lnTo>
                  <a:pt x="815" y="529"/>
                </a:lnTo>
                <a:lnTo>
                  <a:pt x="815" y="526"/>
                </a:lnTo>
                <a:lnTo>
                  <a:pt x="813" y="524"/>
                </a:lnTo>
                <a:close/>
                <a:moveTo>
                  <a:pt x="1210" y="597"/>
                </a:moveTo>
                <a:lnTo>
                  <a:pt x="1214" y="595"/>
                </a:lnTo>
                <a:lnTo>
                  <a:pt x="1214" y="595"/>
                </a:lnTo>
                <a:lnTo>
                  <a:pt x="1212" y="595"/>
                </a:lnTo>
                <a:lnTo>
                  <a:pt x="1212" y="595"/>
                </a:lnTo>
                <a:lnTo>
                  <a:pt x="1210" y="595"/>
                </a:lnTo>
                <a:lnTo>
                  <a:pt x="1210" y="595"/>
                </a:lnTo>
                <a:lnTo>
                  <a:pt x="1210" y="595"/>
                </a:lnTo>
                <a:lnTo>
                  <a:pt x="1210" y="595"/>
                </a:lnTo>
                <a:lnTo>
                  <a:pt x="1207" y="597"/>
                </a:lnTo>
                <a:lnTo>
                  <a:pt x="1210" y="597"/>
                </a:lnTo>
                <a:lnTo>
                  <a:pt x="1210" y="597"/>
                </a:lnTo>
                <a:close/>
                <a:moveTo>
                  <a:pt x="1068" y="236"/>
                </a:moveTo>
                <a:lnTo>
                  <a:pt x="1068" y="236"/>
                </a:lnTo>
                <a:lnTo>
                  <a:pt x="1063" y="238"/>
                </a:lnTo>
                <a:lnTo>
                  <a:pt x="1058" y="241"/>
                </a:lnTo>
                <a:lnTo>
                  <a:pt x="1056" y="243"/>
                </a:lnTo>
                <a:lnTo>
                  <a:pt x="1054" y="245"/>
                </a:lnTo>
                <a:lnTo>
                  <a:pt x="1054" y="245"/>
                </a:lnTo>
                <a:lnTo>
                  <a:pt x="1051" y="250"/>
                </a:lnTo>
                <a:lnTo>
                  <a:pt x="1051" y="250"/>
                </a:lnTo>
                <a:lnTo>
                  <a:pt x="1051" y="252"/>
                </a:lnTo>
                <a:lnTo>
                  <a:pt x="1051" y="252"/>
                </a:lnTo>
                <a:lnTo>
                  <a:pt x="1051" y="255"/>
                </a:lnTo>
                <a:lnTo>
                  <a:pt x="1054" y="255"/>
                </a:lnTo>
                <a:lnTo>
                  <a:pt x="1056" y="255"/>
                </a:lnTo>
                <a:lnTo>
                  <a:pt x="1061" y="252"/>
                </a:lnTo>
                <a:lnTo>
                  <a:pt x="1065" y="252"/>
                </a:lnTo>
                <a:lnTo>
                  <a:pt x="1068" y="252"/>
                </a:lnTo>
                <a:lnTo>
                  <a:pt x="1075" y="252"/>
                </a:lnTo>
                <a:lnTo>
                  <a:pt x="1077" y="250"/>
                </a:lnTo>
                <a:lnTo>
                  <a:pt x="1080" y="250"/>
                </a:lnTo>
                <a:lnTo>
                  <a:pt x="1080" y="248"/>
                </a:lnTo>
                <a:lnTo>
                  <a:pt x="1082" y="248"/>
                </a:lnTo>
                <a:lnTo>
                  <a:pt x="1084" y="245"/>
                </a:lnTo>
                <a:lnTo>
                  <a:pt x="1087" y="241"/>
                </a:lnTo>
                <a:lnTo>
                  <a:pt x="1087" y="241"/>
                </a:lnTo>
                <a:lnTo>
                  <a:pt x="1089" y="238"/>
                </a:lnTo>
                <a:lnTo>
                  <a:pt x="1089" y="238"/>
                </a:lnTo>
                <a:lnTo>
                  <a:pt x="1089" y="238"/>
                </a:lnTo>
                <a:lnTo>
                  <a:pt x="1089" y="236"/>
                </a:lnTo>
                <a:lnTo>
                  <a:pt x="1089" y="236"/>
                </a:lnTo>
                <a:lnTo>
                  <a:pt x="1089" y="236"/>
                </a:lnTo>
                <a:lnTo>
                  <a:pt x="1084" y="234"/>
                </a:lnTo>
                <a:lnTo>
                  <a:pt x="1082" y="234"/>
                </a:lnTo>
                <a:lnTo>
                  <a:pt x="1080" y="234"/>
                </a:lnTo>
                <a:lnTo>
                  <a:pt x="1077" y="234"/>
                </a:lnTo>
                <a:lnTo>
                  <a:pt x="1077" y="234"/>
                </a:lnTo>
                <a:lnTo>
                  <a:pt x="1075" y="234"/>
                </a:lnTo>
                <a:lnTo>
                  <a:pt x="1070" y="236"/>
                </a:lnTo>
                <a:lnTo>
                  <a:pt x="1068" y="236"/>
                </a:lnTo>
                <a:close/>
                <a:moveTo>
                  <a:pt x="1096" y="229"/>
                </a:moveTo>
                <a:lnTo>
                  <a:pt x="1096" y="227"/>
                </a:lnTo>
                <a:lnTo>
                  <a:pt x="1094" y="229"/>
                </a:lnTo>
                <a:lnTo>
                  <a:pt x="1091" y="229"/>
                </a:lnTo>
                <a:lnTo>
                  <a:pt x="1091" y="229"/>
                </a:lnTo>
                <a:lnTo>
                  <a:pt x="1091" y="231"/>
                </a:lnTo>
                <a:lnTo>
                  <a:pt x="1089" y="231"/>
                </a:lnTo>
                <a:lnTo>
                  <a:pt x="1091" y="231"/>
                </a:lnTo>
                <a:lnTo>
                  <a:pt x="1094" y="234"/>
                </a:lnTo>
                <a:lnTo>
                  <a:pt x="1094" y="234"/>
                </a:lnTo>
                <a:lnTo>
                  <a:pt x="1094" y="234"/>
                </a:lnTo>
                <a:lnTo>
                  <a:pt x="1096" y="234"/>
                </a:lnTo>
                <a:lnTo>
                  <a:pt x="1096" y="234"/>
                </a:lnTo>
                <a:lnTo>
                  <a:pt x="1096" y="234"/>
                </a:lnTo>
                <a:lnTo>
                  <a:pt x="1096" y="234"/>
                </a:lnTo>
                <a:lnTo>
                  <a:pt x="1096" y="231"/>
                </a:lnTo>
                <a:lnTo>
                  <a:pt x="1098" y="231"/>
                </a:lnTo>
                <a:lnTo>
                  <a:pt x="1098" y="231"/>
                </a:lnTo>
                <a:lnTo>
                  <a:pt x="1098" y="231"/>
                </a:lnTo>
                <a:lnTo>
                  <a:pt x="1098" y="229"/>
                </a:lnTo>
                <a:lnTo>
                  <a:pt x="1096" y="229"/>
                </a:lnTo>
                <a:close/>
                <a:moveTo>
                  <a:pt x="1212" y="548"/>
                </a:moveTo>
                <a:lnTo>
                  <a:pt x="1210" y="548"/>
                </a:lnTo>
                <a:lnTo>
                  <a:pt x="1207" y="550"/>
                </a:lnTo>
                <a:lnTo>
                  <a:pt x="1207" y="550"/>
                </a:lnTo>
                <a:lnTo>
                  <a:pt x="1207" y="550"/>
                </a:lnTo>
                <a:lnTo>
                  <a:pt x="1210" y="550"/>
                </a:lnTo>
                <a:lnTo>
                  <a:pt x="1210" y="550"/>
                </a:lnTo>
                <a:lnTo>
                  <a:pt x="1212" y="548"/>
                </a:lnTo>
                <a:close/>
                <a:moveTo>
                  <a:pt x="1068" y="210"/>
                </a:moveTo>
                <a:lnTo>
                  <a:pt x="1068" y="210"/>
                </a:lnTo>
                <a:lnTo>
                  <a:pt x="1068" y="210"/>
                </a:lnTo>
                <a:lnTo>
                  <a:pt x="1068" y="210"/>
                </a:lnTo>
                <a:lnTo>
                  <a:pt x="1065" y="210"/>
                </a:lnTo>
                <a:lnTo>
                  <a:pt x="1065" y="210"/>
                </a:lnTo>
                <a:lnTo>
                  <a:pt x="1063" y="210"/>
                </a:lnTo>
                <a:lnTo>
                  <a:pt x="1058" y="212"/>
                </a:lnTo>
                <a:lnTo>
                  <a:pt x="1056" y="215"/>
                </a:lnTo>
                <a:lnTo>
                  <a:pt x="1058" y="215"/>
                </a:lnTo>
                <a:lnTo>
                  <a:pt x="1058" y="212"/>
                </a:lnTo>
                <a:lnTo>
                  <a:pt x="1061" y="212"/>
                </a:lnTo>
                <a:lnTo>
                  <a:pt x="1063" y="212"/>
                </a:lnTo>
                <a:lnTo>
                  <a:pt x="1065" y="212"/>
                </a:lnTo>
                <a:lnTo>
                  <a:pt x="1070" y="212"/>
                </a:lnTo>
                <a:lnTo>
                  <a:pt x="1070" y="210"/>
                </a:lnTo>
                <a:lnTo>
                  <a:pt x="1070" y="210"/>
                </a:lnTo>
                <a:lnTo>
                  <a:pt x="1070" y="210"/>
                </a:lnTo>
                <a:lnTo>
                  <a:pt x="1070" y="210"/>
                </a:lnTo>
                <a:lnTo>
                  <a:pt x="1068" y="210"/>
                </a:lnTo>
                <a:close/>
                <a:moveTo>
                  <a:pt x="1094" y="238"/>
                </a:moveTo>
                <a:lnTo>
                  <a:pt x="1091" y="241"/>
                </a:lnTo>
                <a:lnTo>
                  <a:pt x="1091" y="241"/>
                </a:lnTo>
                <a:lnTo>
                  <a:pt x="1091" y="241"/>
                </a:lnTo>
                <a:lnTo>
                  <a:pt x="1091" y="243"/>
                </a:lnTo>
                <a:lnTo>
                  <a:pt x="1094" y="243"/>
                </a:lnTo>
                <a:lnTo>
                  <a:pt x="1094" y="243"/>
                </a:lnTo>
                <a:lnTo>
                  <a:pt x="1098" y="243"/>
                </a:lnTo>
                <a:lnTo>
                  <a:pt x="1106" y="243"/>
                </a:lnTo>
                <a:lnTo>
                  <a:pt x="1108" y="243"/>
                </a:lnTo>
                <a:lnTo>
                  <a:pt x="1108" y="243"/>
                </a:lnTo>
                <a:lnTo>
                  <a:pt x="1108" y="243"/>
                </a:lnTo>
                <a:lnTo>
                  <a:pt x="1110" y="241"/>
                </a:lnTo>
                <a:lnTo>
                  <a:pt x="1110" y="241"/>
                </a:lnTo>
                <a:lnTo>
                  <a:pt x="1110" y="241"/>
                </a:lnTo>
                <a:lnTo>
                  <a:pt x="1108" y="241"/>
                </a:lnTo>
                <a:lnTo>
                  <a:pt x="1103" y="241"/>
                </a:lnTo>
                <a:lnTo>
                  <a:pt x="1101" y="238"/>
                </a:lnTo>
                <a:lnTo>
                  <a:pt x="1098" y="238"/>
                </a:lnTo>
                <a:lnTo>
                  <a:pt x="1094" y="238"/>
                </a:lnTo>
                <a:lnTo>
                  <a:pt x="1094" y="238"/>
                </a:lnTo>
                <a:close/>
                <a:moveTo>
                  <a:pt x="1205" y="210"/>
                </a:moveTo>
                <a:lnTo>
                  <a:pt x="1205" y="210"/>
                </a:lnTo>
                <a:lnTo>
                  <a:pt x="1202" y="212"/>
                </a:lnTo>
                <a:lnTo>
                  <a:pt x="1200" y="212"/>
                </a:lnTo>
                <a:lnTo>
                  <a:pt x="1205" y="212"/>
                </a:lnTo>
                <a:lnTo>
                  <a:pt x="1205" y="212"/>
                </a:lnTo>
                <a:lnTo>
                  <a:pt x="1207" y="212"/>
                </a:lnTo>
                <a:lnTo>
                  <a:pt x="1207" y="210"/>
                </a:lnTo>
                <a:lnTo>
                  <a:pt x="1207" y="210"/>
                </a:lnTo>
                <a:lnTo>
                  <a:pt x="1207" y="210"/>
                </a:lnTo>
                <a:lnTo>
                  <a:pt x="1205" y="210"/>
                </a:lnTo>
                <a:close/>
                <a:moveTo>
                  <a:pt x="1250" y="255"/>
                </a:moveTo>
                <a:lnTo>
                  <a:pt x="1252" y="255"/>
                </a:lnTo>
                <a:lnTo>
                  <a:pt x="1252" y="255"/>
                </a:lnTo>
                <a:lnTo>
                  <a:pt x="1252" y="255"/>
                </a:lnTo>
                <a:lnTo>
                  <a:pt x="1250" y="255"/>
                </a:lnTo>
                <a:lnTo>
                  <a:pt x="1247" y="255"/>
                </a:lnTo>
                <a:lnTo>
                  <a:pt x="1247" y="257"/>
                </a:lnTo>
                <a:lnTo>
                  <a:pt x="1245" y="257"/>
                </a:lnTo>
                <a:lnTo>
                  <a:pt x="1245" y="257"/>
                </a:lnTo>
                <a:lnTo>
                  <a:pt x="1245" y="257"/>
                </a:lnTo>
                <a:lnTo>
                  <a:pt x="1247" y="257"/>
                </a:lnTo>
                <a:lnTo>
                  <a:pt x="1250" y="255"/>
                </a:lnTo>
                <a:close/>
                <a:moveTo>
                  <a:pt x="1148" y="106"/>
                </a:moveTo>
                <a:lnTo>
                  <a:pt x="1150" y="106"/>
                </a:lnTo>
                <a:lnTo>
                  <a:pt x="1153" y="106"/>
                </a:lnTo>
                <a:lnTo>
                  <a:pt x="1153" y="104"/>
                </a:lnTo>
                <a:lnTo>
                  <a:pt x="1153" y="104"/>
                </a:lnTo>
                <a:lnTo>
                  <a:pt x="1155" y="104"/>
                </a:lnTo>
                <a:lnTo>
                  <a:pt x="1158" y="101"/>
                </a:lnTo>
                <a:lnTo>
                  <a:pt x="1158" y="101"/>
                </a:lnTo>
                <a:lnTo>
                  <a:pt x="1158" y="101"/>
                </a:lnTo>
                <a:lnTo>
                  <a:pt x="1155" y="101"/>
                </a:lnTo>
                <a:lnTo>
                  <a:pt x="1150" y="104"/>
                </a:lnTo>
                <a:lnTo>
                  <a:pt x="1148" y="104"/>
                </a:lnTo>
                <a:lnTo>
                  <a:pt x="1143" y="104"/>
                </a:lnTo>
                <a:lnTo>
                  <a:pt x="1143" y="106"/>
                </a:lnTo>
                <a:lnTo>
                  <a:pt x="1146" y="106"/>
                </a:lnTo>
                <a:lnTo>
                  <a:pt x="1148" y="106"/>
                </a:lnTo>
                <a:close/>
                <a:moveTo>
                  <a:pt x="1462" y="9"/>
                </a:moveTo>
                <a:lnTo>
                  <a:pt x="1462" y="9"/>
                </a:lnTo>
                <a:lnTo>
                  <a:pt x="1462" y="9"/>
                </a:lnTo>
                <a:lnTo>
                  <a:pt x="1460" y="7"/>
                </a:lnTo>
                <a:lnTo>
                  <a:pt x="1450" y="7"/>
                </a:lnTo>
                <a:lnTo>
                  <a:pt x="1441" y="9"/>
                </a:lnTo>
                <a:lnTo>
                  <a:pt x="1441" y="9"/>
                </a:lnTo>
                <a:lnTo>
                  <a:pt x="1446" y="7"/>
                </a:lnTo>
                <a:lnTo>
                  <a:pt x="1446" y="7"/>
                </a:lnTo>
                <a:lnTo>
                  <a:pt x="1443" y="7"/>
                </a:lnTo>
                <a:lnTo>
                  <a:pt x="1441" y="4"/>
                </a:lnTo>
                <a:lnTo>
                  <a:pt x="1441" y="4"/>
                </a:lnTo>
                <a:lnTo>
                  <a:pt x="1441" y="4"/>
                </a:lnTo>
                <a:lnTo>
                  <a:pt x="1443" y="4"/>
                </a:lnTo>
                <a:lnTo>
                  <a:pt x="1443" y="4"/>
                </a:lnTo>
                <a:lnTo>
                  <a:pt x="1443" y="4"/>
                </a:lnTo>
                <a:lnTo>
                  <a:pt x="1443" y="4"/>
                </a:lnTo>
                <a:lnTo>
                  <a:pt x="1439" y="4"/>
                </a:lnTo>
                <a:lnTo>
                  <a:pt x="1436" y="4"/>
                </a:lnTo>
                <a:lnTo>
                  <a:pt x="1434" y="4"/>
                </a:lnTo>
                <a:lnTo>
                  <a:pt x="1432" y="4"/>
                </a:lnTo>
                <a:lnTo>
                  <a:pt x="1432" y="4"/>
                </a:lnTo>
                <a:lnTo>
                  <a:pt x="1432" y="2"/>
                </a:lnTo>
                <a:lnTo>
                  <a:pt x="1429" y="2"/>
                </a:lnTo>
                <a:lnTo>
                  <a:pt x="1429" y="2"/>
                </a:lnTo>
                <a:lnTo>
                  <a:pt x="1427" y="2"/>
                </a:lnTo>
                <a:lnTo>
                  <a:pt x="1427" y="2"/>
                </a:lnTo>
                <a:lnTo>
                  <a:pt x="1424" y="4"/>
                </a:lnTo>
                <a:lnTo>
                  <a:pt x="1424" y="4"/>
                </a:lnTo>
                <a:lnTo>
                  <a:pt x="1422" y="4"/>
                </a:lnTo>
                <a:lnTo>
                  <a:pt x="1422" y="4"/>
                </a:lnTo>
                <a:lnTo>
                  <a:pt x="1420" y="4"/>
                </a:lnTo>
                <a:lnTo>
                  <a:pt x="1415" y="4"/>
                </a:lnTo>
                <a:lnTo>
                  <a:pt x="1408" y="4"/>
                </a:lnTo>
                <a:lnTo>
                  <a:pt x="1406" y="4"/>
                </a:lnTo>
                <a:lnTo>
                  <a:pt x="1403" y="4"/>
                </a:lnTo>
                <a:lnTo>
                  <a:pt x="1398" y="7"/>
                </a:lnTo>
                <a:lnTo>
                  <a:pt x="1396" y="7"/>
                </a:lnTo>
                <a:lnTo>
                  <a:pt x="1389" y="7"/>
                </a:lnTo>
                <a:lnTo>
                  <a:pt x="1387" y="7"/>
                </a:lnTo>
                <a:lnTo>
                  <a:pt x="1389" y="4"/>
                </a:lnTo>
                <a:lnTo>
                  <a:pt x="1408" y="4"/>
                </a:lnTo>
                <a:lnTo>
                  <a:pt x="1410" y="4"/>
                </a:lnTo>
                <a:lnTo>
                  <a:pt x="1413" y="2"/>
                </a:lnTo>
                <a:lnTo>
                  <a:pt x="1413" y="2"/>
                </a:lnTo>
                <a:lnTo>
                  <a:pt x="1413" y="2"/>
                </a:lnTo>
                <a:lnTo>
                  <a:pt x="1403" y="2"/>
                </a:lnTo>
                <a:lnTo>
                  <a:pt x="1401" y="2"/>
                </a:lnTo>
                <a:lnTo>
                  <a:pt x="1396" y="2"/>
                </a:lnTo>
                <a:lnTo>
                  <a:pt x="1396" y="2"/>
                </a:lnTo>
                <a:lnTo>
                  <a:pt x="1394" y="2"/>
                </a:lnTo>
                <a:lnTo>
                  <a:pt x="1389" y="2"/>
                </a:lnTo>
                <a:lnTo>
                  <a:pt x="1382" y="2"/>
                </a:lnTo>
                <a:lnTo>
                  <a:pt x="1380" y="2"/>
                </a:lnTo>
                <a:lnTo>
                  <a:pt x="1380" y="0"/>
                </a:lnTo>
                <a:lnTo>
                  <a:pt x="1377" y="0"/>
                </a:lnTo>
                <a:lnTo>
                  <a:pt x="1377" y="0"/>
                </a:lnTo>
                <a:lnTo>
                  <a:pt x="1368" y="0"/>
                </a:lnTo>
                <a:lnTo>
                  <a:pt x="1365" y="0"/>
                </a:lnTo>
                <a:lnTo>
                  <a:pt x="1361" y="2"/>
                </a:lnTo>
                <a:lnTo>
                  <a:pt x="1361" y="2"/>
                </a:lnTo>
                <a:lnTo>
                  <a:pt x="1361" y="2"/>
                </a:lnTo>
                <a:lnTo>
                  <a:pt x="1363" y="2"/>
                </a:lnTo>
                <a:lnTo>
                  <a:pt x="1363" y="2"/>
                </a:lnTo>
                <a:lnTo>
                  <a:pt x="1361" y="2"/>
                </a:lnTo>
                <a:lnTo>
                  <a:pt x="1358" y="2"/>
                </a:lnTo>
                <a:lnTo>
                  <a:pt x="1354" y="0"/>
                </a:lnTo>
                <a:lnTo>
                  <a:pt x="1354" y="0"/>
                </a:lnTo>
                <a:lnTo>
                  <a:pt x="1344" y="0"/>
                </a:lnTo>
                <a:lnTo>
                  <a:pt x="1339" y="2"/>
                </a:lnTo>
                <a:lnTo>
                  <a:pt x="1337" y="2"/>
                </a:lnTo>
                <a:lnTo>
                  <a:pt x="1337" y="2"/>
                </a:lnTo>
                <a:lnTo>
                  <a:pt x="1335" y="2"/>
                </a:lnTo>
                <a:lnTo>
                  <a:pt x="1337" y="4"/>
                </a:lnTo>
                <a:lnTo>
                  <a:pt x="1342" y="4"/>
                </a:lnTo>
                <a:lnTo>
                  <a:pt x="1342" y="4"/>
                </a:lnTo>
                <a:lnTo>
                  <a:pt x="1335" y="4"/>
                </a:lnTo>
                <a:lnTo>
                  <a:pt x="1332" y="4"/>
                </a:lnTo>
                <a:lnTo>
                  <a:pt x="1330" y="2"/>
                </a:lnTo>
                <a:lnTo>
                  <a:pt x="1330" y="2"/>
                </a:lnTo>
                <a:lnTo>
                  <a:pt x="1328" y="2"/>
                </a:lnTo>
                <a:lnTo>
                  <a:pt x="1328" y="2"/>
                </a:lnTo>
                <a:lnTo>
                  <a:pt x="1313" y="2"/>
                </a:lnTo>
                <a:lnTo>
                  <a:pt x="1297" y="2"/>
                </a:lnTo>
                <a:lnTo>
                  <a:pt x="1297" y="2"/>
                </a:lnTo>
                <a:lnTo>
                  <a:pt x="1297" y="2"/>
                </a:lnTo>
                <a:lnTo>
                  <a:pt x="1302" y="4"/>
                </a:lnTo>
                <a:lnTo>
                  <a:pt x="1304" y="4"/>
                </a:lnTo>
                <a:lnTo>
                  <a:pt x="1304" y="4"/>
                </a:lnTo>
                <a:lnTo>
                  <a:pt x="1306" y="7"/>
                </a:lnTo>
                <a:lnTo>
                  <a:pt x="1306" y="7"/>
                </a:lnTo>
                <a:lnTo>
                  <a:pt x="1304" y="7"/>
                </a:lnTo>
                <a:lnTo>
                  <a:pt x="1302" y="7"/>
                </a:lnTo>
                <a:lnTo>
                  <a:pt x="1299" y="7"/>
                </a:lnTo>
                <a:lnTo>
                  <a:pt x="1299" y="7"/>
                </a:lnTo>
                <a:lnTo>
                  <a:pt x="1299" y="7"/>
                </a:lnTo>
                <a:lnTo>
                  <a:pt x="1299" y="7"/>
                </a:lnTo>
                <a:lnTo>
                  <a:pt x="1292" y="4"/>
                </a:lnTo>
                <a:lnTo>
                  <a:pt x="1290" y="2"/>
                </a:lnTo>
                <a:lnTo>
                  <a:pt x="1290" y="2"/>
                </a:lnTo>
                <a:lnTo>
                  <a:pt x="1285" y="2"/>
                </a:lnTo>
                <a:lnTo>
                  <a:pt x="1280" y="2"/>
                </a:lnTo>
                <a:lnTo>
                  <a:pt x="1273" y="2"/>
                </a:lnTo>
                <a:lnTo>
                  <a:pt x="1266" y="2"/>
                </a:lnTo>
                <a:lnTo>
                  <a:pt x="1261" y="2"/>
                </a:lnTo>
                <a:lnTo>
                  <a:pt x="1261" y="2"/>
                </a:lnTo>
                <a:lnTo>
                  <a:pt x="1264" y="4"/>
                </a:lnTo>
                <a:lnTo>
                  <a:pt x="1264" y="4"/>
                </a:lnTo>
                <a:lnTo>
                  <a:pt x="1266" y="4"/>
                </a:lnTo>
                <a:lnTo>
                  <a:pt x="1269" y="4"/>
                </a:lnTo>
                <a:lnTo>
                  <a:pt x="1273" y="4"/>
                </a:lnTo>
                <a:lnTo>
                  <a:pt x="1273" y="4"/>
                </a:lnTo>
                <a:lnTo>
                  <a:pt x="1271" y="4"/>
                </a:lnTo>
                <a:lnTo>
                  <a:pt x="1259" y="4"/>
                </a:lnTo>
                <a:lnTo>
                  <a:pt x="1254" y="4"/>
                </a:lnTo>
                <a:lnTo>
                  <a:pt x="1250" y="4"/>
                </a:lnTo>
                <a:lnTo>
                  <a:pt x="1247" y="4"/>
                </a:lnTo>
                <a:lnTo>
                  <a:pt x="1247" y="4"/>
                </a:lnTo>
                <a:lnTo>
                  <a:pt x="1247" y="4"/>
                </a:lnTo>
                <a:lnTo>
                  <a:pt x="1250" y="7"/>
                </a:lnTo>
                <a:lnTo>
                  <a:pt x="1247" y="7"/>
                </a:lnTo>
                <a:lnTo>
                  <a:pt x="1245" y="7"/>
                </a:lnTo>
                <a:lnTo>
                  <a:pt x="1243" y="7"/>
                </a:lnTo>
                <a:lnTo>
                  <a:pt x="1240" y="7"/>
                </a:lnTo>
                <a:lnTo>
                  <a:pt x="1235" y="7"/>
                </a:lnTo>
                <a:lnTo>
                  <a:pt x="1235" y="7"/>
                </a:lnTo>
                <a:lnTo>
                  <a:pt x="1235" y="7"/>
                </a:lnTo>
                <a:lnTo>
                  <a:pt x="1238" y="7"/>
                </a:lnTo>
                <a:lnTo>
                  <a:pt x="1238" y="7"/>
                </a:lnTo>
                <a:lnTo>
                  <a:pt x="1233" y="7"/>
                </a:lnTo>
                <a:lnTo>
                  <a:pt x="1231" y="9"/>
                </a:lnTo>
                <a:lnTo>
                  <a:pt x="1228" y="9"/>
                </a:lnTo>
                <a:lnTo>
                  <a:pt x="1228" y="9"/>
                </a:lnTo>
                <a:lnTo>
                  <a:pt x="1228" y="9"/>
                </a:lnTo>
                <a:lnTo>
                  <a:pt x="1231" y="12"/>
                </a:lnTo>
                <a:lnTo>
                  <a:pt x="1235" y="12"/>
                </a:lnTo>
                <a:lnTo>
                  <a:pt x="1247" y="14"/>
                </a:lnTo>
                <a:lnTo>
                  <a:pt x="1252" y="14"/>
                </a:lnTo>
                <a:lnTo>
                  <a:pt x="1252" y="16"/>
                </a:lnTo>
                <a:lnTo>
                  <a:pt x="1252" y="16"/>
                </a:lnTo>
                <a:lnTo>
                  <a:pt x="1250" y="16"/>
                </a:lnTo>
                <a:lnTo>
                  <a:pt x="1247" y="14"/>
                </a:lnTo>
                <a:lnTo>
                  <a:pt x="1245" y="14"/>
                </a:lnTo>
                <a:lnTo>
                  <a:pt x="1243" y="14"/>
                </a:lnTo>
                <a:lnTo>
                  <a:pt x="1233" y="12"/>
                </a:lnTo>
                <a:lnTo>
                  <a:pt x="1226" y="12"/>
                </a:lnTo>
                <a:lnTo>
                  <a:pt x="1224" y="12"/>
                </a:lnTo>
                <a:lnTo>
                  <a:pt x="1224" y="12"/>
                </a:lnTo>
                <a:lnTo>
                  <a:pt x="1221" y="12"/>
                </a:lnTo>
                <a:lnTo>
                  <a:pt x="1221" y="12"/>
                </a:lnTo>
                <a:lnTo>
                  <a:pt x="1221" y="12"/>
                </a:lnTo>
                <a:lnTo>
                  <a:pt x="1224" y="14"/>
                </a:lnTo>
                <a:lnTo>
                  <a:pt x="1224" y="14"/>
                </a:lnTo>
                <a:lnTo>
                  <a:pt x="1219" y="14"/>
                </a:lnTo>
                <a:lnTo>
                  <a:pt x="1219" y="14"/>
                </a:lnTo>
                <a:lnTo>
                  <a:pt x="1217" y="12"/>
                </a:lnTo>
                <a:lnTo>
                  <a:pt x="1217" y="12"/>
                </a:lnTo>
                <a:lnTo>
                  <a:pt x="1214" y="9"/>
                </a:lnTo>
                <a:lnTo>
                  <a:pt x="1212" y="9"/>
                </a:lnTo>
                <a:lnTo>
                  <a:pt x="1205" y="9"/>
                </a:lnTo>
                <a:lnTo>
                  <a:pt x="1205" y="9"/>
                </a:lnTo>
                <a:lnTo>
                  <a:pt x="1202" y="9"/>
                </a:lnTo>
                <a:lnTo>
                  <a:pt x="1202" y="9"/>
                </a:lnTo>
                <a:lnTo>
                  <a:pt x="1195" y="9"/>
                </a:lnTo>
                <a:lnTo>
                  <a:pt x="1193" y="9"/>
                </a:lnTo>
                <a:lnTo>
                  <a:pt x="1188" y="12"/>
                </a:lnTo>
                <a:lnTo>
                  <a:pt x="1186" y="12"/>
                </a:lnTo>
                <a:lnTo>
                  <a:pt x="1184" y="12"/>
                </a:lnTo>
                <a:lnTo>
                  <a:pt x="1179" y="12"/>
                </a:lnTo>
                <a:lnTo>
                  <a:pt x="1179" y="12"/>
                </a:lnTo>
                <a:lnTo>
                  <a:pt x="1191" y="14"/>
                </a:lnTo>
                <a:lnTo>
                  <a:pt x="1191" y="14"/>
                </a:lnTo>
                <a:lnTo>
                  <a:pt x="1191" y="14"/>
                </a:lnTo>
                <a:lnTo>
                  <a:pt x="1191" y="14"/>
                </a:lnTo>
                <a:lnTo>
                  <a:pt x="1188" y="14"/>
                </a:lnTo>
                <a:lnTo>
                  <a:pt x="1186" y="14"/>
                </a:lnTo>
                <a:lnTo>
                  <a:pt x="1184" y="14"/>
                </a:lnTo>
                <a:lnTo>
                  <a:pt x="1181" y="14"/>
                </a:lnTo>
                <a:lnTo>
                  <a:pt x="1179" y="14"/>
                </a:lnTo>
                <a:lnTo>
                  <a:pt x="1176" y="14"/>
                </a:lnTo>
                <a:lnTo>
                  <a:pt x="1174" y="14"/>
                </a:lnTo>
                <a:lnTo>
                  <a:pt x="1172" y="14"/>
                </a:lnTo>
                <a:lnTo>
                  <a:pt x="1169" y="14"/>
                </a:lnTo>
                <a:lnTo>
                  <a:pt x="1169" y="14"/>
                </a:lnTo>
                <a:lnTo>
                  <a:pt x="1167" y="14"/>
                </a:lnTo>
                <a:lnTo>
                  <a:pt x="1167" y="14"/>
                </a:lnTo>
                <a:lnTo>
                  <a:pt x="1165" y="14"/>
                </a:lnTo>
                <a:lnTo>
                  <a:pt x="1160" y="14"/>
                </a:lnTo>
                <a:lnTo>
                  <a:pt x="1153" y="14"/>
                </a:lnTo>
                <a:lnTo>
                  <a:pt x="1148" y="14"/>
                </a:lnTo>
                <a:lnTo>
                  <a:pt x="1146" y="14"/>
                </a:lnTo>
                <a:lnTo>
                  <a:pt x="1141" y="16"/>
                </a:lnTo>
                <a:lnTo>
                  <a:pt x="1139" y="16"/>
                </a:lnTo>
                <a:lnTo>
                  <a:pt x="1132" y="16"/>
                </a:lnTo>
                <a:lnTo>
                  <a:pt x="1129" y="16"/>
                </a:lnTo>
                <a:lnTo>
                  <a:pt x="1122" y="16"/>
                </a:lnTo>
                <a:lnTo>
                  <a:pt x="1117" y="16"/>
                </a:lnTo>
                <a:lnTo>
                  <a:pt x="1115" y="19"/>
                </a:lnTo>
                <a:lnTo>
                  <a:pt x="1113" y="19"/>
                </a:lnTo>
                <a:lnTo>
                  <a:pt x="1110" y="19"/>
                </a:lnTo>
                <a:lnTo>
                  <a:pt x="1113" y="19"/>
                </a:lnTo>
                <a:lnTo>
                  <a:pt x="1113" y="19"/>
                </a:lnTo>
                <a:lnTo>
                  <a:pt x="1115" y="19"/>
                </a:lnTo>
                <a:lnTo>
                  <a:pt x="1120" y="19"/>
                </a:lnTo>
                <a:lnTo>
                  <a:pt x="1122" y="19"/>
                </a:lnTo>
                <a:lnTo>
                  <a:pt x="1124" y="19"/>
                </a:lnTo>
                <a:lnTo>
                  <a:pt x="1124" y="19"/>
                </a:lnTo>
                <a:lnTo>
                  <a:pt x="1132" y="19"/>
                </a:lnTo>
                <a:lnTo>
                  <a:pt x="1132" y="19"/>
                </a:lnTo>
                <a:lnTo>
                  <a:pt x="1120" y="21"/>
                </a:lnTo>
                <a:lnTo>
                  <a:pt x="1117" y="21"/>
                </a:lnTo>
                <a:lnTo>
                  <a:pt x="1120" y="21"/>
                </a:lnTo>
                <a:lnTo>
                  <a:pt x="1122" y="21"/>
                </a:lnTo>
                <a:lnTo>
                  <a:pt x="1139" y="21"/>
                </a:lnTo>
                <a:lnTo>
                  <a:pt x="1146" y="21"/>
                </a:lnTo>
                <a:lnTo>
                  <a:pt x="1148" y="21"/>
                </a:lnTo>
                <a:lnTo>
                  <a:pt x="1155" y="21"/>
                </a:lnTo>
                <a:lnTo>
                  <a:pt x="1153" y="21"/>
                </a:lnTo>
                <a:lnTo>
                  <a:pt x="1148" y="21"/>
                </a:lnTo>
                <a:lnTo>
                  <a:pt x="1143" y="21"/>
                </a:lnTo>
                <a:lnTo>
                  <a:pt x="1139" y="21"/>
                </a:lnTo>
                <a:lnTo>
                  <a:pt x="1132" y="23"/>
                </a:lnTo>
                <a:lnTo>
                  <a:pt x="1127" y="23"/>
                </a:lnTo>
                <a:lnTo>
                  <a:pt x="1127" y="23"/>
                </a:lnTo>
                <a:lnTo>
                  <a:pt x="1132" y="23"/>
                </a:lnTo>
                <a:lnTo>
                  <a:pt x="1129" y="23"/>
                </a:lnTo>
                <a:lnTo>
                  <a:pt x="1127" y="23"/>
                </a:lnTo>
                <a:lnTo>
                  <a:pt x="1122" y="26"/>
                </a:lnTo>
                <a:lnTo>
                  <a:pt x="1120" y="26"/>
                </a:lnTo>
                <a:lnTo>
                  <a:pt x="1120" y="26"/>
                </a:lnTo>
                <a:lnTo>
                  <a:pt x="1122" y="28"/>
                </a:lnTo>
                <a:lnTo>
                  <a:pt x="1124" y="28"/>
                </a:lnTo>
                <a:lnTo>
                  <a:pt x="1132" y="26"/>
                </a:lnTo>
                <a:lnTo>
                  <a:pt x="1150" y="26"/>
                </a:lnTo>
                <a:lnTo>
                  <a:pt x="1158" y="26"/>
                </a:lnTo>
                <a:lnTo>
                  <a:pt x="1169" y="23"/>
                </a:lnTo>
                <a:lnTo>
                  <a:pt x="1174" y="23"/>
                </a:lnTo>
                <a:lnTo>
                  <a:pt x="1176" y="23"/>
                </a:lnTo>
                <a:lnTo>
                  <a:pt x="1179" y="23"/>
                </a:lnTo>
                <a:lnTo>
                  <a:pt x="1179" y="23"/>
                </a:lnTo>
                <a:lnTo>
                  <a:pt x="1167" y="26"/>
                </a:lnTo>
                <a:lnTo>
                  <a:pt x="1158" y="28"/>
                </a:lnTo>
                <a:lnTo>
                  <a:pt x="1153" y="28"/>
                </a:lnTo>
                <a:lnTo>
                  <a:pt x="1146" y="28"/>
                </a:lnTo>
                <a:lnTo>
                  <a:pt x="1136" y="28"/>
                </a:lnTo>
                <a:lnTo>
                  <a:pt x="1124" y="28"/>
                </a:lnTo>
                <a:lnTo>
                  <a:pt x="1124" y="28"/>
                </a:lnTo>
                <a:lnTo>
                  <a:pt x="1124" y="28"/>
                </a:lnTo>
                <a:lnTo>
                  <a:pt x="1124" y="30"/>
                </a:lnTo>
                <a:lnTo>
                  <a:pt x="1124" y="30"/>
                </a:lnTo>
                <a:lnTo>
                  <a:pt x="1127" y="30"/>
                </a:lnTo>
                <a:lnTo>
                  <a:pt x="1129" y="30"/>
                </a:lnTo>
                <a:lnTo>
                  <a:pt x="1132" y="30"/>
                </a:lnTo>
                <a:lnTo>
                  <a:pt x="1134" y="33"/>
                </a:lnTo>
                <a:lnTo>
                  <a:pt x="1136" y="33"/>
                </a:lnTo>
                <a:lnTo>
                  <a:pt x="1141" y="33"/>
                </a:lnTo>
                <a:lnTo>
                  <a:pt x="1146" y="30"/>
                </a:lnTo>
                <a:lnTo>
                  <a:pt x="1160" y="28"/>
                </a:lnTo>
                <a:lnTo>
                  <a:pt x="1162" y="28"/>
                </a:lnTo>
                <a:lnTo>
                  <a:pt x="1167" y="28"/>
                </a:lnTo>
                <a:lnTo>
                  <a:pt x="1181" y="26"/>
                </a:lnTo>
                <a:lnTo>
                  <a:pt x="1195" y="26"/>
                </a:lnTo>
                <a:lnTo>
                  <a:pt x="1195" y="26"/>
                </a:lnTo>
                <a:lnTo>
                  <a:pt x="1179" y="26"/>
                </a:lnTo>
                <a:lnTo>
                  <a:pt x="1172" y="28"/>
                </a:lnTo>
                <a:lnTo>
                  <a:pt x="1165" y="28"/>
                </a:lnTo>
                <a:lnTo>
                  <a:pt x="1155" y="30"/>
                </a:lnTo>
                <a:lnTo>
                  <a:pt x="1153" y="30"/>
                </a:lnTo>
                <a:lnTo>
                  <a:pt x="1150" y="33"/>
                </a:lnTo>
                <a:lnTo>
                  <a:pt x="1148" y="33"/>
                </a:lnTo>
                <a:lnTo>
                  <a:pt x="1148" y="33"/>
                </a:lnTo>
                <a:lnTo>
                  <a:pt x="1153" y="33"/>
                </a:lnTo>
                <a:lnTo>
                  <a:pt x="1153" y="33"/>
                </a:lnTo>
                <a:lnTo>
                  <a:pt x="1158" y="33"/>
                </a:lnTo>
                <a:lnTo>
                  <a:pt x="1162" y="33"/>
                </a:lnTo>
                <a:lnTo>
                  <a:pt x="1165" y="35"/>
                </a:lnTo>
                <a:lnTo>
                  <a:pt x="1172" y="33"/>
                </a:lnTo>
                <a:lnTo>
                  <a:pt x="1174" y="33"/>
                </a:lnTo>
                <a:lnTo>
                  <a:pt x="1176" y="33"/>
                </a:lnTo>
                <a:lnTo>
                  <a:pt x="1179" y="33"/>
                </a:lnTo>
                <a:lnTo>
                  <a:pt x="1184" y="33"/>
                </a:lnTo>
                <a:lnTo>
                  <a:pt x="1188" y="30"/>
                </a:lnTo>
                <a:lnTo>
                  <a:pt x="1195" y="30"/>
                </a:lnTo>
                <a:lnTo>
                  <a:pt x="1198" y="30"/>
                </a:lnTo>
                <a:lnTo>
                  <a:pt x="1202" y="30"/>
                </a:lnTo>
                <a:lnTo>
                  <a:pt x="1200" y="30"/>
                </a:lnTo>
                <a:lnTo>
                  <a:pt x="1193" y="33"/>
                </a:lnTo>
                <a:lnTo>
                  <a:pt x="1191" y="33"/>
                </a:lnTo>
                <a:lnTo>
                  <a:pt x="1193" y="33"/>
                </a:lnTo>
                <a:lnTo>
                  <a:pt x="1195" y="33"/>
                </a:lnTo>
                <a:lnTo>
                  <a:pt x="1207" y="33"/>
                </a:lnTo>
                <a:lnTo>
                  <a:pt x="1210" y="33"/>
                </a:lnTo>
                <a:lnTo>
                  <a:pt x="1214" y="33"/>
                </a:lnTo>
                <a:lnTo>
                  <a:pt x="1226" y="30"/>
                </a:lnTo>
                <a:lnTo>
                  <a:pt x="1231" y="30"/>
                </a:lnTo>
                <a:lnTo>
                  <a:pt x="1233" y="28"/>
                </a:lnTo>
                <a:lnTo>
                  <a:pt x="1235" y="28"/>
                </a:lnTo>
                <a:lnTo>
                  <a:pt x="1235" y="28"/>
                </a:lnTo>
                <a:lnTo>
                  <a:pt x="1238" y="28"/>
                </a:lnTo>
                <a:lnTo>
                  <a:pt x="1240" y="26"/>
                </a:lnTo>
                <a:lnTo>
                  <a:pt x="1243" y="26"/>
                </a:lnTo>
                <a:lnTo>
                  <a:pt x="1243" y="26"/>
                </a:lnTo>
                <a:lnTo>
                  <a:pt x="1245" y="26"/>
                </a:lnTo>
                <a:lnTo>
                  <a:pt x="1247" y="26"/>
                </a:lnTo>
                <a:lnTo>
                  <a:pt x="1254" y="23"/>
                </a:lnTo>
                <a:lnTo>
                  <a:pt x="1259" y="23"/>
                </a:lnTo>
                <a:lnTo>
                  <a:pt x="1273" y="21"/>
                </a:lnTo>
                <a:lnTo>
                  <a:pt x="1271" y="23"/>
                </a:lnTo>
                <a:lnTo>
                  <a:pt x="1264" y="23"/>
                </a:lnTo>
                <a:lnTo>
                  <a:pt x="1254" y="26"/>
                </a:lnTo>
                <a:lnTo>
                  <a:pt x="1250" y="26"/>
                </a:lnTo>
                <a:lnTo>
                  <a:pt x="1247" y="26"/>
                </a:lnTo>
                <a:lnTo>
                  <a:pt x="1245" y="28"/>
                </a:lnTo>
                <a:lnTo>
                  <a:pt x="1245" y="28"/>
                </a:lnTo>
                <a:lnTo>
                  <a:pt x="1247" y="28"/>
                </a:lnTo>
                <a:lnTo>
                  <a:pt x="1252" y="28"/>
                </a:lnTo>
                <a:lnTo>
                  <a:pt x="1259" y="28"/>
                </a:lnTo>
                <a:lnTo>
                  <a:pt x="1261" y="28"/>
                </a:lnTo>
                <a:lnTo>
                  <a:pt x="1264" y="28"/>
                </a:lnTo>
                <a:lnTo>
                  <a:pt x="1264" y="30"/>
                </a:lnTo>
                <a:lnTo>
                  <a:pt x="1261" y="30"/>
                </a:lnTo>
                <a:lnTo>
                  <a:pt x="1257" y="30"/>
                </a:lnTo>
                <a:lnTo>
                  <a:pt x="1245" y="30"/>
                </a:lnTo>
                <a:lnTo>
                  <a:pt x="1228" y="33"/>
                </a:lnTo>
                <a:lnTo>
                  <a:pt x="1228" y="33"/>
                </a:lnTo>
                <a:lnTo>
                  <a:pt x="1221" y="33"/>
                </a:lnTo>
                <a:lnTo>
                  <a:pt x="1210" y="35"/>
                </a:lnTo>
                <a:lnTo>
                  <a:pt x="1191" y="35"/>
                </a:lnTo>
                <a:lnTo>
                  <a:pt x="1188" y="38"/>
                </a:lnTo>
                <a:lnTo>
                  <a:pt x="1186" y="38"/>
                </a:lnTo>
                <a:lnTo>
                  <a:pt x="1184" y="38"/>
                </a:lnTo>
                <a:lnTo>
                  <a:pt x="1186" y="40"/>
                </a:lnTo>
                <a:lnTo>
                  <a:pt x="1188" y="40"/>
                </a:lnTo>
                <a:lnTo>
                  <a:pt x="1191" y="42"/>
                </a:lnTo>
                <a:lnTo>
                  <a:pt x="1193" y="42"/>
                </a:lnTo>
                <a:lnTo>
                  <a:pt x="1193" y="45"/>
                </a:lnTo>
                <a:lnTo>
                  <a:pt x="1195" y="45"/>
                </a:lnTo>
                <a:lnTo>
                  <a:pt x="1195" y="47"/>
                </a:lnTo>
                <a:lnTo>
                  <a:pt x="1200" y="47"/>
                </a:lnTo>
                <a:lnTo>
                  <a:pt x="1205" y="47"/>
                </a:lnTo>
                <a:lnTo>
                  <a:pt x="1207" y="47"/>
                </a:lnTo>
                <a:lnTo>
                  <a:pt x="1205" y="47"/>
                </a:lnTo>
                <a:lnTo>
                  <a:pt x="1200" y="47"/>
                </a:lnTo>
                <a:lnTo>
                  <a:pt x="1198" y="47"/>
                </a:lnTo>
                <a:lnTo>
                  <a:pt x="1195" y="47"/>
                </a:lnTo>
                <a:lnTo>
                  <a:pt x="1191" y="47"/>
                </a:lnTo>
                <a:lnTo>
                  <a:pt x="1188" y="47"/>
                </a:lnTo>
                <a:lnTo>
                  <a:pt x="1186" y="45"/>
                </a:lnTo>
                <a:lnTo>
                  <a:pt x="1186" y="45"/>
                </a:lnTo>
                <a:lnTo>
                  <a:pt x="1184" y="42"/>
                </a:lnTo>
                <a:lnTo>
                  <a:pt x="1184" y="42"/>
                </a:lnTo>
                <a:lnTo>
                  <a:pt x="1179" y="40"/>
                </a:lnTo>
                <a:lnTo>
                  <a:pt x="1176" y="40"/>
                </a:lnTo>
                <a:lnTo>
                  <a:pt x="1174" y="38"/>
                </a:lnTo>
                <a:lnTo>
                  <a:pt x="1172" y="38"/>
                </a:lnTo>
                <a:lnTo>
                  <a:pt x="1165" y="38"/>
                </a:lnTo>
                <a:lnTo>
                  <a:pt x="1160" y="38"/>
                </a:lnTo>
                <a:lnTo>
                  <a:pt x="1146" y="38"/>
                </a:lnTo>
                <a:lnTo>
                  <a:pt x="1143" y="38"/>
                </a:lnTo>
                <a:lnTo>
                  <a:pt x="1139" y="40"/>
                </a:lnTo>
                <a:lnTo>
                  <a:pt x="1139" y="42"/>
                </a:lnTo>
                <a:lnTo>
                  <a:pt x="1136" y="45"/>
                </a:lnTo>
                <a:lnTo>
                  <a:pt x="1139" y="45"/>
                </a:lnTo>
                <a:lnTo>
                  <a:pt x="1139" y="45"/>
                </a:lnTo>
                <a:lnTo>
                  <a:pt x="1143" y="47"/>
                </a:lnTo>
                <a:lnTo>
                  <a:pt x="1146" y="47"/>
                </a:lnTo>
                <a:lnTo>
                  <a:pt x="1148" y="47"/>
                </a:lnTo>
                <a:lnTo>
                  <a:pt x="1148" y="49"/>
                </a:lnTo>
                <a:lnTo>
                  <a:pt x="1150" y="49"/>
                </a:lnTo>
                <a:lnTo>
                  <a:pt x="1150" y="52"/>
                </a:lnTo>
                <a:lnTo>
                  <a:pt x="1150" y="52"/>
                </a:lnTo>
                <a:lnTo>
                  <a:pt x="1153" y="54"/>
                </a:lnTo>
                <a:lnTo>
                  <a:pt x="1155" y="54"/>
                </a:lnTo>
                <a:lnTo>
                  <a:pt x="1155" y="54"/>
                </a:lnTo>
                <a:lnTo>
                  <a:pt x="1153" y="54"/>
                </a:lnTo>
                <a:lnTo>
                  <a:pt x="1150" y="54"/>
                </a:lnTo>
                <a:lnTo>
                  <a:pt x="1148" y="54"/>
                </a:lnTo>
                <a:lnTo>
                  <a:pt x="1146" y="54"/>
                </a:lnTo>
                <a:lnTo>
                  <a:pt x="1143" y="54"/>
                </a:lnTo>
                <a:lnTo>
                  <a:pt x="1143" y="54"/>
                </a:lnTo>
                <a:lnTo>
                  <a:pt x="1143" y="56"/>
                </a:lnTo>
                <a:lnTo>
                  <a:pt x="1143" y="56"/>
                </a:lnTo>
                <a:lnTo>
                  <a:pt x="1143" y="56"/>
                </a:lnTo>
                <a:lnTo>
                  <a:pt x="1146" y="56"/>
                </a:lnTo>
                <a:lnTo>
                  <a:pt x="1150" y="56"/>
                </a:lnTo>
                <a:lnTo>
                  <a:pt x="1158" y="56"/>
                </a:lnTo>
                <a:lnTo>
                  <a:pt x="1162" y="56"/>
                </a:lnTo>
                <a:lnTo>
                  <a:pt x="1165" y="56"/>
                </a:lnTo>
                <a:lnTo>
                  <a:pt x="1167" y="56"/>
                </a:lnTo>
                <a:lnTo>
                  <a:pt x="1172" y="56"/>
                </a:lnTo>
                <a:lnTo>
                  <a:pt x="1174" y="56"/>
                </a:lnTo>
                <a:lnTo>
                  <a:pt x="1174" y="56"/>
                </a:lnTo>
                <a:lnTo>
                  <a:pt x="1174" y="56"/>
                </a:lnTo>
                <a:lnTo>
                  <a:pt x="1172" y="56"/>
                </a:lnTo>
                <a:lnTo>
                  <a:pt x="1167" y="59"/>
                </a:lnTo>
                <a:lnTo>
                  <a:pt x="1167" y="59"/>
                </a:lnTo>
                <a:lnTo>
                  <a:pt x="1165" y="59"/>
                </a:lnTo>
                <a:lnTo>
                  <a:pt x="1158" y="59"/>
                </a:lnTo>
                <a:lnTo>
                  <a:pt x="1155" y="59"/>
                </a:lnTo>
                <a:lnTo>
                  <a:pt x="1153" y="59"/>
                </a:lnTo>
                <a:lnTo>
                  <a:pt x="1153" y="59"/>
                </a:lnTo>
                <a:lnTo>
                  <a:pt x="1150" y="59"/>
                </a:lnTo>
                <a:lnTo>
                  <a:pt x="1146" y="59"/>
                </a:lnTo>
                <a:lnTo>
                  <a:pt x="1136" y="59"/>
                </a:lnTo>
                <a:lnTo>
                  <a:pt x="1136" y="56"/>
                </a:lnTo>
                <a:lnTo>
                  <a:pt x="1132" y="56"/>
                </a:lnTo>
                <a:lnTo>
                  <a:pt x="1127" y="59"/>
                </a:lnTo>
                <a:lnTo>
                  <a:pt x="1120" y="59"/>
                </a:lnTo>
                <a:lnTo>
                  <a:pt x="1110" y="59"/>
                </a:lnTo>
                <a:lnTo>
                  <a:pt x="1108" y="61"/>
                </a:lnTo>
                <a:lnTo>
                  <a:pt x="1103" y="64"/>
                </a:lnTo>
                <a:lnTo>
                  <a:pt x="1098" y="64"/>
                </a:lnTo>
                <a:lnTo>
                  <a:pt x="1096" y="66"/>
                </a:lnTo>
                <a:lnTo>
                  <a:pt x="1094" y="66"/>
                </a:lnTo>
                <a:lnTo>
                  <a:pt x="1091" y="68"/>
                </a:lnTo>
                <a:lnTo>
                  <a:pt x="1091" y="68"/>
                </a:lnTo>
                <a:lnTo>
                  <a:pt x="1098" y="68"/>
                </a:lnTo>
                <a:lnTo>
                  <a:pt x="1101" y="68"/>
                </a:lnTo>
                <a:lnTo>
                  <a:pt x="1106" y="68"/>
                </a:lnTo>
                <a:lnTo>
                  <a:pt x="1110" y="66"/>
                </a:lnTo>
                <a:lnTo>
                  <a:pt x="1113" y="66"/>
                </a:lnTo>
                <a:lnTo>
                  <a:pt x="1108" y="68"/>
                </a:lnTo>
                <a:lnTo>
                  <a:pt x="1106" y="71"/>
                </a:lnTo>
                <a:lnTo>
                  <a:pt x="1113" y="71"/>
                </a:lnTo>
                <a:lnTo>
                  <a:pt x="1115" y="68"/>
                </a:lnTo>
                <a:lnTo>
                  <a:pt x="1117" y="68"/>
                </a:lnTo>
                <a:lnTo>
                  <a:pt x="1124" y="66"/>
                </a:lnTo>
                <a:lnTo>
                  <a:pt x="1132" y="64"/>
                </a:lnTo>
                <a:lnTo>
                  <a:pt x="1124" y="68"/>
                </a:lnTo>
                <a:lnTo>
                  <a:pt x="1129" y="68"/>
                </a:lnTo>
                <a:lnTo>
                  <a:pt x="1129" y="68"/>
                </a:lnTo>
                <a:lnTo>
                  <a:pt x="1132" y="68"/>
                </a:lnTo>
                <a:lnTo>
                  <a:pt x="1127" y="68"/>
                </a:lnTo>
                <a:lnTo>
                  <a:pt x="1127" y="68"/>
                </a:lnTo>
                <a:lnTo>
                  <a:pt x="1120" y="71"/>
                </a:lnTo>
                <a:lnTo>
                  <a:pt x="1115" y="71"/>
                </a:lnTo>
                <a:lnTo>
                  <a:pt x="1110" y="73"/>
                </a:lnTo>
                <a:lnTo>
                  <a:pt x="1110" y="75"/>
                </a:lnTo>
                <a:lnTo>
                  <a:pt x="1106" y="78"/>
                </a:lnTo>
                <a:lnTo>
                  <a:pt x="1108" y="78"/>
                </a:lnTo>
                <a:lnTo>
                  <a:pt x="1110" y="80"/>
                </a:lnTo>
                <a:lnTo>
                  <a:pt x="1115" y="78"/>
                </a:lnTo>
                <a:lnTo>
                  <a:pt x="1120" y="78"/>
                </a:lnTo>
                <a:lnTo>
                  <a:pt x="1122" y="78"/>
                </a:lnTo>
                <a:lnTo>
                  <a:pt x="1124" y="78"/>
                </a:lnTo>
                <a:lnTo>
                  <a:pt x="1129" y="78"/>
                </a:lnTo>
                <a:lnTo>
                  <a:pt x="1132" y="75"/>
                </a:lnTo>
                <a:lnTo>
                  <a:pt x="1146" y="71"/>
                </a:lnTo>
                <a:lnTo>
                  <a:pt x="1146" y="71"/>
                </a:lnTo>
                <a:lnTo>
                  <a:pt x="1146" y="73"/>
                </a:lnTo>
                <a:lnTo>
                  <a:pt x="1143" y="73"/>
                </a:lnTo>
                <a:lnTo>
                  <a:pt x="1143" y="73"/>
                </a:lnTo>
                <a:lnTo>
                  <a:pt x="1139" y="75"/>
                </a:lnTo>
                <a:lnTo>
                  <a:pt x="1132" y="78"/>
                </a:lnTo>
                <a:lnTo>
                  <a:pt x="1127" y="78"/>
                </a:lnTo>
                <a:lnTo>
                  <a:pt x="1127" y="80"/>
                </a:lnTo>
                <a:lnTo>
                  <a:pt x="1124" y="80"/>
                </a:lnTo>
                <a:lnTo>
                  <a:pt x="1122" y="80"/>
                </a:lnTo>
                <a:lnTo>
                  <a:pt x="1120" y="80"/>
                </a:lnTo>
                <a:lnTo>
                  <a:pt x="1113" y="80"/>
                </a:lnTo>
                <a:lnTo>
                  <a:pt x="1110" y="80"/>
                </a:lnTo>
                <a:lnTo>
                  <a:pt x="1108" y="80"/>
                </a:lnTo>
                <a:lnTo>
                  <a:pt x="1101" y="80"/>
                </a:lnTo>
                <a:lnTo>
                  <a:pt x="1101" y="78"/>
                </a:lnTo>
                <a:lnTo>
                  <a:pt x="1101" y="78"/>
                </a:lnTo>
                <a:lnTo>
                  <a:pt x="1098" y="75"/>
                </a:lnTo>
                <a:lnTo>
                  <a:pt x="1098" y="75"/>
                </a:lnTo>
                <a:lnTo>
                  <a:pt x="1094" y="73"/>
                </a:lnTo>
                <a:lnTo>
                  <a:pt x="1091" y="73"/>
                </a:lnTo>
                <a:lnTo>
                  <a:pt x="1089" y="73"/>
                </a:lnTo>
                <a:lnTo>
                  <a:pt x="1087" y="73"/>
                </a:lnTo>
                <a:lnTo>
                  <a:pt x="1082" y="73"/>
                </a:lnTo>
                <a:lnTo>
                  <a:pt x="1077" y="75"/>
                </a:lnTo>
                <a:lnTo>
                  <a:pt x="1075" y="75"/>
                </a:lnTo>
                <a:lnTo>
                  <a:pt x="1075" y="78"/>
                </a:lnTo>
                <a:lnTo>
                  <a:pt x="1075" y="80"/>
                </a:lnTo>
                <a:lnTo>
                  <a:pt x="1075" y="80"/>
                </a:lnTo>
                <a:lnTo>
                  <a:pt x="1075" y="80"/>
                </a:lnTo>
                <a:lnTo>
                  <a:pt x="1077" y="82"/>
                </a:lnTo>
                <a:lnTo>
                  <a:pt x="1077" y="82"/>
                </a:lnTo>
                <a:lnTo>
                  <a:pt x="1080" y="82"/>
                </a:lnTo>
                <a:lnTo>
                  <a:pt x="1080" y="82"/>
                </a:lnTo>
                <a:lnTo>
                  <a:pt x="1080" y="85"/>
                </a:lnTo>
                <a:lnTo>
                  <a:pt x="1080" y="85"/>
                </a:lnTo>
                <a:lnTo>
                  <a:pt x="1080" y="85"/>
                </a:lnTo>
                <a:lnTo>
                  <a:pt x="1077" y="85"/>
                </a:lnTo>
                <a:lnTo>
                  <a:pt x="1073" y="85"/>
                </a:lnTo>
                <a:lnTo>
                  <a:pt x="1070" y="85"/>
                </a:lnTo>
                <a:lnTo>
                  <a:pt x="1068" y="85"/>
                </a:lnTo>
                <a:lnTo>
                  <a:pt x="1063" y="85"/>
                </a:lnTo>
                <a:lnTo>
                  <a:pt x="1061" y="85"/>
                </a:lnTo>
                <a:lnTo>
                  <a:pt x="1058" y="85"/>
                </a:lnTo>
                <a:lnTo>
                  <a:pt x="1054" y="87"/>
                </a:lnTo>
                <a:lnTo>
                  <a:pt x="1042" y="90"/>
                </a:lnTo>
                <a:lnTo>
                  <a:pt x="1037" y="92"/>
                </a:lnTo>
                <a:lnTo>
                  <a:pt x="1035" y="94"/>
                </a:lnTo>
                <a:lnTo>
                  <a:pt x="1035" y="94"/>
                </a:lnTo>
                <a:lnTo>
                  <a:pt x="1042" y="97"/>
                </a:lnTo>
                <a:lnTo>
                  <a:pt x="1044" y="97"/>
                </a:lnTo>
                <a:lnTo>
                  <a:pt x="1047" y="94"/>
                </a:lnTo>
                <a:lnTo>
                  <a:pt x="1049" y="92"/>
                </a:lnTo>
                <a:lnTo>
                  <a:pt x="1051" y="90"/>
                </a:lnTo>
                <a:lnTo>
                  <a:pt x="1049" y="94"/>
                </a:lnTo>
                <a:lnTo>
                  <a:pt x="1047" y="97"/>
                </a:lnTo>
                <a:lnTo>
                  <a:pt x="1051" y="97"/>
                </a:lnTo>
                <a:lnTo>
                  <a:pt x="1056" y="97"/>
                </a:lnTo>
                <a:lnTo>
                  <a:pt x="1061" y="94"/>
                </a:lnTo>
                <a:lnTo>
                  <a:pt x="1061" y="97"/>
                </a:lnTo>
                <a:lnTo>
                  <a:pt x="1063" y="97"/>
                </a:lnTo>
                <a:lnTo>
                  <a:pt x="1068" y="97"/>
                </a:lnTo>
                <a:lnTo>
                  <a:pt x="1070" y="94"/>
                </a:lnTo>
                <a:lnTo>
                  <a:pt x="1075" y="94"/>
                </a:lnTo>
                <a:lnTo>
                  <a:pt x="1075" y="94"/>
                </a:lnTo>
                <a:lnTo>
                  <a:pt x="1075" y="94"/>
                </a:lnTo>
                <a:lnTo>
                  <a:pt x="1075" y="94"/>
                </a:lnTo>
                <a:lnTo>
                  <a:pt x="1075" y="97"/>
                </a:lnTo>
                <a:lnTo>
                  <a:pt x="1080" y="97"/>
                </a:lnTo>
                <a:lnTo>
                  <a:pt x="1082" y="99"/>
                </a:lnTo>
                <a:lnTo>
                  <a:pt x="1084" y="99"/>
                </a:lnTo>
                <a:lnTo>
                  <a:pt x="1096" y="97"/>
                </a:lnTo>
                <a:lnTo>
                  <a:pt x="1103" y="92"/>
                </a:lnTo>
                <a:lnTo>
                  <a:pt x="1103" y="94"/>
                </a:lnTo>
                <a:lnTo>
                  <a:pt x="1103" y="97"/>
                </a:lnTo>
                <a:lnTo>
                  <a:pt x="1108" y="97"/>
                </a:lnTo>
                <a:lnTo>
                  <a:pt x="1122" y="94"/>
                </a:lnTo>
                <a:lnTo>
                  <a:pt x="1124" y="94"/>
                </a:lnTo>
                <a:lnTo>
                  <a:pt x="1124" y="94"/>
                </a:lnTo>
                <a:lnTo>
                  <a:pt x="1124" y="92"/>
                </a:lnTo>
                <a:lnTo>
                  <a:pt x="1124" y="92"/>
                </a:lnTo>
                <a:lnTo>
                  <a:pt x="1124" y="92"/>
                </a:lnTo>
                <a:lnTo>
                  <a:pt x="1124" y="92"/>
                </a:lnTo>
                <a:lnTo>
                  <a:pt x="1127" y="92"/>
                </a:lnTo>
                <a:lnTo>
                  <a:pt x="1127" y="92"/>
                </a:lnTo>
                <a:lnTo>
                  <a:pt x="1127" y="92"/>
                </a:lnTo>
                <a:lnTo>
                  <a:pt x="1129" y="92"/>
                </a:lnTo>
                <a:lnTo>
                  <a:pt x="1129" y="94"/>
                </a:lnTo>
                <a:lnTo>
                  <a:pt x="1129" y="94"/>
                </a:lnTo>
                <a:lnTo>
                  <a:pt x="1132" y="94"/>
                </a:lnTo>
                <a:lnTo>
                  <a:pt x="1134" y="94"/>
                </a:lnTo>
                <a:lnTo>
                  <a:pt x="1134" y="94"/>
                </a:lnTo>
                <a:lnTo>
                  <a:pt x="1136" y="94"/>
                </a:lnTo>
                <a:lnTo>
                  <a:pt x="1139" y="94"/>
                </a:lnTo>
                <a:lnTo>
                  <a:pt x="1139" y="94"/>
                </a:lnTo>
                <a:lnTo>
                  <a:pt x="1139" y="97"/>
                </a:lnTo>
                <a:lnTo>
                  <a:pt x="1139" y="97"/>
                </a:lnTo>
                <a:lnTo>
                  <a:pt x="1136" y="97"/>
                </a:lnTo>
                <a:lnTo>
                  <a:pt x="1136" y="99"/>
                </a:lnTo>
                <a:lnTo>
                  <a:pt x="1134" y="99"/>
                </a:lnTo>
                <a:lnTo>
                  <a:pt x="1134" y="99"/>
                </a:lnTo>
                <a:lnTo>
                  <a:pt x="1136" y="99"/>
                </a:lnTo>
                <a:lnTo>
                  <a:pt x="1136" y="99"/>
                </a:lnTo>
                <a:lnTo>
                  <a:pt x="1143" y="99"/>
                </a:lnTo>
                <a:lnTo>
                  <a:pt x="1148" y="99"/>
                </a:lnTo>
                <a:lnTo>
                  <a:pt x="1153" y="99"/>
                </a:lnTo>
                <a:lnTo>
                  <a:pt x="1158" y="97"/>
                </a:lnTo>
                <a:lnTo>
                  <a:pt x="1160" y="97"/>
                </a:lnTo>
                <a:lnTo>
                  <a:pt x="1165" y="97"/>
                </a:lnTo>
                <a:lnTo>
                  <a:pt x="1174" y="94"/>
                </a:lnTo>
                <a:lnTo>
                  <a:pt x="1176" y="92"/>
                </a:lnTo>
                <a:lnTo>
                  <a:pt x="1181" y="92"/>
                </a:lnTo>
                <a:lnTo>
                  <a:pt x="1181" y="90"/>
                </a:lnTo>
                <a:lnTo>
                  <a:pt x="1181" y="87"/>
                </a:lnTo>
                <a:lnTo>
                  <a:pt x="1181" y="87"/>
                </a:lnTo>
                <a:lnTo>
                  <a:pt x="1179" y="87"/>
                </a:lnTo>
                <a:lnTo>
                  <a:pt x="1179" y="87"/>
                </a:lnTo>
                <a:lnTo>
                  <a:pt x="1174" y="90"/>
                </a:lnTo>
                <a:lnTo>
                  <a:pt x="1172" y="90"/>
                </a:lnTo>
                <a:lnTo>
                  <a:pt x="1172" y="90"/>
                </a:lnTo>
                <a:lnTo>
                  <a:pt x="1169" y="87"/>
                </a:lnTo>
                <a:lnTo>
                  <a:pt x="1167" y="87"/>
                </a:lnTo>
                <a:lnTo>
                  <a:pt x="1169" y="87"/>
                </a:lnTo>
                <a:lnTo>
                  <a:pt x="1169" y="85"/>
                </a:lnTo>
                <a:lnTo>
                  <a:pt x="1172" y="85"/>
                </a:lnTo>
                <a:lnTo>
                  <a:pt x="1169" y="85"/>
                </a:lnTo>
                <a:lnTo>
                  <a:pt x="1165" y="85"/>
                </a:lnTo>
                <a:lnTo>
                  <a:pt x="1160" y="85"/>
                </a:lnTo>
                <a:lnTo>
                  <a:pt x="1160" y="85"/>
                </a:lnTo>
                <a:lnTo>
                  <a:pt x="1155" y="82"/>
                </a:lnTo>
                <a:lnTo>
                  <a:pt x="1155" y="82"/>
                </a:lnTo>
                <a:lnTo>
                  <a:pt x="1150" y="82"/>
                </a:lnTo>
                <a:lnTo>
                  <a:pt x="1148" y="82"/>
                </a:lnTo>
                <a:lnTo>
                  <a:pt x="1146" y="82"/>
                </a:lnTo>
                <a:lnTo>
                  <a:pt x="1143" y="85"/>
                </a:lnTo>
                <a:lnTo>
                  <a:pt x="1141" y="82"/>
                </a:lnTo>
                <a:lnTo>
                  <a:pt x="1141" y="82"/>
                </a:lnTo>
                <a:lnTo>
                  <a:pt x="1141" y="82"/>
                </a:lnTo>
                <a:lnTo>
                  <a:pt x="1141" y="82"/>
                </a:lnTo>
                <a:lnTo>
                  <a:pt x="1143" y="82"/>
                </a:lnTo>
                <a:lnTo>
                  <a:pt x="1148" y="82"/>
                </a:lnTo>
                <a:lnTo>
                  <a:pt x="1150" y="82"/>
                </a:lnTo>
                <a:lnTo>
                  <a:pt x="1150" y="80"/>
                </a:lnTo>
                <a:lnTo>
                  <a:pt x="1150" y="80"/>
                </a:lnTo>
                <a:lnTo>
                  <a:pt x="1150" y="80"/>
                </a:lnTo>
                <a:lnTo>
                  <a:pt x="1148" y="80"/>
                </a:lnTo>
                <a:lnTo>
                  <a:pt x="1150" y="78"/>
                </a:lnTo>
                <a:lnTo>
                  <a:pt x="1150" y="78"/>
                </a:lnTo>
                <a:lnTo>
                  <a:pt x="1153" y="80"/>
                </a:lnTo>
                <a:lnTo>
                  <a:pt x="1155" y="80"/>
                </a:lnTo>
                <a:lnTo>
                  <a:pt x="1158" y="82"/>
                </a:lnTo>
                <a:lnTo>
                  <a:pt x="1162" y="82"/>
                </a:lnTo>
                <a:lnTo>
                  <a:pt x="1167" y="82"/>
                </a:lnTo>
                <a:lnTo>
                  <a:pt x="1176" y="82"/>
                </a:lnTo>
                <a:lnTo>
                  <a:pt x="1179" y="82"/>
                </a:lnTo>
                <a:lnTo>
                  <a:pt x="1181" y="82"/>
                </a:lnTo>
                <a:lnTo>
                  <a:pt x="1186" y="80"/>
                </a:lnTo>
                <a:lnTo>
                  <a:pt x="1188" y="80"/>
                </a:lnTo>
                <a:lnTo>
                  <a:pt x="1191" y="80"/>
                </a:lnTo>
                <a:lnTo>
                  <a:pt x="1193" y="78"/>
                </a:lnTo>
                <a:lnTo>
                  <a:pt x="1195" y="78"/>
                </a:lnTo>
                <a:lnTo>
                  <a:pt x="1195" y="75"/>
                </a:lnTo>
                <a:lnTo>
                  <a:pt x="1198" y="73"/>
                </a:lnTo>
                <a:lnTo>
                  <a:pt x="1200" y="73"/>
                </a:lnTo>
                <a:lnTo>
                  <a:pt x="1200" y="73"/>
                </a:lnTo>
                <a:lnTo>
                  <a:pt x="1207" y="73"/>
                </a:lnTo>
                <a:lnTo>
                  <a:pt x="1212" y="73"/>
                </a:lnTo>
                <a:lnTo>
                  <a:pt x="1217" y="73"/>
                </a:lnTo>
                <a:lnTo>
                  <a:pt x="1221" y="71"/>
                </a:lnTo>
                <a:lnTo>
                  <a:pt x="1224" y="71"/>
                </a:lnTo>
                <a:lnTo>
                  <a:pt x="1226" y="71"/>
                </a:lnTo>
                <a:lnTo>
                  <a:pt x="1228" y="71"/>
                </a:lnTo>
                <a:lnTo>
                  <a:pt x="1235" y="68"/>
                </a:lnTo>
                <a:lnTo>
                  <a:pt x="1240" y="66"/>
                </a:lnTo>
                <a:lnTo>
                  <a:pt x="1240" y="66"/>
                </a:lnTo>
                <a:lnTo>
                  <a:pt x="1238" y="66"/>
                </a:lnTo>
                <a:lnTo>
                  <a:pt x="1233" y="64"/>
                </a:lnTo>
                <a:lnTo>
                  <a:pt x="1228" y="64"/>
                </a:lnTo>
                <a:lnTo>
                  <a:pt x="1231" y="64"/>
                </a:lnTo>
                <a:lnTo>
                  <a:pt x="1235" y="64"/>
                </a:lnTo>
                <a:lnTo>
                  <a:pt x="1243" y="64"/>
                </a:lnTo>
                <a:lnTo>
                  <a:pt x="1247" y="64"/>
                </a:lnTo>
                <a:lnTo>
                  <a:pt x="1254" y="61"/>
                </a:lnTo>
                <a:lnTo>
                  <a:pt x="1254" y="61"/>
                </a:lnTo>
                <a:lnTo>
                  <a:pt x="1257" y="61"/>
                </a:lnTo>
                <a:lnTo>
                  <a:pt x="1257" y="59"/>
                </a:lnTo>
                <a:lnTo>
                  <a:pt x="1254" y="59"/>
                </a:lnTo>
                <a:lnTo>
                  <a:pt x="1252" y="59"/>
                </a:lnTo>
                <a:lnTo>
                  <a:pt x="1247" y="59"/>
                </a:lnTo>
                <a:lnTo>
                  <a:pt x="1243" y="59"/>
                </a:lnTo>
                <a:lnTo>
                  <a:pt x="1243" y="56"/>
                </a:lnTo>
                <a:lnTo>
                  <a:pt x="1243" y="56"/>
                </a:lnTo>
                <a:lnTo>
                  <a:pt x="1240" y="56"/>
                </a:lnTo>
                <a:lnTo>
                  <a:pt x="1238" y="56"/>
                </a:lnTo>
                <a:lnTo>
                  <a:pt x="1233" y="56"/>
                </a:lnTo>
                <a:lnTo>
                  <a:pt x="1224" y="56"/>
                </a:lnTo>
                <a:lnTo>
                  <a:pt x="1221" y="56"/>
                </a:lnTo>
                <a:lnTo>
                  <a:pt x="1219" y="56"/>
                </a:lnTo>
                <a:lnTo>
                  <a:pt x="1219" y="56"/>
                </a:lnTo>
                <a:lnTo>
                  <a:pt x="1217" y="56"/>
                </a:lnTo>
                <a:lnTo>
                  <a:pt x="1214" y="56"/>
                </a:lnTo>
                <a:lnTo>
                  <a:pt x="1214" y="54"/>
                </a:lnTo>
                <a:lnTo>
                  <a:pt x="1214" y="54"/>
                </a:lnTo>
                <a:lnTo>
                  <a:pt x="1217" y="54"/>
                </a:lnTo>
                <a:lnTo>
                  <a:pt x="1221" y="54"/>
                </a:lnTo>
                <a:lnTo>
                  <a:pt x="1224" y="54"/>
                </a:lnTo>
                <a:lnTo>
                  <a:pt x="1228" y="54"/>
                </a:lnTo>
                <a:lnTo>
                  <a:pt x="1235" y="54"/>
                </a:lnTo>
                <a:lnTo>
                  <a:pt x="1238" y="54"/>
                </a:lnTo>
                <a:lnTo>
                  <a:pt x="1240" y="54"/>
                </a:lnTo>
                <a:lnTo>
                  <a:pt x="1243" y="54"/>
                </a:lnTo>
                <a:lnTo>
                  <a:pt x="1245" y="54"/>
                </a:lnTo>
                <a:lnTo>
                  <a:pt x="1250" y="54"/>
                </a:lnTo>
                <a:lnTo>
                  <a:pt x="1250" y="54"/>
                </a:lnTo>
                <a:lnTo>
                  <a:pt x="1252" y="56"/>
                </a:lnTo>
                <a:lnTo>
                  <a:pt x="1259" y="56"/>
                </a:lnTo>
                <a:lnTo>
                  <a:pt x="1261" y="54"/>
                </a:lnTo>
                <a:lnTo>
                  <a:pt x="1264" y="52"/>
                </a:lnTo>
                <a:lnTo>
                  <a:pt x="1261" y="52"/>
                </a:lnTo>
                <a:lnTo>
                  <a:pt x="1257" y="54"/>
                </a:lnTo>
                <a:lnTo>
                  <a:pt x="1254" y="52"/>
                </a:lnTo>
                <a:lnTo>
                  <a:pt x="1252" y="52"/>
                </a:lnTo>
                <a:lnTo>
                  <a:pt x="1250" y="52"/>
                </a:lnTo>
                <a:lnTo>
                  <a:pt x="1247" y="52"/>
                </a:lnTo>
                <a:lnTo>
                  <a:pt x="1247" y="49"/>
                </a:lnTo>
                <a:lnTo>
                  <a:pt x="1243" y="49"/>
                </a:lnTo>
                <a:lnTo>
                  <a:pt x="1240" y="49"/>
                </a:lnTo>
                <a:lnTo>
                  <a:pt x="1240" y="49"/>
                </a:lnTo>
                <a:lnTo>
                  <a:pt x="1247" y="49"/>
                </a:lnTo>
                <a:lnTo>
                  <a:pt x="1250" y="49"/>
                </a:lnTo>
                <a:lnTo>
                  <a:pt x="1252" y="49"/>
                </a:lnTo>
                <a:lnTo>
                  <a:pt x="1257" y="49"/>
                </a:lnTo>
                <a:lnTo>
                  <a:pt x="1259" y="49"/>
                </a:lnTo>
                <a:lnTo>
                  <a:pt x="1264" y="49"/>
                </a:lnTo>
                <a:lnTo>
                  <a:pt x="1269" y="49"/>
                </a:lnTo>
                <a:lnTo>
                  <a:pt x="1271" y="49"/>
                </a:lnTo>
                <a:lnTo>
                  <a:pt x="1273" y="49"/>
                </a:lnTo>
                <a:lnTo>
                  <a:pt x="1276" y="49"/>
                </a:lnTo>
                <a:lnTo>
                  <a:pt x="1280" y="49"/>
                </a:lnTo>
                <a:lnTo>
                  <a:pt x="1283" y="49"/>
                </a:lnTo>
                <a:lnTo>
                  <a:pt x="1283" y="49"/>
                </a:lnTo>
                <a:lnTo>
                  <a:pt x="1285" y="47"/>
                </a:lnTo>
                <a:lnTo>
                  <a:pt x="1285" y="47"/>
                </a:lnTo>
                <a:lnTo>
                  <a:pt x="1285" y="47"/>
                </a:lnTo>
                <a:lnTo>
                  <a:pt x="1285" y="45"/>
                </a:lnTo>
                <a:lnTo>
                  <a:pt x="1285" y="45"/>
                </a:lnTo>
                <a:lnTo>
                  <a:pt x="1283" y="45"/>
                </a:lnTo>
                <a:lnTo>
                  <a:pt x="1278" y="45"/>
                </a:lnTo>
                <a:lnTo>
                  <a:pt x="1273" y="45"/>
                </a:lnTo>
                <a:lnTo>
                  <a:pt x="1273" y="45"/>
                </a:lnTo>
                <a:lnTo>
                  <a:pt x="1276" y="42"/>
                </a:lnTo>
                <a:lnTo>
                  <a:pt x="1280" y="42"/>
                </a:lnTo>
                <a:lnTo>
                  <a:pt x="1283" y="45"/>
                </a:lnTo>
                <a:lnTo>
                  <a:pt x="1287" y="45"/>
                </a:lnTo>
                <a:lnTo>
                  <a:pt x="1297" y="47"/>
                </a:lnTo>
                <a:lnTo>
                  <a:pt x="1299" y="47"/>
                </a:lnTo>
                <a:lnTo>
                  <a:pt x="1302" y="45"/>
                </a:lnTo>
                <a:lnTo>
                  <a:pt x="1309" y="45"/>
                </a:lnTo>
                <a:lnTo>
                  <a:pt x="1311" y="45"/>
                </a:lnTo>
                <a:lnTo>
                  <a:pt x="1313" y="45"/>
                </a:lnTo>
                <a:lnTo>
                  <a:pt x="1313" y="42"/>
                </a:lnTo>
                <a:lnTo>
                  <a:pt x="1313" y="42"/>
                </a:lnTo>
                <a:lnTo>
                  <a:pt x="1311" y="42"/>
                </a:lnTo>
                <a:lnTo>
                  <a:pt x="1321" y="42"/>
                </a:lnTo>
                <a:lnTo>
                  <a:pt x="1323" y="40"/>
                </a:lnTo>
                <a:lnTo>
                  <a:pt x="1325" y="40"/>
                </a:lnTo>
                <a:lnTo>
                  <a:pt x="1323" y="40"/>
                </a:lnTo>
                <a:lnTo>
                  <a:pt x="1321" y="40"/>
                </a:lnTo>
                <a:lnTo>
                  <a:pt x="1311" y="40"/>
                </a:lnTo>
                <a:lnTo>
                  <a:pt x="1309" y="40"/>
                </a:lnTo>
                <a:lnTo>
                  <a:pt x="1306" y="40"/>
                </a:lnTo>
                <a:lnTo>
                  <a:pt x="1306" y="40"/>
                </a:lnTo>
                <a:lnTo>
                  <a:pt x="1309" y="40"/>
                </a:lnTo>
                <a:lnTo>
                  <a:pt x="1311" y="40"/>
                </a:lnTo>
                <a:lnTo>
                  <a:pt x="1311" y="40"/>
                </a:lnTo>
                <a:lnTo>
                  <a:pt x="1313" y="40"/>
                </a:lnTo>
                <a:lnTo>
                  <a:pt x="1321" y="40"/>
                </a:lnTo>
                <a:lnTo>
                  <a:pt x="1330" y="38"/>
                </a:lnTo>
                <a:lnTo>
                  <a:pt x="1332" y="38"/>
                </a:lnTo>
                <a:lnTo>
                  <a:pt x="1330" y="35"/>
                </a:lnTo>
                <a:lnTo>
                  <a:pt x="1330" y="33"/>
                </a:lnTo>
                <a:lnTo>
                  <a:pt x="1330" y="33"/>
                </a:lnTo>
                <a:lnTo>
                  <a:pt x="1332" y="35"/>
                </a:lnTo>
                <a:lnTo>
                  <a:pt x="1335" y="35"/>
                </a:lnTo>
                <a:lnTo>
                  <a:pt x="1335" y="35"/>
                </a:lnTo>
                <a:lnTo>
                  <a:pt x="1337" y="35"/>
                </a:lnTo>
                <a:lnTo>
                  <a:pt x="1339" y="35"/>
                </a:lnTo>
                <a:lnTo>
                  <a:pt x="1342" y="35"/>
                </a:lnTo>
                <a:lnTo>
                  <a:pt x="1351" y="33"/>
                </a:lnTo>
                <a:lnTo>
                  <a:pt x="1356" y="33"/>
                </a:lnTo>
                <a:lnTo>
                  <a:pt x="1368" y="30"/>
                </a:lnTo>
                <a:lnTo>
                  <a:pt x="1382" y="26"/>
                </a:lnTo>
                <a:lnTo>
                  <a:pt x="1389" y="26"/>
                </a:lnTo>
                <a:lnTo>
                  <a:pt x="1401" y="23"/>
                </a:lnTo>
                <a:lnTo>
                  <a:pt x="1410" y="21"/>
                </a:lnTo>
                <a:lnTo>
                  <a:pt x="1410" y="21"/>
                </a:lnTo>
                <a:lnTo>
                  <a:pt x="1406" y="21"/>
                </a:lnTo>
                <a:lnTo>
                  <a:pt x="1401" y="21"/>
                </a:lnTo>
                <a:lnTo>
                  <a:pt x="1368" y="23"/>
                </a:lnTo>
                <a:lnTo>
                  <a:pt x="1365" y="23"/>
                </a:lnTo>
                <a:lnTo>
                  <a:pt x="1363" y="23"/>
                </a:lnTo>
                <a:lnTo>
                  <a:pt x="1365" y="23"/>
                </a:lnTo>
                <a:lnTo>
                  <a:pt x="1387" y="21"/>
                </a:lnTo>
                <a:lnTo>
                  <a:pt x="1389" y="21"/>
                </a:lnTo>
                <a:lnTo>
                  <a:pt x="1389" y="21"/>
                </a:lnTo>
                <a:lnTo>
                  <a:pt x="1389" y="21"/>
                </a:lnTo>
                <a:lnTo>
                  <a:pt x="1391" y="19"/>
                </a:lnTo>
                <a:lnTo>
                  <a:pt x="1398" y="19"/>
                </a:lnTo>
                <a:lnTo>
                  <a:pt x="1403" y="19"/>
                </a:lnTo>
                <a:lnTo>
                  <a:pt x="1406" y="19"/>
                </a:lnTo>
                <a:lnTo>
                  <a:pt x="1408" y="19"/>
                </a:lnTo>
                <a:lnTo>
                  <a:pt x="1410" y="19"/>
                </a:lnTo>
                <a:lnTo>
                  <a:pt x="1417" y="19"/>
                </a:lnTo>
                <a:lnTo>
                  <a:pt x="1420" y="19"/>
                </a:lnTo>
                <a:lnTo>
                  <a:pt x="1422" y="16"/>
                </a:lnTo>
                <a:lnTo>
                  <a:pt x="1429" y="16"/>
                </a:lnTo>
                <a:lnTo>
                  <a:pt x="1443" y="14"/>
                </a:lnTo>
                <a:lnTo>
                  <a:pt x="1448" y="14"/>
                </a:lnTo>
                <a:lnTo>
                  <a:pt x="1450" y="14"/>
                </a:lnTo>
                <a:lnTo>
                  <a:pt x="1458" y="12"/>
                </a:lnTo>
                <a:lnTo>
                  <a:pt x="1462" y="12"/>
                </a:lnTo>
                <a:lnTo>
                  <a:pt x="1462" y="9"/>
                </a:lnTo>
                <a:lnTo>
                  <a:pt x="1462" y="9"/>
                </a:lnTo>
                <a:close/>
                <a:moveTo>
                  <a:pt x="1075" y="219"/>
                </a:moveTo>
                <a:lnTo>
                  <a:pt x="1077" y="219"/>
                </a:lnTo>
                <a:lnTo>
                  <a:pt x="1080" y="219"/>
                </a:lnTo>
                <a:lnTo>
                  <a:pt x="1080" y="217"/>
                </a:lnTo>
                <a:lnTo>
                  <a:pt x="1082" y="217"/>
                </a:lnTo>
                <a:lnTo>
                  <a:pt x="1084" y="217"/>
                </a:lnTo>
                <a:lnTo>
                  <a:pt x="1084" y="217"/>
                </a:lnTo>
                <a:lnTo>
                  <a:pt x="1084" y="215"/>
                </a:lnTo>
                <a:lnTo>
                  <a:pt x="1084" y="215"/>
                </a:lnTo>
                <a:lnTo>
                  <a:pt x="1084" y="215"/>
                </a:lnTo>
                <a:lnTo>
                  <a:pt x="1080" y="215"/>
                </a:lnTo>
                <a:lnTo>
                  <a:pt x="1080" y="215"/>
                </a:lnTo>
                <a:lnTo>
                  <a:pt x="1077" y="215"/>
                </a:lnTo>
                <a:lnTo>
                  <a:pt x="1077" y="215"/>
                </a:lnTo>
                <a:lnTo>
                  <a:pt x="1075" y="215"/>
                </a:lnTo>
                <a:lnTo>
                  <a:pt x="1075" y="215"/>
                </a:lnTo>
                <a:lnTo>
                  <a:pt x="1075" y="217"/>
                </a:lnTo>
                <a:lnTo>
                  <a:pt x="1073" y="217"/>
                </a:lnTo>
                <a:lnTo>
                  <a:pt x="1073" y="219"/>
                </a:lnTo>
                <a:lnTo>
                  <a:pt x="1073" y="219"/>
                </a:lnTo>
                <a:lnTo>
                  <a:pt x="1075" y="219"/>
                </a:lnTo>
                <a:lnTo>
                  <a:pt x="1075" y="219"/>
                </a:lnTo>
                <a:close/>
                <a:moveTo>
                  <a:pt x="1037" y="234"/>
                </a:moveTo>
                <a:lnTo>
                  <a:pt x="1035" y="236"/>
                </a:lnTo>
                <a:lnTo>
                  <a:pt x="1035" y="236"/>
                </a:lnTo>
                <a:lnTo>
                  <a:pt x="1035" y="236"/>
                </a:lnTo>
                <a:lnTo>
                  <a:pt x="1037" y="236"/>
                </a:lnTo>
                <a:lnTo>
                  <a:pt x="1039" y="236"/>
                </a:lnTo>
                <a:lnTo>
                  <a:pt x="1039" y="234"/>
                </a:lnTo>
                <a:lnTo>
                  <a:pt x="1039" y="234"/>
                </a:lnTo>
                <a:lnTo>
                  <a:pt x="1037" y="234"/>
                </a:lnTo>
                <a:close/>
                <a:moveTo>
                  <a:pt x="1195" y="637"/>
                </a:moveTo>
                <a:lnTo>
                  <a:pt x="1198" y="637"/>
                </a:lnTo>
                <a:lnTo>
                  <a:pt x="1195" y="637"/>
                </a:lnTo>
                <a:lnTo>
                  <a:pt x="1195" y="637"/>
                </a:lnTo>
                <a:lnTo>
                  <a:pt x="1195" y="640"/>
                </a:lnTo>
                <a:lnTo>
                  <a:pt x="1195" y="640"/>
                </a:lnTo>
                <a:lnTo>
                  <a:pt x="1193" y="640"/>
                </a:lnTo>
                <a:lnTo>
                  <a:pt x="1193" y="642"/>
                </a:lnTo>
                <a:lnTo>
                  <a:pt x="1193" y="642"/>
                </a:lnTo>
                <a:lnTo>
                  <a:pt x="1193" y="642"/>
                </a:lnTo>
                <a:lnTo>
                  <a:pt x="1193" y="642"/>
                </a:lnTo>
                <a:lnTo>
                  <a:pt x="1195" y="637"/>
                </a:lnTo>
                <a:close/>
                <a:moveTo>
                  <a:pt x="1200" y="597"/>
                </a:moveTo>
                <a:lnTo>
                  <a:pt x="1200" y="597"/>
                </a:lnTo>
                <a:lnTo>
                  <a:pt x="1198" y="597"/>
                </a:lnTo>
                <a:lnTo>
                  <a:pt x="1200" y="600"/>
                </a:lnTo>
                <a:lnTo>
                  <a:pt x="1200" y="600"/>
                </a:lnTo>
                <a:lnTo>
                  <a:pt x="1200" y="600"/>
                </a:lnTo>
                <a:lnTo>
                  <a:pt x="1200" y="597"/>
                </a:lnTo>
                <a:lnTo>
                  <a:pt x="1205" y="597"/>
                </a:lnTo>
                <a:lnTo>
                  <a:pt x="1205" y="597"/>
                </a:lnTo>
                <a:lnTo>
                  <a:pt x="1205" y="597"/>
                </a:lnTo>
                <a:lnTo>
                  <a:pt x="1202" y="597"/>
                </a:lnTo>
                <a:lnTo>
                  <a:pt x="1200" y="597"/>
                </a:lnTo>
                <a:lnTo>
                  <a:pt x="1200" y="597"/>
                </a:lnTo>
                <a:lnTo>
                  <a:pt x="1200" y="597"/>
                </a:lnTo>
                <a:lnTo>
                  <a:pt x="1200" y="597"/>
                </a:lnTo>
                <a:lnTo>
                  <a:pt x="1200" y="597"/>
                </a:lnTo>
                <a:close/>
                <a:moveTo>
                  <a:pt x="1195" y="574"/>
                </a:moveTo>
                <a:lnTo>
                  <a:pt x="1195" y="574"/>
                </a:lnTo>
                <a:lnTo>
                  <a:pt x="1195" y="574"/>
                </a:lnTo>
                <a:lnTo>
                  <a:pt x="1195" y="574"/>
                </a:lnTo>
                <a:lnTo>
                  <a:pt x="1195" y="574"/>
                </a:lnTo>
                <a:lnTo>
                  <a:pt x="1198" y="574"/>
                </a:lnTo>
                <a:lnTo>
                  <a:pt x="1198" y="574"/>
                </a:lnTo>
                <a:lnTo>
                  <a:pt x="1198" y="571"/>
                </a:lnTo>
                <a:lnTo>
                  <a:pt x="1198" y="571"/>
                </a:lnTo>
                <a:lnTo>
                  <a:pt x="1195" y="574"/>
                </a:lnTo>
                <a:lnTo>
                  <a:pt x="1195" y="574"/>
                </a:lnTo>
                <a:close/>
                <a:moveTo>
                  <a:pt x="1221" y="616"/>
                </a:moveTo>
                <a:lnTo>
                  <a:pt x="1221" y="616"/>
                </a:lnTo>
                <a:lnTo>
                  <a:pt x="1219" y="619"/>
                </a:lnTo>
                <a:lnTo>
                  <a:pt x="1217" y="619"/>
                </a:lnTo>
                <a:lnTo>
                  <a:pt x="1217" y="619"/>
                </a:lnTo>
                <a:lnTo>
                  <a:pt x="1214" y="619"/>
                </a:lnTo>
                <a:lnTo>
                  <a:pt x="1212" y="621"/>
                </a:lnTo>
                <a:lnTo>
                  <a:pt x="1212" y="619"/>
                </a:lnTo>
                <a:lnTo>
                  <a:pt x="1210" y="619"/>
                </a:lnTo>
                <a:lnTo>
                  <a:pt x="1207" y="621"/>
                </a:lnTo>
                <a:lnTo>
                  <a:pt x="1207" y="621"/>
                </a:lnTo>
                <a:lnTo>
                  <a:pt x="1205" y="621"/>
                </a:lnTo>
                <a:lnTo>
                  <a:pt x="1202" y="621"/>
                </a:lnTo>
                <a:lnTo>
                  <a:pt x="1202" y="621"/>
                </a:lnTo>
                <a:lnTo>
                  <a:pt x="1202" y="621"/>
                </a:lnTo>
                <a:lnTo>
                  <a:pt x="1207" y="621"/>
                </a:lnTo>
                <a:lnTo>
                  <a:pt x="1210" y="619"/>
                </a:lnTo>
                <a:lnTo>
                  <a:pt x="1210" y="619"/>
                </a:lnTo>
                <a:lnTo>
                  <a:pt x="1212" y="616"/>
                </a:lnTo>
                <a:lnTo>
                  <a:pt x="1212" y="616"/>
                </a:lnTo>
                <a:lnTo>
                  <a:pt x="1210" y="616"/>
                </a:lnTo>
                <a:lnTo>
                  <a:pt x="1207" y="616"/>
                </a:lnTo>
                <a:lnTo>
                  <a:pt x="1207" y="616"/>
                </a:lnTo>
                <a:lnTo>
                  <a:pt x="1207" y="614"/>
                </a:lnTo>
                <a:lnTo>
                  <a:pt x="1207" y="614"/>
                </a:lnTo>
                <a:lnTo>
                  <a:pt x="1210" y="614"/>
                </a:lnTo>
                <a:lnTo>
                  <a:pt x="1210" y="614"/>
                </a:lnTo>
                <a:lnTo>
                  <a:pt x="1210" y="614"/>
                </a:lnTo>
                <a:lnTo>
                  <a:pt x="1207" y="614"/>
                </a:lnTo>
                <a:lnTo>
                  <a:pt x="1205" y="614"/>
                </a:lnTo>
                <a:lnTo>
                  <a:pt x="1205" y="614"/>
                </a:lnTo>
                <a:lnTo>
                  <a:pt x="1210" y="611"/>
                </a:lnTo>
                <a:lnTo>
                  <a:pt x="1210" y="611"/>
                </a:lnTo>
                <a:lnTo>
                  <a:pt x="1212" y="609"/>
                </a:lnTo>
                <a:lnTo>
                  <a:pt x="1212" y="609"/>
                </a:lnTo>
                <a:lnTo>
                  <a:pt x="1212" y="609"/>
                </a:lnTo>
                <a:lnTo>
                  <a:pt x="1214" y="607"/>
                </a:lnTo>
                <a:lnTo>
                  <a:pt x="1217" y="607"/>
                </a:lnTo>
                <a:lnTo>
                  <a:pt x="1217" y="604"/>
                </a:lnTo>
                <a:lnTo>
                  <a:pt x="1217" y="604"/>
                </a:lnTo>
                <a:lnTo>
                  <a:pt x="1217" y="602"/>
                </a:lnTo>
                <a:lnTo>
                  <a:pt x="1214" y="602"/>
                </a:lnTo>
                <a:lnTo>
                  <a:pt x="1214" y="600"/>
                </a:lnTo>
                <a:lnTo>
                  <a:pt x="1212" y="600"/>
                </a:lnTo>
                <a:lnTo>
                  <a:pt x="1207" y="600"/>
                </a:lnTo>
                <a:lnTo>
                  <a:pt x="1207" y="600"/>
                </a:lnTo>
                <a:lnTo>
                  <a:pt x="1205" y="600"/>
                </a:lnTo>
                <a:lnTo>
                  <a:pt x="1205" y="602"/>
                </a:lnTo>
                <a:lnTo>
                  <a:pt x="1205" y="602"/>
                </a:lnTo>
                <a:lnTo>
                  <a:pt x="1202" y="602"/>
                </a:lnTo>
                <a:lnTo>
                  <a:pt x="1205" y="602"/>
                </a:lnTo>
                <a:lnTo>
                  <a:pt x="1205" y="600"/>
                </a:lnTo>
                <a:lnTo>
                  <a:pt x="1205" y="597"/>
                </a:lnTo>
                <a:lnTo>
                  <a:pt x="1205" y="597"/>
                </a:lnTo>
                <a:lnTo>
                  <a:pt x="1202" y="600"/>
                </a:lnTo>
                <a:lnTo>
                  <a:pt x="1200" y="600"/>
                </a:lnTo>
                <a:lnTo>
                  <a:pt x="1200" y="602"/>
                </a:lnTo>
                <a:lnTo>
                  <a:pt x="1198" y="602"/>
                </a:lnTo>
                <a:lnTo>
                  <a:pt x="1198" y="602"/>
                </a:lnTo>
                <a:lnTo>
                  <a:pt x="1195" y="602"/>
                </a:lnTo>
                <a:lnTo>
                  <a:pt x="1195" y="604"/>
                </a:lnTo>
                <a:lnTo>
                  <a:pt x="1193" y="604"/>
                </a:lnTo>
                <a:lnTo>
                  <a:pt x="1195" y="602"/>
                </a:lnTo>
                <a:lnTo>
                  <a:pt x="1193" y="602"/>
                </a:lnTo>
                <a:lnTo>
                  <a:pt x="1193" y="602"/>
                </a:lnTo>
                <a:lnTo>
                  <a:pt x="1191" y="604"/>
                </a:lnTo>
                <a:lnTo>
                  <a:pt x="1191" y="604"/>
                </a:lnTo>
                <a:lnTo>
                  <a:pt x="1191" y="604"/>
                </a:lnTo>
                <a:lnTo>
                  <a:pt x="1188" y="607"/>
                </a:lnTo>
                <a:lnTo>
                  <a:pt x="1188" y="607"/>
                </a:lnTo>
                <a:lnTo>
                  <a:pt x="1188" y="607"/>
                </a:lnTo>
                <a:lnTo>
                  <a:pt x="1188" y="607"/>
                </a:lnTo>
                <a:lnTo>
                  <a:pt x="1188" y="607"/>
                </a:lnTo>
                <a:lnTo>
                  <a:pt x="1188" y="607"/>
                </a:lnTo>
                <a:lnTo>
                  <a:pt x="1191" y="604"/>
                </a:lnTo>
                <a:lnTo>
                  <a:pt x="1191" y="602"/>
                </a:lnTo>
                <a:lnTo>
                  <a:pt x="1193" y="600"/>
                </a:lnTo>
                <a:lnTo>
                  <a:pt x="1193" y="600"/>
                </a:lnTo>
                <a:lnTo>
                  <a:pt x="1193" y="600"/>
                </a:lnTo>
                <a:lnTo>
                  <a:pt x="1193" y="597"/>
                </a:lnTo>
                <a:lnTo>
                  <a:pt x="1191" y="600"/>
                </a:lnTo>
                <a:lnTo>
                  <a:pt x="1191" y="600"/>
                </a:lnTo>
                <a:lnTo>
                  <a:pt x="1191" y="602"/>
                </a:lnTo>
                <a:lnTo>
                  <a:pt x="1188" y="602"/>
                </a:lnTo>
                <a:lnTo>
                  <a:pt x="1188" y="602"/>
                </a:lnTo>
                <a:lnTo>
                  <a:pt x="1191" y="600"/>
                </a:lnTo>
                <a:lnTo>
                  <a:pt x="1191" y="600"/>
                </a:lnTo>
                <a:lnTo>
                  <a:pt x="1191" y="600"/>
                </a:lnTo>
                <a:lnTo>
                  <a:pt x="1188" y="600"/>
                </a:lnTo>
                <a:lnTo>
                  <a:pt x="1184" y="600"/>
                </a:lnTo>
                <a:lnTo>
                  <a:pt x="1184" y="600"/>
                </a:lnTo>
                <a:lnTo>
                  <a:pt x="1179" y="600"/>
                </a:lnTo>
                <a:lnTo>
                  <a:pt x="1179" y="600"/>
                </a:lnTo>
                <a:lnTo>
                  <a:pt x="1181" y="597"/>
                </a:lnTo>
                <a:lnTo>
                  <a:pt x="1184" y="595"/>
                </a:lnTo>
                <a:lnTo>
                  <a:pt x="1184" y="595"/>
                </a:lnTo>
                <a:lnTo>
                  <a:pt x="1184" y="595"/>
                </a:lnTo>
                <a:lnTo>
                  <a:pt x="1181" y="595"/>
                </a:lnTo>
                <a:lnTo>
                  <a:pt x="1181" y="595"/>
                </a:lnTo>
                <a:lnTo>
                  <a:pt x="1179" y="597"/>
                </a:lnTo>
                <a:lnTo>
                  <a:pt x="1179" y="597"/>
                </a:lnTo>
                <a:lnTo>
                  <a:pt x="1181" y="595"/>
                </a:lnTo>
                <a:lnTo>
                  <a:pt x="1186" y="593"/>
                </a:lnTo>
                <a:lnTo>
                  <a:pt x="1188" y="590"/>
                </a:lnTo>
                <a:lnTo>
                  <a:pt x="1191" y="590"/>
                </a:lnTo>
                <a:lnTo>
                  <a:pt x="1191" y="588"/>
                </a:lnTo>
                <a:lnTo>
                  <a:pt x="1191" y="588"/>
                </a:lnTo>
                <a:lnTo>
                  <a:pt x="1188" y="590"/>
                </a:lnTo>
                <a:lnTo>
                  <a:pt x="1186" y="590"/>
                </a:lnTo>
                <a:lnTo>
                  <a:pt x="1186" y="588"/>
                </a:lnTo>
                <a:lnTo>
                  <a:pt x="1186" y="588"/>
                </a:lnTo>
                <a:lnTo>
                  <a:pt x="1181" y="588"/>
                </a:lnTo>
                <a:lnTo>
                  <a:pt x="1181" y="590"/>
                </a:lnTo>
                <a:lnTo>
                  <a:pt x="1181" y="590"/>
                </a:lnTo>
                <a:lnTo>
                  <a:pt x="1181" y="588"/>
                </a:lnTo>
                <a:lnTo>
                  <a:pt x="1181" y="588"/>
                </a:lnTo>
                <a:lnTo>
                  <a:pt x="1181" y="586"/>
                </a:lnTo>
                <a:lnTo>
                  <a:pt x="1181" y="586"/>
                </a:lnTo>
                <a:lnTo>
                  <a:pt x="1181" y="588"/>
                </a:lnTo>
                <a:lnTo>
                  <a:pt x="1179" y="588"/>
                </a:lnTo>
                <a:lnTo>
                  <a:pt x="1176" y="590"/>
                </a:lnTo>
                <a:lnTo>
                  <a:pt x="1176" y="590"/>
                </a:lnTo>
                <a:lnTo>
                  <a:pt x="1174" y="590"/>
                </a:lnTo>
                <a:lnTo>
                  <a:pt x="1172" y="593"/>
                </a:lnTo>
                <a:lnTo>
                  <a:pt x="1169" y="595"/>
                </a:lnTo>
                <a:lnTo>
                  <a:pt x="1167" y="597"/>
                </a:lnTo>
                <a:lnTo>
                  <a:pt x="1167" y="595"/>
                </a:lnTo>
                <a:lnTo>
                  <a:pt x="1169" y="595"/>
                </a:lnTo>
                <a:lnTo>
                  <a:pt x="1167" y="595"/>
                </a:lnTo>
                <a:lnTo>
                  <a:pt x="1167" y="593"/>
                </a:lnTo>
                <a:lnTo>
                  <a:pt x="1169" y="593"/>
                </a:lnTo>
                <a:lnTo>
                  <a:pt x="1169" y="593"/>
                </a:lnTo>
                <a:lnTo>
                  <a:pt x="1169" y="590"/>
                </a:lnTo>
                <a:lnTo>
                  <a:pt x="1172" y="590"/>
                </a:lnTo>
                <a:lnTo>
                  <a:pt x="1172" y="590"/>
                </a:lnTo>
                <a:lnTo>
                  <a:pt x="1172" y="588"/>
                </a:lnTo>
                <a:lnTo>
                  <a:pt x="1172" y="588"/>
                </a:lnTo>
                <a:lnTo>
                  <a:pt x="1176" y="586"/>
                </a:lnTo>
                <a:lnTo>
                  <a:pt x="1179" y="583"/>
                </a:lnTo>
                <a:lnTo>
                  <a:pt x="1179" y="581"/>
                </a:lnTo>
                <a:lnTo>
                  <a:pt x="1179" y="581"/>
                </a:lnTo>
                <a:lnTo>
                  <a:pt x="1181" y="581"/>
                </a:lnTo>
                <a:lnTo>
                  <a:pt x="1186" y="576"/>
                </a:lnTo>
                <a:lnTo>
                  <a:pt x="1186" y="576"/>
                </a:lnTo>
                <a:lnTo>
                  <a:pt x="1188" y="574"/>
                </a:lnTo>
                <a:lnTo>
                  <a:pt x="1188" y="574"/>
                </a:lnTo>
                <a:lnTo>
                  <a:pt x="1188" y="574"/>
                </a:lnTo>
                <a:lnTo>
                  <a:pt x="1191" y="571"/>
                </a:lnTo>
                <a:lnTo>
                  <a:pt x="1193" y="571"/>
                </a:lnTo>
                <a:lnTo>
                  <a:pt x="1195" y="567"/>
                </a:lnTo>
                <a:lnTo>
                  <a:pt x="1195" y="567"/>
                </a:lnTo>
                <a:lnTo>
                  <a:pt x="1195" y="567"/>
                </a:lnTo>
                <a:lnTo>
                  <a:pt x="1195" y="564"/>
                </a:lnTo>
                <a:lnTo>
                  <a:pt x="1195" y="564"/>
                </a:lnTo>
                <a:lnTo>
                  <a:pt x="1195" y="564"/>
                </a:lnTo>
                <a:lnTo>
                  <a:pt x="1195" y="564"/>
                </a:lnTo>
                <a:lnTo>
                  <a:pt x="1193" y="564"/>
                </a:lnTo>
                <a:lnTo>
                  <a:pt x="1193" y="564"/>
                </a:lnTo>
                <a:lnTo>
                  <a:pt x="1193" y="564"/>
                </a:lnTo>
                <a:lnTo>
                  <a:pt x="1193" y="562"/>
                </a:lnTo>
                <a:lnTo>
                  <a:pt x="1193" y="562"/>
                </a:lnTo>
                <a:lnTo>
                  <a:pt x="1195" y="562"/>
                </a:lnTo>
                <a:lnTo>
                  <a:pt x="1198" y="562"/>
                </a:lnTo>
                <a:lnTo>
                  <a:pt x="1200" y="560"/>
                </a:lnTo>
                <a:lnTo>
                  <a:pt x="1200" y="560"/>
                </a:lnTo>
                <a:lnTo>
                  <a:pt x="1202" y="560"/>
                </a:lnTo>
                <a:lnTo>
                  <a:pt x="1205" y="557"/>
                </a:lnTo>
                <a:lnTo>
                  <a:pt x="1205" y="557"/>
                </a:lnTo>
                <a:lnTo>
                  <a:pt x="1205" y="557"/>
                </a:lnTo>
                <a:lnTo>
                  <a:pt x="1205" y="557"/>
                </a:lnTo>
                <a:lnTo>
                  <a:pt x="1200" y="557"/>
                </a:lnTo>
                <a:lnTo>
                  <a:pt x="1200" y="557"/>
                </a:lnTo>
                <a:lnTo>
                  <a:pt x="1200" y="557"/>
                </a:lnTo>
                <a:lnTo>
                  <a:pt x="1200" y="560"/>
                </a:lnTo>
                <a:lnTo>
                  <a:pt x="1198" y="557"/>
                </a:lnTo>
                <a:lnTo>
                  <a:pt x="1198" y="557"/>
                </a:lnTo>
                <a:lnTo>
                  <a:pt x="1195" y="557"/>
                </a:lnTo>
                <a:lnTo>
                  <a:pt x="1191" y="560"/>
                </a:lnTo>
                <a:lnTo>
                  <a:pt x="1186" y="560"/>
                </a:lnTo>
                <a:lnTo>
                  <a:pt x="1184" y="562"/>
                </a:lnTo>
                <a:lnTo>
                  <a:pt x="1184" y="562"/>
                </a:lnTo>
                <a:lnTo>
                  <a:pt x="1181" y="562"/>
                </a:lnTo>
                <a:lnTo>
                  <a:pt x="1179" y="564"/>
                </a:lnTo>
                <a:lnTo>
                  <a:pt x="1179" y="567"/>
                </a:lnTo>
                <a:lnTo>
                  <a:pt x="1176" y="567"/>
                </a:lnTo>
                <a:lnTo>
                  <a:pt x="1174" y="569"/>
                </a:lnTo>
                <a:lnTo>
                  <a:pt x="1174" y="569"/>
                </a:lnTo>
                <a:lnTo>
                  <a:pt x="1174" y="569"/>
                </a:lnTo>
                <a:lnTo>
                  <a:pt x="1174" y="569"/>
                </a:lnTo>
                <a:lnTo>
                  <a:pt x="1174" y="571"/>
                </a:lnTo>
                <a:lnTo>
                  <a:pt x="1172" y="574"/>
                </a:lnTo>
                <a:lnTo>
                  <a:pt x="1169" y="574"/>
                </a:lnTo>
                <a:lnTo>
                  <a:pt x="1169" y="574"/>
                </a:lnTo>
                <a:lnTo>
                  <a:pt x="1167" y="574"/>
                </a:lnTo>
                <a:lnTo>
                  <a:pt x="1167" y="576"/>
                </a:lnTo>
                <a:lnTo>
                  <a:pt x="1167" y="576"/>
                </a:lnTo>
                <a:lnTo>
                  <a:pt x="1169" y="576"/>
                </a:lnTo>
                <a:lnTo>
                  <a:pt x="1169" y="576"/>
                </a:lnTo>
                <a:lnTo>
                  <a:pt x="1167" y="576"/>
                </a:lnTo>
                <a:lnTo>
                  <a:pt x="1167" y="576"/>
                </a:lnTo>
                <a:lnTo>
                  <a:pt x="1165" y="578"/>
                </a:lnTo>
                <a:lnTo>
                  <a:pt x="1162" y="578"/>
                </a:lnTo>
                <a:lnTo>
                  <a:pt x="1160" y="586"/>
                </a:lnTo>
                <a:lnTo>
                  <a:pt x="1155" y="588"/>
                </a:lnTo>
                <a:lnTo>
                  <a:pt x="1150" y="595"/>
                </a:lnTo>
                <a:lnTo>
                  <a:pt x="1150" y="595"/>
                </a:lnTo>
                <a:lnTo>
                  <a:pt x="1150" y="597"/>
                </a:lnTo>
                <a:lnTo>
                  <a:pt x="1150" y="600"/>
                </a:lnTo>
                <a:lnTo>
                  <a:pt x="1150" y="600"/>
                </a:lnTo>
                <a:lnTo>
                  <a:pt x="1150" y="600"/>
                </a:lnTo>
                <a:lnTo>
                  <a:pt x="1148" y="597"/>
                </a:lnTo>
                <a:lnTo>
                  <a:pt x="1148" y="597"/>
                </a:lnTo>
                <a:lnTo>
                  <a:pt x="1146" y="600"/>
                </a:lnTo>
                <a:lnTo>
                  <a:pt x="1143" y="600"/>
                </a:lnTo>
                <a:lnTo>
                  <a:pt x="1143" y="602"/>
                </a:lnTo>
                <a:lnTo>
                  <a:pt x="1143" y="602"/>
                </a:lnTo>
                <a:lnTo>
                  <a:pt x="1143" y="604"/>
                </a:lnTo>
                <a:lnTo>
                  <a:pt x="1143" y="604"/>
                </a:lnTo>
                <a:lnTo>
                  <a:pt x="1146" y="604"/>
                </a:lnTo>
                <a:lnTo>
                  <a:pt x="1146" y="604"/>
                </a:lnTo>
                <a:lnTo>
                  <a:pt x="1143" y="604"/>
                </a:lnTo>
                <a:lnTo>
                  <a:pt x="1143" y="607"/>
                </a:lnTo>
                <a:lnTo>
                  <a:pt x="1143" y="609"/>
                </a:lnTo>
                <a:lnTo>
                  <a:pt x="1143" y="609"/>
                </a:lnTo>
                <a:lnTo>
                  <a:pt x="1143" y="609"/>
                </a:lnTo>
                <a:lnTo>
                  <a:pt x="1143" y="609"/>
                </a:lnTo>
                <a:lnTo>
                  <a:pt x="1143" y="609"/>
                </a:lnTo>
                <a:lnTo>
                  <a:pt x="1141" y="607"/>
                </a:lnTo>
                <a:lnTo>
                  <a:pt x="1139" y="607"/>
                </a:lnTo>
                <a:lnTo>
                  <a:pt x="1139" y="607"/>
                </a:lnTo>
                <a:lnTo>
                  <a:pt x="1139" y="607"/>
                </a:lnTo>
                <a:lnTo>
                  <a:pt x="1136" y="609"/>
                </a:lnTo>
                <a:lnTo>
                  <a:pt x="1134" y="611"/>
                </a:lnTo>
                <a:lnTo>
                  <a:pt x="1132" y="614"/>
                </a:lnTo>
                <a:lnTo>
                  <a:pt x="1129" y="616"/>
                </a:lnTo>
                <a:lnTo>
                  <a:pt x="1129" y="619"/>
                </a:lnTo>
                <a:lnTo>
                  <a:pt x="1127" y="616"/>
                </a:lnTo>
                <a:lnTo>
                  <a:pt x="1127" y="616"/>
                </a:lnTo>
                <a:lnTo>
                  <a:pt x="1127" y="616"/>
                </a:lnTo>
                <a:lnTo>
                  <a:pt x="1127" y="616"/>
                </a:lnTo>
                <a:lnTo>
                  <a:pt x="1129" y="614"/>
                </a:lnTo>
                <a:lnTo>
                  <a:pt x="1127" y="614"/>
                </a:lnTo>
                <a:lnTo>
                  <a:pt x="1122" y="616"/>
                </a:lnTo>
                <a:lnTo>
                  <a:pt x="1122" y="619"/>
                </a:lnTo>
                <a:lnTo>
                  <a:pt x="1120" y="619"/>
                </a:lnTo>
                <a:lnTo>
                  <a:pt x="1124" y="619"/>
                </a:lnTo>
                <a:lnTo>
                  <a:pt x="1129" y="619"/>
                </a:lnTo>
                <a:lnTo>
                  <a:pt x="1129" y="619"/>
                </a:lnTo>
                <a:lnTo>
                  <a:pt x="1132" y="619"/>
                </a:lnTo>
                <a:lnTo>
                  <a:pt x="1134" y="619"/>
                </a:lnTo>
                <a:lnTo>
                  <a:pt x="1134" y="619"/>
                </a:lnTo>
                <a:lnTo>
                  <a:pt x="1132" y="621"/>
                </a:lnTo>
                <a:lnTo>
                  <a:pt x="1129" y="621"/>
                </a:lnTo>
                <a:lnTo>
                  <a:pt x="1127" y="623"/>
                </a:lnTo>
                <a:lnTo>
                  <a:pt x="1122" y="626"/>
                </a:lnTo>
                <a:lnTo>
                  <a:pt x="1115" y="630"/>
                </a:lnTo>
                <a:lnTo>
                  <a:pt x="1113" y="630"/>
                </a:lnTo>
                <a:lnTo>
                  <a:pt x="1113" y="633"/>
                </a:lnTo>
                <a:lnTo>
                  <a:pt x="1113" y="633"/>
                </a:lnTo>
                <a:lnTo>
                  <a:pt x="1113" y="635"/>
                </a:lnTo>
                <a:lnTo>
                  <a:pt x="1113" y="637"/>
                </a:lnTo>
                <a:lnTo>
                  <a:pt x="1113" y="637"/>
                </a:lnTo>
                <a:lnTo>
                  <a:pt x="1115" y="640"/>
                </a:lnTo>
                <a:lnTo>
                  <a:pt x="1117" y="637"/>
                </a:lnTo>
                <a:lnTo>
                  <a:pt x="1122" y="637"/>
                </a:lnTo>
                <a:lnTo>
                  <a:pt x="1124" y="637"/>
                </a:lnTo>
                <a:lnTo>
                  <a:pt x="1127" y="637"/>
                </a:lnTo>
                <a:lnTo>
                  <a:pt x="1129" y="635"/>
                </a:lnTo>
                <a:lnTo>
                  <a:pt x="1129" y="635"/>
                </a:lnTo>
                <a:lnTo>
                  <a:pt x="1129" y="637"/>
                </a:lnTo>
                <a:lnTo>
                  <a:pt x="1129" y="637"/>
                </a:lnTo>
                <a:lnTo>
                  <a:pt x="1134" y="637"/>
                </a:lnTo>
                <a:lnTo>
                  <a:pt x="1136" y="637"/>
                </a:lnTo>
                <a:lnTo>
                  <a:pt x="1139" y="637"/>
                </a:lnTo>
                <a:lnTo>
                  <a:pt x="1141" y="637"/>
                </a:lnTo>
                <a:lnTo>
                  <a:pt x="1150" y="637"/>
                </a:lnTo>
                <a:lnTo>
                  <a:pt x="1153" y="640"/>
                </a:lnTo>
                <a:lnTo>
                  <a:pt x="1155" y="637"/>
                </a:lnTo>
                <a:lnTo>
                  <a:pt x="1158" y="637"/>
                </a:lnTo>
                <a:lnTo>
                  <a:pt x="1160" y="637"/>
                </a:lnTo>
                <a:lnTo>
                  <a:pt x="1162" y="637"/>
                </a:lnTo>
                <a:lnTo>
                  <a:pt x="1162" y="637"/>
                </a:lnTo>
                <a:lnTo>
                  <a:pt x="1165" y="635"/>
                </a:lnTo>
                <a:lnTo>
                  <a:pt x="1165" y="635"/>
                </a:lnTo>
                <a:lnTo>
                  <a:pt x="1165" y="635"/>
                </a:lnTo>
                <a:lnTo>
                  <a:pt x="1167" y="635"/>
                </a:lnTo>
                <a:lnTo>
                  <a:pt x="1169" y="635"/>
                </a:lnTo>
                <a:lnTo>
                  <a:pt x="1169" y="633"/>
                </a:lnTo>
                <a:lnTo>
                  <a:pt x="1169" y="635"/>
                </a:lnTo>
                <a:lnTo>
                  <a:pt x="1167" y="637"/>
                </a:lnTo>
                <a:lnTo>
                  <a:pt x="1165" y="640"/>
                </a:lnTo>
                <a:lnTo>
                  <a:pt x="1162" y="640"/>
                </a:lnTo>
                <a:lnTo>
                  <a:pt x="1165" y="640"/>
                </a:lnTo>
                <a:lnTo>
                  <a:pt x="1167" y="640"/>
                </a:lnTo>
                <a:lnTo>
                  <a:pt x="1169" y="640"/>
                </a:lnTo>
                <a:lnTo>
                  <a:pt x="1169" y="640"/>
                </a:lnTo>
                <a:lnTo>
                  <a:pt x="1172" y="640"/>
                </a:lnTo>
                <a:lnTo>
                  <a:pt x="1174" y="640"/>
                </a:lnTo>
                <a:lnTo>
                  <a:pt x="1174" y="640"/>
                </a:lnTo>
                <a:lnTo>
                  <a:pt x="1174" y="640"/>
                </a:lnTo>
                <a:lnTo>
                  <a:pt x="1174" y="640"/>
                </a:lnTo>
                <a:lnTo>
                  <a:pt x="1176" y="637"/>
                </a:lnTo>
                <a:lnTo>
                  <a:pt x="1176" y="637"/>
                </a:lnTo>
                <a:lnTo>
                  <a:pt x="1179" y="637"/>
                </a:lnTo>
                <a:lnTo>
                  <a:pt x="1181" y="637"/>
                </a:lnTo>
                <a:lnTo>
                  <a:pt x="1181" y="637"/>
                </a:lnTo>
                <a:lnTo>
                  <a:pt x="1184" y="637"/>
                </a:lnTo>
                <a:lnTo>
                  <a:pt x="1184" y="637"/>
                </a:lnTo>
                <a:lnTo>
                  <a:pt x="1186" y="637"/>
                </a:lnTo>
                <a:lnTo>
                  <a:pt x="1186" y="637"/>
                </a:lnTo>
                <a:lnTo>
                  <a:pt x="1184" y="640"/>
                </a:lnTo>
                <a:lnTo>
                  <a:pt x="1181" y="640"/>
                </a:lnTo>
                <a:lnTo>
                  <a:pt x="1179" y="642"/>
                </a:lnTo>
                <a:lnTo>
                  <a:pt x="1174" y="645"/>
                </a:lnTo>
                <a:lnTo>
                  <a:pt x="1174" y="647"/>
                </a:lnTo>
                <a:lnTo>
                  <a:pt x="1172" y="647"/>
                </a:lnTo>
                <a:lnTo>
                  <a:pt x="1169" y="647"/>
                </a:lnTo>
                <a:lnTo>
                  <a:pt x="1167" y="649"/>
                </a:lnTo>
                <a:lnTo>
                  <a:pt x="1165" y="649"/>
                </a:lnTo>
                <a:lnTo>
                  <a:pt x="1162" y="649"/>
                </a:lnTo>
                <a:lnTo>
                  <a:pt x="1162" y="652"/>
                </a:lnTo>
                <a:lnTo>
                  <a:pt x="1162" y="652"/>
                </a:lnTo>
                <a:lnTo>
                  <a:pt x="1162" y="652"/>
                </a:lnTo>
                <a:lnTo>
                  <a:pt x="1162" y="652"/>
                </a:lnTo>
                <a:lnTo>
                  <a:pt x="1162" y="654"/>
                </a:lnTo>
                <a:lnTo>
                  <a:pt x="1165" y="654"/>
                </a:lnTo>
                <a:lnTo>
                  <a:pt x="1167" y="654"/>
                </a:lnTo>
                <a:lnTo>
                  <a:pt x="1169" y="652"/>
                </a:lnTo>
                <a:lnTo>
                  <a:pt x="1169" y="652"/>
                </a:lnTo>
                <a:lnTo>
                  <a:pt x="1172" y="652"/>
                </a:lnTo>
                <a:lnTo>
                  <a:pt x="1172" y="652"/>
                </a:lnTo>
                <a:lnTo>
                  <a:pt x="1174" y="652"/>
                </a:lnTo>
                <a:lnTo>
                  <a:pt x="1176" y="649"/>
                </a:lnTo>
                <a:lnTo>
                  <a:pt x="1176" y="649"/>
                </a:lnTo>
                <a:lnTo>
                  <a:pt x="1179" y="647"/>
                </a:lnTo>
                <a:lnTo>
                  <a:pt x="1184" y="642"/>
                </a:lnTo>
                <a:lnTo>
                  <a:pt x="1184" y="642"/>
                </a:lnTo>
                <a:lnTo>
                  <a:pt x="1186" y="642"/>
                </a:lnTo>
                <a:lnTo>
                  <a:pt x="1186" y="642"/>
                </a:lnTo>
                <a:lnTo>
                  <a:pt x="1188" y="640"/>
                </a:lnTo>
                <a:lnTo>
                  <a:pt x="1191" y="640"/>
                </a:lnTo>
                <a:lnTo>
                  <a:pt x="1191" y="640"/>
                </a:lnTo>
                <a:lnTo>
                  <a:pt x="1188" y="642"/>
                </a:lnTo>
                <a:lnTo>
                  <a:pt x="1188" y="642"/>
                </a:lnTo>
                <a:lnTo>
                  <a:pt x="1191" y="642"/>
                </a:lnTo>
                <a:lnTo>
                  <a:pt x="1191" y="642"/>
                </a:lnTo>
                <a:lnTo>
                  <a:pt x="1191" y="640"/>
                </a:lnTo>
                <a:lnTo>
                  <a:pt x="1193" y="640"/>
                </a:lnTo>
                <a:lnTo>
                  <a:pt x="1195" y="635"/>
                </a:lnTo>
                <a:lnTo>
                  <a:pt x="1198" y="633"/>
                </a:lnTo>
                <a:lnTo>
                  <a:pt x="1198" y="633"/>
                </a:lnTo>
                <a:lnTo>
                  <a:pt x="1200" y="633"/>
                </a:lnTo>
                <a:lnTo>
                  <a:pt x="1200" y="635"/>
                </a:lnTo>
                <a:lnTo>
                  <a:pt x="1200" y="637"/>
                </a:lnTo>
                <a:lnTo>
                  <a:pt x="1200" y="640"/>
                </a:lnTo>
                <a:lnTo>
                  <a:pt x="1200" y="640"/>
                </a:lnTo>
                <a:lnTo>
                  <a:pt x="1200" y="642"/>
                </a:lnTo>
                <a:lnTo>
                  <a:pt x="1200" y="642"/>
                </a:lnTo>
                <a:lnTo>
                  <a:pt x="1198" y="645"/>
                </a:lnTo>
                <a:lnTo>
                  <a:pt x="1193" y="649"/>
                </a:lnTo>
                <a:lnTo>
                  <a:pt x="1193" y="652"/>
                </a:lnTo>
                <a:lnTo>
                  <a:pt x="1191" y="652"/>
                </a:lnTo>
                <a:lnTo>
                  <a:pt x="1191" y="654"/>
                </a:lnTo>
                <a:lnTo>
                  <a:pt x="1191" y="654"/>
                </a:lnTo>
                <a:lnTo>
                  <a:pt x="1193" y="654"/>
                </a:lnTo>
                <a:lnTo>
                  <a:pt x="1193" y="654"/>
                </a:lnTo>
                <a:lnTo>
                  <a:pt x="1193" y="654"/>
                </a:lnTo>
                <a:lnTo>
                  <a:pt x="1198" y="652"/>
                </a:lnTo>
                <a:lnTo>
                  <a:pt x="1198" y="649"/>
                </a:lnTo>
                <a:lnTo>
                  <a:pt x="1200" y="649"/>
                </a:lnTo>
                <a:lnTo>
                  <a:pt x="1202" y="647"/>
                </a:lnTo>
                <a:lnTo>
                  <a:pt x="1202" y="647"/>
                </a:lnTo>
                <a:lnTo>
                  <a:pt x="1202" y="647"/>
                </a:lnTo>
                <a:lnTo>
                  <a:pt x="1202" y="649"/>
                </a:lnTo>
                <a:lnTo>
                  <a:pt x="1200" y="649"/>
                </a:lnTo>
                <a:lnTo>
                  <a:pt x="1202" y="652"/>
                </a:lnTo>
                <a:lnTo>
                  <a:pt x="1200" y="652"/>
                </a:lnTo>
                <a:lnTo>
                  <a:pt x="1200" y="656"/>
                </a:lnTo>
                <a:lnTo>
                  <a:pt x="1200" y="659"/>
                </a:lnTo>
                <a:lnTo>
                  <a:pt x="1200" y="659"/>
                </a:lnTo>
                <a:lnTo>
                  <a:pt x="1200" y="659"/>
                </a:lnTo>
                <a:lnTo>
                  <a:pt x="1202" y="656"/>
                </a:lnTo>
                <a:lnTo>
                  <a:pt x="1205" y="656"/>
                </a:lnTo>
                <a:lnTo>
                  <a:pt x="1205" y="656"/>
                </a:lnTo>
                <a:lnTo>
                  <a:pt x="1205" y="656"/>
                </a:lnTo>
                <a:lnTo>
                  <a:pt x="1205" y="656"/>
                </a:lnTo>
                <a:lnTo>
                  <a:pt x="1207" y="659"/>
                </a:lnTo>
                <a:lnTo>
                  <a:pt x="1207" y="656"/>
                </a:lnTo>
                <a:lnTo>
                  <a:pt x="1207" y="656"/>
                </a:lnTo>
                <a:lnTo>
                  <a:pt x="1210" y="656"/>
                </a:lnTo>
                <a:lnTo>
                  <a:pt x="1210" y="654"/>
                </a:lnTo>
                <a:lnTo>
                  <a:pt x="1212" y="652"/>
                </a:lnTo>
                <a:lnTo>
                  <a:pt x="1214" y="649"/>
                </a:lnTo>
                <a:lnTo>
                  <a:pt x="1214" y="649"/>
                </a:lnTo>
                <a:lnTo>
                  <a:pt x="1214" y="649"/>
                </a:lnTo>
                <a:lnTo>
                  <a:pt x="1219" y="642"/>
                </a:lnTo>
                <a:lnTo>
                  <a:pt x="1219" y="640"/>
                </a:lnTo>
                <a:lnTo>
                  <a:pt x="1221" y="640"/>
                </a:lnTo>
                <a:lnTo>
                  <a:pt x="1221" y="637"/>
                </a:lnTo>
                <a:lnTo>
                  <a:pt x="1221" y="635"/>
                </a:lnTo>
                <a:lnTo>
                  <a:pt x="1221" y="635"/>
                </a:lnTo>
                <a:lnTo>
                  <a:pt x="1221" y="635"/>
                </a:lnTo>
                <a:lnTo>
                  <a:pt x="1219" y="635"/>
                </a:lnTo>
                <a:lnTo>
                  <a:pt x="1219" y="635"/>
                </a:lnTo>
                <a:lnTo>
                  <a:pt x="1217" y="637"/>
                </a:lnTo>
                <a:lnTo>
                  <a:pt x="1217" y="640"/>
                </a:lnTo>
                <a:lnTo>
                  <a:pt x="1214" y="640"/>
                </a:lnTo>
                <a:lnTo>
                  <a:pt x="1212" y="642"/>
                </a:lnTo>
                <a:lnTo>
                  <a:pt x="1212" y="640"/>
                </a:lnTo>
                <a:lnTo>
                  <a:pt x="1212" y="640"/>
                </a:lnTo>
                <a:lnTo>
                  <a:pt x="1212" y="637"/>
                </a:lnTo>
                <a:lnTo>
                  <a:pt x="1214" y="635"/>
                </a:lnTo>
                <a:lnTo>
                  <a:pt x="1214" y="633"/>
                </a:lnTo>
                <a:lnTo>
                  <a:pt x="1219" y="630"/>
                </a:lnTo>
                <a:lnTo>
                  <a:pt x="1219" y="630"/>
                </a:lnTo>
                <a:lnTo>
                  <a:pt x="1221" y="628"/>
                </a:lnTo>
                <a:lnTo>
                  <a:pt x="1221" y="628"/>
                </a:lnTo>
                <a:lnTo>
                  <a:pt x="1221" y="628"/>
                </a:lnTo>
                <a:lnTo>
                  <a:pt x="1221" y="626"/>
                </a:lnTo>
                <a:lnTo>
                  <a:pt x="1217" y="628"/>
                </a:lnTo>
                <a:lnTo>
                  <a:pt x="1214" y="630"/>
                </a:lnTo>
                <a:lnTo>
                  <a:pt x="1207" y="635"/>
                </a:lnTo>
                <a:lnTo>
                  <a:pt x="1205" y="637"/>
                </a:lnTo>
                <a:lnTo>
                  <a:pt x="1205" y="637"/>
                </a:lnTo>
                <a:lnTo>
                  <a:pt x="1202" y="637"/>
                </a:lnTo>
                <a:lnTo>
                  <a:pt x="1202" y="637"/>
                </a:lnTo>
                <a:lnTo>
                  <a:pt x="1202" y="635"/>
                </a:lnTo>
                <a:lnTo>
                  <a:pt x="1202" y="635"/>
                </a:lnTo>
                <a:lnTo>
                  <a:pt x="1202" y="635"/>
                </a:lnTo>
                <a:lnTo>
                  <a:pt x="1207" y="630"/>
                </a:lnTo>
                <a:lnTo>
                  <a:pt x="1207" y="630"/>
                </a:lnTo>
                <a:lnTo>
                  <a:pt x="1207" y="630"/>
                </a:lnTo>
                <a:lnTo>
                  <a:pt x="1207" y="630"/>
                </a:lnTo>
                <a:lnTo>
                  <a:pt x="1205" y="630"/>
                </a:lnTo>
                <a:lnTo>
                  <a:pt x="1205" y="630"/>
                </a:lnTo>
                <a:lnTo>
                  <a:pt x="1205" y="628"/>
                </a:lnTo>
                <a:lnTo>
                  <a:pt x="1207" y="628"/>
                </a:lnTo>
                <a:lnTo>
                  <a:pt x="1207" y="628"/>
                </a:lnTo>
                <a:lnTo>
                  <a:pt x="1210" y="628"/>
                </a:lnTo>
                <a:lnTo>
                  <a:pt x="1210" y="628"/>
                </a:lnTo>
                <a:lnTo>
                  <a:pt x="1210" y="626"/>
                </a:lnTo>
                <a:lnTo>
                  <a:pt x="1210" y="626"/>
                </a:lnTo>
                <a:lnTo>
                  <a:pt x="1212" y="626"/>
                </a:lnTo>
                <a:lnTo>
                  <a:pt x="1214" y="623"/>
                </a:lnTo>
                <a:lnTo>
                  <a:pt x="1214" y="623"/>
                </a:lnTo>
                <a:lnTo>
                  <a:pt x="1217" y="623"/>
                </a:lnTo>
                <a:lnTo>
                  <a:pt x="1217" y="623"/>
                </a:lnTo>
                <a:lnTo>
                  <a:pt x="1217" y="621"/>
                </a:lnTo>
                <a:lnTo>
                  <a:pt x="1219" y="621"/>
                </a:lnTo>
                <a:lnTo>
                  <a:pt x="1221" y="621"/>
                </a:lnTo>
                <a:lnTo>
                  <a:pt x="1221" y="619"/>
                </a:lnTo>
                <a:lnTo>
                  <a:pt x="1221" y="619"/>
                </a:lnTo>
                <a:lnTo>
                  <a:pt x="1221" y="616"/>
                </a:lnTo>
                <a:lnTo>
                  <a:pt x="1221" y="616"/>
                </a:lnTo>
                <a:lnTo>
                  <a:pt x="1221" y="616"/>
                </a:lnTo>
                <a:close/>
                <a:moveTo>
                  <a:pt x="1259" y="262"/>
                </a:moveTo>
                <a:lnTo>
                  <a:pt x="1257" y="260"/>
                </a:lnTo>
                <a:lnTo>
                  <a:pt x="1257" y="257"/>
                </a:lnTo>
                <a:lnTo>
                  <a:pt x="1254" y="257"/>
                </a:lnTo>
                <a:lnTo>
                  <a:pt x="1250" y="260"/>
                </a:lnTo>
                <a:lnTo>
                  <a:pt x="1247" y="260"/>
                </a:lnTo>
                <a:lnTo>
                  <a:pt x="1245" y="260"/>
                </a:lnTo>
                <a:lnTo>
                  <a:pt x="1245" y="260"/>
                </a:lnTo>
                <a:lnTo>
                  <a:pt x="1243" y="260"/>
                </a:lnTo>
                <a:lnTo>
                  <a:pt x="1243" y="260"/>
                </a:lnTo>
                <a:lnTo>
                  <a:pt x="1238" y="260"/>
                </a:lnTo>
                <a:lnTo>
                  <a:pt x="1233" y="260"/>
                </a:lnTo>
                <a:lnTo>
                  <a:pt x="1231" y="262"/>
                </a:lnTo>
                <a:lnTo>
                  <a:pt x="1231" y="262"/>
                </a:lnTo>
                <a:lnTo>
                  <a:pt x="1238" y="257"/>
                </a:lnTo>
                <a:lnTo>
                  <a:pt x="1238" y="257"/>
                </a:lnTo>
                <a:lnTo>
                  <a:pt x="1240" y="257"/>
                </a:lnTo>
                <a:lnTo>
                  <a:pt x="1240" y="257"/>
                </a:lnTo>
                <a:lnTo>
                  <a:pt x="1243" y="255"/>
                </a:lnTo>
                <a:lnTo>
                  <a:pt x="1245" y="255"/>
                </a:lnTo>
                <a:lnTo>
                  <a:pt x="1240" y="252"/>
                </a:lnTo>
                <a:lnTo>
                  <a:pt x="1238" y="252"/>
                </a:lnTo>
                <a:lnTo>
                  <a:pt x="1238" y="252"/>
                </a:lnTo>
                <a:lnTo>
                  <a:pt x="1235" y="252"/>
                </a:lnTo>
                <a:lnTo>
                  <a:pt x="1233" y="252"/>
                </a:lnTo>
                <a:lnTo>
                  <a:pt x="1233" y="252"/>
                </a:lnTo>
                <a:lnTo>
                  <a:pt x="1231" y="252"/>
                </a:lnTo>
                <a:lnTo>
                  <a:pt x="1228" y="252"/>
                </a:lnTo>
                <a:lnTo>
                  <a:pt x="1226" y="252"/>
                </a:lnTo>
                <a:lnTo>
                  <a:pt x="1226" y="252"/>
                </a:lnTo>
                <a:lnTo>
                  <a:pt x="1224" y="252"/>
                </a:lnTo>
                <a:lnTo>
                  <a:pt x="1221" y="252"/>
                </a:lnTo>
                <a:lnTo>
                  <a:pt x="1224" y="252"/>
                </a:lnTo>
                <a:lnTo>
                  <a:pt x="1226" y="252"/>
                </a:lnTo>
                <a:lnTo>
                  <a:pt x="1228" y="252"/>
                </a:lnTo>
                <a:lnTo>
                  <a:pt x="1231" y="252"/>
                </a:lnTo>
                <a:lnTo>
                  <a:pt x="1233" y="250"/>
                </a:lnTo>
                <a:lnTo>
                  <a:pt x="1235" y="248"/>
                </a:lnTo>
                <a:lnTo>
                  <a:pt x="1235" y="245"/>
                </a:lnTo>
                <a:lnTo>
                  <a:pt x="1233" y="248"/>
                </a:lnTo>
                <a:lnTo>
                  <a:pt x="1231" y="245"/>
                </a:lnTo>
                <a:lnTo>
                  <a:pt x="1231" y="243"/>
                </a:lnTo>
                <a:lnTo>
                  <a:pt x="1228" y="243"/>
                </a:lnTo>
                <a:lnTo>
                  <a:pt x="1226" y="243"/>
                </a:lnTo>
                <a:lnTo>
                  <a:pt x="1224" y="243"/>
                </a:lnTo>
                <a:lnTo>
                  <a:pt x="1224" y="243"/>
                </a:lnTo>
                <a:lnTo>
                  <a:pt x="1224" y="243"/>
                </a:lnTo>
                <a:lnTo>
                  <a:pt x="1226" y="241"/>
                </a:lnTo>
                <a:lnTo>
                  <a:pt x="1226" y="241"/>
                </a:lnTo>
                <a:lnTo>
                  <a:pt x="1228" y="241"/>
                </a:lnTo>
                <a:lnTo>
                  <a:pt x="1226" y="241"/>
                </a:lnTo>
                <a:lnTo>
                  <a:pt x="1226" y="238"/>
                </a:lnTo>
                <a:lnTo>
                  <a:pt x="1226" y="241"/>
                </a:lnTo>
                <a:lnTo>
                  <a:pt x="1221" y="241"/>
                </a:lnTo>
                <a:lnTo>
                  <a:pt x="1219" y="243"/>
                </a:lnTo>
                <a:lnTo>
                  <a:pt x="1217" y="243"/>
                </a:lnTo>
                <a:lnTo>
                  <a:pt x="1217" y="245"/>
                </a:lnTo>
                <a:lnTo>
                  <a:pt x="1217" y="245"/>
                </a:lnTo>
                <a:lnTo>
                  <a:pt x="1217" y="245"/>
                </a:lnTo>
                <a:lnTo>
                  <a:pt x="1217" y="245"/>
                </a:lnTo>
                <a:lnTo>
                  <a:pt x="1217" y="243"/>
                </a:lnTo>
                <a:lnTo>
                  <a:pt x="1219" y="241"/>
                </a:lnTo>
                <a:lnTo>
                  <a:pt x="1219" y="241"/>
                </a:lnTo>
                <a:lnTo>
                  <a:pt x="1217" y="241"/>
                </a:lnTo>
                <a:lnTo>
                  <a:pt x="1217" y="241"/>
                </a:lnTo>
                <a:lnTo>
                  <a:pt x="1214" y="241"/>
                </a:lnTo>
                <a:lnTo>
                  <a:pt x="1212" y="241"/>
                </a:lnTo>
                <a:lnTo>
                  <a:pt x="1212" y="241"/>
                </a:lnTo>
                <a:lnTo>
                  <a:pt x="1214" y="241"/>
                </a:lnTo>
                <a:lnTo>
                  <a:pt x="1214" y="238"/>
                </a:lnTo>
                <a:lnTo>
                  <a:pt x="1212" y="238"/>
                </a:lnTo>
                <a:lnTo>
                  <a:pt x="1210" y="241"/>
                </a:lnTo>
                <a:lnTo>
                  <a:pt x="1205" y="243"/>
                </a:lnTo>
                <a:lnTo>
                  <a:pt x="1205" y="243"/>
                </a:lnTo>
                <a:lnTo>
                  <a:pt x="1205" y="243"/>
                </a:lnTo>
                <a:lnTo>
                  <a:pt x="1202" y="243"/>
                </a:lnTo>
                <a:lnTo>
                  <a:pt x="1202" y="243"/>
                </a:lnTo>
                <a:lnTo>
                  <a:pt x="1205" y="241"/>
                </a:lnTo>
                <a:lnTo>
                  <a:pt x="1210" y="238"/>
                </a:lnTo>
                <a:lnTo>
                  <a:pt x="1210" y="238"/>
                </a:lnTo>
                <a:lnTo>
                  <a:pt x="1212" y="236"/>
                </a:lnTo>
                <a:lnTo>
                  <a:pt x="1207" y="236"/>
                </a:lnTo>
                <a:lnTo>
                  <a:pt x="1205" y="236"/>
                </a:lnTo>
                <a:lnTo>
                  <a:pt x="1205" y="238"/>
                </a:lnTo>
                <a:lnTo>
                  <a:pt x="1202" y="241"/>
                </a:lnTo>
                <a:lnTo>
                  <a:pt x="1202" y="241"/>
                </a:lnTo>
                <a:lnTo>
                  <a:pt x="1205" y="238"/>
                </a:lnTo>
                <a:lnTo>
                  <a:pt x="1202" y="238"/>
                </a:lnTo>
                <a:lnTo>
                  <a:pt x="1200" y="238"/>
                </a:lnTo>
                <a:lnTo>
                  <a:pt x="1200" y="238"/>
                </a:lnTo>
                <a:lnTo>
                  <a:pt x="1200" y="238"/>
                </a:lnTo>
                <a:lnTo>
                  <a:pt x="1202" y="236"/>
                </a:lnTo>
                <a:lnTo>
                  <a:pt x="1202" y="236"/>
                </a:lnTo>
                <a:lnTo>
                  <a:pt x="1202" y="236"/>
                </a:lnTo>
                <a:lnTo>
                  <a:pt x="1202" y="234"/>
                </a:lnTo>
                <a:lnTo>
                  <a:pt x="1202" y="234"/>
                </a:lnTo>
                <a:lnTo>
                  <a:pt x="1207" y="234"/>
                </a:lnTo>
                <a:lnTo>
                  <a:pt x="1207" y="231"/>
                </a:lnTo>
                <a:lnTo>
                  <a:pt x="1207" y="231"/>
                </a:lnTo>
                <a:lnTo>
                  <a:pt x="1205" y="231"/>
                </a:lnTo>
                <a:lnTo>
                  <a:pt x="1202" y="231"/>
                </a:lnTo>
                <a:lnTo>
                  <a:pt x="1200" y="231"/>
                </a:lnTo>
                <a:lnTo>
                  <a:pt x="1200" y="231"/>
                </a:lnTo>
                <a:lnTo>
                  <a:pt x="1198" y="231"/>
                </a:lnTo>
                <a:lnTo>
                  <a:pt x="1198" y="231"/>
                </a:lnTo>
                <a:lnTo>
                  <a:pt x="1195" y="231"/>
                </a:lnTo>
                <a:lnTo>
                  <a:pt x="1195" y="231"/>
                </a:lnTo>
                <a:lnTo>
                  <a:pt x="1193" y="231"/>
                </a:lnTo>
                <a:lnTo>
                  <a:pt x="1191" y="231"/>
                </a:lnTo>
                <a:lnTo>
                  <a:pt x="1191" y="231"/>
                </a:lnTo>
                <a:lnTo>
                  <a:pt x="1191" y="229"/>
                </a:lnTo>
                <a:lnTo>
                  <a:pt x="1191" y="229"/>
                </a:lnTo>
                <a:lnTo>
                  <a:pt x="1191" y="227"/>
                </a:lnTo>
                <a:lnTo>
                  <a:pt x="1188" y="227"/>
                </a:lnTo>
                <a:lnTo>
                  <a:pt x="1186" y="227"/>
                </a:lnTo>
                <a:lnTo>
                  <a:pt x="1181" y="227"/>
                </a:lnTo>
                <a:lnTo>
                  <a:pt x="1176" y="224"/>
                </a:lnTo>
                <a:lnTo>
                  <a:pt x="1176" y="224"/>
                </a:lnTo>
                <a:lnTo>
                  <a:pt x="1176" y="224"/>
                </a:lnTo>
                <a:lnTo>
                  <a:pt x="1179" y="224"/>
                </a:lnTo>
                <a:lnTo>
                  <a:pt x="1184" y="227"/>
                </a:lnTo>
                <a:lnTo>
                  <a:pt x="1186" y="227"/>
                </a:lnTo>
                <a:lnTo>
                  <a:pt x="1188" y="224"/>
                </a:lnTo>
                <a:lnTo>
                  <a:pt x="1188" y="224"/>
                </a:lnTo>
                <a:lnTo>
                  <a:pt x="1191" y="224"/>
                </a:lnTo>
                <a:lnTo>
                  <a:pt x="1193" y="227"/>
                </a:lnTo>
                <a:lnTo>
                  <a:pt x="1195" y="227"/>
                </a:lnTo>
                <a:lnTo>
                  <a:pt x="1198" y="224"/>
                </a:lnTo>
                <a:lnTo>
                  <a:pt x="1200" y="224"/>
                </a:lnTo>
                <a:lnTo>
                  <a:pt x="1200" y="222"/>
                </a:lnTo>
                <a:lnTo>
                  <a:pt x="1200" y="222"/>
                </a:lnTo>
                <a:lnTo>
                  <a:pt x="1198" y="219"/>
                </a:lnTo>
                <a:lnTo>
                  <a:pt x="1195" y="219"/>
                </a:lnTo>
                <a:lnTo>
                  <a:pt x="1193" y="219"/>
                </a:lnTo>
                <a:lnTo>
                  <a:pt x="1184" y="222"/>
                </a:lnTo>
                <a:lnTo>
                  <a:pt x="1184" y="219"/>
                </a:lnTo>
                <a:lnTo>
                  <a:pt x="1191" y="219"/>
                </a:lnTo>
                <a:lnTo>
                  <a:pt x="1193" y="217"/>
                </a:lnTo>
                <a:lnTo>
                  <a:pt x="1198" y="219"/>
                </a:lnTo>
                <a:lnTo>
                  <a:pt x="1200" y="217"/>
                </a:lnTo>
                <a:lnTo>
                  <a:pt x="1202" y="219"/>
                </a:lnTo>
                <a:lnTo>
                  <a:pt x="1205" y="219"/>
                </a:lnTo>
                <a:lnTo>
                  <a:pt x="1205" y="219"/>
                </a:lnTo>
                <a:lnTo>
                  <a:pt x="1207" y="219"/>
                </a:lnTo>
                <a:lnTo>
                  <a:pt x="1210" y="219"/>
                </a:lnTo>
                <a:lnTo>
                  <a:pt x="1214" y="219"/>
                </a:lnTo>
                <a:lnTo>
                  <a:pt x="1217" y="219"/>
                </a:lnTo>
                <a:lnTo>
                  <a:pt x="1217" y="219"/>
                </a:lnTo>
                <a:lnTo>
                  <a:pt x="1219" y="217"/>
                </a:lnTo>
                <a:lnTo>
                  <a:pt x="1219" y="217"/>
                </a:lnTo>
                <a:lnTo>
                  <a:pt x="1219" y="217"/>
                </a:lnTo>
                <a:lnTo>
                  <a:pt x="1217" y="217"/>
                </a:lnTo>
                <a:lnTo>
                  <a:pt x="1214" y="215"/>
                </a:lnTo>
                <a:lnTo>
                  <a:pt x="1212" y="215"/>
                </a:lnTo>
                <a:lnTo>
                  <a:pt x="1212" y="215"/>
                </a:lnTo>
                <a:lnTo>
                  <a:pt x="1207" y="215"/>
                </a:lnTo>
                <a:lnTo>
                  <a:pt x="1205" y="215"/>
                </a:lnTo>
                <a:lnTo>
                  <a:pt x="1205" y="215"/>
                </a:lnTo>
                <a:lnTo>
                  <a:pt x="1202" y="215"/>
                </a:lnTo>
                <a:lnTo>
                  <a:pt x="1198" y="212"/>
                </a:lnTo>
                <a:lnTo>
                  <a:pt x="1193" y="212"/>
                </a:lnTo>
                <a:lnTo>
                  <a:pt x="1188" y="212"/>
                </a:lnTo>
                <a:lnTo>
                  <a:pt x="1186" y="212"/>
                </a:lnTo>
                <a:lnTo>
                  <a:pt x="1186" y="212"/>
                </a:lnTo>
                <a:lnTo>
                  <a:pt x="1188" y="212"/>
                </a:lnTo>
                <a:lnTo>
                  <a:pt x="1193" y="210"/>
                </a:lnTo>
                <a:lnTo>
                  <a:pt x="1195" y="210"/>
                </a:lnTo>
                <a:lnTo>
                  <a:pt x="1200" y="210"/>
                </a:lnTo>
                <a:lnTo>
                  <a:pt x="1200" y="210"/>
                </a:lnTo>
                <a:lnTo>
                  <a:pt x="1202" y="210"/>
                </a:lnTo>
                <a:lnTo>
                  <a:pt x="1202" y="210"/>
                </a:lnTo>
                <a:lnTo>
                  <a:pt x="1205" y="210"/>
                </a:lnTo>
                <a:lnTo>
                  <a:pt x="1207" y="208"/>
                </a:lnTo>
                <a:lnTo>
                  <a:pt x="1210" y="208"/>
                </a:lnTo>
                <a:lnTo>
                  <a:pt x="1214" y="210"/>
                </a:lnTo>
                <a:lnTo>
                  <a:pt x="1217" y="210"/>
                </a:lnTo>
                <a:lnTo>
                  <a:pt x="1217" y="210"/>
                </a:lnTo>
                <a:lnTo>
                  <a:pt x="1217" y="210"/>
                </a:lnTo>
                <a:lnTo>
                  <a:pt x="1219" y="208"/>
                </a:lnTo>
                <a:lnTo>
                  <a:pt x="1219" y="208"/>
                </a:lnTo>
                <a:lnTo>
                  <a:pt x="1219" y="205"/>
                </a:lnTo>
                <a:lnTo>
                  <a:pt x="1219" y="203"/>
                </a:lnTo>
                <a:lnTo>
                  <a:pt x="1217" y="201"/>
                </a:lnTo>
                <a:lnTo>
                  <a:pt x="1214" y="201"/>
                </a:lnTo>
                <a:lnTo>
                  <a:pt x="1212" y="198"/>
                </a:lnTo>
                <a:lnTo>
                  <a:pt x="1212" y="198"/>
                </a:lnTo>
                <a:lnTo>
                  <a:pt x="1210" y="201"/>
                </a:lnTo>
                <a:lnTo>
                  <a:pt x="1207" y="201"/>
                </a:lnTo>
                <a:lnTo>
                  <a:pt x="1207" y="201"/>
                </a:lnTo>
                <a:lnTo>
                  <a:pt x="1207" y="201"/>
                </a:lnTo>
                <a:lnTo>
                  <a:pt x="1207" y="203"/>
                </a:lnTo>
                <a:lnTo>
                  <a:pt x="1207" y="203"/>
                </a:lnTo>
                <a:lnTo>
                  <a:pt x="1207" y="203"/>
                </a:lnTo>
                <a:lnTo>
                  <a:pt x="1205" y="203"/>
                </a:lnTo>
                <a:lnTo>
                  <a:pt x="1202" y="203"/>
                </a:lnTo>
                <a:lnTo>
                  <a:pt x="1202" y="203"/>
                </a:lnTo>
                <a:lnTo>
                  <a:pt x="1200" y="205"/>
                </a:lnTo>
                <a:lnTo>
                  <a:pt x="1198" y="205"/>
                </a:lnTo>
                <a:lnTo>
                  <a:pt x="1198" y="205"/>
                </a:lnTo>
                <a:lnTo>
                  <a:pt x="1195" y="205"/>
                </a:lnTo>
                <a:lnTo>
                  <a:pt x="1200" y="203"/>
                </a:lnTo>
                <a:lnTo>
                  <a:pt x="1200" y="203"/>
                </a:lnTo>
                <a:lnTo>
                  <a:pt x="1202" y="203"/>
                </a:lnTo>
                <a:lnTo>
                  <a:pt x="1202" y="201"/>
                </a:lnTo>
                <a:lnTo>
                  <a:pt x="1202" y="201"/>
                </a:lnTo>
                <a:lnTo>
                  <a:pt x="1202" y="201"/>
                </a:lnTo>
                <a:lnTo>
                  <a:pt x="1200" y="201"/>
                </a:lnTo>
                <a:lnTo>
                  <a:pt x="1195" y="201"/>
                </a:lnTo>
                <a:lnTo>
                  <a:pt x="1191" y="201"/>
                </a:lnTo>
                <a:lnTo>
                  <a:pt x="1188" y="203"/>
                </a:lnTo>
                <a:lnTo>
                  <a:pt x="1186" y="203"/>
                </a:lnTo>
                <a:lnTo>
                  <a:pt x="1184" y="203"/>
                </a:lnTo>
                <a:lnTo>
                  <a:pt x="1181" y="203"/>
                </a:lnTo>
                <a:lnTo>
                  <a:pt x="1184" y="203"/>
                </a:lnTo>
                <a:lnTo>
                  <a:pt x="1188" y="201"/>
                </a:lnTo>
                <a:lnTo>
                  <a:pt x="1193" y="201"/>
                </a:lnTo>
                <a:lnTo>
                  <a:pt x="1195" y="201"/>
                </a:lnTo>
                <a:lnTo>
                  <a:pt x="1198" y="201"/>
                </a:lnTo>
                <a:lnTo>
                  <a:pt x="1202" y="198"/>
                </a:lnTo>
                <a:lnTo>
                  <a:pt x="1202" y="198"/>
                </a:lnTo>
                <a:lnTo>
                  <a:pt x="1205" y="198"/>
                </a:lnTo>
                <a:lnTo>
                  <a:pt x="1207" y="198"/>
                </a:lnTo>
                <a:lnTo>
                  <a:pt x="1207" y="198"/>
                </a:lnTo>
                <a:lnTo>
                  <a:pt x="1210" y="196"/>
                </a:lnTo>
                <a:lnTo>
                  <a:pt x="1210" y="196"/>
                </a:lnTo>
                <a:lnTo>
                  <a:pt x="1212" y="196"/>
                </a:lnTo>
                <a:lnTo>
                  <a:pt x="1212" y="193"/>
                </a:lnTo>
                <a:lnTo>
                  <a:pt x="1212" y="193"/>
                </a:lnTo>
                <a:lnTo>
                  <a:pt x="1210" y="193"/>
                </a:lnTo>
                <a:lnTo>
                  <a:pt x="1207" y="193"/>
                </a:lnTo>
                <a:lnTo>
                  <a:pt x="1205" y="191"/>
                </a:lnTo>
                <a:lnTo>
                  <a:pt x="1202" y="191"/>
                </a:lnTo>
                <a:lnTo>
                  <a:pt x="1202" y="191"/>
                </a:lnTo>
                <a:lnTo>
                  <a:pt x="1200" y="191"/>
                </a:lnTo>
                <a:lnTo>
                  <a:pt x="1198" y="191"/>
                </a:lnTo>
                <a:lnTo>
                  <a:pt x="1198" y="191"/>
                </a:lnTo>
                <a:lnTo>
                  <a:pt x="1195" y="191"/>
                </a:lnTo>
                <a:lnTo>
                  <a:pt x="1193" y="189"/>
                </a:lnTo>
                <a:lnTo>
                  <a:pt x="1193" y="191"/>
                </a:lnTo>
                <a:lnTo>
                  <a:pt x="1188" y="191"/>
                </a:lnTo>
                <a:lnTo>
                  <a:pt x="1184" y="191"/>
                </a:lnTo>
                <a:lnTo>
                  <a:pt x="1179" y="193"/>
                </a:lnTo>
                <a:lnTo>
                  <a:pt x="1176" y="193"/>
                </a:lnTo>
                <a:lnTo>
                  <a:pt x="1174" y="196"/>
                </a:lnTo>
                <a:lnTo>
                  <a:pt x="1167" y="201"/>
                </a:lnTo>
                <a:lnTo>
                  <a:pt x="1165" y="203"/>
                </a:lnTo>
                <a:lnTo>
                  <a:pt x="1165" y="203"/>
                </a:lnTo>
                <a:lnTo>
                  <a:pt x="1172" y="198"/>
                </a:lnTo>
                <a:lnTo>
                  <a:pt x="1172" y="196"/>
                </a:lnTo>
                <a:lnTo>
                  <a:pt x="1172" y="196"/>
                </a:lnTo>
                <a:lnTo>
                  <a:pt x="1172" y="196"/>
                </a:lnTo>
                <a:lnTo>
                  <a:pt x="1172" y="196"/>
                </a:lnTo>
                <a:lnTo>
                  <a:pt x="1169" y="196"/>
                </a:lnTo>
                <a:lnTo>
                  <a:pt x="1167" y="196"/>
                </a:lnTo>
                <a:lnTo>
                  <a:pt x="1165" y="198"/>
                </a:lnTo>
                <a:lnTo>
                  <a:pt x="1165" y="198"/>
                </a:lnTo>
                <a:lnTo>
                  <a:pt x="1165" y="198"/>
                </a:lnTo>
                <a:lnTo>
                  <a:pt x="1162" y="196"/>
                </a:lnTo>
                <a:lnTo>
                  <a:pt x="1165" y="196"/>
                </a:lnTo>
                <a:lnTo>
                  <a:pt x="1165" y="196"/>
                </a:lnTo>
                <a:lnTo>
                  <a:pt x="1167" y="196"/>
                </a:lnTo>
                <a:lnTo>
                  <a:pt x="1169" y="193"/>
                </a:lnTo>
                <a:lnTo>
                  <a:pt x="1172" y="193"/>
                </a:lnTo>
                <a:lnTo>
                  <a:pt x="1174" y="193"/>
                </a:lnTo>
                <a:lnTo>
                  <a:pt x="1176" y="193"/>
                </a:lnTo>
                <a:lnTo>
                  <a:pt x="1184" y="191"/>
                </a:lnTo>
                <a:lnTo>
                  <a:pt x="1186" y="189"/>
                </a:lnTo>
                <a:lnTo>
                  <a:pt x="1186" y="189"/>
                </a:lnTo>
                <a:lnTo>
                  <a:pt x="1186" y="186"/>
                </a:lnTo>
                <a:lnTo>
                  <a:pt x="1188" y="186"/>
                </a:lnTo>
                <a:lnTo>
                  <a:pt x="1186" y="186"/>
                </a:lnTo>
                <a:lnTo>
                  <a:pt x="1186" y="184"/>
                </a:lnTo>
                <a:lnTo>
                  <a:pt x="1186" y="186"/>
                </a:lnTo>
                <a:lnTo>
                  <a:pt x="1181" y="186"/>
                </a:lnTo>
                <a:lnTo>
                  <a:pt x="1179" y="186"/>
                </a:lnTo>
                <a:lnTo>
                  <a:pt x="1176" y="186"/>
                </a:lnTo>
                <a:lnTo>
                  <a:pt x="1174" y="186"/>
                </a:lnTo>
                <a:lnTo>
                  <a:pt x="1169" y="186"/>
                </a:lnTo>
                <a:lnTo>
                  <a:pt x="1167" y="189"/>
                </a:lnTo>
                <a:lnTo>
                  <a:pt x="1165" y="189"/>
                </a:lnTo>
                <a:lnTo>
                  <a:pt x="1162" y="191"/>
                </a:lnTo>
                <a:lnTo>
                  <a:pt x="1158" y="191"/>
                </a:lnTo>
                <a:lnTo>
                  <a:pt x="1160" y="189"/>
                </a:lnTo>
                <a:lnTo>
                  <a:pt x="1162" y="189"/>
                </a:lnTo>
                <a:lnTo>
                  <a:pt x="1165" y="189"/>
                </a:lnTo>
                <a:lnTo>
                  <a:pt x="1169" y="186"/>
                </a:lnTo>
                <a:lnTo>
                  <a:pt x="1172" y="186"/>
                </a:lnTo>
                <a:lnTo>
                  <a:pt x="1172" y="186"/>
                </a:lnTo>
                <a:lnTo>
                  <a:pt x="1176" y="186"/>
                </a:lnTo>
                <a:lnTo>
                  <a:pt x="1176" y="186"/>
                </a:lnTo>
                <a:lnTo>
                  <a:pt x="1179" y="184"/>
                </a:lnTo>
                <a:lnTo>
                  <a:pt x="1184" y="184"/>
                </a:lnTo>
                <a:lnTo>
                  <a:pt x="1184" y="182"/>
                </a:lnTo>
                <a:lnTo>
                  <a:pt x="1184" y="182"/>
                </a:lnTo>
                <a:lnTo>
                  <a:pt x="1184" y="182"/>
                </a:lnTo>
                <a:lnTo>
                  <a:pt x="1184" y="179"/>
                </a:lnTo>
                <a:lnTo>
                  <a:pt x="1181" y="179"/>
                </a:lnTo>
                <a:lnTo>
                  <a:pt x="1181" y="179"/>
                </a:lnTo>
                <a:lnTo>
                  <a:pt x="1179" y="177"/>
                </a:lnTo>
                <a:lnTo>
                  <a:pt x="1176" y="177"/>
                </a:lnTo>
                <a:lnTo>
                  <a:pt x="1172" y="177"/>
                </a:lnTo>
                <a:lnTo>
                  <a:pt x="1169" y="177"/>
                </a:lnTo>
                <a:lnTo>
                  <a:pt x="1169" y="177"/>
                </a:lnTo>
                <a:lnTo>
                  <a:pt x="1169" y="177"/>
                </a:lnTo>
                <a:lnTo>
                  <a:pt x="1167" y="175"/>
                </a:lnTo>
                <a:lnTo>
                  <a:pt x="1160" y="177"/>
                </a:lnTo>
                <a:lnTo>
                  <a:pt x="1160" y="177"/>
                </a:lnTo>
                <a:lnTo>
                  <a:pt x="1158" y="179"/>
                </a:lnTo>
                <a:lnTo>
                  <a:pt x="1158" y="182"/>
                </a:lnTo>
                <a:lnTo>
                  <a:pt x="1158" y="182"/>
                </a:lnTo>
                <a:lnTo>
                  <a:pt x="1158" y="182"/>
                </a:lnTo>
                <a:lnTo>
                  <a:pt x="1155" y="182"/>
                </a:lnTo>
                <a:lnTo>
                  <a:pt x="1155" y="179"/>
                </a:lnTo>
                <a:lnTo>
                  <a:pt x="1155" y="177"/>
                </a:lnTo>
                <a:lnTo>
                  <a:pt x="1155" y="177"/>
                </a:lnTo>
                <a:lnTo>
                  <a:pt x="1150" y="177"/>
                </a:lnTo>
                <a:lnTo>
                  <a:pt x="1150" y="179"/>
                </a:lnTo>
                <a:lnTo>
                  <a:pt x="1148" y="179"/>
                </a:lnTo>
                <a:lnTo>
                  <a:pt x="1146" y="179"/>
                </a:lnTo>
                <a:lnTo>
                  <a:pt x="1153" y="177"/>
                </a:lnTo>
                <a:lnTo>
                  <a:pt x="1155" y="175"/>
                </a:lnTo>
                <a:lnTo>
                  <a:pt x="1158" y="175"/>
                </a:lnTo>
                <a:lnTo>
                  <a:pt x="1155" y="175"/>
                </a:lnTo>
                <a:lnTo>
                  <a:pt x="1155" y="175"/>
                </a:lnTo>
                <a:lnTo>
                  <a:pt x="1153" y="175"/>
                </a:lnTo>
                <a:lnTo>
                  <a:pt x="1150" y="175"/>
                </a:lnTo>
                <a:lnTo>
                  <a:pt x="1146" y="175"/>
                </a:lnTo>
                <a:lnTo>
                  <a:pt x="1146" y="177"/>
                </a:lnTo>
                <a:lnTo>
                  <a:pt x="1143" y="177"/>
                </a:lnTo>
                <a:lnTo>
                  <a:pt x="1139" y="179"/>
                </a:lnTo>
                <a:lnTo>
                  <a:pt x="1136" y="182"/>
                </a:lnTo>
                <a:lnTo>
                  <a:pt x="1132" y="184"/>
                </a:lnTo>
                <a:lnTo>
                  <a:pt x="1132" y="184"/>
                </a:lnTo>
                <a:lnTo>
                  <a:pt x="1134" y="182"/>
                </a:lnTo>
                <a:lnTo>
                  <a:pt x="1136" y="179"/>
                </a:lnTo>
                <a:lnTo>
                  <a:pt x="1139" y="179"/>
                </a:lnTo>
                <a:lnTo>
                  <a:pt x="1139" y="179"/>
                </a:lnTo>
                <a:lnTo>
                  <a:pt x="1139" y="177"/>
                </a:lnTo>
                <a:lnTo>
                  <a:pt x="1141" y="177"/>
                </a:lnTo>
                <a:lnTo>
                  <a:pt x="1143" y="175"/>
                </a:lnTo>
                <a:lnTo>
                  <a:pt x="1139" y="175"/>
                </a:lnTo>
                <a:lnTo>
                  <a:pt x="1136" y="175"/>
                </a:lnTo>
                <a:lnTo>
                  <a:pt x="1136" y="175"/>
                </a:lnTo>
                <a:lnTo>
                  <a:pt x="1141" y="175"/>
                </a:lnTo>
                <a:lnTo>
                  <a:pt x="1143" y="175"/>
                </a:lnTo>
                <a:lnTo>
                  <a:pt x="1146" y="175"/>
                </a:lnTo>
                <a:lnTo>
                  <a:pt x="1150" y="172"/>
                </a:lnTo>
                <a:lnTo>
                  <a:pt x="1150" y="172"/>
                </a:lnTo>
                <a:lnTo>
                  <a:pt x="1153" y="170"/>
                </a:lnTo>
                <a:lnTo>
                  <a:pt x="1153" y="170"/>
                </a:lnTo>
                <a:lnTo>
                  <a:pt x="1153" y="170"/>
                </a:lnTo>
                <a:lnTo>
                  <a:pt x="1153" y="170"/>
                </a:lnTo>
                <a:lnTo>
                  <a:pt x="1153" y="167"/>
                </a:lnTo>
                <a:lnTo>
                  <a:pt x="1150" y="167"/>
                </a:lnTo>
                <a:lnTo>
                  <a:pt x="1148" y="167"/>
                </a:lnTo>
                <a:lnTo>
                  <a:pt x="1146" y="167"/>
                </a:lnTo>
                <a:lnTo>
                  <a:pt x="1143" y="170"/>
                </a:lnTo>
                <a:lnTo>
                  <a:pt x="1139" y="170"/>
                </a:lnTo>
                <a:lnTo>
                  <a:pt x="1134" y="172"/>
                </a:lnTo>
                <a:lnTo>
                  <a:pt x="1132" y="172"/>
                </a:lnTo>
                <a:lnTo>
                  <a:pt x="1129" y="175"/>
                </a:lnTo>
                <a:lnTo>
                  <a:pt x="1127" y="175"/>
                </a:lnTo>
                <a:lnTo>
                  <a:pt x="1127" y="175"/>
                </a:lnTo>
                <a:lnTo>
                  <a:pt x="1127" y="175"/>
                </a:lnTo>
                <a:lnTo>
                  <a:pt x="1129" y="172"/>
                </a:lnTo>
                <a:lnTo>
                  <a:pt x="1134" y="170"/>
                </a:lnTo>
                <a:lnTo>
                  <a:pt x="1136" y="170"/>
                </a:lnTo>
                <a:lnTo>
                  <a:pt x="1139" y="170"/>
                </a:lnTo>
                <a:lnTo>
                  <a:pt x="1146" y="165"/>
                </a:lnTo>
                <a:lnTo>
                  <a:pt x="1146" y="165"/>
                </a:lnTo>
                <a:lnTo>
                  <a:pt x="1148" y="165"/>
                </a:lnTo>
                <a:lnTo>
                  <a:pt x="1148" y="163"/>
                </a:lnTo>
                <a:lnTo>
                  <a:pt x="1148" y="163"/>
                </a:lnTo>
                <a:lnTo>
                  <a:pt x="1146" y="160"/>
                </a:lnTo>
                <a:lnTo>
                  <a:pt x="1143" y="160"/>
                </a:lnTo>
                <a:lnTo>
                  <a:pt x="1141" y="160"/>
                </a:lnTo>
                <a:lnTo>
                  <a:pt x="1139" y="160"/>
                </a:lnTo>
                <a:lnTo>
                  <a:pt x="1136" y="160"/>
                </a:lnTo>
                <a:lnTo>
                  <a:pt x="1136" y="160"/>
                </a:lnTo>
                <a:lnTo>
                  <a:pt x="1134" y="158"/>
                </a:lnTo>
                <a:lnTo>
                  <a:pt x="1132" y="158"/>
                </a:lnTo>
                <a:lnTo>
                  <a:pt x="1129" y="158"/>
                </a:lnTo>
                <a:lnTo>
                  <a:pt x="1124" y="158"/>
                </a:lnTo>
                <a:lnTo>
                  <a:pt x="1120" y="158"/>
                </a:lnTo>
                <a:lnTo>
                  <a:pt x="1117" y="158"/>
                </a:lnTo>
                <a:lnTo>
                  <a:pt x="1115" y="158"/>
                </a:lnTo>
                <a:lnTo>
                  <a:pt x="1108" y="160"/>
                </a:lnTo>
                <a:lnTo>
                  <a:pt x="1108" y="160"/>
                </a:lnTo>
                <a:lnTo>
                  <a:pt x="1106" y="160"/>
                </a:lnTo>
                <a:lnTo>
                  <a:pt x="1106" y="160"/>
                </a:lnTo>
                <a:lnTo>
                  <a:pt x="1106" y="163"/>
                </a:lnTo>
                <a:lnTo>
                  <a:pt x="1106" y="163"/>
                </a:lnTo>
                <a:lnTo>
                  <a:pt x="1106" y="163"/>
                </a:lnTo>
                <a:lnTo>
                  <a:pt x="1110" y="165"/>
                </a:lnTo>
                <a:lnTo>
                  <a:pt x="1113" y="165"/>
                </a:lnTo>
                <a:lnTo>
                  <a:pt x="1113" y="165"/>
                </a:lnTo>
                <a:lnTo>
                  <a:pt x="1113" y="167"/>
                </a:lnTo>
                <a:lnTo>
                  <a:pt x="1110" y="167"/>
                </a:lnTo>
                <a:lnTo>
                  <a:pt x="1106" y="165"/>
                </a:lnTo>
                <a:lnTo>
                  <a:pt x="1103" y="165"/>
                </a:lnTo>
                <a:lnTo>
                  <a:pt x="1103" y="165"/>
                </a:lnTo>
                <a:lnTo>
                  <a:pt x="1101" y="165"/>
                </a:lnTo>
                <a:lnTo>
                  <a:pt x="1101" y="163"/>
                </a:lnTo>
                <a:lnTo>
                  <a:pt x="1098" y="165"/>
                </a:lnTo>
                <a:lnTo>
                  <a:pt x="1094" y="167"/>
                </a:lnTo>
                <a:lnTo>
                  <a:pt x="1094" y="170"/>
                </a:lnTo>
                <a:lnTo>
                  <a:pt x="1094" y="170"/>
                </a:lnTo>
                <a:lnTo>
                  <a:pt x="1096" y="170"/>
                </a:lnTo>
                <a:lnTo>
                  <a:pt x="1094" y="172"/>
                </a:lnTo>
                <a:lnTo>
                  <a:pt x="1094" y="172"/>
                </a:lnTo>
                <a:lnTo>
                  <a:pt x="1094" y="172"/>
                </a:lnTo>
                <a:lnTo>
                  <a:pt x="1094" y="170"/>
                </a:lnTo>
                <a:lnTo>
                  <a:pt x="1091" y="170"/>
                </a:lnTo>
                <a:lnTo>
                  <a:pt x="1091" y="167"/>
                </a:lnTo>
                <a:lnTo>
                  <a:pt x="1094" y="167"/>
                </a:lnTo>
                <a:lnTo>
                  <a:pt x="1096" y="165"/>
                </a:lnTo>
                <a:lnTo>
                  <a:pt x="1094" y="163"/>
                </a:lnTo>
                <a:lnTo>
                  <a:pt x="1094" y="163"/>
                </a:lnTo>
                <a:lnTo>
                  <a:pt x="1091" y="165"/>
                </a:lnTo>
                <a:lnTo>
                  <a:pt x="1089" y="165"/>
                </a:lnTo>
                <a:lnTo>
                  <a:pt x="1087" y="165"/>
                </a:lnTo>
                <a:lnTo>
                  <a:pt x="1087" y="163"/>
                </a:lnTo>
                <a:lnTo>
                  <a:pt x="1087" y="163"/>
                </a:lnTo>
                <a:lnTo>
                  <a:pt x="1087" y="163"/>
                </a:lnTo>
                <a:lnTo>
                  <a:pt x="1084" y="163"/>
                </a:lnTo>
                <a:lnTo>
                  <a:pt x="1084" y="163"/>
                </a:lnTo>
                <a:lnTo>
                  <a:pt x="1082" y="163"/>
                </a:lnTo>
                <a:lnTo>
                  <a:pt x="1082" y="165"/>
                </a:lnTo>
                <a:lnTo>
                  <a:pt x="1082" y="165"/>
                </a:lnTo>
                <a:lnTo>
                  <a:pt x="1082" y="167"/>
                </a:lnTo>
                <a:lnTo>
                  <a:pt x="1082" y="167"/>
                </a:lnTo>
                <a:lnTo>
                  <a:pt x="1080" y="165"/>
                </a:lnTo>
                <a:lnTo>
                  <a:pt x="1080" y="165"/>
                </a:lnTo>
                <a:lnTo>
                  <a:pt x="1075" y="167"/>
                </a:lnTo>
                <a:lnTo>
                  <a:pt x="1068" y="170"/>
                </a:lnTo>
                <a:lnTo>
                  <a:pt x="1065" y="170"/>
                </a:lnTo>
                <a:lnTo>
                  <a:pt x="1065" y="172"/>
                </a:lnTo>
                <a:lnTo>
                  <a:pt x="1065" y="172"/>
                </a:lnTo>
                <a:lnTo>
                  <a:pt x="1065" y="172"/>
                </a:lnTo>
                <a:lnTo>
                  <a:pt x="1065" y="170"/>
                </a:lnTo>
                <a:lnTo>
                  <a:pt x="1065" y="170"/>
                </a:lnTo>
                <a:lnTo>
                  <a:pt x="1065" y="170"/>
                </a:lnTo>
                <a:lnTo>
                  <a:pt x="1065" y="170"/>
                </a:lnTo>
                <a:lnTo>
                  <a:pt x="1068" y="167"/>
                </a:lnTo>
                <a:lnTo>
                  <a:pt x="1068" y="167"/>
                </a:lnTo>
                <a:lnTo>
                  <a:pt x="1068" y="167"/>
                </a:lnTo>
                <a:lnTo>
                  <a:pt x="1070" y="167"/>
                </a:lnTo>
                <a:lnTo>
                  <a:pt x="1070" y="167"/>
                </a:lnTo>
                <a:lnTo>
                  <a:pt x="1068" y="167"/>
                </a:lnTo>
                <a:lnTo>
                  <a:pt x="1068" y="165"/>
                </a:lnTo>
                <a:lnTo>
                  <a:pt x="1070" y="165"/>
                </a:lnTo>
                <a:lnTo>
                  <a:pt x="1075" y="165"/>
                </a:lnTo>
                <a:lnTo>
                  <a:pt x="1077" y="163"/>
                </a:lnTo>
                <a:lnTo>
                  <a:pt x="1077" y="163"/>
                </a:lnTo>
                <a:lnTo>
                  <a:pt x="1075" y="163"/>
                </a:lnTo>
                <a:lnTo>
                  <a:pt x="1065" y="165"/>
                </a:lnTo>
                <a:lnTo>
                  <a:pt x="1068" y="165"/>
                </a:lnTo>
                <a:lnTo>
                  <a:pt x="1073" y="163"/>
                </a:lnTo>
                <a:lnTo>
                  <a:pt x="1077" y="160"/>
                </a:lnTo>
                <a:lnTo>
                  <a:pt x="1082" y="158"/>
                </a:lnTo>
                <a:lnTo>
                  <a:pt x="1084" y="158"/>
                </a:lnTo>
                <a:lnTo>
                  <a:pt x="1087" y="158"/>
                </a:lnTo>
                <a:lnTo>
                  <a:pt x="1087" y="156"/>
                </a:lnTo>
                <a:lnTo>
                  <a:pt x="1084" y="156"/>
                </a:lnTo>
                <a:lnTo>
                  <a:pt x="1084" y="156"/>
                </a:lnTo>
                <a:lnTo>
                  <a:pt x="1084" y="153"/>
                </a:lnTo>
                <a:lnTo>
                  <a:pt x="1084" y="153"/>
                </a:lnTo>
                <a:lnTo>
                  <a:pt x="1087" y="151"/>
                </a:lnTo>
                <a:lnTo>
                  <a:pt x="1087" y="151"/>
                </a:lnTo>
                <a:lnTo>
                  <a:pt x="1087" y="151"/>
                </a:lnTo>
                <a:lnTo>
                  <a:pt x="1087" y="149"/>
                </a:lnTo>
                <a:lnTo>
                  <a:pt x="1084" y="149"/>
                </a:lnTo>
                <a:lnTo>
                  <a:pt x="1084" y="149"/>
                </a:lnTo>
                <a:lnTo>
                  <a:pt x="1084" y="144"/>
                </a:lnTo>
                <a:lnTo>
                  <a:pt x="1084" y="141"/>
                </a:lnTo>
                <a:lnTo>
                  <a:pt x="1084" y="141"/>
                </a:lnTo>
                <a:lnTo>
                  <a:pt x="1084" y="141"/>
                </a:lnTo>
                <a:lnTo>
                  <a:pt x="1080" y="141"/>
                </a:lnTo>
                <a:lnTo>
                  <a:pt x="1077" y="141"/>
                </a:lnTo>
                <a:lnTo>
                  <a:pt x="1070" y="141"/>
                </a:lnTo>
                <a:lnTo>
                  <a:pt x="1068" y="141"/>
                </a:lnTo>
                <a:lnTo>
                  <a:pt x="1068" y="141"/>
                </a:lnTo>
                <a:lnTo>
                  <a:pt x="1065" y="141"/>
                </a:lnTo>
                <a:lnTo>
                  <a:pt x="1061" y="141"/>
                </a:lnTo>
                <a:lnTo>
                  <a:pt x="1054" y="144"/>
                </a:lnTo>
                <a:lnTo>
                  <a:pt x="1051" y="144"/>
                </a:lnTo>
                <a:lnTo>
                  <a:pt x="1051" y="144"/>
                </a:lnTo>
                <a:lnTo>
                  <a:pt x="1051" y="146"/>
                </a:lnTo>
                <a:lnTo>
                  <a:pt x="1051" y="146"/>
                </a:lnTo>
                <a:lnTo>
                  <a:pt x="1049" y="144"/>
                </a:lnTo>
                <a:lnTo>
                  <a:pt x="1044" y="146"/>
                </a:lnTo>
                <a:lnTo>
                  <a:pt x="1039" y="146"/>
                </a:lnTo>
                <a:lnTo>
                  <a:pt x="1035" y="146"/>
                </a:lnTo>
                <a:lnTo>
                  <a:pt x="1025" y="151"/>
                </a:lnTo>
                <a:lnTo>
                  <a:pt x="1025" y="151"/>
                </a:lnTo>
                <a:lnTo>
                  <a:pt x="1028" y="153"/>
                </a:lnTo>
                <a:lnTo>
                  <a:pt x="1035" y="156"/>
                </a:lnTo>
                <a:lnTo>
                  <a:pt x="1035" y="156"/>
                </a:lnTo>
                <a:lnTo>
                  <a:pt x="1028" y="153"/>
                </a:lnTo>
                <a:lnTo>
                  <a:pt x="1025" y="153"/>
                </a:lnTo>
                <a:lnTo>
                  <a:pt x="1023" y="153"/>
                </a:lnTo>
                <a:lnTo>
                  <a:pt x="1021" y="153"/>
                </a:lnTo>
                <a:lnTo>
                  <a:pt x="1018" y="156"/>
                </a:lnTo>
                <a:lnTo>
                  <a:pt x="1018" y="156"/>
                </a:lnTo>
                <a:lnTo>
                  <a:pt x="1016" y="156"/>
                </a:lnTo>
                <a:lnTo>
                  <a:pt x="1016" y="158"/>
                </a:lnTo>
                <a:lnTo>
                  <a:pt x="1013" y="158"/>
                </a:lnTo>
                <a:lnTo>
                  <a:pt x="1013" y="160"/>
                </a:lnTo>
                <a:lnTo>
                  <a:pt x="1013" y="160"/>
                </a:lnTo>
                <a:lnTo>
                  <a:pt x="1013" y="160"/>
                </a:lnTo>
                <a:lnTo>
                  <a:pt x="1016" y="163"/>
                </a:lnTo>
                <a:lnTo>
                  <a:pt x="1016" y="163"/>
                </a:lnTo>
                <a:lnTo>
                  <a:pt x="1016" y="163"/>
                </a:lnTo>
                <a:lnTo>
                  <a:pt x="1018" y="163"/>
                </a:lnTo>
                <a:lnTo>
                  <a:pt x="1021" y="163"/>
                </a:lnTo>
                <a:lnTo>
                  <a:pt x="1021" y="163"/>
                </a:lnTo>
                <a:lnTo>
                  <a:pt x="1023" y="163"/>
                </a:lnTo>
                <a:lnTo>
                  <a:pt x="1023" y="163"/>
                </a:lnTo>
                <a:lnTo>
                  <a:pt x="1021" y="165"/>
                </a:lnTo>
                <a:lnTo>
                  <a:pt x="1021" y="165"/>
                </a:lnTo>
                <a:lnTo>
                  <a:pt x="1021" y="165"/>
                </a:lnTo>
                <a:lnTo>
                  <a:pt x="1021" y="167"/>
                </a:lnTo>
                <a:lnTo>
                  <a:pt x="1023" y="167"/>
                </a:lnTo>
                <a:lnTo>
                  <a:pt x="1023" y="170"/>
                </a:lnTo>
                <a:lnTo>
                  <a:pt x="1023" y="170"/>
                </a:lnTo>
                <a:lnTo>
                  <a:pt x="1023" y="170"/>
                </a:lnTo>
                <a:lnTo>
                  <a:pt x="1021" y="167"/>
                </a:lnTo>
                <a:lnTo>
                  <a:pt x="1016" y="165"/>
                </a:lnTo>
                <a:lnTo>
                  <a:pt x="1011" y="165"/>
                </a:lnTo>
                <a:lnTo>
                  <a:pt x="1011" y="165"/>
                </a:lnTo>
                <a:lnTo>
                  <a:pt x="1006" y="167"/>
                </a:lnTo>
                <a:lnTo>
                  <a:pt x="1004" y="170"/>
                </a:lnTo>
                <a:lnTo>
                  <a:pt x="1002" y="170"/>
                </a:lnTo>
                <a:lnTo>
                  <a:pt x="1002" y="170"/>
                </a:lnTo>
                <a:lnTo>
                  <a:pt x="1002" y="170"/>
                </a:lnTo>
                <a:lnTo>
                  <a:pt x="1002" y="172"/>
                </a:lnTo>
                <a:lnTo>
                  <a:pt x="1004" y="172"/>
                </a:lnTo>
                <a:lnTo>
                  <a:pt x="1004" y="175"/>
                </a:lnTo>
                <a:lnTo>
                  <a:pt x="1004" y="175"/>
                </a:lnTo>
                <a:lnTo>
                  <a:pt x="1004" y="175"/>
                </a:lnTo>
                <a:lnTo>
                  <a:pt x="1006" y="175"/>
                </a:lnTo>
                <a:lnTo>
                  <a:pt x="1006" y="175"/>
                </a:lnTo>
                <a:lnTo>
                  <a:pt x="1009" y="175"/>
                </a:lnTo>
                <a:lnTo>
                  <a:pt x="1011" y="177"/>
                </a:lnTo>
                <a:lnTo>
                  <a:pt x="1011" y="177"/>
                </a:lnTo>
                <a:lnTo>
                  <a:pt x="1009" y="179"/>
                </a:lnTo>
                <a:lnTo>
                  <a:pt x="1009" y="179"/>
                </a:lnTo>
                <a:lnTo>
                  <a:pt x="1006" y="182"/>
                </a:lnTo>
                <a:lnTo>
                  <a:pt x="1002" y="186"/>
                </a:lnTo>
                <a:lnTo>
                  <a:pt x="999" y="186"/>
                </a:lnTo>
                <a:lnTo>
                  <a:pt x="999" y="186"/>
                </a:lnTo>
                <a:lnTo>
                  <a:pt x="997" y="186"/>
                </a:lnTo>
                <a:lnTo>
                  <a:pt x="997" y="186"/>
                </a:lnTo>
                <a:lnTo>
                  <a:pt x="997" y="186"/>
                </a:lnTo>
                <a:lnTo>
                  <a:pt x="997" y="186"/>
                </a:lnTo>
                <a:lnTo>
                  <a:pt x="999" y="184"/>
                </a:lnTo>
                <a:lnTo>
                  <a:pt x="997" y="184"/>
                </a:lnTo>
                <a:lnTo>
                  <a:pt x="990" y="184"/>
                </a:lnTo>
                <a:lnTo>
                  <a:pt x="987" y="184"/>
                </a:lnTo>
                <a:lnTo>
                  <a:pt x="983" y="186"/>
                </a:lnTo>
                <a:lnTo>
                  <a:pt x="980" y="186"/>
                </a:lnTo>
                <a:lnTo>
                  <a:pt x="976" y="186"/>
                </a:lnTo>
                <a:lnTo>
                  <a:pt x="976" y="186"/>
                </a:lnTo>
                <a:lnTo>
                  <a:pt x="978" y="186"/>
                </a:lnTo>
                <a:lnTo>
                  <a:pt x="983" y="186"/>
                </a:lnTo>
                <a:lnTo>
                  <a:pt x="987" y="184"/>
                </a:lnTo>
                <a:lnTo>
                  <a:pt x="990" y="184"/>
                </a:lnTo>
                <a:lnTo>
                  <a:pt x="995" y="184"/>
                </a:lnTo>
                <a:lnTo>
                  <a:pt x="999" y="182"/>
                </a:lnTo>
                <a:lnTo>
                  <a:pt x="1002" y="182"/>
                </a:lnTo>
                <a:lnTo>
                  <a:pt x="1002" y="179"/>
                </a:lnTo>
                <a:lnTo>
                  <a:pt x="999" y="179"/>
                </a:lnTo>
                <a:lnTo>
                  <a:pt x="999" y="177"/>
                </a:lnTo>
                <a:lnTo>
                  <a:pt x="997" y="177"/>
                </a:lnTo>
                <a:lnTo>
                  <a:pt x="995" y="175"/>
                </a:lnTo>
                <a:lnTo>
                  <a:pt x="995" y="172"/>
                </a:lnTo>
                <a:lnTo>
                  <a:pt x="997" y="170"/>
                </a:lnTo>
                <a:lnTo>
                  <a:pt x="997" y="167"/>
                </a:lnTo>
                <a:lnTo>
                  <a:pt x="997" y="167"/>
                </a:lnTo>
                <a:lnTo>
                  <a:pt x="999" y="165"/>
                </a:lnTo>
                <a:lnTo>
                  <a:pt x="1002" y="163"/>
                </a:lnTo>
                <a:lnTo>
                  <a:pt x="1004" y="163"/>
                </a:lnTo>
                <a:lnTo>
                  <a:pt x="1004" y="160"/>
                </a:lnTo>
                <a:lnTo>
                  <a:pt x="1002" y="158"/>
                </a:lnTo>
                <a:lnTo>
                  <a:pt x="1004" y="158"/>
                </a:lnTo>
                <a:lnTo>
                  <a:pt x="1004" y="156"/>
                </a:lnTo>
                <a:lnTo>
                  <a:pt x="1006" y="156"/>
                </a:lnTo>
                <a:lnTo>
                  <a:pt x="1006" y="153"/>
                </a:lnTo>
                <a:lnTo>
                  <a:pt x="1009" y="153"/>
                </a:lnTo>
                <a:lnTo>
                  <a:pt x="1018" y="149"/>
                </a:lnTo>
                <a:lnTo>
                  <a:pt x="1021" y="149"/>
                </a:lnTo>
                <a:lnTo>
                  <a:pt x="1028" y="144"/>
                </a:lnTo>
                <a:lnTo>
                  <a:pt x="1032" y="144"/>
                </a:lnTo>
                <a:lnTo>
                  <a:pt x="1037" y="141"/>
                </a:lnTo>
                <a:lnTo>
                  <a:pt x="1042" y="141"/>
                </a:lnTo>
                <a:lnTo>
                  <a:pt x="1042" y="141"/>
                </a:lnTo>
                <a:lnTo>
                  <a:pt x="1042" y="139"/>
                </a:lnTo>
                <a:lnTo>
                  <a:pt x="1042" y="139"/>
                </a:lnTo>
                <a:lnTo>
                  <a:pt x="1042" y="139"/>
                </a:lnTo>
                <a:lnTo>
                  <a:pt x="1030" y="139"/>
                </a:lnTo>
                <a:lnTo>
                  <a:pt x="1025" y="139"/>
                </a:lnTo>
                <a:lnTo>
                  <a:pt x="1021" y="139"/>
                </a:lnTo>
                <a:lnTo>
                  <a:pt x="1009" y="139"/>
                </a:lnTo>
                <a:lnTo>
                  <a:pt x="1006" y="141"/>
                </a:lnTo>
                <a:lnTo>
                  <a:pt x="1002" y="141"/>
                </a:lnTo>
                <a:lnTo>
                  <a:pt x="997" y="144"/>
                </a:lnTo>
                <a:lnTo>
                  <a:pt x="987" y="146"/>
                </a:lnTo>
                <a:lnTo>
                  <a:pt x="987" y="146"/>
                </a:lnTo>
                <a:lnTo>
                  <a:pt x="987" y="146"/>
                </a:lnTo>
                <a:lnTo>
                  <a:pt x="985" y="146"/>
                </a:lnTo>
                <a:lnTo>
                  <a:pt x="985" y="149"/>
                </a:lnTo>
                <a:lnTo>
                  <a:pt x="983" y="149"/>
                </a:lnTo>
                <a:lnTo>
                  <a:pt x="978" y="149"/>
                </a:lnTo>
                <a:lnTo>
                  <a:pt x="976" y="151"/>
                </a:lnTo>
                <a:lnTo>
                  <a:pt x="976" y="151"/>
                </a:lnTo>
                <a:lnTo>
                  <a:pt x="973" y="153"/>
                </a:lnTo>
                <a:lnTo>
                  <a:pt x="973" y="153"/>
                </a:lnTo>
                <a:lnTo>
                  <a:pt x="971" y="156"/>
                </a:lnTo>
                <a:lnTo>
                  <a:pt x="969" y="156"/>
                </a:lnTo>
                <a:lnTo>
                  <a:pt x="964" y="158"/>
                </a:lnTo>
                <a:lnTo>
                  <a:pt x="961" y="160"/>
                </a:lnTo>
                <a:lnTo>
                  <a:pt x="957" y="163"/>
                </a:lnTo>
                <a:lnTo>
                  <a:pt x="957" y="163"/>
                </a:lnTo>
                <a:lnTo>
                  <a:pt x="954" y="163"/>
                </a:lnTo>
                <a:lnTo>
                  <a:pt x="954" y="165"/>
                </a:lnTo>
                <a:lnTo>
                  <a:pt x="954" y="165"/>
                </a:lnTo>
                <a:lnTo>
                  <a:pt x="952" y="165"/>
                </a:lnTo>
                <a:lnTo>
                  <a:pt x="954" y="167"/>
                </a:lnTo>
                <a:lnTo>
                  <a:pt x="954" y="167"/>
                </a:lnTo>
                <a:lnTo>
                  <a:pt x="954" y="167"/>
                </a:lnTo>
                <a:lnTo>
                  <a:pt x="950" y="170"/>
                </a:lnTo>
                <a:lnTo>
                  <a:pt x="945" y="170"/>
                </a:lnTo>
                <a:lnTo>
                  <a:pt x="945" y="172"/>
                </a:lnTo>
                <a:lnTo>
                  <a:pt x="945" y="172"/>
                </a:lnTo>
                <a:lnTo>
                  <a:pt x="945" y="175"/>
                </a:lnTo>
                <a:lnTo>
                  <a:pt x="943" y="177"/>
                </a:lnTo>
                <a:lnTo>
                  <a:pt x="940" y="179"/>
                </a:lnTo>
                <a:lnTo>
                  <a:pt x="940" y="179"/>
                </a:lnTo>
                <a:lnTo>
                  <a:pt x="943" y="179"/>
                </a:lnTo>
                <a:lnTo>
                  <a:pt x="945" y="182"/>
                </a:lnTo>
                <a:lnTo>
                  <a:pt x="947" y="182"/>
                </a:lnTo>
                <a:lnTo>
                  <a:pt x="954" y="184"/>
                </a:lnTo>
                <a:lnTo>
                  <a:pt x="959" y="184"/>
                </a:lnTo>
                <a:lnTo>
                  <a:pt x="961" y="184"/>
                </a:lnTo>
                <a:lnTo>
                  <a:pt x="964" y="184"/>
                </a:lnTo>
                <a:lnTo>
                  <a:pt x="964" y="184"/>
                </a:lnTo>
                <a:lnTo>
                  <a:pt x="966" y="186"/>
                </a:lnTo>
                <a:lnTo>
                  <a:pt x="969" y="186"/>
                </a:lnTo>
                <a:lnTo>
                  <a:pt x="969" y="186"/>
                </a:lnTo>
                <a:lnTo>
                  <a:pt x="964" y="189"/>
                </a:lnTo>
                <a:lnTo>
                  <a:pt x="959" y="189"/>
                </a:lnTo>
                <a:lnTo>
                  <a:pt x="957" y="189"/>
                </a:lnTo>
                <a:lnTo>
                  <a:pt x="952" y="186"/>
                </a:lnTo>
                <a:lnTo>
                  <a:pt x="952" y="186"/>
                </a:lnTo>
                <a:lnTo>
                  <a:pt x="950" y="186"/>
                </a:lnTo>
                <a:lnTo>
                  <a:pt x="945" y="186"/>
                </a:lnTo>
                <a:lnTo>
                  <a:pt x="940" y="186"/>
                </a:lnTo>
                <a:lnTo>
                  <a:pt x="938" y="186"/>
                </a:lnTo>
                <a:lnTo>
                  <a:pt x="940" y="186"/>
                </a:lnTo>
                <a:lnTo>
                  <a:pt x="938" y="186"/>
                </a:lnTo>
                <a:lnTo>
                  <a:pt x="938" y="191"/>
                </a:lnTo>
                <a:lnTo>
                  <a:pt x="938" y="191"/>
                </a:lnTo>
                <a:lnTo>
                  <a:pt x="938" y="196"/>
                </a:lnTo>
                <a:lnTo>
                  <a:pt x="938" y="196"/>
                </a:lnTo>
                <a:lnTo>
                  <a:pt x="940" y="196"/>
                </a:lnTo>
                <a:lnTo>
                  <a:pt x="943" y="196"/>
                </a:lnTo>
                <a:lnTo>
                  <a:pt x="945" y="198"/>
                </a:lnTo>
                <a:lnTo>
                  <a:pt x="947" y="201"/>
                </a:lnTo>
                <a:lnTo>
                  <a:pt x="947" y="201"/>
                </a:lnTo>
                <a:lnTo>
                  <a:pt x="947" y="201"/>
                </a:lnTo>
                <a:lnTo>
                  <a:pt x="950" y="198"/>
                </a:lnTo>
                <a:lnTo>
                  <a:pt x="952" y="198"/>
                </a:lnTo>
                <a:lnTo>
                  <a:pt x="952" y="198"/>
                </a:lnTo>
                <a:lnTo>
                  <a:pt x="957" y="198"/>
                </a:lnTo>
                <a:lnTo>
                  <a:pt x="959" y="198"/>
                </a:lnTo>
                <a:lnTo>
                  <a:pt x="959" y="198"/>
                </a:lnTo>
                <a:lnTo>
                  <a:pt x="959" y="198"/>
                </a:lnTo>
                <a:lnTo>
                  <a:pt x="959" y="198"/>
                </a:lnTo>
                <a:lnTo>
                  <a:pt x="959" y="198"/>
                </a:lnTo>
                <a:lnTo>
                  <a:pt x="964" y="198"/>
                </a:lnTo>
                <a:lnTo>
                  <a:pt x="964" y="198"/>
                </a:lnTo>
                <a:lnTo>
                  <a:pt x="966" y="198"/>
                </a:lnTo>
                <a:lnTo>
                  <a:pt x="971" y="196"/>
                </a:lnTo>
                <a:lnTo>
                  <a:pt x="969" y="196"/>
                </a:lnTo>
                <a:lnTo>
                  <a:pt x="969" y="198"/>
                </a:lnTo>
                <a:lnTo>
                  <a:pt x="966" y="198"/>
                </a:lnTo>
                <a:lnTo>
                  <a:pt x="966" y="201"/>
                </a:lnTo>
                <a:lnTo>
                  <a:pt x="966" y="201"/>
                </a:lnTo>
                <a:lnTo>
                  <a:pt x="966" y="203"/>
                </a:lnTo>
                <a:lnTo>
                  <a:pt x="966" y="203"/>
                </a:lnTo>
                <a:lnTo>
                  <a:pt x="971" y="203"/>
                </a:lnTo>
                <a:lnTo>
                  <a:pt x="978" y="203"/>
                </a:lnTo>
                <a:lnTo>
                  <a:pt x="983" y="203"/>
                </a:lnTo>
                <a:lnTo>
                  <a:pt x="985" y="203"/>
                </a:lnTo>
                <a:lnTo>
                  <a:pt x="985" y="203"/>
                </a:lnTo>
                <a:lnTo>
                  <a:pt x="985" y="203"/>
                </a:lnTo>
                <a:lnTo>
                  <a:pt x="987" y="205"/>
                </a:lnTo>
                <a:lnTo>
                  <a:pt x="997" y="205"/>
                </a:lnTo>
                <a:lnTo>
                  <a:pt x="1002" y="205"/>
                </a:lnTo>
                <a:lnTo>
                  <a:pt x="1006" y="205"/>
                </a:lnTo>
                <a:lnTo>
                  <a:pt x="1006" y="205"/>
                </a:lnTo>
                <a:lnTo>
                  <a:pt x="1009" y="205"/>
                </a:lnTo>
                <a:lnTo>
                  <a:pt x="1013" y="208"/>
                </a:lnTo>
                <a:lnTo>
                  <a:pt x="1016" y="208"/>
                </a:lnTo>
                <a:lnTo>
                  <a:pt x="1018" y="208"/>
                </a:lnTo>
                <a:lnTo>
                  <a:pt x="1021" y="208"/>
                </a:lnTo>
                <a:lnTo>
                  <a:pt x="1028" y="205"/>
                </a:lnTo>
                <a:lnTo>
                  <a:pt x="1032" y="210"/>
                </a:lnTo>
                <a:lnTo>
                  <a:pt x="1035" y="208"/>
                </a:lnTo>
                <a:lnTo>
                  <a:pt x="1035" y="208"/>
                </a:lnTo>
                <a:lnTo>
                  <a:pt x="1035" y="208"/>
                </a:lnTo>
                <a:lnTo>
                  <a:pt x="1032" y="205"/>
                </a:lnTo>
                <a:lnTo>
                  <a:pt x="1032" y="205"/>
                </a:lnTo>
                <a:lnTo>
                  <a:pt x="1030" y="205"/>
                </a:lnTo>
                <a:lnTo>
                  <a:pt x="1030" y="205"/>
                </a:lnTo>
                <a:lnTo>
                  <a:pt x="1028" y="203"/>
                </a:lnTo>
                <a:lnTo>
                  <a:pt x="1028" y="203"/>
                </a:lnTo>
                <a:lnTo>
                  <a:pt x="1030" y="203"/>
                </a:lnTo>
                <a:lnTo>
                  <a:pt x="1035" y="203"/>
                </a:lnTo>
                <a:lnTo>
                  <a:pt x="1039" y="203"/>
                </a:lnTo>
                <a:lnTo>
                  <a:pt x="1039" y="203"/>
                </a:lnTo>
                <a:lnTo>
                  <a:pt x="1044" y="205"/>
                </a:lnTo>
                <a:lnTo>
                  <a:pt x="1044" y="205"/>
                </a:lnTo>
                <a:lnTo>
                  <a:pt x="1047" y="205"/>
                </a:lnTo>
                <a:lnTo>
                  <a:pt x="1051" y="205"/>
                </a:lnTo>
                <a:lnTo>
                  <a:pt x="1054" y="208"/>
                </a:lnTo>
                <a:lnTo>
                  <a:pt x="1056" y="205"/>
                </a:lnTo>
                <a:lnTo>
                  <a:pt x="1061" y="205"/>
                </a:lnTo>
                <a:lnTo>
                  <a:pt x="1063" y="205"/>
                </a:lnTo>
                <a:lnTo>
                  <a:pt x="1065" y="205"/>
                </a:lnTo>
                <a:lnTo>
                  <a:pt x="1065" y="203"/>
                </a:lnTo>
                <a:lnTo>
                  <a:pt x="1065" y="203"/>
                </a:lnTo>
                <a:lnTo>
                  <a:pt x="1068" y="201"/>
                </a:lnTo>
                <a:lnTo>
                  <a:pt x="1068" y="201"/>
                </a:lnTo>
                <a:lnTo>
                  <a:pt x="1068" y="201"/>
                </a:lnTo>
                <a:lnTo>
                  <a:pt x="1065" y="198"/>
                </a:lnTo>
                <a:lnTo>
                  <a:pt x="1063" y="198"/>
                </a:lnTo>
                <a:lnTo>
                  <a:pt x="1063" y="198"/>
                </a:lnTo>
                <a:lnTo>
                  <a:pt x="1063" y="196"/>
                </a:lnTo>
                <a:lnTo>
                  <a:pt x="1063" y="196"/>
                </a:lnTo>
                <a:lnTo>
                  <a:pt x="1065" y="196"/>
                </a:lnTo>
                <a:lnTo>
                  <a:pt x="1068" y="193"/>
                </a:lnTo>
                <a:lnTo>
                  <a:pt x="1070" y="193"/>
                </a:lnTo>
                <a:lnTo>
                  <a:pt x="1070" y="193"/>
                </a:lnTo>
                <a:lnTo>
                  <a:pt x="1070" y="196"/>
                </a:lnTo>
                <a:lnTo>
                  <a:pt x="1070" y="196"/>
                </a:lnTo>
                <a:lnTo>
                  <a:pt x="1070" y="196"/>
                </a:lnTo>
                <a:lnTo>
                  <a:pt x="1073" y="198"/>
                </a:lnTo>
                <a:lnTo>
                  <a:pt x="1073" y="198"/>
                </a:lnTo>
                <a:lnTo>
                  <a:pt x="1073" y="198"/>
                </a:lnTo>
                <a:lnTo>
                  <a:pt x="1075" y="201"/>
                </a:lnTo>
                <a:lnTo>
                  <a:pt x="1075" y="201"/>
                </a:lnTo>
                <a:lnTo>
                  <a:pt x="1077" y="201"/>
                </a:lnTo>
                <a:lnTo>
                  <a:pt x="1082" y="201"/>
                </a:lnTo>
                <a:lnTo>
                  <a:pt x="1082" y="201"/>
                </a:lnTo>
                <a:lnTo>
                  <a:pt x="1082" y="201"/>
                </a:lnTo>
                <a:lnTo>
                  <a:pt x="1080" y="203"/>
                </a:lnTo>
                <a:lnTo>
                  <a:pt x="1080" y="205"/>
                </a:lnTo>
                <a:lnTo>
                  <a:pt x="1080" y="205"/>
                </a:lnTo>
                <a:lnTo>
                  <a:pt x="1080" y="208"/>
                </a:lnTo>
                <a:lnTo>
                  <a:pt x="1080" y="208"/>
                </a:lnTo>
                <a:lnTo>
                  <a:pt x="1084" y="208"/>
                </a:lnTo>
                <a:lnTo>
                  <a:pt x="1087" y="208"/>
                </a:lnTo>
                <a:lnTo>
                  <a:pt x="1087" y="208"/>
                </a:lnTo>
                <a:lnTo>
                  <a:pt x="1087" y="208"/>
                </a:lnTo>
                <a:lnTo>
                  <a:pt x="1087" y="210"/>
                </a:lnTo>
                <a:lnTo>
                  <a:pt x="1084" y="210"/>
                </a:lnTo>
                <a:lnTo>
                  <a:pt x="1082" y="210"/>
                </a:lnTo>
                <a:lnTo>
                  <a:pt x="1082" y="210"/>
                </a:lnTo>
                <a:lnTo>
                  <a:pt x="1082" y="210"/>
                </a:lnTo>
                <a:lnTo>
                  <a:pt x="1082" y="212"/>
                </a:lnTo>
                <a:lnTo>
                  <a:pt x="1084" y="212"/>
                </a:lnTo>
                <a:lnTo>
                  <a:pt x="1087" y="212"/>
                </a:lnTo>
                <a:lnTo>
                  <a:pt x="1087" y="212"/>
                </a:lnTo>
                <a:lnTo>
                  <a:pt x="1089" y="210"/>
                </a:lnTo>
                <a:lnTo>
                  <a:pt x="1091" y="210"/>
                </a:lnTo>
                <a:lnTo>
                  <a:pt x="1091" y="210"/>
                </a:lnTo>
                <a:lnTo>
                  <a:pt x="1094" y="210"/>
                </a:lnTo>
                <a:lnTo>
                  <a:pt x="1094" y="210"/>
                </a:lnTo>
                <a:lnTo>
                  <a:pt x="1091" y="212"/>
                </a:lnTo>
                <a:lnTo>
                  <a:pt x="1089" y="212"/>
                </a:lnTo>
                <a:lnTo>
                  <a:pt x="1089" y="212"/>
                </a:lnTo>
                <a:lnTo>
                  <a:pt x="1089" y="212"/>
                </a:lnTo>
                <a:lnTo>
                  <a:pt x="1089" y="215"/>
                </a:lnTo>
                <a:lnTo>
                  <a:pt x="1089" y="215"/>
                </a:lnTo>
                <a:lnTo>
                  <a:pt x="1089" y="215"/>
                </a:lnTo>
                <a:lnTo>
                  <a:pt x="1091" y="215"/>
                </a:lnTo>
                <a:lnTo>
                  <a:pt x="1094" y="215"/>
                </a:lnTo>
                <a:lnTo>
                  <a:pt x="1096" y="217"/>
                </a:lnTo>
                <a:lnTo>
                  <a:pt x="1096" y="217"/>
                </a:lnTo>
                <a:lnTo>
                  <a:pt x="1096" y="219"/>
                </a:lnTo>
                <a:lnTo>
                  <a:pt x="1096" y="219"/>
                </a:lnTo>
                <a:lnTo>
                  <a:pt x="1094" y="219"/>
                </a:lnTo>
                <a:lnTo>
                  <a:pt x="1091" y="222"/>
                </a:lnTo>
                <a:lnTo>
                  <a:pt x="1089" y="222"/>
                </a:lnTo>
                <a:lnTo>
                  <a:pt x="1087" y="222"/>
                </a:lnTo>
                <a:lnTo>
                  <a:pt x="1084" y="222"/>
                </a:lnTo>
                <a:lnTo>
                  <a:pt x="1082" y="222"/>
                </a:lnTo>
                <a:lnTo>
                  <a:pt x="1082" y="222"/>
                </a:lnTo>
                <a:lnTo>
                  <a:pt x="1080" y="222"/>
                </a:lnTo>
                <a:lnTo>
                  <a:pt x="1080" y="224"/>
                </a:lnTo>
                <a:lnTo>
                  <a:pt x="1077" y="227"/>
                </a:lnTo>
                <a:lnTo>
                  <a:pt x="1077" y="227"/>
                </a:lnTo>
                <a:lnTo>
                  <a:pt x="1077" y="227"/>
                </a:lnTo>
                <a:lnTo>
                  <a:pt x="1077" y="227"/>
                </a:lnTo>
                <a:lnTo>
                  <a:pt x="1077" y="227"/>
                </a:lnTo>
                <a:lnTo>
                  <a:pt x="1080" y="229"/>
                </a:lnTo>
                <a:lnTo>
                  <a:pt x="1082" y="227"/>
                </a:lnTo>
                <a:lnTo>
                  <a:pt x="1089" y="224"/>
                </a:lnTo>
                <a:lnTo>
                  <a:pt x="1091" y="224"/>
                </a:lnTo>
                <a:lnTo>
                  <a:pt x="1094" y="224"/>
                </a:lnTo>
                <a:lnTo>
                  <a:pt x="1096" y="222"/>
                </a:lnTo>
                <a:lnTo>
                  <a:pt x="1096" y="224"/>
                </a:lnTo>
                <a:lnTo>
                  <a:pt x="1098" y="224"/>
                </a:lnTo>
                <a:lnTo>
                  <a:pt x="1101" y="224"/>
                </a:lnTo>
                <a:lnTo>
                  <a:pt x="1103" y="222"/>
                </a:lnTo>
                <a:lnTo>
                  <a:pt x="1106" y="222"/>
                </a:lnTo>
                <a:lnTo>
                  <a:pt x="1106" y="222"/>
                </a:lnTo>
                <a:lnTo>
                  <a:pt x="1106" y="222"/>
                </a:lnTo>
                <a:lnTo>
                  <a:pt x="1106" y="222"/>
                </a:lnTo>
                <a:lnTo>
                  <a:pt x="1103" y="222"/>
                </a:lnTo>
                <a:lnTo>
                  <a:pt x="1101" y="222"/>
                </a:lnTo>
                <a:lnTo>
                  <a:pt x="1103" y="224"/>
                </a:lnTo>
                <a:lnTo>
                  <a:pt x="1103" y="224"/>
                </a:lnTo>
                <a:lnTo>
                  <a:pt x="1103" y="224"/>
                </a:lnTo>
                <a:lnTo>
                  <a:pt x="1103" y="224"/>
                </a:lnTo>
                <a:lnTo>
                  <a:pt x="1101" y="227"/>
                </a:lnTo>
                <a:lnTo>
                  <a:pt x="1101" y="227"/>
                </a:lnTo>
                <a:lnTo>
                  <a:pt x="1101" y="227"/>
                </a:lnTo>
                <a:lnTo>
                  <a:pt x="1103" y="227"/>
                </a:lnTo>
                <a:lnTo>
                  <a:pt x="1103" y="227"/>
                </a:lnTo>
                <a:lnTo>
                  <a:pt x="1103" y="227"/>
                </a:lnTo>
                <a:lnTo>
                  <a:pt x="1103" y="227"/>
                </a:lnTo>
                <a:lnTo>
                  <a:pt x="1103" y="227"/>
                </a:lnTo>
                <a:lnTo>
                  <a:pt x="1103" y="229"/>
                </a:lnTo>
                <a:lnTo>
                  <a:pt x="1106" y="231"/>
                </a:lnTo>
                <a:lnTo>
                  <a:pt x="1106" y="231"/>
                </a:lnTo>
                <a:lnTo>
                  <a:pt x="1108" y="231"/>
                </a:lnTo>
                <a:lnTo>
                  <a:pt x="1110" y="231"/>
                </a:lnTo>
                <a:lnTo>
                  <a:pt x="1110" y="229"/>
                </a:lnTo>
                <a:lnTo>
                  <a:pt x="1110" y="227"/>
                </a:lnTo>
                <a:lnTo>
                  <a:pt x="1110" y="227"/>
                </a:lnTo>
                <a:lnTo>
                  <a:pt x="1113" y="227"/>
                </a:lnTo>
                <a:lnTo>
                  <a:pt x="1113" y="227"/>
                </a:lnTo>
                <a:lnTo>
                  <a:pt x="1113" y="229"/>
                </a:lnTo>
                <a:lnTo>
                  <a:pt x="1113" y="229"/>
                </a:lnTo>
                <a:lnTo>
                  <a:pt x="1113" y="229"/>
                </a:lnTo>
                <a:lnTo>
                  <a:pt x="1113" y="229"/>
                </a:lnTo>
                <a:lnTo>
                  <a:pt x="1110" y="231"/>
                </a:lnTo>
                <a:lnTo>
                  <a:pt x="1110" y="231"/>
                </a:lnTo>
                <a:lnTo>
                  <a:pt x="1110" y="231"/>
                </a:lnTo>
                <a:lnTo>
                  <a:pt x="1110" y="234"/>
                </a:lnTo>
                <a:lnTo>
                  <a:pt x="1110" y="234"/>
                </a:lnTo>
                <a:lnTo>
                  <a:pt x="1110" y="236"/>
                </a:lnTo>
                <a:lnTo>
                  <a:pt x="1113" y="234"/>
                </a:lnTo>
                <a:lnTo>
                  <a:pt x="1117" y="234"/>
                </a:lnTo>
                <a:lnTo>
                  <a:pt x="1117" y="234"/>
                </a:lnTo>
                <a:lnTo>
                  <a:pt x="1115" y="234"/>
                </a:lnTo>
                <a:lnTo>
                  <a:pt x="1115" y="236"/>
                </a:lnTo>
                <a:lnTo>
                  <a:pt x="1117" y="238"/>
                </a:lnTo>
                <a:lnTo>
                  <a:pt x="1117" y="241"/>
                </a:lnTo>
                <a:lnTo>
                  <a:pt x="1117" y="243"/>
                </a:lnTo>
                <a:lnTo>
                  <a:pt x="1117" y="245"/>
                </a:lnTo>
                <a:lnTo>
                  <a:pt x="1117" y="252"/>
                </a:lnTo>
                <a:lnTo>
                  <a:pt x="1117" y="252"/>
                </a:lnTo>
                <a:lnTo>
                  <a:pt x="1117" y="252"/>
                </a:lnTo>
                <a:lnTo>
                  <a:pt x="1117" y="252"/>
                </a:lnTo>
                <a:lnTo>
                  <a:pt x="1113" y="255"/>
                </a:lnTo>
                <a:lnTo>
                  <a:pt x="1113" y="257"/>
                </a:lnTo>
                <a:lnTo>
                  <a:pt x="1108" y="257"/>
                </a:lnTo>
                <a:lnTo>
                  <a:pt x="1106" y="257"/>
                </a:lnTo>
                <a:lnTo>
                  <a:pt x="1103" y="260"/>
                </a:lnTo>
                <a:lnTo>
                  <a:pt x="1101" y="262"/>
                </a:lnTo>
                <a:lnTo>
                  <a:pt x="1101" y="262"/>
                </a:lnTo>
                <a:lnTo>
                  <a:pt x="1098" y="264"/>
                </a:lnTo>
                <a:lnTo>
                  <a:pt x="1096" y="264"/>
                </a:lnTo>
                <a:lnTo>
                  <a:pt x="1096" y="264"/>
                </a:lnTo>
                <a:lnTo>
                  <a:pt x="1094" y="264"/>
                </a:lnTo>
                <a:lnTo>
                  <a:pt x="1091" y="267"/>
                </a:lnTo>
                <a:lnTo>
                  <a:pt x="1089" y="267"/>
                </a:lnTo>
                <a:lnTo>
                  <a:pt x="1082" y="269"/>
                </a:lnTo>
                <a:lnTo>
                  <a:pt x="1075" y="274"/>
                </a:lnTo>
                <a:lnTo>
                  <a:pt x="1073" y="274"/>
                </a:lnTo>
                <a:lnTo>
                  <a:pt x="1073" y="274"/>
                </a:lnTo>
                <a:lnTo>
                  <a:pt x="1073" y="274"/>
                </a:lnTo>
                <a:lnTo>
                  <a:pt x="1073" y="276"/>
                </a:lnTo>
                <a:lnTo>
                  <a:pt x="1075" y="278"/>
                </a:lnTo>
                <a:lnTo>
                  <a:pt x="1077" y="281"/>
                </a:lnTo>
                <a:lnTo>
                  <a:pt x="1077" y="281"/>
                </a:lnTo>
                <a:lnTo>
                  <a:pt x="1077" y="283"/>
                </a:lnTo>
                <a:lnTo>
                  <a:pt x="1077" y="286"/>
                </a:lnTo>
                <a:lnTo>
                  <a:pt x="1077" y="286"/>
                </a:lnTo>
                <a:lnTo>
                  <a:pt x="1075" y="286"/>
                </a:lnTo>
                <a:lnTo>
                  <a:pt x="1073" y="286"/>
                </a:lnTo>
                <a:lnTo>
                  <a:pt x="1070" y="286"/>
                </a:lnTo>
                <a:lnTo>
                  <a:pt x="1068" y="286"/>
                </a:lnTo>
                <a:lnTo>
                  <a:pt x="1065" y="286"/>
                </a:lnTo>
                <a:lnTo>
                  <a:pt x="1063" y="288"/>
                </a:lnTo>
                <a:lnTo>
                  <a:pt x="1061" y="288"/>
                </a:lnTo>
                <a:lnTo>
                  <a:pt x="1061" y="288"/>
                </a:lnTo>
                <a:lnTo>
                  <a:pt x="1058" y="288"/>
                </a:lnTo>
                <a:lnTo>
                  <a:pt x="1056" y="288"/>
                </a:lnTo>
                <a:lnTo>
                  <a:pt x="1054" y="288"/>
                </a:lnTo>
                <a:lnTo>
                  <a:pt x="1054" y="288"/>
                </a:lnTo>
                <a:lnTo>
                  <a:pt x="1051" y="288"/>
                </a:lnTo>
                <a:lnTo>
                  <a:pt x="1051" y="290"/>
                </a:lnTo>
                <a:lnTo>
                  <a:pt x="1049" y="290"/>
                </a:lnTo>
                <a:lnTo>
                  <a:pt x="1044" y="290"/>
                </a:lnTo>
                <a:lnTo>
                  <a:pt x="1042" y="290"/>
                </a:lnTo>
                <a:lnTo>
                  <a:pt x="1042" y="290"/>
                </a:lnTo>
                <a:lnTo>
                  <a:pt x="1044" y="293"/>
                </a:lnTo>
                <a:lnTo>
                  <a:pt x="1044" y="293"/>
                </a:lnTo>
                <a:lnTo>
                  <a:pt x="1044" y="295"/>
                </a:lnTo>
                <a:lnTo>
                  <a:pt x="1044" y="295"/>
                </a:lnTo>
                <a:lnTo>
                  <a:pt x="1044" y="295"/>
                </a:lnTo>
                <a:lnTo>
                  <a:pt x="1042" y="295"/>
                </a:lnTo>
                <a:lnTo>
                  <a:pt x="1042" y="297"/>
                </a:lnTo>
                <a:lnTo>
                  <a:pt x="1042" y="297"/>
                </a:lnTo>
                <a:lnTo>
                  <a:pt x="1042" y="297"/>
                </a:lnTo>
                <a:lnTo>
                  <a:pt x="1039" y="297"/>
                </a:lnTo>
                <a:lnTo>
                  <a:pt x="1039" y="297"/>
                </a:lnTo>
                <a:lnTo>
                  <a:pt x="1039" y="297"/>
                </a:lnTo>
                <a:lnTo>
                  <a:pt x="1042" y="295"/>
                </a:lnTo>
                <a:lnTo>
                  <a:pt x="1042" y="295"/>
                </a:lnTo>
                <a:lnTo>
                  <a:pt x="1042" y="295"/>
                </a:lnTo>
                <a:lnTo>
                  <a:pt x="1042" y="293"/>
                </a:lnTo>
                <a:lnTo>
                  <a:pt x="1042" y="290"/>
                </a:lnTo>
                <a:lnTo>
                  <a:pt x="1037" y="290"/>
                </a:lnTo>
                <a:lnTo>
                  <a:pt x="1032" y="288"/>
                </a:lnTo>
                <a:lnTo>
                  <a:pt x="1030" y="288"/>
                </a:lnTo>
                <a:lnTo>
                  <a:pt x="1028" y="288"/>
                </a:lnTo>
                <a:lnTo>
                  <a:pt x="1025" y="288"/>
                </a:lnTo>
                <a:lnTo>
                  <a:pt x="1023" y="286"/>
                </a:lnTo>
                <a:lnTo>
                  <a:pt x="1023" y="286"/>
                </a:lnTo>
                <a:lnTo>
                  <a:pt x="1023" y="288"/>
                </a:lnTo>
                <a:lnTo>
                  <a:pt x="1021" y="288"/>
                </a:lnTo>
                <a:lnTo>
                  <a:pt x="1021" y="288"/>
                </a:lnTo>
                <a:lnTo>
                  <a:pt x="1018" y="288"/>
                </a:lnTo>
                <a:lnTo>
                  <a:pt x="1018" y="290"/>
                </a:lnTo>
                <a:lnTo>
                  <a:pt x="1018" y="290"/>
                </a:lnTo>
                <a:lnTo>
                  <a:pt x="1018" y="293"/>
                </a:lnTo>
                <a:lnTo>
                  <a:pt x="1009" y="293"/>
                </a:lnTo>
                <a:lnTo>
                  <a:pt x="1006" y="295"/>
                </a:lnTo>
                <a:lnTo>
                  <a:pt x="1006" y="295"/>
                </a:lnTo>
                <a:lnTo>
                  <a:pt x="1004" y="295"/>
                </a:lnTo>
                <a:lnTo>
                  <a:pt x="1002" y="300"/>
                </a:lnTo>
                <a:lnTo>
                  <a:pt x="1002" y="300"/>
                </a:lnTo>
                <a:lnTo>
                  <a:pt x="1002" y="300"/>
                </a:lnTo>
                <a:lnTo>
                  <a:pt x="999" y="302"/>
                </a:lnTo>
                <a:lnTo>
                  <a:pt x="999" y="302"/>
                </a:lnTo>
                <a:lnTo>
                  <a:pt x="999" y="304"/>
                </a:lnTo>
                <a:lnTo>
                  <a:pt x="999" y="304"/>
                </a:lnTo>
                <a:lnTo>
                  <a:pt x="1002" y="307"/>
                </a:lnTo>
                <a:lnTo>
                  <a:pt x="1002" y="307"/>
                </a:lnTo>
                <a:lnTo>
                  <a:pt x="1004" y="307"/>
                </a:lnTo>
                <a:lnTo>
                  <a:pt x="1006" y="307"/>
                </a:lnTo>
                <a:lnTo>
                  <a:pt x="1006" y="309"/>
                </a:lnTo>
                <a:lnTo>
                  <a:pt x="1009" y="309"/>
                </a:lnTo>
                <a:lnTo>
                  <a:pt x="1009" y="309"/>
                </a:lnTo>
                <a:lnTo>
                  <a:pt x="1011" y="309"/>
                </a:lnTo>
                <a:lnTo>
                  <a:pt x="1013" y="309"/>
                </a:lnTo>
                <a:lnTo>
                  <a:pt x="1016" y="309"/>
                </a:lnTo>
                <a:lnTo>
                  <a:pt x="1018" y="309"/>
                </a:lnTo>
                <a:lnTo>
                  <a:pt x="1018" y="307"/>
                </a:lnTo>
                <a:lnTo>
                  <a:pt x="1018" y="309"/>
                </a:lnTo>
                <a:lnTo>
                  <a:pt x="1021" y="307"/>
                </a:lnTo>
                <a:lnTo>
                  <a:pt x="1025" y="307"/>
                </a:lnTo>
                <a:lnTo>
                  <a:pt x="1028" y="307"/>
                </a:lnTo>
                <a:lnTo>
                  <a:pt x="1030" y="307"/>
                </a:lnTo>
                <a:lnTo>
                  <a:pt x="1030" y="307"/>
                </a:lnTo>
                <a:lnTo>
                  <a:pt x="1032" y="304"/>
                </a:lnTo>
                <a:lnTo>
                  <a:pt x="1037" y="304"/>
                </a:lnTo>
                <a:lnTo>
                  <a:pt x="1039" y="304"/>
                </a:lnTo>
                <a:lnTo>
                  <a:pt x="1039" y="304"/>
                </a:lnTo>
                <a:lnTo>
                  <a:pt x="1042" y="304"/>
                </a:lnTo>
                <a:lnTo>
                  <a:pt x="1044" y="304"/>
                </a:lnTo>
                <a:lnTo>
                  <a:pt x="1047" y="304"/>
                </a:lnTo>
                <a:lnTo>
                  <a:pt x="1049" y="302"/>
                </a:lnTo>
                <a:lnTo>
                  <a:pt x="1049" y="302"/>
                </a:lnTo>
                <a:lnTo>
                  <a:pt x="1049" y="300"/>
                </a:lnTo>
                <a:lnTo>
                  <a:pt x="1049" y="300"/>
                </a:lnTo>
                <a:lnTo>
                  <a:pt x="1049" y="300"/>
                </a:lnTo>
                <a:lnTo>
                  <a:pt x="1049" y="300"/>
                </a:lnTo>
                <a:lnTo>
                  <a:pt x="1051" y="300"/>
                </a:lnTo>
                <a:lnTo>
                  <a:pt x="1051" y="297"/>
                </a:lnTo>
                <a:lnTo>
                  <a:pt x="1051" y="297"/>
                </a:lnTo>
                <a:lnTo>
                  <a:pt x="1054" y="297"/>
                </a:lnTo>
                <a:lnTo>
                  <a:pt x="1054" y="300"/>
                </a:lnTo>
                <a:lnTo>
                  <a:pt x="1051" y="300"/>
                </a:lnTo>
                <a:lnTo>
                  <a:pt x="1051" y="302"/>
                </a:lnTo>
                <a:lnTo>
                  <a:pt x="1054" y="302"/>
                </a:lnTo>
                <a:lnTo>
                  <a:pt x="1054" y="302"/>
                </a:lnTo>
                <a:lnTo>
                  <a:pt x="1056" y="302"/>
                </a:lnTo>
                <a:lnTo>
                  <a:pt x="1056" y="302"/>
                </a:lnTo>
                <a:lnTo>
                  <a:pt x="1056" y="304"/>
                </a:lnTo>
                <a:lnTo>
                  <a:pt x="1056" y="304"/>
                </a:lnTo>
                <a:lnTo>
                  <a:pt x="1056" y="307"/>
                </a:lnTo>
                <a:lnTo>
                  <a:pt x="1056" y="307"/>
                </a:lnTo>
                <a:lnTo>
                  <a:pt x="1056" y="304"/>
                </a:lnTo>
                <a:lnTo>
                  <a:pt x="1058" y="304"/>
                </a:lnTo>
                <a:lnTo>
                  <a:pt x="1061" y="302"/>
                </a:lnTo>
                <a:lnTo>
                  <a:pt x="1061" y="302"/>
                </a:lnTo>
                <a:lnTo>
                  <a:pt x="1061" y="302"/>
                </a:lnTo>
                <a:lnTo>
                  <a:pt x="1063" y="302"/>
                </a:lnTo>
                <a:lnTo>
                  <a:pt x="1063" y="302"/>
                </a:lnTo>
                <a:lnTo>
                  <a:pt x="1068" y="302"/>
                </a:lnTo>
                <a:lnTo>
                  <a:pt x="1068" y="302"/>
                </a:lnTo>
                <a:lnTo>
                  <a:pt x="1068" y="302"/>
                </a:lnTo>
                <a:lnTo>
                  <a:pt x="1065" y="307"/>
                </a:lnTo>
                <a:lnTo>
                  <a:pt x="1063" y="307"/>
                </a:lnTo>
                <a:lnTo>
                  <a:pt x="1065" y="307"/>
                </a:lnTo>
                <a:lnTo>
                  <a:pt x="1065" y="307"/>
                </a:lnTo>
                <a:lnTo>
                  <a:pt x="1065" y="309"/>
                </a:lnTo>
                <a:lnTo>
                  <a:pt x="1068" y="312"/>
                </a:lnTo>
                <a:lnTo>
                  <a:pt x="1070" y="314"/>
                </a:lnTo>
                <a:lnTo>
                  <a:pt x="1070" y="314"/>
                </a:lnTo>
                <a:lnTo>
                  <a:pt x="1070" y="314"/>
                </a:lnTo>
                <a:lnTo>
                  <a:pt x="1070" y="316"/>
                </a:lnTo>
                <a:lnTo>
                  <a:pt x="1070" y="316"/>
                </a:lnTo>
                <a:lnTo>
                  <a:pt x="1070" y="316"/>
                </a:lnTo>
                <a:lnTo>
                  <a:pt x="1075" y="316"/>
                </a:lnTo>
                <a:lnTo>
                  <a:pt x="1075" y="316"/>
                </a:lnTo>
                <a:lnTo>
                  <a:pt x="1077" y="316"/>
                </a:lnTo>
                <a:lnTo>
                  <a:pt x="1075" y="316"/>
                </a:lnTo>
                <a:lnTo>
                  <a:pt x="1075" y="316"/>
                </a:lnTo>
                <a:lnTo>
                  <a:pt x="1073" y="319"/>
                </a:lnTo>
                <a:lnTo>
                  <a:pt x="1073" y="319"/>
                </a:lnTo>
                <a:lnTo>
                  <a:pt x="1073" y="319"/>
                </a:lnTo>
                <a:lnTo>
                  <a:pt x="1080" y="319"/>
                </a:lnTo>
                <a:lnTo>
                  <a:pt x="1080" y="319"/>
                </a:lnTo>
                <a:lnTo>
                  <a:pt x="1082" y="321"/>
                </a:lnTo>
                <a:lnTo>
                  <a:pt x="1082" y="321"/>
                </a:lnTo>
                <a:lnTo>
                  <a:pt x="1082" y="321"/>
                </a:lnTo>
                <a:lnTo>
                  <a:pt x="1082" y="321"/>
                </a:lnTo>
                <a:lnTo>
                  <a:pt x="1084" y="321"/>
                </a:lnTo>
                <a:lnTo>
                  <a:pt x="1084" y="321"/>
                </a:lnTo>
                <a:lnTo>
                  <a:pt x="1082" y="323"/>
                </a:lnTo>
                <a:lnTo>
                  <a:pt x="1080" y="323"/>
                </a:lnTo>
                <a:lnTo>
                  <a:pt x="1077" y="323"/>
                </a:lnTo>
                <a:lnTo>
                  <a:pt x="1075" y="323"/>
                </a:lnTo>
                <a:lnTo>
                  <a:pt x="1073" y="323"/>
                </a:lnTo>
                <a:lnTo>
                  <a:pt x="1073" y="326"/>
                </a:lnTo>
                <a:lnTo>
                  <a:pt x="1075" y="326"/>
                </a:lnTo>
                <a:lnTo>
                  <a:pt x="1075" y="328"/>
                </a:lnTo>
                <a:lnTo>
                  <a:pt x="1077" y="330"/>
                </a:lnTo>
                <a:lnTo>
                  <a:pt x="1077" y="330"/>
                </a:lnTo>
                <a:lnTo>
                  <a:pt x="1080" y="333"/>
                </a:lnTo>
                <a:lnTo>
                  <a:pt x="1084" y="330"/>
                </a:lnTo>
                <a:lnTo>
                  <a:pt x="1084" y="330"/>
                </a:lnTo>
                <a:lnTo>
                  <a:pt x="1082" y="333"/>
                </a:lnTo>
                <a:lnTo>
                  <a:pt x="1080" y="333"/>
                </a:lnTo>
                <a:lnTo>
                  <a:pt x="1082" y="333"/>
                </a:lnTo>
                <a:lnTo>
                  <a:pt x="1084" y="335"/>
                </a:lnTo>
                <a:lnTo>
                  <a:pt x="1087" y="335"/>
                </a:lnTo>
                <a:lnTo>
                  <a:pt x="1089" y="338"/>
                </a:lnTo>
                <a:lnTo>
                  <a:pt x="1091" y="338"/>
                </a:lnTo>
                <a:lnTo>
                  <a:pt x="1094" y="338"/>
                </a:lnTo>
                <a:lnTo>
                  <a:pt x="1094" y="338"/>
                </a:lnTo>
                <a:lnTo>
                  <a:pt x="1096" y="338"/>
                </a:lnTo>
                <a:lnTo>
                  <a:pt x="1098" y="338"/>
                </a:lnTo>
                <a:lnTo>
                  <a:pt x="1101" y="338"/>
                </a:lnTo>
                <a:lnTo>
                  <a:pt x="1101" y="340"/>
                </a:lnTo>
                <a:lnTo>
                  <a:pt x="1103" y="342"/>
                </a:lnTo>
                <a:lnTo>
                  <a:pt x="1103" y="345"/>
                </a:lnTo>
                <a:lnTo>
                  <a:pt x="1108" y="345"/>
                </a:lnTo>
                <a:lnTo>
                  <a:pt x="1108" y="347"/>
                </a:lnTo>
                <a:lnTo>
                  <a:pt x="1108" y="347"/>
                </a:lnTo>
                <a:lnTo>
                  <a:pt x="1110" y="347"/>
                </a:lnTo>
                <a:lnTo>
                  <a:pt x="1124" y="349"/>
                </a:lnTo>
                <a:lnTo>
                  <a:pt x="1124" y="349"/>
                </a:lnTo>
                <a:lnTo>
                  <a:pt x="1124" y="349"/>
                </a:lnTo>
                <a:lnTo>
                  <a:pt x="1127" y="349"/>
                </a:lnTo>
                <a:lnTo>
                  <a:pt x="1132" y="352"/>
                </a:lnTo>
                <a:lnTo>
                  <a:pt x="1134" y="352"/>
                </a:lnTo>
                <a:lnTo>
                  <a:pt x="1136" y="354"/>
                </a:lnTo>
                <a:lnTo>
                  <a:pt x="1136" y="354"/>
                </a:lnTo>
                <a:lnTo>
                  <a:pt x="1139" y="354"/>
                </a:lnTo>
                <a:lnTo>
                  <a:pt x="1141" y="354"/>
                </a:lnTo>
                <a:lnTo>
                  <a:pt x="1141" y="354"/>
                </a:lnTo>
                <a:lnTo>
                  <a:pt x="1141" y="352"/>
                </a:lnTo>
                <a:lnTo>
                  <a:pt x="1141" y="349"/>
                </a:lnTo>
                <a:lnTo>
                  <a:pt x="1143" y="349"/>
                </a:lnTo>
                <a:lnTo>
                  <a:pt x="1143" y="349"/>
                </a:lnTo>
                <a:lnTo>
                  <a:pt x="1146" y="349"/>
                </a:lnTo>
                <a:lnTo>
                  <a:pt x="1146" y="347"/>
                </a:lnTo>
                <a:lnTo>
                  <a:pt x="1146" y="347"/>
                </a:lnTo>
                <a:lnTo>
                  <a:pt x="1143" y="347"/>
                </a:lnTo>
                <a:lnTo>
                  <a:pt x="1143" y="345"/>
                </a:lnTo>
                <a:lnTo>
                  <a:pt x="1141" y="345"/>
                </a:lnTo>
                <a:lnTo>
                  <a:pt x="1141" y="342"/>
                </a:lnTo>
                <a:lnTo>
                  <a:pt x="1141" y="342"/>
                </a:lnTo>
                <a:lnTo>
                  <a:pt x="1141" y="340"/>
                </a:lnTo>
                <a:lnTo>
                  <a:pt x="1141" y="340"/>
                </a:lnTo>
                <a:lnTo>
                  <a:pt x="1136" y="338"/>
                </a:lnTo>
                <a:lnTo>
                  <a:pt x="1136" y="338"/>
                </a:lnTo>
                <a:lnTo>
                  <a:pt x="1134" y="335"/>
                </a:lnTo>
                <a:lnTo>
                  <a:pt x="1134" y="335"/>
                </a:lnTo>
                <a:lnTo>
                  <a:pt x="1134" y="335"/>
                </a:lnTo>
                <a:lnTo>
                  <a:pt x="1132" y="333"/>
                </a:lnTo>
                <a:lnTo>
                  <a:pt x="1129" y="333"/>
                </a:lnTo>
                <a:lnTo>
                  <a:pt x="1129" y="333"/>
                </a:lnTo>
                <a:lnTo>
                  <a:pt x="1132" y="330"/>
                </a:lnTo>
                <a:lnTo>
                  <a:pt x="1132" y="330"/>
                </a:lnTo>
                <a:lnTo>
                  <a:pt x="1129" y="330"/>
                </a:lnTo>
                <a:lnTo>
                  <a:pt x="1127" y="330"/>
                </a:lnTo>
                <a:lnTo>
                  <a:pt x="1124" y="328"/>
                </a:lnTo>
                <a:lnTo>
                  <a:pt x="1124" y="328"/>
                </a:lnTo>
                <a:lnTo>
                  <a:pt x="1124" y="326"/>
                </a:lnTo>
                <a:lnTo>
                  <a:pt x="1122" y="323"/>
                </a:lnTo>
                <a:lnTo>
                  <a:pt x="1122" y="323"/>
                </a:lnTo>
                <a:lnTo>
                  <a:pt x="1122" y="321"/>
                </a:lnTo>
                <a:lnTo>
                  <a:pt x="1120" y="319"/>
                </a:lnTo>
                <a:lnTo>
                  <a:pt x="1122" y="319"/>
                </a:lnTo>
                <a:lnTo>
                  <a:pt x="1124" y="319"/>
                </a:lnTo>
                <a:lnTo>
                  <a:pt x="1127" y="319"/>
                </a:lnTo>
                <a:lnTo>
                  <a:pt x="1129" y="321"/>
                </a:lnTo>
                <a:lnTo>
                  <a:pt x="1134" y="323"/>
                </a:lnTo>
                <a:lnTo>
                  <a:pt x="1134" y="323"/>
                </a:lnTo>
                <a:lnTo>
                  <a:pt x="1134" y="323"/>
                </a:lnTo>
                <a:lnTo>
                  <a:pt x="1134" y="323"/>
                </a:lnTo>
                <a:lnTo>
                  <a:pt x="1136" y="321"/>
                </a:lnTo>
                <a:lnTo>
                  <a:pt x="1136" y="319"/>
                </a:lnTo>
                <a:lnTo>
                  <a:pt x="1136" y="319"/>
                </a:lnTo>
                <a:lnTo>
                  <a:pt x="1136" y="321"/>
                </a:lnTo>
                <a:lnTo>
                  <a:pt x="1139" y="323"/>
                </a:lnTo>
                <a:lnTo>
                  <a:pt x="1141" y="326"/>
                </a:lnTo>
                <a:lnTo>
                  <a:pt x="1141" y="326"/>
                </a:lnTo>
                <a:lnTo>
                  <a:pt x="1143" y="326"/>
                </a:lnTo>
                <a:lnTo>
                  <a:pt x="1143" y="326"/>
                </a:lnTo>
                <a:lnTo>
                  <a:pt x="1143" y="328"/>
                </a:lnTo>
                <a:lnTo>
                  <a:pt x="1143" y="328"/>
                </a:lnTo>
                <a:lnTo>
                  <a:pt x="1146" y="328"/>
                </a:lnTo>
                <a:lnTo>
                  <a:pt x="1146" y="330"/>
                </a:lnTo>
                <a:lnTo>
                  <a:pt x="1146" y="330"/>
                </a:lnTo>
                <a:lnTo>
                  <a:pt x="1146" y="330"/>
                </a:lnTo>
                <a:lnTo>
                  <a:pt x="1146" y="330"/>
                </a:lnTo>
                <a:lnTo>
                  <a:pt x="1146" y="330"/>
                </a:lnTo>
                <a:lnTo>
                  <a:pt x="1146" y="330"/>
                </a:lnTo>
                <a:lnTo>
                  <a:pt x="1148" y="328"/>
                </a:lnTo>
                <a:lnTo>
                  <a:pt x="1148" y="328"/>
                </a:lnTo>
                <a:lnTo>
                  <a:pt x="1148" y="328"/>
                </a:lnTo>
                <a:lnTo>
                  <a:pt x="1148" y="330"/>
                </a:lnTo>
                <a:lnTo>
                  <a:pt x="1148" y="333"/>
                </a:lnTo>
                <a:lnTo>
                  <a:pt x="1150" y="333"/>
                </a:lnTo>
                <a:lnTo>
                  <a:pt x="1150" y="333"/>
                </a:lnTo>
                <a:lnTo>
                  <a:pt x="1150" y="333"/>
                </a:lnTo>
                <a:lnTo>
                  <a:pt x="1153" y="330"/>
                </a:lnTo>
                <a:lnTo>
                  <a:pt x="1153" y="330"/>
                </a:lnTo>
                <a:lnTo>
                  <a:pt x="1153" y="330"/>
                </a:lnTo>
                <a:lnTo>
                  <a:pt x="1155" y="333"/>
                </a:lnTo>
                <a:lnTo>
                  <a:pt x="1155" y="333"/>
                </a:lnTo>
                <a:lnTo>
                  <a:pt x="1155" y="333"/>
                </a:lnTo>
                <a:lnTo>
                  <a:pt x="1155" y="335"/>
                </a:lnTo>
                <a:lnTo>
                  <a:pt x="1155" y="335"/>
                </a:lnTo>
                <a:lnTo>
                  <a:pt x="1158" y="333"/>
                </a:lnTo>
                <a:lnTo>
                  <a:pt x="1158" y="333"/>
                </a:lnTo>
                <a:lnTo>
                  <a:pt x="1160" y="335"/>
                </a:lnTo>
                <a:lnTo>
                  <a:pt x="1160" y="338"/>
                </a:lnTo>
                <a:lnTo>
                  <a:pt x="1162" y="338"/>
                </a:lnTo>
                <a:lnTo>
                  <a:pt x="1162" y="340"/>
                </a:lnTo>
                <a:lnTo>
                  <a:pt x="1162" y="340"/>
                </a:lnTo>
                <a:lnTo>
                  <a:pt x="1165" y="340"/>
                </a:lnTo>
                <a:lnTo>
                  <a:pt x="1165" y="338"/>
                </a:lnTo>
                <a:lnTo>
                  <a:pt x="1165" y="333"/>
                </a:lnTo>
                <a:lnTo>
                  <a:pt x="1167" y="333"/>
                </a:lnTo>
                <a:lnTo>
                  <a:pt x="1169" y="335"/>
                </a:lnTo>
                <a:lnTo>
                  <a:pt x="1169" y="335"/>
                </a:lnTo>
                <a:lnTo>
                  <a:pt x="1172" y="335"/>
                </a:lnTo>
                <a:lnTo>
                  <a:pt x="1172" y="335"/>
                </a:lnTo>
                <a:lnTo>
                  <a:pt x="1172" y="333"/>
                </a:lnTo>
                <a:lnTo>
                  <a:pt x="1172" y="333"/>
                </a:lnTo>
                <a:lnTo>
                  <a:pt x="1172" y="333"/>
                </a:lnTo>
                <a:lnTo>
                  <a:pt x="1172" y="330"/>
                </a:lnTo>
                <a:lnTo>
                  <a:pt x="1172" y="330"/>
                </a:lnTo>
                <a:lnTo>
                  <a:pt x="1172" y="328"/>
                </a:lnTo>
                <a:lnTo>
                  <a:pt x="1172" y="328"/>
                </a:lnTo>
                <a:lnTo>
                  <a:pt x="1172" y="328"/>
                </a:lnTo>
                <a:lnTo>
                  <a:pt x="1172" y="328"/>
                </a:lnTo>
                <a:lnTo>
                  <a:pt x="1172" y="326"/>
                </a:lnTo>
                <a:lnTo>
                  <a:pt x="1174" y="323"/>
                </a:lnTo>
                <a:lnTo>
                  <a:pt x="1174" y="321"/>
                </a:lnTo>
                <a:lnTo>
                  <a:pt x="1174" y="319"/>
                </a:lnTo>
                <a:lnTo>
                  <a:pt x="1174" y="319"/>
                </a:lnTo>
                <a:lnTo>
                  <a:pt x="1174" y="319"/>
                </a:lnTo>
                <a:lnTo>
                  <a:pt x="1176" y="321"/>
                </a:lnTo>
                <a:lnTo>
                  <a:pt x="1176" y="321"/>
                </a:lnTo>
                <a:lnTo>
                  <a:pt x="1176" y="321"/>
                </a:lnTo>
                <a:lnTo>
                  <a:pt x="1176" y="328"/>
                </a:lnTo>
                <a:lnTo>
                  <a:pt x="1176" y="328"/>
                </a:lnTo>
                <a:lnTo>
                  <a:pt x="1176" y="328"/>
                </a:lnTo>
                <a:lnTo>
                  <a:pt x="1179" y="328"/>
                </a:lnTo>
                <a:lnTo>
                  <a:pt x="1179" y="326"/>
                </a:lnTo>
                <a:lnTo>
                  <a:pt x="1181" y="323"/>
                </a:lnTo>
                <a:lnTo>
                  <a:pt x="1181" y="321"/>
                </a:lnTo>
                <a:lnTo>
                  <a:pt x="1184" y="319"/>
                </a:lnTo>
                <a:lnTo>
                  <a:pt x="1184" y="319"/>
                </a:lnTo>
                <a:lnTo>
                  <a:pt x="1186" y="319"/>
                </a:lnTo>
                <a:lnTo>
                  <a:pt x="1186" y="319"/>
                </a:lnTo>
                <a:lnTo>
                  <a:pt x="1186" y="316"/>
                </a:lnTo>
                <a:lnTo>
                  <a:pt x="1184" y="316"/>
                </a:lnTo>
                <a:lnTo>
                  <a:pt x="1181" y="316"/>
                </a:lnTo>
                <a:lnTo>
                  <a:pt x="1181" y="316"/>
                </a:lnTo>
                <a:lnTo>
                  <a:pt x="1184" y="314"/>
                </a:lnTo>
                <a:lnTo>
                  <a:pt x="1186" y="314"/>
                </a:lnTo>
                <a:lnTo>
                  <a:pt x="1186" y="314"/>
                </a:lnTo>
                <a:lnTo>
                  <a:pt x="1184" y="314"/>
                </a:lnTo>
                <a:lnTo>
                  <a:pt x="1181" y="314"/>
                </a:lnTo>
                <a:lnTo>
                  <a:pt x="1179" y="314"/>
                </a:lnTo>
                <a:lnTo>
                  <a:pt x="1179" y="314"/>
                </a:lnTo>
                <a:lnTo>
                  <a:pt x="1179" y="314"/>
                </a:lnTo>
                <a:lnTo>
                  <a:pt x="1179" y="312"/>
                </a:lnTo>
                <a:lnTo>
                  <a:pt x="1179" y="312"/>
                </a:lnTo>
                <a:lnTo>
                  <a:pt x="1179" y="312"/>
                </a:lnTo>
                <a:lnTo>
                  <a:pt x="1179" y="309"/>
                </a:lnTo>
                <a:lnTo>
                  <a:pt x="1176" y="309"/>
                </a:lnTo>
                <a:lnTo>
                  <a:pt x="1174" y="309"/>
                </a:lnTo>
                <a:lnTo>
                  <a:pt x="1174" y="307"/>
                </a:lnTo>
                <a:lnTo>
                  <a:pt x="1176" y="307"/>
                </a:lnTo>
                <a:lnTo>
                  <a:pt x="1179" y="307"/>
                </a:lnTo>
                <a:lnTo>
                  <a:pt x="1181" y="307"/>
                </a:lnTo>
                <a:lnTo>
                  <a:pt x="1184" y="304"/>
                </a:lnTo>
                <a:lnTo>
                  <a:pt x="1184" y="304"/>
                </a:lnTo>
                <a:lnTo>
                  <a:pt x="1184" y="304"/>
                </a:lnTo>
                <a:lnTo>
                  <a:pt x="1179" y="304"/>
                </a:lnTo>
                <a:lnTo>
                  <a:pt x="1179" y="304"/>
                </a:lnTo>
                <a:lnTo>
                  <a:pt x="1179" y="304"/>
                </a:lnTo>
                <a:lnTo>
                  <a:pt x="1181" y="302"/>
                </a:lnTo>
                <a:lnTo>
                  <a:pt x="1184" y="302"/>
                </a:lnTo>
                <a:lnTo>
                  <a:pt x="1181" y="300"/>
                </a:lnTo>
                <a:lnTo>
                  <a:pt x="1181" y="300"/>
                </a:lnTo>
                <a:lnTo>
                  <a:pt x="1179" y="300"/>
                </a:lnTo>
                <a:lnTo>
                  <a:pt x="1179" y="300"/>
                </a:lnTo>
                <a:lnTo>
                  <a:pt x="1179" y="297"/>
                </a:lnTo>
                <a:lnTo>
                  <a:pt x="1176" y="297"/>
                </a:lnTo>
                <a:lnTo>
                  <a:pt x="1174" y="297"/>
                </a:lnTo>
                <a:lnTo>
                  <a:pt x="1174" y="300"/>
                </a:lnTo>
                <a:lnTo>
                  <a:pt x="1172" y="300"/>
                </a:lnTo>
                <a:lnTo>
                  <a:pt x="1172" y="300"/>
                </a:lnTo>
                <a:lnTo>
                  <a:pt x="1169" y="300"/>
                </a:lnTo>
                <a:lnTo>
                  <a:pt x="1169" y="300"/>
                </a:lnTo>
                <a:lnTo>
                  <a:pt x="1172" y="297"/>
                </a:lnTo>
                <a:lnTo>
                  <a:pt x="1172" y="297"/>
                </a:lnTo>
                <a:lnTo>
                  <a:pt x="1172" y="297"/>
                </a:lnTo>
                <a:lnTo>
                  <a:pt x="1169" y="295"/>
                </a:lnTo>
                <a:lnTo>
                  <a:pt x="1167" y="295"/>
                </a:lnTo>
                <a:lnTo>
                  <a:pt x="1167" y="295"/>
                </a:lnTo>
                <a:lnTo>
                  <a:pt x="1165" y="297"/>
                </a:lnTo>
                <a:lnTo>
                  <a:pt x="1165" y="297"/>
                </a:lnTo>
                <a:lnTo>
                  <a:pt x="1165" y="297"/>
                </a:lnTo>
                <a:lnTo>
                  <a:pt x="1167" y="295"/>
                </a:lnTo>
                <a:lnTo>
                  <a:pt x="1167" y="293"/>
                </a:lnTo>
                <a:lnTo>
                  <a:pt x="1167" y="293"/>
                </a:lnTo>
                <a:lnTo>
                  <a:pt x="1165" y="293"/>
                </a:lnTo>
                <a:lnTo>
                  <a:pt x="1165" y="293"/>
                </a:lnTo>
                <a:lnTo>
                  <a:pt x="1165" y="293"/>
                </a:lnTo>
                <a:lnTo>
                  <a:pt x="1165" y="293"/>
                </a:lnTo>
                <a:lnTo>
                  <a:pt x="1165" y="293"/>
                </a:lnTo>
                <a:lnTo>
                  <a:pt x="1165" y="293"/>
                </a:lnTo>
                <a:lnTo>
                  <a:pt x="1165" y="290"/>
                </a:lnTo>
                <a:lnTo>
                  <a:pt x="1165" y="290"/>
                </a:lnTo>
                <a:lnTo>
                  <a:pt x="1162" y="288"/>
                </a:lnTo>
                <a:lnTo>
                  <a:pt x="1162" y="288"/>
                </a:lnTo>
                <a:lnTo>
                  <a:pt x="1162" y="288"/>
                </a:lnTo>
                <a:lnTo>
                  <a:pt x="1167" y="288"/>
                </a:lnTo>
                <a:lnTo>
                  <a:pt x="1167" y="288"/>
                </a:lnTo>
                <a:lnTo>
                  <a:pt x="1165" y="286"/>
                </a:lnTo>
                <a:lnTo>
                  <a:pt x="1165" y="286"/>
                </a:lnTo>
                <a:lnTo>
                  <a:pt x="1165" y="286"/>
                </a:lnTo>
                <a:lnTo>
                  <a:pt x="1165" y="283"/>
                </a:lnTo>
                <a:lnTo>
                  <a:pt x="1162" y="283"/>
                </a:lnTo>
                <a:lnTo>
                  <a:pt x="1162" y="283"/>
                </a:lnTo>
                <a:lnTo>
                  <a:pt x="1162" y="283"/>
                </a:lnTo>
                <a:lnTo>
                  <a:pt x="1160" y="283"/>
                </a:lnTo>
                <a:lnTo>
                  <a:pt x="1158" y="286"/>
                </a:lnTo>
                <a:lnTo>
                  <a:pt x="1155" y="286"/>
                </a:lnTo>
                <a:lnTo>
                  <a:pt x="1155" y="283"/>
                </a:lnTo>
                <a:lnTo>
                  <a:pt x="1158" y="283"/>
                </a:lnTo>
                <a:lnTo>
                  <a:pt x="1160" y="281"/>
                </a:lnTo>
                <a:lnTo>
                  <a:pt x="1160" y="281"/>
                </a:lnTo>
                <a:lnTo>
                  <a:pt x="1158" y="281"/>
                </a:lnTo>
                <a:lnTo>
                  <a:pt x="1158" y="281"/>
                </a:lnTo>
                <a:lnTo>
                  <a:pt x="1155" y="278"/>
                </a:lnTo>
                <a:lnTo>
                  <a:pt x="1155" y="278"/>
                </a:lnTo>
                <a:lnTo>
                  <a:pt x="1158" y="276"/>
                </a:lnTo>
                <a:lnTo>
                  <a:pt x="1158" y="276"/>
                </a:lnTo>
                <a:lnTo>
                  <a:pt x="1158" y="276"/>
                </a:lnTo>
                <a:lnTo>
                  <a:pt x="1155" y="274"/>
                </a:lnTo>
                <a:lnTo>
                  <a:pt x="1155" y="274"/>
                </a:lnTo>
                <a:lnTo>
                  <a:pt x="1153" y="274"/>
                </a:lnTo>
                <a:lnTo>
                  <a:pt x="1153" y="274"/>
                </a:lnTo>
                <a:lnTo>
                  <a:pt x="1155" y="271"/>
                </a:lnTo>
                <a:lnTo>
                  <a:pt x="1158" y="271"/>
                </a:lnTo>
                <a:lnTo>
                  <a:pt x="1160" y="274"/>
                </a:lnTo>
                <a:lnTo>
                  <a:pt x="1162" y="276"/>
                </a:lnTo>
                <a:lnTo>
                  <a:pt x="1162" y="276"/>
                </a:lnTo>
                <a:lnTo>
                  <a:pt x="1167" y="278"/>
                </a:lnTo>
                <a:lnTo>
                  <a:pt x="1167" y="278"/>
                </a:lnTo>
                <a:lnTo>
                  <a:pt x="1169" y="278"/>
                </a:lnTo>
                <a:lnTo>
                  <a:pt x="1169" y="278"/>
                </a:lnTo>
                <a:lnTo>
                  <a:pt x="1172" y="276"/>
                </a:lnTo>
                <a:lnTo>
                  <a:pt x="1172" y="274"/>
                </a:lnTo>
                <a:lnTo>
                  <a:pt x="1169" y="274"/>
                </a:lnTo>
                <a:lnTo>
                  <a:pt x="1167" y="271"/>
                </a:lnTo>
                <a:lnTo>
                  <a:pt x="1167" y="269"/>
                </a:lnTo>
                <a:lnTo>
                  <a:pt x="1167" y="269"/>
                </a:lnTo>
                <a:lnTo>
                  <a:pt x="1167" y="267"/>
                </a:lnTo>
                <a:lnTo>
                  <a:pt x="1169" y="269"/>
                </a:lnTo>
                <a:lnTo>
                  <a:pt x="1172" y="269"/>
                </a:lnTo>
                <a:lnTo>
                  <a:pt x="1174" y="271"/>
                </a:lnTo>
                <a:lnTo>
                  <a:pt x="1174" y="271"/>
                </a:lnTo>
                <a:lnTo>
                  <a:pt x="1174" y="271"/>
                </a:lnTo>
                <a:lnTo>
                  <a:pt x="1176" y="271"/>
                </a:lnTo>
                <a:lnTo>
                  <a:pt x="1176" y="269"/>
                </a:lnTo>
                <a:lnTo>
                  <a:pt x="1176" y="267"/>
                </a:lnTo>
                <a:lnTo>
                  <a:pt x="1176" y="267"/>
                </a:lnTo>
                <a:lnTo>
                  <a:pt x="1179" y="267"/>
                </a:lnTo>
                <a:lnTo>
                  <a:pt x="1179" y="267"/>
                </a:lnTo>
                <a:lnTo>
                  <a:pt x="1181" y="267"/>
                </a:lnTo>
                <a:lnTo>
                  <a:pt x="1181" y="267"/>
                </a:lnTo>
                <a:lnTo>
                  <a:pt x="1181" y="264"/>
                </a:lnTo>
                <a:lnTo>
                  <a:pt x="1181" y="264"/>
                </a:lnTo>
                <a:lnTo>
                  <a:pt x="1184" y="267"/>
                </a:lnTo>
                <a:lnTo>
                  <a:pt x="1184" y="267"/>
                </a:lnTo>
                <a:lnTo>
                  <a:pt x="1184" y="267"/>
                </a:lnTo>
                <a:lnTo>
                  <a:pt x="1184" y="269"/>
                </a:lnTo>
                <a:lnTo>
                  <a:pt x="1186" y="271"/>
                </a:lnTo>
                <a:lnTo>
                  <a:pt x="1186" y="271"/>
                </a:lnTo>
                <a:lnTo>
                  <a:pt x="1188" y="271"/>
                </a:lnTo>
                <a:lnTo>
                  <a:pt x="1188" y="274"/>
                </a:lnTo>
                <a:lnTo>
                  <a:pt x="1188" y="274"/>
                </a:lnTo>
                <a:lnTo>
                  <a:pt x="1191" y="274"/>
                </a:lnTo>
                <a:lnTo>
                  <a:pt x="1193" y="274"/>
                </a:lnTo>
                <a:lnTo>
                  <a:pt x="1193" y="274"/>
                </a:lnTo>
                <a:lnTo>
                  <a:pt x="1195" y="274"/>
                </a:lnTo>
                <a:lnTo>
                  <a:pt x="1195" y="274"/>
                </a:lnTo>
                <a:lnTo>
                  <a:pt x="1191" y="276"/>
                </a:lnTo>
                <a:lnTo>
                  <a:pt x="1191" y="276"/>
                </a:lnTo>
                <a:lnTo>
                  <a:pt x="1191" y="276"/>
                </a:lnTo>
                <a:lnTo>
                  <a:pt x="1195" y="276"/>
                </a:lnTo>
                <a:lnTo>
                  <a:pt x="1198" y="276"/>
                </a:lnTo>
                <a:lnTo>
                  <a:pt x="1198" y="276"/>
                </a:lnTo>
                <a:lnTo>
                  <a:pt x="1202" y="276"/>
                </a:lnTo>
                <a:lnTo>
                  <a:pt x="1205" y="274"/>
                </a:lnTo>
                <a:lnTo>
                  <a:pt x="1210" y="271"/>
                </a:lnTo>
                <a:lnTo>
                  <a:pt x="1210" y="271"/>
                </a:lnTo>
                <a:lnTo>
                  <a:pt x="1214" y="271"/>
                </a:lnTo>
                <a:lnTo>
                  <a:pt x="1214" y="271"/>
                </a:lnTo>
                <a:lnTo>
                  <a:pt x="1212" y="271"/>
                </a:lnTo>
                <a:lnTo>
                  <a:pt x="1210" y="274"/>
                </a:lnTo>
                <a:lnTo>
                  <a:pt x="1207" y="276"/>
                </a:lnTo>
                <a:lnTo>
                  <a:pt x="1205" y="276"/>
                </a:lnTo>
                <a:lnTo>
                  <a:pt x="1202" y="276"/>
                </a:lnTo>
                <a:lnTo>
                  <a:pt x="1200" y="278"/>
                </a:lnTo>
                <a:lnTo>
                  <a:pt x="1198" y="278"/>
                </a:lnTo>
                <a:lnTo>
                  <a:pt x="1195" y="281"/>
                </a:lnTo>
                <a:lnTo>
                  <a:pt x="1195" y="281"/>
                </a:lnTo>
                <a:lnTo>
                  <a:pt x="1195" y="281"/>
                </a:lnTo>
                <a:lnTo>
                  <a:pt x="1195" y="283"/>
                </a:lnTo>
                <a:lnTo>
                  <a:pt x="1195" y="283"/>
                </a:lnTo>
                <a:lnTo>
                  <a:pt x="1195" y="283"/>
                </a:lnTo>
                <a:lnTo>
                  <a:pt x="1195" y="286"/>
                </a:lnTo>
                <a:lnTo>
                  <a:pt x="1195" y="286"/>
                </a:lnTo>
                <a:lnTo>
                  <a:pt x="1195" y="288"/>
                </a:lnTo>
                <a:lnTo>
                  <a:pt x="1198" y="290"/>
                </a:lnTo>
                <a:lnTo>
                  <a:pt x="1198" y="290"/>
                </a:lnTo>
                <a:lnTo>
                  <a:pt x="1198" y="293"/>
                </a:lnTo>
                <a:lnTo>
                  <a:pt x="1198" y="293"/>
                </a:lnTo>
                <a:lnTo>
                  <a:pt x="1202" y="290"/>
                </a:lnTo>
                <a:lnTo>
                  <a:pt x="1205" y="288"/>
                </a:lnTo>
                <a:lnTo>
                  <a:pt x="1205" y="288"/>
                </a:lnTo>
                <a:lnTo>
                  <a:pt x="1207" y="288"/>
                </a:lnTo>
                <a:lnTo>
                  <a:pt x="1205" y="288"/>
                </a:lnTo>
                <a:lnTo>
                  <a:pt x="1202" y="293"/>
                </a:lnTo>
                <a:lnTo>
                  <a:pt x="1202" y="293"/>
                </a:lnTo>
                <a:lnTo>
                  <a:pt x="1205" y="293"/>
                </a:lnTo>
                <a:lnTo>
                  <a:pt x="1205" y="293"/>
                </a:lnTo>
                <a:lnTo>
                  <a:pt x="1207" y="293"/>
                </a:lnTo>
                <a:lnTo>
                  <a:pt x="1207" y="293"/>
                </a:lnTo>
                <a:lnTo>
                  <a:pt x="1210" y="293"/>
                </a:lnTo>
                <a:lnTo>
                  <a:pt x="1210" y="295"/>
                </a:lnTo>
                <a:lnTo>
                  <a:pt x="1210" y="295"/>
                </a:lnTo>
                <a:lnTo>
                  <a:pt x="1210" y="297"/>
                </a:lnTo>
                <a:lnTo>
                  <a:pt x="1212" y="295"/>
                </a:lnTo>
                <a:lnTo>
                  <a:pt x="1214" y="293"/>
                </a:lnTo>
                <a:lnTo>
                  <a:pt x="1217" y="290"/>
                </a:lnTo>
                <a:lnTo>
                  <a:pt x="1221" y="286"/>
                </a:lnTo>
                <a:lnTo>
                  <a:pt x="1221" y="283"/>
                </a:lnTo>
                <a:lnTo>
                  <a:pt x="1219" y="283"/>
                </a:lnTo>
                <a:lnTo>
                  <a:pt x="1217" y="283"/>
                </a:lnTo>
                <a:lnTo>
                  <a:pt x="1217" y="283"/>
                </a:lnTo>
                <a:lnTo>
                  <a:pt x="1221" y="281"/>
                </a:lnTo>
                <a:lnTo>
                  <a:pt x="1221" y="281"/>
                </a:lnTo>
                <a:lnTo>
                  <a:pt x="1221" y="278"/>
                </a:lnTo>
                <a:lnTo>
                  <a:pt x="1221" y="278"/>
                </a:lnTo>
                <a:lnTo>
                  <a:pt x="1224" y="283"/>
                </a:lnTo>
                <a:lnTo>
                  <a:pt x="1224" y="283"/>
                </a:lnTo>
                <a:lnTo>
                  <a:pt x="1226" y="283"/>
                </a:lnTo>
                <a:lnTo>
                  <a:pt x="1228" y="283"/>
                </a:lnTo>
                <a:lnTo>
                  <a:pt x="1231" y="283"/>
                </a:lnTo>
                <a:lnTo>
                  <a:pt x="1231" y="283"/>
                </a:lnTo>
                <a:lnTo>
                  <a:pt x="1233" y="281"/>
                </a:lnTo>
                <a:lnTo>
                  <a:pt x="1235" y="281"/>
                </a:lnTo>
                <a:lnTo>
                  <a:pt x="1238" y="278"/>
                </a:lnTo>
                <a:lnTo>
                  <a:pt x="1238" y="278"/>
                </a:lnTo>
                <a:lnTo>
                  <a:pt x="1238" y="278"/>
                </a:lnTo>
                <a:lnTo>
                  <a:pt x="1238" y="278"/>
                </a:lnTo>
                <a:lnTo>
                  <a:pt x="1238" y="276"/>
                </a:lnTo>
                <a:lnTo>
                  <a:pt x="1235" y="276"/>
                </a:lnTo>
                <a:lnTo>
                  <a:pt x="1235" y="276"/>
                </a:lnTo>
                <a:lnTo>
                  <a:pt x="1238" y="276"/>
                </a:lnTo>
                <a:lnTo>
                  <a:pt x="1240" y="276"/>
                </a:lnTo>
                <a:lnTo>
                  <a:pt x="1243" y="276"/>
                </a:lnTo>
                <a:lnTo>
                  <a:pt x="1245" y="276"/>
                </a:lnTo>
                <a:lnTo>
                  <a:pt x="1245" y="276"/>
                </a:lnTo>
                <a:lnTo>
                  <a:pt x="1243" y="274"/>
                </a:lnTo>
                <a:lnTo>
                  <a:pt x="1240" y="271"/>
                </a:lnTo>
                <a:lnTo>
                  <a:pt x="1240" y="271"/>
                </a:lnTo>
                <a:lnTo>
                  <a:pt x="1243" y="271"/>
                </a:lnTo>
                <a:lnTo>
                  <a:pt x="1243" y="271"/>
                </a:lnTo>
                <a:lnTo>
                  <a:pt x="1240" y="269"/>
                </a:lnTo>
                <a:lnTo>
                  <a:pt x="1243" y="269"/>
                </a:lnTo>
                <a:lnTo>
                  <a:pt x="1245" y="269"/>
                </a:lnTo>
                <a:lnTo>
                  <a:pt x="1245" y="269"/>
                </a:lnTo>
                <a:lnTo>
                  <a:pt x="1245" y="271"/>
                </a:lnTo>
                <a:lnTo>
                  <a:pt x="1250" y="271"/>
                </a:lnTo>
                <a:lnTo>
                  <a:pt x="1250" y="271"/>
                </a:lnTo>
                <a:lnTo>
                  <a:pt x="1254" y="269"/>
                </a:lnTo>
                <a:lnTo>
                  <a:pt x="1254" y="269"/>
                </a:lnTo>
                <a:lnTo>
                  <a:pt x="1254" y="267"/>
                </a:lnTo>
                <a:lnTo>
                  <a:pt x="1250" y="264"/>
                </a:lnTo>
                <a:lnTo>
                  <a:pt x="1250" y="264"/>
                </a:lnTo>
                <a:lnTo>
                  <a:pt x="1252" y="264"/>
                </a:lnTo>
                <a:lnTo>
                  <a:pt x="1254" y="264"/>
                </a:lnTo>
                <a:lnTo>
                  <a:pt x="1254" y="264"/>
                </a:lnTo>
                <a:lnTo>
                  <a:pt x="1257" y="267"/>
                </a:lnTo>
                <a:lnTo>
                  <a:pt x="1259" y="267"/>
                </a:lnTo>
                <a:lnTo>
                  <a:pt x="1261" y="264"/>
                </a:lnTo>
                <a:lnTo>
                  <a:pt x="1261" y="264"/>
                </a:lnTo>
                <a:lnTo>
                  <a:pt x="1261" y="264"/>
                </a:lnTo>
                <a:lnTo>
                  <a:pt x="1259" y="262"/>
                </a:lnTo>
                <a:close/>
                <a:moveTo>
                  <a:pt x="1054" y="217"/>
                </a:moveTo>
                <a:lnTo>
                  <a:pt x="1054" y="217"/>
                </a:lnTo>
                <a:lnTo>
                  <a:pt x="1051" y="219"/>
                </a:lnTo>
                <a:lnTo>
                  <a:pt x="1051" y="219"/>
                </a:lnTo>
                <a:lnTo>
                  <a:pt x="1047" y="222"/>
                </a:lnTo>
                <a:lnTo>
                  <a:pt x="1044" y="222"/>
                </a:lnTo>
                <a:lnTo>
                  <a:pt x="1044" y="222"/>
                </a:lnTo>
                <a:lnTo>
                  <a:pt x="1042" y="224"/>
                </a:lnTo>
                <a:lnTo>
                  <a:pt x="1042" y="224"/>
                </a:lnTo>
                <a:lnTo>
                  <a:pt x="1042" y="224"/>
                </a:lnTo>
                <a:lnTo>
                  <a:pt x="1042" y="224"/>
                </a:lnTo>
                <a:lnTo>
                  <a:pt x="1042" y="224"/>
                </a:lnTo>
                <a:lnTo>
                  <a:pt x="1042" y="224"/>
                </a:lnTo>
                <a:lnTo>
                  <a:pt x="1042" y="224"/>
                </a:lnTo>
                <a:lnTo>
                  <a:pt x="1047" y="224"/>
                </a:lnTo>
                <a:lnTo>
                  <a:pt x="1049" y="224"/>
                </a:lnTo>
                <a:lnTo>
                  <a:pt x="1049" y="224"/>
                </a:lnTo>
                <a:lnTo>
                  <a:pt x="1051" y="222"/>
                </a:lnTo>
                <a:lnTo>
                  <a:pt x="1054" y="222"/>
                </a:lnTo>
                <a:lnTo>
                  <a:pt x="1056" y="219"/>
                </a:lnTo>
                <a:lnTo>
                  <a:pt x="1056" y="219"/>
                </a:lnTo>
                <a:lnTo>
                  <a:pt x="1056" y="219"/>
                </a:lnTo>
                <a:lnTo>
                  <a:pt x="1058" y="219"/>
                </a:lnTo>
                <a:lnTo>
                  <a:pt x="1061" y="217"/>
                </a:lnTo>
                <a:lnTo>
                  <a:pt x="1063" y="217"/>
                </a:lnTo>
                <a:lnTo>
                  <a:pt x="1063" y="217"/>
                </a:lnTo>
                <a:lnTo>
                  <a:pt x="1063" y="215"/>
                </a:lnTo>
                <a:lnTo>
                  <a:pt x="1063" y="215"/>
                </a:lnTo>
                <a:lnTo>
                  <a:pt x="1063" y="215"/>
                </a:lnTo>
                <a:lnTo>
                  <a:pt x="1061" y="215"/>
                </a:lnTo>
                <a:lnTo>
                  <a:pt x="1058" y="215"/>
                </a:lnTo>
                <a:lnTo>
                  <a:pt x="1058" y="217"/>
                </a:lnTo>
                <a:lnTo>
                  <a:pt x="1056" y="217"/>
                </a:lnTo>
                <a:lnTo>
                  <a:pt x="1056" y="217"/>
                </a:lnTo>
                <a:lnTo>
                  <a:pt x="1056" y="217"/>
                </a:lnTo>
                <a:lnTo>
                  <a:pt x="1056" y="217"/>
                </a:lnTo>
                <a:lnTo>
                  <a:pt x="1054" y="217"/>
                </a:lnTo>
                <a:close/>
                <a:moveTo>
                  <a:pt x="1042" y="208"/>
                </a:moveTo>
                <a:lnTo>
                  <a:pt x="1042" y="208"/>
                </a:lnTo>
                <a:lnTo>
                  <a:pt x="1039" y="208"/>
                </a:lnTo>
                <a:lnTo>
                  <a:pt x="1039" y="208"/>
                </a:lnTo>
                <a:lnTo>
                  <a:pt x="1039" y="210"/>
                </a:lnTo>
                <a:lnTo>
                  <a:pt x="1039" y="210"/>
                </a:lnTo>
                <a:lnTo>
                  <a:pt x="1037" y="210"/>
                </a:lnTo>
                <a:lnTo>
                  <a:pt x="1035" y="210"/>
                </a:lnTo>
                <a:lnTo>
                  <a:pt x="1035" y="210"/>
                </a:lnTo>
                <a:lnTo>
                  <a:pt x="1032" y="210"/>
                </a:lnTo>
                <a:lnTo>
                  <a:pt x="1032" y="210"/>
                </a:lnTo>
                <a:lnTo>
                  <a:pt x="1037" y="210"/>
                </a:lnTo>
                <a:lnTo>
                  <a:pt x="1037" y="210"/>
                </a:lnTo>
                <a:lnTo>
                  <a:pt x="1037" y="212"/>
                </a:lnTo>
                <a:lnTo>
                  <a:pt x="1039" y="212"/>
                </a:lnTo>
                <a:lnTo>
                  <a:pt x="1039" y="212"/>
                </a:lnTo>
                <a:lnTo>
                  <a:pt x="1039" y="212"/>
                </a:lnTo>
                <a:lnTo>
                  <a:pt x="1039" y="212"/>
                </a:lnTo>
                <a:lnTo>
                  <a:pt x="1039" y="212"/>
                </a:lnTo>
                <a:lnTo>
                  <a:pt x="1042" y="212"/>
                </a:lnTo>
                <a:lnTo>
                  <a:pt x="1042" y="212"/>
                </a:lnTo>
                <a:lnTo>
                  <a:pt x="1042" y="212"/>
                </a:lnTo>
                <a:lnTo>
                  <a:pt x="1042" y="212"/>
                </a:lnTo>
                <a:lnTo>
                  <a:pt x="1042" y="210"/>
                </a:lnTo>
                <a:lnTo>
                  <a:pt x="1044" y="212"/>
                </a:lnTo>
                <a:lnTo>
                  <a:pt x="1049" y="210"/>
                </a:lnTo>
                <a:lnTo>
                  <a:pt x="1051" y="210"/>
                </a:lnTo>
                <a:lnTo>
                  <a:pt x="1054" y="210"/>
                </a:lnTo>
                <a:lnTo>
                  <a:pt x="1054" y="210"/>
                </a:lnTo>
                <a:lnTo>
                  <a:pt x="1054" y="208"/>
                </a:lnTo>
                <a:lnTo>
                  <a:pt x="1051" y="208"/>
                </a:lnTo>
                <a:lnTo>
                  <a:pt x="1049" y="208"/>
                </a:lnTo>
                <a:lnTo>
                  <a:pt x="1047" y="210"/>
                </a:lnTo>
                <a:lnTo>
                  <a:pt x="1044" y="210"/>
                </a:lnTo>
                <a:lnTo>
                  <a:pt x="1044" y="210"/>
                </a:lnTo>
                <a:lnTo>
                  <a:pt x="1044" y="210"/>
                </a:lnTo>
                <a:lnTo>
                  <a:pt x="1044" y="208"/>
                </a:lnTo>
                <a:lnTo>
                  <a:pt x="1042" y="208"/>
                </a:lnTo>
                <a:close/>
                <a:moveTo>
                  <a:pt x="1158" y="437"/>
                </a:moveTo>
                <a:lnTo>
                  <a:pt x="1158" y="437"/>
                </a:lnTo>
                <a:lnTo>
                  <a:pt x="1158" y="437"/>
                </a:lnTo>
                <a:lnTo>
                  <a:pt x="1158" y="437"/>
                </a:lnTo>
                <a:lnTo>
                  <a:pt x="1155" y="437"/>
                </a:lnTo>
                <a:lnTo>
                  <a:pt x="1155" y="437"/>
                </a:lnTo>
                <a:lnTo>
                  <a:pt x="1155" y="439"/>
                </a:lnTo>
                <a:lnTo>
                  <a:pt x="1158" y="439"/>
                </a:lnTo>
                <a:lnTo>
                  <a:pt x="1160" y="439"/>
                </a:lnTo>
                <a:lnTo>
                  <a:pt x="1160" y="439"/>
                </a:lnTo>
                <a:lnTo>
                  <a:pt x="1160" y="437"/>
                </a:lnTo>
                <a:lnTo>
                  <a:pt x="1158" y="437"/>
                </a:lnTo>
                <a:close/>
                <a:moveTo>
                  <a:pt x="853" y="682"/>
                </a:moveTo>
                <a:lnTo>
                  <a:pt x="853" y="682"/>
                </a:lnTo>
                <a:lnTo>
                  <a:pt x="855" y="682"/>
                </a:lnTo>
                <a:lnTo>
                  <a:pt x="858" y="682"/>
                </a:lnTo>
                <a:lnTo>
                  <a:pt x="860" y="682"/>
                </a:lnTo>
                <a:lnTo>
                  <a:pt x="860" y="682"/>
                </a:lnTo>
                <a:lnTo>
                  <a:pt x="860" y="680"/>
                </a:lnTo>
                <a:lnTo>
                  <a:pt x="862" y="678"/>
                </a:lnTo>
                <a:lnTo>
                  <a:pt x="862" y="678"/>
                </a:lnTo>
                <a:lnTo>
                  <a:pt x="858" y="680"/>
                </a:lnTo>
                <a:lnTo>
                  <a:pt x="855" y="680"/>
                </a:lnTo>
                <a:lnTo>
                  <a:pt x="853" y="682"/>
                </a:lnTo>
                <a:close/>
                <a:moveTo>
                  <a:pt x="912" y="652"/>
                </a:moveTo>
                <a:lnTo>
                  <a:pt x="912" y="654"/>
                </a:lnTo>
                <a:lnTo>
                  <a:pt x="912" y="654"/>
                </a:lnTo>
                <a:lnTo>
                  <a:pt x="914" y="652"/>
                </a:lnTo>
                <a:lnTo>
                  <a:pt x="917" y="652"/>
                </a:lnTo>
                <a:lnTo>
                  <a:pt x="917" y="652"/>
                </a:lnTo>
                <a:lnTo>
                  <a:pt x="914" y="652"/>
                </a:lnTo>
                <a:lnTo>
                  <a:pt x="912" y="652"/>
                </a:lnTo>
                <a:close/>
                <a:moveTo>
                  <a:pt x="1120" y="583"/>
                </a:moveTo>
                <a:lnTo>
                  <a:pt x="1122" y="583"/>
                </a:lnTo>
                <a:lnTo>
                  <a:pt x="1124" y="581"/>
                </a:lnTo>
                <a:lnTo>
                  <a:pt x="1129" y="578"/>
                </a:lnTo>
                <a:lnTo>
                  <a:pt x="1134" y="576"/>
                </a:lnTo>
                <a:lnTo>
                  <a:pt x="1139" y="574"/>
                </a:lnTo>
                <a:lnTo>
                  <a:pt x="1141" y="571"/>
                </a:lnTo>
                <a:lnTo>
                  <a:pt x="1150" y="564"/>
                </a:lnTo>
                <a:lnTo>
                  <a:pt x="1150" y="564"/>
                </a:lnTo>
                <a:lnTo>
                  <a:pt x="1153" y="562"/>
                </a:lnTo>
                <a:lnTo>
                  <a:pt x="1153" y="562"/>
                </a:lnTo>
                <a:lnTo>
                  <a:pt x="1155" y="562"/>
                </a:lnTo>
                <a:lnTo>
                  <a:pt x="1158" y="562"/>
                </a:lnTo>
                <a:lnTo>
                  <a:pt x="1160" y="562"/>
                </a:lnTo>
                <a:lnTo>
                  <a:pt x="1162" y="562"/>
                </a:lnTo>
                <a:lnTo>
                  <a:pt x="1165" y="560"/>
                </a:lnTo>
                <a:lnTo>
                  <a:pt x="1167" y="560"/>
                </a:lnTo>
                <a:lnTo>
                  <a:pt x="1172" y="560"/>
                </a:lnTo>
                <a:lnTo>
                  <a:pt x="1174" y="560"/>
                </a:lnTo>
                <a:lnTo>
                  <a:pt x="1176" y="560"/>
                </a:lnTo>
                <a:lnTo>
                  <a:pt x="1179" y="560"/>
                </a:lnTo>
                <a:lnTo>
                  <a:pt x="1179" y="560"/>
                </a:lnTo>
                <a:lnTo>
                  <a:pt x="1188" y="555"/>
                </a:lnTo>
                <a:lnTo>
                  <a:pt x="1193" y="552"/>
                </a:lnTo>
                <a:lnTo>
                  <a:pt x="1198" y="550"/>
                </a:lnTo>
                <a:lnTo>
                  <a:pt x="1205" y="545"/>
                </a:lnTo>
                <a:lnTo>
                  <a:pt x="1207" y="543"/>
                </a:lnTo>
                <a:lnTo>
                  <a:pt x="1207" y="543"/>
                </a:lnTo>
                <a:lnTo>
                  <a:pt x="1205" y="543"/>
                </a:lnTo>
                <a:lnTo>
                  <a:pt x="1205" y="541"/>
                </a:lnTo>
                <a:lnTo>
                  <a:pt x="1202" y="541"/>
                </a:lnTo>
                <a:lnTo>
                  <a:pt x="1202" y="541"/>
                </a:lnTo>
                <a:lnTo>
                  <a:pt x="1205" y="541"/>
                </a:lnTo>
                <a:lnTo>
                  <a:pt x="1205" y="541"/>
                </a:lnTo>
                <a:lnTo>
                  <a:pt x="1207" y="541"/>
                </a:lnTo>
                <a:lnTo>
                  <a:pt x="1207" y="538"/>
                </a:lnTo>
                <a:lnTo>
                  <a:pt x="1207" y="538"/>
                </a:lnTo>
                <a:lnTo>
                  <a:pt x="1205" y="538"/>
                </a:lnTo>
                <a:lnTo>
                  <a:pt x="1202" y="538"/>
                </a:lnTo>
                <a:lnTo>
                  <a:pt x="1200" y="538"/>
                </a:lnTo>
                <a:lnTo>
                  <a:pt x="1198" y="536"/>
                </a:lnTo>
                <a:lnTo>
                  <a:pt x="1200" y="536"/>
                </a:lnTo>
                <a:lnTo>
                  <a:pt x="1202" y="536"/>
                </a:lnTo>
                <a:lnTo>
                  <a:pt x="1207" y="536"/>
                </a:lnTo>
                <a:lnTo>
                  <a:pt x="1207" y="536"/>
                </a:lnTo>
                <a:lnTo>
                  <a:pt x="1207" y="534"/>
                </a:lnTo>
                <a:lnTo>
                  <a:pt x="1207" y="534"/>
                </a:lnTo>
                <a:lnTo>
                  <a:pt x="1207" y="531"/>
                </a:lnTo>
                <a:lnTo>
                  <a:pt x="1210" y="531"/>
                </a:lnTo>
                <a:lnTo>
                  <a:pt x="1210" y="529"/>
                </a:lnTo>
                <a:lnTo>
                  <a:pt x="1212" y="524"/>
                </a:lnTo>
                <a:lnTo>
                  <a:pt x="1212" y="524"/>
                </a:lnTo>
                <a:lnTo>
                  <a:pt x="1212" y="522"/>
                </a:lnTo>
                <a:lnTo>
                  <a:pt x="1212" y="522"/>
                </a:lnTo>
                <a:lnTo>
                  <a:pt x="1212" y="522"/>
                </a:lnTo>
                <a:lnTo>
                  <a:pt x="1212" y="522"/>
                </a:lnTo>
                <a:lnTo>
                  <a:pt x="1212" y="519"/>
                </a:lnTo>
                <a:lnTo>
                  <a:pt x="1212" y="519"/>
                </a:lnTo>
                <a:lnTo>
                  <a:pt x="1210" y="517"/>
                </a:lnTo>
                <a:lnTo>
                  <a:pt x="1207" y="515"/>
                </a:lnTo>
                <a:lnTo>
                  <a:pt x="1207" y="515"/>
                </a:lnTo>
                <a:lnTo>
                  <a:pt x="1207" y="512"/>
                </a:lnTo>
                <a:lnTo>
                  <a:pt x="1207" y="512"/>
                </a:lnTo>
                <a:lnTo>
                  <a:pt x="1205" y="512"/>
                </a:lnTo>
                <a:lnTo>
                  <a:pt x="1202" y="512"/>
                </a:lnTo>
                <a:lnTo>
                  <a:pt x="1200" y="512"/>
                </a:lnTo>
                <a:lnTo>
                  <a:pt x="1198" y="515"/>
                </a:lnTo>
                <a:lnTo>
                  <a:pt x="1193" y="517"/>
                </a:lnTo>
                <a:lnTo>
                  <a:pt x="1191" y="519"/>
                </a:lnTo>
                <a:lnTo>
                  <a:pt x="1191" y="517"/>
                </a:lnTo>
                <a:lnTo>
                  <a:pt x="1191" y="517"/>
                </a:lnTo>
                <a:lnTo>
                  <a:pt x="1188" y="515"/>
                </a:lnTo>
                <a:lnTo>
                  <a:pt x="1188" y="515"/>
                </a:lnTo>
                <a:lnTo>
                  <a:pt x="1188" y="515"/>
                </a:lnTo>
                <a:lnTo>
                  <a:pt x="1193" y="515"/>
                </a:lnTo>
                <a:lnTo>
                  <a:pt x="1195" y="512"/>
                </a:lnTo>
                <a:lnTo>
                  <a:pt x="1195" y="512"/>
                </a:lnTo>
                <a:lnTo>
                  <a:pt x="1198" y="510"/>
                </a:lnTo>
                <a:lnTo>
                  <a:pt x="1195" y="510"/>
                </a:lnTo>
                <a:lnTo>
                  <a:pt x="1195" y="505"/>
                </a:lnTo>
                <a:lnTo>
                  <a:pt x="1193" y="503"/>
                </a:lnTo>
                <a:lnTo>
                  <a:pt x="1184" y="503"/>
                </a:lnTo>
                <a:lnTo>
                  <a:pt x="1181" y="503"/>
                </a:lnTo>
                <a:lnTo>
                  <a:pt x="1181" y="505"/>
                </a:lnTo>
                <a:lnTo>
                  <a:pt x="1181" y="505"/>
                </a:lnTo>
                <a:lnTo>
                  <a:pt x="1181" y="505"/>
                </a:lnTo>
                <a:lnTo>
                  <a:pt x="1184" y="505"/>
                </a:lnTo>
                <a:lnTo>
                  <a:pt x="1184" y="505"/>
                </a:lnTo>
                <a:lnTo>
                  <a:pt x="1186" y="505"/>
                </a:lnTo>
                <a:lnTo>
                  <a:pt x="1186" y="505"/>
                </a:lnTo>
                <a:lnTo>
                  <a:pt x="1184" y="505"/>
                </a:lnTo>
                <a:lnTo>
                  <a:pt x="1179" y="508"/>
                </a:lnTo>
                <a:lnTo>
                  <a:pt x="1174" y="508"/>
                </a:lnTo>
                <a:lnTo>
                  <a:pt x="1169" y="510"/>
                </a:lnTo>
                <a:lnTo>
                  <a:pt x="1165" y="512"/>
                </a:lnTo>
                <a:lnTo>
                  <a:pt x="1160" y="515"/>
                </a:lnTo>
                <a:lnTo>
                  <a:pt x="1158" y="517"/>
                </a:lnTo>
                <a:lnTo>
                  <a:pt x="1155" y="517"/>
                </a:lnTo>
                <a:lnTo>
                  <a:pt x="1150" y="517"/>
                </a:lnTo>
                <a:lnTo>
                  <a:pt x="1150" y="517"/>
                </a:lnTo>
                <a:lnTo>
                  <a:pt x="1148" y="519"/>
                </a:lnTo>
                <a:lnTo>
                  <a:pt x="1146" y="522"/>
                </a:lnTo>
                <a:lnTo>
                  <a:pt x="1141" y="522"/>
                </a:lnTo>
                <a:lnTo>
                  <a:pt x="1141" y="522"/>
                </a:lnTo>
                <a:lnTo>
                  <a:pt x="1141" y="522"/>
                </a:lnTo>
                <a:lnTo>
                  <a:pt x="1143" y="522"/>
                </a:lnTo>
                <a:lnTo>
                  <a:pt x="1143" y="522"/>
                </a:lnTo>
                <a:lnTo>
                  <a:pt x="1143" y="522"/>
                </a:lnTo>
                <a:lnTo>
                  <a:pt x="1143" y="519"/>
                </a:lnTo>
                <a:lnTo>
                  <a:pt x="1146" y="519"/>
                </a:lnTo>
                <a:lnTo>
                  <a:pt x="1148" y="517"/>
                </a:lnTo>
                <a:lnTo>
                  <a:pt x="1146" y="517"/>
                </a:lnTo>
                <a:lnTo>
                  <a:pt x="1143" y="515"/>
                </a:lnTo>
                <a:lnTo>
                  <a:pt x="1143" y="515"/>
                </a:lnTo>
                <a:lnTo>
                  <a:pt x="1146" y="515"/>
                </a:lnTo>
                <a:lnTo>
                  <a:pt x="1148" y="517"/>
                </a:lnTo>
                <a:lnTo>
                  <a:pt x="1148" y="515"/>
                </a:lnTo>
                <a:lnTo>
                  <a:pt x="1148" y="515"/>
                </a:lnTo>
                <a:lnTo>
                  <a:pt x="1148" y="515"/>
                </a:lnTo>
                <a:lnTo>
                  <a:pt x="1150" y="512"/>
                </a:lnTo>
                <a:lnTo>
                  <a:pt x="1150" y="512"/>
                </a:lnTo>
                <a:lnTo>
                  <a:pt x="1153" y="512"/>
                </a:lnTo>
                <a:lnTo>
                  <a:pt x="1155" y="510"/>
                </a:lnTo>
                <a:lnTo>
                  <a:pt x="1155" y="510"/>
                </a:lnTo>
                <a:lnTo>
                  <a:pt x="1158" y="512"/>
                </a:lnTo>
                <a:lnTo>
                  <a:pt x="1160" y="510"/>
                </a:lnTo>
                <a:lnTo>
                  <a:pt x="1165" y="510"/>
                </a:lnTo>
                <a:lnTo>
                  <a:pt x="1167" y="508"/>
                </a:lnTo>
                <a:lnTo>
                  <a:pt x="1169" y="508"/>
                </a:lnTo>
                <a:lnTo>
                  <a:pt x="1169" y="508"/>
                </a:lnTo>
                <a:lnTo>
                  <a:pt x="1169" y="508"/>
                </a:lnTo>
                <a:lnTo>
                  <a:pt x="1172" y="508"/>
                </a:lnTo>
                <a:lnTo>
                  <a:pt x="1174" y="508"/>
                </a:lnTo>
                <a:lnTo>
                  <a:pt x="1174" y="508"/>
                </a:lnTo>
                <a:lnTo>
                  <a:pt x="1176" y="505"/>
                </a:lnTo>
                <a:lnTo>
                  <a:pt x="1179" y="503"/>
                </a:lnTo>
                <a:lnTo>
                  <a:pt x="1181" y="503"/>
                </a:lnTo>
                <a:lnTo>
                  <a:pt x="1184" y="503"/>
                </a:lnTo>
                <a:lnTo>
                  <a:pt x="1186" y="500"/>
                </a:lnTo>
                <a:lnTo>
                  <a:pt x="1186" y="500"/>
                </a:lnTo>
                <a:lnTo>
                  <a:pt x="1191" y="500"/>
                </a:lnTo>
                <a:lnTo>
                  <a:pt x="1193" y="500"/>
                </a:lnTo>
                <a:lnTo>
                  <a:pt x="1195" y="498"/>
                </a:lnTo>
                <a:lnTo>
                  <a:pt x="1198" y="498"/>
                </a:lnTo>
                <a:lnTo>
                  <a:pt x="1200" y="496"/>
                </a:lnTo>
                <a:lnTo>
                  <a:pt x="1200" y="496"/>
                </a:lnTo>
                <a:lnTo>
                  <a:pt x="1198" y="496"/>
                </a:lnTo>
                <a:lnTo>
                  <a:pt x="1195" y="496"/>
                </a:lnTo>
                <a:lnTo>
                  <a:pt x="1195" y="493"/>
                </a:lnTo>
                <a:lnTo>
                  <a:pt x="1193" y="493"/>
                </a:lnTo>
                <a:lnTo>
                  <a:pt x="1193" y="493"/>
                </a:lnTo>
                <a:lnTo>
                  <a:pt x="1193" y="491"/>
                </a:lnTo>
                <a:lnTo>
                  <a:pt x="1191" y="491"/>
                </a:lnTo>
                <a:lnTo>
                  <a:pt x="1188" y="491"/>
                </a:lnTo>
                <a:lnTo>
                  <a:pt x="1188" y="491"/>
                </a:lnTo>
                <a:lnTo>
                  <a:pt x="1186" y="493"/>
                </a:lnTo>
                <a:lnTo>
                  <a:pt x="1184" y="491"/>
                </a:lnTo>
                <a:lnTo>
                  <a:pt x="1179" y="491"/>
                </a:lnTo>
                <a:lnTo>
                  <a:pt x="1179" y="489"/>
                </a:lnTo>
                <a:lnTo>
                  <a:pt x="1179" y="486"/>
                </a:lnTo>
                <a:lnTo>
                  <a:pt x="1179" y="484"/>
                </a:lnTo>
                <a:lnTo>
                  <a:pt x="1179" y="484"/>
                </a:lnTo>
                <a:lnTo>
                  <a:pt x="1176" y="484"/>
                </a:lnTo>
                <a:lnTo>
                  <a:pt x="1174" y="484"/>
                </a:lnTo>
                <a:lnTo>
                  <a:pt x="1172" y="486"/>
                </a:lnTo>
                <a:lnTo>
                  <a:pt x="1172" y="486"/>
                </a:lnTo>
                <a:lnTo>
                  <a:pt x="1165" y="491"/>
                </a:lnTo>
                <a:lnTo>
                  <a:pt x="1162" y="491"/>
                </a:lnTo>
                <a:lnTo>
                  <a:pt x="1165" y="491"/>
                </a:lnTo>
                <a:lnTo>
                  <a:pt x="1165" y="489"/>
                </a:lnTo>
                <a:lnTo>
                  <a:pt x="1172" y="486"/>
                </a:lnTo>
                <a:lnTo>
                  <a:pt x="1172" y="484"/>
                </a:lnTo>
                <a:lnTo>
                  <a:pt x="1172" y="484"/>
                </a:lnTo>
                <a:lnTo>
                  <a:pt x="1169" y="484"/>
                </a:lnTo>
                <a:lnTo>
                  <a:pt x="1169" y="484"/>
                </a:lnTo>
                <a:lnTo>
                  <a:pt x="1169" y="482"/>
                </a:lnTo>
                <a:lnTo>
                  <a:pt x="1169" y="482"/>
                </a:lnTo>
                <a:lnTo>
                  <a:pt x="1167" y="482"/>
                </a:lnTo>
                <a:lnTo>
                  <a:pt x="1165" y="482"/>
                </a:lnTo>
                <a:lnTo>
                  <a:pt x="1162" y="484"/>
                </a:lnTo>
                <a:lnTo>
                  <a:pt x="1160" y="484"/>
                </a:lnTo>
                <a:lnTo>
                  <a:pt x="1155" y="486"/>
                </a:lnTo>
                <a:lnTo>
                  <a:pt x="1153" y="486"/>
                </a:lnTo>
                <a:lnTo>
                  <a:pt x="1155" y="486"/>
                </a:lnTo>
                <a:lnTo>
                  <a:pt x="1158" y="484"/>
                </a:lnTo>
                <a:lnTo>
                  <a:pt x="1158" y="484"/>
                </a:lnTo>
                <a:lnTo>
                  <a:pt x="1160" y="482"/>
                </a:lnTo>
                <a:lnTo>
                  <a:pt x="1162" y="479"/>
                </a:lnTo>
                <a:lnTo>
                  <a:pt x="1165" y="479"/>
                </a:lnTo>
                <a:lnTo>
                  <a:pt x="1162" y="477"/>
                </a:lnTo>
                <a:lnTo>
                  <a:pt x="1162" y="475"/>
                </a:lnTo>
                <a:lnTo>
                  <a:pt x="1162" y="475"/>
                </a:lnTo>
                <a:lnTo>
                  <a:pt x="1162" y="475"/>
                </a:lnTo>
                <a:lnTo>
                  <a:pt x="1165" y="472"/>
                </a:lnTo>
                <a:lnTo>
                  <a:pt x="1162" y="472"/>
                </a:lnTo>
                <a:lnTo>
                  <a:pt x="1162" y="472"/>
                </a:lnTo>
                <a:lnTo>
                  <a:pt x="1160" y="475"/>
                </a:lnTo>
                <a:lnTo>
                  <a:pt x="1160" y="472"/>
                </a:lnTo>
                <a:lnTo>
                  <a:pt x="1160" y="472"/>
                </a:lnTo>
                <a:lnTo>
                  <a:pt x="1160" y="470"/>
                </a:lnTo>
                <a:lnTo>
                  <a:pt x="1160" y="470"/>
                </a:lnTo>
                <a:lnTo>
                  <a:pt x="1158" y="470"/>
                </a:lnTo>
                <a:lnTo>
                  <a:pt x="1158" y="470"/>
                </a:lnTo>
                <a:lnTo>
                  <a:pt x="1155" y="470"/>
                </a:lnTo>
                <a:lnTo>
                  <a:pt x="1153" y="470"/>
                </a:lnTo>
                <a:lnTo>
                  <a:pt x="1153" y="470"/>
                </a:lnTo>
                <a:lnTo>
                  <a:pt x="1153" y="470"/>
                </a:lnTo>
                <a:lnTo>
                  <a:pt x="1153" y="470"/>
                </a:lnTo>
                <a:lnTo>
                  <a:pt x="1150" y="467"/>
                </a:lnTo>
                <a:lnTo>
                  <a:pt x="1148" y="467"/>
                </a:lnTo>
                <a:lnTo>
                  <a:pt x="1150" y="467"/>
                </a:lnTo>
                <a:lnTo>
                  <a:pt x="1153" y="467"/>
                </a:lnTo>
                <a:lnTo>
                  <a:pt x="1153" y="467"/>
                </a:lnTo>
                <a:lnTo>
                  <a:pt x="1153" y="463"/>
                </a:lnTo>
                <a:lnTo>
                  <a:pt x="1153" y="463"/>
                </a:lnTo>
                <a:lnTo>
                  <a:pt x="1150" y="463"/>
                </a:lnTo>
                <a:lnTo>
                  <a:pt x="1148" y="463"/>
                </a:lnTo>
                <a:lnTo>
                  <a:pt x="1148" y="463"/>
                </a:lnTo>
                <a:lnTo>
                  <a:pt x="1153" y="460"/>
                </a:lnTo>
                <a:lnTo>
                  <a:pt x="1153" y="460"/>
                </a:lnTo>
                <a:lnTo>
                  <a:pt x="1153" y="460"/>
                </a:lnTo>
                <a:lnTo>
                  <a:pt x="1150" y="460"/>
                </a:lnTo>
                <a:lnTo>
                  <a:pt x="1146" y="460"/>
                </a:lnTo>
                <a:lnTo>
                  <a:pt x="1146" y="458"/>
                </a:lnTo>
                <a:lnTo>
                  <a:pt x="1148" y="458"/>
                </a:lnTo>
                <a:lnTo>
                  <a:pt x="1150" y="458"/>
                </a:lnTo>
                <a:lnTo>
                  <a:pt x="1150" y="458"/>
                </a:lnTo>
                <a:lnTo>
                  <a:pt x="1148" y="456"/>
                </a:lnTo>
                <a:lnTo>
                  <a:pt x="1148" y="456"/>
                </a:lnTo>
                <a:lnTo>
                  <a:pt x="1146" y="456"/>
                </a:lnTo>
                <a:lnTo>
                  <a:pt x="1146" y="456"/>
                </a:lnTo>
                <a:lnTo>
                  <a:pt x="1141" y="453"/>
                </a:lnTo>
                <a:lnTo>
                  <a:pt x="1141" y="453"/>
                </a:lnTo>
                <a:lnTo>
                  <a:pt x="1141" y="451"/>
                </a:lnTo>
                <a:lnTo>
                  <a:pt x="1143" y="451"/>
                </a:lnTo>
                <a:lnTo>
                  <a:pt x="1143" y="451"/>
                </a:lnTo>
                <a:lnTo>
                  <a:pt x="1143" y="453"/>
                </a:lnTo>
                <a:lnTo>
                  <a:pt x="1143" y="453"/>
                </a:lnTo>
                <a:lnTo>
                  <a:pt x="1146" y="453"/>
                </a:lnTo>
                <a:lnTo>
                  <a:pt x="1155" y="456"/>
                </a:lnTo>
                <a:lnTo>
                  <a:pt x="1158" y="456"/>
                </a:lnTo>
                <a:lnTo>
                  <a:pt x="1158" y="453"/>
                </a:lnTo>
                <a:lnTo>
                  <a:pt x="1158" y="451"/>
                </a:lnTo>
                <a:lnTo>
                  <a:pt x="1160" y="451"/>
                </a:lnTo>
                <a:lnTo>
                  <a:pt x="1160" y="449"/>
                </a:lnTo>
                <a:lnTo>
                  <a:pt x="1158" y="444"/>
                </a:lnTo>
                <a:lnTo>
                  <a:pt x="1158" y="444"/>
                </a:lnTo>
                <a:lnTo>
                  <a:pt x="1155" y="444"/>
                </a:lnTo>
                <a:lnTo>
                  <a:pt x="1155" y="444"/>
                </a:lnTo>
                <a:lnTo>
                  <a:pt x="1153" y="444"/>
                </a:lnTo>
                <a:lnTo>
                  <a:pt x="1153" y="444"/>
                </a:lnTo>
                <a:lnTo>
                  <a:pt x="1155" y="444"/>
                </a:lnTo>
                <a:lnTo>
                  <a:pt x="1155" y="441"/>
                </a:lnTo>
                <a:lnTo>
                  <a:pt x="1158" y="441"/>
                </a:lnTo>
                <a:lnTo>
                  <a:pt x="1158" y="441"/>
                </a:lnTo>
                <a:lnTo>
                  <a:pt x="1155" y="439"/>
                </a:lnTo>
                <a:lnTo>
                  <a:pt x="1153" y="439"/>
                </a:lnTo>
                <a:lnTo>
                  <a:pt x="1153" y="439"/>
                </a:lnTo>
                <a:lnTo>
                  <a:pt x="1150" y="439"/>
                </a:lnTo>
                <a:lnTo>
                  <a:pt x="1148" y="439"/>
                </a:lnTo>
                <a:lnTo>
                  <a:pt x="1148" y="439"/>
                </a:lnTo>
                <a:lnTo>
                  <a:pt x="1148" y="439"/>
                </a:lnTo>
                <a:lnTo>
                  <a:pt x="1150" y="439"/>
                </a:lnTo>
                <a:lnTo>
                  <a:pt x="1150" y="439"/>
                </a:lnTo>
                <a:lnTo>
                  <a:pt x="1153" y="437"/>
                </a:lnTo>
                <a:lnTo>
                  <a:pt x="1153" y="437"/>
                </a:lnTo>
                <a:lnTo>
                  <a:pt x="1155" y="437"/>
                </a:lnTo>
                <a:lnTo>
                  <a:pt x="1158" y="437"/>
                </a:lnTo>
                <a:lnTo>
                  <a:pt x="1158" y="434"/>
                </a:lnTo>
                <a:lnTo>
                  <a:pt x="1158" y="432"/>
                </a:lnTo>
                <a:lnTo>
                  <a:pt x="1160" y="432"/>
                </a:lnTo>
                <a:lnTo>
                  <a:pt x="1160" y="432"/>
                </a:lnTo>
                <a:lnTo>
                  <a:pt x="1160" y="432"/>
                </a:lnTo>
                <a:lnTo>
                  <a:pt x="1160" y="430"/>
                </a:lnTo>
                <a:lnTo>
                  <a:pt x="1158" y="430"/>
                </a:lnTo>
                <a:lnTo>
                  <a:pt x="1158" y="430"/>
                </a:lnTo>
                <a:lnTo>
                  <a:pt x="1155" y="430"/>
                </a:lnTo>
                <a:lnTo>
                  <a:pt x="1155" y="425"/>
                </a:lnTo>
                <a:lnTo>
                  <a:pt x="1153" y="425"/>
                </a:lnTo>
                <a:lnTo>
                  <a:pt x="1150" y="425"/>
                </a:lnTo>
                <a:lnTo>
                  <a:pt x="1146" y="427"/>
                </a:lnTo>
                <a:lnTo>
                  <a:pt x="1141" y="430"/>
                </a:lnTo>
                <a:lnTo>
                  <a:pt x="1141" y="427"/>
                </a:lnTo>
                <a:lnTo>
                  <a:pt x="1143" y="427"/>
                </a:lnTo>
                <a:lnTo>
                  <a:pt x="1146" y="427"/>
                </a:lnTo>
                <a:lnTo>
                  <a:pt x="1150" y="425"/>
                </a:lnTo>
                <a:lnTo>
                  <a:pt x="1153" y="423"/>
                </a:lnTo>
                <a:lnTo>
                  <a:pt x="1155" y="420"/>
                </a:lnTo>
                <a:lnTo>
                  <a:pt x="1155" y="418"/>
                </a:lnTo>
                <a:lnTo>
                  <a:pt x="1155" y="418"/>
                </a:lnTo>
                <a:lnTo>
                  <a:pt x="1153" y="420"/>
                </a:lnTo>
                <a:lnTo>
                  <a:pt x="1148" y="420"/>
                </a:lnTo>
                <a:lnTo>
                  <a:pt x="1148" y="420"/>
                </a:lnTo>
                <a:lnTo>
                  <a:pt x="1148" y="420"/>
                </a:lnTo>
                <a:lnTo>
                  <a:pt x="1148" y="420"/>
                </a:lnTo>
                <a:lnTo>
                  <a:pt x="1146" y="420"/>
                </a:lnTo>
                <a:lnTo>
                  <a:pt x="1146" y="420"/>
                </a:lnTo>
                <a:lnTo>
                  <a:pt x="1141" y="423"/>
                </a:lnTo>
                <a:lnTo>
                  <a:pt x="1141" y="423"/>
                </a:lnTo>
                <a:lnTo>
                  <a:pt x="1143" y="420"/>
                </a:lnTo>
                <a:lnTo>
                  <a:pt x="1143" y="420"/>
                </a:lnTo>
                <a:lnTo>
                  <a:pt x="1148" y="418"/>
                </a:lnTo>
                <a:lnTo>
                  <a:pt x="1150" y="418"/>
                </a:lnTo>
                <a:lnTo>
                  <a:pt x="1155" y="415"/>
                </a:lnTo>
                <a:lnTo>
                  <a:pt x="1155" y="413"/>
                </a:lnTo>
                <a:lnTo>
                  <a:pt x="1153" y="411"/>
                </a:lnTo>
                <a:lnTo>
                  <a:pt x="1153" y="411"/>
                </a:lnTo>
                <a:lnTo>
                  <a:pt x="1150" y="411"/>
                </a:lnTo>
                <a:lnTo>
                  <a:pt x="1150" y="411"/>
                </a:lnTo>
                <a:lnTo>
                  <a:pt x="1150" y="411"/>
                </a:lnTo>
                <a:lnTo>
                  <a:pt x="1150" y="411"/>
                </a:lnTo>
                <a:lnTo>
                  <a:pt x="1150" y="408"/>
                </a:lnTo>
                <a:lnTo>
                  <a:pt x="1150" y="408"/>
                </a:lnTo>
                <a:lnTo>
                  <a:pt x="1150" y="408"/>
                </a:lnTo>
                <a:lnTo>
                  <a:pt x="1153" y="408"/>
                </a:lnTo>
                <a:lnTo>
                  <a:pt x="1153" y="408"/>
                </a:lnTo>
                <a:lnTo>
                  <a:pt x="1150" y="408"/>
                </a:lnTo>
                <a:lnTo>
                  <a:pt x="1150" y="408"/>
                </a:lnTo>
                <a:lnTo>
                  <a:pt x="1148" y="408"/>
                </a:lnTo>
                <a:lnTo>
                  <a:pt x="1143" y="408"/>
                </a:lnTo>
                <a:lnTo>
                  <a:pt x="1141" y="408"/>
                </a:lnTo>
                <a:lnTo>
                  <a:pt x="1141" y="408"/>
                </a:lnTo>
                <a:lnTo>
                  <a:pt x="1143" y="408"/>
                </a:lnTo>
                <a:lnTo>
                  <a:pt x="1146" y="408"/>
                </a:lnTo>
                <a:lnTo>
                  <a:pt x="1146" y="408"/>
                </a:lnTo>
                <a:lnTo>
                  <a:pt x="1148" y="406"/>
                </a:lnTo>
                <a:lnTo>
                  <a:pt x="1150" y="406"/>
                </a:lnTo>
                <a:lnTo>
                  <a:pt x="1150" y="404"/>
                </a:lnTo>
                <a:lnTo>
                  <a:pt x="1150" y="401"/>
                </a:lnTo>
                <a:lnTo>
                  <a:pt x="1148" y="404"/>
                </a:lnTo>
                <a:lnTo>
                  <a:pt x="1146" y="404"/>
                </a:lnTo>
                <a:lnTo>
                  <a:pt x="1148" y="404"/>
                </a:lnTo>
                <a:lnTo>
                  <a:pt x="1148" y="401"/>
                </a:lnTo>
                <a:lnTo>
                  <a:pt x="1146" y="401"/>
                </a:lnTo>
                <a:lnTo>
                  <a:pt x="1146" y="401"/>
                </a:lnTo>
                <a:lnTo>
                  <a:pt x="1148" y="401"/>
                </a:lnTo>
                <a:lnTo>
                  <a:pt x="1150" y="399"/>
                </a:lnTo>
                <a:lnTo>
                  <a:pt x="1148" y="399"/>
                </a:lnTo>
                <a:lnTo>
                  <a:pt x="1148" y="397"/>
                </a:lnTo>
                <a:lnTo>
                  <a:pt x="1148" y="397"/>
                </a:lnTo>
                <a:lnTo>
                  <a:pt x="1148" y="394"/>
                </a:lnTo>
                <a:lnTo>
                  <a:pt x="1148" y="394"/>
                </a:lnTo>
                <a:lnTo>
                  <a:pt x="1146" y="394"/>
                </a:lnTo>
                <a:lnTo>
                  <a:pt x="1146" y="394"/>
                </a:lnTo>
                <a:lnTo>
                  <a:pt x="1146" y="392"/>
                </a:lnTo>
                <a:lnTo>
                  <a:pt x="1148" y="389"/>
                </a:lnTo>
                <a:lnTo>
                  <a:pt x="1148" y="389"/>
                </a:lnTo>
                <a:lnTo>
                  <a:pt x="1146" y="389"/>
                </a:lnTo>
                <a:lnTo>
                  <a:pt x="1143" y="389"/>
                </a:lnTo>
                <a:lnTo>
                  <a:pt x="1141" y="389"/>
                </a:lnTo>
                <a:lnTo>
                  <a:pt x="1139" y="389"/>
                </a:lnTo>
                <a:lnTo>
                  <a:pt x="1141" y="389"/>
                </a:lnTo>
                <a:lnTo>
                  <a:pt x="1143" y="387"/>
                </a:lnTo>
                <a:lnTo>
                  <a:pt x="1146" y="387"/>
                </a:lnTo>
                <a:lnTo>
                  <a:pt x="1146" y="385"/>
                </a:lnTo>
                <a:lnTo>
                  <a:pt x="1146" y="385"/>
                </a:lnTo>
                <a:lnTo>
                  <a:pt x="1143" y="382"/>
                </a:lnTo>
                <a:lnTo>
                  <a:pt x="1143" y="382"/>
                </a:lnTo>
                <a:lnTo>
                  <a:pt x="1141" y="385"/>
                </a:lnTo>
                <a:lnTo>
                  <a:pt x="1141" y="385"/>
                </a:lnTo>
                <a:lnTo>
                  <a:pt x="1139" y="385"/>
                </a:lnTo>
                <a:lnTo>
                  <a:pt x="1136" y="389"/>
                </a:lnTo>
                <a:lnTo>
                  <a:pt x="1134" y="389"/>
                </a:lnTo>
                <a:lnTo>
                  <a:pt x="1132" y="392"/>
                </a:lnTo>
                <a:lnTo>
                  <a:pt x="1132" y="392"/>
                </a:lnTo>
                <a:lnTo>
                  <a:pt x="1132" y="392"/>
                </a:lnTo>
                <a:lnTo>
                  <a:pt x="1132" y="394"/>
                </a:lnTo>
                <a:lnTo>
                  <a:pt x="1134" y="394"/>
                </a:lnTo>
                <a:lnTo>
                  <a:pt x="1132" y="394"/>
                </a:lnTo>
                <a:lnTo>
                  <a:pt x="1132" y="394"/>
                </a:lnTo>
                <a:lnTo>
                  <a:pt x="1129" y="394"/>
                </a:lnTo>
                <a:lnTo>
                  <a:pt x="1129" y="394"/>
                </a:lnTo>
                <a:lnTo>
                  <a:pt x="1127" y="394"/>
                </a:lnTo>
                <a:lnTo>
                  <a:pt x="1127" y="394"/>
                </a:lnTo>
                <a:lnTo>
                  <a:pt x="1124" y="397"/>
                </a:lnTo>
                <a:lnTo>
                  <a:pt x="1124" y="397"/>
                </a:lnTo>
                <a:lnTo>
                  <a:pt x="1124" y="397"/>
                </a:lnTo>
                <a:lnTo>
                  <a:pt x="1124" y="399"/>
                </a:lnTo>
                <a:lnTo>
                  <a:pt x="1127" y="399"/>
                </a:lnTo>
                <a:lnTo>
                  <a:pt x="1127" y="399"/>
                </a:lnTo>
                <a:lnTo>
                  <a:pt x="1127" y="401"/>
                </a:lnTo>
                <a:lnTo>
                  <a:pt x="1129" y="401"/>
                </a:lnTo>
                <a:lnTo>
                  <a:pt x="1129" y="401"/>
                </a:lnTo>
                <a:lnTo>
                  <a:pt x="1129" y="401"/>
                </a:lnTo>
                <a:lnTo>
                  <a:pt x="1127" y="399"/>
                </a:lnTo>
                <a:lnTo>
                  <a:pt x="1124" y="399"/>
                </a:lnTo>
                <a:lnTo>
                  <a:pt x="1124" y="399"/>
                </a:lnTo>
                <a:lnTo>
                  <a:pt x="1122" y="401"/>
                </a:lnTo>
                <a:lnTo>
                  <a:pt x="1122" y="404"/>
                </a:lnTo>
                <a:lnTo>
                  <a:pt x="1122" y="404"/>
                </a:lnTo>
                <a:lnTo>
                  <a:pt x="1122" y="401"/>
                </a:lnTo>
                <a:lnTo>
                  <a:pt x="1120" y="404"/>
                </a:lnTo>
                <a:lnTo>
                  <a:pt x="1120" y="404"/>
                </a:lnTo>
                <a:lnTo>
                  <a:pt x="1120" y="406"/>
                </a:lnTo>
                <a:lnTo>
                  <a:pt x="1117" y="404"/>
                </a:lnTo>
                <a:lnTo>
                  <a:pt x="1117" y="404"/>
                </a:lnTo>
                <a:lnTo>
                  <a:pt x="1117" y="406"/>
                </a:lnTo>
                <a:lnTo>
                  <a:pt x="1117" y="406"/>
                </a:lnTo>
                <a:lnTo>
                  <a:pt x="1117" y="406"/>
                </a:lnTo>
                <a:lnTo>
                  <a:pt x="1117" y="406"/>
                </a:lnTo>
                <a:lnTo>
                  <a:pt x="1120" y="408"/>
                </a:lnTo>
                <a:lnTo>
                  <a:pt x="1120" y="408"/>
                </a:lnTo>
                <a:lnTo>
                  <a:pt x="1120" y="408"/>
                </a:lnTo>
                <a:lnTo>
                  <a:pt x="1117" y="408"/>
                </a:lnTo>
                <a:lnTo>
                  <a:pt x="1117" y="408"/>
                </a:lnTo>
                <a:lnTo>
                  <a:pt x="1115" y="408"/>
                </a:lnTo>
                <a:lnTo>
                  <a:pt x="1115" y="408"/>
                </a:lnTo>
                <a:lnTo>
                  <a:pt x="1115" y="408"/>
                </a:lnTo>
                <a:lnTo>
                  <a:pt x="1115" y="411"/>
                </a:lnTo>
                <a:lnTo>
                  <a:pt x="1113" y="408"/>
                </a:lnTo>
                <a:lnTo>
                  <a:pt x="1113" y="408"/>
                </a:lnTo>
                <a:lnTo>
                  <a:pt x="1110" y="411"/>
                </a:lnTo>
                <a:lnTo>
                  <a:pt x="1110" y="411"/>
                </a:lnTo>
                <a:lnTo>
                  <a:pt x="1110" y="411"/>
                </a:lnTo>
                <a:lnTo>
                  <a:pt x="1110" y="413"/>
                </a:lnTo>
                <a:lnTo>
                  <a:pt x="1110" y="413"/>
                </a:lnTo>
                <a:lnTo>
                  <a:pt x="1108" y="413"/>
                </a:lnTo>
                <a:lnTo>
                  <a:pt x="1108" y="413"/>
                </a:lnTo>
                <a:lnTo>
                  <a:pt x="1108" y="413"/>
                </a:lnTo>
                <a:lnTo>
                  <a:pt x="1108" y="415"/>
                </a:lnTo>
                <a:lnTo>
                  <a:pt x="1108" y="418"/>
                </a:lnTo>
                <a:lnTo>
                  <a:pt x="1108" y="418"/>
                </a:lnTo>
                <a:lnTo>
                  <a:pt x="1106" y="418"/>
                </a:lnTo>
                <a:lnTo>
                  <a:pt x="1103" y="420"/>
                </a:lnTo>
                <a:lnTo>
                  <a:pt x="1103" y="420"/>
                </a:lnTo>
                <a:lnTo>
                  <a:pt x="1106" y="418"/>
                </a:lnTo>
                <a:lnTo>
                  <a:pt x="1106" y="418"/>
                </a:lnTo>
                <a:lnTo>
                  <a:pt x="1106" y="415"/>
                </a:lnTo>
                <a:lnTo>
                  <a:pt x="1106" y="415"/>
                </a:lnTo>
                <a:lnTo>
                  <a:pt x="1106" y="413"/>
                </a:lnTo>
                <a:lnTo>
                  <a:pt x="1103" y="413"/>
                </a:lnTo>
                <a:lnTo>
                  <a:pt x="1103" y="413"/>
                </a:lnTo>
                <a:lnTo>
                  <a:pt x="1101" y="415"/>
                </a:lnTo>
                <a:lnTo>
                  <a:pt x="1098" y="415"/>
                </a:lnTo>
                <a:lnTo>
                  <a:pt x="1098" y="415"/>
                </a:lnTo>
                <a:lnTo>
                  <a:pt x="1096" y="418"/>
                </a:lnTo>
                <a:lnTo>
                  <a:pt x="1094" y="420"/>
                </a:lnTo>
                <a:lnTo>
                  <a:pt x="1091" y="420"/>
                </a:lnTo>
                <a:lnTo>
                  <a:pt x="1089" y="420"/>
                </a:lnTo>
                <a:lnTo>
                  <a:pt x="1087" y="423"/>
                </a:lnTo>
                <a:lnTo>
                  <a:pt x="1082" y="423"/>
                </a:lnTo>
                <a:lnTo>
                  <a:pt x="1077" y="425"/>
                </a:lnTo>
                <a:lnTo>
                  <a:pt x="1077" y="425"/>
                </a:lnTo>
                <a:lnTo>
                  <a:pt x="1077" y="425"/>
                </a:lnTo>
                <a:lnTo>
                  <a:pt x="1075" y="427"/>
                </a:lnTo>
                <a:lnTo>
                  <a:pt x="1075" y="430"/>
                </a:lnTo>
                <a:lnTo>
                  <a:pt x="1075" y="427"/>
                </a:lnTo>
                <a:lnTo>
                  <a:pt x="1075" y="427"/>
                </a:lnTo>
                <a:lnTo>
                  <a:pt x="1075" y="425"/>
                </a:lnTo>
                <a:lnTo>
                  <a:pt x="1077" y="425"/>
                </a:lnTo>
                <a:lnTo>
                  <a:pt x="1077" y="420"/>
                </a:lnTo>
                <a:lnTo>
                  <a:pt x="1077" y="420"/>
                </a:lnTo>
                <a:lnTo>
                  <a:pt x="1077" y="423"/>
                </a:lnTo>
                <a:lnTo>
                  <a:pt x="1075" y="423"/>
                </a:lnTo>
                <a:lnTo>
                  <a:pt x="1075" y="423"/>
                </a:lnTo>
                <a:lnTo>
                  <a:pt x="1070" y="425"/>
                </a:lnTo>
                <a:lnTo>
                  <a:pt x="1070" y="425"/>
                </a:lnTo>
                <a:lnTo>
                  <a:pt x="1075" y="423"/>
                </a:lnTo>
                <a:lnTo>
                  <a:pt x="1075" y="423"/>
                </a:lnTo>
                <a:lnTo>
                  <a:pt x="1075" y="423"/>
                </a:lnTo>
                <a:lnTo>
                  <a:pt x="1075" y="420"/>
                </a:lnTo>
                <a:lnTo>
                  <a:pt x="1075" y="420"/>
                </a:lnTo>
                <a:lnTo>
                  <a:pt x="1073" y="420"/>
                </a:lnTo>
                <a:lnTo>
                  <a:pt x="1070" y="420"/>
                </a:lnTo>
                <a:lnTo>
                  <a:pt x="1068" y="425"/>
                </a:lnTo>
                <a:lnTo>
                  <a:pt x="1065" y="427"/>
                </a:lnTo>
                <a:lnTo>
                  <a:pt x="1063" y="427"/>
                </a:lnTo>
                <a:lnTo>
                  <a:pt x="1063" y="427"/>
                </a:lnTo>
                <a:lnTo>
                  <a:pt x="1058" y="430"/>
                </a:lnTo>
                <a:lnTo>
                  <a:pt x="1054" y="430"/>
                </a:lnTo>
                <a:lnTo>
                  <a:pt x="1054" y="430"/>
                </a:lnTo>
                <a:lnTo>
                  <a:pt x="1056" y="430"/>
                </a:lnTo>
                <a:lnTo>
                  <a:pt x="1056" y="430"/>
                </a:lnTo>
                <a:lnTo>
                  <a:pt x="1061" y="427"/>
                </a:lnTo>
                <a:lnTo>
                  <a:pt x="1063" y="427"/>
                </a:lnTo>
                <a:lnTo>
                  <a:pt x="1065" y="425"/>
                </a:lnTo>
                <a:lnTo>
                  <a:pt x="1068" y="425"/>
                </a:lnTo>
                <a:lnTo>
                  <a:pt x="1070" y="420"/>
                </a:lnTo>
                <a:lnTo>
                  <a:pt x="1070" y="420"/>
                </a:lnTo>
                <a:lnTo>
                  <a:pt x="1073" y="418"/>
                </a:lnTo>
                <a:lnTo>
                  <a:pt x="1073" y="418"/>
                </a:lnTo>
                <a:lnTo>
                  <a:pt x="1070" y="418"/>
                </a:lnTo>
                <a:lnTo>
                  <a:pt x="1073" y="413"/>
                </a:lnTo>
                <a:lnTo>
                  <a:pt x="1073" y="413"/>
                </a:lnTo>
                <a:lnTo>
                  <a:pt x="1070" y="413"/>
                </a:lnTo>
                <a:lnTo>
                  <a:pt x="1070" y="411"/>
                </a:lnTo>
                <a:lnTo>
                  <a:pt x="1070" y="411"/>
                </a:lnTo>
                <a:lnTo>
                  <a:pt x="1068" y="411"/>
                </a:lnTo>
                <a:lnTo>
                  <a:pt x="1065" y="411"/>
                </a:lnTo>
                <a:lnTo>
                  <a:pt x="1063" y="411"/>
                </a:lnTo>
                <a:lnTo>
                  <a:pt x="1061" y="411"/>
                </a:lnTo>
                <a:lnTo>
                  <a:pt x="1061" y="411"/>
                </a:lnTo>
                <a:lnTo>
                  <a:pt x="1058" y="413"/>
                </a:lnTo>
                <a:lnTo>
                  <a:pt x="1054" y="415"/>
                </a:lnTo>
                <a:lnTo>
                  <a:pt x="1049" y="415"/>
                </a:lnTo>
                <a:lnTo>
                  <a:pt x="1049" y="415"/>
                </a:lnTo>
                <a:lnTo>
                  <a:pt x="1047" y="413"/>
                </a:lnTo>
                <a:lnTo>
                  <a:pt x="1044" y="413"/>
                </a:lnTo>
                <a:lnTo>
                  <a:pt x="1047" y="413"/>
                </a:lnTo>
                <a:lnTo>
                  <a:pt x="1049" y="413"/>
                </a:lnTo>
                <a:lnTo>
                  <a:pt x="1051" y="411"/>
                </a:lnTo>
                <a:lnTo>
                  <a:pt x="1051" y="411"/>
                </a:lnTo>
                <a:lnTo>
                  <a:pt x="1051" y="411"/>
                </a:lnTo>
                <a:lnTo>
                  <a:pt x="1051" y="411"/>
                </a:lnTo>
                <a:lnTo>
                  <a:pt x="1054" y="411"/>
                </a:lnTo>
                <a:lnTo>
                  <a:pt x="1054" y="411"/>
                </a:lnTo>
                <a:lnTo>
                  <a:pt x="1054" y="411"/>
                </a:lnTo>
                <a:lnTo>
                  <a:pt x="1054" y="413"/>
                </a:lnTo>
                <a:lnTo>
                  <a:pt x="1054" y="413"/>
                </a:lnTo>
                <a:lnTo>
                  <a:pt x="1054" y="413"/>
                </a:lnTo>
                <a:lnTo>
                  <a:pt x="1056" y="411"/>
                </a:lnTo>
                <a:lnTo>
                  <a:pt x="1056" y="411"/>
                </a:lnTo>
                <a:lnTo>
                  <a:pt x="1058" y="408"/>
                </a:lnTo>
                <a:lnTo>
                  <a:pt x="1058" y="408"/>
                </a:lnTo>
                <a:lnTo>
                  <a:pt x="1061" y="408"/>
                </a:lnTo>
                <a:lnTo>
                  <a:pt x="1061" y="408"/>
                </a:lnTo>
                <a:lnTo>
                  <a:pt x="1061" y="406"/>
                </a:lnTo>
                <a:lnTo>
                  <a:pt x="1061" y="406"/>
                </a:lnTo>
                <a:lnTo>
                  <a:pt x="1063" y="404"/>
                </a:lnTo>
                <a:lnTo>
                  <a:pt x="1063" y="404"/>
                </a:lnTo>
                <a:lnTo>
                  <a:pt x="1063" y="404"/>
                </a:lnTo>
                <a:lnTo>
                  <a:pt x="1058" y="401"/>
                </a:lnTo>
                <a:lnTo>
                  <a:pt x="1058" y="401"/>
                </a:lnTo>
                <a:lnTo>
                  <a:pt x="1061" y="399"/>
                </a:lnTo>
                <a:lnTo>
                  <a:pt x="1061" y="399"/>
                </a:lnTo>
                <a:lnTo>
                  <a:pt x="1063" y="397"/>
                </a:lnTo>
                <a:lnTo>
                  <a:pt x="1065" y="397"/>
                </a:lnTo>
                <a:lnTo>
                  <a:pt x="1065" y="394"/>
                </a:lnTo>
                <a:lnTo>
                  <a:pt x="1065" y="394"/>
                </a:lnTo>
                <a:lnTo>
                  <a:pt x="1065" y="392"/>
                </a:lnTo>
                <a:lnTo>
                  <a:pt x="1065" y="392"/>
                </a:lnTo>
                <a:lnTo>
                  <a:pt x="1063" y="392"/>
                </a:lnTo>
                <a:lnTo>
                  <a:pt x="1056" y="389"/>
                </a:lnTo>
                <a:lnTo>
                  <a:pt x="1054" y="389"/>
                </a:lnTo>
                <a:lnTo>
                  <a:pt x="1051" y="389"/>
                </a:lnTo>
                <a:lnTo>
                  <a:pt x="1051" y="389"/>
                </a:lnTo>
                <a:lnTo>
                  <a:pt x="1054" y="389"/>
                </a:lnTo>
                <a:lnTo>
                  <a:pt x="1063" y="389"/>
                </a:lnTo>
                <a:lnTo>
                  <a:pt x="1065" y="389"/>
                </a:lnTo>
                <a:lnTo>
                  <a:pt x="1068" y="387"/>
                </a:lnTo>
                <a:lnTo>
                  <a:pt x="1068" y="387"/>
                </a:lnTo>
                <a:lnTo>
                  <a:pt x="1068" y="387"/>
                </a:lnTo>
                <a:lnTo>
                  <a:pt x="1070" y="385"/>
                </a:lnTo>
                <a:lnTo>
                  <a:pt x="1070" y="385"/>
                </a:lnTo>
                <a:lnTo>
                  <a:pt x="1070" y="385"/>
                </a:lnTo>
                <a:lnTo>
                  <a:pt x="1070" y="382"/>
                </a:lnTo>
                <a:lnTo>
                  <a:pt x="1070" y="382"/>
                </a:lnTo>
                <a:lnTo>
                  <a:pt x="1070" y="382"/>
                </a:lnTo>
                <a:lnTo>
                  <a:pt x="1070" y="380"/>
                </a:lnTo>
                <a:lnTo>
                  <a:pt x="1073" y="378"/>
                </a:lnTo>
                <a:lnTo>
                  <a:pt x="1075" y="375"/>
                </a:lnTo>
                <a:lnTo>
                  <a:pt x="1077" y="375"/>
                </a:lnTo>
                <a:lnTo>
                  <a:pt x="1077" y="375"/>
                </a:lnTo>
                <a:lnTo>
                  <a:pt x="1080" y="373"/>
                </a:lnTo>
                <a:lnTo>
                  <a:pt x="1080" y="373"/>
                </a:lnTo>
                <a:lnTo>
                  <a:pt x="1080" y="373"/>
                </a:lnTo>
                <a:lnTo>
                  <a:pt x="1082" y="373"/>
                </a:lnTo>
                <a:lnTo>
                  <a:pt x="1082" y="371"/>
                </a:lnTo>
                <a:lnTo>
                  <a:pt x="1082" y="371"/>
                </a:lnTo>
                <a:lnTo>
                  <a:pt x="1080" y="368"/>
                </a:lnTo>
                <a:lnTo>
                  <a:pt x="1080" y="371"/>
                </a:lnTo>
                <a:lnTo>
                  <a:pt x="1080" y="371"/>
                </a:lnTo>
                <a:lnTo>
                  <a:pt x="1077" y="371"/>
                </a:lnTo>
                <a:lnTo>
                  <a:pt x="1077" y="373"/>
                </a:lnTo>
                <a:lnTo>
                  <a:pt x="1075" y="373"/>
                </a:lnTo>
                <a:lnTo>
                  <a:pt x="1073" y="373"/>
                </a:lnTo>
                <a:lnTo>
                  <a:pt x="1073" y="373"/>
                </a:lnTo>
                <a:lnTo>
                  <a:pt x="1070" y="373"/>
                </a:lnTo>
                <a:lnTo>
                  <a:pt x="1070" y="373"/>
                </a:lnTo>
                <a:lnTo>
                  <a:pt x="1070" y="371"/>
                </a:lnTo>
                <a:lnTo>
                  <a:pt x="1070" y="371"/>
                </a:lnTo>
                <a:lnTo>
                  <a:pt x="1070" y="371"/>
                </a:lnTo>
                <a:lnTo>
                  <a:pt x="1070" y="368"/>
                </a:lnTo>
                <a:lnTo>
                  <a:pt x="1068" y="368"/>
                </a:lnTo>
                <a:lnTo>
                  <a:pt x="1065" y="371"/>
                </a:lnTo>
                <a:lnTo>
                  <a:pt x="1063" y="371"/>
                </a:lnTo>
                <a:lnTo>
                  <a:pt x="1058" y="368"/>
                </a:lnTo>
                <a:lnTo>
                  <a:pt x="1058" y="368"/>
                </a:lnTo>
                <a:lnTo>
                  <a:pt x="1056" y="368"/>
                </a:lnTo>
                <a:lnTo>
                  <a:pt x="1054" y="368"/>
                </a:lnTo>
                <a:lnTo>
                  <a:pt x="1054" y="366"/>
                </a:lnTo>
                <a:lnTo>
                  <a:pt x="1051" y="363"/>
                </a:lnTo>
                <a:lnTo>
                  <a:pt x="1051" y="363"/>
                </a:lnTo>
                <a:lnTo>
                  <a:pt x="1054" y="363"/>
                </a:lnTo>
                <a:lnTo>
                  <a:pt x="1054" y="363"/>
                </a:lnTo>
                <a:lnTo>
                  <a:pt x="1051" y="363"/>
                </a:lnTo>
                <a:lnTo>
                  <a:pt x="1051" y="361"/>
                </a:lnTo>
                <a:lnTo>
                  <a:pt x="1051" y="361"/>
                </a:lnTo>
                <a:lnTo>
                  <a:pt x="1054" y="361"/>
                </a:lnTo>
                <a:lnTo>
                  <a:pt x="1056" y="359"/>
                </a:lnTo>
                <a:lnTo>
                  <a:pt x="1056" y="359"/>
                </a:lnTo>
                <a:lnTo>
                  <a:pt x="1056" y="359"/>
                </a:lnTo>
                <a:lnTo>
                  <a:pt x="1056" y="359"/>
                </a:lnTo>
                <a:lnTo>
                  <a:pt x="1054" y="356"/>
                </a:lnTo>
                <a:lnTo>
                  <a:pt x="1054" y="356"/>
                </a:lnTo>
                <a:lnTo>
                  <a:pt x="1051" y="359"/>
                </a:lnTo>
                <a:lnTo>
                  <a:pt x="1051" y="359"/>
                </a:lnTo>
                <a:lnTo>
                  <a:pt x="1047" y="359"/>
                </a:lnTo>
                <a:lnTo>
                  <a:pt x="1047" y="359"/>
                </a:lnTo>
                <a:lnTo>
                  <a:pt x="1051" y="359"/>
                </a:lnTo>
                <a:lnTo>
                  <a:pt x="1051" y="359"/>
                </a:lnTo>
                <a:lnTo>
                  <a:pt x="1051" y="356"/>
                </a:lnTo>
                <a:lnTo>
                  <a:pt x="1051" y="356"/>
                </a:lnTo>
                <a:lnTo>
                  <a:pt x="1051" y="356"/>
                </a:lnTo>
                <a:lnTo>
                  <a:pt x="1051" y="354"/>
                </a:lnTo>
                <a:lnTo>
                  <a:pt x="1051" y="354"/>
                </a:lnTo>
                <a:lnTo>
                  <a:pt x="1049" y="354"/>
                </a:lnTo>
                <a:lnTo>
                  <a:pt x="1047" y="352"/>
                </a:lnTo>
                <a:lnTo>
                  <a:pt x="1047" y="354"/>
                </a:lnTo>
                <a:lnTo>
                  <a:pt x="1044" y="354"/>
                </a:lnTo>
                <a:lnTo>
                  <a:pt x="1044" y="354"/>
                </a:lnTo>
                <a:lnTo>
                  <a:pt x="1042" y="354"/>
                </a:lnTo>
                <a:lnTo>
                  <a:pt x="1044" y="352"/>
                </a:lnTo>
                <a:lnTo>
                  <a:pt x="1047" y="352"/>
                </a:lnTo>
                <a:lnTo>
                  <a:pt x="1047" y="349"/>
                </a:lnTo>
                <a:lnTo>
                  <a:pt x="1047" y="349"/>
                </a:lnTo>
                <a:lnTo>
                  <a:pt x="1047" y="349"/>
                </a:lnTo>
                <a:lnTo>
                  <a:pt x="1047" y="349"/>
                </a:lnTo>
                <a:lnTo>
                  <a:pt x="1047" y="349"/>
                </a:lnTo>
                <a:lnTo>
                  <a:pt x="1044" y="349"/>
                </a:lnTo>
                <a:lnTo>
                  <a:pt x="1044" y="347"/>
                </a:lnTo>
                <a:lnTo>
                  <a:pt x="1042" y="347"/>
                </a:lnTo>
                <a:lnTo>
                  <a:pt x="1042" y="347"/>
                </a:lnTo>
                <a:lnTo>
                  <a:pt x="1039" y="345"/>
                </a:lnTo>
                <a:lnTo>
                  <a:pt x="1039" y="345"/>
                </a:lnTo>
                <a:lnTo>
                  <a:pt x="1037" y="342"/>
                </a:lnTo>
                <a:lnTo>
                  <a:pt x="1037" y="342"/>
                </a:lnTo>
                <a:lnTo>
                  <a:pt x="1035" y="342"/>
                </a:lnTo>
                <a:lnTo>
                  <a:pt x="1032" y="342"/>
                </a:lnTo>
                <a:lnTo>
                  <a:pt x="1030" y="345"/>
                </a:lnTo>
                <a:lnTo>
                  <a:pt x="1028" y="345"/>
                </a:lnTo>
                <a:lnTo>
                  <a:pt x="1023" y="347"/>
                </a:lnTo>
                <a:lnTo>
                  <a:pt x="1021" y="347"/>
                </a:lnTo>
                <a:lnTo>
                  <a:pt x="1018" y="347"/>
                </a:lnTo>
                <a:lnTo>
                  <a:pt x="1018" y="349"/>
                </a:lnTo>
                <a:lnTo>
                  <a:pt x="1018" y="349"/>
                </a:lnTo>
                <a:lnTo>
                  <a:pt x="1016" y="347"/>
                </a:lnTo>
                <a:lnTo>
                  <a:pt x="1016" y="347"/>
                </a:lnTo>
                <a:lnTo>
                  <a:pt x="1013" y="347"/>
                </a:lnTo>
                <a:lnTo>
                  <a:pt x="1011" y="345"/>
                </a:lnTo>
                <a:lnTo>
                  <a:pt x="1009" y="345"/>
                </a:lnTo>
                <a:lnTo>
                  <a:pt x="1009" y="347"/>
                </a:lnTo>
                <a:lnTo>
                  <a:pt x="1002" y="347"/>
                </a:lnTo>
                <a:lnTo>
                  <a:pt x="1002" y="347"/>
                </a:lnTo>
                <a:lnTo>
                  <a:pt x="1004" y="347"/>
                </a:lnTo>
                <a:lnTo>
                  <a:pt x="1004" y="345"/>
                </a:lnTo>
                <a:lnTo>
                  <a:pt x="995" y="342"/>
                </a:lnTo>
                <a:lnTo>
                  <a:pt x="992" y="342"/>
                </a:lnTo>
                <a:lnTo>
                  <a:pt x="987" y="340"/>
                </a:lnTo>
                <a:lnTo>
                  <a:pt x="985" y="340"/>
                </a:lnTo>
                <a:lnTo>
                  <a:pt x="980" y="342"/>
                </a:lnTo>
                <a:lnTo>
                  <a:pt x="976" y="342"/>
                </a:lnTo>
                <a:lnTo>
                  <a:pt x="971" y="345"/>
                </a:lnTo>
                <a:lnTo>
                  <a:pt x="971" y="345"/>
                </a:lnTo>
                <a:lnTo>
                  <a:pt x="969" y="347"/>
                </a:lnTo>
                <a:lnTo>
                  <a:pt x="969" y="347"/>
                </a:lnTo>
                <a:lnTo>
                  <a:pt x="966" y="349"/>
                </a:lnTo>
                <a:lnTo>
                  <a:pt x="966" y="352"/>
                </a:lnTo>
                <a:lnTo>
                  <a:pt x="966" y="354"/>
                </a:lnTo>
                <a:lnTo>
                  <a:pt x="966" y="356"/>
                </a:lnTo>
                <a:lnTo>
                  <a:pt x="966" y="356"/>
                </a:lnTo>
                <a:lnTo>
                  <a:pt x="966" y="356"/>
                </a:lnTo>
                <a:lnTo>
                  <a:pt x="969" y="359"/>
                </a:lnTo>
                <a:lnTo>
                  <a:pt x="969" y="359"/>
                </a:lnTo>
                <a:lnTo>
                  <a:pt x="966" y="361"/>
                </a:lnTo>
                <a:lnTo>
                  <a:pt x="964" y="361"/>
                </a:lnTo>
                <a:lnTo>
                  <a:pt x="964" y="363"/>
                </a:lnTo>
                <a:lnTo>
                  <a:pt x="961" y="366"/>
                </a:lnTo>
                <a:lnTo>
                  <a:pt x="961" y="366"/>
                </a:lnTo>
                <a:lnTo>
                  <a:pt x="961" y="368"/>
                </a:lnTo>
                <a:lnTo>
                  <a:pt x="959" y="368"/>
                </a:lnTo>
                <a:lnTo>
                  <a:pt x="957" y="371"/>
                </a:lnTo>
                <a:lnTo>
                  <a:pt x="952" y="373"/>
                </a:lnTo>
                <a:lnTo>
                  <a:pt x="950" y="373"/>
                </a:lnTo>
                <a:lnTo>
                  <a:pt x="952" y="373"/>
                </a:lnTo>
                <a:lnTo>
                  <a:pt x="952" y="373"/>
                </a:lnTo>
                <a:lnTo>
                  <a:pt x="954" y="375"/>
                </a:lnTo>
                <a:lnTo>
                  <a:pt x="959" y="373"/>
                </a:lnTo>
                <a:lnTo>
                  <a:pt x="959" y="375"/>
                </a:lnTo>
                <a:lnTo>
                  <a:pt x="957" y="375"/>
                </a:lnTo>
                <a:lnTo>
                  <a:pt x="954" y="375"/>
                </a:lnTo>
                <a:lnTo>
                  <a:pt x="954" y="378"/>
                </a:lnTo>
                <a:lnTo>
                  <a:pt x="954" y="378"/>
                </a:lnTo>
                <a:lnTo>
                  <a:pt x="954" y="378"/>
                </a:lnTo>
                <a:lnTo>
                  <a:pt x="954" y="378"/>
                </a:lnTo>
                <a:lnTo>
                  <a:pt x="957" y="380"/>
                </a:lnTo>
                <a:lnTo>
                  <a:pt x="957" y="380"/>
                </a:lnTo>
                <a:lnTo>
                  <a:pt x="954" y="380"/>
                </a:lnTo>
                <a:lnTo>
                  <a:pt x="952" y="382"/>
                </a:lnTo>
                <a:lnTo>
                  <a:pt x="952" y="382"/>
                </a:lnTo>
                <a:lnTo>
                  <a:pt x="952" y="387"/>
                </a:lnTo>
                <a:lnTo>
                  <a:pt x="952" y="387"/>
                </a:lnTo>
                <a:lnTo>
                  <a:pt x="950" y="387"/>
                </a:lnTo>
                <a:lnTo>
                  <a:pt x="950" y="387"/>
                </a:lnTo>
                <a:lnTo>
                  <a:pt x="950" y="389"/>
                </a:lnTo>
                <a:lnTo>
                  <a:pt x="954" y="389"/>
                </a:lnTo>
                <a:lnTo>
                  <a:pt x="954" y="389"/>
                </a:lnTo>
                <a:lnTo>
                  <a:pt x="952" y="392"/>
                </a:lnTo>
                <a:lnTo>
                  <a:pt x="950" y="392"/>
                </a:lnTo>
                <a:lnTo>
                  <a:pt x="950" y="392"/>
                </a:lnTo>
                <a:lnTo>
                  <a:pt x="950" y="394"/>
                </a:lnTo>
                <a:lnTo>
                  <a:pt x="947" y="394"/>
                </a:lnTo>
                <a:lnTo>
                  <a:pt x="947" y="397"/>
                </a:lnTo>
                <a:lnTo>
                  <a:pt x="947" y="397"/>
                </a:lnTo>
                <a:lnTo>
                  <a:pt x="947" y="399"/>
                </a:lnTo>
                <a:lnTo>
                  <a:pt x="947" y="399"/>
                </a:lnTo>
                <a:lnTo>
                  <a:pt x="945" y="397"/>
                </a:lnTo>
                <a:lnTo>
                  <a:pt x="943" y="397"/>
                </a:lnTo>
                <a:lnTo>
                  <a:pt x="943" y="397"/>
                </a:lnTo>
                <a:lnTo>
                  <a:pt x="940" y="399"/>
                </a:lnTo>
                <a:lnTo>
                  <a:pt x="940" y="399"/>
                </a:lnTo>
                <a:lnTo>
                  <a:pt x="938" y="399"/>
                </a:lnTo>
                <a:lnTo>
                  <a:pt x="938" y="401"/>
                </a:lnTo>
                <a:lnTo>
                  <a:pt x="938" y="401"/>
                </a:lnTo>
                <a:lnTo>
                  <a:pt x="938" y="401"/>
                </a:lnTo>
                <a:lnTo>
                  <a:pt x="936" y="404"/>
                </a:lnTo>
                <a:lnTo>
                  <a:pt x="933" y="404"/>
                </a:lnTo>
                <a:lnTo>
                  <a:pt x="931" y="406"/>
                </a:lnTo>
                <a:lnTo>
                  <a:pt x="931" y="406"/>
                </a:lnTo>
                <a:lnTo>
                  <a:pt x="926" y="408"/>
                </a:lnTo>
                <a:lnTo>
                  <a:pt x="921" y="411"/>
                </a:lnTo>
                <a:lnTo>
                  <a:pt x="921" y="411"/>
                </a:lnTo>
                <a:lnTo>
                  <a:pt x="921" y="413"/>
                </a:lnTo>
                <a:lnTo>
                  <a:pt x="919" y="413"/>
                </a:lnTo>
                <a:lnTo>
                  <a:pt x="919" y="415"/>
                </a:lnTo>
                <a:lnTo>
                  <a:pt x="919" y="415"/>
                </a:lnTo>
                <a:lnTo>
                  <a:pt x="919" y="418"/>
                </a:lnTo>
                <a:lnTo>
                  <a:pt x="919" y="418"/>
                </a:lnTo>
                <a:lnTo>
                  <a:pt x="924" y="420"/>
                </a:lnTo>
                <a:lnTo>
                  <a:pt x="924" y="423"/>
                </a:lnTo>
                <a:lnTo>
                  <a:pt x="926" y="423"/>
                </a:lnTo>
                <a:lnTo>
                  <a:pt x="928" y="425"/>
                </a:lnTo>
                <a:lnTo>
                  <a:pt x="928" y="425"/>
                </a:lnTo>
                <a:lnTo>
                  <a:pt x="931" y="427"/>
                </a:lnTo>
                <a:lnTo>
                  <a:pt x="931" y="434"/>
                </a:lnTo>
                <a:lnTo>
                  <a:pt x="931" y="434"/>
                </a:lnTo>
                <a:lnTo>
                  <a:pt x="931" y="437"/>
                </a:lnTo>
                <a:lnTo>
                  <a:pt x="931" y="441"/>
                </a:lnTo>
                <a:lnTo>
                  <a:pt x="931" y="444"/>
                </a:lnTo>
                <a:lnTo>
                  <a:pt x="931" y="444"/>
                </a:lnTo>
                <a:lnTo>
                  <a:pt x="926" y="451"/>
                </a:lnTo>
                <a:lnTo>
                  <a:pt x="926" y="453"/>
                </a:lnTo>
                <a:lnTo>
                  <a:pt x="921" y="458"/>
                </a:lnTo>
                <a:lnTo>
                  <a:pt x="921" y="460"/>
                </a:lnTo>
                <a:lnTo>
                  <a:pt x="917" y="465"/>
                </a:lnTo>
                <a:lnTo>
                  <a:pt x="917" y="465"/>
                </a:lnTo>
                <a:lnTo>
                  <a:pt x="912" y="467"/>
                </a:lnTo>
                <a:lnTo>
                  <a:pt x="910" y="470"/>
                </a:lnTo>
                <a:lnTo>
                  <a:pt x="905" y="472"/>
                </a:lnTo>
                <a:lnTo>
                  <a:pt x="902" y="475"/>
                </a:lnTo>
                <a:lnTo>
                  <a:pt x="900" y="477"/>
                </a:lnTo>
                <a:lnTo>
                  <a:pt x="891" y="482"/>
                </a:lnTo>
                <a:lnTo>
                  <a:pt x="888" y="482"/>
                </a:lnTo>
                <a:lnTo>
                  <a:pt x="886" y="484"/>
                </a:lnTo>
                <a:lnTo>
                  <a:pt x="881" y="484"/>
                </a:lnTo>
                <a:lnTo>
                  <a:pt x="879" y="486"/>
                </a:lnTo>
                <a:lnTo>
                  <a:pt x="874" y="489"/>
                </a:lnTo>
                <a:lnTo>
                  <a:pt x="867" y="489"/>
                </a:lnTo>
                <a:lnTo>
                  <a:pt x="867" y="491"/>
                </a:lnTo>
                <a:lnTo>
                  <a:pt x="853" y="493"/>
                </a:lnTo>
                <a:lnTo>
                  <a:pt x="853" y="493"/>
                </a:lnTo>
                <a:lnTo>
                  <a:pt x="850" y="496"/>
                </a:lnTo>
                <a:lnTo>
                  <a:pt x="853" y="496"/>
                </a:lnTo>
                <a:lnTo>
                  <a:pt x="853" y="496"/>
                </a:lnTo>
                <a:lnTo>
                  <a:pt x="853" y="496"/>
                </a:lnTo>
                <a:lnTo>
                  <a:pt x="853" y="498"/>
                </a:lnTo>
                <a:lnTo>
                  <a:pt x="853" y="500"/>
                </a:lnTo>
                <a:lnTo>
                  <a:pt x="853" y="500"/>
                </a:lnTo>
                <a:lnTo>
                  <a:pt x="853" y="503"/>
                </a:lnTo>
                <a:lnTo>
                  <a:pt x="853" y="503"/>
                </a:lnTo>
                <a:lnTo>
                  <a:pt x="853" y="505"/>
                </a:lnTo>
                <a:lnTo>
                  <a:pt x="855" y="505"/>
                </a:lnTo>
                <a:lnTo>
                  <a:pt x="855" y="505"/>
                </a:lnTo>
                <a:lnTo>
                  <a:pt x="853" y="505"/>
                </a:lnTo>
                <a:lnTo>
                  <a:pt x="853" y="505"/>
                </a:lnTo>
                <a:lnTo>
                  <a:pt x="855" y="508"/>
                </a:lnTo>
                <a:lnTo>
                  <a:pt x="855" y="508"/>
                </a:lnTo>
                <a:lnTo>
                  <a:pt x="855" y="508"/>
                </a:lnTo>
                <a:lnTo>
                  <a:pt x="853" y="510"/>
                </a:lnTo>
                <a:lnTo>
                  <a:pt x="853" y="510"/>
                </a:lnTo>
                <a:lnTo>
                  <a:pt x="853" y="510"/>
                </a:lnTo>
                <a:lnTo>
                  <a:pt x="855" y="510"/>
                </a:lnTo>
                <a:lnTo>
                  <a:pt x="853" y="512"/>
                </a:lnTo>
                <a:lnTo>
                  <a:pt x="853" y="510"/>
                </a:lnTo>
                <a:lnTo>
                  <a:pt x="853" y="512"/>
                </a:lnTo>
                <a:lnTo>
                  <a:pt x="850" y="512"/>
                </a:lnTo>
                <a:lnTo>
                  <a:pt x="850" y="512"/>
                </a:lnTo>
                <a:lnTo>
                  <a:pt x="850" y="515"/>
                </a:lnTo>
                <a:lnTo>
                  <a:pt x="850" y="517"/>
                </a:lnTo>
                <a:lnTo>
                  <a:pt x="848" y="519"/>
                </a:lnTo>
                <a:lnTo>
                  <a:pt x="846" y="524"/>
                </a:lnTo>
                <a:lnTo>
                  <a:pt x="846" y="526"/>
                </a:lnTo>
                <a:lnTo>
                  <a:pt x="846" y="529"/>
                </a:lnTo>
                <a:lnTo>
                  <a:pt x="846" y="529"/>
                </a:lnTo>
                <a:lnTo>
                  <a:pt x="846" y="531"/>
                </a:lnTo>
                <a:lnTo>
                  <a:pt x="846" y="531"/>
                </a:lnTo>
                <a:lnTo>
                  <a:pt x="846" y="534"/>
                </a:lnTo>
                <a:lnTo>
                  <a:pt x="843" y="536"/>
                </a:lnTo>
                <a:lnTo>
                  <a:pt x="843" y="536"/>
                </a:lnTo>
                <a:lnTo>
                  <a:pt x="846" y="538"/>
                </a:lnTo>
                <a:lnTo>
                  <a:pt x="846" y="538"/>
                </a:lnTo>
                <a:lnTo>
                  <a:pt x="843" y="541"/>
                </a:lnTo>
                <a:lnTo>
                  <a:pt x="843" y="541"/>
                </a:lnTo>
                <a:lnTo>
                  <a:pt x="843" y="543"/>
                </a:lnTo>
                <a:lnTo>
                  <a:pt x="843" y="543"/>
                </a:lnTo>
                <a:lnTo>
                  <a:pt x="843" y="543"/>
                </a:lnTo>
                <a:lnTo>
                  <a:pt x="843" y="543"/>
                </a:lnTo>
                <a:lnTo>
                  <a:pt x="841" y="545"/>
                </a:lnTo>
                <a:lnTo>
                  <a:pt x="839" y="548"/>
                </a:lnTo>
                <a:lnTo>
                  <a:pt x="834" y="548"/>
                </a:lnTo>
                <a:lnTo>
                  <a:pt x="834" y="550"/>
                </a:lnTo>
                <a:lnTo>
                  <a:pt x="832" y="550"/>
                </a:lnTo>
                <a:lnTo>
                  <a:pt x="832" y="552"/>
                </a:lnTo>
                <a:lnTo>
                  <a:pt x="832" y="552"/>
                </a:lnTo>
                <a:lnTo>
                  <a:pt x="829" y="552"/>
                </a:lnTo>
                <a:lnTo>
                  <a:pt x="832" y="557"/>
                </a:lnTo>
                <a:lnTo>
                  <a:pt x="832" y="557"/>
                </a:lnTo>
                <a:lnTo>
                  <a:pt x="832" y="557"/>
                </a:lnTo>
                <a:lnTo>
                  <a:pt x="829" y="560"/>
                </a:lnTo>
                <a:lnTo>
                  <a:pt x="829" y="560"/>
                </a:lnTo>
                <a:lnTo>
                  <a:pt x="827" y="562"/>
                </a:lnTo>
                <a:lnTo>
                  <a:pt x="824" y="564"/>
                </a:lnTo>
                <a:lnTo>
                  <a:pt x="827" y="562"/>
                </a:lnTo>
                <a:lnTo>
                  <a:pt x="827" y="560"/>
                </a:lnTo>
                <a:lnTo>
                  <a:pt x="827" y="560"/>
                </a:lnTo>
                <a:lnTo>
                  <a:pt x="827" y="560"/>
                </a:lnTo>
                <a:lnTo>
                  <a:pt x="827" y="557"/>
                </a:lnTo>
                <a:lnTo>
                  <a:pt x="824" y="557"/>
                </a:lnTo>
                <a:lnTo>
                  <a:pt x="824" y="557"/>
                </a:lnTo>
                <a:lnTo>
                  <a:pt x="824" y="557"/>
                </a:lnTo>
                <a:lnTo>
                  <a:pt x="824" y="555"/>
                </a:lnTo>
                <a:lnTo>
                  <a:pt x="822" y="555"/>
                </a:lnTo>
                <a:lnTo>
                  <a:pt x="820" y="557"/>
                </a:lnTo>
                <a:lnTo>
                  <a:pt x="820" y="557"/>
                </a:lnTo>
                <a:lnTo>
                  <a:pt x="817" y="557"/>
                </a:lnTo>
                <a:lnTo>
                  <a:pt x="817" y="560"/>
                </a:lnTo>
                <a:lnTo>
                  <a:pt x="815" y="560"/>
                </a:lnTo>
                <a:lnTo>
                  <a:pt x="815" y="562"/>
                </a:lnTo>
                <a:lnTo>
                  <a:pt x="813" y="564"/>
                </a:lnTo>
                <a:lnTo>
                  <a:pt x="813" y="564"/>
                </a:lnTo>
                <a:lnTo>
                  <a:pt x="813" y="564"/>
                </a:lnTo>
                <a:lnTo>
                  <a:pt x="813" y="567"/>
                </a:lnTo>
                <a:lnTo>
                  <a:pt x="813" y="567"/>
                </a:lnTo>
                <a:lnTo>
                  <a:pt x="813" y="569"/>
                </a:lnTo>
                <a:lnTo>
                  <a:pt x="815" y="571"/>
                </a:lnTo>
                <a:lnTo>
                  <a:pt x="813" y="574"/>
                </a:lnTo>
                <a:lnTo>
                  <a:pt x="813" y="571"/>
                </a:lnTo>
                <a:lnTo>
                  <a:pt x="813" y="569"/>
                </a:lnTo>
                <a:lnTo>
                  <a:pt x="810" y="564"/>
                </a:lnTo>
                <a:lnTo>
                  <a:pt x="808" y="564"/>
                </a:lnTo>
                <a:lnTo>
                  <a:pt x="808" y="562"/>
                </a:lnTo>
                <a:lnTo>
                  <a:pt x="806" y="562"/>
                </a:lnTo>
                <a:lnTo>
                  <a:pt x="803" y="562"/>
                </a:lnTo>
                <a:lnTo>
                  <a:pt x="801" y="562"/>
                </a:lnTo>
                <a:lnTo>
                  <a:pt x="796" y="564"/>
                </a:lnTo>
                <a:lnTo>
                  <a:pt x="794" y="567"/>
                </a:lnTo>
                <a:lnTo>
                  <a:pt x="794" y="567"/>
                </a:lnTo>
                <a:lnTo>
                  <a:pt x="799" y="562"/>
                </a:lnTo>
                <a:lnTo>
                  <a:pt x="801" y="562"/>
                </a:lnTo>
                <a:lnTo>
                  <a:pt x="803" y="560"/>
                </a:lnTo>
                <a:lnTo>
                  <a:pt x="803" y="560"/>
                </a:lnTo>
                <a:lnTo>
                  <a:pt x="803" y="557"/>
                </a:lnTo>
                <a:lnTo>
                  <a:pt x="803" y="555"/>
                </a:lnTo>
                <a:lnTo>
                  <a:pt x="803" y="552"/>
                </a:lnTo>
                <a:lnTo>
                  <a:pt x="803" y="552"/>
                </a:lnTo>
                <a:lnTo>
                  <a:pt x="801" y="548"/>
                </a:lnTo>
                <a:lnTo>
                  <a:pt x="799" y="548"/>
                </a:lnTo>
                <a:lnTo>
                  <a:pt x="796" y="545"/>
                </a:lnTo>
                <a:lnTo>
                  <a:pt x="796" y="545"/>
                </a:lnTo>
                <a:lnTo>
                  <a:pt x="796" y="543"/>
                </a:lnTo>
                <a:lnTo>
                  <a:pt x="794" y="543"/>
                </a:lnTo>
                <a:lnTo>
                  <a:pt x="794" y="543"/>
                </a:lnTo>
                <a:lnTo>
                  <a:pt x="791" y="543"/>
                </a:lnTo>
                <a:lnTo>
                  <a:pt x="789" y="543"/>
                </a:lnTo>
                <a:lnTo>
                  <a:pt x="791" y="543"/>
                </a:lnTo>
                <a:lnTo>
                  <a:pt x="794" y="543"/>
                </a:lnTo>
                <a:lnTo>
                  <a:pt x="794" y="541"/>
                </a:lnTo>
                <a:lnTo>
                  <a:pt x="796" y="541"/>
                </a:lnTo>
                <a:lnTo>
                  <a:pt x="796" y="538"/>
                </a:lnTo>
                <a:lnTo>
                  <a:pt x="796" y="536"/>
                </a:lnTo>
                <a:lnTo>
                  <a:pt x="794" y="536"/>
                </a:lnTo>
                <a:lnTo>
                  <a:pt x="794" y="531"/>
                </a:lnTo>
                <a:lnTo>
                  <a:pt x="794" y="531"/>
                </a:lnTo>
                <a:lnTo>
                  <a:pt x="791" y="529"/>
                </a:lnTo>
                <a:lnTo>
                  <a:pt x="791" y="529"/>
                </a:lnTo>
                <a:lnTo>
                  <a:pt x="791" y="526"/>
                </a:lnTo>
                <a:lnTo>
                  <a:pt x="791" y="526"/>
                </a:lnTo>
                <a:lnTo>
                  <a:pt x="794" y="524"/>
                </a:lnTo>
                <a:lnTo>
                  <a:pt x="796" y="524"/>
                </a:lnTo>
                <a:lnTo>
                  <a:pt x="796" y="522"/>
                </a:lnTo>
                <a:lnTo>
                  <a:pt x="799" y="519"/>
                </a:lnTo>
                <a:lnTo>
                  <a:pt x="799" y="517"/>
                </a:lnTo>
                <a:lnTo>
                  <a:pt x="801" y="515"/>
                </a:lnTo>
                <a:lnTo>
                  <a:pt x="803" y="512"/>
                </a:lnTo>
                <a:lnTo>
                  <a:pt x="803" y="512"/>
                </a:lnTo>
                <a:lnTo>
                  <a:pt x="803" y="510"/>
                </a:lnTo>
                <a:lnTo>
                  <a:pt x="806" y="508"/>
                </a:lnTo>
                <a:lnTo>
                  <a:pt x="806" y="505"/>
                </a:lnTo>
                <a:lnTo>
                  <a:pt x="803" y="505"/>
                </a:lnTo>
                <a:lnTo>
                  <a:pt x="803" y="503"/>
                </a:lnTo>
                <a:lnTo>
                  <a:pt x="806" y="500"/>
                </a:lnTo>
                <a:lnTo>
                  <a:pt x="808" y="498"/>
                </a:lnTo>
                <a:lnTo>
                  <a:pt x="815" y="491"/>
                </a:lnTo>
                <a:lnTo>
                  <a:pt x="815" y="491"/>
                </a:lnTo>
                <a:lnTo>
                  <a:pt x="815" y="489"/>
                </a:lnTo>
                <a:lnTo>
                  <a:pt x="815" y="486"/>
                </a:lnTo>
                <a:lnTo>
                  <a:pt x="813" y="484"/>
                </a:lnTo>
                <a:lnTo>
                  <a:pt x="810" y="484"/>
                </a:lnTo>
                <a:lnTo>
                  <a:pt x="810" y="484"/>
                </a:lnTo>
                <a:lnTo>
                  <a:pt x="808" y="484"/>
                </a:lnTo>
                <a:lnTo>
                  <a:pt x="808" y="484"/>
                </a:lnTo>
                <a:lnTo>
                  <a:pt x="808" y="484"/>
                </a:lnTo>
                <a:lnTo>
                  <a:pt x="803" y="484"/>
                </a:lnTo>
                <a:lnTo>
                  <a:pt x="799" y="482"/>
                </a:lnTo>
                <a:lnTo>
                  <a:pt x="796" y="482"/>
                </a:lnTo>
                <a:lnTo>
                  <a:pt x="794" y="482"/>
                </a:lnTo>
                <a:lnTo>
                  <a:pt x="794" y="482"/>
                </a:lnTo>
                <a:lnTo>
                  <a:pt x="791" y="482"/>
                </a:lnTo>
                <a:lnTo>
                  <a:pt x="791" y="482"/>
                </a:lnTo>
                <a:lnTo>
                  <a:pt x="789" y="482"/>
                </a:lnTo>
                <a:lnTo>
                  <a:pt x="787" y="482"/>
                </a:lnTo>
                <a:lnTo>
                  <a:pt x="784" y="482"/>
                </a:lnTo>
                <a:lnTo>
                  <a:pt x="782" y="482"/>
                </a:lnTo>
                <a:lnTo>
                  <a:pt x="777" y="482"/>
                </a:lnTo>
                <a:lnTo>
                  <a:pt x="775" y="482"/>
                </a:lnTo>
                <a:lnTo>
                  <a:pt x="775" y="482"/>
                </a:lnTo>
                <a:lnTo>
                  <a:pt x="773" y="484"/>
                </a:lnTo>
                <a:lnTo>
                  <a:pt x="768" y="486"/>
                </a:lnTo>
                <a:lnTo>
                  <a:pt x="768" y="486"/>
                </a:lnTo>
                <a:lnTo>
                  <a:pt x="775" y="482"/>
                </a:lnTo>
                <a:lnTo>
                  <a:pt x="775" y="482"/>
                </a:lnTo>
                <a:lnTo>
                  <a:pt x="775" y="479"/>
                </a:lnTo>
                <a:lnTo>
                  <a:pt x="773" y="479"/>
                </a:lnTo>
                <a:lnTo>
                  <a:pt x="773" y="479"/>
                </a:lnTo>
                <a:lnTo>
                  <a:pt x="773" y="477"/>
                </a:lnTo>
                <a:lnTo>
                  <a:pt x="770" y="477"/>
                </a:lnTo>
                <a:lnTo>
                  <a:pt x="768" y="475"/>
                </a:lnTo>
                <a:lnTo>
                  <a:pt x="768" y="475"/>
                </a:lnTo>
                <a:lnTo>
                  <a:pt x="765" y="475"/>
                </a:lnTo>
                <a:lnTo>
                  <a:pt x="761" y="472"/>
                </a:lnTo>
                <a:lnTo>
                  <a:pt x="756" y="470"/>
                </a:lnTo>
                <a:lnTo>
                  <a:pt x="751" y="467"/>
                </a:lnTo>
                <a:lnTo>
                  <a:pt x="749" y="467"/>
                </a:lnTo>
                <a:lnTo>
                  <a:pt x="747" y="467"/>
                </a:lnTo>
                <a:lnTo>
                  <a:pt x="747" y="460"/>
                </a:lnTo>
                <a:lnTo>
                  <a:pt x="744" y="458"/>
                </a:lnTo>
                <a:lnTo>
                  <a:pt x="742" y="458"/>
                </a:lnTo>
                <a:lnTo>
                  <a:pt x="742" y="456"/>
                </a:lnTo>
                <a:lnTo>
                  <a:pt x="739" y="453"/>
                </a:lnTo>
                <a:lnTo>
                  <a:pt x="737" y="451"/>
                </a:lnTo>
                <a:lnTo>
                  <a:pt x="737" y="451"/>
                </a:lnTo>
                <a:lnTo>
                  <a:pt x="732" y="451"/>
                </a:lnTo>
                <a:lnTo>
                  <a:pt x="732" y="451"/>
                </a:lnTo>
                <a:lnTo>
                  <a:pt x="725" y="449"/>
                </a:lnTo>
                <a:lnTo>
                  <a:pt x="723" y="446"/>
                </a:lnTo>
                <a:lnTo>
                  <a:pt x="718" y="446"/>
                </a:lnTo>
                <a:lnTo>
                  <a:pt x="716" y="444"/>
                </a:lnTo>
                <a:lnTo>
                  <a:pt x="711" y="444"/>
                </a:lnTo>
                <a:lnTo>
                  <a:pt x="709" y="444"/>
                </a:lnTo>
                <a:lnTo>
                  <a:pt x="692" y="446"/>
                </a:lnTo>
                <a:lnTo>
                  <a:pt x="687" y="449"/>
                </a:lnTo>
                <a:lnTo>
                  <a:pt x="685" y="449"/>
                </a:lnTo>
                <a:lnTo>
                  <a:pt x="685" y="449"/>
                </a:lnTo>
                <a:lnTo>
                  <a:pt x="687" y="449"/>
                </a:lnTo>
                <a:lnTo>
                  <a:pt x="687" y="446"/>
                </a:lnTo>
                <a:lnTo>
                  <a:pt x="685" y="449"/>
                </a:lnTo>
                <a:lnTo>
                  <a:pt x="685" y="449"/>
                </a:lnTo>
                <a:lnTo>
                  <a:pt x="680" y="449"/>
                </a:lnTo>
                <a:lnTo>
                  <a:pt x="680" y="449"/>
                </a:lnTo>
                <a:lnTo>
                  <a:pt x="678" y="451"/>
                </a:lnTo>
                <a:lnTo>
                  <a:pt x="678" y="449"/>
                </a:lnTo>
                <a:lnTo>
                  <a:pt x="680" y="449"/>
                </a:lnTo>
                <a:lnTo>
                  <a:pt x="680" y="449"/>
                </a:lnTo>
                <a:lnTo>
                  <a:pt x="683" y="449"/>
                </a:lnTo>
                <a:lnTo>
                  <a:pt x="685" y="446"/>
                </a:lnTo>
                <a:lnTo>
                  <a:pt x="687" y="444"/>
                </a:lnTo>
                <a:lnTo>
                  <a:pt x="690" y="444"/>
                </a:lnTo>
                <a:lnTo>
                  <a:pt x="690" y="441"/>
                </a:lnTo>
                <a:lnTo>
                  <a:pt x="690" y="441"/>
                </a:lnTo>
                <a:lnTo>
                  <a:pt x="690" y="439"/>
                </a:lnTo>
                <a:lnTo>
                  <a:pt x="692" y="432"/>
                </a:lnTo>
                <a:lnTo>
                  <a:pt x="692" y="432"/>
                </a:lnTo>
                <a:lnTo>
                  <a:pt x="695" y="427"/>
                </a:lnTo>
                <a:lnTo>
                  <a:pt x="695" y="425"/>
                </a:lnTo>
                <a:lnTo>
                  <a:pt x="697" y="420"/>
                </a:lnTo>
                <a:lnTo>
                  <a:pt x="697" y="418"/>
                </a:lnTo>
                <a:lnTo>
                  <a:pt x="699" y="415"/>
                </a:lnTo>
                <a:lnTo>
                  <a:pt x="699" y="415"/>
                </a:lnTo>
                <a:lnTo>
                  <a:pt x="697" y="413"/>
                </a:lnTo>
                <a:lnTo>
                  <a:pt x="695" y="413"/>
                </a:lnTo>
                <a:lnTo>
                  <a:pt x="695" y="413"/>
                </a:lnTo>
                <a:lnTo>
                  <a:pt x="690" y="413"/>
                </a:lnTo>
                <a:lnTo>
                  <a:pt x="685" y="413"/>
                </a:lnTo>
                <a:lnTo>
                  <a:pt x="685" y="413"/>
                </a:lnTo>
                <a:lnTo>
                  <a:pt x="680" y="415"/>
                </a:lnTo>
                <a:lnTo>
                  <a:pt x="676" y="420"/>
                </a:lnTo>
                <a:lnTo>
                  <a:pt x="676" y="423"/>
                </a:lnTo>
                <a:lnTo>
                  <a:pt x="676" y="423"/>
                </a:lnTo>
                <a:lnTo>
                  <a:pt x="680" y="415"/>
                </a:lnTo>
                <a:lnTo>
                  <a:pt x="680" y="415"/>
                </a:lnTo>
                <a:lnTo>
                  <a:pt x="680" y="413"/>
                </a:lnTo>
                <a:lnTo>
                  <a:pt x="680" y="413"/>
                </a:lnTo>
                <a:lnTo>
                  <a:pt x="678" y="411"/>
                </a:lnTo>
                <a:lnTo>
                  <a:pt x="678" y="411"/>
                </a:lnTo>
                <a:lnTo>
                  <a:pt x="678" y="411"/>
                </a:lnTo>
                <a:lnTo>
                  <a:pt x="678" y="411"/>
                </a:lnTo>
                <a:lnTo>
                  <a:pt x="678" y="411"/>
                </a:lnTo>
                <a:lnTo>
                  <a:pt x="678" y="408"/>
                </a:lnTo>
                <a:lnTo>
                  <a:pt x="678" y="408"/>
                </a:lnTo>
                <a:lnTo>
                  <a:pt x="676" y="408"/>
                </a:lnTo>
                <a:lnTo>
                  <a:pt x="678" y="408"/>
                </a:lnTo>
                <a:lnTo>
                  <a:pt x="680" y="406"/>
                </a:lnTo>
                <a:lnTo>
                  <a:pt x="683" y="404"/>
                </a:lnTo>
                <a:lnTo>
                  <a:pt x="685" y="399"/>
                </a:lnTo>
                <a:lnTo>
                  <a:pt x="692" y="389"/>
                </a:lnTo>
                <a:lnTo>
                  <a:pt x="695" y="387"/>
                </a:lnTo>
                <a:lnTo>
                  <a:pt x="699" y="385"/>
                </a:lnTo>
                <a:lnTo>
                  <a:pt x="702" y="382"/>
                </a:lnTo>
                <a:lnTo>
                  <a:pt x="702" y="380"/>
                </a:lnTo>
                <a:lnTo>
                  <a:pt x="702" y="380"/>
                </a:lnTo>
                <a:lnTo>
                  <a:pt x="702" y="380"/>
                </a:lnTo>
                <a:lnTo>
                  <a:pt x="702" y="380"/>
                </a:lnTo>
                <a:lnTo>
                  <a:pt x="704" y="380"/>
                </a:lnTo>
                <a:lnTo>
                  <a:pt x="706" y="378"/>
                </a:lnTo>
                <a:lnTo>
                  <a:pt x="709" y="375"/>
                </a:lnTo>
                <a:lnTo>
                  <a:pt x="713" y="373"/>
                </a:lnTo>
                <a:lnTo>
                  <a:pt x="718" y="371"/>
                </a:lnTo>
                <a:lnTo>
                  <a:pt x="721" y="368"/>
                </a:lnTo>
                <a:lnTo>
                  <a:pt x="723" y="366"/>
                </a:lnTo>
                <a:lnTo>
                  <a:pt x="723" y="366"/>
                </a:lnTo>
                <a:lnTo>
                  <a:pt x="723" y="363"/>
                </a:lnTo>
                <a:lnTo>
                  <a:pt x="723" y="363"/>
                </a:lnTo>
                <a:lnTo>
                  <a:pt x="725" y="363"/>
                </a:lnTo>
                <a:lnTo>
                  <a:pt x="725" y="363"/>
                </a:lnTo>
                <a:lnTo>
                  <a:pt x="728" y="363"/>
                </a:lnTo>
                <a:lnTo>
                  <a:pt x="728" y="361"/>
                </a:lnTo>
                <a:lnTo>
                  <a:pt x="728" y="361"/>
                </a:lnTo>
                <a:lnTo>
                  <a:pt x="732" y="359"/>
                </a:lnTo>
                <a:lnTo>
                  <a:pt x="739" y="356"/>
                </a:lnTo>
                <a:lnTo>
                  <a:pt x="739" y="356"/>
                </a:lnTo>
                <a:lnTo>
                  <a:pt x="742" y="356"/>
                </a:lnTo>
                <a:lnTo>
                  <a:pt x="742" y="356"/>
                </a:lnTo>
                <a:lnTo>
                  <a:pt x="739" y="354"/>
                </a:lnTo>
                <a:lnTo>
                  <a:pt x="739" y="354"/>
                </a:lnTo>
                <a:lnTo>
                  <a:pt x="739" y="354"/>
                </a:lnTo>
                <a:lnTo>
                  <a:pt x="739" y="352"/>
                </a:lnTo>
                <a:lnTo>
                  <a:pt x="742" y="352"/>
                </a:lnTo>
                <a:lnTo>
                  <a:pt x="744" y="352"/>
                </a:lnTo>
                <a:lnTo>
                  <a:pt x="744" y="352"/>
                </a:lnTo>
                <a:lnTo>
                  <a:pt x="744" y="352"/>
                </a:lnTo>
                <a:lnTo>
                  <a:pt x="744" y="352"/>
                </a:lnTo>
                <a:lnTo>
                  <a:pt x="744" y="352"/>
                </a:lnTo>
                <a:lnTo>
                  <a:pt x="747" y="352"/>
                </a:lnTo>
                <a:lnTo>
                  <a:pt x="749" y="349"/>
                </a:lnTo>
                <a:lnTo>
                  <a:pt x="751" y="349"/>
                </a:lnTo>
                <a:lnTo>
                  <a:pt x="751" y="349"/>
                </a:lnTo>
                <a:lnTo>
                  <a:pt x="749" y="349"/>
                </a:lnTo>
                <a:lnTo>
                  <a:pt x="751" y="349"/>
                </a:lnTo>
                <a:lnTo>
                  <a:pt x="754" y="347"/>
                </a:lnTo>
                <a:lnTo>
                  <a:pt x="754" y="347"/>
                </a:lnTo>
                <a:lnTo>
                  <a:pt x="754" y="347"/>
                </a:lnTo>
                <a:lnTo>
                  <a:pt x="751" y="345"/>
                </a:lnTo>
                <a:lnTo>
                  <a:pt x="751" y="345"/>
                </a:lnTo>
                <a:lnTo>
                  <a:pt x="751" y="345"/>
                </a:lnTo>
                <a:lnTo>
                  <a:pt x="756" y="345"/>
                </a:lnTo>
                <a:lnTo>
                  <a:pt x="756" y="347"/>
                </a:lnTo>
                <a:lnTo>
                  <a:pt x="758" y="347"/>
                </a:lnTo>
                <a:lnTo>
                  <a:pt x="758" y="347"/>
                </a:lnTo>
                <a:lnTo>
                  <a:pt x="758" y="349"/>
                </a:lnTo>
                <a:lnTo>
                  <a:pt x="758" y="347"/>
                </a:lnTo>
                <a:lnTo>
                  <a:pt x="758" y="347"/>
                </a:lnTo>
                <a:lnTo>
                  <a:pt x="758" y="345"/>
                </a:lnTo>
                <a:lnTo>
                  <a:pt x="758" y="345"/>
                </a:lnTo>
                <a:lnTo>
                  <a:pt x="758" y="345"/>
                </a:lnTo>
                <a:lnTo>
                  <a:pt x="761" y="345"/>
                </a:lnTo>
                <a:lnTo>
                  <a:pt x="763" y="342"/>
                </a:lnTo>
                <a:lnTo>
                  <a:pt x="763" y="342"/>
                </a:lnTo>
                <a:lnTo>
                  <a:pt x="763" y="340"/>
                </a:lnTo>
                <a:lnTo>
                  <a:pt x="765" y="340"/>
                </a:lnTo>
                <a:lnTo>
                  <a:pt x="765" y="340"/>
                </a:lnTo>
                <a:lnTo>
                  <a:pt x="768" y="340"/>
                </a:lnTo>
                <a:lnTo>
                  <a:pt x="768" y="340"/>
                </a:lnTo>
                <a:lnTo>
                  <a:pt x="770" y="340"/>
                </a:lnTo>
                <a:lnTo>
                  <a:pt x="770" y="340"/>
                </a:lnTo>
                <a:lnTo>
                  <a:pt x="773" y="342"/>
                </a:lnTo>
                <a:lnTo>
                  <a:pt x="773" y="340"/>
                </a:lnTo>
                <a:lnTo>
                  <a:pt x="773" y="340"/>
                </a:lnTo>
                <a:lnTo>
                  <a:pt x="775" y="340"/>
                </a:lnTo>
                <a:lnTo>
                  <a:pt x="773" y="340"/>
                </a:lnTo>
                <a:lnTo>
                  <a:pt x="770" y="338"/>
                </a:lnTo>
                <a:lnTo>
                  <a:pt x="770" y="338"/>
                </a:lnTo>
                <a:lnTo>
                  <a:pt x="770" y="338"/>
                </a:lnTo>
                <a:lnTo>
                  <a:pt x="770" y="338"/>
                </a:lnTo>
                <a:lnTo>
                  <a:pt x="770" y="335"/>
                </a:lnTo>
                <a:lnTo>
                  <a:pt x="770" y="335"/>
                </a:lnTo>
                <a:lnTo>
                  <a:pt x="773" y="335"/>
                </a:lnTo>
                <a:lnTo>
                  <a:pt x="775" y="335"/>
                </a:lnTo>
                <a:lnTo>
                  <a:pt x="775" y="335"/>
                </a:lnTo>
                <a:lnTo>
                  <a:pt x="775" y="335"/>
                </a:lnTo>
                <a:lnTo>
                  <a:pt x="777" y="335"/>
                </a:lnTo>
                <a:lnTo>
                  <a:pt x="784" y="335"/>
                </a:lnTo>
                <a:lnTo>
                  <a:pt x="784" y="335"/>
                </a:lnTo>
                <a:lnTo>
                  <a:pt x="789" y="333"/>
                </a:lnTo>
                <a:lnTo>
                  <a:pt x="791" y="333"/>
                </a:lnTo>
                <a:lnTo>
                  <a:pt x="794" y="333"/>
                </a:lnTo>
                <a:lnTo>
                  <a:pt x="796" y="333"/>
                </a:lnTo>
                <a:lnTo>
                  <a:pt x="796" y="333"/>
                </a:lnTo>
                <a:lnTo>
                  <a:pt x="799" y="330"/>
                </a:lnTo>
                <a:lnTo>
                  <a:pt x="799" y="330"/>
                </a:lnTo>
                <a:lnTo>
                  <a:pt x="801" y="326"/>
                </a:lnTo>
                <a:lnTo>
                  <a:pt x="801" y="326"/>
                </a:lnTo>
                <a:lnTo>
                  <a:pt x="801" y="323"/>
                </a:lnTo>
                <a:lnTo>
                  <a:pt x="799" y="323"/>
                </a:lnTo>
                <a:lnTo>
                  <a:pt x="796" y="323"/>
                </a:lnTo>
                <a:lnTo>
                  <a:pt x="794" y="321"/>
                </a:lnTo>
                <a:lnTo>
                  <a:pt x="794" y="321"/>
                </a:lnTo>
                <a:lnTo>
                  <a:pt x="791" y="319"/>
                </a:lnTo>
                <a:lnTo>
                  <a:pt x="789" y="319"/>
                </a:lnTo>
                <a:lnTo>
                  <a:pt x="787" y="321"/>
                </a:lnTo>
                <a:lnTo>
                  <a:pt x="782" y="321"/>
                </a:lnTo>
                <a:lnTo>
                  <a:pt x="780" y="321"/>
                </a:lnTo>
                <a:lnTo>
                  <a:pt x="780" y="321"/>
                </a:lnTo>
                <a:lnTo>
                  <a:pt x="787" y="321"/>
                </a:lnTo>
                <a:lnTo>
                  <a:pt x="787" y="319"/>
                </a:lnTo>
                <a:lnTo>
                  <a:pt x="787" y="319"/>
                </a:lnTo>
                <a:lnTo>
                  <a:pt x="784" y="319"/>
                </a:lnTo>
                <a:lnTo>
                  <a:pt x="782" y="319"/>
                </a:lnTo>
                <a:lnTo>
                  <a:pt x="775" y="316"/>
                </a:lnTo>
                <a:lnTo>
                  <a:pt x="775" y="314"/>
                </a:lnTo>
                <a:lnTo>
                  <a:pt x="773" y="314"/>
                </a:lnTo>
                <a:lnTo>
                  <a:pt x="773" y="314"/>
                </a:lnTo>
                <a:lnTo>
                  <a:pt x="773" y="316"/>
                </a:lnTo>
                <a:lnTo>
                  <a:pt x="773" y="316"/>
                </a:lnTo>
                <a:lnTo>
                  <a:pt x="773" y="316"/>
                </a:lnTo>
                <a:lnTo>
                  <a:pt x="773" y="316"/>
                </a:lnTo>
                <a:lnTo>
                  <a:pt x="770" y="316"/>
                </a:lnTo>
                <a:lnTo>
                  <a:pt x="770" y="316"/>
                </a:lnTo>
                <a:lnTo>
                  <a:pt x="768" y="314"/>
                </a:lnTo>
                <a:lnTo>
                  <a:pt x="770" y="314"/>
                </a:lnTo>
                <a:lnTo>
                  <a:pt x="770" y="314"/>
                </a:lnTo>
                <a:lnTo>
                  <a:pt x="773" y="314"/>
                </a:lnTo>
                <a:lnTo>
                  <a:pt x="773" y="312"/>
                </a:lnTo>
                <a:lnTo>
                  <a:pt x="773" y="314"/>
                </a:lnTo>
                <a:lnTo>
                  <a:pt x="780" y="314"/>
                </a:lnTo>
                <a:lnTo>
                  <a:pt x="784" y="316"/>
                </a:lnTo>
                <a:lnTo>
                  <a:pt x="787" y="319"/>
                </a:lnTo>
                <a:lnTo>
                  <a:pt x="787" y="319"/>
                </a:lnTo>
                <a:lnTo>
                  <a:pt x="789" y="319"/>
                </a:lnTo>
                <a:lnTo>
                  <a:pt x="791" y="316"/>
                </a:lnTo>
                <a:lnTo>
                  <a:pt x="791" y="316"/>
                </a:lnTo>
                <a:lnTo>
                  <a:pt x="791" y="316"/>
                </a:lnTo>
                <a:lnTo>
                  <a:pt x="791" y="316"/>
                </a:lnTo>
                <a:lnTo>
                  <a:pt x="791" y="319"/>
                </a:lnTo>
                <a:lnTo>
                  <a:pt x="791" y="319"/>
                </a:lnTo>
                <a:lnTo>
                  <a:pt x="791" y="319"/>
                </a:lnTo>
                <a:lnTo>
                  <a:pt x="794" y="319"/>
                </a:lnTo>
                <a:lnTo>
                  <a:pt x="796" y="319"/>
                </a:lnTo>
                <a:lnTo>
                  <a:pt x="801" y="321"/>
                </a:lnTo>
                <a:lnTo>
                  <a:pt x="803" y="321"/>
                </a:lnTo>
                <a:lnTo>
                  <a:pt x="803" y="321"/>
                </a:lnTo>
                <a:lnTo>
                  <a:pt x="806" y="321"/>
                </a:lnTo>
                <a:lnTo>
                  <a:pt x="808" y="321"/>
                </a:lnTo>
                <a:lnTo>
                  <a:pt x="808" y="321"/>
                </a:lnTo>
                <a:lnTo>
                  <a:pt x="810" y="321"/>
                </a:lnTo>
                <a:lnTo>
                  <a:pt x="810" y="321"/>
                </a:lnTo>
                <a:lnTo>
                  <a:pt x="810" y="321"/>
                </a:lnTo>
                <a:lnTo>
                  <a:pt x="813" y="321"/>
                </a:lnTo>
                <a:lnTo>
                  <a:pt x="815" y="319"/>
                </a:lnTo>
                <a:lnTo>
                  <a:pt x="820" y="316"/>
                </a:lnTo>
                <a:lnTo>
                  <a:pt x="820" y="316"/>
                </a:lnTo>
                <a:lnTo>
                  <a:pt x="820" y="316"/>
                </a:lnTo>
                <a:lnTo>
                  <a:pt x="820" y="314"/>
                </a:lnTo>
                <a:lnTo>
                  <a:pt x="820" y="314"/>
                </a:lnTo>
                <a:lnTo>
                  <a:pt x="822" y="314"/>
                </a:lnTo>
                <a:lnTo>
                  <a:pt x="824" y="314"/>
                </a:lnTo>
                <a:lnTo>
                  <a:pt x="824" y="314"/>
                </a:lnTo>
                <a:lnTo>
                  <a:pt x="824" y="312"/>
                </a:lnTo>
                <a:lnTo>
                  <a:pt x="824" y="312"/>
                </a:lnTo>
                <a:lnTo>
                  <a:pt x="822" y="312"/>
                </a:lnTo>
                <a:lnTo>
                  <a:pt x="824" y="312"/>
                </a:lnTo>
                <a:lnTo>
                  <a:pt x="827" y="309"/>
                </a:lnTo>
                <a:lnTo>
                  <a:pt x="827" y="312"/>
                </a:lnTo>
                <a:lnTo>
                  <a:pt x="827" y="312"/>
                </a:lnTo>
                <a:lnTo>
                  <a:pt x="827" y="312"/>
                </a:lnTo>
                <a:lnTo>
                  <a:pt x="829" y="314"/>
                </a:lnTo>
                <a:lnTo>
                  <a:pt x="829" y="314"/>
                </a:lnTo>
                <a:lnTo>
                  <a:pt x="829" y="314"/>
                </a:lnTo>
                <a:lnTo>
                  <a:pt x="829" y="314"/>
                </a:lnTo>
                <a:lnTo>
                  <a:pt x="832" y="314"/>
                </a:lnTo>
                <a:lnTo>
                  <a:pt x="834" y="314"/>
                </a:lnTo>
                <a:lnTo>
                  <a:pt x="834" y="314"/>
                </a:lnTo>
                <a:lnTo>
                  <a:pt x="834" y="314"/>
                </a:lnTo>
                <a:lnTo>
                  <a:pt x="836" y="312"/>
                </a:lnTo>
                <a:lnTo>
                  <a:pt x="836" y="312"/>
                </a:lnTo>
                <a:lnTo>
                  <a:pt x="836" y="314"/>
                </a:lnTo>
                <a:lnTo>
                  <a:pt x="836" y="314"/>
                </a:lnTo>
                <a:lnTo>
                  <a:pt x="839" y="314"/>
                </a:lnTo>
                <a:lnTo>
                  <a:pt x="841" y="314"/>
                </a:lnTo>
                <a:lnTo>
                  <a:pt x="846" y="312"/>
                </a:lnTo>
                <a:lnTo>
                  <a:pt x="853" y="309"/>
                </a:lnTo>
                <a:lnTo>
                  <a:pt x="855" y="309"/>
                </a:lnTo>
                <a:lnTo>
                  <a:pt x="855" y="307"/>
                </a:lnTo>
                <a:lnTo>
                  <a:pt x="858" y="307"/>
                </a:lnTo>
                <a:lnTo>
                  <a:pt x="874" y="297"/>
                </a:lnTo>
                <a:lnTo>
                  <a:pt x="876" y="297"/>
                </a:lnTo>
                <a:lnTo>
                  <a:pt x="881" y="293"/>
                </a:lnTo>
                <a:lnTo>
                  <a:pt x="881" y="293"/>
                </a:lnTo>
                <a:lnTo>
                  <a:pt x="881" y="290"/>
                </a:lnTo>
                <a:lnTo>
                  <a:pt x="881" y="290"/>
                </a:lnTo>
                <a:lnTo>
                  <a:pt x="879" y="290"/>
                </a:lnTo>
                <a:lnTo>
                  <a:pt x="872" y="290"/>
                </a:lnTo>
                <a:lnTo>
                  <a:pt x="867" y="290"/>
                </a:lnTo>
                <a:lnTo>
                  <a:pt x="858" y="288"/>
                </a:lnTo>
                <a:lnTo>
                  <a:pt x="855" y="288"/>
                </a:lnTo>
                <a:lnTo>
                  <a:pt x="855" y="286"/>
                </a:lnTo>
                <a:lnTo>
                  <a:pt x="853" y="283"/>
                </a:lnTo>
                <a:lnTo>
                  <a:pt x="850" y="281"/>
                </a:lnTo>
                <a:lnTo>
                  <a:pt x="850" y="281"/>
                </a:lnTo>
                <a:lnTo>
                  <a:pt x="848" y="281"/>
                </a:lnTo>
                <a:lnTo>
                  <a:pt x="848" y="281"/>
                </a:lnTo>
                <a:lnTo>
                  <a:pt x="843" y="278"/>
                </a:lnTo>
                <a:lnTo>
                  <a:pt x="836" y="278"/>
                </a:lnTo>
                <a:lnTo>
                  <a:pt x="836" y="278"/>
                </a:lnTo>
                <a:lnTo>
                  <a:pt x="836" y="278"/>
                </a:lnTo>
                <a:lnTo>
                  <a:pt x="836" y="278"/>
                </a:lnTo>
                <a:lnTo>
                  <a:pt x="832" y="278"/>
                </a:lnTo>
                <a:lnTo>
                  <a:pt x="832" y="278"/>
                </a:lnTo>
                <a:lnTo>
                  <a:pt x="832" y="276"/>
                </a:lnTo>
                <a:lnTo>
                  <a:pt x="834" y="276"/>
                </a:lnTo>
                <a:lnTo>
                  <a:pt x="839" y="276"/>
                </a:lnTo>
                <a:lnTo>
                  <a:pt x="841" y="278"/>
                </a:lnTo>
                <a:lnTo>
                  <a:pt x="841" y="278"/>
                </a:lnTo>
                <a:lnTo>
                  <a:pt x="843" y="278"/>
                </a:lnTo>
                <a:lnTo>
                  <a:pt x="846" y="278"/>
                </a:lnTo>
                <a:lnTo>
                  <a:pt x="848" y="278"/>
                </a:lnTo>
                <a:lnTo>
                  <a:pt x="850" y="278"/>
                </a:lnTo>
                <a:lnTo>
                  <a:pt x="853" y="278"/>
                </a:lnTo>
                <a:lnTo>
                  <a:pt x="853" y="278"/>
                </a:lnTo>
                <a:lnTo>
                  <a:pt x="853" y="278"/>
                </a:lnTo>
                <a:lnTo>
                  <a:pt x="853" y="278"/>
                </a:lnTo>
                <a:lnTo>
                  <a:pt x="855" y="278"/>
                </a:lnTo>
                <a:lnTo>
                  <a:pt x="858" y="278"/>
                </a:lnTo>
                <a:lnTo>
                  <a:pt x="858" y="278"/>
                </a:lnTo>
                <a:lnTo>
                  <a:pt x="862" y="281"/>
                </a:lnTo>
                <a:lnTo>
                  <a:pt x="862" y="281"/>
                </a:lnTo>
                <a:lnTo>
                  <a:pt x="865" y="283"/>
                </a:lnTo>
                <a:lnTo>
                  <a:pt x="865" y="283"/>
                </a:lnTo>
                <a:lnTo>
                  <a:pt x="865" y="283"/>
                </a:lnTo>
                <a:lnTo>
                  <a:pt x="867" y="283"/>
                </a:lnTo>
                <a:lnTo>
                  <a:pt x="867" y="286"/>
                </a:lnTo>
                <a:lnTo>
                  <a:pt x="869" y="288"/>
                </a:lnTo>
                <a:lnTo>
                  <a:pt x="872" y="288"/>
                </a:lnTo>
                <a:lnTo>
                  <a:pt x="874" y="288"/>
                </a:lnTo>
                <a:lnTo>
                  <a:pt x="879" y="288"/>
                </a:lnTo>
                <a:lnTo>
                  <a:pt x="881" y="288"/>
                </a:lnTo>
                <a:lnTo>
                  <a:pt x="884" y="288"/>
                </a:lnTo>
                <a:lnTo>
                  <a:pt x="886" y="288"/>
                </a:lnTo>
                <a:lnTo>
                  <a:pt x="888" y="286"/>
                </a:lnTo>
                <a:lnTo>
                  <a:pt x="893" y="283"/>
                </a:lnTo>
                <a:lnTo>
                  <a:pt x="907" y="276"/>
                </a:lnTo>
                <a:lnTo>
                  <a:pt x="910" y="276"/>
                </a:lnTo>
                <a:lnTo>
                  <a:pt x="910" y="274"/>
                </a:lnTo>
                <a:lnTo>
                  <a:pt x="912" y="274"/>
                </a:lnTo>
                <a:lnTo>
                  <a:pt x="912" y="274"/>
                </a:lnTo>
                <a:lnTo>
                  <a:pt x="910" y="271"/>
                </a:lnTo>
                <a:lnTo>
                  <a:pt x="907" y="271"/>
                </a:lnTo>
                <a:lnTo>
                  <a:pt x="905" y="271"/>
                </a:lnTo>
                <a:lnTo>
                  <a:pt x="905" y="269"/>
                </a:lnTo>
                <a:lnTo>
                  <a:pt x="905" y="269"/>
                </a:lnTo>
                <a:lnTo>
                  <a:pt x="905" y="269"/>
                </a:lnTo>
                <a:lnTo>
                  <a:pt x="905" y="269"/>
                </a:lnTo>
                <a:lnTo>
                  <a:pt x="905" y="269"/>
                </a:lnTo>
                <a:lnTo>
                  <a:pt x="905" y="267"/>
                </a:lnTo>
                <a:lnTo>
                  <a:pt x="907" y="267"/>
                </a:lnTo>
                <a:lnTo>
                  <a:pt x="907" y="267"/>
                </a:lnTo>
                <a:lnTo>
                  <a:pt x="914" y="267"/>
                </a:lnTo>
                <a:lnTo>
                  <a:pt x="919" y="267"/>
                </a:lnTo>
                <a:lnTo>
                  <a:pt x="921" y="267"/>
                </a:lnTo>
                <a:lnTo>
                  <a:pt x="924" y="267"/>
                </a:lnTo>
                <a:lnTo>
                  <a:pt x="924" y="269"/>
                </a:lnTo>
                <a:lnTo>
                  <a:pt x="926" y="269"/>
                </a:lnTo>
                <a:lnTo>
                  <a:pt x="926" y="271"/>
                </a:lnTo>
                <a:lnTo>
                  <a:pt x="928" y="271"/>
                </a:lnTo>
                <a:lnTo>
                  <a:pt x="931" y="274"/>
                </a:lnTo>
                <a:lnTo>
                  <a:pt x="933" y="274"/>
                </a:lnTo>
                <a:lnTo>
                  <a:pt x="933" y="274"/>
                </a:lnTo>
                <a:lnTo>
                  <a:pt x="936" y="271"/>
                </a:lnTo>
                <a:lnTo>
                  <a:pt x="936" y="271"/>
                </a:lnTo>
                <a:lnTo>
                  <a:pt x="936" y="271"/>
                </a:lnTo>
                <a:lnTo>
                  <a:pt x="940" y="271"/>
                </a:lnTo>
                <a:lnTo>
                  <a:pt x="940" y="274"/>
                </a:lnTo>
                <a:lnTo>
                  <a:pt x="940" y="274"/>
                </a:lnTo>
                <a:lnTo>
                  <a:pt x="943" y="271"/>
                </a:lnTo>
                <a:lnTo>
                  <a:pt x="943" y="271"/>
                </a:lnTo>
                <a:lnTo>
                  <a:pt x="943" y="269"/>
                </a:lnTo>
                <a:lnTo>
                  <a:pt x="943" y="267"/>
                </a:lnTo>
                <a:lnTo>
                  <a:pt x="943" y="267"/>
                </a:lnTo>
                <a:lnTo>
                  <a:pt x="943" y="264"/>
                </a:lnTo>
                <a:lnTo>
                  <a:pt x="943" y="264"/>
                </a:lnTo>
                <a:lnTo>
                  <a:pt x="943" y="264"/>
                </a:lnTo>
                <a:lnTo>
                  <a:pt x="940" y="262"/>
                </a:lnTo>
                <a:lnTo>
                  <a:pt x="940" y="260"/>
                </a:lnTo>
                <a:lnTo>
                  <a:pt x="940" y="260"/>
                </a:lnTo>
                <a:lnTo>
                  <a:pt x="940" y="260"/>
                </a:lnTo>
                <a:lnTo>
                  <a:pt x="938" y="260"/>
                </a:lnTo>
                <a:lnTo>
                  <a:pt x="938" y="260"/>
                </a:lnTo>
                <a:lnTo>
                  <a:pt x="936" y="260"/>
                </a:lnTo>
                <a:lnTo>
                  <a:pt x="936" y="260"/>
                </a:lnTo>
                <a:lnTo>
                  <a:pt x="933" y="260"/>
                </a:lnTo>
                <a:lnTo>
                  <a:pt x="933" y="260"/>
                </a:lnTo>
                <a:lnTo>
                  <a:pt x="936" y="260"/>
                </a:lnTo>
                <a:lnTo>
                  <a:pt x="940" y="257"/>
                </a:lnTo>
                <a:lnTo>
                  <a:pt x="940" y="257"/>
                </a:lnTo>
                <a:lnTo>
                  <a:pt x="943" y="260"/>
                </a:lnTo>
                <a:lnTo>
                  <a:pt x="943" y="260"/>
                </a:lnTo>
                <a:lnTo>
                  <a:pt x="943" y="260"/>
                </a:lnTo>
                <a:lnTo>
                  <a:pt x="945" y="260"/>
                </a:lnTo>
                <a:lnTo>
                  <a:pt x="945" y="262"/>
                </a:lnTo>
                <a:lnTo>
                  <a:pt x="943" y="262"/>
                </a:lnTo>
                <a:lnTo>
                  <a:pt x="943" y="262"/>
                </a:lnTo>
                <a:lnTo>
                  <a:pt x="943" y="262"/>
                </a:lnTo>
                <a:lnTo>
                  <a:pt x="945" y="262"/>
                </a:lnTo>
                <a:lnTo>
                  <a:pt x="945" y="262"/>
                </a:lnTo>
                <a:lnTo>
                  <a:pt x="947" y="262"/>
                </a:lnTo>
                <a:lnTo>
                  <a:pt x="947" y="264"/>
                </a:lnTo>
                <a:lnTo>
                  <a:pt x="947" y="264"/>
                </a:lnTo>
                <a:lnTo>
                  <a:pt x="947" y="267"/>
                </a:lnTo>
                <a:lnTo>
                  <a:pt x="947" y="267"/>
                </a:lnTo>
                <a:lnTo>
                  <a:pt x="947" y="269"/>
                </a:lnTo>
                <a:lnTo>
                  <a:pt x="947" y="269"/>
                </a:lnTo>
                <a:lnTo>
                  <a:pt x="947" y="269"/>
                </a:lnTo>
                <a:lnTo>
                  <a:pt x="950" y="269"/>
                </a:lnTo>
                <a:lnTo>
                  <a:pt x="952" y="269"/>
                </a:lnTo>
                <a:lnTo>
                  <a:pt x="954" y="269"/>
                </a:lnTo>
                <a:lnTo>
                  <a:pt x="959" y="267"/>
                </a:lnTo>
                <a:lnTo>
                  <a:pt x="964" y="267"/>
                </a:lnTo>
                <a:lnTo>
                  <a:pt x="966" y="264"/>
                </a:lnTo>
                <a:lnTo>
                  <a:pt x="969" y="264"/>
                </a:lnTo>
                <a:lnTo>
                  <a:pt x="971" y="262"/>
                </a:lnTo>
                <a:lnTo>
                  <a:pt x="973" y="262"/>
                </a:lnTo>
                <a:lnTo>
                  <a:pt x="973" y="262"/>
                </a:lnTo>
                <a:lnTo>
                  <a:pt x="978" y="260"/>
                </a:lnTo>
                <a:lnTo>
                  <a:pt x="978" y="260"/>
                </a:lnTo>
                <a:lnTo>
                  <a:pt x="980" y="260"/>
                </a:lnTo>
                <a:lnTo>
                  <a:pt x="983" y="260"/>
                </a:lnTo>
                <a:lnTo>
                  <a:pt x="983" y="257"/>
                </a:lnTo>
                <a:lnTo>
                  <a:pt x="987" y="257"/>
                </a:lnTo>
                <a:lnTo>
                  <a:pt x="987" y="257"/>
                </a:lnTo>
                <a:lnTo>
                  <a:pt x="990" y="255"/>
                </a:lnTo>
                <a:lnTo>
                  <a:pt x="992" y="252"/>
                </a:lnTo>
                <a:lnTo>
                  <a:pt x="995" y="250"/>
                </a:lnTo>
                <a:lnTo>
                  <a:pt x="995" y="250"/>
                </a:lnTo>
                <a:lnTo>
                  <a:pt x="995" y="248"/>
                </a:lnTo>
                <a:lnTo>
                  <a:pt x="995" y="248"/>
                </a:lnTo>
                <a:lnTo>
                  <a:pt x="992" y="245"/>
                </a:lnTo>
                <a:lnTo>
                  <a:pt x="992" y="243"/>
                </a:lnTo>
                <a:lnTo>
                  <a:pt x="992" y="243"/>
                </a:lnTo>
                <a:lnTo>
                  <a:pt x="990" y="241"/>
                </a:lnTo>
                <a:lnTo>
                  <a:pt x="992" y="241"/>
                </a:lnTo>
                <a:lnTo>
                  <a:pt x="992" y="241"/>
                </a:lnTo>
                <a:lnTo>
                  <a:pt x="992" y="238"/>
                </a:lnTo>
                <a:lnTo>
                  <a:pt x="995" y="236"/>
                </a:lnTo>
                <a:lnTo>
                  <a:pt x="995" y="236"/>
                </a:lnTo>
                <a:lnTo>
                  <a:pt x="995" y="236"/>
                </a:lnTo>
                <a:lnTo>
                  <a:pt x="995" y="236"/>
                </a:lnTo>
                <a:lnTo>
                  <a:pt x="992" y="238"/>
                </a:lnTo>
                <a:lnTo>
                  <a:pt x="992" y="238"/>
                </a:lnTo>
                <a:lnTo>
                  <a:pt x="992" y="238"/>
                </a:lnTo>
                <a:lnTo>
                  <a:pt x="992" y="236"/>
                </a:lnTo>
                <a:lnTo>
                  <a:pt x="992" y="236"/>
                </a:lnTo>
                <a:lnTo>
                  <a:pt x="992" y="234"/>
                </a:lnTo>
                <a:lnTo>
                  <a:pt x="992" y="234"/>
                </a:lnTo>
                <a:lnTo>
                  <a:pt x="992" y="234"/>
                </a:lnTo>
                <a:lnTo>
                  <a:pt x="992" y="234"/>
                </a:lnTo>
                <a:lnTo>
                  <a:pt x="992" y="231"/>
                </a:lnTo>
                <a:lnTo>
                  <a:pt x="992" y="231"/>
                </a:lnTo>
                <a:lnTo>
                  <a:pt x="992" y="231"/>
                </a:lnTo>
                <a:lnTo>
                  <a:pt x="995" y="231"/>
                </a:lnTo>
                <a:lnTo>
                  <a:pt x="997" y="231"/>
                </a:lnTo>
                <a:lnTo>
                  <a:pt x="999" y="231"/>
                </a:lnTo>
                <a:lnTo>
                  <a:pt x="999" y="231"/>
                </a:lnTo>
                <a:lnTo>
                  <a:pt x="999" y="231"/>
                </a:lnTo>
                <a:lnTo>
                  <a:pt x="1002" y="231"/>
                </a:lnTo>
                <a:lnTo>
                  <a:pt x="1004" y="231"/>
                </a:lnTo>
                <a:lnTo>
                  <a:pt x="1006" y="231"/>
                </a:lnTo>
                <a:lnTo>
                  <a:pt x="1011" y="229"/>
                </a:lnTo>
                <a:lnTo>
                  <a:pt x="1013" y="229"/>
                </a:lnTo>
                <a:lnTo>
                  <a:pt x="1013" y="227"/>
                </a:lnTo>
                <a:lnTo>
                  <a:pt x="1013" y="227"/>
                </a:lnTo>
                <a:lnTo>
                  <a:pt x="1013" y="224"/>
                </a:lnTo>
                <a:lnTo>
                  <a:pt x="1013" y="224"/>
                </a:lnTo>
                <a:lnTo>
                  <a:pt x="1011" y="224"/>
                </a:lnTo>
                <a:lnTo>
                  <a:pt x="1009" y="224"/>
                </a:lnTo>
                <a:lnTo>
                  <a:pt x="1006" y="224"/>
                </a:lnTo>
                <a:lnTo>
                  <a:pt x="1006" y="224"/>
                </a:lnTo>
                <a:lnTo>
                  <a:pt x="1009" y="224"/>
                </a:lnTo>
                <a:lnTo>
                  <a:pt x="1013" y="222"/>
                </a:lnTo>
                <a:lnTo>
                  <a:pt x="1018" y="219"/>
                </a:lnTo>
                <a:lnTo>
                  <a:pt x="1018" y="219"/>
                </a:lnTo>
                <a:lnTo>
                  <a:pt x="1018" y="219"/>
                </a:lnTo>
                <a:lnTo>
                  <a:pt x="1018" y="219"/>
                </a:lnTo>
                <a:lnTo>
                  <a:pt x="1013" y="217"/>
                </a:lnTo>
                <a:lnTo>
                  <a:pt x="1011" y="217"/>
                </a:lnTo>
                <a:lnTo>
                  <a:pt x="1009" y="217"/>
                </a:lnTo>
                <a:lnTo>
                  <a:pt x="1009" y="217"/>
                </a:lnTo>
                <a:lnTo>
                  <a:pt x="1009" y="217"/>
                </a:lnTo>
                <a:lnTo>
                  <a:pt x="1009" y="217"/>
                </a:lnTo>
                <a:lnTo>
                  <a:pt x="1009" y="217"/>
                </a:lnTo>
                <a:lnTo>
                  <a:pt x="1009" y="215"/>
                </a:lnTo>
                <a:lnTo>
                  <a:pt x="1004" y="215"/>
                </a:lnTo>
                <a:lnTo>
                  <a:pt x="1004" y="212"/>
                </a:lnTo>
                <a:lnTo>
                  <a:pt x="1006" y="212"/>
                </a:lnTo>
                <a:lnTo>
                  <a:pt x="1009" y="212"/>
                </a:lnTo>
                <a:lnTo>
                  <a:pt x="1011" y="212"/>
                </a:lnTo>
                <a:lnTo>
                  <a:pt x="1011" y="210"/>
                </a:lnTo>
                <a:lnTo>
                  <a:pt x="1009" y="210"/>
                </a:lnTo>
                <a:lnTo>
                  <a:pt x="1006" y="210"/>
                </a:lnTo>
                <a:lnTo>
                  <a:pt x="1004" y="210"/>
                </a:lnTo>
                <a:lnTo>
                  <a:pt x="997" y="210"/>
                </a:lnTo>
                <a:lnTo>
                  <a:pt x="995" y="210"/>
                </a:lnTo>
                <a:lnTo>
                  <a:pt x="992" y="210"/>
                </a:lnTo>
                <a:lnTo>
                  <a:pt x="990" y="208"/>
                </a:lnTo>
                <a:lnTo>
                  <a:pt x="987" y="208"/>
                </a:lnTo>
                <a:lnTo>
                  <a:pt x="985" y="208"/>
                </a:lnTo>
                <a:lnTo>
                  <a:pt x="980" y="208"/>
                </a:lnTo>
                <a:lnTo>
                  <a:pt x="978" y="208"/>
                </a:lnTo>
                <a:lnTo>
                  <a:pt x="976" y="208"/>
                </a:lnTo>
                <a:lnTo>
                  <a:pt x="976" y="208"/>
                </a:lnTo>
                <a:lnTo>
                  <a:pt x="973" y="208"/>
                </a:lnTo>
                <a:lnTo>
                  <a:pt x="973" y="208"/>
                </a:lnTo>
                <a:lnTo>
                  <a:pt x="971" y="208"/>
                </a:lnTo>
                <a:lnTo>
                  <a:pt x="973" y="208"/>
                </a:lnTo>
                <a:lnTo>
                  <a:pt x="973" y="208"/>
                </a:lnTo>
                <a:lnTo>
                  <a:pt x="971" y="210"/>
                </a:lnTo>
                <a:lnTo>
                  <a:pt x="969" y="210"/>
                </a:lnTo>
                <a:lnTo>
                  <a:pt x="969" y="212"/>
                </a:lnTo>
                <a:lnTo>
                  <a:pt x="969" y="212"/>
                </a:lnTo>
                <a:lnTo>
                  <a:pt x="969" y="212"/>
                </a:lnTo>
                <a:lnTo>
                  <a:pt x="969" y="212"/>
                </a:lnTo>
                <a:lnTo>
                  <a:pt x="969" y="215"/>
                </a:lnTo>
                <a:lnTo>
                  <a:pt x="969" y="215"/>
                </a:lnTo>
                <a:lnTo>
                  <a:pt x="969" y="215"/>
                </a:lnTo>
                <a:lnTo>
                  <a:pt x="966" y="215"/>
                </a:lnTo>
                <a:lnTo>
                  <a:pt x="966" y="217"/>
                </a:lnTo>
                <a:lnTo>
                  <a:pt x="966" y="217"/>
                </a:lnTo>
                <a:lnTo>
                  <a:pt x="964" y="217"/>
                </a:lnTo>
                <a:lnTo>
                  <a:pt x="966" y="219"/>
                </a:lnTo>
                <a:lnTo>
                  <a:pt x="966" y="219"/>
                </a:lnTo>
                <a:lnTo>
                  <a:pt x="969" y="219"/>
                </a:lnTo>
                <a:lnTo>
                  <a:pt x="969" y="219"/>
                </a:lnTo>
                <a:lnTo>
                  <a:pt x="969" y="222"/>
                </a:lnTo>
                <a:lnTo>
                  <a:pt x="969" y="222"/>
                </a:lnTo>
                <a:lnTo>
                  <a:pt x="969" y="222"/>
                </a:lnTo>
                <a:lnTo>
                  <a:pt x="966" y="222"/>
                </a:lnTo>
                <a:lnTo>
                  <a:pt x="966" y="224"/>
                </a:lnTo>
                <a:lnTo>
                  <a:pt x="964" y="224"/>
                </a:lnTo>
                <a:lnTo>
                  <a:pt x="964" y="224"/>
                </a:lnTo>
                <a:lnTo>
                  <a:pt x="961" y="224"/>
                </a:lnTo>
                <a:lnTo>
                  <a:pt x="966" y="227"/>
                </a:lnTo>
                <a:lnTo>
                  <a:pt x="964" y="227"/>
                </a:lnTo>
                <a:lnTo>
                  <a:pt x="959" y="227"/>
                </a:lnTo>
                <a:lnTo>
                  <a:pt x="959" y="227"/>
                </a:lnTo>
                <a:lnTo>
                  <a:pt x="957" y="227"/>
                </a:lnTo>
                <a:lnTo>
                  <a:pt x="957" y="227"/>
                </a:lnTo>
                <a:lnTo>
                  <a:pt x="957" y="227"/>
                </a:lnTo>
                <a:lnTo>
                  <a:pt x="954" y="227"/>
                </a:lnTo>
                <a:lnTo>
                  <a:pt x="952" y="227"/>
                </a:lnTo>
                <a:lnTo>
                  <a:pt x="952" y="229"/>
                </a:lnTo>
                <a:lnTo>
                  <a:pt x="952" y="229"/>
                </a:lnTo>
                <a:lnTo>
                  <a:pt x="950" y="229"/>
                </a:lnTo>
                <a:lnTo>
                  <a:pt x="950" y="231"/>
                </a:lnTo>
                <a:lnTo>
                  <a:pt x="947" y="231"/>
                </a:lnTo>
                <a:lnTo>
                  <a:pt x="945" y="234"/>
                </a:lnTo>
                <a:lnTo>
                  <a:pt x="940" y="238"/>
                </a:lnTo>
                <a:lnTo>
                  <a:pt x="938" y="238"/>
                </a:lnTo>
                <a:lnTo>
                  <a:pt x="931" y="243"/>
                </a:lnTo>
                <a:lnTo>
                  <a:pt x="928" y="243"/>
                </a:lnTo>
                <a:lnTo>
                  <a:pt x="926" y="245"/>
                </a:lnTo>
                <a:lnTo>
                  <a:pt x="926" y="245"/>
                </a:lnTo>
                <a:lnTo>
                  <a:pt x="924" y="248"/>
                </a:lnTo>
                <a:lnTo>
                  <a:pt x="921" y="250"/>
                </a:lnTo>
                <a:lnTo>
                  <a:pt x="921" y="250"/>
                </a:lnTo>
                <a:lnTo>
                  <a:pt x="919" y="250"/>
                </a:lnTo>
                <a:lnTo>
                  <a:pt x="919" y="250"/>
                </a:lnTo>
                <a:lnTo>
                  <a:pt x="917" y="250"/>
                </a:lnTo>
                <a:lnTo>
                  <a:pt x="917" y="252"/>
                </a:lnTo>
                <a:lnTo>
                  <a:pt x="912" y="252"/>
                </a:lnTo>
                <a:lnTo>
                  <a:pt x="907" y="255"/>
                </a:lnTo>
                <a:lnTo>
                  <a:pt x="907" y="255"/>
                </a:lnTo>
                <a:lnTo>
                  <a:pt x="907" y="255"/>
                </a:lnTo>
                <a:lnTo>
                  <a:pt x="907" y="255"/>
                </a:lnTo>
                <a:lnTo>
                  <a:pt x="907" y="255"/>
                </a:lnTo>
                <a:lnTo>
                  <a:pt x="907" y="252"/>
                </a:lnTo>
                <a:lnTo>
                  <a:pt x="907" y="252"/>
                </a:lnTo>
                <a:lnTo>
                  <a:pt x="905" y="248"/>
                </a:lnTo>
                <a:lnTo>
                  <a:pt x="905" y="245"/>
                </a:lnTo>
                <a:lnTo>
                  <a:pt x="905" y="241"/>
                </a:lnTo>
                <a:lnTo>
                  <a:pt x="905" y="241"/>
                </a:lnTo>
                <a:lnTo>
                  <a:pt x="910" y="238"/>
                </a:lnTo>
                <a:lnTo>
                  <a:pt x="910" y="236"/>
                </a:lnTo>
                <a:lnTo>
                  <a:pt x="910" y="236"/>
                </a:lnTo>
                <a:lnTo>
                  <a:pt x="912" y="234"/>
                </a:lnTo>
                <a:lnTo>
                  <a:pt x="912" y="234"/>
                </a:lnTo>
                <a:lnTo>
                  <a:pt x="912" y="236"/>
                </a:lnTo>
                <a:lnTo>
                  <a:pt x="912" y="236"/>
                </a:lnTo>
                <a:lnTo>
                  <a:pt x="914" y="236"/>
                </a:lnTo>
                <a:lnTo>
                  <a:pt x="917" y="236"/>
                </a:lnTo>
                <a:lnTo>
                  <a:pt x="917" y="236"/>
                </a:lnTo>
                <a:lnTo>
                  <a:pt x="917" y="234"/>
                </a:lnTo>
                <a:lnTo>
                  <a:pt x="919" y="234"/>
                </a:lnTo>
                <a:lnTo>
                  <a:pt x="919" y="234"/>
                </a:lnTo>
                <a:lnTo>
                  <a:pt x="919" y="231"/>
                </a:lnTo>
                <a:lnTo>
                  <a:pt x="919" y="231"/>
                </a:lnTo>
                <a:lnTo>
                  <a:pt x="921" y="229"/>
                </a:lnTo>
                <a:lnTo>
                  <a:pt x="921" y="227"/>
                </a:lnTo>
                <a:lnTo>
                  <a:pt x="921" y="227"/>
                </a:lnTo>
                <a:lnTo>
                  <a:pt x="921" y="224"/>
                </a:lnTo>
                <a:lnTo>
                  <a:pt x="921" y="224"/>
                </a:lnTo>
                <a:lnTo>
                  <a:pt x="919" y="222"/>
                </a:lnTo>
                <a:lnTo>
                  <a:pt x="917" y="219"/>
                </a:lnTo>
                <a:lnTo>
                  <a:pt x="917" y="219"/>
                </a:lnTo>
                <a:lnTo>
                  <a:pt x="917" y="217"/>
                </a:lnTo>
                <a:lnTo>
                  <a:pt x="914" y="217"/>
                </a:lnTo>
                <a:lnTo>
                  <a:pt x="912" y="217"/>
                </a:lnTo>
                <a:lnTo>
                  <a:pt x="912" y="217"/>
                </a:lnTo>
                <a:lnTo>
                  <a:pt x="907" y="222"/>
                </a:lnTo>
                <a:lnTo>
                  <a:pt x="902" y="222"/>
                </a:lnTo>
                <a:lnTo>
                  <a:pt x="902" y="224"/>
                </a:lnTo>
                <a:lnTo>
                  <a:pt x="900" y="227"/>
                </a:lnTo>
                <a:lnTo>
                  <a:pt x="898" y="227"/>
                </a:lnTo>
                <a:lnTo>
                  <a:pt x="895" y="229"/>
                </a:lnTo>
                <a:lnTo>
                  <a:pt x="893" y="229"/>
                </a:lnTo>
                <a:lnTo>
                  <a:pt x="893" y="231"/>
                </a:lnTo>
                <a:lnTo>
                  <a:pt x="893" y="231"/>
                </a:lnTo>
                <a:lnTo>
                  <a:pt x="888" y="234"/>
                </a:lnTo>
                <a:lnTo>
                  <a:pt x="886" y="234"/>
                </a:lnTo>
                <a:lnTo>
                  <a:pt x="886" y="234"/>
                </a:lnTo>
                <a:lnTo>
                  <a:pt x="886" y="236"/>
                </a:lnTo>
                <a:lnTo>
                  <a:pt x="884" y="236"/>
                </a:lnTo>
                <a:lnTo>
                  <a:pt x="884" y="236"/>
                </a:lnTo>
                <a:lnTo>
                  <a:pt x="884" y="236"/>
                </a:lnTo>
                <a:lnTo>
                  <a:pt x="884" y="234"/>
                </a:lnTo>
                <a:lnTo>
                  <a:pt x="884" y="234"/>
                </a:lnTo>
                <a:lnTo>
                  <a:pt x="884" y="234"/>
                </a:lnTo>
                <a:lnTo>
                  <a:pt x="884" y="231"/>
                </a:lnTo>
                <a:lnTo>
                  <a:pt x="884" y="231"/>
                </a:lnTo>
                <a:lnTo>
                  <a:pt x="886" y="229"/>
                </a:lnTo>
                <a:lnTo>
                  <a:pt x="886" y="229"/>
                </a:lnTo>
                <a:lnTo>
                  <a:pt x="888" y="227"/>
                </a:lnTo>
                <a:lnTo>
                  <a:pt x="888" y="227"/>
                </a:lnTo>
                <a:lnTo>
                  <a:pt x="891" y="224"/>
                </a:lnTo>
                <a:lnTo>
                  <a:pt x="891" y="224"/>
                </a:lnTo>
                <a:lnTo>
                  <a:pt x="891" y="224"/>
                </a:lnTo>
                <a:lnTo>
                  <a:pt x="891" y="219"/>
                </a:lnTo>
                <a:lnTo>
                  <a:pt x="886" y="217"/>
                </a:lnTo>
                <a:lnTo>
                  <a:pt x="886" y="217"/>
                </a:lnTo>
                <a:lnTo>
                  <a:pt x="888" y="217"/>
                </a:lnTo>
                <a:lnTo>
                  <a:pt x="891" y="217"/>
                </a:lnTo>
                <a:lnTo>
                  <a:pt x="891" y="217"/>
                </a:lnTo>
                <a:lnTo>
                  <a:pt x="888" y="217"/>
                </a:lnTo>
                <a:lnTo>
                  <a:pt x="891" y="217"/>
                </a:lnTo>
                <a:lnTo>
                  <a:pt x="891" y="217"/>
                </a:lnTo>
                <a:lnTo>
                  <a:pt x="893" y="217"/>
                </a:lnTo>
                <a:lnTo>
                  <a:pt x="893" y="217"/>
                </a:lnTo>
                <a:lnTo>
                  <a:pt x="895" y="215"/>
                </a:lnTo>
                <a:lnTo>
                  <a:pt x="895" y="215"/>
                </a:lnTo>
                <a:lnTo>
                  <a:pt x="898" y="215"/>
                </a:lnTo>
                <a:lnTo>
                  <a:pt x="898" y="215"/>
                </a:lnTo>
                <a:lnTo>
                  <a:pt x="900" y="215"/>
                </a:lnTo>
                <a:lnTo>
                  <a:pt x="900" y="215"/>
                </a:lnTo>
                <a:lnTo>
                  <a:pt x="900" y="212"/>
                </a:lnTo>
                <a:lnTo>
                  <a:pt x="898" y="212"/>
                </a:lnTo>
                <a:lnTo>
                  <a:pt x="895" y="212"/>
                </a:lnTo>
                <a:lnTo>
                  <a:pt x="893" y="212"/>
                </a:lnTo>
                <a:lnTo>
                  <a:pt x="891" y="212"/>
                </a:lnTo>
                <a:lnTo>
                  <a:pt x="888" y="212"/>
                </a:lnTo>
                <a:lnTo>
                  <a:pt x="888" y="212"/>
                </a:lnTo>
                <a:lnTo>
                  <a:pt x="891" y="212"/>
                </a:lnTo>
                <a:lnTo>
                  <a:pt x="893" y="212"/>
                </a:lnTo>
                <a:lnTo>
                  <a:pt x="893" y="210"/>
                </a:lnTo>
                <a:lnTo>
                  <a:pt x="893" y="210"/>
                </a:lnTo>
                <a:lnTo>
                  <a:pt x="891" y="210"/>
                </a:lnTo>
                <a:lnTo>
                  <a:pt x="888" y="212"/>
                </a:lnTo>
                <a:lnTo>
                  <a:pt x="884" y="212"/>
                </a:lnTo>
                <a:lnTo>
                  <a:pt x="881" y="212"/>
                </a:lnTo>
                <a:lnTo>
                  <a:pt x="879" y="212"/>
                </a:lnTo>
                <a:lnTo>
                  <a:pt x="879" y="210"/>
                </a:lnTo>
                <a:lnTo>
                  <a:pt x="879" y="210"/>
                </a:lnTo>
                <a:lnTo>
                  <a:pt x="879" y="210"/>
                </a:lnTo>
                <a:lnTo>
                  <a:pt x="876" y="210"/>
                </a:lnTo>
                <a:lnTo>
                  <a:pt x="874" y="210"/>
                </a:lnTo>
                <a:lnTo>
                  <a:pt x="872" y="210"/>
                </a:lnTo>
                <a:lnTo>
                  <a:pt x="872" y="210"/>
                </a:lnTo>
                <a:lnTo>
                  <a:pt x="869" y="210"/>
                </a:lnTo>
                <a:lnTo>
                  <a:pt x="874" y="210"/>
                </a:lnTo>
                <a:lnTo>
                  <a:pt x="881" y="205"/>
                </a:lnTo>
                <a:lnTo>
                  <a:pt x="886" y="205"/>
                </a:lnTo>
                <a:lnTo>
                  <a:pt x="888" y="203"/>
                </a:lnTo>
                <a:lnTo>
                  <a:pt x="888" y="203"/>
                </a:lnTo>
                <a:lnTo>
                  <a:pt x="888" y="203"/>
                </a:lnTo>
                <a:lnTo>
                  <a:pt x="884" y="203"/>
                </a:lnTo>
                <a:lnTo>
                  <a:pt x="884" y="203"/>
                </a:lnTo>
                <a:lnTo>
                  <a:pt x="884" y="203"/>
                </a:lnTo>
                <a:lnTo>
                  <a:pt x="886" y="201"/>
                </a:lnTo>
                <a:lnTo>
                  <a:pt x="888" y="201"/>
                </a:lnTo>
                <a:lnTo>
                  <a:pt x="888" y="201"/>
                </a:lnTo>
                <a:lnTo>
                  <a:pt x="888" y="201"/>
                </a:lnTo>
                <a:lnTo>
                  <a:pt x="888" y="201"/>
                </a:lnTo>
                <a:lnTo>
                  <a:pt x="891" y="203"/>
                </a:lnTo>
                <a:lnTo>
                  <a:pt x="893" y="203"/>
                </a:lnTo>
                <a:lnTo>
                  <a:pt x="895" y="203"/>
                </a:lnTo>
                <a:lnTo>
                  <a:pt x="895" y="201"/>
                </a:lnTo>
                <a:lnTo>
                  <a:pt x="898" y="201"/>
                </a:lnTo>
                <a:lnTo>
                  <a:pt x="895" y="201"/>
                </a:lnTo>
                <a:lnTo>
                  <a:pt x="895" y="198"/>
                </a:lnTo>
                <a:lnTo>
                  <a:pt x="895" y="198"/>
                </a:lnTo>
                <a:lnTo>
                  <a:pt x="895" y="198"/>
                </a:lnTo>
                <a:lnTo>
                  <a:pt x="895" y="198"/>
                </a:lnTo>
                <a:lnTo>
                  <a:pt x="893" y="198"/>
                </a:lnTo>
                <a:lnTo>
                  <a:pt x="893" y="201"/>
                </a:lnTo>
                <a:lnTo>
                  <a:pt x="893" y="198"/>
                </a:lnTo>
                <a:lnTo>
                  <a:pt x="893" y="198"/>
                </a:lnTo>
                <a:lnTo>
                  <a:pt x="893" y="198"/>
                </a:lnTo>
                <a:lnTo>
                  <a:pt x="893" y="198"/>
                </a:lnTo>
                <a:lnTo>
                  <a:pt x="893" y="196"/>
                </a:lnTo>
                <a:lnTo>
                  <a:pt x="893" y="193"/>
                </a:lnTo>
                <a:lnTo>
                  <a:pt x="893" y="193"/>
                </a:lnTo>
                <a:lnTo>
                  <a:pt x="893" y="193"/>
                </a:lnTo>
                <a:lnTo>
                  <a:pt x="891" y="193"/>
                </a:lnTo>
                <a:lnTo>
                  <a:pt x="891" y="191"/>
                </a:lnTo>
                <a:lnTo>
                  <a:pt x="891" y="191"/>
                </a:lnTo>
                <a:lnTo>
                  <a:pt x="888" y="189"/>
                </a:lnTo>
                <a:lnTo>
                  <a:pt x="888" y="189"/>
                </a:lnTo>
                <a:lnTo>
                  <a:pt x="891" y="189"/>
                </a:lnTo>
                <a:lnTo>
                  <a:pt x="891" y="189"/>
                </a:lnTo>
                <a:lnTo>
                  <a:pt x="893" y="186"/>
                </a:lnTo>
                <a:lnTo>
                  <a:pt x="895" y="184"/>
                </a:lnTo>
                <a:lnTo>
                  <a:pt x="895" y="182"/>
                </a:lnTo>
                <a:lnTo>
                  <a:pt x="895" y="182"/>
                </a:lnTo>
                <a:lnTo>
                  <a:pt x="895" y="182"/>
                </a:lnTo>
                <a:lnTo>
                  <a:pt x="895" y="179"/>
                </a:lnTo>
                <a:lnTo>
                  <a:pt x="895" y="177"/>
                </a:lnTo>
                <a:lnTo>
                  <a:pt x="893" y="177"/>
                </a:lnTo>
                <a:lnTo>
                  <a:pt x="893" y="177"/>
                </a:lnTo>
                <a:lnTo>
                  <a:pt x="893" y="175"/>
                </a:lnTo>
                <a:lnTo>
                  <a:pt x="893" y="175"/>
                </a:lnTo>
                <a:lnTo>
                  <a:pt x="893" y="175"/>
                </a:lnTo>
                <a:lnTo>
                  <a:pt x="893" y="175"/>
                </a:lnTo>
                <a:lnTo>
                  <a:pt x="891" y="175"/>
                </a:lnTo>
                <a:lnTo>
                  <a:pt x="888" y="175"/>
                </a:lnTo>
                <a:lnTo>
                  <a:pt x="886" y="175"/>
                </a:lnTo>
                <a:lnTo>
                  <a:pt x="886" y="172"/>
                </a:lnTo>
                <a:lnTo>
                  <a:pt x="888" y="172"/>
                </a:lnTo>
                <a:lnTo>
                  <a:pt x="888" y="170"/>
                </a:lnTo>
                <a:lnTo>
                  <a:pt x="886" y="170"/>
                </a:lnTo>
                <a:lnTo>
                  <a:pt x="886" y="170"/>
                </a:lnTo>
                <a:lnTo>
                  <a:pt x="884" y="170"/>
                </a:lnTo>
                <a:lnTo>
                  <a:pt x="879" y="172"/>
                </a:lnTo>
                <a:lnTo>
                  <a:pt x="872" y="175"/>
                </a:lnTo>
                <a:lnTo>
                  <a:pt x="869" y="175"/>
                </a:lnTo>
                <a:lnTo>
                  <a:pt x="865" y="177"/>
                </a:lnTo>
                <a:lnTo>
                  <a:pt x="862" y="177"/>
                </a:lnTo>
                <a:lnTo>
                  <a:pt x="862" y="177"/>
                </a:lnTo>
                <a:lnTo>
                  <a:pt x="862" y="179"/>
                </a:lnTo>
                <a:lnTo>
                  <a:pt x="865" y="179"/>
                </a:lnTo>
                <a:lnTo>
                  <a:pt x="867" y="179"/>
                </a:lnTo>
                <a:lnTo>
                  <a:pt x="867" y="179"/>
                </a:lnTo>
                <a:lnTo>
                  <a:pt x="867" y="179"/>
                </a:lnTo>
                <a:lnTo>
                  <a:pt x="862" y="182"/>
                </a:lnTo>
                <a:lnTo>
                  <a:pt x="862" y="182"/>
                </a:lnTo>
                <a:lnTo>
                  <a:pt x="860" y="182"/>
                </a:lnTo>
                <a:lnTo>
                  <a:pt x="860" y="182"/>
                </a:lnTo>
                <a:lnTo>
                  <a:pt x="860" y="179"/>
                </a:lnTo>
                <a:lnTo>
                  <a:pt x="858" y="179"/>
                </a:lnTo>
                <a:lnTo>
                  <a:pt x="858" y="179"/>
                </a:lnTo>
                <a:lnTo>
                  <a:pt x="858" y="179"/>
                </a:lnTo>
                <a:lnTo>
                  <a:pt x="853" y="182"/>
                </a:lnTo>
                <a:lnTo>
                  <a:pt x="850" y="182"/>
                </a:lnTo>
                <a:lnTo>
                  <a:pt x="850" y="184"/>
                </a:lnTo>
                <a:lnTo>
                  <a:pt x="848" y="184"/>
                </a:lnTo>
                <a:lnTo>
                  <a:pt x="848" y="184"/>
                </a:lnTo>
                <a:lnTo>
                  <a:pt x="848" y="184"/>
                </a:lnTo>
                <a:lnTo>
                  <a:pt x="846" y="184"/>
                </a:lnTo>
                <a:lnTo>
                  <a:pt x="846" y="186"/>
                </a:lnTo>
                <a:lnTo>
                  <a:pt x="846" y="186"/>
                </a:lnTo>
                <a:lnTo>
                  <a:pt x="841" y="189"/>
                </a:lnTo>
                <a:lnTo>
                  <a:pt x="841" y="191"/>
                </a:lnTo>
                <a:lnTo>
                  <a:pt x="841" y="193"/>
                </a:lnTo>
                <a:lnTo>
                  <a:pt x="841" y="193"/>
                </a:lnTo>
                <a:lnTo>
                  <a:pt x="843" y="193"/>
                </a:lnTo>
                <a:lnTo>
                  <a:pt x="848" y="193"/>
                </a:lnTo>
                <a:lnTo>
                  <a:pt x="848" y="193"/>
                </a:lnTo>
                <a:lnTo>
                  <a:pt x="846" y="193"/>
                </a:lnTo>
                <a:lnTo>
                  <a:pt x="846" y="193"/>
                </a:lnTo>
                <a:lnTo>
                  <a:pt x="846" y="196"/>
                </a:lnTo>
                <a:lnTo>
                  <a:pt x="843" y="193"/>
                </a:lnTo>
                <a:lnTo>
                  <a:pt x="841" y="196"/>
                </a:lnTo>
                <a:lnTo>
                  <a:pt x="841" y="196"/>
                </a:lnTo>
                <a:lnTo>
                  <a:pt x="839" y="196"/>
                </a:lnTo>
                <a:lnTo>
                  <a:pt x="839" y="196"/>
                </a:lnTo>
                <a:lnTo>
                  <a:pt x="832" y="198"/>
                </a:lnTo>
                <a:lnTo>
                  <a:pt x="832" y="201"/>
                </a:lnTo>
                <a:lnTo>
                  <a:pt x="832" y="201"/>
                </a:lnTo>
                <a:lnTo>
                  <a:pt x="829" y="203"/>
                </a:lnTo>
                <a:lnTo>
                  <a:pt x="832" y="205"/>
                </a:lnTo>
                <a:lnTo>
                  <a:pt x="832" y="205"/>
                </a:lnTo>
                <a:lnTo>
                  <a:pt x="832" y="208"/>
                </a:lnTo>
                <a:lnTo>
                  <a:pt x="832" y="208"/>
                </a:lnTo>
                <a:lnTo>
                  <a:pt x="832" y="208"/>
                </a:lnTo>
                <a:lnTo>
                  <a:pt x="832" y="208"/>
                </a:lnTo>
                <a:lnTo>
                  <a:pt x="834" y="208"/>
                </a:lnTo>
                <a:lnTo>
                  <a:pt x="836" y="210"/>
                </a:lnTo>
                <a:lnTo>
                  <a:pt x="836" y="210"/>
                </a:lnTo>
                <a:lnTo>
                  <a:pt x="839" y="210"/>
                </a:lnTo>
                <a:lnTo>
                  <a:pt x="843" y="212"/>
                </a:lnTo>
                <a:lnTo>
                  <a:pt x="843" y="212"/>
                </a:lnTo>
                <a:lnTo>
                  <a:pt x="846" y="210"/>
                </a:lnTo>
                <a:lnTo>
                  <a:pt x="846" y="210"/>
                </a:lnTo>
                <a:lnTo>
                  <a:pt x="846" y="210"/>
                </a:lnTo>
                <a:lnTo>
                  <a:pt x="848" y="212"/>
                </a:lnTo>
                <a:lnTo>
                  <a:pt x="848" y="212"/>
                </a:lnTo>
                <a:lnTo>
                  <a:pt x="848" y="215"/>
                </a:lnTo>
                <a:lnTo>
                  <a:pt x="848" y="215"/>
                </a:lnTo>
                <a:lnTo>
                  <a:pt x="850" y="215"/>
                </a:lnTo>
                <a:lnTo>
                  <a:pt x="853" y="215"/>
                </a:lnTo>
                <a:lnTo>
                  <a:pt x="853" y="215"/>
                </a:lnTo>
                <a:lnTo>
                  <a:pt x="855" y="212"/>
                </a:lnTo>
                <a:lnTo>
                  <a:pt x="858" y="212"/>
                </a:lnTo>
                <a:lnTo>
                  <a:pt x="858" y="215"/>
                </a:lnTo>
                <a:lnTo>
                  <a:pt x="858" y="215"/>
                </a:lnTo>
                <a:lnTo>
                  <a:pt x="858" y="215"/>
                </a:lnTo>
                <a:lnTo>
                  <a:pt x="858" y="215"/>
                </a:lnTo>
                <a:lnTo>
                  <a:pt x="858" y="215"/>
                </a:lnTo>
                <a:lnTo>
                  <a:pt x="858" y="217"/>
                </a:lnTo>
                <a:lnTo>
                  <a:pt x="855" y="217"/>
                </a:lnTo>
                <a:lnTo>
                  <a:pt x="850" y="217"/>
                </a:lnTo>
                <a:lnTo>
                  <a:pt x="850" y="217"/>
                </a:lnTo>
                <a:lnTo>
                  <a:pt x="853" y="217"/>
                </a:lnTo>
                <a:lnTo>
                  <a:pt x="855" y="215"/>
                </a:lnTo>
                <a:lnTo>
                  <a:pt x="858" y="215"/>
                </a:lnTo>
                <a:lnTo>
                  <a:pt x="853" y="215"/>
                </a:lnTo>
                <a:lnTo>
                  <a:pt x="848" y="217"/>
                </a:lnTo>
                <a:lnTo>
                  <a:pt x="846" y="217"/>
                </a:lnTo>
                <a:lnTo>
                  <a:pt x="846" y="217"/>
                </a:lnTo>
                <a:lnTo>
                  <a:pt x="846" y="217"/>
                </a:lnTo>
                <a:lnTo>
                  <a:pt x="843" y="219"/>
                </a:lnTo>
                <a:lnTo>
                  <a:pt x="843" y="219"/>
                </a:lnTo>
                <a:lnTo>
                  <a:pt x="846" y="219"/>
                </a:lnTo>
                <a:lnTo>
                  <a:pt x="846" y="219"/>
                </a:lnTo>
                <a:lnTo>
                  <a:pt x="841" y="222"/>
                </a:lnTo>
                <a:lnTo>
                  <a:pt x="836" y="222"/>
                </a:lnTo>
                <a:lnTo>
                  <a:pt x="836" y="224"/>
                </a:lnTo>
                <a:lnTo>
                  <a:pt x="834" y="227"/>
                </a:lnTo>
                <a:lnTo>
                  <a:pt x="834" y="227"/>
                </a:lnTo>
                <a:lnTo>
                  <a:pt x="834" y="227"/>
                </a:lnTo>
                <a:lnTo>
                  <a:pt x="839" y="227"/>
                </a:lnTo>
                <a:lnTo>
                  <a:pt x="841" y="227"/>
                </a:lnTo>
                <a:lnTo>
                  <a:pt x="841" y="227"/>
                </a:lnTo>
                <a:lnTo>
                  <a:pt x="843" y="224"/>
                </a:lnTo>
                <a:lnTo>
                  <a:pt x="846" y="222"/>
                </a:lnTo>
                <a:lnTo>
                  <a:pt x="846" y="222"/>
                </a:lnTo>
                <a:lnTo>
                  <a:pt x="846" y="222"/>
                </a:lnTo>
                <a:lnTo>
                  <a:pt x="848" y="222"/>
                </a:lnTo>
                <a:lnTo>
                  <a:pt x="848" y="222"/>
                </a:lnTo>
                <a:lnTo>
                  <a:pt x="848" y="224"/>
                </a:lnTo>
                <a:lnTo>
                  <a:pt x="848" y="224"/>
                </a:lnTo>
                <a:lnTo>
                  <a:pt x="846" y="224"/>
                </a:lnTo>
                <a:lnTo>
                  <a:pt x="846" y="227"/>
                </a:lnTo>
                <a:lnTo>
                  <a:pt x="843" y="229"/>
                </a:lnTo>
                <a:lnTo>
                  <a:pt x="843" y="229"/>
                </a:lnTo>
                <a:lnTo>
                  <a:pt x="843" y="229"/>
                </a:lnTo>
                <a:lnTo>
                  <a:pt x="846" y="229"/>
                </a:lnTo>
                <a:lnTo>
                  <a:pt x="846" y="229"/>
                </a:lnTo>
                <a:lnTo>
                  <a:pt x="841" y="231"/>
                </a:lnTo>
                <a:lnTo>
                  <a:pt x="836" y="231"/>
                </a:lnTo>
                <a:lnTo>
                  <a:pt x="834" y="234"/>
                </a:lnTo>
                <a:lnTo>
                  <a:pt x="829" y="236"/>
                </a:lnTo>
                <a:lnTo>
                  <a:pt x="827" y="236"/>
                </a:lnTo>
                <a:lnTo>
                  <a:pt x="824" y="236"/>
                </a:lnTo>
                <a:lnTo>
                  <a:pt x="820" y="238"/>
                </a:lnTo>
                <a:lnTo>
                  <a:pt x="817" y="238"/>
                </a:lnTo>
                <a:lnTo>
                  <a:pt x="815" y="238"/>
                </a:lnTo>
                <a:lnTo>
                  <a:pt x="815" y="238"/>
                </a:lnTo>
                <a:lnTo>
                  <a:pt x="813" y="238"/>
                </a:lnTo>
                <a:lnTo>
                  <a:pt x="810" y="238"/>
                </a:lnTo>
                <a:lnTo>
                  <a:pt x="810" y="238"/>
                </a:lnTo>
                <a:lnTo>
                  <a:pt x="808" y="241"/>
                </a:lnTo>
                <a:lnTo>
                  <a:pt x="801" y="245"/>
                </a:lnTo>
                <a:lnTo>
                  <a:pt x="801" y="245"/>
                </a:lnTo>
                <a:lnTo>
                  <a:pt x="801" y="248"/>
                </a:lnTo>
                <a:lnTo>
                  <a:pt x="801" y="248"/>
                </a:lnTo>
                <a:lnTo>
                  <a:pt x="801" y="252"/>
                </a:lnTo>
                <a:lnTo>
                  <a:pt x="799" y="252"/>
                </a:lnTo>
                <a:lnTo>
                  <a:pt x="796" y="255"/>
                </a:lnTo>
                <a:lnTo>
                  <a:pt x="794" y="260"/>
                </a:lnTo>
                <a:lnTo>
                  <a:pt x="791" y="260"/>
                </a:lnTo>
                <a:lnTo>
                  <a:pt x="791" y="260"/>
                </a:lnTo>
                <a:lnTo>
                  <a:pt x="789" y="260"/>
                </a:lnTo>
                <a:lnTo>
                  <a:pt x="784" y="260"/>
                </a:lnTo>
                <a:lnTo>
                  <a:pt x="782" y="260"/>
                </a:lnTo>
                <a:lnTo>
                  <a:pt x="782" y="260"/>
                </a:lnTo>
                <a:lnTo>
                  <a:pt x="782" y="260"/>
                </a:lnTo>
                <a:lnTo>
                  <a:pt x="784" y="264"/>
                </a:lnTo>
                <a:lnTo>
                  <a:pt x="782" y="264"/>
                </a:lnTo>
                <a:lnTo>
                  <a:pt x="782" y="264"/>
                </a:lnTo>
                <a:lnTo>
                  <a:pt x="782" y="264"/>
                </a:lnTo>
                <a:lnTo>
                  <a:pt x="782" y="264"/>
                </a:lnTo>
                <a:lnTo>
                  <a:pt x="782" y="262"/>
                </a:lnTo>
                <a:lnTo>
                  <a:pt x="780" y="260"/>
                </a:lnTo>
                <a:lnTo>
                  <a:pt x="780" y="257"/>
                </a:lnTo>
                <a:lnTo>
                  <a:pt x="780" y="257"/>
                </a:lnTo>
                <a:lnTo>
                  <a:pt x="780" y="257"/>
                </a:lnTo>
                <a:lnTo>
                  <a:pt x="780" y="257"/>
                </a:lnTo>
                <a:lnTo>
                  <a:pt x="782" y="257"/>
                </a:lnTo>
                <a:lnTo>
                  <a:pt x="782" y="257"/>
                </a:lnTo>
                <a:lnTo>
                  <a:pt x="784" y="257"/>
                </a:lnTo>
                <a:lnTo>
                  <a:pt x="784" y="257"/>
                </a:lnTo>
                <a:lnTo>
                  <a:pt x="787" y="260"/>
                </a:lnTo>
                <a:lnTo>
                  <a:pt x="787" y="260"/>
                </a:lnTo>
                <a:lnTo>
                  <a:pt x="789" y="260"/>
                </a:lnTo>
                <a:lnTo>
                  <a:pt x="789" y="260"/>
                </a:lnTo>
                <a:lnTo>
                  <a:pt x="791" y="260"/>
                </a:lnTo>
                <a:lnTo>
                  <a:pt x="791" y="260"/>
                </a:lnTo>
                <a:lnTo>
                  <a:pt x="794" y="257"/>
                </a:lnTo>
                <a:lnTo>
                  <a:pt x="794" y="257"/>
                </a:lnTo>
                <a:lnTo>
                  <a:pt x="794" y="257"/>
                </a:lnTo>
                <a:lnTo>
                  <a:pt x="796" y="255"/>
                </a:lnTo>
                <a:lnTo>
                  <a:pt x="794" y="255"/>
                </a:lnTo>
                <a:lnTo>
                  <a:pt x="794" y="255"/>
                </a:lnTo>
                <a:lnTo>
                  <a:pt x="794" y="255"/>
                </a:lnTo>
                <a:lnTo>
                  <a:pt x="791" y="255"/>
                </a:lnTo>
                <a:lnTo>
                  <a:pt x="791" y="255"/>
                </a:lnTo>
                <a:lnTo>
                  <a:pt x="794" y="252"/>
                </a:lnTo>
                <a:lnTo>
                  <a:pt x="794" y="252"/>
                </a:lnTo>
                <a:lnTo>
                  <a:pt x="791" y="252"/>
                </a:lnTo>
                <a:lnTo>
                  <a:pt x="789" y="252"/>
                </a:lnTo>
                <a:lnTo>
                  <a:pt x="787" y="252"/>
                </a:lnTo>
                <a:lnTo>
                  <a:pt x="787" y="252"/>
                </a:lnTo>
                <a:lnTo>
                  <a:pt x="789" y="252"/>
                </a:lnTo>
                <a:lnTo>
                  <a:pt x="789" y="250"/>
                </a:lnTo>
                <a:lnTo>
                  <a:pt x="787" y="250"/>
                </a:lnTo>
                <a:lnTo>
                  <a:pt x="789" y="248"/>
                </a:lnTo>
                <a:lnTo>
                  <a:pt x="791" y="245"/>
                </a:lnTo>
                <a:lnTo>
                  <a:pt x="794" y="245"/>
                </a:lnTo>
                <a:lnTo>
                  <a:pt x="796" y="243"/>
                </a:lnTo>
                <a:lnTo>
                  <a:pt x="803" y="238"/>
                </a:lnTo>
                <a:lnTo>
                  <a:pt x="806" y="236"/>
                </a:lnTo>
                <a:lnTo>
                  <a:pt x="803" y="236"/>
                </a:lnTo>
                <a:lnTo>
                  <a:pt x="796" y="238"/>
                </a:lnTo>
                <a:lnTo>
                  <a:pt x="796" y="238"/>
                </a:lnTo>
                <a:lnTo>
                  <a:pt x="796" y="238"/>
                </a:lnTo>
                <a:lnTo>
                  <a:pt x="794" y="238"/>
                </a:lnTo>
                <a:lnTo>
                  <a:pt x="794" y="238"/>
                </a:lnTo>
                <a:lnTo>
                  <a:pt x="791" y="238"/>
                </a:lnTo>
                <a:lnTo>
                  <a:pt x="791" y="238"/>
                </a:lnTo>
                <a:lnTo>
                  <a:pt x="799" y="236"/>
                </a:lnTo>
                <a:lnTo>
                  <a:pt x="799" y="236"/>
                </a:lnTo>
                <a:lnTo>
                  <a:pt x="801" y="234"/>
                </a:lnTo>
                <a:lnTo>
                  <a:pt x="796" y="236"/>
                </a:lnTo>
                <a:lnTo>
                  <a:pt x="791" y="236"/>
                </a:lnTo>
                <a:lnTo>
                  <a:pt x="791" y="236"/>
                </a:lnTo>
                <a:lnTo>
                  <a:pt x="791" y="234"/>
                </a:lnTo>
                <a:lnTo>
                  <a:pt x="791" y="234"/>
                </a:lnTo>
                <a:lnTo>
                  <a:pt x="791" y="231"/>
                </a:lnTo>
                <a:lnTo>
                  <a:pt x="791" y="231"/>
                </a:lnTo>
                <a:lnTo>
                  <a:pt x="789" y="231"/>
                </a:lnTo>
                <a:lnTo>
                  <a:pt x="789" y="231"/>
                </a:lnTo>
                <a:lnTo>
                  <a:pt x="787" y="231"/>
                </a:lnTo>
                <a:lnTo>
                  <a:pt x="787" y="231"/>
                </a:lnTo>
                <a:lnTo>
                  <a:pt x="784" y="231"/>
                </a:lnTo>
                <a:lnTo>
                  <a:pt x="784" y="231"/>
                </a:lnTo>
                <a:lnTo>
                  <a:pt x="782" y="231"/>
                </a:lnTo>
                <a:lnTo>
                  <a:pt x="782" y="231"/>
                </a:lnTo>
                <a:lnTo>
                  <a:pt x="782" y="234"/>
                </a:lnTo>
                <a:lnTo>
                  <a:pt x="777" y="234"/>
                </a:lnTo>
                <a:lnTo>
                  <a:pt x="775" y="234"/>
                </a:lnTo>
                <a:lnTo>
                  <a:pt x="773" y="234"/>
                </a:lnTo>
                <a:lnTo>
                  <a:pt x="773" y="234"/>
                </a:lnTo>
                <a:lnTo>
                  <a:pt x="773" y="234"/>
                </a:lnTo>
                <a:lnTo>
                  <a:pt x="770" y="234"/>
                </a:lnTo>
                <a:lnTo>
                  <a:pt x="770" y="234"/>
                </a:lnTo>
                <a:lnTo>
                  <a:pt x="770" y="236"/>
                </a:lnTo>
                <a:lnTo>
                  <a:pt x="770" y="236"/>
                </a:lnTo>
                <a:lnTo>
                  <a:pt x="770" y="238"/>
                </a:lnTo>
                <a:lnTo>
                  <a:pt x="770" y="238"/>
                </a:lnTo>
                <a:lnTo>
                  <a:pt x="768" y="238"/>
                </a:lnTo>
                <a:lnTo>
                  <a:pt x="768" y="238"/>
                </a:lnTo>
                <a:lnTo>
                  <a:pt x="768" y="238"/>
                </a:lnTo>
                <a:lnTo>
                  <a:pt x="770" y="241"/>
                </a:lnTo>
                <a:lnTo>
                  <a:pt x="770" y="243"/>
                </a:lnTo>
                <a:lnTo>
                  <a:pt x="775" y="241"/>
                </a:lnTo>
                <a:lnTo>
                  <a:pt x="777" y="241"/>
                </a:lnTo>
                <a:lnTo>
                  <a:pt x="780" y="241"/>
                </a:lnTo>
                <a:lnTo>
                  <a:pt x="782" y="243"/>
                </a:lnTo>
                <a:lnTo>
                  <a:pt x="782" y="243"/>
                </a:lnTo>
                <a:lnTo>
                  <a:pt x="782" y="243"/>
                </a:lnTo>
                <a:lnTo>
                  <a:pt x="782" y="243"/>
                </a:lnTo>
                <a:lnTo>
                  <a:pt x="782" y="245"/>
                </a:lnTo>
                <a:lnTo>
                  <a:pt x="780" y="245"/>
                </a:lnTo>
                <a:lnTo>
                  <a:pt x="780" y="245"/>
                </a:lnTo>
                <a:lnTo>
                  <a:pt x="777" y="245"/>
                </a:lnTo>
                <a:lnTo>
                  <a:pt x="775" y="248"/>
                </a:lnTo>
                <a:lnTo>
                  <a:pt x="773" y="248"/>
                </a:lnTo>
                <a:lnTo>
                  <a:pt x="770" y="245"/>
                </a:lnTo>
                <a:lnTo>
                  <a:pt x="770" y="245"/>
                </a:lnTo>
                <a:lnTo>
                  <a:pt x="768" y="245"/>
                </a:lnTo>
                <a:lnTo>
                  <a:pt x="768" y="241"/>
                </a:lnTo>
                <a:lnTo>
                  <a:pt x="768" y="238"/>
                </a:lnTo>
                <a:lnTo>
                  <a:pt x="765" y="238"/>
                </a:lnTo>
                <a:lnTo>
                  <a:pt x="765" y="238"/>
                </a:lnTo>
                <a:lnTo>
                  <a:pt x="765" y="238"/>
                </a:lnTo>
                <a:lnTo>
                  <a:pt x="763" y="241"/>
                </a:lnTo>
                <a:lnTo>
                  <a:pt x="763" y="241"/>
                </a:lnTo>
                <a:lnTo>
                  <a:pt x="763" y="241"/>
                </a:lnTo>
                <a:lnTo>
                  <a:pt x="765" y="243"/>
                </a:lnTo>
                <a:lnTo>
                  <a:pt x="765" y="243"/>
                </a:lnTo>
                <a:lnTo>
                  <a:pt x="765" y="243"/>
                </a:lnTo>
                <a:lnTo>
                  <a:pt x="763" y="243"/>
                </a:lnTo>
                <a:lnTo>
                  <a:pt x="761" y="243"/>
                </a:lnTo>
                <a:lnTo>
                  <a:pt x="758" y="245"/>
                </a:lnTo>
                <a:lnTo>
                  <a:pt x="756" y="245"/>
                </a:lnTo>
                <a:lnTo>
                  <a:pt x="754" y="245"/>
                </a:lnTo>
                <a:lnTo>
                  <a:pt x="754" y="245"/>
                </a:lnTo>
                <a:lnTo>
                  <a:pt x="751" y="245"/>
                </a:lnTo>
                <a:lnTo>
                  <a:pt x="749" y="243"/>
                </a:lnTo>
                <a:lnTo>
                  <a:pt x="747" y="243"/>
                </a:lnTo>
                <a:lnTo>
                  <a:pt x="739" y="243"/>
                </a:lnTo>
                <a:lnTo>
                  <a:pt x="737" y="243"/>
                </a:lnTo>
                <a:lnTo>
                  <a:pt x="735" y="243"/>
                </a:lnTo>
                <a:lnTo>
                  <a:pt x="735" y="243"/>
                </a:lnTo>
                <a:lnTo>
                  <a:pt x="732" y="243"/>
                </a:lnTo>
                <a:lnTo>
                  <a:pt x="730" y="243"/>
                </a:lnTo>
                <a:lnTo>
                  <a:pt x="728" y="245"/>
                </a:lnTo>
                <a:lnTo>
                  <a:pt x="728" y="245"/>
                </a:lnTo>
                <a:lnTo>
                  <a:pt x="721" y="245"/>
                </a:lnTo>
                <a:lnTo>
                  <a:pt x="718" y="245"/>
                </a:lnTo>
                <a:lnTo>
                  <a:pt x="716" y="245"/>
                </a:lnTo>
                <a:lnTo>
                  <a:pt x="713" y="245"/>
                </a:lnTo>
                <a:lnTo>
                  <a:pt x="711" y="245"/>
                </a:lnTo>
                <a:lnTo>
                  <a:pt x="709" y="245"/>
                </a:lnTo>
                <a:lnTo>
                  <a:pt x="709" y="245"/>
                </a:lnTo>
                <a:lnTo>
                  <a:pt x="706" y="243"/>
                </a:lnTo>
                <a:lnTo>
                  <a:pt x="704" y="243"/>
                </a:lnTo>
                <a:lnTo>
                  <a:pt x="704" y="241"/>
                </a:lnTo>
                <a:lnTo>
                  <a:pt x="702" y="238"/>
                </a:lnTo>
                <a:lnTo>
                  <a:pt x="699" y="238"/>
                </a:lnTo>
                <a:lnTo>
                  <a:pt x="697" y="238"/>
                </a:lnTo>
                <a:lnTo>
                  <a:pt x="692" y="238"/>
                </a:lnTo>
                <a:lnTo>
                  <a:pt x="690" y="241"/>
                </a:lnTo>
                <a:lnTo>
                  <a:pt x="687" y="238"/>
                </a:lnTo>
                <a:lnTo>
                  <a:pt x="685" y="238"/>
                </a:lnTo>
                <a:lnTo>
                  <a:pt x="685" y="238"/>
                </a:lnTo>
                <a:lnTo>
                  <a:pt x="685" y="238"/>
                </a:lnTo>
                <a:lnTo>
                  <a:pt x="685" y="236"/>
                </a:lnTo>
                <a:lnTo>
                  <a:pt x="687" y="236"/>
                </a:lnTo>
                <a:lnTo>
                  <a:pt x="685" y="236"/>
                </a:lnTo>
                <a:lnTo>
                  <a:pt x="683" y="236"/>
                </a:lnTo>
                <a:lnTo>
                  <a:pt x="683" y="236"/>
                </a:lnTo>
                <a:lnTo>
                  <a:pt x="683" y="234"/>
                </a:lnTo>
                <a:lnTo>
                  <a:pt x="683" y="234"/>
                </a:lnTo>
                <a:lnTo>
                  <a:pt x="683" y="234"/>
                </a:lnTo>
                <a:lnTo>
                  <a:pt x="683" y="236"/>
                </a:lnTo>
                <a:lnTo>
                  <a:pt x="680" y="234"/>
                </a:lnTo>
                <a:lnTo>
                  <a:pt x="680" y="234"/>
                </a:lnTo>
                <a:lnTo>
                  <a:pt x="680" y="234"/>
                </a:lnTo>
                <a:lnTo>
                  <a:pt x="680" y="231"/>
                </a:lnTo>
                <a:lnTo>
                  <a:pt x="683" y="229"/>
                </a:lnTo>
                <a:lnTo>
                  <a:pt x="683" y="227"/>
                </a:lnTo>
                <a:lnTo>
                  <a:pt x="683" y="227"/>
                </a:lnTo>
                <a:lnTo>
                  <a:pt x="683" y="224"/>
                </a:lnTo>
                <a:lnTo>
                  <a:pt x="683" y="224"/>
                </a:lnTo>
                <a:lnTo>
                  <a:pt x="680" y="224"/>
                </a:lnTo>
                <a:lnTo>
                  <a:pt x="678" y="224"/>
                </a:lnTo>
                <a:lnTo>
                  <a:pt x="676" y="224"/>
                </a:lnTo>
                <a:lnTo>
                  <a:pt x="669" y="227"/>
                </a:lnTo>
                <a:lnTo>
                  <a:pt x="666" y="227"/>
                </a:lnTo>
                <a:lnTo>
                  <a:pt x="657" y="229"/>
                </a:lnTo>
                <a:lnTo>
                  <a:pt x="652" y="229"/>
                </a:lnTo>
                <a:lnTo>
                  <a:pt x="643" y="229"/>
                </a:lnTo>
                <a:lnTo>
                  <a:pt x="643" y="229"/>
                </a:lnTo>
                <a:lnTo>
                  <a:pt x="636" y="234"/>
                </a:lnTo>
                <a:lnTo>
                  <a:pt x="633" y="234"/>
                </a:lnTo>
                <a:lnTo>
                  <a:pt x="633" y="236"/>
                </a:lnTo>
                <a:lnTo>
                  <a:pt x="636" y="236"/>
                </a:lnTo>
                <a:lnTo>
                  <a:pt x="636" y="238"/>
                </a:lnTo>
                <a:lnTo>
                  <a:pt x="636" y="238"/>
                </a:lnTo>
                <a:lnTo>
                  <a:pt x="638" y="236"/>
                </a:lnTo>
                <a:lnTo>
                  <a:pt x="638" y="238"/>
                </a:lnTo>
                <a:lnTo>
                  <a:pt x="643" y="236"/>
                </a:lnTo>
                <a:lnTo>
                  <a:pt x="645" y="236"/>
                </a:lnTo>
                <a:lnTo>
                  <a:pt x="645" y="236"/>
                </a:lnTo>
                <a:lnTo>
                  <a:pt x="645" y="236"/>
                </a:lnTo>
                <a:lnTo>
                  <a:pt x="647" y="234"/>
                </a:lnTo>
                <a:lnTo>
                  <a:pt x="650" y="234"/>
                </a:lnTo>
                <a:lnTo>
                  <a:pt x="652" y="236"/>
                </a:lnTo>
                <a:lnTo>
                  <a:pt x="654" y="234"/>
                </a:lnTo>
                <a:lnTo>
                  <a:pt x="657" y="234"/>
                </a:lnTo>
                <a:lnTo>
                  <a:pt x="657" y="234"/>
                </a:lnTo>
                <a:lnTo>
                  <a:pt x="659" y="234"/>
                </a:lnTo>
                <a:lnTo>
                  <a:pt x="659" y="234"/>
                </a:lnTo>
                <a:lnTo>
                  <a:pt x="662" y="234"/>
                </a:lnTo>
                <a:lnTo>
                  <a:pt x="664" y="234"/>
                </a:lnTo>
                <a:lnTo>
                  <a:pt x="664" y="231"/>
                </a:lnTo>
                <a:lnTo>
                  <a:pt x="666" y="231"/>
                </a:lnTo>
                <a:lnTo>
                  <a:pt x="671" y="229"/>
                </a:lnTo>
                <a:lnTo>
                  <a:pt x="676" y="229"/>
                </a:lnTo>
                <a:lnTo>
                  <a:pt x="676" y="229"/>
                </a:lnTo>
                <a:lnTo>
                  <a:pt x="678" y="229"/>
                </a:lnTo>
                <a:lnTo>
                  <a:pt x="678" y="229"/>
                </a:lnTo>
                <a:lnTo>
                  <a:pt x="676" y="231"/>
                </a:lnTo>
                <a:lnTo>
                  <a:pt x="673" y="231"/>
                </a:lnTo>
                <a:lnTo>
                  <a:pt x="673" y="231"/>
                </a:lnTo>
                <a:lnTo>
                  <a:pt x="671" y="234"/>
                </a:lnTo>
                <a:lnTo>
                  <a:pt x="669" y="234"/>
                </a:lnTo>
                <a:lnTo>
                  <a:pt x="666" y="234"/>
                </a:lnTo>
                <a:lnTo>
                  <a:pt x="664" y="234"/>
                </a:lnTo>
                <a:lnTo>
                  <a:pt x="664" y="236"/>
                </a:lnTo>
                <a:lnTo>
                  <a:pt x="662" y="236"/>
                </a:lnTo>
                <a:lnTo>
                  <a:pt x="662" y="236"/>
                </a:lnTo>
                <a:lnTo>
                  <a:pt x="659" y="236"/>
                </a:lnTo>
                <a:lnTo>
                  <a:pt x="659" y="236"/>
                </a:lnTo>
                <a:lnTo>
                  <a:pt x="657" y="236"/>
                </a:lnTo>
                <a:lnTo>
                  <a:pt x="654" y="238"/>
                </a:lnTo>
                <a:lnTo>
                  <a:pt x="654" y="238"/>
                </a:lnTo>
                <a:lnTo>
                  <a:pt x="652" y="238"/>
                </a:lnTo>
                <a:lnTo>
                  <a:pt x="652" y="238"/>
                </a:lnTo>
                <a:lnTo>
                  <a:pt x="650" y="238"/>
                </a:lnTo>
                <a:lnTo>
                  <a:pt x="650" y="238"/>
                </a:lnTo>
                <a:lnTo>
                  <a:pt x="647" y="238"/>
                </a:lnTo>
                <a:lnTo>
                  <a:pt x="645" y="238"/>
                </a:lnTo>
                <a:lnTo>
                  <a:pt x="645" y="238"/>
                </a:lnTo>
                <a:lnTo>
                  <a:pt x="640" y="241"/>
                </a:lnTo>
                <a:lnTo>
                  <a:pt x="640" y="238"/>
                </a:lnTo>
                <a:lnTo>
                  <a:pt x="640" y="241"/>
                </a:lnTo>
                <a:lnTo>
                  <a:pt x="640" y="241"/>
                </a:lnTo>
                <a:lnTo>
                  <a:pt x="638" y="241"/>
                </a:lnTo>
                <a:lnTo>
                  <a:pt x="636" y="243"/>
                </a:lnTo>
                <a:lnTo>
                  <a:pt x="633" y="243"/>
                </a:lnTo>
                <a:lnTo>
                  <a:pt x="631" y="245"/>
                </a:lnTo>
                <a:lnTo>
                  <a:pt x="631" y="245"/>
                </a:lnTo>
                <a:lnTo>
                  <a:pt x="631" y="248"/>
                </a:lnTo>
                <a:lnTo>
                  <a:pt x="633" y="248"/>
                </a:lnTo>
                <a:lnTo>
                  <a:pt x="633" y="248"/>
                </a:lnTo>
                <a:lnTo>
                  <a:pt x="631" y="250"/>
                </a:lnTo>
                <a:lnTo>
                  <a:pt x="631" y="250"/>
                </a:lnTo>
                <a:lnTo>
                  <a:pt x="631" y="250"/>
                </a:lnTo>
                <a:lnTo>
                  <a:pt x="628" y="252"/>
                </a:lnTo>
                <a:lnTo>
                  <a:pt x="628" y="255"/>
                </a:lnTo>
                <a:lnTo>
                  <a:pt x="631" y="255"/>
                </a:lnTo>
                <a:lnTo>
                  <a:pt x="631" y="257"/>
                </a:lnTo>
                <a:lnTo>
                  <a:pt x="628" y="257"/>
                </a:lnTo>
                <a:lnTo>
                  <a:pt x="628" y="257"/>
                </a:lnTo>
                <a:lnTo>
                  <a:pt x="628" y="260"/>
                </a:lnTo>
                <a:lnTo>
                  <a:pt x="628" y="260"/>
                </a:lnTo>
                <a:lnTo>
                  <a:pt x="626" y="260"/>
                </a:lnTo>
                <a:lnTo>
                  <a:pt x="626" y="260"/>
                </a:lnTo>
                <a:lnTo>
                  <a:pt x="626" y="260"/>
                </a:lnTo>
                <a:lnTo>
                  <a:pt x="626" y="260"/>
                </a:lnTo>
                <a:lnTo>
                  <a:pt x="624" y="260"/>
                </a:lnTo>
                <a:lnTo>
                  <a:pt x="624" y="260"/>
                </a:lnTo>
                <a:lnTo>
                  <a:pt x="624" y="257"/>
                </a:lnTo>
                <a:lnTo>
                  <a:pt x="621" y="260"/>
                </a:lnTo>
                <a:lnTo>
                  <a:pt x="621" y="260"/>
                </a:lnTo>
                <a:lnTo>
                  <a:pt x="619" y="262"/>
                </a:lnTo>
                <a:lnTo>
                  <a:pt x="617" y="262"/>
                </a:lnTo>
                <a:lnTo>
                  <a:pt x="617" y="262"/>
                </a:lnTo>
                <a:lnTo>
                  <a:pt x="617" y="264"/>
                </a:lnTo>
                <a:lnTo>
                  <a:pt x="619" y="269"/>
                </a:lnTo>
                <a:lnTo>
                  <a:pt x="617" y="269"/>
                </a:lnTo>
                <a:lnTo>
                  <a:pt x="617" y="269"/>
                </a:lnTo>
                <a:lnTo>
                  <a:pt x="617" y="269"/>
                </a:lnTo>
                <a:lnTo>
                  <a:pt x="617" y="267"/>
                </a:lnTo>
                <a:lnTo>
                  <a:pt x="617" y="264"/>
                </a:lnTo>
                <a:lnTo>
                  <a:pt x="617" y="264"/>
                </a:lnTo>
                <a:lnTo>
                  <a:pt x="614" y="262"/>
                </a:lnTo>
                <a:lnTo>
                  <a:pt x="614" y="262"/>
                </a:lnTo>
                <a:lnTo>
                  <a:pt x="614" y="262"/>
                </a:lnTo>
                <a:lnTo>
                  <a:pt x="614" y="262"/>
                </a:lnTo>
                <a:lnTo>
                  <a:pt x="614" y="260"/>
                </a:lnTo>
                <a:lnTo>
                  <a:pt x="614" y="260"/>
                </a:lnTo>
                <a:lnTo>
                  <a:pt x="612" y="257"/>
                </a:lnTo>
                <a:lnTo>
                  <a:pt x="612" y="257"/>
                </a:lnTo>
                <a:lnTo>
                  <a:pt x="614" y="257"/>
                </a:lnTo>
                <a:lnTo>
                  <a:pt x="614" y="257"/>
                </a:lnTo>
                <a:lnTo>
                  <a:pt x="617" y="257"/>
                </a:lnTo>
                <a:lnTo>
                  <a:pt x="619" y="257"/>
                </a:lnTo>
                <a:lnTo>
                  <a:pt x="619" y="257"/>
                </a:lnTo>
                <a:lnTo>
                  <a:pt x="621" y="255"/>
                </a:lnTo>
                <a:lnTo>
                  <a:pt x="621" y="255"/>
                </a:lnTo>
                <a:lnTo>
                  <a:pt x="624" y="255"/>
                </a:lnTo>
                <a:lnTo>
                  <a:pt x="624" y="252"/>
                </a:lnTo>
                <a:lnTo>
                  <a:pt x="621" y="250"/>
                </a:lnTo>
                <a:lnTo>
                  <a:pt x="621" y="250"/>
                </a:lnTo>
                <a:lnTo>
                  <a:pt x="621" y="248"/>
                </a:lnTo>
                <a:lnTo>
                  <a:pt x="621" y="248"/>
                </a:lnTo>
                <a:lnTo>
                  <a:pt x="619" y="248"/>
                </a:lnTo>
                <a:lnTo>
                  <a:pt x="619" y="248"/>
                </a:lnTo>
                <a:lnTo>
                  <a:pt x="614" y="250"/>
                </a:lnTo>
                <a:lnTo>
                  <a:pt x="614" y="250"/>
                </a:lnTo>
                <a:lnTo>
                  <a:pt x="614" y="250"/>
                </a:lnTo>
                <a:lnTo>
                  <a:pt x="614" y="250"/>
                </a:lnTo>
                <a:lnTo>
                  <a:pt x="614" y="248"/>
                </a:lnTo>
                <a:lnTo>
                  <a:pt x="617" y="248"/>
                </a:lnTo>
                <a:lnTo>
                  <a:pt x="617" y="245"/>
                </a:lnTo>
                <a:lnTo>
                  <a:pt x="617" y="245"/>
                </a:lnTo>
                <a:lnTo>
                  <a:pt x="614" y="245"/>
                </a:lnTo>
                <a:lnTo>
                  <a:pt x="610" y="245"/>
                </a:lnTo>
                <a:lnTo>
                  <a:pt x="610" y="245"/>
                </a:lnTo>
                <a:lnTo>
                  <a:pt x="610" y="243"/>
                </a:lnTo>
                <a:lnTo>
                  <a:pt x="610" y="243"/>
                </a:lnTo>
                <a:lnTo>
                  <a:pt x="607" y="243"/>
                </a:lnTo>
                <a:lnTo>
                  <a:pt x="607" y="243"/>
                </a:lnTo>
                <a:lnTo>
                  <a:pt x="607" y="241"/>
                </a:lnTo>
                <a:lnTo>
                  <a:pt x="607" y="241"/>
                </a:lnTo>
                <a:lnTo>
                  <a:pt x="607" y="241"/>
                </a:lnTo>
                <a:lnTo>
                  <a:pt x="605" y="241"/>
                </a:lnTo>
                <a:lnTo>
                  <a:pt x="602" y="241"/>
                </a:lnTo>
                <a:lnTo>
                  <a:pt x="595" y="243"/>
                </a:lnTo>
                <a:lnTo>
                  <a:pt x="591" y="243"/>
                </a:lnTo>
                <a:lnTo>
                  <a:pt x="591" y="243"/>
                </a:lnTo>
                <a:lnTo>
                  <a:pt x="588" y="243"/>
                </a:lnTo>
                <a:lnTo>
                  <a:pt x="588" y="243"/>
                </a:lnTo>
                <a:lnTo>
                  <a:pt x="588" y="243"/>
                </a:lnTo>
                <a:lnTo>
                  <a:pt x="586" y="243"/>
                </a:lnTo>
                <a:lnTo>
                  <a:pt x="584" y="245"/>
                </a:lnTo>
                <a:lnTo>
                  <a:pt x="581" y="245"/>
                </a:lnTo>
                <a:lnTo>
                  <a:pt x="574" y="245"/>
                </a:lnTo>
                <a:lnTo>
                  <a:pt x="574" y="245"/>
                </a:lnTo>
                <a:lnTo>
                  <a:pt x="572" y="245"/>
                </a:lnTo>
                <a:lnTo>
                  <a:pt x="569" y="245"/>
                </a:lnTo>
                <a:lnTo>
                  <a:pt x="569" y="245"/>
                </a:lnTo>
                <a:lnTo>
                  <a:pt x="562" y="245"/>
                </a:lnTo>
                <a:lnTo>
                  <a:pt x="560" y="245"/>
                </a:lnTo>
                <a:lnTo>
                  <a:pt x="560" y="245"/>
                </a:lnTo>
                <a:lnTo>
                  <a:pt x="553" y="245"/>
                </a:lnTo>
                <a:lnTo>
                  <a:pt x="550" y="245"/>
                </a:lnTo>
                <a:lnTo>
                  <a:pt x="548" y="245"/>
                </a:lnTo>
                <a:lnTo>
                  <a:pt x="546" y="245"/>
                </a:lnTo>
                <a:lnTo>
                  <a:pt x="546" y="245"/>
                </a:lnTo>
                <a:lnTo>
                  <a:pt x="543" y="245"/>
                </a:lnTo>
                <a:lnTo>
                  <a:pt x="541" y="243"/>
                </a:lnTo>
                <a:lnTo>
                  <a:pt x="539" y="243"/>
                </a:lnTo>
                <a:lnTo>
                  <a:pt x="536" y="243"/>
                </a:lnTo>
                <a:lnTo>
                  <a:pt x="536" y="243"/>
                </a:lnTo>
                <a:lnTo>
                  <a:pt x="534" y="243"/>
                </a:lnTo>
                <a:lnTo>
                  <a:pt x="532" y="243"/>
                </a:lnTo>
                <a:lnTo>
                  <a:pt x="534" y="241"/>
                </a:lnTo>
                <a:lnTo>
                  <a:pt x="539" y="241"/>
                </a:lnTo>
                <a:lnTo>
                  <a:pt x="539" y="241"/>
                </a:lnTo>
                <a:lnTo>
                  <a:pt x="539" y="238"/>
                </a:lnTo>
                <a:lnTo>
                  <a:pt x="541" y="238"/>
                </a:lnTo>
                <a:lnTo>
                  <a:pt x="541" y="238"/>
                </a:lnTo>
                <a:lnTo>
                  <a:pt x="546" y="236"/>
                </a:lnTo>
                <a:lnTo>
                  <a:pt x="548" y="236"/>
                </a:lnTo>
                <a:lnTo>
                  <a:pt x="555" y="236"/>
                </a:lnTo>
                <a:lnTo>
                  <a:pt x="558" y="236"/>
                </a:lnTo>
                <a:lnTo>
                  <a:pt x="560" y="236"/>
                </a:lnTo>
                <a:lnTo>
                  <a:pt x="560" y="234"/>
                </a:lnTo>
                <a:lnTo>
                  <a:pt x="562" y="234"/>
                </a:lnTo>
                <a:lnTo>
                  <a:pt x="562" y="234"/>
                </a:lnTo>
                <a:lnTo>
                  <a:pt x="562" y="234"/>
                </a:lnTo>
                <a:lnTo>
                  <a:pt x="562" y="231"/>
                </a:lnTo>
                <a:lnTo>
                  <a:pt x="562" y="231"/>
                </a:lnTo>
                <a:lnTo>
                  <a:pt x="562" y="231"/>
                </a:lnTo>
                <a:lnTo>
                  <a:pt x="562" y="229"/>
                </a:lnTo>
                <a:lnTo>
                  <a:pt x="560" y="227"/>
                </a:lnTo>
                <a:lnTo>
                  <a:pt x="558" y="224"/>
                </a:lnTo>
                <a:lnTo>
                  <a:pt x="555" y="224"/>
                </a:lnTo>
                <a:lnTo>
                  <a:pt x="553" y="224"/>
                </a:lnTo>
                <a:lnTo>
                  <a:pt x="550" y="222"/>
                </a:lnTo>
                <a:lnTo>
                  <a:pt x="548" y="222"/>
                </a:lnTo>
                <a:lnTo>
                  <a:pt x="548" y="222"/>
                </a:lnTo>
                <a:lnTo>
                  <a:pt x="546" y="222"/>
                </a:lnTo>
                <a:lnTo>
                  <a:pt x="543" y="222"/>
                </a:lnTo>
                <a:lnTo>
                  <a:pt x="543" y="222"/>
                </a:lnTo>
                <a:lnTo>
                  <a:pt x="541" y="222"/>
                </a:lnTo>
                <a:lnTo>
                  <a:pt x="543" y="224"/>
                </a:lnTo>
                <a:lnTo>
                  <a:pt x="543" y="224"/>
                </a:lnTo>
                <a:lnTo>
                  <a:pt x="541" y="224"/>
                </a:lnTo>
                <a:lnTo>
                  <a:pt x="539" y="224"/>
                </a:lnTo>
                <a:lnTo>
                  <a:pt x="539" y="224"/>
                </a:lnTo>
                <a:lnTo>
                  <a:pt x="536" y="224"/>
                </a:lnTo>
                <a:lnTo>
                  <a:pt x="532" y="224"/>
                </a:lnTo>
                <a:lnTo>
                  <a:pt x="529" y="224"/>
                </a:lnTo>
                <a:lnTo>
                  <a:pt x="529" y="224"/>
                </a:lnTo>
                <a:lnTo>
                  <a:pt x="527" y="224"/>
                </a:lnTo>
                <a:lnTo>
                  <a:pt x="522" y="222"/>
                </a:lnTo>
                <a:lnTo>
                  <a:pt x="520" y="222"/>
                </a:lnTo>
                <a:lnTo>
                  <a:pt x="517" y="219"/>
                </a:lnTo>
                <a:lnTo>
                  <a:pt x="515" y="219"/>
                </a:lnTo>
                <a:lnTo>
                  <a:pt x="515" y="217"/>
                </a:lnTo>
                <a:lnTo>
                  <a:pt x="513" y="217"/>
                </a:lnTo>
                <a:lnTo>
                  <a:pt x="501" y="217"/>
                </a:lnTo>
                <a:lnTo>
                  <a:pt x="499" y="215"/>
                </a:lnTo>
                <a:lnTo>
                  <a:pt x="496" y="215"/>
                </a:lnTo>
                <a:lnTo>
                  <a:pt x="494" y="212"/>
                </a:lnTo>
                <a:lnTo>
                  <a:pt x="494" y="210"/>
                </a:lnTo>
                <a:lnTo>
                  <a:pt x="489" y="210"/>
                </a:lnTo>
                <a:lnTo>
                  <a:pt x="487" y="208"/>
                </a:lnTo>
                <a:lnTo>
                  <a:pt x="484" y="208"/>
                </a:lnTo>
                <a:lnTo>
                  <a:pt x="482" y="208"/>
                </a:lnTo>
                <a:lnTo>
                  <a:pt x="477" y="208"/>
                </a:lnTo>
                <a:lnTo>
                  <a:pt x="473" y="208"/>
                </a:lnTo>
                <a:lnTo>
                  <a:pt x="473" y="208"/>
                </a:lnTo>
                <a:lnTo>
                  <a:pt x="470" y="208"/>
                </a:lnTo>
                <a:lnTo>
                  <a:pt x="468" y="208"/>
                </a:lnTo>
                <a:lnTo>
                  <a:pt x="468" y="208"/>
                </a:lnTo>
                <a:lnTo>
                  <a:pt x="465" y="210"/>
                </a:lnTo>
                <a:lnTo>
                  <a:pt x="463" y="210"/>
                </a:lnTo>
                <a:lnTo>
                  <a:pt x="461" y="212"/>
                </a:lnTo>
                <a:lnTo>
                  <a:pt x="458" y="212"/>
                </a:lnTo>
                <a:lnTo>
                  <a:pt x="456" y="212"/>
                </a:lnTo>
                <a:lnTo>
                  <a:pt x="454" y="215"/>
                </a:lnTo>
                <a:lnTo>
                  <a:pt x="454" y="215"/>
                </a:lnTo>
                <a:lnTo>
                  <a:pt x="451" y="215"/>
                </a:lnTo>
                <a:lnTo>
                  <a:pt x="444" y="215"/>
                </a:lnTo>
                <a:lnTo>
                  <a:pt x="444" y="215"/>
                </a:lnTo>
                <a:lnTo>
                  <a:pt x="442" y="215"/>
                </a:lnTo>
                <a:lnTo>
                  <a:pt x="439" y="215"/>
                </a:lnTo>
                <a:lnTo>
                  <a:pt x="439" y="215"/>
                </a:lnTo>
                <a:lnTo>
                  <a:pt x="439" y="215"/>
                </a:lnTo>
                <a:lnTo>
                  <a:pt x="442" y="215"/>
                </a:lnTo>
                <a:lnTo>
                  <a:pt x="444" y="212"/>
                </a:lnTo>
                <a:lnTo>
                  <a:pt x="449" y="210"/>
                </a:lnTo>
                <a:lnTo>
                  <a:pt x="451" y="210"/>
                </a:lnTo>
                <a:lnTo>
                  <a:pt x="449" y="210"/>
                </a:lnTo>
                <a:lnTo>
                  <a:pt x="449" y="208"/>
                </a:lnTo>
                <a:lnTo>
                  <a:pt x="451" y="205"/>
                </a:lnTo>
                <a:lnTo>
                  <a:pt x="454" y="205"/>
                </a:lnTo>
                <a:lnTo>
                  <a:pt x="454" y="203"/>
                </a:lnTo>
                <a:lnTo>
                  <a:pt x="456" y="203"/>
                </a:lnTo>
                <a:lnTo>
                  <a:pt x="456" y="203"/>
                </a:lnTo>
                <a:lnTo>
                  <a:pt x="456" y="203"/>
                </a:lnTo>
                <a:lnTo>
                  <a:pt x="454" y="203"/>
                </a:lnTo>
                <a:lnTo>
                  <a:pt x="451" y="203"/>
                </a:lnTo>
                <a:lnTo>
                  <a:pt x="451" y="203"/>
                </a:lnTo>
                <a:lnTo>
                  <a:pt x="447" y="203"/>
                </a:lnTo>
                <a:lnTo>
                  <a:pt x="447" y="203"/>
                </a:lnTo>
                <a:lnTo>
                  <a:pt x="447" y="205"/>
                </a:lnTo>
                <a:lnTo>
                  <a:pt x="447" y="205"/>
                </a:lnTo>
                <a:lnTo>
                  <a:pt x="449" y="205"/>
                </a:lnTo>
                <a:lnTo>
                  <a:pt x="449" y="205"/>
                </a:lnTo>
                <a:lnTo>
                  <a:pt x="449" y="205"/>
                </a:lnTo>
                <a:lnTo>
                  <a:pt x="447" y="205"/>
                </a:lnTo>
                <a:lnTo>
                  <a:pt x="444" y="205"/>
                </a:lnTo>
                <a:lnTo>
                  <a:pt x="442" y="208"/>
                </a:lnTo>
                <a:lnTo>
                  <a:pt x="442" y="208"/>
                </a:lnTo>
                <a:lnTo>
                  <a:pt x="439" y="208"/>
                </a:lnTo>
                <a:lnTo>
                  <a:pt x="439" y="208"/>
                </a:lnTo>
                <a:lnTo>
                  <a:pt x="437" y="210"/>
                </a:lnTo>
                <a:lnTo>
                  <a:pt x="437" y="210"/>
                </a:lnTo>
                <a:lnTo>
                  <a:pt x="435" y="210"/>
                </a:lnTo>
                <a:lnTo>
                  <a:pt x="432" y="210"/>
                </a:lnTo>
                <a:lnTo>
                  <a:pt x="432" y="212"/>
                </a:lnTo>
                <a:lnTo>
                  <a:pt x="432" y="215"/>
                </a:lnTo>
                <a:lnTo>
                  <a:pt x="432" y="215"/>
                </a:lnTo>
                <a:lnTo>
                  <a:pt x="428" y="217"/>
                </a:lnTo>
                <a:lnTo>
                  <a:pt x="425" y="217"/>
                </a:lnTo>
                <a:lnTo>
                  <a:pt x="423" y="215"/>
                </a:lnTo>
                <a:lnTo>
                  <a:pt x="421" y="215"/>
                </a:lnTo>
                <a:lnTo>
                  <a:pt x="421" y="215"/>
                </a:lnTo>
                <a:lnTo>
                  <a:pt x="418" y="212"/>
                </a:lnTo>
                <a:lnTo>
                  <a:pt x="418" y="210"/>
                </a:lnTo>
                <a:lnTo>
                  <a:pt x="418" y="208"/>
                </a:lnTo>
                <a:lnTo>
                  <a:pt x="418" y="208"/>
                </a:lnTo>
                <a:lnTo>
                  <a:pt x="421" y="205"/>
                </a:lnTo>
                <a:lnTo>
                  <a:pt x="421" y="203"/>
                </a:lnTo>
                <a:lnTo>
                  <a:pt x="423" y="201"/>
                </a:lnTo>
                <a:lnTo>
                  <a:pt x="423" y="198"/>
                </a:lnTo>
                <a:lnTo>
                  <a:pt x="423" y="198"/>
                </a:lnTo>
                <a:lnTo>
                  <a:pt x="421" y="196"/>
                </a:lnTo>
                <a:lnTo>
                  <a:pt x="421" y="196"/>
                </a:lnTo>
                <a:lnTo>
                  <a:pt x="418" y="193"/>
                </a:lnTo>
                <a:lnTo>
                  <a:pt x="418" y="193"/>
                </a:lnTo>
                <a:lnTo>
                  <a:pt x="416" y="196"/>
                </a:lnTo>
                <a:lnTo>
                  <a:pt x="413" y="196"/>
                </a:lnTo>
                <a:lnTo>
                  <a:pt x="413" y="198"/>
                </a:lnTo>
                <a:lnTo>
                  <a:pt x="413" y="198"/>
                </a:lnTo>
                <a:lnTo>
                  <a:pt x="413" y="198"/>
                </a:lnTo>
                <a:lnTo>
                  <a:pt x="413" y="198"/>
                </a:lnTo>
                <a:lnTo>
                  <a:pt x="411" y="198"/>
                </a:lnTo>
                <a:lnTo>
                  <a:pt x="413" y="201"/>
                </a:lnTo>
                <a:lnTo>
                  <a:pt x="416" y="201"/>
                </a:lnTo>
                <a:lnTo>
                  <a:pt x="413" y="201"/>
                </a:lnTo>
                <a:lnTo>
                  <a:pt x="409" y="201"/>
                </a:lnTo>
                <a:lnTo>
                  <a:pt x="404" y="203"/>
                </a:lnTo>
                <a:lnTo>
                  <a:pt x="402" y="205"/>
                </a:lnTo>
                <a:lnTo>
                  <a:pt x="399" y="205"/>
                </a:lnTo>
                <a:lnTo>
                  <a:pt x="392" y="208"/>
                </a:lnTo>
                <a:lnTo>
                  <a:pt x="390" y="210"/>
                </a:lnTo>
                <a:lnTo>
                  <a:pt x="388" y="210"/>
                </a:lnTo>
                <a:lnTo>
                  <a:pt x="385" y="210"/>
                </a:lnTo>
                <a:lnTo>
                  <a:pt x="385" y="210"/>
                </a:lnTo>
                <a:lnTo>
                  <a:pt x="385" y="210"/>
                </a:lnTo>
                <a:lnTo>
                  <a:pt x="385" y="208"/>
                </a:lnTo>
                <a:lnTo>
                  <a:pt x="388" y="208"/>
                </a:lnTo>
                <a:lnTo>
                  <a:pt x="390" y="208"/>
                </a:lnTo>
                <a:lnTo>
                  <a:pt x="392" y="205"/>
                </a:lnTo>
                <a:lnTo>
                  <a:pt x="392" y="205"/>
                </a:lnTo>
                <a:lnTo>
                  <a:pt x="392" y="205"/>
                </a:lnTo>
                <a:lnTo>
                  <a:pt x="392" y="205"/>
                </a:lnTo>
                <a:lnTo>
                  <a:pt x="390" y="205"/>
                </a:lnTo>
                <a:lnTo>
                  <a:pt x="388" y="208"/>
                </a:lnTo>
                <a:lnTo>
                  <a:pt x="385" y="208"/>
                </a:lnTo>
                <a:lnTo>
                  <a:pt x="380" y="208"/>
                </a:lnTo>
                <a:lnTo>
                  <a:pt x="371" y="210"/>
                </a:lnTo>
                <a:lnTo>
                  <a:pt x="366" y="210"/>
                </a:lnTo>
                <a:lnTo>
                  <a:pt x="362" y="212"/>
                </a:lnTo>
                <a:lnTo>
                  <a:pt x="359" y="215"/>
                </a:lnTo>
                <a:lnTo>
                  <a:pt x="352" y="217"/>
                </a:lnTo>
                <a:lnTo>
                  <a:pt x="350" y="217"/>
                </a:lnTo>
                <a:lnTo>
                  <a:pt x="347" y="219"/>
                </a:lnTo>
                <a:lnTo>
                  <a:pt x="350" y="217"/>
                </a:lnTo>
                <a:lnTo>
                  <a:pt x="352" y="215"/>
                </a:lnTo>
                <a:lnTo>
                  <a:pt x="352" y="215"/>
                </a:lnTo>
                <a:lnTo>
                  <a:pt x="352" y="215"/>
                </a:lnTo>
                <a:lnTo>
                  <a:pt x="352" y="215"/>
                </a:lnTo>
                <a:lnTo>
                  <a:pt x="352" y="215"/>
                </a:lnTo>
                <a:lnTo>
                  <a:pt x="350" y="215"/>
                </a:lnTo>
                <a:lnTo>
                  <a:pt x="347" y="215"/>
                </a:lnTo>
                <a:lnTo>
                  <a:pt x="347" y="215"/>
                </a:lnTo>
                <a:lnTo>
                  <a:pt x="347" y="215"/>
                </a:lnTo>
                <a:lnTo>
                  <a:pt x="347" y="215"/>
                </a:lnTo>
                <a:lnTo>
                  <a:pt x="345" y="215"/>
                </a:lnTo>
                <a:lnTo>
                  <a:pt x="345" y="215"/>
                </a:lnTo>
                <a:lnTo>
                  <a:pt x="343" y="215"/>
                </a:lnTo>
                <a:lnTo>
                  <a:pt x="340" y="215"/>
                </a:lnTo>
                <a:lnTo>
                  <a:pt x="340" y="215"/>
                </a:lnTo>
                <a:lnTo>
                  <a:pt x="340" y="215"/>
                </a:lnTo>
                <a:lnTo>
                  <a:pt x="340" y="217"/>
                </a:lnTo>
                <a:lnTo>
                  <a:pt x="338" y="217"/>
                </a:lnTo>
                <a:lnTo>
                  <a:pt x="333" y="217"/>
                </a:lnTo>
                <a:lnTo>
                  <a:pt x="331" y="219"/>
                </a:lnTo>
                <a:lnTo>
                  <a:pt x="328" y="219"/>
                </a:lnTo>
                <a:lnTo>
                  <a:pt x="326" y="219"/>
                </a:lnTo>
                <a:lnTo>
                  <a:pt x="321" y="222"/>
                </a:lnTo>
                <a:lnTo>
                  <a:pt x="321" y="222"/>
                </a:lnTo>
                <a:lnTo>
                  <a:pt x="319" y="222"/>
                </a:lnTo>
                <a:lnTo>
                  <a:pt x="319" y="222"/>
                </a:lnTo>
                <a:lnTo>
                  <a:pt x="319" y="224"/>
                </a:lnTo>
                <a:lnTo>
                  <a:pt x="317" y="224"/>
                </a:lnTo>
                <a:lnTo>
                  <a:pt x="319" y="224"/>
                </a:lnTo>
                <a:lnTo>
                  <a:pt x="319" y="224"/>
                </a:lnTo>
                <a:lnTo>
                  <a:pt x="319" y="224"/>
                </a:lnTo>
                <a:lnTo>
                  <a:pt x="317" y="227"/>
                </a:lnTo>
                <a:lnTo>
                  <a:pt x="310" y="224"/>
                </a:lnTo>
                <a:lnTo>
                  <a:pt x="307" y="224"/>
                </a:lnTo>
                <a:lnTo>
                  <a:pt x="307" y="227"/>
                </a:lnTo>
                <a:lnTo>
                  <a:pt x="310" y="227"/>
                </a:lnTo>
                <a:lnTo>
                  <a:pt x="310" y="227"/>
                </a:lnTo>
                <a:lnTo>
                  <a:pt x="307" y="227"/>
                </a:lnTo>
                <a:lnTo>
                  <a:pt x="307" y="227"/>
                </a:lnTo>
                <a:lnTo>
                  <a:pt x="307" y="227"/>
                </a:lnTo>
                <a:lnTo>
                  <a:pt x="307" y="224"/>
                </a:lnTo>
                <a:lnTo>
                  <a:pt x="310" y="224"/>
                </a:lnTo>
                <a:lnTo>
                  <a:pt x="312" y="222"/>
                </a:lnTo>
                <a:lnTo>
                  <a:pt x="317" y="222"/>
                </a:lnTo>
                <a:lnTo>
                  <a:pt x="319" y="219"/>
                </a:lnTo>
                <a:lnTo>
                  <a:pt x="324" y="219"/>
                </a:lnTo>
                <a:lnTo>
                  <a:pt x="326" y="217"/>
                </a:lnTo>
                <a:lnTo>
                  <a:pt x="328" y="217"/>
                </a:lnTo>
                <a:lnTo>
                  <a:pt x="333" y="217"/>
                </a:lnTo>
                <a:lnTo>
                  <a:pt x="336" y="215"/>
                </a:lnTo>
                <a:lnTo>
                  <a:pt x="338" y="215"/>
                </a:lnTo>
                <a:lnTo>
                  <a:pt x="343" y="212"/>
                </a:lnTo>
                <a:lnTo>
                  <a:pt x="343" y="212"/>
                </a:lnTo>
                <a:lnTo>
                  <a:pt x="345" y="212"/>
                </a:lnTo>
                <a:lnTo>
                  <a:pt x="350" y="212"/>
                </a:lnTo>
                <a:lnTo>
                  <a:pt x="352" y="212"/>
                </a:lnTo>
                <a:lnTo>
                  <a:pt x="354" y="212"/>
                </a:lnTo>
                <a:lnTo>
                  <a:pt x="357" y="210"/>
                </a:lnTo>
                <a:lnTo>
                  <a:pt x="359" y="210"/>
                </a:lnTo>
                <a:lnTo>
                  <a:pt x="362" y="210"/>
                </a:lnTo>
                <a:lnTo>
                  <a:pt x="369" y="208"/>
                </a:lnTo>
                <a:lnTo>
                  <a:pt x="383" y="205"/>
                </a:lnTo>
                <a:lnTo>
                  <a:pt x="388" y="203"/>
                </a:lnTo>
                <a:lnTo>
                  <a:pt x="388" y="203"/>
                </a:lnTo>
                <a:lnTo>
                  <a:pt x="388" y="201"/>
                </a:lnTo>
                <a:lnTo>
                  <a:pt x="388" y="201"/>
                </a:lnTo>
                <a:lnTo>
                  <a:pt x="388" y="201"/>
                </a:lnTo>
                <a:lnTo>
                  <a:pt x="383" y="203"/>
                </a:lnTo>
                <a:lnTo>
                  <a:pt x="383" y="203"/>
                </a:lnTo>
                <a:lnTo>
                  <a:pt x="380" y="203"/>
                </a:lnTo>
                <a:lnTo>
                  <a:pt x="378" y="203"/>
                </a:lnTo>
                <a:lnTo>
                  <a:pt x="378" y="203"/>
                </a:lnTo>
                <a:lnTo>
                  <a:pt x="376" y="203"/>
                </a:lnTo>
                <a:lnTo>
                  <a:pt x="376" y="203"/>
                </a:lnTo>
                <a:lnTo>
                  <a:pt x="373" y="203"/>
                </a:lnTo>
                <a:lnTo>
                  <a:pt x="369" y="203"/>
                </a:lnTo>
                <a:lnTo>
                  <a:pt x="366" y="205"/>
                </a:lnTo>
                <a:lnTo>
                  <a:pt x="364" y="205"/>
                </a:lnTo>
                <a:lnTo>
                  <a:pt x="362" y="205"/>
                </a:lnTo>
                <a:lnTo>
                  <a:pt x="362" y="205"/>
                </a:lnTo>
                <a:lnTo>
                  <a:pt x="359" y="205"/>
                </a:lnTo>
                <a:lnTo>
                  <a:pt x="357" y="205"/>
                </a:lnTo>
                <a:lnTo>
                  <a:pt x="354" y="208"/>
                </a:lnTo>
                <a:lnTo>
                  <a:pt x="347" y="210"/>
                </a:lnTo>
                <a:lnTo>
                  <a:pt x="343" y="210"/>
                </a:lnTo>
                <a:lnTo>
                  <a:pt x="343" y="210"/>
                </a:lnTo>
                <a:lnTo>
                  <a:pt x="343" y="210"/>
                </a:lnTo>
                <a:lnTo>
                  <a:pt x="340" y="210"/>
                </a:lnTo>
                <a:lnTo>
                  <a:pt x="338" y="210"/>
                </a:lnTo>
                <a:lnTo>
                  <a:pt x="338" y="210"/>
                </a:lnTo>
                <a:lnTo>
                  <a:pt x="338" y="210"/>
                </a:lnTo>
                <a:lnTo>
                  <a:pt x="338" y="210"/>
                </a:lnTo>
                <a:lnTo>
                  <a:pt x="340" y="210"/>
                </a:lnTo>
                <a:lnTo>
                  <a:pt x="338" y="210"/>
                </a:lnTo>
                <a:lnTo>
                  <a:pt x="338" y="210"/>
                </a:lnTo>
                <a:lnTo>
                  <a:pt x="338" y="210"/>
                </a:lnTo>
                <a:lnTo>
                  <a:pt x="333" y="210"/>
                </a:lnTo>
                <a:lnTo>
                  <a:pt x="331" y="210"/>
                </a:lnTo>
                <a:lnTo>
                  <a:pt x="326" y="212"/>
                </a:lnTo>
                <a:lnTo>
                  <a:pt x="326" y="215"/>
                </a:lnTo>
                <a:lnTo>
                  <a:pt x="324" y="215"/>
                </a:lnTo>
                <a:lnTo>
                  <a:pt x="321" y="215"/>
                </a:lnTo>
                <a:lnTo>
                  <a:pt x="319" y="215"/>
                </a:lnTo>
                <a:lnTo>
                  <a:pt x="314" y="215"/>
                </a:lnTo>
                <a:lnTo>
                  <a:pt x="310" y="217"/>
                </a:lnTo>
                <a:lnTo>
                  <a:pt x="305" y="217"/>
                </a:lnTo>
                <a:lnTo>
                  <a:pt x="307" y="217"/>
                </a:lnTo>
                <a:lnTo>
                  <a:pt x="312" y="215"/>
                </a:lnTo>
                <a:lnTo>
                  <a:pt x="312" y="215"/>
                </a:lnTo>
                <a:lnTo>
                  <a:pt x="317" y="212"/>
                </a:lnTo>
                <a:lnTo>
                  <a:pt x="317" y="212"/>
                </a:lnTo>
                <a:lnTo>
                  <a:pt x="314" y="212"/>
                </a:lnTo>
                <a:lnTo>
                  <a:pt x="314" y="212"/>
                </a:lnTo>
                <a:lnTo>
                  <a:pt x="314" y="210"/>
                </a:lnTo>
                <a:lnTo>
                  <a:pt x="314" y="210"/>
                </a:lnTo>
                <a:lnTo>
                  <a:pt x="312" y="210"/>
                </a:lnTo>
                <a:lnTo>
                  <a:pt x="312" y="210"/>
                </a:lnTo>
                <a:lnTo>
                  <a:pt x="310" y="210"/>
                </a:lnTo>
                <a:lnTo>
                  <a:pt x="310" y="212"/>
                </a:lnTo>
                <a:lnTo>
                  <a:pt x="310" y="212"/>
                </a:lnTo>
                <a:lnTo>
                  <a:pt x="307" y="215"/>
                </a:lnTo>
                <a:lnTo>
                  <a:pt x="307" y="215"/>
                </a:lnTo>
                <a:lnTo>
                  <a:pt x="302" y="215"/>
                </a:lnTo>
                <a:lnTo>
                  <a:pt x="298" y="215"/>
                </a:lnTo>
                <a:lnTo>
                  <a:pt x="298" y="215"/>
                </a:lnTo>
                <a:lnTo>
                  <a:pt x="295" y="215"/>
                </a:lnTo>
                <a:lnTo>
                  <a:pt x="293" y="217"/>
                </a:lnTo>
                <a:lnTo>
                  <a:pt x="293" y="217"/>
                </a:lnTo>
                <a:lnTo>
                  <a:pt x="291" y="217"/>
                </a:lnTo>
                <a:lnTo>
                  <a:pt x="288" y="217"/>
                </a:lnTo>
                <a:lnTo>
                  <a:pt x="286" y="217"/>
                </a:lnTo>
                <a:lnTo>
                  <a:pt x="279" y="219"/>
                </a:lnTo>
                <a:lnTo>
                  <a:pt x="279" y="222"/>
                </a:lnTo>
                <a:lnTo>
                  <a:pt x="281" y="222"/>
                </a:lnTo>
                <a:lnTo>
                  <a:pt x="281" y="222"/>
                </a:lnTo>
                <a:lnTo>
                  <a:pt x="281" y="222"/>
                </a:lnTo>
                <a:lnTo>
                  <a:pt x="281" y="222"/>
                </a:lnTo>
                <a:lnTo>
                  <a:pt x="279" y="222"/>
                </a:lnTo>
                <a:lnTo>
                  <a:pt x="276" y="222"/>
                </a:lnTo>
                <a:lnTo>
                  <a:pt x="276" y="222"/>
                </a:lnTo>
                <a:lnTo>
                  <a:pt x="276" y="222"/>
                </a:lnTo>
                <a:lnTo>
                  <a:pt x="274" y="224"/>
                </a:lnTo>
                <a:lnTo>
                  <a:pt x="274" y="224"/>
                </a:lnTo>
                <a:lnTo>
                  <a:pt x="279" y="224"/>
                </a:lnTo>
                <a:lnTo>
                  <a:pt x="279" y="224"/>
                </a:lnTo>
                <a:lnTo>
                  <a:pt x="279" y="224"/>
                </a:lnTo>
                <a:lnTo>
                  <a:pt x="279" y="227"/>
                </a:lnTo>
                <a:lnTo>
                  <a:pt x="279" y="229"/>
                </a:lnTo>
                <a:lnTo>
                  <a:pt x="276" y="227"/>
                </a:lnTo>
                <a:lnTo>
                  <a:pt x="274" y="224"/>
                </a:lnTo>
                <a:lnTo>
                  <a:pt x="272" y="224"/>
                </a:lnTo>
                <a:lnTo>
                  <a:pt x="267" y="224"/>
                </a:lnTo>
                <a:lnTo>
                  <a:pt x="262" y="224"/>
                </a:lnTo>
                <a:lnTo>
                  <a:pt x="260" y="224"/>
                </a:lnTo>
                <a:lnTo>
                  <a:pt x="258" y="222"/>
                </a:lnTo>
                <a:lnTo>
                  <a:pt x="253" y="219"/>
                </a:lnTo>
                <a:lnTo>
                  <a:pt x="251" y="219"/>
                </a:lnTo>
                <a:lnTo>
                  <a:pt x="251" y="219"/>
                </a:lnTo>
                <a:lnTo>
                  <a:pt x="246" y="217"/>
                </a:lnTo>
                <a:lnTo>
                  <a:pt x="243" y="212"/>
                </a:lnTo>
                <a:lnTo>
                  <a:pt x="236" y="212"/>
                </a:lnTo>
                <a:lnTo>
                  <a:pt x="229" y="212"/>
                </a:lnTo>
                <a:lnTo>
                  <a:pt x="225" y="210"/>
                </a:lnTo>
                <a:lnTo>
                  <a:pt x="222" y="210"/>
                </a:lnTo>
                <a:lnTo>
                  <a:pt x="217" y="215"/>
                </a:lnTo>
                <a:lnTo>
                  <a:pt x="210" y="222"/>
                </a:lnTo>
                <a:lnTo>
                  <a:pt x="203" y="227"/>
                </a:lnTo>
                <a:lnTo>
                  <a:pt x="196" y="231"/>
                </a:lnTo>
                <a:lnTo>
                  <a:pt x="189" y="236"/>
                </a:lnTo>
                <a:lnTo>
                  <a:pt x="182" y="243"/>
                </a:lnTo>
                <a:lnTo>
                  <a:pt x="175" y="248"/>
                </a:lnTo>
                <a:lnTo>
                  <a:pt x="168" y="252"/>
                </a:lnTo>
                <a:lnTo>
                  <a:pt x="161" y="257"/>
                </a:lnTo>
                <a:lnTo>
                  <a:pt x="154" y="264"/>
                </a:lnTo>
                <a:lnTo>
                  <a:pt x="149" y="269"/>
                </a:lnTo>
                <a:lnTo>
                  <a:pt x="142" y="274"/>
                </a:lnTo>
                <a:lnTo>
                  <a:pt x="135" y="278"/>
                </a:lnTo>
                <a:lnTo>
                  <a:pt x="128" y="286"/>
                </a:lnTo>
                <a:lnTo>
                  <a:pt x="121" y="290"/>
                </a:lnTo>
                <a:lnTo>
                  <a:pt x="114" y="295"/>
                </a:lnTo>
                <a:lnTo>
                  <a:pt x="109" y="300"/>
                </a:lnTo>
                <a:lnTo>
                  <a:pt x="102" y="307"/>
                </a:lnTo>
                <a:lnTo>
                  <a:pt x="95" y="312"/>
                </a:lnTo>
                <a:lnTo>
                  <a:pt x="88" y="316"/>
                </a:lnTo>
                <a:lnTo>
                  <a:pt x="83" y="323"/>
                </a:lnTo>
                <a:lnTo>
                  <a:pt x="76" y="328"/>
                </a:lnTo>
                <a:lnTo>
                  <a:pt x="69" y="333"/>
                </a:lnTo>
                <a:lnTo>
                  <a:pt x="62" y="340"/>
                </a:lnTo>
                <a:lnTo>
                  <a:pt x="57" y="345"/>
                </a:lnTo>
                <a:lnTo>
                  <a:pt x="50" y="349"/>
                </a:lnTo>
                <a:lnTo>
                  <a:pt x="43" y="356"/>
                </a:lnTo>
                <a:lnTo>
                  <a:pt x="38" y="361"/>
                </a:lnTo>
                <a:lnTo>
                  <a:pt x="31" y="368"/>
                </a:lnTo>
                <a:lnTo>
                  <a:pt x="24" y="373"/>
                </a:lnTo>
                <a:lnTo>
                  <a:pt x="17" y="378"/>
                </a:lnTo>
                <a:lnTo>
                  <a:pt x="12" y="385"/>
                </a:lnTo>
                <a:lnTo>
                  <a:pt x="14" y="385"/>
                </a:lnTo>
                <a:lnTo>
                  <a:pt x="17" y="385"/>
                </a:lnTo>
                <a:lnTo>
                  <a:pt x="19" y="385"/>
                </a:lnTo>
                <a:lnTo>
                  <a:pt x="21" y="385"/>
                </a:lnTo>
                <a:lnTo>
                  <a:pt x="24" y="387"/>
                </a:lnTo>
                <a:lnTo>
                  <a:pt x="28" y="385"/>
                </a:lnTo>
                <a:lnTo>
                  <a:pt x="31" y="382"/>
                </a:lnTo>
                <a:lnTo>
                  <a:pt x="36" y="382"/>
                </a:lnTo>
                <a:lnTo>
                  <a:pt x="38" y="382"/>
                </a:lnTo>
                <a:lnTo>
                  <a:pt x="40" y="382"/>
                </a:lnTo>
                <a:lnTo>
                  <a:pt x="40" y="385"/>
                </a:lnTo>
                <a:lnTo>
                  <a:pt x="36" y="387"/>
                </a:lnTo>
                <a:lnTo>
                  <a:pt x="33" y="387"/>
                </a:lnTo>
                <a:lnTo>
                  <a:pt x="33" y="389"/>
                </a:lnTo>
                <a:lnTo>
                  <a:pt x="36" y="392"/>
                </a:lnTo>
                <a:lnTo>
                  <a:pt x="38" y="392"/>
                </a:lnTo>
                <a:lnTo>
                  <a:pt x="36" y="394"/>
                </a:lnTo>
                <a:lnTo>
                  <a:pt x="36" y="397"/>
                </a:lnTo>
                <a:lnTo>
                  <a:pt x="38" y="397"/>
                </a:lnTo>
                <a:lnTo>
                  <a:pt x="38" y="399"/>
                </a:lnTo>
                <a:lnTo>
                  <a:pt x="38" y="401"/>
                </a:lnTo>
                <a:lnTo>
                  <a:pt x="38" y="401"/>
                </a:lnTo>
                <a:lnTo>
                  <a:pt x="40" y="404"/>
                </a:lnTo>
                <a:lnTo>
                  <a:pt x="40" y="404"/>
                </a:lnTo>
                <a:lnTo>
                  <a:pt x="38" y="406"/>
                </a:lnTo>
                <a:lnTo>
                  <a:pt x="36" y="408"/>
                </a:lnTo>
                <a:lnTo>
                  <a:pt x="33" y="411"/>
                </a:lnTo>
                <a:lnTo>
                  <a:pt x="36" y="411"/>
                </a:lnTo>
                <a:lnTo>
                  <a:pt x="40" y="408"/>
                </a:lnTo>
                <a:lnTo>
                  <a:pt x="43" y="408"/>
                </a:lnTo>
                <a:lnTo>
                  <a:pt x="47" y="406"/>
                </a:lnTo>
                <a:lnTo>
                  <a:pt x="50" y="406"/>
                </a:lnTo>
                <a:lnTo>
                  <a:pt x="54" y="406"/>
                </a:lnTo>
                <a:lnTo>
                  <a:pt x="57" y="404"/>
                </a:lnTo>
                <a:lnTo>
                  <a:pt x="62" y="401"/>
                </a:lnTo>
                <a:lnTo>
                  <a:pt x="64" y="401"/>
                </a:lnTo>
                <a:lnTo>
                  <a:pt x="64" y="399"/>
                </a:lnTo>
                <a:lnTo>
                  <a:pt x="66" y="399"/>
                </a:lnTo>
                <a:lnTo>
                  <a:pt x="66" y="397"/>
                </a:lnTo>
                <a:lnTo>
                  <a:pt x="71" y="397"/>
                </a:lnTo>
                <a:lnTo>
                  <a:pt x="73" y="397"/>
                </a:lnTo>
                <a:lnTo>
                  <a:pt x="78" y="394"/>
                </a:lnTo>
                <a:lnTo>
                  <a:pt x="83" y="394"/>
                </a:lnTo>
                <a:lnTo>
                  <a:pt x="83" y="394"/>
                </a:lnTo>
                <a:lnTo>
                  <a:pt x="85" y="397"/>
                </a:lnTo>
                <a:lnTo>
                  <a:pt x="85" y="399"/>
                </a:lnTo>
                <a:lnTo>
                  <a:pt x="85" y="399"/>
                </a:lnTo>
                <a:lnTo>
                  <a:pt x="83" y="399"/>
                </a:lnTo>
                <a:lnTo>
                  <a:pt x="83" y="401"/>
                </a:lnTo>
                <a:lnTo>
                  <a:pt x="80" y="404"/>
                </a:lnTo>
                <a:lnTo>
                  <a:pt x="80" y="404"/>
                </a:lnTo>
                <a:lnTo>
                  <a:pt x="83" y="404"/>
                </a:lnTo>
                <a:lnTo>
                  <a:pt x="83" y="406"/>
                </a:lnTo>
                <a:lnTo>
                  <a:pt x="83" y="406"/>
                </a:lnTo>
                <a:lnTo>
                  <a:pt x="85" y="408"/>
                </a:lnTo>
                <a:lnTo>
                  <a:pt x="83" y="408"/>
                </a:lnTo>
                <a:lnTo>
                  <a:pt x="83" y="408"/>
                </a:lnTo>
                <a:lnTo>
                  <a:pt x="83" y="411"/>
                </a:lnTo>
                <a:lnTo>
                  <a:pt x="83" y="411"/>
                </a:lnTo>
                <a:lnTo>
                  <a:pt x="83" y="411"/>
                </a:lnTo>
                <a:lnTo>
                  <a:pt x="83" y="413"/>
                </a:lnTo>
                <a:lnTo>
                  <a:pt x="83" y="413"/>
                </a:lnTo>
                <a:lnTo>
                  <a:pt x="85" y="413"/>
                </a:lnTo>
                <a:lnTo>
                  <a:pt x="85" y="415"/>
                </a:lnTo>
                <a:lnTo>
                  <a:pt x="85" y="418"/>
                </a:lnTo>
                <a:lnTo>
                  <a:pt x="85" y="418"/>
                </a:lnTo>
                <a:lnTo>
                  <a:pt x="85" y="420"/>
                </a:lnTo>
                <a:lnTo>
                  <a:pt x="85" y="423"/>
                </a:lnTo>
                <a:lnTo>
                  <a:pt x="85" y="425"/>
                </a:lnTo>
                <a:lnTo>
                  <a:pt x="83" y="427"/>
                </a:lnTo>
                <a:lnTo>
                  <a:pt x="83" y="430"/>
                </a:lnTo>
                <a:lnTo>
                  <a:pt x="83" y="432"/>
                </a:lnTo>
                <a:lnTo>
                  <a:pt x="83" y="432"/>
                </a:lnTo>
                <a:lnTo>
                  <a:pt x="83" y="437"/>
                </a:lnTo>
                <a:lnTo>
                  <a:pt x="80" y="439"/>
                </a:lnTo>
                <a:lnTo>
                  <a:pt x="80" y="439"/>
                </a:lnTo>
                <a:lnTo>
                  <a:pt x="80" y="444"/>
                </a:lnTo>
                <a:lnTo>
                  <a:pt x="80" y="444"/>
                </a:lnTo>
                <a:lnTo>
                  <a:pt x="78" y="446"/>
                </a:lnTo>
                <a:lnTo>
                  <a:pt x="76" y="446"/>
                </a:lnTo>
                <a:lnTo>
                  <a:pt x="78" y="446"/>
                </a:lnTo>
                <a:lnTo>
                  <a:pt x="80" y="449"/>
                </a:lnTo>
                <a:lnTo>
                  <a:pt x="78" y="449"/>
                </a:lnTo>
                <a:lnTo>
                  <a:pt x="76" y="451"/>
                </a:lnTo>
                <a:lnTo>
                  <a:pt x="78" y="451"/>
                </a:lnTo>
                <a:lnTo>
                  <a:pt x="78" y="453"/>
                </a:lnTo>
                <a:lnTo>
                  <a:pt x="76" y="453"/>
                </a:lnTo>
                <a:lnTo>
                  <a:pt x="76" y="456"/>
                </a:lnTo>
                <a:lnTo>
                  <a:pt x="76" y="456"/>
                </a:lnTo>
                <a:lnTo>
                  <a:pt x="78" y="456"/>
                </a:lnTo>
                <a:lnTo>
                  <a:pt x="78" y="456"/>
                </a:lnTo>
                <a:lnTo>
                  <a:pt x="80" y="458"/>
                </a:lnTo>
                <a:lnTo>
                  <a:pt x="80" y="458"/>
                </a:lnTo>
                <a:lnTo>
                  <a:pt x="83" y="458"/>
                </a:lnTo>
                <a:lnTo>
                  <a:pt x="83" y="460"/>
                </a:lnTo>
                <a:lnTo>
                  <a:pt x="85" y="460"/>
                </a:lnTo>
                <a:lnTo>
                  <a:pt x="88" y="460"/>
                </a:lnTo>
                <a:lnTo>
                  <a:pt x="88" y="463"/>
                </a:lnTo>
                <a:lnTo>
                  <a:pt x="88" y="463"/>
                </a:lnTo>
                <a:lnTo>
                  <a:pt x="88" y="465"/>
                </a:lnTo>
                <a:lnTo>
                  <a:pt x="90" y="467"/>
                </a:lnTo>
                <a:lnTo>
                  <a:pt x="92" y="465"/>
                </a:lnTo>
                <a:lnTo>
                  <a:pt x="92" y="467"/>
                </a:lnTo>
                <a:lnTo>
                  <a:pt x="92" y="467"/>
                </a:lnTo>
                <a:lnTo>
                  <a:pt x="90" y="470"/>
                </a:lnTo>
                <a:lnTo>
                  <a:pt x="90" y="470"/>
                </a:lnTo>
                <a:lnTo>
                  <a:pt x="90" y="470"/>
                </a:lnTo>
                <a:lnTo>
                  <a:pt x="88" y="472"/>
                </a:lnTo>
                <a:lnTo>
                  <a:pt x="85" y="472"/>
                </a:lnTo>
                <a:lnTo>
                  <a:pt x="85" y="475"/>
                </a:lnTo>
                <a:lnTo>
                  <a:pt x="83" y="475"/>
                </a:lnTo>
                <a:lnTo>
                  <a:pt x="83" y="477"/>
                </a:lnTo>
                <a:lnTo>
                  <a:pt x="80" y="479"/>
                </a:lnTo>
                <a:lnTo>
                  <a:pt x="80" y="482"/>
                </a:lnTo>
                <a:lnTo>
                  <a:pt x="78" y="482"/>
                </a:lnTo>
                <a:lnTo>
                  <a:pt x="76" y="484"/>
                </a:lnTo>
                <a:lnTo>
                  <a:pt x="73" y="486"/>
                </a:lnTo>
                <a:lnTo>
                  <a:pt x="73" y="486"/>
                </a:lnTo>
                <a:lnTo>
                  <a:pt x="76" y="486"/>
                </a:lnTo>
                <a:lnTo>
                  <a:pt x="80" y="484"/>
                </a:lnTo>
                <a:lnTo>
                  <a:pt x="80" y="482"/>
                </a:lnTo>
                <a:lnTo>
                  <a:pt x="83" y="479"/>
                </a:lnTo>
                <a:lnTo>
                  <a:pt x="85" y="477"/>
                </a:lnTo>
                <a:lnTo>
                  <a:pt x="88" y="477"/>
                </a:lnTo>
                <a:lnTo>
                  <a:pt x="85" y="477"/>
                </a:lnTo>
                <a:lnTo>
                  <a:pt x="85" y="479"/>
                </a:lnTo>
                <a:lnTo>
                  <a:pt x="85" y="479"/>
                </a:lnTo>
                <a:lnTo>
                  <a:pt x="88" y="479"/>
                </a:lnTo>
                <a:lnTo>
                  <a:pt x="88" y="479"/>
                </a:lnTo>
                <a:lnTo>
                  <a:pt x="88" y="479"/>
                </a:lnTo>
                <a:lnTo>
                  <a:pt x="83" y="482"/>
                </a:lnTo>
                <a:lnTo>
                  <a:pt x="78" y="484"/>
                </a:lnTo>
                <a:lnTo>
                  <a:pt x="76" y="486"/>
                </a:lnTo>
                <a:lnTo>
                  <a:pt x="69" y="491"/>
                </a:lnTo>
                <a:lnTo>
                  <a:pt x="69" y="491"/>
                </a:lnTo>
                <a:lnTo>
                  <a:pt x="64" y="493"/>
                </a:lnTo>
                <a:lnTo>
                  <a:pt x="64" y="493"/>
                </a:lnTo>
                <a:lnTo>
                  <a:pt x="62" y="496"/>
                </a:lnTo>
                <a:lnTo>
                  <a:pt x="62" y="496"/>
                </a:lnTo>
                <a:lnTo>
                  <a:pt x="59" y="498"/>
                </a:lnTo>
                <a:lnTo>
                  <a:pt x="57" y="498"/>
                </a:lnTo>
                <a:lnTo>
                  <a:pt x="57" y="500"/>
                </a:lnTo>
                <a:lnTo>
                  <a:pt x="54" y="500"/>
                </a:lnTo>
                <a:lnTo>
                  <a:pt x="54" y="503"/>
                </a:lnTo>
                <a:lnTo>
                  <a:pt x="57" y="505"/>
                </a:lnTo>
                <a:lnTo>
                  <a:pt x="62" y="503"/>
                </a:lnTo>
                <a:lnTo>
                  <a:pt x="62" y="503"/>
                </a:lnTo>
                <a:lnTo>
                  <a:pt x="64" y="503"/>
                </a:lnTo>
                <a:lnTo>
                  <a:pt x="62" y="505"/>
                </a:lnTo>
                <a:lnTo>
                  <a:pt x="57" y="505"/>
                </a:lnTo>
                <a:lnTo>
                  <a:pt x="57" y="505"/>
                </a:lnTo>
                <a:lnTo>
                  <a:pt x="52" y="508"/>
                </a:lnTo>
                <a:lnTo>
                  <a:pt x="50" y="510"/>
                </a:lnTo>
                <a:lnTo>
                  <a:pt x="45" y="512"/>
                </a:lnTo>
                <a:lnTo>
                  <a:pt x="45" y="515"/>
                </a:lnTo>
                <a:lnTo>
                  <a:pt x="47" y="517"/>
                </a:lnTo>
                <a:lnTo>
                  <a:pt x="47" y="517"/>
                </a:lnTo>
                <a:lnTo>
                  <a:pt x="47" y="519"/>
                </a:lnTo>
                <a:lnTo>
                  <a:pt x="47" y="522"/>
                </a:lnTo>
                <a:lnTo>
                  <a:pt x="47" y="522"/>
                </a:lnTo>
                <a:lnTo>
                  <a:pt x="52" y="522"/>
                </a:lnTo>
                <a:lnTo>
                  <a:pt x="54" y="519"/>
                </a:lnTo>
                <a:lnTo>
                  <a:pt x="57" y="519"/>
                </a:lnTo>
                <a:lnTo>
                  <a:pt x="57" y="519"/>
                </a:lnTo>
                <a:lnTo>
                  <a:pt x="59" y="517"/>
                </a:lnTo>
                <a:lnTo>
                  <a:pt x="62" y="515"/>
                </a:lnTo>
                <a:lnTo>
                  <a:pt x="66" y="512"/>
                </a:lnTo>
                <a:lnTo>
                  <a:pt x="66" y="512"/>
                </a:lnTo>
                <a:lnTo>
                  <a:pt x="69" y="510"/>
                </a:lnTo>
                <a:lnTo>
                  <a:pt x="69" y="510"/>
                </a:lnTo>
                <a:lnTo>
                  <a:pt x="69" y="512"/>
                </a:lnTo>
                <a:lnTo>
                  <a:pt x="69" y="512"/>
                </a:lnTo>
                <a:lnTo>
                  <a:pt x="73" y="510"/>
                </a:lnTo>
                <a:lnTo>
                  <a:pt x="76" y="510"/>
                </a:lnTo>
                <a:lnTo>
                  <a:pt x="76" y="510"/>
                </a:lnTo>
                <a:lnTo>
                  <a:pt x="76" y="510"/>
                </a:lnTo>
                <a:lnTo>
                  <a:pt x="73" y="512"/>
                </a:lnTo>
                <a:lnTo>
                  <a:pt x="71" y="512"/>
                </a:lnTo>
                <a:lnTo>
                  <a:pt x="71" y="512"/>
                </a:lnTo>
                <a:lnTo>
                  <a:pt x="71" y="512"/>
                </a:lnTo>
                <a:lnTo>
                  <a:pt x="69" y="515"/>
                </a:lnTo>
                <a:lnTo>
                  <a:pt x="69" y="515"/>
                </a:lnTo>
                <a:lnTo>
                  <a:pt x="69" y="517"/>
                </a:lnTo>
                <a:lnTo>
                  <a:pt x="69" y="517"/>
                </a:lnTo>
                <a:lnTo>
                  <a:pt x="69" y="519"/>
                </a:lnTo>
                <a:lnTo>
                  <a:pt x="69" y="519"/>
                </a:lnTo>
                <a:lnTo>
                  <a:pt x="71" y="517"/>
                </a:lnTo>
                <a:lnTo>
                  <a:pt x="73" y="517"/>
                </a:lnTo>
                <a:lnTo>
                  <a:pt x="76" y="519"/>
                </a:lnTo>
                <a:lnTo>
                  <a:pt x="76" y="522"/>
                </a:lnTo>
                <a:lnTo>
                  <a:pt x="76" y="522"/>
                </a:lnTo>
                <a:lnTo>
                  <a:pt x="73" y="519"/>
                </a:lnTo>
                <a:lnTo>
                  <a:pt x="73" y="519"/>
                </a:lnTo>
                <a:lnTo>
                  <a:pt x="73" y="519"/>
                </a:lnTo>
                <a:lnTo>
                  <a:pt x="71" y="519"/>
                </a:lnTo>
                <a:lnTo>
                  <a:pt x="69" y="519"/>
                </a:lnTo>
                <a:lnTo>
                  <a:pt x="69" y="519"/>
                </a:lnTo>
                <a:lnTo>
                  <a:pt x="66" y="517"/>
                </a:lnTo>
                <a:lnTo>
                  <a:pt x="64" y="517"/>
                </a:lnTo>
                <a:lnTo>
                  <a:pt x="66" y="515"/>
                </a:lnTo>
                <a:lnTo>
                  <a:pt x="69" y="515"/>
                </a:lnTo>
                <a:lnTo>
                  <a:pt x="66" y="515"/>
                </a:lnTo>
                <a:lnTo>
                  <a:pt x="64" y="515"/>
                </a:lnTo>
                <a:lnTo>
                  <a:pt x="62" y="515"/>
                </a:lnTo>
                <a:lnTo>
                  <a:pt x="59" y="517"/>
                </a:lnTo>
                <a:lnTo>
                  <a:pt x="59" y="519"/>
                </a:lnTo>
                <a:lnTo>
                  <a:pt x="59" y="519"/>
                </a:lnTo>
                <a:lnTo>
                  <a:pt x="62" y="522"/>
                </a:lnTo>
                <a:lnTo>
                  <a:pt x="64" y="524"/>
                </a:lnTo>
                <a:lnTo>
                  <a:pt x="64" y="524"/>
                </a:lnTo>
                <a:lnTo>
                  <a:pt x="59" y="531"/>
                </a:lnTo>
                <a:lnTo>
                  <a:pt x="59" y="531"/>
                </a:lnTo>
                <a:lnTo>
                  <a:pt x="66" y="529"/>
                </a:lnTo>
                <a:lnTo>
                  <a:pt x="66" y="529"/>
                </a:lnTo>
                <a:lnTo>
                  <a:pt x="64" y="531"/>
                </a:lnTo>
                <a:lnTo>
                  <a:pt x="64" y="531"/>
                </a:lnTo>
                <a:lnTo>
                  <a:pt x="59" y="536"/>
                </a:lnTo>
                <a:lnTo>
                  <a:pt x="54" y="538"/>
                </a:lnTo>
                <a:lnTo>
                  <a:pt x="54" y="541"/>
                </a:lnTo>
                <a:lnTo>
                  <a:pt x="54" y="541"/>
                </a:lnTo>
                <a:lnTo>
                  <a:pt x="57" y="541"/>
                </a:lnTo>
                <a:lnTo>
                  <a:pt x="59" y="538"/>
                </a:lnTo>
                <a:lnTo>
                  <a:pt x="62" y="536"/>
                </a:lnTo>
                <a:lnTo>
                  <a:pt x="62" y="536"/>
                </a:lnTo>
                <a:lnTo>
                  <a:pt x="59" y="538"/>
                </a:lnTo>
                <a:lnTo>
                  <a:pt x="59" y="538"/>
                </a:lnTo>
                <a:lnTo>
                  <a:pt x="59" y="538"/>
                </a:lnTo>
                <a:lnTo>
                  <a:pt x="57" y="541"/>
                </a:lnTo>
                <a:lnTo>
                  <a:pt x="57" y="541"/>
                </a:lnTo>
                <a:lnTo>
                  <a:pt x="50" y="545"/>
                </a:lnTo>
                <a:lnTo>
                  <a:pt x="50" y="548"/>
                </a:lnTo>
                <a:lnTo>
                  <a:pt x="47" y="552"/>
                </a:lnTo>
                <a:lnTo>
                  <a:pt x="52" y="550"/>
                </a:lnTo>
                <a:lnTo>
                  <a:pt x="57" y="545"/>
                </a:lnTo>
                <a:lnTo>
                  <a:pt x="59" y="543"/>
                </a:lnTo>
                <a:lnTo>
                  <a:pt x="59" y="543"/>
                </a:lnTo>
                <a:lnTo>
                  <a:pt x="62" y="541"/>
                </a:lnTo>
                <a:lnTo>
                  <a:pt x="64" y="541"/>
                </a:lnTo>
                <a:lnTo>
                  <a:pt x="66" y="541"/>
                </a:lnTo>
                <a:lnTo>
                  <a:pt x="76" y="536"/>
                </a:lnTo>
                <a:lnTo>
                  <a:pt x="78" y="536"/>
                </a:lnTo>
                <a:lnTo>
                  <a:pt x="78" y="534"/>
                </a:lnTo>
                <a:lnTo>
                  <a:pt x="80" y="534"/>
                </a:lnTo>
                <a:lnTo>
                  <a:pt x="80" y="534"/>
                </a:lnTo>
                <a:lnTo>
                  <a:pt x="83" y="531"/>
                </a:lnTo>
                <a:lnTo>
                  <a:pt x="83" y="531"/>
                </a:lnTo>
                <a:lnTo>
                  <a:pt x="80" y="531"/>
                </a:lnTo>
                <a:lnTo>
                  <a:pt x="80" y="534"/>
                </a:lnTo>
                <a:lnTo>
                  <a:pt x="80" y="534"/>
                </a:lnTo>
                <a:lnTo>
                  <a:pt x="78" y="534"/>
                </a:lnTo>
                <a:lnTo>
                  <a:pt x="73" y="538"/>
                </a:lnTo>
                <a:lnTo>
                  <a:pt x="73" y="538"/>
                </a:lnTo>
                <a:lnTo>
                  <a:pt x="73" y="538"/>
                </a:lnTo>
                <a:lnTo>
                  <a:pt x="71" y="541"/>
                </a:lnTo>
                <a:lnTo>
                  <a:pt x="71" y="541"/>
                </a:lnTo>
                <a:lnTo>
                  <a:pt x="73" y="541"/>
                </a:lnTo>
                <a:lnTo>
                  <a:pt x="73" y="543"/>
                </a:lnTo>
                <a:lnTo>
                  <a:pt x="73" y="543"/>
                </a:lnTo>
                <a:lnTo>
                  <a:pt x="73" y="545"/>
                </a:lnTo>
                <a:lnTo>
                  <a:pt x="73" y="548"/>
                </a:lnTo>
                <a:lnTo>
                  <a:pt x="73" y="548"/>
                </a:lnTo>
                <a:lnTo>
                  <a:pt x="73" y="545"/>
                </a:lnTo>
                <a:lnTo>
                  <a:pt x="73" y="545"/>
                </a:lnTo>
                <a:lnTo>
                  <a:pt x="73" y="543"/>
                </a:lnTo>
                <a:lnTo>
                  <a:pt x="73" y="543"/>
                </a:lnTo>
                <a:lnTo>
                  <a:pt x="71" y="541"/>
                </a:lnTo>
                <a:lnTo>
                  <a:pt x="71" y="541"/>
                </a:lnTo>
                <a:lnTo>
                  <a:pt x="66" y="541"/>
                </a:lnTo>
                <a:lnTo>
                  <a:pt x="64" y="543"/>
                </a:lnTo>
                <a:lnTo>
                  <a:pt x="62" y="543"/>
                </a:lnTo>
                <a:lnTo>
                  <a:pt x="59" y="543"/>
                </a:lnTo>
                <a:lnTo>
                  <a:pt x="57" y="545"/>
                </a:lnTo>
                <a:lnTo>
                  <a:pt x="54" y="548"/>
                </a:lnTo>
                <a:lnTo>
                  <a:pt x="57" y="548"/>
                </a:lnTo>
                <a:lnTo>
                  <a:pt x="52" y="550"/>
                </a:lnTo>
                <a:lnTo>
                  <a:pt x="50" y="552"/>
                </a:lnTo>
                <a:lnTo>
                  <a:pt x="50" y="552"/>
                </a:lnTo>
                <a:lnTo>
                  <a:pt x="50" y="555"/>
                </a:lnTo>
                <a:lnTo>
                  <a:pt x="47" y="557"/>
                </a:lnTo>
                <a:lnTo>
                  <a:pt x="47" y="557"/>
                </a:lnTo>
                <a:lnTo>
                  <a:pt x="47" y="557"/>
                </a:lnTo>
                <a:lnTo>
                  <a:pt x="47" y="557"/>
                </a:lnTo>
                <a:lnTo>
                  <a:pt x="47" y="560"/>
                </a:lnTo>
                <a:lnTo>
                  <a:pt x="50" y="560"/>
                </a:lnTo>
                <a:lnTo>
                  <a:pt x="50" y="557"/>
                </a:lnTo>
                <a:lnTo>
                  <a:pt x="52" y="557"/>
                </a:lnTo>
                <a:lnTo>
                  <a:pt x="54" y="555"/>
                </a:lnTo>
                <a:lnTo>
                  <a:pt x="57" y="555"/>
                </a:lnTo>
                <a:lnTo>
                  <a:pt x="62" y="555"/>
                </a:lnTo>
                <a:lnTo>
                  <a:pt x="69" y="555"/>
                </a:lnTo>
                <a:lnTo>
                  <a:pt x="66" y="555"/>
                </a:lnTo>
                <a:lnTo>
                  <a:pt x="62" y="555"/>
                </a:lnTo>
                <a:lnTo>
                  <a:pt x="57" y="555"/>
                </a:lnTo>
                <a:lnTo>
                  <a:pt x="57" y="555"/>
                </a:lnTo>
                <a:lnTo>
                  <a:pt x="54" y="555"/>
                </a:lnTo>
                <a:lnTo>
                  <a:pt x="47" y="560"/>
                </a:lnTo>
                <a:lnTo>
                  <a:pt x="45" y="562"/>
                </a:lnTo>
                <a:lnTo>
                  <a:pt x="45" y="562"/>
                </a:lnTo>
                <a:lnTo>
                  <a:pt x="43" y="564"/>
                </a:lnTo>
                <a:lnTo>
                  <a:pt x="43" y="567"/>
                </a:lnTo>
                <a:lnTo>
                  <a:pt x="45" y="569"/>
                </a:lnTo>
                <a:lnTo>
                  <a:pt x="45" y="569"/>
                </a:lnTo>
                <a:lnTo>
                  <a:pt x="45" y="569"/>
                </a:lnTo>
                <a:lnTo>
                  <a:pt x="47" y="571"/>
                </a:lnTo>
                <a:lnTo>
                  <a:pt x="50" y="571"/>
                </a:lnTo>
                <a:lnTo>
                  <a:pt x="50" y="571"/>
                </a:lnTo>
                <a:lnTo>
                  <a:pt x="57" y="569"/>
                </a:lnTo>
                <a:lnTo>
                  <a:pt x="57" y="569"/>
                </a:lnTo>
                <a:lnTo>
                  <a:pt x="59" y="567"/>
                </a:lnTo>
                <a:lnTo>
                  <a:pt x="59" y="569"/>
                </a:lnTo>
                <a:lnTo>
                  <a:pt x="57" y="571"/>
                </a:lnTo>
                <a:lnTo>
                  <a:pt x="57" y="571"/>
                </a:lnTo>
                <a:lnTo>
                  <a:pt x="59" y="571"/>
                </a:lnTo>
                <a:lnTo>
                  <a:pt x="59" y="571"/>
                </a:lnTo>
                <a:lnTo>
                  <a:pt x="57" y="571"/>
                </a:lnTo>
                <a:lnTo>
                  <a:pt x="57" y="574"/>
                </a:lnTo>
                <a:lnTo>
                  <a:pt x="54" y="574"/>
                </a:lnTo>
                <a:lnTo>
                  <a:pt x="54" y="574"/>
                </a:lnTo>
                <a:lnTo>
                  <a:pt x="54" y="576"/>
                </a:lnTo>
                <a:lnTo>
                  <a:pt x="57" y="576"/>
                </a:lnTo>
                <a:lnTo>
                  <a:pt x="64" y="574"/>
                </a:lnTo>
                <a:lnTo>
                  <a:pt x="64" y="574"/>
                </a:lnTo>
                <a:lnTo>
                  <a:pt x="64" y="574"/>
                </a:lnTo>
                <a:lnTo>
                  <a:pt x="62" y="576"/>
                </a:lnTo>
                <a:lnTo>
                  <a:pt x="57" y="576"/>
                </a:lnTo>
                <a:lnTo>
                  <a:pt x="54" y="576"/>
                </a:lnTo>
                <a:lnTo>
                  <a:pt x="54" y="576"/>
                </a:lnTo>
                <a:lnTo>
                  <a:pt x="52" y="578"/>
                </a:lnTo>
                <a:lnTo>
                  <a:pt x="52" y="578"/>
                </a:lnTo>
                <a:lnTo>
                  <a:pt x="57" y="578"/>
                </a:lnTo>
                <a:lnTo>
                  <a:pt x="57" y="578"/>
                </a:lnTo>
                <a:lnTo>
                  <a:pt x="59" y="578"/>
                </a:lnTo>
                <a:lnTo>
                  <a:pt x="59" y="578"/>
                </a:lnTo>
                <a:lnTo>
                  <a:pt x="62" y="578"/>
                </a:lnTo>
                <a:lnTo>
                  <a:pt x="64" y="578"/>
                </a:lnTo>
                <a:lnTo>
                  <a:pt x="64" y="578"/>
                </a:lnTo>
                <a:lnTo>
                  <a:pt x="64" y="578"/>
                </a:lnTo>
                <a:lnTo>
                  <a:pt x="64" y="578"/>
                </a:lnTo>
                <a:lnTo>
                  <a:pt x="66" y="578"/>
                </a:lnTo>
                <a:lnTo>
                  <a:pt x="66" y="576"/>
                </a:lnTo>
                <a:lnTo>
                  <a:pt x="69" y="576"/>
                </a:lnTo>
                <a:lnTo>
                  <a:pt x="69" y="576"/>
                </a:lnTo>
                <a:lnTo>
                  <a:pt x="66" y="578"/>
                </a:lnTo>
                <a:lnTo>
                  <a:pt x="66" y="578"/>
                </a:lnTo>
                <a:lnTo>
                  <a:pt x="69" y="578"/>
                </a:lnTo>
                <a:lnTo>
                  <a:pt x="71" y="578"/>
                </a:lnTo>
                <a:lnTo>
                  <a:pt x="76" y="578"/>
                </a:lnTo>
                <a:lnTo>
                  <a:pt x="78" y="576"/>
                </a:lnTo>
                <a:lnTo>
                  <a:pt x="78" y="576"/>
                </a:lnTo>
                <a:lnTo>
                  <a:pt x="80" y="574"/>
                </a:lnTo>
                <a:lnTo>
                  <a:pt x="80" y="574"/>
                </a:lnTo>
                <a:lnTo>
                  <a:pt x="80" y="571"/>
                </a:lnTo>
                <a:lnTo>
                  <a:pt x="83" y="571"/>
                </a:lnTo>
                <a:lnTo>
                  <a:pt x="83" y="571"/>
                </a:lnTo>
                <a:lnTo>
                  <a:pt x="80" y="574"/>
                </a:lnTo>
                <a:lnTo>
                  <a:pt x="80" y="576"/>
                </a:lnTo>
                <a:lnTo>
                  <a:pt x="80" y="576"/>
                </a:lnTo>
                <a:lnTo>
                  <a:pt x="78" y="578"/>
                </a:lnTo>
                <a:lnTo>
                  <a:pt x="73" y="581"/>
                </a:lnTo>
                <a:lnTo>
                  <a:pt x="73" y="581"/>
                </a:lnTo>
                <a:lnTo>
                  <a:pt x="73" y="581"/>
                </a:lnTo>
                <a:lnTo>
                  <a:pt x="73" y="583"/>
                </a:lnTo>
                <a:lnTo>
                  <a:pt x="73" y="583"/>
                </a:lnTo>
                <a:lnTo>
                  <a:pt x="73" y="588"/>
                </a:lnTo>
                <a:lnTo>
                  <a:pt x="71" y="588"/>
                </a:lnTo>
                <a:lnTo>
                  <a:pt x="71" y="590"/>
                </a:lnTo>
                <a:lnTo>
                  <a:pt x="73" y="593"/>
                </a:lnTo>
                <a:lnTo>
                  <a:pt x="73" y="593"/>
                </a:lnTo>
                <a:lnTo>
                  <a:pt x="76" y="593"/>
                </a:lnTo>
                <a:lnTo>
                  <a:pt x="78" y="593"/>
                </a:lnTo>
                <a:lnTo>
                  <a:pt x="80" y="593"/>
                </a:lnTo>
                <a:lnTo>
                  <a:pt x="83" y="590"/>
                </a:lnTo>
                <a:lnTo>
                  <a:pt x="83" y="590"/>
                </a:lnTo>
                <a:lnTo>
                  <a:pt x="83" y="590"/>
                </a:lnTo>
                <a:lnTo>
                  <a:pt x="85" y="588"/>
                </a:lnTo>
                <a:lnTo>
                  <a:pt x="88" y="588"/>
                </a:lnTo>
                <a:lnTo>
                  <a:pt x="88" y="586"/>
                </a:lnTo>
                <a:lnTo>
                  <a:pt x="88" y="586"/>
                </a:lnTo>
                <a:lnTo>
                  <a:pt x="88" y="586"/>
                </a:lnTo>
                <a:lnTo>
                  <a:pt x="88" y="586"/>
                </a:lnTo>
                <a:lnTo>
                  <a:pt x="90" y="586"/>
                </a:lnTo>
                <a:lnTo>
                  <a:pt x="90" y="586"/>
                </a:lnTo>
                <a:lnTo>
                  <a:pt x="88" y="588"/>
                </a:lnTo>
                <a:lnTo>
                  <a:pt x="88" y="588"/>
                </a:lnTo>
                <a:lnTo>
                  <a:pt x="85" y="588"/>
                </a:lnTo>
                <a:lnTo>
                  <a:pt x="85" y="590"/>
                </a:lnTo>
                <a:lnTo>
                  <a:pt x="83" y="593"/>
                </a:lnTo>
                <a:lnTo>
                  <a:pt x="83" y="595"/>
                </a:lnTo>
                <a:lnTo>
                  <a:pt x="83" y="595"/>
                </a:lnTo>
                <a:lnTo>
                  <a:pt x="83" y="595"/>
                </a:lnTo>
                <a:lnTo>
                  <a:pt x="83" y="595"/>
                </a:lnTo>
                <a:lnTo>
                  <a:pt x="85" y="595"/>
                </a:lnTo>
                <a:lnTo>
                  <a:pt x="85" y="595"/>
                </a:lnTo>
                <a:lnTo>
                  <a:pt x="83" y="597"/>
                </a:lnTo>
                <a:lnTo>
                  <a:pt x="80" y="597"/>
                </a:lnTo>
                <a:lnTo>
                  <a:pt x="80" y="595"/>
                </a:lnTo>
                <a:lnTo>
                  <a:pt x="80" y="595"/>
                </a:lnTo>
                <a:lnTo>
                  <a:pt x="80" y="595"/>
                </a:lnTo>
                <a:lnTo>
                  <a:pt x="80" y="595"/>
                </a:lnTo>
                <a:lnTo>
                  <a:pt x="78" y="595"/>
                </a:lnTo>
                <a:lnTo>
                  <a:pt x="78" y="595"/>
                </a:lnTo>
                <a:lnTo>
                  <a:pt x="78" y="597"/>
                </a:lnTo>
                <a:lnTo>
                  <a:pt x="78" y="597"/>
                </a:lnTo>
                <a:lnTo>
                  <a:pt x="78" y="600"/>
                </a:lnTo>
                <a:lnTo>
                  <a:pt x="78" y="600"/>
                </a:lnTo>
                <a:lnTo>
                  <a:pt x="83" y="602"/>
                </a:lnTo>
                <a:lnTo>
                  <a:pt x="83" y="602"/>
                </a:lnTo>
                <a:lnTo>
                  <a:pt x="85" y="600"/>
                </a:lnTo>
                <a:lnTo>
                  <a:pt x="85" y="600"/>
                </a:lnTo>
                <a:lnTo>
                  <a:pt x="85" y="600"/>
                </a:lnTo>
                <a:lnTo>
                  <a:pt x="88" y="600"/>
                </a:lnTo>
                <a:lnTo>
                  <a:pt x="88" y="597"/>
                </a:lnTo>
                <a:lnTo>
                  <a:pt x="88" y="597"/>
                </a:lnTo>
                <a:lnTo>
                  <a:pt x="92" y="595"/>
                </a:lnTo>
                <a:lnTo>
                  <a:pt x="92" y="595"/>
                </a:lnTo>
                <a:lnTo>
                  <a:pt x="92" y="595"/>
                </a:lnTo>
                <a:lnTo>
                  <a:pt x="90" y="597"/>
                </a:lnTo>
                <a:lnTo>
                  <a:pt x="88" y="600"/>
                </a:lnTo>
                <a:lnTo>
                  <a:pt x="88" y="602"/>
                </a:lnTo>
                <a:lnTo>
                  <a:pt x="85" y="602"/>
                </a:lnTo>
                <a:lnTo>
                  <a:pt x="85" y="602"/>
                </a:lnTo>
                <a:lnTo>
                  <a:pt x="85" y="602"/>
                </a:lnTo>
                <a:lnTo>
                  <a:pt x="88" y="602"/>
                </a:lnTo>
                <a:lnTo>
                  <a:pt x="90" y="602"/>
                </a:lnTo>
                <a:lnTo>
                  <a:pt x="90" y="602"/>
                </a:lnTo>
                <a:lnTo>
                  <a:pt x="92" y="602"/>
                </a:lnTo>
                <a:lnTo>
                  <a:pt x="92" y="602"/>
                </a:lnTo>
                <a:lnTo>
                  <a:pt x="90" y="602"/>
                </a:lnTo>
                <a:lnTo>
                  <a:pt x="88" y="602"/>
                </a:lnTo>
                <a:lnTo>
                  <a:pt x="85" y="604"/>
                </a:lnTo>
                <a:lnTo>
                  <a:pt x="85" y="604"/>
                </a:lnTo>
                <a:lnTo>
                  <a:pt x="85" y="604"/>
                </a:lnTo>
                <a:lnTo>
                  <a:pt x="83" y="607"/>
                </a:lnTo>
                <a:lnTo>
                  <a:pt x="83" y="607"/>
                </a:lnTo>
                <a:lnTo>
                  <a:pt x="85" y="607"/>
                </a:lnTo>
                <a:lnTo>
                  <a:pt x="85" y="607"/>
                </a:lnTo>
                <a:lnTo>
                  <a:pt x="85" y="607"/>
                </a:lnTo>
                <a:lnTo>
                  <a:pt x="85" y="607"/>
                </a:lnTo>
                <a:lnTo>
                  <a:pt x="83" y="609"/>
                </a:lnTo>
                <a:lnTo>
                  <a:pt x="83" y="609"/>
                </a:lnTo>
                <a:lnTo>
                  <a:pt x="83" y="609"/>
                </a:lnTo>
                <a:lnTo>
                  <a:pt x="83" y="609"/>
                </a:lnTo>
                <a:lnTo>
                  <a:pt x="85" y="609"/>
                </a:lnTo>
                <a:lnTo>
                  <a:pt x="85" y="609"/>
                </a:lnTo>
                <a:lnTo>
                  <a:pt x="85" y="609"/>
                </a:lnTo>
                <a:lnTo>
                  <a:pt x="88" y="607"/>
                </a:lnTo>
                <a:lnTo>
                  <a:pt x="88" y="607"/>
                </a:lnTo>
                <a:lnTo>
                  <a:pt x="88" y="609"/>
                </a:lnTo>
                <a:lnTo>
                  <a:pt x="88" y="609"/>
                </a:lnTo>
                <a:lnTo>
                  <a:pt x="139" y="609"/>
                </a:lnTo>
                <a:lnTo>
                  <a:pt x="147" y="609"/>
                </a:lnTo>
                <a:lnTo>
                  <a:pt x="305" y="609"/>
                </a:lnTo>
                <a:lnTo>
                  <a:pt x="312" y="609"/>
                </a:lnTo>
                <a:lnTo>
                  <a:pt x="473" y="609"/>
                </a:lnTo>
                <a:lnTo>
                  <a:pt x="480" y="609"/>
                </a:lnTo>
                <a:lnTo>
                  <a:pt x="534" y="609"/>
                </a:lnTo>
                <a:lnTo>
                  <a:pt x="539" y="609"/>
                </a:lnTo>
                <a:lnTo>
                  <a:pt x="541" y="604"/>
                </a:lnTo>
                <a:lnTo>
                  <a:pt x="543" y="602"/>
                </a:lnTo>
                <a:lnTo>
                  <a:pt x="546" y="602"/>
                </a:lnTo>
                <a:lnTo>
                  <a:pt x="546" y="602"/>
                </a:lnTo>
                <a:lnTo>
                  <a:pt x="546" y="602"/>
                </a:lnTo>
                <a:lnTo>
                  <a:pt x="546" y="604"/>
                </a:lnTo>
                <a:lnTo>
                  <a:pt x="546" y="607"/>
                </a:lnTo>
                <a:lnTo>
                  <a:pt x="543" y="609"/>
                </a:lnTo>
                <a:lnTo>
                  <a:pt x="543" y="611"/>
                </a:lnTo>
                <a:lnTo>
                  <a:pt x="543" y="611"/>
                </a:lnTo>
                <a:lnTo>
                  <a:pt x="543" y="614"/>
                </a:lnTo>
                <a:lnTo>
                  <a:pt x="543" y="614"/>
                </a:lnTo>
                <a:lnTo>
                  <a:pt x="543" y="614"/>
                </a:lnTo>
                <a:lnTo>
                  <a:pt x="548" y="616"/>
                </a:lnTo>
                <a:lnTo>
                  <a:pt x="553" y="616"/>
                </a:lnTo>
                <a:lnTo>
                  <a:pt x="555" y="616"/>
                </a:lnTo>
                <a:lnTo>
                  <a:pt x="555" y="619"/>
                </a:lnTo>
                <a:lnTo>
                  <a:pt x="558" y="619"/>
                </a:lnTo>
                <a:lnTo>
                  <a:pt x="560" y="619"/>
                </a:lnTo>
                <a:lnTo>
                  <a:pt x="560" y="619"/>
                </a:lnTo>
                <a:lnTo>
                  <a:pt x="562" y="616"/>
                </a:lnTo>
                <a:lnTo>
                  <a:pt x="565" y="616"/>
                </a:lnTo>
                <a:lnTo>
                  <a:pt x="567" y="616"/>
                </a:lnTo>
                <a:lnTo>
                  <a:pt x="569" y="616"/>
                </a:lnTo>
                <a:lnTo>
                  <a:pt x="569" y="616"/>
                </a:lnTo>
                <a:lnTo>
                  <a:pt x="572" y="619"/>
                </a:lnTo>
                <a:lnTo>
                  <a:pt x="572" y="619"/>
                </a:lnTo>
                <a:lnTo>
                  <a:pt x="574" y="621"/>
                </a:lnTo>
                <a:lnTo>
                  <a:pt x="574" y="621"/>
                </a:lnTo>
                <a:lnTo>
                  <a:pt x="574" y="623"/>
                </a:lnTo>
                <a:lnTo>
                  <a:pt x="574" y="623"/>
                </a:lnTo>
                <a:lnTo>
                  <a:pt x="576" y="623"/>
                </a:lnTo>
                <a:lnTo>
                  <a:pt x="576" y="623"/>
                </a:lnTo>
                <a:lnTo>
                  <a:pt x="579" y="623"/>
                </a:lnTo>
                <a:lnTo>
                  <a:pt x="581" y="623"/>
                </a:lnTo>
                <a:lnTo>
                  <a:pt x="584" y="626"/>
                </a:lnTo>
                <a:lnTo>
                  <a:pt x="586" y="628"/>
                </a:lnTo>
                <a:lnTo>
                  <a:pt x="588" y="628"/>
                </a:lnTo>
                <a:lnTo>
                  <a:pt x="588" y="628"/>
                </a:lnTo>
                <a:lnTo>
                  <a:pt x="593" y="628"/>
                </a:lnTo>
                <a:lnTo>
                  <a:pt x="595" y="626"/>
                </a:lnTo>
                <a:lnTo>
                  <a:pt x="598" y="626"/>
                </a:lnTo>
                <a:lnTo>
                  <a:pt x="600" y="626"/>
                </a:lnTo>
                <a:lnTo>
                  <a:pt x="600" y="628"/>
                </a:lnTo>
                <a:lnTo>
                  <a:pt x="600" y="628"/>
                </a:lnTo>
                <a:lnTo>
                  <a:pt x="602" y="628"/>
                </a:lnTo>
                <a:lnTo>
                  <a:pt x="607" y="628"/>
                </a:lnTo>
                <a:lnTo>
                  <a:pt x="612" y="628"/>
                </a:lnTo>
                <a:lnTo>
                  <a:pt x="612" y="628"/>
                </a:lnTo>
                <a:lnTo>
                  <a:pt x="612" y="630"/>
                </a:lnTo>
                <a:lnTo>
                  <a:pt x="612" y="630"/>
                </a:lnTo>
                <a:lnTo>
                  <a:pt x="614" y="630"/>
                </a:lnTo>
                <a:lnTo>
                  <a:pt x="619" y="630"/>
                </a:lnTo>
                <a:lnTo>
                  <a:pt x="619" y="630"/>
                </a:lnTo>
                <a:lnTo>
                  <a:pt x="621" y="628"/>
                </a:lnTo>
                <a:lnTo>
                  <a:pt x="621" y="628"/>
                </a:lnTo>
                <a:lnTo>
                  <a:pt x="624" y="628"/>
                </a:lnTo>
                <a:lnTo>
                  <a:pt x="624" y="626"/>
                </a:lnTo>
                <a:lnTo>
                  <a:pt x="626" y="626"/>
                </a:lnTo>
                <a:lnTo>
                  <a:pt x="626" y="623"/>
                </a:lnTo>
                <a:lnTo>
                  <a:pt x="628" y="623"/>
                </a:lnTo>
                <a:lnTo>
                  <a:pt x="628" y="623"/>
                </a:lnTo>
                <a:lnTo>
                  <a:pt x="628" y="621"/>
                </a:lnTo>
                <a:lnTo>
                  <a:pt x="628" y="621"/>
                </a:lnTo>
                <a:lnTo>
                  <a:pt x="628" y="621"/>
                </a:lnTo>
                <a:lnTo>
                  <a:pt x="631" y="619"/>
                </a:lnTo>
                <a:lnTo>
                  <a:pt x="638" y="619"/>
                </a:lnTo>
                <a:lnTo>
                  <a:pt x="638" y="619"/>
                </a:lnTo>
                <a:lnTo>
                  <a:pt x="636" y="619"/>
                </a:lnTo>
                <a:lnTo>
                  <a:pt x="633" y="621"/>
                </a:lnTo>
                <a:lnTo>
                  <a:pt x="633" y="621"/>
                </a:lnTo>
                <a:lnTo>
                  <a:pt x="633" y="623"/>
                </a:lnTo>
                <a:lnTo>
                  <a:pt x="633" y="623"/>
                </a:lnTo>
                <a:lnTo>
                  <a:pt x="633" y="623"/>
                </a:lnTo>
                <a:lnTo>
                  <a:pt x="636" y="623"/>
                </a:lnTo>
                <a:lnTo>
                  <a:pt x="636" y="621"/>
                </a:lnTo>
                <a:lnTo>
                  <a:pt x="638" y="621"/>
                </a:lnTo>
                <a:lnTo>
                  <a:pt x="638" y="621"/>
                </a:lnTo>
                <a:lnTo>
                  <a:pt x="638" y="619"/>
                </a:lnTo>
                <a:lnTo>
                  <a:pt x="638" y="619"/>
                </a:lnTo>
                <a:lnTo>
                  <a:pt x="640" y="619"/>
                </a:lnTo>
                <a:lnTo>
                  <a:pt x="640" y="619"/>
                </a:lnTo>
                <a:lnTo>
                  <a:pt x="640" y="616"/>
                </a:lnTo>
                <a:lnTo>
                  <a:pt x="643" y="616"/>
                </a:lnTo>
                <a:lnTo>
                  <a:pt x="643" y="616"/>
                </a:lnTo>
                <a:lnTo>
                  <a:pt x="643" y="616"/>
                </a:lnTo>
                <a:lnTo>
                  <a:pt x="643" y="614"/>
                </a:lnTo>
                <a:lnTo>
                  <a:pt x="645" y="614"/>
                </a:lnTo>
                <a:lnTo>
                  <a:pt x="645" y="611"/>
                </a:lnTo>
                <a:lnTo>
                  <a:pt x="645" y="611"/>
                </a:lnTo>
                <a:lnTo>
                  <a:pt x="647" y="611"/>
                </a:lnTo>
                <a:lnTo>
                  <a:pt x="647" y="614"/>
                </a:lnTo>
                <a:lnTo>
                  <a:pt x="647" y="614"/>
                </a:lnTo>
                <a:lnTo>
                  <a:pt x="647" y="614"/>
                </a:lnTo>
                <a:lnTo>
                  <a:pt x="647" y="616"/>
                </a:lnTo>
                <a:lnTo>
                  <a:pt x="645" y="616"/>
                </a:lnTo>
                <a:lnTo>
                  <a:pt x="640" y="619"/>
                </a:lnTo>
                <a:lnTo>
                  <a:pt x="640" y="619"/>
                </a:lnTo>
                <a:lnTo>
                  <a:pt x="640" y="621"/>
                </a:lnTo>
                <a:lnTo>
                  <a:pt x="640" y="621"/>
                </a:lnTo>
                <a:lnTo>
                  <a:pt x="640" y="621"/>
                </a:lnTo>
                <a:lnTo>
                  <a:pt x="640" y="621"/>
                </a:lnTo>
                <a:lnTo>
                  <a:pt x="643" y="619"/>
                </a:lnTo>
                <a:lnTo>
                  <a:pt x="643" y="619"/>
                </a:lnTo>
                <a:lnTo>
                  <a:pt x="643" y="619"/>
                </a:lnTo>
                <a:lnTo>
                  <a:pt x="643" y="619"/>
                </a:lnTo>
                <a:lnTo>
                  <a:pt x="643" y="619"/>
                </a:lnTo>
                <a:lnTo>
                  <a:pt x="643" y="619"/>
                </a:lnTo>
                <a:lnTo>
                  <a:pt x="645" y="619"/>
                </a:lnTo>
                <a:lnTo>
                  <a:pt x="645" y="619"/>
                </a:lnTo>
                <a:lnTo>
                  <a:pt x="647" y="619"/>
                </a:lnTo>
                <a:lnTo>
                  <a:pt x="647" y="619"/>
                </a:lnTo>
                <a:lnTo>
                  <a:pt x="650" y="616"/>
                </a:lnTo>
                <a:lnTo>
                  <a:pt x="650" y="614"/>
                </a:lnTo>
                <a:lnTo>
                  <a:pt x="650" y="614"/>
                </a:lnTo>
                <a:lnTo>
                  <a:pt x="650" y="614"/>
                </a:lnTo>
                <a:lnTo>
                  <a:pt x="650" y="611"/>
                </a:lnTo>
                <a:lnTo>
                  <a:pt x="650" y="611"/>
                </a:lnTo>
                <a:lnTo>
                  <a:pt x="650" y="611"/>
                </a:lnTo>
                <a:lnTo>
                  <a:pt x="650" y="609"/>
                </a:lnTo>
                <a:lnTo>
                  <a:pt x="650" y="609"/>
                </a:lnTo>
                <a:lnTo>
                  <a:pt x="652" y="609"/>
                </a:lnTo>
                <a:lnTo>
                  <a:pt x="652" y="609"/>
                </a:lnTo>
                <a:lnTo>
                  <a:pt x="652" y="609"/>
                </a:lnTo>
                <a:lnTo>
                  <a:pt x="654" y="609"/>
                </a:lnTo>
                <a:lnTo>
                  <a:pt x="654" y="609"/>
                </a:lnTo>
                <a:lnTo>
                  <a:pt x="654" y="609"/>
                </a:lnTo>
                <a:lnTo>
                  <a:pt x="657" y="611"/>
                </a:lnTo>
                <a:lnTo>
                  <a:pt x="659" y="611"/>
                </a:lnTo>
                <a:lnTo>
                  <a:pt x="659" y="611"/>
                </a:lnTo>
                <a:lnTo>
                  <a:pt x="662" y="611"/>
                </a:lnTo>
                <a:lnTo>
                  <a:pt x="662" y="611"/>
                </a:lnTo>
                <a:lnTo>
                  <a:pt x="662" y="611"/>
                </a:lnTo>
                <a:lnTo>
                  <a:pt x="662" y="611"/>
                </a:lnTo>
                <a:lnTo>
                  <a:pt x="664" y="611"/>
                </a:lnTo>
                <a:lnTo>
                  <a:pt x="664" y="614"/>
                </a:lnTo>
                <a:lnTo>
                  <a:pt x="666" y="614"/>
                </a:lnTo>
                <a:lnTo>
                  <a:pt x="669" y="614"/>
                </a:lnTo>
                <a:lnTo>
                  <a:pt x="669" y="614"/>
                </a:lnTo>
                <a:lnTo>
                  <a:pt x="671" y="614"/>
                </a:lnTo>
                <a:lnTo>
                  <a:pt x="671" y="614"/>
                </a:lnTo>
                <a:lnTo>
                  <a:pt x="673" y="614"/>
                </a:lnTo>
                <a:lnTo>
                  <a:pt x="673" y="614"/>
                </a:lnTo>
                <a:lnTo>
                  <a:pt x="676" y="614"/>
                </a:lnTo>
                <a:lnTo>
                  <a:pt x="676" y="614"/>
                </a:lnTo>
                <a:lnTo>
                  <a:pt x="676" y="614"/>
                </a:lnTo>
                <a:lnTo>
                  <a:pt x="678" y="614"/>
                </a:lnTo>
                <a:lnTo>
                  <a:pt x="678" y="614"/>
                </a:lnTo>
                <a:lnTo>
                  <a:pt x="678" y="614"/>
                </a:lnTo>
                <a:lnTo>
                  <a:pt x="678" y="616"/>
                </a:lnTo>
                <a:lnTo>
                  <a:pt x="678" y="616"/>
                </a:lnTo>
                <a:lnTo>
                  <a:pt x="678" y="616"/>
                </a:lnTo>
                <a:lnTo>
                  <a:pt x="678" y="616"/>
                </a:lnTo>
                <a:lnTo>
                  <a:pt x="678" y="619"/>
                </a:lnTo>
                <a:lnTo>
                  <a:pt x="678" y="619"/>
                </a:lnTo>
                <a:lnTo>
                  <a:pt x="678" y="621"/>
                </a:lnTo>
                <a:lnTo>
                  <a:pt x="678" y="621"/>
                </a:lnTo>
                <a:lnTo>
                  <a:pt x="678" y="621"/>
                </a:lnTo>
                <a:lnTo>
                  <a:pt x="678" y="621"/>
                </a:lnTo>
                <a:lnTo>
                  <a:pt x="678" y="623"/>
                </a:lnTo>
                <a:lnTo>
                  <a:pt x="678" y="626"/>
                </a:lnTo>
                <a:lnTo>
                  <a:pt x="678" y="628"/>
                </a:lnTo>
                <a:lnTo>
                  <a:pt x="678" y="628"/>
                </a:lnTo>
                <a:lnTo>
                  <a:pt x="680" y="630"/>
                </a:lnTo>
                <a:lnTo>
                  <a:pt x="683" y="630"/>
                </a:lnTo>
                <a:lnTo>
                  <a:pt x="685" y="630"/>
                </a:lnTo>
                <a:lnTo>
                  <a:pt x="687" y="630"/>
                </a:lnTo>
                <a:lnTo>
                  <a:pt x="690" y="630"/>
                </a:lnTo>
                <a:lnTo>
                  <a:pt x="695" y="630"/>
                </a:lnTo>
                <a:lnTo>
                  <a:pt x="695" y="630"/>
                </a:lnTo>
                <a:lnTo>
                  <a:pt x="695" y="630"/>
                </a:lnTo>
                <a:lnTo>
                  <a:pt x="695" y="633"/>
                </a:lnTo>
                <a:lnTo>
                  <a:pt x="692" y="633"/>
                </a:lnTo>
                <a:lnTo>
                  <a:pt x="692" y="633"/>
                </a:lnTo>
                <a:lnTo>
                  <a:pt x="692" y="635"/>
                </a:lnTo>
                <a:lnTo>
                  <a:pt x="692" y="635"/>
                </a:lnTo>
                <a:lnTo>
                  <a:pt x="690" y="635"/>
                </a:lnTo>
                <a:lnTo>
                  <a:pt x="690" y="635"/>
                </a:lnTo>
                <a:lnTo>
                  <a:pt x="690" y="637"/>
                </a:lnTo>
                <a:lnTo>
                  <a:pt x="690" y="637"/>
                </a:lnTo>
                <a:lnTo>
                  <a:pt x="690" y="637"/>
                </a:lnTo>
                <a:lnTo>
                  <a:pt x="690" y="640"/>
                </a:lnTo>
                <a:lnTo>
                  <a:pt x="690" y="640"/>
                </a:lnTo>
                <a:lnTo>
                  <a:pt x="692" y="640"/>
                </a:lnTo>
                <a:lnTo>
                  <a:pt x="692" y="642"/>
                </a:lnTo>
                <a:lnTo>
                  <a:pt x="692" y="642"/>
                </a:lnTo>
                <a:lnTo>
                  <a:pt x="692" y="642"/>
                </a:lnTo>
                <a:lnTo>
                  <a:pt x="692" y="642"/>
                </a:lnTo>
                <a:lnTo>
                  <a:pt x="692" y="642"/>
                </a:lnTo>
                <a:lnTo>
                  <a:pt x="692" y="645"/>
                </a:lnTo>
                <a:lnTo>
                  <a:pt x="692" y="645"/>
                </a:lnTo>
                <a:lnTo>
                  <a:pt x="690" y="647"/>
                </a:lnTo>
                <a:lnTo>
                  <a:pt x="690" y="647"/>
                </a:lnTo>
                <a:lnTo>
                  <a:pt x="690" y="647"/>
                </a:lnTo>
                <a:lnTo>
                  <a:pt x="687" y="649"/>
                </a:lnTo>
                <a:lnTo>
                  <a:pt x="687" y="649"/>
                </a:lnTo>
                <a:lnTo>
                  <a:pt x="687" y="652"/>
                </a:lnTo>
                <a:lnTo>
                  <a:pt x="687" y="652"/>
                </a:lnTo>
                <a:lnTo>
                  <a:pt x="690" y="652"/>
                </a:lnTo>
                <a:lnTo>
                  <a:pt x="690" y="652"/>
                </a:lnTo>
                <a:lnTo>
                  <a:pt x="690" y="652"/>
                </a:lnTo>
                <a:lnTo>
                  <a:pt x="690" y="652"/>
                </a:lnTo>
                <a:lnTo>
                  <a:pt x="692" y="652"/>
                </a:lnTo>
                <a:lnTo>
                  <a:pt x="692" y="652"/>
                </a:lnTo>
                <a:lnTo>
                  <a:pt x="692" y="652"/>
                </a:lnTo>
                <a:lnTo>
                  <a:pt x="692" y="654"/>
                </a:lnTo>
                <a:lnTo>
                  <a:pt x="692" y="654"/>
                </a:lnTo>
                <a:lnTo>
                  <a:pt x="692" y="654"/>
                </a:lnTo>
                <a:lnTo>
                  <a:pt x="690" y="654"/>
                </a:lnTo>
                <a:lnTo>
                  <a:pt x="690" y="654"/>
                </a:lnTo>
                <a:lnTo>
                  <a:pt x="690" y="654"/>
                </a:lnTo>
                <a:lnTo>
                  <a:pt x="687" y="656"/>
                </a:lnTo>
                <a:lnTo>
                  <a:pt x="687" y="656"/>
                </a:lnTo>
                <a:lnTo>
                  <a:pt x="687" y="656"/>
                </a:lnTo>
                <a:lnTo>
                  <a:pt x="687" y="656"/>
                </a:lnTo>
                <a:lnTo>
                  <a:pt x="690" y="656"/>
                </a:lnTo>
                <a:lnTo>
                  <a:pt x="690" y="656"/>
                </a:lnTo>
                <a:lnTo>
                  <a:pt x="690" y="656"/>
                </a:lnTo>
                <a:lnTo>
                  <a:pt x="690" y="656"/>
                </a:lnTo>
                <a:lnTo>
                  <a:pt x="687" y="659"/>
                </a:lnTo>
                <a:lnTo>
                  <a:pt x="685" y="659"/>
                </a:lnTo>
                <a:lnTo>
                  <a:pt x="685" y="659"/>
                </a:lnTo>
                <a:lnTo>
                  <a:pt x="687" y="661"/>
                </a:lnTo>
                <a:lnTo>
                  <a:pt x="687" y="661"/>
                </a:lnTo>
                <a:lnTo>
                  <a:pt x="687" y="661"/>
                </a:lnTo>
                <a:lnTo>
                  <a:pt x="687" y="661"/>
                </a:lnTo>
                <a:lnTo>
                  <a:pt x="690" y="661"/>
                </a:lnTo>
                <a:lnTo>
                  <a:pt x="692" y="659"/>
                </a:lnTo>
                <a:lnTo>
                  <a:pt x="692" y="659"/>
                </a:lnTo>
                <a:lnTo>
                  <a:pt x="692" y="661"/>
                </a:lnTo>
                <a:lnTo>
                  <a:pt x="695" y="661"/>
                </a:lnTo>
                <a:lnTo>
                  <a:pt x="692" y="661"/>
                </a:lnTo>
                <a:lnTo>
                  <a:pt x="692" y="661"/>
                </a:lnTo>
                <a:lnTo>
                  <a:pt x="692" y="663"/>
                </a:lnTo>
                <a:lnTo>
                  <a:pt x="692" y="663"/>
                </a:lnTo>
                <a:lnTo>
                  <a:pt x="692" y="663"/>
                </a:lnTo>
                <a:lnTo>
                  <a:pt x="695" y="663"/>
                </a:lnTo>
                <a:lnTo>
                  <a:pt x="695" y="663"/>
                </a:lnTo>
                <a:lnTo>
                  <a:pt x="695" y="666"/>
                </a:lnTo>
                <a:lnTo>
                  <a:pt x="695" y="666"/>
                </a:lnTo>
                <a:lnTo>
                  <a:pt x="699" y="666"/>
                </a:lnTo>
                <a:lnTo>
                  <a:pt x="699" y="666"/>
                </a:lnTo>
                <a:lnTo>
                  <a:pt x="699" y="666"/>
                </a:lnTo>
                <a:lnTo>
                  <a:pt x="702" y="666"/>
                </a:lnTo>
                <a:lnTo>
                  <a:pt x="709" y="668"/>
                </a:lnTo>
                <a:lnTo>
                  <a:pt x="711" y="668"/>
                </a:lnTo>
                <a:lnTo>
                  <a:pt x="713" y="666"/>
                </a:lnTo>
                <a:lnTo>
                  <a:pt x="713" y="668"/>
                </a:lnTo>
                <a:lnTo>
                  <a:pt x="713" y="668"/>
                </a:lnTo>
                <a:lnTo>
                  <a:pt x="716" y="668"/>
                </a:lnTo>
                <a:lnTo>
                  <a:pt x="718" y="668"/>
                </a:lnTo>
                <a:lnTo>
                  <a:pt x="721" y="668"/>
                </a:lnTo>
                <a:lnTo>
                  <a:pt x="721" y="668"/>
                </a:lnTo>
                <a:lnTo>
                  <a:pt x="723" y="668"/>
                </a:lnTo>
                <a:lnTo>
                  <a:pt x="725" y="668"/>
                </a:lnTo>
                <a:lnTo>
                  <a:pt x="728" y="668"/>
                </a:lnTo>
                <a:lnTo>
                  <a:pt x="728" y="668"/>
                </a:lnTo>
                <a:lnTo>
                  <a:pt x="728" y="671"/>
                </a:lnTo>
                <a:lnTo>
                  <a:pt x="728" y="671"/>
                </a:lnTo>
                <a:lnTo>
                  <a:pt x="728" y="671"/>
                </a:lnTo>
                <a:lnTo>
                  <a:pt x="728" y="671"/>
                </a:lnTo>
                <a:lnTo>
                  <a:pt x="730" y="671"/>
                </a:lnTo>
                <a:lnTo>
                  <a:pt x="730" y="668"/>
                </a:lnTo>
                <a:lnTo>
                  <a:pt x="730" y="668"/>
                </a:lnTo>
                <a:lnTo>
                  <a:pt x="730" y="668"/>
                </a:lnTo>
                <a:lnTo>
                  <a:pt x="732" y="668"/>
                </a:lnTo>
                <a:lnTo>
                  <a:pt x="732" y="671"/>
                </a:lnTo>
                <a:lnTo>
                  <a:pt x="730" y="671"/>
                </a:lnTo>
                <a:lnTo>
                  <a:pt x="730" y="671"/>
                </a:lnTo>
                <a:lnTo>
                  <a:pt x="730" y="671"/>
                </a:lnTo>
                <a:lnTo>
                  <a:pt x="730" y="671"/>
                </a:lnTo>
                <a:lnTo>
                  <a:pt x="730" y="671"/>
                </a:lnTo>
                <a:lnTo>
                  <a:pt x="730" y="671"/>
                </a:lnTo>
                <a:lnTo>
                  <a:pt x="730" y="673"/>
                </a:lnTo>
                <a:lnTo>
                  <a:pt x="732" y="671"/>
                </a:lnTo>
                <a:lnTo>
                  <a:pt x="732" y="671"/>
                </a:lnTo>
                <a:lnTo>
                  <a:pt x="735" y="671"/>
                </a:lnTo>
                <a:lnTo>
                  <a:pt x="735" y="671"/>
                </a:lnTo>
                <a:lnTo>
                  <a:pt x="737" y="671"/>
                </a:lnTo>
                <a:lnTo>
                  <a:pt x="737" y="671"/>
                </a:lnTo>
                <a:lnTo>
                  <a:pt x="737" y="671"/>
                </a:lnTo>
                <a:lnTo>
                  <a:pt x="737" y="671"/>
                </a:lnTo>
                <a:lnTo>
                  <a:pt x="737" y="671"/>
                </a:lnTo>
                <a:lnTo>
                  <a:pt x="737" y="673"/>
                </a:lnTo>
                <a:lnTo>
                  <a:pt x="737" y="673"/>
                </a:lnTo>
                <a:lnTo>
                  <a:pt x="739" y="673"/>
                </a:lnTo>
                <a:lnTo>
                  <a:pt x="742" y="673"/>
                </a:lnTo>
                <a:lnTo>
                  <a:pt x="742" y="673"/>
                </a:lnTo>
                <a:lnTo>
                  <a:pt x="742" y="673"/>
                </a:lnTo>
                <a:lnTo>
                  <a:pt x="742" y="673"/>
                </a:lnTo>
                <a:lnTo>
                  <a:pt x="744" y="673"/>
                </a:lnTo>
                <a:lnTo>
                  <a:pt x="744" y="673"/>
                </a:lnTo>
                <a:lnTo>
                  <a:pt x="744" y="675"/>
                </a:lnTo>
                <a:lnTo>
                  <a:pt x="744" y="675"/>
                </a:lnTo>
                <a:lnTo>
                  <a:pt x="744" y="675"/>
                </a:lnTo>
                <a:lnTo>
                  <a:pt x="744" y="675"/>
                </a:lnTo>
                <a:lnTo>
                  <a:pt x="744" y="678"/>
                </a:lnTo>
                <a:lnTo>
                  <a:pt x="744" y="678"/>
                </a:lnTo>
                <a:lnTo>
                  <a:pt x="744" y="678"/>
                </a:lnTo>
                <a:lnTo>
                  <a:pt x="744" y="680"/>
                </a:lnTo>
                <a:lnTo>
                  <a:pt x="744" y="680"/>
                </a:lnTo>
                <a:lnTo>
                  <a:pt x="744" y="680"/>
                </a:lnTo>
                <a:lnTo>
                  <a:pt x="744" y="680"/>
                </a:lnTo>
                <a:lnTo>
                  <a:pt x="747" y="680"/>
                </a:lnTo>
                <a:lnTo>
                  <a:pt x="747" y="678"/>
                </a:lnTo>
                <a:lnTo>
                  <a:pt x="747" y="680"/>
                </a:lnTo>
                <a:lnTo>
                  <a:pt x="747" y="680"/>
                </a:lnTo>
                <a:lnTo>
                  <a:pt x="747" y="682"/>
                </a:lnTo>
                <a:lnTo>
                  <a:pt x="744" y="682"/>
                </a:lnTo>
                <a:lnTo>
                  <a:pt x="744" y="682"/>
                </a:lnTo>
                <a:lnTo>
                  <a:pt x="747" y="685"/>
                </a:lnTo>
                <a:lnTo>
                  <a:pt x="747" y="685"/>
                </a:lnTo>
                <a:lnTo>
                  <a:pt x="747" y="685"/>
                </a:lnTo>
                <a:lnTo>
                  <a:pt x="749" y="685"/>
                </a:lnTo>
                <a:lnTo>
                  <a:pt x="749" y="685"/>
                </a:lnTo>
                <a:lnTo>
                  <a:pt x="749" y="682"/>
                </a:lnTo>
                <a:lnTo>
                  <a:pt x="749" y="682"/>
                </a:lnTo>
                <a:lnTo>
                  <a:pt x="749" y="682"/>
                </a:lnTo>
                <a:lnTo>
                  <a:pt x="749" y="685"/>
                </a:lnTo>
                <a:lnTo>
                  <a:pt x="749" y="685"/>
                </a:lnTo>
                <a:lnTo>
                  <a:pt x="749" y="685"/>
                </a:lnTo>
                <a:lnTo>
                  <a:pt x="749" y="687"/>
                </a:lnTo>
                <a:lnTo>
                  <a:pt x="747" y="687"/>
                </a:lnTo>
                <a:lnTo>
                  <a:pt x="747" y="687"/>
                </a:lnTo>
                <a:lnTo>
                  <a:pt x="747" y="687"/>
                </a:lnTo>
                <a:lnTo>
                  <a:pt x="749" y="687"/>
                </a:lnTo>
                <a:lnTo>
                  <a:pt x="749" y="687"/>
                </a:lnTo>
                <a:lnTo>
                  <a:pt x="749" y="687"/>
                </a:lnTo>
                <a:lnTo>
                  <a:pt x="749" y="689"/>
                </a:lnTo>
                <a:lnTo>
                  <a:pt x="749" y="689"/>
                </a:lnTo>
                <a:lnTo>
                  <a:pt x="747" y="689"/>
                </a:lnTo>
                <a:lnTo>
                  <a:pt x="747" y="689"/>
                </a:lnTo>
                <a:lnTo>
                  <a:pt x="747" y="689"/>
                </a:lnTo>
                <a:lnTo>
                  <a:pt x="749" y="692"/>
                </a:lnTo>
                <a:lnTo>
                  <a:pt x="749" y="692"/>
                </a:lnTo>
                <a:lnTo>
                  <a:pt x="749" y="692"/>
                </a:lnTo>
                <a:lnTo>
                  <a:pt x="749" y="694"/>
                </a:lnTo>
                <a:lnTo>
                  <a:pt x="749" y="694"/>
                </a:lnTo>
                <a:lnTo>
                  <a:pt x="749" y="694"/>
                </a:lnTo>
                <a:lnTo>
                  <a:pt x="749" y="697"/>
                </a:lnTo>
                <a:lnTo>
                  <a:pt x="749" y="697"/>
                </a:lnTo>
                <a:lnTo>
                  <a:pt x="749" y="697"/>
                </a:lnTo>
                <a:lnTo>
                  <a:pt x="749" y="697"/>
                </a:lnTo>
                <a:lnTo>
                  <a:pt x="751" y="697"/>
                </a:lnTo>
                <a:lnTo>
                  <a:pt x="751" y="697"/>
                </a:lnTo>
                <a:lnTo>
                  <a:pt x="751" y="697"/>
                </a:lnTo>
                <a:lnTo>
                  <a:pt x="751" y="697"/>
                </a:lnTo>
                <a:lnTo>
                  <a:pt x="751" y="697"/>
                </a:lnTo>
                <a:lnTo>
                  <a:pt x="751" y="697"/>
                </a:lnTo>
                <a:lnTo>
                  <a:pt x="751" y="699"/>
                </a:lnTo>
                <a:lnTo>
                  <a:pt x="749" y="699"/>
                </a:lnTo>
                <a:lnTo>
                  <a:pt x="749" y="699"/>
                </a:lnTo>
                <a:lnTo>
                  <a:pt x="747" y="697"/>
                </a:lnTo>
                <a:lnTo>
                  <a:pt x="747" y="697"/>
                </a:lnTo>
                <a:lnTo>
                  <a:pt x="747" y="697"/>
                </a:lnTo>
                <a:lnTo>
                  <a:pt x="747" y="697"/>
                </a:lnTo>
                <a:lnTo>
                  <a:pt x="747" y="697"/>
                </a:lnTo>
                <a:lnTo>
                  <a:pt x="747" y="697"/>
                </a:lnTo>
                <a:lnTo>
                  <a:pt x="747" y="697"/>
                </a:lnTo>
                <a:lnTo>
                  <a:pt x="744" y="697"/>
                </a:lnTo>
                <a:lnTo>
                  <a:pt x="744" y="697"/>
                </a:lnTo>
                <a:lnTo>
                  <a:pt x="744" y="699"/>
                </a:lnTo>
                <a:lnTo>
                  <a:pt x="744" y="699"/>
                </a:lnTo>
                <a:lnTo>
                  <a:pt x="744" y="699"/>
                </a:lnTo>
                <a:lnTo>
                  <a:pt x="744" y="701"/>
                </a:lnTo>
                <a:lnTo>
                  <a:pt x="744" y="701"/>
                </a:lnTo>
                <a:lnTo>
                  <a:pt x="742" y="704"/>
                </a:lnTo>
                <a:lnTo>
                  <a:pt x="742" y="704"/>
                </a:lnTo>
                <a:lnTo>
                  <a:pt x="739" y="704"/>
                </a:lnTo>
                <a:lnTo>
                  <a:pt x="735" y="701"/>
                </a:lnTo>
                <a:lnTo>
                  <a:pt x="735" y="701"/>
                </a:lnTo>
                <a:lnTo>
                  <a:pt x="735" y="699"/>
                </a:lnTo>
                <a:lnTo>
                  <a:pt x="735" y="699"/>
                </a:lnTo>
                <a:lnTo>
                  <a:pt x="732" y="699"/>
                </a:lnTo>
                <a:lnTo>
                  <a:pt x="730" y="701"/>
                </a:lnTo>
                <a:lnTo>
                  <a:pt x="728" y="701"/>
                </a:lnTo>
                <a:lnTo>
                  <a:pt x="728" y="701"/>
                </a:lnTo>
                <a:lnTo>
                  <a:pt x="730" y="699"/>
                </a:lnTo>
                <a:lnTo>
                  <a:pt x="730" y="699"/>
                </a:lnTo>
                <a:lnTo>
                  <a:pt x="730" y="699"/>
                </a:lnTo>
                <a:lnTo>
                  <a:pt x="730" y="697"/>
                </a:lnTo>
                <a:lnTo>
                  <a:pt x="730" y="697"/>
                </a:lnTo>
                <a:lnTo>
                  <a:pt x="728" y="697"/>
                </a:lnTo>
                <a:lnTo>
                  <a:pt x="728" y="699"/>
                </a:lnTo>
                <a:lnTo>
                  <a:pt x="725" y="699"/>
                </a:lnTo>
                <a:lnTo>
                  <a:pt x="728" y="699"/>
                </a:lnTo>
                <a:lnTo>
                  <a:pt x="728" y="697"/>
                </a:lnTo>
                <a:lnTo>
                  <a:pt x="730" y="697"/>
                </a:lnTo>
                <a:lnTo>
                  <a:pt x="730" y="694"/>
                </a:lnTo>
                <a:lnTo>
                  <a:pt x="730" y="694"/>
                </a:lnTo>
                <a:lnTo>
                  <a:pt x="730" y="694"/>
                </a:lnTo>
                <a:lnTo>
                  <a:pt x="730" y="694"/>
                </a:lnTo>
                <a:lnTo>
                  <a:pt x="730" y="694"/>
                </a:lnTo>
                <a:lnTo>
                  <a:pt x="730" y="694"/>
                </a:lnTo>
                <a:lnTo>
                  <a:pt x="728" y="694"/>
                </a:lnTo>
                <a:lnTo>
                  <a:pt x="728" y="694"/>
                </a:lnTo>
                <a:lnTo>
                  <a:pt x="728" y="694"/>
                </a:lnTo>
                <a:lnTo>
                  <a:pt x="728" y="694"/>
                </a:lnTo>
                <a:lnTo>
                  <a:pt x="728" y="694"/>
                </a:lnTo>
                <a:lnTo>
                  <a:pt x="728" y="694"/>
                </a:lnTo>
                <a:lnTo>
                  <a:pt x="728" y="692"/>
                </a:lnTo>
                <a:lnTo>
                  <a:pt x="728" y="692"/>
                </a:lnTo>
                <a:lnTo>
                  <a:pt x="728" y="692"/>
                </a:lnTo>
                <a:lnTo>
                  <a:pt x="728" y="689"/>
                </a:lnTo>
                <a:lnTo>
                  <a:pt x="728" y="689"/>
                </a:lnTo>
                <a:lnTo>
                  <a:pt x="728" y="689"/>
                </a:lnTo>
                <a:lnTo>
                  <a:pt x="728" y="687"/>
                </a:lnTo>
                <a:lnTo>
                  <a:pt x="728" y="687"/>
                </a:lnTo>
                <a:lnTo>
                  <a:pt x="728" y="687"/>
                </a:lnTo>
                <a:lnTo>
                  <a:pt x="725" y="687"/>
                </a:lnTo>
                <a:lnTo>
                  <a:pt x="723" y="687"/>
                </a:lnTo>
                <a:lnTo>
                  <a:pt x="721" y="687"/>
                </a:lnTo>
                <a:lnTo>
                  <a:pt x="721" y="687"/>
                </a:lnTo>
                <a:lnTo>
                  <a:pt x="721" y="687"/>
                </a:lnTo>
                <a:lnTo>
                  <a:pt x="723" y="687"/>
                </a:lnTo>
                <a:lnTo>
                  <a:pt x="723" y="687"/>
                </a:lnTo>
                <a:lnTo>
                  <a:pt x="723" y="689"/>
                </a:lnTo>
                <a:lnTo>
                  <a:pt x="723" y="689"/>
                </a:lnTo>
                <a:lnTo>
                  <a:pt x="723" y="689"/>
                </a:lnTo>
                <a:lnTo>
                  <a:pt x="723" y="692"/>
                </a:lnTo>
                <a:lnTo>
                  <a:pt x="723" y="694"/>
                </a:lnTo>
                <a:lnTo>
                  <a:pt x="725" y="694"/>
                </a:lnTo>
                <a:lnTo>
                  <a:pt x="725" y="694"/>
                </a:lnTo>
                <a:lnTo>
                  <a:pt x="723" y="694"/>
                </a:lnTo>
                <a:lnTo>
                  <a:pt x="723" y="697"/>
                </a:lnTo>
                <a:lnTo>
                  <a:pt x="723" y="697"/>
                </a:lnTo>
                <a:lnTo>
                  <a:pt x="723" y="697"/>
                </a:lnTo>
                <a:lnTo>
                  <a:pt x="723" y="699"/>
                </a:lnTo>
                <a:lnTo>
                  <a:pt x="723" y="701"/>
                </a:lnTo>
                <a:lnTo>
                  <a:pt x="723" y="701"/>
                </a:lnTo>
                <a:lnTo>
                  <a:pt x="721" y="704"/>
                </a:lnTo>
                <a:lnTo>
                  <a:pt x="721" y="704"/>
                </a:lnTo>
                <a:lnTo>
                  <a:pt x="718" y="704"/>
                </a:lnTo>
                <a:lnTo>
                  <a:pt x="718" y="704"/>
                </a:lnTo>
                <a:lnTo>
                  <a:pt x="718" y="706"/>
                </a:lnTo>
                <a:lnTo>
                  <a:pt x="716" y="706"/>
                </a:lnTo>
                <a:lnTo>
                  <a:pt x="716" y="706"/>
                </a:lnTo>
                <a:lnTo>
                  <a:pt x="713" y="708"/>
                </a:lnTo>
                <a:lnTo>
                  <a:pt x="713" y="708"/>
                </a:lnTo>
                <a:lnTo>
                  <a:pt x="713" y="711"/>
                </a:lnTo>
                <a:lnTo>
                  <a:pt x="711" y="711"/>
                </a:lnTo>
                <a:lnTo>
                  <a:pt x="709" y="713"/>
                </a:lnTo>
                <a:lnTo>
                  <a:pt x="709" y="713"/>
                </a:lnTo>
                <a:lnTo>
                  <a:pt x="706" y="720"/>
                </a:lnTo>
                <a:lnTo>
                  <a:pt x="706" y="723"/>
                </a:lnTo>
                <a:lnTo>
                  <a:pt x="704" y="725"/>
                </a:lnTo>
                <a:lnTo>
                  <a:pt x="704" y="727"/>
                </a:lnTo>
                <a:lnTo>
                  <a:pt x="702" y="727"/>
                </a:lnTo>
                <a:lnTo>
                  <a:pt x="702" y="727"/>
                </a:lnTo>
                <a:lnTo>
                  <a:pt x="699" y="730"/>
                </a:lnTo>
                <a:lnTo>
                  <a:pt x="697" y="730"/>
                </a:lnTo>
                <a:lnTo>
                  <a:pt x="697" y="730"/>
                </a:lnTo>
                <a:lnTo>
                  <a:pt x="695" y="732"/>
                </a:lnTo>
                <a:lnTo>
                  <a:pt x="692" y="732"/>
                </a:lnTo>
                <a:lnTo>
                  <a:pt x="690" y="734"/>
                </a:lnTo>
                <a:lnTo>
                  <a:pt x="690" y="734"/>
                </a:lnTo>
                <a:lnTo>
                  <a:pt x="685" y="739"/>
                </a:lnTo>
                <a:lnTo>
                  <a:pt x="683" y="741"/>
                </a:lnTo>
                <a:lnTo>
                  <a:pt x="680" y="744"/>
                </a:lnTo>
                <a:lnTo>
                  <a:pt x="680" y="744"/>
                </a:lnTo>
                <a:lnTo>
                  <a:pt x="680" y="744"/>
                </a:lnTo>
                <a:lnTo>
                  <a:pt x="683" y="744"/>
                </a:lnTo>
                <a:lnTo>
                  <a:pt x="683" y="744"/>
                </a:lnTo>
                <a:lnTo>
                  <a:pt x="683" y="744"/>
                </a:lnTo>
                <a:lnTo>
                  <a:pt x="683" y="744"/>
                </a:lnTo>
                <a:lnTo>
                  <a:pt x="683" y="746"/>
                </a:lnTo>
                <a:lnTo>
                  <a:pt x="683" y="746"/>
                </a:lnTo>
                <a:lnTo>
                  <a:pt x="683" y="748"/>
                </a:lnTo>
                <a:lnTo>
                  <a:pt x="680" y="748"/>
                </a:lnTo>
                <a:lnTo>
                  <a:pt x="680" y="748"/>
                </a:lnTo>
                <a:lnTo>
                  <a:pt x="676" y="748"/>
                </a:lnTo>
                <a:lnTo>
                  <a:pt x="673" y="748"/>
                </a:lnTo>
                <a:lnTo>
                  <a:pt x="673" y="748"/>
                </a:lnTo>
                <a:lnTo>
                  <a:pt x="671" y="748"/>
                </a:lnTo>
                <a:lnTo>
                  <a:pt x="671" y="748"/>
                </a:lnTo>
                <a:lnTo>
                  <a:pt x="671" y="751"/>
                </a:lnTo>
                <a:lnTo>
                  <a:pt x="669" y="751"/>
                </a:lnTo>
                <a:lnTo>
                  <a:pt x="669" y="753"/>
                </a:lnTo>
                <a:lnTo>
                  <a:pt x="669" y="753"/>
                </a:lnTo>
                <a:lnTo>
                  <a:pt x="671" y="753"/>
                </a:lnTo>
                <a:lnTo>
                  <a:pt x="673" y="756"/>
                </a:lnTo>
                <a:lnTo>
                  <a:pt x="676" y="753"/>
                </a:lnTo>
                <a:lnTo>
                  <a:pt x="676" y="753"/>
                </a:lnTo>
                <a:lnTo>
                  <a:pt x="676" y="753"/>
                </a:lnTo>
                <a:lnTo>
                  <a:pt x="678" y="756"/>
                </a:lnTo>
                <a:lnTo>
                  <a:pt x="678" y="756"/>
                </a:lnTo>
                <a:lnTo>
                  <a:pt x="678" y="756"/>
                </a:lnTo>
                <a:lnTo>
                  <a:pt x="678" y="753"/>
                </a:lnTo>
                <a:lnTo>
                  <a:pt x="680" y="753"/>
                </a:lnTo>
                <a:lnTo>
                  <a:pt x="680" y="753"/>
                </a:lnTo>
                <a:lnTo>
                  <a:pt x="683" y="751"/>
                </a:lnTo>
                <a:lnTo>
                  <a:pt x="685" y="751"/>
                </a:lnTo>
                <a:lnTo>
                  <a:pt x="687" y="748"/>
                </a:lnTo>
                <a:lnTo>
                  <a:pt x="690" y="748"/>
                </a:lnTo>
                <a:lnTo>
                  <a:pt x="690" y="748"/>
                </a:lnTo>
                <a:lnTo>
                  <a:pt x="692" y="748"/>
                </a:lnTo>
                <a:lnTo>
                  <a:pt x="692" y="748"/>
                </a:lnTo>
                <a:lnTo>
                  <a:pt x="692" y="748"/>
                </a:lnTo>
                <a:lnTo>
                  <a:pt x="690" y="748"/>
                </a:lnTo>
                <a:lnTo>
                  <a:pt x="692" y="748"/>
                </a:lnTo>
                <a:lnTo>
                  <a:pt x="692" y="748"/>
                </a:lnTo>
                <a:lnTo>
                  <a:pt x="692" y="746"/>
                </a:lnTo>
                <a:lnTo>
                  <a:pt x="695" y="746"/>
                </a:lnTo>
                <a:lnTo>
                  <a:pt x="702" y="741"/>
                </a:lnTo>
                <a:lnTo>
                  <a:pt x="702" y="741"/>
                </a:lnTo>
                <a:lnTo>
                  <a:pt x="706" y="741"/>
                </a:lnTo>
                <a:lnTo>
                  <a:pt x="709" y="741"/>
                </a:lnTo>
                <a:lnTo>
                  <a:pt x="713" y="741"/>
                </a:lnTo>
                <a:lnTo>
                  <a:pt x="716" y="741"/>
                </a:lnTo>
                <a:lnTo>
                  <a:pt x="718" y="744"/>
                </a:lnTo>
                <a:lnTo>
                  <a:pt x="718" y="744"/>
                </a:lnTo>
                <a:lnTo>
                  <a:pt x="723" y="744"/>
                </a:lnTo>
                <a:lnTo>
                  <a:pt x="725" y="744"/>
                </a:lnTo>
                <a:lnTo>
                  <a:pt x="723" y="744"/>
                </a:lnTo>
                <a:lnTo>
                  <a:pt x="721" y="741"/>
                </a:lnTo>
                <a:lnTo>
                  <a:pt x="721" y="741"/>
                </a:lnTo>
                <a:lnTo>
                  <a:pt x="718" y="741"/>
                </a:lnTo>
                <a:lnTo>
                  <a:pt x="718" y="741"/>
                </a:lnTo>
                <a:lnTo>
                  <a:pt x="721" y="741"/>
                </a:lnTo>
                <a:lnTo>
                  <a:pt x="721" y="741"/>
                </a:lnTo>
                <a:lnTo>
                  <a:pt x="721" y="739"/>
                </a:lnTo>
                <a:lnTo>
                  <a:pt x="723" y="739"/>
                </a:lnTo>
                <a:lnTo>
                  <a:pt x="723" y="739"/>
                </a:lnTo>
                <a:lnTo>
                  <a:pt x="725" y="739"/>
                </a:lnTo>
                <a:lnTo>
                  <a:pt x="730" y="737"/>
                </a:lnTo>
                <a:lnTo>
                  <a:pt x="732" y="737"/>
                </a:lnTo>
                <a:lnTo>
                  <a:pt x="732" y="737"/>
                </a:lnTo>
                <a:lnTo>
                  <a:pt x="735" y="737"/>
                </a:lnTo>
                <a:lnTo>
                  <a:pt x="735" y="737"/>
                </a:lnTo>
                <a:lnTo>
                  <a:pt x="739" y="737"/>
                </a:lnTo>
                <a:lnTo>
                  <a:pt x="742" y="737"/>
                </a:lnTo>
                <a:lnTo>
                  <a:pt x="742" y="737"/>
                </a:lnTo>
                <a:lnTo>
                  <a:pt x="744" y="737"/>
                </a:lnTo>
                <a:lnTo>
                  <a:pt x="744" y="737"/>
                </a:lnTo>
                <a:lnTo>
                  <a:pt x="747" y="737"/>
                </a:lnTo>
                <a:lnTo>
                  <a:pt x="747" y="737"/>
                </a:lnTo>
                <a:lnTo>
                  <a:pt x="747" y="734"/>
                </a:lnTo>
                <a:lnTo>
                  <a:pt x="747" y="734"/>
                </a:lnTo>
                <a:lnTo>
                  <a:pt x="747" y="734"/>
                </a:lnTo>
                <a:lnTo>
                  <a:pt x="747" y="734"/>
                </a:lnTo>
                <a:lnTo>
                  <a:pt x="747" y="732"/>
                </a:lnTo>
                <a:lnTo>
                  <a:pt x="747" y="732"/>
                </a:lnTo>
                <a:lnTo>
                  <a:pt x="747" y="732"/>
                </a:lnTo>
                <a:lnTo>
                  <a:pt x="749" y="727"/>
                </a:lnTo>
                <a:lnTo>
                  <a:pt x="749" y="727"/>
                </a:lnTo>
                <a:lnTo>
                  <a:pt x="744" y="730"/>
                </a:lnTo>
                <a:lnTo>
                  <a:pt x="744" y="730"/>
                </a:lnTo>
                <a:lnTo>
                  <a:pt x="742" y="730"/>
                </a:lnTo>
                <a:lnTo>
                  <a:pt x="742" y="730"/>
                </a:lnTo>
                <a:lnTo>
                  <a:pt x="739" y="730"/>
                </a:lnTo>
                <a:lnTo>
                  <a:pt x="737" y="730"/>
                </a:lnTo>
                <a:lnTo>
                  <a:pt x="737" y="730"/>
                </a:lnTo>
                <a:lnTo>
                  <a:pt x="737" y="727"/>
                </a:lnTo>
                <a:lnTo>
                  <a:pt x="737" y="727"/>
                </a:lnTo>
                <a:lnTo>
                  <a:pt x="739" y="725"/>
                </a:lnTo>
                <a:lnTo>
                  <a:pt x="739" y="723"/>
                </a:lnTo>
                <a:lnTo>
                  <a:pt x="742" y="723"/>
                </a:lnTo>
                <a:lnTo>
                  <a:pt x="742" y="723"/>
                </a:lnTo>
                <a:lnTo>
                  <a:pt x="744" y="723"/>
                </a:lnTo>
                <a:lnTo>
                  <a:pt x="744" y="720"/>
                </a:lnTo>
                <a:lnTo>
                  <a:pt x="744" y="720"/>
                </a:lnTo>
                <a:lnTo>
                  <a:pt x="744" y="720"/>
                </a:lnTo>
                <a:lnTo>
                  <a:pt x="747" y="720"/>
                </a:lnTo>
                <a:lnTo>
                  <a:pt x="751" y="718"/>
                </a:lnTo>
                <a:lnTo>
                  <a:pt x="754" y="718"/>
                </a:lnTo>
                <a:lnTo>
                  <a:pt x="754" y="718"/>
                </a:lnTo>
                <a:lnTo>
                  <a:pt x="758" y="715"/>
                </a:lnTo>
                <a:lnTo>
                  <a:pt x="761" y="715"/>
                </a:lnTo>
                <a:lnTo>
                  <a:pt x="761" y="715"/>
                </a:lnTo>
                <a:lnTo>
                  <a:pt x="763" y="715"/>
                </a:lnTo>
                <a:lnTo>
                  <a:pt x="763" y="715"/>
                </a:lnTo>
                <a:lnTo>
                  <a:pt x="765" y="715"/>
                </a:lnTo>
                <a:lnTo>
                  <a:pt x="768" y="715"/>
                </a:lnTo>
                <a:lnTo>
                  <a:pt x="773" y="713"/>
                </a:lnTo>
                <a:lnTo>
                  <a:pt x="775" y="713"/>
                </a:lnTo>
                <a:lnTo>
                  <a:pt x="775" y="713"/>
                </a:lnTo>
                <a:lnTo>
                  <a:pt x="777" y="713"/>
                </a:lnTo>
                <a:lnTo>
                  <a:pt x="777" y="713"/>
                </a:lnTo>
                <a:lnTo>
                  <a:pt x="777" y="713"/>
                </a:lnTo>
                <a:lnTo>
                  <a:pt x="780" y="713"/>
                </a:lnTo>
                <a:lnTo>
                  <a:pt x="780" y="713"/>
                </a:lnTo>
                <a:lnTo>
                  <a:pt x="780" y="713"/>
                </a:lnTo>
                <a:lnTo>
                  <a:pt x="780" y="713"/>
                </a:lnTo>
                <a:lnTo>
                  <a:pt x="780" y="713"/>
                </a:lnTo>
                <a:lnTo>
                  <a:pt x="780" y="715"/>
                </a:lnTo>
                <a:lnTo>
                  <a:pt x="782" y="715"/>
                </a:lnTo>
                <a:lnTo>
                  <a:pt x="782" y="715"/>
                </a:lnTo>
                <a:lnTo>
                  <a:pt x="784" y="715"/>
                </a:lnTo>
                <a:lnTo>
                  <a:pt x="784" y="715"/>
                </a:lnTo>
                <a:lnTo>
                  <a:pt x="782" y="715"/>
                </a:lnTo>
                <a:lnTo>
                  <a:pt x="782" y="715"/>
                </a:lnTo>
                <a:lnTo>
                  <a:pt x="784" y="715"/>
                </a:lnTo>
                <a:lnTo>
                  <a:pt x="784" y="715"/>
                </a:lnTo>
                <a:lnTo>
                  <a:pt x="784" y="715"/>
                </a:lnTo>
                <a:lnTo>
                  <a:pt x="784" y="715"/>
                </a:lnTo>
                <a:lnTo>
                  <a:pt x="784" y="715"/>
                </a:lnTo>
                <a:lnTo>
                  <a:pt x="784" y="715"/>
                </a:lnTo>
                <a:lnTo>
                  <a:pt x="784" y="715"/>
                </a:lnTo>
                <a:lnTo>
                  <a:pt x="787" y="715"/>
                </a:lnTo>
                <a:lnTo>
                  <a:pt x="789" y="715"/>
                </a:lnTo>
                <a:lnTo>
                  <a:pt x="791" y="715"/>
                </a:lnTo>
                <a:lnTo>
                  <a:pt x="791" y="715"/>
                </a:lnTo>
                <a:lnTo>
                  <a:pt x="789" y="715"/>
                </a:lnTo>
                <a:lnTo>
                  <a:pt x="789" y="715"/>
                </a:lnTo>
                <a:lnTo>
                  <a:pt x="787" y="715"/>
                </a:lnTo>
                <a:lnTo>
                  <a:pt x="787" y="715"/>
                </a:lnTo>
                <a:lnTo>
                  <a:pt x="789" y="713"/>
                </a:lnTo>
                <a:lnTo>
                  <a:pt x="789" y="713"/>
                </a:lnTo>
                <a:lnTo>
                  <a:pt x="791" y="713"/>
                </a:lnTo>
                <a:lnTo>
                  <a:pt x="791" y="711"/>
                </a:lnTo>
                <a:lnTo>
                  <a:pt x="791" y="711"/>
                </a:lnTo>
                <a:lnTo>
                  <a:pt x="789" y="713"/>
                </a:lnTo>
                <a:lnTo>
                  <a:pt x="789" y="713"/>
                </a:lnTo>
                <a:lnTo>
                  <a:pt x="787" y="713"/>
                </a:lnTo>
                <a:lnTo>
                  <a:pt x="787" y="713"/>
                </a:lnTo>
                <a:lnTo>
                  <a:pt x="789" y="711"/>
                </a:lnTo>
                <a:lnTo>
                  <a:pt x="789" y="711"/>
                </a:lnTo>
                <a:lnTo>
                  <a:pt x="784" y="711"/>
                </a:lnTo>
                <a:lnTo>
                  <a:pt x="784" y="711"/>
                </a:lnTo>
                <a:lnTo>
                  <a:pt x="784" y="711"/>
                </a:lnTo>
                <a:lnTo>
                  <a:pt x="784" y="711"/>
                </a:lnTo>
                <a:lnTo>
                  <a:pt x="784" y="711"/>
                </a:lnTo>
                <a:lnTo>
                  <a:pt x="784" y="711"/>
                </a:lnTo>
                <a:lnTo>
                  <a:pt x="784" y="711"/>
                </a:lnTo>
                <a:lnTo>
                  <a:pt x="784" y="711"/>
                </a:lnTo>
                <a:lnTo>
                  <a:pt x="784" y="711"/>
                </a:lnTo>
                <a:lnTo>
                  <a:pt x="784" y="711"/>
                </a:lnTo>
                <a:lnTo>
                  <a:pt x="784" y="711"/>
                </a:lnTo>
                <a:lnTo>
                  <a:pt x="782" y="711"/>
                </a:lnTo>
                <a:lnTo>
                  <a:pt x="780" y="713"/>
                </a:lnTo>
                <a:lnTo>
                  <a:pt x="780" y="711"/>
                </a:lnTo>
                <a:lnTo>
                  <a:pt x="780" y="711"/>
                </a:lnTo>
                <a:lnTo>
                  <a:pt x="784" y="711"/>
                </a:lnTo>
                <a:lnTo>
                  <a:pt x="784" y="711"/>
                </a:lnTo>
                <a:lnTo>
                  <a:pt x="787" y="711"/>
                </a:lnTo>
                <a:lnTo>
                  <a:pt x="787" y="711"/>
                </a:lnTo>
                <a:lnTo>
                  <a:pt x="787" y="711"/>
                </a:lnTo>
                <a:lnTo>
                  <a:pt x="787" y="711"/>
                </a:lnTo>
                <a:lnTo>
                  <a:pt x="787" y="711"/>
                </a:lnTo>
                <a:lnTo>
                  <a:pt x="789" y="708"/>
                </a:lnTo>
                <a:lnTo>
                  <a:pt x="789" y="711"/>
                </a:lnTo>
                <a:lnTo>
                  <a:pt x="789" y="711"/>
                </a:lnTo>
                <a:lnTo>
                  <a:pt x="789" y="711"/>
                </a:lnTo>
                <a:lnTo>
                  <a:pt x="791" y="711"/>
                </a:lnTo>
                <a:lnTo>
                  <a:pt x="791" y="711"/>
                </a:lnTo>
                <a:lnTo>
                  <a:pt x="791" y="711"/>
                </a:lnTo>
                <a:lnTo>
                  <a:pt x="789" y="711"/>
                </a:lnTo>
                <a:lnTo>
                  <a:pt x="789" y="711"/>
                </a:lnTo>
                <a:lnTo>
                  <a:pt x="789" y="711"/>
                </a:lnTo>
                <a:lnTo>
                  <a:pt x="789" y="713"/>
                </a:lnTo>
                <a:lnTo>
                  <a:pt x="789" y="713"/>
                </a:lnTo>
                <a:lnTo>
                  <a:pt x="794" y="711"/>
                </a:lnTo>
                <a:lnTo>
                  <a:pt x="796" y="708"/>
                </a:lnTo>
                <a:lnTo>
                  <a:pt x="799" y="708"/>
                </a:lnTo>
                <a:lnTo>
                  <a:pt x="799" y="708"/>
                </a:lnTo>
                <a:lnTo>
                  <a:pt x="801" y="708"/>
                </a:lnTo>
                <a:lnTo>
                  <a:pt x="803" y="708"/>
                </a:lnTo>
                <a:lnTo>
                  <a:pt x="808" y="706"/>
                </a:lnTo>
                <a:lnTo>
                  <a:pt x="810" y="706"/>
                </a:lnTo>
                <a:lnTo>
                  <a:pt x="813" y="704"/>
                </a:lnTo>
                <a:lnTo>
                  <a:pt x="813" y="704"/>
                </a:lnTo>
                <a:lnTo>
                  <a:pt x="813" y="704"/>
                </a:lnTo>
                <a:lnTo>
                  <a:pt x="813" y="704"/>
                </a:lnTo>
                <a:lnTo>
                  <a:pt x="822" y="699"/>
                </a:lnTo>
                <a:lnTo>
                  <a:pt x="827" y="694"/>
                </a:lnTo>
                <a:lnTo>
                  <a:pt x="832" y="694"/>
                </a:lnTo>
                <a:lnTo>
                  <a:pt x="834" y="692"/>
                </a:lnTo>
                <a:lnTo>
                  <a:pt x="834" y="694"/>
                </a:lnTo>
                <a:lnTo>
                  <a:pt x="836" y="692"/>
                </a:lnTo>
                <a:lnTo>
                  <a:pt x="843" y="687"/>
                </a:lnTo>
                <a:lnTo>
                  <a:pt x="848" y="685"/>
                </a:lnTo>
                <a:lnTo>
                  <a:pt x="850" y="685"/>
                </a:lnTo>
                <a:lnTo>
                  <a:pt x="850" y="682"/>
                </a:lnTo>
                <a:lnTo>
                  <a:pt x="848" y="682"/>
                </a:lnTo>
                <a:lnTo>
                  <a:pt x="846" y="680"/>
                </a:lnTo>
                <a:lnTo>
                  <a:pt x="850" y="682"/>
                </a:lnTo>
                <a:lnTo>
                  <a:pt x="855" y="680"/>
                </a:lnTo>
                <a:lnTo>
                  <a:pt x="858" y="678"/>
                </a:lnTo>
                <a:lnTo>
                  <a:pt x="858" y="678"/>
                </a:lnTo>
                <a:lnTo>
                  <a:pt x="862" y="675"/>
                </a:lnTo>
                <a:lnTo>
                  <a:pt x="867" y="673"/>
                </a:lnTo>
                <a:lnTo>
                  <a:pt x="869" y="671"/>
                </a:lnTo>
                <a:lnTo>
                  <a:pt x="872" y="671"/>
                </a:lnTo>
                <a:lnTo>
                  <a:pt x="874" y="668"/>
                </a:lnTo>
                <a:lnTo>
                  <a:pt x="874" y="666"/>
                </a:lnTo>
                <a:lnTo>
                  <a:pt x="876" y="666"/>
                </a:lnTo>
                <a:lnTo>
                  <a:pt x="881" y="666"/>
                </a:lnTo>
                <a:lnTo>
                  <a:pt x="888" y="661"/>
                </a:lnTo>
                <a:lnTo>
                  <a:pt x="891" y="659"/>
                </a:lnTo>
                <a:lnTo>
                  <a:pt x="893" y="659"/>
                </a:lnTo>
                <a:lnTo>
                  <a:pt x="898" y="656"/>
                </a:lnTo>
                <a:lnTo>
                  <a:pt x="900" y="656"/>
                </a:lnTo>
                <a:lnTo>
                  <a:pt x="902" y="656"/>
                </a:lnTo>
                <a:lnTo>
                  <a:pt x="907" y="654"/>
                </a:lnTo>
                <a:lnTo>
                  <a:pt x="912" y="652"/>
                </a:lnTo>
                <a:lnTo>
                  <a:pt x="914" y="649"/>
                </a:lnTo>
                <a:lnTo>
                  <a:pt x="921" y="647"/>
                </a:lnTo>
                <a:lnTo>
                  <a:pt x="926" y="642"/>
                </a:lnTo>
                <a:lnTo>
                  <a:pt x="931" y="640"/>
                </a:lnTo>
                <a:lnTo>
                  <a:pt x="938" y="635"/>
                </a:lnTo>
                <a:lnTo>
                  <a:pt x="940" y="633"/>
                </a:lnTo>
                <a:lnTo>
                  <a:pt x="943" y="630"/>
                </a:lnTo>
                <a:lnTo>
                  <a:pt x="945" y="628"/>
                </a:lnTo>
                <a:lnTo>
                  <a:pt x="943" y="626"/>
                </a:lnTo>
                <a:lnTo>
                  <a:pt x="943" y="626"/>
                </a:lnTo>
                <a:lnTo>
                  <a:pt x="938" y="626"/>
                </a:lnTo>
                <a:lnTo>
                  <a:pt x="933" y="623"/>
                </a:lnTo>
                <a:lnTo>
                  <a:pt x="931" y="623"/>
                </a:lnTo>
                <a:lnTo>
                  <a:pt x="928" y="623"/>
                </a:lnTo>
                <a:lnTo>
                  <a:pt x="928" y="621"/>
                </a:lnTo>
                <a:lnTo>
                  <a:pt x="926" y="621"/>
                </a:lnTo>
                <a:lnTo>
                  <a:pt x="936" y="623"/>
                </a:lnTo>
                <a:lnTo>
                  <a:pt x="940" y="623"/>
                </a:lnTo>
                <a:lnTo>
                  <a:pt x="943" y="623"/>
                </a:lnTo>
                <a:lnTo>
                  <a:pt x="943" y="626"/>
                </a:lnTo>
                <a:lnTo>
                  <a:pt x="945" y="626"/>
                </a:lnTo>
                <a:lnTo>
                  <a:pt x="947" y="626"/>
                </a:lnTo>
                <a:lnTo>
                  <a:pt x="950" y="626"/>
                </a:lnTo>
                <a:lnTo>
                  <a:pt x="952" y="621"/>
                </a:lnTo>
                <a:lnTo>
                  <a:pt x="957" y="619"/>
                </a:lnTo>
                <a:lnTo>
                  <a:pt x="964" y="614"/>
                </a:lnTo>
                <a:lnTo>
                  <a:pt x="969" y="611"/>
                </a:lnTo>
                <a:lnTo>
                  <a:pt x="971" y="609"/>
                </a:lnTo>
                <a:lnTo>
                  <a:pt x="973" y="609"/>
                </a:lnTo>
                <a:lnTo>
                  <a:pt x="976" y="607"/>
                </a:lnTo>
                <a:lnTo>
                  <a:pt x="976" y="607"/>
                </a:lnTo>
                <a:lnTo>
                  <a:pt x="978" y="607"/>
                </a:lnTo>
                <a:lnTo>
                  <a:pt x="978" y="604"/>
                </a:lnTo>
                <a:lnTo>
                  <a:pt x="983" y="604"/>
                </a:lnTo>
                <a:lnTo>
                  <a:pt x="990" y="602"/>
                </a:lnTo>
                <a:lnTo>
                  <a:pt x="992" y="602"/>
                </a:lnTo>
                <a:lnTo>
                  <a:pt x="995" y="602"/>
                </a:lnTo>
                <a:lnTo>
                  <a:pt x="997" y="600"/>
                </a:lnTo>
                <a:lnTo>
                  <a:pt x="999" y="597"/>
                </a:lnTo>
                <a:lnTo>
                  <a:pt x="1006" y="588"/>
                </a:lnTo>
                <a:lnTo>
                  <a:pt x="1011" y="588"/>
                </a:lnTo>
                <a:lnTo>
                  <a:pt x="1013" y="586"/>
                </a:lnTo>
                <a:lnTo>
                  <a:pt x="1013" y="586"/>
                </a:lnTo>
                <a:lnTo>
                  <a:pt x="1016" y="586"/>
                </a:lnTo>
                <a:lnTo>
                  <a:pt x="1018" y="583"/>
                </a:lnTo>
                <a:lnTo>
                  <a:pt x="1018" y="586"/>
                </a:lnTo>
                <a:lnTo>
                  <a:pt x="1021" y="583"/>
                </a:lnTo>
                <a:lnTo>
                  <a:pt x="1021" y="586"/>
                </a:lnTo>
                <a:lnTo>
                  <a:pt x="1025" y="583"/>
                </a:lnTo>
                <a:lnTo>
                  <a:pt x="1028" y="583"/>
                </a:lnTo>
                <a:lnTo>
                  <a:pt x="1037" y="583"/>
                </a:lnTo>
                <a:lnTo>
                  <a:pt x="1037" y="583"/>
                </a:lnTo>
                <a:lnTo>
                  <a:pt x="1042" y="583"/>
                </a:lnTo>
                <a:lnTo>
                  <a:pt x="1049" y="583"/>
                </a:lnTo>
                <a:lnTo>
                  <a:pt x="1054" y="583"/>
                </a:lnTo>
                <a:lnTo>
                  <a:pt x="1056" y="583"/>
                </a:lnTo>
                <a:lnTo>
                  <a:pt x="1058" y="583"/>
                </a:lnTo>
                <a:lnTo>
                  <a:pt x="1061" y="583"/>
                </a:lnTo>
                <a:lnTo>
                  <a:pt x="1063" y="583"/>
                </a:lnTo>
                <a:lnTo>
                  <a:pt x="1068" y="583"/>
                </a:lnTo>
                <a:lnTo>
                  <a:pt x="1070" y="583"/>
                </a:lnTo>
                <a:lnTo>
                  <a:pt x="1073" y="583"/>
                </a:lnTo>
                <a:lnTo>
                  <a:pt x="1075" y="583"/>
                </a:lnTo>
                <a:lnTo>
                  <a:pt x="1077" y="583"/>
                </a:lnTo>
                <a:lnTo>
                  <a:pt x="1080" y="583"/>
                </a:lnTo>
                <a:lnTo>
                  <a:pt x="1082" y="583"/>
                </a:lnTo>
                <a:lnTo>
                  <a:pt x="1087" y="583"/>
                </a:lnTo>
                <a:lnTo>
                  <a:pt x="1089" y="583"/>
                </a:lnTo>
                <a:lnTo>
                  <a:pt x="1091" y="586"/>
                </a:lnTo>
                <a:lnTo>
                  <a:pt x="1091" y="586"/>
                </a:lnTo>
                <a:lnTo>
                  <a:pt x="1098" y="586"/>
                </a:lnTo>
                <a:lnTo>
                  <a:pt x="1101" y="586"/>
                </a:lnTo>
                <a:lnTo>
                  <a:pt x="1106" y="586"/>
                </a:lnTo>
                <a:lnTo>
                  <a:pt x="1108" y="583"/>
                </a:lnTo>
                <a:lnTo>
                  <a:pt x="1110" y="583"/>
                </a:lnTo>
                <a:lnTo>
                  <a:pt x="1113" y="583"/>
                </a:lnTo>
                <a:lnTo>
                  <a:pt x="1120" y="583"/>
                </a:lnTo>
                <a:close/>
                <a:moveTo>
                  <a:pt x="680" y="635"/>
                </a:moveTo>
                <a:lnTo>
                  <a:pt x="680" y="635"/>
                </a:lnTo>
                <a:lnTo>
                  <a:pt x="680" y="635"/>
                </a:lnTo>
                <a:lnTo>
                  <a:pt x="680" y="635"/>
                </a:lnTo>
                <a:lnTo>
                  <a:pt x="678" y="633"/>
                </a:lnTo>
                <a:lnTo>
                  <a:pt x="678" y="633"/>
                </a:lnTo>
                <a:lnTo>
                  <a:pt x="676" y="635"/>
                </a:lnTo>
                <a:lnTo>
                  <a:pt x="676" y="635"/>
                </a:lnTo>
                <a:lnTo>
                  <a:pt x="676" y="635"/>
                </a:lnTo>
                <a:lnTo>
                  <a:pt x="676" y="635"/>
                </a:lnTo>
                <a:lnTo>
                  <a:pt x="676" y="635"/>
                </a:lnTo>
                <a:lnTo>
                  <a:pt x="680" y="635"/>
                </a:lnTo>
                <a:close/>
                <a:moveTo>
                  <a:pt x="692" y="668"/>
                </a:moveTo>
                <a:lnTo>
                  <a:pt x="692" y="668"/>
                </a:lnTo>
                <a:lnTo>
                  <a:pt x="692" y="668"/>
                </a:lnTo>
                <a:lnTo>
                  <a:pt x="695" y="668"/>
                </a:lnTo>
                <a:lnTo>
                  <a:pt x="695" y="668"/>
                </a:lnTo>
                <a:lnTo>
                  <a:pt x="695" y="668"/>
                </a:lnTo>
                <a:lnTo>
                  <a:pt x="695" y="668"/>
                </a:lnTo>
                <a:lnTo>
                  <a:pt x="695" y="666"/>
                </a:lnTo>
                <a:lnTo>
                  <a:pt x="695" y="666"/>
                </a:lnTo>
                <a:lnTo>
                  <a:pt x="695" y="666"/>
                </a:lnTo>
                <a:lnTo>
                  <a:pt x="695" y="666"/>
                </a:lnTo>
                <a:lnTo>
                  <a:pt x="692" y="666"/>
                </a:lnTo>
                <a:lnTo>
                  <a:pt x="692" y="666"/>
                </a:lnTo>
                <a:lnTo>
                  <a:pt x="692" y="666"/>
                </a:lnTo>
                <a:lnTo>
                  <a:pt x="692" y="668"/>
                </a:lnTo>
                <a:lnTo>
                  <a:pt x="692" y="668"/>
                </a:lnTo>
                <a:lnTo>
                  <a:pt x="692" y="668"/>
                </a:lnTo>
                <a:close/>
                <a:moveTo>
                  <a:pt x="973" y="706"/>
                </a:moveTo>
                <a:lnTo>
                  <a:pt x="973" y="706"/>
                </a:lnTo>
                <a:lnTo>
                  <a:pt x="971" y="708"/>
                </a:lnTo>
                <a:lnTo>
                  <a:pt x="971" y="708"/>
                </a:lnTo>
                <a:lnTo>
                  <a:pt x="971" y="708"/>
                </a:lnTo>
                <a:lnTo>
                  <a:pt x="973" y="706"/>
                </a:lnTo>
                <a:close/>
                <a:moveTo>
                  <a:pt x="709" y="671"/>
                </a:moveTo>
                <a:lnTo>
                  <a:pt x="709" y="671"/>
                </a:lnTo>
                <a:lnTo>
                  <a:pt x="709" y="671"/>
                </a:lnTo>
                <a:lnTo>
                  <a:pt x="706" y="673"/>
                </a:lnTo>
                <a:lnTo>
                  <a:pt x="706" y="673"/>
                </a:lnTo>
                <a:lnTo>
                  <a:pt x="706" y="673"/>
                </a:lnTo>
                <a:lnTo>
                  <a:pt x="706" y="673"/>
                </a:lnTo>
                <a:lnTo>
                  <a:pt x="704" y="673"/>
                </a:lnTo>
                <a:lnTo>
                  <a:pt x="704" y="673"/>
                </a:lnTo>
                <a:lnTo>
                  <a:pt x="704" y="673"/>
                </a:lnTo>
                <a:lnTo>
                  <a:pt x="704" y="673"/>
                </a:lnTo>
                <a:lnTo>
                  <a:pt x="704" y="671"/>
                </a:lnTo>
                <a:lnTo>
                  <a:pt x="704" y="673"/>
                </a:lnTo>
                <a:lnTo>
                  <a:pt x="702" y="673"/>
                </a:lnTo>
                <a:lnTo>
                  <a:pt x="702" y="673"/>
                </a:lnTo>
                <a:lnTo>
                  <a:pt x="704" y="673"/>
                </a:lnTo>
                <a:lnTo>
                  <a:pt x="706" y="675"/>
                </a:lnTo>
                <a:lnTo>
                  <a:pt x="706" y="675"/>
                </a:lnTo>
                <a:lnTo>
                  <a:pt x="709" y="675"/>
                </a:lnTo>
                <a:lnTo>
                  <a:pt x="711" y="675"/>
                </a:lnTo>
                <a:lnTo>
                  <a:pt x="711" y="678"/>
                </a:lnTo>
                <a:lnTo>
                  <a:pt x="713" y="678"/>
                </a:lnTo>
                <a:lnTo>
                  <a:pt x="716" y="678"/>
                </a:lnTo>
                <a:lnTo>
                  <a:pt x="716" y="678"/>
                </a:lnTo>
                <a:lnTo>
                  <a:pt x="716" y="678"/>
                </a:lnTo>
                <a:lnTo>
                  <a:pt x="718" y="680"/>
                </a:lnTo>
                <a:lnTo>
                  <a:pt x="718" y="680"/>
                </a:lnTo>
                <a:lnTo>
                  <a:pt x="718" y="680"/>
                </a:lnTo>
                <a:lnTo>
                  <a:pt x="718" y="680"/>
                </a:lnTo>
                <a:lnTo>
                  <a:pt x="723" y="678"/>
                </a:lnTo>
                <a:lnTo>
                  <a:pt x="725" y="678"/>
                </a:lnTo>
                <a:lnTo>
                  <a:pt x="725" y="678"/>
                </a:lnTo>
                <a:lnTo>
                  <a:pt x="723" y="680"/>
                </a:lnTo>
                <a:lnTo>
                  <a:pt x="721" y="680"/>
                </a:lnTo>
                <a:lnTo>
                  <a:pt x="721" y="680"/>
                </a:lnTo>
                <a:lnTo>
                  <a:pt x="721" y="680"/>
                </a:lnTo>
                <a:lnTo>
                  <a:pt x="721" y="680"/>
                </a:lnTo>
                <a:lnTo>
                  <a:pt x="721" y="680"/>
                </a:lnTo>
                <a:lnTo>
                  <a:pt x="721" y="680"/>
                </a:lnTo>
                <a:lnTo>
                  <a:pt x="721" y="680"/>
                </a:lnTo>
                <a:lnTo>
                  <a:pt x="723" y="680"/>
                </a:lnTo>
                <a:lnTo>
                  <a:pt x="723" y="680"/>
                </a:lnTo>
                <a:lnTo>
                  <a:pt x="725" y="678"/>
                </a:lnTo>
                <a:lnTo>
                  <a:pt x="728" y="675"/>
                </a:lnTo>
                <a:lnTo>
                  <a:pt x="728" y="675"/>
                </a:lnTo>
                <a:lnTo>
                  <a:pt x="728" y="675"/>
                </a:lnTo>
                <a:lnTo>
                  <a:pt x="728" y="675"/>
                </a:lnTo>
                <a:lnTo>
                  <a:pt x="728" y="675"/>
                </a:lnTo>
                <a:lnTo>
                  <a:pt x="728" y="673"/>
                </a:lnTo>
                <a:lnTo>
                  <a:pt x="728" y="673"/>
                </a:lnTo>
                <a:lnTo>
                  <a:pt x="728" y="673"/>
                </a:lnTo>
                <a:lnTo>
                  <a:pt x="725" y="673"/>
                </a:lnTo>
                <a:lnTo>
                  <a:pt x="725" y="675"/>
                </a:lnTo>
                <a:lnTo>
                  <a:pt x="725" y="675"/>
                </a:lnTo>
                <a:lnTo>
                  <a:pt x="725" y="675"/>
                </a:lnTo>
                <a:lnTo>
                  <a:pt x="723" y="675"/>
                </a:lnTo>
                <a:lnTo>
                  <a:pt x="725" y="675"/>
                </a:lnTo>
                <a:lnTo>
                  <a:pt x="725" y="673"/>
                </a:lnTo>
                <a:lnTo>
                  <a:pt x="725" y="673"/>
                </a:lnTo>
                <a:lnTo>
                  <a:pt x="725" y="673"/>
                </a:lnTo>
                <a:lnTo>
                  <a:pt x="725" y="673"/>
                </a:lnTo>
                <a:lnTo>
                  <a:pt x="725" y="673"/>
                </a:lnTo>
                <a:lnTo>
                  <a:pt x="725" y="673"/>
                </a:lnTo>
                <a:lnTo>
                  <a:pt x="725" y="671"/>
                </a:lnTo>
                <a:lnTo>
                  <a:pt x="723" y="671"/>
                </a:lnTo>
                <a:lnTo>
                  <a:pt x="723" y="673"/>
                </a:lnTo>
                <a:lnTo>
                  <a:pt x="721" y="673"/>
                </a:lnTo>
                <a:lnTo>
                  <a:pt x="721" y="673"/>
                </a:lnTo>
                <a:lnTo>
                  <a:pt x="718" y="673"/>
                </a:lnTo>
                <a:lnTo>
                  <a:pt x="718" y="673"/>
                </a:lnTo>
                <a:lnTo>
                  <a:pt x="718" y="673"/>
                </a:lnTo>
                <a:lnTo>
                  <a:pt x="718" y="673"/>
                </a:lnTo>
                <a:lnTo>
                  <a:pt x="718" y="673"/>
                </a:lnTo>
                <a:lnTo>
                  <a:pt x="718" y="671"/>
                </a:lnTo>
                <a:lnTo>
                  <a:pt x="718" y="671"/>
                </a:lnTo>
                <a:lnTo>
                  <a:pt x="716" y="671"/>
                </a:lnTo>
                <a:lnTo>
                  <a:pt x="716" y="673"/>
                </a:lnTo>
                <a:lnTo>
                  <a:pt x="716" y="673"/>
                </a:lnTo>
                <a:lnTo>
                  <a:pt x="716" y="673"/>
                </a:lnTo>
                <a:lnTo>
                  <a:pt x="713" y="673"/>
                </a:lnTo>
                <a:lnTo>
                  <a:pt x="713" y="673"/>
                </a:lnTo>
                <a:lnTo>
                  <a:pt x="713" y="673"/>
                </a:lnTo>
                <a:lnTo>
                  <a:pt x="713" y="673"/>
                </a:lnTo>
                <a:lnTo>
                  <a:pt x="713" y="673"/>
                </a:lnTo>
                <a:lnTo>
                  <a:pt x="713" y="673"/>
                </a:lnTo>
                <a:lnTo>
                  <a:pt x="713" y="675"/>
                </a:lnTo>
                <a:lnTo>
                  <a:pt x="713" y="675"/>
                </a:lnTo>
                <a:lnTo>
                  <a:pt x="713" y="675"/>
                </a:lnTo>
                <a:lnTo>
                  <a:pt x="711" y="675"/>
                </a:lnTo>
                <a:lnTo>
                  <a:pt x="711" y="675"/>
                </a:lnTo>
                <a:lnTo>
                  <a:pt x="711" y="675"/>
                </a:lnTo>
                <a:lnTo>
                  <a:pt x="711" y="675"/>
                </a:lnTo>
                <a:lnTo>
                  <a:pt x="711" y="675"/>
                </a:lnTo>
                <a:lnTo>
                  <a:pt x="711" y="673"/>
                </a:lnTo>
                <a:lnTo>
                  <a:pt x="711" y="673"/>
                </a:lnTo>
                <a:lnTo>
                  <a:pt x="709" y="675"/>
                </a:lnTo>
                <a:lnTo>
                  <a:pt x="709" y="673"/>
                </a:lnTo>
                <a:lnTo>
                  <a:pt x="709" y="673"/>
                </a:lnTo>
                <a:lnTo>
                  <a:pt x="709" y="673"/>
                </a:lnTo>
                <a:lnTo>
                  <a:pt x="709" y="673"/>
                </a:lnTo>
                <a:lnTo>
                  <a:pt x="709" y="673"/>
                </a:lnTo>
                <a:lnTo>
                  <a:pt x="709" y="671"/>
                </a:lnTo>
                <a:close/>
                <a:moveTo>
                  <a:pt x="841" y="692"/>
                </a:moveTo>
                <a:lnTo>
                  <a:pt x="855" y="692"/>
                </a:lnTo>
                <a:lnTo>
                  <a:pt x="862" y="692"/>
                </a:lnTo>
                <a:lnTo>
                  <a:pt x="869" y="692"/>
                </a:lnTo>
                <a:lnTo>
                  <a:pt x="874" y="692"/>
                </a:lnTo>
                <a:lnTo>
                  <a:pt x="881" y="692"/>
                </a:lnTo>
                <a:lnTo>
                  <a:pt x="888" y="692"/>
                </a:lnTo>
                <a:lnTo>
                  <a:pt x="893" y="687"/>
                </a:lnTo>
                <a:lnTo>
                  <a:pt x="895" y="685"/>
                </a:lnTo>
                <a:lnTo>
                  <a:pt x="895" y="687"/>
                </a:lnTo>
                <a:lnTo>
                  <a:pt x="898" y="687"/>
                </a:lnTo>
                <a:lnTo>
                  <a:pt x="900" y="685"/>
                </a:lnTo>
                <a:lnTo>
                  <a:pt x="900" y="685"/>
                </a:lnTo>
                <a:lnTo>
                  <a:pt x="900" y="685"/>
                </a:lnTo>
                <a:lnTo>
                  <a:pt x="902" y="685"/>
                </a:lnTo>
                <a:lnTo>
                  <a:pt x="902" y="687"/>
                </a:lnTo>
                <a:lnTo>
                  <a:pt x="902" y="687"/>
                </a:lnTo>
                <a:lnTo>
                  <a:pt x="902" y="685"/>
                </a:lnTo>
                <a:lnTo>
                  <a:pt x="902" y="685"/>
                </a:lnTo>
                <a:lnTo>
                  <a:pt x="905" y="682"/>
                </a:lnTo>
                <a:lnTo>
                  <a:pt x="905" y="682"/>
                </a:lnTo>
                <a:lnTo>
                  <a:pt x="905" y="682"/>
                </a:lnTo>
                <a:lnTo>
                  <a:pt x="907" y="682"/>
                </a:lnTo>
                <a:lnTo>
                  <a:pt x="907" y="682"/>
                </a:lnTo>
                <a:lnTo>
                  <a:pt x="907" y="682"/>
                </a:lnTo>
                <a:lnTo>
                  <a:pt x="907" y="680"/>
                </a:lnTo>
                <a:lnTo>
                  <a:pt x="910" y="678"/>
                </a:lnTo>
                <a:lnTo>
                  <a:pt x="912" y="678"/>
                </a:lnTo>
                <a:lnTo>
                  <a:pt x="914" y="675"/>
                </a:lnTo>
                <a:lnTo>
                  <a:pt x="914" y="675"/>
                </a:lnTo>
                <a:lnTo>
                  <a:pt x="917" y="673"/>
                </a:lnTo>
                <a:lnTo>
                  <a:pt x="917" y="673"/>
                </a:lnTo>
                <a:lnTo>
                  <a:pt x="917" y="673"/>
                </a:lnTo>
                <a:lnTo>
                  <a:pt x="917" y="671"/>
                </a:lnTo>
                <a:lnTo>
                  <a:pt x="919" y="671"/>
                </a:lnTo>
                <a:lnTo>
                  <a:pt x="919" y="668"/>
                </a:lnTo>
                <a:lnTo>
                  <a:pt x="921" y="666"/>
                </a:lnTo>
                <a:lnTo>
                  <a:pt x="921" y="663"/>
                </a:lnTo>
                <a:lnTo>
                  <a:pt x="926" y="661"/>
                </a:lnTo>
                <a:lnTo>
                  <a:pt x="926" y="659"/>
                </a:lnTo>
                <a:lnTo>
                  <a:pt x="928" y="656"/>
                </a:lnTo>
                <a:lnTo>
                  <a:pt x="931" y="654"/>
                </a:lnTo>
                <a:lnTo>
                  <a:pt x="936" y="652"/>
                </a:lnTo>
                <a:lnTo>
                  <a:pt x="938" y="649"/>
                </a:lnTo>
                <a:lnTo>
                  <a:pt x="943" y="645"/>
                </a:lnTo>
                <a:lnTo>
                  <a:pt x="945" y="642"/>
                </a:lnTo>
                <a:lnTo>
                  <a:pt x="945" y="642"/>
                </a:lnTo>
                <a:lnTo>
                  <a:pt x="947" y="640"/>
                </a:lnTo>
                <a:lnTo>
                  <a:pt x="950" y="642"/>
                </a:lnTo>
                <a:lnTo>
                  <a:pt x="950" y="642"/>
                </a:lnTo>
                <a:lnTo>
                  <a:pt x="950" y="645"/>
                </a:lnTo>
                <a:lnTo>
                  <a:pt x="950" y="645"/>
                </a:lnTo>
                <a:lnTo>
                  <a:pt x="950" y="645"/>
                </a:lnTo>
                <a:lnTo>
                  <a:pt x="950" y="647"/>
                </a:lnTo>
                <a:lnTo>
                  <a:pt x="950" y="647"/>
                </a:lnTo>
                <a:lnTo>
                  <a:pt x="952" y="647"/>
                </a:lnTo>
                <a:lnTo>
                  <a:pt x="954" y="645"/>
                </a:lnTo>
                <a:lnTo>
                  <a:pt x="959" y="645"/>
                </a:lnTo>
                <a:lnTo>
                  <a:pt x="959" y="645"/>
                </a:lnTo>
                <a:lnTo>
                  <a:pt x="961" y="642"/>
                </a:lnTo>
                <a:lnTo>
                  <a:pt x="961" y="642"/>
                </a:lnTo>
                <a:lnTo>
                  <a:pt x="964" y="642"/>
                </a:lnTo>
                <a:lnTo>
                  <a:pt x="964" y="645"/>
                </a:lnTo>
                <a:lnTo>
                  <a:pt x="966" y="647"/>
                </a:lnTo>
                <a:lnTo>
                  <a:pt x="969" y="649"/>
                </a:lnTo>
                <a:lnTo>
                  <a:pt x="966" y="652"/>
                </a:lnTo>
                <a:lnTo>
                  <a:pt x="966" y="654"/>
                </a:lnTo>
                <a:lnTo>
                  <a:pt x="964" y="659"/>
                </a:lnTo>
                <a:lnTo>
                  <a:pt x="964" y="661"/>
                </a:lnTo>
                <a:lnTo>
                  <a:pt x="961" y="663"/>
                </a:lnTo>
                <a:lnTo>
                  <a:pt x="961" y="666"/>
                </a:lnTo>
                <a:lnTo>
                  <a:pt x="959" y="671"/>
                </a:lnTo>
                <a:lnTo>
                  <a:pt x="959" y="673"/>
                </a:lnTo>
                <a:lnTo>
                  <a:pt x="959" y="673"/>
                </a:lnTo>
                <a:lnTo>
                  <a:pt x="959" y="673"/>
                </a:lnTo>
                <a:lnTo>
                  <a:pt x="959" y="673"/>
                </a:lnTo>
                <a:lnTo>
                  <a:pt x="959" y="673"/>
                </a:lnTo>
                <a:lnTo>
                  <a:pt x="959" y="675"/>
                </a:lnTo>
                <a:lnTo>
                  <a:pt x="959" y="675"/>
                </a:lnTo>
                <a:lnTo>
                  <a:pt x="957" y="675"/>
                </a:lnTo>
                <a:lnTo>
                  <a:pt x="957" y="675"/>
                </a:lnTo>
                <a:lnTo>
                  <a:pt x="957" y="678"/>
                </a:lnTo>
                <a:lnTo>
                  <a:pt x="957" y="678"/>
                </a:lnTo>
                <a:lnTo>
                  <a:pt x="957" y="678"/>
                </a:lnTo>
                <a:lnTo>
                  <a:pt x="957" y="678"/>
                </a:lnTo>
                <a:lnTo>
                  <a:pt x="959" y="678"/>
                </a:lnTo>
                <a:lnTo>
                  <a:pt x="959" y="678"/>
                </a:lnTo>
                <a:lnTo>
                  <a:pt x="959" y="680"/>
                </a:lnTo>
                <a:lnTo>
                  <a:pt x="961" y="680"/>
                </a:lnTo>
                <a:lnTo>
                  <a:pt x="961" y="680"/>
                </a:lnTo>
                <a:lnTo>
                  <a:pt x="961" y="680"/>
                </a:lnTo>
                <a:lnTo>
                  <a:pt x="961" y="680"/>
                </a:lnTo>
                <a:lnTo>
                  <a:pt x="961" y="680"/>
                </a:lnTo>
                <a:lnTo>
                  <a:pt x="961" y="680"/>
                </a:lnTo>
                <a:lnTo>
                  <a:pt x="959" y="682"/>
                </a:lnTo>
                <a:lnTo>
                  <a:pt x="959" y="682"/>
                </a:lnTo>
                <a:lnTo>
                  <a:pt x="959" y="682"/>
                </a:lnTo>
                <a:lnTo>
                  <a:pt x="959" y="682"/>
                </a:lnTo>
                <a:lnTo>
                  <a:pt x="959" y="685"/>
                </a:lnTo>
                <a:lnTo>
                  <a:pt x="959" y="685"/>
                </a:lnTo>
                <a:lnTo>
                  <a:pt x="959" y="685"/>
                </a:lnTo>
                <a:lnTo>
                  <a:pt x="959" y="687"/>
                </a:lnTo>
                <a:lnTo>
                  <a:pt x="959" y="687"/>
                </a:lnTo>
                <a:lnTo>
                  <a:pt x="959" y="687"/>
                </a:lnTo>
                <a:lnTo>
                  <a:pt x="959" y="687"/>
                </a:lnTo>
                <a:lnTo>
                  <a:pt x="961" y="689"/>
                </a:lnTo>
                <a:lnTo>
                  <a:pt x="961" y="687"/>
                </a:lnTo>
                <a:lnTo>
                  <a:pt x="961" y="687"/>
                </a:lnTo>
                <a:lnTo>
                  <a:pt x="961" y="687"/>
                </a:lnTo>
                <a:lnTo>
                  <a:pt x="961" y="687"/>
                </a:lnTo>
                <a:lnTo>
                  <a:pt x="964" y="687"/>
                </a:lnTo>
                <a:lnTo>
                  <a:pt x="964" y="687"/>
                </a:lnTo>
                <a:lnTo>
                  <a:pt x="964" y="689"/>
                </a:lnTo>
                <a:lnTo>
                  <a:pt x="966" y="689"/>
                </a:lnTo>
                <a:lnTo>
                  <a:pt x="966" y="689"/>
                </a:lnTo>
                <a:lnTo>
                  <a:pt x="966" y="689"/>
                </a:lnTo>
                <a:lnTo>
                  <a:pt x="966" y="689"/>
                </a:lnTo>
                <a:lnTo>
                  <a:pt x="971" y="689"/>
                </a:lnTo>
                <a:lnTo>
                  <a:pt x="973" y="689"/>
                </a:lnTo>
                <a:lnTo>
                  <a:pt x="976" y="689"/>
                </a:lnTo>
                <a:lnTo>
                  <a:pt x="976" y="689"/>
                </a:lnTo>
                <a:lnTo>
                  <a:pt x="978" y="687"/>
                </a:lnTo>
                <a:lnTo>
                  <a:pt x="980" y="687"/>
                </a:lnTo>
                <a:lnTo>
                  <a:pt x="980" y="687"/>
                </a:lnTo>
                <a:lnTo>
                  <a:pt x="980" y="685"/>
                </a:lnTo>
                <a:lnTo>
                  <a:pt x="983" y="685"/>
                </a:lnTo>
                <a:lnTo>
                  <a:pt x="983" y="682"/>
                </a:lnTo>
                <a:lnTo>
                  <a:pt x="983" y="682"/>
                </a:lnTo>
                <a:lnTo>
                  <a:pt x="983" y="685"/>
                </a:lnTo>
                <a:lnTo>
                  <a:pt x="983" y="685"/>
                </a:lnTo>
                <a:lnTo>
                  <a:pt x="983" y="687"/>
                </a:lnTo>
                <a:lnTo>
                  <a:pt x="985" y="687"/>
                </a:lnTo>
                <a:lnTo>
                  <a:pt x="992" y="685"/>
                </a:lnTo>
                <a:lnTo>
                  <a:pt x="997" y="682"/>
                </a:lnTo>
                <a:lnTo>
                  <a:pt x="1002" y="680"/>
                </a:lnTo>
                <a:lnTo>
                  <a:pt x="1004" y="678"/>
                </a:lnTo>
                <a:lnTo>
                  <a:pt x="1006" y="678"/>
                </a:lnTo>
                <a:lnTo>
                  <a:pt x="1011" y="675"/>
                </a:lnTo>
                <a:lnTo>
                  <a:pt x="1011" y="673"/>
                </a:lnTo>
                <a:lnTo>
                  <a:pt x="1011" y="673"/>
                </a:lnTo>
                <a:lnTo>
                  <a:pt x="1011" y="673"/>
                </a:lnTo>
                <a:lnTo>
                  <a:pt x="1013" y="675"/>
                </a:lnTo>
                <a:lnTo>
                  <a:pt x="1013" y="675"/>
                </a:lnTo>
                <a:lnTo>
                  <a:pt x="1016" y="675"/>
                </a:lnTo>
                <a:lnTo>
                  <a:pt x="1013" y="675"/>
                </a:lnTo>
                <a:lnTo>
                  <a:pt x="1013" y="675"/>
                </a:lnTo>
                <a:lnTo>
                  <a:pt x="1011" y="678"/>
                </a:lnTo>
                <a:lnTo>
                  <a:pt x="1004" y="682"/>
                </a:lnTo>
                <a:lnTo>
                  <a:pt x="1002" y="685"/>
                </a:lnTo>
                <a:lnTo>
                  <a:pt x="1002" y="685"/>
                </a:lnTo>
                <a:lnTo>
                  <a:pt x="1004" y="685"/>
                </a:lnTo>
                <a:lnTo>
                  <a:pt x="1004" y="685"/>
                </a:lnTo>
                <a:lnTo>
                  <a:pt x="1006" y="685"/>
                </a:lnTo>
                <a:lnTo>
                  <a:pt x="1009" y="682"/>
                </a:lnTo>
                <a:lnTo>
                  <a:pt x="1011" y="685"/>
                </a:lnTo>
                <a:lnTo>
                  <a:pt x="1016" y="682"/>
                </a:lnTo>
                <a:lnTo>
                  <a:pt x="1018" y="685"/>
                </a:lnTo>
                <a:lnTo>
                  <a:pt x="1023" y="682"/>
                </a:lnTo>
                <a:lnTo>
                  <a:pt x="1028" y="685"/>
                </a:lnTo>
                <a:lnTo>
                  <a:pt x="1025" y="685"/>
                </a:lnTo>
                <a:lnTo>
                  <a:pt x="1021" y="685"/>
                </a:lnTo>
                <a:lnTo>
                  <a:pt x="1013" y="687"/>
                </a:lnTo>
                <a:lnTo>
                  <a:pt x="1013" y="689"/>
                </a:lnTo>
                <a:lnTo>
                  <a:pt x="1013" y="692"/>
                </a:lnTo>
                <a:lnTo>
                  <a:pt x="1011" y="689"/>
                </a:lnTo>
                <a:lnTo>
                  <a:pt x="1009" y="689"/>
                </a:lnTo>
                <a:lnTo>
                  <a:pt x="1009" y="687"/>
                </a:lnTo>
                <a:lnTo>
                  <a:pt x="1011" y="687"/>
                </a:lnTo>
                <a:lnTo>
                  <a:pt x="1011" y="687"/>
                </a:lnTo>
                <a:lnTo>
                  <a:pt x="1011" y="685"/>
                </a:lnTo>
                <a:lnTo>
                  <a:pt x="1009" y="685"/>
                </a:lnTo>
                <a:lnTo>
                  <a:pt x="1011" y="685"/>
                </a:lnTo>
                <a:lnTo>
                  <a:pt x="1009" y="687"/>
                </a:lnTo>
                <a:lnTo>
                  <a:pt x="1004" y="687"/>
                </a:lnTo>
                <a:lnTo>
                  <a:pt x="999" y="689"/>
                </a:lnTo>
                <a:lnTo>
                  <a:pt x="985" y="699"/>
                </a:lnTo>
                <a:lnTo>
                  <a:pt x="985" y="699"/>
                </a:lnTo>
                <a:lnTo>
                  <a:pt x="983" y="699"/>
                </a:lnTo>
                <a:lnTo>
                  <a:pt x="985" y="699"/>
                </a:lnTo>
                <a:lnTo>
                  <a:pt x="987" y="699"/>
                </a:lnTo>
                <a:lnTo>
                  <a:pt x="987" y="699"/>
                </a:lnTo>
                <a:lnTo>
                  <a:pt x="985" y="699"/>
                </a:lnTo>
                <a:lnTo>
                  <a:pt x="983" y="701"/>
                </a:lnTo>
                <a:lnTo>
                  <a:pt x="983" y="701"/>
                </a:lnTo>
                <a:lnTo>
                  <a:pt x="980" y="701"/>
                </a:lnTo>
                <a:lnTo>
                  <a:pt x="978" y="701"/>
                </a:lnTo>
                <a:lnTo>
                  <a:pt x="976" y="704"/>
                </a:lnTo>
                <a:lnTo>
                  <a:pt x="976" y="704"/>
                </a:lnTo>
                <a:lnTo>
                  <a:pt x="973" y="706"/>
                </a:lnTo>
                <a:lnTo>
                  <a:pt x="978" y="701"/>
                </a:lnTo>
                <a:lnTo>
                  <a:pt x="980" y="701"/>
                </a:lnTo>
                <a:lnTo>
                  <a:pt x="976" y="706"/>
                </a:lnTo>
                <a:lnTo>
                  <a:pt x="971" y="711"/>
                </a:lnTo>
                <a:lnTo>
                  <a:pt x="971" y="713"/>
                </a:lnTo>
                <a:lnTo>
                  <a:pt x="971" y="718"/>
                </a:lnTo>
                <a:lnTo>
                  <a:pt x="971" y="718"/>
                </a:lnTo>
                <a:lnTo>
                  <a:pt x="971" y="718"/>
                </a:lnTo>
                <a:lnTo>
                  <a:pt x="973" y="718"/>
                </a:lnTo>
                <a:lnTo>
                  <a:pt x="973" y="718"/>
                </a:lnTo>
                <a:lnTo>
                  <a:pt x="973" y="720"/>
                </a:lnTo>
                <a:lnTo>
                  <a:pt x="976" y="723"/>
                </a:lnTo>
                <a:lnTo>
                  <a:pt x="976" y="723"/>
                </a:lnTo>
                <a:lnTo>
                  <a:pt x="978" y="723"/>
                </a:lnTo>
                <a:lnTo>
                  <a:pt x="978" y="723"/>
                </a:lnTo>
                <a:lnTo>
                  <a:pt x="978" y="723"/>
                </a:lnTo>
                <a:lnTo>
                  <a:pt x="980" y="723"/>
                </a:lnTo>
                <a:lnTo>
                  <a:pt x="980" y="723"/>
                </a:lnTo>
                <a:lnTo>
                  <a:pt x="980" y="723"/>
                </a:lnTo>
                <a:lnTo>
                  <a:pt x="983" y="720"/>
                </a:lnTo>
                <a:lnTo>
                  <a:pt x="985" y="720"/>
                </a:lnTo>
                <a:lnTo>
                  <a:pt x="985" y="720"/>
                </a:lnTo>
                <a:lnTo>
                  <a:pt x="987" y="720"/>
                </a:lnTo>
                <a:lnTo>
                  <a:pt x="992" y="715"/>
                </a:lnTo>
                <a:lnTo>
                  <a:pt x="992" y="715"/>
                </a:lnTo>
                <a:lnTo>
                  <a:pt x="995" y="713"/>
                </a:lnTo>
                <a:lnTo>
                  <a:pt x="999" y="711"/>
                </a:lnTo>
                <a:lnTo>
                  <a:pt x="1002" y="711"/>
                </a:lnTo>
                <a:lnTo>
                  <a:pt x="1004" y="708"/>
                </a:lnTo>
                <a:lnTo>
                  <a:pt x="1004" y="708"/>
                </a:lnTo>
                <a:lnTo>
                  <a:pt x="1004" y="706"/>
                </a:lnTo>
                <a:lnTo>
                  <a:pt x="1004" y="706"/>
                </a:lnTo>
                <a:lnTo>
                  <a:pt x="1004" y="704"/>
                </a:lnTo>
                <a:lnTo>
                  <a:pt x="1006" y="704"/>
                </a:lnTo>
                <a:lnTo>
                  <a:pt x="1009" y="701"/>
                </a:lnTo>
                <a:lnTo>
                  <a:pt x="1009" y="704"/>
                </a:lnTo>
                <a:lnTo>
                  <a:pt x="1011" y="704"/>
                </a:lnTo>
                <a:lnTo>
                  <a:pt x="1011" y="701"/>
                </a:lnTo>
                <a:lnTo>
                  <a:pt x="1011" y="701"/>
                </a:lnTo>
                <a:lnTo>
                  <a:pt x="1013" y="701"/>
                </a:lnTo>
                <a:lnTo>
                  <a:pt x="1013" y="704"/>
                </a:lnTo>
                <a:lnTo>
                  <a:pt x="1013" y="704"/>
                </a:lnTo>
                <a:lnTo>
                  <a:pt x="1016" y="704"/>
                </a:lnTo>
                <a:lnTo>
                  <a:pt x="1018" y="704"/>
                </a:lnTo>
                <a:lnTo>
                  <a:pt x="1018" y="704"/>
                </a:lnTo>
                <a:lnTo>
                  <a:pt x="1018" y="704"/>
                </a:lnTo>
                <a:lnTo>
                  <a:pt x="1018" y="701"/>
                </a:lnTo>
                <a:lnTo>
                  <a:pt x="1018" y="699"/>
                </a:lnTo>
                <a:lnTo>
                  <a:pt x="1021" y="701"/>
                </a:lnTo>
                <a:lnTo>
                  <a:pt x="1021" y="701"/>
                </a:lnTo>
                <a:lnTo>
                  <a:pt x="1023" y="701"/>
                </a:lnTo>
                <a:lnTo>
                  <a:pt x="1023" y="701"/>
                </a:lnTo>
                <a:lnTo>
                  <a:pt x="1028" y="699"/>
                </a:lnTo>
                <a:lnTo>
                  <a:pt x="1028" y="699"/>
                </a:lnTo>
                <a:lnTo>
                  <a:pt x="1028" y="699"/>
                </a:lnTo>
                <a:lnTo>
                  <a:pt x="1035" y="697"/>
                </a:lnTo>
                <a:lnTo>
                  <a:pt x="1037" y="697"/>
                </a:lnTo>
                <a:lnTo>
                  <a:pt x="1044" y="694"/>
                </a:lnTo>
                <a:lnTo>
                  <a:pt x="1047" y="694"/>
                </a:lnTo>
                <a:lnTo>
                  <a:pt x="1051" y="689"/>
                </a:lnTo>
                <a:lnTo>
                  <a:pt x="1054" y="689"/>
                </a:lnTo>
                <a:lnTo>
                  <a:pt x="1054" y="689"/>
                </a:lnTo>
                <a:lnTo>
                  <a:pt x="1056" y="689"/>
                </a:lnTo>
                <a:lnTo>
                  <a:pt x="1058" y="689"/>
                </a:lnTo>
                <a:lnTo>
                  <a:pt x="1061" y="687"/>
                </a:lnTo>
                <a:lnTo>
                  <a:pt x="1061" y="687"/>
                </a:lnTo>
                <a:lnTo>
                  <a:pt x="1063" y="687"/>
                </a:lnTo>
                <a:lnTo>
                  <a:pt x="1065" y="687"/>
                </a:lnTo>
                <a:lnTo>
                  <a:pt x="1065" y="687"/>
                </a:lnTo>
                <a:lnTo>
                  <a:pt x="1065" y="685"/>
                </a:lnTo>
                <a:lnTo>
                  <a:pt x="1065" y="685"/>
                </a:lnTo>
                <a:lnTo>
                  <a:pt x="1065" y="685"/>
                </a:lnTo>
                <a:lnTo>
                  <a:pt x="1061" y="685"/>
                </a:lnTo>
                <a:lnTo>
                  <a:pt x="1061" y="682"/>
                </a:lnTo>
                <a:lnTo>
                  <a:pt x="1063" y="682"/>
                </a:lnTo>
                <a:lnTo>
                  <a:pt x="1063" y="682"/>
                </a:lnTo>
                <a:lnTo>
                  <a:pt x="1063" y="680"/>
                </a:lnTo>
                <a:lnTo>
                  <a:pt x="1063" y="678"/>
                </a:lnTo>
                <a:lnTo>
                  <a:pt x="1061" y="678"/>
                </a:lnTo>
                <a:lnTo>
                  <a:pt x="1058" y="678"/>
                </a:lnTo>
                <a:lnTo>
                  <a:pt x="1056" y="678"/>
                </a:lnTo>
                <a:lnTo>
                  <a:pt x="1056" y="678"/>
                </a:lnTo>
                <a:lnTo>
                  <a:pt x="1056" y="675"/>
                </a:lnTo>
                <a:lnTo>
                  <a:pt x="1056" y="675"/>
                </a:lnTo>
                <a:lnTo>
                  <a:pt x="1056" y="673"/>
                </a:lnTo>
                <a:lnTo>
                  <a:pt x="1049" y="678"/>
                </a:lnTo>
                <a:lnTo>
                  <a:pt x="1047" y="678"/>
                </a:lnTo>
                <a:lnTo>
                  <a:pt x="1044" y="678"/>
                </a:lnTo>
                <a:lnTo>
                  <a:pt x="1044" y="680"/>
                </a:lnTo>
                <a:lnTo>
                  <a:pt x="1044" y="678"/>
                </a:lnTo>
                <a:lnTo>
                  <a:pt x="1039" y="678"/>
                </a:lnTo>
                <a:lnTo>
                  <a:pt x="1042" y="678"/>
                </a:lnTo>
                <a:lnTo>
                  <a:pt x="1042" y="675"/>
                </a:lnTo>
                <a:lnTo>
                  <a:pt x="1039" y="675"/>
                </a:lnTo>
                <a:lnTo>
                  <a:pt x="1035" y="675"/>
                </a:lnTo>
                <a:lnTo>
                  <a:pt x="1032" y="675"/>
                </a:lnTo>
                <a:lnTo>
                  <a:pt x="1032" y="675"/>
                </a:lnTo>
                <a:lnTo>
                  <a:pt x="1032" y="675"/>
                </a:lnTo>
                <a:lnTo>
                  <a:pt x="1032" y="675"/>
                </a:lnTo>
                <a:lnTo>
                  <a:pt x="1030" y="673"/>
                </a:lnTo>
                <a:lnTo>
                  <a:pt x="1028" y="673"/>
                </a:lnTo>
                <a:lnTo>
                  <a:pt x="1025" y="673"/>
                </a:lnTo>
                <a:lnTo>
                  <a:pt x="1023" y="673"/>
                </a:lnTo>
                <a:lnTo>
                  <a:pt x="1021" y="671"/>
                </a:lnTo>
                <a:lnTo>
                  <a:pt x="1025" y="668"/>
                </a:lnTo>
                <a:lnTo>
                  <a:pt x="1025" y="668"/>
                </a:lnTo>
                <a:lnTo>
                  <a:pt x="1025" y="668"/>
                </a:lnTo>
                <a:lnTo>
                  <a:pt x="1021" y="668"/>
                </a:lnTo>
                <a:lnTo>
                  <a:pt x="1021" y="666"/>
                </a:lnTo>
                <a:lnTo>
                  <a:pt x="1016" y="666"/>
                </a:lnTo>
                <a:lnTo>
                  <a:pt x="1016" y="666"/>
                </a:lnTo>
                <a:lnTo>
                  <a:pt x="1013" y="663"/>
                </a:lnTo>
                <a:lnTo>
                  <a:pt x="1016" y="663"/>
                </a:lnTo>
                <a:lnTo>
                  <a:pt x="1013" y="661"/>
                </a:lnTo>
                <a:lnTo>
                  <a:pt x="1016" y="656"/>
                </a:lnTo>
                <a:lnTo>
                  <a:pt x="1013" y="656"/>
                </a:lnTo>
                <a:lnTo>
                  <a:pt x="1013" y="654"/>
                </a:lnTo>
                <a:lnTo>
                  <a:pt x="1013" y="652"/>
                </a:lnTo>
                <a:lnTo>
                  <a:pt x="1016" y="652"/>
                </a:lnTo>
                <a:lnTo>
                  <a:pt x="1016" y="649"/>
                </a:lnTo>
                <a:lnTo>
                  <a:pt x="1016" y="649"/>
                </a:lnTo>
                <a:lnTo>
                  <a:pt x="1013" y="649"/>
                </a:lnTo>
                <a:lnTo>
                  <a:pt x="1011" y="649"/>
                </a:lnTo>
                <a:lnTo>
                  <a:pt x="1009" y="649"/>
                </a:lnTo>
                <a:lnTo>
                  <a:pt x="1009" y="649"/>
                </a:lnTo>
                <a:lnTo>
                  <a:pt x="1013" y="645"/>
                </a:lnTo>
                <a:lnTo>
                  <a:pt x="1018" y="642"/>
                </a:lnTo>
                <a:lnTo>
                  <a:pt x="1021" y="640"/>
                </a:lnTo>
                <a:lnTo>
                  <a:pt x="1023" y="637"/>
                </a:lnTo>
                <a:lnTo>
                  <a:pt x="1023" y="635"/>
                </a:lnTo>
                <a:lnTo>
                  <a:pt x="1021" y="635"/>
                </a:lnTo>
                <a:lnTo>
                  <a:pt x="1018" y="635"/>
                </a:lnTo>
                <a:lnTo>
                  <a:pt x="1021" y="633"/>
                </a:lnTo>
                <a:lnTo>
                  <a:pt x="1016" y="633"/>
                </a:lnTo>
                <a:lnTo>
                  <a:pt x="1013" y="635"/>
                </a:lnTo>
                <a:lnTo>
                  <a:pt x="1011" y="635"/>
                </a:lnTo>
                <a:lnTo>
                  <a:pt x="1009" y="637"/>
                </a:lnTo>
                <a:lnTo>
                  <a:pt x="1009" y="635"/>
                </a:lnTo>
                <a:lnTo>
                  <a:pt x="1009" y="633"/>
                </a:lnTo>
                <a:lnTo>
                  <a:pt x="1006" y="633"/>
                </a:lnTo>
                <a:lnTo>
                  <a:pt x="1002" y="630"/>
                </a:lnTo>
                <a:lnTo>
                  <a:pt x="999" y="628"/>
                </a:lnTo>
                <a:lnTo>
                  <a:pt x="999" y="628"/>
                </a:lnTo>
                <a:lnTo>
                  <a:pt x="995" y="630"/>
                </a:lnTo>
                <a:lnTo>
                  <a:pt x="995" y="630"/>
                </a:lnTo>
                <a:lnTo>
                  <a:pt x="999" y="628"/>
                </a:lnTo>
                <a:lnTo>
                  <a:pt x="999" y="628"/>
                </a:lnTo>
                <a:lnTo>
                  <a:pt x="1002" y="628"/>
                </a:lnTo>
                <a:lnTo>
                  <a:pt x="1004" y="628"/>
                </a:lnTo>
                <a:lnTo>
                  <a:pt x="1006" y="626"/>
                </a:lnTo>
                <a:lnTo>
                  <a:pt x="1009" y="626"/>
                </a:lnTo>
                <a:lnTo>
                  <a:pt x="1009" y="628"/>
                </a:lnTo>
                <a:lnTo>
                  <a:pt x="1013" y="628"/>
                </a:lnTo>
                <a:lnTo>
                  <a:pt x="1016" y="630"/>
                </a:lnTo>
                <a:lnTo>
                  <a:pt x="1018" y="630"/>
                </a:lnTo>
                <a:lnTo>
                  <a:pt x="1021" y="628"/>
                </a:lnTo>
                <a:lnTo>
                  <a:pt x="1023" y="626"/>
                </a:lnTo>
                <a:lnTo>
                  <a:pt x="1025" y="626"/>
                </a:lnTo>
                <a:lnTo>
                  <a:pt x="1028" y="626"/>
                </a:lnTo>
                <a:lnTo>
                  <a:pt x="1028" y="623"/>
                </a:lnTo>
                <a:lnTo>
                  <a:pt x="1030" y="623"/>
                </a:lnTo>
                <a:lnTo>
                  <a:pt x="1035" y="621"/>
                </a:lnTo>
                <a:lnTo>
                  <a:pt x="1037" y="619"/>
                </a:lnTo>
                <a:lnTo>
                  <a:pt x="1039" y="616"/>
                </a:lnTo>
                <a:lnTo>
                  <a:pt x="1037" y="614"/>
                </a:lnTo>
                <a:lnTo>
                  <a:pt x="1037" y="611"/>
                </a:lnTo>
                <a:lnTo>
                  <a:pt x="1039" y="611"/>
                </a:lnTo>
                <a:lnTo>
                  <a:pt x="1042" y="614"/>
                </a:lnTo>
                <a:lnTo>
                  <a:pt x="1042" y="611"/>
                </a:lnTo>
                <a:lnTo>
                  <a:pt x="1042" y="611"/>
                </a:lnTo>
                <a:lnTo>
                  <a:pt x="1037" y="607"/>
                </a:lnTo>
                <a:lnTo>
                  <a:pt x="1035" y="604"/>
                </a:lnTo>
                <a:lnTo>
                  <a:pt x="1025" y="604"/>
                </a:lnTo>
                <a:lnTo>
                  <a:pt x="1023" y="604"/>
                </a:lnTo>
                <a:lnTo>
                  <a:pt x="1016" y="604"/>
                </a:lnTo>
                <a:lnTo>
                  <a:pt x="1011" y="604"/>
                </a:lnTo>
                <a:lnTo>
                  <a:pt x="1004" y="607"/>
                </a:lnTo>
                <a:lnTo>
                  <a:pt x="995" y="609"/>
                </a:lnTo>
                <a:lnTo>
                  <a:pt x="987" y="611"/>
                </a:lnTo>
                <a:lnTo>
                  <a:pt x="980" y="614"/>
                </a:lnTo>
                <a:lnTo>
                  <a:pt x="973" y="616"/>
                </a:lnTo>
                <a:lnTo>
                  <a:pt x="969" y="619"/>
                </a:lnTo>
                <a:lnTo>
                  <a:pt x="966" y="621"/>
                </a:lnTo>
                <a:lnTo>
                  <a:pt x="964" y="621"/>
                </a:lnTo>
                <a:lnTo>
                  <a:pt x="961" y="623"/>
                </a:lnTo>
                <a:lnTo>
                  <a:pt x="959" y="623"/>
                </a:lnTo>
                <a:lnTo>
                  <a:pt x="952" y="628"/>
                </a:lnTo>
                <a:lnTo>
                  <a:pt x="947" y="630"/>
                </a:lnTo>
                <a:lnTo>
                  <a:pt x="945" y="633"/>
                </a:lnTo>
                <a:lnTo>
                  <a:pt x="940" y="637"/>
                </a:lnTo>
                <a:lnTo>
                  <a:pt x="936" y="640"/>
                </a:lnTo>
                <a:lnTo>
                  <a:pt x="933" y="642"/>
                </a:lnTo>
                <a:lnTo>
                  <a:pt x="931" y="645"/>
                </a:lnTo>
                <a:lnTo>
                  <a:pt x="926" y="647"/>
                </a:lnTo>
                <a:lnTo>
                  <a:pt x="921" y="649"/>
                </a:lnTo>
                <a:lnTo>
                  <a:pt x="914" y="654"/>
                </a:lnTo>
                <a:lnTo>
                  <a:pt x="910" y="654"/>
                </a:lnTo>
                <a:lnTo>
                  <a:pt x="907" y="656"/>
                </a:lnTo>
                <a:lnTo>
                  <a:pt x="905" y="656"/>
                </a:lnTo>
                <a:lnTo>
                  <a:pt x="900" y="659"/>
                </a:lnTo>
                <a:lnTo>
                  <a:pt x="895" y="659"/>
                </a:lnTo>
                <a:lnTo>
                  <a:pt x="893" y="659"/>
                </a:lnTo>
                <a:lnTo>
                  <a:pt x="891" y="661"/>
                </a:lnTo>
                <a:lnTo>
                  <a:pt x="888" y="661"/>
                </a:lnTo>
                <a:lnTo>
                  <a:pt x="886" y="663"/>
                </a:lnTo>
                <a:lnTo>
                  <a:pt x="884" y="663"/>
                </a:lnTo>
                <a:lnTo>
                  <a:pt x="879" y="668"/>
                </a:lnTo>
                <a:lnTo>
                  <a:pt x="874" y="668"/>
                </a:lnTo>
                <a:lnTo>
                  <a:pt x="869" y="671"/>
                </a:lnTo>
                <a:lnTo>
                  <a:pt x="867" y="673"/>
                </a:lnTo>
                <a:lnTo>
                  <a:pt x="865" y="675"/>
                </a:lnTo>
                <a:lnTo>
                  <a:pt x="862" y="678"/>
                </a:lnTo>
                <a:lnTo>
                  <a:pt x="862" y="680"/>
                </a:lnTo>
                <a:lnTo>
                  <a:pt x="860" y="682"/>
                </a:lnTo>
                <a:lnTo>
                  <a:pt x="858" y="682"/>
                </a:lnTo>
                <a:lnTo>
                  <a:pt x="855" y="682"/>
                </a:lnTo>
                <a:lnTo>
                  <a:pt x="848" y="687"/>
                </a:lnTo>
                <a:lnTo>
                  <a:pt x="846" y="687"/>
                </a:lnTo>
                <a:lnTo>
                  <a:pt x="839" y="692"/>
                </a:lnTo>
                <a:lnTo>
                  <a:pt x="836" y="692"/>
                </a:lnTo>
                <a:lnTo>
                  <a:pt x="836" y="692"/>
                </a:lnTo>
                <a:lnTo>
                  <a:pt x="841" y="692"/>
                </a:lnTo>
                <a:close/>
                <a:moveTo>
                  <a:pt x="699" y="673"/>
                </a:moveTo>
                <a:lnTo>
                  <a:pt x="702" y="673"/>
                </a:lnTo>
                <a:lnTo>
                  <a:pt x="702" y="673"/>
                </a:lnTo>
                <a:lnTo>
                  <a:pt x="702" y="671"/>
                </a:lnTo>
                <a:lnTo>
                  <a:pt x="702" y="671"/>
                </a:lnTo>
                <a:lnTo>
                  <a:pt x="699" y="671"/>
                </a:lnTo>
                <a:lnTo>
                  <a:pt x="699" y="673"/>
                </a:lnTo>
                <a:lnTo>
                  <a:pt x="699" y="673"/>
                </a:lnTo>
                <a:lnTo>
                  <a:pt x="697" y="673"/>
                </a:lnTo>
                <a:lnTo>
                  <a:pt x="697" y="673"/>
                </a:lnTo>
                <a:lnTo>
                  <a:pt x="699" y="673"/>
                </a:lnTo>
                <a:lnTo>
                  <a:pt x="699" y="673"/>
                </a:lnTo>
                <a:close/>
                <a:moveTo>
                  <a:pt x="1091" y="668"/>
                </a:moveTo>
                <a:lnTo>
                  <a:pt x="1089" y="666"/>
                </a:lnTo>
                <a:lnTo>
                  <a:pt x="1087" y="668"/>
                </a:lnTo>
                <a:lnTo>
                  <a:pt x="1087" y="666"/>
                </a:lnTo>
                <a:lnTo>
                  <a:pt x="1087" y="666"/>
                </a:lnTo>
                <a:lnTo>
                  <a:pt x="1084" y="666"/>
                </a:lnTo>
                <a:lnTo>
                  <a:pt x="1084" y="666"/>
                </a:lnTo>
                <a:lnTo>
                  <a:pt x="1082" y="666"/>
                </a:lnTo>
                <a:lnTo>
                  <a:pt x="1080" y="668"/>
                </a:lnTo>
                <a:lnTo>
                  <a:pt x="1080" y="671"/>
                </a:lnTo>
                <a:lnTo>
                  <a:pt x="1075" y="673"/>
                </a:lnTo>
                <a:lnTo>
                  <a:pt x="1077" y="673"/>
                </a:lnTo>
                <a:lnTo>
                  <a:pt x="1080" y="671"/>
                </a:lnTo>
                <a:lnTo>
                  <a:pt x="1080" y="673"/>
                </a:lnTo>
                <a:lnTo>
                  <a:pt x="1075" y="675"/>
                </a:lnTo>
                <a:lnTo>
                  <a:pt x="1075" y="675"/>
                </a:lnTo>
                <a:lnTo>
                  <a:pt x="1073" y="675"/>
                </a:lnTo>
                <a:lnTo>
                  <a:pt x="1073" y="675"/>
                </a:lnTo>
                <a:lnTo>
                  <a:pt x="1070" y="675"/>
                </a:lnTo>
                <a:lnTo>
                  <a:pt x="1068" y="678"/>
                </a:lnTo>
                <a:lnTo>
                  <a:pt x="1068" y="675"/>
                </a:lnTo>
                <a:lnTo>
                  <a:pt x="1070" y="675"/>
                </a:lnTo>
                <a:lnTo>
                  <a:pt x="1070" y="675"/>
                </a:lnTo>
                <a:lnTo>
                  <a:pt x="1073" y="673"/>
                </a:lnTo>
                <a:lnTo>
                  <a:pt x="1070" y="673"/>
                </a:lnTo>
                <a:lnTo>
                  <a:pt x="1073" y="673"/>
                </a:lnTo>
                <a:lnTo>
                  <a:pt x="1075" y="673"/>
                </a:lnTo>
                <a:lnTo>
                  <a:pt x="1075" y="671"/>
                </a:lnTo>
                <a:lnTo>
                  <a:pt x="1073" y="671"/>
                </a:lnTo>
                <a:lnTo>
                  <a:pt x="1070" y="673"/>
                </a:lnTo>
                <a:lnTo>
                  <a:pt x="1070" y="673"/>
                </a:lnTo>
                <a:lnTo>
                  <a:pt x="1073" y="671"/>
                </a:lnTo>
                <a:lnTo>
                  <a:pt x="1075" y="671"/>
                </a:lnTo>
                <a:lnTo>
                  <a:pt x="1077" y="668"/>
                </a:lnTo>
                <a:lnTo>
                  <a:pt x="1080" y="668"/>
                </a:lnTo>
                <a:lnTo>
                  <a:pt x="1082" y="666"/>
                </a:lnTo>
                <a:lnTo>
                  <a:pt x="1082" y="666"/>
                </a:lnTo>
                <a:lnTo>
                  <a:pt x="1082" y="666"/>
                </a:lnTo>
                <a:lnTo>
                  <a:pt x="1084" y="663"/>
                </a:lnTo>
                <a:lnTo>
                  <a:pt x="1087" y="659"/>
                </a:lnTo>
                <a:lnTo>
                  <a:pt x="1089" y="656"/>
                </a:lnTo>
                <a:lnTo>
                  <a:pt x="1089" y="656"/>
                </a:lnTo>
                <a:lnTo>
                  <a:pt x="1089" y="652"/>
                </a:lnTo>
                <a:lnTo>
                  <a:pt x="1089" y="652"/>
                </a:lnTo>
                <a:lnTo>
                  <a:pt x="1089" y="649"/>
                </a:lnTo>
                <a:lnTo>
                  <a:pt x="1087" y="649"/>
                </a:lnTo>
                <a:lnTo>
                  <a:pt x="1087" y="652"/>
                </a:lnTo>
                <a:lnTo>
                  <a:pt x="1084" y="652"/>
                </a:lnTo>
                <a:lnTo>
                  <a:pt x="1082" y="654"/>
                </a:lnTo>
                <a:lnTo>
                  <a:pt x="1080" y="654"/>
                </a:lnTo>
                <a:lnTo>
                  <a:pt x="1077" y="656"/>
                </a:lnTo>
                <a:lnTo>
                  <a:pt x="1077" y="659"/>
                </a:lnTo>
                <a:lnTo>
                  <a:pt x="1070" y="666"/>
                </a:lnTo>
                <a:lnTo>
                  <a:pt x="1068" y="666"/>
                </a:lnTo>
                <a:lnTo>
                  <a:pt x="1065" y="668"/>
                </a:lnTo>
                <a:lnTo>
                  <a:pt x="1065" y="671"/>
                </a:lnTo>
                <a:lnTo>
                  <a:pt x="1063" y="673"/>
                </a:lnTo>
                <a:lnTo>
                  <a:pt x="1063" y="678"/>
                </a:lnTo>
                <a:lnTo>
                  <a:pt x="1063" y="678"/>
                </a:lnTo>
                <a:lnTo>
                  <a:pt x="1063" y="680"/>
                </a:lnTo>
                <a:lnTo>
                  <a:pt x="1063" y="680"/>
                </a:lnTo>
                <a:lnTo>
                  <a:pt x="1065" y="680"/>
                </a:lnTo>
                <a:lnTo>
                  <a:pt x="1065" y="680"/>
                </a:lnTo>
                <a:lnTo>
                  <a:pt x="1068" y="680"/>
                </a:lnTo>
                <a:lnTo>
                  <a:pt x="1070" y="680"/>
                </a:lnTo>
                <a:lnTo>
                  <a:pt x="1070" y="680"/>
                </a:lnTo>
                <a:lnTo>
                  <a:pt x="1073" y="680"/>
                </a:lnTo>
                <a:lnTo>
                  <a:pt x="1075" y="680"/>
                </a:lnTo>
                <a:lnTo>
                  <a:pt x="1080" y="678"/>
                </a:lnTo>
                <a:lnTo>
                  <a:pt x="1084" y="675"/>
                </a:lnTo>
                <a:lnTo>
                  <a:pt x="1084" y="675"/>
                </a:lnTo>
                <a:lnTo>
                  <a:pt x="1087" y="673"/>
                </a:lnTo>
                <a:lnTo>
                  <a:pt x="1091" y="673"/>
                </a:lnTo>
                <a:lnTo>
                  <a:pt x="1091" y="673"/>
                </a:lnTo>
                <a:lnTo>
                  <a:pt x="1089" y="671"/>
                </a:lnTo>
                <a:lnTo>
                  <a:pt x="1091" y="671"/>
                </a:lnTo>
                <a:lnTo>
                  <a:pt x="1091" y="668"/>
                </a:lnTo>
                <a:lnTo>
                  <a:pt x="1091" y="668"/>
                </a:lnTo>
                <a:lnTo>
                  <a:pt x="1091" y="668"/>
                </a:lnTo>
                <a:lnTo>
                  <a:pt x="1091" y="668"/>
                </a:lnTo>
                <a:close/>
                <a:moveTo>
                  <a:pt x="1047" y="668"/>
                </a:moveTo>
                <a:lnTo>
                  <a:pt x="1049" y="666"/>
                </a:lnTo>
                <a:lnTo>
                  <a:pt x="1051" y="666"/>
                </a:lnTo>
                <a:lnTo>
                  <a:pt x="1056" y="663"/>
                </a:lnTo>
                <a:lnTo>
                  <a:pt x="1058" y="663"/>
                </a:lnTo>
                <a:lnTo>
                  <a:pt x="1058" y="661"/>
                </a:lnTo>
                <a:lnTo>
                  <a:pt x="1058" y="661"/>
                </a:lnTo>
                <a:lnTo>
                  <a:pt x="1056" y="661"/>
                </a:lnTo>
                <a:lnTo>
                  <a:pt x="1051" y="661"/>
                </a:lnTo>
                <a:lnTo>
                  <a:pt x="1047" y="661"/>
                </a:lnTo>
                <a:lnTo>
                  <a:pt x="1047" y="661"/>
                </a:lnTo>
                <a:lnTo>
                  <a:pt x="1042" y="661"/>
                </a:lnTo>
                <a:lnTo>
                  <a:pt x="1039" y="663"/>
                </a:lnTo>
                <a:lnTo>
                  <a:pt x="1037" y="661"/>
                </a:lnTo>
                <a:lnTo>
                  <a:pt x="1037" y="661"/>
                </a:lnTo>
                <a:lnTo>
                  <a:pt x="1035" y="661"/>
                </a:lnTo>
                <a:lnTo>
                  <a:pt x="1035" y="661"/>
                </a:lnTo>
                <a:lnTo>
                  <a:pt x="1035" y="661"/>
                </a:lnTo>
                <a:lnTo>
                  <a:pt x="1032" y="659"/>
                </a:lnTo>
                <a:lnTo>
                  <a:pt x="1030" y="661"/>
                </a:lnTo>
                <a:lnTo>
                  <a:pt x="1030" y="661"/>
                </a:lnTo>
                <a:lnTo>
                  <a:pt x="1028" y="661"/>
                </a:lnTo>
                <a:lnTo>
                  <a:pt x="1028" y="661"/>
                </a:lnTo>
                <a:lnTo>
                  <a:pt x="1028" y="661"/>
                </a:lnTo>
                <a:lnTo>
                  <a:pt x="1028" y="661"/>
                </a:lnTo>
                <a:lnTo>
                  <a:pt x="1028" y="659"/>
                </a:lnTo>
                <a:lnTo>
                  <a:pt x="1028" y="659"/>
                </a:lnTo>
                <a:lnTo>
                  <a:pt x="1028" y="659"/>
                </a:lnTo>
                <a:lnTo>
                  <a:pt x="1028" y="654"/>
                </a:lnTo>
                <a:lnTo>
                  <a:pt x="1030" y="652"/>
                </a:lnTo>
                <a:lnTo>
                  <a:pt x="1030" y="652"/>
                </a:lnTo>
                <a:lnTo>
                  <a:pt x="1030" y="649"/>
                </a:lnTo>
                <a:lnTo>
                  <a:pt x="1028" y="652"/>
                </a:lnTo>
                <a:lnTo>
                  <a:pt x="1025" y="652"/>
                </a:lnTo>
                <a:lnTo>
                  <a:pt x="1023" y="654"/>
                </a:lnTo>
                <a:lnTo>
                  <a:pt x="1023" y="656"/>
                </a:lnTo>
                <a:lnTo>
                  <a:pt x="1021" y="656"/>
                </a:lnTo>
                <a:lnTo>
                  <a:pt x="1021" y="659"/>
                </a:lnTo>
                <a:lnTo>
                  <a:pt x="1023" y="659"/>
                </a:lnTo>
                <a:lnTo>
                  <a:pt x="1025" y="659"/>
                </a:lnTo>
                <a:lnTo>
                  <a:pt x="1025" y="659"/>
                </a:lnTo>
                <a:lnTo>
                  <a:pt x="1023" y="663"/>
                </a:lnTo>
                <a:lnTo>
                  <a:pt x="1025" y="663"/>
                </a:lnTo>
                <a:lnTo>
                  <a:pt x="1028" y="663"/>
                </a:lnTo>
                <a:lnTo>
                  <a:pt x="1030" y="663"/>
                </a:lnTo>
                <a:lnTo>
                  <a:pt x="1030" y="663"/>
                </a:lnTo>
                <a:lnTo>
                  <a:pt x="1030" y="663"/>
                </a:lnTo>
                <a:lnTo>
                  <a:pt x="1028" y="663"/>
                </a:lnTo>
                <a:lnTo>
                  <a:pt x="1028" y="666"/>
                </a:lnTo>
                <a:lnTo>
                  <a:pt x="1030" y="666"/>
                </a:lnTo>
                <a:lnTo>
                  <a:pt x="1030" y="666"/>
                </a:lnTo>
                <a:lnTo>
                  <a:pt x="1035" y="668"/>
                </a:lnTo>
                <a:lnTo>
                  <a:pt x="1037" y="668"/>
                </a:lnTo>
                <a:lnTo>
                  <a:pt x="1037" y="668"/>
                </a:lnTo>
                <a:lnTo>
                  <a:pt x="1035" y="666"/>
                </a:lnTo>
                <a:lnTo>
                  <a:pt x="1037" y="666"/>
                </a:lnTo>
                <a:lnTo>
                  <a:pt x="1039" y="666"/>
                </a:lnTo>
                <a:lnTo>
                  <a:pt x="1039" y="666"/>
                </a:lnTo>
                <a:lnTo>
                  <a:pt x="1042" y="663"/>
                </a:lnTo>
                <a:lnTo>
                  <a:pt x="1042" y="666"/>
                </a:lnTo>
                <a:lnTo>
                  <a:pt x="1039" y="666"/>
                </a:lnTo>
                <a:lnTo>
                  <a:pt x="1039" y="666"/>
                </a:lnTo>
                <a:lnTo>
                  <a:pt x="1039" y="668"/>
                </a:lnTo>
                <a:lnTo>
                  <a:pt x="1042" y="668"/>
                </a:lnTo>
                <a:lnTo>
                  <a:pt x="1042" y="668"/>
                </a:lnTo>
                <a:lnTo>
                  <a:pt x="1039" y="671"/>
                </a:lnTo>
                <a:lnTo>
                  <a:pt x="1039" y="671"/>
                </a:lnTo>
                <a:lnTo>
                  <a:pt x="1042" y="671"/>
                </a:lnTo>
                <a:lnTo>
                  <a:pt x="1042" y="671"/>
                </a:lnTo>
                <a:lnTo>
                  <a:pt x="1042" y="671"/>
                </a:lnTo>
                <a:lnTo>
                  <a:pt x="1042" y="673"/>
                </a:lnTo>
                <a:lnTo>
                  <a:pt x="1047" y="671"/>
                </a:lnTo>
                <a:lnTo>
                  <a:pt x="1047" y="671"/>
                </a:lnTo>
                <a:lnTo>
                  <a:pt x="1047" y="671"/>
                </a:lnTo>
                <a:lnTo>
                  <a:pt x="1047" y="671"/>
                </a:lnTo>
                <a:lnTo>
                  <a:pt x="1047" y="668"/>
                </a:lnTo>
                <a:lnTo>
                  <a:pt x="1047" y="668"/>
                </a:lnTo>
                <a:close/>
                <a:moveTo>
                  <a:pt x="1068" y="642"/>
                </a:moveTo>
                <a:lnTo>
                  <a:pt x="1070" y="642"/>
                </a:lnTo>
                <a:lnTo>
                  <a:pt x="1073" y="640"/>
                </a:lnTo>
                <a:lnTo>
                  <a:pt x="1075" y="640"/>
                </a:lnTo>
                <a:lnTo>
                  <a:pt x="1075" y="640"/>
                </a:lnTo>
                <a:lnTo>
                  <a:pt x="1077" y="637"/>
                </a:lnTo>
                <a:lnTo>
                  <a:pt x="1077" y="637"/>
                </a:lnTo>
                <a:lnTo>
                  <a:pt x="1075" y="637"/>
                </a:lnTo>
                <a:lnTo>
                  <a:pt x="1073" y="637"/>
                </a:lnTo>
                <a:lnTo>
                  <a:pt x="1070" y="640"/>
                </a:lnTo>
                <a:lnTo>
                  <a:pt x="1068" y="642"/>
                </a:lnTo>
                <a:lnTo>
                  <a:pt x="1065" y="645"/>
                </a:lnTo>
                <a:lnTo>
                  <a:pt x="1065" y="647"/>
                </a:lnTo>
                <a:lnTo>
                  <a:pt x="1068" y="647"/>
                </a:lnTo>
                <a:lnTo>
                  <a:pt x="1068" y="645"/>
                </a:lnTo>
                <a:lnTo>
                  <a:pt x="1068" y="645"/>
                </a:lnTo>
                <a:lnTo>
                  <a:pt x="1068" y="645"/>
                </a:lnTo>
                <a:lnTo>
                  <a:pt x="1065" y="645"/>
                </a:lnTo>
                <a:lnTo>
                  <a:pt x="1068" y="642"/>
                </a:lnTo>
                <a:lnTo>
                  <a:pt x="1068" y="642"/>
                </a:lnTo>
                <a:close/>
                <a:moveTo>
                  <a:pt x="1068" y="680"/>
                </a:moveTo>
                <a:lnTo>
                  <a:pt x="1068" y="680"/>
                </a:lnTo>
                <a:lnTo>
                  <a:pt x="1068" y="682"/>
                </a:lnTo>
                <a:lnTo>
                  <a:pt x="1068" y="682"/>
                </a:lnTo>
                <a:lnTo>
                  <a:pt x="1068" y="682"/>
                </a:lnTo>
                <a:lnTo>
                  <a:pt x="1070" y="680"/>
                </a:lnTo>
                <a:lnTo>
                  <a:pt x="1070" y="680"/>
                </a:lnTo>
                <a:lnTo>
                  <a:pt x="1068" y="680"/>
                </a:lnTo>
                <a:lnTo>
                  <a:pt x="1068" y="680"/>
                </a:lnTo>
                <a:close/>
                <a:moveTo>
                  <a:pt x="1025" y="633"/>
                </a:moveTo>
                <a:lnTo>
                  <a:pt x="1025" y="635"/>
                </a:lnTo>
                <a:lnTo>
                  <a:pt x="1025" y="635"/>
                </a:lnTo>
                <a:lnTo>
                  <a:pt x="1025" y="635"/>
                </a:lnTo>
                <a:lnTo>
                  <a:pt x="1025" y="635"/>
                </a:lnTo>
                <a:lnTo>
                  <a:pt x="1028" y="633"/>
                </a:lnTo>
                <a:lnTo>
                  <a:pt x="1028" y="633"/>
                </a:lnTo>
                <a:lnTo>
                  <a:pt x="1028" y="633"/>
                </a:lnTo>
                <a:lnTo>
                  <a:pt x="1028" y="633"/>
                </a:lnTo>
                <a:lnTo>
                  <a:pt x="1025" y="633"/>
                </a:lnTo>
                <a:close/>
                <a:moveTo>
                  <a:pt x="1068" y="607"/>
                </a:moveTo>
                <a:lnTo>
                  <a:pt x="1070" y="607"/>
                </a:lnTo>
                <a:lnTo>
                  <a:pt x="1075" y="607"/>
                </a:lnTo>
                <a:lnTo>
                  <a:pt x="1082" y="607"/>
                </a:lnTo>
                <a:lnTo>
                  <a:pt x="1084" y="607"/>
                </a:lnTo>
                <a:lnTo>
                  <a:pt x="1084" y="607"/>
                </a:lnTo>
                <a:lnTo>
                  <a:pt x="1084" y="604"/>
                </a:lnTo>
                <a:lnTo>
                  <a:pt x="1084" y="604"/>
                </a:lnTo>
                <a:lnTo>
                  <a:pt x="1080" y="602"/>
                </a:lnTo>
                <a:lnTo>
                  <a:pt x="1080" y="600"/>
                </a:lnTo>
                <a:lnTo>
                  <a:pt x="1073" y="597"/>
                </a:lnTo>
                <a:lnTo>
                  <a:pt x="1070" y="595"/>
                </a:lnTo>
                <a:lnTo>
                  <a:pt x="1068" y="593"/>
                </a:lnTo>
                <a:lnTo>
                  <a:pt x="1063" y="593"/>
                </a:lnTo>
                <a:lnTo>
                  <a:pt x="1056" y="590"/>
                </a:lnTo>
                <a:lnTo>
                  <a:pt x="1051" y="590"/>
                </a:lnTo>
                <a:lnTo>
                  <a:pt x="1049" y="590"/>
                </a:lnTo>
                <a:lnTo>
                  <a:pt x="1047" y="590"/>
                </a:lnTo>
                <a:lnTo>
                  <a:pt x="1044" y="590"/>
                </a:lnTo>
                <a:lnTo>
                  <a:pt x="1047" y="593"/>
                </a:lnTo>
                <a:lnTo>
                  <a:pt x="1054" y="595"/>
                </a:lnTo>
                <a:lnTo>
                  <a:pt x="1054" y="597"/>
                </a:lnTo>
                <a:lnTo>
                  <a:pt x="1056" y="597"/>
                </a:lnTo>
                <a:lnTo>
                  <a:pt x="1056" y="600"/>
                </a:lnTo>
                <a:lnTo>
                  <a:pt x="1056" y="602"/>
                </a:lnTo>
                <a:lnTo>
                  <a:pt x="1063" y="604"/>
                </a:lnTo>
                <a:lnTo>
                  <a:pt x="1068" y="607"/>
                </a:lnTo>
                <a:close/>
                <a:moveTo>
                  <a:pt x="1030" y="630"/>
                </a:moveTo>
                <a:lnTo>
                  <a:pt x="1030" y="630"/>
                </a:lnTo>
                <a:lnTo>
                  <a:pt x="1030" y="630"/>
                </a:lnTo>
                <a:lnTo>
                  <a:pt x="1028" y="630"/>
                </a:lnTo>
                <a:lnTo>
                  <a:pt x="1028" y="633"/>
                </a:lnTo>
                <a:lnTo>
                  <a:pt x="1030" y="630"/>
                </a:lnTo>
                <a:lnTo>
                  <a:pt x="1030" y="630"/>
                </a:lnTo>
                <a:close/>
                <a:moveTo>
                  <a:pt x="860" y="678"/>
                </a:moveTo>
                <a:lnTo>
                  <a:pt x="858" y="678"/>
                </a:lnTo>
                <a:lnTo>
                  <a:pt x="855" y="680"/>
                </a:lnTo>
                <a:lnTo>
                  <a:pt x="855" y="680"/>
                </a:lnTo>
                <a:lnTo>
                  <a:pt x="858" y="680"/>
                </a:lnTo>
                <a:lnTo>
                  <a:pt x="860" y="678"/>
                </a:lnTo>
                <a:close/>
                <a:moveTo>
                  <a:pt x="919" y="338"/>
                </a:moveTo>
                <a:lnTo>
                  <a:pt x="921" y="338"/>
                </a:lnTo>
                <a:lnTo>
                  <a:pt x="921" y="335"/>
                </a:lnTo>
                <a:lnTo>
                  <a:pt x="921" y="335"/>
                </a:lnTo>
                <a:lnTo>
                  <a:pt x="924" y="333"/>
                </a:lnTo>
                <a:lnTo>
                  <a:pt x="921" y="333"/>
                </a:lnTo>
                <a:lnTo>
                  <a:pt x="921" y="333"/>
                </a:lnTo>
                <a:lnTo>
                  <a:pt x="921" y="333"/>
                </a:lnTo>
                <a:lnTo>
                  <a:pt x="919" y="333"/>
                </a:lnTo>
                <a:lnTo>
                  <a:pt x="917" y="333"/>
                </a:lnTo>
                <a:lnTo>
                  <a:pt x="912" y="333"/>
                </a:lnTo>
                <a:lnTo>
                  <a:pt x="907" y="335"/>
                </a:lnTo>
                <a:lnTo>
                  <a:pt x="907" y="335"/>
                </a:lnTo>
                <a:lnTo>
                  <a:pt x="905" y="335"/>
                </a:lnTo>
                <a:lnTo>
                  <a:pt x="902" y="333"/>
                </a:lnTo>
                <a:lnTo>
                  <a:pt x="902" y="335"/>
                </a:lnTo>
                <a:lnTo>
                  <a:pt x="893" y="340"/>
                </a:lnTo>
                <a:lnTo>
                  <a:pt x="888" y="342"/>
                </a:lnTo>
                <a:lnTo>
                  <a:pt x="888" y="342"/>
                </a:lnTo>
                <a:lnTo>
                  <a:pt x="888" y="342"/>
                </a:lnTo>
                <a:lnTo>
                  <a:pt x="888" y="345"/>
                </a:lnTo>
                <a:lnTo>
                  <a:pt x="888" y="345"/>
                </a:lnTo>
                <a:lnTo>
                  <a:pt x="888" y="347"/>
                </a:lnTo>
                <a:lnTo>
                  <a:pt x="886" y="347"/>
                </a:lnTo>
                <a:lnTo>
                  <a:pt x="886" y="349"/>
                </a:lnTo>
                <a:lnTo>
                  <a:pt x="893" y="347"/>
                </a:lnTo>
                <a:lnTo>
                  <a:pt x="895" y="347"/>
                </a:lnTo>
                <a:lnTo>
                  <a:pt x="895" y="347"/>
                </a:lnTo>
                <a:lnTo>
                  <a:pt x="898" y="347"/>
                </a:lnTo>
                <a:lnTo>
                  <a:pt x="898" y="347"/>
                </a:lnTo>
                <a:lnTo>
                  <a:pt x="907" y="345"/>
                </a:lnTo>
                <a:lnTo>
                  <a:pt x="910" y="342"/>
                </a:lnTo>
                <a:lnTo>
                  <a:pt x="912" y="342"/>
                </a:lnTo>
                <a:lnTo>
                  <a:pt x="917" y="340"/>
                </a:lnTo>
                <a:lnTo>
                  <a:pt x="919" y="338"/>
                </a:lnTo>
                <a:close/>
                <a:moveTo>
                  <a:pt x="957" y="319"/>
                </a:moveTo>
                <a:lnTo>
                  <a:pt x="959" y="316"/>
                </a:lnTo>
                <a:lnTo>
                  <a:pt x="957" y="316"/>
                </a:lnTo>
                <a:lnTo>
                  <a:pt x="954" y="316"/>
                </a:lnTo>
                <a:lnTo>
                  <a:pt x="957" y="316"/>
                </a:lnTo>
                <a:lnTo>
                  <a:pt x="957" y="314"/>
                </a:lnTo>
                <a:lnTo>
                  <a:pt x="957" y="314"/>
                </a:lnTo>
                <a:lnTo>
                  <a:pt x="957" y="314"/>
                </a:lnTo>
                <a:lnTo>
                  <a:pt x="954" y="312"/>
                </a:lnTo>
                <a:lnTo>
                  <a:pt x="954" y="312"/>
                </a:lnTo>
                <a:lnTo>
                  <a:pt x="952" y="314"/>
                </a:lnTo>
                <a:lnTo>
                  <a:pt x="952" y="314"/>
                </a:lnTo>
                <a:lnTo>
                  <a:pt x="950" y="314"/>
                </a:lnTo>
                <a:lnTo>
                  <a:pt x="947" y="312"/>
                </a:lnTo>
                <a:lnTo>
                  <a:pt x="940" y="314"/>
                </a:lnTo>
                <a:lnTo>
                  <a:pt x="938" y="314"/>
                </a:lnTo>
                <a:lnTo>
                  <a:pt x="938" y="314"/>
                </a:lnTo>
                <a:lnTo>
                  <a:pt x="943" y="312"/>
                </a:lnTo>
                <a:lnTo>
                  <a:pt x="943" y="312"/>
                </a:lnTo>
                <a:lnTo>
                  <a:pt x="945" y="312"/>
                </a:lnTo>
                <a:lnTo>
                  <a:pt x="945" y="309"/>
                </a:lnTo>
                <a:lnTo>
                  <a:pt x="945" y="307"/>
                </a:lnTo>
                <a:lnTo>
                  <a:pt x="945" y="302"/>
                </a:lnTo>
                <a:lnTo>
                  <a:pt x="945" y="302"/>
                </a:lnTo>
                <a:lnTo>
                  <a:pt x="945" y="300"/>
                </a:lnTo>
                <a:lnTo>
                  <a:pt x="943" y="300"/>
                </a:lnTo>
                <a:lnTo>
                  <a:pt x="938" y="300"/>
                </a:lnTo>
                <a:lnTo>
                  <a:pt x="938" y="300"/>
                </a:lnTo>
                <a:lnTo>
                  <a:pt x="936" y="297"/>
                </a:lnTo>
                <a:lnTo>
                  <a:pt x="933" y="295"/>
                </a:lnTo>
                <a:lnTo>
                  <a:pt x="933" y="295"/>
                </a:lnTo>
                <a:lnTo>
                  <a:pt x="933" y="293"/>
                </a:lnTo>
                <a:lnTo>
                  <a:pt x="931" y="293"/>
                </a:lnTo>
                <a:lnTo>
                  <a:pt x="928" y="293"/>
                </a:lnTo>
                <a:lnTo>
                  <a:pt x="926" y="293"/>
                </a:lnTo>
                <a:lnTo>
                  <a:pt x="924" y="290"/>
                </a:lnTo>
                <a:lnTo>
                  <a:pt x="924" y="290"/>
                </a:lnTo>
                <a:lnTo>
                  <a:pt x="924" y="290"/>
                </a:lnTo>
                <a:lnTo>
                  <a:pt x="924" y="288"/>
                </a:lnTo>
                <a:lnTo>
                  <a:pt x="921" y="286"/>
                </a:lnTo>
                <a:lnTo>
                  <a:pt x="921" y="286"/>
                </a:lnTo>
                <a:lnTo>
                  <a:pt x="919" y="286"/>
                </a:lnTo>
                <a:lnTo>
                  <a:pt x="917" y="290"/>
                </a:lnTo>
                <a:lnTo>
                  <a:pt x="914" y="290"/>
                </a:lnTo>
                <a:lnTo>
                  <a:pt x="914" y="290"/>
                </a:lnTo>
                <a:lnTo>
                  <a:pt x="912" y="290"/>
                </a:lnTo>
                <a:lnTo>
                  <a:pt x="914" y="288"/>
                </a:lnTo>
                <a:lnTo>
                  <a:pt x="912" y="286"/>
                </a:lnTo>
                <a:lnTo>
                  <a:pt x="912" y="286"/>
                </a:lnTo>
                <a:lnTo>
                  <a:pt x="912" y="286"/>
                </a:lnTo>
                <a:lnTo>
                  <a:pt x="914" y="283"/>
                </a:lnTo>
                <a:lnTo>
                  <a:pt x="917" y="283"/>
                </a:lnTo>
                <a:lnTo>
                  <a:pt x="917" y="283"/>
                </a:lnTo>
                <a:lnTo>
                  <a:pt x="917" y="281"/>
                </a:lnTo>
                <a:lnTo>
                  <a:pt x="917" y="281"/>
                </a:lnTo>
                <a:lnTo>
                  <a:pt x="914" y="278"/>
                </a:lnTo>
                <a:lnTo>
                  <a:pt x="914" y="278"/>
                </a:lnTo>
                <a:lnTo>
                  <a:pt x="914" y="278"/>
                </a:lnTo>
                <a:lnTo>
                  <a:pt x="914" y="278"/>
                </a:lnTo>
                <a:lnTo>
                  <a:pt x="912" y="278"/>
                </a:lnTo>
                <a:lnTo>
                  <a:pt x="910" y="278"/>
                </a:lnTo>
                <a:lnTo>
                  <a:pt x="905" y="281"/>
                </a:lnTo>
                <a:lnTo>
                  <a:pt x="902" y="283"/>
                </a:lnTo>
                <a:lnTo>
                  <a:pt x="900" y="286"/>
                </a:lnTo>
                <a:lnTo>
                  <a:pt x="898" y="288"/>
                </a:lnTo>
                <a:lnTo>
                  <a:pt x="891" y="295"/>
                </a:lnTo>
                <a:lnTo>
                  <a:pt x="888" y="297"/>
                </a:lnTo>
                <a:lnTo>
                  <a:pt x="884" y="302"/>
                </a:lnTo>
                <a:lnTo>
                  <a:pt x="881" y="302"/>
                </a:lnTo>
                <a:lnTo>
                  <a:pt x="881" y="304"/>
                </a:lnTo>
                <a:lnTo>
                  <a:pt x="879" y="307"/>
                </a:lnTo>
                <a:lnTo>
                  <a:pt x="879" y="309"/>
                </a:lnTo>
                <a:lnTo>
                  <a:pt x="879" y="309"/>
                </a:lnTo>
                <a:lnTo>
                  <a:pt x="879" y="312"/>
                </a:lnTo>
                <a:lnTo>
                  <a:pt x="876" y="312"/>
                </a:lnTo>
                <a:lnTo>
                  <a:pt x="874" y="312"/>
                </a:lnTo>
                <a:lnTo>
                  <a:pt x="865" y="314"/>
                </a:lnTo>
                <a:lnTo>
                  <a:pt x="865" y="316"/>
                </a:lnTo>
                <a:lnTo>
                  <a:pt x="862" y="316"/>
                </a:lnTo>
                <a:lnTo>
                  <a:pt x="860" y="319"/>
                </a:lnTo>
                <a:lnTo>
                  <a:pt x="858" y="319"/>
                </a:lnTo>
                <a:lnTo>
                  <a:pt x="858" y="321"/>
                </a:lnTo>
                <a:lnTo>
                  <a:pt x="858" y="321"/>
                </a:lnTo>
                <a:lnTo>
                  <a:pt x="858" y="321"/>
                </a:lnTo>
                <a:lnTo>
                  <a:pt x="858" y="321"/>
                </a:lnTo>
                <a:lnTo>
                  <a:pt x="860" y="321"/>
                </a:lnTo>
                <a:lnTo>
                  <a:pt x="862" y="321"/>
                </a:lnTo>
                <a:lnTo>
                  <a:pt x="867" y="321"/>
                </a:lnTo>
                <a:lnTo>
                  <a:pt x="869" y="321"/>
                </a:lnTo>
                <a:lnTo>
                  <a:pt x="879" y="319"/>
                </a:lnTo>
                <a:lnTo>
                  <a:pt x="879" y="319"/>
                </a:lnTo>
                <a:lnTo>
                  <a:pt x="879" y="319"/>
                </a:lnTo>
                <a:lnTo>
                  <a:pt x="879" y="321"/>
                </a:lnTo>
                <a:lnTo>
                  <a:pt x="876" y="328"/>
                </a:lnTo>
                <a:lnTo>
                  <a:pt x="874" y="330"/>
                </a:lnTo>
                <a:lnTo>
                  <a:pt x="876" y="330"/>
                </a:lnTo>
                <a:lnTo>
                  <a:pt x="879" y="330"/>
                </a:lnTo>
                <a:lnTo>
                  <a:pt x="884" y="328"/>
                </a:lnTo>
                <a:lnTo>
                  <a:pt x="886" y="328"/>
                </a:lnTo>
                <a:lnTo>
                  <a:pt x="888" y="326"/>
                </a:lnTo>
                <a:lnTo>
                  <a:pt x="891" y="326"/>
                </a:lnTo>
                <a:lnTo>
                  <a:pt x="893" y="326"/>
                </a:lnTo>
                <a:lnTo>
                  <a:pt x="895" y="323"/>
                </a:lnTo>
                <a:lnTo>
                  <a:pt x="898" y="321"/>
                </a:lnTo>
                <a:lnTo>
                  <a:pt x="898" y="321"/>
                </a:lnTo>
                <a:lnTo>
                  <a:pt x="900" y="321"/>
                </a:lnTo>
                <a:lnTo>
                  <a:pt x="902" y="321"/>
                </a:lnTo>
                <a:lnTo>
                  <a:pt x="910" y="316"/>
                </a:lnTo>
                <a:lnTo>
                  <a:pt x="912" y="316"/>
                </a:lnTo>
                <a:lnTo>
                  <a:pt x="912" y="316"/>
                </a:lnTo>
                <a:lnTo>
                  <a:pt x="914" y="314"/>
                </a:lnTo>
                <a:lnTo>
                  <a:pt x="914" y="312"/>
                </a:lnTo>
                <a:lnTo>
                  <a:pt x="917" y="312"/>
                </a:lnTo>
                <a:lnTo>
                  <a:pt x="919" y="312"/>
                </a:lnTo>
                <a:lnTo>
                  <a:pt x="921" y="312"/>
                </a:lnTo>
                <a:lnTo>
                  <a:pt x="924" y="312"/>
                </a:lnTo>
                <a:lnTo>
                  <a:pt x="924" y="312"/>
                </a:lnTo>
                <a:lnTo>
                  <a:pt x="924" y="312"/>
                </a:lnTo>
                <a:lnTo>
                  <a:pt x="921" y="314"/>
                </a:lnTo>
                <a:lnTo>
                  <a:pt x="924" y="314"/>
                </a:lnTo>
                <a:lnTo>
                  <a:pt x="928" y="314"/>
                </a:lnTo>
                <a:lnTo>
                  <a:pt x="928" y="314"/>
                </a:lnTo>
                <a:lnTo>
                  <a:pt x="926" y="319"/>
                </a:lnTo>
                <a:lnTo>
                  <a:pt x="928" y="319"/>
                </a:lnTo>
                <a:lnTo>
                  <a:pt x="931" y="319"/>
                </a:lnTo>
                <a:lnTo>
                  <a:pt x="933" y="321"/>
                </a:lnTo>
                <a:lnTo>
                  <a:pt x="940" y="323"/>
                </a:lnTo>
                <a:lnTo>
                  <a:pt x="943" y="323"/>
                </a:lnTo>
                <a:lnTo>
                  <a:pt x="943" y="323"/>
                </a:lnTo>
                <a:lnTo>
                  <a:pt x="943" y="323"/>
                </a:lnTo>
                <a:lnTo>
                  <a:pt x="945" y="323"/>
                </a:lnTo>
                <a:lnTo>
                  <a:pt x="950" y="321"/>
                </a:lnTo>
                <a:lnTo>
                  <a:pt x="954" y="319"/>
                </a:lnTo>
                <a:lnTo>
                  <a:pt x="957" y="319"/>
                </a:lnTo>
                <a:close/>
                <a:moveTo>
                  <a:pt x="943" y="375"/>
                </a:moveTo>
                <a:lnTo>
                  <a:pt x="943" y="375"/>
                </a:lnTo>
                <a:lnTo>
                  <a:pt x="943" y="375"/>
                </a:lnTo>
                <a:lnTo>
                  <a:pt x="945" y="375"/>
                </a:lnTo>
                <a:lnTo>
                  <a:pt x="947" y="375"/>
                </a:lnTo>
                <a:lnTo>
                  <a:pt x="947" y="375"/>
                </a:lnTo>
                <a:lnTo>
                  <a:pt x="950" y="373"/>
                </a:lnTo>
                <a:lnTo>
                  <a:pt x="947" y="375"/>
                </a:lnTo>
                <a:lnTo>
                  <a:pt x="943" y="375"/>
                </a:lnTo>
                <a:close/>
                <a:moveTo>
                  <a:pt x="952" y="347"/>
                </a:moveTo>
                <a:lnTo>
                  <a:pt x="952" y="347"/>
                </a:lnTo>
                <a:lnTo>
                  <a:pt x="952" y="347"/>
                </a:lnTo>
                <a:lnTo>
                  <a:pt x="952" y="345"/>
                </a:lnTo>
                <a:lnTo>
                  <a:pt x="950" y="345"/>
                </a:lnTo>
                <a:lnTo>
                  <a:pt x="950" y="345"/>
                </a:lnTo>
                <a:lnTo>
                  <a:pt x="950" y="345"/>
                </a:lnTo>
                <a:lnTo>
                  <a:pt x="947" y="345"/>
                </a:lnTo>
                <a:lnTo>
                  <a:pt x="945" y="345"/>
                </a:lnTo>
                <a:lnTo>
                  <a:pt x="945" y="345"/>
                </a:lnTo>
                <a:lnTo>
                  <a:pt x="943" y="345"/>
                </a:lnTo>
                <a:lnTo>
                  <a:pt x="938" y="347"/>
                </a:lnTo>
                <a:lnTo>
                  <a:pt x="938" y="349"/>
                </a:lnTo>
                <a:lnTo>
                  <a:pt x="936" y="349"/>
                </a:lnTo>
                <a:lnTo>
                  <a:pt x="936" y="349"/>
                </a:lnTo>
                <a:lnTo>
                  <a:pt x="936" y="352"/>
                </a:lnTo>
                <a:lnTo>
                  <a:pt x="933" y="354"/>
                </a:lnTo>
                <a:lnTo>
                  <a:pt x="933" y="354"/>
                </a:lnTo>
                <a:lnTo>
                  <a:pt x="933" y="356"/>
                </a:lnTo>
                <a:lnTo>
                  <a:pt x="933" y="356"/>
                </a:lnTo>
                <a:lnTo>
                  <a:pt x="936" y="356"/>
                </a:lnTo>
                <a:lnTo>
                  <a:pt x="936" y="359"/>
                </a:lnTo>
                <a:lnTo>
                  <a:pt x="936" y="359"/>
                </a:lnTo>
                <a:lnTo>
                  <a:pt x="938" y="359"/>
                </a:lnTo>
                <a:lnTo>
                  <a:pt x="938" y="359"/>
                </a:lnTo>
                <a:lnTo>
                  <a:pt x="938" y="359"/>
                </a:lnTo>
                <a:lnTo>
                  <a:pt x="940" y="356"/>
                </a:lnTo>
                <a:lnTo>
                  <a:pt x="943" y="354"/>
                </a:lnTo>
                <a:lnTo>
                  <a:pt x="945" y="354"/>
                </a:lnTo>
                <a:lnTo>
                  <a:pt x="947" y="352"/>
                </a:lnTo>
                <a:lnTo>
                  <a:pt x="950" y="352"/>
                </a:lnTo>
                <a:lnTo>
                  <a:pt x="950" y="349"/>
                </a:lnTo>
                <a:lnTo>
                  <a:pt x="952" y="347"/>
                </a:lnTo>
                <a:close/>
                <a:moveTo>
                  <a:pt x="990" y="323"/>
                </a:moveTo>
                <a:lnTo>
                  <a:pt x="990" y="323"/>
                </a:lnTo>
                <a:lnTo>
                  <a:pt x="987" y="323"/>
                </a:lnTo>
                <a:lnTo>
                  <a:pt x="983" y="323"/>
                </a:lnTo>
                <a:lnTo>
                  <a:pt x="980" y="323"/>
                </a:lnTo>
                <a:lnTo>
                  <a:pt x="980" y="323"/>
                </a:lnTo>
                <a:lnTo>
                  <a:pt x="978" y="323"/>
                </a:lnTo>
                <a:lnTo>
                  <a:pt x="978" y="326"/>
                </a:lnTo>
                <a:lnTo>
                  <a:pt x="980" y="328"/>
                </a:lnTo>
                <a:lnTo>
                  <a:pt x="983" y="330"/>
                </a:lnTo>
                <a:lnTo>
                  <a:pt x="983" y="330"/>
                </a:lnTo>
                <a:lnTo>
                  <a:pt x="985" y="330"/>
                </a:lnTo>
                <a:lnTo>
                  <a:pt x="987" y="330"/>
                </a:lnTo>
                <a:lnTo>
                  <a:pt x="990" y="328"/>
                </a:lnTo>
                <a:lnTo>
                  <a:pt x="990" y="328"/>
                </a:lnTo>
                <a:lnTo>
                  <a:pt x="992" y="328"/>
                </a:lnTo>
                <a:lnTo>
                  <a:pt x="992" y="328"/>
                </a:lnTo>
                <a:lnTo>
                  <a:pt x="992" y="326"/>
                </a:lnTo>
                <a:lnTo>
                  <a:pt x="990" y="323"/>
                </a:lnTo>
                <a:lnTo>
                  <a:pt x="990" y="323"/>
                </a:lnTo>
                <a:close/>
                <a:moveTo>
                  <a:pt x="69" y="489"/>
                </a:moveTo>
                <a:lnTo>
                  <a:pt x="71" y="486"/>
                </a:lnTo>
                <a:lnTo>
                  <a:pt x="66" y="489"/>
                </a:lnTo>
                <a:lnTo>
                  <a:pt x="62" y="491"/>
                </a:lnTo>
                <a:lnTo>
                  <a:pt x="59" y="493"/>
                </a:lnTo>
                <a:lnTo>
                  <a:pt x="59" y="493"/>
                </a:lnTo>
                <a:lnTo>
                  <a:pt x="64" y="491"/>
                </a:lnTo>
                <a:lnTo>
                  <a:pt x="69" y="489"/>
                </a:lnTo>
                <a:close/>
                <a:moveTo>
                  <a:pt x="617" y="260"/>
                </a:moveTo>
                <a:lnTo>
                  <a:pt x="619" y="260"/>
                </a:lnTo>
                <a:lnTo>
                  <a:pt x="621" y="257"/>
                </a:lnTo>
                <a:lnTo>
                  <a:pt x="619" y="257"/>
                </a:lnTo>
                <a:lnTo>
                  <a:pt x="617" y="257"/>
                </a:lnTo>
                <a:lnTo>
                  <a:pt x="617" y="260"/>
                </a:lnTo>
                <a:lnTo>
                  <a:pt x="617" y="260"/>
                </a:lnTo>
                <a:lnTo>
                  <a:pt x="617" y="262"/>
                </a:lnTo>
                <a:lnTo>
                  <a:pt x="617" y="260"/>
                </a:lnTo>
                <a:close/>
                <a:moveTo>
                  <a:pt x="742" y="697"/>
                </a:moveTo>
                <a:lnTo>
                  <a:pt x="744" y="697"/>
                </a:lnTo>
                <a:lnTo>
                  <a:pt x="744" y="697"/>
                </a:lnTo>
                <a:lnTo>
                  <a:pt x="742" y="697"/>
                </a:lnTo>
                <a:lnTo>
                  <a:pt x="742" y="697"/>
                </a:lnTo>
                <a:lnTo>
                  <a:pt x="742" y="697"/>
                </a:lnTo>
                <a:lnTo>
                  <a:pt x="742" y="697"/>
                </a:lnTo>
                <a:lnTo>
                  <a:pt x="742" y="697"/>
                </a:lnTo>
                <a:lnTo>
                  <a:pt x="742" y="697"/>
                </a:lnTo>
                <a:close/>
                <a:moveTo>
                  <a:pt x="895" y="217"/>
                </a:moveTo>
                <a:lnTo>
                  <a:pt x="895" y="219"/>
                </a:lnTo>
                <a:lnTo>
                  <a:pt x="895" y="219"/>
                </a:lnTo>
                <a:lnTo>
                  <a:pt x="895" y="217"/>
                </a:lnTo>
                <a:lnTo>
                  <a:pt x="895" y="217"/>
                </a:lnTo>
                <a:lnTo>
                  <a:pt x="898" y="217"/>
                </a:lnTo>
                <a:lnTo>
                  <a:pt x="895" y="215"/>
                </a:lnTo>
                <a:lnTo>
                  <a:pt x="895" y="215"/>
                </a:lnTo>
                <a:lnTo>
                  <a:pt x="895" y="215"/>
                </a:lnTo>
                <a:lnTo>
                  <a:pt x="893" y="217"/>
                </a:lnTo>
                <a:lnTo>
                  <a:pt x="893" y="217"/>
                </a:lnTo>
                <a:lnTo>
                  <a:pt x="893" y="217"/>
                </a:lnTo>
                <a:lnTo>
                  <a:pt x="893" y="217"/>
                </a:lnTo>
                <a:lnTo>
                  <a:pt x="895" y="217"/>
                </a:lnTo>
                <a:close/>
                <a:moveTo>
                  <a:pt x="999" y="314"/>
                </a:moveTo>
                <a:lnTo>
                  <a:pt x="995" y="314"/>
                </a:lnTo>
                <a:lnTo>
                  <a:pt x="995" y="314"/>
                </a:lnTo>
                <a:lnTo>
                  <a:pt x="995" y="314"/>
                </a:lnTo>
                <a:lnTo>
                  <a:pt x="995" y="314"/>
                </a:lnTo>
                <a:lnTo>
                  <a:pt x="997" y="314"/>
                </a:lnTo>
                <a:lnTo>
                  <a:pt x="999" y="314"/>
                </a:lnTo>
                <a:lnTo>
                  <a:pt x="1002" y="314"/>
                </a:lnTo>
                <a:lnTo>
                  <a:pt x="1002" y="314"/>
                </a:lnTo>
                <a:lnTo>
                  <a:pt x="999" y="314"/>
                </a:lnTo>
                <a:lnTo>
                  <a:pt x="999" y="314"/>
                </a:lnTo>
                <a:close/>
                <a:moveTo>
                  <a:pt x="954" y="205"/>
                </a:moveTo>
                <a:lnTo>
                  <a:pt x="954" y="205"/>
                </a:lnTo>
                <a:lnTo>
                  <a:pt x="957" y="205"/>
                </a:lnTo>
                <a:lnTo>
                  <a:pt x="959" y="205"/>
                </a:lnTo>
                <a:lnTo>
                  <a:pt x="961" y="205"/>
                </a:lnTo>
                <a:lnTo>
                  <a:pt x="961" y="205"/>
                </a:lnTo>
                <a:lnTo>
                  <a:pt x="961" y="203"/>
                </a:lnTo>
                <a:lnTo>
                  <a:pt x="961" y="203"/>
                </a:lnTo>
                <a:lnTo>
                  <a:pt x="961" y="203"/>
                </a:lnTo>
                <a:lnTo>
                  <a:pt x="961" y="203"/>
                </a:lnTo>
                <a:lnTo>
                  <a:pt x="959" y="203"/>
                </a:lnTo>
                <a:lnTo>
                  <a:pt x="957" y="203"/>
                </a:lnTo>
                <a:lnTo>
                  <a:pt x="957" y="203"/>
                </a:lnTo>
                <a:lnTo>
                  <a:pt x="954" y="203"/>
                </a:lnTo>
                <a:lnTo>
                  <a:pt x="952" y="203"/>
                </a:lnTo>
                <a:lnTo>
                  <a:pt x="952" y="203"/>
                </a:lnTo>
                <a:lnTo>
                  <a:pt x="952" y="203"/>
                </a:lnTo>
                <a:lnTo>
                  <a:pt x="952" y="205"/>
                </a:lnTo>
                <a:lnTo>
                  <a:pt x="954" y="205"/>
                </a:lnTo>
                <a:close/>
                <a:moveTo>
                  <a:pt x="999" y="323"/>
                </a:moveTo>
                <a:lnTo>
                  <a:pt x="1002" y="326"/>
                </a:lnTo>
                <a:lnTo>
                  <a:pt x="1004" y="326"/>
                </a:lnTo>
                <a:lnTo>
                  <a:pt x="1004" y="326"/>
                </a:lnTo>
                <a:lnTo>
                  <a:pt x="1006" y="323"/>
                </a:lnTo>
                <a:lnTo>
                  <a:pt x="1006" y="321"/>
                </a:lnTo>
                <a:lnTo>
                  <a:pt x="1002" y="319"/>
                </a:lnTo>
                <a:lnTo>
                  <a:pt x="997" y="321"/>
                </a:lnTo>
                <a:lnTo>
                  <a:pt x="999" y="323"/>
                </a:lnTo>
                <a:close/>
                <a:moveTo>
                  <a:pt x="721" y="682"/>
                </a:moveTo>
                <a:lnTo>
                  <a:pt x="721" y="682"/>
                </a:lnTo>
                <a:lnTo>
                  <a:pt x="721" y="682"/>
                </a:lnTo>
                <a:lnTo>
                  <a:pt x="721" y="682"/>
                </a:lnTo>
                <a:lnTo>
                  <a:pt x="723" y="682"/>
                </a:lnTo>
                <a:lnTo>
                  <a:pt x="723" y="682"/>
                </a:lnTo>
                <a:lnTo>
                  <a:pt x="723" y="680"/>
                </a:lnTo>
                <a:lnTo>
                  <a:pt x="723" y="680"/>
                </a:lnTo>
                <a:lnTo>
                  <a:pt x="721" y="682"/>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182" name="Freeform 21"/>
          <p:cNvSpPr>
            <a:spLocks noEditPoints="1"/>
          </p:cNvSpPr>
          <p:nvPr/>
        </p:nvSpPr>
        <p:spPr bwMode="auto">
          <a:xfrm>
            <a:off x="736001" y="1579059"/>
            <a:ext cx="1949671" cy="1177350"/>
          </a:xfrm>
          <a:custGeom>
            <a:avLst/>
            <a:gdLst/>
            <a:ahLst/>
            <a:cxnLst>
              <a:cxn ang="0">
                <a:pos x="524" y="201"/>
              </a:cxn>
              <a:cxn ang="0">
                <a:pos x="605" y="227"/>
              </a:cxn>
              <a:cxn ang="0">
                <a:pos x="659" y="222"/>
              </a:cxn>
              <a:cxn ang="0">
                <a:pos x="643" y="291"/>
              </a:cxn>
              <a:cxn ang="0">
                <a:pos x="661" y="225"/>
              </a:cxn>
              <a:cxn ang="0">
                <a:pos x="787" y="24"/>
              </a:cxn>
              <a:cxn ang="0">
                <a:pos x="598" y="12"/>
              </a:cxn>
              <a:cxn ang="0">
                <a:pos x="446" y="88"/>
              </a:cxn>
              <a:cxn ang="0">
                <a:pos x="347" y="111"/>
              </a:cxn>
              <a:cxn ang="0">
                <a:pos x="326" y="149"/>
              </a:cxn>
              <a:cxn ang="0">
                <a:pos x="255" y="199"/>
              </a:cxn>
              <a:cxn ang="0">
                <a:pos x="298" y="232"/>
              </a:cxn>
              <a:cxn ang="0">
                <a:pos x="191" y="293"/>
              </a:cxn>
              <a:cxn ang="0">
                <a:pos x="194" y="296"/>
              </a:cxn>
              <a:cxn ang="0">
                <a:pos x="324" y="253"/>
              </a:cxn>
              <a:cxn ang="0">
                <a:pos x="475" y="187"/>
              </a:cxn>
              <a:cxn ang="0">
                <a:pos x="446" y="215"/>
              </a:cxn>
              <a:cxn ang="0">
                <a:pos x="510" y="192"/>
              </a:cxn>
              <a:cxn ang="0">
                <a:pos x="366" y="248"/>
              </a:cxn>
              <a:cxn ang="0">
                <a:pos x="482" y="210"/>
              </a:cxn>
              <a:cxn ang="0">
                <a:pos x="609" y="260"/>
              </a:cxn>
              <a:cxn ang="0">
                <a:pos x="628" y="272"/>
              </a:cxn>
              <a:cxn ang="0">
                <a:pos x="624" y="305"/>
              </a:cxn>
              <a:cxn ang="0">
                <a:pos x="361" y="251"/>
              </a:cxn>
              <a:cxn ang="0">
                <a:pos x="350" y="262"/>
              </a:cxn>
              <a:cxn ang="0">
                <a:pos x="647" y="248"/>
              </a:cxn>
              <a:cxn ang="0">
                <a:pos x="206" y="215"/>
              </a:cxn>
              <a:cxn ang="0">
                <a:pos x="1207" y="454"/>
              </a:cxn>
              <a:cxn ang="0">
                <a:pos x="184" y="303"/>
              </a:cxn>
              <a:cxn ang="0">
                <a:pos x="64" y="329"/>
              </a:cxn>
              <a:cxn ang="0">
                <a:pos x="10" y="347"/>
              </a:cxn>
              <a:cxn ang="0">
                <a:pos x="1311" y="728"/>
              </a:cxn>
              <a:cxn ang="0">
                <a:pos x="1209" y="510"/>
              </a:cxn>
              <a:cxn ang="0">
                <a:pos x="1172" y="475"/>
              </a:cxn>
              <a:cxn ang="0">
                <a:pos x="1384" y="534"/>
              </a:cxn>
              <a:cxn ang="0">
                <a:pos x="1252" y="586"/>
              </a:cxn>
              <a:cxn ang="0">
                <a:pos x="1264" y="529"/>
              </a:cxn>
              <a:cxn ang="0">
                <a:pos x="1231" y="515"/>
              </a:cxn>
              <a:cxn ang="0">
                <a:pos x="1198" y="527"/>
              </a:cxn>
              <a:cxn ang="0">
                <a:pos x="1259" y="494"/>
              </a:cxn>
              <a:cxn ang="0">
                <a:pos x="1205" y="475"/>
              </a:cxn>
              <a:cxn ang="0">
                <a:pos x="1165" y="447"/>
              </a:cxn>
              <a:cxn ang="0">
                <a:pos x="654" y="463"/>
              </a:cxn>
              <a:cxn ang="0">
                <a:pos x="619" y="470"/>
              </a:cxn>
              <a:cxn ang="0">
                <a:pos x="524" y="645"/>
              </a:cxn>
              <a:cxn ang="0">
                <a:pos x="546" y="735"/>
              </a:cxn>
              <a:cxn ang="0">
                <a:pos x="801" y="848"/>
              </a:cxn>
              <a:cxn ang="0">
                <a:pos x="891" y="884"/>
              </a:cxn>
              <a:cxn ang="0">
                <a:pos x="1002" y="836"/>
              </a:cxn>
              <a:cxn ang="0">
                <a:pos x="1046" y="825"/>
              </a:cxn>
              <a:cxn ang="0">
                <a:pos x="1124" y="834"/>
              </a:cxn>
              <a:cxn ang="0">
                <a:pos x="1198" y="914"/>
              </a:cxn>
              <a:cxn ang="0">
                <a:pos x="1221" y="777"/>
              </a:cxn>
              <a:cxn ang="0">
                <a:pos x="1313" y="714"/>
              </a:cxn>
              <a:cxn ang="0">
                <a:pos x="1323" y="669"/>
              </a:cxn>
              <a:cxn ang="0">
                <a:pos x="1339" y="631"/>
              </a:cxn>
              <a:cxn ang="0">
                <a:pos x="1351" y="657"/>
              </a:cxn>
              <a:cxn ang="0">
                <a:pos x="1396" y="598"/>
              </a:cxn>
              <a:cxn ang="0">
                <a:pos x="1481" y="541"/>
              </a:cxn>
              <a:cxn ang="0">
                <a:pos x="1540" y="506"/>
              </a:cxn>
              <a:cxn ang="0">
                <a:pos x="1517" y="529"/>
              </a:cxn>
              <a:cxn ang="0">
                <a:pos x="1405" y="598"/>
              </a:cxn>
              <a:cxn ang="0">
                <a:pos x="1188" y="933"/>
              </a:cxn>
            </a:cxnLst>
            <a:rect l="0" t="0" r="r" b="b"/>
            <a:pathLst>
              <a:path w="1550" h="936">
                <a:moveTo>
                  <a:pt x="255" y="239"/>
                </a:moveTo>
                <a:lnTo>
                  <a:pt x="265" y="234"/>
                </a:lnTo>
                <a:lnTo>
                  <a:pt x="262" y="234"/>
                </a:lnTo>
                <a:lnTo>
                  <a:pt x="258" y="234"/>
                </a:lnTo>
                <a:lnTo>
                  <a:pt x="255" y="236"/>
                </a:lnTo>
                <a:lnTo>
                  <a:pt x="255" y="236"/>
                </a:lnTo>
                <a:lnTo>
                  <a:pt x="253" y="239"/>
                </a:lnTo>
                <a:lnTo>
                  <a:pt x="255" y="239"/>
                </a:lnTo>
                <a:lnTo>
                  <a:pt x="255" y="239"/>
                </a:lnTo>
                <a:close/>
                <a:moveTo>
                  <a:pt x="664" y="444"/>
                </a:moveTo>
                <a:lnTo>
                  <a:pt x="664" y="444"/>
                </a:lnTo>
                <a:lnTo>
                  <a:pt x="664" y="444"/>
                </a:lnTo>
                <a:lnTo>
                  <a:pt x="664" y="442"/>
                </a:lnTo>
                <a:lnTo>
                  <a:pt x="664" y="442"/>
                </a:lnTo>
                <a:lnTo>
                  <a:pt x="661" y="444"/>
                </a:lnTo>
                <a:lnTo>
                  <a:pt x="659" y="444"/>
                </a:lnTo>
                <a:lnTo>
                  <a:pt x="659" y="447"/>
                </a:lnTo>
                <a:lnTo>
                  <a:pt x="659" y="447"/>
                </a:lnTo>
                <a:lnTo>
                  <a:pt x="659" y="447"/>
                </a:lnTo>
                <a:lnTo>
                  <a:pt x="659" y="447"/>
                </a:lnTo>
                <a:lnTo>
                  <a:pt x="659" y="447"/>
                </a:lnTo>
                <a:lnTo>
                  <a:pt x="659" y="449"/>
                </a:lnTo>
                <a:lnTo>
                  <a:pt x="659" y="449"/>
                </a:lnTo>
                <a:lnTo>
                  <a:pt x="659" y="449"/>
                </a:lnTo>
                <a:lnTo>
                  <a:pt x="659" y="451"/>
                </a:lnTo>
                <a:lnTo>
                  <a:pt x="659" y="451"/>
                </a:lnTo>
                <a:lnTo>
                  <a:pt x="659" y="451"/>
                </a:lnTo>
                <a:lnTo>
                  <a:pt x="659" y="451"/>
                </a:lnTo>
                <a:lnTo>
                  <a:pt x="659" y="451"/>
                </a:lnTo>
                <a:lnTo>
                  <a:pt x="661" y="451"/>
                </a:lnTo>
                <a:lnTo>
                  <a:pt x="661" y="451"/>
                </a:lnTo>
                <a:lnTo>
                  <a:pt x="661" y="451"/>
                </a:lnTo>
                <a:lnTo>
                  <a:pt x="661" y="449"/>
                </a:lnTo>
                <a:lnTo>
                  <a:pt x="659" y="451"/>
                </a:lnTo>
                <a:lnTo>
                  <a:pt x="661" y="447"/>
                </a:lnTo>
                <a:lnTo>
                  <a:pt x="661" y="447"/>
                </a:lnTo>
                <a:lnTo>
                  <a:pt x="661" y="447"/>
                </a:lnTo>
                <a:lnTo>
                  <a:pt x="659" y="447"/>
                </a:lnTo>
                <a:lnTo>
                  <a:pt x="659" y="447"/>
                </a:lnTo>
                <a:lnTo>
                  <a:pt x="664" y="444"/>
                </a:lnTo>
                <a:close/>
                <a:moveTo>
                  <a:pt x="664" y="437"/>
                </a:moveTo>
                <a:lnTo>
                  <a:pt x="664" y="437"/>
                </a:lnTo>
                <a:lnTo>
                  <a:pt x="664" y="437"/>
                </a:lnTo>
                <a:lnTo>
                  <a:pt x="664" y="437"/>
                </a:lnTo>
                <a:lnTo>
                  <a:pt x="661" y="437"/>
                </a:lnTo>
                <a:lnTo>
                  <a:pt x="661" y="437"/>
                </a:lnTo>
                <a:lnTo>
                  <a:pt x="661" y="437"/>
                </a:lnTo>
                <a:lnTo>
                  <a:pt x="661" y="440"/>
                </a:lnTo>
                <a:lnTo>
                  <a:pt x="661" y="437"/>
                </a:lnTo>
                <a:lnTo>
                  <a:pt x="664" y="437"/>
                </a:lnTo>
                <a:lnTo>
                  <a:pt x="664" y="437"/>
                </a:lnTo>
                <a:lnTo>
                  <a:pt x="664" y="437"/>
                </a:lnTo>
                <a:lnTo>
                  <a:pt x="664" y="437"/>
                </a:lnTo>
                <a:lnTo>
                  <a:pt x="664" y="437"/>
                </a:lnTo>
                <a:close/>
                <a:moveTo>
                  <a:pt x="638" y="303"/>
                </a:moveTo>
                <a:lnTo>
                  <a:pt x="638" y="303"/>
                </a:lnTo>
                <a:lnTo>
                  <a:pt x="638" y="303"/>
                </a:lnTo>
                <a:lnTo>
                  <a:pt x="638" y="303"/>
                </a:lnTo>
                <a:lnTo>
                  <a:pt x="638" y="305"/>
                </a:lnTo>
                <a:lnTo>
                  <a:pt x="640" y="305"/>
                </a:lnTo>
                <a:lnTo>
                  <a:pt x="643" y="303"/>
                </a:lnTo>
                <a:lnTo>
                  <a:pt x="645" y="300"/>
                </a:lnTo>
                <a:lnTo>
                  <a:pt x="647" y="300"/>
                </a:lnTo>
                <a:lnTo>
                  <a:pt x="650" y="298"/>
                </a:lnTo>
                <a:lnTo>
                  <a:pt x="652" y="296"/>
                </a:lnTo>
                <a:lnTo>
                  <a:pt x="652" y="296"/>
                </a:lnTo>
                <a:lnTo>
                  <a:pt x="652" y="291"/>
                </a:lnTo>
                <a:lnTo>
                  <a:pt x="652" y="291"/>
                </a:lnTo>
                <a:lnTo>
                  <a:pt x="652" y="291"/>
                </a:lnTo>
                <a:lnTo>
                  <a:pt x="645" y="293"/>
                </a:lnTo>
                <a:lnTo>
                  <a:pt x="640" y="298"/>
                </a:lnTo>
                <a:lnTo>
                  <a:pt x="635" y="298"/>
                </a:lnTo>
                <a:lnTo>
                  <a:pt x="633" y="300"/>
                </a:lnTo>
                <a:lnTo>
                  <a:pt x="633" y="303"/>
                </a:lnTo>
                <a:lnTo>
                  <a:pt x="631" y="305"/>
                </a:lnTo>
                <a:lnTo>
                  <a:pt x="631" y="305"/>
                </a:lnTo>
                <a:lnTo>
                  <a:pt x="631" y="305"/>
                </a:lnTo>
                <a:lnTo>
                  <a:pt x="633" y="303"/>
                </a:lnTo>
                <a:lnTo>
                  <a:pt x="638" y="303"/>
                </a:lnTo>
                <a:lnTo>
                  <a:pt x="638" y="303"/>
                </a:lnTo>
                <a:lnTo>
                  <a:pt x="640" y="300"/>
                </a:lnTo>
                <a:lnTo>
                  <a:pt x="638" y="303"/>
                </a:lnTo>
                <a:lnTo>
                  <a:pt x="638" y="303"/>
                </a:lnTo>
                <a:close/>
                <a:moveTo>
                  <a:pt x="524" y="196"/>
                </a:moveTo>
                <a:lnTo>
                  <a:pt x="524" y="196"/>
                </a:lnTo>
                <a:lnTo>
                  <a:pt x="524" y="196"/>
                </a:lnTo>
                <a:lnTo>
                  <a:pt x="524" y="196"/>
                </a:lnTo>
                <a:lnTo>
                  <a:pt x="524" y="199"/>
                </a:lnTo>
                <a:lnTo>
                  <a:pt x="532" y="199"/>
                </a:lnTo>
                <a:lnTo>
                  <a:pt x="529" y="199"/>
                </a:lnTo>
                <a:lnTo>
                  <a:pt x="527" y="201"/>
                </a:lnTo>
                <a:lnTo>
                  <a:pt x="527" y="201"/>
                </a:lnTo>
                <a:lnTo>
                  <a:pt x="524" y="201"/>
                </a:lnTo>
                <a:lnTo>
                  <a:pt x="524" y="201"/>
                </a:lnTo>
                <a:lnTo>
                  <a:pt x="527" y="201"/>
                </a:lnTo>
                <a:lnTo>
                  <a:pt x="527" y="203"/>
                </a:lnTo>
                <a:lnTo>
                  <a:pt x="529" y="203"/>
                </a:lnTo>
                <a:lnTo>
                  <a:pt x="532" y="203"/>
                </a:lnTo>
                <a:lnTo>
                  <a:pt x="534" y="203"/>
                </a:lnTo>
                <a:lnTo>
                  <a:pt x="536" y="201"/>
                </a:lnTo>
                <a:lnTo>
                  <a:pt x="539" y="201"/>
                </a:lnTo>
                <a:lnTo>
                  <a:pt x="541" y="199"/>
                </a:lnTo>
                <a:lnTo>
                  <a:pt x="546" y="199"/>
                </a:lnTo>
                <a:lnTo>
                  <a:pt x="546" y="199"/>
                </a:lnTo>
                <a:lnTo>
                  <a:pt x="543" y="199"/>
                </a:lnTo>
                <a:lnTo>
                  <a:pt x="541" y="201"/>
                </a:lnTo>
                <a:lnTo>
                  <a:pt x="539" y="201"/>
                </a:lnTo>
                <a:lnTo>
                  <a:pt x="536" y="203"/>
                </a:lnTo>
                <a:lnTo>
                  <a:pt x="536" y="206"/>
                </a:lnTo>
                <a:lnTo>
                  <a:pt x="536" y="206"/>
                </a:lnTo>
                <a:lnTo>
                  <a:pt x="536" y="206"/>
                </a:lnTo>
                <a:lnTo>
                  <a:pt x="536" y="206"/>
                </a:lnTo>
                <a:lnTo>
                  <a:pt x="539" y="206"/>
                </a:lnTo>
                <a:lnTo>
                  <a:pt x="541" y="208"/>
                </a:lnTo>
                <a:lnTo>
                  <a:pt x="541" y="208"/>
                </a:lnTo>
                <a:lnTo>
                  <a:pt x="541" y="208"/>
                </a:lnTo>
                <a:lnTo>
                  <a:pt x="541" y="210"/>
                </a:lnTo>
                <a:lnTo>
                  <a:pt x="541" y="210"/>
                </a:lnTo>
                <a:lnTo>
                  <a:pt x="539" y="210"/>
                </a:lnTo>
                <a:lnTo>
                  <a:pt x="541" y="210"/>
                </a:lnTo>
                <a:lnTo>
                  <a:pt x="546" y="210"/>
                </a:lnTo>
                <a:lnTo>
                  <a:pt x="550" y="210"/>
                </a:lnTo>
                <a:lnTo>
                  <a:pt x="560" y="208"/>
                </a:lnTo>
                <a:lnTo>
                  <a:pt x="565" y="208"/>
                </a:lnTo>
                <a:lnTo>
                  <a:pt x="569" y="210"/>
                </a:lnTo>
                <a:lnTo>
                  <a:pt x="576" y="210"/>
                </a:lnTo>
                <a:lnTo>
                  <a:pt x="579" y="210"/>
                </a:lnTo>
                <a:lnTo>
                  <a:pt x="579" y="210"/>
                </a:lnTo>
                <a:lnTo>
                  <a:pt x="581" y="210"/>
                </a:lnTo>
                <a:lnTo>
                  <a:pt x="581" y="208"/>
                </a:lnTo>
                <a:lnTo>
                  <a:pt x="581" y="208"/>
                </a:lnTo>
                <a:lnTo>
                  <a:pt x="583" y="208"/>
                </a:lnTo>
                <a:lnTo>
                  <a:pt x="583" y="208"/>
                </a:lnTo>
                <a:lnTo>
                  <a:pt x="583" y="208"/>
                </a:lnTo>
                <a:lnTo>
                  <a:pt x="581" y="210"/>
                </a:lnTo>
                <a:lnTo>
                  <a:pt x="581" y="210"/>
                </a:lnTo>
                <a:lnTo>
                  <a:pt x="579" y="213"/>
                </a:lnTo>
                <a:lnTo>
                  <a:pt x="579" y="213"/>
                </a:lnTo>
                <a:lnTo>
                  <a:pt x="583" y="215"/>
                </a:lnTo>
                <a:lnTo>
                  <a:pt x="586" y="215"/>
                </a:lnTo>
                <a:lnTo>
                  <a:pt x="588" y="215"/>
                </a:lnTo>
                <a:lnTo>
                  <a:pt x="593" y="215"/>
                </a:lnTo>
                <a:lnTo>
                  <a:pt x="598" y="215"/>
                </a:lnTo>
                <a:lnTo>
                  <a:pt x="600" y="213"/>
                </a:lnTo>
                <a:lnTo>
                  <a:pt x="607" y="210"/>
                </a:lnTo>
                <a:lnTo>
                  <a:pt x="609" y="210"/>
                </a:lnTo>
                <a:lnTo>
                  <a:pt x="609" y="210"/>
                </a:lnTo>
                <a:lnTo>
                  <a:pt x="609" y="210"/>
                </a:lnTo>
                <a:lnTo>
                  <a:pt x="609" y="213"/>
                </a:lnTo>
                <a:lnTo>
                  <a:pt x="612" y="213"/>
                </a:lnTo>
                <a:lnTo>
                  <a:pt x="612" y="215"/>
                </a:lnTo>
                <a:lnTo>
                  <a:pt x="609" y="213"/>
                </a:lnTo>
                <a:lnTo>
                  <a:pt x="609" y="215"/>
                </a:lnTo>
                <a:lnTo>
                  <a:pt x="607" y="215"/>
                </a:lnTo>
                <a:lnTo>
                  <a:pt x="607" y="215"/>
                </a:lnTo>
                <a:lnTo>
                  <a:pt x="605" y="218"/>
                </a:lnTo>
                <a:lnTo>
                  <a:pt x="605" y="218"/>
                </a:lnTo>
                <a:lnTo>
                  <a:pt x="602" y="218"/>
                </a:lnTo>
                <a:lnTo>
                  <a:pt x="605" y="215"/>
                </a:lnTo>
                <a:lnTo>
                  <a:pt x="607" y="213"/>
                </a:lnTo>
                <a:lnTo>
                  <a:pt x="609" y="213"/>
                </a:lnTo>
                <a:lnTo>
                  <a:pt x="607" y="210"/>
                </a:lnTo>
                <a:lnTo>
                  <a:pt x="607" y="210"/>
                </a:lnTo>
                <a:lnTo>
                  <a:pt x="607" y="210"/>
                </a:lnTo>
                <a:lnTo>
                  <a:pt x="607" y="213"/>
                </a:lnTo>
                <a:lnTo>
                  <a:pt x="605" y="213"/>
                </a:lnTo>
                <a:lnTo>
                  <a:pt x="605" y="213"/>
                </a:lnTo>
                <a:lnTo>
                  <a:pt x="605" y="213"/>
                </a:lnTo>
                <a:lnTo>
                  <a:pt x="602" y="215"/>
                </a:lnTo>
                <a:lnTo>
                  <a:pt x="602" y="215"/>
                </a:lnTo>
                <a:lnTo>
                  <a:pt x="602" y="218"/>
                </a:lnTo>
                <a:lnTo>
                  <a:pt x="598" y="218"/>
                </a:lnTo>
                <a:lnTo>
                  <a:pt x="598" y="218"/>
                </a:lnTo>
                <a:lnTo>
                  <a:pt x="595" y="220"/>
                </a:lnTo>
                <a:lnTo>
                  <a:pt x="595" y="220"/>
                </a:lnTo>
                <a:lnTo>
                  <a:pt x="595" y="220"/>
                </a:lnTo>
                <a:lnTo>
                  <a:pt x="595" y="220"/>
                </a:lnTo>
                <a:lnTo>
                  <a:pt x="595" y="222"/>
                </a:lnTo>
                <a:lnTo>
                  <a:pt x="598" y="222"/>
                </a:lnTo>
                <a:lnTo>
                  <a:pt x="602" y="225"/>
                </a:lnTo>
                <a:lnTo>
                  <a:pt x="602" y="227"/>
                </a:lnTo>
                <a:lnTo>
                  <a:pt x="605" y="227"/>
                </a:lnTo>
                <a:lnTo>
                  <a:pt x="605" y="227"/>
                </a:lnTo>
                <a:lnTo>
                  <a:pt x="605" y="227"/>
                </a:lnTo>
                <a:lnTo>
                  <a:pt x="605" y="227"/>
                </a:lnTo>
                <a:lnTo>
                  <a:pt x="605" y="227"/>
                </a:lnTo>
                <a:lnTo>
                  <a:pt x="607" y="229"/>
                </a:lnTo>
                <a:lnTo>
                  <a:pt x="607" y="229"/>
                </a:lnTo>
                <a:lnTo>
                  <a:pt x="607" y="232"/>
                </a:lnTo>
                <a:lnTo>
                  <a:pt x="607" y="232"/>
                </a:lnTo>
                <a:lnTo>
                  <a:pt x="607" y="234"/>
                </a:lnTo>
                <a:lnTo>
                  <a:pt x="607" y="234"/>
                </a:lnTo>
                <a:lnTo>
                  <a:pt x="607" y="236"/>
                </a:lnTo>
                <a:lnTo>
                  <a:pt x="607" y="236"/>
                </a:lnTo>
                <a:lnTo>
                  <a:pt x="609" y="236"/>
                </a:lnTo>
                <a:lnTo>
                  <a:pt x="609" y="236"/>
                </a:lnTo>
                <a:lnTo>
                  <a:pt x="607" y="239"/>
                </a:lnTo>
                <a:lnTo>
                  <a:pt x="607" y="239"/>
                </a:lnTo>
                <a:lnTo>
                  <a:pt x="612" y="241"/>
                </a:lnTo>
                <a:lnTo>
                  <a:pt x="614" y="244"/>
                </a:lnTo>
                <a:lnTo>
                  <a:pt x="614" y="244"/>
                </a:lnTo>
                <a:lnTo>
                  <a:pt x="617" y="246"/>
                </a:lnTo>
                <a:lnTo>
                  <a:pt x="617" y="246"/>
                </a:lnTo>
                <a:lnTo>
                  <a:pt x="619" y="244"/>
                </a:lnTo>
                <a:lnTo>
                  <a:pt x="624" y="244"/>
                </a:lnTo>
                <a:lnTo>
                  <a:pt x="626" y="244"/>
                </a:lnTo>
                <a:lnTo>
                  <a:pt x="626" y="241"/>
                </a:lnTo>
                <a:lnTo>
                  <a:pt x="628" y="241"/>
                </a:lnTo>
                <a:lnTo>
                  <a:pt x="628" y="239"/>
                </a:lnTo>
                <a:lnTo>
                  <a:pt x="628" y="239"/>
                </a:lnTo>
                <a:lnTo>
                  <a:pt x="628" y="236"/>
                </a:lnTo>
                <a:lnTo>
                  <a:pt x="626" y="236"/>
                </a:lnTo>
                <a:lnTo>
                  <a:pt x="628" y="236"/>
                </a:lnTo>
                <a:lnTo>
                  <a:pt x="628" y="236"/>
                </a:lnTo>
                <a:lnTo>
                  <a:pt x="626" y="234"/>
                </a:lnTo>
                <a:lnTo>
                  <a:pt x="626" y="234"/>
                </a:lnTo>
                <a:lnTo>
                  <a:pt x="626" y="234"/>
                </a:lnTo>
                <a:lnTo>
                  <a:pt x="626" y="234"/>
                </a:lnTo>
                <a:lnTo>
                  <a:pt x="626" y="234"/>
                </a:lnTo>
                <a:lnTo>
                  <a:pt x="624" y="232"/>
                </a:lnTo>
                <a:lnTo>
                  <a:pt x="624" y="232"/>
                </a:lnTo>
                <a:lnTo>
                  <a:pt x="621" y="232"/>
                </a:lnTo>
                <a:lnTo>
                  <a:pt x="621" y="232"/>
                </a:lnTo>
                <a:lnTo>
                  <a:pt x="624" y="232"/>
                </a:lnTo>
                <a:lnTo>
                  <a:pt x="624" y="232"/>
                </a:lnTo>
                <a:lnTo>
                  <a:pt x="626" y="232"/>
                </a:lnTo>
                <a:lnTo>
                  <a:pt x="626" y="229"/>
                </a:lnTo>
                <a:lnTo>
                  <a:pt x="626" y="229"/>
                </a:lnTo>
                <a:lnTo>
                  <a:pt x="626" y="229"/>
                </a:lnTo>
                <a:lnTo>
                  <a:pt x="631" y="232"/>
                </a:lnTo>
                <a:lnTo>
                  <a:pt x="631" y="232"/>
                </a:lnTo>
                <a:lnTo>
                  <a:pt x="631" y="232"/>
                </a:lnTo>
                <a:lnTo>
                  <a:pt x="631" y="234"/>
                </a:lnTo>
                <a:lnTo>
                  <a:pt x="631" y="234"/>
                </a:lnTo>
                <a:lnTo>
                  <a:pt x="631" y="234"/>
                </a:lnTo>
                <a:lnTo>
                  <a:pt x="631" y="234"/>
                </a:lnTo>
                <a:lnTo>
                  <a:pt x="633" y="234"/>
                </a:lnTo>
                <a:lnTo>
                  <a:pt x="633" y="234"/>
                </a:lnTo>
                <a:lnTo>
                  <a:pt x="635" y="234"/>
                </a:lnTo>
                <a:lnTo>
                  <a:pt x="635" y="232"/>
                </a:lnTo>
                <a:lnTo>
                  <a:pt x="635" y="232"/>
                </a:lnTo>
                <a:lnTo>
                  <a:pt x="635" y="232"/>
                </a:lnTo>
                <a:lnTo>
                  <a:pt x="638" y="229"/>
                </a:lnTo>
                <a:lnTo>
                  <a:pt x="638" y="229"/>
                </a:lnTo>
                <a:lnTo>
                  <a:pt x="638" y="229"/>
                </a:lnTo>
                <a:lnTo>
                  <a:pt x="638" y="232"/>
                </a:lnTo>
                <a:lnTo>
                  <a:pt x="638" y="232"/>
                </a:lnTo>
                <a:lnTo>
                  <a:pt x="640" y="232"/>
                </a:lnTo>
                <a:lnTo>
                  <a:pt x="640" y="232"/>
                </a:lnTo>
                <a:lnTo>
                  <a:pt x="635" y="234"/>
                </a:lnTo>
                <a:lnTo>
                  <a:pt x="635" y="234"/>
                </a:lnTo>
                <a:lnTo>
                  <a:pt x="633" y="236"/>
                </a:lnTo>
                <a:lnTo>
                  <a:pt x="633" y="239"/>
                </a:lnTo>
                <a:lnTo>
                  <a:pt x="631" y="241"/>
                </a:lnTo>
                <a:lnTo>
                  <a:pt x="628" y="241"/>
                </a:lnTo>
                <a:lnTo>
                  <a:pt x="628" y="241"/>
                </a:lnTo>
                <a:lnTo>
                  <a:pt x="635" y="241"/>
                </a:lnTo>
                <a:lnTo>
                  <a:pt x="635" y="241"/>
                </a:lnTo>
                <a:lnTo>
                  <a:pt x="635" y="244"/>
                </a:lnTo>
                <a:lnTo>
                  <a:pt x="635" y="244"/>
                </a:lnTo>
                <a:lnTo>
                  <a:pt x="638" y="246"/>
                </a:lnTo>
                <a:lnTo>
                  <a:pt x="638" y="246"/>
                </a:lnTo>
                <a:lnTo>
                  <a:pt x="640" y="244"/>
                </a:lnTo>
                <a:lnTo>
                  <a:pt x="640" y="244"/>
                </a:lnTo>
                <a:lnTo>
                  <a:pt x="640" y="244"/>
                </a:lnTo>
                <a:lnTo>
                  <a:pt x="643" y="239"/>
                </a:lnTo>
                <a:lnTo>
                  <a:pt x="645" y="239"/>
                </a:lnTo>
                <a:lnTo>
                  <a:pt x="645" y="236"/>
                </a:lnTo>
                <a:lnTo>
                  <a:pt x="647" y="234"/>
                </a:lnTo>
                <a:lnTo>
                  <a:pt x="647" y="232"/>
                </a:lnTo>
                <a:lnTo>
                  <a:pt x="652" y="229"/>
                </a:lnTo>
                <a:lnTo>
                  <a:pt x="652" y="227"/>
                </a:lnTo>
                <a:lnTo>
                  <a:pt x="652" y="227"/>
                </a:lnTo>
                <a:lnTo>
                  <a:pt x="654" y="227"/>
                </a:lnTo>
                <a:lnTo>
                  <a:pt x="654" y="225"/>
                </a:lnTo>
                <a:lnTo>
                  <a:pt x="654" y="225"/>
                </a:lnTo>
                <a:lnTo>
                  <a:pt x="654" y="225"/>
                </a:lnTo>
                <a:lnTo>
                  <a:pt x="657" y="222"/>
                </a:lnTo>
                <a:lnTo>
                  <a:pt x="659" y="222"/>
                </a:lnTo>
                <a:lnTo>
                  <a:pt x="659" y="222"/>
                </a:lnTo>
                <a:lnTo>
                  <a:pt x="657" y="225"/>
                </a:lnTo>
                <a:lnTo>
                  <a:pt x="654" y="225"/>
                </a:lnTo>
                <a:lnTo>
                  <a:pt x="654" y="229"/>
                </a:lnTo>
                <a:lnTo>
                  <a:pt x="650" y="234"/>
                </a:lnTo>
                <a:lnTo>
                  <a:pt x="650" y="234"/>
                </a:lnTo>
                <a:lnTo>
                  <a:pt x="650" y="234"/>
                </a:lnTo>
                <a:lnTo>
                  <a:pt x="650" y="234"/>
                </a:lnTo>
                <a:lnTo>
                  <a:pt x="650" y="236"/>
                </a:lnTo>
                <a:lnTo>
                  <a:pt x="647" y="241"/>
                </a:lnTo>
                <a:lnTo>
                  <a:pt x="647" y="241"/>
                </a:lnTo>
                <a:lnTo>
                  <a:pt x="650" y="244"/>
                </a:lnTo>
                <a:lnTo>
                  <a:pt x="652" y="244"/>
                </a:lnTo>
                <a:lnTo>
                  <a:pt x="652" y="246"/>
                </a:lnTo>
                <a:lnTo>
                  <a:pt x="652" y="246"/>
                </a:lnTo>
                <a:lnTo>
                  <a:pt x="654" y="244"/>
                </a:lnTo>
                <a:lnTo>
                  <a:pt x="657" y="241"/>
                </a:lnTo>
                <a:lnTo>
                  <a:pt x="661" y="239"/>
                </a:lnTo>
                <a:lnTo>
                  <a:pt x="661" y="239"/>
                </a:lnTo>
                <a:lnTo>
                  <a:pt x="661" y="239"/>
                </a:lnTo>
                <a:lnTo>
                  <a:pt x="661" y="239"/>
                </a:lnTo>
                <a:lnTo>
                  <a:pt x="661" y="241"/>
                </a:lnTo>
                <a:lnTo>
                  <a:pt x="654" y="244"/>
                </a:lnTo>
                <a:lnTo>
                  <a:pt x="654" y="246"/>
                </a:lnTo>
                <a:lnTo>
                  <a:pt x="652" y="248"/>
                </a:lnTo>
                <a:lnTo>
                  <a:pt x="652" y="248"/>
                </a:lnTo>
                <a:lnTo>
                  <a:pt x="652" y="251"/>
                </a:lnTo>
                <a:lnTo>
                  <a:pt x="652" y="251"/>
                </a:lnTo>
                <a:lnTo>
                  <a:pt x="652" y="253"/>
                </a:lnTo>
                <a:lnTo>
                  <a:pt x="652" y="253"/>
                </a:lnTo>
                <a:lnTo>
                  <a:pt x="652" y="253"/>
                </a:lnTo>
                <a:lnTo>
                  <a:pt x="652" y="253"/>
                </a:lnTo>
                <a:lnTo>
                  <a:pt x="654" y="251"/>
                </a:lnTo>
                <a:lnTo>
                  <a:pt x="657" y="251"/>
                </a:lnTo>
                <a:lnTo>
                  <a:pt x="659" y="253"/>
                </a:lnTo>
                <a:lnTo>
                  <a:pt x="659" y="253"/>
                </a:lnTo>
                <a:lnTo>
                  <a:pt x="654" y="253"/>
                </a:lnTo>
                <a:lnTo>
                  <a:pt x="654" y="253"/>
                </a:lnTo>
                <a:lnTo>
                  <a:pt x="654" y="253"/>
                </a:lnTo>
                <a:lnTo>
                  <a:pt x="652" y="253"/>
                </a:lnTo>
                <a:lnTo>
                  <a:pt x="654" y="255"/>
                </a:lnTo>
                <a:lnTo>
                  <a:pt x="654" y="258"/>
                </a:lnTo>
                <a:lnTo>
                  <a:pt x="654" y="258"/>
                </a:lnTo>
                <a:lnTo>
                  <a:pt x="652" y="258"/>
                </a:lnTo>
                <a:lnTo>
                  <a:pt x="650" y="255"/>
                </a:lnTo>
                <a:lnTo>
                  <a:pt x="650" y="255"/>
                </a:lnTo>
                <a:lnTo>
                  <a:pt x="650" y="255"/>
                </a:lnTo>
                <a:lnTo>
                  <a:pt x="647" y="258"/>
                </a:lnTo>
                <a:lnTo>
                  <a:pt x="647" y="258"/>
                </a:lnTo>
                <a:lnTo>
                  <a:pt x="645" y="262"/>
                </a:lnTo>
                <a:lnTo>
                  <a:pt x="643" y="265"/>
                </a:lnTo>
                <a:lnTo>
                  <a:pt x="647" y="267"/>
                </a:lnTo>
                <a:lnTo>
                  <a:pt x="650" y="267"/>
                </a:lnTo>
                <a:lnTo>
                  <a:pt x="650" y="270"/>
                </a:lnTo>
                <a:lnTo>
                  <a:pt x="647" y="270"/>
                </a:lnTo>
                <a:lnTo>
                  <a:pt x="647" y="270"/>
                </a:lnTo>
                <a:lnTo>
                  <a:pt x="647" y="272"/>
                </a:lnTo>
                <a:lnTo>
                  <a:pt x="647" y="272"/>
                </a:lnTo>
                <a:lnTo>
                  <a:pt x="647" y="274"/>
                </a:lnTo>
                <a:lnTo>
                  <a:pt x="650" y="274"/>
                </a:lnTo>
                <a:lnTo>
                  <a:pt x="647" y="277"/>
                </a:lnTo>
                <a:lnTo>
                  <a:pt x="647" y="277"/>
                </a:lnTo>
                <a:lnTo>
                  <a:pt x="647" y="277"/>
                </a:lnTo>
                <a:lnTo>
                  <a:pt x="647" y="277"/>
                </a:lnTo>
                <a:lnTo>
                  <a:pt x="647" y="279"/>
                </a:lnTo>
                <a:lnTo>
                  <a:pt x="647" y="279"/>
                </a:lnTo>
                <a:lnTo>
                  <a:pt x="647" y="279"/>
                </a:lnTo>
                <a:lnTo>
                  <a:pt x="647" y="281"/>
                </a:lnTo>
                <a:lnTo>
                  <a:pt x="647" y="281"/>
                </a:lnTo>
                <a:lnTo>
                  <a:pt x="650" y="281"/>
                </a:lnTo>
                <a:lnTo>
                  <a:pt x="650" y="284"/>
                </a:lnTo>
                <a:lnTo>
                  <a:pt x="647" y="284"/>
                </a:lnTo>
                <a:lnTo>
                  <a:pt x="647" y="284"/>
                </a:lnTo>
                <a:lnTo>
                  <a:pt x="650" y="284"/>
                </a:lnTo>
                <a:lnTo>
                  <a:pt x="652" y="286"/>
                </a:lnTo>
                <a:lnTo>
                  <a:pt x="650" y="286"/>
                </a:lnTo>
                <a:lnTo>
                  <a:pt x="647" y="286"/>
                </a:lnTo>
                <a:lnTo>
                  <a:pt x="640" y="291"/>
                </a:lnTo>
                <a:lnTo>
                  <a:pt x="638" y="293"/>
                </a:lnTo>
                <a:lnTo>
                  <a:pt x="635" y="293"/>
                </a:lnTo>
                <a:lnTo>
                  <a:pt x="633" y="293"/>
                </a:lnTo>
                <a:lnTo>
                  <a:pt x="633" y="296"/>
                </a:lnTo>
                <a:lnTo>
                  <a:pt x="631" y="298"/>
                </a:lnTo>
                <a:lnTo>
                  <a:pt x="631" y="298"/>
                </a:lnTo>
                <a:lnTo>
                  <a:pt x="633" y="298"/>
                </a:lnTo>
                <a:lnTo>
                  <a:pt x="633" y="298"/>
                </a:lnTo>
                <a:lnTo>
                  <a:pt x="638" y="296"/>
                </a:lnTo>
                <a:lnTo>
                  <a:pt x="640" y="293"/>
                </a:lnTo>
                <a:lnTo>
                  <a:pt x="640" y="293"/>
                </a:lnTo>
                <a:lnTo>
                  <a:pt x="640" y="293"/>
                </a:lnTo>
                <a:lnTo>
                  <a:pt x="643" y="293"/>
                </a:lnTo>
                <a:lnTo>
                  <a:pt x="643" y="291"/>
                </a:lnTo>
                <a:lnTo>
                  <a:pt x="643" y="291"/>
                </a:lnTo>
                <a:lnTo>
                  <a:pt x="647" y="291"/>
                </a:lnTo>
                <a:lnTo>
                  <a:pt x="652" y="288"/>
                </a:lnTo>
                <a:lnTo>
                  <a:pt x="659" y="288"/>
                </a:lnTo>
                <a:lnTo>
                  <a:pt x="657" y="288"/>
                </a:lnTo>
                <a:lnTo>
                  <a:pt x="654" y="288"/>
                </a:lnTo>
                <a:lnTo>
                  <a:pt x="654" y="291"/>
                </a:lnTo>
                <a:lnTo>
                  <a:pt x="654" y="293"/>
                </a:lnTo>
                <a:lnTo>
                  <a:pt x="654" y="293"/>
                </a:lnTo>
                <a:lnTo>
                  <a:pt x="652" y="296"/>
                </a:lnTo>
                <a:lnTo>
                  <a:pt x="650" y="298"/>
                </a:lnTo>
                <a:lnTo>
                  <a:pt x="650" y="300"/>
                </a:lnTo>
                <a:lnTo>
                  <a:pt x="647" y="303"/>
                </a:lnTo>
                <a:lnTo>
                  <a:pt x="647" y="303"/>
                </a:lnTo>
                <a:lnTo>
                  <a:pt x="647" y="303"/>
                </a:lnTo>
                <a:lnTo>
                  <a:pt x="647" y="303"/>
                </a:lnTo>
                <a:lnTo>
                  <a:pt x="643" y="305"/>
                </a:lnTo>
                <a:lnTo>
                  <a:pt x="640" y="305"/>
                </a:lnTo>
                <a:lnTo>
                  <a:pt x="640" y="305"/>
                </a:lnTo>
                <a:lnTo>
                  <a:pt x="640" y="307"/>
                </a:lnTo>
                <a:lnTo>
                  <a:pt x="638" y="310"/>
                </a:lnTo>
                <a:lnTo>
                  <a:pt x="638" y="312"/>
                </a:lnTo>
                <a:lnTo>
                  <a:pt x="640" y="312"/>
                </a:lnTo>
                <a:lnTo>
                  <a:pt x="640" y="314"/>
                </a:lnTo>
                <a:lnTo>
                  <a:pt x="643" y="312"/>
                </a:lnTo>
                <a:lnTo>
                  <a:pt x="647" y="310"/>
                </a:lnTo>
                <a:lnTo>
                  <a:pt x="652" y="307"/>
                </a:lnTo>
                <a:lnTo>
                  <a:pt x="652" y="307"/>
                </a:lnTo>
                <a:lnTo>
                  <a:pt x="654" y="305"/>
                </a:lnTo>
                <a:lnTo>
                  <a:pt x="659" y="303"/>
                </a:lnTo>
                <a:lnTo>
                  <a:pt x="659" y="303"/>
                </a:lnTo>
                <a:lnTo>
                  <a:pt x="661" y="300"/>
                </a:lnTo>
                <a:lnTo>
                  <a:pt x="661" y="298"/>
                </a:lnTo>
                <a:lnTo>
                  <a:pt x="664" y="298"/>
                </a:lnTo>
                <a:lnTo>
                  <a:pt x="664" y="296"/>
                </a:lnTo>
                <a:lnTo>
                  <a:pt x="666" y="296"/>
                </a:lnTo>
                <a:lnTo>
                  <a:pt x="666" y="293"/>
                </a:lnTo>
                <a:lnTo>
                  <a:pt x="669" y="293"/>
                </a:lnTo>
                <a:lnTo>
                  <a:pt x="671" y="291"/>
                </a:lnTo>
                <a:lnTo>
                  <a:pt x="671" y="291"/>
                </a:lnTo>
                <a:lnTo>
                  <a:pt x="673" y="288"/>
                </a:lnTo>
                <a:lnTo>
                  <a:pt x="673" y="288"/>
                </a:lnTo>
                <a:lnTo>
                  <a:pt x="673" y="286"/>
                </a:lnTo>
                <a:lnTo>
                  <a:pt x="671" y="288"/>
                </a:lnTo>
                <a:lnTo>
                  <a:pt x="669" y="286"/>
                </a:lnTo>
                <a:lnTo>
                  <a:pt x="669" y="284"/>
                </a:lnTo>
                <a:lnTo>
                  <a:pt x="669" y="284"/>
                </a:lnTo>
                <a:lnTo>
                  <a:pt x="669" y="281"/>
                </a:lnTo>
                <a:lnTo>
                  <a:pt x="666" y="281"/>
                </a:lnTo>
                <a:lnTo>
                  <a:pt x="664" y="281"/>
                </a:lnTo>
                <a:lnTo>
                  <a:pt x="664" y="279"/>
                </a:lnTo>
                <a:lnTo>
                  <a:pt x="661" y="279"/>
                </a:lnTo>
                <a:lnTo>
                  <a:pt x="661" y="279"/>
                </a:lnTo>
                <a:lnTo>
                  <a:pt x="659" y="277"/>
                </a:lnTo>
                <a:lnTo>
                  <a:pt x="659" y="277"/>
                </a:lnTo>
                <a:lnTo>
                  <a:pt x="657" y="277"/>
                </a:lnTo>
                <a:lnTo>
                  <a:pt x="657" y="277"/>
                </a:lnTo>
                <a:lnTo>
                  <a:pt x="657" y="274"/>
                </a:lnTo>
                <a:lnTo>
                  <a:pt x="659" y="274"/>
                </a:lnTo>
                <a:lnTo>
                  <a:pt x="659" y="272"/>
                </a:lnTo>
                <a:lnTo>
                  <a:pt x="657" y="272"/>
                </a:lnTo>
                <a:lnTo>
                  <a:pt x="659" y="270"/>
                </a:lnTo>
                <a:lnTo>
                  <a:pt x="661" y="270"/>
                </a:lnTo>
                <a:lnTo>
                  <a:pt x="659" y="267"/>
                </a:lnTo>
                <a:lnTo>
                  <a:pt x="657" y="267"/>
                </a:lnTo>
                <a:lnTo>
                  <a:pt x="659" y="267"/>
                </a:lnTo>
                <a:lnTo>
                  <a:pt x="661" y="265"/>
                </a:lnTo>
                <a:lnTo>
                  <a:pt x="661" y="265"/>
                </a:lnTo>
                <a:lnTo>
                  <a:pt x="661" y="260"/>
                </a:lnTo>
                <a:lnTo>
                  <a:pt x="661" y="260"/>
                </a:lnTo>
                <a:lnTo>
                  <a:pt x="664" y="258"/>
                </a:lnTo>
                <a:lnTo>
                  <a:pt x="664" y="253"/>
                </a:lnTo>
                <a:lnTo>
                  <a:pt x="664" y="253"/>
                </a:lnTo>
                <a:lnTo>
                  <a:pt x="664" y="251"/>
                </a:lnTo>
                <a:lnTo>
                  <a:pt x="664" y="248"/>
                </a:lnTo>
                <a:lnTo>
                  <a:pt x="666" y="246"/>
                </a:lnTo>
                <a:lnTo>
                  <a:pt x="666" y="244"/>
                </a:lnTo>
                <a:lnTo>
                  <a:pt x="666" y="241"/>
                </a:lnTo>
                <a:lnTo>
                  <a:pt x="666" y="239"/>
                </a:lnTo>
                <a:lnTo>
                  <a:pt x="666" y="239"/>
                </a:lnTo>
                <a:lnTo>
                  <a:pt x="666" y="236"/>
                </a:lnTo>
                <a:lnTo>
                  <a:pt x="666" y="234"/>
                </a:lnTo>
                <a:lnTo>
                  <a:pt x="664" y="234"/>
                </a:lnTo>
                <a:lnTo>
                  <a:pt x="664" y="234"/>
                </a:lnTo>
                <a:lnTo>
                  <a:pt x="664" y="232"/>
                </a:lnTo>
                <a:lnTo>
                  <a:pt x="664" y="232"/>
                </a:lnTo>
                <a:lnTo>
                  <a:pt x="664" y="232"/>
                </a:lnTo>
                <a:lnTo>
                  <a:pt x="664" y="229"/>
                </a:lnTo>
                <a:lnTo>
                  <a:pt x="664" y="229"/>
                </a:lnTo>
                <a:lnTo>
                  <a:pt x="666" y="229"/>
                </a:lnTo>
                <a:lnTo>
                  <a:pt x="664" y="227"/>
                </a:lnTo>
                <a:lnTo>
                  <a:pt x="664" y="227"/>
                </a:lnTo>
                <a:lnTo>
                  <a:pt x="664" y="225"/>
                </a:lnTo>
                <a:lnTo>
                  <a:pt x="661" y="225"/>
                </a:lnTo>
                <a:lnTo>
                  <a:pt x="661" y="225"/>
                </a:lnTo>
                <a:lnTo>
                  <a:pt x="664" y="222"/>
                </a:lnTo>
                <a:lnTo>
                  <a:pt x="664" y="220"/>
                </a:lnTo>
                <a:lnTo>
                  <a:pt x="666" y="220"/>
                </a:lnTo>
                <a:lnTo>
                  <a:pt x="666" y="220"/>
                </a:lnTo>
                <a:lnTo>
                  <a:pt x="666" y="218"/>
                </a:lnTo>
                <a:lnTo>
                  <a:pt x="664" y="215"/>
                </a:lnTo>
                <a:lnTo>
                  <a:pt x="664" y="215"/>
                </a:lnTo>
                <a:lnTo>
                  <a:pt x="659" y="215"/>
                </a:lnTo>
                <a:lnTo>
                  <a:pt x="654" y="218"/>
                </a:lnTo>
                <a:lnTo>
                  <a:pt x="652" y="218"/>
                </a:lnTo>
                <a:lnTo>
                  <a:pt x="647" y="218"/>
                </a:lnTo>
                <a:lnTo>
                  <a:pt x="647" y="220"/>
                </a:lnTo>
                <a:lnTo>
                  <a:pt x="645" y="220"/>
                </a:lnTo>
                <a:lnTo>
                  <a:pt x="645" y="222"/>
                </a:lnTo>
                <a:lnTo>
                  <a:pt x="643" y="222"/>
                </a:lnTo>
                <a:lnTo>
                  <a:pt x="638" y="225"/>
                </a:lnTo>
                <a:lnTo>
                  <a:pt x="635" y="227"/>
                </a:lnTo>
                <a:lnTo>
                  <a:pt x="631" y="227"/>
                </a:lnTo>
                <a:lnTo>
                  <a:pt x="628" y="227"/>
                </a:lnTo>
                <a:lnTo>
                  <a:pt x="624" y="229"/>
                </a:lnTo>
                <a:lnTo>
                  <a:pt x="621" y="229"/>
                </a:lnTo>
                <a:lnTo>
                  <a:pt x="617" y="232"/>
                </a:lnTo>
                <a:lnTo>
                  <a:pt x="614" y="232"/>
                </a:lnTo>
                <a:lnTo>
                  <a:pt x="617" y="229"/>
                </a:lnTo>
                <a:lnTo>
                  <a:pt x="619" y="227"/>
                </a:lnTo>
                <a:lnTo>
                  <a:pt x="621" y="225"/>
                </a:lnTo>
                <a:lnTo>
                  <a:pt x="621" y="225"/>
                </a:lnTo>
                <a:lnTo>
                  <a:pt x="619" y="222"/>
                </a:lnTo>
                <a:lnTo>
                  <a:pt x="619" y="222"/>
                </a:lnTo>
                <a:lnTo>
                  <a:pt x="619" y="220"/>
                </a:lnTo>
                <a:lnTo>
                  <a:pt x="619" y="218"/>
                </a:lnTo>
                <a:lnTo>
                  <a:pt x="617" y="218"/>
                </a:lnTo>
                <a:lnTo>
                  <a:pt x="617" y="215"/>
                </a:lnTo>
                <a:lnTo>
                  <a:pt x="619" y="213"/>
                </a:lnTo>
                <a:lnTo>
                  <a:pt x="617" y="213"/>
                </a:lnTo>
                <a:lnTo>
                  <a:pt x="614" y="210"/>
                </a:lnTo>
                <a:lnTo>
                  <a:pt x="614" y="208"/>
                </a:lnTo>
                <a:lnTo>
                  <a:pt x="617" y="208"/>
                </a:lnTo>
                <a:lnTo>
                  <a:pt x="621" y="206"/>
                </a:lnTo>
                <a:lnTo>
                  <a:pt x="621" y="203"/>
                </a:lnTo>
                <a:lnTo>
                  <a:pt x="619" y="203"/>
                </a:lnTo>
                <a:lnTo>
                  <a:pt x="617" y="203"/>
                </a:lnTo>
                <a:lnTo>
                  <a:pt x="612" y="203"/>
                </a:lnTo>
                <a:lnTo>
                  <a:pt x="609" y="206"/>
                </a:lnTo>
                <a:lnTo>
                  <a:pt x="605" y="208"/>
                </a:lnTo>
                <a:lnTo>
                  <a:pt x="602" y="206"/>
                </a:lnTo>
                <a:lnTo>
                  <a:pt x="600" y="206"/>
                </a:lnTo>
                <a:lnTo>
                  <a:pt x="598" y="206"/>
                </a:lnTo>
                <a:lnTo>
                  <a:pt x="595" y="206"/>
                </a:lnTo>
                <a:lnTo>
                  <a:pt x="593" y="206"/>
                </a:lnTo>
                <a:lnTo>
                  <a:pt x="598" y="199"/>
                </a:lnTo>
                <a:lnTo>
                  <a:pt x="605" y="194"/>
                </a:lnTo>
                <a:lnTo>
                  <a:pt x="612" y="189"/>
                </a:lnTo>
                <a:lnTo>
                  <a:pt x="619" y="182"/>
                </a:lnTo>
                <a:lnTo>
                  <a:pt x="624" y="177"/>
                </a:lnTo>
                <a:lnTo>
                  <a:pt x="631" y="170"/>
                </a:lnTo>
                <a:lnTo>
                  <a:pt x="638" y="166"/>
                </a:lnTo>
                <a:lnTo>
                  <a:pt x="643" y="161"/>
                </a:lnTo>
                <a:lnTo>
                  <a:pt x="650" y="154"/>
                </a:lnTo>
                <a:lnTo>
                  <a:pt x="657" y="149"/>
                </a:lnTo>
                <a:lnTo>
                  <a:pt x="664" y="144"/>
                </a:lnTo>
                <a:lnTo>
                  <a:pt x="669" y="137"/>
                </a:lnTo>
                <a:lnTo>
                  <a:pt x="676" y="133"/>
                </a:lnTo>
                <a:lnTo>
                  <a:pt x="683" y="128"/>
                </a:lnTo>
                <a:lnTo>
                  <a:pt x="690" y="121"/>
                </a:lnTo>
                <a:lnTo>
                  <a:pt x="695" y="116"/>
                </a:lnTo>
                <a:lnTo>
                  <a:pt x="702" y="111"/>
                </a:lnTo>
                <a:lnTo>
                  <a:pt x="709" y="107"/>
                </a:lnTo>
                <a:lnTo>
                  <a:pt x="716" y="99"/>
                </a:lnTo>
                <a:lnTo>
                  <a:pt x="723" y="95"/>
                </a:lnTo>
                <a:lnTo>
                  <a:pt x="730" y="90"/>
                </a:lnTo>
                <a:lnTo>
                  <a:pt x="735" y="85"/>
                </a:lnTo>
                <a:lnTo>
                  <a:pt x="742" y="78"/>
                </a:lnTo>
                <a:lnTo>
                  <a:pt x="749" y="73"/>
                </a:lnTo>
                <a:lnTo>
                  <a:pt x="756" y="69"/>
                </a:lnTo>
                <a:lnTo>
                  <a:pt x="763" y="64"/>
                </a:lnTo>
                <a:lnTo>
                  <a:pt x="770" y="57"/>
                </a:lnTo>
                <a:lnTo>
                  <a:pt x="777" y="52"/>
                </a:lnTo>
                <a:lnTo>
                  <a:pt x="784" y="48"/>
                </a:lnTo>
                <a:lnTo>
                  <a:pt x="791" y="43"/>
                </a:lnTo>
                <a:lnTo>
                  <a:pt x="798" y="36"/>
                </a:lnTo>
                <a:lnTo>
                  <a:pt x="803" y="31"/>
                </a:lnTo>
                <a:lnTo>
                  <a:pt x="803" y="31"/>
                </a:lnTo>
                <a:lnTo>
                  <a:pt x="801" y="31"/>
                </a:lnTo>
                <a:lnTo>
                  <a:pt x="801" y="31"/>
                </a:lnTo>
                <a:lnTo>
                  <a:pt x="798" y="31"/>
                </a:lnTo>
                <a:lnTo>
                  <a:pt x="798" y="31"/>
                </a:lnTo>
                <a:lnTo>
                  <a:pt x="798" y="29"/>
                </a:lnTo>
                <a:lnTo>
                  <a:pt x="791" y="29"/>
                </a:lnTo>
                <a:lnTo>
                  <a:pt x="791" y="26"/>
                </a:lnTo>
                <a:lnTo>
                  <a:pt x="791" y="24"/>
                </a:lnTo>
                <a:lnTo>
                  <a:pt x="787" y="24"/>
                </a:lnTo>
                <a:lnTo>
                  <a:pt x="784" y="24"/>
                </a:lnTo>
                <a:lnTo>
                  <a:pt x="784" y="24"/>
                </a:lnTo>
                <a:lnTo>
                  <a:pt x="782" y="24"/>
                </a:lnTo>
                <a:lnTo>
                  <a:pt x="780" y="24"/>
                </a:lnTo>
                <a:lnTo>
                  <a:pt x="772" y="24"/>
                </a:lnTo>
                <a:lnTo>
                  <a:pt x="768" y="24"/>
                </a:lnTo>
                <a:lnTo>
                  <a:pt x="763" y="26"/>
                </a:lnTo>
                <a:lnTo>
                  <a:pt x="756" y="26"/>
                </a:lnTo>
                <a:lnTo>
                  <a:pt x="756" y="24"/>
                </a:lnTo>
                <a:lnTo>
                  <a:pt x="754" y="24"/>
                </a:lnTo>
                <a:lnTo>
                  <a:pt x="751" y="22"/>
                </a:lnTo>
                <a:lnTo>
                  <a:pt x="749" y="24"/>
                </a:lnTo>
                <a:lnTo>
                  <a:pt x="746" y="22"/>
                </a:lnTo>
                <a:lnTo>
                  <a:pt x="739" y="22"/>
                </a:lnTo>
                <a:lnTo>
                  <a:pt x="735" y="22"/>
                </a:lnTo>
                <a:lnTo>
                  <a:pt x="728" y="22"/>
                </a:lnTo>
                <a:lnTo>
                  <a:pt x="728" y="22"/>
                </a:lnTo>
                <a:lnTo>
                  <a:pt x="728" y="19"/>
                </a:lnTo>
                <a:lnTo>
                  <a:pt x="728" y="19"/>
                </a:lnTo>
                <a:lnTo>
                  <a:pt x="725" y="19"/>
                </a:lnTo>
                <a:lnTo>
                  <a:pt x="725" y="19"/>
                </a:lnTo>
                <a:lnTo>
                  <a:pt x="723" y="19"/>
                </a:lnTo>
                <a:lnTo>
                  <a:pt x="720" y="19"/>
                </a:lnTo>
                <a:lnTo>
                  <a:pt x="720" y="19"/>
                </a:lnTo>
                <a:lnTo>
                  <a:pt x="718" y="19"/>
                </a:lnTo>
                <a:lnTo>
                  <a:pt x="716" y="17"/>
                </a:lnTo>
                <a:lnTo>
                  <a:pt x="713" y="17"/>
                </a:lnTo>
                <a:lnTo>
                  <a:pt x="711" y="17"/>
                </a:lnTo>
                <a:lnTo>
                  <a:pt x="706" y="17"/>
                </a:lnTo>
                <a:lnTo>
                  <a:pt x="702" y="17"/>
                </a:lnTo>
                <a:lnTo>
                  <a:pt x="699" y="17"/>
                </a:lnTo>
                <a:lnTo>
                  <a:pt x="699" y="17"/>
                </a:lnTo>
                <a:lnTo>
                  <a:pt x="697" y="17"/>
                </a:lnTo>
                <a:lnTo>
                  <a:pt x="697" y="17"/>
                </a:lnTo>
                <a:lnTo>
                  <a:pt x="692" y="17"/>
                </a:lnTo>
                <a:lnTo>
                  <a:pt x="690" y="17"/>
                </a:lnTo>
                <a:lnTo>
                  <a:pt x="687" y="19"/>
                </a:lnTo>
                <a:lnTo>
                  <a:pt x="678" y="17"/>
                </a:lnTo>
                <a:lnTo>
                  <a:pt x="680" y="17"/>
                </a:lnTo>
                <a:lnTo>
                  <a:pt x="683" y="17"/>
                </a:lnTo>
                <a:lnTo>
                  <a:pt x="683" y="17"/>
                </a:lnTo>
                <a:lnTo>
                  <a:pt x="678" y="17"/>
                </a:lnTo>
                <a:lnTo>
                  <a:pt x="676" y="14"/>
                </a:lnTo>
                <a:lnTo>
                  <a:pt x="678" y="14"/>
                </a:lnTo>
                <a:lnTo>
                  <a:pt x="676" y="14"/>
                </a:lnTo>
                <a:lnTo>
                  <a:pt x="676" y="14"/>
                </a:lnTo>
                <a:lnTo>
                  <a:pt x="678" y="12"/>
                </a:lnTo>
                <a:lnTo>
                  <a:pt x="683" y="12"/>
                </a:lnTo>
                <a:lnTo>
                  <a:pt x="683" y="10"/>
                </a:lnTo>
                <a:lnTo>
                  <a:pt x="683" y="10"/>
                </a:lnTo>
                <a:lnTo>
                  <a:pt x="680" y="10"/>
                </a:lnTo>
                <a:lnTo>
                  <a:pt x="678" y="10"/>
                </a:lnTo>
                <a:lnTo>
                  <a:pt x="673" y="10"/>
                </a:lnTo>
                <a:lnTo>
                  <a:pt x="669" y="10"/>
                </a:lnTo>
                <a:lnTo>
                  <a:pt x="666" y="10"/>
                </a:lnTo>
                <a:lnTo>
                  <a:pt x="664" y="10"/>
                </a:lnTo>
                <a:lnTo>
                  <a:pt x="657" y="12"/>
                </a:lnTo>
                <a:lnTo>
                  <a:pt x="654" y="10"/>
                </a:lnTo>
                <a:lnTo>
                  <a:pt x="652" y="10"/>
                </a:lnTo>
                <a:lnTo>
                  <a:pt x="652" y="10"/>
                </a:lnTo>
                <a:lnTo>
                  <a:pt x="654" y="10"/>
                </a:lnTo>
                <a:lnTo>
                  <a:pt x="657" y="7"/>
                </a:lnTo>
                <a:lnTo>
                  <a:pt x="654" y="7"/>
                </a:lnTo>
                <a:lnTo>
                  <a:pt x="654" y="7"/>
                </a:lnTo>
                <a:lnTo>
                  <a:pt x="652" y="7"/>
                </a:lnTo>
                <a:lnTo>
                  <a:pt x="652" y="7"/>
                </a:lnTo>
                <a:lnTo>
                  <a:pt x="647" y="7"/>
                </a:lnTo>
                <a:lnTo>
                  <a:pt x="640" y="10"/>
                </a:lnTo>
                <a:lnTo>
                  <a:pt x="638" y="10"/>
                </a:lnTo>
                <a:lnTo>
                  <a:pt x="635" y="12"/>
                </a:lnTo>
                <a:lnTo>
                  <a:pt x="635" y="10"/>
                </a:lnTo>
                <a:lnTo>
                  <a:pt x="635" y="10"/>
                </a:lnTo>
                <a:lnTo>
                  <a:pt x="635" y="10"/>
                </a:lnTo>
                <a:lnTo>
                  <a:pt x="640" y="7"/>
                </a:lnTo>
                <a:lnTo>
                  <a:pt x="645" y="7"/>
                </a:lnTo>
                <a:lnTo>
                  <a:pt x="647" y="5"/>
                </a:lnTo>
                <a:lnTo>
                  <a:pt x="647" y="5"/>
                </a:lnTo>
                <a:lnTo>
                  <a:pt x="647" y="5"/>
                </a:lnTo>
                <a:lnTo>
                  <a:pt x="640" y="3"/>
                </a:lnTo>
                <a:lnTo>
                  <a:pt x="640" y="3"/>
                </a:lnTo>
                <a:lnTo>
                  <a:pt x="643" y="3"/>
                </a:lnTo>
                <a:lnTo>
                  <a:pt x="645" y="0"/>
                </a:lnTo>
                <a:lnTo>
                  <a:pt x="643" y="0"/>
                </a:lnTo>
                <a:lnTo>
                  <a:pt x="638" y="3"/>
                </a:lnTo>
                <a:lnTo>
                  <a:pt x="633" y="5"/>
                </a:lnTo>
                <a:lnTo>
                  <a:pt x="626" y="7"/>
                </a:lnTo>
                <a:lnTo>
                  <a:pt x="621" y="7"/>
                </a:lnTo>
                <a:lnTo>
                  <a:pt x="617" y="10"/>
                </a:lnTo>
                <a:lnTo>
                  <a:pt x="609" y="10"/>
                </a:lnTo>
                <a:lnTo>
                  <a:pt x="607" y="10"/>
                </a:lnTo>
                <a:lnTo>
                  <a:pt x="602" y="10"/>
                </a:lnTo>
                <a:lnTo>
                  <a:pt x="600" y="12"/>
                </a:lnTo>
                <a:lnTo>
                  <a:pt x="598" y="12"/>
                </a:lnTo>
                <a:lnTo>
                  <a:pt x="593" y="12"/>
                </a:lnTo>
                <a:lnTo>
                  <a:pt x="591" y="12"/>
                </a:lnTo>
                <a:lnTo>
                  <a:pt x="588" y="12"/>
                </a:lnTo>
                <a:lnTo>
                  <a:pt x="588" y="12"/>
                </a:lnTo>
                <a:lnTo>
                  <a:pt x="588" y="12"/>
                </a:lnTo>
                <a:lnTo>
                  <a:pt x="591" y="12"/>
                </a:lnTo>
                <a:lnTo>
                  <a:pt x="593" y="12"/>
                </a:lnTo>
                <a:lnTo>
                  <a:pt x="593" y="10"/>
                </a:lnTo>
                <a:lnTo>
                  <a:pt x="593" y="10"/>
                </a:lnTo>
                <a:lnTo>
                  <a:pt x="591" y="10"/>
                </a:lnTo>
                <a:lnTo>
                  <a:pt x="583" y="12"/>
                </a:lnTo>
                <a:lnTo>
                  <a:pt x="574" y="14"/>
                </a:lnTo>
                <a:lnTo>
                  <a:pt x="576" y="14"/>
                </a:lnTo>
                <a:lnTo>
                  <a:pt x="576" y="17"/>
                </a:lnTo>
                <a:lnTo>
                  <a:pt x="581" y="17"/>
                </a:lnTo>
                <a:lnTo>
                  <a:pt x="576" y="17"/>
                </a:lnTo>
                <a:lnTo>
                  <a:pt x="574" y="17"/>
                </a:lnTo>
                <a:lnTo>
                  <a:pt x="572" y="17"/>
                </a:lnTo>
                <a:lnTo>
                  <a:pt x="572" y="19"/>
                </a:lnTo>
                <a:lnTo>
                  <a:pt x="569" y="19"/>
                </a:lnTo>
                <a:lnTo>
                  <a:pt x="567" y="22"/>
                </a:lnTo>
                <a:lnTo>
                  <a:pt x="569" y="19"/>
                </a:lnTo>
                <a:lnTo>
                  <a:pt x="567" y="19"/>
                </a:lnTo>
                <a:lnTo>
                  <a:pt x="569" y="17"/>
                </a:lnTo>
                <a:lnTo>
                  <a:pt x="569" y="17"/>
                </a:lnTo>
                <a:lnTo>
                  <a:pt x="574" y="14"/>
                </a:lnTo>
                <a:lnTo>
                  <a:pt x="574" y="14"/>
                </a:lnTo>
                <a:lnTo>
                  <a:pt x="572" y="14"/>
                </a:lnTo>
                <a:lnTo>
                  <a:pt x="562" y="17"/>
                </a:lnTo>
                <a:lnTo>
                  <a:pt x="562" y="19"/>
                </a:lnTo>
                <a:lnTo>
                  <a:pt x="553" y="19"/>
                </a:lnTo>
                <a:lnTo>
                  <a:pt x="543" y="22"/>
                </a:lnTo>
                <a:lnTo>
                  <a:pt x="541" y="22"/>
                </a:lnTo>
                <a:lnTo>
                  <a:pt x="536" y="22"/>
                </a:lnTo>
                <a:lnTo>
                  <a:pt x="534" y="22"/>
                </a:lnTo>
                <a:lnTo>
                  <a:pt x="536" y="22"/>
                </a:lnTo>
                <a:lnTo>
                  <a:pt x="539" y="22"/>
                </a:lnTo>
                <a:lnTo>
                  <a:pt x="541" y="22"/>
                </a:lnTo>
                <a:lnTo>
                  <a:pt x="541" y="22"/>
                </a:lnTo>
                <a:lnTo>
                  <a:pt x="541" y="22"/>
                </a:lnTo>
                <a:lnTo>
                  <a:pt x="541" y="22"/>
                </a:lnTo>
                <a:lnTo>
                  <a:pt x="543" y="19"/>
                </a:lnTo>
                <a:lnTo>
                  <a:pt x="539" y="22"/>
                </a:lnTo>
                <a:lnTo>
                  <a:pt x="536" y="22"/>
                </a:lnTo>
                <a:lnTo>
                  <a:pt x="529" y="24"/>
                </a:lnTo>
                <a:lnTo>
                  <a:pt x="513" y="29"/>
                </a:lnTo>
                <a:lnTo>
                  <a:pt x="506" y="33"/>
                </a:lnTo>
                <a:lnTo>
                  <a:pt x="501" y="36"/>
                </a:lnTo>
                <a:lnTo>
                  <a:pt x="498" y="36"/>
                </a:lnTo>
                <a:lnTo>
                  <a:pt x="498" y="36"/>
                </a:lnTo>
                <a:lnTo>
                  <a:pt x="498" y="36"/>
                </a:lnTo>
                <a:lnTo>
                  <a:pt x="496" y="38"/>
                </a:lnTo>
                <a:lnTo>
                  <a:pt x="489" y="40"/>
                </a:lnTo>
                <a:lnTo>
                  <a:pt x="480" y="43"/>
                </a:lnTo>
                <a:lnTo>
                  <a:pt x="475" y="43"/>
                </a:lnTo>
                <a:lnTo>
                  <a:pt x="472" y="45"/>
                </a:lnTo>
                <a:lnTo>
                  <a:pt x="463" y="45"/>
                </a:lnTo>
                <a:lnTo>
                  <a:pt x="461" y="45"/>
                </a:lnTo>
                <a:lnTo>
                  <a:pt x="454" y="45"/>
                </a:lnTo>
                <a:lnTo>
                  <a:pt x="444" y="45"/>
                </a:lnTo>
                <a:lnTo>
                  <a:pt x="442" y="48"/>
                </a:lnTo>
                <a:lnTo>
                  <a:pt x="435" y="50"/>
                </a:lnTo>
                <a:lnTo>
                  <a:pt x="430" y="55"/>
                </a:lnTo>
                <a:lnTo>
                  <a:pt x="428" y="55"/>
                </a:lnTo>
                <a:lnTo>
                  <a:pt x="425" y="55"/>
                </a:lnTo>
                <a:lnTo>
                  <a:pt x="423" y="55"/>
                </a:lnTo>
                <a:lnTo>
                  <a:pt x="428" y="55"/>
                </a:lnTo>
                <a:lnTo>
                  <a:pt x="425" y="55"/>
                </a:lnTo>
                <a:lnTo>
                  <a:pt x="423" y="55"/>
                </a:lnTo>
                <a:lnTo>
                  <a:pt x="423" y="55"/>
                </a:lnTo>
                <a:lnTo>
                  <a:pt x="425" y="55"/>
                </a:lnTo>
                <a:lnTo>
                  <a:pt x="428" y="57"/>
                </a:lnTo>
                <a:lnTo>
                  <a:pt x="428" y="59"/>
                </a:lnTo>
                <a:lnTo>
                  <a:pt x="432" y="59"/>
                </a:lnTo>
                <a:lnTo>
                  <a:pt x="437" y="69"/>
                </a:lnTo>
                <a:lnTo>
                  <a:pt x="437" y="71"/>
                </a:lnTo>
                <a:lnTo>
                  <a:pt x="432" y="73"/>
                </a:lnTo>
                <a:lnTo>
                  <a:pt x="432" y="76"/>
                </a:lnTo>
                <a:lnTo>
                  <a:pt x="432" y="78"/>
                </a:lnTo>
                <a:lnTo>
                  <a:pt x="437" y="78"/>
                </a:lnTo>
                <a:lnTo>
                  <a:pt x="442" y="78"/>
                </a:lnTo>
                <a:lnTo>
                  <a:pt x="444" y="78"/>
                </a:lnTo>
                <a:lnTo>
                  <a:pt x="449" y="78"/>
                </a:lnTo>
                <a:lnTo>
                  <a:pt x="446" y="78"/>
                </a:lnTo>
                <a:lnTo>
                  <a:pt x="446" y="78"/>
                </a:lnTo>
                <a:lnTo>
                  <a:pt x="454" y="78"/>
                </a:lnTo>
                <a:lnTo>
                  <a:pt x="456" y="78"/>
                </a:lnTo>
                <a:lnTo>
                  <a:pt x="456" y="81"/>
                </a:lnTo>
                <a:lnTo>
                  <a:pt x="454" y="81"/>
                </a:lnTo>
                <a:lnTo>
                  <a:pt x="446" y="83"/>
                </a:lnTo>
                <a:lnTo>
                  <a:pt x="444" y="85"/>
                </a:lnTo>
                <a:lnTo>
                  <a:pt x="446" y="85"/>
                </a:lnTo>
                <a:lnTo>
                  <a:pt x="446" y="88"/>
                </a:lnTo>
                <a:lnTo>
                  <a:pt x="446" y="88"/>
                </a:lnTo>
                <a:lnTo>
                  <a:pt x="456" y="85"/>
                </a:lnTo>
                <a:lnTo>
                  <a:pt x="458" y="85"/>
                </a:lnTo>
                <a:lnTo>
                  <a:pt x="461" y="85"/>
                </a:lnTo>
                <a:lnTo>
                  <a:pt x="463" y="85"/>
                </a:lnTo>
                <a:lnTo>
                  <a:pt x="463" y="88"/>
                </a:lnTo>
                <a:lnTo>
                  <a:pt x="463" y="88"/>
                </a:lnTo>
                <a:lnTo>
                  <a:pt x="461" y="90"/>
                </a:lnTo>
                <a:lnTo>
                  <a:pt x="454" y="90"/>
                </a:lnTo>
                <a:lnTo>
                  <a:pt x="451" y="90"/>
                </a:lnTo>
                <a:lnTo>
                  <a:pt x="451" y="88"/>
                </a:lnTo>
                <a:lnTo>
                  <a:pt x="449" y="88"/>
                </a:lnTo>
                <a:lnTo>
                  <a:pt x="446" y="88"/>
                </a:lnTo>
                <a:lnTo>
                  <a:pt x="442" y="90"/>
                </a:lnTo>
                <a:lnTo>
                  <a:pt x="442" y="88"/>
                </a:lnTo>
                <a:lnTo>
                  <a:pt x="442" y="85"/>
                </a:lnTo>
                <a:lnTo>
                  <a:pt x="444" y="83"/>
                </a:lnTo>
                <a:lnTo>
                  <a:pt x="444" y="83"/>
                </a:lnTo>
                <a:lnTo>
                  <a:pt x="446" y="81"/>
                </a:lnTo>
                <a:lnTo>
                  <a:pt x="444" y="81"/>
                </a:lnTo>
                <a:lnTo>
                  <a:pt x="442" y="81"/>
                </a:lnTo>
                <a:lnTo>
                  <a:pt x="439" y="81"/>
                </a:lnTo>
                <a:lnTo>
                  <a:pt x="439" y="83"/>
                </a:lnTo>
                <a:lnTo>
                  <a:pt x="437" y="83"/>
                </a:lnTo>
                <a:lnTo>
                  <a:pt x="439" y="83"/>
                </a:lnTo>
                <a:lnTo>
                  <a:pt x="439" y="85"/>
                </a:lnTo>
                <a:lnTo>
                  <a:pt x="439" y="88"/>
                </a:lnTo>
                <a:lnTo>
                  <a:pt x="437" y="90"/>
                </a:lnTo>
                <a:lnTo>
                  <a:pt x="437" y="90"/>
                </a:lnTo>
                <a:lnTo>
                  <a:pt x="442" y="90"/>
                </a:lnTo>
                <a:lnTo>
                  <a:pt x="446" y="92"/>
                </a:lnTo>
                <a:lnTo>
                  <a:pt x="446" y="92"/>
                </a:lnTo>
                <a:lnTo>
                  <a:pt x="444" y="95"/>
                </a:lnTo>
                <a:lnTo>
                  <a:pt x="444" y="92"/>
                </a:lnTo>
                <a:lnTo>
                  <a:pt x="442" y="92"/>
                </a:lnTo>
                <a:lnTo>
                  <a:pt x="439" y="92"/>
                </a:lnTo>
                <a:lnTo>
                  <a:pt x="439" y="92"/>
                </a:lnTo>
                <a:lnTo>
                  <a:pt x="437" y="92"/>
                </a:lnTo>
                <a:lnTo>
                  <a:pt x="430" y="97"/>
                </a:lnTo>
                <a:lnTo>
                  <a:pt x="428" y="97"/>
                </a:lnTo>
                <a:lnTo>
                  <a:pt x="423" y="97"/>
                </a:lnTo>
                <a:lnTo>
                  <a:pt x="418" y="97"/>
                </a:lnTo>
                <a:lnTo>
                  <a:pt x="416" y="97"/>
                </a:lnTo>
                <a:lnTo>
                  <a:pt x="416" y="95"/>
                </a:lnTo>
                <a:lnTo>
                  <a:pt x="411" y="97"/>
                </a:lnTo>
                <a:lnTo>
                  <a:pt x="404" y="97"/>
                </a:lnTo>
                <a:lnTo>
                  <a:pt x="402" y="92"/>
                </a:lnTo>
                <a:lnTo>
                  <a:pt x="404" y="92"/>
                </a:lnTo>
                <a:lnTo>
                  <a:pt x="406" y="92"/>
                </a:lnTo>
                <a:lnTo>
                  <a:pt x="409" y="90"/>
                </a:lnTo>
                <a:lnTo>
                  <a:pt x="413" y="88"/>
                </a:lnTo>
                <a:lnTo>
                  <a:pt x="413" y="88"/>
                </a:lnTo>
                <a:lnTo>
                  <a:pt x="413" y="88"/>
                </a:lnTo>
                <a:lnTo>
                  <a:pt x="413" y="88"/>
                </a:lnTo>
                <a:lnTo>
                  <a:pt x="416" y="88"/>
                </a:lnTo>
                <a:lnTo>
                  <a:pt x="418" y="88"/>
                </a:lnTo>
                <a:lnTo>
                  <a:pt x="416" y="85"/>
                </a:lnTo>
                <a:lnTo>
                  <a:pt x="411" y="85"/>
                </a:lnTo>
                <a:lnTo>
                  <a:pt x="406" y="88"/>
                </a:lnTo>
                <a:lnTo>
                  <a:pt x="402" y="88"/>
                </a:lnTo>
                <a:lnTo>
                  <a:pt x="395" y="90"/>
                </a:lnTo>
                <a:lnTo>
                  <a:pt x="392" y="90"/>
                </a:lnTo>
                <a:lnTo>
                  <a:pt x="387" y="90"/>
                </a:lnTo>
                <a:lnTo>
                  <a:pt x="380" y="92"/>
                </a:lnTo>
                <a:lnTo>
                  <a:pt x="378" y="92"/>
                </a:lnTo>
                <a:lnTo>
                  <a:pt x="378" y="92"/>
                </a:lnTo>
                <a:lnTo>
                  <a:pt x="380" y="95"/>
                </a:lnTo>
                <a:lnTo>
                  <a:pt x="378" y="95"/>
                </a:lnTo>
                <a:lnTo>
                  <a:pt x="378" y="95"/>
                </a:lnTo>
                <a:lnTo>
                  <a:pt x="376" y="95"/>
                </a:lnTo>
                <a:lnTo>
                  <a:pt x="371" y="95"/>
                </a:lnTo>
                <a:lnTo>
                  <a:pt x="371" y="95"/>
                </a:lnTo>
                <a:lnTo>
                  <a:pt x="371" y="95"/>
                </a:lnTo>
                <a:lnTo>
                  <a:pt x="366" y="95"/>
                </a:lnTo>
                <a:lnTo>
                  <a:pt x="364" y="95"/>
                </a:lnTo>
                <a:lnTo>
                  <a:pt x="359" y="97"/>
                </a:lnTo>
                <a:lnTo>
                  <a:pt x="354" y="97"/>
                </a:lnTo>
                <a:lnTo>
                  <a:pt x="352" y="99"/>
                </a:lnTo>
                <a:lnTo>
                  <a:pt x="350" y="99"/>
                </a:lnTo>
                <a:lnTo>
                  <a:pt x="345" y="99"/>
                </a:lnTo>
                <a:lnTo>
                  <a:pt x="340" y="102"/>
                </a:lnTo>
                <a:lnTo>
                  <a:pt x="333" y="104"/>
                </a:lnTo>
                <a:lnTo>
                  <a:pt x="333" y="102"/>
                </a:lnTo>
                <a:lnTo>
                  <a:pt x="335" y="102"/>
                </a:lnTo>
                <a:lnTo>
                  <a:pt x="333" y="102"/>
                </a:lnTo>
                <a:lnTo>
                  <a:pt x="331" y="104"/>
                </a:lnTo>
                <a:lnTo>
                  <a:pt x="328" y="104"/>
                </a:lnTo>
                <a:lnTo>
                  <a:pt x="328" y="107"/>
                </a:lnTo>
                <a:lnTo>
                  <a:pt x="333" y="109"/>
                </a:lnTo>
                <a:lnTo>
                  <a:pt x="343" y="109"/>
                </a:lnTo>
                <a:lnTo>
                  <a:pt x="343" y="109"/>
                </a:lnTo>
                <a:lnTo>
                  <a:pt x="347" y="111"/>
                </a:lnTo>
                <a:lnTo>
                  <a:pt x="347" y="111"/>
                </a:lnTo>
                <a:lnTo>
                  <a:pt x="347" y="111"/>
                </a:lnTo>
                <a:lnTo>
                  <a:pt x="345" y="111"/>
                </a:lnTo>
                <a:lnTo>
                  <a:pt x="343" y="111"/>
                </a:lnTo>
                <a:lnTo>
                  <a:pt x="338" y="114"/>
                </a:lnTo>
                <a:lnTo>
                  <a:pt x="335" y="114"/>
                </a:lnTo>
                <a:lnTo>
                  <a:pt x="333" y="114"/>
                </a:lnTo>
                <a:lnTo>
                  <a:pt x="333" y="114"/>
                </a:lnTo>
                <a:lnTo>
                  <a:pt x="333" y="114"/>
                </a:lnTo>
                <a:lnTo>
                  <a:pt x="333" y="114"/>
                </a:lnTo>
                <a:lnTo>
                  <a:pt x="333" y="116"/>
                </a:lnTo>
                <a:lnTo>
                  <a:pt x="335" y="118"/>
                </a:lnTo>
                <a:lnTo>
                  <a:pt x="333" y="118"/>
                </a:lnTo>
                <a:lnTo>
                  <a:pt x="331" y="121"/>
                </a:lnTo>
                <a:lnTo>
                  <a:pt x="328" y="121"/>
                </a:lnTo>
                <a:lnTo>
                  <a:pt x="328" y="123"/>
                </a:lnTo>
                <a:lnTo>
                  <a:pt x="328" y="123"/>
                </a:lnTo>
                <a:lnTo>
                  <a:pt x="338" y="125"/>
                </a:lnTo>
                <a:lnTo>
                  <a:pt x="340" y="125"/>
                </a:lnTo>
                <a:lnTo>
                  <a:pt x="343" y="125"/>
                </a:lnTo>
                <a:lnTo>
                  <a:pt x="345" y="125"/>
                </a:lnTo>
                <a:lnTo>
                  <a:pt x="345" y="125"/>
                </a:lnTo>
                <a:lnTo>
                  <a:pt x="347" y="125"/>
                </a:lnTo>
                <a:lnTo>
                  <a:pt x="347" y="125"/>
                </a:lnTo>
                <a:lnTo>
                  <a:pt x="347" y="125"/>
                </a:lnTo>
                <a:lnTo>
                  <a:pt x="347" y="125"/>
                </a:lnTo>
                <a:lnTo>
                  <a:pt x="354" y="123"/>
                </a:lnTo>
                <a:lnTo>
                  <a:pt x="364" y="123"/>
                </a:lnTo>
                <a:lnTo>
                  <a:pt x="366" y="125"/>
                </a:lnTo>
                <a:lnTo>
                  <a:pt x="369" y="125"/>
                </a:lnTo>
                <a:lnTo>
                  <a:pt x="369" y="128"/>
                </a:lnTo>
                <a:lnTo>
                  <a:pt x="371" y="125"/>
                </a:lnTo>
                <a:lnTo>
                  <a:pt x="371" y="125"/>
                </a:lnTo>
                <a:lnTo>
                  <a:pt x="371" y="125"/>
                </a:lnTo>
                <a:lnTo>
                  <a:pt x="371" y="123"/>
                </a:lnTo>
                <a:lnTo>
                  <a:pt x="371" y="123"/>
                </a:lnTo>
                <a:lnTo>
                  <a:pt x="373" y="123"/>
                </a:lnTo>
                <a:lnTo>
                  <a:pt x="373" y="125"/>
                </a:lnTo>
                <a:lnTo>
                  <a:pt x="371" y="128"/>
                </a:lnTo>
                <a:lnTo>
                  <a:pt x="373" y="128"/>
                </a:lnTo>
                <a:lnTo>
                  <a:pt x="376" y="125"/>
                </a:lnTo>
                <a:lnTo>
                  <a:pt x="385" y="123"/>
                </a:lnTo>
                <a:lnTo>
                  <a:pt x="387" y="123"/>
                </a:lnTo>
                <a:lnTo>
                  <a:pt x="395" y="121"/>
                </a:lnTo>
                <a:lnTo>
                  <a:pt x="397" y="118"/>
                </a:lnTo>
                <a:lnTo>
                  <a:pt x="399" y="121"/>
                </a:lnTo>
                <a:lnTo>
                  <a:pt x="402" y="121"/>
                </a:lnTo>
                <a:lnTo>
                  <a:pt x="409" y="118"/>
                </a:lnTo>
                <a:lnTo>
                  <a:pt x="409" y="118"/>
                </a:lnTo>
                <a:lnTo>
                  <a:pt x="409" y="118"/>
                </a:lnTo>
                <a:lnTo>
                  <a:pt x="409" y="118"/>
                </a:lnTo>
                <a:lnTo>
                  <a:pt x="409" y="121"/>
                </a:lnTo>
                <a:lnTo>
                  <a:pt x="409" y="121"/>
                </a:lnTo>
                <a:lnTo>
                  <a:pt x="406" y="121"/>
                </a:lnTo>
                <a:lnTo>
                  <a:pt x="404" y="123"/>
                </a:lnTo>
                <a:lnTo>
                  <a:pt x="404" y="123"/>
                </a:lnTo>
                <a:lnTo>
                  <a:pt x="402" y="125"/>
                </a:lnTo>
                <a:lnTo>
                  <a:pt x="397" y="125"/>
                </a:lnTo>
                <a:lnTo>
                  <a:pt x="395" y="125"/>
                </a:lnTo>
                <a:lnTo>
                  <a:pt x="392" y="125"/>
                </a:lnTo>
                <a:lnTo>
                  <a:pt x="395" y="125"/>
                </a:lnTo>
                <a:lnTo>
                  <a:pt x="395" y="128"/>
                </a:lnTo>
                <a:lnTo>
                  <a:pt x="395" y="130"/>
                </a:lnTo>
                <a:lnTo>
                  <a:pt x="390" y="135"/>
                </a:lnTo>
                <a:lnTo>
                  <a:pt x="387" y="135"/>
                </a:lnTo>
                <a:lnTo>
                  <a:pt x="387" y="137"/>
                </a:lnTo>
                <a:lnTo>
                  <a:pt x="383" y="140"/>
                </a:lnTo>
                <a:lnTo>
                  <a:pt x="380" y="142"/>
                </a:lnTo>
                <a:lnTo>
                  <a:pt x="376" y="142"/>
                </a:lnTo>
                <a:lnTo>
                  <a:pt x="371" y="144"/>
                </a:lnTo>
                <a:lnTo>
                  <a:pt x="366" y="144"/>
                </a:lnTo>
                <a:lnTo>
                  <a:pt x="359" y="144"/>
                </a:lnTo>
                <a:lnTo>
                  <a:pt x="359" y="144"/>
                </a:lnTo>
                <a:lnTo>
                  <a:pt x="359" y="144"/>
                </a:lnTo>
                <a:lnTo>
                  <a:pt x="359" y="144"/>
                </a:lnTo>
                <a:lnTo>
                  <a:pt x="357" y="144"/>
                </a:lnTo>
                <a:lnTo>
                  <a:pt x="354" y="144"/>
                </a:lnTo>
                <a:lnTo>
                  <a:pt x="345" y="149"/>
                </a:lnTo>
                <a:lnTo>
                  <a:pt x="343" y="149"/>
                </a:lnTo>
                <a:lnTo>
                  <a:pt x="338" y="151"/>
                </a:lnTo>
                <a:lnTo>
                  <a:pt x="335" y="151"/>
                </a:lnTo>
                <a:lnTo>
                  <a:pt x="331" y="151"/>
                </a:lnTo>
                <a:lnTo>
                  <a:pt x="328" y="151"/>
                </a:lnTo>
                <a:lnTo>
                  <a:pt x="331" y="151"/>
                </a:lnTo>
                <a:lnTo>
                  <a:pt x="328" y="151"/>
                </a:lnTo>
                <a:lnTo>
                  <a:pt x="326" y="151"/>
                </a:lnTo>
                <a:lnTo>
                  <a:pt x="324" y="154"/>
                </a:lnTo>
                <a:lnTo>
                  <a:pt x="324" y="154"/>
                </a:lnTo>
                <a:lnTo>
                  <a:pt x="324" y="151"/>
                </a:lnTo>
                <a:lnTo>
                  <a:pt x="326" y="151"/>
                </a:lnTo>
                <a:lnTo>
                  <a:pt x="326" y="151"/>
                </a:lnTo>
                <a:lnTo>
                  <a:pt x="328" y="151"/>
                </a:lnTo>
                <a:lnTo>
                  <a:pt x="328" y="149"/>
                </a:lnTo>
                <a:lnTo>
                  <a:pt x="326" y="149"/>
                </a:lnTo>
                <a:lnTo>
                  <a:pt x="324" y="149"/>
                </a:lnTo>
                <a:lnTo>
                  <a:pt x="319" y="149"/>
                </a:lnTo>
                <a:lnTo>
                  <a:pt x="317" y="149"/>
                </a:lnTo>
                <a:lnTo>
                  <a:pt x="314" y="151"/>
                </a:lnTo>
                <a:lnTo>
                  <a:pt x="314" y="151"/>
                </a:lnTo>
                <a:lnTo>
                  <a:pt x="314" y="154"/>
                </a:lnTo>
                <a:lnTo>
                  <a:pt x="314" y="154"/>
                </a:lnTo>
                <a:lnTo>
                  <a:pt x="309" y="154"/>
                </a:lnTo>
                <a:lnTo>
                  <a:pt x="307" y="154"/>
                </a:lnTo>
                <a:lnTo>
                  <a:pt x="305" y="154"/>
                </a:lnTo>
                <a:lnTo>
                  <a:pt x="302" y="156"/>
                </a:lnTo>
                <a:lnTo>
                  <a:pt x="300" y="159"/>
                </a:lnTo>
                <a:lnTo>
                  <a:pt x="298" y="161"/>
                </a:lnTo>
                <a:lnTo>
                  <a:pt x="300" y="159"/>
                </a:lnTo>
                <a:lnTo>
                  <a:pt x="302" y="159"/>
                </a:lnTo>
                <a:lnTo>
                  <a:pt x="302" y="159"/>
                </a:lnTo>
                <a:lnTo>
                  <a:pt x="300" y="161"/>
                </a:lnTo>
                <a:lnTo>
                  <a:pt x="295" y="161"/>
                </a:lnTo>
                <a:lnTo>
                  <a:pt x="295" y="163"/>
                </a:lnTo>
                <a:lnTo>
                  <a:pt x="295" y="163"/>
                </a:lnTo>
                <a:lnTo>
                  <a:pt x="295" y="163"/>
                </a:lnTo>
                <a:lnTo>
                  <a:pt x="293" y="163"/>
                </a:lnTo>
                <a:lnTo>
                  <a:pt x="293" y="163"/>
                </a:lnTo>
                <a:lnTo>
                  <a:pt x="291" y="163"/>
                </a:lnTo>
                <a:lnTo>
                  <a:pt x="288" y="163"/>
                </a:lnTo>
                <a:lnTo>
                  <a:pt x="281" y="166"/>
                </a:lnTo>
                <a:lnTo>
                  <a:pt x="272" y="170"/>
                </a:lnTo>
                <a:lnTo>
                  <a:pt x="269" y="173"/>
                </a:lnTo>
                <a:lnTo>
                  <a:pt x="267" y="173"/>
                </a:lnTo>
                <a:lnTo>
                  <a:pt x="267" y="173"/>
                </a:lnTo>
                <a:lnTo>
                  <a:pt x="267" y="175"/>
                </a:lnTo>
                <a:lnTo>
                  <a:pt x="262" y="175"/>
                </a:lnTo>
                <a:lnTo>
                  <a:pt x="260" y="175"/>
                </a:lnTo>
                <a:lnTo>
                  <a:pt x="258" y="175"/>
                </a:lnTo>
                <a:lnTo>
                  <a:pt x="258" y="177"/>
                </a:lnTo>
                <a:lnTo>
                  <a:pt x="260" y="177"/>
                </a:lnTo>
                <a:lnTo>
                  <a:pt x="260" y="177"/>
                </a:lnTo>
                <a:lnTo>
                  <a:pt x="255" y="180"/>
                </a:lnTo>
                <a:lnTo>
                  <a:pt x="253" y="180"/>
                </a:lnTo>
                <a:lnTo>
                  <a:pt x="253" y="180"/>
                </a:lnTo>
                <a:lnTo>
                  <a:pt x="253" y="180"/>
                </a:lnTo>
                <a:lnTo>
                  <a:pt x="250" y="182"/>
                </a:lnTo>
                <a:lnTo>
                  <a:pt x="250" y="182"/>
                </a:lnTo>
                <a:lnTo>
                  <a:pt x="253" y="180"/>
                </a:lnTo>
                <a:lnTo>
                  <a:pt x="255" y="182"/>
                </a:lnTo>
                <a:lnTo>
                  <a:pt x="255" y="182"/>
                </a:lnTo>
                <a:lnTo>
                  <a:pt x="250" y="184"/>
                </a:lnTo>
                <a:lnTo>
                  <a:pt x="250" y="184"/>
                </a:lnTo>
                <a:lnTo>
                  <a:pt x="250" y="187"/>
                </a:lnTo>
                <a:lnTo>
                  <a:pt x="248" y="189"/>
                </a:lnTo>
                <a:lnTo>
                  <a:pt x="248" y="189"/>
                </a:lnTo>
                <a:lnTo>
                  <a:pt x="248" y="189"/>
                </a:lnTo>
                <a:lnTo>
                  <a:pt x="250" y="189"/>
                </a:lnTo>
                <a:lnTo>
                  <a:pt x="253" y="189"/>
                </a:lnTo>
                <a:lnTo>
                  <a:pt x="253" y="187"/>
                </a:lnTo>
                <a:lnTo>
                  <a:pt x="255" y="187"/>
                </a:lnTo>
                <a:lnTo>
                  <a:pt x="258" y="187"/>
                </a:lnTo>
                <a:lnTo>
                  <a:pt x="258" y="187"/>
                </a:lnTo>
                <a:lnTo>
                  <a:pt x="255" y="187"/>
                </a:lnTo>
                <a:lnTo>
                  <a:pt x="253" y="187"/>
                </a:lnTo>
                <a:lnTo>
                  <a:pt x="255" y="189"/>
                </a:lnTo>
                <a:lnTo>
                  <a:pt x="255" y="189"/>
                </a:lnTo>
                <a:lnTo>
                  <a:pt x="258" y="187"/>
                </a:lnTo>
                <a:lnTo>
                  <a:pt x="258" y="187"/>
                </a:lnTo>
                <a:lnTo>
                  <a:pt x="255" y="189"/>
                </a:lnTo>
                <a:lnTo>
                  <a:pt x="255" y="189"/>
                </a:lnTo>
                <a:lnTo>
                  <a:pt x="258" y="189"/>
                </a:lnTo>
                <a:lnTo>
                  <a:pt x="258" y="189"/>
                </a:lnTo>
                <a:lnTo>
                  <a:pt x="258" y="189"/>
                </a:lnTo>
                <a:lnTo>
                  <a:pt x="255" y="192"/>
                </a:lnTo>
                <a:lnTo>
                  <a:pt x="250" y="192"/>
                </a:lnTo>
                <a:lnTo>
                  <a:pt x="250" y="192"/>
                </a:lnTo>
                <a:lnTo>
                  <a:pt x="250" y="194"/>
                </a:lnTo>
                <a:lnTo>
                  <a:pt x="255" y="194"/>
                </a:lnTo>
                <a:lnTo>
                  <a:pt x="260" y="194"/>
                </a:lnTo>
                <a:lnTo>
                  <a:pt x="265" y="194"/>
                </a:lnTo>
                <a:lnTo>
                  <a:pt x="272" y="192"/>
                </a:lnTo>
                <a:lnTo>
                  <a:pt x="272" y="192"/>
                </a:lnTo>
                <a:lnTo>
                  <a:pt x="272" y="194"/>
                </a:lnTo>
                <a:lnTo>
                  <a:pt x="272" y="194"/>
                </a:lnTo>
                <a:lnTo>
                  <a:pt x="267" y="194"/>
                </a:lnTo>
                <a:lnTo>
                  <a:pt x="267" y="194"/>
                </a:lnTo>
                <a:lnTo>
                  <a:pt x="269" y="194"/>
                </a:lnTo>
                <a:lnTo>
                  <a:pt x="272" y="196"/>
                </a:lnTo>
                <a:lnTo>
                  <a:pt x="272" y="196"/>
                </a:lnTo>
                <a:lnTo>
                  <a:pt x="267" y="199"/>
                </a:lnTo>
                <a:lnTo>
                  <a:pt x="262" y="199"/>
                </a:lnTo>
                <a:lnTo>
                  <a:pt x="262" y="199"/>
                </a:lnTo>
                <a:lnTo>
                  <a:pt x="265" y="196"/>
                </a:lnTo>
                <a:lnTo>
                  <a:pt x="265" y="196"/>
                </a:lnTo>
                <a:lnTo>
                  <a:pt x="262" y="196"/>
                </a:lnTo>
                <a:lnTo>
                  <a:pt x="260" y="196"/>
                </a:lnTo>
                <a:lnTo>
                  <a:pt x="255" y="199"/>
                </a:lnTo>
                <a:lnTo>
                  <a:pt x="253" y="199"/>
                </a:lnTo>
                <a:lnTo>
                  <a:pt x="255" y="199"/>
                </a:lnTo>
                <a:lnTo>
                  <a:pt x="258" y="196"/>
                </a:lnTo>
                <a:lnTo>
                  <a:pt x="258" y="196"/>
                </a:lnTo>
                <a:lnTo>
                  <a:pt x="258" y="196"/>
                </a:lnTo>
                <a:lnTo>
                  <a:pt x="258" y="194"/>
                </a:lnTo>
                <a:lnTo>
                  <a:pt x="255" y="194"/>
                </a:lnTo>
                <a:lnTo>
                  <a:pt x="255" y="194"/>
                </a:lnTo>
                <a:lnTo>
                  <a:pt x="253" y="194"/>
                </a:lnTo>
                <a:lnTo>
                  <a:pt x="248" y="196"/>
                </a:lnTo>
                <a:lnTo>
                  <a:pt x="236" y="201"/>
                </a:lnTo>
                <a:lnTo>
                  <a:pt x="239" y="201"/>
                </a:lnTo>
                <a:lnTo>
                  <a:pt x="241" y="201"/>
                </a:lnTo>
                <a:lnTo>
                  <a:pt x="241" y="201"/>
                </a:lnTo>
                <a:lnTo>
                  <a:pt x="239" y="201"/>
                </a:lnTo>
                <a:lnTo>
                  <a:pt x="239" y="203"/>
                </a:lnTo>
                <a:lnTo>
                  <a:pt x="239" y="203"/>
                </a:lnTo>
                <a:lnTo>
                  <a:pt x="239" y="206"/>
                </a:lnTo>
                <a:lnTo>
                  <a:pt x="241" y="206"/>
                </a:lnTo>
                <a:lnTo>
                  <a:pt x="241" y="208"/>
                </a:lnTo>
                <a:lnTo>
                  <a:pt x="241" y="210"/>
                </a:lnTo>
                <a:lnTo>
                  <a:pt x="241" y="213"/>
                </a:lnTo>
                <a:lnTo>
                  <a:pt x="239" y="213"/>
                </a:lnTo>
                <a:lnTo>
                  <a:pt x="241" y="215"/>
                </a:lnTo>
                <a:lnTo>
                  <a:pt x="243" y="215"/>
                </a:lnTo>
                <a:lnTo>
                  <a:pt x="253" y="213"/>
                </a:lnTo>
                <a:lnTo>
                  <a:pt x="258" y="213"/>
                </a:lnTo>
                <a:lnTo>
                  <a:pt x="262" y="210"/>
                </a:lnTo>
                <a:lnTo>
                  <a:pt x="265" y="210"/>
                </a:lnTo>
                <a:lnTo>
                  <a:pt x="267" y="210"/>
                </a:lnTo>
                <a:lnTo>
                  <a:pt x="269" y="208"/>
                </a:lnTo>
                <a:lnTo>
                  <a:pt x="272" y="206"/>
                </a:lnTo>
                <a:lnTo>
                  <a:pt x="272" y="206"/>
                </a:lnTo>
                <a:lnTo>
                  <a:pt x="269" y="206"/>
                </a:lnTo>
                <a:lnTo>
                  <a:pt x="272" y="206"/>
                </a:lnTo>
                <a:lnTo>
                  <a:pt x="276" y="203"/>
                </a:lnTo>
                <a:lnTo>
                  <a:pt x="284" y="199"/>
                </a:lnTo>
                <a:lnTo>
                  <a:pt x="286" y="199"/>
                </a:lnTo>
                <a:lnTo>
                  <a:pt x="288" y="199"/>
                </a:lnTo>
                <a:lnTo>
                  <a:pt x="291" y="196"/>
                </a:lnTo>
                <a:lnTo>
                  <a:pt x="291" y="196"/>
                </a:lnTo>
                <a:lnTo>
                  <a:pt x="291" y="199"/>
                </a:lnTo>
                <a:lnTo>
                  <a:pt x="286" y="199"/>
                </a:lnTo>
                <a:lnTo>
                  <a:pt x="281" y="201"/>
                </a:lnTo>
                <a:lnTo>
                  <a:pt x="274" y="206"/>
                </a:lnTo>
                <a:lnTo>
                  <a:pt x="274" y="208"/>
                </a:lnTo>
                <a:lnTo>
                  <a:pt x="272" y="210"/>
                </a:lnTo>
                <a:lnTo>
                  <a:pt x="267" y="215"/>
                </a:lnTo>
                <a:lnTo>
                  <a:pt x="267" y="218"/>
                </a:lnTo>
                <a:lnTo>
                  <a:pt x="265" y="220"/>
                </a:lnTo>
                <a:lnTo>
                  <a:pt x="262" y="222"/>
                </a:lnTo>
                <a:lnTo>
                  <a:pt x="260" y="222"/>
                </a:lnTo>
                <a:lnTo>
                  <a:pt x="255" y="225"/>
                </a:lnTo>
                <a:lnTo>
                  <a:pt x="253" y="227"/>
                </a:lnTo>
                <a:lnTo>
                  <a:pt x="253" y="229"/>
                </a:lnTo>
                <a:lnTo>
                  <a:pt x="255" y="227"/>
                </a:lnTo>
                <a:lnTo>
                  <a:pt x="258" y="227"/>
                </a:lnTo>
                <a:lnTo>
                  <a:pt x="253" y="229"/>
                </a:lnTo>
                <a:lnTo>
                  <a:pt x="250" y="232"/>
                </a:lnTo>
                <a:lnTo>
                  <a:pt x="250" y="232"/>
                </a:lnTo>
                <a:lnTo>
                  <a:pt x="248" y="234"/>
                </a:lnTo>
                <a:lnTo>
                  <a:pt x="246" y="236"/>
                </a:lnTo>
                <a:lnTo>
                  <a:pt x="241" y="236"/>
                </a:lnTo>
                <a:lnTo>
                  <a:pt x="239" y="236"/>
                </a:lnTo>
                <a:lnTo>
                  <a:pt x="243" y="239"/>
                </a:lnTo>
                <a:lnTo>
                  <a:pt x="250" y="236"/>
                </a:lnTo>
                <a:lnTo>
                  <a:pt x="253" y="234"/>
                </a:lnTo>
                <a:lnTo>
                  <a:pt x="255" y="234"/>
                </a:lnTo>
                <a:lnTo>
                  <a:pt x="255" y="234"/>
                </a:lnTo>
                <a:lnTo>
                  <a:pt x="258" y="234"/>
                </a:lnTo>
                <a:lnTo>
                  <a:pt x="262" y="232"/>
                </a:lnTo>
                <a:lnTo>
                  <a:pt x="265" y="232"/>
                </a:lnTo>
                <a:lnTo>
                  <a:pt x="269" y="232"/>
                </a:lnTo>
                <a:lnTo>
                  <a:pt x="272" y="229"/>
                </a:lnTo>
                <a:lnTo>
                  <a:pt x="274" y="229"/>
                </a:lnTo>
                <a:lnTo>
                  <a:pt x="274" y="232"/>
                </a:lnTo>
                <a:lnTo>
                  <a:pt x="274" y="232"/>
                </a:lnTo>
                <a:lnTo>
                  <a:pt x="276" y="234"/>
                </a:lnTo>
                <a:lnTo>
                  <a:pt x="279" y="234"/>
                </a:lnTo>
                <a:lnTo>
                  <a:pt x="281" y="232"/>
                </a:lnTo>
                <a:lnTo>
                  <a:pt x="281" y="232"/>
                </a:lnTo>
                <a:lnTo>
                  <a:pt x="284" y="234"/>
                </a:lnTo>
                <a:lnTo>
                  <a:pt x="284" y="236"/>
                </a:lnTo>
                <a:lnTo>
                  <a:pt x="281" y="241"/>
                </a:lnTo>
                <a:lnTo>
                  <a:pt x="281" y="241"/>
                </a:lnTo>
                <a:lnTo>
                  <a:pt x="284" y="241"/>
                </a:lnTo>
                <a:lnTo>
                  <a:pt x="286" y="239"/>
                </a:lnTo>
                <a:lnTo>
                  <a:pt x="291" y="236"/>
                </a:lnTo>
                <a:lnTo>
                  <a:pt x="293" y="234"/>
                </a:lnTo>
                <a:lnTo>
                  <a:pt x="295" y="232"/>
                </a:lnTo>
                <a:lnTo>
                  <a:pt x="298" y="232"/>
                </a:lnTo>
                <a:lnTo>
                  <a:pt x="298" y="232"/>
                </a:lnTo>
                <a:lnTo>
                  <a:pt x="298" y="232"/>
                </a:lnTo>
                <a:lnTo>
                  <a:pt x="300" y="229"/>
                </a:lnTo>
                <a:lnTo>
                  <a:pt x="302" y="229"/>
                </a:lnTo>
                <a:lnTo>
                  <a:pt x="305" y="229"/>
                </a:lnTo>
                <a:lnTo>
                  <a:pt x="307" y="229"/>
                </a:lnTo>
                <a:lnTo>
                  <a:pt x="307" y="229"/>
                </a:lnTo>
                <a:lnTo>
                  <a:pt x="307" y="229"/>
                </a:lnTo>
                <a:lnTo>
                  <a:pt x="305" y="229"/>
                </a:lnTo>
                <a:lnTo>
                  <a:pt x="302" y="229"/>
                </a:lnTo>
                <a:lnTo>
                  <a:pt x="300" y="232"/>
                </a:lnTo>
                <a:lnTo>
                  <a:pt x="298" y="234"/>
                </a:lnTo>
                <a:lnTo>
                  <a:pt x="298" y="234"/>
                </a:lnTo>
                <a:lnTo>
                  <a:pt x="298" y="234"/>
                </a:lnTo>
                <a:lnTo>
                  <a:pt x="298" y="236"/>
                </a:lnTo>
                <a:lnTo>
                  <a:pt x="298" y="236"/>
                </a:lnTo>
                <a:lnTo>
                  <a:pt x="300" y="236"/>
                </a:lnTo>
                <a:lnTo>
                  <a:pt x="309" y="234"/>
                </a:lnTo>
                <a:lnTo>
                  <a:pt x="319" y="232"/>
                </a:lnTo>
                <a:lnTo>
                  <a:pt x="324" y="229"/>
                </a:lnTo>
                <a:lnTo>
                  <a:pt x="331" y="227"/>
                </a:lnTo>
                <a:lnTo>
                  <a:pt x="324" y="232"/>
                </a:lnTo>
                <a:lnTo>
                  <a:pt x="319" y="234"/>
                </a:lnTo>
                <a:lnTo>
                  <a:pt x="319" y="234"/>
                </a:lnTo>
                <a:lnTo>
                  <a:pt x="319" y="234"/>
                </a:lnTo>
                <a:lnTo>
                  <a:pt x="312" y="236"/>
                </a:lnTo>
                <a:lnTo>
                  <a:pt x="307" y="239"/>
                </a:lnTo>
                <a:lnTo>
                  <a:pt x="302" y="241"/>
                </a:lnTo>
                <a:lnTo>
                  <a:pt x="302" y="244"/>
                </a:lnTo>
                <a:lnTo>
                  <a:pt x="300" y="244"/>
                </a:lnTo>
                <a:lnTo>
                  <a:pt x="300" y="246"/>
                </a:lnTo>
                <a:lnTo>
                  <a:pt x="302" y="246"/>
                </a:lnTo>
                <a:lnTo>
                  <a:pt x="302" y="246"/>
                </a:lnTo>
                <a:lnTo>
                  <a:pt x="298" y="246"/>
                </a:lnTo>
                <a:lnTo>
                  <a:pt x="295" y="246"/>
                </a:lnTo>
                <a:lnTo>
                  <a:pt x="293" y="248"/>
                </a:lnTo>
                <a:lnTo>
                  <a:pt x="291" y="251"/>
                </a:lnTo>
                <a:lnTo>
                  <a:pt x="286" y="255"/>
                </a:lnTo>
                <a:lnTo>
                  <a:pt x="284" y="255"/>
                </a:lnTo>
                <a:lnTo>
                  <a:pt x="284" y="258"/>
                </a:lnTo>
                <a:lnTo>
                  <a:pt x="284" y="258"/>
                </a:lnTo>
                <a:lnTo>
                  <a:pt x="281" y="258"/>
                </a:lnTo>
                <a:lnTo>
                  <a:pt x="284" y="260"/>
                </a:lnTo>
                <a:lnTo>
                  <a:pt x="284" y="260"/>
                </a:lnTo>
                <a:lnTo>
                  <a:pt x="284" y="260"/>
                </a:lnTo>
                <a:lnTo>
                  <a:pt x="281" y="260"/>
                </a:lnTo>
                <a:lnTo>
                  <a:pt x="281" y="260"/>
                </a:lnTo>
                <a:lnTo>
                  <a:pt x="279" y="260"/>
                </a:lnTo>
                <a:lnTo>
                  <a:pt x="281" y="258"/>
                </a:lnTo>
                <a:lnTo>
                  <a:pt x="279" y="258"/>
                </a:lnTo>
                <a:lnTo>
                  <a:pt x="279" y="258"/>
                </a:lnTo>
                <a:lnTo>
                  <a:pt x="276" y="260"/>
                </a:lnTo>
                <a:lnTo>
                  <a:pt x="272" y="260"/>
                </a:lnTo>
                <a:lnTo>
                  <a:pt x="269" y="262"/>
                </a:lnTo>
                <a:lnTo>
                  <a:pt x="267" y="262"/>
                </a:lnTo>
                <a:lnTo>
                  <a:pt x="265" y="262"/>
                </a:lnTo>
                <a:lnTo>
                  <a:pt x="260" y="265"/>
                </a:lnTo>
                <a:lnTo>
                  <a:pt x="258" y="267"/>
                </a:lnTo>
                <a:lnTo>
                  <a:pt x="255" y="270"/>
                </a:lnTo>
                <a:lnTo>
                  <a:pt x="253" y="270"/>
                </a:lnTo>
                <a:lnTo>
                  <a:pt x="250" y="270"/>
                </a:lnTo>
                <a:lnTo>
                  <a:pt x="250" y="272"/>
                </a:lnTo>
                <a:lnTo>
                  <a:pt x="248" y="272"/>
                </a:lnTo>
                <a:lnTo>
                  <a:pt x="248" y="274"/>
                </a:lnTo>
                <a:lnTo>
                  <a:pt x="248" y="274"/>
                </a:lnTo>
                <a:lnTo>
                  <a:pt x="246" y="274"/>
                </a:lnTo>
                <a:lnTo>
                  <a:pt x="246" y="272"/>
                </a:lnTo>
                <a:lnTo>
                  <a:pt x="246" y="272"/>
                </a:lnTo>
                <a:lnTo>
                  <a:pt x="246" y="272"/>
                </a:lnTo>
                <a:lnTo>
                  <a:pt x="246" y="272"/>
                </a:lnTo>
                <a:lnTo>
                  <a:pt x="241" y="274"/>
                </a:lnTo>
                <a:lnTo>
                  <a:pt x="236" y="274"/>
                </a:lnTo>
                <a:lnTo>
                  <a:pt x="227" y="279"/>
                </a:lnTo>
                <a:lnTo>
                  <a:pt x="220" y="281"/>
                </a:lnTo>
                <a:lnTo>
                  <a:pt x="217" y="281"/>
                </a:lnTo>
                <a:lnTo>
                  <a:pt x="213" y="284"/>
                </a:lnTo>
                <a:lnTo>
                  <a:pt x="210" y="284"/>
                </a:lnTo>
                <a:lnTo>
                  <a:pt x="206" y="286"/>
                </a:lnTo>
                <a:lnTo>
                  <a:pt x="203" y="288"/>
                </a:lnTo>
                <a:lnTo>
                  <a:pt x="201" y="288"/>
                </a:lnTo>
                <a:lnTo>
                  <a:pt x="201" y="291"/>
                </a:lnTo>
                <a:lnTo>
                  <a:pt x="201" y="291"/>
                </a:lnTo>
                <a:lnTo>
                  <a:pt x="201" y="291"/>
                </a:lnTo>
                <a:lnTo>
                  <a:pt x="201" y="293"/>
                </a:lnTo>
                <a:lnTo>
                  <a:pt x="201" y="293"/>
                </a:lnTo>
                <a:lnTo>
                  <a:pt x="201" y="293"/>
                </a:lnTo>
                <a:lnTo>
                  <a:pt x="198" y="293"/>
                </a:lnTo>
                <a:lnTo>
                  <a:pt x="198" y="293"/>
                </a:lnTo>
                <a:lnTo>
                  <a:pt x="198" y="291"/>
                </a:lnTo>
                <a:lnTo>
                  <a:pt x="198" y="291"/>
                </a:lnTo>
                <a:lnTo>
                  <a:pt x="196" y="291"/>
                </a:lnTo>
                <a:lnTo>
                  <a:pt x="194" y="291"/>
                </a:lnTo>
                <a:lnTo>
                  <a:pt x="194" y="293"/>
                </a:lnTo>
                <a:lnTo>
                  <a:pt x="191" y="293"/>
                </a:lnTo>
                <a:lnTo>
                  <a:pt x="191" y="293"/>
                </a:lnTo>
                <a:lnTo>
                  <a:pt x="191" y="293"/>
                </a:lnTo>
                <a:lnTo>
                  <a:pt x="191" y="291"/>
                </a:lnTo>
                <a:lnTo>
                  <a:pt x="191" y="291"/>
                </a:lnTo>
                <a:lnTo>
                  <a:pt x="194" y="291"/>
                </a:lnTo>
                <a:lnTo>
                  <a:pt x="196" y="288"/>
                </a:lnTo>
                <a:lnTo>
                  <a:pt x="196" y="288"/>
                </a:lnTo>
                <a:lnTo>
                  <a:pt x="194" y="288"/>
                </a:lnTo>
                <a:lnTo>
                  <a:pt x="191" y="291"/>
                </a:lnTo>
                <a:lnTo>
                  <a:pt x="191" y="291"/>
                </a:lnTo>
                <a:lnTo>
                  <a:pt x="191" y="288"/>
                </a:lnTo>
                <a:lnTo>
                  <a:pt x="191" y="288"/>
                </a:lnTo>
                <a:lnTo>
                  <a:pt x="191" y="288"/>
                </a:lnTo>
                <a:lnTo>
                  <a:pt x="182" y="291"/>
                </a:lnTo>
                <a:lnTo>
                  <a:pt x="175" y="293"/>
                </a:lnTo>
                <a:lnTo>
                  <a:pt x="170" y="296"/>
                </a:lnTo>
                <a:lnTo>
                  <a:pt x="165" y="298"/>
                </a:lnTo>
                <a:lnTo>
                  <a:pt x="158" y="300"/>
                </a:lnTo>
                <a:lnTo>
                  <a:pt x="154" y="303"/>
                </a:lnTo>
                <a:lnTo>
                  <a:pt x="151" y="303"/>
                </a:lnTo>
                <a:lnTo>
                  <a:pt x="149" y="305"/>
                </a:lnTo>
                <a:lnTo>
                  <a:pt x="147" y="305"/>
                </a:lnTo>
                <a:lnTo>
                  <a:pt x="147" y="305"/>
                </a:lnTo>
                <a:lnTo>
                  <a:pt x="147" y="305"/>
                </a:lnTo>
                <a:lnTo>
                  <a:pt x="144" y="305"/>
                </a:lnTo>
                <a:lnTo>
                  <a:pt x="144" y="305"/>
                </a:lnTo>
                <a:lnTo>
                  <a:pt x="144" y="305"/>
                </a:lnTo>
                <a:lnTo>
                  <a:pt x="139" y="307"/>
                </a:lnTo>
                <a:lnTo>
                  <a:pt x="137" y="307"/>
                </a:lnTo>
                <a:lnTo>
                  <a:pt x="137" y="307"/>
                </a:lnTo>
                <a:lnTo>
                  <a:pt x="137" y="310"/>
                </a:lnTo>
                <a:lnTo>
                  <a:pt x="135" y="310"/>
                </a:lnTo>
                <a:lnTo>
                  <a:pt x="132" y="312"/>
                </a:lnTo>
                <a:lnTo>
                  <a:pt x="132" y="312"/>
                </a:lnTo>
                <a:lnTo>
                  <a:pt x="132" y="312"/>
                </a:lnTo>
                <a:lnTo>
                  <a:pt x="135" y="312"/>
                </a:lnTo>
                <a:lnTo>
                  <a:pt x="137" y="310"/>
                </a:lnTo>
                <a:lnTo>
                  <a:pt x="139" y="310"/>
                </a:lnTo>
                <a:lnTo>
                  <a:pt x="139" y="307"/>
                </a:lnTo>
                <a:lnTo>
                  <a:pt x="139" y="307"/>
                </a:lnTo>
                <a:lnTo>
                  <a:pt x="142" y="307"/>
                </a:lnTo>
                <a:lnTo>
                  <a:pt x="142" y="310"/>
                </a:lnTo>
                <a:lnTo>
                  <a:pt x="142" y="310"/>
                </a:lnTo>
                <a:lnTo>
                  <a:pt x="147" y="310"/>
                </a:lnTo>
                <a:lnTo>
                  <a:pt x="147" y="307"/>
                </a:lnTo>
                <a:lnTo>
                  <a:pt x="149" y="307"/>
                </a:lnTo>
                <a:lnTo>
                  <a:pt x="151" y="305"/>
                </a:lnTo>
                <a:lnTo>
                  <a:pt x="151" y="305"/>
                </a:lnTo>
                <a:lnTo>
                  <a:pt x="154" y="305"/>
                </a:lnTo>
                <a:lnTo>
                  <a:pt x="154" y="305"/>
                </a:lnTo>
                <a:lnTo>
                  <a:pt x="154" y="305"/>
                </a:lnTo>
                <a:lnTo>
                  <a:pt x="151" y="307"/>
                </a:lnTo>
                <a:lnTo>
                  <a:pt x="151" y="307"/>
                </a:lnTo>
                <a:lnTo>
                  <a:pt x="151" y="307"/>
                </a:lnTo>
                <a:lnTo>
                  <a:pt x="151" y="307"/>
                </a:lnTo>
                <a:lnTo>
                  <a:pt x="151" y="307"/>
                </a:lnTo>
                <a:lnTo>
                  <a:pt x="151" y="307"/>
                </a:lnTo>
                <a:lnTo>
                  <a:pt x="154" y="307"/>
                </a:lnTo>
                <a:lnTo>
                  <a:pt x="156" y="307"/>
                </a:lnTo>
                <a:lnTo>
                  <a:pt x="156" y="305"/>
                </a:lnTo>
                <a:lnTo>
                  <a:pt x="158" y="305"/>
                </a:lnTo>
                <a:lnTo>
                  <a:pt x="161" y="305"/>
                </a:lnTo>
                <a:lnTo>
                  <a:pt x="170" y="300"/>
                </a:lnTo>
                <a:lnTo>
                  <a:pt x="170" y="300"/>
                </a:lnTo>
                <a:lnTo>
                  <a:pt x="172" y="298"/>
                </a:lnTo>
                <a:lnTo>
                  <a:pt x="175" y="298"/>
                </a:lnTo>
                <a:lnTo>
                  <a:pt x="175" y="298"/>
                </a:lnTo>
                <a:lnTo>
                  <a:pt x="177" y="296"/>
                </a:lnTo>
                <a:lnTo>
                  <a:pt x="180" y="296"/>
                </a:lnTo>
                <a:lnTo>
                  <a:pt x="180" y="296"/>
                </a:lnTo>
                <a:lnTo>
                  <a:pt x="182" y="298"/>
                </a:lnTo>
                <a:lnTo>
                  <a:pt x="182" y="298"/>
                </a:lnTo>
                <a:lnTo>
                  <a:pt x="182" y="298"/>
                </a:lnTo>
                <a:lnTo>
                  <a:pt x="180" y="298"/>
                </a:lnTo>
                <a:lnTo>
                  <a:pt x="180" y="298"/>
                </a:lnTo>
                <a:lnTo>
                  <a:pt x="177" y="298"/>
                </a:lnTo>
                <a:lnTo>
                  <a:pt x="177" y="298"/>
                </a:lnTo>
                <a:lnTo>
                  <a:pt x="175" y="300"/>
                </a:lnTo>
                <a:lnTo>
                  <a:pt x="172" y="300"/>
                </a:lnTo>
                <a:lnTo>
                  <a:pt x="172" y="300"/>
                </a:lnTo>
                <a:lnTo>
                  <a:pt x="175" y="303"/>
                </a:lnTo>
                <a:lnTo>
                  <a:pt x="177" y="300"/>
                </a:lnTo>
                <a:lnTo>
                  <a:pt x="180" y="300"/>
                </a:lnTo>
                <a:lnTo>
                  <a:pt x="182" y="300"/>
                </a:lnTo>
                <a:lnTo>
                  <a:pt x="184" y="298"/>
                </a:lnTo>
                <a:lnTo>
                  <a:pt x="184" y="298"/>
                </a:lnTo>
                <a:lnTo>
                  <a:pt x="187" y="300"/>
                </a:lnTo>
                <a:lnTo>
                  <a:pt x="187" y="298"/>
                </a:lnTo>
                <a:lnTo>
                  <a:pt x="189" y="298"/>
                </a:lnTo>
                <a:lnTo>
                  <a:pt x="189" y="298"/>
                </a:lnTo>
                <a:lnTo>
                  <a:pt x="191" y="298"/>
                </a:lnTo>
                <a:lnTo>
                  <a:pt x="191" y="298"/>
                </a:lnTo>
                <a:lnTo>
                  <a:pt x="194" y="298"/>
                </a:lnTo>
                <a:lnTo>
                  <a:pt x="194" y="296"/>
                </a:lnTo>
                <a:lnTo>
                  <a:pt x="196" y="296"/>
                </a:lnTo>
                <a:lnTo>
                  <a:pt x="198" y="296"/>
                </a:lnTo>
                <a:lnTo>
                  <a:pt x="203" y="293"/>
                </a:lnTo>
                <a:lnTo>
                  <a:pt x="206" y="293"/>
                </a:lnTo>
                <a:lnTo>
                  <a:pt x="206" y="293"/>
                </a:lnTo>
                <a:lnTo>
                  <a:pt x="208" y="293"/>
                </a:lnTo>
                <a:lnTo>
                  <a:pt x="208" y="293"/>
                </a:lnTo>
                <a:lnTo>
                  <a:pt x="210" y="293"/>
                </a:lnTo>
                <a:lnTo>
                  <a:pt x="210" y="293"/>
                </a:lnTo>
                <a:lnTo>
                  <a:pt x="210" y="293"/>
                </a:lnTo>
                <a:lnTo>
                  <a:pt x="210" y="293"/>
                </a:lnTo>
                <a:lnTo>
                  <a:pt x="208" y="296"/>
                </a:lnTo>
                <a:lnTo>
                  <a:pt x="206" y="296"/>
                </a:lnTo>
                <a:lnTo>
                  <a:pt x="208" y="296"/>
                </a:lnTo>
                <a:lnTo>
                  <a:pt x="210" y="296"/>
                </a:lnTo>
                <a:lnTo>
                  <a:pt x="210" y="293"/>
                </a:lnTo>
                <a:lnTo>
                  <a:pt x="213" y="293"/>
                </a:lnTo>
                <a:lnTo>
                  <a:pt x="215" y="293"/>
                </a:lnTo>
                <a:lnTo>
                  <a:pt x="229" y="288"/>
                </a:lnTo>
                <a:lnTo>
                  <a:pt x="232" y="288"/>
                </a:lnTo>
                <a:lnTo>
                  <a:pt x="234" y="286"/>
                </a:lnTo>
                <a:lnTo>
                  <a:pt x="236" y="286"/>
                </a:lnTo>
                <a:lnTo>
                  <a:pt x="236" y="286"/>
                </a:lnTo>
                <a:lnTo>
                  <a:pt x="236" y="286"/>
                </a:lnTo>
                <a:lnTo>
                  <a:pt x="234" y="288"/>
                </a:lnTo>
                <a:lnTo>
                  <a:pt x="234" y="288"/>
                </a:lnTo>
                <a:lnTo>
                  <a:pt x="234" y="288"/>
                </a:lnTo>
                <a:lnTo>
                  <a:pt x="236" y="286"/>
                </a:lnTo>
                <a:lnTo>
                  <a:pt x="241" y="286"/>
                </a:lnTo>
                <a:lnTo>
                  <a:pt x="241" y="286"/>
                </a:lnTo>
                <a:lnTo>
                  <a:pt x="241" y="284"/>
                </a:lnTo>
                <a:lnTo>
                  <a:pt x="241" y="284"/>
                </a:lnTo>
                <a:lnTo>
                  <a:pt x="241" y="284"/>
                </a:lnTo>
                <a:lnTo>
                  <a:pt x="241" y="284"/>
                </a:lnTo>
                <a:lnTo>
                  <a:pt x="239" y="284"/>
                </a:lnTo>
                <a:lnTo>
                  <a:pt x="239" y="284"/>
                </a:lnTo>
                <a:lnTo>
                  <a:pt x="241" y="281"/>
                </a:lnTo>
                <a:lnTo>
                  <a:pt x="243" y="281"/>
                </a:lnTo>
                <a:lnTo>
                  <a:pt x="246" y="279"/>
                </a:lnTo>
                <a:lnTo>
                  <a:pt x="248" y="279"/>
                </a:lnTo>
                <a:lnTo>
                  <a:pt x="250" y="279"/>
                </a:lnTo>
                <a:lnTo>
                  <a:pt x="250" y="279"/>
                </a:lnTo>
                <a:lnTo>
                  <a:pt x="253" y="279"/>
                </a:lnTo>
                <a:lnTo>
                  <a:pt x="253" y="279"/>
                </a:lnTo>
                <a:lnTo>
                  <a:pt x="253" y="279"/>
                </a:lnTo>
                <a:lnTo>
                  <a:pt x="253" y="279"/>
                </a:lnTo>
                <a:lnTo>
                  <a:pt x="253" y="279"/>
                </a:lnTo>
                <a:lnTo>
                  <a:pt x="253" y="277"/>
                </a:lnTo>
                <a:lnTo>
                  <a:pt x="258" y="277"/>
                </a:lnTo>
                <a:lnTo>
                  <a:pt x="260" y="277"/>
                </a:lnTo>
                <a:lnTo>
                  <a:pt x="260" y="277"/>
                </a:lnTo>
                <a:lnTo>
                  <a:pt x="260" y="277"/>
                </a:lnTo>
                <a:lnTo>
                  <a:pt x="262" y="277"/>
                </a:lnTo>
                <a:lnTo>
                  <a:pt x="262" y="277"/>
                </a:lnTo>
                <a:lnTo>
                  <a:pt x="265" y="274"/>
                </a:lnTo>
                <a:lnTo>
                  <a:pt x="267" y="274"/>
                </a:lnTo>
                <a:lnTo>
                  <a:pt x="269" y="272"/>
                </a:lnTo>
                <a:lnTo>
                  <a:pt x="269" y="272"/>
                </a:lnTo>
                <a:lnTo>
                  <a:pt x="269" y="272"/>
                </a:lnTo>
                <a:lnTo>
                  <a:pt x="272" y="272"/>
                </a:lnTo>
                <a:lnTo>
                  <a:pt x="272" y="272"/>
                </a:lnTo>
                <a:lnTo>
                  <a:pt x="274" y="272"/>
                </a:lnTo>
                <a:lnTo>
                  <a:pt x="276" y="272"/>
                </a:lnTo>
                <a:lnTo>
                  <a:pt x="279" y="270"/>
                </a:lnTo>
                <a:lnTo>
                  <a:pt x="279" y="270"/>
                </a:lnTo>
                <a:lnTo>
                  <a:pt x="281" y="270"/>
                </a:lnTo>
                <a:lnTo>
                  <a:pt x="281" y="270"/>
                </a:lnTo>
                <a:lnTo>
                  <a:pt x="284" y="270"/>
                </a:lnTo>
                <a:lnTo>
                  <a:pt x="284" y="270"/>
                </a:lnTo>
                <a:lnTo>
                  <a:pt x="286" y="267"/>
                </a:lnTo>
                <a:lnTo>
                  <a:pt x="288" y="267"/>
                </a:lnTo>
                <a:lnTo>
                  <a:pt x="288" y="267"/>
                </a:lnTo>
                <a:lnTo>
                  <a:pt x="293" y="265"/>
                </a:lnTo>
                <a:lnTo>
                  <a:pt x="293" y="265"/>
                </a:lnTo>
                <a:lnTo>
                  <a:pt x="293" y="262"/>
                </a:lnTo>
                <a:lnTo>
                  <a:pt x="293" y="262"/>
                </a:lnTo>
                <a:lnTo>
                  <a:pt x="293" y="262"/>
                </a:lnTo>
                <a:lnTo>
                  <a:pt x="295" y="262"/>
                </a:lnTo>
                <a:lnTo>
                  <a:pt x="300" y="260"/>
                </a:lnTo>
                <a:lnTo>
                  <a:pt x="302" y="260"/>
                </a:lnTo>
                <a:lnTo>
                  <a:pt x="302" y="260"/>
                </a:lnTo>
                <a:lnTo>
                  <a:pt x="302" y="260"/>
                </a:lnTo>
                <a:lnTo>
                  <a:pt x="305" y="258"/>
                </a:lnTo>
                <a:lnTo>
                  <a:pt x="307" y="258"/>
                </a:lnTo>
                <a:lnTo>
                  <a:pt x="309" y="258"/>
                </a:lnTo>
                <a:lnTo>
                  <a:pt x="309" y="258"/>
                </a:lnTo>
                <a:lnTo>
                  <a:pt x="312" y="258"/>
                </a:lnTo>
                <a:lnTo>
                  <a:pt x="314" y="255"/>
                </a:lnTo>
                <a:lnTo>
                  <a:pt x="317" y="255"/>
                </a:lnTo>
                <a:lnTo>
                  <a:pt x="317" y="255"/>
                </a:lnTo>
                <a:lnTo>
                  <a:pt x="319" y="255"/>
                </a:lnTo>
                <a:lnTo>
                  <a:pt x="321" y="253"/>
                </a:lnTo>
                <a:lnTo>
                  <a:pt x="324" y="253"/>
                </a:lnTo>
                <a:lnTo>
                  <a:pt x="326" y="253"/>
                </a:lnTo>
                <a:lnTo>
                  <a:pt x="328" y="251"/>
                </a:lnTo>
                <a:lnTo>
                  <a:pt x="331" y="248"/>
                </a:lnTo>
                <a:lnTo>
                  <a:pt x="340" y="248"/>
                </a:lnTo>
                <a:lnTo>
                  <a:pt x="340" y="248"/>
                </a:lnTo>
                <a:lnTo>
                  <a:pt x="340" y="248"/>
                </a:lnTo>
                <a:lnTo>
                  <a:pt x="345" y="246"/>
                </a:lnTo>
                <a:lnTo>
                  <a:pt x="345" y="246"/>
                </a:lnTo>
                <a:lnTo>
                  <a:pt x="347" y="246"/>
                </a:lnTo>
                <a:lnTo>
                  <a:pt x="350" y="246"/>
                </a:lnTo>
                <a:lnTo>
                  <a:pt x="350" y="244"/>
                </a:lnTo>
                <a:lnTo>
                  <a:pt x="350" y="244"/>
                </a:lnTo>
                <a:lnTo>
                  <a:pt x="350" y="244"/>
                </a:lnTo>
                <a:lnTo>
                  <a:pt x="354" y="244"/>
                </a:lnTo>
                <a:lnTo>
                  <a:pt x="354" y="241"/>
                </a:lnTo>
                <a:lnTo>
                  <a:pt x="357" y="241"/>
                </a:lnTo>
                <a:lnTo>
                  <a:pt x="357" y="239"/>
                </a:lnTo>
                <a:lnTo>
                  <a:pt x="361" y="239"/>
                </a:lnTo>
                <a:lnTo>
                  <a:pt x="364" y="239"/>
                </a:lnTo>
                <a:lnTo>
                  <a:pt x="366" y="236"/>
                </a:lnTo>
                <a:lnTo>
                  <a:pt x="369" y="236"/>
                </a:lnTo>
                <a:lnTo>
                  <a:pt x="373" y="234"/>
                </a:lnTo>
                <a:lnTo>
                  <a:pt x="376" y="234"/>
                </a:lnTo>
                <a:lnTo>
                  <a:pt x="376" y="232"/>
                </a:lnTo>
                <a:lnTo>
                  <a:pt x="378" y="232"/>
                </a:lnTo>
                <a:lnTo>
                  <a:pt x="378" y="232"/>
                </a:lnTo>
                <a:lnTo>
                  <a:pt x="378" y="232"/>
                </a:lnTo>
                <a:lnTo>
                  <a:pt x="376" y="229"/>
                </a:lnTo>
                <a:lnTo>
                  <a:pt x="373" y="229"/>
                </a:lnTo>
                <a:lnTo>
                  <a:pt x="373" y="229"/>
                </a:lnTo>
                <a:lnTo>
                  <a:pt x="371" y="227"/>
                </a:lnTo>
                <a:lnTo>
                  <a:pt x="371" y="227"/>
                </a:lnTo>
                <a:lnTo>
                  <a:pt x="373" y="225"/>
                </a:lnTo>
                <a:lnTo>
                  <a:pt x="376" y="225"/>
                </a:lnTo>
                <a:lnTo>
                  <a:pt x="376" y="222"/>
                </a:lnTo>
                <a:lnTo>
                  <a:pt x="383" y="220"/>
                </a:lnTo>
                <a:lnTo>
                  <a:pt x="385" y="220"/>
                </a:lnTo>
                <a:lnTo>
                  <a:pt x="387" y="220"/>
                </a:lnTo>
                <a:lnTo>
                  <a:pt x="390" y="218"/>
                </a:lnTo>
                <a:lnTo>
                  <a:pt x="390" y="218"/>
                </a:lnTo>
                <a:lnTo>
                  <a:pt x="390" y="218"/>
                </a:lnTo>
                <a:lnTo>
                  <a:pt x="390" y="218"/>
                </a:lnTo>
                <a:lnTo>
                  <a:pt x="395" y="215"/>
                </a:lnTo>
                <a:lnTo>
                  <a:pt x="395" y="215"/>
                </a:lnTo>
                <a:lnTo>
                  <a:pt x="397" y="215"/>
                </a:lnTo>
                <a:lnTo>
                  <a:pt x="395" y="215"/>
                </a:lnTo>
                <a:lnTo>
                  <a:pt x="395" y="218"/>
                </a:lnTo>
                <a:lnTo>
                  <a:pt x="395" y="218"/>
                </a:lnTo>
                <a:lnTo>
                  <a:pt x="397" y="218"/>
                </a:lnTo>
                <a:lnTo>
                  <a:pt x="399" y="215"/>
                </a:lnTo>
                <a:lnTo>
                  <a:pt x="402" y="215"/>
                </a:lnTo>
                <a:lnTo>
                  <a:pt x="402" y="215"/>
                </a:lnTo>
                <a:lnTo>
                  <a:pt x="402" y="215"/>
                </a:lnTo>
                <a:lnTo>
                  <a:pt x="402" y="213"/>
                </a:lnTo>
                <a:lnTo>
                  <a:pt x="402" y="213"/>
                </a:lnTo>
                <a:lnTo>
                  <a:pt x="404" y="213"/>
                </a:lnTo>
                <a:lnTo>
                  <a:pt x="406" y="213"/>
                </a:lnTo>
                <a:lnTo>
                  <a:pt x="409" y="213"/>
                </a:lnTo>
                <a:lnTo>
                  <a:pt x="413" y="210"/>
                </a:lnTo>
                <a:lnTo>
                  <a:pt x="413" y="210"/>
                </a:lnTo>
                <a:lnTo>
                  <a:pt x="416" y="208"/>
                </a:lnTo>
                <a:lnTo>
                  <a:pt x="416" y="208"/>
                </a:lnTo>
                <a:lnTo>
                  <a:pt x="416" y="208"/>
                </a:lnTo>
                <a:lnTo>
                  <a:pt x="416" y="206"/>
                </a:lnTo>
                <a:lnTo>
                  <a:pt x="413" y="206"/>
                </a:lnTo>
                <a:lnTo>
                  <a:pt x="413" y="206"/>
                </a:lnTo>
                <a:lnTo>
                  <a:pt x="416" y="206"/>
                </a:lnTo>
                <a:lnTo>
                  <a:pt x="416" y="206"/>
                </a:lnTo>
                <a:lnTo>
                  <a:pt x="418" y="206"/>
                </a:lnTo>
                <a:lnTo>
                  <a:pt x="418" y="206"/>
                </a:lnTo>
                <a:lnTo>
                  <a:pt x="421" y="206"/>
                </a:lnTo>
                <a:lnTo>
                  <a:pt x="425" y="203"/>
                </a:lnTo>
                <a:lnTo>
                  <a:pt x="428" y="203"/>
                </a:lnTo>
                <a:lnTo>
                  <a:pt x="428" y="203"/>
                </a:lnTo>
                <a:lnTo>
                  <a:pt x="428" y="201"/>
                </a:lnTo>
                <a:lnTo>
                  <a:pt x="428" y="201"/>
                </a:lnTo>
                <a:lnTo>
                  <a:pt x="430" y="201"/>
                </a:lnTo>
                <a:lnTo>
                  <a:pt x="437" y="199"/>
                </a:lnTo>
                <a:lnTo>
                  <a:pt x="442" y="196"/>
                </a:lnTo>
                <a:lnTo>
                  <a:pt x="442" y="196"/>
                </a:lnTo>
                <a:lnTo>
                  <a:pt x="444" y="196"/>
                </a:lnTo>
                <a:lnTo>
                  <a:pt x="444" y="194"/>
                </a:lnTo>
                <a:lnTo>
                  <a:pt x="446" y="194"/>
                </a:lnTo>
                <a:lnTo>
                  <a:pt x="446" y="194"/>
                </a:lnTo>
                <a:lnTo>
                  <a:pt x="451" y="192"/>
                </a:lnTo>
                <a:lnTo>
                  <a:pt x="454" y="192"/>
                </a:lnTo>
                <a:lnTo>
                  <a:pt x="456" y="192"/>
                </a:lnTo>
                <a:lnTo>
                  <a:pt x="461" y="189"/>
                </a:lnTo>
                <a:lnTo>
                  <a:pt x="463" y="189"/>
                </a:lnTo>
                <a:lnTo>
                  <a:pt x="465" y="187"/>
                </a:lnTo>
                <a:lnTo>
                  <a:pt x="472" y="187"/>
                </a:lnTo>
                <a:lnTo>
                  <a:pt x="475" y="184"/>
                </a:lnTo>
                <a:lnTo>
                  <a:pt x="475" y="187"/>
                </a:lnTo>
                <a:lnTo>
                  <a:pt x="475" y="187"/>
                </a:lnTo>
                <a:lnTo>
                  <a:pt x="480" y="187"/>
                </a:lnTo>
                <a:lnTo>
                  <a:pt x="482" y="187"/>
                </a:lnTo>
                <a:lnTo>
                  <a:pt x="482" y="187"/>
                </a:lnTo>
                <a:lnTo>
                  <a:pt x="484" y="184"/>
                </a:lnTo>
                <a:lnTo>
                  <a:pt x="487" y="184"/>
                </a:lnTo>
                <a:lnTo>
                  <a:pt x="491" y="182"/>
                </a:lnTo>
                <a:lnTo>
                  <a:pt x="491" y="182"/>
                </a:lnTo>
                <a:lnTo>
                  <a:pt x="494" y="182"/>
                </a:lnTo>
                <a:lnTo>
                  <a:pt x="496" y="182"/>
                </a:lnTo>
                <a:lnTo>
                  <a:pt x="491" y="184"/>
                </a:lnTo>
                <a:lnTo>
                  <a:pt x="487" y="184"/>
                </a:lnTo>
                <a:lnTo>
                  <a:pt x="484" y="184"/>
                </a:lnTo>
                <a:lnTo>
                  <a:pt x="482" y="187"/>
                </a:lnTo>
                <a:lnTo>
                  <a:pt x="482" y="187"/>
                </a:lnTo>
                <a:lnTo>
                  <a:pt x="482" y="187"/>
                </a:lnTo>
                <a:lnTo>
                  <a:pt x="480" y="187"/>
                </a:lnTo>
                <a:lnTo>
                  <a:pt x="477" y="189"/>
                </a:lnTo>
                <a:lnTo>
                  <a:pt x="477" y="189"/>
                </a:lnTo>
                <a:lnTo>
                  <a:pt x="482" y="192"/>
                </a:lnTo>
                <a:lnTo>
                  <a:pt x="482" y="192"/>
                </a:lnTo>
                <a:lnTo>
                  <a:pt x="487" y="192"/>
                </a:lnTo>
                <a:lnTo>
                  <a:pt x="487" y="194"/>
                </a:lnTo>
                <a:lnTo>
                  <a:pt x="487" y="194"/>
                </a:lnTo>
                <a:lnTo>
                  <a:pt x="484" y="194"/>
                </a:lnTo>
                <a:lnTo>
                  <a:pt x="480" y="192"/>
                </a:lnTo>
                <a:lnTo>
                  <a:pt x="477" y="192"/>
                </a:lnTo>
                <a:lnTo>
                  <a:pt x="472" y="192"/>
                </a:lnTo>
                <a:lnTo>
                  <a:pt x="472" y="192"/>
                </a:lnTo>
                <a:lnTo>
                  <a:pt x="470" y="192"/>
                </a:lnTo>
                <a:lnTo>
                  <a:pt x="470" y="192"/>
                </a:lnTo>
                <a:lnTo>
                  <a:pt x="470" y="192"/>
                </a:lnTo>
                <a:lnTo>
                  <a:pt x="470" y="192"/>
                </a:lnTo>
                <a:lnTo>
                  <a:pt x="461" y="194"/>
                </a:lnTo>
                <a:lnTo>
                  <a:pt x="458" y="194"/>
                </a:lnTo>
                <a:lnTo>
                  <a:pt x="449" y="196"/>
                </a:lnTo>
                <a:lnTo>
                  <a:pt x="449" y="196"/>
                </a:lnTo>
                <a:lnTo>
                  <a:pt x="446" y="199"/>
                </a:lnTo>
                <a:lnTo>
                  <a:pt x="444" y="201"/>
                </a:lnTo>
                <a:lnTo>
                  <a:pt x="444" y="201"/>
                </a:lnTo>
                <a:lnTo>
                  <a:pt x="437" y="206"/>
                </a:lnTo>
                <a:lnTo>
                  <a:pt x="435" y="206"/>
                </a:lnTo>
                <a:lnTo>
                  <a:pt x="430" y="208"/>
                </a:lnTo>
                <a:lnTo>
                  <a:pt x="425" y="210"/>
                </a:lnTo>
                <a:lnTo>
                  <a:pt x="423" y="213"/>
                </a:lnTo>
                <a:lnTo>
                  <a:pt x="421" y="215"/>
                </a:lnTo>
                <a:lnTo>
                  <a:pt x="418" y="215"/>
                </a:lnTo>
                <a:lnTo>
                  <a:pt x="418" y="218"/>
                </a:lnTo>
                <a:lnTo>
                  <a:pt x="423" y="218"/>
                </a:lnTo>
                <a:lnTo>
                  <a:pt x="423" y="218"/>
                </a:lnTo>
                <a:lnTo>
                  <a:pt x="423" y="218"/>
                </a:lnTo>
                <a:lnTo>
                  <a:pt x="432" y="215"/>
                </a:lnTo>
                <a:lnTo>
                  <a:pt x="432" y="215"/>
                </a:lnTo>
                <a:lnTo>
                  <a:pt x="432" y="215"/>
                </a:lnTo>
                <a:lnTo>
                  <a:pt x="425" y="218"/>
                </a:lnTo>
                <a:lnTo>
                  <a:pt x="423" y="218"/>
                </a:lnTo>
                <a:lnTo>
                  <a:pt x="421" y="220"/>
                </a:lnTo>
                <a:lnTo>
                  <a:pt x="418" y="220"/>
                </a:lnTo>
                <a:lnTo>
                  <a:pt x="416" y="222"/>
                </a:lnTo>
                <a:lnTo>
                  <a:pt x="411" y="222"/>
                </a:lnTo>
                <a:lnTo>
                  <a:pt x="411" y="222"/>
                </a:lnTo>
                <a:lnTo>
                  <a:pt x="409" y="222"/>
                </a:lnTo>
                <a:lnTo>
                  <a:pt x="406" y="225"/>
                </a:lnTo>
                <a:lnTo>
                  <a:pt x="406" y="225"/>
                </a:lnTo>
                <a:lnTo>
                  <a:pt x="406" y="225"/>
                </a:lnTo>
                <a:lnTo>
                  <a:pt x="409" y="227"/>
                </a:lnTo>
                <a:lnTo>
                  <a:pt x="409" y="227"/>
                </a:lnTo>
                <a:lnTo>
                  <a:pt x="413" y="225"/>
                </a:lnTo>
                <a:lnTo>
                  <a:pt x="416" y="225"/>
                </a:lnTo>
                <a:lnTo>
                  <a:pt x="416" y="225"/>
                </a:lnTo>
                <a:lnTo>
                  <a:pt x="416" y="225"/>
                </a:lnTo>
                <a:lnTo>
                  <a:pt x="418" y="225"/>
                </a:lnTo>
                <a:lnTo>
                  <a:pt x="418" y="225"/>
                </a:lnTo>
                <a:lnTo>
                  <a:pt x="418" y="225"/>
                </a:lnTo>
                <a:lnTo>
                  <a:pt x="418" y="225"/>
                </a:lnTo>
                <a:lnTo>
                  <a:pt x="421" y="225"/>
                </a:lnTo>
                <a:lnTo>
                  <a:pt x="421" y="225"/>
                </a:lnTo>
                <a:lnTo>
                  <a:pt x="421" y="225"/>
                </a:lnTo>
                <a:lnTo>
                  <a:pt x="423" y="225"/>
                </a:lnTo>
                <a:lnTo>
                  <a:pt x="425" y="222"/>
                </a:lnTo>
                <a:lnTo>
                  <a:pt x="430" y="222"/>
                </a:lnTo>
                <a:lnTo>
                  <a:pt x="430" y="220"/>
                </a:lnTo>
                <a:lnTo>
                  <a:pt x="432" y="220"/>
                </a:lnTo>
                <a:lnTo>
                  <a:pt x="432" y="220"/>
                </a:lnTo>
                <a:lnTo>
                  <a:pt x="435" y="220"/>
                </a:lnTo>
                <a:lnTo>
                  <a:pt x="435" y="220"/>
                </a:lnTo>
                <a:lnTo>
                  <a:pt x="435" y="220"/>
                </a:lnTo>
                <a:lnTo>
                  <a:pt x="437" y="220"/>
                </a:lnTo>
                <a:lnTo>
                  <a:pt x="439" y="220"/>
                </a:lnTo>
                <a:lnTo>
                  <a:pt x="439" y="220"/>
                </a:lnTo>
                <a:lnTo>
                  <a:pt x="439" y="220"/>
                </a:lnTo>
                <a:lnTo>
                  <a:pt x="446" y="218"/>
                </a:lnTo>
                <a:lnTo>
                  <a:pt x="446" y="215"/>
                </a:lnTo>
                <a:lnTo>
                  <a:pt x="446" y="215"/>
                </a:lnTo>
                <a:lnTo>
                  <a:pt x="446" y="215"/>
                </a:lnTo>
                <a:lnTo>
                  <a:pt x="449" y="215"/>
                </a:lnTo>
                <a:lnTo>
                  <a:pt x="449" y="215"/>
                </a:lnTo>
                <a:lnTo>
                  <a:pt x="449" y="215"/>
                </a:lnTo>
                <a:lnTo>
                  <a:pt x="451" y="213"/>
                </a:lnTo>
                <a:lnTo>
                  <a:pt x="451" y="213"/>
                </a:lnTo>
                <a:lnTo>
                  <a:pt x="454" y="213"/>
                </a:lnTo>
                <a:lnTo>
                  <a:pt x="454" y="213"/>
                </a:lnTo>
                <a:lnTo>
                  <a:pt x="454" y="215"/>
                </a:lnTo>
                <a:lnTo>
                  <a:pt x="454" y="215"/>
                </a:lnTo>
                <a:lnTo>
                  <a:pt x="454" y="215"/>
                </a:lnTo>
                <a:lnTo>
                  <a:pt x="456" y="213"/>
                </a:lnTo>
                <a:lnTo>
                  <a:pt x="458" y="210"/>
                </a:lnTo>
                <a:lnTo>
                  <a:pt x="461" y="210"/>
                </a:lnTo>
                <a:lnTo>
                  <a:pt x="463" y="208"/>
                </a:lnTo>
                <a:lnTo>
                  <a:pt x="463" y="208"/>
                </a:lnTo>
                <a:lnTo>
                  <a:pt x="463" y="210"/>
                </a:lnTo>
                <a:lnTo>
                  <a:pt x="463" y="210"/>
                </a:lnTo>
                <a:lnTo>
                  <a:pt x="465" y="210"/>
                </a:lnTo>
                <a:lnTo>
                  <a:pt x="465" y="210"/>
                </a:lnTo>
                <a:lnTo>
                  <a:pt x="465" y="210"/>
                </a:lnTo>
                <a:lnTo>
                  <a:pt x="468" y="210"/>
                </a:lnTo>
                <a:lnTo>
                  <a:pt x="470" y="213"/>
                </a:lnTo>
                <a:lnTo>
                  <a:pt x="472" y="210"/>
                </a:lnTo>
                <a:lnTo>
                  <a:pt x="472" y="210"/>
                </a:lnTo>
                <a:lnTo>
                  <a:pt x="472" y="210"/>
                </a:lnTo>
                <a:lnTo>
                  <a:pt x="475" y="210"/>
                </a:lnTo>
                <a:lnTo>
                  <a:pt x="475" y="210"/>
                </a:lnTo>
                <a:lnTo>
                  <a:pt x="475" y="210"/>
                </a:lnTo>
                <a:lnTo>
                  <a:pt x="480" y="208"/>
                </a:lnTo>
                <a:lnTo>
                  <a:pt x="482" y="208"/>
                </a:lnTo>
                <a:lnTo>
                  <a:pt x="482" y="208"/>
                </a:lnTo>
                <a:lnTo>
                  <a:pt x="482" y="208"/>
                </a:lnTo>
                <a:lnTo>
                  <a:pt x="482" y="208"/>
                </a:lnTo>
                <a:lnTo>
                  <a:pt x="484" y="206"/>
                </a:lnTo>
                <a:lnTo>
                  <a:pt x="487" y="203"/>
                </a:lnTo>
                <a:lnTo>
                  <a:pt x="487" y="203"/>
                </a:lnTo>
                <a:lnTo>
                  <a:pt x="489" y="203"/>
                </a:lnTo>
                <a:lnTo>
                  <a:pt x="489" y="203"/>
                </a:lnTo>
                <a:lnTo>
                  <a:pt x="491" y="203"/>
                </a:lnTo>
                <a:lnTo>
                  <a:pt x="491" y="201"/>
                </a:lnTo>
                <a:lnTo>
                  <a:pt x="494" y="201"/>
                </a:lnTo>
                <a:lnTo>
                  <a:pt x="494" y="201"/>
                </a:lnTo>
                <a:lnTo>
                  <a:pt x="494" y="199"/>
                </a:lnTo>
                <a:lnTo>
                  <a:pt x="494" y="199"/>
                </a:lnTo>
                <a:lnTo>
                  <a:pt x="491" y="201"/>
                </a:lnTo>
                <a:lnTo>
                  <a:pt x="489" y="201"/>
                </a:lnTo>
                <a:lnTo>
                  <a:pt x="487" y="201"/>
                </a:lnTo>
                <a:lnTo>
                  <a:pt x="484" y="201"/>
                </a:lnTo>
                <a:lnTo>
                  <a:pt x="484" y="201"/>
                </a:lnTo>
                <a:lnTo>
                  <a:pt x="484" y="201"/>
                </a:lnTo>
                <a:lnTo>
                  <a:pt x="484" y="201"/>
                </a:lnTo>
                <a:lnTo>
                  <a:pt x="487" y="199"/>
                </a:lnTo>
                <a:lnTo>
                  <a:pt x="489" y="199"/>
                </a:lnTo>
                <a:lnTo>
                  <a:pt x="489" y="199"/>
                </a:lnTo>
                <a:lnTo>
                  <a:pt x="491" y="199"/>
                </a:lnTo>
                <a:lnTo>
                  <a:pt x="491" y="199"/>
                </a:lnTo>
                <a:lnTo>
                  <a:pt x="494" y="199"/>
                </a:lnTo>
                <a:lnTo>
                  <a:pt x="494" y="196"/>
                </a:lnTo>
                <a:lnTo>
                  <a:pt x="494" y="196"/>
                </a:lnTo>
                <a:lnTo>
                  <a:pt x="491" y="196"/>
                </a:lnTo>
                <a:lnTo>
                  <a:pt x="491" y="196"/>
                </a:lnTo>
                <a:lnTo>
                  <a:pt x="491" y="194"/>
                </a:lnTo>
                <a:lnTo>
                  <a:pt x="494" y="194"/>
                </a:lnTo>
                <a:lnTo>
                  <a:pt x="494" y="194"/>
                </a:lnTo>
                <a:lnTo>
                  <a:pt x="496" y="194"/>
                </a:lnTo>
                <a:lnTo>
                  <a:pt x="498" y="192"/>
                </a:lnTo>
                <a:lnTo>
                  <a:pt x="503" y="192"/>
                </a:lnTo>
                <a:lnTo>
                  <a:pt x="503" y="192"/>
                </a:lnTo>
                <a:lnTo>
                  <a:pt x="501" y="192"/>
                </a:lnTo>
                <a:lnTo>
                  <a:pt x="498" y="192"/>
                </a:lnTo>
                <a:lnTo>
                  <a:pt x="498" y="192"/>
                </a:lnTo>
                <a:lnTo>
                  <a:pt x="498" y="192"/>
                </a:lnTo>
                <a:lnTo>
                  <a:pt x="501" y="189"/>
                </a:lnTo>
                <a:lnTo>
                  <a:pt x="503" y="189"/>
                </a:lnTo>
                <a:lnTo>
                  <a:pt x="503" y="189"/>
                </a:lnTo>
                <a:lnTo>
                  <a:pt x="503" y="189"/>
                </a:lnTo>
                <a:lnTo>
                  <a:pt x="506" y="189"/>
                </a:lnTo>
                <a:lnTo>
                  <a:pt x="508" y="189"/>
                </a:lnTo>
                <a:lnTo>
                  <a:pt x="510" y="187"/>
                </a:lnTo>
                <a:lnTo>
                  <a:pt x="513" y="187"/>
                </a:lnTo>
                <a:lnTo>
                  <a:pt x="513" y="187"/>
                </a:lnTo>
                <a:lnTo>
                  <a:pt x="506" y="192"/>
                </a:lnTo>
                <a:lnTo>
                  <a:pt x="503" y="192"/>
                </a:lnTo>
                <a:lnTo>
                  <a:pt x="503" y="192"/>
                </a:lnTo>
                <a:lnTo>
                  <a:pt x="503" y="194"/>
                </a:lnTo>
                <a:lnTo>
                  <a:pt x="506" y="194"/>
                </a:lnTo>
                <a:lnTo>
                  <a:pt x="508" y="194"/>
                </a:lnTo>
                <a:lnTo>
                  <a:pt x="508" y="192"/>
                </a:lnTo>
                <a:lnTo>
                  <a:pt x="510" y="192"/>
                </a:lnTo>
                <a:lnTo>
                  <a:pt x="510" y="192"/>
                </a:lnTo>
                <a:lnTo>
                  <a:pt x="510" y="192"/>
                </a:lnTo>
                <a:lnTo>
                  <a:pt x="513" y="192"/>
                </a:lnTo>
                <a:lnTo>
                  <a:pt x="513" y="194"/>
                </a:lnTo>
                <a:lnTo>
                  <a:pt x="513" y="194"/>
                </a:lnTo>
                <a:lnTo>
                  <a:pt x="513" y="194"/>
                </a:lnTo>
                <a:lnTo>
                  <a:pt x="513" y="192"/>
                </a:lnTo>
                <a:lnTo>
                  <a:pt x="515" y="192"/>
                </a:lnTo>
                <a:lnTo>
                  <a:pt x="517" y="192"/>
                </a:lnTo>
                <a:lnTo>
                  <a:pt x="517" y="192"/>
                </a:lnTo>
                <a:lnTo>
                  <a:pt x="520" y="192"/>
                </a:lnTo>
                <a:lnTo>
                  <a:pt x="520" y="192"/>
                </a:lnTo>
                <a:lnTo>
                  <a:pt x="522" y="192"/>
                </a:lnTo>
                <a:lnTo>
                  <a:pt x="524" y="189"/>
                </a:lnTo>
                <a:lnTo>
                  <a:pt x="529" y="189"/>
                </a:lnTo>
                <a:lnTo>
                  <a:pt x="532" y="189"/>
                </a:lnTo>
                <a:lnTo>
                  <a:pt x="532" y="189"/>
                </a:lnTo>
                <a:lnTo>
                  <a:pt x="527" y="192"/>
                </a:lnTo>
                <a:lnTo>
                  <a:pt x="524" y="192"/>
                </a:lnTo>
                <a:lnTo>
                  <a:pt x="522" y="194"/>
                </a:lnTo>
                <a:lnTo>
                  <a:pt x="522" y="194"/>
                </a:lnTo>
                <a:lnTo>
                  <a:pt x="522" y="194"/>
                </a:lnTo>
                <a:lnTo>
                  <a:pt x="524" y="194"/>
                </a:lnTo>
                <a:lnTo>
                  <a:pt x="522" y="196"/>
                </a:lnTo>
                <a:lnTo>
                  <a:pt x="520" y="196"/>
                </a:lnTo>
                <a:lnTo>
                  <a:pt x="520" y="196"/>
                </a:lnTo>
                <a:lnTo>
                  <a:pt x="520" y="196"/>
                </a:lnTo>
                <a:lnTo>
                  <a:pt x="522" y="196"/>
                </a:lnTo>
                <a:lnTo>
                  <a:pt x="524" y="196"/>
                </a:lnTo>
                <a:close/>
                <a:moveTo>
                  <a:pt x="659" y="437"/>
                </a:moveTo>
                <a:lnTo>
                  <a:pt x="657" y="437"/>
                </a:lnTo>
                <a:lnTo>
                  <a:pt x="657" y="440"/>
                </a:lnTo>
                <a:lnTo>
                  <a:pt x="657" y="440"/>
                </a:lnTo>
                <a:lnTo>
                  <a:pt x="657" y="440"/>
                </a:lnTo>
                <a:lnTo>
                  <a:pt x="657" y="440"/>
                </a:lnTo>
                <a:lnTo>
                  <a:pt x="659" y="442"/>
                </a:lnTo>
                <a:lnTo>
                  <a:pt x="659" y="440"/>
                </a:lnTo>
                <a:lnTo>
                  <a:pt x="659" y="440"/>
                </a:lnTo>
                <a:lnTo>
                  <a:pt x="659" y="437"/>
                </a:lnTo>
                <a:close/>
                <a:moveTo>
                  <a:pt x="631" y="310"/>
                </a:moveTo>
                <a:lnTo>
                  <a:pt x="631" y="312"/>
                </a:lnTo>
                <a:lnTo>
                  <a:pt x="631" y="312"/>
                </a:lnTo>
                <a:lnTo>
                  <a:pt x="633" y="310"/>
                </a:lnTo>
                <a:lnTo>
                  <a:pt x="633" y="310"/>
                </a:lnTo>
                <a:lnTo>
                  <a:pt x="635" y="307"/>
                </a:lnTo>
                <a:lnTo>
                  <a:pt x="635" y="305"/>
                </a:lnTo>
                <a:lnTo>
                  <a:pt x="635" y="303"/>
                </a:lnTo>
                <a:lnTo>
                  <a:pt x="635" y="303"/>
                </a:lnTo>
                <a:lnTo>
                  <a:pt x="633" y="305"/>
                </a:lnTo>
                <a:lnTo>
                  <a:pt x="633" y="305"/>
                </a:lnTo>
                <a:lnTo>
                  <a:pt x="633" y="305"/>
                </a:lnTo>
                <a:lnTo>
                  <a:pt x="631" y="307"/>
                </a:lnTo>
                <a:lnTo>
                  <a:pt x="631" y="307"/>
                </a:lnTo>
                <a:lnTo>
                  <a:pt x="631" y="307"/>
                </a:lnTo>
                <a:lnTo>
                  <a:pt x="631" y="307"/>
                </a:lnTo>
                <a:lnTo>
                  <a:pt x="631" y="310"/>
                </a:lnTo>
                <a:lnTo>
                  <a:pt x="631" y="310"/>
                </a:lnTo>
                <a:lnTo>
                  <a:pt x="631" y="310"/>
                </a:lnTo>
                <a:close/>
                <a:moveTo>
                  <a:pt x="661" y="440"/>
                </a:moveTo>
                <a:lnTo>
                  <a:pt x="661" y="440"/>
                </a:lnTo>
                <a:lnTo>
                  <a:pt x="659" y="442"/>
                </a:lnTo>
                <a:lnTo>
                  <a:pt x="659" y="442"/>
                </a:lnTo>
                <a:lnTo>
                  <a:pt x="659" y="442"/>
                </a:lnTo>
                <a:lnTo>
                  <a:pt x="659" y="442"/>
                </a:lnTo>
                <a:lnTo>
                  <a:pt x="661" y="442"/>
                </a:lnTo>
                <a:lnTo>
                  <a:pt x="661" y="442"/>
                </a:lnTo>
                <a:lnTo>
                  <a:pt x="661" y="440"/>
                </a:lnTo>
                <a:lnTo>
                  <a:pt x="661" y="440"/>
                </a:lnTo>
                <a:lnTo>
                  <a:pt x="661" y="440"/>
                </a:lnTo>
                <a:close/>
                <a:moveTo>
                  <a:pt x="383" y="244"/>
                </a:moveTo>
                <a:lnTo>
                  <a:pt x="383" y="244"/>
                </a:lnTo>
                <a:lnTo>
                  <a:pt x="383" y="241"/>
                </a:lnTo>
                <a:lnTo>
                  <a:pt x="383" y="244"/>
                </a:lnTo>
                <a:lnTo>
                  <a:pt x="383" y="241"/>
                </a:lnTo>
                <a:lnTo>
                  <a:pt x="380" y="241"/>
                </a:lnTo>
                <a:lnTo>
                  <a:pt x="380" y="244"/>
                </a:lnTo>
                <a:lnTo>
                  <a:pt x="378" y="244"/>
                </a:lnTo>
                <a:lnTo>
                  <a:pt x="378" y="241"/>
                </a:lnTo>
                <a:lnTo>
                  <a:pt x="378" y="241"/>
                </a:lnTo>
                <a:lnTo>
                  <a:pt x="378" y="241"/>
                </a:lnTo>
                <a:lnTo>
                  <a:pt x="378" y="241"/>
                </a:lnTo>
                <a:lnTo>
                  <a:pt x="373" y="241"/>
                </a:lnTo>
                <a:lnTo>
                  <a:pt x="373" y="241"/>
                </a:lnTo>
                <a:lnTo>
                  <a:pt x="373" y="244"/>
                </a:lnTo>
                <a:lnTo>
                  <a:pt x="371" y="244"/>
                </a:lnTo>
                <a:lnTo>
                  <a:pt x="371" y="244"/>
                </a:lnTo>
                <a:lnTo>
                  <a:pt x="371" y="244"/>
                </a:lnTo>
                <a:lnTo>
                  <a:pt x="369" y="244"/>
                </a:lnTo>
                <a:lnTo>
                  <a:pt x="366" y="246"/>
                </a:lnTo>
                <a:lnTo>
                  <a:pt x="359" y="248"/>
                </a:lnTo>
                <a:lnTo>
                  <a:pt x="359" y="248"/>
                </a:lnTo>
                <a:lnTo>
                  <a:pt x="361" y="251"/>
                </a:lnTo>
                <a:lnTo>
                  <a:pt x="364" y="251"/>
                </a:lnTo>
                <a:lnTo>
                  <a:pt x="364" y="248"/>
                </a:lnTo>
                <a:lnTo>
                  <a:pt x="366" y="248"/>
                </a:lnTo>
                <a:lnTo>
                  <a:pt x="366" y="248"/>
                </a:lnTo>
                <a:lnTo>
                  <a:pt x="369" y="248"/>
                </a:lnTo>
                <a:lnTo>
                  <a:pt x="371" y="248"/>
                </a:lnTo>
                <a:lnTo>
                  <a:pt x="371" y="246"/>
                </a:lnTo>
                <a:lnTo>
                  <a:pt x="373" y="246"/>
                </a:lnTo>
                <a:lnTo>
                  <a:pt x="371" y="248"/>
                </a:lnTo>
                <a:lnTo>
                  <a:pt x="371" y="248"/>
                </a:lnTo>
                <a:lnTo>
                  <a:pt x="373" y="246"/>
                </a:lnTo>
                <a:lnTo>
                  <a:pt x="373" y="248"/>
                </a:lnTo>
                <a:lnTo>
                  <a:pt x="376" y="246"/>
                </a:lnTo>
                <a:lnTo>
                  <a:pt x="376" y="246"/>
                </a:lnTo>
                <a:lnTo>
                  <a:pt x="376" y="246"/>
                </a:lnTo>
                <a:lnTo>
                  <a:pt x="376" y="246"/>
                </a:lnTo>
                <a:lnTo>
                  <a:pt x="378" y="244"/>
                </a:lnTo>
                <a:lnTo>
                  <a:pt x="378" y="244"/>
                </a:lnTo>
                <a:lnTo>
                  <a:pt x="378" y="246"/>
                </a:lnTo>
                <a:lnTo>
                  <a:pt x="378" y="246"/>
                </a:lnTo>
                <a:lnTo>
                  <a:pt x="378" y="246"/>
                </a:lnTo>
                <a:lnTo>
                  <a:pt x="378" y="246"/>
                </a:lnTo>
                <a:lnTo>
                  <a:pt x="380" y="246"/>
                </a:lnTo>
                <a:lnTo>
                  <a:pt x="383" y="246"/>
                </a:lnTo>
                <a:lnTo>
                  <a:pt x="385" y="244"/>
                </a:lnTo>
                <a:lnTo>
                  <a:pt x="385" y="244"/>
                </a:lnTo>
                <a:lnTo>
                  <a:pt x="383" y="244"/>
                </a:lnTo>
                <a:close/>
                <a:moveTo>
                  <a:pt x="385" y="236"/>
                </a:moveTo>
                <a:lnTo>
                  <a:pt x="380" y="239"/>
                </a:lnTo>
                <a:lnTo>
                  <a:pt x="380" y="239"/>
                </a:lnTo>
                <a:lnTo>
                  <a:pt x="380" y="239"/>
                </a:lnTo>
                <a:lnTo>
                  <a:pt x="380" y="241"/>
                </a:lnTo>
                <a:lnTo>
                  <a:pt x="380" y="241"/>
                </a:lnTo>
                <a:lnTo>
                  <a:pt x="383" y="239"/>
                </a:lnTo>
                <a:lnTo>
                  <a:pt x="385" y="239"/>
                </a:lnTo>
                <a:lnTo>
                  <a:pt x="385" y="239"/>
                </a:lnTo>
                <a:lnTo>
                  <a:pt x="385" y="239"/>
                </a:lnTo>
                <a:lnTo>
                  <a:pt x="385" y="236"/>
                </a:lnTo>
                <a:lnTo>
                  <a:pt x="385" y="236"/>
                </a:lnTo>
                <a:close/>
                <a:moveTo>
                  <a:pt x="503" y="203"/>
                </a:moveTo>
                <a:lnTo>
                  <a:pt x="501" y="206"/>
                </a:lnTo>
                <a:lnTo>
                  <a:pt x="496" y="208"/>
                </a:lnTo>
                <a:lnTo>
                  <a:pt x="491" y="208"/>
                </a:lnTo>
                <a:lnTo>
                  <a:pt x="489" y="210"/>
                </a:lnTo>
                <a:lnTo>
                  <a:pt x="484" y="210"/>
                </a:lnTo>
                <a:lnTo>
                  <a:pt x="484" y="213"/>
                </a:lnTo>
                <a:lnTo>
                  <a:pt x="482" y="213"/>
                </a:lnTo>
                <a:lnTo>
                  <a:pt x="480" y="215"/>
                </a:lnTo>
                <a:lnTo>
                  <a:pt x="480" y="215"/>
                </a:lnTo>
                <a:lnTo>
                  <a:pt x="482" y="215"/>
                </a:lnTo>
                <a:lnTo>
                  <a:pt x="482" y="213"/>
                </a:lnTo>
                <a:lnTo>
                  <a:pt x="484" y="213"/>
                </a:lnTo>
                <a:lnTo>
                  <a:pt x="484" y="213"/>
                </a:lnTo>
                <a:lnTo>
                  <a:pt x="487" y="213"/>
                </a:lnTo>
                <a:lnTo>
                  <a:pt x="487" y="213"/>
                </a:lnTo>
                <a:lnTo>
                  <a:pt x="489" y="213"/>
                </a:lnTo>
                <a:lnTo>
                  <a:pt x="489" y="210"/>
                </a:lnTo>
                <a:lnTo>
                  <a:pt x="489" y="210"/>
                </a:lnTo>
                <a:lnTo>
                  <a:pt x="491" y="210"/>
                </a:lnTo>
                <a:lnTo>
                  <a:pt x="494" y="210"/>
                </a:lnTo>
                <a:lnTo>
                  <a:pt x="494" y="208"/>
                </a:lnTo>
                <a:lnTo>
                  <a:pt x="503" y="206"/>
                </a:lnTo>
                <a:lnTo>
                  <a:pt x="503" y="206"/>
                </a:lnTo>
                <a:lnTo>
                  <a:pt x="503" y="203"/>
                </a:lnTo>
                <a:lnTo>
                  <a:pt x="503" y="203"/>
                </a:lnTo>
                <a:lnTo>
                  <a:pt x="503" y="203"/>
                </a:lnTo>
                <a:close/>
                <a:moveTo>
                  <a:pt x="517" y="203"/>
                </a:moveTo>
                <a:lnTo>
                  <a:pt x="515" y="203"/>
                </a:lnTo>
                <a:lnTo>
                  <a:pt x="515" y="201"/>
                </a:lnTo>
                <a:lnTo>
                  <a:pt x="515" y="201"/>
                </a:lnTo>
                <a:lnTo>
                  <a:pt x="513" y="201"/>
                </a:lnTo>
                <a:lnTo>
                  <a:pt x="510" y="203"/>
                </a:lnTo>
                <a:lnTo>
                  <a:pt x="510" y="203"/>
                </a:lnTo>
                <a:lnTo>
                  <a:pt x="510" y="203"/>
                </a:lnTo>
                <a:lnTo>
                  <a:pt x="510" y="203"/>
                </a:lnTo>
                <a:lnTo>
                  <a:pt x="510" y="203"/>
                </a:lnTo>
                <a:lnTo>
                  <a:pt x="508" y="206"/>
                </a:lnTo>
                <a:lnTo>
                  <a:pt x="508" y="206"/>
                </a:lnTo>
                <a:lnTo>
                  <a:pt x="513" y="203"/>
                </a:lnTo>
                <a:lnTo>
                  <a:pt x="517" y="203"/>
                </a:lnTo>
                <a:lnTo>
                  <a:pt x="517" y="203"/>
                </a:lnTo>
                <a:lnTo>
                  <a:pt x="520" y="203"/>
                </a:lnTo>
                <a:lnTo>
                  <a:pt x="520" y="203"/>
                </a:lnTo>
                <a:lnTo>
                  <a:pt x="517" y="203"/>
                </a:lnTo>
                <a:close/>
                <a:moveTo>
                  <a:pt x="354" y="253"/>
                </a:moveTo>
                <a:lnTo>
                  <a:pt x="354" y="253"/>
                </a:lnTo>
                <a:lnTo>
                  <a:pt x="354" y="253"/>
                </a:lnTo>
                <a:lnTo>
                  <a:pt x="354" y="251"/>
                </a:lnTo>
                <a:lnTo>
                  <a:pt x="354" y="251"/>
                </a:lnTo>
                <a:lnTo>
                  <a:pt x="354" y="251"/>
                </a:lnTo>
                <a:lnTo>
                  <a:pt x="352" y="251"/>
                </a:lnTo>
                <a:lnTo>
                  <a:pt x="352" y="251"/>
                </a:lnTo>
                <a:lnTo>
                  <a:pt x="352" y="251"/>
                </a:lnTo>
                <a:lnTo>
                  <a:pt x="354" y="253"/>
                </a:lnTo>
                <a:lnTo>
                  <a:pt x="354" y="253"/>
                </a:lnTo>
                <a:close/>
                <a:moveTo>
                  <a:pt x="482" y="210"/>
                </a:moveTo>
                <a:lnTo>
                  <a:pt x="484" y="208"/>
                </a:lnTo>
                <a:lnTo>
                  <a:pt x="484" y="208"/>
                </a:lnTo>
                <a:lnTo>
                  <a:pt x="482" y="208"/>
                </a:lnTo>
                <a:lnTo>
                  <a:pt x="480" y="210"/>
                </a:lnTo>
                <a:lnTo>
                  <a:pt x="482" y="210"/>
                </a:lnTo>
                <a:lnTo>
                  <a:pt x="482" y="210"/>
                </a:lnTo>
                <a:close/>
                <a:moveTo>
                  <a:pt x="503" y="194"/>
                </a:moveTo>
                <a:lnTo>
                  <a:pt x="503" y="194"/>
                </a:lnTo>
                <a:lnTo>
                  <a:pt x="503" y="194"/>
                </a:lnTo>
                <a:lnTo>
                  <a:pt x="501" y="194"/>
                </a:lnTo>
                <a:lnTo>
                  <a:pt x="501" y="194"/>
                </a:lnTo>
                <a:lnTo>
                  <a:pt x="498" y="194"/>
                </a:lnTo>
                <a:lnTo>
                  <a:pt x="498" y="194"/>
                </a:lnTo>
                <a:lnTo>
                  <a:pt x="498" y="194"/>
                </a:lnTo>
                <a:lnTo>
                  <a:pt x="501" y="194"/>
                </a:lnTo>
                <a:lnTo>
                  <a:pt x="503" y="194"/>
                </a:lnTo>
                <a:close/>
                <a:moveTo>
                  <a:pt x="489" y="208"/>
                </a:moveTo>
                <a:lnTo>
                  <a:pt x="489" y="208"/>
                </a:lnTo>
                <a:lnTo>
                  <a:pt x="489" y="208"/>
                </a:lnTo>
                <a:lnTo>
                  <a:pt x="491" y="206"/>
                </a:lnTo>
                <a:lnTo>
                  <a:pt x="491" y="206"/>
                </a:lnTo>
                <a:lnTo>
                  <a:pt x="494" y="203"/>
                </a:lnTo>
                <a:lnTo>
                  <a:pt x="496" y="203"/>
                </a:lnTo>
                <a:lnTo>
                  <a:pt x="496" y="203"/>
                </a:lnTo>
                <a:lnTo>
                  <a:pt x="496" y="201"/>
                </a:lnTo>
                <a:lnTo>
                  <a:pt x="498" y="201"/>
                </a:lnTo>
                <a:lnTo>
                  <a:pt x="496" y="201"/>
                </a:lnTo>
                <a:lnTo>
                  <a:pt x="496" y="201"/>
                </a:lnTo>
                <a:lnTo>
                  <a:pt x="496" y="203"/>
                </a:lnTo>
                <a:lnTo>
                  <a:pt x="496" y="201"/>
                </a:lnTo>
                <a:lnTo>
                  <a:pt x="496" y="201"/>
                </a:lnTo>
                <a:lnTo>
                  <a:pt x="496" y="201"/>
                </a:lnTo>
                <a:lnTo>
                  <a:pt x="494" y="203"/>
                </a:lnTo>
                <a:lnTo>
                  <a:pt x="491" y="203"/>
                </a:lnTo>
                <a:lnTo>
                  <a:pt x="491" y="203"/>
                </a:lnTo>
                <a:lnTo>
                  <a:pt x="491" y="206"/>
                </a:lnTo>
                <a:lnTo>
                  <a:pt x="489" y="206"/>
                </a:lnTo>
                <a:lnTo>
                  <a:pt x="489" y="206"/>
                </a:lnTo>
                <a:lnTo>
                  <a:pt x="489" y="206"/>
                </a:lnTo>
                <a:lnTo>
                  <a:pt x="489" y="208"/>
                </a:lnTo>
                <a:close/>
                <a:moveTo>
                  <a:pt x="609" y="260"/>
                </a:moveTo>
                <a:lnTo>
                  <a:pt x="612" y="260"/>
                </a:lnTo>
                <a:lnTo>
                  <a:pt x="614" y="260"/>
                </a:lnTo>
                <a:lnTo>
                  <a:pt x="617" y="258"/>
                </a:lnTo>
                <a:lnTo>
                  <a:pt x="619" y="255"/>
                </a:lnTo>
                <a:lnTo>
                  <a:pt x="619" y="255"/>
                </a:lnTo>
                <a:lnTo>
                  <a:pt x="621" y="255"/>
                </a:lnTo>
                <a:lnTo>
                  <a:pt x="624" y="258"/>
                </a:lnTo>
                <a:lnTo>
                  <a:pt x="624" y="260"/>
                </a:lnTo>
                <a:lnTo>
                  <a:pt x="626" y="260"/>
                </a:lnTo>
                <a:lnTo>
                  <a:pt x="628" y="258"/>
                </a:lnTo>
                <a:lnTo>
                  <a:pt x="628" y="255"/>
                </a:lnTo>
                <a:lnTo>
                  <a:pt x="631" y="255"/>
                </a:lnTo>
                <a:lnTo>
                  <a:pt x="626" y="255"/>
                </a:lnTo>
                <a:lnTo>
                  <a:pt x="626" y="253"/>
                </a:lnTo>
                <a:lnTo>
                  <a:pt x="628" y="253"/>
                </a:lnTo>
                <a:lnTo>
                  <a:pt x="628" y="253"/>
                </a:lnTo>
                <a:lnTo>
                  <a:pt x="628" y="253"/>
                </a:lnTo>
                <a:lnTo>
                  <a:pt x="631" y="253"/>
                </a:lnTo>
                <a:lnTo>
                  <a:pt x="635" y="251"/>
                </a:lnTo>
                <a:lnTo>
                  <a:pt x="635" y="248"/>
                </a:lnTo>
                <a:lnTo>
                  <a:pt x="635" y="248"/>
                </a:lnTo>
                <a:lnTo>
                  <a:pt x="635" y="248"/>
                </a:lnTo>
                <a:lnTo>
                  <a:pt x="633" y="248"/>
                </a:lnTo>
                <a:lnTo>
                  <a:pt x="631" y="248"/>
                </a:lnTo>
                <a:lnTo>
                  <a:pt x="631" y="248"/>
                </a:lnTo>
                <a:lnTo>
                  <a:pt x="626" y="248"/>
                </a:lnTo>
                <a:lnTo>
                  <a:pt x="626" y="251"/>
                </a:lnTo>
                <a:lnTo>
                  <a:pt x="626" y="248"/>
                </a:lnTo>
                <a:lnTo>
                  <a:pt x="626" y="248"/>
                </a:lnTo>
                <a:lnTo>
                  <a:pt x="626" y="248"/>
                </a:lnTo>
                <a:lnTo>
                  <a:pt x="628" y="248"/>
                </a:lnTo>
                <a:lnTo>
                  <a:pt x="628" y="246"/>
                </a:lnTo>
                <a:lnTo>
                  <a:pt x="628" y="246"/>
                </a:lnTo>
                <a:lnTo>
                  <a:pt x="628" y="244"/>
                </a:lnTo>
                <a:lnTo>
                  <a:pt x="626" y="246"/>
                </a:lnTo>
                <a:lnTo>
                  <a:pt x="624" y="246"/>
                </a:lnTo>
                <a:lnTo>
                  <a:pt x="624" y="246"/>
                </a:lnTo>
                <a:lnTo>
                  <a:pt x="621" y="246"/>
                </a:lnTo>
                <a:lnTo>
                  <a:pt x="621" y="246"/>
                </a:lnTo>
                <a:lnTo>
                  <a:pt x="619" y="248"/>
                </a:lnTo>
                <a:lnTo>
                  <a:pt x="619" y="246"/>
                </a:lnTo>
                <a:lnTo>
                  <a:pt x="619" y="246"/>
                </a:lnTo>
                <a:lnTo>
                  <a:pt x="617" y="246"/>
                </a:lnTo>
                <a:lnTo>
                  <a:pt x="614" y="248"/>
                </a:lnTo>
                <a:lnTo>
                  <a:pt x="614" y="248"/>
                </a:lnTo>
                <a:lnTo>
                  <a:pt x="612" y="248"/>
                </a:lnTo>
                <a:lnTo>
                  <a:pt x="609" y="251"/>
                </a:lnTo>
                <a:lnTo>
                  <a:pt x="609" y="253"/>
                </a:lnTo>
                <a:lnTo>
                  <a:pt x="612" y="253"/>
                </a:lnTo>
                <a:lnTo>
                  <a:pt x="612" y="255"/>
                </a:lnTo>
                <a:lnTo>
                  <a:pt x="609" y="258"/>
                </a:lnTo>
                <a:lnTo>
                  <a:pt x="609" y="260"/>
                </a:lnTo>
                <a:close/>
                <a:moveTo>
                  <a:pt x="607" y="265"/>
                </a:moveTo>
                <a:lnTo>
                  <a:pt x="607" y="265"/>
                </a:lnTo>
                <a:lnTo>
                  <a:pt x="605" y="267"/>
                </a:lnTo>
                <a:lnTo>
                  <a:pt x="605" y="267"/>
                </a:lnTo>
                <a:lnTo>
                  <a:pt x="602" y="270"/>
                </a:lnTo>
                <a:lnTo>
                  <a:pt x="605" y="270"/>
                </a:lnTo>
                <a:lnTo>
                  <a:pt x="607" y="267"/>
                </a:lnTo>
                <a:lnTo>
                  <a:pt x="612" y="265"/>
                </a:lnTo>
                <a:lnTo>
                  <a:pt x="612" y="265"/>
                </a:lnTo>
                <a:lnTo>
                  <a:pt x="612" y="265"/>
                </a:lnTo>
                <a:lnTo>
                  <a:pt x="612" y="267"/>
                </a:lnTo>
                <a:lnTo>
                  <a:pt x="612" y="267"/>
                </a:lnTo>
                <a:lnTo>
                  <a:pt x="612" y="270"/>
                </a:lnTo>
                <a:lnTo>
                  <a:pt x="612" y="270"/>
                </a:lnTo>
                <a:lnTo>
                  <a:pt x="609" y="270"/>
                </a:lnTo>
                <a:lnTo>
                  <a:pt x="607" y="272"/>
                </a:lnTo>
                <a:lnTo>
                  <a:pt x="607" y="272"/>
                </a:lnTo>
                <a:lnTo>
                  <a:pt x="607" y="272"/>
                </a:lnTo>
                <a:lnTo>
                  <a:pt x="607" y="274"/>
                </a:lnTo>
                <a:lnTo>
                  <a:pt x="609" y="272"/>
                </a:lnTo>
                <a:lnTo>
                  <a:pt x="609" y="274"/>
                </a:lnTo>
                <a:lnTo>
                  <a:pt x="607" y="274"/>
                </a:lnTo>
                <a:lnTo>
                  <a:pt x="607" y="274"/>
                </a:lnTo>
                <a:lnTo>
                  <a:pt x="607" y="277"/>
                </a:lnTo>
                <a:lnTo>
                  <a:pt x="609" y="277"/>
                </a:lnTo>
                <a:lnTo>
                  <a:pt x="609" y="277"/>
                </a:lnTo>
                <a:lnTo>
                  <a:pt x="609" y="277"/>
                </a:lnTo>
                <a:lnTo>
                  <a:pt x="609" y="277"/>
                </a:lnTo>
                <a:lnTo>
                  <a:pt x="607" y="277"/>
                </a:lnTo>
                <a:lnTo>
                  <a:pt x="607" y="279"/>
                </a:lnTo>
                <a:lnTo>
                  <a:pt x="605" y="279"/>
                </a:lnTo>
                <a:lnTo>
                  <a:pt x="605" y="279"/>
                </a:lnTo>
                <a:lnTo>
                  <a:pt x="605" y="284"/>
                </a:lnTo>
                <a:lnTo>
                  <a:pt x="605" y="284"/>
                </a:lnTo>
                <a:lnTo>
                  <a:pt x="605" y="284"/>
                </a:lnTo>
                <a:lnTo>
                  <a:pt x="605" y="284"/>
                </a:lnTo>
                <a:lnTo>
                  <a:pt x="605" y="284"/>
                </a:lnTo>
                <a:lnTo>
                  <a:pt x="607" y="284"/>
                </a:lnTo>
                <a:lnTo>
                  <a:pt x="609" y="281"/>
                </a:lnTo>
                <a:lnTo>
                  <a:pt x="612" y="279"/>
                </a:lnTo>
                <a:lnTo>
                  <a:pt x="612" y="279"/>
                </a:lnTo>
                <a:lnTo>
                  <a:pt x="612" y="277"/>
                </a:lnTo>
                <a:lnTo>
                  <a:pt x="614" y="277"/>
                </a:lnTo>
                <a:lnTo>
                  <a:pt x="614" y="274"/>
                </a:lnTo>
                <a:lnTo>
                  <a:pt x="617" y="274"/>
                </a:lnTo>
                <a:lnTo>
                  <a:pt x="617" y="272"/>
                </a:lnTo>
                <a:lnTo>
                  <a:pt x="619" y="267"/>
                </a:lnTo>
                <a:lnTo>
                  <a:pt x="621" y="267"/>
                </a:lnTo>
                <a:lnTo>
                  <a:pt x="621" y="265"/>
                </a:lnTo>
                <a:lnTo>
                  <a:pt x="621" y="262"/>
                </a:lnTo>
                <a:lnTo>
                  <a:pt x="621" y="260"/>
                </a:lnTo>
                <a:lnTo>
                  <a:pt x="621" y="260"/>
                </a:lnTo>
                <a:lnTo>
                  <a:pt x="621" y="258"/>
                </a:lnTo>
                <a:lnTo>
                  <a:pt x="619" y="258"/>
                </a:lnTo>
                <a:lnTo>
                  <a:pt x="619" y="260"/>
                </a:lnTo>
                <a:lnTo>
                  <a:pt x="614" y="260"/>
                </a:lnTo>
                <a:lnTo>
                  <a:pt x="614" y="262"/>
                </a:lnTo>
                <a:lnTo>
                  <a:pt x="612" y="262"/>
                </a:lnTo>
                <a:lnTo>
                  <a:pt x="612" y="262"/>
                </a:lnTo>
                <a:lnTo>
                  <a:pt x="609" y="262"/>
                </a:lnTo>
                <a:lnTo>
                  <a:pt x="607" y="265"/>
                </a:lnTo>
                <a:close/>
                <a:moveTo>
                  <a:pt x="529" y="215"/>
                </a:moveTo>
                <a:lnTo>
                  <a:pt x="534" y="213"/>
                </a:lnTo>
                <a:lnTo>
                  <a:pt x="536" y="210"/>
                </a:lnTo>
                <a:lnTo>
                  <a:pt x="539" y="210"/>
                </a:lnTo>
                <a:lnTo>
                  <a:pt x="536" y="210"/>
                </a:lnTo>
                <a:lnTo>
                  <a:pt x="534" y="213"/>
                </a:lnTo>
                <a:lnTo>
                  <a:pt x="532" y="213"/>
                </a:lnTo>
                <a:lnTo>
                  <a:pt x="529" y="215"/>
                </a:lnTo>
                <a:lnTo>
                  <a:pt x="529" y="215"/>
                </a:lnTo>
                <a:close/>
                <a:moveTo>
                  <a:pt x="617" y="281"/>
                </a:moveTo>
                <a:lnTo>
                  <a:pt x="612" y="286"/>
                </a:lnTo>
                <a:lnTo>
                  <a:pt x="609" y="288"/>
                </a:lnTo>
                <a:lnTo>
                  <a:pt x="609" y="288"/>
                </a:lnTo>
                <a:lnTo>
                  <a:pt x="612" y="286"/>
                </a:lnTo>
                <a:lnTo>
                  <a:pt x="612" y="286"/>
                </a:lnTo>
                <a:lnTo>
                  <a:pt x="612" y="286"/>
                </a:lnTo>
                <a:lnTo>
                  <a:pt x="614" y="286"/>
                </a:lnTo>
                <a:lnTo>
                  <a:pt x="614" y="286"/>
                </a:lnTo>
                <a:lnTo>
                  <a:pt x="617" y="286"/>
                </a:lnTo>
                <a:lnTo>
                  <a:pt x="619" y="284"/>
                </a:lnTo>
                <a:lnTo>
                  <a:pt x="621" y="281"/>
                </a:lnTo>
                <a:lnTo>
                  <a:pt x="621" y="279"/>
                </a:lnTo>
                <a:lnTo>
                  <a:pt x="624" y="277"/>
                </a:lnTo>
                <a:lnTo>
                  <a:pt x="626" y="277"/>
                </a:lnTo>
                <a:lnTo>
                  <a:pt x="626" y="277"/>
                </a:lnTo>
                <a:lnTo>
                  <a:pt x="628" y="277"/>
                </a:lnTo>
                <a:lnTo>
                  <a:pt x="628" y="274"/>
                </a:lnTo>
                <a:lnTo>
                  <a:pt x="628" y="274"/>
                </a:lnTo>
                <a:lnTo>
                  <a:pt x="626" y="274"/>
                </a:lnTo>
                <a:lnTo>
                  <a:pt x="628" y="272"/>
                </a:lnTo>
                <a:lnTo>
                  <a:pt x="628" y="272"/>
                </a:lnTo>
                <a:lnTo>
                  <a:pt x="628" y="272"/>
                </a:lnTo>
                <a:lnTo>
                  <a:pt x="626" y="270"/>
                </a:lnTo>
                <a:lnTo>
                  <a:pt x="624" y="272"/>
                </a:lnTo>
                <a:lnTo>
                  <a:pt x="621" y="272"/>
                </a:lnTo>
                <a:lnTo>
                  <a:pt x="619" y="274"/>
                </a:lnTo>
                <a:lnTo>
                  <a:pt x="619" y="274"/>
                </a:lnTo>
                <a:lnTo>
                  <a:pt x="619" y="277"/>
                </a:lnTo>
                <a:lnTo>
                  <a:pt x="617" y="277"/>
                </a:lnTo>
                <a:lnTo>
                  <a:pt x="619" y="279"/>
                </a:lnTo>
                <a:lnTo>
                  <a:pt x="619" y="279"/>
                </a:lnTo>
                <a:lnTo>
                  <a:pt x="617" y="281"/>
                </a:lnTo>
                <a:close/>
                <a:moveTo>
                  <a:pt x="631" y="293"/>
                </a:moveTo>
                <a:lnTo>
                  <a:pt x="631" y="293"/>
                </a:lnTo>
                <a:lnTo>
                  <a:pt x="631" y="291"/>
                </a:lnTo>
                <a:lnTo>
                  <a:pt x="631" y="288"/>
                </a:lnTo>
                <a:lnTo>
                  <a:pt x="626" y="286"/>
                </a:lnTo>
                <a:lnTo>
                  <a:pt x="626" y="286"/>
                </a:lnTo>
                <a:lnTo>
                  <a:pt x="628" y="286"/>
                </a:lnTo>
                <a:lnTo>
                  <a:pt x="628" y="286"/>
                </a:lnTo>
                <a:lnTo>
                  <a:pt x="628" y="286"/>
                </a:lnTo>
                <a:lnTo>
                  <a:pt x="628" y="284"/>
                </a:lnTo>
                <a:lnTo>
                  <a:pt x="628" y="284"/>
                </a:lnTo>
                <a:lnTo>
                  <a:pt x="628" y="284"/>
                </a:lnTo>
                <a:lnTo>
                  <a:pt x="626" y="284"/>
                </a:lnTo>
                <a:lnTo>
                  <a:pt x="624" y="281"/>
                </a:lnTo>
                <a:lnTo>
                  <a:pt x="624" y="284"/>
                </a:lnTo>
                <a:lnTo>
                  <a:pt x="621" y="284"/>
                </a:lnTo>
                <a:lnTo>
                  <a:pt x="621" y="286"/>
                </a:lnTo>
                <a:lnTo>
                  <a:pt x="621" y="286"/>
                </a:lnTo>
                <a:lnTo>
                  <a:pt x="619" y="286"/>
                </a:lnTo>
                <a:lnTo>
                  <a:pt x="614" y="288"/>
                </a:lnTo>
                <a:lnTo>
                  <a:pt x="614" y="291"/>
                </a:lnTo>
                <a:lnTo>
                  <a:pt x="614" y="291"/>
                </a:lnTo>
                <a:lnTo>
                  <a:pt x="619" y="288"/>
                </a:lnTo>
                <a:lnTo>
                  <a:pt x="621" y="288"/>
                </a:lnTo>
                <a:lnTo>
                  <a:pt x="621" y="288"/>
                </a:lnTo>
                <a:lnTo>
                  <a:pt x="621" y="291"/>
                </a:lnTo>
                <a:lnTo>
                  <a:pt x="621" y="291"/>
                </a:lnTo>
                <a:lnTo>
                  <a:pt x="619" y="291"/>
                </a:lnTo>
                <a:lnTo>
                  <a:pt x="619" y="293"/>
                </a:lnTo>
                <a:lnTo>
                  <a:pt x="617" y="293"/>
                </a:lnTo>
                <a:lnTo>
                  <a:pt x="617" y="293"/>
                </a:lnTo>
                <a:lnTo>
                  <a:pt x="614" y="293"/>
                </a:lnTo>
                <a:lnTo>
                  <a:pt x="614" y="293"/>
                </a:lnTo>
                <a:lnTo>
                  <a:pt x="612" y="293"/>
                </a:lnTo>
                <a:lnTo>
                  <a:pt x="612" y="293"/>
                </a:lnTo>
                <a:lnTo>
                  <a:pt x="612" y="293"/>
                </a:lnTo>
                <a:lnTo>
                  <a:pt x="612" y="296"/>
                </a:lnTo>
                <a:lnTo>
                  <a:pt x="612" y="296"/>
                </a:lnTo>
                <a:lnTo>
                  <a:pt x="614" y="296"/>
                </a:lnTo>
                <a:lnTo>
                  <a:pt x="614" y="296"/>
                </a:lnTo>
                <a:lnTo>
                  <a:pt x="614" y="298"/>
                </a:lnTo>
                <a:lnTo>
                  <a:pt x="614" y="298"/>
                </a:lnTo>
                <a:lnTo>
                  <a:pt x="617" y="296"/>
                </a:lnTo>
                <a:lnTo>
                  <a:pt x="619" y="298"/>
                </a:lnTo>
                <a:lnTo>
                  <a:pt x="617" y="298"/>
                </a:lnTo>
                <a:lnTo>
                  <a:pt x="617" y="298"/>
                </a:lnTo>
                <a:lnTo>
                  <a:pt x="617" y="300"/>
                </a:lnTo>
                <a:lnTo>
                  <a:pt x="614" y="300"/>
                </a:lnTo>
                <a:lnTo>
                  <a:pt x="614" y="300"/>
                </a:lnTo>
                <a:lnTo>
                  <a:pt x="612" y="303"/>
                </a:lnTo>
                <a:lnTo>
                  <a:pt x="612" y="303"/>
                </a:lnTo>
                <a:lnTo>
                  <a:pt x="612" y="303"/>
                </a:lnTo>
                <a:lnTo>
                  <a:pt x="612" y="305"/>
                </a:lnTo>
                <a:lnTo>
                  <a:pt x="612" y="307"/>
                </a:lnTo>
                <a:lnTo>
                  <a:pt x="612" y="307"/>
                </a:lnTo>
                <a:lnTo>
                  <a:pt x="614" y="307"/>
                </a:lnTo>
                <a:lnTo>
                  <a:pt x="614" y="307"/>
                </a:lnTo>
                <a:lnTo>
                  <a:pt x="617" y="305"/>
                </a:lnTo>
                <a:lnTo>
                  <a:pt x="617" y="305"/>
                </a:lnTo>
                <a:lnTo>
                  <a:pt x="614" y="307"/>
                </a:lnTo>
                <a:lnTo>
                  <a:pt x="614" y="307"/>
                </a:lnTo>
                <a:lnTo>
                  <a:pt x="614" y="310"/>
                </a:lnTo>
                <a:lnTo>
                  <a:pt x="614" y="310"/>
                </a:lnTo>
                <a:lnTo>
                  <a:pt x="614" y="310"/>
                </a:lnTo>
                <a:lnTo>
                  <a:pt x="614" y="310"/>
                </a:lnTo>
                <a:lnTo>
                  <a:pt x="617" y="310"/>
                </a:lnTo>
                <a:lnTo>
                  <a:pt x="617" y="310"/>
                </a:lnTo>
                <a:lnTo>
                  <a:pt x="614" y="312"/>
                </a:lnTo>
                <a:lnTo>
                  <a:pt x="614" y="314"/>
                </a:lnTo>
                <a:lnTo>
                  <a:pt x="617" y="314"/>
                </a:lnTo>
                <a:lnTo>
                  <a:pt x="617" y="314"/>
                </a:lnTo>
                <a:lnTo>
                  <a:pt x="617" y="314"/>
                </a:lnTo>
                <a:lnTo>
                  <a:pt x="619" y="312"/>
                </a:lnTo>
                <a:lnTo>
                  <a:pt x="621" y="312"/>
                </a:lnTo>
                <a:lnTo>
                  <a:pt x="621" y="312"/>
                </a:lnTo>
                <a:lnTo>
                  <a:pt x="621" y="310"/>
                </a:lnTo>
                <a:lnTo>
                  <a:pt x="621" y="310"/>
                </a:lnTo>
                <a:lnTo>
                  <a:pt x="624" y="310"/>
                </a:lnTo>
                <a:lnTo>
                  <a:pt x="624" y="307"/>
                </a:lnTo>
                <a:lnTo>
                  <a:pt x="628" y="305"/>
                </a:lnTo>
                <a:lnTo>
                  <a:pt x="628" y="305"/>
                </a:lnTo>
                <a:lnTo>
                  <a:pt x="624" y="305"/>
                </a:lnTo>
                <a:lnTo>
                  <a:pt x="624" y="305"/>
                </a:lnTo>
                <a:lnTo>
                  <a:pt x="624" y="305"/>
                </a:lnTo>
                <a:lnTo>
                  <a:pt x="624" y="303"/>
                </a:lnTo>
                <a:lnTo>
                  <a:pt x="626" y="303"/>
                </a:lnTo>
                <a:lnTo>
                  <a:pt x="626" y="303"/>
                </a:lnTo>
                <a:lnTo>
                  <a:pt x="626" y="300"/>
                </a:lnTo>
                <a:lnTo>
                  <a:pt x="626" y="300"/>
                </a:lnTo>
                <a:lnTo>
                  <a:pt x="626" y="300"/>
                </a:lnTo>
                <a:lnTo>
                  <a:pt x="624" y="300"/>
                </a:lnTo>
                <a:lnTo>
                  <a:pt x="621" y="300"/>
                </a:lnTo>
                <a:lnTo>
                  <a:pt x="624" y="298"/>
                </a:lnTo>
                <a:lnTo>
                  <a:pt x="624" y="298"/>
                </a:lnTo>
                <a:lnTo>
                  <a:pt x="626" y="298"/>
                </a:lnTo>
                <a:lnTo>
                  <a:pt x="626" y="298"/>
                </a:lnTo>
                <a:lnTo>
                  <a:pt x="628" y="298"/>
                </a:lnTo>
                <a:lnTo>
                  <a:pt x="628" y="300"/>
                </a:lnTo>
                <a:lnTo>
                  <a:pt x="628" y="300"/>
                </a:lnTo>
                <a:lnTo>
                  <a:pt x="628" y="298"/>
                </a:lnTo>
                <a:lnTo>
                  <a:pt x="628" y="298"/>
                </a:lnTo>
                <a:lnTo>
                  <a:pt x="628" y="296"/>
                </a:lnTo>
                <a:lnTo>
                  <a:pt x="631" y="293"/>
                </a:lnTo>
                <a:close/>
                <a:moveTo>
                  <a:pt x="643" y="270"/>
                </a:moveTo>
                <a:lnTo>
                  <a:pt x="643" y="270"/>
                </a:lnTo>
                <a:lnTo>
                  <a:pt x="640" y="270"/>
                </a:lnTo>
                <a:lnTo>
                  <a:pt x="640" y="270"/>
                </a:lnTo>
                <a:lnTo>
                  <a:pt x="635" y="267"/>
                </a:lnTo>
                <a:lnTo>
                  <a:pt x="633" y="267"/>
                </a:lnTo>
                <a:lnTo>
                  <a:pt x="631" y="270"/>
                </a:lnTo>
                <a:lnTo>
                  <a:pt x="631" y="270"/>
                </a:lnTo>
                <a:lnTo>
                  <a:pt x="631" y="270"/>
                </a:lnTo>
                <a:lnTo>
                  <a:pt x="631" y="272"/>
                </a:lnTo>
                <a:lnTo>
                  <a:pt x="631" y="272"/>
                </a:lnTo>
                <a:lnTo>
                  <a:pt x="631" y="274"/>
                </a:lnTo>
                <a:lnTo>
                  <a:pt x="628" y="274"/>
                </a:lnTo>
                <a:lnTo>
                  <a:pt x="628" y="277"/>
                </a:lnTo>
                <a:lnTo>
                  <a:pt x="626" y="279"/>
                </a:lnTo>
                <a:lnTo>
                  <a:pt x="626" y="279"/>
                </a:lnTo>
                <a:lnTo>
                  <a:pt x="626" y="279"/>
                </a:lnTo>
                <a:lnTo>
                  <a:pt x="628" y="279"/>
                </a:lnTo>
                <a:lnTo>
                  <a:pt x="631" y="279"/>
                </a:lnTo>
                <a:lnTo>
                  <a:pt x="633" y="279"/>
                </a:lnTo>
                <a:lnTo>
                  <a:pt x="633" y="279"/>
                </a:lnTo>
                <a:lnTo>
                  <a:pt x="633" y="279"/>
                </a:lnTo>
                <a:lnTo>
                  <a:pt x="633" y="279"/>
                </a:lnTo>
                <a:lnTo>
                  <a:pt x="635" y="277"/>
                </a:lnTo>
                <a:lnTo>
                  <a:pt x="635" y="277"/>
                </a:lnTo>
                <a:lnTo>
                  <a:pt x="635" y="277"/>
                </a:lnTo>
                <a:lnTo>
                  <a:pt x="635" y="274"/>
                </a:lnTo>
                <a:lnTo>
                  <a:pt x="635" y="274"/>
                </a:lnTo>
                <a:lnTo>
                  <a:pt x="638" y="274"/>
                </a:lnTo>
                <a:lnTo>
                  <a:pt x="638" y="272"/>
                </a:lnTo>
                <a:lnTo>
                  <a:pt x="638" y="272"/>
                </a:lnTo>
                <a:lnTo>
                  <a:pt x="638" y="274"/>
                </a:lnTo>
                <a:lnTo>
                  <a:pt x="638" y="277"/>
                </a:lnTo>
                <a:lnTo>
                  <a:pt x="638" y="277"/>
                </a:lnTo>
                <a:lnTo>
                  <a:pt x="638" y="277"/>
                </a:lnTo>
                <a:lnTo>
                  <a:pt x="640" y="277"/>
                </a:lnTo>
                <a:lnTo>
                  <a:pt x="640" y="277"/>
                </a:lnTo>
                <a:lnTo>
                  <a:pt x="640" y="274"/>
                </a:lnTo>
                <a:lnTo>
                  <a:pt x="643" y="274"/>
                </a:lnTo>
                <a:lnTo>
                  <a:pt x="643" y="272"/>
                </a:lnTo>
                <a:lnTo>
                  <a:pt x="645" y="272"/>
                </a:lnTo>
                <a:lnTo>
                  <a:pt x="645" y="270"/>
                </a:lnTo>
                <a:lnTo>
                  <a:pt x="645" y="270"/>
                </a:lnTo>
                <a:lnTo>
                  <a:pt x="643" y="270"/>
                </a:lnTo>
                <a:close/>
                <a:moveTo>
                  <a:pt x="532" y="203"/>
                </a:moveTo>
                <a:lnTo>
                  <a:pt x="534" y="203"/>
                </a:lnTo>
                <a:lnTo>
                  <a:pt x="534" y="203"/>
                </a:lnTo>
                <a:lnTo>
                  <a:pt x="529" y="203"/>
                </a:lnTo>
                <a:lnTo>
                  <a:pt x="529" y="203"/>
                </a:lnTo>
                <a:lnTo>
                  <a:pt x="532" y="206"/>
                </a:lnTo>
                <a:lnTo>
                  <a:pt x="532" y="203"/>
                </a:lnTo>
                <a:close/>
                <a:moveTo>
                  <a:pt x="612" y="298"/>
                </a:moveTo>
                <a:lnTo>
                  <a:pt x="612" y="298"/>
                </a:lnTo>
                <a:lnTo>
                  <a:pt x="612" y="298"/>
                </a:lnTo>
                <a:lnTo>
                  <a:pt x="609" y="298"/>
                </a:lnTo>
                <a:lnTo>
                  <a:pt x="609" y="298"/>
                </a:lnTo>
                <a:lnTo>
                  <a:pt x="607" y="298"/>
                </a:lnTo>
                <a:lnTo>
                  <a:pt x="605" y="298"/>
                </a:lnTo>
                <a:lnTo>
                  <a:pt x="605" y="300"/>
                </a:lnTo>
                <a:lnTo>
                  <a:pt x="602" y="303"/>
                </a:lnTo>
                <a:lnTo>
                  <a:pt x="605" y="303"/>
                </a:lnTo>
                <a:lnTo>
                  <a:pt x="607" y="303"/>
                </a:lnTo>
                <a:lnTo>
                  <a:pt x="607" y="300"/>
                </a:lnTo>
                <a:lnTo>
                  <a:pt x="609" y="300"/>
                </a:lnTo>
                <a:lnTo>
                  <a:pt x="609" y="300"/>
                </a:lnTo>
                <a:lnTo>
                  <a:pt x="612" y="298"/>
                </a:lnTo>
                <a:lnTo>
                  <a:pt x="612" y="298"/>
                </a:lnTo>
                <a:close/>
                <a:moveTo>
                  <a:pt x="364" y="253"/>
                </a:moveTo>
                <a:lnTo>
                  <a:pt x="364" y="253"/>
                </a:lnTo>
                <a:lnTo>
                  <a:pt x="359" y="253"/>
                </a:lnTo>
                <a:lnTo>
                  <a:pt x="359" y="253"/>
                </a:lnTo>
                <a:lnTo>
                  <a:pt x="359" y="253"/>
                </a:lnTo>
                <a:lnTo>
                  <a:pt x="361" y="251"/>
                </a:lnTo>
                <a:lnTo>
                  <a:pt x="361" y="251"/>
                </a:lnTo>
                <a:lnTo>
                  <a:pt x="359" y="251"/>
                </a:lnTo>
                <a:lnTo>
                  <a:pt x="357" y="251"/>
                </a:lnTo>
                <a:lnTo>
                  <a:pt x="357" y="251"/>
                </a:lnTo>
                <a:lnTo>
                  <a:pt x="357" y="253"/>
                </a:lnTo>
                <a:lnTo>
                  <a:pt x="357" y="253"/>
                </a:lnTo>
                <a:lnTo>
                  <a:pt x="354" y="253"/>
                </a:lnTo>
                <a:lnTo>
                  <a:pt x="354" y="253"/>
                </a:lnTo>
                <a:lnTo>
                  <a:pt x="354" y="253"/>
                </a:lnTo>
                <a:lnTo>
                  <a:pt x="352" y="253"/>
                </a:lnTo>
                <a:lnTo>
                  <a:pt x="352" y="253"/>
                </a:lnTo>
                <a:lnTo>
                  <a:pt x="350" y="253"/>
                </a:lnTo>
                <a:lnTo>
                  <a:pt x="350" y="255"/>
                </a:lnTo>
                <a:lnTo>
                  <a:pt x="350" y="255"/>
                </a:lnTo>
                <a:lnTo>
                  <a:pt x="347" y="255"/>
                </a:lnTo>
                <a:lnTo>
                  <a:pt x="347" y="255"/>
                </a:lnTo>
                <a:lnTo>
                  <a:pt x="350" y="253"/>
                </a:lnTo>
                <a:lnTo>
                  <a:pt x="350" y="253"/>
                </a:lnTo>
                <a:lnTo>
                  <a:pt x="347" y="253"/>
                </a:lnTo>
                <a:lnTo>
                  <a:pt x="347" y="253"/>
                </a:lnTo>
                <a:lnTo>
                  <a:pt x="347" y="253"/>
                </a:lnTo>
                <a:lnTo>
                  <a:pt x="345" y="253"/>
                </a:lnTo>
                <a:lnTo>
                  <a:pt x="343" y="253"/>
                </a:lnTo>
                <a:lnTo>
                  <a:pt x="343" y="255"/>
                </a:lnTo>
                <a:lnTo>
                  <a:pt x="343" y="255"/>
                </a:lnTo>
                <a:lnTo>
                  <a:pt x="345" y="255"/>
                </a:lnTo>
                <a:lnTo>
                  <a:pt x="343" y="258"/>
                </a:lnTo>
                <a:lnTo>
                  <a:pt x="343" y="255"/>
                </a:lnTo>
                <a:lnTo>
                  <a:pt x="340" y="258"/>
                </a:lnTo>
                <a:lnTo>
                  <a:pt x="340" y="258"/>
                </a:lnTo>
                <a:lnTo>
                  <a:pt x="338" y="260"/>
                </a:lnTo>
                <a:lnTo>
                  <a:pt x="335" y="262"/>
                </a:lnTo>
                <a:lnTo>
                  <a:pt x="335" y="262"/>
                </a:lnTo>
                <a:lnTo>
                  <a:pt x="335" y="262"/>
                </a:lnTo>
                <a:lnTo>
                  <a:pt x="335" y="262"/>
                </a:lnTo>
                <a:lnTo>
                  <a:pt x="335" y="260"/>
                </a:lnTo>
                <a:lnTo>
                  <a:pt x="338" y="258"/>
                </a:lnTo>
                <a:lnTo>
                  <a:pt x="338" y="258"/>
                </a:lnTo>
                <a:lnTo>
                  <a:pt x="338" y="258"/>
                </a:lnTo>
                <a:lnTo>
                  <a:pt x="338" y="258"/>
                </a:lnTo>
                <a:lnTo>
                  <a:pt x="338" y="258"/>
                </a:lnTo>
                <a:lnTo>
                  <a:pt x="338" y="255"/>
                </a:lnTo>
                <a:lnTo>
                  <a:pt x="335" y="255"/>
                </a:lnTo>
                <a:lnTo>
                  <a:pt x="335" y="258"/>
                </a:lnTo>
                <a:lnTo>
                  <a:pt x="331" y="258"/>
                </a:lnTo>
                <a:lnTo>
                  <a:pt x="328" y="258"/>
                </a:lnTo>
                <a:lnTo>
                  <a:pt x="324" y="260"/>
                </a:lnTo>
                <a:lnTo>
                  <a:pt x="321" y="262"/>
                </a:lnTo>
                <a:lnTo>
                  <a:pt x="321" y="262"/>
                </a:lnTo>
                <a:lnTo>
                  <a:pt x="321" y="265"/>
                </a:lnTo>
                <a:lnTo>
                  <a:pt x="317" y="270"/>
                </a:lnTo>
                <a:lnTo>
                  <a:pt x="317" y="272"/>
                </a:lnTo>
                <a:lnTo>
                  <a:pt x="319" y="272"/>
                </a:lnTo>
                <a:lnTo>
                  <a:pt x="321" y="270"/>
                </a:lnTo>
                <a:lnTo>
                  <a:pt x="321" y="270"/>
                </a:lnTo>
                <a:lnTo>
                  <a:pt x="321" y="270"/>
                </a:lnTo>
                <a:lnTo>
                  <a:pt x="324" y="267"/>
                </a:lnTo>
                <a:lnTo>
                  <a:pt x="324" y="267"/>
                </a:lnTo>
                <a:lnTo>
                  <a:pt x="324" y="267"/>
                </a:lnTo>
                <a:lnTo>
                  <a:pt x="321" y="267"/>
                </a:lnTo>
                <a:lnTo>
                  <a:pt x="321" y="267"/>
                </a:lnTo>
                <a:lnTo>
                  <a:pt x="321" y="267"/>
                </a:lnTo>
                <a:lnTo>
                  <a:pt x="324" y="267"/>
                </a:lnTo>
                <a:lnTo>
                  <a:pt x="326" y="267"/>
                </a:lnTo>
                <a:lnTo>
                  <a:pt x="326" y="267"/>
                </a:lnTo>
                <a:lnTo>
                  <a:pt x="326" y="267"/>
                </a:lnTo>
                <a:lnTo>
                  <a:pt x="326" y="267"/>
                </a:lnTo>
                <a:lnTo>
                  <a:pt x="324" y="267"/>
                </a:lnTo>
                <a:lnTo>
                  <a:pt x="324" y="270"/>
                </a:lnTo>
                <a:lnTo>
                  <a:pt x="324" y="270"/>
                </a:lnTo>
                <a:lnTo>
                  <a:pt x="326" y="267"/>
                </a:lnTo>
                <a:lnTo>
                  <a:pt x="326" y="270"/>
                </a:lnTo>
                <a:lnTo>
                  <a:pt x="328" y="270"/>
                </a:lnTo>
                <a:lnTo>
                  <a:pt x="328" y="270"/>
                </a:lnTo>
                <a:lnTo>
                  <a:pt x="319" y="272"/>
                </a:lnTo>
                <a:lnTo>
                  <a:pt x="319" y="274"/>
                </a:lnTo>
                <a:lnTo>
                  <a:pt x="319" y="274"/>
                </a:lnTo>
                <a:lnTo>
                  <a:pt x="319" y="274"/>
                </a:lnTo>
                <a:lnTo>
                  <a:pt x="319" y="274"/>
                </a:lnTo>
                <a:lnTo>
                  <a:pt x="326" y="272"/>
                </a:lnTo>
                <a:lnTo>
                  <a:pt x="328" y="270"/>
                </a:lnTo>
                <a:lnTo>
                  <a:pt x="331" y="270"/>
                </a:lnTo>
                <a:lnTo>
                  <a:pt x="331" y="270"/>
                </a:lnTo>
                <a:lnTo>
                  <a:pt x="331" y="270"/>
                </a:lnTo>
                <a:lnTo>
                  <a:pt x="331" y="267"/>
                </a:lnTo>
                <a:lnTo>
                  <a:pt x="333" y="267"/>
                </a:lnTo>
                <a:lnTo>
                  <a:pt x="333" y="267"/>
                </a:lnTo>
                <a:lnTo>
                  <a:pt x="335" y="267"/>
                </a:lnTo>
                <a:lnTo>
                  <a:pt x="335" y="265"/>
                </a:lnTo>
                <a:lnTo>
                  <a:pt x="340" y="265"/>
                </a:lnTo>
                <a:lnTo>
                  <a:pt x="345" y="265"/>
                </a:lnTo>
                <a:lnTo>
                  <a:pt x="347" y="265"/>
                </a:lnTo>
                <a:lnTo>
                  <a:pt x="350" y="262"/>
                </a:lnTo>
                <a:lnTo>
                  <a:pt x="350" y="262"/>
                </a:lnTo>
                <a:lnTo>
                  <a:pt x="352" y="262"/>
                </a:lnTo>
                <a:lnTo>
                  <a:pt x="352" y="262"/>
                </a:lnTo>
                <a:lnTo>
                  <a:pt x="352" y="262"/>
                </a:lnTo>
                <a:lnTo>
                  <a:pt x="352" y="260"/>
                </a:lnTo>
                <a:lnTo>
                  <a:pt x="352" y="260"/>
                </a:lnTo>
                <a:lnTo>
                  <a:pt x="350" y="260"/>
                </a:lnTo>
                <a:lnTo>
                  <a:pt x="350" y="260"/>
                </a:lnTo>
                <a:lnTo>
                  <a:pt x="352" y="260"/>
                </a:lnTo>
                <a:lnTo>
                  <a:pt x="352" y="260"/>
                </a:lnTo>
                <a:lnTo>
                  <a:pt x="354" y="260"/>
                </a:lnTo>
                <a:lnTo>
                  <a:pt x="357" y="260"/>
                </a:lnTo>
                <a:lnTo>
                  <a:pt x="359" y="260"/>
                </a:lnTo>
                <a:lnTo>
                  <a:pt x="359" y="260"/>
                </a:lnTo>
                <a:lnTo>
                  <a:pt x="361" y="260"/>
                </a:lnTo>
                <a:lnTo>
                  <a:pt x="364" y="258"/>
                </a:lnTo>
                <a:lnTo>
                  <a:pt x="364" y="258"/>
                </a:lnTo>
                <a:lnTo>
                  <a:pt x="364" y="258"/>
                </a:lnTo>
                <a:lnTo>
                  <a:pt x="364" y="258"/>
                </a:lnTo>
                <a:lnTo>
                  <a:pt x="364" y="255"/>
                </a:lnTo>
                <a:lnTo>
                  <a:pt x="364" y="255"/>
                </a:lnTo>
                <a:lnTo>
                  <a:pt x="366" y="253"/>
                </a:lnTo>
                <a:lnTo>
                  <a:pt x="366" y="253"/>
                </a:lnTo>
                <a:lnTo>
                  <a:pt x="366" y="253"/>
                </a:lnTo>
                <a:lnTo>
                  <a:pt x="366" y="253"/>
                </a:lnTo>
                <a:lnTo>
                  <a:pt x="364" y="253"/>
                </a:lnTo>
                <a:close/>
                <a:moveTo>
                  <a:pt x="605" y="312"/>
                </a:moveTo>
                <a:lnTo>
                  <a:pt x="605" y="314"/>
                </a:lnTo>
                <a:lnTo>
                  <a:pt x="605" y="314"/>
                </a:lnTo>
                <a:lnTo>
                  <a:pt x="607" y="314"/>
                </a:lnTo>
                <a:lnTo>
                  <a:pt x="607" y="314"/>
                </a:lnTo>
                <a:lnTo>
                  <a:pt x="609" y="314"/>
                </a:lnTo>
                <a:lnTo>
                  <a:pt x="609" y="312"/>
                </a:lnTo>
                <a:lnTo>
                  <a:pt x="612" y="312"/>
                </a:lnTo>
                <a:lnTo>
                  <a:pt x="612" y="310"/>
                </a:lnTo>
                <a:lnTo>
                  <a:pt x="609" y="310"/>
                </a:lnTo>
                <a:lnTo>
                  <a:pt x="609" y="310"/>
                </a:lnTo>
                <a:lnTo>
                  <a:pt x="609" y="312"/>
                </a:lnTo>
                <a:lnTo>
                  <a:pt x="607" y="312"/>
                </a:lnTo>
                <a:lnTo>
                  <a:pt x="607" y="312"/>
                </a:lnTo>
                <a:lnTo>
                  <a:pt x="609" y="310"/>
                </a:lnTo>
                <a:lnTo>
                  <a:pt x="609" y="307"/>
                </a:lnTo>
                <a:lnTo>
                  <a:pt x="609" y="307"/>
                </a:lnTo>
                <a:lnTo>
                  <a:pt x="609" y="305"/>
                </a:lnTo>
                <a:lnTo>
                  <a:pt x="609" y="305"/>
                </a:lnTo>
                <a:lnTo>
                  <a:pt x="609" y="303"/>
                </a:lnTo>
                <a:lnTo>
                  <a:pt x="607" y="303"/>
                </a:lnTo>
                <a:lnTo>
                  <a:pt x="605" y="303"/>
                </a:lnTo>
                <a:lnTo>
                  <a:pt x="605" y="305"/>
                </a:lnTo>
                <a:lnTo>
                  <a:pt x="605" y="305"/>
                </a:lnTo>
                <a:lnTo>
                  <a:pt x="607" y="305"/>
                </a:lnTo>
                <a:lnTo>
                  <a:pt x="605" y="307"/>
                </a:lnTo>
                <a:lnTo>
                  <a:pt x="605" y="310"/>
                </a:lnTo>
                <a:lnTo>
                  <a:pt x="605" y="310"/>
                </a:lnTo>
                <a:lnTo>
                  <a:pt x="605" y="310"/>
                </a:lnTo>
                <a:lnTo>
                  <a:pt x="605" y="312"/>
                </a:lnTo>
                <a:close/>
                <a:moveTo>
                  <a:pt x="643" y="244"/>
                </a:moveTo>
                <a:lnTo>
                  <a:pt x="643" y="244"/>
                </a:lnTo>
                <a:lnTo>
                  <a:pt x="643" y="244"/>
                </a:lnTo>
                <a:lnTo>
                  <a:pt x="643" y="244"/>
                </a:lnTo>
                <a:lnTo>
                  <a:pt x="640" y="246"/>
                </a:lnTo>
                <a:lnTo>
                  <a:pt x="640" y="246"/>
                </a:lnTo>
                <a:lnTo>
                  <a:pt x="640" y="248"/>
                </a:lnTo>
                <a:lnTo>
                  <a:pt x="638" y="251"/>
                </a:lnTo>
                <a:lnTo>
                  <a:pt x="633" y="255"/>
                </a:lnTo>
                <a:lnTo>
                  <a:pt x="633" y="258"/>
                </a:lnTo>
                <a:lnTo>
                  <a:pt x="633" y="258"/>
                </a:lnTo>
                <a:lnTo>
                  <a:pt x="633" y="260"/>
                </a:lnTo>
                <a:lnTo>
                  <a:pt x="631" y="260"/>
                </a:lnTo>
                <a:lnTo>
                  <a:pt x="626" y="265"/>
                </a:lnTo>
                <a:lnTo>
                  <a:pt x="624" y="265"/>
                </a:lnTo>
                <a:lnTo>
                  <a:pt x="624" y="267"/>
                </a:lnTo>
                <a:lnTo>
                  <a:pt x="624" y="267"/>
                </a:lnTo>
                <a:lnTo>
                  <a:pt x="624" y="267"/>
                </a:lnTo>
                <a:lnTo>
                  <a:pt x="624" y="270"/>
                </a:lnTo>
                <a:lnTo>
                  <a:pt x="624" y="267"/>
                </a:lnTo>
                <a:lnTo>
                  <a:pt x="628" y="267"/>
                </a:lnTo>
                <a:lnTo>
                  <a:pt x="635" y="262"/>
                </a:lnTo>
                <a:lnTo>
                  <a:pt x="638" y="262"/>
                </a:lnTo>
                <a:lnTo>
                  <a:pt x="638" y="262"/>
                </a:lnTo>
                <a:lnTo>
                  <a:pt x="638" y="262"/>
                </a:lnTo>
                <a:lnTo>
                  <a:pt x="640" y="260"/>
                </a:lnTo>
                <a:lnTo>
                  <a:pt x="640" y="260"/>
                </a:lnTo>
                <a:lnTo>
                  <a:pt x="643" y="258"/>
                </a:lnTo>
                <a:lnTo>
                  <a:pt x="643" y="258"/>
                </a:lnTo>
                <a:lnTo>
                  <a:pt x="643" y="255"/>
                </a:lnTo>
                <a:lnTo>
                  <a:pt x="643" y="253"/>
                </a:lnTo>
                <a:lnTo>
                  <a:pt x="645" y="251"/>
                </a:lnTo>
                <a:lnTo>
                  <a:pt x="645" y="248"/>
                </a:lnTo>
                <a:lnTo>
                  <a:pt x="647" y="248"/>
                </a:lnTo>
                <a:lnTo>
                  <a:pt x="647" y="248"/>
                </a:lnTo>
                <a:lnTo>
                  <a:pt x="647" y="248"/>
                </a:lnTo>
                <a:lnTo>
                  <a:pt x="647" y="248"/>
                </a:lnTo>
                <a:lnTo>
                  <a:pt x="647" y="251"/>
                </a:lnTo>
                <a:lnTo>
                  <a:pt x="645" y="253"/>
                </a:lnTo>
                <a:lnTo>
                  <a:pt x="645" y="253"/>
                </a:lnTo>
                <a:lnTo>
                  <a:pt x="645" y="253"/>
                </a:lnTo>
                <a:lnTo>
                  <a:pt x="645" y="253"/>
                </a:lnTo>
                <a:lnTo>
                  <a:pt x="645" y="255"/>
                </a:lnTo>
                <a:lnTo>
                  <a:pt x="645" y="258"/>
                </a:lnTo>
                <a:lnTo>
                  <a:pt x="645" y="258"/>
                </a:lnTo>
                <a:lnTo>
                  <a:pt x="647" y="255"/>
                </a:lnTo>
                <a:lnTo>
                  <a:pt x="647" y="253"/>
                </a:lnTo>
                <a:lnTo>
                  <a:pt x="647" y="253"/>
                </a:lnTo>
                <a:lnTo>
                  <a:pt x="650" y="251"/>
                </a:lnTo>
                <a:lnTo>
                  <a:pt x="650" y="246"/>
                </a:lnTo>
                <a:lnTo>
                  <a:pt x="647" y="246"/>
                </a:lnTo>
                <a:lnTo>
                  <a:pt x="643" y="246"/>
                </a:lnTo>
                <a:lnTo>
                  <a:pt x="643" y="246"/>
                </a:lnTo>
                <a:lnTo>
                  <a:pt x="643" y="244"/>
                </a:lnTo>
                <a:close/>
                <a:moveTo>
                  <a:pt x="650" y="246"/>
                </a:moveTo>
                <a:lnTo>
                  <a:pt x="650" y="246"/>
                </a:lnTo>
                <a:lnTo>
                  <a:pt x="650" y="244"/>
                </a:lnTo>
                <a:lnTo>
                  <a:pt x="650" y="244"/>
                </a:lnTo>
                <a:lnTo>
                  <a:pt x="647" y="244"/>
                </a:lnTo>
                <a:lnTo>
                  <a:pt x="645" y="244"/>
                </a:lnTo>
                <a:lnTo>
                  <a:pt x="645" y="246"/>
                </a:lnTo>
                <a:lnTo>
                  <a:pt x="647" y="246"/>
                </a:lnTo>
                <a:lnTo>
                  <a:pt x="650" y="246"/>
                </a:lnTo>
                <a:close/>
                <a:moveTo>
                  <a:pt x="635" y="284"/>
                </a:moveTo>
                <a:lnTo>
                  <a:pt x="638" y="284"/>
                </a:lnTo>
                <a:lnTo>
                  <a:pt x="638" y="284"/>
                </a:lnTo>
                <a:lnTo>
                  <a:pt x="638" y="281"/>
                </a:lnTo>
                <a:lnTo>
                  <a:pt x="638" y="281"/>
                </a:lnTo>
                <a:lnTo>
                  <a:pt x="640" y="281"/>
                </a:lnTo>
                <a:lnTo>
                  <a:pt x="640" y="281"/>
                </a:lnTo>
                <a:lnTo>
                  <a:pt x="640" y="281"/>
                </a:lnTo>
                <a:lnTo>
                  <a:pt x="640" y="279"/>
                </a:lnTo>
                <a:lnTo>
                  <a:pt x="635" y="279"/>
                </a:lnTo>
                <a:lnTo>
                  <a:pt x="635" y="281"/>
                </a:lnTo>
                <a:lnTo>
                  <a:pt x="633" y="281"/>
                </a:lnTo>
                <a:lnTo>
                  <a:pt x="633" y="281"/>
                </a:lnTo>
                <a:lnTo>
                  <a:pt x="633" y="281"/>
                </a:lnTo>
                <a:lnTo>
                  <a:pt x="633" y="284"/>
                </a:lnTo>
                <a:lnTo>
                  <a:pt x="633" y="284"/>
                </a:lnTo>
                <a:lnTo>
                  <a:pt x="635" y="284"/>
                </a:lnTo>
                <a:close/>
                <a:moveTo>
                  <a:pt x="635" y="291"/>
                </a:moveTo>
                <a:lnTo>
                  <a:pt x="635" y="291"/>
                </a:lnTo>
                <a:lnTo>
                  <a:pt x="635" y="291"/>
                </a:lnTo>
                <a:lnTo>
                  <a:pt x="638" y="291"/>
                </a:lnTo>
                <a:lnTo>
                  <a:pt x="638" y="291"/>
                </a:lnTo>
                <a:lnTo>
                  <a:pt x="638" y="291"/>
                </a:lnTo>
                <a:lnTo>
                  <a:pt x="643" y="286"/>
                </a:lnTo>
                <a:lnTo>
                  <a:pt x="645" y="284"/>
                </a:lnTo>
                <a:lnTo>
                  <a:pt x="645" y="281"/>
                </a:lnTo>
                <a:lnTo>
                  <a:pt x="647" y="279"/>
                </a:lnTo>
                <a:lnTo>
                  <a:pt x="645" y="279"/>
                </a:lnTo>
                <a:lnTo>
                  <a:pt x="640" y="281"/>
                </a:lnTo>
                <a:lnTo>
                  <a:pt x="640" y="284"/>
                </a:lnTo>
                <a:lnTo>
                  <a:pt x="638" y="284"/>
                </a:lnTo>
                <a:lnTo>
                  <a:pt x="635" y="284"/>
                </a:lnTo>
                <a:lnTo>
                  <a:pt x="635" y="286"/>
                </a:lnTo>
                <a:lnTo>
                  <a:pt x="633" y="286"/>
                </a:lnTo>
                <a:lnTo>
                  <a:pt x="633" y="288"/>
                </a:lnTo>
                <a:lnTo>
                  <a:pt x="633" y="288"/>
                </a:lnTo>
                <a:lnTo>
                  <a:pt x="635" y="288"/>
                </a:lnTo>
                <a:lnTo>
                  <a:pt x="635" y="288"/>
                </a:lnTo>
                <a:lnTo>
                  <a:pt x="635" y="288"/>
                </a:lnTo>
                <a:lnTo>
                  <a:pt x="635" y="291"/>
                </a:lnTo>
                <a:close/>
                <a:moveTo>
                  <a:pt x="643" y="274"/>
                </a:moveTo>
                <a:lnTo>
                  <a:pt x="640" y="277"/>
                </a:lnTo>
                <a:lnTo>
                  <a:pt x="638" y="277"/>
                </a:lnTo>
                <a:lnTo>
                  <a:pt x="638" y="277"/>
                </a:lnTo>
                <a:lnTo>
                  <a:pt x="638" y="279"/>
                </a:lnTo>
                <a:lnTo>
                  <a:pt x="638" y="279"/>
                </a:lnTo>
                <a:lnTo>
                  <a:pt x="640" y="279"/>
                </a:lnTo>
                <a:lnTo>
                  <a:pt x="640" y="279"/>
                </a:lnTo>
                <a:lnTo>
                  <a:pt x="640" y="279"/>
                </a:lnTo>
                <a:lnTo>
                  <a:pt x="643" y="279"/>
                </a:lnTo>
                <a:lnTo>
                  <a:pt x="645" y="277"/>
                </a:lnTo>
                <a:lnTo>
                  <a:pt x="645" y="277"/>
                </a:lnTo>
                <a:lnTo>
                  <a:pt x="645" y="277"/>
                </a:lnTo>
                <a:lnTo>
                  <a:pt x="645" y="274"/>
                </a:lnTo>
                <a:lnTo>
                  <a:pt x="643" y="274"/>
                </a:lnTo>
                <a:close/>
                <a:moveTo>
                  <a:pt x="432" y="203"/>
                </a:moveTo>
                <a:lnTo>
                  <a:pt x="435" y="201"/>
                </a:lnTo>
                <a:lnTo>
                  <a:pt x="435" y="201"/>
                </a:lnTo>
                <a:lnTo>
                  <a:pt x="435" y="201"/>
                </a:lnTo>
                <a:lnTo>
                  <a:pt x="432" y="203"/>
                </a:lnTo>
                <a:lnTo>
                  <a:pt x="430" y="203"/>
                </a:lnTo>
                <a:lnTo>
                  <a:pt x="430" y="203"/>
                </a:lnTo>
                <a:lnTo>
                  <a:pt x="432" y="203"/>
                </a:lnTo>
                <a:close/>
                <a:moveTo>
                  <a:pt x="198" y="210"/>
                </a:moveTo>
                <a:lnTo>
                  <a:pt x="201" y="213"/>
                </a:lnTo>
                <a:lnTo>
                  <a:pt x="206" y="213"/>
                </a:lnTo>
                <a:lnTo>
                  <a:pt x="206" y="215"/>
                </a:lnTo>
                <a:lnTo>
                  <a:pt x="206" y="215"/>
                </a:lnTo>
                <a:lnTo>
                  <a:pt x="206" y="215"/>
                </a:lnTo>
                <a:lnTo>
                  <a:pt x="208" y="215"/>
                </a:lnTo>
                <a:lnTo>
                  <a:pt x="208" y="215"/>
                </a:lnTo>
                <a:lnTo>
                  <a:pt x="208" y="213"/>
                </a:lnTo>
                <a:lnTo>
                  <a:pt x="213" y="213"/>
                </a:lnTo>
                <a:lnTo>
                  <a:pt x="215" y="213"/>
                </a:lnTo>
                <a:lnTo>
                  <a:pt x="217" y="213"/>
                </a:lnTo>
                <a:lnTo>
                  <a:pt x="220" y="210"/>
                </a:lnTo>
                <a:lnTo>
                  <a:pt x="220" y="210"/>
                </a:lnTo>
                <a:lnTo>
                  <a:pt x="220" y="210"/>
                </a:lnTo>
                <a:lnTo>
                  <a:pt x="222" y="208"/>
                </a:lnTo>
                <a:lnTo>
                  <a:pt x="222" y="208"/>
                </a:lnTo>
                <a:lnTo>
                  <a:pt x="224" y="206"/>
                </a:lnTo>
                <a:lnTo>
                  <a:pt x="224" y="206"/>
                </a:lnTo>
                <a:lnTo>
                  <a:pt x="227" y="206"/>
                </a:lnTo>
                <a:lnTo>
                  <a:pt x="224" y="203"/>
                </a:lnTo>
                <a:lnTo>
                  <a:pt x="224" y="203"/>
                </a:lnTo>
                <a:lnTo>
                  <a:pt x="222" y="203"/>
                </a:lnTo>
                <a:lnTo>
                  <a:pt x="222" y="203"/>
                </a:lnTo>
                <a:lnTo>
                  <a:pt x="222" y="203"/>
                </a:lnTo>
                <a:lnTo>
                  <a:pt x="222" y="203"/>
                </a:lnTo>
                <a:lnTo>
                  <a:pt x="220" y="203"/>
                </a:lnTo>
                <a:lnTo>
                  <a:pt x="217" y="203"/>
                </a:lnTo>
                <a:lnTo>
                  <a:pt x="217" y="203"/>
                </a:lnTo>
                <a:lnTo>
                  <a:pt x="217" y="203"/>
                </a:lnTo>
                <a:lnTo>
                  <a:pt x="213" y="203"/>
                </a:lnTo>
                <a:lnTo>
                  <a:pt x="210" y="206"/>
                </a:lnTo>
                <a:lnTo>
                  <a:pt x="210" y="206"/>
                </a:lnTo>
                <a:lnTo>
                  <a:pt x="208" y="206"/>
                </a:lnTo>
                <a:lnTo>
                  <a:pt x="201" y="206"/>
                </a:lnTo>
                <a:lnTo>
                  <a:pt x="201" y="206"/>
                </a:lnTo>
                <a:lnTo>
                  <a:pt x="198" y="206"/>
                </a:lnTo>
                <a:lnTo>
                  <a:pt x="196" y="208"/>
                </a:lnTo>
                <a:lnTo>
                  <a:pt x="198" y="210"/>
                </a:lnTo>
                <a:lnTo>
                  <a:pt x="198" y="210"/>
                </a:lnTo>
                <a:close/>
                <a:moveTo>
                  <a:pt x="340" y="265"/>
                </a:moveTo>
                <a:lnTo>
                  <a:pt x="338" y="267"/>
                </a:lnTo>
                <a:lnTo>
                  <a:pt x="335" y="267"/>
                </a:lnTo>
                <a:lnTo>
                  <a:pt x="335" y="270"/>
                </a:lnTo>
                <a:lnTo>
                  <a:pt x="338" y="270"/>
                </a:lnTo>
                <a:lnTo>
                  <a:pt x="340" y="267"/>
                </a:lnTo>
                <a:lnTo>
                  <a:pt x="340" y="267"/>
                </a:lnTo>
                <a:lnTo>
                  <a:pt x="343" y="267"/>
                </a:lnTo>
                <a:lnTo>
                  <a:pt x="343" y="267"/>
                </a:lnTo>
                <a:lnTo>
                  <a:pt x="345" y="267"/>
                </a:lnTo>
                <a:lnTo>
                  <a:pt x="345" y="267"/>
                </a:lnTo>
                <a:lnTo>
                  <a:pt x="345" y="265"/>
                </a:lnTo>
                <a:lnTo>
                  <a:pt x="340" y="265"/>
                </a:lnTo>
                <a:close/>
                <a:moveTo>
                  <a:pt x="378" y="92"/>
                </a:moveTo>
                <a:lnTo>
                  <a:pt x="380" y="92"/>
                </a:lnTo>
                <a:lnTo>
                  <a:pt x="380" y="92"/>
                </a:lnTo>
                <a:lnTo>
                  <a:pt x="376" y="92"/>
                </a:lnTo>
                <a:lnTo>
                  <a:pt x="373" y="92"/>
                </a:lnTo>
                <a:lnTo>
                  <a:pt x="373" y="92"/>
                </a:lnTo>
                <a:lnTo>
                  <a:pt x="373" y="92"/>
                </a:lnTo>
                <a:lnTo>
                  <a:pt x="378" y="92"/>
                </a:lnTo>
                <a:close/>
                <a:moveTo>
                  <a:pt x="1214" y="463"/>
                </a:moveTo>
                <a:lnTo>
                  <a:pt x="1212" y="463"/>
                </a:lnTo>
                <a:lnTo>
                  <a:pt x="1209" y="466"/>
                </a:lnTo>
                <a:lnTo>
                  <a:pt x="1207" y="468"/>
                </a:lnTo>
                <a:lnTo>
                  <a:pt x="1207" y="468"/>
                </a:lnTo>
                <a:lnTo>
                  <a:pt x="1207" y="468"/>
                </a:lnTo>
                <a:lnTo>
                  <a:pt x="1209" y="468"/>
                </a:lnTo>
                <a:lnTo>
                  <a:pt x="1209" y="468"/>
                </a:lnTo>
                <a:lnTo>
                  <a:pt x="1209" y="468"/>
                </a:lnTo>
                <a:lnTo>
                  <a:pt x="1209" y="468"/>
                </a:lnTo>
                <a:lnTo>
                  <a:pt x="1209" y="468"/>
                </a:lnTo>
                <a:lnTo>
                  <a:pt x="1209" y="468"/>
                </a:lnTo>
                <a:lnTo>
                  <a:pt x="1209" y="468"/>
                </a:lnTo>
                <a:lnTo>
                  <a:pt x="1209" y="470"/>
                </a:lnTo>
                <a:lnTo>
                  <a:pt x="1207" y="470"/>
                </a:lnTo>
                <a:lnTo>
                  <a:pt x="1207" y="470"/>
                </a:lnTo>
                <a:lnTo>
                  <a:pt x="1207" y="470"/>
                </a:lnTo>
                <a:lnTo>
                  <a:pt x="1209" y="470"/>
                </a:lnTo>
                <a:lnTo>
                  <a:pt x="1209" y="470"/>
                </a:lnTo>
                <a:lnTo>
                  <a:pt x="1212" y="468"/>
                </a:lnTo>
                <a:lnTo>
                  <a:pt x="1212" y="468"/>
                </a:lnTo>
                <a:lnTo>
                  <a:pt x="1214" y="468"/>
                </a:lnTo>
                <a:lnTo>
                  <a:pt x="1219" y="466"/>
                </a:lnTo>
                <a:lnTo>
                  <a:pt x="1219" y="463"/>
                </a:lnTo>
                <a:lnTo>
                  <a:pt x="1219" y="463"/>
                </a:lnTo>
                <a:lnTo>
                  <a:pt x="1219" y="463"/>
                </a:lnTo>
                <a:lnTo>
                  <a:pt x="1219" y="463"/>
                </a:lnTo>
                <a:lnTo>
                  <a:pt x="1224" y="463"/>
                </a:lnTo>
                <a:lnTo>
                  <a:pt x="1224" y="463"/>
                </a:lnTo>
                <a:lnTo>
                  <a:pt x="1224" y="461"/>
                </a:lnTo>
                <a:lnTo>
                  <a:pt x="1221" y="461"/>
                </a:lnTo>
                <a:lnTo>
                  <a:pt x="1219" y="461"/>
                </a:lnTo>
                <a:lnTo>
                  <a:pt x="1219" y="461"/>
                </a:lnTo>
                <a:lnTo>
                  <a:pt x="1214" y="463"/>
                </a:lnTo>
                <a:close/>
                <a:moveTo>
                  <a:pt x="1207" y="454"/>
                </a:moveTo>
                <a:lnTo>
                  <a:pt x="1207" y="454"/>
                </a:lnTo>
                <a:lnTo>
                  <a:pt x="1209" y="454"/>
                </a:lnTo>
                <a:lnTo>
                  <a:pt x="1209" y="454"/>
                </a:lnTo>
                <a:lnTo>
                  <a:pt x="1209" y="454"/>
                </a:lnTo>
                <a:lnTo>
                  <a:pt x="1209" y="451"/>
                </a:lnTo>
                <a:lnTo>
                  <a:pt x="1209" y="451"/>
                </a:lnTo>
                <a:lnTo>
                  <a:pt x="1217" y="449"/>
                </a:lnTo>
                <a:lnTo>
                  <a:pt x="1217" y="449"/>
                </a:lnTo>
                <a:lnTo>
                  <a:pt x="1217" y="449"/>
                </a:lnTo>
                <a:lnTo>
                  <a:pt x="1217" y="449"/>
                </a:lnTo>
                <a:lnTo>
                  <a:pt x="1219" y="447"/>
                </a:lnTo>
                <a:lnTo>
                  <a:pt x="1219" y="447"/>
                </a:lnTo>
                <a:lnTo>
                  <a:pt x="1217" y="447"/>
                </a:lnTo>
                <a:lnTo>
                  <a:pt x="1214" y="449"/>
                </a:lnTo>
                <a:lnTo>
                  <a:pt x="1207" y="451"/>
                </a:lnTo>
                <a:lnTo>
                  <a:pt x="1205" y="451"/>
                </a:lnTo>
                <a:lnTo>
                  <a:pt x="1205" y="451"/>
                </a:lnTo>
                <a:lnTo>
                  <a:pt x="1205" y="451"/>
                </a:lnTo>
                <a:lnTo>
                  <a:pt x="1205" y="454"/>
                </a:lnTo>
                <a:lnTo>
                  <a:pt x="1205" y="454"/>
                </a:lnTo>
                <a:lnTo>
                  <a:pt x="1205" y="454"/>
                </a:lnTo>
                <a:lnTo>
                  <a:pt x="1205" y="454"/>
                </a:lnTo>
                <a:lnTo>
                  <a:pt x="1207" y="454"/>
                </a:lnTo>
                <a:close/>
                <a:moveTo>
                  <a:pt x="1273" y="492"/>
                </a:moveTo>
                <a:lnTo>
                  <a:pt x="1273" y="492"/>
                </a:lnTo>
                <a:lnTo>
                  <a:pt x="1273" y="492"/>
                </a:lnTo>
                <a:lnTo>
                  <a:pt x="1273" y="494"/>
                </a:lnTo>
                <a:lnTo>
                  <a:pt x="1276" y="494"/>
                </a:lnTo>
                <a:lnTo>
                  <a:pt x="1278" y="494"/>
                </a:lnTo>
                <a:lnTo>
                  <a:pt x="1278" y="494"/>
                </a:lnTo>
                <a:lnTo>
                  <a:pt x="1280" y="492"/>
                </a:lnTo>
                <a:lnTo>
                  <a:pt x="1280" y="492"/>
                </a:lnTo>
                <a:lnTo>
                  <a:pt x="1280" y="492"/>
                </a:lnTo>
                <a:lnTo>
                  <a:pt x="1278" y="492"/>
                </a:lnTo>
                <a:lnTo>
                  <a:pt x="1278" y="489"/>
                </a:lnTo>
                <a:lnTo>
                  <a:pt x="1278" y="489"/>
                </a:lnTo>
                <a:lnTo>
                  <a:pt x="1278" y="489"/>
                </a:lnTo>
                <a:lnTo>
                  <a:pt x="1278" y="492"/>
                </a:lnTo>
                <a:lnTo>
                  <a:pt x="1278" y="492"/>
                </a:lnTo>
                <a:lnTo>
                  <a:pt x="1276" y="492"/>
                </a:lnTo>
                <a:lnTo>
                  <a:pt x="1276" y="492"/>
                </a:lnTo>
                <a:lnTo>
                  <a:pt x="1273" y="492"/>
                </a:lnTo>
                <a:lnTo>
                  <a:pt x="1273" y="492"/>
                </a:lnTo>
                <a:lnTo>
                  <a:pt x="1273" y="492"/>
                </a:lnTo>
                <a:close/>
                <a:moveTo>
                  <a:pt x="1387" y="529"/>
                </a:moveTo>
                <a:lnTo>
                  <a:pt x="1387" y="529"/>
                </a:lnTo>
                <a:lnTo>
                  <a:pt x="1389" y="529"/>
                </a:lnTo>
                <a:lnTo>
                  <a:pt x="1387" y="529"/>
                </a:lnTo>
                <a:lnTo>
                  <a:pt x="1387" y="529"/>
                </a:lnTo>
                <a:lnTo>
                  <a:pt x="1387" y="529"/>
                </a:lnTo>
                <a:lnTo>
                  <a:pt x="1387" y="529"/>
                </a:lnTo>
                <a:lnTo>
                  <a:pt x="1387" y="529"/>
                </a:lnTo>
                <a:close/>
                <a:moveTo>
                  <a:pt x="1271" y="484"/>
                </a:moveTo>
                <a:lnTo>
                  <a:pt x="1271" y="484"/>
                </a:lnTo>
                <a:lnTo>
                  <a:pt x="1271" y="484"/>
                </a:lnTo>
                <a:lnTo>
                  <a:pt x="1273" y="484"/>
                </a:lnTo>
                <a:lnTo>
                  <a:pt x="1273" y="484"/>
                </a:lnTo>
                <a:lnTo>
                  <a:pt x="1273" y="484"/>
                </a:lnTo>
                <a:lnTo>
                  <a:pt x="1273" y="482"/>
                </a:lnTo>
                <a:lnTo>
                  <a:pt x="1273" y="482"/>
                </a:lnTo>
                <a:lnTo>
                  <a:pt x="1273" y="482"/>
                </a:lnTo>
                <a:lnTo>
                  <a:pt x="1273" y="480"/>
                </a:lnTo>
                <a:lnTo>
                  <a:pt x="1273" y="482"/>
                </a:lnTo>
                <a:lnTo>
                  <a:pt x="1271" y="482"/>
                </a:lnTo>
                <a:lnTo>
                  <a:pt x="1271" y="482"/>
                </a:lnTo>
                <a:lnTo>
                  <a:pt x="1271" y="484"/>
                </a:lnTo>
                <a:close/>
                <a:moveTo>
                  <a:pt x="1271" y="487"/>
                </a:moveTo>
                <a:lnTo>
                  <a:pt x="1271" y="487"/>
                </a:lnTo>
                <a:lnTo>
                  <a:pt x="1271" y="487"/>
                </a:lnTo>
                <a:lnTo>
                  <a:pt x="1271" y="487"/>
                </a:lnTo>
                <a:lnTo>
                  <a:pt x="1271" y="487"/>
                </a:lnTo>
                <a:lnTo>
                  <a:pt x="1271" y="487"/>
                </a:lnTo>
                <a:lnTo>
                  <a:pt x="1271" y="484"/>
                </a:lnTo>
                <a:lnTo>
                  <a:pt x="1271" y="484"/>
                </a:lnTo>
                <a:lnTo>
                  <a:pt x="1271" y="487"/>
                </a:lnTo>
                <a:lnTo>
                  <a:pt x="1271" y="487"/>
                </a:lnTo>
                <a:close/>
                <a:moveTo>
                  <a:pt x="196" y="307"/>
                </a:moveTo>
                <a:lnTo>
                  <a:pt x="196" y="310"/>
                </a:lnTo>
                <a:lnTo>
                  <a:pt x="196" y="310"/>
                </a:lnTo>
                <a:lnTo>
                  <a:pt x="196" y="310"/>
                </a:lnTo>
                <a:lnTo>
                  <a:pt x="196" y="310"/>
                </a:lnTo>
                <a:lnTo>
                  <a:pt x="198" y="307"/>
                </a:lnTo>
                <a:lnTo>
                  <a:pt x="196" y="307"/>
                </a:lnTo>
                <a:lnTo>
                  <a:pt x="196" y="307"/>
                </a:lnTo>
                <a:close/>
                <a:moveTo>
                  <a:pt x="184" y="305"/>
                </a:moveTo>
                <a:lnTo>
                  <a:pt x="184" y="305"/>
                </a:lnTo>
                <a:lnTo>
                  <a:pt x="184" y="303"/>
                </a:lnTo>
                <a:lnTo>
                  <a:pt x="187" y="303"/>
                </a:lnTo>
                <a:lnTo>
                  <a:pt x="187" y="300"/>
                </a:lnTo>
                <a:lnTo>
                  <a:pt x="187" y="300"/>
                </a:lnTo>
                <a:lnTo>
                  <a:pt x="184" y="303"/>
                </a:lnTo>
                <a:lnTo>
                  <a:pt x="184" y="303"/>
                </a:lnTo>
                <a:lnTo>
                  <a:pt x="184" y="303"/>
                </a:lnTo>
                <a:lnTo>
                  <a:pt x="184" y="303"/>
                </a:lnTo>
                <a:lnTo>
                  <a:pt x="184" y="300"/>
                </a:lnTo>
                <a:lnTo>
                  <a:pt x="184" y="300"/>
                </a:lnTo>
                <a:lnTo>
                  <a:pt x="184" y="300"/>
                </a:lnTo>
                <a:lnTo>
                  <a:pt x="184" y="300"/>
                </a:lnTo>
                <a:lnTo>
                  <a:pt x="182" y="303"/>
                </a:lnTo>
                <a:lnTo>
                  <a:pt x="182" y="303"/>
                </a:lnTo>
                <a:lnTo>
                  <a:pt x="180" y="305"/>
                </a:lnTo>
                <a:lnTo>
                  <a:pt x="177" y="305"/>
                </a:lnTo>
                <a:lnTo>
                  <a:pt x="180" y="305"/>
                </a:lnTo>
                <a:lnTo>
                  <a:pt x="180" y="305"/>
                </a:lnTo>
                <a:lnTo>
                  <a:pt x="182" y="305"/>
                </a:lnTo>
                <a:lnTo>
                  <a:pt x="184" y="305"/>
                </a:lnTo>
                <a:lnTo>
                  <a:pt x="184" y="305"/>
                </a:lnTo>
                <a:close/>
                <a:moveTo>
                  <a:pt x="198" y="305"/>
                </a:moveTo>
                <a:lnTo>
                  <a:pt x="198" y="305"/>
                </a:lnTo>
                <a:lnTo>
                  <a:pt x="196" y="307"/>
                </a:lnTo>
                <a:lnTo>
                  <a:pt x="196" y="307"/>
                </a:lnTo>
                <a:lnTo>
                  <a:pt x="196" y="307"/>
                </a:lnTo>
                <a:lnTo>
                  <a:pt x="194" y="307"/>
                </a:lnTo>
                <a:lnTo>
                  <a:pt x="194" y="307"/>
                </a:lnTo>
                <a:lnTo>
                  <a:pt x="196" y="307"/>
                </a:lnTo>
                <a:lnTo>
                  <a:pt x="196" y="307"/>
                </a:lnTo>
                <a:lnTo>
                  <a:pt x="196" y="307"/>
                </a:lnTo>
                <a:lnTo>
                  <a:pt x="198" y="305"/>
                </a:lnTo>
                <a:lnTo>
                  <a:pt x="198" y="305"/>
                </a:lnTo>
                <a:lnTo>
                  <a:pt x="198" y="305"/>
                </a:lnTo>
                <a:lnTo>
                  <a:pt x="198" y="305"/>
                </a:lnTo>
                <a:close/>
                <a:moveTo>
                  <a:pt x="187" y="303"/>
                </a:moveTo>
                <a:lnTo>
                  <a:pt x="187" y="303"/>
                </a:lnTo>
                <a:lnTo>
                  <a:pt x="189" y="303"/>
                </a:lnTo>
                <a:lnTo>
                  <a:pt x="189" y="303"/>
                </a:lnTo>
                <a:lnTo>
                  <a:pt x="187" y="303"/>
                </a:lnTo>
                <a:lnTo>
                  <a:pt x="187" y="303"/>
                </a:lnTo>
                <a:lnTo>
                  <a:pt x="187" y="303"/>
                </a:lnTo>
                <a:close/>
                <a:moveTo>
                  <a:pt x="196" y="303"/>
                </a:moveTo>
                <a:lnTo>
                  <a:pt x="196" y="303"/>
                </a:lnTo>
                <a:lnTo>
                  <a:pt x="194" y="303"/>
                </a:lnTo>
                <a:lnTo>
                  <a:pt x="191" y="305"/>
                </a:lnTo>
                <a:lnTo>
                  <a:pt x="191" y="305"/>
                </a:lnTo>
                <a:lnTo>
                  <a:pt x="189" y="307"/>
                </a:lnTo>
                <a:lnTo>
                  <a:pt x="189" y="307"/>
                </a:lnTo>
                <a:lnTo>
                  <a:pt x="187" y="307"/>
                </a:lnTo>
                <a:lnTo>
                  <a:pt x="187" y="307"/>
                </a:lnTo>
                <a:lnTo>
                  <a:pt x="187" y="307"/>
                </a:lnTo>
                <a:lnTo>
                  <a:pt x="184" y="310"/>
                </a:lnTo>
                <a:lnTo>
                  <a:pt x="182" y="310"/>
                </a:lnTo>
                <a:lnTo>
                  <a:pt x="184" y="310"/>
                </a:lnTo>
                <a:lnTo>
                  <a:pt x="187" y="307"/>
                </a:lnTo>
                <a:lnTo>
                  <a:pt x="189" y="307"/>
                </a:lnTo>
                <a:lnTo>
                  <a:pt x="189" y="307"/>
                </a:lnTo>
                <a:lnTo>
                  <a:pt x="191" y="307"/>
                </a:lnTo>
                <a:lnTo>
                  <a:pt x="191" y="307"/>
                </a:lnTo>
                <a:lnTo>
                  <a:pt x="194" y="305"/>
                </a:lnTo>
                <a:lnTo>
                  <a:pt x="194" y="305"/>
                </a:lnTo>
                <a:lnTo>
                  <a:pt x="194" y="305"/>
                </a:lnTo>
                <a:lnTo>
                  <a:pt x="196" y="303"/>
                </a:lnTo>
                <a:close/>
                <a:moveTo>
                  <a:pt x="309" y="277"/>
                </a:moveTo>
                <a:lnTo>
                  <a:pt x="309" y="279"/>
                </a:lnTo>
                <a:lnTo>
                  <a:pt x="309" y="279"/>
                </a:lnTo>
                <a:lnTo>
                  <a:pt x="309" y="279"/>
                </a:lnTo>
                <a:lnTo>
                  <a:pt x="312" y="279"/>
                </a:lnTo>
                <a:lnTo>
                  <a:pt x="312" y="279"/>
                </a:lnTo>
                <a:lnTo>
                  <a:pt x="312" y="279"/>
                </a:lnTo>
                <a:lnTo>
                  <a:pt x="314" y="277"/>
                </a:lnTo>
                <a:lnTo>
                  <a:pt x="314" y="277"/>
                </a:lnTo>
                <a:lnTo>
                  <a:pt x="312" y="277"/>
                </a:lnTo>
                <a:lnTo>
                  <a:pt x="309" y="277"/>
                </a:lnTo>
                <a:close/>
                <a:moveTo>
                  <a:pt x="305" y="279"/>
                </a:moveTo>
                <a:lnTo>
                  <a:pt x="302" y="279"/>
                </a:lnTo>
                <a:lnTo>
                  <a:pt x="300" y="279"/>
                </a:lnTo>
                <a:lnTo>
                  <a:pt x="300" y="281"/>
                </a:lnTo>
                <a:lnTo>
                  <a:pt x="300" y="281"/>
                </a:lnTo>
                <a:lnTo>
                  <a:pt x="300" y="281"/>
                </a:lnTo>
                <a:lnTo>
                  <a:pt x="302" y="281"/>
                </a:lnTo>
                <a:lnTo>
                  <a:pt x="307" y="279"/>
                </a:lnTo>
                <a:lnTo>
                  <a:pt x="307" y="277"/>
                </a:lnTo>
                <a:lnTo>
                  <a:pt x="309" y="277"/>
                </a:lnTo>
                <a:lnTo>
                  <a:pt x="307" y="277"/>
                </a:lnTo>
                <a:lnTo>
                  <a:pt x="305" y="279"/>
                </a:lnTo>
                <a:close/>
                <a:moveTo>
                  <a:pt x="64" y="333"/>
                </a:moveTo>
                <a:lnTo>
                  <a:pt x="61" y="333"/>
                </a:lnTo>
                <a:lnTo>
                  <a:pt x="61" y="333"/>
                </a:lnTo>
                <a:lnTo>
                  <a:pt x="61" y="333"/>
                </a:lnTo>
                <a:lnTo>
                  <a:pt x="61" y="333"/>
                </a:lnTo>
                <a:lnTo>
                  <a:pt x="61" y="333"/>
                </a:lnTo>
                <a:lnTo>
                  <a:pt x="64" y="333"/>
                </a:lnTo>
                <a:lnTo>
                  <a:pt x="64" y="333"/>
                </a:lnTo>
                <a:lnTo>
                  <a:pt x="66" y="333"/>
                </a:lnTo>
                <a:lnTo>
                  <a:pt x="66" y="331"/>
                </a:lnTo>
                <a:lnTo>
                  <a:pt x="66" y="331"/>
                </a:lnTo>
                <a:lnTo>
                  <a:pt x="64" y="333"/>
                </a:lnTo>
                <a:close/>
                <a:moveTo>
                  <a:pt x="66" y="329"/>
                </a:moveTo>
                <a:lnTo>
                  <a:pt x="64" y="329"/>
                </a:lnTo>
                <a:lnTo>
                  <a:pt x="61" y="331"/>
                </a:lnTo>
                <a:lnTo>
                  <a:pt x="61" y="331"/>
                </a:lnTo>
                <a:lnTo>
                  <a:pt x="59" y="331"/>
                </a:lnTo>
                <a:lnTo>
                  <a:pt x="59" y="331"/>
                </a:lnTo>
                <a:lnTo>
                  <a:pt x="61" y="329"/>
                </a:lnTo>
                <a:lnTo>
                  <a:pt x="61" y="329"/>
                </a:lnTo>
                <a:lnTo>
                  <a:pt x="59" y="329"/>
                </a:lnTo>
                <a:lnTo>
                  <a:pt x="57" y="329"/>
                </a:lnTo>
                <a:lnTo>
                  <a:pt x="54" y="329"/>
                </a:lnTo>
                <a:lnTo>
                  <a:pt x="54" y="331"/>
                </a:lnTo>
                <a:lnTo>
                  <a:pt x="52" y="331"/>
                </a:lnTo>
                <a:lnTo>
                  <a:pt x="50" y="331"/>
                </a:lnTo>
                <a:lnTo>
                  <a:pt x="50" y="331"/>
                </a:lnTo>
                <a:lnTo>
                  <a:pt x="50" y="333"/>
                </a:lnTo>
                <a:lnTo>
                  <a:pt x="50" y="333"/>
                </a:lnTo>
                <a:lnTo>
                  <a:pt x="50" y="333"/>
                </a:lnTo>
                <a:lnTo>
                  <a:pt x="50" y="333"/>
                </a:lnTo>
                <a:lnTo>
                  <a:pt x="52" y="333"/>
                </a:lnTo>
                <a:lnTo>
                  <a:pt x="52" y="333"/>
                </a:lnTo>
                <a:lnTo>
                  <a:pt x="52" y="336"/>
                </a:lnTo>
                <a:lnTo>
                  <a:pt x="52" y="336"/>
                </a:lnTo>
                <a:lnTo>
                  <a:pt x="50" y="336"/>
                </a:lnTo>
                <a:lnTo>
                  <a:pt x="50" y="336"/>
                </a:lnTo>
                <a:lnTo>
                  <a:pt x="50" y="336"/>
                </a:lnTo>
                <a:lnTo>
                  <a:pt x="50" y="336"/>
                </a:lnTo>
                <a:lnTo>
                  <a:pt x="47" y="336"/>
                </a:lnTo>
                <a:lnTo>
                  <a:pt x="47" y="336"/>
                </a:lnTo>
                <a:lnTo>
                  <a:pt x="45" y="336"/>
                </a:lnTo>
                <a:lnTo>
                  <a:pt x="43" y="338"/>
                </a:lnTo>
                <a:lnTo>
                  <a:pt x="40" y="338"/>
                </a:lnTo>
                <a:lnTo>
                  <a:pt x="35" y="340"/>
                </a:lnTo>
                <a:lnTo>
                  <a:pt x="33" y="340"/>
                </a:lnTo>
                <a:lnTo>
                  <a:pt x="31" y="340"/>
                </a:lnTo>
                <a:lnTo>
                  <a:pt x="31" y="340"/>
                </a:lnTo>
                <a:lnTo>
                  <a:pt x="28" y="343"/>
                </a:lnTo>
                <a:lnTo>
                  <a:pt x="28" y="343"/>
                </a:lnTo>
                <a:lnTo>
                  <a:pt x="28" y="343"/>
                </a:lnTo>
                <a:lnTo>
                  <a:pt x="28" y="343"/>
                </a:lnTo>
                <a:lnTo>
                  <a:pt x="31" y="343"/>
                </a:lnTo>
                <a:lnTo>
                  <a:pt x="31" y="343"/>
                </a:lnTo>
                <a:lnTo>
                  <a:pt x="33" y="343"/>
                </a:lnTo>
                <a:lnTo>
                  <a:pt x="33" y="343"/>
                </a:lnTo>
                <a:lnTo>
                  <a:pt x="35" y="343"/>
                </a:lnTo>
                <a:lnTo>
                  <a:pt x="35" y="343"/>
                </a:lnTo>
                <a:lnTo>
                  <a:pt x="35" y="343"/>
                </a:lnTo>
                <a:lnTo>
                  <a:pt x="38" y="340"/>
                </a:lnTo>
                <a:lnTo>
                  <a:pt x="40" y="340"/>
                </a:lnTo>
                <a:lnTo>
                  <a:pt x="43" y="340"/>
                </a:lnTo>
                <a:lnTo>
                  <a:pt x="45" y="340"/>
                </a:lnTo>
                <a:lnTo>
                  <a:pt x="47" y="340"/>
                </a:lnTo>
                <a:lnTo>
                  <a:pt x="50" y="338"/>
                </a:lnTo>
                <a:lnTo>
                  <a:pt x="54" y="336"/>
                </a:lnTo>
                <a:lnTo>
                  <a:pt x="57" y="336"/>
                </a:lnTo>
                <a:lnTo>
                  <a:pt x="59" y="336"/>
                </a:lnTo>
                <a:lnTo>
                  <a:pt x="59" y="336"/>
                </a:lnTo>
                <a:lnTo>
                  <a:pt x="59" y="333"/>
                </a:lnTo>
                <a:lnTo>
                  <a:pt x="59" y="333"/>
                </a:lnTo>
                <a:lnTo>
                  <a:pt x="57" y="336"/>
                </a:lnTo>
                <a:lnTo>
                  <a:pt x="57" y="333"/>
                </a:lnTo>
                <a:lnTo>
                  <a:pt x="59" y="333"/>
                </a:lnTo>
                <a:lnTo>
                  <a:pt x="64" y="331"/>
                </a:lnTo>
                <a:lnTo>
                  <a:pt x="66" y="331"/>
                </a:lnTo>
                <a:lnTo>
                  <a:pt x="66" y="329"/>
                </a:lnTo>
                <a:lnTo>
                  <a:pt x="66" y="329"/>
                </a:lnTo>
                <a:close/>
                <a:moveTo>
                  <a:pt x="28" y="340"/>
                </a:moveTo>
                <a:lnTo>
                  <a:pt x="31" y="338"/>
                </a:lnTo>
                <a:lnTo>
                  <a:pt x="31" y="338"/>
                </a:lnTo>
                <a:lnTo>
                  <a:pt x="31" y="338"/>
                </a:lnTo>
                <a:lnTo>
                  <a:pt x="28" y="338"/>
                </a:lnTo>
                <a:lnTo>
                  <a:pt x="26" y="338"/>
                </a:lnTo>
                <a:lnTo>
                  <a:pt x="24" y="338"/>
                </a:lnTo>
                <a:lnTo>
                  <a:pt x="21" y="340"/>
                </a:lnTo>
                <a:lnTo>
                  <a:pt x="21" y="340"/>
                </a:lnTo>
                <a:lnTo>
                  <a:pt x="19" y="343"/>
                </a:lnTo>
                <a:lnTo>
                  <a:pt x="19" y="343"/>
                </a:lnTo>
                <a:lnTo>
                  <a:pt x="19" y="343"/>
                </a:lnTo>
                <a:lnTo>
                  <a:pt x="17" y="343"/>
                </a:lnTo>
                <a:lnTo>
                  <a:pt x="17" y="343"/>
                </a:lnTo>
                <a:lnTo>
                  <a:pt x="14" y="343"/>
                </a:lnTo>
                <a:lnTo>
                  <a:pt x="12" y="343"/>
                </a:lnTo>
                <a:lnTo>
                  <a:pt x="12" y="345"/>
                </a:lnTo>
                <a:lnTo>
                  <a:pt x="10" y="345"/>
                </a:lnTo>
                <a:lnTo>
                  <a:pt x="7" y="345"/>
                </a:lnTo>
                <a:lnTo>
                  <a:pt x="7" y="347"/>
                </a:lnTo>
                <a:lnTo>
                  <a:pt x="5" y="347"/>
                </a:lnTo>
                <a:lnTo>
                  <a:pt x="5" y="347"/>
                </a:lnTo>
                <a:lnTo>
                  <a:pt x="2" y="350"/>
                </a:lnTo>
                <a:lnTo>
                  <a:pt x="0" y="350"/>
                </a:lnTo>
                <a:lnTo>
                  <a:pt x="5" y="350"/>
                </a:lnTo>
                <a:lnTo>
                  <a:pt x="5" y="350"/>
                </a:lnTo>
                <a:lnTo>
                  <a:pt x="7" y="347"/>
                </a:lnTo>
                <a:lnTo>
                  <a:pt x="10" y="347"/>
                </a:lnTo>
                <a:lnTo>
                  <a:pt x="10" y="347"/>
                </a:lnTo>
                <a:lnTo>
                  <a:pt x="12" y="347"/>
                </a:lnTo>
                <a:lnTo>
                  <a:pt x="14" y="345"/>
                </a:lnTo>
                <a:lnTo>
                  <a:pt x="19" y="345"/>
                </a:lnTo>
                <a:lnTo>
                  <a:pt x="26" y="343"/>
                </a:lnTo>
                <a:lnTo>
                  <a:pt x="28" y="340"/>
                </a:lnTo>
                <a:lnTo>
                  <a:pt x="28" y="340"/>
                </a:lnTo>
                <a:close/>
                <a:moveTo>
                  <a:pt x="78" y="324"/>
                </a:moveTo>
                <a:lnTo>
                  <a:pt x="76" y="324"/>
                </a:lnTo>
                <a:lnTo>
                  <a:pt x="76" y="324"/>
                </a:lnTo>
                <a:lnTo>
                  <a:pt x="73" y="326"/>
                </a:lnTo>
                <a:lnTo>
                  <a:pt x="73" y="326"/>
                </a:lnTo>
                <a:lnTo>
                  <a:pt x="73" y="326"/>
                </a:lnTo>
                <a:lnTo>
                  <a:pt x="71" y="329"/>
                </a:lnTo>
                <a:lnTo>
                  <a:pt x="71" y="329"/>
                </a:lnTo>
                <a:lnTo>
                  <a:pt x="73" y="329"/>
                </a:lnTo>
                <a:lnTo>
                  <a:pt x="73" y="329"/>
                </a:lnTo>
                <a:lnTo>
                  <a:pt x="73" y="329"/>
                </a:lnTo>
                <a:lnTo>
                  <a:pt x="76" y="326"/>
                </a:lnTo>
                <a:lnTo>
                  <a:pt x="78" y="326"/>
                </a:lnTo>
                <a:lnTo>
                  <a:pt x="78" y="326"/>
                </a:lnTo>
                <a:lnTo>
                  <a:pt x="78" y="326"/>
                </a:lnTo>
                <a:lnTo>
                  <a:pt x="78" y="326"/>
                </a:lnTo>
                <a:lnTo>
                  <a:pt x="78" y="324"/>
                </a:lnTo>
                <a:close/>
                <a:moveTo>
                  <a:pt x="132" y="314"/>
                </a:moveTo>
                <a:lnTo>
                  <a:pt x="132" y="314"/>
                </a:lnTo>
                <a:lnTo>
                  <a:pt x="132" y="314"/>
                </a:lnTo>
                <a:lnTo>
                  <a:pt x="130" y="314"/>
                </a:lnTo>
                <a:lnTo>
                  <a:pt x="130" y="312"/>
                </a:lnTo>
                <a:lnTo>
                  <a:pt x="130" y="312"/>
                </a:lnTo>
                <a:lnTo>
                  <a:pt x="132" y="310"/>
                </a:lnTo>
                <a:lnTo>
                  <a:pt x="132" y="310"/>
                </a:lnTo>
                <a:lnTo>
                  <a:pt x="132" y="307"/>
                </a:lnTo>
                <a:lnTo>
                  <a:pt x="132" y="307"/>
                </a:lnTo>
                <a:lnTo>
                  <a:pt x="130" y="307"/>
                </a:lnTo>
                <a:lnTo>
                  <a:pt x="128" y="307"/>
                </a:lnTo>
                <a:lnTo>
                  <a:pt x="123" y="310"/>
                </a:lnTo>
                <a:lnTo>
                  <a:pt x="118" y="310"/>
                </a:lnTo>
                <a:lnTo>
                  <a:pt x="116" y="310"/>
                </a:lnTo>
                <a:lnTo>
                  <a:pt x="116" y="310"/>
                </a:lnTo>
                <a:lnTo>
                  <a:pt x="113" y="312"/>
                </a:lnTo>
                <a:lnTo>
                  <a:pt x="106" y="314"/>
                </a:lnTo>
                <a:lnTo>
                  <a:pt x="106" y="314"/>
                </a:lnTo>
                <a:lnTo>
                  <a:pt x="102" y="317"/>
                </a:lnTo>
                <a:lnTo>
                  <a:pt x="102" y="317"/>
                </a:lnTo>
                <a:lnTo>
                  <a:pt x="102" y="317"/>
                </a:lnTo>
                <a:lnTo>
                  <a:pt x="99" y="319"/>
                </a:lnTo>
                <a:lnTo>
                  <a:pt x="99" y="321"/>
                </a:lnTo>
                <a:lnTo>
                  <a:pt x="99" y="321"/>
                </a:lnTo>
                <a:lnTo>
                  <a:pt x="102" y="321"/>
                </a:lnTo>
                <a:lnTo>
                  <a:pt x="104" y="319"/>
                </a:lnTo>
                <a:lnTo>
                  <a:pt x="106" y="319"/>
                </a:lnTo>
                <a:lnTo>
                  <a:pt x="109" y="319"/>
                </a:lnTo>
                <a:lnTo>
                  <a:pt x="111" y="317"/>
                </a:lnTo>
                <a:lnTo>
                  <a:pt x="113" y="317"/>
                </a:lnTo>
                <a:lnTo>
                  <a:pt x="116" y="317"/>
                </a:lnTo>
                <a:lnTo>
                  <a:pt x="123" y="317"/>
                </a:lnTo>
                <a:lnTo>
                  <a:pt x="125" y="317"/>
                </a:lnTo>
                <a:lnTo>
                  <a:pt x="130" y="314"/>
                </a:lnTo>
                <a:lnTo>
                  <a:pt x="132" y="314"/>
                </a:lnTo>
                <a:lnTo>
                  <a:pt x="132" y="314"/>
                </a:lnTo>
                <a:close/>
                <a:moveTo>
                  <a:pt x="132" y="319"/>
                </a:moveTo>
                <a:lnTo>
                  <a:pt x="130" y="319"/>
                </a:lnTo>
                <a:lnTo>
                  <a:pt x="132" y="321"/>
                </a:lnTo>
                <a:lnTo>
                  <a:pt x="132" y="321"/>
                </a:lnTo>
                <a:lnTo>
                  <a:pt x="135" y="321"/>
                </a:lnTo>
                <a:lnTo>
                  <a:pt x="135" y="319"/>
                </a:lnTo>
                <a:lnTo>
                  <a:pt x="135" y="319"/>
                </a:lnTo>
                <a:lnTo>
                  <a:pt x="132" y="319"/>
                </a:lnTo>
                <a:close/>
                <a:moveTo>
                  <a:pt x="85" y="324"/>
                </a:moveTo>
                <a:lnTo>
                  <a:pt x="85" y="324"/>
                </a:lnTo>
                <a:lnTo>
                  <a:pt x="85" y="324"/>
                </a:lnTo>
                <a:lnTo>
                  <a:pt x="83" y="324"/>
                </a:lnTo>
                <a:lnTo>
                  <a:pt x="83" y="324"/>
                </a:lnTo>
                <a:lnTo>
                  <a:pt x="80" y="326"/>
                </a:lnTo>
                <a:lnTo>
                  <a:pt x="80" y="326"/>
                </a:lnTo>
                <a:lnTo>
                  <a:pt x="80" y="326"/>
                </a:lnTo>
                <a:lnTo>
                  <a:pt x="80" y="326"/>
                </a:lnTo>
                <a:lnTo>
                  <a:pt x="83" y="326"/>
                </a:lnTo>
                <a:lnTo>
                  <a:pt x="85" y="324"/>
                </a:lnTo>
                <a:lnTo>
                  <a:pt x="85" y="324"/>
                </a:lnTo>
                <a:lnTo>
                  <a:pt x="85" y="324"/>
                </a:lnTo>
                <a:close/>
                <a:moveTo>
                  <a:pt x="149" y="310"/>
                </a:moveTo>
                <a:lnTo>
                  <a:pt x="147" y="312"/>
                </a:lnTo>
                <a:lnTo>
                  <a:pt x="147" y="312"/>
                </a:lnTo>
                <a:lnTo>
                  <a:pt x="147" y="312"/>
                </a:lnTo>
                <a:lnTo>
                  <a:pt x="149" y="312"/>
                </a:lnTo>
                <a:lnTo>
                  <a:pt x="149" y="312"/>
                </a:lnTo>
                <a:lnTo>
                  <a:pt x="151" y="310"/>
                </a:lnTo>
                <a:lnTo>
                  <a:pt x="151" y="310"/>
                </a:lnTo>
                <a:lnTo>
                  <a:pt x="151" y="310"/>
                </a:lnTo>
                <a:lnTo>
                  <a:pt x="151" y="310"/>
                </a:lnTo>
                <a:lnTo>
                  <a:pt x="149" y="310"/>
                </a:lnTo>
                <a:close/>
                <a:moveTo>
                  <a:pt x="1311" y="728"/>
                </a:moveTo>
                <a:lnTo>
                  <a:pt x="1309" y="730"/>
                </a:lnTo>
                <a:lnTo>
                  <a:pt x="1309" y="730"/>
                </a:lnTo>
                <a:lnTo>
                  <a:pt x="1313" y="725"/>
                </a:lnTo>
                <a:lnTo>
                  <a:pt x="1316" y="723"/>
                </a:lnTo>
                <a:lnTo>
                  <a:pt x="1316" y="723"/>
                </a:lnTo>
                <a:lnTo>
                  <a:pt x="1311" y="728"/>
                </a:lnTo>
                <a:close/>
                <a:moveTo>
                  <a:pt x="1169" y="473"/>
                </a:moveTo>
                <a:lnTo>
                  <a:pt x="1169" y="473"/>
                </a:lnTo>
                <a:lnTo>
                  <a:pt x="1169" y="473"/>
                </a:lnTo>
                <a:lnTo>
                  <a:pt x="1169" y="473"/>
                </a:lnTo>
                <a:lnTo>
                  <a:pt x="1169" y="473"/>
                </a:lnTo>
                <a:lnTo>
                  <a:pt x="1169" y="473"/>
                </a:lnTo>
                <a:lnTo>
                  <a:pt x="1169" y="473"/>
                </a:lnTo>
                <a:lnTo>
                  <a:pt x="1169" y="473"/>
                </a:lnTo>
                <a:close/>
                <a:moveTo>
                  <a:pt x="1261" y="496"/>
                </a:moveTo>
                <a:lnTo>
                  <a:pt x="1259" y="496"/>
                </a:lnTo>
                <a:lnTo>
                  <a:pt x="1259" y="496"/>
                </a:lnTo>
                <a:lnTo>
                  <a:pt x="1261" y="496"/>
                </a:lnTo>
                <a:lnTo>
                  <a:pt x="1261" y="499"/>
                </a:lnTo>
                <a:lnTo>
                  <a:pt x="1261" y="499"/>
                </a:lnTo>
                <a:lnTo>
                  <a:pt x="1261" y="496"/>
                </a:lnTo>
                <a:lnTo>
                  <a:pt x="1264" y="496"/>
                </a:lnTo>
                <a:lnTo>
                  <a:pt x="1264" y="496"/>
                </a:lnTo>
                <a:lnTo>
                  <a:pt x="1261" y="496"/>
                </a:lnTo>
                <a:lnTo>
                  <a:pt x="1261" y="496"/>
                </a:lnTo>
                <a:close/>
                <a:moveTo>
                  <a:pt x="1172" y="473"/>
                </a:moveTo>
                <a:lnTo>
                  <a:pt x="1172" y="473"/>
                </a:lnTo>
                <a:lnTo>
                  <a:pt x="1172" y="473"/>
                </a:lnTo>
                <a:lnTo>
                  <a:pt x="1172" y="473"/>
                </a:lnTo>
                <a:lnTo>
                  <a:pt x="1169" y="473"/>
                </a:lnTo>
                <a:lnTo>
                  <a:pt x="1169" y="473"/>
                </a:lnTo>
                <a:lnTo>
                  <a:pt x="1172" y="473"/>
                </a:lnTo>
                <a:lnTo>
                  <a:pt x="1172" y="473"/>
                </a:lnTo>
                <a:close/>
                <a:moveTo>
                  <a:pt x="1228" y="510"/>
                </a:moveTo>
                <a:lnTo>
                  <a:pt x="1228" y="510"/>
                </a:lnTo>
                <a:lnTo>
                  <a:pt x="1228" y="510"/>
                </a:lnTo>
                <a:lnTo>
                  <a:pt x="1228" y="510"/>
                </a:lnTo>
                <a:lnTo>
                  <a:pt x="1231" y="510"/>
                </a:lnTo>
                <a:lnTo>
                  <a:pt x="1231" y="510"/>
                </a:lnTo>
                <a:lnTo>
                  <a:pt x="1231" y="510"/>
                </a:lnTo>
                <a:lnTo>
                  <a:pt x="1228" y="510"/>
                </a:lnTo>
                <a:lnTo>
                  <a:pt x="1228" y="510"/>
                </a:lnTo>
                <a:close/>
                <a:moveTo>
                  <a:pt x="1240" y="499"/>
                </a:moveTo>
                <a:lnTo>
                  <a:pt x="1240" y="501"/>
                </a:lnTo>
                <a:lnTo>
                  <a:pt x="1240" y="501"/>
                </a:lnTo>
                <a:lnTo>
                  <a:pt x="1243" y="501"/>
                </a:lnTo>
                <a:lnTo>
                  <a:pt x="1243" y="499"/>
                </a:lnTo>
                <a:lnTo>
                  <a:pt x="1243" y="499"/>
                </a:lnTo>
                <a:lnTo>
                  <a:pt x="1245" y="496"/>
                </a:lnTo>
                <a:lnTo>
                  <a:pt x="1245" y="496"/>
                </a:lnTo>
                <a:lnTo>
                  <a:pt x="1243" y="496"/>
                </a:lnTo>
                <a:lnTo>
                  <a:pt x="1243" y="496"/>
                </a:lnTo>
                <a:lnTo>
                  <a:pt x="1240" y="499"/>
                </a:lnTo>
                <a:close/>
                <a:moveTo>
                  <a:pt x="1328" y="555"/>
                </a:moveTo>
                <a:lnTo>
                  <a:pt x="1330" y="555"/>
                </a:lnTo>
                <a:lnTo>
                  <a:pt x="1330" y="553"/>
                </a:lnTo>
                <a:lnTo>
                  <a:pt x="1328" y="553"/>
                </a:lnTo>
                <a:lnTo>
                  <a:pt x="1328" y="553"/>
                </a:lnTo>
                <a:lnTo>
                  <a:pt x="1328" y="555"/>
                </a:lnTo>
                <a:lnTo>
                  <a:pt x="1328" y="555"/>
                </a:lnTo>
                <a:lnTo>
                  <a:pt x="1328" y="555"/>
                </a:lnTo>
                <a:lnTo>
                  <a:pt x="1328" y="555"/>
                </a:lnTo>
                <a:lnTo>
                  <a:pt x="1328" y="555"/>
                </a:lnTo>
                <a:close/>
                <a:moveTo>
                  <a:pt x="1212" y="510"/>
                </a:moveTo>
                <a:lnTo>
                  <a:pt x="1212" y="508"/>
                </a:lnTo>
                <a:lnTo>
                  <a:pt x="1212" y="508"/>
                </a:lnTo>
                <a:lnTo>
                  <a:pt x="1214" y="508"/>
                </a:lnTo>
                <a:lnTo>
                  <a:pt x="1214" y="508"/>
                </a:lnTo>
                <a:lnTo>
                  <a:pt x="1214" y="508"/>
                </a:lnTo>
                <a:lnTo>
                  <a:pt x="1214" y="508"/>
                </a:lnTo>
                <a:lnTo>
                  <a:pt x="1214" y="506"/>
                </a:lnTo>
                <a:lnTo>
                  <a:pt x="1214" y="506"/>
                </a:lnTo>
                <a:lnTo>
                  <a:pt x="1212" y="506"/>
                </a:lnTo>
                <a:lnTo>
                  <a:pt x="1212" y="508"/>
                </a:lnTo>
                <a:lnTo>
                  <a:pt x="1209" y="508"/>
                </a:lnTo>
                <a:lnTo>
                  <a:pt x="1209" y="508"/>
                </a:lnTo>
                <a:lnTo>
                  <a:pt x="1209" y="510"/>
                </a:lnTo>
                <a:lnTo>
                  <a:pt x="1207" y="510"/>
                </a:lnTo>
                <a:lnTo>
                  <a:pt x="1207" y="513"/>
                </a:lnTo>
                <a:lnTo>
                  <a:pt x="1205" y="515"/>
                </a:lnTo>
                <a:lnTo>
                  <a:pt x="1205" y="515"/>
                </a:lnTo>
                <a:lnTo>
                  <a:pt x="1205" y="515"/>
                </a:lnTo>
                <a:lnTo>
                  <a:pt x="1205" y="518"/>
                </a:lnTo>
                <a:lnTo>
                  <a:pt x="1205" y="518"/>
                </a:lnTo>
                <a:lnTo>
                  <a:pt x="1205" y="518"/>
                </a:lnTo>
                <a:lnTo>
                  <a:pt x="1205" y="518"/>
                </a:lnTo>
                <a:lnTo>
                  <a:pt x="1207" y="515"/>
                </a:lnTo>
                <a:lnTo>
                  <a:pt x="1207" y="515"/>
                </a:lnTo>
                <a:lnTo>
                  <a:pt x="1207" y="515"/>
                </a:lnTo>
                <a:lnTo>
                  <a:pt x="1209" y="515"/>
                </a:lnTo>
                <a:lnTo>
                  <a:pt x="1209" y="513"/>
                </a:lnTo>
                <a:lnTo>
                  <a:pt x="1209" y="510"/>
                </a:lnTo>
                <a:lnTo>
                  <a:pt x="1209" y="510"/>
                </a:lnTo>
                <a:lnTo>
                  <a:pt x="1212" y="510"/>
                </a:lnTo>
                <a:lnTo>
                  <a:pt x="1212" y="510"/>
                </a:lnTo>
                <a:lnTo>
                  <a:pt x="1212" y="510"/>
                </a:lnTo>
                <a:lnTo>
                  <a:pt x="1212" y="510"/>
                </a:lnTo>
                <a:lnTo>
                  <a:pt x="1212" y="510"/>
                </a:lnTo>
                <a:lnTo>
                  <a:pt x="1212" y="510"/>
                </a:lnTo>
                <a:close/>
                <a:moveTo>
                  <a:pt x="1217" y="503"/>
                </a:moveTo>
                <a:lnTo>
                  <a:pt x="1217" y="506"/>
                </a:lnTo>
                <a:lnTo>
                  <a:pt x="1217" y="506"/>
                </a:lnTo>
                <a:lnTo>
                  <a:pt x="1217" y="506"/>
                </a:lnTo>
                <a:lnTo>
                  <a:pt x="1217" y="506"/>
                </a:lnTo>
                <a:lnTo>
                  <a:pt x="1219" y="503"/>
                </a:lnTo>
                <a:lnTo>
                  <a:pt x="1219" y="503"/>
                </a:lnTo>
                <a:lnTo>
                  <a:pt x="1217" y="503"/>
                </a:lnTo>
                <a:lnTo>
                  <a:pt x="1217" y="503"/>
                </a:lnTo>
                <a:lnTo>
                  <a:pt x="1217" y="503"/>
                </a:lnTo>
                <a:close/>
                <a:moveTo>
                  <a:pt x="1198" y="810"/>
                </a:moveTo>
                <a:lnTo>
                  <a:pt x="1198" y="813"/>
                </a:lnTo>
                <a:lnTo>
                  <a:pt x="1200" y="808"/>
                </a:lnTo>
                <a:lnTo>
                  <a:pt x="1200" y="808"/>
                </a:lnTo>
                <a:lnTo>
                  <a:pt x="1198" y="808"/>
                </a:lnTo>
                <a:lnTo>
                  <a:pt x="1198" y="810"/>
                </a:lnTo>
                <a:close/>
                <a:moveTo>
                  <a:pt x="654" y="456"/>
                </a:moveTo>
                <a:lnTo>
                  <a:pt x="654" y="458"/>
                </a:lnTo>
                <a:lnTo>
                  <a:pt x="652" y="458"/>
                </a:lnTo>
                <a:lnTo>
                  <a:pt x="652" y="458"/>
                </a:lnTo>
                <a:lnTo>
                  <a:pt x="654" y="458"/>
                </a:lnTo>
                <a:lnTo>
                  <a:pt x="654" y="458"/>
                </a:lnTo>
                <a:lnTo>
                  <a:pt x="654" y="458"/>
                </a:lnTo>
                <a:lnTo>
                  <a:pt x="654" y="456"/>
                </a:lnTo>
                <a:lnTo>
                  <a:pt x="654" y="456"/>
                </a:lnTo>
                <a:lnTo>
                  <a:pt x="654" y="456"/>
                </a:lnTo>
                <a:close/>
                <a:moveTo>
                  <a:pt x="1202" y="874"/>
                </a:moveTo>
                <a:lnTo>
                  <a:pt x="1202" y="872"/>
                </a:lnTo>
                <a:lnTo>
                  <a:pt x="1202" y="877"/>
                </a:lnTo>
                <a:lnTo>
                  <a:pt x="1202" y="884"/>
                </a:lnTo>
                <a:lnTo>
                  <a:pt x="1205" y="886"/>
                </a:lnTo>
                <a:lnTo>
                  <a:pt x="1205" y="884"/>
                </a:lnTo>
                <a:lnTo>
                  <a:pt x="1202" y="877"/>
                </a:lnTo>
                <a:lnTo>
                  <a:pt x="1202" y="874"/>
                </a:lnTo>
                <a:close/>
                <a:moveTo>
                  <a:pt x="1382" y="534"/>
                </a:moveTo>
                <a:lnTo>
                  <a:pt x="1382" y="534"/>
                </a:lnTo>
                <a:lnTo>
                  <a:pt x="1382" y="534"/>
                </a:lnTo>
                <a:lnTo>
                  <a:pt x="1382" y="534"/>
                </a:lnTo>
                <a:lnTo>
                  <a:pt x="1382" y="534"/>
                </a:lnTo>
                <a:lnTo>
                  <a:pt x="1382" y="534"/>
                </a:lnTo>
                <a:lnTo>
                  <a:pt x="1382" y="534"/>
                </a:lnTo>
                <a:close/>
                <a:moveTo>
                  <a:pt x="1389" y="605"/>
                </a:moveTo>
                <a:lnTo>
                  <a:pt x="1389" y="605"/>
                </a:lnTo>
                <a:lnTo>
                  <a:pt x="1389" y="605"/>
                </a:lnTo>
                <a:lnTo>
                  <a:pt x="1391" y="605"/>
                </a:lnTo>
                <a:lnTo>
                  <a:pt x="1391" y="605"/>
                </a:lnTo>
                <a:lnTo>
                  <a:pt x="1391" y="603"/>
                </a:lnTo>
                <a:lnTo>
                  <a:pt x="1391" y="603"/>
                </a:lnTo>
                <a:lnTo>
                  <a:pt x="1389" y="605"/>
                </a:lnTo>
                <a:lnTo>
                  <a:pt x="1389" y="605"/>
                </a:lnTo>
                <a:close/>
                <a:moveTo>
                  <a:pt x="643" y="468"/>
                </a:moveTo>
                <a:lnTo>
                  <a:pt x="643" y="468"/>
                </a:lnTo>
                <a:lnTo>
                  <a:pt x="643" y="468"/>
                </a:lnTo>
                <a:lnTo>
                  <a:pt x="643" y="468"/>
                </a:lnTo>
                <a:lnTo>
                  <a:pt x="643" y="468"/>
                </a:lnTo>
                <a:lnTo>
                  <a:pt x="643" y="466"/>
                </a:lnTo>
                <a:lnTo>
                  <a:pt x="643" y="466"/>
                </a:lnTo>
                <a:lnTo>
                  <a:pt x="643" y="468"/>
                </a:lnTo>
                <a:close/>
                <a:moveTo>
                  <a:pt x="652" y="461"/>
                </a:moveTo>
                <a:lnTo>
                  <a:pt x="652" y="463"/>
                </a:lnTo>
                <a:lnTo>
                  <a:pt x="650" y="463"/>
                </a:lnTo>
                <a:lnTo>
                  <a:pt x="652" y="463"/>
                </a:lnTo>
                <a:lnTo>
                  <a:pt x="652" y="463"/>
                </a:lnTo>
                <a:lnTo>
                  <a:pt x="652" y="463"/>
                </a:lnTo>
                <a:lnTo>
                  <a:pt x="652" y="463"/>
                </a:lnTo>
                <a:lnTo>
                  <a:pt x="652" y="463"/>
                </a:lnTo>
                <a:lnTo>
                  <a:pt x="652" y="463"/>
                </a:lnTo>
                <a:lnTo>
                  <a:pt x="652" y="463"/>
                </a:lnTo>
                <a:lnTo>
                  <a:pt x="652" y="461"/>
                </a:lnTo>
                <a:lnTo>
                  <a:pt x="652" y="461"/>
                </a:lnTo>
                <a:close/>
                <a:moveTo>
                  <a:pt x="1174" y="470"/>
                </a:moveTo>
                <a:lnTo>
                  <a:pt x="1174" y="470"/>
                </a:lnTo>
                <a:lnTo>
                  <a:pt x="1174" y="470"/>
                </a:lnTo>
                <a:lnTo>
                  <a:pt x="1174" y="470"/>
                </a:lnTo>
                <a:lnTo>
                  <a:pt x="1176" y="470"/>
                </a:lnTo>
                <a:lnTo>
                  <a:pt x="1176" y="470"/>
                </a:lnTo>
                <a:lnTo>
                  <a:pt x="1176" y="470"/>
                </a:lnTo>
                <a:lnTo>
                  <a:pt x="1174" y="470"/>
                </a:lnTo>
                <a:lnTo>
                  <a:pt x="1174" y="470"/>
                </a:lnTo>
                <a:close/>
                <a:moveTo>
                  <a:pt x="1167" y="475"/>
                </a:moveTo>
                <a:lnTo>
                  <a:pt x="1167" y="475"/>
                </a:lnTo>
                <a:lnTo>
                  <a:pt x="1167" y="477"/>
                </a:lnTo>
                <a:lnTo>
                  <a:pt x="1167" y="475"/>
                </a:lnTo>
                <a:lnTo>
                  <a:pt x="1169" y="475"/>
                </a:lnTo>
                <a:lnTo>
                  <a:pt x="1169" y="475"/>
                </a:lnTo>
                <a:lnTo>
                  <a:pt x="1169" y="475"/>
                </a:lnTo>
                <a:lnTo>
                  <a:pt x="1172" y="475"/>
                </a:lnTo>
                <a:lnTo>
                  <a:pt x="1172" y="475"/>
                </a:lnTo>
                <a:lnTo>
                  <a:pt x="1169" y="475"/>
                </a:lnTo>
                <a:lnTo>
                  <a:pt x="1167" y="475"/>
                </a:lnTo>
                <a:lnTo>
                  <a:pt x="1167" y="475"/>
                </a:lnTo>
                <a:close/>
                <a:moveTo>
                  <a:pt x="1545" y="466"/>
                </a:moveTo>
                <a:lnTo>
                  <a:pt x="1545" y="463"/>
                </a:lnTo>
                <a:lnTo>
                  <a:pt x="1542" y="463"/>
                </a:lnTo>
                <a:lnTo>
                  <a:pt x="1542" y="463"/>
                </a:lnTo>
                <a:lnTo>
                  <a:pt x="1540" y="466"/>
                </a:lnTo>
                <a:lnTo>
                  <a:pt x="1540" y="466"/>
                </a:lnTo>
                <a:lnTo>
                  <a:pt x="1535" y="466"/>
                </a:lnTo>
                <a:lnTo>
                  <a:pt x="1533" y="468"/>
                </a:lnTo>
                <a:lnTo>
                  <a:pt x="1531" y="468"/>
                </a:lnTo>
                <a:lnTo>
                  <a:pt x="1531" y="468"/>
                </a:lnTo>
                <a:lnTo>
                  <a:pt x="1531" y="466"/>
                </a:lnTo>
                <a:lnTo>
                  <a:pt x="1531" y="466"/>
                </a:lnTo>
                <a:lnTo>
                  <a:pt x="1531" y="466"/>
                </a:lnTo>
                <a:lnTo>
                  <a:pt x="1531" y="463"/>
                </a:lnTo>
                <a:lnTo>
                  <a:pt x="1531" y="463"/>
                </a:lnTo>
                <a:lnTo>
                  <a:pt x="1528" y="461"/>
                </a:lnTo>
                <a:lnTo>
                  <a:pt x="1526" y="463"/>
                </a:lnTo>
                <a:lnTo>
                  <a:pt x="1526" y="463"/>
                </a:lnTo>
                <a:lnTo>
                  <a:pt x="1524" y="466"/>
                </a:lnTo>
                <a:lnTo>
                  <a:pt x="1519" y="470"/>
                </a:lnTo>
                <a:lnTo>
                  <a:pt x="1517" y="473"/>
                </a:lnTo>
                <a:lnTo>
                  <a:pt x="1512" y="475"/>
                </a:lnTo>
                <a:lnTo>
                  <a:pt x="1509" y="477"/>
                </a:lnTo>
                <a:lnTo>
                  <a:pt x="1507" y="480"/>
                </a:lnTo>
                <a:lnTo>
                  <a:pt x="1507" y="482"/>
                </a:lnTo>
                <a:lnTo>
                  <a:pt x="1502" y="484"/>
                </a:lnTo>
                <a:lnTo>
                  <a:pt x="1502" y="487"/>
                </a:lnTo>
                <a:lnTo>
                  <a:pt x="1500" y="489"/>
                </a:lnTo>
                <a:lnTo>
                  <a:pt x="1500" y="492"/>
                </a:lnTo>
                <a:lnTo>
                  <a:pt x="1498" y="492"/>
                </a:lnTo>
                <a:lnTo>
                  <a:pt x="1498" y="494"/>
                </a:lnTo>
                <a:lnTo>
                  <a:pt x="1498" y="494"/>
                </a:lnTo>
                <a:lnTo>
                  <a:pt x="1498" y="494"/>
                </a:lnTo>
                <a:lnTo>
                  <a:pt x="1495" y="496"/>
                </a:lnTo>
                <a:lnTo>
                  <a:pt x="1495" y="496"/>
                </a:lnTo>
                <a:lnTo>
                  <a:pt x="1493" y="499"/>
                </a:lnTo>
                <a:lnTo>
                  <a:pt x="1491" y="499"/>
                </a:lnTo>
                <a:lnTo>
                  <a:pt x="1488" y="501"/>
                </a:lnTo>
                <a:lnTo>
                  <a:pt x="1488" y="503"/>
                </a:lnTo>
                <a:lnTo>
                  <a:pt x="1488" y="503"/>
                </a:lnTo>
                <a:lnTo>
                  <a:pt x="1488" y="503"/>
                </a:lnTo>
                <a:lnTo>
                  <a:pt x="1486" y="503"/>
                </a:lnTo>
                <a:lnTo>
                  <a:pt x="1486" y="503"/>
                </a:lnTo>
                <a:lnTo>
                  <a:pt x="1486" y="503"/>
                </a:lnTo>
                <a:lnTo>
                  <a:pt x="1483" y="506"/>
                </a:lnTo>
                <a:lnTo>
                  <a:pt x="1483" y="506"/>
                </a:lnTo>
                <a:lnTo>
                  <a:pt x="1483" y="508"/>
                </a:lnTo>
                <a:lnTo>
                  <a:pt x="1483" y="508"/>
                </a:lnTo>
                <a:lnTo>
                  <a:pt x="1483" y="506"/>
                </a:lnTo>
                <a:lnTo>
                  <a:pt x="1481" y="506"/>
                </a:lnTo>
                <a:lnTo>
                  <a:pt x="1481" y="506"/>
                </a:lnTo>
                <a:lnTo>
                  <a:pt x="1481" y="506"/>
                </a:lnTo>
                <a:lnTo>
                  <a:pt x="1479" y="508"/>
                </a:lnTo>
                <a:lnTo>
                  <a:pt x="1476" y="508"/>
                </a:lnTo>
                <a:lnTo>
                  <a:pt x="1476" y="506"/>
                </a:lnTo>
                <a:lnTo>
                  <a:pt x="1474" y="508"/>
                </a:lnTo>
                <a:lnTo>
                  <a:pt x="1469" y="513"/>
                </a:lnTo>
                <a:lnTo>
                  <a:pt x="1462" y="513"/>
                </a:lnTo>
                <a:lnTo>
                  <a:pt x="1455" y="513"/>
                </a:lnTo>
                <a:lnTo>
                  <a:pt x="1450" y="513"/>
                </a:lnTo>
                <a:lnTo>
                  <a:pt x="1443" y="513"/>
                </a:lnTo>
                <a:lnTo>
                  <a:pt x="1436" y="513"/>
                </a:lnTo>
                <a:lnTo>
                  <a:pt x="1422" y="513"/>
                </a:lnTo>
                <a:lnTo>
                  <a:pt x="1417" y="513"/>
                </a:lnTo>
                <a:lnTo>
                  <a:pt x="1417" y="513"/>
                </a:lnTo>
                <a:lnTo>
                  <a:pt x="1415" y="515"/>
                </a:lnTo>
                <a:lnTo>
                  <a:pt x="1415" y="513"/>
                </a:lnTo>
                <a:lnTo>
                  <a:pt x="1413" y="515"/>
                </a:lnTo>
                <a:lnTo>
                  <a:pt x="1408" y="515"/>
                </a:lnTo>
                <a:lnTo>
                  <a:pt x="1403" y="520"/>
                </a:lnTo>
                <a:lnTo>
                  <a:pt x="1394" y="525"/>
                </a:lnTo>
                <a:lnTo>
                  <a:pt x="1394" y="525"/>
                </a:lnTo>
                <a:lnTo>
                  <a:pt x="1394" y="525"/>
                </a:lnTo>
                <a:lnTo>
                  <a:pt x="1394" y="525"/>
                </a:lnTo>
                <a:lnTo>
                  <a:pt x="1394" y="527"/>
                </a:lnTo>
                <a:lnTo>
                  <a:pt x="1394" y="527"/>
                </a:lnTo>
                <a:lnTo>
                  <a:pt x="1384" y="532"/>
                </a:lnTo>
                <a:lnTo>
                  <a:pt x="1382" y="532"/>
                </a:lnTo>
                <a:lnTo>
                  <a:pt x="1382" y="534"/>
                </a:lnTo>
                <a:lnTo>
                  <a:pt x="1382" y="534"/>
                </a:lnTo>
                <a:lnTo>
                  <a:pt x="1382" y="534"/>
                </a:lnTo>
                <a:lnTo>
                  <a:pt x="1384" y="534"/>
                </a:lnTo>
                <a:lnTo>
                  <a:pt x="1384" y="534"/>
                </a:lnTo>
                <a:lnTo>
                  <a:pt x="1384" y="534"/>
                </a:lnTo>
                <a:lnTo>
                  <a:pt x="1384" y="534"/>
                </a:lnTo>
                <a:lnTo>
                  <a:pt x="1384" y="534"/>
                </a:lnTo>
                <a:lnTo>
                  <a:pt x="1384" y="534"/>
                </a:lnTo>
                <a:lnTo>
                  <a:pt x="1384" y="534"/>
                </a:lnTo>
                <a:lnTo>
                  <a:pt x="1384" y="534"/>
                </a:lnTo>
                <a:lnTo>
                  <a:pt x="1384" y="536"/>
                </a:lnTo>
                <a:lnTo>
                  <a:pt x="1384" y="536"/>
                </a:lnTo>
                <a:lnTo>
                  <a:pt x="1384" y="536"/>
                </a:lnTo>
                <a:lnTo>
                  <a:pt x="1382" y="536"/>
                </a:lnTo>
                <a:lnTo>
                  <a:pt x="1382" y="536"/>
                </a:lnTo>
                <a:lnTo>
                  <a:pt x="1382" y="536"/>
                </a:lnTo>
                <a:lnTo>
                  <a:pt x="1382" y="536"/>
                </a:lnTo>
                <a:lnTo>
                  <a:pt x="1380" y="536"/>
                </a:lnTo>
                <a:lnTo>
                  <a:pt x="1380" y="539"/>
                </a:lnTo>
                <a:lnTo>
                  <a:pt x="1382" y="539"/>
                </a:lnTo>
                <a:lnTo>
                  <a:pt x="1382" y="539"/>
                </a:lnTo>
                <a:lnTo>
                  <a:pt x="1382" y="539"/>
                </a:lnTo>
                <a:lnTo>
                  <a:pt x="1380" y="541"/>
                </a:lnTo>
                <a:lnTo>
                  <a:pt x="1380" y="541"/>
                </a:lnTo>
                <a:lnTo>
                  <a:pt x="1380" y="541"/>
                </a:lnTo>
                <a:lnTo>
                  <a:pt x="1380" y="541"/>
                </a:lnTo>
                <a:lnTo>
                  <a:pt x="1380" y="544"/>
                </a:lnTo>
                <a:lnTo>
                  <a:pt x="1380" y="544"/>
                </a:lnTo>
                <a:lnTo>
                  <a:pt x="1380" y="544"/>
                </a:lnTo>
                <a:lnTo>
                  <a:pt x="1380" y="544"/>
                </a:lnTo>
                <a:lnTo>
                  <a:pt x="1377" y="544"/>
                </a:lnTo>
                <a:lnTo>
                  <a:pt x="1377" y="544"/>
                </a:lnTo>
                <a:lnTo>
                  <a:pt x="1375" y="546"/>
                </a:lnTo>
                <a:lnTo>
                  <a:pt x="1372" y="546"/>
                </a:lnTo>
                <a:lnTo>
                  <a:pt x="1370" y="546"/>
                </a:lnTo>
                <a:lnTo>
                  <a:pt x="1370" y="548"/>
                </a:lnTo>
                <a:lnTo>
                  <a:pt x="1368" y="548"/>
                </a:lnTo>
                <a:lnTo>
                  <a:pt x="1368" y="548"/>
                </a:lnTo>
                <a:lnTo>
                  <a:pt x="1365" y="548"/>
                </a:lnTo>
                <a:lnTo>
                  <a:pt x="1365" y="548"/>
                </a:lnTo>
                <a:lnTo>
                  <a:pt x="1365" y="551"/>
                </a:lnTo>
                <a:lnTo>
                  <a:pt x="1363" y="551"/>
                </a:lnTo>
                <a:lnTo>
                  <a:pt x="1363" y="548"/>
                </a:lnTo>
                <a:lnTo>
                  <a:pt x="1363" y="548"/>
                </a:lnTo>
                <a:lnTo>
                  <a:pt x="1358" y="548"/>
                </a:lnTo>
                <a:lnTo>
                  <a:pt x="1356" y="548"/>
                </a:lnTo>
                <a:lnTo>
                  <a:pt x="1354" y="551"/>
                </a:lnTo>
                <a:lnTo>
                  <a:pt x="1354" y="548"/>
                </a:lnTo>
                <a:lnTo>
                  <a:pt x="1351" y="548"/>
                </a:lnTo>
                <a:lnTo>
                  <a:pt x="1351" y="548"/>
                </a:lnTo>
                <a:lnTo>
                  <a:pt x="1344" y="546"/>
                </a:lnTo>
                <a:lnTo>
                  <a:pt x="1339" y="548"/>
                </a:lnTo>
                <a:lnTo>
                  <a:pt x="1335" y="548"/>
                </a:lnTo>
                <a:lnTo>
                  <a:pt x="1330" y="548"/>
                </a:lnTo>
                <a:lnTo>
                  <a:pt x="1330" y="548"/>
                </a:lnTo>
                <a:lnTo>
                  <a:pt x="1330" y="548"/>
                </a:lnTo>
                <a:lnTo>
                  <a:pt x="1328" y="553"/>
                </a:lnTo>
                <a:lnTo>
                  <a:pt x="1330" y="553"/>
                </a:lnTo>
                <a:lnTo>
                  <a:pt x="1330" y="553"/>
                </a:lnTo>
                <a:lnTo>
                  <a:pt x="1330" y="555"/>
                </a:lnTo>
                <a:lnTo>
                  <a:pt x="1328" y="555"/>
                </a:lnTo>
                <a:lnTo>
                  <a:pt x="1328" y="555"/>
                </a:lnTo>
                <a:lnTo>
                  <a:pt x="1328" y="558"/>
                </a:lnTo>
                <a:lnTo>
                  <a:pt x="1328" y="558"/>
                </a:lnTo>
                <a:lnTo>
                  <a:pt x="1328" y="560"/>
                </a:lnTo>
                <a:lnTo>
                  <a:pt x="1328" y="560"/>
                </a:lnTo>
                <a:lnTo>
                  <a:pt x="1325" y="560"/>
                </a:lnTo>
                <a:lnTo>
                  <a:pt x="1323" y="562"/>
                </a:lnTo>
                <a:lnTo>
                  <a:pt x="1323" y="562"/>
                </a:lnTo>
                <a:lnTo>
                  <a:pt x="1320" y="565"/>
                </a:lnTo>
                <a:lnTo>
                  <a:pt x="1318" y="565"/>
                </a:lnTo>
                <a:lnTo>
                  <a:pt x="1316" y="567"/>
                </a:lnTo>
                <a:lnTo>
                  <a:pt x="1313" y="567"/>
                </a:lnTo>
                <a:lnTo>
                  <a:pt x="1309" y="569"/>
                </a:lnTo>
                <a:lnTo>
                  <a:pt x="1302" y="572"/>
                </a:lnTo>
                <a:lnTo>
                  <a:pt x="1302" y="572"/>
                </a:lnTo>
                <a:lnTo>
                  <a:pt x="1299" y="574"/>
                </a:lnTo>
                <a:lnTo>
                  <a:pt x="1299" y="574"/>
                </a:lnTo>
                <a:lnTo>
                  <a:pt x="1297" y="574"/>
                </a:lnTo>
                <a:lnTo>
                  <a:pt x="1285" y="577"/>
                </a:lnTo>
                <a:lnTo>
                  <a:pt x="1278" y="581"/>
                </a:lnTo>
                <a:lnTo>
                  <a:pt x="1273" y="581"/>
                </a:lnTo>
                <a:lnTo>
                  <a:pt x="1271" y="584"/>
                </a:lnTo>
                <a:lnTo>
                  <a:pt x="1268" y="586"/>
                </a:lnTo>
                <a:lnTo>
                  <a:pt x="1266" y="586"/>
                </a:lnTo>
                <a:lnTo>
                  <a:pt x="1264" y="586"/>
                </a:lnTo>
                <a:lnTo>
                  <a:pt x="1261" y="586"/>
                </a:lnTo>
                <a:lnTo>
                  <a:pt x="1259" y="586"/>
                </a:lnTo>
                <a:lnTo>
                  <a:pt x="1257" y="588"/>
                </a:lnTo>
                <a:lnTo>
                  <a:pt x="1254" y="588"/>
                </a:lnTo>
                <a:lnTo>
                  <a:pt x="1254" y="588"/>
                </a:lnTo>
                <a:lnTo>
                  <a:pt x="1254" y="588"/>
                </a:lnTo>
                <a:lnTo>
                  <a:pt x="1252" y="586"/>
                </a:lnTo>
                <a:lnTo>
                  <a:pt x="1252" y="586"/>
                </a:lnTo>
                <a:lnTo>
                  <a:pt x="1252" y="586"/>
                </a:lnTo>
                <a:lnTo>
                  <a:pt x="1250" y="586"/>
                </a:lnTo>
                <a:lnTo>
                  <a:pt x="1250" y="586"/>
                </a:lnTo>
                <a:lnTo>
                  <a:pt x="1247" y="586"/>
                </a:lnTo>
                <a:lnTo>
                  <a:pt x="1247" y="586"/>
                </a:lnTo>
                <a:lnTo>
                  <a:pt x="1245" y="586"/>
                </a:lnTo>
                <a:lnTo>
                  <a:pt x="1247" y="586"/>
                </a:lnTo>
                <a:lnTo>
                  <a:pt x="1252" y="586"/>
                </a:lnTo>
                <a:lnTo>
                  <a:pt x="1252" y="586"/>
                </a:lnTo>
                <a:lnTo>
                  <a:pt x="1250" y="584"/>
                </a:lnTo>
                <a:lnTo>
                  <a:pt x="1250" y="584"/>
                </a:lnTo>
                <a:lnTo>
                  <a:pt x="1250" y="584"/>
                </a:lnTo>
                <a:lnTo>
                  <a:pt x="1250" y="584"/>
                </a:lnTo>
                <a:lnTo>
                  <a:pt x="1247" y="586"/>
                </a:lnTo>
                <a:lnTo>
                  <a:pt x="1247" y="586"/>
                </a:lnTo>
                <a:lnTo>
                  <a:pt x="1247" y="584"/>
                </a:lnTo>
                <a:lnTo>
                  <a:pt x="1247" y="584"/>
                </a:lnTo>
                <a:lnTo>
                  <a:pt x="1245" y="581"/>
                </a:lnTo>
                <a:lnTo>
                  <a:pt x="1243" y="581"/>
                </a:lnTo>
                <a:lnTo>
                  <a:pt x="1243" y="581"/>
                </a:lnTo>
                <a:lnTo>
                  <a:pt x="1240" y="581"/>
                </a:lnTo>
                <a:lnTo>
                  <a:pt x="1240" y="581"/>
                </a:lnTo>
                <a:lnTo>
                  <a:pt x="1240" y="581"/>
                </a:lnTo>
                <a:lnTo>
                  <a:pt x="1243" y="579"/>
                </a:lnTo>
                <a:lnTo>
                  <a:pt x="1245" y="577"/>
                </a:lnTo>
                <a:lnTo>
                  <a:pt x="1245" y="577"/>
                </a:lnTo>
                <a:lnTo>
                  <a:pt x="1245" y="577"/>
                </a:lnTo>
                <a:lnTo>
                  <a:pt x="1245" y="577"/>
                </a:lnTo>
                <a:lnTo>
                  <a:pt x="1245" y="577"/>
                </a:lnTo>
                <a:lnTo>
                  <a:pt x="1247" y="577"/>
                </a:lnTo>
                <a:lnTo>
                  <a:pt x="1247" y="574"/>
                </a:lnTo>
                <a:lnTo>
                  <a:pt x="1247" y="574"/>
                </a:lnTo>
                <a:lnTo>
                  <a:pt x="1247" y="574"/>
                </a:lnTo>
                <a:lnTo>
                  <a:pt x="1250" y="572"/>
                </a:lnTo>
                <a:lnTo>
                  <a:pt x="1250" y="572"/>
                </a:lnTo>
                <a:lnTo>
                  <a:pt x="1252" y="569"/>
                </a:lnTo>
                <a:lnTo>
                  <a:pt x="1252" y="569"/>
                </a:lnTo>
                <a:lnTo>
                  <a:pt x="1254" y="569"/>
                </a:lnTo>
                <a:lnTo>
                  <a:pt x="1254" y="567"/>
                </a:lnTo>
                <a:lnTo>
                  <a:pt x="1257" y="567"/>
                </a:lnTo>
                <a:lnTo>
                  <a:pt x="1257" y="567"/>
                </a:lnTo>
                <a:lnTo>
                  <a:pt x="1257" y="565"/>
                </a:lnTo>
                <a:lnTo>
                  <a:pt x="1259" y="565"/>
                </a:lnTo>
                <a:lnTo>
                  <a:pt x="1259" y="562"/>
                </a:lnTo>
                <a:lnTo>
                  <a:pt x="1259" y="562"/>
                </a:lnTo>
                <a:lnTo>
                  <a:pt x="1259" y="562"/>
                </a:lnTo>
                <a:lnTo>
                  <a:pt x="1261" y="562"/>
                </a:lnTo>
                <a:lnTo>
                  <a:pt x="1261" y="562"/>
                </a:lnTo>
                <a:lnTo>
                  <a:pt x="1261" y="562"/>
                </a:lnTo>
                <a:lnTo>
                  <a:pt x="1264" y="562"/>
                </a:lnTo>
                <a:lnTo>
                  <a:pt x="1264" y="562"/>
                </a:lnTo>
                <a:lnTo>
                  <a:pt x="1261" y="562"/>
                </a:lnTo>
                <a:lnTo>
                  <a:pt x="1261" y="565"/>
                </a:lnTo>
                <a:lnTo>
                  <a:pt x="1261" y="565"/>
                </a:lnTo>
                <a:lnTo>
                  <a:pt x="1264" y="562"/>
                </a:lnTo>
                <a:lnTo>
                  <a:pt x="1266" y="560"/>
                </a:lnTo>
                <a:lnTo>
                  <a:pt x="1271" y="555"/>
                </a:lnTo>
                <a:lnTo>
                  <a:pt x="1271" y="555"/>
                </a:lnTo>
                <a:lnTo>
                  <a:pt x="1268" y="553"/>
                </a:lnTo>
                <a:lnTo>
                  <a:pt x="1271" y="548"/>
                </a:lnTo>
                <a:lnTo>
                  <a:pt x="1273" y="541"/>
                </a:lnTo>
                <a:lnTo>
                  <a:pt x="1273" y="539"/>
                </a:lnTo>
                <a:lnTo>
                  <a:pt x="1273" y="536"/>
                </a:lnTo>
                <a:lnTo>
                  <a:pt x="1273" y="534"/>
                </a:lnTo>
                <a:lnTo>
                  <a:pt x="1271" y="534"/>
                </a:lnTo>
                <a:lnTo>
                  <a:pt x="1271" y="534"/>
                </a:lnTo>
                <a:lnTo>
                  <a:pt x="1268" y="534"/>
                </a:lnTo>
                <a:lnTo>
                  <a:pt x="1268" y="534"/>
                </a:lnTo>
                <a:lnTo>
                  <a:pt x="1266" y="534"/>
                </a:lnTo>
                <a:lnTo>
                  <a:pt x="1264" y="534"/>
                </a:lnTo>
                <a:lnTo>
                  <a:pt x="1264" y="536"/>
                </a:lnTo>
                <a:lnTo>
                  <a:pt x="1261" y="536"/>
                </a:lnTo>
                <a:lnTo>
                  <a:pt x="1261" y="536"/>
                </a:lnTo>
                <a:lnTo>
                  <a:pt x="1261" y="536"/>
                </a:lnTo>
                <a:lnTo>
                  <a:pt x="1261" y="536"/>
                </a:lnTo>
                <a:lnTo>
                  <a:pt x="1261" y="536"/>
                </a:lnTo>
                <a:lnTo>
                  <a:pt x="1259" y="539"/>
                </a:lnTo>
                <a:lnTo>
                  <a:pt x="1259" y="541"/>
                </a:lnTo>
                <a:lnTo>
                  <a:pt x="1257" y="541"/>
                </a:lnTo>
                <a:lnTo>
                  <a:pt x="1257" y="541"/>
                </a:lnTo>
                <a:lnTo>
                  <a:pt x="1254" y="541"/>
                </a:lnTo>
                <a:lnTo>
                  <a:pt x="1254" y="544"/>
                </a:lnTo>
                <a:lnTo>
                  <a:pt x="1252" y="541"/>
                </a:lnTo>
                <a:lnTo>
                  <a:pt x="1252" y="541"/>
                </a:lnTo>
                <a:lnTo>
                  <a:pt x="1250" y="541"/>
                </a:lnTo>
                <a:lnTo>
                  <a:pt x="1250" y="541"/>
                </a:lnTo>
                <a:lnTo>
                  <a:pt x="1252" y="539"/>
                </a:lnTo>
                <a:lnTo>
                  <a:pt x="1252" y="539"/>
                </a:lnTo>
                <a:lnTo>
                  <a:pt x="1252" y="536"/>
                </a:lnTo>
                <a:lnTo>
                  <a:pt x="1254" y="536"/>
                </a:lnTo>
                <a:lnTo>
                  <a:pt x="1254" y="534"/>
                </a:lnTo>
                <a:lnTo>
                  <a:pt x="1257" y="534"/>
                </a:lnTo>
                <a:lnTo>
                  <a:pt x="1257" y="534"/>
                </a:lnTo>
                <a:lnTo>
                  <a:pt x="1257" y="534"/>
                </a:lnTo>
                <a:lnTo>
                  <a:pt x="1259" y="534"/>
                </a:lnTo>
                <a:lnTo>
                  <a:pt x="1259" y="534"/>
                </a:lnTo>
                <a:lnTo>
                  <a:pt x="1261" y="532"/>
                </a:lnTo>
                <a:lnTo>
                  <a:pt x="1261" y="529"/>
                </a:lnTo>
                <a:lnTo>
                  <a:pt x="1264" y="529"/>
                </a:lnTo>
                <a:lnTo>
                  <a:pt x="1264" y="529"/>
                </a:lnTo>
                <a:lnTo>
                  <a:pt x="1264" y="529"/>
                </a:lnTo>
                <a:lnTo>
                  <a:pt x="1264" y="529"/>
                </a:lnTo>
                <a:lnTo>
                  <a:pt x="1266" y="527"/>
                </a:lnTo>
                <a:lnTo>
                  <a:pt x="1266" y="527"/>
                </a:lnTo>
                <a:lnTo>
                  <a:pt x="1268" y="527"/>
                </a:lnTo>
                <a:lnTo>
                  <a:pt x="1268" y="522"/>
                </a:lnTo>
                <a:lnTo>
                  <a:pt x="1271" y="522"/>
                </a:lnTo>
                <a:lnTo>
                  <a:pt x="1271" y="520"/>
                </a:lnTo>
                <a:lnTo>
                  <a:pt x="1271" y="518"/>
                </a:lnTo>
                <a:lnTo>
                  <a:pt x="1271" y="518"/>
                </a:lnTo>
                <a:lnTo>
                  <a:pt x="1271" y="515"/>
                </a:lnTo>
                <a:lnTo>
                  <a:pt x="1271" y="515"/>
                </a:lnTo>
                <a:lnTo>
                  <a:pt x="1271" y="513"/>
                </a:lnTo>
                <a:lnTo>
                  <a:pt x="1271" y="510"/>
                </a:lnTo>
                <a:lnTo>
                  <a:pt x="1273" y="510"/>
                </a:lnTo>
                <a:lnTo>
                  <a:pt x="1273" y="513"/>
                </a:lnTo>
                <a:lnTo>
                  <a:pt x="1273" y="510"/>
                </a:lnTo>
                <a:lnTo>
                  <a:pt x="1273" y="510"/>
                </a:lnTo>
                <a:lnTo>
                  <a:pt x="1273" y="510"/>
                </a:lnTo>
                <a:lnTo>
                  <a:pt x="1273" y="510"/>
                </a:lnTo>
                <a:lnTo>
                  <a:pt x="1273" y="508"/>
                </a:lnTo>
                <a:lnTo>
                  <a:pt x="1273" y="508"/>
                </a:lnTo>
                <a:lnTo>
                  <a:pt x="1273" y="508"/>
                </a:lnTo>
                <a:lnTo>
                  <a:pt x="1273" y="508"/>
                </a:lnTo>
                <a:lnTo>
                  <a:pt x="1273" y="508"/>
                </a:lnTo>
                <a:lnTo>
                  <a:pt x="1273" y="506"/>
                </a:lnTo>
                <a:lnTo>
                  <a:pt x="1273" y="506"/>
                </a:lnTo>
                <a:lnTo>
                  <a:pt x="1271" y="506"/>
                </a:lnTo>
                <a:lnTo>
                  <a:pt x="1268" y="503"/>
                </a:lnTo>
                <a:lnTo>
                  <a:pt x="1268" y="503"/>
                </a:lnTo>
                <a:lnTo>
                  <a:pt x="1266" y="503"/>
                </a:lnTo>
                <a:lnTo>
                  <a:pt x="1266" y="501"/>
                </a:lnTo>
                <a:lnTo>
                  <a:pt x="1264" y="501"/>
                </a:lnTo>
                <a:lnTo>
                  <a:pt x="1264" y="501"/>
                </a:lnTo>
                <a:lnTo>
                  <a:pt x="1264" y="501"/>
                </a:lnTo>
                <a:lnTo>
                  <a:pt x="1264" y="499"/>
                </a:lnTo>
                <a:lnTo>
                  <a:pt x="1261" y="499"/>
                </a:lnTo>
                <a:lnTo>
                  <a:pt x="1261" y="499"/>
                </a:lnTo>
                <a:lnTo>
                  <a:pt x="1259" y="499"/>
                </a:lnTo>
                <a:lnTo>
                  <a:pt x="1257" y="496"/>
                </a:lnTo>
                <a:lnTo>
                  <a:pt x="1257" y="496"/>
                </a:lnTo>
                <a:lnTo>
                  <a:pt x="1257" y="496"/>
                </a:lnTo>
                <a:lnTo>
                  <a:pt x="1254" y="496"/>
                </a:lnTo>
                <a:lnTo>
                  <a:pt x="1252" y="496"/>
                </a:lnTo>
                <a:lnTo>
                  <a:pt x="1252" y="496"/>
                </a:lnTo>
                <a:lnTo>
                  <a:pt x="1252" y="496"/>
                </a:lnTo>
                <a:lnTo>
                  <a:pt x="1252" y="499"/>
                </a:lnTo>
                <a:lnTo>
                  <a:pt x="1250" y="499"/>
                </a:lnTo>
                <a:lnTo>
                  <a:pt x="1250" y="501"/>
                </a:lnTo>
                <a:lnTo>
                  <a:pt x="1250" y="501"/>
                </a:lnTo>
                <a:lnTo>
                  <a:pt x="1247" y="503"/>
                </a:lnTo>
                <a:lnTo>
                  <a:pt x="1250" y="503"/>
                </a:lnTo>
                <a:lnTo>
                  <a:pt x="1250" y="503"/>
                </a:lnTo>
                <a:lnTo>
                  <a:pt x="1250" y="503"/>
                </a:lnTo>
                <a:lnTo>
                  <a:pt x="1250" y="503"/>
                </a:lnTo>
                <a:lnTo>
                  <a:pt x="1250" y="503"/>
                </a:lnTo>
                <a:lnTo>
                  <a:pt x="1247" y="506"/>
                </a:lnTo>
                <a:lnTo>
                  <a:pt x="1247" y="506"/>
                </a:lnTo>
                <a:lnTo>
                  <a:pt x="1245" y="506"/>
                </a:lnTo>
                <a:lnTo>
                  <a:pt x="1243" y="506"/>
                </a:lnTo>
                <a:lnTo>
                  <a:pt x="1240" y="508"/>
                </a:lnTo>
                <a:lnTo>
                  <a:pt x="1240" y="508"/>
                </a:lnTo>
                <a:lnTo>
                  <a:pt x="1240" y="508"/>
                </a:lnTo>
                <a:lnTo>
                  <a:pt x="1240" y="510"/>
                </a:lnTo>
                <a:lnTo>
                  <a:pt x="1238" y="513"/>
                </a:lnTo>
                <a:lnTo>
                  <a:pt x="1238" y="515"/>
                </a:lnTo>
                <a:lnTo>
                  <a:pt x="1235" y="518"/>
                </a:lnTo>
                <a:lnTo>
                  <a:pt x="1233" y="520"/>
                </a:lnTo>
                <a:lnTo>
                  <a:pt x="1233" y="520"/>
                </a:lnTo>
                <a:lnTo>
                  <a:pt x="1233" y="518"/>
                </a:lnTo>
                <a:lnTo>
                  <a:pt x="1235" y="515"/>
                </a:lnTo>
                <a:lnTo>
                  <a:pt x="1235" y="515"/>
                </a:lnTo>
                <a:lnTo>
                  <a:pt x="1235" y="515"/>
                </a:lnTo>
                <a:lnTo>
                  <a:pt x="1235" y="515"/>
                </a:lnTo>
                <a:lnTo>
                  <a:pt x="1235" y="515"/>
                </a:lnTo>
                <a:lnTo>
                  <a:pt x="1235" y="515"/>
                </a:lnTo>
                <a:lnTo>
                  <a:pt x="1235" y="515"/>
                </a:lnTo>
                <a:lnTo>
                  <a:pt x="1235" y="515"/>
                </a:lnTo>
                <a:lnTo>
                  <a:pt x="1235" y="518"/>
                </a:lnTo>
                <a:lnTo>
                  <a:pt x="1233" y="518"/>
                </a:lnTo>
                <a:lnTo>
                  <a:pt x="1233" y="518"/>
                </a:lnTo>
                <a:lnTo>
                  <a:pt x="1233" y="518"/>
                </a:lnTo>
                <a:lnTo>
                  <a:pt x="1233" y="518"/>
                </a:lnTo>
                <a:lnTo>
                  <a:pt x="1235" y="515"/>
                </a:lnTo>
                <a:lnTo>
                  <a:pt x="1235" y="515"/>
                </a:lnTo>
                <a:lnTo>
                  <a:pt x="1235" y="513"/>
                </a:lnTo>
                <a:lnTo>
                  <a:pt x="1235" y="510"/>
                </a:lnTo>
                <a:lnTo>
                  <a:pt x="1235" y="510"/>
                </a:lnTo>
                <a:lnTo>
                  <a:pt x="1235" y="510"/>
                </a:lnTo>
                <a:lnTo>
                  <a:pt x="1238" y="508"/>
                </a:lnTo>
                <a:lnTo>
                  <a:pt x="1238" y="508"/>
                </a:lnTo>
                <a:lnTo>
                  <a:pt x="1235" y="508"/>
                </a:lnTo>
                <a:lnTo>
                  <a:pt x="1235" y="510"/>
                </a:lnTo>
                <a:lnTo>
                  <a:pt x="1231" y="513"/>
                </a:lnTo>
                <a:lnTo>
                  <a:pt x="1231" y="515"/>
                </a:lnTo>
                <a:lnTo>
                  <a:pt x="1228" y="515"/>
                </a:lnTo>
                <a:lnTo>
                  <a:pt x="1228" y="515"/>
                </a:lnTo>
                <a:lnTo>
                  <a:pt x="1228" y="515"/>
                </a:lnTo>
                <a:lnTo>
                  <a:pt x="1226" y="515"/>
                </a:lnTo>
                <a:lnTo>
                  <a:pt x="1226" y="515"/>
                </a:lnTo>
                <a:lnTo>
                  <a:pt x="1226" y="518"/>
                </a:lnTo>
                <a:lnTo>
                  <a:pt x="1224" y="518"/>
                </a:lnTo>
                <a:lnTo>
                  <a:pt x="1224" y="520"/>
                </a:lnTo>
                <a:lnTo>
                  <a:pt x="1221" y="520"/>
                </a:lnTo>
                <a:lnTo>
                  <a:pt x="1221" y="520"/>
                </a:lnTo>
                <a:lnTo>
                  <a:pt x="1221" y="520"/>
                </a:lnTo>
                <a:lnTo>
                  <a:pt x="1221" y="522"/>
                </a:lnTo>
                <a:lnTo>
                  <a:pt x="1219" y="525"/>
                </a:lnTo>
                <a:lnTo>
                  <a:pt x="1219" y="527"/>
                </a:lnTo>
                <a:lnTo>
                  <a:pt x="1217" y="527"/>
                </a:lnTo>
                <a:lnTo>
                  <a:pt x="1214" y="529"/>
                </a:lnTo>
                <a:lnTo>
                  <a:pt x="1214" y="532"/>
                </a:lnTo>
                <a:lnTo>
                  <a:pt x="1209" y="534"/>
                </a:lnTo>
                <a:lnTo>
                  <a:pt x="1209" y="534"/>
                </a:lnTo>
                <a:lnTo>
                  <a:pt x="1209" y="534"/>
                </a:lnTo>
                <a:lnTo>
                  <a:pt x="1209" y="536"/>
                </a:lnTo>
                <a:lnTo>
                  <a:pt x="1209" y="539"/>
                </a:lnTo>
                <a:lnTo>
                  <a:pt x="1209" y="539"/>
                </a:lnTo>
                <a:lnTo>
                  <a:pt x="1207" y="541"/>
                </a:lnTo>
                <a:lnTo>
                  <a:pt x="1207" y="541"/>
                </a:lnTo>
                <a:lnTo>
                  <a:pt x="1205" y="546"/>
                </a:lnTo>
                <a:lnTo>
                  <a:pt x="1205" y="551"/>
                </a:lnTo>
                <a:lnTo>
                  <a:pt x="1205" y="551"/>
                </a:lnTo>
                <a:lnTo>
                  <a:pt x="1205" y="553"/>
                </a:lnTo>
                <a:lnTo>
                  <a:pt x="1205" y="555"/>
                </a:lnTo>
                <a:lnTo>
                  <a:pt x="1205" y="558"/>
                </a:lnTo>
                <a:lnTo>
                  <a:pt x="1202" y="560"/>
                </a:lnTo>
                <a:lnTo>
                  <a:pt x="1202" y="562"/>
                </a:lnTo>
                <a:lnTo>
                  <a:pt x="1200" y="565"/>
                </a:lnTo>
                <a:lnTo>
                  <a:pt x="1198" y="567"/>
                </a:lnTo>
                <a:lnTo>
                  <a:pt x="1198" y="569"/>
                </a:lnTo>
                <a:lnTo>
                  <a:pt x="1195" y="572"/>
                </a:lnTo>
                <a:lnTo>
                  <a:pt x="1193" y="574"/>
                </a:lnTo>
                <a:lnTo>
                  <a:pt x="1191" y="577"/>
                </a:lnTo>
                <a:lnTo>
                  <a:pt x="1188" y="577"/>
                </a:lnTo>
                <a:lnTo>
                  <a:pt x="1186" y="579"/>
                </a:lnTo>
                <a:lnTo>
                  <a:pt x="1183" y="579"/>
                </a:lnTo>
                <a:lnTo>
                  <a:pt x="1179" y="581"/>
                </a:lnTo>
                <a:lnTo>
                  <a:pt x="1176" y="584"/>
                </a:lnTo>
                <a:lnTo>
                  <a:pt x="1176" y="584"/>
                </a:lnTo>
                <a:lnTo>
                  <a:pt x="1174" y="584"/>
                </a:lnTo>
                <a:lnTo>
                  <a:pt x="1172" y="584"/>
                </a:lnTo>
                <a:lnTo>
                  <a:pt x="1172" y="581"/>
                </a:lnTo>
                <a:lnTo>
                  <a:pt x="1172" y="581"/>
                </a:lnTo>
                <a:lnTo>
                  <a:pt x="1172" y="581"/>
                </a:lnTo>
                <a:lnTo>
                  <a:pt x="1172" y="581"/>
                </a:lnTo>
                <a:lnTo>
                  <a:pt x="1172" y="581"/>
                </a:lnTo>
                <a:lnTo>
                  <a:pt x="1172" y="579"/>
                </a:lnTo>
                <a:lnTo>
                  <a:pt x="1172" y="577"/>
                </a:lnTo>
                <a:lnTo>
                  <a:pt x="1172" y="574"/>
                </a:lnTo>
                <a:lnTo>
                  <a:pt x="1172" y="574"/>
                </a:lnTo>
                <a:lnTo>
                  <a:pt x="1172" y="572"/>
                </a:lnTo>
                <a:lnTo>
                  <a:pt x="1172" y="572"/>
                </a:lnTo>
                <a:lnTo>
                  <a:pt x="1172" y="569"/>
                </a:lnTo>
                <a:lnTo>
                  <a:pt x="1174" y="565"/>
                </a:lnTo>
                <a:lnTo>
                  <a:pt x="1176" y="562"/>
                </a:lnTo>
                <a:lnTo>
                  <a:pt x="1176" y="560"/>
                </a:lnTo>
                <a:lnTo>
                  <a:pt x="1176" y="560"/>
                </a:lnTo>
                <a:lnTo>
                  <a:pt x="1176" y="558"/>
                </a:lnTo>
                <a:lnTo>
                  <a:pt x="1176" y="558"/>
                </a:lnTo>
                <a:lnTo>
                  <a:pt x="1176" y="555"/>
                </a:lnTo>
                <a:lnTo>
                  <a:pt x="1176" y="555"/>
                </a:lnTo>
                <a:lnTo>
                  <a:pt x="1176" y="555"/>
                </a:lnTo>
                <a:lnTo>
                  <a:pt x="1176" y="555"/>
                </a:lnTo>
                <a:lnTo>
                  <a:pt x="1179" y="553"/>
                </a:lnTo>
                <a:lnTo>
                  <a:pt x="1179" y="553"/>
                </a:lnTo>
                <a:lnTo>
                  <a:pt x="1179" y="553"/>
                </a:lnTo>
                <a:lnTo>
                  <a:pt x="1179" y="553"/>
                </a:lnTo>
                <a:lnTo>
                  <a:pt x="1179" y="551"/>
                </a:lnTo>
                <a:lnTo>
                  <a:pt x="1179" y="551"/>
                </a:lnTo>
                <a:lnTo>
                  <a:pt x="1179" y="548"/>
                </a:lnTo>
                <a:lnTo>
                  <a:pt x="1181" y="548"/>
                </a:lnTo>
                <a:lnTo>
                  <a:pt x="1183" y="546"/>
                </a:lnTo>
                <a:lnTo>
                  <a:pt x="1183" y="546"/>
                </a:lnTo>
                <a:lnTo>
                  <a:pt x="1183" y="544"/>
                </a:lnTo>
                <a:lnTo>
                  <a:pt x="1186" y="544"/>
                </a:lnTo>
                <a:lnTo>
                  <a:pt x="1188" y="541"/>
                </a:lnTo>
                <a:lnTo>
                  <a:pt x="1188" y="539"/>
                </a:lnTo>
                <a:lnTo>
                  <a:pt x="1188" y="539"/>
                </a:lnTo>
                <a:lnTo>
                  <a:pt x="1188" y="539"/>
                </a:lnTo>
                <a:lnTo>
                  <a:pt x="1188" y="536"/>
                </a:lnTo>
                <a:lnTo>
                  <a:pt x="1191" y="534"/>
                </a:lnTo>
                <a:lnTo>
                  <a:pt x="1191" y="534"/>
                </a:lnTo>
                <a:lnTo>
                  <a:pt x="1193" y="532"/>
                </a:lnTo>
                <a:lnTo>
                  <a:pt x="1195" y="532"/>
                </a:lnTo>
                <a:lnTo>
                  <a:pt x="1195" y="529"/>
                </a:lnTo>
                <a:lnTo>
                  <a:pt x="1195" y="529"/>
                </a:lnTo>
                <a:lnTo>
                  <a:pt x="1198" y="527"/>
                </a:lnTo>
                <a:lnTo>
                  <a:pt x="1198" y="525"/>
                </a:lnTo>
                <a:lnTo>
                  <a:pt x="1200" y="522"/>
                </a:lnTo>
                <a:lnTo>
                  <a:pt x="1202" y="522"/>
                </a:lnTo>
                <a:lnTo>
                  <a:pt x="1202" y="520"/>
                </a:lnTo>
                <a:lnTo>
                  <a:pt x="1205" y="520"/>
                </a:lnTo>
                <a:lnTo>
                  <a:pt x="1205" y="518"/>
                </a:lnTo>
                <a:lnTo>
                  <a:pt x="1202" y="518"/>
                </a:lnTo>
                <a:lnTo>
                  <a:pt x="1202" y="518"/>
                </a:lnTo>
                <a:lnTo>
                  <a:pt x="1202" y="518"/>
                </a:lnTo>
                <a:lnTo>
                  <a:pt x="1200" y="518"/>
                </a:lnTo>
                <a:lnTo>
                  <a:pt x="1200" y="518"/>
                </a:lnTo>
                <a:lnTo>
                  <a:pt x="1200" y="518"/>
                </a:lnTo>
                <a:lnTo>
                  <a:pt x="1198" y="518"/>
                </a:lnTo>
                <a:lnTo>
                  <a:pt x="1195" y="520"/>
                </a:lnTo>
                <a:lnTo>
                  <a:pt x="1195" y="522"/>
                </a:lnTo>
                <a:lnTo>
                  <a:pt x="1193" y="522"/>
                </a:lnTo>
                <a:lnTo>
                  <a:pt x="1193" y="522"/>
                </a:lnTo>
                <a:lnTo>
                  <a:pt x="1191" y="522"/>
                </a:lnTo>
                <a:lnTo>
                  <a:pt x="1191" y="522"/>
                </a:lnTo>
                <a:lnTo>
                  <a:pt x="1191" y="522"/>
                </a:lnTo>
                <a:lnTo>
                  <a:pt x="1191" y="522"/>
                </a:lnTo>
                <a:lnTo>
                  <a:pt x="1193" y="520"/>
                </a:lnTo>
                <a:lnTo>
                  <a:pt x="1193" y="520"/>
                </a:lnTo>
                <a:lnTo>
                  <a:pt x="1195" y="518"/>
                </a:lnTo>
                <a:lnTo>
                  <a:pt x="1195" y="515"/>
                </a:lnTo>
                <a:lnTo>
                  <a:pt x="1198" y="515"/>
                </a:lnTo>
                <a:lnTo>
                  <a:pt x="1200" y="515"/>
                </a:lnTo>
                <a:lnTo>
                  <a:pt x="1202" y="513"/>
                </a:lnTo>
                <a:lnTo>
                  <a:pt x="1202" y="510"/>
                </a:lnTo>
                <a:lnTo>
                  <a:pt x="1202" y="510"/>
                </a:lnTo>
                <a:lnTo>
                  <a:pt x="1202" y="508"/>
                </a:lnTo>
                <a:lnTo>
                  <a:pt x="1205" y="508"/>
                </a:lnTo>
                <a:lnTo>
                  <a:pt x="1205" y="508"/>
                </a:lnTo>
                <a:lnTo>
                  <a:pt x="1209" y="506"/>
                </a:lnTo>
                <a:lnTo>
                  <a:pt x="1212" y="503"/>
                </a:lnTo>
                <a:lnTo>
                  <a:pt x="1214" y="501"/>
                </a:lnTo>
                <a:lnTo>
                  <a:pt x="1217" y="499"/>
                </a:lnTo>
                <a:lnTo>
                  <a:pt x="1217" y="499"/>
                </a:lnTo>
                <a:lnTo>
                  <a:pt x="1217" y="499"/>
                </a:lnTo>
                <a:lnTo>
                  <a:pt x="1219" y="496"/>
                </a:lnTo>
                <a:lnTo>
                  <a:pt x="1221" y="494"/>
                </a:lnTo>
                <a:lnTo>
                  <a:pt x="1221" y="494"/>
                </a:lnTo>
                <a:lnTo>
                  <a:pt x="1221" y="494"/>
                </a:lnTo>
                <a:lnTo>
                  <a:pt x="1219" y="496"/>
                </a:lnTo>
                <a:lnTo>
                  <a:pt x="1219" y="496"/>
                </a:lnTo>
                <a:lnTo>
                  <a:pt x="1219" y="499"/>
                </a:lnTo>
                <a:lnTo>
                  <a:pt x="1219" y="499"/>
                </a:lnTo>
                <a:lnTo>
                  <a:pt x="1221" y="499"/>
                </a:lnTo>
                <a:lnTo>
                  <a:pt x="1221" y="496"/>
                </a:lnTo>
                <a:lnTo>
                  <a:pt x="1224" y="496"/>
                </a:lnTo>
                <a:lnTo>
                  <a:pt x="1224" y="494"/>
                </a:lnTo>
                <a:lnTo>
                  <a:pt x="1224" y="496"/>
                </a:lnTo>
                <a:lnTo>
                  <a:pt x="1226" y="496"/>
                </a:lnTo>
                <a:lnTo>
                  <a:pt x="1226" y="494"/>
                </a:lnTo>
                <a:lnTo>
                  <a:pt x="1228" y="494"/>
                </a:lnTo>
                <a:lnTo>
                  <a:pt x="1228" y="494"/>
                </a:lnTo>
                <a:lnTo>
                  <a:pt x="1226" y="496"/>
                </a:lnTo>
                <a:lnTo>
                  <a:pt x="1226" y="496"/>
                </a:lnTo>
                <a:lnTo>
                  <a:pt x="1226" y="496"/>
                </a:lnTo>
                <a:lnTo>
                  <a:pt x="1224" y="496"/>
                </a:lnTo>
                <a:lnTo>
                  <a:pt x="1224" y="499"/>
                </a:lnTo>
                <a:lnTo>
                  <a:pt x="1224" y="499"/>
                </a:lnTo>
                <a:lnTo>
                  <a:pt x="1224" y="499"/>
                </a:lnTo>
                <a:lnTo>
                  <a:pt x="1224" y="499"/>
                </a:lnTo>
                <a:lnTo>
                  <a:pt x="1224" y="499"/>
                </a:lnTo>
                <a:lnTo>
                  <a:pt x="1224" y="499"/>
                </a:lnTo>
                <a:lnTo>
                  <a:pt x="1226" y="499"/>
                </a:lnTo>
                <a:lnTo>
                  <a:pt x="1226" y="496"/>
                </a:lnTo>
                <a:lnTo>
                  <a:pt x="1228" y="496"/>
                </a:lnTo>
                <a:lnTo>
                  <a:pt x="1231" y="496"/>
                </a:lnTo>
                <a:lnTo>
                  <a:pt x="1231" y="494"/>
                </a:lnTo>
                <a:lnTo>
                  <a:pt x="1233" y="494"/>
                </a:lnTo>
                <a:lnTo>
                  <a:pt x="1233" y="494"/>
                </a:lnTo>
                <a:lnTo>
                  <a:pt x="1235" y="492"/>
                </a:lnTo>
                <a:lnTo>
                  <a:pt x="1238" y="494"/>
                </a:lnTo>
                <a:lnTo>
                  <a:pt x="1238" y="494"/>
                </a:lnTo>
                <a:lnTo>
                  <a:pt x="1238" y="494"/>
                </a:lnTo>
                <a:lnTo>
                  <a:pt x="1240" y="494"/>
                </a:lnTo>
                <a:lnTo>
                  <a:pt x="1240" y="492"/>
                </a:lnTo>
                <a:lnTo>
                  <a:pt x="1243" y="492"/>
                </a:lnTo>
                <a:lnTo>
                  <a:pt x="1245" y="492"/>
                </a:lnTo>
                <a:lnTo>
                  <a:pt x="1247" y="492"/>
                </a:lnTo>
                <a:lnTo>
                  <a:pt x="1247" y="489"/>
                </a:lnTo>
                <a:lnTo>
                  <a:pt x="1250" y="489"/>
                </a:lnTo>
                <a:lnTo>
                  <a:pt x="1252" y="489"/>
                </a:lnTo>
                <a:lnTo>
                  <a:pt x="1254" y="492"/>
                </a:lnTo>
                <a:lnTo>
                  <a:pt x="1254" y="492"/>
                </a:lnTo>
                <a:lnTo>
                  <a:pt x="1257" y="494"/>
                </a:lnTo>
                <a:lnTo>
                  <a:pt x="1257" y="494"/>
                </a:lnTo>
                <a:lnTo>
                  <a:pt x="1257" y="494"/>
                </a:lnTo>
                <a:lnTo>
                  <a:pt x="1259" y="494"/>
                </a:lnTo>
                <a:lnTo>
                  <a:pt x="1259" y="494"/>
                </a:lnTo>
                <a:lnTo>
                  <a:pt x="1259" y="494"/>
                </a:lnTo>
                <a:lnTo>
                  <a:pt x="1259" y="494"/>
                </a:lnTo>
                <a:lnTo>
                  <a:pt x="1259" y="494"/>
                </a:lnTo>
                <a:lnTo>
                  <a:pt x="1261" y="492"/>
                </a:lnTo>
                <a:lnTo>
                  <a:pt x="1261" y="492"/>
                </a:lnTo>
                <a:lnTo>
                  <a:pt x="1261" y="492"/>
                </a:lnTo>
                <a:lnTo>
                  <a:pt x="1261" y="492"/>
                </a:lnTo>
                <a:lnTo>
                  <a:pt x="1261" y="492"/>
                </a:lnTo>
                <a:lnTo>
                  <a:pt x="1261" y="492"/>
                </a:lnTo>
                <a:lnTo>
                  <a:pt x="1264" y="492"/>
                </a:lnTo>
                <a:lnTo>
                  <a:pt x="1264" y="492"/>
                </a:lnTo>
                <a:lnTo>
                  <a:pt x="1264" y="492"/>
                </a:lnTo>
                <a:lnTo>
                  <a:pt x="1264" y="492"/>
                </a:lnTo>
                <a:lnTo>
                  <a:pt x="1266" y="492"/>
                </a:lnTo>
                <a:lnTo>
                  <a:pt x="1271" y="494"/>
                </a:lnTo>
                <a:lnTo>
                  <a:pt x="1271" y="492"/>
                </a:lnTo>
                <a:lnTo>
                  <a:pt x="1273" y="492"/>
                </a:lnTo>
                <a:lnTo>
                  <a:pt x="1273" y="492"/>
                </a:lnTo>
                <a:lnTo>
                  <a:pt x="1273" y="492"/>
                </a:lnTo>
                <a:lnTo>
                  <a:pt x="1271" y="492"/>
                </a:lnTo>
                <a:lnTo>
                  <a:pt x="1271" y="489"/>
                </a:lnTo>
                <a:lnTo>
                  <a:pt x="1271" y="489"/>
                </a:lnTo>
                <a:lnTo>
                  <a:pt x="1271" y="489"/>
                </a:lnTo>
                <a:lnTo>
                  <a:pt x="1271" y="489"/>
                </a:lnTo>
                <a:lnTo>
                  <a:pt x="1271" y="489"/>
                </a:lnTo>
                <a:lnTo>
                  <a:pt x="1268" y="489"/>
                </a:lnTo>
                <a:lnTo>
                  <a:pt x="1268" y="487"/>
                </a:lnTo>
                <a:lnTo>
                  <a:pt x="1268" y="487"/>
                </a:lnTo>
                <a:lnTo>
                  <a:pt x="1271" y="487"/>
                </a:lnTo>
                <a:lnTo>
                  <a:pt x="1271" y="487"/>
                </a:lnTo>
                <a:lnTo>
                  <a:pt x="1271" y="487"/>
                </a:lnTo>
                <a:lnTo>
                  <a:pt x="1271" y="484"/>
                </a:lnTo>
                <a:lnTo>
                  <a:pt x="1271" y="484"/>
                </a:lnTo>
                <a:lnTo>
                  <a:pt x="1271" y="482"/>
                </a:lnTo>
                <a:lnTo>
                  <a:pt x="1271" y="482"/>
                </a:lnTo>
                <a:lnTo>
                  <a:pt x="1271" y="482"/>
                </a:lnTo>
                <a:lnTo>
                  <a:pt x="1268" y="482"/>
                </a:lnTo>
                <a:lnTo>
                  <a:pt x="1268" y="482"/>
                </a:lnTo>
                <a:lnTo>
                  <a:pt x="1268" y="482"/>
                </a:lnTo>
                <a:lnTo>
                  <a:pt x="1266" y="482"/>
                </a:lnTo>
                <a:lnTo>
                  <a:pt x="1266" y="482"/>
                </a:lnTo>
                <a:lnTo>
                  <a:pt x="1266" y="482"/>
                </a:lnTo>
                <a:lnTo>
                  <a:pt x="1264" y="482"/>
                </a:lnTo>
                <a:lnTo>
                  <a:pt x="1264" y="482"/>
                </a:lnTo>
                <a:lnTo>
                  <a:pt x="1261" y="482"/>
                </a:lnTo>
                <a:lnTo>
                  <a:pt x="1261" y="482"/>
                </a:lnTo>
                <a:lnTo>
                  <a:pt x="1259" y="482"/>
                </a:lnTo>
                <a:lnTo>
                  <a:pt x="1259" y="482"/>
                </a:lnTo>
                <a:lnTo>
                  <a:pt x="1259" y="480"/>
                </a:lnTo>
                <a:lnTo>
                  <a:pt x="1259" y="480"/>
                </a:lnTo>
                <a:lnTo>
                  <a:pt x="1259" y="480"/>
                </a:lnTo>
                <a:lnTo>
                  <a:pt x="1261" y="477"/>
                </a:lnTo>
                <a:lnTo>
                  <a:pt x="1261" y="477"/>
                </a:lnTo>
                <a:lnTo>
                  <a:pt x="1264" y="475"/>
                </a:lnTo>
                <a:lnTo>
                  <a:pt x="1261" y="475"/>
                </a:lnTo>
                <a:lnTo>
                  <a:pt x="1259" y="475"/>
                </a:lnTo>
                <a:lnTo>
                  <a:pt x="1257" y="477"/>
                </a:lnTo>
                <a:lnTo>
                  <a:pt x="1254" y="477"/>
                </a:lnTo>
                <a:lnTo>
                  <a:pt x="1252" y="477"/>
                </a:lnTo>
                <a:lnTo>
                  <a:pt x="1247" y="477"/>
                </a:lnTo>
                <a:lnTo>
                  <a:pt x="1245" y="477"/>
                </a:lnTo>
                <a:lnTo>
                  <a:pt x="1243" y="477"/>
                </a:lnTo>
                <a:lnTo>
                  <a:pt x="1243" y="477"/>
                </a:lnTo>
                <a:lnTo>
                  <a:pt x="1240" y="477"/>
                </a:lnTo>
                <a:lnTo>
                  <a:pt x="1238" y="480"/>
                </a:lnTo>
                <a:lnTo>
                  <a:pt x="1235" y="482"/>
                </a:lnTo>
                <a:lnTo>
                  <a:pt x="1231" y="482"/>
                </a:lnTo>
                <a:lnTo>
                  <a:pt x="1231" y="482"/>
                </a:lnTo>
                <a:lnTo>
                  <a:pt x="1231" y="482"/>
                </a:lnTo>
                <a:lnTo>
                  <a:pt x="1231" y="482"/>
                </a:lnTo>
                <a:lnTo>
                  <a:pt x="1231" y="482"/>
                </a:lnTo>
                <a:lnTo>
                  <a:pt x="1228" y="482"/>
                </a:lnTo>
                <a:lnTo>
                  <a:pt x="1228" y="482"/>
                </a:lnTo>
                <a:lnTo>
                  <a:pt x="1226" y="482"/>
                </a:lnTo>
                <a:lnTo>
                  <a:pt x="1226" y="480"/>
                </a:lnTo>
                <a:lnTo>
                  <a:pt x="1226" y="482"/>
                </a:lnTo>
                <a:lnTo>
                  <a:pt x="1224" y="482"/>
                </a:lnTo>
                <a:lnTo>
                  <a:pt x="1221" y="482"/>
                </a:lnTo>
                <a:lnTo>
                  <a:pt x="1221" y="482"/>
                </a:lnTo>
                <a:lnTo>
                  <a:pt x="1221" y="480"/>
                </a:lnTo>
                <a:lnTo>
                  <a:pt x="1221" y="480"/>
                </a:lnTo>
                <a:lnTo>
                  <a:pt x="1221" y="480"/>
                </a:lnTo>
                <a:lnTo>
                  <a:pt x="1219" y="477"/>
                </a:lnTo>
                <a:lnTo>
                  <a:pt x="1219" y="475"/>
                </a:lnTo>
                <a:lnTo>
                  <a:pt x="1219" y="475"/>
                </a:lnTo>
                <a:lnTo>
                  <a:pt x="1217" y="473"/>
                </a:lnTo>
                <a:lnTo>
                  <a:pt x="1217" y="473"/>
                </a:lnTo>
                <a:lnTo>
                  <a:pt x="1212" y="473"/>
                </a:lnTo>
                <a:lnTo>
                  <a:pt x="1212" y="473"/>
                </a:lnTo>
                <a:lnTo>
                  <a:pt x="1212" y="473"/>
                </a:lnTo>
                <a:lnTo>
                  <a:pt x="1207" y="475"/>
                </a:lnTo>
                <a:lnTo>
                  <a:pt x="1207" y="475"/>
                </a:lnTo>
                <a:lnTo>
                  <a:pt x="1207" y="475"/>
                </a:lnTo>
                <a:lnTo>
                  <a:pt x="1205" y="475"/>
                </a:lnTo>
                <a:lnTo>
                  <a:pt x="1205" y="475"/>
                </a:lnTo>
                <a:lnTo>
                  <a:pt x="1205" y="475"/>
                </a:lnTo>
                <a:lnTo>
                  <a:pt x="1205" y="475"/>
                </a:lnTo>
                <a:lnTo>
                  <a:pt x="1205" y="473"/>
                </a:lnTo>
                <a:lnTo>
                  <a:pt x="1207" y="473"/>
                </a:lnTo>
                <a:lnTo>
                  <a:pt x="1207" y="470"/>
                </a:lnTo>
                <a:lnTo>
                  <a:pt x="1207" y="470"/>
                </a:lnTo>
                <a:lnTo>
                  <a:pt x="1207" y="470"/>
                </a:lnTo>
                <a:lnTo>
                  <a:pt x="1207" y="470"/>
                </a:lnTo>
                <a:lnTo>
                  <a:pt x="1207" y="468"/>
                </a:lnTo>
                <a:lnTo>
                  <a:pt x="1207" y="468"/>
                </a:lnTo>
                <a:lnTo>
                  <a:pt x="1207" y="468"/>
                </a:lnTo>
                <a:lnTo>
                  <a:pt x="1207" y="468"/>
                </a:lnTo>
                <a:lnTo>
                  <a:pt x="1207" y="468"/>
                </a:lnTo>
                <a:lnTo>
                  <a:pt x="1207" y="466"/>
                </a:lnTo>
                <a:lnTo>
                  <a:pt x="1205" y="468"/>
                </a:lnTo>
                <a:lnTo>
                  <a:pt x="1202" y="468"/>
                </a:lnTo>
                <a:lnTo>
                  <a:pt x="1200" y="470"/>
                </a:lnTo>
                <a:lnTo>
                  <a:pt x="1200" y="470"/>
                </a:lnTo>
                <a:lnTo>
                  <a:pt x="1198" y="470"/>
                </a:lnTo>
                <a:lnTo>
                  <a:pt x="1198" y="470"/>
                </a:lnTo>
                <a:lnTo>
                  <a:pt x="1195" y="473"/>
                </a:lnTo>
                <a:lnTo>
                  <a:pt x="1193" y="473"/>
                </a:lnTo>
                <a:lnTo>
                  <a:pt x="1191" y="475"/>
                </a:lnTo>
                <a:lnTo>
                  <a:pt x="1188" y="475"/>
                </a:lnTo>
                <a:lnTo>
                  <a:pt x="1186" y="475"/>
                </a:lnTo>
                <a:lnTo>
                  <a:pt x="1181" y="475"/>
                </a:lnTo>
                <a:lnTo>
                  <a:pt x="1179" y="477"/>
                </a:lnTo>
                <a:lnTo>
                  <a:pt x="1176" y="480"/>
                </a:lnTo>
                <a:lnTo>
                  <a:pt x="1172" y="480"/>
                </a:lnTo>
                <a:lnTo>
                  <a:pt x="1169" y="480"/>
                </a:lnTo>
                <a:lnTo>
                  <a:pt x="1169" y="480"/>
                </a:lnTo>
                <a:lnTo>
                  <a:pt x="1167" y="480"/>
                </a:lnTo>
                <a:lnTo>
                  <a:pt x="1167" y="477"/>
                </a:lnTo>
                <a:lnTo>
                  <a:pt x="1167" y="477"/>
                </a:lnTo>
                <a:lnTo>
                  <a:pt x="1167" y="477"/>
                </a:lnTo>
                <a:lnTo>
                  <a:pt x="1167" y="477"/>
                </a:lnTo>
                <a:lnTo>
                  <a:pt x="1165" y="480"/>
                </a:lnTo>
                <a:lnTo>
                  <a:pt x="1162" y="480"/>
                </a:lnTo>
                <a:lnTo>
                  <a:pt x="1162" y="480"/>
                </a:lnTo>
                <a:lnTo>
                  <a:pt x="1165" y="477"/>
                </a:lnTo>
                <a:lnTo>
                  <a:pt x="1165" y="477"/>
                </a:lnTo>
                <a:lnTo>
                  <a:pt x="1165" y="477"/>
                </a:lnTo>
                <a:lnTo>
                  <a:pt x="1167" y="475"/>
                </a:lnTo>
                <a:lnTo>
                  <a:pt x="1167" y="475"/>
                </a:lnTo>
                <a:lnTo>
                  <a:pt x="1169" y="473"/>
                </a:lnTo>
                <a:lnTo>
                  <a:pt x="1169" y="473"/>
                </a:lnTo>
                <a:lnTo>
                  <a:pt x="1167" y="473"/>
                </a:lnTo>
                <a:lnTo>
                  <a:pt x="1167" y="473"/>
                </a:lnTo>
                <a:lnTo>
                  <a:pt x="1167" y="473"/>
                </a:lnTo>
                <a:lnTo>
                  <a:pt x="1162" y="475"/>
                </a:lnTo>
                <a:lnTo>
                  <a:pt x="1162" y="475"/>
                </a:lnTo>
                <a:lnTo>
                  <a:pt x="1160" y="473"/>
                </a:lnTo>
                <a:lnTo>
                  <a:pt x="1160" y="473"/>
                </a:lnTo>
                <a:lnTo>
                  <a:pt x="1157" y="475"/>
                </a:lnTo>
                <a:lnTo>
                  <a:pt x="1155" y="477"/>
                </a:lnTo>
                <a:lnTo>
                  <a:pt x="1148" y="477"/>
                </a:lnTo>
                <a:lnTo>
                  <a:pt x="1148" y="477"/>
                </a:lnTo>
                <a:lnTo>
                  <a:pt x="1146" y="477"/>
                </a:lnTo>
                <a:lnTo>
                  <a:pt x="1146" y="477"/>
                </a:lnTo>
                <a:lnTo>
                  <a:pt x="1146" y="477"/>
                </a:lnTo>
                <a:lnTo>
                  <a:pt x="1146" y="475"/>
                </a:lnTo>
                <a:lnTo>
                  <a:pt x="1146" y="475"/>
                </a:lnTo>
                <a:lnTo>
                  <a:pt x="1155" y="470"/>
                </a:lnTo>
                <a:lnTo>
                  <a:pt x="1162" y="468"/>
                </a:lnTo>
                <a:lnTo>
                  <a:pt x="1172" y="461"/>
                </a:lnTo>
                <a:lnTo>
                  <a:pt x="1174" y="458"/>
                </a:lnTo>
                <a:lnTo>
                  <a:pt x="1179" y="456"/>
                </a:lnTo>
                <a:lnTo>
                  <a:pt x="1186" y="456"/>
                </a:lnTo>
                <a:lnTo>
                  <a:pt x="1191" y="454"/>
                </a:lnTo>
                <a:lnTo>
                  <a:pt x="1195" y="454"/>
                </a:lnTo>
                <a:lnTo>
                  <a:pt x="1198" y="451"/>
                </a:lnTo>
                <a:lnTo>
                  <a:pt x="1198" y="451"/>
                </a:lnTo>
                <a:lnTo>
                  <a:pt x="1198" y="451"/>
                </a:lnTo>
                <a:lnTo>
                  <a:pt x="1200" y="451"/>
                </a:lnTo>
                <a:lnTo>
                  <a:pt x="1200" y="451"/>
                </a:lnTo>
                <a:lnTo>
                  <a:pt x="1195" y="451"/>
                </a:lnTo>
                <a:lnTo>
                  <a:pt x="1193" y="451"/>
                </a:lnTo>
                <a:lnTo>
                  <a:pt x="1193" y="451"/>
                </a:lnTo>
                <a:lnTo>
                  <a:pt x="1193" y="449"/>
                </a:lnTo>
                <a:lnTo>
                  <a:pt x="1193" y="449"/>
                </a:lnTo>
                <a:lnTo>
                  <a:pt x="1188" y="449"/>
                </a:lnTo>
                <a:lnTo>
                  <a:pt x="1183" y="449"/>
                </a:lnTo>
                <a:lnTo>
                  <a:pt x="1181" y="449"/>
                </a:lnTo>
                <a:lnTo>
                  <a:pt x="1181" y="449"/>
                </a:lnTo>
                <a:lnTo>
                  <a:pt x="1181" y="447"/>
                </a:lnTo>
                <a:lnTo>
                  <a:pt x="1179" y="447"/>
                </a:lnTo>
                <a:lnTo>
                  <a:pt x="1176" y="447"/>
                </a:lnTo>
                <a:lnTo>
                  <a:pt x="1174" y="449"/>
                </a:lnTo>
                <a:lnTo>
                  <a:pt x="1169" y="449"/>
                </a:lnTo>
                <a:lnTo>
                  <a:pt x="1169" y="449"/>
                </a:lnTo>
                <a:lnTo>
                  <a:pt x="1167" y="449"/>
                </a:lnTo>
                <a:lnTo>
                  <a:pt x="1165" y="447"/>
                </a:lnTo>
                <a:lnTo>
                  <a:pt x="1162" y="444"/>
                </a:lnTo>
                <a:lnTo>
                  <a:pt x="1160" y="444"/>
                </a:lnTo>
                <a:lnTo>
                  <a:pt x="1157" y="444"/>
                </a:lnTo>
                <a:lnTo>
                  <a:pt x="1157" y="444"/>
                </a:lnTo>
                <a:lnTo>
                  <a:pt x="1155" y="444"/>
                </a:lnTo>
                <a:lnTo>
                  <a:pt x="1155" y="444"/>
                </a:lnTo>
                <a:lnTo>
                  <a:pt x="1155" y="442"/>
                </a:lnTo>
                <a:lnTo>
                  <a:pt x="1155" y="442"/>
                </a:lnTo>
                <a:lnTo>
                  <a:pt x="1153" y="440"/>
                </a:lnTo>
                <a:lnTo>
                  <a:pt x="1153" y="440"/>
                </a:lnTo>
                <a:lnTo>
                  <a:pt x="1150" y="437"/>
                </a:lnTo>
                <a:lnTo>
                  <a:pt x="1150" y="437"/>
                </a:lnTo>
                <a:lnTo>
                  <a:pt x="1148" y="437"/>
                </a:lnTo>
                <a:lnTo>
                  <a:pt x="1146" y="437"/>
                </a:lnTo>
                <a:lnTo>
                  <a:pt x="1143" y="437"/>
                </a:lnTo>
                <a:lnTo>
                  <a:pt x="1141" y="440"/>
                </a:lnTo>
                <a:lnTo>
                  <a:pt x="1141" y="440"/>
                </a:lnTo>
                <a:lnTo>
                  <a:pt x="1139" y="440"/>
                </a:lnTo>
                <a:lnTo>
                  <a:pt x="1136" y="440"/>
                </a:lnTo>
                <a:lnTo>
                  <a:pt x="1136" y="437"/>
                </a:lnTo>
                <a:lnTo>
                  <a:pt x="1134" y="437"/>
                </a:lnTo>
                <a:lnTo>
                  <a:pt x="1129" y="437"/>
                </a:lnTo>
                <a:lnTo>
                  <a:pt x="1124" y="435"/>
                </a:lnTo>
                <a:lnTo>
                  <a:pt x="1124" y="435"/>
                </a:lnTo>
                <a:lnTo>
                  <a:pt x="1124" y="435"/>
                </a:lnTo>
                <a:lnTo>
                  <a:pt x="1124" y="432"/>
                </a:lnTo>
                <a:lnTo>
                  <a:pt x="1124" y="432"/>
                </a:lnTo>
                <a:lnTo>
                  <a:pt x="1124" y="430"/>
                </a:lnTo>
                <a:lnTo>
                  <a:pt x="1127" y="428"/>
                </a:lnTo>
                <a:lnTo>
                  <a:pt x="1127" y="425"/>
                </a:lnTo>
                <a:lnTo>
                  <a:pt x="1127" y="423"/>
                </a:lnTo>
                <a:lnTo>
                  <a:pt x="1127" y="423"/>
                </a:lnTo>
                <a:lnTo>
                  <a:pt x="1127" y="423"/>
                </a:lnTo>
                <a:lnTo>
                  <a:pt x="1124" y="423"/>
                </a:lnTo>
                <a:lnTo>
                  <a:pt x="1122" y="425"/>
                </a:lnTo>
                <a:lnTo>
                  <a:pt x="1120" y="430"/>
                </a:lnTo>
                <a:lnTo>
                  <a:pt x="1115" y="430"/>
                </a:lnTo>
                <a:lnTo>
                  <a:pt x="1061" y="430"/>
                </a:lnTo>
                <a:lnTo>
                  <a:pt x="1054" y="430"/>
                </a:lnTo>
                <a:lnTo>
                  <a:pt x="893" y="430"/>
                </a:lnTo>
                <a:lnTo>
                  <a:pt x="886" y="430"/>
                </a:lnTo>
                <a:lnTo>
                  <a:pt x="728" y="430"/>
                </a:lnTo>
                <a:lnTo>
                  <a:pt x="720" y="430"/>
                </a:lnTo>
                <a:lnTo>
                  <a:pt x="669" y="430"/>
                </a:lnTo>
                <a:lnTo>
                  <a:pt x="669" y="432"/>
                </a:lnTo>
                <a:lnTo>
                  <a:pt x="669" y="435"/>
                </a:lnTo>
                <a:lnTo>
                  <a:pt x="669" y="435"/>
                </a:lnTo>
                <a:lnTo>
                  <a:pt x="669" y="435"/>
                </a:lnTo>
                <a:lnTo>
                  <a:pt x="669" y="435"/>
                </a:lnTo>
                <a:lnTo>
                  <a:pt x="671" y="435"/>
                </a:lnTo>
                <a:lnTo>
                  <a:pt x="671" y="435"/>
                </a:lnTo>
                <a:lnTo>
                  <a:pt x="669" y="437"/>
                </a:lnTo>
                <a:lnTo>
                  <a:pt x="669" y="440"/>
                </a:lnTo>
                <a:lnTo>
                  <a:pt x="669" y="440"/>
                </a:lnTo>
                <a:lnTo>
                  <a:pt x="666" y="440"/>
                </a:lnTo>
                <a:lnTo>
                  <a:pt x="666" y="440"/>
                </a:lnTo>
                <a:lnTo>
                  <a:pt x="664" y="440"/>
                </a:lnTo>
                <a:lnTo>
                  <a:pt x="664" y="440"/>
                </a:lnTo>
                <a:lnTo>
                  <a:pt x="664" y="442"/>
                </a:lnTo>
                <a:lnTo>
                  <a:pt x="664" y="442"/>
                </a:lnTo>
                <a:lnTo>
                  <a:pt x="664" y="442"/>
                </a:lnTo>
                <a:lnTo>
                  <a:pt x="664" y="442"/>
                </a:lnTo>
                <a:lnTo>
                  <a:pt x="664" y="442"/>
                </a:lnTo>
                <a:lnTo>
                  <a:pt x="666" y="442"/>
                </a:lnTo>
                <a:lnTo>
                  <a:pt x="666" y="444"/>
                </a:lnTo>
                <a:lnTo>
                  <a:pt x="666" y="444"/>
                </a:lnTo>
                <a:lnTo>
                  <a:pt x="664" y="447"/>
                </a:lnTo>
                <a:lnTo>
                  <a:pt x="664" y="447"/>
                </a:lnTo>
                <a:lnTo>
                  <a:pt x="661" y="447"/>
                </a:lnTo>
                <a:lnTo>
                  <a:pt x="661" y="447"/>
                </a:lnTo>
                <a:lnTo>
                  <a:pt x="661" y="449"/>
                </a:lnTo>
                <a:lnTo>
                  <a:pt x="664" y="449"/>
                </a:lnTo>
                <a:lnTo>
                  <a:pt x="664" y="449"/>
                </a:lnTo>
                <a:lnTo>
                  <a:pt x="664" y="447"/>
                </a:lnTo>
                <a:lnTo>
                  <a:pt x="664" y="447"/>
                </a:lnTo>
                <a:lnTo>
                  <a:pt x="664" y="447"/>
                </a:lnTo>
                <a:lnTo>
                  <a:pt x="664" y="449"/>
                </a:lnTo>
                <a:lnTo>
                  <a:pt x="664" y="449"/>
                </a:lnTo>
                <a:lnTo>
                  <a:pt x="664" y="449"/>
                </a:lnTo>
                <a:lnTo>
                  <a:pt x="664" y="451"/>
                </a:lnTo>
                <a:lnTo>
                  <a:pt x="661" y="451"/>
                </a:lnTo>
                <a:lnTo>
                  <a:pt x="661" y="454"/>
                </a:lnTo>
                <a:lnTo>
                  <a:pt x="659" y="454"/>
                </a:lnTo>
                <a:lnTo>
                  <a:pt x="659" y="456"/>
                </a:lnTo>
                <a:lnTo>
                  <a:pt x="659" y="456"/>
                </a:lnTo>
                <a:lnTo>
                  <a:pt x="657" y="456"/>
                </a:lnTo>
                <a:lnTo>
                  <a:pt x="657" y="458"/>
                </a:lnTo>
                <a:lnTo>
                  <a:pt x="657" y="458"/>
                </a:lnTo>
                <a:lnTo>
                  <a:pt x="657" y="458"/>
                </a:lnTo>
                <a:lnTo>
                  <a:pt x="657" y="458"/>
                </a:lnTo>
                <a:lnTo>
                  <a:pt x="654" y="461"/>
                </a:lnTo>
                <a:lnTo>
                  <a:pt x="654" y="463"/>
                </a:lnTo>
                <a:lnTo>
                  <a:pt x="654" y="463"/>
                </a:lnTo>
                <a:lnTo>
                  <a:pt x="652" y="466"/>
                </a:lnTo>
                <a:lnTo>
                  <a:pt x="650" y="466"/>
                </a:lnTo>
                <a:lnTo>
                  <a:pt x="650" y="466"/>
                </a:lnTo>
                <a:lnTo>
                  <a:pt x="650" y="466"/>
                </a:lnTo>
                <a:lnTo>
                  <a:pt x="647" y="468"/>
                </a:lnTo>
                <a:lnTo>
                  <a:pt x="645" y="468"/>
                </a:lnTo>
                <a:lnTo>
                  <a:pt x="645" y="470"/>
                </a:lnTo>
                <a:lnTo>
                  <a:pt x="643" y="470"/>
                </a:lnTo>
                <a:lnTo>
                  <a:pt x="643" y="468"/>
                </a:lnTo>
                <a:lnTo>
                  <a:pt x="640" y="468"/>
                </a:lnTo>
                <a:lnTo>
                  <a:pt x="638" y="468"/>
                </a:lnTo>
                <a:lnTo>
                  <a:pt x="640" y="468"/>
                </a:lnTo>
                <a:lnTo>
                  <a:pt x="643" y="466"/>
                </a:lnTo>
                <a:lnTo>
                  <a:pt x="643" y="466"/>
                </a:lnTo>
                <a:lnTo>
                  <a:pt x="645" y="466"/>
                </a:lnTo>
                <a:lnTo>
                  <a:pt x="645" y="466"/>
                </a:lnTo>
                <a:lnTo>
                  <a:pt x="645" y="468"/>
                </a:lnTo>
                <a:lnTo>
                  <a:pt x="645" y="468"/>
                </a:lnTo>
                <a:lnTo>
                  <a:pt x="647" y="466"/>
                </a:lnTo>
                <a:lnTo>
                  <a:pt x="647" y="466"/>
                </a:lnTo>
                <a:lnTo>
                  <a:pt x="647" y="466"/>
                </a:lnTo>
                <a:lnTo>
                  <a:pt x="647" y="466"/>
                </a:lnTo>
                <a:lnTo>
                  <a:pt x="650" y="466"/>
                </a:lnTo>
                <a:lnTo>
                  <a:pt x="650" y="463"/>
                </a:lnTo>
                <a:lnTo>
                  <a:pt x="652" y="461"/>
                </a:lnTo>
                <a:lnTo>
                  <a:pt x="652" y="461"/>
                </a:lnTo>
                <a:lnTo>
                  <a:pt x="652" y="458"/>
                </a:lnTo>
                <a:lnTo>
                  <a:pt x="652" y="458"/>
                </a:lnTo>
                <a:lnTo>
                  <a:pt x="652" y="458"/>
                </a:lnTo>
                <a:lnTo>
                  <a:pt x="652" y="458"/>
                </a:lnTo>
                <a:lnTo>
                  <a:pt x="654" y="456"/>
                </a:lnTo>
                <a:lnTo>
                  <a:pt x="654" y="456"/>
                </a:lnTo>
                <a:lnTo>
                  <a:pt x="657" y="456"/>
                </a:lnTo>
                <a:lnTo>
                  <a:pt x="657" y="454"/>
                </a:lnTo>
                <a:lnTo>
                  <a:pt x="659" y="451"/>
                </a:lnTo>
                <a:lnTo>
                  <a:pt x="657" y="451"/>
                </a:lnTo>
                <a:lnTo>
                  <a:pt x="657" y="451"/>
                </a:lnTo>
                <a:lnTo>
                  <a:pt x="657" y="454"/>
                </a:lnTo>
                <a:lnTo>
                  <a:pt x="657" y="454"/>
                </a:lnTo>
                <a:lnTo>
                  <a:pt x="652" y="456"/>
                </a:lnTo>
                <a:lnTo>
                  <a:pt x="652" y="456"/>
                </a:lnTo>
                <a:lnTo>
                  <a:pt x="650" y="458"/>
                </a:lnTo>
                <a:lnTo>
                  <a:pt x="647" y="458"/>
                </a:lnTo>
                <a:lnTo>
                  <a:pt x="645" y="461"/>
                </a:lnTo>
                <a:lnTo>
                  <a:pt x="643" y="461"/>
                </a:lnTo>
                <a:lnTo>
                  <a:pt x="643" y="463"/>
                </a:lnTo>
                <a:lnTo>
                  <a:pt x="643" y="463"/>
                </a:lnTo>
                <a:lnTo>
                  <a:pt x="643" y="463"/>
                </a:lnTo>
                <a:lnTo>
                  <a:pt x="645" y="463"/>
                </a:lnTo>
                <a:lnTo>
                  <a:pt x="645" y="463"/>
                </a:lnTo>
                <a:lnTo>
                  <a:pt x="643" y="463"/>
                </a:lnTo>
                <a:lnTo>
                  <a:pt x="640" y="463"/>
                </a:lnTo>
                <a:lnTo>
                  <a:pt x="640" y="463"/>
                </a:lnTo>
                <a:lnTo>
                  <a:pt x="640" y="463"/>
                </a:lnTo>
                <a:lnTo>
                  <a:pt x="643" y="463"/>
                </a:lnTo>
                <a:lnTo>
                  <a:pt x="645" y="461"/>
                </a:lnTo>
                <a:lnTo>
                  <a:pt x="652" y="456"/>
                </a:lnTo>
                <a:lnTo>
                  <a:pt x="652" y="456"/>
                </a:lnTo>
                <a:lnTo>
                  <a:pt x="652" y="456"/>
                </a:lnTo>
                <a:lnTo>
                  <a:pt x="652" y="456"/>
                </a:lnTo>
                <a:lnTo>
                  <a:pt x="654" y="454"/>
                </a:lnTo>
                <a:lnTo>
                  <a:pt x="657" y="451"/>
                </a:lnTo>
                <a:lnTo>
                  <a:pt x="657" y="451"/>
                </a:lnTo>
                <a:lnTo>
                  <a:pt x="657" y="449"/>
                </a:lnTo>
                <a:lnTo>
                  <a:pt x="657" y="449"/>
                </a:lnTo>
                <a:lnTo>
                  <a:pt x="657" y="449"/>
                </a:lnTo>
                <a:lnTo>
                  <a:pt x="654" y="449"/>
                </a:lnTo>
                <a:lnTo>
                  <a:pt x="654" y="449"/>
                </a:lnTo>
                <a:lnTo>
                  <a:pt x="652" y="449"/>
                </a:lnTo>
                <a:lnTo>
                  <a:pt x="652" y="449"/>
                </a:lnTo>
                <a:lnTo>
                  <a:pt x="652" y="447"/>
                </a:lnTo>
                <a:lnTo>
                  <a:pt x="652" y="447"/>
                </a:lnTo>
                <a:lnTo>
                  <a:pt x="650" y="449"/>
                </a:lnTo>
                <a:lnTo>
                  <a:pt x="647" y="449"/>
                </a:lnTo>
                <a:lnTo>
                  <a:pt x="638" y="447"/>
                </a:lnTo>
                <a:lnTo>
                  <a:pt x="635" y="447"/>
                </a:lnTo>
                <a:lnTo>
                  <a:pt x="635" y="447"/>
                </a:lnTo>
                <a:lnTo>
                  <a:pt x="633" y="444"/>
                </a:lnTo>
                <a:lnTo>
                  <a:pt x="631" y="442"/>
                </a:lnTo>
                <a:lnTo>
                  <a:pt x="628" y="442"/>
                </a:lnTo>
                <a:lnTo>
                  <a:pt x="628" y="444"/>
                </a:lnTo>
                <a:lnTo>
                  <a:pt x="626" y="447"/>
                </a:lnTo>
                <a:lnTo>
                  <a:pt x="624" y="451"/>
                </a:lnTo>
                <a:lnTo>
                  <a:pt x="624" y="454"/>
                </a:lnTo>
                <a:lnTo>
                  <a:pt x="624" y="456"/>
                </a:lnTo>
                <a:lnTo>
                  <a:pt x="624" y="458"/>
                </a:lnTo>
                <a:lnTo>
                  <a:pt x="621" y="463"/>
                </a:lnTo>
                <a:lnTo>
                  <a:pt x="621" y="468"/>
                </a:lnTo>
                <a:lnTo>
                  <a:pt x="619" y="470"/>
                </a:lnTo>
                <a:lnTo>
                  <a:pt x="619" y="470"/>
                </a:lnTo>
                <a:lnTo>
                  <a:pt x="619" y="473"/>
                </a:lnTo>
                <a:lnTo>
                  <a:pt x="619" y="470"/>
                </a:lnTo>
                <a:lnTo>
                  <a:pt x="619" y="470"/>
                </a:lnTo>
                <a:lnTo>
                  <a:pt x="621" y="470"/>
                </a:lnTo>
                <a:lnTo>
                  <a:pt x="621" y="473"/>
                </a:lnTo>
                <a:lnTo>
                  <a:pt x="624" y="473"/>
                </a:lnTo>
                <a:lnTo>
                  <a:pt x="617" y="475"/>
                </a:lnTo>
                <a:lnTo>
                  <a:pt x="617" y="477"/>
                </a:lnTo>
                <a:lnTo>
                  <a:pt x="617" y="477"/>
                </a:lnTo>
                <a:lnTo>
                  <a:pt x="619" y="477"/>
                </a:lnTo>
                <a:lnTo>
                  <a:pt x="617" y="482"/>
                </a:lnTo>
                <a:lnTo>
                  <a:pt x="614" y="482"/>
                </a:lnTo>
                <a:lnTo>
                  <a:pt x="614" y="482"/>
                </a:lnTo>
                <a:lnTo>
                  <a:pt x="614" y="480"/>
                </a:lnTo>
                <a:lnTo>
                  <a:pt x="614" y="482"/>
                </a:lnTo>
                <a:lnTo>
                  <a:pt x="612" y="484"/>
                </a:lnTo>
                <a:lnTo>
                  <a:pt x="609" y="487"/>
                </a:lnTo>
                <a:lnTo>
                  <a:pt x="612" y="487"/>
                </a:lnTo>
                <a:lnTo>
                  <a:pt x="612" y="487"/>
                </a:lnTo>
                <a:lnTo>
                  <a:pt x="617" y="487"/>
                </a:lnTo>
                <a:lnTo>
                  <a:pt x="617" y="487"/>
                </a:lnTo>
                <a:lnTo>
                  <a:pt x="619" y="487"/>
                </a:lnTo>
                <a:lnTo>
                  <a:pt x="619" y="487"/>
                </a:lnTo>
                <a:lnTo>
                  <a:pt x="621" y="489"/>
                </a:lnTo>
                <a:lnTo>
                  <a:pt x="621" y="489"/>
                </a:lnTo>
                <a:lnTo>
                  <a:pt x="621" y="489"/>
                </a:lnTo>
                <a:lnTo>
                  <a:pt x="621" y="489"/>
                </a:lnTo>
                <a:lnTo>
                  <a:pt x="619" y="489"/>
                </a:lnTo>
                <a:lnTo>
                  <a:pt x="619" y="487"/>
                </a:lnTo>
                <a:lnTo>
                  <a:pt x="619" y="487"/>
                </a:lnTo>
                <a:lnTo>
                  <a:pt x="614" y="489"/>
                </a:lnTo>
                <a:lnTo>
                  <a:pt x="612" y="489"/>
                </a:lnTo>
                <a:lnTo>
                  <a:pt x="612" y="487"/>
                </a:lnTo>
                <a:lnTo>
                  <a:pt x="609" y="487"/>
                </a:lnTo>
                <a:lnTo>
                  <a:pt x="609" y="489"/>
                </a:lnTo>
                <a:lnTo>
                  <a:pt x="609" y="489"/>
                </a:lnTo>
                <a:lnTo>
                  <a:pt x="605" y="496"/>
                </a:lnTo>
                <a:lnTo>
                  <a:pt x="602" y="501"/>
                </a:lnTo>
                <a:lnTo>
                  <a:pt x="600" y="503"/>
                </a:lnTo>
                <a:lnTo>
                  <a:pt x="600" y="503"/>
                </a:lnTo>
                <a:lnTo>
                  <a:pt x="591" y="520"/>
                </a:lnTo>
                <a:lnTo>
                  <a:pt x="588" y="522"/>
                </a:lnTo>
                <a:lnTo>
                  <a:pt x="586" y="525"/>
                </a:lnTo>
                <a:lnTo>
                  <a:pt x="586" y="527"/>
                </a:lnTo>
                <a:lnTo>
                  <a:pt x="583" y="527"/>
                </a:lnTo>
                <a:lnTo>
                  <a:pt x="579" y="534"/>
                </a:lnTo>
                <a:lnTo>
                  <a:pt x="574" y="541"/>
                </a:lnTo>
                <a:lnTo>
                  <a:pt x="572" y="541"/>
                </a:lnTo>
                <a:lnTo>
                  <a:pt x="569" y="544"/>
                </a:lnTo>
                <a:lnTo>
                  <a:pt x="567" y="546"/>
                </a:lnTo>
                <a:lnTo>
                  <a:pt x="569" y="546"/>
                </a:lnTo>
                <a:lnTo>
                  <a:pt x="569" y="546"/>
                </a:lnTo>
                <a:lnTo>
                  <a:pt x="567" y="548"/>
                </a:lnTo>
                <a:lnTo>
                  <a:pt x="567" y="548"/>
                </a:lnTo>
                <a:lnTo>
                  <a:pt x="565" y="548"/>
                </a:lnTo>
                <a:lnTo>
                  <a:pt x="560" y="555"/>
                </a:lnTo>
                <a:lnTo>
                  <a:pt x="558" y="555"/>
                </a:lnTo>
                <a:lnTo>
                  <a:pt x="555" y="558"/>
                </a:lnTo>
                <a:lnTo>
                  <a:pt x="555" y="562"/>
                </a:lnTo>
                <a:lnTo>
                  <a:pt x="555" y="562"/>
                </a:lnTo>
                <a:lnTo>
                  <a:pt x="553" y="567"/>
                </a:lnTo>
                <a:lnTo>
                  <a:pt x="550" y="569"/>
                </a:lnTo>
                <a:lnTo>
                  <a:pt x="550" y="572"/>
                </a:lnTo>
                <a:lnTo>
                  <a:pt x="550" y="577"/>
                </a:lnTo>
                <a:lnTo>
                  <a:pt x="548" y="577"/>
                </a:lnTo>
                <a:lnTo>
                  <a:pt x="548" y="579"/>
                </a:lnTo>
                <a:lnTo>
                  <a:pt x="548" y="581"/>
                </a:lnTo>
                <a:lnTo>
                  <a:pt x="548" y="584"/>
                </a:lnTo>
                <a:lnTo>
                  <a:pt x="546" y="586"/>
                </a:lnTo>
                <a:lnTo>
                  <a:pt x="546" y="588"/>
                </a:lnTo>
                <a:lnTo>
                  <a:pt x="541" y="593"/>
                </a:lnTo>
                <a:lnTo>
                  <a:pt x="539" y="595"/>
                </a:lnTo>
                <a:lnTo>
                  <a:pt x="536" y="600"/>
                </a:lnTo>
                <a:lnTo>
                  <a:pt x="536" y="600"/>
                </a:lnTo>
                <a:lnTo>
                  <a:pt x="536" y="600"/>
                </a:lnTo>
                <a:lnTo>
                  <a:pt x="536" y="600"/>
                </a:lnTo>
                <a:lnTo>
                  <a:pt x="534" y="600"/>
                </a:lnTo>
                <a:lnTo>
                  <a:pt x="534" y="603"/>
                </a:lnTo>
                <a:lnTo>
                  <a:pt x="534" y="603"/>
                </a:lnTo>
                <a:lnTo>
                  <a:pt x="534" y="603"/>
                </a:lnTo>
                <a:lnTo>
                  <a:pt x="534" y="603"/>
                </a:lnTo>
                <a:lnTo>
                  <a:pt x="534" y="603"/>
                </a:lnTo>
                <a:lnTo>
                  <a:pt x="532" y="605"/>
                </a:lnTo>
                <a:lnTo>
                  <a:pt x="529" y="607"/>
                </a:lnTo>
                <a:lnTo>
                  <a:pt x="527" y="610"/>
                </a:lnTo>
                <a:lnTo>
                  <a:pt x="527" y="612"/>
                </a:lnTo>
                <a:lnTo>
                  <a:pt x="529" y="614"/>
                </a:lnTo>
                <a:lnTo>
                  <a:pt x="529" y="619"/>
                </a:lnTo>
                <a:lnTo>
                  <a:pt x="529" y="619"/>
                </a:lnTo>
                <a:lnTo>
                  <a:pt x="529" y="624"/>
                </a:lnTo>
                <a:lnTo>
                  <a:pt x="527" y="626"/>
                </a:lnTo>
                <a:lnTo>
                  <a:pt x="524" y="629"/>
                </a:lnTo>
                <a:lnTo>
                  <a:pt x="524" y="633"/>
                </a:lnTo>
                <a:lnTo>
                  <a:pt x="522" y="638"/>
                </a:lnTo>
                <a:lnTo>
                  <a:pt x="524" y="643"/>
                </a:lnTo>
                <a:lnTo>
                  <a:pt x="524" y="645"/>
                </a:lnTo>
                <a:lnTo>
                  <a:pt x="527" y="647"/>
                </a:lnTo>
                <a:lnTo>
                  <a:pt x="527" y="652"/>
                </a:lnTo>
                <a:lnTo>
                  <a:pt x="527" y="652"/>
                </a:lnTo>
                <a:lnTo>
                  <a:pt x="529" y="655"/>
                </a:lnTo>
                <a:lnTo>
                  <a:pt x="527" y="655"/>
                </a:lnTo>
                <a:lnTo>
                  <a:pt x="527" y="652"/>
                </a:lnTo>
                <a:lnTo>
                  <a:pt x="527" y="655"/>
                </a:lnTo>
                <a:lnTo>
                  <a:pt x="524" y="657"/>
                </a:lnTo>
                <a:lnTo>
                  <a:pt x="524" y="657"/>
                </a:lnTo>
                <a:lnTo>
                  <a:pt x="527" y="657"/>
                </a:lnTo>
                <a:lnTo>
                  <a:pt x="527" y="657"/>
                </a:lnTo>
                <a:lnTo>
                  <a:pt x="529" y="659"/>
                </a:lnTo>
                <a:lnTo>
                  <a:pt x="529" y="659"/>
                </a:lnTo>
                <a:lnTo>
                  <a:pt x="529" y="659"/>
                </a:lnTo>
                <a:lnTo>
                  <a:pt x="532" y="662"/>
                </a:lnTo>
                <a:lnTo>
                  <a:pt x="532" y="662"/>
                </a:lnTo>
                <a:lnTo>
                  <a:pt x="534" y="659"/>
                </a:lnTo>
                <a:lnTo>
                  <a:pt x="534" y="655"/>
                </a:lnTo>
                <a:lnTo>
                  <a:pt x="536" y="655"/>
                </a:lnTo>
                <a:lnTo>
                  <a:pt x="536" y="655"/>
                </a:lnTo>
                <a:lnTo>
                  <a:pt x="539" y="657"/>
                </a:lnTo>
                <a:lnTo>
                  <a:pt x="541" y="657"/>
                </a:lnTo>
                <a:lnTo>
                  <a:pt x="543" y="655"/>
                </a:lnTo>
                <a:lnTo>
                  <a:pt x="543" y="655"/>
                </a:lnTo>
                <a:lnTo>
                  <a:pt x="543" y="655"/>
                </a:lnTo>
                <a:lnTo>
                  <a:pt x="546" y="657"/>
                </a:lnTo>
                <a:lnTo>
                  <a:pt x="548" y="657"/>
                </a:lnTo>
                <a:lnTo>
                  <a:pt x="548" y="657"/>
                </a:lnTo>
                <a:lnTo>
                  <a:pt x="548" y="657"/>
                </a:lnTo>
                <a:lnTo>
                  <a:pt x="550" y="657"/>
                </a:lnTo>
                <a:lnTo>
                  <a:pt x="550" y="657"/>
                </a:lnTo>
                <a:lnTo>
                  <a:pt x="548" y="657"/>
                </a:lnTo>
                <a:lnTo>
                  <a:pt x="548" y="657"/>
                </a:lnTo>
                <a:lnTo>
                  <a:pt x="541" y="657"/>
                </a:lnTo>
                <a:lnTo>
                  <a:pt x="539" y="657"/>
                </a:lnTo>
                <a:lnTo>
                  <a:pt x="536" y="657"/>
                </a:lnTo>
                <a:lnTo>
                  <a:pt x="534" y="659"/>
                </a:lnTo>
                <a:lnTo>
                  <a:pt x="534" y="659"/>
                </a:lnTo>
                <a:lnTo>
                  <a:pt x="534" y="659"/>
                </a:lnTo>
                <a:lnTo>
                  <a:pt x="534" y="662"/>
                </a:lnTo>
                <a:lnTo>
                  <a:pt x="536" y="664"/>
                </a:lnTo>
                <a:lnTo>
                  <a:pt x="536" y="666"/>
                </a:lnTo>
                <a:lnTo>
                  <a:pt x="534" y="666"/>
                </a:lnTo>
                <a:lnTo>
                  <a:pt x="534" y="669"/>
                </a:lnTo>
                <a:lnTo>
                  <a:pt x="536" y="669"/>
                </a:lnTo>
                <a:lnTo>
                  <a:pt x="534" y="669"/>
                </a:lnTo>
                <a:lnTo>
                  <a:pt x="534" y="669"/>
                </a:lnTo>
                <a:lnTo>
                  <a:pt x="534" y="666"/>
                </a:lnTo>
                <a:lnTo>
                  <a:pt x="532" y="666"/>
                </a:lnTo>
                <a:lnTo>
                  <a:pt x="532" y="664"/>
                </a:lnTo>
                <a:lnTo>
                  <a:pt x="532" y="664"/>
                </a:lnTo>
                <a:lnTo>
                  <a:pt x="534" y="662"/>
                </a:lnTo>
                <a:lnTo>
                  <a:pt x="532" y="662"/>
                </a:lnTo>
                <a:lnTo>
                  <a:pt x="532" y="662"/>
                </a:lnTo>
                <a:lnTo>
                  <a:pt x="529" y="664"/>
                </a:lnTo>
                <a:lnTo>
                  <a:pt x="529" y="666"/>
                </a:lnTo>
                <a:lnTo>
                  <a:pt x="529" y="671"/>
                </a:lnTo>
                <a:lnTo>
                  <a:pt x="527" y="673"/>
                </a:lnTo>
                <a:lnTo>
                  <a:pt x="529" y="678"/>
                </a:lnTo>
                <a:lnTo>
                  <a:pt x="534" y="681"/>
                </a:lnTo>
                <a:lnTo>
                  <a:pt x="534" y="683"/>
                </a:lnTo>
                <a:lnTo>
                  <a:pt x="534" y="683"/>
                </a:lnTo>
                <a:lnTo>
                  <a:pt x="532" y="685"/>
                </a:lnTo>
                <a:lnTo>
                  <a:pt x="532" y="685"/>
                </a:lnTo>
                <a:lnTo>
                  <a:pt x="529" y="688"/>
                </a:lnTo>
                <a:lnTo>
                  <a:pt x="527" y="692"/>
                </a:lnTo>
                <a:lnTo>
                  <a:pt x="527" y="692"/>
                </a:lnTo>
                <a:lnTo>
                  <a:pt x="529" y="697"/>
                </a:lnTo>
                <a:lnTo>
                  <a:pt x="529" y="702"/>
                </a:lnTo>
                <a:lnTo>
                  <a:pt x="529" y="704"/>
                </a:lnTo>
                <a:lnTo>
                  <a:pt x="532" y="704"/>
                </a:lnTo>
                <a:lnTo>
                  <a:pt x="532" y="706"/>
                </a:lnTo>
                <a:lnTo>
                  <a:pt x="532" y="709"/>
                </a:lnTo>
                <a:lnTo>
                  <a:pt x="534" y="711"/>
                </a:lnTo>
                <a:lnTo>
                  <a:pt x="534" y="714"/>
                </a:lnTo>
                <a:lnTo>
                  <a:pt x="536" y="714"/>
                </a:lnTo>
                <a:lnTo>
                  <a:pt x="534" y="716"/>
                </a:lnTo>
                <a:lnTo>
                  <a:pt x="534" y="718"/>
                </a:lnTo>
                <a:lnTo>
                  <a:pt x="536" y="718"/>
                </a:lnTo>
                <a:lnTo>
                  <a:pt x="536" y="718"/>
                </a:lnTo>
                <a:lnTo>
                  <a:pt x="536" y="721"/>
                </a:lnTo>
                <a:lnTo>
                  <a:pt x="534" y="723"/>
                </a:lnTo>
                <a:lnTo>
                  <a:pt x="534" y="725"/>
                </a:lnTo>
                <a:lnTo>
                  <a:pt x="534" y="728"/>
                </a:lnTo>
                <a:lnTo>
                  <a:pt x="534" y="730"/>
                </a:lnTo>
                <a:lnTo>
                  <a:pt x="532" y="730"/>
                </a:lnTo>
                <a:lnTo>
                  <a:pt x="534" y="732"/>
                </a:lnTo>
                <a:lnTo>
                  <a:pt x="534" y="732"/>
                </a:lnTo>
                <a:lnTo>
                  <a:pt x="534" y="732"/>
                </a:lnTo>
                <a:lnTo>
                  <a:pt x="539" y="732"/>
                </a:lnTo>
                <a:lnTo>
                  <a:pt x="541" y="732"/>
                </a:lnTo>
                <a:lnTo>
                  <a:pt x="543" y="735"/>
                </a:lnTo>
                <a:lnTo>
                  <a:pt x="546" y="735"/>
                </a:lnTo>
                <a:lnTo>
                  <a:pt x="548" y="735"/>
                </a:lnTo>
                <a:lnTo>
                  <a:pt x="550" y="735"/>
                </a:lnTo>
                <a:lnTo>
                  <a:pt x="553" y="737"/>
                </a:lnTo>
                <a:lnTo>
                  <a:pt x="553" y="740"/>
                </a:lnTo>
                <a:lnTo>
                  <a:pt x="553" y="742"/>
                </a:lnTo>
                <a:lnTo>
                  <a:pt x="558" y="742"/>
                </a:lnTo>
                <a:lnTo>
                  <a:pt x="562" y="742"/>
                </a:lnTo>
                <a:lnTo>
                  <a:pt x="565" y="742"/>
                </a:lnTo>
                <a:lnTo>
                  <a:pt x="565" y="747"/>
                </a:lnTo>
                <a:lnTo>
                  <a:pt x="565" y="749"/>
                </a:lnTo>
                <a:lnTo>
                  <a:pt x="565" y="749"/>
                </a:lnTo>
                <a:lnTo>
                  <a:pt x="567" y="749"/>
                </a:lnTo>
                <a:lnTo>
                  <a:pt x="567" y="749"/>
                </a:lnTo>
                <a:lnTo>
                  <a:pt x="569" y="749"/>
                </a:lnTo>
                <a:lnTo>
                  <a:pt x="569" y="751"/>
                </a:lnTo>
                <a:lnTo>
                  <a:pt x="572" y="754"/>
                </a:lnTo>
                <a:lnTo>
                  <a:pt x="576" y="758"/>
                </a:lnTo>
                <a:lnTo>
                  <a:pt x="576" y="763"/>
                </a:lnTo>
                <a:lnTo>
                  <a:pt x="576" y="766"/>
                </a:lnTo>
                <a:lnTo>
                  <a:pt x="576" y="768"/>
                </a:lnTo>
                <a:lnTo>
                  <a:pt x="576" y="768"/>
                </a:lnTo>
                <a:lnTo>
                  <a:pt x="574" y="770"/>
                </a:lnTo>
                <a:lnTo>
                  <a:pt x="576" y="770"/>
                </a:lnTo>
                <a:lnTo>
                  <a:pt x="576" y="773"/>
                </a:lnTo>
                <a:lnTo>
                  <a:pt x="576" y="775"/>
                </a:lnTo>
                <a:lnTo>
                  <a:pt x="576" y="775"/>
                </a:lnTo>
                <a:lnTo>
                  <a:pt x="581" y="773"/>
                </a:lnTo>
                <a:lnTo>
                  <a:pt x="586" y="773"/>
                </a:lnTo>
                <a:lnTo>
                  <a:pt x="591" y="773"/>
                </a:lnTo>
                <a:lnTo>
                  <a:pt x="598" y="773"/>
                </a:lnTo>
                <a:lnTo>
                  <a:pt x="602" y="773"/>
                </a:lnTo>
                <a:lnTo>
                  <a:pt x="607" y="773"/>
                </a:lnTo>
                <a:lnTo>
                  <a:pt x="612" y="770"/>
                </a:lnTo>
                <a:lnTo>
                  <a:pt x="619" y="770"/>
                </a:lnTo>
                <a:lnTo>
                  <a:pt x="619" y="770"/>
                </a:lnTo>
                <a:lnTo>
                  <a:pt x="617" y="773"/>
                </a:lnTo>
                <a:lnTo>
                  <a:pt x="617" y="775"/>
                </a:lnTo>
                <a:lnTo>
                  <a:pt x="624" y="777"/>
                </a:lnTo>
                <a:lnTo>
                  <a:pt x="631" y="782"/>
                </a:lnTo>
                <a:lnTo>
                  <a:pt x="638" y="784"/>
                </a:lnTo>
                <a:lnTo>
                  <a:pt x="645" y="787"/>
                </a:lnTo>
                <a:lnTo>
                  <a:pt x="652" y="789"/>
                </a:lnTo>
                <a:lnTo>
                  <a:pt x="659" y="794"/>
                </a:lnTo>
                <a:lnTo>
                  <a:pt x="666" y="796"/>
                </a:lnTo>
                <a:lnTo>
                  <a:pt x="673" y="799"/>
                </a:lnTo>
                <a:lnTo>
                  <a:pt x="680" y="799"/>
                </a:lnTo>
                <a:lnTo>
                  <a:pt x="687" y="799"/>
                </a:lnTo>
                <a:lnTo>
                  <a:pt x="692" y="799"/>
                </a:lnTo>
                <a:lnTo>
                  <a:pt x="699" y="799"/>
                </a:lnTo>
                <a:lnTo>
                  <a:pt x="706" y="799"/>
                </a:lnTo>
                <a:lnTo>
                  <a:pt x="711" y="799"/>
                </a:lnTo>
                <a:lnTo>
                  <a:pt x="718" y="799"/>
                </a:lnTo>
                <a:lnTo>
                  <a:pt x="725" y="799"/>
                </a:lnTo>
                <a:lnTo>
                  <a:pt x="725" y="796"/>
                </a:lnTo>
                <a:lnTo>
                  <a:pt x="728" y="794"/>
                </a:lnTo>
                <a:lnTo>
                  <a:pt x="728" y="792"/>
                </a:lnTo>
                <a:lnTo>
                  <a:pt x="728" y="789"/>
                </a:lnTo>
                <a:lnTo>
                  <a:pt x="732" y="789"/>
                </a:lnTo>
                <a:lnTo>
                  <a:pt x="737" y="789"/>
                </a:lnTo>
                <a:lnTo>
                  <a:pt x="739" y="789"/>
                </a:lnTo>
                <a:lnTo>
                  <a:pt x="744" y="789"/>
                </a:lnTo>
                <a:lnTo>
                  <a:pt x="749" y="789"/>
                </a:lnTo>
                <a:lnTo>
                  <a:pt x="751" y="789"/>
                </a:lnTo>
                <a:lnTo>
                  <a:pt x="756" y="789"/>
                </a:lnTo>
                <a:lnTo>
                  <a:pt x="758" y="789"/>
                </a:lnTo>
                <a:lnTo>
                  <a:pt x="761" y="789"/>
                </a:lnTo>
                <a:lnTo>
                  <a:pt x="761" y="789"/>
                </a:lnTo>
                <a:lnTo>
                  <a:pt x="761" y="792"/>
                </a:lnTo>
                <a:lnTo>
                  <a:pt x="761" y="794"/>
                </a:lnTo>
                <a:lnTo>
                  <a:pt x="763" y="796"/>
                </a:lnTo>
                <a:lnTo>
                  <a:pt x="765" y="799"/>
                </a:lnTo>
                <a:lnTo>
                  <a:pt x="768" y="801"/>
                </a:lnTo>
                <a:lnTo>
                  <a:pt x="770" y="806"/>
                </a:lnTo>
                <a:lnTo>
                  <a:pt x="772" y="810"/>
                </a:lnTo>
                <a:lnTo>
                  <a:pt x="777" y="813"/>
                </a:lnTo>
                <a:lnTo>
                  <a:pt x="777" y="813"/>
                </a:lnTo>
                <a:lnTo>
                  <a:pt x="777" y="815"/>
                </a:lnTo>
                <a:lnTo>
                  <a:pt x="780" y="817"/>
                </a:lnTo>
                <a:lnTo>
                  <a:pt x="780" y="825"/>
                </a:lnTo>
                <a:lnTo>
                  <a:pt x="780" y="827"/>
                </a:lnTo>
                <a:lnTo>
                  <a:pt x="780" y="829"/>
                </a:lnTo>
                <a:lnTo>
                  <a:pt x="780" y="834"/>
                </a:lnTo>
                <a:lnTo>
                  <a:pt x="782" y="836"/>
                </a:lnTo>
                <a:lnTo>
                  <a:pt x="782" y="836"/>
                </a:lnTo>
                <a:lnTo>
                  <a:pt x="784" y="839"/>
                </a:lnTo>
                <a:lnTo>
                  <a:pt x="784" y="841"/>
                </a:lnTo>
                <a:lnTo>
                  <a:pt x="787" y="841"/>
                </a:lnTo>
                <a:lnTo>
                  <a:pt x="789" y="841"/>
                </a:lnTo>
                <a:lnTo>
                  <a:pt x="791" y="843"/>
                </a:lnTo>
                <a:lnTo>
                  <a:pt x="796" y="846"/>
                </a:lnTo>
                <a:lnTo>
                  <a:pt x="798" y="848"/>
                </a:lnTo>
                <a:lnTo>
                  <a:pt x="798" y="848"/>
                </a:lnTo>
                <a:lnTo>
                  <a:pt x="801" y="848"/>
                </a:lnTo>
                <a:lnTo>
                  <a:pt x="803" y="846"/>
                </a:lnTo>
                <a:lnTo>
                  <a:pt x="806" y="843"/>
                </a:lnTo>
                <a:lnTo>
                  <a:pt x="806" y="843"/>
                </a:lnTo>
                <a:lnTo>
                  <a:pt x="806" y="843"/>
                </a:lnTo>
                <a:lnTo>
                  <a:pt x="806" y="841"/>
                </a:lnTo>
                <a:lnTo>
                  <a:pt x="808" y="839"/>
                </a:lnTo>
                <a:lnTo>
                  <a:pt x="810" y="834"/>
                </a:lnTo>
                <a:lnTo>
                  <a:pt x="815" y="832"/>
                </a:lnTo>
                <a:lnTo>
                  <a:pt x="817" y="832"/>
                </a:lnTo>
                <a:lnTo>
                  <a:pt x="817" y="832"/>
                </a:lnTo>
                <a:lnTo>
                  <a:pt x="820" y="829"/>
                </a:lnTo>
                <a:lnTo>
                  <a:pt x="822" y="829"/>
                </a:lnTo>
                <a:lnTo>
                  <a:pt x="822" y="832"/>
                </a:lnTo>
                <a:lnTo>
                  <a:pt x="824" y="832"/>
                </a:lnTo>
                <a:lnTo>
                  <a:pt x="829" y="832"/>
                </a:lnTo>
                <a:lnTo>
                  <a:pt x="832" y="832"/>
                </a:lnTo>
                <a:lnTo>
                  <a:pt x="834" y="832"/>
                </a:lnTo>
                <a:lnTo>
                  <a:pt x="834" y="832"/>
                </a:lnTo>
                <a:lnTo>
                  <a:pt x="834" y="832"/>
                </a:lnTo>
                <a:lnTo>
                  <a:pt x="834" y="832"/>
                </a:lnTo>
                <a:lnTo>
                  <a:pt x="836" y="832"/>
                </a:lnTo>
                <a:lnTo>
                  <a:pt x="836" y="832"/>
                </a:lnTo>
                <a:lnTo>
                  <a:pt x="836" y="834"/>
                </a:lnTo>
                <a:lnTo>
                  <a:pt x="841" y="839"/>
                </a:lnTo>
                <a:lnTo>
                  <a:pt x="841" y="839"/>
                </a:lnTo>
                <a:lnTo>
                  <a:pt x="841" y="841"/>
                </a:lnTo>
                <a:lnTo>
                  <a:pt x="841" y="841"/>
                </a:lnTo>
                <a:lnTo>
                  <a:pt x="843" y="843"/>
                </a:lnTo>
                <a:lnTo>
                  <a:pt x="846" y="846"/>
                </a:lnTo>
                <a:lnTo>
                  <a:pt x="846" y="848"/>
                </a:lnTo>
                <a:lnTo>
                  <a:pt x="846" y="853"/>
                </a:lnTo>
                <a:lnTo>
                  <a:pt x="846" y="858"/>
                </a:lnTo>
                <a:lnTo>
                  <a:pt x="848" y="860"/>
                </a:lnTo>
                <a:lnTo>
                  <a:pt x="848" y="860"/>
                </a:lnTo>
                <a:lnTo>
                  <a:pt x="848" y="860"/>
                </a:lnTo>
                <a:lnTo>
                  <a:pt x="848" y="862"/>
                </a:lnTo>
                <a:lnTo>
                  <a:pt x="848" y="865"/>
                </a:lnTo>
                <a:lnTo>
                  <a:pt x="850" y="865"/>
                </a:lnTo>
                <a:lnTo>
                  <a:pt x="850" y="869"/>
                </a:lnTo>
                <a:lnTo>
                  <a:pt x="853" y="872"/>
                </a:lnTo>
                <a:lnTo>
                  <a:pt x="853" y="874"/>
                </a:lnTo>
                <a:lnTo>
                  <a:pt x="855" y="877"/>
                </a:lnTo>
                <a:lnTo>
                  <a:pt x="857" y="879"/>
                </a:lnTo>
                <a:lnTo>
                  <a:pt x="857" y="881"/>
                </a:lnTo>
                <a:lnTo>
                  <a:pt x="857" y="881"/>
                </a:lnTo>
                <a:lnTo>
                  <a:pt x="855" y="884"/>
                </a:lnTo>
                <a:lnTo>
                  <a:pt x="855" y="884"/>
                </a:lnTo>
                <a:lnTo>
                  <a:pt x="855" y="886"/>
                </a:lnTo>
                <a:lnTo>
                  <a:pt x="855" y="886"/>
                </a:lnTo>
                <a:lnTo>
                  <a:pt x="855" y="888"/>
                </a:lnTo>
                <a:lnTo>
                  <a:pt x="855" y="888"/>
                </a:lnTo>
                <a:lnTo>
                  <a:pt x="855" y="888"/>
                </a:lnTo>
                <a:lnTo>
                  <a:pt x="855" y="891"/>
                </a:lnTo>
                <a:lnTo>
                  <a:pt x="857" y="893"/>
                </a:lnTo>
                <a:lnTo>
                  <a:pt x="857" y="895"/>
                </a:lnTo>
                <a:lnTo>
                  <a:pt x="857" y="900"/>
                </a:lnTo>
                <a:lnTo>
                  <a:pt x="857" y="900"/>
                </a:lnTo>
                <a:lnTo>
                  <a:pt x="857" y="903"/>
                </a:lnTo>
                <a:lnTo>
                  <a:pt x="860" y="903"/>
                </a:lnTo>
                <a:lnTo>
                  <a:pt x="862" y="903"/>
                </a:lnTo>
                <a:lnTo>
                  <a:pt x="865" y="905"/>
                </a:lnTo>
                <a:lnTo>
                  <a:pt x="865" y="905"/>
                </a:lnTo>
                <a:lnTo>
                  <a:pt x="867" y="907"/>
                </a:lnTo>
                <a:lnTo>
                  <a:pt x="869" y="907"/>
                </a:lnTo>
                <a:lnTo>
                  <a:pt x="869" y="907"/>
                </a:lnTo>
                <a:lnTo>
                  <a:pt x="872" y="910"/>
                </a:lnTo>
                <a:lnTo>
                  <a:pt x="874" y="910"/>
                </a:lnTo>
                <a:lnTo>
                  <a:pt x="881" y="912"/>
                </a:lnTo>
                <a:lnTo>
                  <a:pt x="883" y="912"/>
                </a:lnTo>
                <a:lnTo>
                  <a:pt x="886" y="914"/>
                </a:lnTo>
                <a:lnTo>
                  <a:pt x="886" y="914"/>
                </a:lnTo>
                <a:lnTo>
                  <a:pt x="888" y="914"/>
                </a:lnTo>
                <a:lnTo>
                  <a:pt x="888" y="914"/>
                </a:lnTo>
                <a:lnTo>
                  <a:pt x="888" y="914"/>
                </a:lnTo>
                <a:lnTo>
                  <a:pt x="888" y="912"/>
                </a:lnTo>
                <a:lnTo>
                  <a:pt x="891" y="912"/>
                </a:lnTo>
                <a:lnTo>
                  <a:pt x="893" y="912"/>
                </a:lnTo>
                <a:lnTo>
                  <a:pt x="893" y="910"/>
                </a:lnTo>
                <a:lnTo>
                  <a:pt x="891" y="910"/>
                </a:lnTo>
                <a:lnTo>
                  <a:pt x="888" y="903"/>
                </a:lnTo>
                <a:lnTo>
                  <a:pt x="888" y="903"/>
                </a:lnTo>
                <a:lnTo>
                  <a:pt x="888" y="898"/>
                </a:lnTo>
                <a:lnTo>
                  <a:pt x="888" y="895"/>
                </a:lnTo>
                <a:lnTo>
                  <a:pt x="888" y="893"/>
                </a:lnTo>
                <a:lnTo>
                  <a:pt x="888" y="891"/>
                </a:lnTo>
                <a:lnTo>
                  <a:pt x="891" y="888"/>
                </a:lnTo>
                <a:lnTo>
                  <a:pt x="891" y="888"/>
                </a:lnTo>
                <a:lnTo>
                  <a:pt x="891" y="886"/>
                </a:lnTo>
                <a:lnTo>
                  <a:pt x="891" y="886"/>
                </a:lnTo>
                <a:lnTo>
                  <a:pt x="888" y="884"/>
                </a:lnTo>
                <a:lnTo>
                  <a:pt x="888" y="881"/>
                </a:lnTo>
                <a:lnTo>
                  <a:pt x="888" y="881"/>
                </a:lnTo>
                <a:lnTo>
                  <a:pt x="891" y="884"/>
                </a:lnTo>
                <a:lnTo>
                  <a:pt x="893" y="884"/>
                </a:lnTo>
                <a:lnTo>
                  <a:pt x="893" y="884"/>
                </a:lnTo>
                <a:lnTo>
                  <a:pt x="895" y="881"/>
                </a:lnTo>
                <a:lnTo>
                  <a:pt x="898" y="877"/>
                </a:lnTo>
                <a:lnTo>
                  <a:pt x="895" y="872"/>
                </a:lnTo>
                <a:lnTo>
                  <a:pt x="895" y="872"/>
                </a:lnTo>
                <a:lnTo>
                  <a:pt x="898" y="872"/>
                </a:lnTo>
                <a:lnTo>
                  <a:pt x="900" y="872"/>
                </a:lnTo>
                <a:lnTo>
                  <a:pt x="900" y="872"/>
                </a:lnTo>
                <a:lnTo>
                  <a:pt x="902" y="869"/>
                </a:lnTo>
                <a:lnTo>
                  <a:pt x="905" y="867"/>
                </a:lnTo>
                <a:lnTo>
                  <a:pt x="902" y="867"/>
                </a:lnTo>
                <a:lnTo>
                  <a:pt x="902" y="867"/>
                </a:lnTo>
                <a:lnTo>
                  <a:pt x="902" y="867"/>
                </a:lnTo>
                <a:lnTo>
                  <a:pt x="905" y="867"/>
                </a:lnTo>
                <a:lnTo>
                  <a:pt x="905" y="867"/>
                </a:lnTo>
                <a:lnTo>
                  <a:pt x="907" y="865"/>
                </a:lnTo>
                <a:lnTo>
                  <a:pt x="907" y="865"/>
                </a:lnTo>
                <a:lnTo>
                  <a:pt x="907" y="865"/>
                </a:lnTo>
                <a:lnTo>
                  <a:pt x="907" y="867"/>
                </a:lnTo>
                <a:lnTo>
                  <a:pt x="909" y="865"/>
                </a:lnTo>
                <a:lnTo>
                  <a:pt x="909" y="865"/>
                </a:lnTo>
                <a:lnTo>
                  <a:pt x="909" y="862"/>
                </a:lnTo>
                <a:lnTo>
                  <a:pt x="912" y="860"/>
                </a:lnTo>
                <a:lnTo>
                  <a:pt x="912" y="862"/>
                </a:lnTo>
                <a:lnTo>
                  <a:pt x="914" y="862"/>
                </a:lnTo>
                <a:lnTo>
                  <a:pt x="917" y="860"/>
                </a:lnTo>
                <a:lnTo>
                  <a:pt x="917" y="860"/>
                </a:lnTo>
                <a:lnTo>
                  <a:pt x="917" y="860"/>
                </a:lnTo>
                <a:lnTo>
                  <a:pt x="917" y="860"/>
                </a:lnTo>
                <a:lnTo>
                  <a:pt x="914" y="855"/>
                </a:lnTo>
                <a:lnTo>
                  <a:pt x="917" y="855"/>
                </a:lnTo>
                <a:lnTo>
                  <a:pt x="917" y="855"/>
                </a:lnTo>
                <a:lnTo>
                  <a:pt x="917" y="855"/>
                </a:lnTo>
                <a:lnTo>
                  <a:pt x="917" y="855"/>
                </a:lnTo>
                <a:lnTo>
                  <a:pt x="917" y="858"/>
                </a:lnTo>
                <a:lnTo>
                  <a:pt x="919" y="855"/>
                </a:lnTo>
                <a:lnTo>
                  <a:pt x="919" y="855"/>
                </a:lnTo>
                <a:lnTo>
                  <a:pt x="921" y="855"/>
                </a:lnTo>
                <a:lnTo>
                  <a:pt x="924" y="855"/>
                </a:lnTo>
                <a:lnTo>
                  <a:pt x="926" y="855"/>
                </a:lnTo>
                <a:lnTo>
                  <a:pt x="924" y="858"/>
                </a:lnTo>
                <a:lnTo>
                  <a:pt x="921" y="860"/>
                </a:lnTo>
                <a:lnTo>
                  <a:pt x="921" y="860"/>
                </a:lnTo>
                <a:lnTo>
                  <a:pt x="926" y="858"/>
                </a:lnTo>
                <a:lnTo>
                  <a:pt x="928" y="855"/>
                </a:lnTo>
                <a:lnTo>
                  <a:pt x="931" y="855"/>
                </a:lnTo>
                <a:lnTo>
                  <a:pt x="933" y="853"/>
                </a:lnTo>
                <a:lnTo>
                  <a:pt x="938" y="851"/>
                </a:lnTo>
                <a:lnTo>
                  <a:pt x="940" y="848"/>
                </a:lnTo>
                <a:lnTo>
                  <a:pt x="943" y="846"/>
                </a:lnTo>
                <a:lnTo>
                  <a:pt x="945" y="846"/>
                </a:lnTo>
                <a:lnTo>
                  <a:pt x="947" y="843"/>
                </a:lnTo>
                <a:lnTo>
                  <a:pt x="950" y="841"/>
                </a:lnTo>
                <a:lnTo>
                  <a:pt x="950" y="839"/>
                </a:lnTo>
                <a:lnTo>
                  <a:pt x="950" y="836"/>
                </a:lnTo>
                <a:lnTo>
                  <a:pt x="950" y="834"/>
                </a:lnTo>
                <a:lnTo>
                  <a:pt x="950" y="834"/>
                </a:lnTo>
                <a:lnTo>
                  <a:pt x="952" y="834"/>
                </a:lnTo>
                <a:lnTo>
                  <a:pt x="952" y="834"/>
                </a:lnTo>
                <a:lnTo>
                  <a:pt x="954" y="832"/>
                </a:lnTo>
                <a:lnTo>
                  <a:pt x="954" y="832"/>
                </a:lnTo>
                <a:lnTo>
                  <a:pt x="954" y="834"/>
                </a:lnTo>
                <a:lnTo>
                  <a:pt x="952" y="836"/>
                </a:lnTo>
                <a:lnTo>
                  <a:pt x="954" y="836"/>
                </a:lnTo>
                <a:lnTo>
                  <a:pt x="957" y="836"/>
                </a:lnTo>
                <a:lnTo>
                  <a:pt x="957" y="836"/>
                </a:lnTo>
                <a:lnTo>
                  <a:pt x="952" y="839"/>
                </a:lnTo>
                <a:lnTo>
                  <a:pt x="952" y="841"/>
                </a:lnTo>
                <a:lnTo>
                  <a:pt x="957" y="839"/>
                </a:lnTo>
                <a:lnTo>
                  <a:pt x="966" y="834"/>
                </a:lnTo>
                <a:lnTo>
                  <a:pt x="971" y="834"/>
                </a:lnTo>
                <a:lnTo>
                  <a:pt x="971" y="834"/>
                </a:lnTo>
                <a:lnTo>
                  <a:pt x="969" y="832"/>
                </a:lnTo>
                <a:lnTo>
                  <a:pt x="973" y="827"/>
                </a:lnTo>
                <a:lnTo>
                  <a:pt x="973" y="827"/>
                </a:lnTo>
                <a:lnTo>
                  <a:pt x="973" y="829"/>
                </a:lnTo>
                <a:lnTo>
                  <a:pt x="973" y="829"/>
                </a:lnTo>
                <a:lnTo>
                  <a:pt x="973" y="832"/>
                </a:lnTo>
                <a:lnTo>
                  <a:pt x="971" y="832"/>
                </a:lnTo>
                <a:lnTo>
                  <a:pt x="971" y="832"/>
                </a:lnTo>
                <a:lnTo>
                  <a:pt x="971" y="832"/>
                </a:lnTo>
                <a:lnTo>
                  <a:pt x="971" y="834"/>
                </a:lnTo>
                <a:lnTo>
                  <a:pt x="973" y="832"/>
                </a:lnTo>
                <a:lnTo>
                  <a:pt x="973" y="832"/>
                </a:lnTo>
                <a:lnTo>
                  <a:pt x="980" y="832"/>
                </a:lnTo>
                <a:lnTo>
                  <a:pt x="980" y="832"/>
                </a:lnTo>
                <a:lnTo>
                  <a:pt x="983" y="832"/>
                </a:lnTo>
                <a:lnTo>
                  <a:pt x="987" y="834"/>
                </a:lnTo>
                <a:lnTo>
                  <a:pt x="990" y="834"/>
                </a:lnTo>
                <a:lnTo>
                  <a:pt x="992" y="836"/>
                </a:lnTo>
                <a:lnTo>
                  <a:pt x="999" y="836"/>
                </a:lnTo>
                <a:lnTo>
                  <a:pt x="1002" y="836"/>
                </a:lnTo>
                <a:lnTo>
                  <a:pt x="1002" y="836"/>
                </a:lnTo>
                <a:lnTo>
                  <a:pt x="1002" y="834"/>
                </a:lnTo>
                <a:lnTo>
                  <a:pt x="1002" y="834"/>
                </a:lnTo>
                <a:lnTo>
                  <a:pt x="1002" y="832"/>
                </a:lnTo>
                <a:lnTo>
                  <a:pt x="1004" y="832"/>
                </a:lnTo>
                <a:lnTo>
                  <a:pt x="1006" y="832"/>
                </a:lnTo>
                <a:lnTo>
                  <a:pt x="1006" y="832"/>
                </a:lnTo>
                <a:lnTo>
                  <a:pt x="1011" y="832"/>
                </a:lnTo>
                <a:lnTo>
                  <a:pt x="1011" y="836"/>
                </a:lnTo>
                <a:lnTo>
                  <a:pt x="1011" y="836"/>
                </a:lnTo>
                <a:lnTo>
                  <a:pt x="1016" y="839"/>
                </a:lnTo>
                <a:lnTo>
                  <a:pt x="1016" y="836"/>
                </a:lnTo>
                <a:lnTo>
                  <a:pt x="1016" y="836"/>
                </a:lnTo>
                <a:lnTo>
                  <a:pt x="1016" y="839"/>
                </a:lnTo>
                <a:lnTo>
                  <a:pt x="1016" y="839"/>
                </a:lnTo>
                <a:lnTo>
                  <a:pt x="1016" y="841"/>
                </a:lnTo>
                <a:lnTo>
                  <a:pt x="1016" y="841"/>
                </a:lnTo>
                <a:lnTo>
                  <a:pt x="1016" y="841"/>
                </a:lnTo>
                <a:lnTo>
                  <a:pt x="1013" y="841"/>
                </a:lnTo>
                <a:lnTo>
                  <a:pt x="1013" y="843"/>
                </a:lnTo>
                <a:lnTo>
                  <a:pt x="1018" y="843"/>
                </a:lnTo>
                <a:lnTo>
                  <a:pt x="1023" y="846"/>
                </a:lnTo>
                <a:lnTo>
                  <a:pt x="1025" y="846"/>
                </a:lnTo>
                <a:lnTo>
                  <a:pt x="1028" y="843"/>
                </a:lnTo>
                <a:lnTo>
                  <a:pt x="1028" y="841"/>
                </a:lnTo>
                <a:lnTo>
                  <a:pt x="1030" y="841"/>
                </a:lnTo>
                <a:lnTo>
                  <a:pt x="1032" y="843"/>
                </a:lnTo>
                <a:lnTo>
                  <a:pt x="1032" y="846"/>
                </a:lnTo>
                <a:lnTo>
                  <a:pt x="1032" y="846"/>
                </a:lnTo>
                <a:lnTo>
                  <a:pt x="1035" y="846"/>
                </a:lnTo>
                <a:lnTo>
                  <a:pt x="1035" y="843"/>
                </a:lnTo>
                <a:lnTo>
                  <a:pt x="1035" y="843"/>
                </a:lnTo>
                <a:lnTo>
                  <a:pt x="1037" y="841"/>
                </a:lnTo>
                <a:lnTo>
                  <a:pt x="1037" y="841"/>
                </a:lnTo>
                <a:lnTo>
                  <a:pt x="1037" y="839"/>
                </a:lnTo>
                <a:lnTo>
                  <a:pt x="1037" y="839"/>
                </a:lnTo>
                <a:lnTo>
                  <a:pt x="1035" y="839"/>
                </a:lnTo>
                <a:lnTo>
                  <a:pt x="1035" y="839"/>
                </a:lnTo>
                <a:lnTo>
                  <a:pt x="1035" y="836"/>
                </a:lnTo>
                <a:lnTo>
                  <a:pt x="1039" y="839"/>
                </a:lnTo>
                <a:lnTo>
                  <a:pt x="1042" y="839"/>
                </a:lnTo>
                <a:lnTo>
                  <a:pt x="1042" y="841"/>
                </a:lnTo>
                <a:lnTo>
                  <a:pt x="1042" y="841"/>
                </a:lnTo>
                <a:lnTo>
                  <a:pt x="1042" y="841"/>
                </a:lnTo>
                <a:lnTo>
                  <a:pt x="1044" y="841"/>
                </a:lnTo>
                <a:lnTo>
                  <a:pt x="1044" y="841"/>
                </a:lnTo>
                <a:lnTo>
                  <a:pt x="1044" y="843"/>
                </a:lnTo>
                <a:lnTo>
                  <a:pt x="1046" y="843"/>
                </a:lnTo>
                <a:lnTo>
                  <a:pt x="1046" y="843"/>
                </a:lnTo>
                <a:lnTo>
                  <a:pt x="1046" y="846"/>
                </a:lnTo>
                <a:lnTo>
                  <a:pt x="1049" y="846"/>
                </a:lnTo>
                <a:lnTo>
                  <a:pt x="1046" y="848"/>
                </a:lnTo>
                <a:lnTo>
                  <a:pt x="1049" y="848"/>
                </a:lnTo>
                <a:lnTo>
                  <a:pt x="1049" y="846"/>
                </a:lnTo>
                <a:lnTo>
                  <a:pt x="1051" y="848"/>
                </a:lnTo>
                <a:lnTo>
                  <a:pt x="1051" y="848"/>
                </a:lnTo>
                <a:lnTo>
                  <a:pt x="1051" y="848"/>
                </a:lnTo>
                <a:lnTo>
                  <a:pt x="1051" y="846"/>
                </a:lnTo>
                <a:lnTo>
                  <a:pt x="1054" y="846"/>
                </a:lnTo>
                <a:lnTo>
                  <a:pt x="1054" y="843"/>
                </a:lnTo>
                <a:lnTo>
                  <a:pt x="1054" y="843"/>
                </a:lnTo>
                <a:lnTo>
                  <a:pt x="1054" y="843"/>
                </a:lnTo>
                <a:lnTo>
                  <a:pt x="1051" y="841"/>
                </a:lnTo>
                <a:lnTo>
                  <a:pt x="1051" y="841"/>
                </a:lnTo>
                <a:lnTo>
                  <a:pt x="1046" y="839"/>
                </a:lnTo>
                <a:lnTo>
                  <a:pt x="1046" y="839"/>
                </a:lnTo>
                <a:lnTo>
                  <a:pt x="1044" y="836"/>
                </a:lnTo>
                <a:lnTo>
                  <a:pt x="1044" y="836"/>
                </a:lnTo>
                <a:lnTo>
                  <a:pt x="1044" y="834"/>
                </a:lnTo>
                <a:lnTo>
                  <a:pt x="1044" y="834"/>
                </a:lnTo>
                <a:lnTo>
                  <a:pt x="1046" y="834"/>
                </a:lnTo>
                <a:lnTo>
                  <a:pt x="1046" y="834"/>
                </a:lnTo>
                <a:lnTo>
                  <a:pt x="1046" y="834"/>
                </a:lnTo>
                <a:lnTo>
                  <a:pt x="1046" y="834"/>
                </a:lnTo>
                <a:lnTo>
                  <a:pt x="1049" y="832"/>
                </a:lnTo>
                <a:lnTo>
                  <a:pt x="1049" y="832"/>
                </a:lnTo>
                <a:lnTo>
                  <a:pt x="1051" y="832"/>
                </a:lnTo>
                <a:lnTo>
                  <a:pt x="1051" y="832"/>
                </a:lnTo>
                <a:lnTo>
                  <a:pt x="1051" y="829"/>
                </a:lnTo>
                <a:lnTo>
                  <a:pt x="1051" y="827"/>
                </a:lnTo>
                <a:lnTo>
                  <a:pt x="1051" y="827"/>
                </a:lnTo>
                <a:lnTo>
                  <a:pt x="1051" y="827"/>
                </a:lnTo>
                <a:lnTo>
                  <a:pt x="1051" y="827"/>
                </a:lnTo>
                <a:lnTo>
                  <a:pt x="1049" y="827"/>
                </a:lnTo>
                <a:lnTo>
                  <a:pt x="1049" y="829"/>
                </a:lnTo>
                <a:lnTo>
                  <a:pt x="1046" y="829"/>
                </a:lnTo>
                <a:lnTo>
                  <a:pt x="1046" y="829"/>
                </a:lnTo>
                <a:lnTo>
                  <a:pt x="1044" y="827"/>
                </a:lnTo>
                <a:lnTo>
                  <a:pt x="1046" y="827"/>
                </a:lnTo>
                <a:lnTo>
                  <a:pt x="1046" y="825"/>
                </a:lnTo>
                <a:lnTo>
                  <a:pt x="1049" y="825"/>
                </a:lnTo>
                <a:lnTo>
                  <a:pt x="1049" y="825"/>
                </a:lnTo>
                <a:lnTo>
                  <a:pt x="1046" y="825"/>
                </a:lnTo>
                <a:lnTo>
                  <a:pt x="1046" y="825"/>
                </a:lnTo>
                <a:lnTo>
                  <a:pt x="1046" y="825"/>
                </a:lnTo>
                <a:lnTo>
                  <a:pt x="1044" y="825"/>
                </a:lnTo>
                <a:lnTo>
                  <a:pt x="1042" y="827"/>
                </a:lnTo>
                <a:lnTo>
                  <a:pt x="1039" y="827"/>
                </a:lnTo>
                <a:lnTo>
                  <a:pt x="1037" y="827"/>
                </a:lnTo>
                <a:lnTo>
                  <a:pt x="1035" y="825"/>
                </a:lnTo>
                <a:lnTo>
                  <a:pt x="1037" y="822"/>
                </a:lnTo>
                <a:lnTo>
                  <a:pt x="1039" y="820"/>
                </a:lnTo>
                <a:lnTo>
                  <a:pt x="1042" y="820"/>
                </a:lnTo>
                <a:lnTo>
                  <a:pt x="1042" y="820"/>
                </a:lnTo>
                <a:lnTo>
                  <a:pt x="1044" y="822"/>
                </a:lnTo>
                <a:lnTo>
                  <a:pt x="1049" y="825"/>
                </a:lnTo>
                <a:lnTo>
                  <a:pt x="1054" y="822"/>
                </a:lnTo>
                <a:lnTo>
                  <a:pt x="1056" y="820"/>
                </a:lnTo>
                <a:lnTo>
                  <a:pt x="1056" y="820"/>
                </a:lnTo>
                <a:lnTo>
                  <a:pt x="1056" y="820"/>
                </a:lnTo>
                <a:lnTo>
                  <a:pt x="1061" y="820"/>
                </a:lnTo>
                <a:lnTo>
                  <a:pt x="1063" y="817"/>
                </a:lnTo>
                <a:lnTo>
                  <a:pt x="1063" y="817"/>
                </a:lnTo>
                <a:lnTo>
                  <a:pt x="1065" y="820"/>
                </a:lnTo>
                <a:lnTo>
                  <a:pt x="1068" y="820"/>
                </a:lnTo>
                <a:lnTo>
                  <a:pt x="1072" y="820"/>
                </a:lnTo>
                <a:lnTo>
                  <a:pt x="1075" y="820"/>
                </a:lnTo>
                <a:lnTo>
                  <a:pt x="1077" y="820"/>
                </a:lnTo>
                <a:lnTo>
                  <a:pt x="1077" y="817"/>
                </a:lnTo>
                <a:lnTo>
                  <a:pt x="1080" y="815"/>
                </a:lnTo>
                <a:lnTo>
                  <a:pt x="1080" y="813"/>
                </a:lnTo>
                <a:lnTo>
                  <a:pt x="1082" y="813"/>
                </a:lnTo>
                <a:lnTo>
                  <a:pt x="1082" y="815"/>
                </a:lnTo>
                <a:lnTo>
                  <a:pt x="1082" y="815"/>
                </a:lnTo>
                <a:lnTo>
                  <a:pt x="1082" y="817"/>
                </a:lnTo>
                <a:lnTo>
                  <a:pt x="1082" y="817"/>
                </a:lnTo>
                <a:lnTo>
                  <a:pt x="1082" y="820"/>
                </a:lnTo>
                <a:lnTo>
                  <a:pt x="1082" y="820"/>
                </a:lnTo>
                <a:lnTo>
                  <a:pt x="1082" y="822"/>
                </a:lnTo>
                <a:lnTo>
                  <a:pt x="1080" y="822"/>
                </a:lnTo>
                <a:lnTo>
                  <a:pt x="1080" y="822"/>
                </a:lnTo>
                <a:lnTo>
                  <a:pt x="1077" y="822"/>
                </a:lnTo>
                <a:lnTo>
                  <a:pt x="1084" y="822"/>
                </a:lnTo>
                <a:lnTo>
                  <a:pt x="1089" y="820"/>
                </a:lnTo>
                <a:lnTo>
                  <a:pt x="1089" y="820"/>
                </a:lnTo>
                <a:lnTo>
                  <a:pt x="1089" y="820"/>
                </a:lnTo>
                <a:lnTo>
                  <a:pt x="1087" y="820"/>
                </a:lnTo>
                <a:lnTo>
                  <a:pt x="1089" y="822"/>
                </a:lnTo>
                <a:lnTo>
                  <a:pt x="1091" y="820"/>
                </a:lnTo>
                <a:lnTo>
                  <a:pt x="1094" y="820"/>
                </a:lnTo>
                <a:lnTo>
                  <a:pt x="1094" y="817"/>
                </a:lnTo>
                <a:lnTo>
                  <a:pt x="1096" y="815"/>
                </a:lnTo>
                <a:lnTo>
                  <a:pt x="1096" y="815"/>
                </a:lnTo>
                <a:lnTo>
                  <a:pt x="1096" y="817"/>
                </a:lnTo>
                <a:lnTo>
                  <a:pt x="1098" y="815"/>
                </a:lnTo>
                <a:lnTo>
                  <a:pt x="1098" y="815"/>
                </a:lnTo>
                <a:lnTo>
                  <a:pt x="1098" y="817"/>
                </a:lnTo>
                <a:lnTo>
                  <a:pt x="1098" y="817"/>
                </a:lnTo>
                <a:lnTo>
                  <a:pt x="1096" y="820"/>
                </a:lnTo>
                <a:lnTo>
                  <a:pt x="1094" y="820"/>
                </a:lnTo>
                <a:lnTo>
                  <a:pt x="1094" y="820"/>
                </a:lnTo>
                <a:lnTo>
                  <a:pt x="1098" y="820"/>
                </a:lnTo>
                <a:lnTo>
                  <a:pt x="1103" y="820"/>
                </a:lnTo>
                <a:lnTo>
                  <a:pt x="1106" y="817"/>
                </a:lnTo>
                <a:lnTo>
                  <a:pt x="1106" y="817"/>
                </a:lnTo>
                <a:lnTo>
                  <a:pt x="1108" y="817"/>
                </a:lnTo>
                <a:lnTo>
                  <a:pt x="1108" y="817"/>
                </a:lnTo>
                <a:lnTo>
                  <a:pt x="1110" y="817"/>
                </a:lnTo>
                <a:lnTo>
                  <a:pt x="1113" y="817"/>
                </a:lnTo>
                <a:lnTo>
                  <a:pt x="1113" y="817"/>
                </a:lnTo>
                <a:lnTo>
                  <a:pt x="1113" y="820"/>
                </a:lnTo>
                <a:lnTo>
                  <a:pt x="1110" y="817"/>
                </a:lnTo>
                <a:lnTo>
                  <a:pt x="1108" y="820"/>
                </a:lnTo>
                <a:lnTo>
                  <a:pt x="1113" y="820"/>
                </a:lnTo>
                <a:lnTo>
                  <a:pt x="1117" y="822"/>
                </a:lnTo>
                <a:lnTo>
                  <a:pt x="1117" y="825"/>
                </a:lnTo>
                <a:lnTo>
                  <a:pt x="1117" y="825"/>
                </a:lnTo>
                <a:lnTo>
                  <a:pt x="1120" y="822"/>
                </a:lnTo>
                <a:lnTo>
                  <a:pt x="1120" y="822"/>
                </a:lnTo>
                <a:lnTo>
                  <a:pt x="1120" y="822"/>
                </a:lnTo>
                <a:lnTo>
                  <a:pt x="1122" y="822"/>
                </a:lnTo>
                <a:lnTo>
                  <a:pt x="1120" y="822"/>
                </a:lnTo>
                <a:lnTo>
                  <a:pt x="1120" y="822"/>
                </a:lnTo>
                <a:lnTo>
                  <a:pt x="1120" y="825"/>
                </a:lnTo>
                <a:lnTo>
                  <a:pt x="1120" y="825"/>
                </a:lnTo>
                <a:lnTo>
                  <a:pt x="1120" y="825"/>
                </a:lnTo>
                <a:lnTo>
                  <a:pt x="1122" y="827"/>
                </a:lnTo>
                <a:lnTo>
                  <a:pt x="1124" y="829"/>
                </a:lnTo>
                <a:lnTo>
                  <a:pt x="1124" y="832"/>
                </a:lnTo>
                <a:lnTo>
                  <a:pt x="1124" y="832"/>
                </a:lnTo>
                <a:lnTo>
                  <a:pt x="1124" y="832"/>
                </a:lnTo>
                <a:lnTo>
                  <a:pt x="1122" y="832"/>
                </a:lnTo>
                <a:lnTo>
                  <a:pt x="1122" y="832"/>
                </a:lnTo>
                <a:lnTo>
                  <a:pt x="1122" y="832"/>
                </a:lnTo>
                <a:lnTo>
                  <a:pt x="1122" y="834"/>
                </a:lnTo>
                <a:lnTo>
                  <a:pt x="1124" y="834"/>
                </a:lnTo>
                <a:lnTo>
                  <a:pt x="1127" y="834"/>
                </a:lnTo>
                <a:lnTo>
                  <a:pt x="1129" y="834"/>
                </a:lnTo>
                <a:lnTo>
                  <a:pt x="1129" y="832"/>
                </a:lnTo>
                <a:lnTo>
                  <a:pt x="1131" y="832"/>
                </a:lnTo>
                <a:lnTo>
                  <a:pt x="1134" y="832"/>
                </a:lnTo>
                <a:lnTo>
                  <a:pt x="1139" y="829"/>
                </a:lnTo>
                <a:lnTo>
                  <a:pt x="1141" y="829"/>
                </a:lnTo>
                <a:lnTo>
                  <a:pt x="1141" y="829"/>
                </a:lnTo>
                <a:lnTo>
                  <a:pt x="1141" y="829"/>
                </a:lnTo>
                <a:lnTo>
                  <a:pt x="1141" y="827"/>
                </a:lnTo>
                <a:lnTo>
                  <a:pt x="1143" y="827"/>
                </a:lnTo>
                <a:lnTo>
                  <a:pt x="1143" y="827"/>
                </a:lnTo>
                <a:lnTo>
                  <a:pt x="1148" y="825"/>
                </a:lnTo>
                <a:lnTo>
                  <a:pt x="1153" y="829"/>
                </a:lnTo>
                <a:lnTo>
                  <a:pt x="1157" y="839"/>
                </a:lnTo>
                <a:lnTo>
                  <a:pt x="1165" y="848"/>
                </a:lnTo>
                <a:lnTo>
                  <a:pt x="1167" y="851"/>
                </a:lnTo>
                <a:lnTo>
                  <a:pt x="1167" y="853"/>
                </a:lnTo>
                <a:lnTo>
                  <a:pt x="1167" y="853"/>
                </a:lnTo>
                <a:lnTo>
                  <a:pt x="1165" y="860"/>
                </a:lnTo>
                <a:lnTo>
                  <a:pt x="1162" y="865"/>
                </a:lnTo>
                <a:lnTo>
                  <a:pt x="1157" y="872"/>
                </a:lnTo>
                <a:lnTo>
                  <a:pt x="1160" y="874"/>
                </a:lnTo>
                <a:lnTo>
                  <a:pt x="1160" y="874"/>
                </a:lnTo>
                <a:lnTo>
                  <a:pt x="1160" y="877"/>
                </a:lnTo>
                <a:lnTo>
                  <a:pt x="1160" y="874"/>
                </a:lnTo>
                <a:lnTo>
                  <a:pt x="1162" y="877"/>
                </a:lnTo>
                <a:lnTo>
                  <a:pt x="1162" y="874"/>
                </a:lnTo>
                <a:lnTo>
                  <a:pt x="1162" y="874"/>
                </a:lnTo>
                <a:lnTo>
                  <a:pt x="1162" y="872"/>
                </a:lnTo>
                <a:lnTo>
                  <a:pt x="1162" y="872"/>
                </a:lnTo>
                <a:lnTo>
                  <a:pt x="1162" y="869"/>
                </a:lnTo>
                <a:lnTo>
                  <a:pt x="1162" y="869"/>
                </a:lnTo>
                <a:lnTo>
                  <a:pt x="1165" y="869"/>
                </a:lnTo>
                <a:lnTo>
                  <a:pt x="1165" y="872"/>
                </a:lnTo>
                <a:lnTo>
                  <a:pt x="1165" y="872"/>
                </a:lnTo>
                <a:lnTo>
                  <a:pt x="1167" y="872"/>
                </a:lnTo>
                <a:lnTo>
                  <a:pt x="1167" y="872"/>
                </a:lnTo>
                <a:lnTo>
                  <a:pt x="1167" y="872"/>
                </a:lnTo>
                <a:lnTo>
                  <a:pt x="1165" y="874"/>
                </a:lnTo>
                <a:lnTo>
                  <a:pt x="1165" y="877"/>
                </a:lnTo>
                <a:lnTo>
                  <a:pt x="1160" y="879"/>
                </a:lnTo>
                <a:lnTo>
                  <a:pt x="1160" y="879"/>
                </a:lnTo>
                <a:lnTo>
                  <a:pt x="1160" y="879"/>
                </a:lnTo>
                <a:lnTo>
                  <a:pt x="1160" y="881"/>
                </a:lnTo>
                <a:lnTo>
                  <a:pt x="1160" y="881"/>
                </a:lnTo>
                <a:lnTo>
                  <a:pt x="1162" y="888"/>
                </a:lnTo>
                <a:lnTo>
                  <a:pt x="1162" y="893"/>
                </a:lnTo>
                <a:lnTo>
                  <a:pt x="1165" y="893"/>
                </a:lnTo>
                <a:lnTo>
                  <a:pt x="1165" y="893"/>
                </a:lnTo>
                <a:lnTo>
                  <a:pt x="1167" y="893"/>
                </a:lnTo>
                <a:lnTo>
                  <a:pt x="1167" y="893"/>
                </a:lnTo>
                <a:lnTo>
                  <a:pt x="1167" y="893"/>
                </a:lnTo>
                <a:lnTo>
                  <a:pt x="1167" y="891"/>
                </a:lnTo>
                <a:lnTo>
                  <a:pt x="1169" y="891"/>
                </a:lnTo>
                <a:lnTo>
                  <a:pt x="1169" y="893"/>
                </a:lnTo>
                <a:lnTo>
                  <a:pt x="1167" y="898"/>
                </a:lnTo>
                <a:lnTo>
                  <a:pt x="1167" y="900"/>
                </a:lnTo>
                <a:lnTo>
                  <a:pt x="1167" y="900"/>
                </a:lnTo>
                <a:lnTo>
                  <a:pt x="1169" y="900"/>
                </a:lnTo>
                <a:lnTo>
                  <a:pt x="1169" y="898"/>
                </a:lnTo>
                <a:lnTo>
                  <a:pt x="1172" y="898"/>
                </a:lnTo>
                <a:lnTo>
                  <a:pt x="1172" y="898"/>
                </a:lnTo>
                <a:lnTo>
                  <a:pt x="1169" y="900"/>
                </a:lnTo>
                <a:lnTo>
                  <a:pt x="1169" y="903"/>
                </a:lnTo>
                <a:lnTo>
                  <a:pt x="1169" y="903"/>
                </a:lnTo>
                <a:lnTo>
                  <a:pt x="1169" y="903"/>
                </a:lnTo>
                <a:lnTo>
                  <a:pt x="1169" y="910"/>
                </a:lnTo>
                <a:lnTo>
                  <a:pt x="1172" y="912"/>
                </a:lnTo>
                <a:lnTo>
                  <a:pt x="1174" y="914"/>
                </a:lnTo>
                <a:lnTo>
                  <a:pt x="1176" y="914"/>
                </a:lnTo>
                <a:lnTo>
                  <a:pt x="1176" y="917"/>
                </a:lnTo>
                <a:lnTo>
                  <a:pt x="1179" y="921"/>
                </a:lnTo>
                <a:lnTo>
                  <a:pt x="1179" y="926"/>
                </a:lnTo>
                <a:lnTo>
                  <a:pt x="1181" y="926"/>
                </a:lnTo>
                <a:lnTo>
                  <a:pt x="1181" y="926"/>
                </a:lnTo>
                <a:lnTo>
                  <a:pt x="1181" y="926"/>
                </a:lnTo>
                <a:lnTo>
                  <a:pt x="1181" y="929"/>
                </a:lnTo>
                <a:lnTo>
                  <a:pt x="1179" y="926"/>
                </a:lnTo>
                <a:lnTo>
                  <a:pt x="1179" y="926"/>
                </a:lnTo>
                <a:lnTo>
                  <a:pt x="1179" y="926"/>
                </a:lnTo>
                <a:lnTo>
                  <a:pt x="1179" y="929"/>
                </a:lnTo>
                <a:lnTo>
                  <a:pt x="1179" y="931"/>
                </a:lnTo>
                <a:lnTo>
                  <a:pt x="1181" y="931"/>
                </a:lnTo>
                <a:lnTo>
                  <a:pt x="1183" y="929"/>
                </a:lnTo>
                <a:lnTo>
                  <a:pt x="1186" y="929"/>
                </a:lnTo>
                <a:lnTo>
                  <a:pt x="1188" y="929"/>
                </a:lnTo>
                <a:lnTo>
                  <a:pt x="1191" y="929"/>
                </a:lnTo>
                <a:lnTo>
                  <a:pt x="1193" y="926"/>
                </a:lnTo>
                <a:lnTo>
                  <a:pt x="1193" y="924"/>
                </a:lnTo>
                <a:lnTo>
                  <a:pt x="1195" y="919"/>
                </a:lnTo>
                <a:lnTo>
                  <a:pt x="1198" y="917"/>
                </a:lnTo>
                <a:lnTo>
                  <a:pt x="1198" y="914"/>
                </a:lnTo>
                <a:lnTo>
                  <a:pt x="1200" y="914"/>
                </a:lnTo>
                <a:lnTo>
                  <a:pt x="1200" y="914"/>
                </a:lnTo>
                <a:lnTo>
                  <a:pt x="1200" y="914"/>
                </a:lnTo>
                <a:lnTo>
                  <a:pt x="1200" y="910"/>
                </a:lnTo>
                <a:lnTo>
                  <a:pt x="1202" y="900"/>
                </a:lnTo>
                <a:lnTo>
                  <a:pt x="1205" y="895"/>
                </a:lnTo>
                <a:lnTo>
                  <a:pt x="1205" y="891"/>
                </a:lnTo>
                <a:lnTo>
                  <a:pt x="1205" y="888"/>
                </a:lnTo>
                <a:lnTo>
                  <a:pt x="1202" y="886"/>
                </a:lnTo>
                <a:lnTo>
                  <a:pt x="1200" y="865"/>
                </a:lnTo>
                <a:lnTo>
                  <a:pt x="1200" y="865"/>
                </a:lnTo>
                <a:lnTo>
                  <a:pt x="1198" y="862"/>
                </a:lnTo>
                <a:lnTo>
                  <a:pt x="1200" y="858"/>
                </a:lnTo>
                <a:lnTo>
                  <a:pt x="1198" y="855"/>
                </a:lnTo>
                <a:lnTo>
                  <a:pt x="1200" y="853"/>
                </a:lnTo>
                <a:lnTo>
                  <a:pt x="1200" y="853"/>
                </a:lnTo>
                <a:lnTo>
                  <a:pt x="1200" y="853"/>
                </a:lnTo>
                <a:lnTo>
                  <a:pt x="1200" y="855"/>
                </a:lnTo>
                <a:lnTo>
                  <a:pt x="1200" y="855"/>
                </a:lnTo>
                <a:lnTo>
                  <a:pt x="1200" y="858"/>
                </a:lnTo>
                <a:lnTo>
                  <a:pt x="1200" y="858"/>
                </a:lnTo>
                <a:lnTo>
                  <a:pt x="1200" y="858"/>
                </a:lnTo>
                <a:lnTo>
                  <a:pt x="1200" y="860"/>
                </a:lnTo>
                <a:lnTo>
                  <a:pt x="1200" y="862"/>
                </a:lnTo>
                <a:lnTo>
                  <a:pt x="1200" y="862"/>
                </a:lnTo>
                <a:lnTo>
                  <a:pt x="1200" y="860"/>
                </a:lnTo>
                <a:lnTo>
                  <a:pt x="1202" y="858"/>
                </a:lnTo>
                <a:lnTo>
                  <a:pt x="1202" y="858"/>
                </a:lnTo>
                <a:lnTo>
                  <a:pt x="1200" y="862"/>
                </a:lnTo>
                <a:lnTo>
                  <a:pt x="1200" y="865"/>
                </a:lnTo>
                <a:lnTo>
                  <a:pt x="1200" y="872"/>
                </a:lnTo>
                <a:lnTo>
                  <a:pt x="1202" y="872"/>
                </a:lnTo>
                <a:lnTo>
                  <a:pt x="1200" y="867"/>
                </a:lnTo>
                <a:lnTo>
                  <a:pt x="1200" y="865"/>
                </a:lnTo>
                <a:lnTo>
                  <a:pt x="1200" y="865"/>
                </a:lnTo>
                <a:lnTo>
                  <a:pt x="1202" y="862"/>
                </a:lnTo>
                <a:lnTo>
                  <a:pt x="1202" y="860"/>
                </a:lnTo>
                <a:lnTo>
                  <a:pt x="1202" y="860"/>
                </a:lnTo>
                <a:lnTo>
                  <a:pt x="1202" y="858"/>
                </a:lnTo>
                <a:lnTo>
                  <a:pt x="1200" y="848"/>
                </a:lnTo>
                <a:lnTo>
                  <a:pt x="1198" y="839"/>
                </a:lnTo>
                <a:lnTo>
                  <a:pt x="1198" y="832"/>
                </a:lnTo>
                <a:lnTo>
                  <a:pt x="1198" y="825"/>
                </a:lnTo>
                <a:lnTo>
                  <a:pt x="1198" y="822"/>
                </a:lnTo>
                <a:lnTo>
                  <a:pt x="1198" y="813"/>
                </a:lnTo>
                <a:lnTo>
                  <a:pt x="1198" y="813"/>
                </a:lnTo>
                <a:lnTo>
                  <a:pt x="1198" y="810"/>
                </a:lnTo>
                <a:lnTo>
                  <a:pt x="1198" y="808"/>
                </a:lnTo>
                <a:lnTo>
                  <a:pt x="1198" y="808"/>
                </a:lnTo>
                <a:lnTo>
                  <a:pt x="1200" y="806"/>
                </a:lnTo>
                <a:lnTo>
                  <a:pt x="1200" y="806"/>
                </a:lnTo>
                <a:lnTo>
                  <a:pt x="1200" y="803"/>
                </a:lnTo>
                <a:lnTo>
                  <a:pt x="1200" y="803"/>
                </a:lnTo>
                <a:lnTo>
                  <a:pt x="1202" y="803"/>
                </a:lnTo>
                <a:lnTo>
                  <a:pt x="1202" y="803"/>
                </a:lnTo>
                <a:lnTo>
                  <a:pt x="1205" y="801"/>
                </a:lnTo>
                <a:lnTo>
                  <a:pt x="1205" y="799"/>
                </a:lnTo>
                <a:lnTo>
                  <a:pt x="1202" y="799"/>
                </a:lnTo>
                <a:lnTo>
                  <a:pt x="1202" y="799"/>
                </a:lnTo>
                <a:lnTo>
                  <a:pt x="1205" y="799"/>
                </a:lnTo>
                <a:lnTo>
                  <a:pt x="1205" y="796"/>
                </a:lnTo>
                <a:lnTo>
                  <a:pt x="1207" y="796"/>
                </a:lnTo>
                <a:lnTo>
                  <a:pt x="1207" y="796"/>
                </a:lnTo>
                <a:lnTo>
                  <a:pt x="1207" y="794"/>
                </a:lnTo>
                <a:lnTo>
                  <a:pt x="1207" y="796"/>
                </a:lnTo>
                <a:lnTo>
                  <a:pt x="1207" y="794"/>
                </a:lnTo>
                <a:lnTo>
                  <a:pt x="1207" y="794"/>
                </a:lnTo>
                <a:lnTo>
                  <a:pt x="1207" y="794"/>
                </a:lnTo>
                <a:lnTo>
                  <a:pt x="1209" y="794"/>
                </a:lnTo>
                <a:lnTo>
                  <a:pt x="1207" y="792"/>
                </a:lnTo>
                <a:lnTo>
                  <a:pt x="1207" y="792"/>
                </a:lnTo>
                <a:lnTo>
                  <a:pt x="1209" y="792"/>
                </a:lnTo>
                <a:lnTo>
                  <a:pt x="1209" y="792"/>
                </a:lnTo>
                <a:lnTo>
                  <a:pt x="1212" y="789"/>
                </a:lnTo>
                <a:lnTo>
                  <a:pt x="1212" y="789"/>
                </a:lnTo>
                <a:lnTo>
                  <a:pt x="1212" y="789"/>
                </a:lnTo>
                <a:lnTo>
                  <a:pt x="1209" y="787"/>
                </a:lnTo>
                <a:lnTo>
                  <a:pt x="1212" y="787"/>
                </a:lnTo>
                <a:lnTo>
                  <a:pt x="1212" y="787"/>
                </a:lnTo>
                <a:lnTo>
                  <a:pt x="1214" y="787"/>
                </a:lnTo>
                <a:lnTo>
                  <a:pt x="1217" y="784"/>
                </a:lnTo>
                <a:lnTo>
                  <a:pt x="1217" y="784"/>
                </a:lnTo>
                <a:lnTo>
                  <a:pt x="1217" y="782"/>
                </a:lnTo>
                <a:lnTo>
                  <a:pt x="1219" y="782"/>
                </a:lnTo>
                <a:lnTo>
                  <a:pt x="1219" y="782"/>
                </a:lnTo>
                <a:lnTo>
                  <a:pt x="1219" y="780"/>
                </a:lnTo>
                <a:lnTo>
                  <a:pt x="1219" y="780"/>
                </a:lnTo>
                <a:lnTo>
                  <a:pt x="1219" y="780"/>
                </a:lnTo>
                <a:lnTo>
                  <a:pt x="1219" y="780"/>
                </a:lnTo>
                <a:lnTo>
                  <a:pt x="1219" y="777"/>
                </a:lnTo>
                <a:lnTo>
                  <a:pt x="1219" y="775"/>
                </a:lnTo>
                <a:lnTo>
                  <a:pt x="1221" y="777"/>
                </a:lnTo>
                <a:lnTo>
                  <a:pt x="1221" y="777"/>
                </a:lnTo>
                <a:lnTo>
                  <a:pt x="1221" y="777"/>
                </a:lnTo>
                <a:lnTo>
                  <a:pt x="1221" y="777"/>
                </a:lnTo>
                <a:lnTo>
                  <a:pt x="1221" y="777"/>
                </a:lnTo>
                <a:lnTo>
                  <a:pt x="1221" y="780"/>
                </a:lnTo>
                <a:lnTo>
                  <a:pt x="1224" y="780"/>
                </a:lnTo>
                <a:lnTo>
                  <a:pt x="1224" y="780"/>
                </a:lnTo>
                <a:lnTo>
                  <a:pt x="1224" y="777"/>
                </a:lnTo>
                <a:lnTo>
                  <a:pt x="1226" y="777"/>
                </a:lnTo>
                <a:lnTo>
                  <a:pt x="1224" y="775"/>
                </a:lnTo>
                <a:lnTo>
                  <a:pt x="1224" y="775"/>
                </a:lnTo>
                <a:lnTo>
                  <a:pt x="1224" y="775"/>
                </a:lnTo>
                <a:lnTo>
                  <a:pt x="1226" y="775"/>
                </a:lnTo>
                <a:lnTo>
                  <a:pt x="1228" y="775"/>
                </a:lnTo>
                <a:lnTo>
                  <a:pt x="1228" y="775"/>
                </a:lnTo>
                <a:lnTo>
                  <a:pt x="1231" y="773"/>
                </a:lnTo>
                <a:lnTo>
                  <a:pt x="1231" y="773"/>
                </a:lnTo>
                <a:lnTo>
                  <a:pt x="1233" y="773"/>
                </a:lnTo>
                <a:lnTo>
                  <a:pt x="1235" y="773"/>
                </a:lnTo>
                <a:lnTo>
                  <a:pt x="1235" y="770"/>
                </a:lnTo>
                <a:lnTo>
                  <a:pt x="1238" y="770"/>
                </a:lnTo>
                <a:lnTo>
                  <a:pt x="1238" y="768"/>
                </a:lnTo>
                <a:lnTo>
                  <a:pt x="1240" y="768"/>
                </a:lnTo>
                <a:lnTo>
                  <a:pt x="1240" y="768"/>
                </a:lnTo>
                <a:lnTo>
                  <a:pt x="1243" y="766"/>
                </a:lnTo>
                <a:lnTo>
                  <a:pt x="1245" y="763"/>
                </a:lnTo>
                <a:lnTo>
                  <a:pt x="1245" y="763"/>
                </a:lnTo>
                <a:lnTo>
                  <a:pt x="1247" y="763"/>
                </a:lnTo>
                <a:lnTo>
                  <a:pt x="1250" y="761"/>
                </a:lnTo>
                <a:lnTo>
                  <a:pt x="1252" y="761"/>
                </a:lnTo>
                <a:lnTo>
                  <a:pt x="1252" y="758"/>
                </a:lnTo>
                <a:lnTo>
                  <a:pt x="1252" y="756"/>
                </a:lnTo>
                <a:lnTo>
                  <a:pt x="1252" y="756"/>
                </a:lnTo>
                <a:lnTo>
                  <a:pt x="1252" y="758"/>
                </a:lnTo>
                <a:lnTo>
                  <a:pt x="1252" y="758"/>
                </a:lnTo>
                <a:lnTo>
                  <a:pt x="1254" y="756"/>
                </a:lnTo>
                <a:lnTo>
                  <a:pt x="1259" y="751"/>
                </a:lnTo>
                <a:lnTo>
                  <a:pt x="1261" y="749"/>
                </a:lnTo>
                <a:lnTo>
                  <a:pt x="1268" y="747"/>
                </a:lnTo>
                <a:lnTo>
                  <a:pt x="1271" y="744"/>
                </a:lnTo>
                <a:lnTo>
                  <a:pt x="1278" y="744"/>
                </a:lnTo>
                <a:lnTo>
                  <a:pt x="1278" y="744"/>
                </a:lnTo>
                <a:lnTo>
                  <a:pt x="1280" y="740"/>
                </a:lnTo>
                <a:lnTo>
                  <a:pt x="1280" y="742"/>
                </a:lnTo>
                <a:lnTo>
                  <a:pt x="1280" y="744"/>
                </a:lnTo>
                <a:lnTo>
                  <a:pt x="1280" y="744"/>
                </a:lnTo>
                <a:lnTo>
                  <a:pt x="1280" y="742"/>
                </a:lnTo>
                <a:lnTo>
                  <a:pt x="1283" y="740"/>
                </a:lnTo>
                <a:lnTo>
                  <a:pt x="1285" y="737"/>
                </a:lnTo>
                <a:lnTo>
                  <a:pt x="1285" y="737"/>
                </a:lnTo>
                <a:lnTo>
                  <a:pt x="1287" y="735"/>
                </a:lnTo>
                <a:lnTo>
                  <a:pt x="1290" y="732"/>
                </a:lnTo>
                <a:lnTo>
                  <a:pt x="1292" y="732"/>
                </a:lnTo>
                <a:lnTo>
                  <a:pt x="1292" y="732"/>
                </a:lnTo>
                <a:lnTo>
                  <a:pt x="1292" y="730"/>
                </a:lnTo>
                <a:lnTo>
                  <a:pt x="1292" y="728"/>
                </a:lnTo>
                <a:lnTo>
                  <a:pt x="1294" y="728"/>
                </a:lnTo>
                <a:lnTo>
                  <a:pt x="1294" y="730"/>
                </a:lnTo>
                <a:lnTo>
                  <a:pt x="1294" y="730"/>
                </a:lnTo>
                <a:lnTo>
                  <a:pt x="1294" y="730"/>
                </a:lnTo>
                <a:lnTo>
                  <a:pt x="1299" y="728"/>
                </a:lnTo>
                <a:lnTo>
                  <a:pt x="1299" y="728"/>
                </a:lnTo>
                <a:lnTo>
                  <a:pt x="1302" y="728"/>
                </a:lnTo>
                <a:lnTo>
                  <a:pt x="1304" y="728"/>
                </a:lnTo>
                <a:lnTo>
                  <a:pt x="1304" y="728"/>
                </a:lnTo>
                <a:lnTo>
                  <a:pt x="1306" y="728"/>
                </a:lnTo>
                <a:lnTo>
                  <a:pt x="1309" y="728"/>
                </a:lnTo>
                <a:lnTo>
                  <a:pt x="1309" y="728"/>
                </a:lnTo>
                <a:lnTo>
                  <a:pt x="1311" y="725"/>
                </a:lnTo>
                <a:lnTo>
                  <a:pt x="1313" y="723"/>
                </a:lnTo>
                <a:lnTo>
                  <a:pt x="1311" y="723"/>
                </a:lnTo>
                <a:lnTo>
                  <a:pt x="1306" y="723"/>
                </a:lnTo>
                <a:lnTo>
                  <a:pt x="1304" y="723"/>
                </a:lnTo>
                <a:lnTo>
                  <a:pt x="1304" y="721"/>
                </a:lnTo>
                <a:lnTo>
                  <a:pt x="1302" y="718"/>
                </a:lnTo>
                <a:lnTo>
                  <a:pt x="1304" y="721"/>
                </a:lnTo>
                <a:lnTo>
                  <a:pt x="1306" y="723"/>
                </a:lnTo>
                <a:lnTo>
                  <a:pt x="1309" y="721"/>
                </a:lnTo>
                <a:lnTo>
                  <a:pt x="1309" y="721"/>
                </a:lnTo>
                <a:lnTo>
                  <a:pt x="1311" y="718"/>
                </a:lnTo>
                <a:lnTo>
                  <a:pt x="1311" y="718"/>
                </a:lnTo>
                <a:lnTo>
                  <a:pt x="1313" y="716"/>
                </a:lnTo>
                <a:lnTo>
                  <a:pt x="1311" y="716"/>
                </a:lnTo>
                <a:lnTo>
                  <a:pt x="1311" y="716"/>
                </a:lnTo>
                <a:lnTo>
                  <a:pt x="1306" y="711"/>
                </a:lnTo>
                <a:lnTo>
                  <a:pt x="1304" y="711"/>
                </a:lnTo>
                <a:lnTo>
                  <a:pt x="1306" y="711"/>
                </a:lnTo>
                <a:lnTo>
                  <a:pt x="1309" y="714"/>
                </a:lnTo>
                <a:lnTo>
                  <a:pt x="1311" y="711"/>
                </a:lnTo>
                <a:lnTo>
                  <a:pt x="1313" y="711"/>
                </a:lnTo>
                <a:lnTo>
                  <a:pt x="1313" y="711"/>
                </a:lnTo>
                <a:lnTo>
                  <a:pt x="1313" y="711"/>
                </a:lnTo>
                <a:lnTo>
                  <a:pt x="1313" y="714"/>
                </a:lnTo>
                <a:lnTo>
                  <a:pt x="1313" y="714"/>
                </a:lnTo>
                <a:lnTo>
                  <a:pt x="1313" y="714"/>
                </a:lnTo>
                <a:lnTo>
                  <a:pt x="1316" y="714"/>
                </a:lnTo>
                <a:lnTo>
                  <a:pt x="1318" y="714"/>
                </a:lnTo>
                <a:lnTo>
                  <a:pt x="1318" y="714"/>
                </a:lnTo>
                <a:lnTo>
                  <a:pt x="1320" y="714"/>
                </a:lnTo>
                <a:lnTo>
                  <a:pt x="1323" y="711"/>
                </a:lnTo>
                <a:lnTo>
                  <a:pt x="1328" y="709"/>
                </a:lnTo>
                <a:lnTo>
                  <a:pt x="1330" y="706"/>
                </a:lnTo>
                <a:lnTo>
                  <a:pt x="1330" y="704"/>
                </a:lnTo>
                <a:lnTo>
                  <a:pt x="1330" y="702"/>
                </a:lnTo>
                <a:lnTo>
                  <a:pt x="1330" y="702"/>
                </a:lnTo>
                <a:lnTo>
                  <a:pt x="1328" y="702"/>
                </a:lnTo>
                <a:lnTo>
                  <a:pt x="1325" y="702"/>
                </a:lnTo>
                <a:lnTo>
                  <a:pt x="1325" y="706"/>
                </a:lnTo>
                <a:lnTo>
                  <a:pt x="1323" y="706"/>
                </a:lnTo>
                <a:lnTo>
                  <a:pt x="1323" y="706"/>
                </a:lnTo>
                <a:lnTo>
                  <a:pt x="1323" y="704"/>
                </a:lnTo>
                <a:lnTo>
                  <a:pt x="1325" y="704"/>
                </a:lnTo>
                <a:lnTo>
                  <a:pt x="1325" y="702"/>
                </a:lnTo>
                <a:lnTo>
                  <a:pt x="1323" y="702"/>
                </a:lnTo>
                <a:lnTo>
                  <a:pt x="1320" y="702"/>
                </a:lnTo>
                <a:lnTo>
                  <a:pt x="1320" y="702"/>
                </a:lnTo>
                <a:lnTo>
                  <a:pt x="1318" y="702"/>
                </a:lnTo>
                <a:lnTo>
                  <a:pt x="1316" y="702"/>
                </a:lnTo>
                <a:lnTo>
                  <a:pt x="1313" y="702"/>
                </a:lnTo>
                <a:lnTo>
                  <a:pt x="1313" y="699"/>
                </a:lnTo>
                <a:lnTo>
                  <a:pt x="1313" y="697"/>
                </a:lnTo>
                <a:lnTo>
                  <a:pt x="1316" y="695"/>
                </a:lnTo>
                <a:lnTo>
                  <a:pt x="1313" y="697"/>
                </a:lnTo>
                <a:lnTo>
                  <a:pt x="1316" y="699"/>
                </a:lnTo>
                <a:lnTo>
                  <a:pt x="1316" y="699"/>
                </a:lnTo>
                <a:lnTo>
                  <a:pt x="1318" y="699"/>
                </a:lnTo>
                <a:lnTo>
                  <a:pt x="1318" y="699"/>
                </a:lnTo>
                <a:lnTo>
                  <a:pt x="1320" y="697"/>
                </a:lnTo>
                <a:lnTo>
                  <a:pt x="1320" y="697"/>
                </a:lnTo>
                <a:lnTo>
                  <a:pt x="1323" y="697"/>
                </a:lnTo>
                <a:lnTo>
                  <a:pt x="1323" y="697"/>
                </a:lnTo>
                <a:lnTo>
                  <a:pt x="1323" y="697"/>
                </a:lnTo>
                <a:lnTo>
                  <a:pt x="1325" y="697"/>
                </a:lnTo>
                <a:lnTo>
                  <a:pt x="1325" y="697"/>
                </a:lnTo>
                <a:lnTo>
                  <a:pt x="1325" y="695"/>
                </a:lnTo>
                <a:lnTo>
                  <a:pt x="1328" y="695"/>
                </a:lnTo>
                <a:lnTo>
                  <a:pt x="1328" y="697"/>
                </a:lnTo>
                <a:lnTo>
                  <a:pt x="1330" y="697"/>
                </a:lnTo>
                <a:lnTo>
                  <a:pt x="1330" y="697"/>
                </a:lnTo>
                <a:lnTo>
                  <a:pt x="1330" y="695"/>
                </a:lnTo>
                <a:lnTo>
                  <a:pt x="1330" y="692"/>
                </a:lnTo>
                <a:lnTo>
                  <a:pt x="1330" y="692"/>
                </a:lnTo>
                <a:lnTo>
                  <a:pt x="1330" y="690"/>
                </a:lnTo>
                <a:lnTo>
                  <a:pt x="1330" y="688"/>
                </a:lnTo>
                <a:lnTo>
                  <a:pt x="1330" y="688"/>
                </a:lnTo>
                <a:lnTo>
                  <a:pt x="1330" y="688"/>
                </a:lnTo>
                <a:lnTo>
                  <a:pt x="1332" y="685"/>
                </a:lnTo>
                <a:lnTo>
                  <a:pt x="1332" y="688"/>
                </a:lnTo>
                <a:lnTo>
                  <a:pt x="1332" y="688"/>
                </a:lnTo>
                <a:lnTo>
                  <a:pt x="1332" y="695"/>
                </a:lnTo>
                <a:lnTo>
                  <a:pt x="1332" y="699"/>
                </a:lnTo>
                <a:lnTo>
                  <a:pt x="1332" y="704"/>
                </a:lnTo>
                <a:lnTo>
                  <a:pt x="1332" y="704"/>
                </a:lnTo>
                <a:lnTo>
                  <a:pt x="1332" y="704"/>
                </a:lnTo>
                <a:lnTo>
                  <a:pt x="1332" y="695"/>
                </a:lnTo>
                <a:lnTo>
                  <a:pt x="1332" y="685"/>
                </a:lnTo>
                <a:lnTo>
                  <a:pt x="1332" y="685"/>
                </a:lnTo>
                <a:lnTo>
                  <a:pt x="1332" y="683"/>
                </a:lnTo>
                <a:lnTo>
                  <a:pt x="1332" y="681"/>
                </a:lnTo>
                <a:lnTo>
                  <a:pt x="1330" y="681"/>
                </a:lnTo>
                <a:lnTo>
                  <a:pt x="1328" y="681"/>
                </a:lnTo>
                <a:lnTo>
                  <a:pt x="1325" y="681"/>
                </a:lnTo>
                <a:lnTo>
                  <a:pt x="1323" y="681"/>
                </a:lnTo>
                <a:lnTo>
                  <a:pt x="1323" y="681"/>
                </a:lnTo>
                <a:lnTo>
                  <a:pt x="1323" y="678"/>
                </a:lnTo>
                <a:lnTo>
                  <a:pt x="1323" y="676"/>
                </a:lnTo>
                <a:lnTo>
                  <a:pt x="1320" y="676"/>
                </a:lnTo>
                <a:lnTo>
                  <a:pt x="1318" y="673"/>
                </a:lnTo>
                <a:lnTo>
                  <a:pt x="1318" y="673"/>
                </a:lnTo>
                <a:lnTo>
                  <a:pt x="1313" y="673"/>
                </a:lnTo>
                <a:lnTo>
                  <a:pt x="1313" y="673"/>
                </a:lnTo>
                <a:lnTo>
                  <a:pt x="1313" y="671"/>
                </a:lnTo>
                <a:lnTo>
                  <a:pt x="1318" y="671"/>
                </a:lnTo>
                <a:lnTo>
                  <a:pt x="1323" y="673"/>
                </a:lnTo>
                <a:lnTo>
                  <a:pt x="1323" y="673"/>
                </a:lnTo>
                <a:lnTo>
                  <a:pt x="1323" y="676"/>
                </a:lnTo>
                <a:lnTo>
                  <a:pt x="1325" y="678"/>
                </a:lnTo>
                <a:lnTo>
                  <a:pt x="1325" y="678"/>
                </a:lnTo>
                <a:lnTo>
                  <a:pt x="1325" y="678"/>
                </a:lnTo>
                <a:lnTo>
                  <a:pt x="1328" y="678"/>
                </a:lnTo>
                <a:lnTo>
                  <a:pt x="1328" y="678"/>
                </a:lnTo>
                <a:lnTo>
                  <a:pt x="1328" y="676"/>
                </a:lnTo>
                <a:lnTo>
                  <a:pt x="1328" y="676"/>
                </a:lnTo>
                <a:lnTo>
                  <a:pt x="1328" y="673"/>
                </a:lnTo>
                <a:lnTo>
                  <a:pt x="1325" y="673"/>
                </a:lnTo>
                <a:lnTo>
                  <a:pt x="1325" y="671"/>
                </a:lnTo>
                <a:lnTo>
                  <a:pt x="1323" y="669"/>
                </a:lnTo>
                <a:lnTo>
                  <a:pt x="1323" y="669"/>
                </a:lnTo>
                <a:lnTo>
                  <a:pt x="1323" y="669"/>
                </a:lnTo>
                <a:lnTo>
                  <a:pt x="1325" y="673"/>
                </a:lnTo>
                <a:lnTo>
                  <a:pt x="1328" y="673"/>
                </a:lnTo>
                <a:lnTo>
                  <a:pt x="1328" y="673"/>
                </a:lnTo>
                <a:lnTo>
                  <a:pt x="1328" y="671"/>
                </a:lnTo>
                <a:lnTo>
                  <a:pt x="1328" y="671"/>
                </a:lnTo>
                <a:lnTo>
                  <a:pt x="1330" y="671"/>
                </a:lnTo>
                <a:lnTo>
                  <a:pt x="1332" y="669"/>
                </a:lnTo>
                <a:lnTo>
                  <a:pt x="1332" y="669"/>
                </a:lnTo>
                <a:lnTo>
                  <a:pt x="1330" y="669"/>
                </a:lnTo>
                <a:lnTo>
                  <a:pt x="1332" y="666"/>
                </a:lnTo>
                <a:lnTo>
                  <a:pt x="1328" y="666"/>
                </a:lnTo>
                <a:lnTo>
                  <a:pt x="1328" y="664"/>
                </a:lnTo>
                <a:lnTo>
                  <a:pt x="1328" y="664"/>
                </a:lnTo>
                <a:lnTo>
                  <a:pt x="1325" y="662"/>
                </a:lnTo>
                <a:lnTo>
                  <a:pt x="1325" y="659"/>
                </a:lnTo>
                <a:lnTo>
                  <a:pt x="1323" y="657"/>
                </a:lnTo>
                <a:lnTo>
                  <a:pt x="1320" y="655"/>
                </a:lnTo>
                <a:lnTo>
                  <a:pt x="1323" y="655"/>
                </a:lnTo>
                <a:lnTo>
                  <a:pt x="1323" y="655"/>
                </a:lnTo>
                <a:lnTo>
                  <a:pt x="1325" y="659"/>
                </a:lnTo>
                <a:lnTo>
                  <a:pt x="1325" y="659"/>
                </a:lnTo>
                <a:lnTo>
                  <a:pt x="1328" y="664"/>
                </a:lnTo>
                <a:lnTo>
                  <a:pt x="1330" y="664"/>
                </a:lnTo>
                <a:lnTo>
                  <a:pt x="1332" y="664"/>
                </a:lnTo>
                <a:lnTo>
                  <a:pt x="1332" y="664"/>
                </a:lnTo>
                <a:lnTo>
                  <a:pt x="1332" y="662"/>
                </a:lnTo>
                <a:lnTo>
                  <a:pt x="1335" y="662"/>
                </a:lnTo>
                <a:lnTo>
                  <a:pt x="1335" y="659"/>
                </a:lnTo>
                <a:lnTo>
                  <a:pt x="1332" y="659"/>
                </a:lnTo>
                <a:lnTo>
                  <a:pt x="1332" y="657"/>
                </a:lnTo>
                <a:lnTo>
                  <a:pt x="1330" y="655"/>
                </a:lnTo>
                <a:lnTo>
                  <a:pt x="1330" y="655"/>
                </a:lnTo>
                <a:lnTo>
                  <a:pt x="1325" y="655"/>
                </a:lnTo>
                <a:lnTo>
                  <a:pt x="1323" y="650"/>
                </a:lnTo>
                <a:lnTo>
                  <a:pt x="1323" y="650"/>
                </a:lnTo>
                <a:lnTo>
                  <a:pt x="1320" y="650"/>
                </a:lnTo>
                <a:lnTo>
                  <a:pt x="1320" y="650"/>
                </a:lnTo>
                <a:lnTo>
                  <a:pt x="1320" y="650"/>
                </a:lnTo>
                <a:lnTo>
                  <a:pt x="1320" y="645"/>
                </a:lnTo>
                <a:lnTo>
                  <a:pt x="1323" y="645"/>
                </a:lnTo>
                <a:lnTo>
                  <a:pt x="1325" y="643"/>
                </a:lnTo>
                <a:lnTo>
                  <a:pt x="1325" y="643"/>
                </a:lnTo>
                <a:lnTo>
                  <a:pt x="1328" y="640"/>
                </a:lnTo>
                <a:lnTo>
                  <a:pt x="1328" y="638"/>
                </a:lnTo>
                <a:lnTo>
                  <a:pt x="1328" y="640"/>
                </a:lnTo>
                <a:lnTo>
                  <a:pt x="1325" y="643"/>
                </a:lnTo>
                <a:lnTo>
                  <a:pt x="1325" y="643"/>
                </a:lnTo>
                <a:lnTo>
                  <a:pt x="1323" y="645"/>
                </a:lnTo>
                <a:lnTo>
                  <a:pt x="1320" y="647"/>
                </a:lnTo>
                <a:lnTo>
                  <a:pt x="1320" y="650"/>
                </a:lnTo>
                <a:lnTo>
                  <a:pt x="1323" y="650"/>
                </a:lnTo>
                <a:lnTo>
                  <a:pt x="1323" y="647"/>
                </a:lnTo>
                <a:lnTo>
                  <a:pt x="1325" y="647"/>
                </a:lnTo>
                <a:lnTo>
                  <a:pt x="1325" y="650"/>
                </a:lnTo>
                <a:lnTo>
                  <a:pt x="1325" y="650"/>
                </a:lnTo>
                <a:lnTo>
                  <a:pt x="1325" y="652"/>
                </a:lnTo>
                <a:lnTo>
                  <a:pt x="1328" y="650"/>
                </a:lnTo>
                <a:lnTo>
                  <a:pt x="1328" y="650"/>
                </a:lnTo>
                <a:lnTo>
                  <a:pt x="1328" y="652"/>
                </a:lnTo>
                <a:lnTo>
                  <a:pt x="1330" y="652"/>
                </a:lnTo>
                <a:lnTo>
                  <a:pt x="1332" y="655"/>
                </a:lnTo>
                <a:lnTo>
                  <a:pt x="1332" y="655"/>
                </a:lnTo>
                <a:lnTo>
                  <a:pt x="1335" y="655"/>
                </a:lnTo>
                <a:lnTo>
                  <a:pt x="1335" y="655"/>
                </a:lnTo>
                <a:lnTo>
                  <a:pt x="1335" y="655"/>
                </a:lnTo>
                <a:lnTo>
                  <a:pt x="1335" y="652"/>
                </a:lnTo>
                <a:lnTo>
                  <a:pt x="1332" y="647"/>
                </a:lnTo>
                <a:lnTo>
                  <a:pt x="1332" y="645"/>
                </a:lnTo>
                <a:lnTo>
                  <a:pt x="1332" y="645"/>
                </a:lnTo>
                <a:lnTo>
                  <a:pt x="1332" y="645"/>
                </a:lnTo>
                <a:lnTo>
                  <a:pt x="1332" y="645"/>
                </a:lnTo>
                <a:lnTo>
                  <a:pt x="1332" y="647"/>
                </a:lnTo>
                <a:lnTo>
                  <a:pt x="1335" y="650"/>
                </a:lnTo>
                <a:lnTo>
                  <a:pt x="1335" y="650"/>
                </a:lnTo>
                <a:lnTo>
                  <a:pt x="1335" y="650"/>
                </a:lnTo>
                <a:lnTo>
                  <a:pt x="1335" y="647"/>
                </a:lnTo>
                <a:lnTo>
                  <a:pt x="1335" y="647"/>
                </a:lnTo>
                <a:lnTo>
                  <a:pt x="1335" y="645"/>
                </a:lnTo>
                <a:lnTo>
                  <a:pt x="1335" y="643"/>
                </a:lnTo>
                <a:lnTo>
                  <a:pt x="1337" y="640"/>
                </a:lnTo>
                <a:lnTo>
                  <a:pt x="1337" y="640"/>
                </a:lnTo>
                <a:lnTo>
                  <a:pt x="1337" y="638"/>
                </a:lnTo>
                <a:lnTo>
                  <a:pt x="1337" y="638"/>
                </a:lnTo>
                <a:lnTo>
                  <a:pt x="1337" y="636"/>
                </a:lnTo>
                <a:lnTo>
                  <a:pt x="1337" y="636"/>
                </a:lnTo>
                <a:lnTo>
                  <a:pt x="1337" y="636"/>
                </a:lnTo>
                <a:lnTo>
                  <a:pt x="1339" y="636"/>
                </a:lnTo>
                <a:lnTo>
                  <a:pt x="1339" y="636"/>
                </a:lnTo>
                <a:lnTo>
                  <a:pt x="1339" y="633"/>
                </a:lnTo>
                <a:lnTo>
                  <a:pt x="1339" y="633"/>
                </a:lnTo>
                <a:lnTo>
                  <a:pt x="1339" y="631"/>
                </a:lnTo>
                <a:lnTo>
                  <a:pt x="1339" y="631"/>
                </a:lnTo>
                <a:lnTo>
                  <a:pt x="1342" y="631"/>
                </a:lnTo>
                <a:lnTo>
                  <a:pt x="1342" y="631"/>
                </a:lnTo>
                <a:lnTo>
                  <a:pt x="1342" y="631"/>
                </a:lnTo>
                <a:lnTo>
                  <a:pt x="1342" y="629"/>
                </a:lnTo>
                <a:lnTo>
                  <a:pt x="1344" y="629"/>
                </a:lnTo>
                <a:lnTo>
                  <a:pt x="1344" y="629"/>
                </a:lnTo>
                <a:lnTo>
                  <a:pt x="1344" y="629"/>
                </a:lnTo>
                <a:lnTo>
                  <a:pt x="1344" y="629"/>
                </a:lnTo>
                <a:lnTo>
                  <a:pt x="1344" y="629"/>
                </a:lnTo>
                <a:lnTo>
                  <a:pt x="1346" y="626"/>
                </a:lnTo>
                <a:lnTo>
                  <a:pt x="1346" y="626"/>
                </a:lnTo>
                <a:lnTo>
                  <a:pt x="1346" y="629"/>
                </a:lnTo>
                <a:lnTo>
                  <a:pt x="1346" y="629"/>
                </a:lnTo>
                <a:lnTo>
                  <a:pt x="1349" y="626"/>
                </a:lnTo>
                <a:lnTo>
                  <a:pt x="1349" y="626"/>
                </a:lnTo>
                <a:lnTo>
                  <a:pt x="1349" y="626"/>
                </a:lnTo>
                <a:lnTo>
                  <a:pt x="1349" y="624"/>
                </a:lnTo>
                <a:lnTo>
                  <a:pt x="1351" y="624"/>
                </a:lnTo>
                <a:lnTo>
                  <a:pt x="1351" y="624"/>
                </a:lnTo>
                <a:lnTo>
                  <a:pt x="1351" y="626"/>
                </a:lnTo>
                <a:lnTo>
                  <a:pt x="1354" y="626"/>
                </a:lnTo>
                <a:lnTo>
                  <a:pt x="1351" y="626"/>
                </a:lnTo>
                <a:lnTo>
                  <a:pt x="1351" y="626"/>
                </a:lnTo>
                <a:lnTo>
                  <a:pt x="1349" y="629"/>
                </a:lnTo>
                <a:lnTo>
                  <a:pt x="1351" y="629"/>
                </a:lnTo>
                <a:lnTo>
                  <a:pt x="1351" y="629"/>
                </a:lnTo>
                <a:lnTo>
                  <a:pt x="1349" y="629"/>
                </a:lnTo>
                <a:lnTo>
                  <a:pt x="1349" y="629"/>
                </a:lnTo>
                <a:lnTo>
                  <a:pt x="1346" y="629"/>
                </a:lnTo>
                <a:lnTo>
                  <a:pt x="1344" y="633"/>
                </a:lnTo>
                <a:lnTo>
                  <a:pt x="1344" y="636"/>
                </a:lnTo>
                <a:lnTo>
                  <a:pt x="1344" y="633"/>
                </a:lnTo>
                <a:lnTo>
                  <a:pt x="1344" y="636"/>
                </a:lnTo>
                <a:lnTo>
                  <a:pt x="1344" y="636"/>
                </a:lnTo>
                <a:lnTo>
                  <a:pt x="1342" y="636"/>
                </a:lnTo>
                <a:lnTo>
                  <a:pt x="1342" y="636"/>
                </a:lnTo>
                <a:lnTo>
                  <a:pt x="1339" y="638"/>
                </a:lnTo>
                <a:lnTo>
                  <a:pt x="1339" y="638"/>
                </a:lnTo>
                <a:lnTo>
                  <a:pt x="1342" y="638"/>
                </a:lnTo>
                <a:lnTo>
                  <a:pt x="1342" y="638"/>
                </a:lnTo>
                <a:lnTo>
                  <a:pt x="1342" y="640"/>
                </a:lnTo>
                <a:lnTo>
                  <a:pt x="1342" y="640"/>
                </a:lnTo>
                <a:lnTo>
                  <a:pt x="1339" y="640"/>
                </a:lnTo>
                <a:lnTo>
                  <a:pt x="1339" y="643"/>
                </a:lnTo>
                <a:lnTo>
                  <a:pt x="1339" y="643"/>
                </a:lnTo>
                <a:lnTo>
                  <a:pt x="1339" y="640"/>
                </a:lnTo>
                <a:lnTo>
                  <a:pt x="1342" y="640"/>
                </a:lnTo>
                <a:lnTo>
                  <a:pt x="1342" y="643"/>
                </a:lnTo>
                <a:lnTo>
                  <a:pt x="1342" y="645"/>
                </a:lnTo>
                <a:lnTo>
                  <a:pt x="1344" y="645"/>
                </a:lnTo>
                <a:lnTo>
                  <a:pt x="1344" y="645"/>
                </a:lnTo>
                <a:lnTo>
                  <a:pt x="1342" y="645"/>
                </a:lnTo>
                <a:lnTo>
                  <a:pt x="1339" y="645"/>
                </a:lnTo>
                <a:lnTo>
                  <a:pt x="1339" y="645"/>
                </a:lnTo>
                <a:lnTo>
                  <a:pt x="1337" y="647"/>
                </a:lnTo>
                <a:lnTo>
                  <a:pt x="1337" y="647"/>
                </a:lnTo>
                <a:lnTo>
                  <a:pt x="1339" y="650"/>
                </a:lnTo>
                <a:lnTo>
                  <a:pt x="1339" y="650"/>
                </a:lnTo>
                <a:lnTo>
                  <a:pt x="1339" y="652"/>
                </a:lnTo>
                <a:lnTo>
                  <a:pt x="1342" y="652"/>
                </a:lnTo>
                <a:lnTo>
                  <a:pt x="1342" y="650"/>
                </a:lnTo>
                <a:lnTo>
                  <a:pt x="1342" y="650"/>
                </a:lnTo>
                <a:lnTo>
                  <a:pt x="1342" y="652"/>
                </a:lnTo>
                <a:lnTo>
                  <a:pt x="1342" y="650"/>
                </a:lnTo>
                <a:lnTo>
                  <a:pt x="1344" y="650"/>
                </a:lnTo>
                <a:lnTo>
                  <a:pt x="1344" y="650"/>
                </a:lnTo>
                <a:lnTo>
                  <a:pt x="1344" y="650"/>
                </a:lnTo>
                <a:lnTo>
                  <a:pt x="1344" y="652"/>
                </a:lnTo>
                <a:lnTo>
                  <a:pt x="1344" y="652"/>
                </a:lnTo>
                <a:lnTo>
                  <a:pt x="1342" y="655"/>
                </a:lnTo>
                <a:lnTo>
                  <a:pt x="1342" y="655"/>
                </a:lnTo>
                <a:lnTo>
                  <a:pt x="1344" y="655"/>
                </a:lnTo>
                <a:lnTo>
                  <a:pt x="1344" y="657"/>
                </a:lnTo>
                <a:lnTo>
                  <a:pt x="1342" y="657"/>
                </a:lnTo>
                <a:lnTo>
                  <a:pt x="1342" y="659"/>
                </a:lnTo>
                <a:lnTo>
                  <a:pt x="1344" y="659"/>
                </a:lnTo>
                <a:lnTo>
                  <a:pt x="1344" y="659"/>
                </a:lnTo>
                <a:lnTo>
                  <a:pt x="1344" y="662"/>
                </a:lnTo>
                <a:lnTo>
                  <a:pt x="1342" y="662"/>
                </a:lnTo>
                <a:lnTo>
                  <a:pt x="1339" y="666"/>
                </a:lnTo>
                <a:lnTo>
                  <a:pt x="1335" y="671"/>
                </a:lnTo>
                <a:lnTo>
                  <a:pt x="1335" y="673"/>
                </a:lnTo>
                <a:lnTo>
                  <a:pt x="1335" y="673"/>
                </a:lnTo>
                <a:lnTo>
                  <a:pt x="1335" y="676"/>
                </a:lnTo>
                <a:lnTo>
                  <a:pt x="1337" y="673"/>
                </a:lnTo>
                <a:lnTo>
                  <a:pt x="1339" y="671"/>
                </a:lnTo>
                <a:lnTo>
                  <a:pt x="1339" y="669"/>
                </a:lnTo>
                <a:lnTo>
                  <a:pt x="1342" y="669"/>
                </a:lnTo>
                <a:lnTo>
                  <a:pt x="1342" y="669"/>
                </a:lnTo>
                <a:lnTo>
                  <a:pt x="1344" y="666"/>
                </a:lnTo>
                <a:lnTo>
                  <a:pt x="1344" y="666"/>
                </a:lnTo>
                <a:lnTo>
                  <a:pt x="1351" y="657"/>
                </a:lnTo>
                <a:lnTo>
                  <a:pt x="1354" y="655"/>
                </a:lnTo>
                <a:lnTo>
                  <a:pt x="1354" y="652"/>
                </a:lnTo>
                <a:lnTo>
                  <a:pt x="1356" y="652"/>
                </a:lnTo>
                <a:lnTo>
                  <a:pt x="1356" y="652"/>
                </a:lnTo>
                <a:lnTo>
                  <a:pt x="1358" y="650"/>
                </a:lnTo>
                <a:lnTo>
                  <a:pt x="1358" y="650"/>
                </a:lnTo>
                <a:lnTo>
                  <a:pt x="1358" y="647"/>
                </a:lnTo>
                <a:lnTo>
                  <a:pt x="1358" y="650"/>
                </a:lnTo>
                <a:lnTo>
                  <a:pt x="1358" y="650"/>
                </a:lnTo>
                <a:lnTo>
                  <a:pt x="1358" y="650"/>
                </a:lnTo>
                <a:lnTo>
                  <a:pt x="1358" y="647"/>
                </a:lnTo>
                <a:lnTo>
                  <a:pt x="1361" y="647"/>
                </a:lnTo>
                <a:lnTo>
                  <a:pt x="1361" y="645"/>
                </a:lnTo>
                <a:lnTo>
                  <a:pt x="1358" y="645"/>
                </a:lnTo>
                <a:lnTo>
                  <a:pt x="1358" y="645"/>
                </a:lnTo>
                <a:lnTo>
                  <a:pt x="1358" y="645"/>
                </a:lnTo>
                <a:lnTo>
                  <a:pt x="1361" y="643"/>
                </a:lnTo>
                <a:lnTo>
                  <a:pt x="1361" y="640"/>
                </a:lnTo>
                <a:lnTo>
                  <a:pt x="1358" y="640"/>
                </a:lnTo>
                <a:lnTo>
                  <a:pt x="1358" y="638"/>
                </a:lnTo>
                <a:lnTo>
                  <a:pt x="1358" y="633"/>
                </a:lnTo>
                <a:lnTo>
                  <a:pt x="1358" y="631"/>
                </a:lnTo>
                <a:lnTo>
                  <a:pt x="1358" y="629"/>
                </a:lnTo>
                <a:lnTo>
                  <a:pt x="1358" y="626"/>
                </a:lnTo>
                <a:lnTo>
                  <a:pt x="1358" y="624"/>
                </a:lnTo>
                <a:lnTo>
                  <a:pt x="1358" y="624"/>
                </a:lnTo>
                <a:lnTo>
                  <a:pt x="1358" y="624"/>
                </a:lnTo>
                <a:lnTo>
                  <a:pt x="1361" y="621"/>
                </a:lnTo>
                <a:lnTo>
                  <a:pt x="1361" y="619"/>
                </a:lnTo>
                <a:lnTo>
                  <a:pt x="1363" y="619"/>
                </a:lnTo>
                <a:lnTo>
                  <a:pt x="1365" y="619"/>
                </a:lnTo>
                <a:lnTo>
                  <a:pt x="1368" y="617"/>
                </a:lnTo>
                <a:lnTo>
                  <a:pt x="1370" y="614"/>
                </a:lnTo>
                <a:lnTo>
                  <a:pt x="1368" y="617"/>
                </a:lnTo>
                <a:lnTo>
                  <a:pt x="1368" y="617"/>
                </a:lnTo>
                <a:lnTo>
                  <a:pt x="1363" y="619"/>
                </a:lnTo>
                <a:lnTo>
                  <a:pt x="1363" y="619"/>
                </a:lnTo>
                <a:lnTo>
                  <a:pt x="1361" y="621"/>
                </a:lnTo>
                <a:lnTo>
                  <a:pt x="1358" y="624"/>
                </a:lnTo>
                <a:lnTo>
                  <a:pt x="1358" y="624"/>
                </a:lnTo>
                <a:lnTo>
                  <a:pt x="1358" y="626"/>
                </a:lnTo>
                <a:lnTo>
                  <a:pt x="1361" y="629"/>
                </a:lnTo>
                <a:lnTo>
                  <a:pt x="1363" y="631"/>
                </a:lnTo>
                <a:lnTo>
                  <a:pt x="1363" y="631"/>
                </a:lnTo>
                <a:lnTo>
                  <a:pt x="1365" y="631"/>
                </a:lnTo>
                <a:lnTo>
                  <a:pt x="1365" y="633"/>
                </a:lnTo>
                <a:lnTo>
                  <a:pt x="1368" y="633"/>
                </a:lnTo>
                <a:lnTo>
                  <a:pt x="1365" y="636"/>
                </a:lnTo>
                <a:lnTo>
                  <a:pt x="1365" y="638"/>
                </a:lnTo>
                <a:lnTo>
                  <a:pt x="1365" y="638"/>
                </a:lnTo>
                <a:lnTo>
                  <a:pt x="1368" y="636"/>
                </a:lnTo>
                <a:lnTo>
                  <a:pt x="1372" y="631"/>
                </a:lnTo>
                <a:lnTo>
                  <a:pt x="1372" y="631"/>
                </a:lnTo>
                <a:lnTo>
                  <a:pt x="1372" y="631"/>
                </a:lnTo>
                <a:lnTo>
                  <a:pt x="1372" y="629"/>
                </a:lnTo>
                <a:lnTo>
                  <a:pt x="1375" y="629"/>
                </a:lnTo>
                <a:lnTo>
                  <a:pt x="1375" y="629"/>
                </a:lnTo>
                <a:lnTo>
                  <a:pt x="1377" y="629"/>
                </a:lnTo>
                <a:lnTo>
                  <a:pt x="1377" y="626"/>
                </a:lnTo>
                <a:lnTo>
                  <a:pt x="1377" y="626"/>
                </a:lnTo>
                <a:lnTo>
                  <a:pt x="1377" y="624"/>
                </a:lnTo>
                <a:lnTo>
                  <a:pt x="1380" y="624"/>
                </a:lnTo>
                <a:lnTo>
                  <a:pt x="1382" y="624"/>
                </a:lnTo>
                <a:lnTo>
                  <a:pt x="1384" y="621"/>
                </a:lnTo>
                <a:lnTo>
                  <a:pt x="1387" y="617"/>
                </a:lnTo>
                <a:lnTo>
                  <a:pt x="1387" y="617"/>
                </a:lnTo>
                <a:lnTo>
                  <a:pt x="1387" y="614"/>
                </a:lnTo>
                <a:lnTo>
                  <a:pt x="1387" y="619"/>
                </a:lnTo>
                <a:lnTo>
                  <a:pt x="1384" y="619"/>
                </a:lnTo>
                <a:lnTo>
                  <a:pt x="1387" y="617"/>
                </a:lnTo>
                <a:lnTo>
                  <a:pt x="1389" y="614"/>
                </a:lnTo>
                <a:lnTo>
                  <a:pt x="1389" y="614"/>
                </a:lnTo>
                <a:lnTo>
                  <a:pt x="1391" y="612"/>
                </a:lnTo>
                <a:lnTo>
                  <a:pt x="1391" y="610"/>
                </a:lnTo>
                <a:lnTo>
                  <a:pt x="1391" y="610"/>
                </a:lnTo>
                <a:lnTo>
                  <a:pt x="1391" y="607"/>
                </a:lnTo>
                <a:lnTo>
                  <a:pt x="1391" y="607"/>
                </a:lnTo>
                <a:lnTo>
                  <a:pt x="1387" y="607"/>
                </a:lnTo>
                <a:lnTo>
                  <a:pt x="1387" y="605"/>
                </a:lnTo>
                <a:lnTo>
                  <a:pt x="1389" y="605"/>
                </a:lnTo>
                <a:lnTo>
                  <a:pt x="1389" y="603"/>
                </a:lnTo>
                <a:lnTo>
                  <a:pt x="1391" y="603"/>
                </a:lnTo>
                <a:lnTo>
                  <a:pt x="1391" y="603"/>
                </a:lnTo>
                <a:lnTo>
                  <a:pt x="1394" y="603"/>
                </a:lnTo>
                <a:lnTo>
                  <a:pt x="1394" y="600"/>
                </a:lnTo>
                <a:lnTo>
                  <a:pt x="1396" y="598"/>
                </a:lnTo>
                <a:lnTo>
                  <a:pt x="1398" y="595"/>
                </a:lnTo>
                <a:lnTo>
                  <a:pt x="1398" y="593"/>
                </a:lnTo>
                <a:lnTo>
                  <a:pt x="1398" y="591"/>
                </a:lnTo>
                <a:lnTo>
                  <a:pt x="1398" y="591"/>
                </a:lnTo>
                <a:lnTo>
                  <a:pt x="1398" y="593"/>
                </a:lnTo>
                <a:lnTo>
                  <a:pt x="1398" y="595"/>
                </a:lnTo>
                <a:lnTo>
                  <a:pt x="1396" y="598"/>
                </a:lnTo>
                <a:lnTo>
                  <a:pt x="1396" y="600"/>
                </a:lnTo>
                <a:lnTo>
                  <a:pt x="1394" y="600"/>
                </a:lnTo>
                <a:lnTo>
                  <a:pt x="1396" y="600"/>
                </a:lnTo>
                <a:lnTo>
                  <a:pt x="1396" y="600"/>
                </a:lnTo>
                <a:lnTo>
                  <a:pt x="1396" y="600"/>
                </a:lnTo>
                <a:lnTo>
                  <a:pt x="1398" y="598"/>
                </a:lnTo>
                <a:lnTo>
                  <a:pt x="1401" y="598"/>
                </a:lnTo>
                <a:lnTo>
                  <a:pt x="1403" y="595"/>
                </a:lnTo>
                <a:lnTo>
                  <a:pt x="1410" y="593"/>
                </a:lnTo>
                <a:lnTo>
                  <a:pt x="1415" y="591"/>
                </a:lnTo>
                <a:lnTo>
                  <a:pt x="1417" y="591"/>
                </a:lnTo>
                <a:lnTo>
                  <a:pt x="1417" y="591"/>
                </a:lnTo>
                <a:lnTo>
                  <a:pt x="1424" y="591"/>
                </a:lnTo>
                <a:lnTo>
                  <a:pt x="1427" y="591"/>
                </a:lnTo>
                <a:lnTo>
                  <a:pt x="1427" y="591"/>
                </a:lnTo>
                <a:lnTo>
                  <a:pt x="1431" y="588"/>
                </a:lnTo>
                <a:lnTo>
                  <a:pt x="1434" y="588"/>
                </a:lnTo>
                <a:lnTo>
                  <a:pt x="1436" y="588"/>
                </a:lnTo>
                <a:lnTo>
                  <a:pt x="1441" y="588"/>
                </a:lnTo>
                <a:lnTo>
                  <a:pt x="1443" y="586"/>
                </a:lnTo>
                <a:lnTo>
                  <a:pt x="1446" y="584"/>
                </a:lnTo>
                <a:lnTo>
                  <a:pt x="1446" y="581"/>
                </a:lnTo>
                <a:lnTo>
                  <a:pt x="1446" y="579"/>
                </a:lnTo>
                <a:lnTo>
                  <a:pt x="1448" y="579"/>
                </a:lnTo>
                <a:lnTo>
                  <a:pt x="1448" y="581"/>
                </a:lnTo>
                <a:lnTo>
                  <a:pt x="1448" y="581"/>
                </a:lnTo>
                <a:lnTo>
                  <a:pt x="1448" y="581"/>
                </a:lnTo>
                <a:lnTo>
                  <a:pt x="1450" y="581"/>
                </a:lnTo>
                <a:lnTo>
                  <a:pt x="1450" y="581"/>
                </a:lnTo>
                <a:lnTo>
                  <a:pt x="1448" y="584"/>
                </a:lnTo>
                <a:lnTo>
                  <a:pt x="1448" y="586"/>
                </a:lnTo>
                <a:lnTo>
                  <a:pt x="1448" y="586"/>
                </a:lnTo>
                <a:lnTo>
                  <a:pt x="1450" y="586"/>
                </a:lnTo>
                <a:lnTo>
                  <a:pt x="1453" y="584"/>
                </a:lnTo>
                <a:lnTo>
                  <a:pt x="1457" y="581"/>
                </a:lnTo>
                <a:lnTo>
                  <a:pt x="1457" y="581"/>
                </a:lnTo>
                <a:lnTo>
                  <a:pt x="1457" y="584"/>
                </a:lnTo>
                <a:lnTo>
                  <a:pt x="1457" y="584"/>
                </a:lnTo>
                <a:lnTo>
                  <a:pt x="1457" y="586"/>
                </a:lnTo>
                <a:lnTo>
                  <a:pt x="1460" y="584"/>
                </a:lnTo>
                <a:lnTo>
                  <a:pt x="1462" y="584"/>
                </a:lnTo>
                <a:lnTo>
                  <a:pt x="1469" y="581"/>
                </a:lnTo>
                <a:lnTo>
                  <a:pt x="1469" y="581"/>
                </a:lnTo>
                <a:lnTo>
                  <a:pt x="1469" y="581"/>
                </a:lnTo>
                <a:lnTo>
                  <a:pt x="1472" y="581"/>
                </a:lnTo>
                <a:lnTo>
                  <a:pt x="1472" y="579"/>
                </a:lnTo>
                <a:lnTo>
                  <a:pt x="1472" y="577"/>
                </a:lnTo>
                <a:lnTo>
                  <a:pt x="1472" y="574"/>
                </a:lnTo>
                <a:lnTo>
                  <a:pt x="1469" y="574"/>
                </a:lnTo>
                <a:lnTo>
                  <a:pt x="1469" y="574"/>
                </a:lnTo>
                <a:lnTo>
                  <a:pt x="1469" y="574"/>
                </a:lnTo>
                <a:lnTo>
                  <a:pt x="1469" y="574"/>
                </a:lnTo>
                <a:lnTo>
                  <a:pt x="1469" y="574"/>
                </a:lnTo>
                <a:lnTo>
                  <a:pt x="1469" y="574"/>
                </a:lnTo>
                <a:lnTo>
                  <a:pt x="1469" y="574"/>
                </a:lnTo>
                <a:lnTo>
                  <a:pt x="1469" y="577"/>
                </a:lnTo>
                <a:lnTo>
                  <a:pt x="1472" y="579"/>
                </a:lnTo>
                <a:lnTo>
                  <a:pt x="1469" y="579"/>
                </a:lnTo>
                <a:lnTo>
                  <a:pt x="1467" y="581"/>
                </a:lnTo>
                <a:lnTo>
                  <a:pt x="1465" y="581"/>
                </a:lnTo>
                <a:lnTo>
                  <a:pt x="1462" y="581"/>
                </a:lnTo>
                <a:lnTo>
                  <a:pt x="1462" y="579"/>
                </a:lnTo>
                <a:lnTo>
                  <a:pt x="1462" y="577"/>
                </a:lnTo>
                <a:lnTo>
                  <a:pt x="1460" y="577"/>
                </a:lnTo>
                <a:lnTo>
                  <a:pt x="1460" y="574"/>
                </a:lnTo>
                <a:lnTo>
                  <a:pt x="1462" y="574"/>
                </a:lnTo>
                <a:lnTo>
                  <a:pt x="1460" y="572"/>
                </a:lnTo>
                <a:lnTo>
                  <a:pt x="1460" y="569"/>
                </a:lnTo>
                <a:lnTo>
                  <a:pt x="1457" y="569"/>
                </a:lnTo>
                <a:lnTo>
                  <a:pt x="1457" y="569"/>
                </a:lnTo>
                <a:lnTo>
                  <a:pt x="1460" y="567"/>
                </a:lnTo>
                <a:lnTo>
                  <a:pt x="1460" y="565"/>
                </a:lnTo>
                <a:lnTo>
                  <a:pt x="1462" y="565"/>
                </a:lnTo>
                <a:lnTo>
                  <a:pt x="1462" y="565"/>
                </a:lnTo>
                <a:lnTo>
                  <a:pt x="1465" y="562"/>
                </a:lnTo>
                <a:lnTo>
                  <a:pt x="1467" y="562"/>
                </a:lnTo>
                <a:lnTo>
                  <a:pt x="1467" y="562"/>
                </a:lnTo>
                <a:lnTo>
                  <a:pt x="1467" y="562"/>
                </a:lnTo>
                <a:lnTo>
                  <a:pt x="1467" y="562"/>
                </a:lnTo>
                <a:lnTo>
                  <a:pt x="1465" y="562"/>
                </a:lnTo>
                <a:lnTo>
                  <a:pt x="1465" y="562"/>
                </a:lnTo>
                <a:lnTo>
                  <a:pt x="1465" y="560"/>
                </a:lnTo>
                <a:lnTo>
                  <a:pt x="1465" y="560"/>
                </a:lnTo>
                <a:lnTo>
                  <a:pt x="1465" y="558"/>
                </a:lnTo>
                <a:lnTo>
                  <a:pt x="1467" y="555"/>
                </a:lnTo>
                <a:lnTo>
                  <a:pt x="1467" y="553"/>
                </a:lnTo>
                <a:lnTo>
                  <a:pt x="1469" y="553"/>
                </a:lnTo>
                <a:lnTo>
                  <a:pt x="1469" y="553"/>
                </a:lnTo>
                <a:lnTo>
                  <a:pt x="1474" y="548"/>
                </a:lnTo>
                <a:lnTo>
                  <a:pt x="1476" y="546"/>
                </a:lnTo>
                <a:lnTo>
                  <a:pt x="1481" y="541"/>
                </a:lnTo>
                <a:lnTo>
                  <a:pt x="1481" y="541"/>
                </a:lnTo>
                <a:lnTo>
                  <a:pt x="1481" y="541"/>
                </a:lnTo>
                <a:lnTo>
                  <a:pt x="1483" y="539"/>
                </a:lnTo>
                <a:lnTo>
                  <a:pt x="1486" y="539"/>
                </a:lnTo>
                <a:lnTo>
                  <a:pt x="1486" y="539"/>
                </a:lnTo>
                <a:lnTo>
                  <a:pt x="1486" y="539"/>
                </a:lnTo>
                <a:lnTo>
                  <a:pt x="1486" y="539"/>
                </a:lnTo>
                <a:lnTo>
                  <a:pt x="1486" y="539"/>
                </a:lnTo>
                <a:lnTo>
                  <a:pt x="1488" y="539"/>
                </a:lnTo>
                <a:lnTo>
                  <a:pt x="1488" y="539"/>
                </a:lnTo>
                <a:lnTo>
                  <a:pt x="1488" y="539"/>
                </a:lnTo>
                <a:lnTo>
                  <a:pt x="1488" y="539"/>
                </a:lnTo>
                <a:lnTo>
                  <a:pt x="1491" y="536"/>
                </a:lnTo>
                <a:lnTo>
                  <a:pt x="1491" y="536"/>
                </a:lnTo>
                <a:lnTo>
                  <a:pt x="1491" y="536"/>
                </a:lnTo>
                <a:lnTo>
                  <a:pt x="1491" y="536"/>
                </a:lnTo>
                <a:lnTo>
                  <a:pt x="1491" y="539"/>
                </a:lnTo>
                <a:lnTo>
                  <a:pt x="1493" y="536"/>
                </a:lnTo>
                <a:lnTo>
                  <a:pt x="1493" y="534"/>
                </a:lnTo>
                <a:lnTo>
                  <a:pt x="1493" y="536"/>
                </a:lnTo>
                <a:lnTo>
                  <a:pt x="1493" y="536"/>
                </a:lnTo>
                <a:lnTo>
                  <a:pt x="1493" y="536"/>
                </a:lnTo>
                <a:lnTo>
                  <a:pt x="1495" y="534"/>
                </a:lnTo>
                <a:lnTo>
                  <a:pt x="1495" y="536"/>
                </a:lnTo>
                <a:lnTo>
                  <a:pt x="1495" y="536"/>
                </a:lnTo>
                <a:lnTo>
                  <a:pt x="1495" y="536"/>
                </a:lnTo>
                <a:lnTo>
                  <a:pt x="1498" y="536"/>
                </a:lnTo>
                <a:lnTo>
                  <a:pt x="1498" y="534"/>
                </a:lnTo>
                <a:lnTo>
                  <a:pt x="1500" y="534"/>
                </a:lnTo>
                <a:lnTo>
                  <a:pt x="1502" y="534"/>
                </a:lnTo>
                <a:lnTo>
                  <a:pt x="1505" y="532"/>
                </a:lnTo>
                <a:lnTo>
                  <a:pt x="1505" y="532"/>
                </a:lnTo>
                <a:lnTo>
                  <a:pt x="1507" y="527"/>
                </a:lnTo>
                <a:lnTo>
                  <a:pt x="1507" y="527"/>
                </a:lnTo>
                <a:lnTo>
                  <a:pt x="1509" y="525"/>
                </a:lnTo>
                <a:lnTo>
                  <a:pt x="1512" y="525"/>
                </a:lnTo>
                <a:lnTo>
                  <a:pt x="1512" y="522"/>
                </a:lnTo>
                <a:lnTo>
                  <a:pt x="1512" y="525"/>
                </a:lnTo>
                <a:lnTo>
                  <a:pt x="1512" y="525"/>
                </a:lnTo>
                <a:lnTo>
                  <a:pt x="1512" y="525"/>
                </a:lnTo>
                <a:lnTo>
                  <a:pt x="1512" y="525"/>
                </a:lnTo>
                <a:lnTo>
                  <a:pt x="1512" y="525"/>
                </a:lnTo>
                <a:lnTo>
                  <a:pt x="1509" y="527"/>
                </a:lnTo>
                <a:lnTo>
                  <a:pt x="1509" y="527"/>
                </a:lnTo>
                <a:lnTo>
                  <a:pt x="1512" y="527"/>
                </a:lnTo>
                <a:lnTo>
                  <a:pt x="1514" y="529"/>
                </a:lnTo>
                <a:lnTo>
                  <a:pt x="1514" y="529"/>
                </a:lnTo>
                <a:lnTo>
                  <a:pt x="1514" y="529"/>
                </a:lnTo>
                <a:lnTo>
                  <a:pt x="1514" y="529"/>
                </a:lnTo>
                <a:lnTo>
                  <a:pt x="1514" y="527"/>
                </a:lnTo>
                <a:lnTo>
                  <a:pt x="1517" y="525"/>
                </a:lnTo>
                <a:lnTo>
                  <a:pt x="1517" y="525"/>
                </a:lnTo>
                <a:lnTo>
                  <a:pt x="1517" y="525"/>
                </a:lnTo>
                <a:lnTo>
                  <a:pt x="1519" y="525"/>
                </a:lnTo>
                <a:lnTo>
                  <a:pt x="1519" y="525"/>
                </a:lnTo>
                <a:lnTo>
                  <a:pt x="1521" y="525"/>
                </a:lnTo>
                <a:lnTo>
                  <a:pt x="1521" y="525"/>
                </a:lnTo>
                <a:lnTo>
                  <a:pt x="1521" y="525"/>
                </a:lnTo>
                <a:lnTo>
                  <a:pt x="1521" y="525"/>
                </a:lnTo>
                <a:lnTo>
                  <a:pt x="1524" y="525"/>
                </a:lnTo>
                <a:lnTo>
                  <a:pt x="1524" y="525"/>
                </a:lnTo>
                <a:lnTo>
                  <a:pt x="1524" y="527"/>
                </a:lnTo>
                <a:lnTo>
                  <a:pt x="1524" y="527"/>
                </a:lnTo>
                <a:lnTo>
                  <a:pt x="1524" y="527"/>
                </a:lnTo>
                <a:lnTo>
                  <a:pt x="1526" y="525"/>
                </a:lnTo>
                <a:lnTo>
                  <a:pt x="1526" y="525"/>
                </a:lnTo>
                <a:lnTo>
                  <a:pt x="1528" y="522"/>
                </a:lnTo>
                <a:lnTo>
                  <a:pt x="1528" y="522"/>
                </a:lnTo>
                <a:lnTo>
                  <a:pt x="1531" y="522"/>
                </a:lnTo>
                <a:lnTo>
                  <a:pt x="1531" y="522"/>
                </a:lnTo>
                <a:lnTo>
                  <a:pt x="1533" y="522"/>
                </a:lnTo>
                <a:lnTo>
                  <a:pt x="1533" y="522"/>
                </a:lnTo>
                <a:lnTo>
                  <a:pt x="1535" y="522"/>
                </a:lnTo>
                <a:lnTo>
                  <a:pt x="1538" y="520"/>
                </a:lnTo>
                <a:lnTo>
                  <a:pt x="1540" y="520"/>
                </a:lnTo>
                <a:lnTo>
                  <a:pt x="1545" y="518"/>
                </a:lnTo>
                <a:lnTo>
                  <a:pt x="1545" y="518"/>
                </a:lnTo>
                <a:lnTo>
                  <a:pt x="1545" y="518"/>
                </a:lnTo>
                <a:lnTo>
                  <a:pt x="1542" y="518"/>
                </a:lnTo>
                <a:lnTo>
                  <a:pt x="1542" y="515"/>
                </a:lnTo>
                <a:lnTo>
                  <a:pt x="1545" y="515"/>
                </a:lnTo>
                <a:lnTo>
                  <a:pt x="1545" y="510"/>
                </a:lnTo>
                <a:lnTo>
                  <a:pt x="1545" y="510"/>
                </a:lnTo>
                <a:lnTo>
                  <a:pt x="1545" y="508"/>
                </a:lnTo>
                <a:lnTo>
                  <a:pt x="1545" y="508"/>
                </a:lnTo>
                <a:lnTo>
                  <a:pt x="1542" y="508"/>
                </a:lnTo>
                <a:lnTo>
                  <a:pt x="1542" y="508"/>
                </a:lnTo>
                <a:lnTo>
                  <a:pt x="1542" y="508"/>
                </a:lnTo>
                <a:lnTo>
                  <a:pt x="1542" y="508"/>
                </a:lnTo>
                <a:lnTo>
                  <a:pt x="1542" y="510"/>
                </a:lnTo>
                <a:lnTo>
                  <a:pt x="1540" y="508"/>
                </a:lnTo>
                <a:lnTo>
                  <a:pt x="1540" y="508"/>
                </a:lnTo>
                <a:lnTo>
                  <a:pt x="1540" y="508"/>
                </a:lnTo>
                <a:lnTo>
                  <a:pt x="1540" y="508"/>
                </a:lnTo>
                <a:lnTo>
                  <a:pt x="1540" y="506"/>
                </a:lnTo>
                <a:lnTo>
                  <a:pt x="1540" y="506"/>
                </a:lnTo>
                <a:lnTo>
                  <a:pt x="1540" y="506"/>
                </a:lnTo>
                <a:lnTo>
                  <a:pt x="1540" y="503"/>
                </a:lnTo>
                <a:lnTo>
                  <a:pt x="1540" y="503"/>
                </a:lnTo>
                <a:lnTo>
                  <a:pt x="1540" y="503"/>
                </a:lnTo>
                <a:lnTo>
                  <a:pt x="1540" y="503"/>
                </a:lnTo>
                <a:lnTo>
                  <a:pt x="1542" y="501"/>
                </a:lnTo>
                <a:lnTo>
                  <a:pt x="1542" y="501"/>
                </a:lnTo>
                <a:lnTo>
                  <a:pt x="1542" y="501"/>
                </a:lnTo>
                <a:lnTo>
                  <a:pt x="1542" y="501"/>
                </a:lnTo>
                <a:lnTo>
                  <a:pt x="1542" y="501"/>
                </a:lnTo>
                <a:lnTo>
                  <a:pt x="1542" y="501"/>
                </a:lnTo>
                <a:lnTo>
                  <a:pt x="1540" y="501"/>
                </a:lnTo>
                <a:lnTo>
                  <a:pt x="1540" y="499"/>
                </a:lnTo>
                <a:lnTo>
                  <a:pt x="1540" y="499"/>
                </a:lnTo>
                <a:lnTo>
                  <a:pt x="1538" y="499"/>
                </a:lnTo>
                <a:lnTo>
                  <a:pt x="1538" y="499"/>
                </a:lnTo>
                <a:lnTo>
                  <a:pt x="1538" y="499"/>
                </a:lnTo>
                <a:lnTo>
                  <a:pt x="1538" y="499"/>
                </a:lnTo>
                <a:lnTo>
                  <a:pt x="1538" y="496"/>
                </a:lnTo>
                <a:lnTo>
                  <a:pt x="1538" y="496"/>
                </a:lnTo>
                <a:lnTo>
                  <a:pt x="1540" y="496"/>
                </a:lnTo>
                <a:lnTo>
                  <a:pt x="1540" y="496"/>
                </a:lnTo>
                <a:lnTo>
                  <a:pt x="1540" y="494"/>
                </a:lnTo>
                <a:lnTo>
                  <a:pt x="1540" y="494"/>
                </a:lnTo>
                <a:lnTo>
                  <a:pt x="1540" y="494"/>
                </a:lnTo>
                <a:lnTo>
                  <a:pt x="1540" y="494"/>
                </a:lnTo>
                <a:lnTo>
                  <a:pt x="1540" y="494"/>
                </a:lnTo>
                <a:lnTo>
                  <a:pt x="1540" y="492"/>
                </a:lnTo>
                <a:lnTo>
                  <a:pt x="1542" y="487"/>
                </a:lnTo>
                <a:lnTo>
                  <a:pt x="1542" y="484"/>
                </a:lnTo>
                <a:lnTo>
                  <a:pt x="1545" y="482"/>
                </a:lnTo>
                <a:lnTo>
                  <a:pt x="1545" y="480"/>
                </a:lnTo>
                <a:lnTo>
                  <a:pt x="1547" y="475"/>
                </a:lnTo>
                <a:lnTo>
                  <a:pt x="1547" y="473"/>
                </a:lnTo>
                <a:lnTo>
                  <a:pt x="1550" y="470"/>
                </a:lnTo>
                <a:lnTo>
                  <a:pt x="1547" y="468"/>
                </a:lnTo>
                <a:lnTo>
                  <a:pt x="1545" y="466"/>
                </a:lnTo>
                <a:close/>
                <a:moveTo>
                  <a:pt x="1058" y="834"/>
                </a:moveTo>
                <a:lnTo>
                  <a:pt x="1058" y="834"/>
                </a:lnTo>
                <a:lnTo>
                  <a:pt x="1061" y="834"/>
                </a:lnTo>
                <a:lnTo>
                  <a:pt x="1061" y="832"/>
                </a:lnTo>
                <a:lnTo>
                  <a:pt x="1058" y="834"/>
                </a:lnTo>
                <a:lnTo>
                  <a:pt x="1058" y="834"/>
                </a:lnTo>
                <a:close/>
                <a:moveTo>
                  <a:pt x="1131" y="834"/>
                </a:moveTo>
                <a:lnTo>
                  <a:pt x="1129" y="834"/>
                </a:lnTo>
                <a:lnTo>
                  <a:pt x="1127" y="834"/>
                </a:lnTo>
                <a:lnTo>
                  <a:pt x="1127" y="834"/>
                </a:lnTo>
                <a:lnTo>
                  <a:pt x="1129" y="836"/>
                </a:lnTo>
                <a:lnTo>
                  <a:pt x="1131" y="834"/>
                </a:lnTo>
                <a:lnTo>
                  <a:pt x="1134" y="834"/>
                </a:lnTo>
                <a:lnTo>
                  <a:pt x="1131" y="834"/>
                </a:lnTo>
                <a:lnTo>
                  <a:pt x="1131" y="834"/>
                </a:lnTo>
                <a:close/>
                <a:moveTo>
                  <a:pt x="1065" y="822"/>
                </a:moveTo>
                <a:lnTo>
                  <a:pt x="1065" y="822"/>
                </a:lnTo>
                <a:lnTo>
                  <a:pt x="1068" y="822"/>
                </a:lnTo>
                <a:lnTo>
                  <a:pt x="1068" y="822"/>
                </a:lnTo>
                <a:lnTo>
                  <a:pt x="1068" y="822"/>
                </a:lnTo>
                <a:lnTo>
                  <a:pt x="1068" y="822"/>
                </a:lnTo>
                <a:lnTo>
                  <a:pt x="1065" y="822"/>
                </a:lnTo>
                <a:close/>
                <a:moveTo>
                  <a:pt x="1075" y="822"/>
                </a:moveTo>
                <a:lnTo>
                  <a:pt x="1072" y="822"/>
                </a:lnTo>
                <a:lnTo>
                  <a:pt x="1072" y="822"/>
                </a:lnTo>
                <a:lnTo>
                  <a:pt x="1075" y="822"/>
                </a:lnTo>
                <a:lnTo>
                  <a:pt x="1077" y="822"/>
                </a:lnTo>
                <a:lnTo>
                  <a:pt x="1077" y="822"/>
                </a:lnTo>
                <a:lnTo>
                  <a:pt x="1075" y="822"/>
                </a:lnTo>
                <a:close/>
                <a:moveTo>
                  <a:pt x="1063" y="829"/>
                </a:moveTo>
                <a:lnTo>
                  <a:pt x="1061" y="832"/>
                </a:lnTo>
                <a:lnTo>
                  <a:pt x="1061" y="832"/>
                </a:lnTo>
                <a:lnTo>
                  <a:pt x="1063" y="829"/>
                </a:lnTo>
                <a:lnTo>
                  <a:pt x="1063" y="827"/>
                </a:lnTo>
                <a:lnTo>
                  <a:pt x="1063" y="827"/>
                </a:lnTo>
                <a:lnTo>
                  <a:pt x="1063" y="829"/>
                </a:lnTo>
                <a:close/>
                <a:moveTo>
                  <a:pt x="1167" y="900"/>
                </a:moveTo>
                <a:lnTo>
                  <a:pt x="1167" y="898"/>
                </a:lnTo>
                <a:lnTo>
                  <a:pt x="1165" y="898"/>
                </a:lnTo>
                <a:lnTo>
                  <a:pt x="1165" y="900"/>
                </a:lnTo>
                <a:lnTo>
                  <a:pt x="1167" y="900"/>
                </a:lnTo>
                <a:lnTo>
                  <a:pt x="1167" y="900"/>
                </a:lnTo>
                <a:close/>
                <a:moveTo>
                  <a:pt x="1165" y="903"/>
                </a:moveTo>
                <a:lnTo>
                  <a:pt x="1165" y="900"/>
                </a:lnTo>
                <a:lnTo>
                  <a:pt x="1165" y="903"/>
                </a:lnTo>
                <a:lnTo>
                  <a:pt x="1165" y="903"/>
                </a:lnTo>
                <a:lnTo>
                  <a:pt x="1167" y="903"/>
                </a:lnTo>
                <a:lnTo>
                  <a:pt x="1167" y="903"/>
                </a:lnTo>
                <a:lnTo>
                  <a:pt x="1165" y="903"/>
                </a:lnTo>
                <a:lnTo>
                  <a:pt x="1165" y="903"/>
                </a:lnTo>
                <a:close/>
                <a:moveTo>
                  <a:pt x="1519" y="525"/>
                </a:moveTo>
                <a:lnTo>
                  <a:pt x="1519" y="527"/>
                </a:lnTo>
                <a:lnTo>
                  <a:pt x="1517" y="527"/>
                </a:lnTo>
                <a:lnTo>
                  <a:pt x="1517" y="529"/>
                </a:lnTo>
                <a:lnTo>
                  <a:pt x="1517" y="529"/>
                </a:lnTo>
                <a:lnTo>
                  <a:pt x="1517" y="529"/>
                </a:lnTo>
                <a:lnTo>
                  <a:pt x="1519" y="529"/>
                </a:lnTo>
                <a:lnTo>
                  <a:pt x="1519" y="527"/>
                </a:lnTo>
                <a:lnTo>
                  <a:pt x="1519" y="529"/>
                </a:lnTo>
                <a:lnTo>
                  <a:pt x="1521" y="527"/>
                </a:lnTo>
                <a:lnTo>
                  <a:pt x="1521" y="527"/>
                </a:lnTo>
                <a:lnTo>
                  <a:pt x="1521" y="525"/>
                </a:lnTo>
                <a:lnTo>
                  <a:pt x="1519" y="525"/>
                </a:lnTo>
                <a:close/>
                <a:moveTo>
                  <a:pt x="907" y="867"/>
                </a:moveTo>
                <a:lnTo>
                  <a:pt x="905" y="869"/>
                </a:lnTo>
                <a:lnTo>
                  <a:pt x="905" y="869"/>
                </a:lnTo>
                <a:lnTo>
                  <a:pt x="902" y="872"/>
                </a:lnTo>
                <a:lnTo>
                  <a:pt x="905" y="872"/>
                </a:lnTo>
                <a:lnTo>
                  <a:pt x="907" y="869"/>
                </a:lnTo>
                <a:lnTo>
                  <a:pt x="907" y="867"/>
                </a:lnTo>
                <a:lnTo>
                  <a:pt x="907" y="867"/>
                </a:lnTo>
                <a:lnTo>
                  <a:pt x="907" y="867"/>
                </a:lnTo>
                <a:close/>
                <a:moveTo>
                  <a:pt x="898" y="879"/>
                </a:moveTo>
                <a:lnTo>
                  <a:pt x="895" y="884"/>
                </a:lnTo>
                <a:lnTo>
                  <a:pt x="893" y="886"/>
                </a:lnTo>
                <a:lnTo>
                  <a:pt x="895" y="884"/>
                </a:lnTo>
                <a:lnTo>
                  <a:pt x="898" y="879"/>
                </a:lnTo>
                <a:lnTo>
                  <a:pt x="902" y="874"/>
                </a:lnTo>
                <a:lnTo>
                  <a:pt x="900" y="874"/>
                </a:lnTo>
                <a:lnTo>
                  <a:pt x="898" y="879"/>
                </a:lnTo>
                <a:close/>
                <a:moveTo>
                  <a:pt x="893" y="888"/>
                </a:moveTo>
                <a:lnTo>
                  <a:pt x="891" y="895"/>
                </a:lnTo>
                <a:lnTo>
                  <a:pt x="891" y="905"/>
                </a:lnTo>
                <a:lnTo>
                  <a:pt x="891" y="910"/>
                </a:lnTo>
                <a:lnTo>
                  <a:pt x="893" y="907"/>
                </a:lnTo>
                <a:lnTo>
                  <a:pt x="893" y="905"/>
                </a:lnTo>
                <a:lnTo>
                  <a:pt x="893" y="895"/>
                </a:lnTo>
                <a:lnTo>
                  <a:pt x="893" y="886"/>
                </a:lnTo>
                <a:lnTo>
                  <a:pt x="893" y="888"/>
                </a:lnTo>
                <a:close/>
                <a:moveTo>
                  <a:pt x="1054" y="825"/>
                </a:moveTo>
                <a:lnTo>
                  <a:pt x="1054" y="825"/>
                </a:lnTo>
                <a:lnTo>
                  <a:pt x="1054" y="827"/>
                </a:lnTo>
                <a:lnTo>
                  <a:pt x="1054" y="827"/>
                </a:lnTo>
                <a:lnTo>
                  <a:pt x="1056" y="827"/>
                </a:lnTo>
                <a:lnTo>
                  <a:pt x="1056" y="825"/>
                </a:lnTo>
                <a:lnTo>
                  <a:pt x="1056" y="825"/>
                </a:lnTo>
                <a:lnTo>
                  <a:pt x="1056" y="825"/>
                </a:lnTo>
                <a:lnTo>
                  <a:pt x="1056" y="825"/>
                </a:lnTo>
                <a:lnTo>
                  <a:pt x="1054" y="825"/>
                </a:lnTo>
                <a:close/>
                <a:moveTo>
                  <a:pt x="917" y="862"/>
                </a:moveTo>
                <a:lnTo>
                  <a:pt x="914" y="862"/>
                </a:lnTo>
                <a:lnTo>
                  <a:pt x="912" y="865"/>
                </a:lnTo>
                <a:lnTo>
                  <a:pt x="909" y="865"/>
                </a:lnTo>
                <a:lnTo>
                  <a:pt x="909" y="867"/>
                </a:lnTo>
                <a:lnTo>
                  <a:pt x="909" y="867"/>
                </a:lnTo>
                <a:lnTo>
                  <a:pt x="914" y="865"/>
                </a:lnTo>
                <a:lnTo>
                  <a:pt x="917" y="862"/>
                </a:lnTo>
                <a:lnTo>
                  <a:pt x="917" y="862"/>
                </a:lnTo>
                <a:lnTo>
                  <a:pt x="917" y="862"/>
                </a:lnTo>
                <a:lnTo>
                  <a:pt x="917" y="862"/>
                </a:lnTo>
                <a:close/>
                <a:moveTo>
                  <a:pt x="1006" y="836"/>
                </a:moveTo>
                <a:lnTo>
                  <a:pt x="1006" y="834"/>
                </a:lnTo>
                <a:lnTo>
                  <a:pt x="1004" y="834"/>
                </a:lnTo>
                <a:lnTo>
                  <a:pt x="1004" y="836"/>
                </a:lnTo>
                <a:lnTo>
                  <a:pt x="1004" y="836"/>
                </a:lnTo>
                <a:lnTo>
                  <a:pt x="1006" y="839"/>
                </a:lnTo>
                <a:lnTo>
                  <a:pt x="1006" y="839"/>
                </a:lnTo>
                <a:lnTo>
                  <a:pt x="1006" y="836"/>
                </a:lnTo>
                <a:lnTo>
                  <a:pt x="1006" y="836"/>
                </a:lnTo>
                <a:lnTo>
                  <a:pt x="1006" y="836"/>
                </a:lnTo>
                <a:lnTo>
                  <a:pt x="1006" y="836"/>
                </a:lnTo>
                <a:close/>
                <a:moveTo>
                  <a:pt x="950" y="843"/>
                </a:moveTo>
                <a:lnTo>
                  <a:pt x="945" y="846"/>
                </a:lnTo>
                <a:lnTo>
                  <a:pt x="947" y="846"/>
                </a:lnTo>
                <a:lnTo>
                  <a:pt x="950" y="843"/>
                </a:lnTo>
                <a:lnTo>
                  <a:pt x="952" y="841"/>
                </a:lnTo>
                <a:lnTo>
                  <a:pt x="952" y="841"/>
                </a:lnTo>
                <a:lnTo>
                  <a:pt x="950" y="843"/>
                </a:lnTo>
                <a:close/>
                <a:moveTo>
                  <a:pt x="1429" y="595"/>
                </a:moveTo>
                <a:lnTo>
                  <a:pt x="1427" y="595"/>
                </a:lnTo>
                <a:lnTo>
                  <a:pt x="1427" y="595"/>
                </a:lnTo>
                <a:lnTo>
                  <a:pt x="1424" y="595"/>
                </a:lnTo>
                <a:lnTo>
                  <a:pt x="1422" y="595"/>
                </a:lnTo>
                <a:lnTo>
                  <a:pt x="1422" y="598"/>
                </a:lnTo>
                <a:lnTo>
                  <a:pt x="1420" y="598"/>
                </a:lnTo>
                <a:lnTo>
                  <a:pt x="1420" y="598"/>
                </a:lnTo>
                <a:lnTo>
                  <a:pt x="1422" y="595"/>
                </a:lnTo>
                <a:lnTo>
                  <a:pt x="1422" y="595"/>
                </a:lnTo>
                <a:lnTo>
                  <a:pt x="1427" y="593"/>
                </a:lnTo>
                <a:lnTo>
                  <a:pt x="1424" y="593"/>
                </a:lnTo>
                <a:lnTo>
                  <a:pt x="1422" y="595"/>
                </a:lnTo>
                <a:lnTo>
                  <a:pt x="1420" y="595"/>
                </a:lnTo>
                <a:lnTo>
                  <a:pt x="1415" y="595"/>
                </a:lnTo>
                <a:lnTo>
                  <a:pt x="1413" y="598"/>
                </a:lnTo>
                <a:lnTo>
                  <a:pt x="1410" y="598"/>
                </a:lnTo>
                <a:lnTo>
                  <a:pt x="1410" y="598"/>
                </a:lnTo>
                <a:lnTo>
                  <a:pt x="1408" y="598"/>
                </a:lnTo>
                <a:lnTo>
                  <a:pt x="1405" y="598"/>
                </a:lnTo>
                <a:lnTo>
                  <a:pt x="1405" y="598"/>
                </a:lnTo>
                <a:lnTo>
                  <a:pt x="1405" y="598"/>
                </a:lnTo>
                <a:lnTo>
                  <a:pt x="1403" y="598"/>
                </a:lnTo>
                <a:lnTo>
                  <a:pt x="1403" y="598"/>
                </a:lnTo>
                <a:lnTo>
                  <a:pt x="1401" y="598"/>
                </a:lnTo>
                <a:lnTo>
                  <a:pt x="1401" y="598"/>
                </a:lnTo>
                <a:lnTo>
                  <a:pt x="1401" y="600"/>
                </a:lnTo>
                <a:lnTo>
                  <a:pt x="1401" y="598"/>
                </a:lnTo>
                <a:lnTo>
                  <a:pt x="1398" y="600"/>
                </a:lnTo>
                <a:lnTo>
                  <a:pt x="1396" y="600"/>
                </a:lnTo>
                <a:lnTo>
                  <a:pt x="1394" y="603"/>
                </a:lnTo>
                <a:lnTo>
                  <a:pt x="1394" y="603"/>
                </a:lnTo>
                <a:lnTo>
                  <a:pt x="1394" y="603"/>
                </a:lnTo>
                <a:lnTo>
                  <a:pt x="1391" y="605"/>
                </a:lnTo>
                <a:lnTo>
                  <a:pt x="1394" y="605"/>
                </a:lnTo>
                <a:lnTo>
                  <a:pt x="1396" y="603"/>
                </a:lnTo>
                <a:lnTo>
                  <a:pt x="1396" y="603"/>
                </a:lnTo>
                <a:lnTo>
                  <a:pt x="1396" y="603"/>
                </a:lnTo>
                <a:lnTo>
                  <a:pt x="1396" y="605"/>
                </a:lnTo>
                <a:lnTo>
                  <a:pt x="1394" y="605"/>
                </a:lnTo>
                <a:lnTo>
                  <a:pt x="1396" y="605"/>
                </a:lnTo>
                <a:lnTo>
                  <a:pt x="1398" y="605"/>
                </a:lnTo>
                <a:lnTo>
                  <a:pt x="1405" y="603"/>
                </a:lnTo>
                <a:lnTo>
                  <a:pt x="1405" y="603"/>
                </a:lnTo>
                <a:lnTo>
                  <a:pt x="1408" y="603"/>
                </a:lnTo>
                <a:lnTo>
                  <a:pt x="1415" y="600"/>
                </a:lnTo>
                <a:lnTo>
                  <a:pt x="1417" y="600"/>
                </a:lnTo>
                <a:lnTo>
                  <a:pt x="1420" y="600"/>
                </a:lnTo>
                <a:lnTo>
                  <a:pt x="1422" y="598"/>
                </a:lnTo>
                <a:lnTo>
                  <a:pt x="1424" y="598"/>
                </a:lnTo>
                <a:lnTo>
                  <a:pt x="1431" y="595"/>
                </a:lnTo>
                <a:lnTo>
                  <a:pt x="1431" y="595"/>
                </a:lnTo>
                <a:lnTo>
                  <a:pt x="1429" y="595"/>
                </a:lnTo>
                <a:close/>
                <a:moveTo>
                  <a:pt x="1446" y="584"/>
                </a:moveTo>
                <a:lnTo>
                  <a:pt x="1446" y="584"/>
                </a:lnTo>
                <a:lnTo>
                  <a:pt x="1443" y="586"/>
                </a:lnTo>
                <a:lnTo>
                  <a:pt x="1443" y="586"/>
                </a:lnTo>
                <a:lnTo>
                  <a:pt x="1446" y="586"/>
                </a:lnTo>
                <a:lnTo>
                  <a:pt x="1446" y="586"/>
                </a:lnTo>
                <a:lnTo>
                  <a:pt x="1446" y="584"/>
                </a:lnTo>
                <a:close/>
                <a:moveTo>
                  <a:pt x="1354" y="657"/>
                </a:moveTo>
                <a:lnTo>
                  <a:pt x="1349" y="659"/>
                </a:lnTo>
                <a:lnTo>
                  <a:pt x="1351" y="659"/>
                </a:lnTo>
                <a:lnTo>
                  <a:pt x="1354" y="657"/>
                </a:lnTo>
                <a:lnTo>
                  <a:pt x="1356" y="655"/>
                </a:lnTo>
                <a:lnTo>
                  <a:pt x="1358" y="652"/>
                </a:lnTo>
                <a:lnTo>
                  <a:pt x="1356" y="652"/>
                </a:lnTo>
                <a:lnTo>
                  <a:pt x="1354" y="657"/>
                </a:lnTo>
                <a:close/>
                <a:moveTo>
                  <a:pt x="1380" y="626"/>
                </a:moveTo>
                <a:lnTo>
                  <a:pt x="1384" y="621"/>
                </a:lnTo>
                <a:lnTo>
                  <a:pt x="1384" y="621"/>
                </a:lnTo>
                <a:lnTo>
                  <a:pt x="1382" y="624"/>
                </a:lnTo>
                <a:lnTo>
                  <a:pt x="1380" y="626"/>
                </a:lnTo>
                <a:close/>
                <a:moveTo>
                  <a:pt x="1455" y="586"/>
                </a:moveTo>
                <a:lnTo>
                  <a:pt x="1455" y="588"/>
                </a:lnTo>
                <a:lnTo>
                  <a:pt x="1453" y="588"/>
                </a:lnTo>
                <a:lnTo>
                  <a:pt x="1453" y="588"/>
                </a:lnTo>
                <a:lnTo>
                  <a:pt x="1457" y="588"/>
                </a:lnTo>
                <a:lnTo>
                  <a:pt x="1457" y="588"/>
                </a:lnTo>
                <a:lnTo>
                  <a:pt x="1457" y="586"/>
                </a:lnTo>
                <a:lnTo>
                  <a:pt x="1455" y="586"/>
                </a:lnTo>
                <a:close/>
                <a:moveTo>
                  <a:pt x="1512" y="529"/>
                </a:moveTo>
                <a:lnTo>
                  <a:pt x="1512" y="529"/>
                </a:lnTo>
                <a:lnTo>
                  <a:pt x="1512" y="529"/>
                </a:lnTo>
                <a:lnTo>
                  <a:pt x="1509" y="532"/>
                </a:lnTo>
                <a:lnTo>
                  <a:pt x="1512" y="532"/>
                </a:lnTo>
                <a:lnTo>
                  <a:pt x="1512" y="532"/>
                </a:lnTo>
                <a:lnTo>
                  <a:pt x="1512" y="529"/>
                </a:lnTo>
                <a:lnTo>
                  <a:pt x="1512" y="529"/>
                </a:lnTo>
                <a:close/>
                <a:moveTo>
                  <a:pt x="1467" y="588"/>
                </a:moveTo>
                <a:lnTo>
                  <a:pt x="1465" y="588"/>
                </a:lnTo>
                <a:lnTo>
                  <a:pt x="1465" y="588"/>
                </a:lnTo>
                <a:lnTo>
                  <a:pt x="1462" y="591"/>
                </a:lnTo>
                <a:lnTo>
                  <a:pt x="1465" y="591"/>
                </a:lnTo>
                <a:lnTo>
                  <a:pt x="1467" y="591"/>
                </a:lnTo>
                <a:lnTo>
                  <a:pt x="1467" y="591"/>
                </a:lnTo>
                <a:lnTo>
                  <a:pt x="1467" y="588"/>
                </a:lnTo>
                <a:lnTo>
                  <a:pt x="1467" y="588"/>
                </a:lnTo>
                <a:close/>
                <a:moveTo>
                  <a:pt x="1448" y="584"/>
                </a:moveTo>
                <a:lnTo>
                  <a:pt x="1448" y="584"/>
                </a:lnTo>
                <a:lnTo>
                  <a:pt x="1446" y="584"/>
                </a:lnTo>
                <a:lnTo>
                  <a:pt x="1446" y="586"/>
                </a:lnTo>
                <a:lnTo>
                  <a:pt x="1446" y="586"/>
                </a:lnTo>
                <a:lnTo>
                  <a:pt x="1446" y="586"/>
                </a:lnTo>
                <a:lnTo>
                  <a:pt x="1446" y="586"/>
                </a:lnTo>
                <a:lnTo>
                  <a:pt x="1448" y="584"/>
                </a:lnTo>
                <a:lnTo>
                  <a:pt x="1448" y="584"/>
                </a:lnTo>
                <a:close/>
                <a:moveTo>
                  <a:pt x="1193" y="926"/>
                </a:moveTo>
                <a:lnTo>
                  <a:pt x="1193" y="929"/>
                </a:lnTo>
                <a:lnTo>
                  <a:pt x="1191" y="929"/>
                </a:lnTo>
                <a:lnTo>
                  <a:pt x="1191" y="929"/>
                </a:lnTo>
                <a:lnTo>
                  <a:pt x="1191" y="931"/>
                </a:lnTo>
                <a:lnTo>
                  <a:pt x="1188" y="933"/>
                </a:lnTo>
                <a:lnTo>
                  <a:pt x="1188" y="933"/>
                </a:lnTo>
                <a:lnTo>
                  <a:pt x="1191" y="931"/>
                </a:lnTo>
                <a:lnTo>
                  <a:pt x="1195" y="926"/>
                </a:lnTo>
                <a:lnTo>
                  <a:pt x="1195" y="926"/>
                </a:lnTo>
                <a:lnTo>
                  <a:pt x="1193" y="926"/>
                </a:lnTo>
                <a:close/>
                <a:moveTo>
                  <a:pt x="1186" y="936"/>
                </a:moveTo>
                <a:lnTo>
                  <a:pt x="1186" y="936"/>
                </a:lnTo>
                <a:lnTo>
                  <a:pt x="1186" y="933"/>
                </a:lnTo>
                <a:lnTo>
                  <a:pt x="1186" y="933"/>
                </a:lnTo>
                <a:lnTo>
                  <a:pt x="1186" y="936"/>
                </a:lnTo>
                <a:close/>
                <a:moveTo>
                  <a:pt x="1332" y="706"/>
                </a:moveTo>
                <a:lnTo>
                  <a:pt x="1332" y="709"/>
                </a:lnTo>
                <a:lnTo>
                  <a:pt x="1332" y="711"/>
                </a:lnTo>
                <a:lnTo>
                  <a:pt x="1330" y="716"/>
                </a:lnTo>
                <a:lnTo>
                  <a:pt x="1328" y="718"/>
                </a:lnTo>
                <a:lnTo>
                  <a:pt x="1328" y="718"/>
                </a:lnTo>
                <a:lnTo>
                  <a:pt x="1330" y="716"/>
                </a:lnTo>
                <a:lnTo>
                  <a:pt x="1330" y="716"/>
                </a:lnTo>
                <a:lnTo>
                  <a:pt x="1332" y="711"/>
                </a:lnTo>
                <a:lnTo>
                  <a:pt x="1332" y="709"/>
                </a:lnTo>
                <a:lnTo>
                  <a:pt x="1332" y="706"/>
                </a:lnTo>
                <a:lnTo>
                  <a:pt x="1332" y="706"/>
                </a:lnTo>
                <a:lnTo>
                  <a:pt x="1332" y="706"/>
                </a:lnTo>
                <a:close/>
                <a:moveTo>
                  <a:pt x="1332" y="704"/>
                </a:moveTo>
                <a:lnTo>
                  <a:pt x="1332" y="702"/>
                </a:lnTo>
                <a:lnTo>
                  <a:pt x="1330" y="702"/>
                </a:lnTo>
                <a:lnTo>
                  <a:pt x="1332" y="704"/>
                </a:lnTo>
                <a:lnTo>
                  <a:pt x="1332" y="704"/>
                </a:lnTo>
                <a:lnTo>
                  <a:pt x="1332" y="704"/>
                </a:lnTo>
                <a:close/>
                <a:moveTo>
                  <a:pt x="1306" y="728"/>
                </a:moveTo>
                <a:lnTo>
                  <a:pt x="1306" y="728"/>
                </a:lnTo>
                <a:lnTo>
                  <a:pt x="1306" y="730"/>
                </a:lnTo>
                <a:lnTo>
                  <a:pt x="1309" y="730"/>
                </a:lnTo>
                <a:lnTo>
                  <a:pt x="1309" y="730"/>
                </a:lnTo>
                <a:lnTo>
                  <a:pt x="1306" y="728"/>
                </a:lnTo>
                <a:lnTo>
                  <a:pt x="1306" y="728"/>
                </a:lnTo>
                <a:close/>
                <a:moveTo>
                  <a:pt x="1320" y="718"/>
                </a:moveTo>
                <a:lnTo>
                  <a:pt x="1320" y="718"/>
                </a:lnTo>
                <a:lnTo>
                  <a:pt x="1325" y="718"/>
                </a:lnTo>
                <a:lnTo>
                  <a:pt x="1323" y="718"/>
                </a:lnTo>
                <a:lnTo>
                  <a:pt x="1320" y="718"/>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solidFill>
                <a:schemeClr val="accent1">
                  <a:lumMod val="20000"/>
                  <a:lumOff val="80000"/>
                </a:schemeClr>
              </a:solidFill>
            </a:endParaRPr>
          </a:p>
        </p:txBody>
      </p:sp>
      <p:sp>
        <p:nvSpPr>
          <p:cNvPr id="183" name="Freeform 126"/>
          <p:cNvSpPr>
            <a:spLocks noEditPoints="1"/>
          </p:cNvSpPr>
          <p:nvPr/>
        </p:nvSpPr>
        <p:spPr bwMode="auto">
          <a:xfrm>
            <a:off x="1458008" y="2547605"/>
            <a:ext cx="615090" cy="481758"/>
          </a:xfrm>
          <a:custGeom>
            <a:avLst/>
            <a:gdLst/>
            <a:ahLst/>
            <a:cxnLst>
              <a:cxn ang="0">
                <a:pos x="487" y="258"/>
              </a:cxn>
              <a:cxn ang="0">
                <a:pos x="80" y="180"/>
              </a:cxn>
              <a:cxn ang="0">
                <a:pos x="69" y="161"/>
              </a:cxn>
              <a:cxn ang="0">
                <a:pos x="40" y="173"/>
              </a:cxn>
              <a:cxn ang="0">
                <a:pos x="0" y="97"/>
              </a:cxn>
              <a:cxn ang="0">
                <a:pos x="45" y="69"/>
              </a:cxn>
              <a:cxn ang="0">
                <a:pos x="38" y="22"/>
              </a:cxn>
              <a:cxn ang="0">
                <a:pos x="480" y="236"/>
              </a:cxn>
              <a:cxn ang="0">
                <a:pos x="458" y="234"/>
              </a:cxn>
              <a:cxn ang="0">
                <a:pos x="413" y="272"/>
              </a:cxn>
              <a:cxn ang="0">
                <a:pos x="397" y="298"/>
              </a:cxn>
              <a:cxn ang="0">
                <a:pos x="371" y="300"/>
              </a:cxn>
              <a:cxn ang="0">
                <a:pos x="317" y="293"/>
              </a:cxn>
              <a:cxn ang="0">
                <a:pos x="307" y="277"/>
              </a:cxn>
              <a:cxn ang="0">
                <a:pos x="295" y="234"/>
              </a:cxn>
              <a:cxn ang="0">
                <a:pos x="293" y="210"/>
              </a:cxn>
              <a:cxn ang="0">
                <a:pos x="314" y="144"/>
              </a:cxn>
              <a:cxn ang="0">
                <a:pos x="283" y="130"/>
              </a:cxn>
              <a:cxn ang="0">
                <a:pos x="279" y="104"/>
              </a:cxn>
              <a:cxn ang="0">
                <a:pos x="267" y="69"/>
              </a:cxn>
              <a:cxn ang="0">
                <a:pos x="243" y="62"/>
              </a:cxn>
              <a:cxn ang="0">
                <a:pos x="210" y="71"/>
              </a:cxn>
              <a:cxn ang="0">
                <a:pos x="189" y="26"/>
              </a:cxn>
              <a:cxn ang="0">
                <a:pos x="151" y="26"/>
              </a:cxn>
              <a:cxn ang="0">
                <a:pos x="50" y="7"/>
              </a:cxn>
              <a:cxn ang="0">
                <a:pos x="2" y="14"/>
              </a:cxn>
              <a:cxn ang="0">
                <a:pos x="5" y="45"/>
              </a:cxn>
              <a:cxn ang="0">
                <a:pos x="26" y="88"/>
              </a:cxn>
              <a:cxn ang="0">
                <a:pos x="17" y="102"/>
              </a:cxn>
              <a:cxn ang="0">
                <a:pos x="19" y="121"/>
              </a:cxn>
              <a:cxn ang="0">
                <a:pos x="45" y="144"/>
              </a:cxn>
              <a:cxn ang="0">
                <a:pos x="50" y="175"/>
              </a:cxn>
              <a:cxn ang="0">
                <a:pos x="80" y="201"/>
              </a:cxn>
              <a:cxn ang="0">
                <a:pos x="71" y="180"/>
              </a:cxn>
              <a:cxn ang="0">
                <a:pos x="61" y="151"/>
              </a:cxn>
              <a:cxn ang="0">
                <a:pos x="57" y="130"/>
              </a:cxn>
              <a:cxn ang="0">
                <a:pos x="47" y="92"/>
              </a:cxn>
              <a:cxn ang="0">
                <a:pos x="38" y="69"/>
              </a:cxn>
              <a:cxn ang="0">
                <a:pos x="35" y="19"/>
              </a:cxn>
              <a:cxn ang="0">
                <a:pos x="54" y="29"/>
              </a:cxn>
              <a:cxn ang="0">
                <a:pos x="61" y="55"/>
              </a:cxn>
              <a:cxn ang="0">
                <a:pos x="66" y="83"/>
              </a:cxn>
              <a:cxn ang="0">
                <a:pos x="83" y="111"/>
              </a:cxn>
              <a:cxn ang="0">
                <a:pos x="102" y="135"/>
              </a:cxn>
              <a:cxn ang="0">
                <a:pos x="102" y="151"/>
              </a:cxn>
              <a:cxn ang="0">
                <a:pos x="113" y="163"/>
              </a:cxn>
              <a:cxn ang="0">
                <a:pos x="118" y="175"/>
              </a:cxn>
              <a:cxn ang="0">
                <a:pos x="154" y="236"/>
              </a:cxn>
              <a:cxn ang="0">
                <a:pos x="142" y="260"/>
              </a:cxn>
              <a:cxn ang="0">
                <a:pos x="172" y="300"/>
              </a:cxn>
              <a:cxn ang="0">
                <a:pos x="224" y="331"/>
              </a:cxn>
              <a:cxn ang="0">
                <a:pos x="307" y="355"/>
              </a:cxn>
              <a:cxn ang="0">
                <a:pos x="328" y="345"/>
              </a:cxn>
              <a:cxn ang="0">
                <a:pos x="335" y="347"/>
              </a:cxn>
              <a:cxn ang="0">
                <a:pos x="371" y="378"/>
              </a:cxn>
              <a:cxn ang="0">
                <a:pos x="402" y="352"/>
              </a:cxn>
              <a:cxn ang="0">
                <a:pos x="395" y="329"/>
              </a:cxn>
              <a:cxn ang="0">
                <a:pos x="437" y="310"/>
              </a:cxn>
              <a:cxn ang="0">
                <a:pos x="458" y="293"/>
              </a:cxn>
              <a:cxn ang="0">
                <a:pos x="465" y="284"/>
              </a:cxn>
              <a:cxn ang="0">
                <a:pos x="472" y="272"/>
              </a:cxn>
            </a:cxnLst>
            <a:rect l="0" t="0" r="r" b="b"/>
            <a:pathLst>
              <a:path w="489" h="383">
                <a:moveTo>
                  <a:pt x="390" y="295"/>
                </a:moveTo>
                <a:lnTo>
                  <a:pt x="392" y="295"/>
                </a:lnTo>
                <a:lnTo>
                  <a:pt x="395" y="295"/>
                </a:lnTo>
                <a:lnTo>
                  <a:pt x="392" y="293"/>
                </a:lnTo>
                <a:lnTo>
                  <a:pt x="392" y="293"/>
                </a:lnTo>
                <a:lnTo>
                  <a:pt x="387" y="295"/>
                </a:lnTo>
                <a:lnTo>
                  <a:pt x="387" y="295"/>
                </a:lnTo>
                <a:lnTo>
                  <a:pt x="390" y="295"/>
                </a:lnTo>
                <a:close/>
                <a:moveTo>
                  <a:pt x="484" y="255"/>
                </a:moveTo>
                <a:lnTo>
                  <a:pt x="484" y="258"/>
                </a:lnTo>
                <a:lnTo>
                  <a:pt x="482" y="258"/>
                </a:lnTo>
                <a:lnTo>
                  <a:pt x="482" y="260"/>
                </a:lnTo>
                <a:lnTo>
                  <a:pt x="482" y="262"/>
                </a:lnTo>
                <a:lnTo>
                  <a:pt x="482" y="262"/>
                </a:lnTo>
                <a:lnTo>
                  <a:pt x="484" y="258"/>
                </a:lnTo>
                <a:lnTo>
                  <a:pt x="487" y="258"/>
                </a:lnTo>
                <a:lnTo>
                  <a:pt x="487" y="255"/>
                </a:lnTo>
                <a:lnTo>
                  <a:pt x="484" y="255"/>
                </a:lnTo>
                <a:close/>
                <a:moveTo>
                  <a:pt x="489" y="241"/>
                </a:moveTo>
                <a:lnTo>
                  <a:pt x="489" y="241"/>
                </a:lnTo>
                <a:lnTo>
                  <a:pt x="489" y="241"/>
                </a:lnTo>
                <a:lnTo>
                  <a:pt x="489" y="241"/>
                </a:lnTo>
                <a:lnTo>
                  <a:pt x="489" y="241"/>
                </a:lnTo>
                <a:lnTo>
                  <a:pt x="489" y="244"/>
                </a:lnTo>
                <a:lnTo>
                  <a:pt x="489" y="244"/>
                </a:lnTo>
                <a:lnTo>
                  <a:pt x="489" y="241"/>
                </a:lnTo>
                <a:close/>
                <a:moveTo>
                  <a:pt x="78" y="177"/>
                </a:moveTo>
                <a:lnTo>
                  <a:pt x="78" y="180"/>
                </a:lnTo>
                <a:lnTo>
                  <a:pt x="80" y="180"/>
                </a:lnTo>
                <a:lnTo>
                  <a:pt x="80" y="180"/>
                </a:lnTo>
                <a:lnTo>
                  <a:pt x="80" y="180"/>
                </a:lnTo>
                <a:lnTo>
                  <a:pt x="80" y="180"/>
                </a:lnTo>
                <a:lnTo>
                  <a:pt x="78" y="177"/>
                </a:lnTo>
                <a:lnTo>
                  <a:pt x="78" y="177"/>
                </a:lnTo>
                <a:close/>
                <a:moveTo>
                  <a:pt x="43" y="173"/>
                </a:moveTo>
                <a:lnTo>
                  <a:pt x="43" y="173"/>
                </a:lnTo>
                <a:lnTo>
                  <a:pt x="45" y="177"/>
                </a:lnTo>
                <a:lnTo>
                  <a:pt x="47" y="175"/>
                </a:lnTo>
                <a:lnTo>
                  <a:pt x="45" y="173"/>
                </a:lnTo>
                <a:lnTo>
                  <a:pt x="43" y="173"/>
                </a:lnTo>
                <a:close/>
                <a:moveTo>
                  <a:pt x="69" y="161"/>
                </a:moveTo>
                <a:lnTo>
                  <a:pt x="69" y="161"/>
                </a:lnTo>
                <a:lnTo>
                  <a:pt x="69" y="163"/>
                </a:lnTo>
                <a:lnTo>
                  <a:pt x="69" y="166"/>
                </a:lnTo>
                <a:lnTo>
                  <a:pt x="71" y="166"/>
                </a:lnTo>
                <a:lnTo>
                  <a:pt x="71" y="163"/>
                </a:lnTo>
                <a:lnTo>
                  <a:pt x="69" y="161"/>
                </a:lnTo>
                <a:lnTo>
                  <a:pt x="69" y="161"/>
                </a:lnTo>
                <a:lnTo>
                  <a:pt x="69" y="161"/>
                </a:lnTo>
                <a:close/>
                <a:moveTo>
                  <a:pt x="40" y="170"/>
                </a:moveTo>
                <a:lnTo>
                  <a:pt x="40" y="168"/>
                </a:lnTo>
                <a:lnTo>
                  <a:pt x="40" y="168"/>
                </a:lnTo>
                <a:lnTo>
                  <a:pt x="40" y="166"/>
                </a:lnTo>
                <a:lnTo>
                  <a:pt x="40" y="166"/>
                </a:lnTo>
                <a:lnTo>
                  <a:pt x="43" y="159"/>
                </a:lnTo>
                <a:lnTo>
                  <a:pt x="43" y="156"/>
                </a:lnTo>
                <a:lnTo>
                  <a:pt x="40" y="163"/>
                </a:lnTo>
                <a:lnTo>
                  <a:pt x="38" y="168"/>
                </a:lnTo>
                <a:lnTo>
                  <a:pt x="38" y="168"/>
                </a:lnTo>
                <a:lnTo>
                  <a:pt x="40" y="168"/>
                </a:lnTo>
                <a:lnTo>
                  <a:pt x="40" y="170"/>
                </a:lnTo>
                <a:lnTo>
                  <a:pt x="40" y="173"/>
                </a:lnTo>
                <a:lnTo>
                  <a:pt x="40" y="173"/>
                </a:lnTo>
                <a:lnTo>
                  <a:pt x="40" y="173"/>
                </a:lnTo>
                <a:lnTo>
                  <a:pt x="40" y="170"/>
                </a:lnTo>
                <a:close/>
                <a:moveTo>
                  <a:pt x="64" y="140"/>
                </a:moveTo>
                <a:lnTo>
                  <a:pt x="64" y="142"/>
                </a:lnTo>
                <a:lnTo>
                  <a:pt x="61" y="144"/>
                </a:lnTo>
                <a:lnTo>
                  <a:pt x="64" y="144"/>
                </a:lnTo>
                <a:lnTo>
                  <a:pt x="64" y="142"/>
                </a:lnTo>
                <a:lnTo>
                  <a:pt x="66" y="142"/>
                </a:lnTo>
                <a:lnTo>
                  <a:pt x="66" y="142"/>
                </a:lnTo>
                <a:lnTo>
                  <a:pt x="66" y="142"/>
                </a:lnTo>
                <a:lnTo>
                  <a:pt x="66" y="140"/>
                </a:lnTo>
                <a:lnTo>
                  <a:pt x="64" y="140"/>
                </a:lnTo>
                <a:close/>
                <a:moveTo>
                  <a:pt x="5" y="92"/>
                </a:moveTo>
                <a:lnTo>
                  <a:pt x="5" y="92"/>
                </a:lnTo>
                <a:lnTo>
                  <a:pt x="5" y="92"/>
                </a:lnTo>
                <a:lnTo>
                  <a:pt x="2" y="95"/>
                </a:lnTo>
                <a:lnTo>
                  <a:pt x="0" y="97"/>
                </a:lnTo>
                <a:lnTo>
                  <a:pt x="2" y="99"/>
                </a:lnTo>
                <a:lnTo>
                  <a:pt x="5" y="97"/>
                </a:lnTo>
                <a:lnTo>
                  <a:pt x="5" y="95"/>
                </a:lnTo>
                <a:lnTo>
                  <a:pt x="5" y="92"/>
                </a:lnTo>
                <a:close/>
                <a:moveTo>
                  <a:pt x="64" y="73"/>
                </a:moveTo>
                <a:lnTo>
                  <a:pt x="61" y="73"/>
                </a:lnTo>
                <a:lnTo>
                  <a:pt x="59" y="76"/>
                </a:lnTo>
                <a:lnTo>
                  <a:pt x="57" y="81"/>
                </a:lnTo>
                <a:lnTo>
                  <a:pt x="57" y="81"/>
                </a:lnTo>
                <a:lnTo>
                  <a:pt x="59" y="83"/>
                </a:lnTo>
                <a:lnTo>
                  <a:pt x="61" y="83"/>
                </a:lnTo>
                <a:lnTo>
                  <a:pt x="64" y="78"/>
                </a:lnTo>
                <a:lnTo>
                  <a:pt x="64" y="76"/>
                </a:lnTo>
                <a:lnTo>
                  <a:pt x="64" y="73"/>
                </a:lnTo>
                <a:lnTo>
                  <a:pt x="64" y="73"/>
                </a:lnTo>
                <a:close/>
                <a:moveTo>
                  <a:pt x="45" y="69"/>
                </a:moveTo>
                <a:lnTo>
                  <a:pt x="43" y="66"/>
                </a:lnTo>
                <a:lnTo>
                  <a:pt x="43" y="66"/>
                </a:lnTo>
                <a:lnTo>
                  <a:pt x="43" y="69"/>
                </a:lnTo>
                <a:lnTo>
                  <a:pt x="40" y="69"/>
                </a:lnTo>
                <a:lnTo>
                  <a:pt x="43" y="71"/>
                </a:lnTo>
                <a:lnTo>
                  <a:pt x="45" y="76"/>
                </a:lnTo>
                <a:lnTo>
                  <a:pt x="47" y="78"/>
                </a:lnTo>
                <a:lnTo>
                  <a:pt x="47" y="78"/>
                </a:lnTo>
                <a:lnTo>
                  <a:pt x="47" y="76"/>
                </a:lnTo>
                <a:lnTo>
                  <a:pt x="47" y="71"/>
                </a:lnTo>
                <a:lnTo>
                  <a:pt x="45" y="71"/>
                </a:lnTo>
                <a:lnTo>
                  <a:pt x="45" y="69"/>
                </a:lnTo>
                <a:lnTo>
                  <a:pt x="45" y="69"/>
                </a:lnTo>
                <a:close/>
                <a:moveTo>
                  <a:pt x="38" y="19"/>
                </a:moveTo>
                <a:lnTo>
                  <a:pt x="38" y="22"/>
                </a:lnTo>
                <a:lnTo>
                  <a:pt x="38" y="22"/>
                </a:lnTo>
                <a:lnTo>
                  <a:pt x="38" y="22"/>
                </a:lnTo>
                <a:lnTo>
                  <a:pt x="38" y="22"/>
                </a:lnTo>
                <a:lnTo>
                  <a:pt x="38" y="22"/>
                </a:lnTo>
                <a:lnTo>
                  <a:pt x="38" y="19"/>
                </a:lnTo>
                <a:lnTo>
                  <a:pt x="38" y="19"/>
                </a:lnTo>
                <a:close/>
                <a:moveTo>
                  <a:pt x="487" y="241"/>
                </a:moveTo>
                <a:lnTo>
                  <a:pt x="489" y="239"/>
                </a:lnTo>
                <a:lnTo>
                  <a:pt x="487" y="236"/>
                </a:lnTo>
                <a:lnTo>
                  <a:pt x="484" y="234"/>
                </a:lnTo>
                <a:lnTo>
                  <a:pt x="482" y="234"/>
                </a:lnTo>
                <a:lnTo>
                  <a:pt x="482" y="234"/>
                </a:lnTo>
                <a:lnTo>
                  <a:pt x="480" y="234"/>
                </a:lnTo>
                <a:lnTo>
                  <a:pt x="480" y="234"/>
                </a:lnTo>
                <a:lnTo>
                  <a:pt x="477" y="236"/>
                </a:lnTo>
                <a:lnTo>
                  <a:pt x="480" y="236"/>
                </a:lnTo>
                <a:lnTo>
                  <a:pt x="480" y="236"/>
                </a:lnTo>
                <a:lnTo>
                  <a:pt x="482" y="236"/>
                </a:lnTo>
                <a:lnTo>
                  <a:pt x="482" y="236"/>
                </a:lnTo>
                <a:lnTo>
                  <a:pt x="482" y="236"/>
                </a:lnTo>
                <a:lnTo>
                  <a:pt x="482" y="236"/>
                </a:lnTo>
                <a:lnTo>
                  <a:pt x="482" y="236"/>
                </a:lnTo>
                <a:lnTo>
                  <a:pt x="480" y="239"/>
                </a:lnTo>
                <a:lnTo>
                  <a:pt x="477" y="236"/>
                </a:lnTo>
                <a:lnTo>
                  <a:pt x="472" y="236"/>
                </a:lnTo>
                <a:lnTo>
                  <a:pt x="470" y="236"/>
                </a:lnTo>
                <a:lnTo>
                  <a:pt x="468" y="234"/>
                </a:lnTo>
                <a:lnTo>
                  <a:pt x="465" y="234"/>
                </a:lnTo>
                <a:lnTo>
                  <a:pt x="463" y="234"/>
                </a:lnTo>
                <a:lnTo>
                  <a:pt x="463" y="234"/>
                </a:lnTo>
                <a:lnTo>
                  <a:pt x="463" y="234"/>
                </a:lnTo>
                <a:lnTo>
                  <a:pt x="463" y="234"/>
                </a:lnTo>
                <a:lnTo>
                  <a:pt x="458" y="234"/>
                </a:lnTo>
                <a:lnTo>
                  <a:pt x="456" y="236"/>
                </a:lnTo>
                <a:lnTo>
                  <a:pt x="454" y="239"/>
                </a:lnTo>
                <a:lnTo>
                  <a:pt x="451" y="239"/>
                </a:lnTo>
                <a:lnTo>
                  <a:pt x="432" y="241"/>
                </a:lnTo>
                <a:lnTo>
                  <a:pt x="432" y="241"/>
                </a:lnTo>
                <a:lnTo>
                  <a:pt x="425" y="244"/>
                </a:lnTo>
                <a:lnTo>
                  <a:pt x="423" y="246"/>
                </a:lnTo>
                <a:lnTo>
                  <a:pt x="420" y="253"/>
                </a:lnTo>
                <a:lnTo>
                  <a:pt x="420" y="253"/>
                </a:lnTo>
                <a:lnTo>
                  <a:pt x="418" y="255"/>
                </a:lnTo>
                <a:lnTo>
                  <a:pt x="418" y="260"/>
                </a:lnTo>
                <a:lnTo>
                  <a:pt x="418" y="262"/>
                </a:lnTo>
                <a:lnTo>
                  <a:pt x="416" y="267"/>
                </a:lnTo>
                <a:lnTo>
                  <a:pt x="416" y="270"/>
                </a:lnTo>
                <a:lnTo>
                  <a:pt x="416" y="270"/>
                </a:lnTo>
                <a:lnTo>
                  <a:pt x="413" y="272"/>
                </a:lnTo>
                <a:lnTo>
                  <a:pt x="411" y="274"/>
                </a:lnTo>
                <a:lnTo>
                  <a:pt x="411" y="281"/>
                </a:lnTo>
                <a:lnTo>
                  <a:pt x="406" y="286"/>
                </a:lnTo>
                <a:lnTo>
                  <a:pt x="404" y="288"/>
                </a:lnTo>
                <a:lnTo>
                  <a:pt x="402" y="288"/>
                </a:lnTo>
                <a:lnTo>
                  <a:pt x="395" y="291"/>
                </a:lnTo>
                <a:lnTo>
                  <a:pt x="395" y="293"/>
                </a:lnTo>
                <a:lnTo>
                  <a:pt x="395" y="293"/>
                </a:lnTo>
                <a:lnTo>
                  <a:pt x="395" y="293"/>
                </a:lnTo>
                <a:lnTo>
                  <a:pt x="397" y="291"/>
                </a:lnTo>
                <a:lnTo>
                  <a:pt x="397" y="291"/>
                </a:lnTo>
                <a:lnTo>
                  <a:pt x="397" y="293"/>
                </a:lnTo>
                <a:lnTo>
                  <a:pt x="397" y="293"/>
                </a:lnTo>
                <a:lnTo>
                  <a:pt x="397" y="293"/>
                </a:lnTo>
                <a:lnTo>
                  <a:pt x="397" y="295"/>
                </a:lnTo>
                <a:lnTo>
                  <a:pt x="397" y="298"/>
                </a:lnTo>
                <a:lnTo>
                  <a:pt x="395" y="298"/>
                </a:lnTo>
                <a:lnTo>
                  <a:pt x="392" y="300"/>
                </a:lnTo>
                <a:lnTo>
                  <a:pt x="392" y="300"/>
                </a:lnTo>
                <a:lnTo>
                  <a:pt x="387" y="300"/>
                </a:lnTo>
                <a:lnTo>
                  <a:pt x="385" y="300"/>
                </a:lnTo>
                <a:lnTo>
                  <a:pt x="385" y="298"/>
                </a:lnTo>
                <a:lnTo>
                  <a:pt x="387" y="298"/>
                </a:lnTo>
                <a:lnTo>
                  <a:pt x="387" y="298"/>
                </a:lnTo>
                <a:lnTo>
                  <a:pt x="385" y="295"/>
                </a:lnTo>
                <a:lnTo>
                  <a:pt x="383" y="295"/>
                </a:lnTo>
                <a:lnTo>
                  <a:pt x="380" y="295"/>
                </a:lnTo>
                <a:lnTo>
                  <a:pt x="376" y="295"/>
                </a:lnTo>
                <a:lnTo>
                  <a:pt x="376" y="295"/>
                </a:lnTo>
                <a:lnTo>
                  <a:pt x="371" y="298"/>
                </a:lnTo>
                <a:lnTo>
                  <a:pt x="371" y="298"/>
                </a:lnTo>
                <a:lnTo>
                  <a:pt x="371" y="300"/>
                </a:lnTo>
                <a:lnTo>
                  <a:pt x="369" y="300"/>
                </a:lnTo>
                <a:lnTo>
                  <a:pt x="364" y="303"/>
                </a:lnTo>
                <a:lnTo>
                  <a:pt x="361" y="300"/>
                </a:lnTo>
                <a:lnTo>
                  <a:pt x="354" y="300"/>
                </a:lnTo>
                <a:lnTo>
                  <a:pt x="352" y="303"/>
                </a:lnTo>
                <a:lnTo>
                  <a:pt x="350" y="305"/>
                </a:lnTo>
                <a:lnTo>
                  <a:pt x="343" y="307"/>
                </a:lnTo>
                <a:lnTo>
                  <a:pt x="340" y="307"/>
                </a:lnTo>
                <a:lnTo>
                  <a:pt x="338" y="307"/>
                </a:lnTo>
                <a:lnTo>
                  <a:pt x="335" y="307"/>
                </a:lnTo>
                <a:lnTo>
                  <a:pt x="335" y="303"/>
                </a:lnTo>
                <a:lnTo>
                  <a:pt x="333" y="300"/>
                </a:lnTo>
                <a:lnTo>
                  <a:pt x="328" y="298"/>
                </a:lnTo>
                <a:lnTo>
                  <a:pt x="326" y="295"/>
                </a:lnTo>
                <a:lnTo>
                  <a:pt x="319" y="295"/>
                </a:lnTo>
                <a:lnTo>
                  <a:pt x="317" y="293"/>
                </a:lnTo>
                <a:lnTo>
                  <a:pt x="317" y="293"/>
                </a:lnTo>
                <a:lnTo>
                  <a:pt x="319" y="295"/>
                </a:lnTo>
                <a:lnTo>
                  <a:pt x="319" y="295"/>
                </a:lnTo>
                <a:lnTo>
                  <a:pt x="319" y="295"/>
                </a:lnTo>
                <a:lnTo>
                  <a:pt x="314" y="295"/>
                </a:lnTo>
                <a:lnTo>
                  <a:pt x="314" y="293"/>
                </a:lnTo>
                <a:lnTo>
                  <a:pt x="314" y="293"/>
                </a:lnTo>
                <a:lnTo>
                  <a:pt x="314" y="293"/>
                </a:lnTo>
                <a:lnTo>
                  <a:pt x="317" y="293"/>
                </a:lnTo>
                <a:lnTo>
                  <a:pt x="314" y="291"/>
                </a:lnTo>
                <a:lnTo>
                  <a:pt x="312" y="288"/>
                </a:lnTo>
                <a:lnTo>
                  <a:pt x="312" y="286"/>
                </a:lnTo>
                <a:lnTo>
                  <a:pt x="312" y="286"/>
                </a:lnTo>
                <a:lnTo>
                  <a:pt x="307" y="281"/>
                </a:lnTo>
                <a:lnTo>
                  <a:pt x="307" y="279"/>
                </a:lnTo>
                <a:lnTo>
                  <a:pt x="307" y="277"/>
                </a:lnTo>
                <a:lnTo>
                  <a:pt x="307" y="272"/>
                </a:lnTo>
                <a:lnTo>
                  <a:pt x="302" y="265"/>
                </a:lnTo>
                <a:lnTo>
                  <a:pt x="298" y="255"/>
                </a:lnTo>
                <a:lnTo>
                  <a:pt x="295" y="253"/>
                </a:lnTo>
                <a:lnTo>
                  <a:pt x="298" y="251"/>
                </a:lnTo>
                <a:lnTo>
                  <a:pt x="295" y="246"/>
                </a:lnTo>
                <a:lnTo>
                  <a:pt x="293" y="239"/>
                </a:lnTo>
                <a:lnTo>
                  <a:pt x="293" y="239"/>
                </a:lnTo>
                <a:lnTo>
                  <a:pt x="293" y="236"/>
                </a:lnTo>
                <a:lnTo>
                  <a:pt x="293" y="236"/>
                </a:lnTo>
                <a:lnTo>
                  <a:pt x="291" y="236"/>
                </a:lnTo>
                <a:lnTo>
                  <a:pt x="291" y="234"/>
                </a:lnTo>
                <a:lnTo>
                  <a:pt x="291" y="225"/>
                </a:lnTo>
                <a:lnTo>
                  <a:pt x="293" y="232"/>
                </a:lnTo>
                <a:lnTo>
                  <a:pt x="295" y="234"/>
                </a:lnTo>
                <a:lnTo>
                  <a:pt x="295" y="234"/>
                </a:lnTo>
                <a:lnTo>
                  <a:pt x="295" y="236"/>
                </a:lnTo>
                <a:lnTo>
                  <a:pt x="295" y="236"/>
                </a:lnTo>
                <a:lnTo>
                  <a:pt x="293" y="239"/>
                </a:lnTo>
                <a:lnTo>
                  <a:pt x="295" y="241"/>
                </a:lnTo>
                <a:lnTo>
                  <a:pt x="295" y="239"/>
                </a:lnTo>
                <a:lnTo>
                  <a:pt x="295" y="239"/>
                </a:lnTo>
                <a:lnTo>
                  <a:pt x="298" y="236"/>
                </a:lnTo>
                <a:lnTo>
                  <a:pt x="295" y="234"/>
                </a:lnTo>
                <a:lnTo>
                  <a:pt x="295" y="232"/>
                </a:lnTo>
                <a:lnTo>
                  <a:pt x="293" y="229"/>
                </a:lnTo>
                <a:lnTo>
                  <a:pt x="291" y="225"/>
                </a:lnTo>
                <a:lnTo>
                  <a:pt x="291" y="220"/>
                </a:lnTo>
                <a:lnTo>
                  <a:pt x="291" y="215"/>
                </a:lnTo>
                <a:lnTo>
                  <a:pt x="291" y="215"/>
                </a:lnTo>
                <a:lnTo>
                  <a:pt x="291" y="213"/>
                </a:lnTo>
                <a:lnTo>
                  <a:pt x="293" y="210"/>
                </a:lnTo>
                <a:lnTo>
                  <a:pt x="293" y="208"/>
                </a:lnTo>
                <a:lnTo>
                  <a:pt x="293" y="206"/>
                </a:lnTo>
                <a:lnTo>
                  <a:pt x="295" y="199"/>
                </a:lnTo>
                <a:lnTo>
                  <a:pt x="298" y="189"/>
                </a:lnTo>
                <a:lnTo>
                  <a:pt x="298" y="189"/>
                </a:lnTo>
                <a:lnTo>
                  <a:pt x="298" y="189"/>
                </a:lnTo>
                <a:lnTo>
                  <a:pt x="298" y="184"/>
                </a:lnTo>
                <a:lnTo>
                  <a:pt x="300" y="175"/>
                </a:lnTo>
                <a:lnTo>
                  <a:pt x="307" y="163"/>
                </a:lnTo>
                <a:lnTo>
                  <a:pt x="309" y="159"/>
                </a:lnTo>
                <a:lnTo>
                  <a:pt x="314" y="151"/>
                </a:lnTo>
                <a:lnTo>
                  <a:pt x="317" y="147"/>
                </a:lnTo>
                <a:lnTo>
                  <a:pt x="317" y="142"/>
                </a:lnTo>
                <a:lnTo>
                  <a:pt x="314" y="142"/>
                </a:lnTo>
                <a:lnTo>
                  <a:pt x="314" y="144"/>
                </a:lnTo>
                <a:lnTo>
                  <a:pt x="314" y="144"/>
                </a:lnTo>
                <a:lnTo>
                  <a:pt x="314" y="144"/>
                </a:lnTo>
                <a:lnTo>
                  <a:pt x="312" y="144"/>
                </a:lnTo>
                <a:lnTo>
                  <a:pt x="312" y="144"/>
                </a:lnTo>
                <a:lnTo>
                  <a:pt x="309" y="142"/>
                </a:lnTo>
                <a:lnTo>
                  <a:pt x="307" y="142"/>
                </a:lnTo>
                <a:lnTo>
                  <a:pt x="300" y="140"/>
                </a:lnTo>
                <a:lnTo>
                  <a:pt x="298" y="140"/>
                </a:lnTo>
                <a:lnTo>
                  <a:pt x="295" y="137"/>
                </a:lnTo>
                <a:lnTo>
                  <a:pt x="295" y="137"/>
                </a:lnTo>
                <a:lnTo>
                  <a:pt x="293" y="137"/>
                </a:lnTo>
                <a:lnTo>
                  <a:pt x="291" y="135"/>
                </a:lnTo>
                <a:lnTo>
                  <a:pt x="291" y="135"/>
                </a:lnTo>
                <a:lnTo>
                  <a:pt x="288" y="133"/>
                </a:lnTo>
                <a:lnTo>
                  <a:pt x="286" y="133"/>
                </a:lnTo>
                <a:lnTo>
                  <a:pt x="283" y="133"/>
                </a:lnTo>
                <a:lnTo>
                  <a:pt x="283" y="130"/>
                </a:lnTo>
                <a:lnTo>
                  <a:pt x="283" y="130"/>
                </a:lnTo>
                <a:lnTo>
                  <a:pt x="283" y="125"/>
                </a:lnTo>
                <a:lnTo>
                  <a:pt x="283" y="123"/>
                </a:lnTo>
                <a:lnTo>
                  <a:pt x="281" y="121"/>
                </a:lnTo>
                <a:lnTo>
                  <a:pt x="281" y="118"/>
                </a:lnTo>
                <a:lnTo>
                  <a:pt x="281" y="118"/>
                </a:lnTo>
                <a:lnTo>
                  <a:pt x="281" y="118"/>
                </a:lnTo>
                <a:lnTo>
                  <a:pt x="281" y="116"/>
                </a:lnTo>
                <a:lnTo>
                  <a:pt x="281" y="116"/>
                </a:lnTo>
                <a:lnTo>
                  <a:pt x="281" y="114"/>
                </a:lnTo>
                <a:lnTo>
                  <a:pt x="281" y="114"/>
                </a:lnTo>
                <a:lnTo>
                  <a:pt x="283" y="111"/>
                </a:lnTo>
                <a:lnTo>
                  <a:pt x="283" y="111"/>
                </a:lnTo>
                <a:lnTo>
                  <a:pt x="283" y="109"/>
                </a:lnTo>
                <a:lnTo>
                  <a:pt x="281" y="107"/>
                </a:lnTo>
                <a:lnTo>
                  <a:pt x="279" y="104"/>
                </a:lnTo>
                <a:lnTo>
                  <a:pt x="279" y="102"/>
                </a:lnTo>
                <a:lnTo>
                  <a:pt x="276" y="99"/>
                </a:lnTo>
                <a:lnTo>
                  <a:pt x="276" y="95"/>
                </a:lnTo>
                <a:lnTo>
                  <a:pt x="274" y="95"/>
                </a:lnTo>
                <a:lnTo>
                  <a:pt x="274" y="92"/>
                </a:lnTo>
                <a:lnTo>
                  <a:pt x="274" y="90"/>
                </a:lnTo>
                <a:lnTo>
                  <a:pt x="274" y="90"/>
                </a:lnTo>
                <a:lnTo>
                  <a:pt x="274" y="90"/>
                </a:lnTo>
                <a:lnTo>
                  <a:pt x="272" y="88"/>
                </a:lnTo>
                <a:lnTo>
                  <a:pt x="272" y="83"/>
                </a:lnTo>
                <a:lnTo>
                  <a:pt x="272" y="78"/>
                </a:lnTo>
                <a:lnTo>
                  <a:pt x="272" y="76"/>
                </a:lnTo>
                <a:lnTo>
                  <a:pt x="269" y="73"/>
                </a:lnTo>
                <a:lnTo>
                  <a:pt x="267" y="71"/>
                </a:lnTo>
                <a:lnTo>
                  <a:pt x="267" y="71"/>
                </a:lnTo>
                <a:lnTo>
                  <a:pt x="267" y="69"/>
                </a:lnTo>
                <a:lnTo>
                  <a:pt x="267" y="69"/>
                </a:lnTo>
                <a:lnTo>
                  <a:pt x="262" y="64"/>
                </a:lnTo>
                <a:lnTo>
                  <a:pt x="262" y="62"/>
                </a:lnTo>
                <a:lnTo>
                  <a:pt x="262" y="62"/>
                </a:lnTo>
                <a:lnTo>
                  <a:pt x="260" y="62"/>
                </a:lnTo>
                <a:lnTo>
                  <a:pt x="260" y="62"/>
                </a:lnTo>
                <a:lnTo>
                  <a:pt x="260" y="62"/>
                </a:lnTo>
                <a:lnTo>
                  <a:pt x="260" y="62"/>
                </a:lnTo>
                <a:lnTo>
                  <a:pt x="258" y="62"/>
                </a:lnTo>
                <a:lnTo>
                  <a:pt x="255" y="62"/>
                </a:lnTo>
                <a:lnTo>
                  <a:pt x="250" y="62"/>
                </a:lnTo>
                <a:lnTo>
                  <a:pt x="248" y="62"/>
                </a:lnTo>
                <a:lnTo>
                  <a:pt x="248" y="59"/>
                </a:lnTo>
                <a:lnTo>
                  <a:pt x="246" y="59"/>
                </a:lnTo>
                <a:lnTo>
                  <a:pt x="243" y="62"/>
                </a:lnTo>
                <a:lnTo>
                  <a:pt x="243" y="62"/>
                </a:lnTo>
                <a:lnTo>
                  <a:pt x="241" y="62"/>
                </a:lnTo>
                <a:lnTo>
                  <a:pt x="236" y="64"/>
                </a:lnTo>
                <a:lnTo>
                  <a:pt x="234" y="69"/>
                </a:lnTo>
                <a:lnTo>
                  <a:pt x="232" y="71"/>
                </a:lnTo>
                <a:lnTo>
                  <a:pt x="232" y="73"/>
                </a:lnTo>
                <a:lnTo>
                  <a:pt x="232" y="73"/>
                </a:lnTo>
                <a:lnTo>
                  <a:pt x="232" y="73"/>
                </a:lnTo>
                <a:lnTo>
                  <a:pt x="229" y="76"/>
                </a:lnTo>
                <a:lnTo>
                  <a:pt x="227" y="78"/>
                </a:lnTo>
                <a:lnTo>
                  <a:pt x="224" y="78"/>
                </a:lnTo>
                <a:lnTo>
                  <a:pt x="224" y="78"/>
                </a:lnTo>
                <a:lnTo>
                  <a:pt x="222" y="76"/>
                </a:lnTo>
                <a:lnTo>
                  <a:pt x="217" y="73"/>
                </a:lnTo>
                <a:lnTo>
                  <a:pt x="215" y="71"/>
                </a:lnTo>
                <a:lnTo>
                  <a:pt x="213" y="71"/>
                </a:lnTo>
                <a:lnTo>
                  <a:pt x="210" y="71"/>
                </a:lnTo>
                <a:lnTo>
                  <a:pt x="210" y="69"/>
                </a:lnTo>
                <a:lnTo>
                  <a:pt x="208" y="66"/>
                </a:lnTo>
                <a:lnTo>
                  <a:pt x="208" y="66"/>
                </a:lnTo>
                <a:lnTo>
                  <a:pt x="206" y="64"/>
                </a:lnTo>
                <a:lnTo>
                  <a:pt x="206" y="59"/>
                </a:lnTo>
                <a:lnTo>
                  <a:pt x="206" y="57"/>
                </a:lnTo>
                <a:lnTo>
                  <a:pt x="206" y="55"/>
                </a:lnTo>
                <a:lnTo>
                  <a:pt x="206" y="47"/>
                </a:lnTo>
                <a:lnTo>
                  <a:pt x="203" y="45"/>
                </a:lnTo>
                <a:lnTo>
                  <a:pt x="203" y="43"/>
                </a:lnTo>
                <a:lnTo>
                  <a:pt x="203" y="43"/>
                </a:lnTo>
                <a:lnTo>
                  <a:pt x="198" y="40"/>
                </a:lnTo>
                <a:lnTo>
                  <a:pt x="196" y="36"/>
                </a:lnTo>
                <a:lnTo>
                  <a:pt x="194" y="31"/>
                </a:lnTo>
                <a:lnTo>
                  <a:pt x="191" y="29"/>
                </a:lnTo>
                <a:lnTo>
                  <a:pt x="189" y="26"/>
                </a:lnTo>
                <a:lnTo>
                  <a:pt x="187" y="24"/>
                </a:lnTo>
                <a:lnTo>
                  <a:pt x="187" y="22"/>
                </a:lnTo>
                <a:lnTo>
                  <a:pt x="187" y="19"/>
                </a:lnTo>
                <a:lnTo>
                  <a:pt x="187" y="19"/>
                </a:lnTo>
                <a:lnTo>
                  <a:pt x="184" y="19"/>
                </a:lnTo>
                <a:lnTo>
                  <a:pt x="182" y="19"/>
                </a:lnTo>
                <a:lnTo>
                  <a:pt x="177" y="19"/>
                </a:lnTo>
                <a:lnTo>
                  <a:pt x="175" y="19"/>
                </a:lnTo>
                <a:lnTo>
                  <a:pt x="170" y="19"/>
                </a:lnTo>
                <a:lnTo>
                  <a:pt x="165" y="19"/>
                </a:lnTo>
                <a:lnTo>
                  <a:pt x="163" y="19"/>
                </a:lnTo>
                <a:lnTo>
                  <a:pt x="158" y="19"/>
                </a:lnTo>
                <a:lnTo>
                  <a:pt x="154" y="19"/>
                </a:lnTo>
                <a:lnTo>
                  <a:pt x="154" y="22"/>
                </a:lnTo>
                <a:lnTo>
                  <a:pt x="154" y="24"/>
                </a:lnTo>
                <a:lnTo>
                  <a:pt x="151" y="26"/>
                </a:lnTo>
                <a:lnTo>
                  <a:pt x="151" y="29"/>
                </a:lnTo>
                <a:lnTo>
                  <a:pt x="144" y="29"/>
                </a:lnTo>
                <a:lnTo>
                  <a:pt x="137" y="29"/>
                </a:lnTo>
                <a:lnTo>
                  <a:pt x="132" y="29"/>
                </a:lnTo>
                <a:lnTo>
                  <a:pt x="125" y="29"/>
                </a:lnTo>
                <a:lnTo>
                  <a:pt x="118" y="29"/>
                </a:lnTo>
                <a:lnTo>
                  <a:pt x="113" y="29"/>
                </a:lnTo>
                <a:lnTo>
                  <a:pt x="106" y="29"/>
                </a:lnTo>
                <a:lnTo>
                  <a:pt x="99" y="29"/>
                </a:lnTo>
                <a:lnTo>
                  <a:pt x="92" y="26"/>
                </a:lnTo>
                <a:lnTo>
                  <a:pt x="85" y="24"/>
                </a:lnTo>
                <a:lnTo>
                  <a:pt x="78" y="19"/>
                </a:lnTo>
                <a:lnTo>
                  <a:pt x="71" y="17"/>
                </a:lnTo>
                <a:lnTo>
                  <a:pt x="64" y="14"/>
                </a:lnTo>
                <a:lnTo>
                  <a:pt x="57" y="12"/>
                </a:lnTo>
                <a:lnTo>
                  <a:pt x="50" y="7"/>
                </a:lnTo>
                <a:lnTo>
                  <a:pt x="43" y="5"/>
                </a:lnTo>
                <a:lnTo>
                  <a:pt x="43" y="3"/>
                </a:lnTo>
                <a:lnTo>
                  <a:pt x="45" y="0"/>
                </a:lnTo>
                <a:lnTo>
                  <a:pt x="45" y="0"/>
                </a:lnTo>
                <a:lnTo>
                  <a:pt x="38" y="0"/>
                </a:lnTo>
                <a:lnTo>
                  <a:pt x="33" y="3"/>
                </a:lnTo>
                <a:lnTo>
                  <a:pt x="28" y="3"/>
                </a:lnTo>
                <a:lnTo>
                  <a:pt x="24" y="3"/>
                </a:lnTo>
                <a:lnTo>
                  <a:pt x="17" y="3"/>
                </a:lnTo>
                <a:lnTo>
                  <a:pt x="12" y="3"/>
                </a:lnTo>
                <a:lnTo>
                  <a:pt x="7" y="3"/>
                </a:lnTo>
                <a:lnTo>
                  <a:pt x="2" y="5"/>
                </a:lnTo>
                <a:lnTo>
                  <a:pt x="2" y="7"/>
                </a:lnTo>
                <a:lnTo>
                  <a:pt x="2" y="10"/>
                </a:lnTo>
                <a:lnTo>
                  <a:pt x="2" y="12"/>
                </a:lnTo>
                <a:lnTo>
                  <a:pt x="2" y="14"/>
                </a:lnTo>
                <a:lnTo>
                  <a:pt x="5" y="19"/>
                </a:lnTo>
                <a:lnTo>
                  <a:pt x="5" y="22"/>
                </a:lnTo>
                <a:lnTo>
                  <a:pt x="5" y="22"/>
                </a:lnTo>
                <a:lnTo>
                  <a:pt x="2" y="22"/>
                </a:lnTo>
                <a:lnTo>
                  <a:pt x="2" y="22"/>
                </a:lnTo>
                <a:lnTo>
                  <a:pt x="2" y="22"/>
                </a:lnTo>
                <a:lnTo>
                  <a:pt x="2" y="24"/>
                </a:lnTo>
                <a:lnTo>
                  <a:pt x="2" y="26"/>
                </a:lnTo>
                <a:lnTo>
                  <a:pt x="5" y="29"/>
                </a:lnTo>
                <a:lnTo>
                  <a:pt x="5" y="31"/>
                </a:lnTo>
                <a:lnTo>
                  <a:pt x="5" y="33"/>
                </a:lnTo>
                <a:lnTo>
                  <a:pt x="5" y="36"/>
                </a:lnTo>
                <a:lnTo>
                  <a:pt x="5" y="38"/>
                </a:lnTo>
                <a:lnTo>
                  <a:pt x="7" y="40"/>
                </a:lnTo>
                <a:lnTo>
                  <a:pt x="7" y="43"/>
                </a:lnTo>
                <a:lnTo>
                  <a:pt x="5" y="45"/>
                </a:lnTo>
                <a:lnTo>
                  <a:pt x="5" y="47"/>
                </a:lnTo>
                <a:lnTo>
                  <a:pt x="7" y="50"/>
                </a:lnTo>
                <a:lnTo>
                  <a:pt x="7" y="50"/>
                </a:lnTo>
                <a:lnTo>
                  <a:pt x="7" y="55"/>
                </a:lnTo>
                <a:lnTo>
                  <a:pt x="5" y="59"/>
                </a:lnTo>
                <a:lnTo>
                  <a:pt x="7" y="59"/>
                </a:lnTo>
                <a:lnTo>
                  <a:pt x="7" y="62"/>
                </a:lnTo>
                <a:lnTo>
                  <a:pt x="7" y="64"/>
                </a:lnTo>
                <a:lnTo>
                  <a:pt x="12" y="66"/>
                </a:lnTo>
                <a:lnTo>
                  <a:pt x="14" y="69"/>
                </a:lnTo>
                <a:lnTo>
                  <a:pt x="17" y="71"/>
                </a:lnTo>
                <a:lnTo>
                  <a:pt x="17" y="71"/>
                </a:lnTo>
                <a:lnTo>
                  <a:pt x="17" y="73"/>
                </a:lnTo>
                <a:lnTo>
                  <a:pt x="19" y="76"/>
                </a:lnTo>
                <a:lnTo>
                  <a:pt x="24" y="83"/>
                </a:lnTo>
                <a:lnTo>
                  <a:pt x="26" y="88"/>
                </a:lnTo>
                <a:lnTo>
                  <a:pt x="26" y="90"/>
                </a:lnTo>
                <a:lnTo>
                  <a:pt x="24" y="95"/>
                </a:lnTo>
                <a:lnTo>
                  <a:pt x="21" y="99"/>
                </a:lnTo>
                <a:lnTo>
                  <a:pt x="19" y="102"/>
                </a:lnTo>
                <a:lnTo>
                  <a:pt x="19" y="102"/>
                </a:lnTo>
                <a:lnTo>
                  <a:pt x="21" y="102"/>
                </a:lnTo>
                <a:lnTo>
                  <a:pt x="21" y="102"/>
                </a:lnTo>
                <a:lnTo>
                  <a:pt x="21" y="104"/>
                </a:lnTo>
                <a:lnTo>
                  <a:pt x="21" y="104"/>
                </a:lnTo>
                <a:lnTo>
                  <a:pt x="21" y="107"/>
                </a:lnTo>
                <a:lnTo>
                  <a:pt x="19" y="107"/>
                </a:lnTo>
                <a:lnTo>
                  <a:pt x="19" y="107"/>
                </a:lnTo>
                <a:lnTo>
                  <a:pt x="17" y="104"/>
                </a:lnTo>
                <a:lnTo>
                  <a:pt x="19" y="102"/>
                </a:lnTo>
                <a:lnTo>
                  <a:pt x="19" y="102"/>
                </a:lnTo>
                <a:lnTo>
                  <a:pt x="17" y="102"/>
                </a:lnTo>
                <a:lnTo>
                  <a:pt x="14" y="104"/>
                </a:lnTo>
                <a:lnTo>
                  <a:pt x="12" y="104"/>
                </a:lnTo>
                <a:lnTo>
                  <a:pt x="9" y="104"/>
                </a:lnTo>
                <a:lnTo>
                  <a:pt x="5" y="102"/>
                </a:lnTo>
                <a:lnTo>
                  <a:pt x="5" y="104"/>
                </a:lnTo>
                <a:lnTo>
                  <a:pt x="5" y="104"/>
                </a:lnTo>
                <a:lnTo>
                  <a:pt x="7" y="107"/>
                </a:lnTo>
                <a:lnTo>
                  <a:pt x="9" y="109"/>
                </a:lnTo>
                <a:lnTo>
                  <a:pt x="12" y="111"/>
                </a:lnTo>
                <a:lnTo>
                  <a:pt x="12" y="114"/>
                </a:lnTo>
                <a:lnTo>
                  <a:pt x="12" y="114"/>
                </a:lnTo>
                <a:lnTo>
                  <a:pt x="12" y="116"/>
                </a:lnTo>
                <a:lnTo>
                  <a:pt x="14" y="118"/>
                </a:lnTo>
                <a:lnTo>
                  <a:pt x="17" y="118"/>
                </a:lnTo>
                <a:lnTo>
                  <a:pt x="17" y="118"/>
                </a:lnTo>
                <a:lnTo>
                  <a:pt x="19" y="121"/>
                </a:lnTo>
                <a:lnTo>
                  <a:pt x="19" y="121"/>
                </a:lnTo>
                <a:lnTo>
                  <a:pt x="21" y="121"/>
                </a:lnTo>
                <a:lnTo>
                  <a:pt x="21" y="123"/>
                </a:lnTo>
                <a:lnTo>
                  <a:pt x="24" y="125"/>
                </a:lnTo>
                <a:lnTo>
                  <a:pt x="24" y="125"/>
                </a:lnTo>
                <a:lnTo>
                  <a:pt x="28" y="125"/>
                </a:lnTo>
                <a:lnTo>
                  <a:pt x="31" y="125"/>
                </a:lnTo>
                <a:lnTo>
                  <a:pt x="33" y="123"/>
                </a:lnTo>
                <a:lnTo>
                  <a:pt x="33" y="121"/>
                </a:lnTo>
                <a:lnTo>
                  <a:pt x="33" y="125"/>
                </a:lnTo>
                <a:lnTo>
                  <a:pt x="33" y="125"/>
                </a:lnTo>
                <a:lnTo>
                  <a:pt x="33" y="130"/>
                </a:lnTo>
                <a:lnTo>
                  <a:pt x="38" y="135"/>
                </a:lnTo>
                <a:lnTo>
                  <a:pt x="40" y="135"/>
                </a:lnTo>
                <a:lnTo>
                  <a:pt x="43" y="137"/>
                </a:lnTo>
                <a:lnTo>
                  <a:pt x="45" y="144"/>
                </a:lnTo>
                <a:lnTo>
                  <a:pt x="45" y="147"/>
                </a:lnTo>
                <a:lnTo>
                  <a:pt x="45" y="149"/>
                </a:lnTo>
                <a:lnTo>
                  <a:pt x="45" y="151"/>
                </a:lnTo>
                <a:lnTo>
                  <a:pt x="45" y="151"/>
                </a:lnTo>
                <a:lnTo>
                  <a:pt x="45" y="151"/>
                </a:lnTo>
                <a:lnTo>
                  <a:pt x="45" y="156"/>
                </a:lnTo>
                <a:lnTo>
                  <a:pt x="43" y="161"/>
                </a:lnTo>
                <a:lnTo>
                  <a:pt x="43" y="163"/>
                </a:lnTo>
                <a:lnTo>
                  <a:pt x="43" y="166"/>
                </a:lnTo>
                <a:lnTo>
                  <a:pt x="45" y="170"/>
                </a:lnTo>
                <a:lnTo>
                  <a:pt x="45" y="170"/>
                </a:lnTo>
                <a:lnTo>
                  <a:pt x="45" y="173"/>
                </a:lnTo>
                <a:lnTo>
                  <a:pt x="45" y="173"/>
                </a:lnTo>
                <a:lnTo>
                  <a:pt x="47" y="173"/>
                </a:lnTo>
                <a:lnTo>
                  <a:pt x="47" y="173"/>
                </a:lnTo>
                <a:lnTo>
                  <a:pt x="50" y="175"/>
                </a:lnTo>
                <a:lnTo>
                  <a:pt x="52" y="177"/>
                </a:lnTo>
                <a:lnTo>
                  <a:pt x="57" y="182"/>
                </a:lnTo>
                <a:lnTo>
                  <a:pt x="59" y="184"/>
                </a:lnTo>
                <a:lnTo>
                  <a:pt x="61" y="187"/>
                </a:lnTo>
                <a:lnTo>
                  <a:pt x="64" y="189"/>
                </a:lnTo>
                <a:lnTo>
                  <a:pt x="66" y="192"/>
                </a:lnTo>
                <a:lnTo>
                  <a:pt x="69" y="194"/>
                </a:lnTo>
                <a:lnTo>
                  <a:pt x="69" y="196"/>
                </a:lnTo>
                <a:lnTo>
                  <a:pt x="69" y="199"/>
                </a:lnTo>
                <a:lnTo>
                  <a:pt x="69" y="206"/>
                </a:lnTo>
                <a:lnTo>
                  <a:pt x="71" y="208"/>
                </a:lnTo>
                <a:lnTo>
                  <a:pt x="73" y="208"/>
                </a:lnTo>
                <a:lnTo>
                  <a:pt x="73" y="206"/>
                </a:lnTo>
                <a:lnTo>
                  <a:pt x="76" y="206"/>
                </a:lnTo>
                <a:lnTo>
                  <a:pt x="78" y="203"/>
                </a:lnTo>
                <a:lnTo>
                  <a:pt x="80" y="201"/>
                </a:lnTo>
                <a:lnTo>
                  <a:pt x="83" y="201"/>
                </a:lnTo>
                <a:lnTo>
                  <a:pt x="83" y="196"/>
                </a:lnTo>
                <a:lnTo>
                  <a:pt x="83" y="194"/>
                </a:lnTo>
                <a:lnTo>
                  <a:pt x="83" y="192"/>
                </a:lnTo>
                <a:lnTo>
                  <a:pt x="80" y="192"/>
                </a:lnTo>
                <a:lnTo>
                  <a:pt x="80" y="189"/>
                </a:lnTo>
                <a:lnTo>
                  <a:pt x="78" y="187"/>
                </a:lnTo>
                <a:lnTo>
                  <a:pt x="78" y="184"/>
                </a:lnTo>
                <a:lnTo>
                  <a:pt x="78" y="182"/>
                </a:lnTo>
                <a:lnTo>
                  <a:pt x="76" y="182"/>
                </a:lnTo>
                <a:lnTo>
                  <a:pt x="76" y="180"/>
                </a:lnTo>
                <a:lnTo>
                  <a:pt x="73" y="177"/>
                </a:lnTo>
                <a:lnTo>
                  <a:pt x="71" y="177"/>
                </a:lnTo>
                <a:lnTo>
                  <a:pt x="71" y="177"/>
                </a:lnTo>
                <a:lnTo>
                  <a:pt x="71" y="177"/>
                </a:lnTo>
                <a:lnTo>
                  <a:pt x="71" y="180"/>
                </a:lnTo>
                <a:lnTo>
                  <a:pt x="71" y="182"/>
                </a:lnTo>
                <a:lnTo>
                  <a:pt x="69" y="182"/>
                </a:lnTo>
                <a:lnTo>
                  <a:pt x="69" y="182"/>
                </a:lnTo>
                <a:lnTo>
                  <a:pt x="69" y="180"/>
                </a:lnTo>
                <a:lnTo>
                  <a:pt x="69" y="180"/>
                </a:lnTo>
                <a:lnTo>
                  <a:pt x="66" y="180"/>
                </a:lnTo>
                <a:lnTo>
                  <a:pt x="66" y="177"/>
                </a:lnTo>
                <a:lnTo>
                  <a:pt x="64" y="170"/>
                </a:lnTo>
                <a:lnTo>
                  <a:pt x="66" y="170"/>
                </a:lnTo>
                <a:lnTo>
                  <a:pt x="66" y="168"/>
                </a:lnTo>
                <a:lnTo>
                  <a:pt x="66" y="166"/>
                </a:lnTo>
                <a:lnTo>
                  <a:pt x="66" y="163"/>
                </a:lnTo>
                <a:lnTo>
                  <a:pt x="64" y="161"/>
                </a:lnTo>
                <a:lnTo>
                  <a:pt x="64" y="154"/>
                </a:lnTo>
                <a:lnTo>
                  <a:pt x="64" y="151"/>
                </a:lnTo>
                <a:lnTo>
                  <a:pt x="61" y="151"/>
                </a:lnTo>
                <a:lnTo>
                  <a:pt x="61" y="147"/>
                </a:lnTo>
                <a:lnTo>
                  <a:pt x="61" y="142"/>
                </a:lnTo>
                <a:lnTo>
                  <a:pt x="61" y="140"/>
                </a:lnTo>
                <a:lnTo>
                  <a:pt x="61" y="137"/>
                </a:lnTo>
                <a:lnTo>
                  <a:pt x="61" y="135"/>
                </a:lnTo>
                <a:lnTo>
                  <a:pt x="61" y="133"/>
                </a:lnTo>
                <a:lnTo>
                  <a:pt x="61" y="130"/>
                </a:lnTo>
                <a:lnTo>
                  <a:pt x="61" y="130"/>
                </a:lnTo>
                <a:lnTo>
                  <a:pt x="61" y="128"/>
                </a:lnTo>
                <a:lnTo>
                  <a:pt x="57" y="123"/>
                </a:lnTo>
                <a:lnTo>
                  <a:pt x="57" y="123"/>
                </a:lnTo>
                <a:lnTo>
                  <a:pt x="57" y="125"/>
                </a:lnTo>
                <a:lnTo>
                  <a:pt x="57" y="128"/>
                </a:lnTo>
                <a:lnTo>
                  <a:pt x="57" y="130"/>
                </a:lnTo>
                <a:lnTo>
                  <a:pt x="57" y="130"/>
                </a:lnTo>
                <a:lnTo>
                  <a:pt x="57" y="130"/>
                </a:lnTo>
                <a:lnTo>
                  <a:pt x="54" y="128"/>
                </a:lnTo>
                <a:lnTo>
                  <a:pt x="57" y="123"/>
                </a:lnTo>
                <a:lnTo>
                  <a:pt x="54" y="121"/>
                </a:lnTo>
                <a:lnTo>
                  <a:pt x="54" y="121"/>
                </a:lnTo>
                <a:lnTo>
                  <a:pt x="54" y="118"/>
                </a:lnTo>
                <a:lnTo>
                  <a:pt x="54" y="118"/>
                </a:lnTo>
                <a:lnTo>
                  <a:pt x="52" y="116"/>
                </a:lnTo>
                <a:lnTo>
                  <a:pt x="52" y="114"/>
                </a:lnTo>
                <a:lnTo>
                  <a:pt x="52" y="109"/>
                </a:lnTo>
                <a:lnTo>
                  <a:pt x="50" y="107"/>
                </a:lnTo>
                <a:lnTo>
                  <a:pt x="47" y="104"/>
                </a:lnTo>
                <a:lnTo>
                  <a:pt x="47" y="102"/>
                </a:lnTo>
                <a:lnTo>
                  <a:pt x="47" y="99"/>
                </a:lnTo>
                <a:lnTo>
                  <a:pt x="47" y="97"/>
                </a:lnTo>
                <a:lnTo>
                  <a:pt x="47" y="95"/>
                </a:lnTo>
                <a:lnTo>
                  <a:pt x="47" y="92"/>
                </a:lnTo>
                <a:lnTo>
                  <a:pt x="47" y="92"/>
                </a:lnTo>
                <a:lnTo>
                  <a:pt x="47" y="90"/>
                </a:lnTo>
                <a:lnTo>
                  <a:pt x="47" y="90"/>
                </a:lnTo>
                <a:lnTo>
                  <a:pt x="45" y="90"/>
                </a:lnTo>
                <a:lnTo>
                  <a:pt x="45" y="88"/>
                </a:lnTo>
                <a:lnTo>
                  <a:pt x="45" y="83"/>
                </a:lnTo>
                <a:lnTo>
                  <a:pt x="43" y="83"/>
                </a:lnTo>
                <a:lnTo>
                  <a:pt x="43" y="83"/>
                </a:lnTo>
                <a:lnTo>
                  <a:pt x="43" y="83"/>
                </a:lnTo>
                <a:lnTo>
                  <a:pt x="43" y="81"/>
                </a:lnTo>
                <a:lnTo>
                  <a:pt x="43" y="81"/>
                </a:lnTo>
                <a:lnTo>
                  <a:pt x="40" y="81"/>
                </a:lnTo>
                <a:lnTo>
                  <a:pt x="40" y="78"/>
                </a:lnTo>
                <a:lnTo>
                  <a:pt x="40" y="76"/>
                </a:lnTo>
                <a:lnTo>
                  <a:pt x="38" y="71"/>
                </a:lnTo>
                <a:lnTo>
                  <a:pt x="38" y="69"/>
                </a:lnTo>
                <a:lnTo>
                  <a:pt x="33" y="66"/>
                </a:lnTo>
                <a:lnTo>
                  <a:pt x="33" y="64"/>
                </a:lnTo>
                <a:lnTo>
                  <a:pt x="31" y="62"/>
                </a:lnTo>
                <a:lnTo>
                  <a:pt x="31" y="59"/>
                </a:lnTo>
                <a:lnTo>
                  <a:pt x="28" y="57"/>
                </a:lnTo>
                <a:lnTo>
                  <a:pt x="28" y="55"/>
                </a:lnTo>
                <a:lnTo>
                  <a:pt x="28" y="52"/>
                </a:lnTo>
                <a:lnTo>
                  <a:pt x="31" y="47"/>
                </a:lnTo>
                <a:lnTo>
                  <a:pt x="31" y="45"/>
                </a:lnTo>
                <a:lnTo>
                  <a:pt x="31" y="40"/>
                </a:lnTo>
                <a:lnTo>
                  <a:pt x="31" y="38"/>
                </a:lnTo>
                <a:lnTo>
                  <a:pt x="31" y="36"/>
                </a:lnTo>
                <a:lnTo>
                  <a:pt x="31" y="33"/>
                </a:lnTo>
                <a:lnTo>
                  <a:pt x="33" y="26"/>
                </a:lnTo>
                <a:lnTo>
                  <a:pt x="35" y="24"/>
                </a:lnTo>
                <a:lnTo>
                  <a:pt x="35" y="19"/>
                </a:lnTo>
                <a:lnTo>
                  <a:pt x="35" y="19"/>
                </a:lnTo>
                <a:lnTo>
                  <a:pt x="35" y="17"/>
                </a:lnTo>
                <a:lnTo>
                  <a:pt x="38" y="19"/>
                </a:lnTo>
                <a:lnTo>
                  <a:pt x="38" y="19"/>
                </a:lnTo>
                <a:lnTo>
                  <a:pt x="40" y="22"/>
                </a:lnTo>
                <a:lnTo>
                  <a:pt x="40" y="22"/>
                </a:lnTo>
                <a:lnTo>
                  <a:pt x="45" y="24"/>
                </a:lnTo>
                <a:lnTo>
                  <a:pt x="47" y="26"/>
                </a:lnTo>
                <a:lnTo>
                  <a:pt x="47" y="26"/>
                </a:lnTo>
                <a:lnTo>
                  <a:pt x="50" y="26"/>
                </a:lnTo>
                <a:lnTo>
                  <a:pt x="50" y="24"/>
                </a:lnTo>
                <a:lnTo>
                  <a:pt x="52" y="24"/>
                </a:lnTo>
                <a:lnTo>
                  <a:pt x="54" y="24"/>
                </a:lnTo>
                <a:lnTo>
                  <a:pt x="54" y="26"/>
                </a:lnTo>
                <a:lnTo>
                  <a:pt x="54" y="26"/>
                </a:lnTo>
                <a:lnTo>
                  <a:pt x="54" y="29"/>
                </a:lnTo>
                <a:lnTo>
                  <a:pt x="57" y="31"/>
                </a:lnTo>
                <a:lnTo>
                  <a:pt x="61" y="31"/>
                </a:lnTo>
                <a:lnTo>
                  <a:pt x="61" y="31"/>
                </a:lnTo>
                <a:lnTo>
                  <a:pt x="64" y="31"/>
                </a:lnTo>
                <a:lnTo>
                  <a:pt x="64" y="33"/>
                </a:lnTo>
                <a:lnTo>
                  <a:pt x="64" y="36"/>
                </a:lnTo>
                <a:lnTo>
                  <a:pt x="61" y="36"/>
                </a:lnTo>
                <a:lnTo>
                  <a:pt x="61" y="36"/>
                </a:lnTo>
                <a:lnTo>
                  <a:pt x="61" y="36"/>
                </a:lnTo>
                <a:lnTo>
                  <a:pt x="61" y="36"/>
                </a:lnTo>
                <a:lnTo>
                  <a:pt x="61" y="38"/>
                </a:lnTo>
                <a:lnTo>
                  <a:pt x="59" y="40"/>
                </a:lnTo>
                <a:lnTo>
                  <a:pt x="59" y="43"/>
                </a:lnTo>
                <a:lnTo>
                  <a:pt x="61" y="47"/>
                </a:lnTo>
                <a:lnTo>
                  <a:pt x="61" y="52"/>
                </a:lnTo>
                <a:lnTo>
                  <a:pt x="61" y="55"/>
                </a:lnTo>
                <a:lnTo>
                  <a:pt x="61" y="57"/>
                </a:lnTo>
                <a:lnTo>
                  <a:pt x="61" y="59"/>
                </a:lnTo>
                <a:lnTo>
                  <a:pt x="61" y="59"/>
                </a:lnTo>
                <a:lnTo>
                  <a:pt x="61" y="64"/>
                </a:lnTo>
                <a:lnTo>
                  <a:pt x="64" y="66"/>
                </a:lnTo>
                <a:lnTo>
                  <a:pt x="64" y="69"/>
                </a:lnTo>
                <a:lnTo>
                  <a:pt x="64" y="69"/>
                </a:lnTo>
                <a:lnTo>
                  <a:pt x="61" y="71"/>
                </a:lnTo>
                <a:lnTo>
                  <a:pt x="64" y="71"/>
                </a:lnTo>
                <a:lnTo>
                  <a:pt x="64" y="73"/>
                </a:lnTo>
                <a:lnTo>
                  <a:pt x="64" y="76"/>
                </a:lnTo>
                <a:lnTo>
                  <a:pt x="64" y="78"/>
                </a:lnTo>
                <a:lnTo>
                  <a:pt x="66" y="81"/>
                </a:lnTo>
                <a:lnTo>
                  <a:pt x="66" y="83"/>
                </a:lnTo>
                <a:lnTo>
                  <a:pt x="66" y="83"/>
                </a:lnTo>
                <a:lnTo>
                  <a:pt x="66" y="83"/>
                </a:lnTo>
                <a:lnTo>
                  <a:pt x="69" y="85"/>
                </a:lnTo>
                <a:lnTo>
                  <a:pt x="69" y="88"/>
                </a:lnTo>
                <a:lnTo>
                  <a:pt x="69" y="90"/>
                </a:lnTo>
                <a:lnTo>
                  <a:pt x="73" y="92"/>
                </a:lnTo>
                <a:lnTo>
                  <a:pt x="73" y="97"/>
                </a:lnTo>
                <a:lnTo>
                  <a:pt x="76" y="99"/>
                </a:lnTo>
                <a:lnTo>
                  <a:pt x="78" y="102"/>
                </a:lnTo>
                <a:lnTo>
                  <a:pt x="80" y="102"/>
                </a:lnTo>
                <a:lnTo>
                  <a:pt x="80" y="102"/>
                </a:lnTo>
                <a:lnTo>
                  <a:pt x="83" y="102"/>
                </a:lnTo>
                <a:lnTo>
                  <a:pt x="85" y="102"/>
                </a:lnTo>
                <a:lnTo>
                  <a:pt x="85" y="104"/>
                </a:lnTo>
                <a:lnTo>
                  <a:pt x="83" y="107"/>
                </a:lnTo>
                <a:lnTo>
                  <a:pt x="83" y="109"/>
                </a:lnTo>
                <a:lnTo>
                  <a:pt x="83" y="111"/>
                </a:lnTo>
                <a:lnTo>
                  <a:pt x="83" y="111"/>
                </a:lnTo>
                <a:lnTo>
                  <a:pt x="85" y="114"/>
                </a:lnTo>
                <a:lnTo>
                  <a:pt x="85" y="116"/>
                </a:lnTo>
                <a:lnTo>
                  <a:pt x="87" y="116"/>
                </a:lnTo>
                <a:lnTo>
                  <a:pt x="92" y="118"/>
                </a:lnTo>
                <a:lnTo>
                  <a:pt x="92" y="121"/>
                </a:lnTo>
                <a:lnTo>
                  <a:pt x="92" y="121"/>
                </a:lnTo>
                <a:lnTo>
                  <a:pt x="92" y="123"/>
                </a:lnTo>
                <a:lnTo>
                  <a:pt x="92" y="125"/>
                </a:lnTo>
                <a:lnTo>
                  <a:pt x="95" y="128"/>
                </a:lnTo>
                <a:lnTo>
                  <a:pt x="95" y="128"/>
                </a:lnTo>
                <a:lnTo>
                  <a:pt x="99" y="128"/>
                </a:lnTo>
                <a:lnTo>
                  <a:pt x="102" y="130"/>
                </a:lnTo>
                <a:lnTo>
                  <a:pt x="102" y="133"/>
                </a:lnTo>
                <a:lnTo>
                  <a:pt x="102" y="133"/>
                </a:lnTo>
                <a:lnTo>
                  <a:pt x="102" y="135"/>
                </a:lnTo>
                <a:lnTo>
                  <a:pt x="102" y="135"/>
                </a:lnTo>
                <a:lnTo>
                  <a:pt x="102" y="137"/>
                </a:lnTo>
                <a:lnTo>
                  <a:pt x="102" y="137"/>
                </a:lnTo>
                <a:lnTo>
                  <a:pt x="102" y="135"/>
                </a:lnTo>
                <a:lnTo>
                  <a:pt x="99" y="137"/>
                </a:lnTo>
                <a:lnTo>
                  <a:pt x="97" y="140"/>
                </a:lnTo>
                <a:lnTo>
                  <a:pt x="97" y="142"/>
                </a:lnTo>
                <a:lnTo>
                  <a:pt x="95" y="147"/>
                </a:lnTo>
                <a:lnTo>
                  <a:pt x="97" y="149"/>
                </a:lnTo>
                <a:lnTo>
                  <a:pt x="97" y="149"/>
                </a:lnTo>
                <a:lnTo>
                  <a:pt x="97" y="151"/>
                </a:lnTo>
                <a:lnTo>
                  <a:pt x="99" y="149"/>
                </a:lnTo>
                <a:lnTo>
                  <a:pt x="102" y="149"/>
                </a:lnTo>
                <a:lnTo>
                  <a:pt x="104" y="149"/>
                </a:lnTo>
                <a:lnTo>
                  <a:pt x="104" y="147"/>
                </a:lnTo>
                <a:lnTo>
                  <a:pt x="104" y="149"/>
                </a:lnTo>
                <a:lnTo>
                  <a:pt x="102" y="151"/>
                </a:lnTo>
                <a:lnTo>
                  <a:pt x="99" y="151"/>
                </a:lnTo>
                <a:lnTo>
                  <a:pt x="99" y="151"/>
                </a:lnTo>
                <a:lnTo>
                  <a:pt x="99" y="154"/>
                </a:lnTo>
                <a:lnTo>
                  <a:pt x="102" y="151"/>
                </a:lnTo>
                <a:lnTo>
                  <a:pt x="104" y="151"/>
                </a:lnTo>
                <a:lnTo>
                  <a:pt x="104" y="151"/>
                </a:lnTo>
                <a:lnTo>
                  <a:pt x="104" y="154"/>
                </a:lnTo>
                <a:lnTo>
                  <a:pt x="106" y="154"/>
                </a:lnTo>
                <a:lnTo>
                  <a:pt x="109" y="156"/>
                </a:lnTo>
                <a:lnTo>
                  <a:pt x="111" y="159"/>
                </a:lnTo>
                <a:lnTo>
                  <a:pt x="116" y="161"/>
                </a:lnTo>
                <a:lnTo>
                  <a:pt x="116" y="161"/>
                </a:lnTo>
                <a:lnTo>
                  <a:pt x="116" y="163"/>
                </a:lnTo>
                <a:lnTo>
                  <a:pt x="116" y="163"/>
                </a:lnTo>
                <a:lnTo>
                  <a:pt x="113" y="163"/>
                </a:lnTo>
                <a:lnTo>
                  <a:pt x="113" y="163"/>
                </a:lnTo>
                <a:lnTo>
                  <a:pt x="113" y="161"/>
                </a:lnTo>
                <a:lnTo>
                  <a:pt x="111" y="161"/>
                </a:lnTo>
                <a:lnTo>
                  <a:pt x="113" y="163"/>
                </a:lnTo>
                <a:lnTo>
                  <a:pt x="116" y="168"/>
                </a:lnTo>
                <a:lnTo>
                  <a:pt x="116" y="170"/>
                </a:lnTo>
                <a:lnTo>
                  <a:pt x="116" y="170"/>
                </a:lnTo>
                <a:lnTo>
                  <a:pt x="118" y="173"/>
                </a:lnTo>
                <a:lnTo>
                  <a:pt x="121" y="173"/>
                </a:lnTo>
                <a:lnTo>
                  <a:pt x="121" y="173"/>
                </a:lnTo>
                <a:lnTo>
                  <a:pt x="121" y="173"/>
                </a:lnTo>
                <a:lnTo>
                  <a:pt x="123" y="173"/>
                </a:lnTo>
                <a:lnTo>
                  <a:pt x="123" y="173"/>
                </a:lnTo>
                <a:lnTo>
                  <a:pt x="123" y="175"/>
                </a:lnTo>
                <a:lnTo>
                  <a:pt x="123" y="175"/>
                </a:lnTo>
                <a:lnTo>
                  <a:pt x="123" y="177"/>
                </a:lnTo>
                <a:lnTo>
                  <a:pt x="118" y="175"/>
                </a:lnTo>
                <a:lnTo>
                  <a:pt x="118" y="175"/>
                </a:lnTo>
                <a:lnTo>
                  <a:pt x="128" y="184"/>
                </a:lnTo>
                <a:lnTo>
                  <a:pt x="130" y="187"/>
                </a:lnTo>
                <a:lnTo>
                  <a:pt x="132" y="192"/>
                </a:lnTo>
                <a:lnTo>
                  <a:pt x="135" y="196"/>
                </a:lnTo>
                <a:lnTo>
                  <a:pt x="137" y="201"/>
                </a:lnTo>
                <a:lnTo>
                  <a:pt x="139" y="203"/>
                </a:lnTo>
                <a:lnTo>
                  <a:pt x="142" y="208"/>
                </a:lnTo>
                <a:lnTo>
                  <a:pt x="144" y="210"/>
                </a:lnTo>
                <a:lnTo>
                  <a:pt x="146" y="213"/>
                </a:lnTo>
                <a:lnTo>
                  <a:pt x="149" y="220"/>
                </a:lnTo>
                <a:lnTo>
                  <a:pt x="146" y="227"/>
                </a:lnTo>
                <a:lnTo>
                  <a:pt x="149" y="229"/>
                </a:lnTo>
                <a:lnTo>
                  <a:pt x="149" y="234"/>
                </a:lnTo>
                <a:lnTo>
                  <a:pt x="149" y="234"/>
                </a:lnTo>
                <a:lnTo>
                  <a:pt x="154" y="236"/>
                </a:lnTo>
                <a:lnTo>
                  <a:pt x="151" y="239"/>
                </a:lnTo>
                <a:lnTo>
                  <a:pt x="151" y="241"/>
                </a:lnTo>
                <a:lnTo>
                  <a:pt x="151" y="244"/>
                </a:lnTo>
                <a:lnTo>
                  <a:pt x="149" y="246"/>
                </a:lnTo>
                <a:lnTo>
                  <a:pt x="146" y="248"/>
                </a:lnTo>
                <a:lnTo>
                  <a:pt x="146" y="251"/>
                </a:lnTo>
                <a:lnTo>
                  <a:pt x="144" y="251"/>
                </a:lnTo>
                <a:lnTo>
                  <a:pt x="144" y="253"/>
                </a:lnTo>
                <a:lnTo>
                  <a:pt x="146" y="253"/>
                </a:lnTo>
                <a:lnTo>
                  <a:pt x="149" y="253"/>
                </a:lnTo>
                <a:lnTo>
                  <a:pt x="149" y="253"/>
                </a:lnTo>
                <a:lnTo>
                  <a:pt x="149" y="255"/>
                </a:lnTo>
                <a:lnTo>
                  <a:pt x="149" y="255"/>
                </a:lnTo>
                <a:lnTo>
                  <a:pt x="146" y="258"/>
                </a:lnTo>
                <a:lnTo>
                  <a:pt x="142" y="258"/>
                </a:lnTo>
                <a:lnTo>
                  <a:pt x="142" y="260"/>
                </a:lnTo>
                <a:lnTo>
                  <a:pt x="139" y="260"/>
                </a:lnTo>
                <a:lnTo>
                  <a:pt x="142" y="262"/>
                </a:lnTo>
                <a:lnTo>
                  <a:pt x="142" y="262"/>
                </a:lnTo>
                <a:lnTo>
                  <a:pt x="142" y="267"/>
                </a:lnTo>
                <a:lnTo>
                  <a:pt x="142" y="270"/>
                </a:lnTo>
                <a:lnTo>
                  <a:pt x="144" y="274"/>
                </a:lnTo>
                <a:lnTo>
                  <a:pt x="146" y="277"/>
                </a:lnTo>
                <a:lnTo>
                  <a:pt x="149" y="279"/>
                </a:lnTo>
                <a:lnTo>
                  <a:pt x="149" y="284"/>
                </a:lnTo>
                <a:lnTo>
                  <a:pt x="156" y="286"/>
                </a:lnTo>
                <a:lnTo>
                  <a:pt x="158" y="288"/>
                </a:lnTo>
                <a:lnTo>
                  <a:pt x="161" y="288"/>
                </a:lnTo>
                <a:lnTo>
                  <a:pt x="165" y="291"/>
                </a:lnTo>
                <a:lnTo>
                  <a:pt x="168" y="293"/>
                </a:lnTo>
                <a:lnTo>
                  <a:pt x="170" y="298"/>
                </a:lnTo>
                <a:lnTo>
                  <a:pt x="172" y="300"/>
                </a:lnTo>
                <a:lnTo>
                  <a:pt x="172" y="303"/>
                </a:lnTo>
                <a:lnTo>
                  <a:pt x="182" y="307"/>
                </a:lnTo>
                <a:lnTo>
                  <a:pt x="187" y="310"/>
                </a:lnTo>
                <a:lnTo>
                  <a:pt x="189" y="310"/>
                </a:lnTo>
                <a:lnTo>
                  <a:pt x="194" y="312"/>
                </a:lnTo>
                <a:lnTo>
                  <a:pt x="198" y="312"/>
                </a:lnTo>
                <a:lnTo>
                  <a:pt x="201" y="312"/>
                </a:lnTo>
                <a:lnTo>
                  <a:pt x="201" y="312"/>
                </a:lnTo>
                <a:lnTo>
                  <a:pt x="203" y="314"/>
                </a:lnTo>
                <a:lnTo>
                  <a:pt x="206" y="317"/>
                </a:lnTo>
                <a:lnTo>
                  <a:pt x="208" y="319"/>
                </a:lnTo>
                <a:lnTo>
                  <a:pt x="208" y="321"/>
                </a:lnTo>
                <a:lnTo>
                  <a:pt x="213" y="324"/>
                </a:lnTo>
                <a:lnTo>
                  <a:pt x="215" y="326"/>
                </a:lnTo>
                <a:lnTo>
                  <a:pt x="217" y="326"/>
                </a:lnTo>
                <a:lnTo>
                  <a:pt x="224" y="331"/>
                </a:lnTo>
                <a:lnTo>
                  <a:pt x="227" y="331"/>
                </a:lnTo>
                <a:lnTo>
                  <a:pt x="232" y="333"/>
                </a:lnTo>
                <a:lnTo>
                  <a:pt x="236" y="338"/>
                </a:lnTo>
                <a:lnTo>
                  <a:pt x="243" y="338"/>
                </a:lnTo>
                <a:lnTo>
                  <a:pt x="250" y="340"/>
                </a:lnTo>
                <a:lnTo>
                  <a:pt x="250" y="340"/>
                </a:lnTo>
                <a:lnTo>
                  <a:pt x="253" y="340"/>
                </a:lnTo>
                <a:lnTo>
                  <a:pt x="258" y="345"/>
                </a:lnTo>
                <a:lnTo>
                  <a:pt x="265" y="347"/>
                </a:lnTo>
                <a:lnTo>
                  <a:pt x="272" y="352"/>
                </a:lnTo>
                <a:lnTo>
                  <a:pt x="281" y="355"/>
                </a:lnTo>
                <a:lnTo>
                  <a:pt x="288" y="359"/>
                </a:lnTo>
                <a:lnTo>
                  <a:pt x="293" y="359"/>
                </a:lnTo>
                <a:lnTo>
                  <a:pt x="295" y="359"/>
                </a:lnTo>
                <a:lnTo>
                  <a:pt x="298" y="359"/>
                </a:lnTo>
                <a:lnTo>
                  <a:pt x="307" y="355"/>
                </a:lnTo>
                <a:lnTo>
                  <a:pt x="312" y="352"/>
                </a:lnTo>
                <a:lnTo>
                  <a:pt x="319" y="350"/>
                </a:lnTo>
                <a:lnTo>
                  <a:pt x="324" y="347"/>
                </a:lnTo>
                <a:lnTo>
                  <a:pt x="326" y="347"/>
                </a:lnTo>
                <a:lnTo>
                  <a:pt x="326" y="347"/>
                </a:lnTo>
                <a:lnTo>
                  <a:pt x="326" y="347"/>
                </a:lnTo>
                <a:lnTo>
                  <a:pt x="321" y="347"/>
                </a:lnTo>
                <a:lnTo>
                  <a:pt x="321" y="345"/>
                </a:lnTo>
                <a:lnTo>
                  <a:pt x="324" y="345"/>
                </a:lnTo>
                <a:lnTo>
                  <a:pt x="324" y="343"/>
                </a:lnTo>
                <a:lnTo>
                  <a:pt x="326" y="343"/>
                </a:lnTo>
                <a:lnTo>
                  <a:pt x="326" y="345"/>
                </a:lnTo>
                <a:lnTo>
                  <a:pt x="326" y="345"/>
                </a:lnTo>
                <a:lnTo>
                  <a:pt x="326" y="347"/>
                </a:lnTo>
                <a:lnTo>
                  <a:pt x="326" y="347"/>
                </a:lnTo>
                <a:lnTo>
                  <a:pt x="328" y="345"/>
                </a:lnTo>
                <a:lnTo>
                  <a:pt x="328" y="345"/>
                </a:lnTo>
                <a:lnTo>
                  <a:pt x="331" y="345"/>
                </a:lnTo>
                <a:lnTo>
                  <a:pt x="328" y="347"/>
                </a:lnTo>
                <a:lnTo>
                  <a:pt x="328" y="347"/>
                </a:lnTo>
                <a:lnTo>
                  <a:pt x="331" y="350"/>
                </a:lnTo>
                <a:lnTo>
                  <a:pt x="340" y="352"/>
                </a:lnTo>
                <a:lnTo>
                  <a:pt x="340" y="352"/>
                </a:lnTo>
                <a:lnTo>
                  <a:pt x="335" y="350"/>
                </a:lnTo>
                <a:lnTo>
                  <a:pt x="335" y="350"/>
                </a:lnTo>
                <a:lnTo>
                  <a:pt x="335" y="350"/>
                </a:lnTo>
                <a:lnTo>
                  <a:pt x="333" y="347"/>
                </a:lnTo>
                <a:lnTo>
                  <a:pt x="333" y="347"/>
                </a:lnTo>
                <a:lnTo>
                  <a:pt x="333" y="347"/>
                </a:lnTo>
                <a:lnTo>
                  <a:pt x="333" y="347"/>
                </a:lnTo>
                <a:lnTo>
                  <a:pt x="335" y="347"/>
                </a:lnTo>
                <a:lnTo>
                  <a:pt x="335" y="347"/>
                </a:lnTo>
                <a:lnTo>
                  <a:pt x="338" y="350"/>
                </a:lnTo>
                <a:lnTo>
                  <a:pt x="343" y="352"/>
                </a:lnTo>
                <a:lnTo>
                  <a:pt x="345" y="355"/>
                </a:lnTo>
                <a:lnTo>
                  <a:pt x="347" y="357"/>
                </a:lnTo>
                <a:lnTo>
                  <a:pt x="354" y="364"/>
                </a:lnTo>
                <a:lnTo>
                  <a:pt x="357" y="366"/>
                </a:lnTo>
                <a:lnTo>
                  <a:pt x="357" y="369"/>
                </a:lnTo>
                <a:lnTo>
                  <a:pt x="359" y="371"/>
                </a:lnTo>
                <a:lnTo>
                  <a:pt x="364" y="378"/>
                </a:lnTo>
                <a:lnTo>
                  <a:pt x="369" y="383"/>
                </a:lnTo>
                <a:lnTo>
                  <a:pt x="369" y="383"/>
                </a:lnTo>
                <a:lnTo>
                  <a:pt x="369" y="383"/>
                </a:lnTo>
                <a:lnTo>
                  <a:pt x="369" y="381"/>
                </a:lnTo>
                <a:lnTo>
                  <a:pt x="371" y="381"/>
                </a:lnTo>
                <a:lnTo>
                  <a:pt x="371" y="378"/>
                </a:lnTo>
                <a:lnTo>
                  <a:pt x="371" y="378"/>
                </a:lnTo>
                <a:lnTo>
                  <a:pt x="371" y="376"/>
                </a:lnTo>
                <a:lnTo>
                  <a:pt x="371" y="373"/>
                </a:lnTo>
                <a:lnTo>
                  <a:pt x="371" y="373"/>
                </a:lnTo>
                <a:lnTo>
                  <a:pt x="373" y="373"/>
                </a:lnTo>
                <a:lnTo>
                  <a:pt x="373" y="371"/>
                </a:lnTo>
                <a:lnTo>
                  <a:pt x="371" y="369"/>
                </a:lnTo>
                <a:lnTo>
                  <a:pt x="371" y="369"/>
                </a:lnTo>
                <a:lnTo>
                  <a:pt x="371" y="366"/>
                </a:lnTo>
                <a:lnTo>
                  <a:pt x="373" y="364"/>
                </a:lnTo>
                <a:lnTo>
                  <a:pt x="376" y="359"/>
                </a:lnTo>
                <a:lnTo>
                  <a:pt x="380" y="355"/>
                </a:lnTo>
                <a:lnTo>
                  <a:pt x="383" y="352"/>
                </a:lnTo>
                <a:lnTo>
                  <a:pt x="387" y="352"/>
                </a:lnTo>
                <a:lnTo>
                  <a:pt x="390" y="352"/>
                </a:lnTo>
                <a:lnTo>
                  <a:pt x="395" y="352"/>
                </a:lnTo>
                <a:lnTo>
                  <a:pt x="402" y="352"/>
                </a:lnTo>
                <a:lnTo>
                  <a:pt x="404" y="352"/>
                </a:lnTo>
                <a:lnTo>
                  <a:pt x="406" y="352"/>
                </a:lnTo>
                <a:lnTo>
                  <a:pt x="406" y="350"/>
                </a:lnTo>
                <a:lnTo>
                  <a:pt x="406" y="347"/>
                </a:lnTo>
                <a:lnTo>
                  <a:pt x="406" y="345"/>
                </a:lnTo>
                <a:lnTo>
                  <a:pt x="406" y="345"/>
                </a:lnTo>
                <a:lnTo>
                  <a:pt x="406" y="343"/>
                </a:lnTo>
                <a:lnTo>
                  <a:pt x="404" y="343"/>
                </a:lnTo>
                <a:lnTo>
                  <a:pt x="404" y="343"/>
                </a:lnTo>
                <a:lnTo>
                  <a:pt x="404" y="340"/>
                </a:lnTo>
                <a:lnTo>
                  <a:pt x="404" y="340"/>
                </a:lnTo>
                <a:lnTo>
                  <a:pt x="402" y="338"/>
                </a:lnTo>
                <a:lnTo>
                  <a:pt x="402" y="336"/>
                </a:lnTo>
                <a:lnTo>
                  <a:pt x="397" y="333"/>
                </a:lnTo>
                <a:lnTo>
                  <a:pt x="397" y="331"/>
                </a:lnTo>
                <a:lnTo>
                  <a:pt x="395" y="329"/>
                </a:lnTo>
                <a:lnTo>
                  <a:pt x="392" y="326"/>
                </a:lnTo>
                <a:lnTo>
                  <a:pt x="392" y="326"/>
                </a:lnTo>
                <a:lnTo>
                  <a:pt x="392" y="326"/>
                </a:lnTo>
                <a:lnTo>
                  <a:pt x="395" y="326"/>
                </a:lnTo>
                <a:lnTo>
                  <a:pt x="399" y="326"/>
                </a:lnTo>
                <a:lnTo>
                  <a:pt x="399" y="321"/>
                </a:lnTo>
                <a:lnTo>
                  <a:pt x="399" y="319"/>
                </a:lnTo>
                <a:lnTo>
                  <a:pt x="402" y="314"/>
                </a:lnTo>
                <a:lnTo>
                  <a:pt x="406" y="314"/>
                </a:lnTo>
                <a:lnTo>
                  <a:pt x="416" y="314"/>
                </a:lnTo>
                <a:lnTo>
                  <a:pt x="423" y="314"/>
                </a:lnTo>
                <a:lnTo>
                  <a:pt x="430" y="314"/>
                </a:lnTo>
                <a:lnTo>
                  <a:pt x="435" y="314"/>
                </a:lnTo>
                <a:lnTo>
                  <a:pt x="435" y="312"/>
                </a:lnTo>
                <a:lnTo>
                  <a:pt x="435" y="312"/>
                </a:lnTo>
                <a:lnTo>
                  <a:pt x="437" y="310"/>
                </a:lnTo>
                <a:lnTo>
                  <a:pt x="439" y="312"/>
                </a:lnTo>
                <a:lnTo>
                  <a:pt x="439" y="312"/>
                </a:lnTo>
                <a:lnTo>
                  <a:pt x="439" y="312"/>
                </a:lnTo>
                <a:lnTo>
                  <a:pt x="442" y="312"/>
                </a:lnTo>
                <a:lnTo>
                  <a:pt x="442" y="310"/>
                </a:lnTo>
                <a:lnTo>
                  <a:pt x="446" y="305"/>
                </a:lnTo>
                <a:lnTo>
                  <a:pt x="449" y="300"/>
                </a:lnTo>
                <a:lnTo>
                  <a:pt x="449" y="300"/>
                </a:lnTo>
                <a:lnTo>
                  <a:pt x="451" y="300"/>
                </a:lnTo>
                <a:lnTo>
                  <a:pt x="451" y="300"/>
                </a:lnTo>
                <a:lnTo>
                  <a:pt x="454" y="300"/>
                </a:lnTo>
                <a:lnTo>
                  <a:pt x="454" y="298"/>
                </a:lnTo>
                <a:lnTo>
                  <a:pt x="454" y="295"/>
                </a:lnTo>
                <a:lnTo>
                  <a:pt x="456" y="293"/>
                </a:lnTo>
                <a:lnTo>
                  <a:pt x="458" y="293"/>
                </a:lnTo>
                <a:lnTo>
                  <a:pt x="458" y="293"/>
                </a:lnTo>
                <a:lnTo>
                  <a:pt x="458" y="295"/>
                </a:lnTo>
                <a:lnTo>
                  <a:pt x="456" y="300"/>
                </a:lnTo>
                <a:lnTo>
                  <a:pt x="456" y="300"/>
                </a:lnTo>
                <a:lnTo>
                  <a:pt x="458" y="300"/>
                </a:lnTo>
                <a:lnTo>
                  <a:pt x="458" y="305"/>
                </a:lnTo>
                <a:lnTo>
                  <a:pt x="461" y="305"/>
                </a:lnTo>
                <a:lnTo>
                  <a:pt x="461" y="303"/>
                </a:lnTo>
                <a:lnTo>
                  <a:pt x="461" y="300"/>
                </a:lnTo>
                <a:lnTo>
                  <a:pt x="463" y="295"/>
                </a:lnTo>
                <a:lnTo>
                  <a:pt x="465" y="293"/>
                </a:lnTo>
                <a:lnTo>
                  <a:pt x="468" y="288"/>
                </a:lnTo>
                <a:lnTo>
                  <a:pt x="470" y="284"/>
                </a:lnTo>
                <a:lnTo>
                  <a:pt x="470" y="284"/>
                </a:lnTo>
                <a:lnTo>
                  <a:pt x="468" y="284"/>
                </a:lnTo>
                <a:lnTo>
                  <a:pt x="468" y="284"/>
                </a:lnTo>
                <a:lnTo>
                  <a:pt x="465" y="284"/>
                </a:lnTo>
                <a:lnTo>
                  <a:pt x="465" y="281"/>
                </a:lnTo>
                <a:lnTo>
                  <a:pt x="468" y="281"/>
                </a:lnTo>
                <a:lnTo>
                  <a:pt x="468" y="281"/>
                </a:lnTo>
                <a:lnTo>
                  <a:pt x="470" y="281"/>
                </a:lnTo>
                <a:lnTo>
                  <a:pt x="470" y="279"/>
                </a:lnTo>
                <a:lnTo>
                  <a:pt x="470" y="279"/>
                </a:lnTo>
                <a:lnTo>
                  <a:pt x="472" y="277"/>
                </a:lnTo>
                <a:lnTo>
                  <a:pt x="470" y="277"/>
                </a:lnTo>
                <a:lnTo>
                  <a:pt x="470" y="277"/>
                </a:lnTo>
                <a:lnTo>
                  <a:pt x="468" y="277"/>
                </a:lnTo>
                <a:lnTo>
                  <a:pt x="468" y="277"/>
                </a:lnTo>
                <a:lnTo>
                  <a:pt x="465" y="277"/>
                </a:lnTo>
                <a:lnTo>
                  <a:pt x="468" y="277"/>
                </a:lnTo>
                <a:lnTo>
                  <a:pt x="470" y="272"/>
                </a:lnTo>
                <a:lnTo>
                  <a:pt x="470" y="272"/>
                </a:lnTo>
                <a:lnTo>
                  <a:pt x="472" y="272"/>
                </a:lnTo>
                <a:lnTo>
                  <a:pt x="472" y="272"/>
                </a:lnTo>
                <a:lnTo>
                  <a:pt x="472" y="270"/>
                </a:lnTo>
                <a:lnTo>
                  <a:pt x="472" y="267"/>
                </a:lnTo>
                <a:lnTo>
                  <a:pt x="472" y="267"/>
                </a:lnTo>
                <a:lnTo>
                  <a:pt x="472" y="262"/>
                </a:lnTo>
                <a:lnTo>
                  <a:pt x="477" y="258"/>
                </a:lnTo>
                <a:lnTo>
                  <a:pt x="482" y="255"/>
                </a:lnTo>
                <a:lnTo>
                  <a:pt x="484" y="251"/>
                </a:lnTo>
                <a:lnTo>
                  <a:pt x="487" y="251"/>
                </a:lnTo>
                <a:lnTo>
                  <a:pt x="487" y="246"/>
                </a:lnTo>
                <a:lnTo>
                  <a:pt x="489" y="244"/>
                </a:lnTo>
                <a:lnTo>
                  <a:pt x="487" y="244"/>
                </a:lnTo>
                <a:lnTo>
                  <a:pt x="487" y="241"/>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184" name="Freeform 228"/>
          <p:cNvSpPr>
            <a:spLocks noEditPoints="1"/>
          </p:cNvSpPr>
          <p:nvPr/>
        </p:nvSpPr>
        <p:spPr bwMode="auto">
          <a:xfrm>
            <a:off x="2117123" y="2800433"/>
            <a:ext cx="241508" cy="89307"/>
          </a:xfrm>
          <a:custGeom>
            <a:avLst/>
            <a:gdLst/>
            <a:ahLst/>
            <a:cxnLst>
              <a:cxn ang="0">
                <a:pos x="33" y="28"/>
              </a:cxn>
              <a:cxn ang="0">
                <a:pos x="31" y="33"/>
              </a:cxn>
              <a:cxn ang="0">
                <a:pos x="33" y="38"/>
              </a:cxn>
              <a:cxn ang="0">
                <a:pos x="41" y="31"/>
              </a:cxn>
              <a:cxn ang="0">
                <a:pos x="130" y="26"/>
              </a:cxn>
              <a:cxn ang="0">
                <a:pos x="133" y="24"/>
              </a:cxn>
              <a:cxn ang="0">
                <a:pos x="128" y="21"/>
              </a:cxn>
              <a:cxn ang="0">
                <a:pos x="128" y="19"/>
              </a:cxn>
              <a:cxn ang="0">
                <a:pos x="128" y="21"/>
              </a:cxn>
              <a:cxn ang="0">
                <a:pos x="128" y="19"/>
              </a:cxn>
              <a:cxn ang="0">
                <a:pos x="123" y="17"/>
              </a:cxn>
              <a:cxn ang="0">
                <a:pos x="121" y="17"/>
              </a:cxn>
              <a:cxn ang="0">
                <a:pos x="121" y="14"/>
              </a:cxn>
              <a:cxn ang="0">
                <a:pos x="116" y="14"/>
              </a:cxn>
              <a:cxn ang="0">
                <a:pos x="104" y="12"/>
              </a:cxn>
              <a:cxn ang="0">
                <a:pos x="192" y="61"/>
              </a:cxn>
              <a:cxn ang="0">
                <a:pos x="187" y="59"/>
              </a:cxn>
              <a:cxn ang="0">
                <a:pos x="175" y="52"/>
              </a:cxn>
              <a:cxn ang="0">
                <a:pos x="163" y="52"/>
              </a:cxn>
              <a:cxn ang="0">
                <a:pos x="166" y="47"/>
              </a:cxn>
              <a:cxn ang="0">
                <a:pos x="159" y="43"/>
              </a:cxn>
              <a:cxn ang="0">
                <a:pos x="149" y="38"/>
              </a:cxn>
              <a:cxn ang="0">
                <a:pos x="147" y="38"/>
              </a:cxn>
              <a:cxn ang="0">
                <a:pos x="140" y="35"/>
              </a:cxn>
              <a:cxn ang="0">
                <a:pos x="142" y="33"/>
              </a:cxn>
              <a:cxn ang="0">
                <a:pos x="135" y="28"/>
              </a:cxn>
              <a:cxn ang="0">
                <a:pos x="133" y="28"/>
              </a:cxn>
              <a:cxn ang="0">
                <a:pos x="114" y="17"/>
              </a:cxn>
              <a:cxn ang="0">
                <a:pos x="104" y="17"/>
              </a:cxn>
              <a:cxn ang="0">
                <a:pos x="95" y="7"/>
              </a:cxn>
              <a:cxn ang="0">
                <a:pos x="90" y="5"/>
              </a:cxn>
              <a:cxn ang="0">
                <a:pos x="83" y="2"/>
              </a:cxn>
              <a:cxn ang="0">
                <a:pos x="71" y="2"/>
              </a:cxn>
              <a:cxn ang="0">
                <a:pos x="55" y="0"/>
              </a:cxn>
              <a:cxn ang="0">
                <a:pos x="33" y="5"/>
              </a:cxn>
              <a:cxn ang="0">
                <a:pos x="12" y="19"/>
              </a:cxn>
              <a:cxn ang="0">
                <a:pos x="8" y="24"/>
              </a:cxn>
              <a:cxn ang="0">
                <a:pos x="5" y="28"/>
              </a:cxn>
              <a:cxn ang="0">
                <a:pos x="8" y="31"/>
              </a:cxn>
              <a:cxn ang="0">
                <a:pos x="17" y="26"/>
              </a:cxn>
              <a:cxn ang="0">
                <a:pos x="24" y="21"/>
              </a:cxn>
              <a:cxn ang="0">
                <a:pos x="31" y="19"/>
              </a:cxn>
              <a:cxn ang="0">
                <a:pos x="41" y="12"/>
              </a:cxn>
              <a:cxn ang="0">
                <a:pos x="59" y="12"/>
              </a:cxn>
              <a:cxn ang="0">
                <a:pos x="59" y="14"/>
              </a:cxn>
              <a:cxn ang="0">
                <a:pos x="57" y="21"/>
              </a:cxn>
              <a:cxn ang="0">
                <a:pos x="69" y="21"/>
              </a:cxn>
              <a:cxn ang="0">
                <a:pos x="71" y="24"/>
              </a:cxn>
              <a:cxn ang="0">
                <a:pos x="83" y="24"/>
              </a:cxn>
              <a:cxn ang="0">
                <a:pos x="100" y="33"/>
              </a:cxn>
              <a:cxn ang="0">
                <a:pos x="114" y="35"/>
              </a:cxn>
              <a:cxn ang="0">
                <a:pos x="116" y="47"/>
              </a:cxn>
              <a:cxn ang="0">
                <a:pos x="130" y="52"/>
              </a:cxn>
              <a:cxn ang="0">
                <a:pos x="137" y="54"/>
              </a:cxn>
              <a:cxn ang="0">
                <a:pos x="137" y="61"/>
              </a:cxn>
              <a:cxn ang="0">
                <a:pos x="140" y="69"/>
              </a:cxn>
              <a:cxn ang="0">
                <a:pos x="154" y="69"/>
              </a:cxn>
              <a:cxn ang="0">
                <a:pos x="173" y="69"/>
              </a:cxn>
              <a:cxn ang="0">
                <a:pos x="173" y="69"/>
              </a:cxn>
              <a:cxn ang="0">
                <a:pos x="187" y="66"/>
              </a:cxn>
              <a:cxn ang="0">
                <a:pos x="192" y="61"/>
              </a:cxn>
            </a:cxnLst>
            <a:rect l="0" t="0" r="r" b="b"/>
            <a:pathLst>
              <a:path w="192" h="71">
                <a:moveTo>
                  <a:pt x="41" y="28"/>
                </a:moveTo>
                <a:lnTo>
                  <a:pt x="41" y="28"/>
                </a:lnTo>
                <a:lnTo>
                  <a:pt x="41" y="26"/>
                </a:lnTo>
                <a:lnTo>
                  <a:pt x="36" y="26"/>
                </a:lnTo>
                <a:lnTo>
                  <a:pt x="33" y="28"/>
                </a:lnTo>
                <a:lnTo>
                  <a:pt x="33" y="28"/>
                </a:lnTo>
                <a:lnTo>
                  <a:pt x="36" y="33"/>
                </a:lnTo>
                <a:lnTo>
                  <a:pt x="33" y="33"/>
                </a:lnTo>
                <a:lnTo>
                  <a:pt x="33" y="35"/>
                </a:lnTo>
                <a:lnTo>
                  <a:pt x="31" y="33"/>
                </a:lnTo>
                <a:lnTo>
                  <a:pt x="31" y="33"/>
                </a:lnTo>
                <a:lnTo>
                  <a:pt x="31" y="33"/>
                </a:lnTo>
                <a:lnTo>
                  <a:pt x="31" y="35"/>
                </a:lnTo>
                <a:lnTo>
                  <a:pt x="33" y="35"/>
                </a:lnTo>
                <a:lnTo>
                  <a:pt x="33" y="38"/>
                </a:lnTo>
                <a:lnTo>
                  <a:pt x="36" y="38"/>
                </a:lnTo>
                <a:lnTo>
                  <a:pt x="41" y="35"/>
                </a:lnTo>
                <a:lnTo>
                  <a:pt x="43" y="33"/>
                </a:lnTo>
                <a:lnTo>
                  <a:pt x="43" y="33"/>
                </a:lnTo>
                <a:lnTo>
                  <a:pt x="41" y="31"/>
                </a:lnTo>
                <a:lnTo>
                  <a:pt x="41" y="28"/>
                </a:lnTo>
                <a:close/>
                <a:moveTo>
                  <a:pt x="128" y="24"/>
                </a:moveTo>
                <a:lnTo>
                  <a:pt x="128" y="24"/>
                </a:lnTo>
                <a:lnTo>
                  <a:pt x="130" y="26"/>
                </a:lnTo>
                <a:lnTo>
                  <a:pt x="130" y="26"/>
                </a:lnTo>
                <a:lnTo>
                  <a:pt x="130" y="26"/>
                </a:lnTo>
                <a:lnTo>
                  <a:pt x="133" y="26"/>
                </a:lnTo>
                <a:lnTo>
                  <a:pt x="133" y="26"/>
                </a:lnTo>
                <a:lnTo>
                  <a:pt x="133" y="26"/>
                </a:lnTo>
                <a:lnTo>
                  <a:pt x="133" y="24"/>
                </a:lnTo>
                <a:lnTo>
                  <a:pt x="130" y="24"/>
                </a:lnTo>
                <a:lnTo>
                  <a:pt x="130" y="24"/>
                </a:lnTo>
                <a:lnTo>
                  <a:pt x="128" y="24"/>
                </a:lnTo>
                <a:close/>
                <a:moveTo>
                  <a:pt x="128" y="21"/>
                </a:moveTo>
                <a:lnTo>
                  <a:pt x="128" y="21"/>
                </a:lnTo>
                <a:lnTo>
                  <a:pt x="130" y="21"/>
                </a:lnTo>
                <a:lnTo>
                  <a:pt x="130" y="21"/>
                </a:lnTo>
                <a:lnTo>
                  <a:pt x="130" y="21"/>
                </a:lnTo>
                <a:lnTo>
                  <a:pt x="130" y="21"/>
                </a:lnTo>
                <a:lnTo>
                  <a:pt x="128" y="19"/>
                </a:lnTo>
                <a:lnTo>
                  <a:pt x="128" y="19"/>
                </a:lnTo>
                <a:lnTo>
                  <a:pt x="128" y="19"/>
                </a:lnTo>
                <a:lnTo>
                  <a:pt x="128" y="19"/>
                </a:lnTo>
                <a:lnTo>
                  <a:pt x="126" y="21"/>
                </a:lnTo>
                <a:lnTo>
                  <a:pt x="128" y="21"/>
                </a:lnTo>
                <a:close/>
                <a:moveTo>
                  <a:pt x="123" y="17"/>
                </a:moveTo>
                <a:lnTo>
                  <a:pt x="126" y="19"/>
                </a:lnTo>
                <a:lnTo>
                  <a:pt x="126" y="19"/>
                </a:lnTo>
                <a:lnTo>
                  <a:pt x="126" y="19"/>
                </a:lnTo>
                <a:lnTo>
                  <a:pt x="128" y="19"/>
                </a:lnTo>
                <a:lnTo>
                  <a:pt x="126" y="19"/>
                </a:lnTo>
                <a:lnTo>
                  <a:pt x="126" y="17"/>
                </a:lnTo>
                <a:lnTo>
                  <a:pt x="126" y="17"/>
                </a:lnTo>
                <a:lnTo>
                  <a:pt x="123" y="17"/>
                </a:lnTo>
                <a:lnTo>
                  <a:pt x="123" y="17"/>
                </a:lnTo>
                <a:lnTo>
                  <a:pt x="123" y="17"/>
                </a:lnTo>
                <a:lnTo>
                  <a:pt x="123" y="17"/>
                </a:lnTo>
                <a:close/>
                <a:moveTo>
                  <a:pt x="116" y="14"/>
                </a:moveTo>
                <a:lnTo>
                  <a:pt x="119" y="14"/>
                </a:lnTo>
                <a:lnTo>
                  <a:pt x="121" y="17"/>
                </a:lnTo>
                <a:lnTo>
                  <a:pt x="121" y="17"/>
                </a:lnTo>
                <a:lnTo>
                  <a:pt x="121" y="17"/>
                </a:lnTo>
                <a:lnTo>
                  <a:pt x="123" y="17"/>
                </a:lnTo>
                <a:lnTo>
                  <a:pt x="121" y="14"/>
                </a:lnTo>
                <a:lnTo>
                  <a:pt x="121" y="14"/>
                </a:lnTo>
                <a:lnTo>
                  <a:pt x="121" y="14"/>
                </a:lnTo>
                <a:lnTo>
                  <a:pt x="119" y="14"/>
                </a:lnTo>
                <a:lnTo>
                  <a:pt x="116" y="14"/>
                </a:lnTo>
                <a:lnTo>
                  <a:pt x="116" y="14"/>
                </a:lnTo>
                <a:lnTo>
                  <a:pt x="116" y="14"/>
                </a:lnTo>
                <a:lnTo>
                  <a:pt x="116" y="14"/>
                </a:lnTo>
                <a:close/>
                <a:moveTo>
                  <a:pt x="102" y="9"/>
                </a:moveTo>
                <a:lnTo>
                  <a:pt x="104" y="12"/>
                </a:lnTo>
                <a:lnTo>
                  <a:pt x="104" y="12"/>
                </a:lnTo>
                <a:lnTo>
                  <a:pt x="104" y="12"/>
                </a:lnTo>
                <a:lnTo>
                  <a:pt x="100" y="7"/>
                </a:lnTo>
                <a:lnTo>
                  <a:pt x="100" y="7"/>
                </a:lnTo>
                <a:lnTo>
                  <a:pt x="100" y="9"/>
                </a:lnTo>
                <a:lnTo>
                  <a:pt x="102" y="9"/>
                </a:lnTo>
                <a:close/>
                <a:moveTo>
                  <a:pt x="192" y="61"/>
                </a:moveTo>
                <a:lnTo>
                  <a:pt x="192" y="61"/>
                </a:lnTo>
                <a:lnTo>
                  <a:pt x="192" y="61"/>
                </a:lnTo>
                <a:lnTo>
                  <a:pt x="189" y="61"/>
                </a:lnTo>
                <a:lnTo>
                  <a:pt x="187" y="61"/>
                </a:lnTo>
                <a:lnTo>
                  <a:pt x="187" y="59"/>
                </a:lnTo>
                <a:lnTo>
                  <a:pt x="185" y="57"/>
                </a:lnTo>
                <a:lnTo>
                  <a:pt x="182" y="54"/>
                </a:lnTo>
                <a:lnTo>
                  <a:pt x="180" y="54"/>
                </a:lnTo>
                <a:lnTo>
                  <a:pt x="178" y="52"/>
                </a:lnTo>
                <a:lnTo>
                  <a:pt x="175" y="52"/>
                </a:lnTo>
                <a:lnTo>
                  <a:pt x="173" y="52"/>
                </a:lnTo>
                <a:lnTo>
                  <a:pt x="168" y="52"/>
                </a:lnTo>
                <a:lnTo>
                  <a:pt x="166" y="52"/>
                </a:lnTo>
                <a:lnTo>
                  <a:pt x="166" y="52"/>
                </a:lnTo>
                <a:lnTo>
                  <a:pt x="163" y="52"/>
                </a:lnTo>
                <a:lnTo>
                  <a:pt x="163" y="52"/>
                </a:lnTo>
                <a:lnTo>
                  <a:pt x="166" y="50"/>
                </a:lnTo>
                <a:lnTo>
                  <a:pt x="168" y="50"/>
                </a:lnTo>
                <a:lnTo>
                  <a:pt x="166" y="47"/>
                </a:lnTo>
                <a:lnTo>
                  <a:pt x="166" y="47"/>
                </a:lnTo>
                <a:lnTo>
                  <a:pt x="168" y="47"/>
                </a:lnTo>
                <a:lnTo>
                  <a:pt x="168" y="45"/>
                </a:lnTo>
                <a:lnTo>
                  <a:pt x="166" y="45"/>
                </a:lnTo>
                <a:lnTo>
                  <a:pt x="163" y="45"/>
                </a:lnTo>
                <a:lnTo>
                  <a:pt x="159" y="43"/>
                </a:lnTo>
                <a:lnTo>
                  <a:pt x="156" y="43"/>
                </a:lnTo>
                <a:lnTo>
                  <a:pt x="154" y="40"/>
                </a:lnTo>
                <a:lnTo>
                  <a:pt x="152" y="40"/>
                </a:lnTo>
                <a:lnTo>
                  <a:pt x="149" y="40"/>
                </a:lnTo>
                <a:lnTo>
                  <a:pt x="149" y="38"/>
                </a:lnTo>
                <a:lnTo>
                  <a:pt x="149" y="38"/>
                </a:lnTo>
                <a:lnTo>
                  <a:pt x="147" y="38"/>
                </a:lnTo>
                <a:lnTo>
                  <a:pt x="145" y="40"/>
                </a:lnTo>
                <a:lnTo>
                  <a:pt x="147" y="38"/>
                </a:lnTo>
                <a:lnTo>
                  <a:pt x="147" y="38"/>
                </a:lnTo>
                <a:lnTo>
                  <a:pt x="145" y="35"/>
                </a:lnTo>
                <a:lnTo>
                  <a:pt x="142" y="33"/>
                </a:lnTo>
                <a:lnTo>
                  <a:pt x="142" y="35"/>
                </a:lnTo>
                <a:lnTo>
                  <a:pt x="140" y="35"/>
                </a:lnTo>
                <a:lnTo>
                  <a:pt x="140" y="35"/>
                </a:lnTo>
                <a:lnTo>
                  <a:pt x="140" y="35"/>
                </a:lnTo>
                <a:lnTo>
                  <a:pt x="137" y="33"/>
                </a:lnTo>
                <a:lnTo>
                  <a:pt x="140" y="33"/>
                </a:lnTo>
                <a:lnTo>
                  <a:pt x="140" y="33"/>
                </a:lnTo>
                <a:lnTo>
                  <a:pt x="142" y="33"/>
                </a:lnTo>
                <a:lnTo>
                  <a:pt x="140" y="33"/>
                </a:lnTo>
                <a:lnTo>
                  <a:pt x="140" y="31"/>
                </a:lnTo>
                <a:lnTo>
                  <a:pt x="137" y="31"/>
                </a:lnTo>
                <a:lnTo>
                  <a:pt x="135" y="28"/>
                </a:lnTo>
                <a:lnTo>
                  <a:pt x="135" y="28"/>
                </a:lnTo>
                <a:lnTo>
                  <a:pt x="135" y="28"/>
                </a:lnTo>
                <a:lnTo>
                  <a:pt x="135" y="28"/>
                </a:lnTo>
                <a:lnTo>
                  <a:pt x="135" y="31"/>
                </a:lnTo>
                <a:lnTo>
                  <a:pt x="135" y="31"/>
                </a:lnTo>
                <a:lnTo>
                  <a:pt x="133" y="28"/>
                </a:lnTo>
                <a:lnTo>
                  <a:pt x="128" y="26"/>
                </a:lnTo>
                <a:lnTo>
                  <a:pt x="128" y="26"/>
                </a:lnTo>
                <a:lnTo>
                  <a:pt x="126" y="24"/>
                </a:lnTo>
                <a:lnTo>
                  <a:pt x="116" y="17"/>
                </a:lnTo>
                <a:lnTo>
                  <a:pt x="114" y="17"/>
                </a:lnTo>
                <a:lnTo>
                  <a:pt x="114" y="17"/>
                </a:lnTo>
                <a:lnTo>
                  <a:pt x="114" y="17"/>
                </a:lnTo>
                <a:lnTo>
                  <a:pt x="111" y="17"/>
                </a:lnTo>
                <a:lnTo>
                  <a:pt x="107" y="17"/>
                </a:lnTo>
                <a:lnTo>
                  <a:pt x="104" y="17"/>
                </a:lnTo>
                <a:lnTo>
                  <a:pt x="104" y="17"/>
                </a:lnTo>
                <a:lnTo>
                  <a:pt x="102" y="14"/>
                </a:lnTo>
                <a:lnTo>
                  <a:pt x="100" y="12"/>
                </a:lnTo>
                <a:lnTo>
                  <a:pt x="100" y="9"/>
                </a:lnTo>
                <a:lnTo>
                  <a:pt x="95" y="7"/>
                </a:lnTo>
                <a:lnTo>
                  <a:pt x="97" y="7"/>
                </a:lnTo>
                <a:lnTo>
                  <a:pt x="95" y="7"/>
                </a:lnTo>
                <a:lnTo>
                  <a:pt x="93" y="7"/>
                </a:lnTo>
                <a:lnTo>
                  <a:pt x="93" y="5"/>
                </a:lnTo>
                <a:lnTo>
                  <a:pt x="90" y="5"/>
                </a:lnTo>
                <a:lnTo>
                  <a:pt x="88" y="5"/>
                </a:lnTo>
                <a:lnTo>
                  <a:pt x="85" y="5"/>
                </a:lnTo>
                <a:lnTo>
                  <a:pt x="85" y="5"/>
                </a:lnTo>
                <a:lnTo>
                  <a:pt x="83" y="5"/>
                </a:lnTo>
                <a:lnTo>
                  <a:pt x="83" y="2"/>
                </a:lnTo>
                <a:lnTo>
                  <a:pt x="81" y="2"/>
                </a:lnTo>
                <a:lnTo>
                  <a:pt x="76" y="2"/>
                </a:lnTo>
                <a:lnTo>
                  <a:pt x="74" y="2"/>
                </a:lnTo>
                <a:lnTo>
                  <a:pt x="71" y="2"/>
                </a:lnTo>
                <a:lnTo>
                  <a:pt x="71" y="2"/>
                </a:lnTo>
                <a:lnTo>
                  <a:pt x="71" y="0"/>
                </a:lnTo>
                <a:lnTo>
                  <a:pt x="69" y="2"/>
                </a:lnTo>
                <a:lnTo>
                  <a:pt x="64" y="2"/>
                </a:lnTo>
                <a:lnTo>
                  <a:pt x="59" y="0"/>
                </a:lnTo>
                <a:lnTo>
                  <a:pt x="55" y="0"/>
                </a:lnTo>
                <a:lnTo>
                  <a:pt x="50" y="0"/>
                </a:lnTo>
                <a:lnTo>
                  <a:pt x="45" y="2"/>
                </a:lnTo>
                <a:lnTo>
                  <a:pt x="45" y="2"/>
                </a:lnTo>
                <a:lnTo>
                  <a:pt x="36" y="5"/>
                </a:lnTo>
                <a:lnTo>
                  <a:pt x="33" y="5"/>
                </a:lnTo>
                <a:lnTo>
                  <a:pt x="19" y="12"/>
                </a:lnTo>
                <a:lnTo>
                  <a:pt x="17" y="12"/>
                </a:lnTo>
                <a:lnTo>
                  <a:pt x="15" y="14"/>
                </a:lnTo>
                <a:lnTo>
                  <a:pt x="12" y="17"/>
                </a:lnTo>
                <a:lnTo>
                  <a:pt x="12" y="19"/>
                </a:lnTo>
                <a:lnTo>
                  <a:pt x="12" y="24"/>
                </a:lnTo>
                <a:lnTo>
                  <a:pt x="10" y="24"/>
                </a:lnTo>
                <a:lnTo>
                  <a:pt x="10" y="24"/>
                </a:lnTo>
                <a:lnTo>
                  <a:pt x="8" y="24"/>
                </a:lnTo>
                <a:lnTo>
                  <a:pt x="8" y="24"/>
                </a:lnTo>
                <a:lnTo>
                  <a:pt x="0" y="28"/>
                </a:lnTo>
                <a:lnTo>
                  <a:pt x="0" y="28"/>
                </a:lnTo>
                <a:lnTo>
                  <a:pt x="0" y="28"/>
                </a:lnTo>
                <a:lnTo>
                  <a:pt x="3" y="28"/>
                </a:lnTo>
                <a:lnTo>
                  <a:pt x="5" y="28"/>
                </a:lnTo>
                <a:lnTo>
                  <a:pt x="5" y="26"/>
                </a:lnTo>
                <a:lnTo>
                  <a:pt x="8" y="26"/>
                </a:lnTo>
                <a:lnTo>
                  <a:pt x="8" y="26"/>
                </a:lnTo>
                <a:lnTo>
                  <a:pt x="8" y="28"/>
                </a:lnTo>
                <a:lnTo>
                  <a:pt x="8" y="31"/>
                </a:lnTo>
                <a:lnTo>
                  <a:pt x="8" y="28"/>
                </a:lnTo>
                <a:lnTo>
                  <a:pt x="12" y="28"/>
                </a:lnTo>
                <a:lnTo>
                  <a:pt x="15" y="26"/>
                </a:lnTo>
                <a:lnTo>
                  <a:pt x="17" y="26"/>
                </a:lnTo>
                <a:lnTo>
                  <a:pt x="17" y="26"/>
                </a:lnTo>
                <a:lnTo>
                  <a:pt x="19" y="24"/>
                </a:lnTo>
                <a:lnTo>
                  <a:pt x="19" y="21"/>
                </a:lnTo>
                <a:lnTo>
                  <a:pt x="19" y="21"/>
                </a:lnTo>
                <a:lnTo>
                  <a:pt x="24" y="21"/>
                </a:lnTo>
                <a:lnTo>
                  <a:pt x="24" y="21"/>
                </a:lnTo>
                <a:lnTo>
                  <a:pt x="26" y="21"/>
                </a:lnTo>
                <a:lnTo>
                  <a:pt x="26" y="21"/>
                </a:lnTo>
                <a:lnTo>
                  <a:pt x="26" y="21"/>
                </a:lnTo>
                <a:lnTo>
                  <a:pt x="29" y="21"/>
                </a:lnTo>
                <a:lnTo>
                  <a:pt x="31" y="19"/>
                </a:lnTo>
                <a:lnTo>
                  <a:pt x="33" y="17"/>
                </a:lnTo>
                <a:lnTo>
                  <a:pt x="33" y="17"/>
                </a:lnTo>
                <a:lnTo>
                  <a:pt x="36" y="17"/>
                </a:lnTo>
                <a:lnTo>
                  <a:pt x="36" y="14"/>
                </a:lnTo>
                <a:lnTo>
                  <a:pt x="41" y="12"/>
                </a:lnTo>
                <a:lnTo>
                  <a:pt x="41" y="12"/>
                </a:lnTo>
                <a:lnTo>
                  <a:pt x="43" y="9"/>
                </a:lnTo>
                <a:lnTo>
                  <a:pt x="57" y="12"/>
                </a:lnTo>
                <a:lnTo>
                  <a:pt x="59" y="12"/>
                </a:lnTo>
                <a:lnTo>
                  <a:pt x="59" y="12"/>
                </a:lnTo>
                <a:lnTo>
                  <a:pt x="59" y="12"/>
                </a:lnTo>
                <a:lnTo>
                  <a:pt x="62" y="12"/>
                </a:lnTo>
                <a:lnTo>
                  <a:pt x="62" y="14"/>
                </a:lnTo>
                <a:lnTo>
                  <a:pt x="59" y="14"/>
                </a:lnTo>
                <a:lnTo>
                  <a:pt x="59" y="14"/>
                </a:lnTo>
                <a:lnTo>
                  <a:pt x="55" y="17"/>
                </a:lnTo>
                <a:lnTo>
                  <a:pt x="55" y="17"/>
                </a:lnTo>
                <a:lnTo>
                  <a:pt x="55" y="19"/>
                </a:lnTo>
                <a:lnTo>
                  <a:pt x="57" y="21"/>
                </a:lnTo>
                <a:lnTo>
                  <a:pt x="57" y="21"/>
                </a:lnTo>
                <a:lnTo>
                  <a:pt x="64" y="21"/>
                </a:lnTo>
                <a:lnTo>
                  <a:pt x="67" y="24"/>
                </a:lnTo>
                <a:lnTo>
                  <a:pt x="67" y="24"/>
                </a:lnTo>
                <a:lnTo>
                  <a:pt x="69" y="21"/>
                </a:lnTo>
                <a:lnTo>
                  <a:pt x="69" y="21"/>
                </a:lnTo>
                <a:lnTo>
                  <a:pt x="69" y="19"/>
                </a:lnTo>
                <a:lnTo>
                  <a:pt x="71" y="21"/>
                </a:lnTo>
                <a:lnTo>
                  <a:pt x="71" y="21"/>
                </a:lnTo>
                <a:lnTo>
                  <a:pt x="71" y="24"/>
                </a:lnTo>
                <a:lnTo>
                  <a:pt x="71" y="24"/>
                </a:lnTo>
                <a:lnTo>
                  <a:pt x="74" y="24"/>
                </a:lnTo>
                <a:lnTo>
                  <a:pt x="81" y="24"/>
                </a:lnTo>
                <a:lnTo>
                  <a:pt x="81" y="24"/>
                </a:lnTo>
                <a:lnTo>
                  <a:pt x="81" y="24"/>
                </a:lnTo>
                <a:lnTo>
                  <a:pt x="83" y="24"/>
                </a:lnTo>
                <a:lnTo>
                  <a:pt x="85" y="26"/>
                </a:lnTo>
                <a:lnTo>
                  <a:pt x="85" y="28"/>
                </a:lnTo>
                <a:lnTo>
                  <a:pt x="88" y="28"/>
                </a:lnTo>
                <a:lnTo>
                  <a:pt x="90" y="31"/>
                </a:lnTo>
                <a:lnTo>
                  <a:pt x="100" y="33"/>
                </a:lnTo>
                <a:lnTo>
                  <a:pt x="102" y="35"/>
                </a:lnTo>
                <a:lnTo>
                  <a:pt x="104" y="35"/>
                </a:lnTo>
                <a:lnTo>
                  <a:pt x="111" y="33"/>
                </a:lnTo>
                <a:lnTo>
                  <a:pt x="111" y="33"/>
                </a:lnTo>
                <a:lnTo>
                  <a:pt x="114" y="35"/>
                </a:lnTo>
                <a:lnTo>
                  <a:pt x="114" y="38"/>
                </a:lnTo>
                <a:lnTo>
                  <a:pt x="114" y="40"/>
                </a:lnTo>
                <a:lnTo>
                  <a:pt x="116" y="45"/>
                </a:lnTo>
                <a:lnTo>
                  <a:pt x="116" y="45"/>
                </a:lnTo>
                <a:lnTo>
                  <a:pt x="116" y="47"/>
                </a:lnTo>
                <a:lnTo>
                  <a:pt x="119" y="47"/>
                </a:lnTo>
                <a:lnTo>
                  <a:pt x="121" y="52"/>
                </a:lnTo>
                <a:lnTo>
                  <a:pt x="123" y="52"/>
                </a:lnTo>
                <a:lnTo>
                  <a:pt x="126" y="52"/>
                </a:lnTo>
                <a:lnTo>
                  <a:pt x="130" y="52"/>
                </a:lnTo>
                <a:lnTo>
                  <a:pt x="133" y="52"/>
                </a:lnTo>
                <a:lnTo>
                  <a:pt x="135" y="52"/>
                </a:lnTo>
                <a:lnTo>
                  <a:pt x="137" y="54"/>
                </a:lnTo>
                <a:lnTo>
                  <a:pt x="137" y="54"/>
                </a:lnTo>
                <a:lnTo>
                  <a:pt x="137" y="54"/>
                </a:lnTo>
                <a:lnTo>
                  <a:pt x="140" y="57"/>
                </a:lnTo>
                <a:lnTo>
                  <a:pt x="140" y="57"/>
                </a:lnTo>
                <a:lnTo>
                  <a:pt x="140" y="59"/>
                </a:lnTo>
                <a:lnTo>
                  <a:pt x="137" y="59"/>
                </a:lnTo>
                <a:lnTo>
                  <a:pt x="137" y="61"/>
                </a:lnTo>
                <a:lnTo>
                  <a:pt x="130" y="66"/>
                </a:lnTo>
                <a:lnTo>
                  <a:pt x="126" y="71"/>
                </a:lnTo>
                <a:lnTo>
                  <a:pt x="130" y="71"/>
                </a:lnTo>
                <a:lnTo>
                  <a:pt x="135" y="69"/>
                </a:lnTo>
                <a:lnTo>
                  <a:pt x="140" y="69"/>
                </a:lnTo>
                <a:lnTo>
                  <a:pt x="142" y="69"/>
                </a:lnTo>
                <a:lnTo>
                  <a:pt x="142" y="69"/>
                </a:lnTo>
                <a:lnTo>
                  <a:pt x="149" y="69"/>
                </a:lnTo>
                <a:lnTo>
                  <a:pt x="154" y="69"/>
                </a:lnTo>
                <a:lnTo>
                  <a:pt x="154" y="69"/>
                </a:lnTo>
                <a:lnTo>
                  <a:pt x="161" y="69"/>
                </a:lnTo>
                <a:lnTo>
                  <a:pt x="163" y="69"/>
                </a:lnTo>
                <a:lnTo>
                  <a:pt x="166" y="69"/>
                </a:lnTo>
                <a:lnTo>
                  <a:pt x="170" y="69"/>
                </a:lnTo>
                <a:lnTo>
                  <a:pt x="173" y="69"/>
                </a:lnTo>
                <a:lnTo>
                  <a:pt x="173" y="69"/>
                </a:lnTo>
                <a:lnTo>
                  <a:pt x="173" y="66"/>
                </a:lnTo>
                <a:lnTo>
                  <a:pt x="173" y="69"/>
                </a:lnTo>
                <a:lnTo>
                  <a:pt x="173" y="69"/>
                </a:lnTo>
                <a:lnTo>
                  <a:pt x="173" y="69"/>
                </a:lnTo>
                <a:lnTo>
                  <a:pt x="175" y="69"/>
                </a:lnTo>
                <a:lnTo>
                  <a:pt x="178" y="69"/>
                </a:lnTo>
                <a:lnTo>
                  <a:pt x="180" y="66"/>
                </a:lnTo>
                <a:lnTo>
                  <a:pt x="182" y="66"/>
                </a:lnTo>
                <a:lnTo>
                  <a:pt x="187" y="66"/>
                </a:lnTo>
                <a:lnTo>
                  <a:pt x="189" y="66"/>
                </a:lnTo>
                <a:lnTo>
                  <a:pt x="192" y="64"/>
                </a:lnTo>
                <a:lnTo>
                  <a:pt x="192" y="64"/>
                </a:lnTo>
                <a:lnTo>
                  <a:pt x="192" y="61"/>
                </a:lnTo>
                <a:lnTo>
                  <a:pt x="192" y="61"/>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185" name="Freeform 188"/>
          <p:cNvSpPr>
            <a:spLocks/>
          </p:cNvSpPr>
          <p:nvPr/>
        </p:nvSpPr>
        <p:spPr bwMode="auto">
          <a:xfrm>
            <a:off x="1922156" y="2942571"/>
            <a:ext cx="96855" cy="106918"/>
          </a:xfrm>
          <a:custGeom>
            <a:avLst/>
            <a:gdLst/>
            <a:ahLst/>
            <a:cxnLst>
              <a:cxn ang="0">
                <a:pos x="70" y="41"/>
              </a:cxn>
              <a:cxn ang="0">
                <a:pos x="70" y="43"/>
              </a:cxn>
              <a:cxn ang="0">
                <a:pos x="68" y="43"/>
              </a:cxn>
              <a:cxn ang="0">
                <a:pos x="66" y="41"/>
              </a:cxn>
              <a:cxn ang="0">
                <a:pos x="63" y="41"/>
              </a:cxn>
              <a:cxn ang="0">
                <a:pos x="59" y="41"/>
              </a:cxn>
              <a:cxn ang="0">
                <a:pos x="59" y="36"/>
              </a:cxn>
              <a:cxn ang="0">
                <a:pos x="61" y="22"/>
              </a:cxn>
              <a:cxn ang="0">
                <a:pos x="63" y="12"/>
              </a:cxn>
              <a:cxn ang="0">
                <a:pos x="66" y="0"/>
              </a:cxn>
              <a:cxn ang="0">
                <a:pos x="54" y="0"/>
              </a:cxn>
              <a:cxn ang="0">
                <a:pos x="37" y="0"/>
              </a:cxn>
              <a:cxn ang="0">
                <a:pos x="30" y="5"/>
              </a:cxn>
              <a:cxn ang="0">
                <a:pos x="30" y="12"/>
              </a:cxn>
              <a:cxn ang="0">
                <a:pos x="23" y="12"/>
              </a:cxn>
              <a:cxn ang="0">
                <a:pos x="23" y="12"/>
              </a:cxn>
              <a:cxn ang="0">
                <a:pos x="28" y="17"/>
              </a:cxn>
              <a:cxn ang="0">
                <a:pos x="33" y="22"/>
              </a:cxn>
              <a:cxn ang="0">
                <a:pos x="35" y="26"/>
              </a:cxn>
              <a:cxn ang="0">
                <a:pos x="35" y="29"/>
              </a:cxn>
              <a:cxn ang="0">
                <a:pos x="37" y="29"/>
              </a:cxn>
              <a:cxn ang="0">
                <a:pos x="37" y="31"/>
              </a:cxn>
              <a:cxn ang="0">
                <a:pos x="37" y="36"/>
              </a:cxn>
              <a:cxn ang="0">
                <a:pos x="35" y="38"/>
              </a:cxn>
              <a:cxn ang="0">
                <a:pos x="26" y="38"/>
              </a:cxn>
              <a:cxn ang="0">
                <a:pos x="18" y="38"/>
              </a:cxn>
              <a:cxn ang="0">
                <a:pos x="11" y="41"/>
              </a:cxn>
              <a:cxn ang="0">
                <a:pos x="4" y="50"/>
              </a:cxn>
              <a:cxn ang="0">
                <a:pos x="2" y="55"/>
              </a:cxn>
              <a:cxn ang="0">
                <a:pos x="4" y="57"/>
              </a:cxn>
              <a:cxn ang="0">
                <a:pos x="2" y="59"/>
              </a:cxn>
              <a:cxn ang="0">
                <a:pos x="2" y="62"/>
              </a:cxn>
              <a:cxn ang="0">
                <a:pos x="2" y="64"/>
              </a:cxn>
              <a:cxn ang="0">
                <a:pos x="0" y="67"/>
              </a:cxn>
              <a:cxn ang="0">
                <a:pos x="0" y="69"/>
              </a:cxn>
              <a:cxn ang="0">
                <a:pos x="9" y="78"/>
              </a:cxn>
              <a:cxn ang="0">
                <a:pos x="18" y="83"/>
              </a:cxn>
              <a:cxn ang="0">
                <a:pos x="30" y="83"/>
              </a:cxn>
              <a:cxn ang="0">
                <a:pos x="37" y="85"/>
              </a:cxn>
              <a:cxn ang="0">
                <a:pos x="37" y="83"/>
              </a:cxn>
              <a:cxn ang="0">
                <a:pos x="42" y="81"/>
              </a:cxn>
              <a:cxn ang="0">
                <a:pos x="44" y="81"/>
              </a:cxn>
              <a:cxn ang="0">
                <a:pos x="44" y="78"/>
              </a:cxn>
              <a:cxn ang="0">
                <a:pos x="47" y="76"/>
              </a:cxn>
              <a:cxn ang="0">
                <a:pos x="49" y="76"/>
              </a:cxn>
              <a:cxn ang="0">
                <a:pos x="49" y="74"/>
              </a:cxn>
              <a:cxn ang="0">
                <a:pos x="49" y="71"/>
              </a:cxn>
              <a:cxn ang="0">
                <a:pos x="51" y="71"/>
              </a:cxn>
              <a:cxn ang="0">
                <a:pos x="51" y="71"/>
              </a:cxn>
              <a:cxn ang="0">
                <a:pos x="56" y="69"/>
              </a:cxn>
              <a:cxn ang="0">
                <a:pos x="56" y="64"/>
              </a:cxn>
              <a:cxn ang="0">
                <a:pos x="56" y="62"/>
              </a:cxn>
              <a:cxn ang="0">
                <a:pos x="59" y="57"/>
              </a:cxn>
              <a:cxn ang="0">
                <a:pos x="61" y="57"/>
              </a:cxn>
              <a:cxn ang="0">
                <a:pos x="68" y="52"/>
              </a:cxn>
              <a:cxn ang="0">
                <a:pos x="73" y="48"/>
              </a:cxn>
              <a:cxn ang="0">
                <a:pos x="77" y="45"/>
              </a:cxn>
            </a:cxnLst>
            <a:rect l="0" t="0" r="r" b="b"/>
            <a:pathLst>
              <a:path w="77" h="85">
                <a:moveTo>
                  <a:pt x="70" y="41"/>
                </a:moveTo>
                <a:lnTo>
                  <a:pt x="70" y="41"/>
                </a:lnTo>
                <a:lnTo>
                  <a:pt x="70" y="41"/>
                </a:lnTo>
                <a:lnTo>
                  <a:pt x="70" y="43"/>
                </a:lnTo>
                <a:lnTo>
                  <a:pt x="70" y="43"/>
                </a:lnTo>
                <a:lnTo>
                  <a:pt x="68" y="43"/>
                </a:lnTo>
                <a:lnTo>
                  <a:pt x="66" y="41"/>
                </a:lnTo>
                <a:lnTo>
                  <a:pt x="66" y="41"/>
                </a:lnTo>
                <a:lnTo>
                  <a:pt x="66" y="41"/>
                </a:lnTo>
                <a:lnTo>
                  <a:pt x="63" y="41"/>
                </a:lnTo>
                <a:lnTo>
                  <a:pt x="61" y="41"/>
                </a:lnTo>
                <a:lnTo>
                  <a:pt x="59" y="41"/>
                </a:lnTo>
                <a:lnTo>
                  <a:pt x="59" y="41"/>
                </a:lnTo>
                <a:lnTo>
                  <a:pt x="59" y="36"/>
                </a:lnTo>
                <a:lnTo>
                  <a:pt x="61" y="26"/>
                </a:lnTo>
                <a:lnTo>
                  <a:pt x="61" y="22"/>
                </a:lnTo>
                <a:lnTo>
                  <a:pt x="63" y="15"/>
                </a:lnTo>
                <a:lnTo>
                  <a:pt x="63" y="12"/>
                </a:lnTo>
                <a:lnTo>
                  <a:pt x="63" y="5"/>
                </a:lnTo>
                <a:lnTo>
                  <a:pt x="66" y="0"/>
                </a:lnTo>
                <a:lnTo>
                  <a:pt x="61" y="0"/>
                </a:lnTo>
                <a:lnTo>
                  <a:pt x="54" y="0"/>
                </a:lnTo>
                <a:lnTo>
                  <a:pt x="47" y="0"/>
                </a:lnTo>
                <a:lnTo>
                  <a:pt x="37" y="0"/>
                </a:lnTo>
                <a:lnTo>
                  <a:pt x="33" y="0"/>
                </a:lnTo>
                <a:lnTo>
                  <a:pt x="30" y="5"/>
                </a:lnTo>
                <a:lnTo>
                  <a:pt x="30" y="7"/>
                </a:lnTo>
                <a:lnTo>
                  <a:pt x="30" y="12"/>
                </a:lnTo>
                <a:lnTo>
                  <a:pt x="26" y="12"/>
                </a:lnTo>
                <a:lnTo>
                  <a:pt x="23" y="12"/>
                </a:lnTo>
                <a:lnTo>
                  <a:pt x="23" y="12"/>
                </a:lnTo>
                <a:lnTo>
                  <a:pt x="23" y="12"/>
                </a:lnTo>
                <a:lnTo>
                  <a:pt x="26" y="15"/>
                </a:lnTo>
                <a:lnTo>
                  <a:pt x="28" y="17"/>
                </a:lnTo>
                <a:lnTo>
                  <a:pt x="28" y="19"/>
                </a:lnTo>
                <a:lnTo>
                  <a:pt x="33" y="22"/>
                </a:lnTo>
                <a:lnTo>
                  <a:pt x="33" y="24"/>
                </a:lnTo>
                <a:lnTo>
                  <a:pt x="35" y="26"/>
                </a:lnTo>
                <a:lnTo>
                  <a:pt x="35" y="26"/>
                </a:lnTo>
                <a:lnTo>
                  <a:pt x="35" y="29"/>
                </a:lnTo>
                <a:lnTo>
                  <a:pt x="35" y="29"/>
                </a:lnTo>
                <a:lnTo>
                  <a:pt x="37" y="29"/>
                </a:lnTo>
                <a:lnTo>
                  <a:pt x="37" y="31"/>
                </a:lnTo>
                <a:lnTo>
                  <a:pt x="37" y="31"/>
                </a:lnTo>
                <a:lnTo>
                  <a:pt x="37" y="33"/>
                </a:lnTo>
                <a:lnTo>
                  <a:pt x="37" y="36"/>
                </a:lnTo>
                <a:lnTo>
                  <a:pt x="37" y="38"/>
                </a:lnTo>
                <a:lnTo>
                  <a:pt x="35" y="38"/>
                </a:lnTo>
                <a:lnTo>
                  <a:pt x="33" y="38"/>
                </a:lnTo>
                <a:lnTo>
                  <a:pt x="26" y="38"/>
                </a:lnTo>
                <a:lnTo>
                  <a:pt x="21" y="38"/>
                </a:lnTo>
                <a:lnTo>
                  <a:pt x="18" y="38"/>
                </a:lnTo>
                <a:lnTo>
                  <a:pt x="14" y="38"/>
                </a:lnTo>
                <a:lnTo>
                  <a:pt x="11" y="41"/>
                </a:lnTo>
                <a:lnTo>
                  <a:pt x="7" y="45"/>
                </a:lnTo>
                <a:lnTo>
                  <a:pt x="4" y="50"/>
                </a:lnTo>
                <a:lnTo>
                  <a:pt x="2" y="52"/>
                </a:lnTo>
                <a:lnTo>
                  <a:pt x="2" y="55"/>
                </a:lnTo>
                <a:lnTo>
                  <a:pt x="2" y="55"/>
                </a:lnTo>
                <a:lnTo>
                  <a:pt x="4" y="57"/>
                </a:lnTo>
                <a:lnTo>
                  <a:pt x="4" y="59"/>
                </a:lnTo>
                <a:lnTo>
                  <a:pt x="2" y="59"/>
                </a:lnTo>
                <a:lnTo>
                  <a:pt x="2" y="59"/>
                </a:lnTo>
                <a:lnTo>
                  <a:pt x="2" y="62"/>
                </a:lnTo>
                <a:lnTo>
                  <a:pt x="2" y="64"/>
                </a:lnTo>
                <a:lnTo>
                  <a:pt x="2" y="64"/>
                </a:lnTo>
                <a:lnTo>
                  <a:pt x="2" y="67"/>
                </a:lnTo>
                <a:lnTo>
                  <a:pt x="0" y="67"/>
                </a:lnTo>
                <a:lnTo>
                  <a:pt x="0" y="69"/>
                </a:lnTo>
                <a:lnTo>
                  <a:pt x="0" y="69"/>
                </a:lnTo>
                <a:lnTo>
                  <a:pt x="7" y="76"/>
                </a:lnTo>
                <a:lnTo>
                  <a:pt x="9" y="78"/>
                </a:lnTo>
                <a:lnTo>
                  <a:pt x="14" y="81"/>
                </a:lnTo>
                <a:lnTo>
                  <a:pt x="18" y="83"/>
                </a:lnTo>
                <a:lnTo>
                  <a:pt x="28" y="83"/>
                </a:lnTo>
                <a:lnTo>
                  <a:pt x="30" y="83"/>
                </a:lnTo>
                <a:lnTo>
                  <a:pt x="37" y="85"/>
                </a:lnTo>
                <a:lnTo>
                  <a:pt x="37" y="85"/>
                </a:lnTo>
                <a:lnTo>
                  <a:pt x="37" y="85"/>
                </a:lnTo>
                <a:lnTo>
                  <a:pt x="37" y="83"/>
                </a:lnTo>
                <a:lnTo>
                  <a:pt x="40" y="81"/>
                </a:lnTo>
                <a:lnTo>
                  <a:pt x="42" y="81"/>
                </a:lnTo>
                <a:lnTo>
                  <a:pt x="42" y="81"/>
                </a:lnTo>
                <a:lnTo>
                  <a:pt x="44" y="81"/>
                </a:lnTo>
                <a:lnTo>
                  <a:pt x="44" y="78"/>
                </a:lnTo>
                <a:lnTo>
                  <a:pt x="44" y="78"/>
                </a:lnTo>
                <a:lnTo>
                  <a:pt x="47" y="76"/>
                </a:lnTo>
                <a:lnTo>
                  <a:pt x="47" y="76"/>
                </a:lnTo>
                <a:lnTo>
                  <a:pt x="49" y="76"/>
                </a:lnTo>
                <a:lnTo>
                  <a:pt x="49" y="76"/>
                </a:lnTo>
                <a:lnTo>
                  <a:pt x="49" y="74"/>
                </a:lnTo>
                <a:lnTo>
                  <a:pt x="49" y="74"/>
                </a:lnTo>
                <a:lnTo>
                  <a:pt x="49" y="71"/>
                </a:lnTo>
                <a:lnTo>
                  <a:pt x="49" y="71"/>
                </a:lnTo>
                <a:lnTo>
                  <a:pt x="51" y="71"/>
                </a:lnTo>
                <a:lnTo>
                  <a:pt x="51" y="71"/>
                </a:lnTo>
                <a:lnTo>
                  <a:pt x="51" y="71"/>
                </a:lnTo>
                <a:lnTo>
                  <a:pt x="51" y="71"/>
                </a:lnTo>
                <a:lnTo>
                  <a:pt x="54" y="69"/>
                </a:lnTo>
                <a:lnTo>
                  <a:pt x="56" y="69"/>
                </a:lnTo>
                <a:lnTo>
                  <a:pt x="56" y="67"/>
                </a:lnTo>
                <a:lnTo>
                  <a:pt x="56" y="64"/>
                </a:lnTo>
                <a:lnTo>
                  <a:pt x="56" y="62"/>
                </a:lnTo>
                <a:lnTo>
                  <a:pt x="56" y="62"/>
                </a:lnTo>
                <a:lnTo>
                  <a:pt x="56" y="59"/>
                </a:lnTo>
                <a:lnTo>
                  <a:pt x="59" y="57"/>
                </a:lnTo>
                <a:lnTo>
                  <a:pt x="61" y="57"/>
                </a:lnTo>
                <a:lnTo>
                  <a:pt x="61" y="57"/>
                </a:lnTo>
                <a:lnTo>
                  <a:pt x="63" y="55"/>
                </a:lnTo>
                <a:lnTo>
                  <a:pt x="68" y="52"/>
                </a:lnTo>
                <a:lnTo>
                  <a:pt x="70" y="50"/>
                </a:lnTo>
                <a:lnTo>
                  <a:pt x="73" y="48"/>
                </a:lnTo>
                <a:lnTo>
                  <a:pt x="75" y="45"/>
                </a:lnTo>
                <a:lnTo>
                  <a:pt x="77" y="45"/>
                </a:lnTo>
                <a:lnTo>
                  <a:pt x="70" y="41"/>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186" name="Freeform 259"/>
          <p:cNvSpPr>
            <a:spLocks noEditPoints="1"/>
          </p:cNvSpPr>
          <p:nvPr/>
        </p:nvSpPr>
        <p:spPr bwMode="auto">
          <a:xfrm>
            <a:off x="1996369" y="2924961"/>
            <a:ext cx="37736" cy="69181"/>
          </a:xfrm>
          <a:custGeom>
            <a:avLst/>
            <a:gdLst/>
            <a:ahLst/>
            <a:cxnLst>
              <a:cxn ang="0">
                <a:pos x="28" y="21"/>
              </a:cxn>
              <a:cxn ang="0">
                <a:pos x="28" y="24"/>
              </a:cxn>
              <a:cxn ang="0">
                <a:pos x="28" y="21"/>
              </a:cxn>
              <a:cxn ang="0">
                <a:pos x="30" y="21"/>
              </a:cxn>
              <a:cxn ang="0">
                <a:pos x="30" y="21"/>
              </a:cxn>
              <a:cxn ang="0">
                <a:pos x="30" y="7"/>
              </a:cxn>
              <a:cxn ang="0">
                <a:pos x="28" y="10"/>
              </a:cxn>
              <a:cxn ang="0">
                <a:pos x="28" y="12"/>
              </a:cxn>
              <a:cxn ang="0">
                <a:pos x="30" y="7"/>
              </a:cxn>
              <a:cxn ang="0">
                <a:pos x="23" y="3"/>
              </a:cxn>
              <a:cxn ang="0">
                <a:pos x="23" y="0"/>
              </a:cxn>
              <a:cxn ang="0">
                <a:pos x="21" y="0"/>
              </a:cxn>
              <a:cxn ang="0">
                <a:pos x="18" y="5"/>
              </a:cxn>
              <a:cxn ang="0">
                <a:pos x="14" y="12"/>
              </a:cxn>
              <a:cxn ang="0">
                <a:pos x="11" y="12"/>
              </a:cxn>
              <a:cxn ang="0">
                <a:pos x="9" y="10"/>
              </a:cxn>
              <a:cxn ang="0">
                <a:pos x="7" y="12"/>
              </a:cxn>
              <a:cxn ang="0">
                <a:pos x="4" y="19"/>
              </a:cxn>
              <a:cxn ang="0">
                <a:pos x="4" y="29"/>
              </a:cxn>
              <a:cxn ang="0">
                <a:pos x="2" y="40"/>
              </a:cxn>
              <a:cxn ang="0">
                <a:pos x="0" y="55"/>
              </a:cxn>
              <a:cxn ang="0">
                <a:pos x="2" y="55"/>
              </a:cxn>
              <a:cxn ang="0">
                <a:pos x="7" y="55"/>
              </a:cxn>
              <a:cxn ang="0">
                <a:pos x="7" y="52"/>
              </a:cxn>
              <a:cxn ang="0">
                <a:pos x="14" y="47"/>
              </a:cxn>
              <a:cxn ang="0">
                <a:pos x="16" y="43"/>
              </a:cxn>
              <a:cxn ang="0">
                <a:pos x="21" y="33"/>
              </a:cxn>
              <a:cxn ang="0">
                <a:pos x="21" y="24"/>
              </a:cxn>
              <a:cxn ang="0">
                <a:pos x="23" y="21"/>
              </a:cxn>
              <a:cxn ang="0">
                <a:pos x="23" y="17"/>
              </a:cxn>
              <a:cxn ang="0">
                <a:pos x="26" y="7"/>
              </a:cxn>
              <a:cxn ang="0">
                <a:pos x="26" y="3"/>
              </a:cxn>
            </a:cxnLst>
            <a:rect l="0" t="0" r="r" b="b"/>
            <a:pathLst>
              <a:path w="30" h="55">
                <a:moveTo>
                  <a:pt x="30" y="21"/>
                </a:moveTo>
                <a:lnTo>
                  <a:pt x="28" y="21"/>
                </a:lnTo>
                <a:lnTo>
                  <a:pt x="28" y="21"/>
                </a:lnTo>
                <a:lnTo>
                  <a:pt x="28" y="24"/>
                </a:lnTo>
                <a:lnTo>
                  <a:pt x="28" y="26"/>
                </a:lnTo>
                <a:lnTo>
                  <a:pt x="28" y="21"/>
                </a:lnTo>
                <a:lnTo>
                  <a:pt x="30" y="21"/>
                </a:lnTo>
                <a:lnTo>
                  <a:pt x="30" y="21"/>
                </a:lnTo>
                <a:lnTo>
                  <a:pt x="30" y="19"/>
                </a:lnTo>
                <a:lnTo>
                  <a:pt x="30" y="21"/>
                </a:lnTo>
                <a:close/>
                <a:moveTo>
                  <a:pt x="30" y="7"/>
                </a:moveTo>
                <a:lnTo>
                  <a:pt x="30" y="7"/>
                </a:lnTo>
                <a:lnTo>
                  <a:pt x="30" y="7"/>
                </a:lnTo>
                <a:lnTo>
                  <a:pt x="28" y="10"/>
                </a:lnTo>
                <a:lnTo>
                  <a:pt x="28" y="12"/>
                </a:lnTo>
                <a:lnTo>
                  <a:pt x="28" y="12"/>
                </a:lnTo>
                <a:lnTo>
                  <a:pt x="28" y="12"/>
                </a:lnTo>
                <a:lnTo>
                  <a:pt x="30" y="7"/>
                </a:lnTo>
                <a:close/>
                <a:moveTo>
                  <a:pt x="26" y="3"/>
                </a:moveTo>
                <a:lnTo>
                  <a:pt x="23" y="3"/>
                </a:lnTo>
                <a:lnTo>
                  <a:pt x="23" y="3"/>
                </a:lnTo>
                <a:lnTo>
                  <a:pt x="23" y="0"/>
                </a:lnTo>
                <a:lnTo>
                  <a:pt x="23" y="0"/>
                </a:lnTo>
                <a:lnTo>
                  <a:pt x="21" y="0"/>
                </a:lnTo>
                <a:lnTo>
                  <a:pt x="21" y="0"/>
                </a:lnTo>
                <a:lnTo>
                  <a:pt x="18" y="5"/>
                </a:lnTo>
                <a:lnTo>
                  <a:pt x="14" y="10"/>
                </a:lnTo>
                <a:lnTo>
                  <a:pt x="14" y="12"/>
                </a:lnTo>
                <a:lnTo>
                  <a:pt x="11" y="12"/>
                </a:lnTo>
                <a:lnTo>
                  <a:pt x="11" y="12"/>
                </a:lnTo>
                <a:lnTo>
                  <a:pt x="11" y="12"/>
                </a:lnTo>
                <a:lnTo>
                  <a:pt x="9" y="10"/>
                </a:lnTo>
                <a:lnTo>
                  <a:pt x="7" y="12"/>
                </a:lnTo>
                <a:lnTo>
                  <a:pt x="7" y="12"/>
                </a:lnTo>
                <a:lnTo>
                  <a:pt x="7" y="14"/>
                </a:lnTo>
                <a:lnTo>
                  <a:pt x="4" y="19"/>
                </a:lnTo>
                <a:lnTo>
                  <a:pt x="4" y="26"/>
                </a:lnTo>
                <a:lnTo>
                  <a:pt x="4" y="29"/>
                </a:lnTo>
                <a:lnTo>
                  <a:pt x="2" y="36"/>
                </a:lnTo>
                <a:lnTo>
                  <a:pt x="2" y="40"/>
                </a:lnTo>
                <a:lnTo>
                  <a:pt x="0" y="50"/>
                </a:lnTo>
                <a:lnTo>
                  <a:pt x="0" y="55"/>
                </a:lnTo>
                <a:lnTo>
                  <a:pt x="0" y="55"/>
                </a:lnTo>
                <a:lnTo>
                  <a:pt x="2" y="55"/>
                </a:lnTo>
                <a:lnTo>
                  <a:pt x="4" y="55"/>
                </a:lnTo>
                <a:lnTo>
                  <a:pt x="7" y="55"/>
                </a:lnTo>
                <a:lnTo>
                  <a:pt x="4" y="55"/>
                </a:lnTo>
                <a:lnTo>
                  <a:pt x="7" y="52"/>
                </a:lnTo>
                <a:lnTo>
                  <a:pt x="9" y="47"/>
                </a:lnTo>
                <a:lnTo>
                  <a:pt x="14" y="47"/>
                </a:lnTo>
                <a:lnTo>
                  <a:pt x="16" y="43"/>
                </a:lnTo>
                <a:lnTo>
                  <a:pt x="16" y="43"/>
                </a:lnTo>
                <a:lnTo>
                  <a:pt x="18" y="40"/>
                </a:lnTo>
                <a:lnTo>
                  <a:pt x="21" y="33"/>
                </a:lnTo>
                <a:lnTo>
                  <a:pt x="21" y="29"/>
                </a:lnTo>
                <a:lnTo>
                  <a:pt x="21" y="24"/>
                </a:lnTo>
                <a:lnTo>
                  <a:pt x="21" y="24"/>
                </a:lnTo>
                <a:lnTo>
                  <a:pt x="23" y="21"/>
                </a:lnTo>
                <a:lnTo>
                  <a:pt x="21" y="19"/>
                </a:lnTo>
                <a:lnTo>
                  <a:pt x="23" y="17"/>
                </a:lnTo>
                <a:lnTo>
                  <a:pt x="23" y="14"/>
                </a:lnTo>
                <a:lnTo>
                  <a:pt x="26" y="7"/>
                </a:lnTo>
                <a:lnTo>
                  <a:pt x="28" y="5"/>
                </a:lnTo>
                <a:lnTo>
                  <a:pt x="26" y="3"/>
                </a:lnTo>
                <a:lnTo>
                  <a:pt x="26" y="3"/>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187" name="Freeform 181"/>
          <p:cNvSpPr>
            <a:spLocks/>
          </p:cNvSpPr>
          <p:nvPr/>
        </p:nvSpPr>
        <p:spPr bwMode="auto">
          <a:xfrm>
            <a:off x="1986306" y="2990369"/>
            <a:ext cx="145911" cy="80503"/>
          </a:xfrm>
          <a:custGeom>
            <a:avLst/>
            <a:gdLst/>
            <a:ahLst/>
            <a:cxnLst>
              <a:cxn ang="0">
                <a:pos x="114" y="17"/>
              </a:cxn>
              <a:cxn ang="0">
                <a:pos x="112" y="14"/>
              </a:cxn>
              <a:cxn ang="0">
                <a:pos x="109" y="17"/>
              </a:cxn>
              <a:cxn ang="0">
                <a:pos x="107" y="17"/>
              </a:cxn>
              <a:cxn ang="0">
                <a:pos x="104" y="14"/>
              </a:cxn>
              <a:cxn ang="0">
                <a:pos x="100" y="14"/>
              </a:cxn>
              <a:cxn ang="0">
                <a:pos x="102" y="12"/>
              </a:cxn>
              <a:cxn ang="0">
                <a:pos x="107" y="12"/>
              </a:cxn>
              <a:cxn ang="0">
                <a:pos x="95" y="5"/>
              </a:cxn>
              <a:cxn ang="0">
                <a:pos x="95" y="5"/>
              </a:cxn>
              <a:cxn ang="0">
                <a:pos x="86" y="0"/>
              </a:cxn>
              <a:cxn ang="0">
                <a:pos x="76" y="3"/>
              </a:cxn>
              <a:cxn ang="0">
                <a:pos x="69" y="0"/>
              </a:cxn>
              <a:cxn ang="0">
                <a:pos x="64" y="3"/>
              </a:cxn>
              <a:cxn ang="0">
                <a:pos x="52" y="5"/>
              </a:cxn>
              <a:cxn ang="0">
                <a:pos x="41" y="5"/>
              </a:cxn>
              <a:cxn ang="0">
                <a:pos x="36" y="3"/>
              </a:cxn>
              <a:cxn ang="0">
                <a:pos x="31" y="3"/>
              </a:cxn>
              <a:cxn ang="0">
                <a:pos x="26" y="7"/>
              </a:cxn>
              <a:cxn ang="0">
                <a:pos x="22" y="10"/>
              </a:cxn>
              <a:cxn ang="0">
                <a:pos x="12" y="17"/>
              </a:cxn>
              <a:cxn ang="0">
                <a:pos x="8" y="19"/>
              </a:cxn>
              <a:cxn ang="0">
                <a:pos x="5" y="24"/>
              </a:cxn>
              <a:cxn ang="0">
                <a:pos x="5" y="31"/>
              </a:cxn>
              <a:cxn ang="0">
                <a:pos x="0" y="33"/>
              </a:cxn>
              <a:cxn ang="0">
                <a:pos x="5" y="36"/>
              </a:cxn>
              <a:cxn ang="0">
                <a:pos x="8" y="38"/>
              </a:cxn>
              <a:cxn ang="0">
                <a:pos x="12" y="40"/>
              </a:cxn>
              <a:cxn ang="0">
                <a:pos x="15" y="43"/>
              </a:cxn>
              <a:cxn ang="0">
                <a:pos x="17" y="45"/>
              </a:cxn>
              <a:cxn ang="0">
                <a:pos x="17" y="45"/>
              </a:cxn>
              <a:cxn ang="0">
                <a:pos x="24" y="43"/>
              </a:cxn>
              <a:cxn ang="0">
                <a:pos x="26" y="45"/>
              </a:cxn>
              <a:cxn ang="0">
                <a:pos x="31" y="47"/>
              </a:cxn>
              <a:cxn ang="0">
                <a:pos x="29" y="52"/>
              </a:cxn>
              <a:cxn ang="0">
                <a:pos x="29" y="55"/>
              </a:cxn>
              <a:cxn ang="0">
                <a:pos x="29" y="57"/>
              </a:cxn>
              <a:cxn ang="0">
                <a:pos x="34" y="57"/>
              </a:cxn>
              <a:cxn ang="0">
                <a:pos x="34" y="62"/>
              </a:cxn>
              <a:cxn ang="0">
                <a:pos x="41" y="64"/>
              </a:cxn>
              <a:cxn ang="0">
                <a:pos x="43" y="62"/>
              </a:cxn>
              <a:cxn ang="0">
                <a:pos x="45" y="59"/>
              </a:cxn>
              <a:cxn ang="0">
                <a:pos x="48" y="57"/>
              </a:cxn>
              <a:cxn ang="0">
                <a:pos x="48" y="50"/>
              </a:cxn>
              <a:cxn ang="0">
                <a:pos x="50" y="47"/>
              </a:cxn>
              <a:cxn ang="0">
                <a:pos x="57" y="45"/>
              </a:cxn>
              <a:cxn ang="0">
                <a:pos x="62" y="43"/>
              </a:cxn>
              <a:cxn ang="0">
                <a:pos x="67" y="45"/>
              </a:cxn>
              <a:cxn ang="0">
                <a:pos x="67" y="45"/>
              </a:cxn>
              <a:cxn ang="0">
                <a:pos x="71" y="40"/>
              </a:cxn>
              <a:cxn ang="0">
                <a:pos x="78" y="36"/>
              </a:cxn>
              <a:cxn ang="0">
                <a:pos x="78" y="33"/>
              </a:cxn>
              <a:cxn ang="0">
                <a:pos x="81" y="31"/>
              </a:cxn>
              <a:cxn ang="0">
                <a:pos x="81" y="29"/>
              </a:cxn>
              <a:cxn ang="0">
                <a:pos x="86" y="26"/>
              </a:cxn>
              <a:cxn ang="0">
                <a:pos x="90" y="29"/>
              </a:cxn>
              <a:cxn ang="0">
                <a:pos x="95" y="29"/>
              </a:cxn>
              <a:cxn ang="0">
                <a:pos x="95" y="26"/>
              </a:cxn>
              <a:cxn ang="0">
                <a:pos x="97" y="29"/>
              </a:cxn>
              <a:cxn ang="0">
                <a:pos x="100" y="26"/>
              </a:cxn>
              <a:cxn ang="0">
                <a:pos x="104" y="26"/>
              </a:cxn>
              <a:cxn ang="0">
                <a:pos x="107" y="24"/>
              </a:cxn>
              <a:cxn ang="0">
                <a:pos x="112" y="21"/>
              </a:cxn>
            </a:cxnLst>
            <a:rect l="0" t="0" r="r" b="b"/>
            <a:pathLst>
              <a:path w="116" h="64">
                <a:moveTo>
                  <a:pt x="116" y="21"/>
                </a:moveTo>
                <a:lnTo>
                  <a:pt x="114" y="19"/>
                </a:lnTo>
                <a:lnTo>
                  <a:pt x="114" y="17"/>
                </a:lnTo>
                <a:lnTo>
                  <a:pt x="109" y="14"/>
                </a:lnTo>
                <a:lnTo>
                  <a:pt x="109" y="14"/>
                </a:lnTo>
                <a:lnTo>
                  <a:pt x="112" y="14"/>
                </a:lnTo>
                <a:lnTo>
                  <a:pt x="112" y="17"/>
                </a:lnTo>
                <a:lnTo>
                  <a:pt x="112" y="17"/>
                </a:lnTo>
                <a:lnTo>
                  <a:pt x="109" y="17"/>
                </a:lnTo>
                <a:lnTo>
                  <a:pt x="109" y="17"/>
                </a:lnTo>
                <a:lnTo>
                  <a:pt x="107" y="17"/>
                </a:lnTo>
                <a:lnTo>
                  <a:pt x="107" y="17"/>
                </a:lnTo>
                <a:lnTo>
                  <a:pt x="107" y="17"/>
                </a:lnTo>
                <a:lnTo>
                  <a:pt x="104" y="14"/>
                </a:lnTo>
                <a:lnTo>
                  <a:pt x="104" y="14"/>
                </a:lnTo>
                <a:lnTo>
                  <a:pt x="102" y="12"/>
                </a:lnTo>
                <a:lnTo>
                  <a:pt x="102" y="14"/>
                </a:lnTo>
                <a:lnTo>
                  <a:pt x="100" y="14"/>
                </a:lnTo>
                <a:lnTo>
                  <a:pt x="100" y="12"/>
                </a:lnTo>
                <a:lnTo>
                  <a:pt x="100" y="12"/>
                </a:lnTo>
                <a:lnTo>
                  <a:pt x="102" y="12"/>
                </a:lnTo>
                <a:lnTo>
                  <a:pt x="104" y="10"/>
                </a:lnTo>
                <a:lnTo>
                  <a:pt x="107" y="12"/>
                </a:lnTo>
                <a:lnTo>
                  <a:pt x="107" y="12"/>
                </a:lnTo>
                <a:lnTo>
                  <a:pt x="100" y="5"/>
                </a:lnTo>
                <a:lnTo>
                  <a:pt x="95" y="3"/>
                </a:lnTo>
                <a:lnTo>
                  <a:pt x="95" y="5"/>
                </a:lnTo>
                <a:lnTo>
                  <a:pt x="95" y="5"/>
                </a:lnTo>
                <a:lnTo>
                  <a:pt x="95" y="5"/>
                </a:lnTo>
                <a:lnTo>
                  <a:pt x="95" y="5"/>
                </a:lnTo>
                <a:lnTo>
                  <a:pt x="93" y="5"/>
                </a:lnTo>
                <a:lnTo>
                  <a:pt x="93" y="3"/>
                </a:lnTo>
                <a:lnTo>
                  <a:pt x="86" y="0"/>
                </a:lnTo>
                <a:lnTo>
                  <a:pt x="86" y="0"/>
                </a:lnTo>
                <a:lnTo>
                  <a:pt x="83" y="3"/>
                </a:lnTo>
                <a:lnTo>
                  <a:pt x="76" y="3"/>
                </a:lnTo>
                <a:lnTo>
                  <a:pt x="71" y="0"/>
                </a:lnTo>
                <a:lnTo>
                  <a:pt x="67" y="0"/>
                </a:lnTo>
                <a:lnTo>
                  <a:pt x="69" y="0"/>
                </a:lnTo>
                <a:lnTo>
                  <a:pt x="69" y="3"/>
                </a:lnTo>
                <a:lnTo>
                  <a:pt x="67" y="3"/>
                </a:lnTo>
                <a:lnTo>
                  <a:pt x="64" y="3"/>
                </a:lnTo>
                <a:lnTo>
                  <a:pt x="60" y="5"/>
                </a:lnTo>
                <a:lnTo>
                  <a:pt x="57" y="5"/>
                </a:lnTo>
                <a:lnTo>
                  <a:pt x="52" y="5"/>
                </a:lnTo>
                <a:lnTo>
                  <a:pt x="50" y="5"/>
                </a:lnTo>
                <a:lnTo>
                  <a:pt x="43" y="5"/>
                </a:lnTo>
                <a:lnTo>
                  <a:pt x="41" y="5"/>
                </a:lnTo>
                <a:lnTo>
                  <a:pt x="38" y="5"/>
                </a:lnTo>
                <a:lnTo>
                  <a:pt x="38" y="5"/>
                </a:lnTo>
                <a:lnTo>
                  <a:pt x="36" y="3"/>
                </a:lnTo>
                <a:lnTo>
                  <a:pt x="36" y="3"/>
                </a:lnTo>
                <a:lnTo>
                  <a:pt x="31" y="3"/>
                </a:lnTo>
                <a:lnTo>
                  <a:pt x="31" y="3"/>
                </a:lnTo>
                <a:lnTo>
                  <a:pt x="29" y="5"/>
                </a:lnTo>
                <a:lnTo>
                  <a:pt x="29" y="5"/>
                </a:lnTo>
                <a:lnTo>
                  <a:pt x="26" y="7"/>
                </a:lnTo>
                <a:lnTo>
                  <a:pt x="26" y="7"/>
                </a:lnTo>
                <a:lnTo>
                  <a:pt x="24" y="7"/>
                </a:lnTo>
                <a:lnTo>
                  <a:pt x="22" y="10"/>
                </a:lnTo>
                <a:lnTo>
                  <a:pt x="19" y="12"/>
                </a:lnTo>
                <a:lnTo>
                  <a:pt x="17" y="14"/>
                </a:lnTo>
                <a:lnTo>
                  <a:pt x="12" y="17"/>
                </a:lnTo>
                <a:lnTo>
                  <a:pt x="10" y="19"/>
                </a:lnTo>
                <a:lnTo>
                  <a:pt x="10" y="19"/>
                </a:lnTo>
                <a:lnTo>
                  <a:pt x="8" y="19"/>
                </a:lnTo>
                <a:lnTo>
                  <a:pt x="5" y="21"/>
                </a:lnTo>
                <a:lnTo>
                  <a:pt x="5" y="24"/>
                </a:lnTo>
                <a:lnTo>
                  <a:pt x="5" y="24"/>
                </a:lnTo>
                <a:lnTo>
                  <a:pt x="5" y="26"/>
                </a:lnTo>
                <a:lnTo>
                  <a:pt x="5" y="29"/>
                </a:lnTo>
                <a:lnTo>
                  <a:pt x="5" y="31"/>
                </a:lnTo>
                <a:lnTo>
                  <a:pt x="3" y="31"/>
                </a:lnTo>
                <a:lnTo>
                  <a:pt x="0" y="33"/>
                </a:lnTo>
                <a:lnTo>
                  <a:pt x="0" y="33"/>
                </a:lnTo>
                <a:lnTo>
                  <a:pt x="0" y="33"/>
                </a:lnTo>
                <a:lnTo>
                  <a:pt x="5" y="36"/>
                </a:lnTo>
                <a:lnTo>
                  <a:pt x="5" y="36"/>
                </a:lnTo>
                <a:lnTo>
                  <a:pt x="8" y="36"/>
                </a:lnTo>
                <a:lnTo>
                  <a:pt x="8" y="36"/>
                </a:lnTo>
                <a:lnTo>
                  <a:pt x="8" y="38"/>
                </a:lnTo>
                <a:lnTo>
                  <a:pt x="10" y="40"/>
                </a:lnTo>
                <a:lnTo>
                  <a:pt x="10" y="40"/>
                </a:lnTo>
                <a:lnTo>
                  <a:pt x="12" y="40"/>
                </a:lnTo>
                <a:lnTo>
                  <a:pt x="12" y="43"/>
                </a:lnTo>
                <a:lnTo>
                  <a:pt x="12" y="43"/>
                </a:lnTo>
                <a:lnTo>
                  <a:pt x="15" y="43"/>
                </a:lnTo>
                <a:lnTo>
                  <a:pt x="15" y="43"/>
                </a:lnTo>
                <a:lnTo>
                  <a:pt x="17" y="43"/>
                </a:lnTo>
                <a:lnTo>
                  <a:pt x="17" y="45"/>
                </a:lnTo>
                <a:lnTo>
                  <a:pt x="17" y="45"/>
                </a:lnTo>
                <a:lnTo>
                  <a:pt x="17" y="45"/>
                </a:lnTo>
                <a:lnTo>
                  <a:pt x="17" y="45"/>
                </a:lnTo>
                <a:lnTo>
                  <a:pt x="19" y="45"/>
                </a:lnTo>
                <a:lnTo>
                  <a:pt x="22" y="43"/>
                </a:lnTo>
                <a:lnTo>
                  <a:pt x="24" y="43"/>
                </a:lnTo>
                <a:lnTo>
                  <a:pt x="24" y="45"/>
                </a:lnTo>
                <a:lnTo>
                  <a:pt x="24" y="45"/>
                </a:lnTo>
                <a:lnTo>
                  <a:pt x="26" y="45"/>
                </a:lnTo>
                <a:lnTo>
                  <a:pt x="29" y="45"/>
                </a:lnTo>
                <a:lnTo>
                  <a:pt x="29" y="45"/>
                </a:lnTo>
                <a:lnTo>
                  <a:pt x="31" y="47"/>
                </a:lnTo>
                <a:lnTo>
                  <a:pt x="29" y="50"/>
                </a:lnTo>
                <a:lnTo>
                  <a:pt x="29" y="52"/>
                </a:lnTo>
                <a:lnTo>
                  <a:pt x="29" y="52"/>
                </a:lnTo>
                <a:lnTo>
                  <a:pt x="29" y="52"/>
                </a:lnTo>
                <a:lnTo>
                  <a:pt x="29" y="55"/>
                </a:lnTo>
                <a:lnTo>
                  <a:pt x="29" y="55"/>
                </a:lnTo>
                <a:lnTo>
                  <a:pt x="26" y="55"/>
                </a:lnTo>
                <a:lnTo>
                  <a:pt x="29" y="57"/>
                </a:lnTo>
                <a:lnTo>
                  <a:pt x="29" y="57"/>
                </a:lnTo>
                <a:lnTo>
                  <a:pt x="31" y="57"/>
                </a:lnTo>
                <a:lnTo>
                  <a:pt x="34" y="57"/>
                </a:lnTo>
                <a:lnTo>
                  <a:pt x="34" y="57"/>
                </a:lnTo>
                <a:lnTo>
                  <a:pt x="34" y="59"/>
                </a:lnTo>
                <a:lnTo>
                  <a:pt x="34" y="59"/>
                </a:lnTo>
                <a:lnTo>
                  <a:pt x="34" y="62"/>
                </a:lnTo>
                <a:lnTo>
                  <a:pt x="36" y="62"/>
                </a:lnTo>
                <a:lnTo>
                  <a:pt x="36" y="64"/>
                </a:lnTo>
                <a:lnTo>
                  <a:pt x="41" y="64"/>
                </a:lnTo>
                <a:lnTo>
                  <a:pt x="41" y="64"/>
                </a:lnTo>
                <a:lnTo>
                  <a:pt x="43" y="62"/>
                </a:lnTo>
                <a:lnTo>
                  <a:pt x="43" y="62"/>
                </a:lnTo>
                <a:lnTo>
                  <a:pt x="43" y="59"/>
                </a:lnTo>
                <a:lnTo>
                  <a:pt x="43" y="59"/>
                </a:lnTo>
                <a:lnTo>
                  <a:pt x="45" y="59"/>
                </a:lnTo>
                <a:lnTo>
                  <a:pt x="45" y="57"/>
                </a:lnTo>
                <a:lnTo>
                  <a:pt x="48" y="57"/>
                </a:lnTo>
                <a:lnTo>
                  <a:pt x="48" y="57"/>
                </a:lnTo>
                <a:lnTo>
                  <a:pt x="48" y="55"/>
                </a:lnTo>
                <a:lnTo>
                  <a:pt x="48" y="50"/>
                </a:lnTo>
                <a:lnTo>
                  <a:pt x="48" y="50"/>
                </a:lnTo>
                <a:lnTo>
                  <a:pt x="48" y="47"/>
                </a:lnTo>
                <a:lnTo>
                  <a:pt x="48" y="47"/>
                </a:lnTo>
                <a:lnTo>
                  <a:pt x="50" y="47"/>
                </a:lnTo>
                <a:lnTo>
                  <a:pt x="55" y="47"/>
                </a:lnTo>
                <a:lnTo>
                  <a:pt x="55" y="47"/>
                </a:lnTo>
                <a:lnTo>
                  <a:pt x="57" y="45"/>
                </a:lnTo>
                <a:lnTo>
                  <a:pt x="60" y="43"/>
                </a:lnTo>
                <a:lnTo>
                  <a:pt x="60" y="43"/>
                </a:lnTo>
                <a:lnTo>
                  <a:pt x="62" y="43"/>
                </a:lnTo>
                <a:lnTo>
                  <a:pt x="62" y="43"/>
                </a:lnTo>
                <a:lnTo>
                  <a:pt x="67" y="45"/>
                </a:lnTo>
                <a:lnTo>
                  <a:pt x="67" y="45"/>
                </a:lnTo>
                <a:lnTo>
                  <a:pt x="67" y="45"/>
                </a:lnTo>
                <a:lnTo>
                  <a:pt x="67" y="45"/>
                </a:lnTo>
                <a:lnTo>
                  <a:pt x="67" y="45"/>
                </a:lnTo>
                <a:lnTo>
                  <a:pt x="69" y="43"/>
                </a:lnTo>
                <a:lnTo>
                  <a:pt x="69" y="43"/>
                </a:lnTo>
                <a:lnTo>
                  <a:pt x="71" y="40"/>
                </a:lnTo>
                <a:lnTo>
                  <a:pt x="74" y="38"/>
                </a:lnTo>
                <a:lnTo>
                  <a:pt x="76" y="36"/>
                </a:lnTo>
                <a:lnTo>
                  <a:pt x="78" y="36"/>
                </a:lnTo>
                <a:lnTo>
                  <a:pt x="78" y="36"/>
                </a:lnTo>
                <a:lnTo>
                  <a:pt x="78" y="36"/>
                </a:lnTo>
                <a:lnTo>
                  <a:pt x="78" y="33"/>
                </a:lnTo>
                <a:lnTo>
                  <a:pt x="78" y="31"/>
                </a:lnTo>
                <a:lnTo>
                  <a:pt x="81" y="31"/>
                </a:lnTo>
                <a:lnTo>
                  <a:pt x="81" y="31"/>
                </a:lnTo>
                <a:lnTo>
                  <a:pt x="81" y="31"/>
                </a:lnTo>
                <a:lnTo>
                  <a:pt x="81" y="29"/>
                </a:lnTo>
                <a:lnTo>
                  <a:pt x="81" y="29"/>
                </a:lnTo>
                <a:lnTo>
                  <a:pt x="83" y="26"/>
                </a:lnTo>
                <a:lnTo>
                  <a:pt x="86" y="26"/>
                </a:lnTo>
                <a:lnTo>
                  <a:pt x="86" y="26"/>
                </a:lnTo>
                <a:lnTo>
                  <a:pt x="88" y="29"/>
                </a:lnTo>
                <a:lnTo>
                  <a:pt x="88" y="29"/>
                </a:lnTo>
                <a:lnTo>
                  <a:pt x="90" y="29"/>
                </a:lnTo>
                <a:lnTo>
                  <a:pt x="93" y="29"/>
                </a:lnTo>
                <a:lnTo>
                  <a:pt x="93" y="29"/>
                </a:lnTo>
                <a:lnTo>
                  <a:pt x="95" y="29"/>
                </a:lnTo>
                <a:lnTo>
                  <a:pt x="95" y="29"/>
                </a:lnTo>
                <a:lnTo>
                  <a:pt x="95" y="29"/>
                </a:lnTo>
                <a:lnTo>
                  <a:pt x="95" y="26"/>
                </a:lnTo>
                <a:lnTo>
                  <a:pt x="97" y="26"/>
                </a:lnTo>
                <a:lnTo>
                  <a:pt x="97" y="29"/>
                </a:lnTo>
                <a:lnTo>
                  <a:pt x="97" y="29"/>
                </a:lnTo>
                <a:lnTo>
                  <a:pt x="100" y="29"/>
                </a:lnTo>
                <a:lnTo>
                  <a:pt x="100" y="26"/>
                </a:lnTo>
                <a:lnTo>
                  <a:pt x="100" y="26"/>
                </a:lnTo>
                <a:lnTo>
                  <a:pt x="100" y="26"/>
                </a:lnTo>
                <a:lnTo>
                  <a:pt x="102" y="26"/>
                </a:lnTo>
                <a:lnTo>
                  <a:pt x="104" y="26"/>
                </a:lnTo>
                <a:lnTo>
                  <a:pt x="107" y="24"/>
                </a:lnTo>
                <a:lnTo>
                  <a:pt x="107" y="24"/>
                </a:lnTo>
                <a:lnTo>
                  <a:pt x="107" y="24"/>
                </a:lnTo>
                <a:lnTo>
                  <a:pt x="109" y="24"/>
                </a:lnTo>
                <a:lnTo>
                  <a:pt x="109" y="21"/>
                </a:lnTo>
                <a:lnTo>
                  <a:pt x="112" y="21"/>
                </a:lnTo>
                <a:lnTo>
                  <a:pt x="116" y="21"/>
                </a:lnTo>
                <a:lnTo>
                  <a:pt x="116" y="21"/>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188" name="Freeform 234"/>
          <p:cNvSpPr>
            <a:spLocks noEditPoints="1"/>
          </p:cNvSpPr>
          <p:nvPr/>
        </p:nvSpPr>
        <p:spPr bwMode="auto">
          <a:xfrm>
            <a:off x="2210204" y="3085966"/>
            <a:ext cx="281759" cy="442764"/>
          </a:xfrm>
          <a:custGeom>
            <a:avLst/>
            <a:gdLst/>
            <a:ahLst/>
            <a:cxnLst>
              <a:cxn ang="0">
                <a:pos x="224" y="234"/>
              </a:cxn>
              <a:cxn ang="0">
                <a:pos x="219" y="217"/>
              </a:cxn>
              <a:cxn ang="0">
                <a:pos x="212" y="203"/>
              </a:cxn>
              <a:cxn ang="0">
                <a:pos x="217" y="191"/>
              </a:cxn>
              <a:cxn ang="0">
                <a:pos x="210" y="170"/>
              </a:cxn>
              <a:cxn ang="0">
                <a:pos x="212" y="141"/>
              </a:cxn>
              <a:cxn ang="0">
                <a:pos x="205" y="132"/>
              </a:cxn>
              <a:cxn ang="0">
                <a:pos x="179" y="132"/>
              </a:cxn>
              <a:cxn ang="0">
                <a:pos x="160" y="113"/>
              </a:cxn>
              <a:cxn ang="0">
                <a:pos x="134" y="115"/>
              </a:cxn>
              <a:cxn ang="0">
                <a:pos x="125" y="99"/>
              </a:cxn>
              <a:cxn ang="0">
                <a:pos x="122" y="75"/>
              </a:cxn>
              <a:cxn ang="0">
                <a:pos x="111" y="68"/>
              </a:cxn>
              <a:cxn ang="0">
                <a:pos x="125" y="35"/>
              </a:cxn>
              <a:cxn ang="0">
                <a:pos x="151" y="12"/>
              </a:cxn>
              <a:cxn ang="0">
                <a:pos x="141" y="2"/>
              </a:cxn>
              <a:cxn ang="0">
                <a:pos x="108" y="23"/>
              </a:cxn>
              <a:cxn ang="0">
                <a:pos x="92" y="35"/>
              </a:cxn>
              <a:cxn ang="0">
                <a:pos x="78" y="35"/>
              </a:cxn>
              <a:cxn ang="0">
                <a:pos x="71" y="49"/>
              </a:cxn>
              <a:cxn ang="0">
                <a:pos x="59" y="66"/>
              </a:cxn>
              <a:cxn ang="0">
                <a:pos x="45" y="94"/>
              </a:cxn>
              <a:cxn ang="0">
                <a:pos x="40" y="85"/>
              </a:cxn>
              <a:cxn ang="0">
                <a:pos x="37" y="90"/>
              </a:cxn>
              <a:cxn ang="0">
                <a:pos x="30" y="101"/>
              </a:cxn>
              <a:cxn ang="0">
                <a:pos x="23" y="108"/>
              </a:cxn>
              <a:cxn ang="0">
                <a:pos x="30" y="130"/>
              </a:cxn>
              <a:cxn ang="0">
                <a:pos x="33" y="156"/>
              </a:cxn>
              <a:cxn ang="0">
                <a:pos x="28" y="172"/>
              </a:cxn>
              <a:cxn ang="0">
                <a:pos x="35" y="182"/>
              </a:cxn>
              <a:cxn ang="0">
                <a:pos x="26" y="198"/>
              </a:cxn>
              <a:cxn ang="0">
                <a:pos x="19" y="208"/>
              </a:cxn>
              <a:cxn ang="0">
                <a:pos x="7" y="212"/>
              </a:cxn>
              <a:cxn ang="0">
                <a:pos x="2" y="231"/>
              </a:cxn>
              <a:cxn ang="0">
                <a:pos x="23" y="245"/>
              </a:cxn>
              <a:cxn ang="0">
                <a:pos x="35" y="255"/>
              </a:cxn>
              <a:cxn ang="0">
                <a:pos x="47" y="257"/>
              </a:cxn>
              <a:cxn ang="0">
                <a:pos x="59" y="260"/>
              </a:cxn>
              <a:cxn ang="0">
                <a:pos x="75" y="267"/>
              </a:cxn>
              <a:cxn ang="0">
                <a:pos x="85" y="274"/>
              </a:cxn>
              <a:cxn ang="0">
                <a:pos x="94" y="286"/>
              </a:cxn>
              <a:cxn ang="0">
                <a:pos x="101" y="297"/>
              </a:cxn>
              <a:cxn ang="0">
                <a:pos x="108" y="309"/>
              </a:cxn>
              <a:cxn ang="0">
                <a:pos x="120" y="312"/>
              </a:cxn>
              <a:cxn ang="0">
                <a:pos x="134" y="307"/>
              </a:cxn>
              <a:cxn ang="0">
                <a:pos x="148" y="309"/>
              </a:cxn>
              <a:cxn ang="0">
                <a:pos x="163" y="316"/>
              </a:cxn>
              <a:cxn ang="0">
                <a:pos x="153" y="342"/>
              </a:cxn>
              <a:cxn ang="0">
                <a:pos x="165" y="347"/>
              </a:cxn>
              <a:cxn ang="0">
                <a:pos x="174" y="312"/>
              </a:cxn>
              <a:cxn ang="0">
                <a:pos x="177" y="283"/>
              </a:cxn>
              <a:cxn ang="0">
                <a:pos x="174" y="276"/>
              </a:cxn>
              <a:cxn ang="0">
                <a:pos x="165" y="264"/>
              </a:cxn>
              <a:cxn ang="0">
                <a:pos x="172" y="248"/>
              </a:cxn>
              <a:cxn ang="0">
                <a:pos x="179" y="248"/>
              </a:cxn>
              <a:cxn ang="0">
                <a:pos x="182" y="245"/>
              </a:cxn>
              <a:cxn ang="0">
                <a:pos x="177" y="241"/>
              </a:cxn>
              <a:cxn ang="0">
                <a:pos x="170" y="227"/>
              </a:cxn>
              <a:cxn ang="0">
                <a:pos x="186" y="227"/>
              </a:cxn>
              <a:cxn ang="0">
                <a:pos x="203" y="222"/>
              </a:cxn>
              <a:cxn ang="0">
                <a:pos x="215" y="217"/>
              </a:cxn>
              <a:cxn ang="0">
                <a:pos x="222" y="236"/>
              </a:cxn>
            </a:cxnLst>
            <a:rect l="0" t="0" r="r" b="b"/>
            <a:pathLst>
              <a:path w="224" h="352">
                <a:moveTo>
                  <a:pt x="16" y="210"/>
                </a:moveTo>
                <a:lnTo>
                  <a:pt x="16" y="208"/>
                </a:lnTo>
                <a:lnTo>
                  <a:pt x="16" y="208"/>
                </a:lnTo>
                <a:lnTo>
                  <a:pt x="16" y="208"/>
                </a:lnTo>
                <a:lnTo>
                  <a:pt x="16" y="205"/>
                </a:lnTo>
                <a:lnTo>
                  <a:pt x="14" y="208"/>
                </a:lnTo>
                <a:lnTo>
                  <a:pt x="14" y="208"/>
                </a:lnTo>
                <a:lnTo>
                  <a:pt x="16" y="210"/>
                </a:lnTo>
                <a:close/>
                <a:moveTo>
                  <a:pt x="224" y="236"/>
                </a:moveTo>
                <a:lnTo>
                  <a:pt x="224" y="234"/>
                </a:lnTo>
                <a:lnTo>
                  <a:pt x="224" y="231"/>
                </a:lnTo>
                <a:lnTo>
                  <a:pt x="224" y="229"/>
                </a:lnTo>
                <a:lnTo>
                  <a:pt x="224" y="229"/>
                </a:lnTo>
                <a:lnTo>
                  <a:pt x="224" y="227"/>
                </a:lnTo>
                <a:lnTo>
                  <a:pt x="222" y="224"/>
                </a:lnTo>
                <a:lnTo>
                  <a:pt x="222" y="222"/>
                </a:lnTo>
                <a:lnTo>
                  <a:pt x="222" y="219"/>
                </a:lnTo>
                <a:lnTo>
                  <a:pt x="222" y="219"/>
                </a:lnTo>
                <a:lnTo>
                  <a:pt x="222" y="217"/>
                </a:lnTo>
                <a:lnTo>
                  <a:pt x="219" y="217"/>
                </a:lnTo>
                <a:lnTo>
                  <a:pt x="219" y="215"/>
                </a:lnTo>
                <a:lnTo>
                  <a:pt x="219" y="212"/>
                </a:lnTo>
                <a:lnTo>
                  <a:pt x="219" y="212"/>
                </a:lnTo>
                <a:lnTo>
                  <a:pt x="219" y="210"/>
                </a:lnTo>
                <a:lnTo>
                  <a:pt x="217" y="210"/>
                </a:lnTo>
                <a:lnTo>
                  <a:pt x="217" y="208"/>
                </a:lnTo>
                <a:lnTo>
                  <a:pt x="215" y="205"/>
                </a:lnTo>
                <a:lnTo>
                  <a:pt x="212" y="205"/>
                </a:lnTo>
                <a:lnTo>
                  <a:pt x="212" y="205"/>
                </a:lnTo>
                <a:lnTo>
                  <a:pt x="212" y="203"/>
                </a:lnTo>
                <a:lnTo>
                  <a:pt x="212" y="203"/>
                </a:lnTo>
                <a:lnTo>
                  <a:pt x="210" y="203"/>
                </a:lnTo>
                <a:lnTo>
                  <a:pt x="210" y="203"/>
                </a:lnTo>
                <a:lnTo>
                  <a:pt x="208" y="203"/>
                </a:lnTo>
                <a:lnTo>
                  <a:pt x="208" y="203"/>
                </a:lnTo>
                <a:lnTo>
                  <a:pt x="208" y="201"/>
                </a:lnTo>
                <a:lnTo>
                  <a:pt x="215" y="196"/>
                </a:lnTo>
                <a:lnTo>
                  <a:pt x="217" y="191"/>
                </a:lnTo>
                <a:lnTo>
                  <a:pt x="217" y="191"/>
                </a:lnTo>
                <a:lnTo>
                  <a:pt x="217" y="191"/>
                </a:lnTo>
                <a:lnTo>
                  <a:pt x="217" y="191"/>
                </a:lnTo>
                <a:lnTo>
                  <a:pt x="217" y="189"/>
                </a:lnTo>
                <a:lnTo>
                  <a:pt x="215" y="184"/>
                </a:lnTo>
                <a:lnTo>
                  <a:pt x="215" y="184"/>
                </a:lnTo>
                <a:lnTo>
                  <a:pt x="212" y="182"/>
                </a:lnTo>
                <a:lnTo>
                  <a:pt x="212" y="182"/>
                </a:lnTo>
                <a:lnTo>
                  <a:pt x="210" y="177"/>
                </a:lnTo>
                <a:lnTo>
                  <a:pt x="210" y="175"/>
                </a:lnTo>
                <a:lnTo>
                  <a:pt x="210" y="172"/>
                </a:lnTo>
                <a:lnTo>
                  <a:pt x="210" y="170"/>
                </a:lnTo>
                <a:lnTo>
                  <a:pt x="210" y="167"/>
                </a:lnTo>
                <a:lnTo>
                  <a:pt x="208" y="167"/>
                </a:lnTo>
                <a:lnTo>
                  <a:pt x="208" y="163"/>
                </a:lnTo>
                <a:lnTo>
                  <a:pt x="210" y="158"/>
                </a:lnTo>
                <a:lnTo>
                  <a:pt x="210" y="153"/>
                </a:lnTo>
                <a:lnTo>
                  <a:pt x="210" y="151"/>
                </a:lnTo>
                <a:lnTo>
                  <a:pt x="210" y="149"/>
                </a:lnTo>
                <a:lnTo>
                  <a:pt x="212" y="146"/>
                </a:lnTo>
                <a:lnTo>
                  <a:pt x="212" y="144"/>
                </a:lnTo>
                <a:lnTo>
                  <a:pt x="212" y="141"/>
                </a:lnTo>
                <a:lnTo>
                  <a:pt x="215" y="139"/>
                </a:lnTo>
                <a:lnTo>
                  <a:pt x="217" y="137"/>
                </a:lnTo>
                <a:lnTo>
                  <a:pt x="217" y="134"/>
                </a:lnTo>
                <a:lnTo>
                  <a:pt x="217" y="132"/>
                </a:lnTo>
                <a:lnTo>
                  <a:pt x="217" y="132"/>
                </a:lnTo>
                <a:lnTo>
                  <a:pt x="215" y="130"/>
                </a:lnTo>
                <a:lnTo>
                  <a:pt x="212" y="130"/>
                </a:lnTo>
                <a:lnTo>
                  <a:pt x="210" y="130"/>
                </a:lnTo>
                <a:lnTo>
                  <a:pt x="208" y="130"/>
                </a:lnTo>
                <a:lnTo>
                  <a:pt x="205" y="132"/>
                </a:lnTo>
                <a:lnTo>
                  <a:pt x="198" y="132"/>
                </a:lnTo>
                <a:lnTo>
                  <a:pt x="193" y="132"/>
                </a:lnTo>
                <a:lnTo>
                  <a:pt x="189" y="132"/>
                </a:lnTo>
                <a:lnTo>
                  <a:pt x="186" y="132"/>
                </a:lnTo>
                <a:lnTo>
                  <a:pt x="184" y="132"/>
                </a:lnTo>
                <a:lnTo>
                  <a:pt x="184" y="134"/>
                </a:lnTo>
                <a:lnTo>
                  <a:pt x="182" y="132"/>
                </a:lnTo>
                <a:lnTo>
                  <a:pt x="182" y="132"/>
                </a:lnTo>
                <a:lnTo>
                  <a:pt x="179" y="132"/>
                </a:lnTo>
                <a:lnTo>
                  <a:pt x="179" y="132"/>
                </a:lnTo>
                <a:lnTo>
                  <a:pt x="177" y="130"/>
                </a:lnTo>
                <a:lnTo>
                  <a:pt x="174" y="125"/>
                </a:lnTo>
                <a:lnTo>
                  <a:pt x="172" y="120"/>
                </a:lnTo>
                <a:lnTo>
                  <a:pt x="170" y="115"/>
                </a:lnTo>
                <a:lnTo>
                  <a:pt x="167" y="115"/>
                </a:lnTo>
                <a:lnTo>
                  <a:pt x="167" y="115"/>
                </a:lnTo>
                <a:lnTo>
                  <a:pt x="165" y="115"/>
                </a:lnTo>
                <a:lnTo>
                  <a:pt x="163" y="115"/>
                </a:lnTo>
                <a:lnTo>
                  <a:pt x="163" y="113"/>
                </a:lnTo>
                <a:lnTo>
                  <a:pt x="160" y="113"/>
                </a:lnTo>
                <a:lnTo>
                  <a:pt x="158" y="113"/>
                </a:lnTo>
                <a:lnTo>
                  <a:pt x="158" y="113"/>
                </a:lnTo>
                <a:lnTo>
                  <a:pt x="156" y="113"/>
                </a:lnTo>
                <a:lnTo>
                  <a:pt x="151" y="115"/>
                </a:lnTo>
                <a:lnTo>
                  <a:pt x="148" y="115"/>
                </a:lnTo>
                <a:lnTo>
                  <a:pt x="148" y="115"/>
                </a:lnTo>
                <a:lnTo>
                  <a:pt x="144" y="113"/>
                </a:lnTo>
                <a:lnTo>
                  <a:pt x="141" y="113"/>
                </a:lnTo>
                <a:lnTo>
                  <a:pt x="137" y="113"/>
                </a:lnTo>
                <a:lnTo>
                  <a:pt x="134" y="115"/>
                </a:lnTo>
                <a:lnTo>
                  <a:pt x="134" y="113"/>
                </a:lnTo>
                <a:lnTo>
                  <a:pt x="132" y="113"/>
                </a:lnTo>
                <a:lnTo>
                  <a:pt x="130" y="108"/>
                </a:lnTo>
                <a:lnTo>
                  <a:pt x="130" y="106"/>
                </a:lnTo>
                <a:lnTo>
                  <a:pt x="127" y="106"/>
                </a:lnTo>
                <a:lnTo>
                  <a:pt x="127" y="106"/>
                </a:lnTo>
                <a:lnTo>
                  <a:pt x="125" y="104"/>
                </a:lnTo>
                <a:lnTo>
                  <a:pt x="125" y="104"/>
                </a:lnTo>
                <a:lnTo>
                  <a:pt x="125" y="101"/>
                </a:lnTo>
                <a:lnTo>
                  <a:pt x="125" y="99"/>
                </a:lnTo>
                <a:lnTo>
                  <a:pt x="125" y="97"/>
                </a:lnTo>
                <a:lnTo>
                  <a:pt x="125" y="94"/>
                </a:lnTo>
                <a:lnTo>
                  <a:pt x="127" y="92"/>
                </a:lnTo>
                <a:lnTo>
                  <a:pt x="127" y="92"/>
                </a:lnTo>
                <a:lnTo>
                  <a:pt x="127" y="90"/>
                </a:lnTo>
                <a:lnTo>
                  <a:pt x="127" y="87"/>
                </a:lnTo>
                <a:lnTo>
                  <a:pt x="127" y="85"/>
                </a:lnTo>
                <a:lnTo>
                  <a:pt x="125" y="82"/>
                </a:lnTo>
                <a:lnTo>
                  <a:pt x="122" y="80"/>
                </a:lnTo>
                <a:lnTo>
                  <a:pt x="122" y="75"/>
                </a:lnTo>
                <a:lnTo>
                  <a:pt x="120" y="71"/>
                </a:lnTo>
                <a:lnTo>
                  <a:pt x="120" y="68"/>
                </a:lnTo>
                <a:lnTo>
                  <a:pt x="118" y="71"/>
                </a:lnTo>
                <a:lnTo>
                  <a:pt x="118" y="68"/>
                </a:lnTo>
                <a:lnTo>
                  <a:pt x="118" y="68"/>
                </a:lnTo>
                <a:lnTo>
                  <a:pt x="115" y="66"/>
                </a:lnTo>
                <a:lnTo>
                  <a:pt x="115" y="68"/>
                </a:lnTo>
                <a:lnTo>
                  <a:pt x="113" y="68"/>
                </a:lnTo>
                <a:lnTo>
                  <a:pt x="111" y="68"/>
                </a:lnTo>
                <a:lnTo>
                  <a:pt x="111" y="68"/>
                </a:lnTo>
                <a:lnTo>
                  <a:pt x="111" y="68"/>
                </a:lnTo>
                <a:lnTo>
                  <a:pt x="111" y="66"/>
                </a:lnTo>
                <a:lnTo>
                  <a:pt x="113" y="64"/>
                </a:lnTo>
                <a:lnTo>
                  <a:pt x="115" y="61"/>
                </a:lnTo>
                <a:lnTo>
                  <a:pt x="115" y="59"/>
                </a:lnTo>
                <a:lnTo>
                  <a:pt x="118" y="56"/>
                </a:lnTo>
                <a:lnTo>
                  <a:pt x="118" y="49"/>
                </a:lnTo>
                <a:lnTo>
                  <a:pt x="120" y="47"/>
                </a:lnTo>
                <a:lnTo>
                  <a:pt x="120" y="40"/>
                </a:lnTo>
                <a:lnTo>
                  <a:pt x="125" y="35"/>
                </a:lnTo>
                <a:lnTo>
                  <a:pt x="125" y="33"/>
                </a:lnTo>
                <a:lnTo>
                  <a:pt x="127" y="30"/>
                </a:lnTo>
                <a:lnTo>
                  <a:pt x="127" y="28"/>
                </a:lnTo>
                <a:lnTo>
                  <a:pt x="130" y="28"/>
                </a:lnTo>
                <a:lnTo>
                  <a:pt x="134" y="26"/>
                </a:lnTo>
                <a:lnTo>
                  <a:pt x="139" y="16"/>
                </a:lnTo>
                <a:lnTo>
                  <a:pt x="139" y="16"/>
                </a:lnTo>
                <a:lnTo>
                  <a:pt x="144" y="14"/>
                </a:lnTo>
                <a:lnTo>
                  <a:pt x="148" y="14"/>
                </a:lnTo>
                <a:lnTo>
                  <a:pt x="151" y="12"/>
                </a:lnTo>
                <a:lnTo>
                  <a:pt x="151" y="12"/>
                </a:lnTo>
                <a:lnTo>
                  <a:pt x="151" y="12"/>
                </a:lnTo>
                <a:lnTo>
                  <a:pt x="153" y="12"/>
                </a:lnTo>
                <a:lnTo>
                  <a:pt x="156" y="7"/>
                </a:lnTo>
                <a:lnTo>
                  <a:pt x="156" y="4"/>
                </a:lnTo>
                <a:lnTo>
                  <a:pt x="153" y="2"/>
                </a:lnTo>
                <a:lnTo>
                  <a:pt x="148" y="0"/>
                </a:lnTo>
                <a:lnTo>
                  <a:pt x="148" y="0"/>
                </a:lnTo>
                <a:lnTo>
                  <a:pt x="146" y="0"/>
                </a:lnTo>
                <a:lnTo>
                  <a:pt x="141" y="2"/>
                </a:lnTo>
                <a:lnTo>
                  <a:pt x="141" y="2"/>
                </a:lnTo>
                <a:lnTo>
                  <a:pt x="141" y="4"/>
                </a:lnTo>
                <a:lnTo>
                  <a:pt x="139" y="4"/>
                </a:lnTo>
                <a:lnTo>
                  <a:pt x="137" y="4"/>
                </a:lnTo>
                <a:lnTo>
                  <a:pt x="137" y="7"/>
                </a:lnTo>
                <a:lnTo>
                  <a:pt x="134" y="12"/>
                </a:lnTo>
                <a:lnTo>
                  <a:pt x="132" y="14"/>
                </a:lnTo>
                <a:lnTo>
                  <a:pt x="125" y="14"/>
                </a:lnTo>
                <a:lnTo>
                  <a:pt x="113" y="23"/>
                </a:lnTo>
                <a:lnTo>
                  <a:pt x="108" y="23"/>
                </a:lnTo>
                <a:lnTo>
                  <a:pt x="106" y="23"/>
                </a:lnTo>
                <a:lnTo>
                  <a:pt x="104" y="23"/>
                </a:lnTo>
                <a:lnTo>
                  <a:pt x="101" y="23"/>
                </a:lnTo>
                <a:lnTo>
                  <a:pt x="99" y="23"/>
                </a:lnTo>
                <a:lnTo>
                  <a:pt x="96" y="23"/>
                </a:lnTo>
                <a:lnTo>
                  <a:pt x="96" y="28"/>
                </a:lnTo>
                <a:lnTo>
                  <a:pt x="94" y="30"/>
                </a:lnTo>
                <a:lnTo>
                  <a:pt x="94" y="33"/>
                </a:lnTo>
                <a:lnTo>
                  <a:pt x="94" y="35"/>
                </a:lnTo>
                <a:lnTo>
                  <a:pt x="92" y="35"/>
                </a:lnTo>
                <a:lnTo>
                  <a:pt x="92" y="33"/>
                </a:lnTo>
                <a:lnTo>
                  <a:pt x="92" y="30"/>
                </a:lnTo>
                <a:lnTo>
                  <a:pt x="94" y="30"/>
                </a:lnTo>
                <a:lnTo>
                  <a:pt x="94" y="30"/>
                </a:lnTo>
                <a:lnTo>
                  <a:pt x="94" y="30"/>
                </a:lnTo>
                <a:lnTo>
                  <a:pt x="92" y="30"/>
                </a:lnTo>
                <a:lnTo>
                  <a:pt x="85" y="28"/>
                </a:lnTo>
                <a:lnTo>
                  <a:pt x="85" y="28"/>
                </a:lnTo>
                <a:lnTo>
                  <a:pt x="80" y="33"/>
                </a:lnTo>
                <a:lnTo>
                  <a:pt x="78" y="35"/>
                </a:lnTo>
                <a:lnTo>
                  <a:pt x="78" y="35"/>
                </a:lnTo>
                <a:lnTo>
                  <a:pt x="73" y="38"/>
                </a:lnTo>
                <a:lnTo>
                  <a:pt x="73" y="40"/>
                </a:lnTo>
                <a:lnTo>
                  <a:pt x="71" y="45"/>
                </a:lnTo>
                <a:lnTo>
                  <a:pt x="68" y="47"/>
                </a:lnTo>
                <a:lnTo>
                  <a:pt x="68" y="47"/>
                </a:lnTo>
                <a:lnTo>
                  <a:pt x="68" y="47"/>
                </a:lnTo>
                <a:lnTo>
                  <a:pt x="71" y="47"/>
                </a:lnTo>
                <a:lnTo>
                  <a:pt x="71" y="47"/>
                </a:lnTo>
                <a:lnTo>
                  <a:pt x="71" y="49"/>
                </a:lnTo>
                <a:lnTo>
                  <a:pt x="71" y="52"/>
                </a:lnTo>
                <a:lnTo>
                  <a:pt x="68" y="54"/>
                </a:lnTo>
                <a:lnTo>
                  <a:pt x="68" y="56"/>
                </a:lnTo>
                <a:lnTo>
                  <a:pt x="68" y="59"/>
                </a:lnTo>
                <a:lnTo>
                  <a:pt x="68" y="61"/>
                </a:lnTo>
                <a:lnTo>
                  <a:pt x="68" y="64"/>
                </a:lnTo>
                <a:lnTo>
                  <a:pt x="66" y="64"/>
                </a:lnTo>
                <a:lnTo>
                  <a:pt x="63" y="64"/>
                </a:lnTo>
                <a:lnTo>
                  <a:pt x="61" y="64"/>
                </a:lnTo>
                <a:lnTo>
                  <a:pt x="59" y="66"/>
                </a:lnTo>
                <a:lnTo>
                  <a:pt x="56" y="73"/>
                </a:lnTo>
                <a:lnTo>
                  <a:pt x="47" y="78"/>
                </a:lnTo>
                <a:lnTo>
                  <a:pt x="47" y="80"/>
                </a:lnTo>
                <a:lnTo>
                  <a:pt x="45" y="80"/>
                </a:lnTo>
                <a:lnTo>
                  <a:pt x="45" y="80"/>
                </a:lnTo>
                <a:lnTo>
                  <a:pt x="45" y="82"/>
                </a:lnTo>
                <a:lnTo>
                  <a:pt x="45" y="82"/>
                </a:lnTo>
                <a:lnTo>
                  <a:pt x="47" y="87"/>
                </a:lnTo>
                <a:lnTo>
                  <a:pt x="47" y="94"/>
                </a:lnTo>
                <a:lnTo>
                  <a:pt x="45" y="94"/>
                </a:lnTo>
                <a:lnTo>
                  <a:pt x="45" y="94"/>
                </a:lnTo>
                <a:lnTo>
                  <a:pt x="42" y="94"/>
                </a:lnTo>
                <a:lnTo>
                  <a:pt x="42" y="94"/>
                </a:lnTo>
                <a:lnTo>
                  <a:pt x="42" y="92"/>
                </a:lnTo>
                <a:lnTo>
                  <a:pt x="45" y="92"/>
                </a:lnTo>
                <a:lnTo>
                  <a:pt x="45" y="92"/>
                </a:lnTo>
                <a:lnTo>
                  <a:pt x="45" y="90"/>
                </a:lnTo>
                <a:lnTo>
                  <a:pt x="42" y="90"/>
                </a:lnTo>
                <a:lnTo>
                  <a:pt x="42" y="87"/>
                </a:lnTo>
                <a:lnTo>
                  <a:pt x="40" y="85"/>
                </a:lnTo>
                <a:lnTo>
                  <a:pt x="37" y="82"/>
                </a:lnTo>
                <a:lnTo>
                  <a:pt x="35" y="80"/>
                </a:lnTo>
                <a:lnTo>
                  <a:pt x="35" y="80"/>
                </a:lnTo>
                <a:lnTo>
                  <a:pt x="35" y="80"/>
                </a:lnTo>
                <a:lnTo>
                  <a:pt x="33" y="82"/>
                </a:lnTo>
                <a:lnTo>
                  <a:pt x="33" y="82"/>
                </a:lnTo>
                <a:lnTo>
                  <a:pt x="35" y="85"/>
                </a:lnTo>
                <a:lnTo>
                  <a:pt x="35" y="85"/>
                </a:lnTo>
                <a:lnTo>
                  <a:pt x="35" y="87"/>
                </a:lnTo>
                <a:lnTo>
                  <a:pt x="37" y="90"/>
                </a:lnTo>
                <a:lnTo>
                  <a:pt x="37" y="92"/>
                </a:lnTo>
                <a:lnTo>
                  <a:pt x="37" y="94"/>
                </a:lnTo>
                <a:lnTo>
                  <a:pt x="37" y="94"/>
                </a:lnTo>
                <a:lnTo>
                  <a:pt x="35" y="94"/>
                </a:lnTo>
                <a:lnTo>
                  <a:pt x="35" y="97"/>
                </a:lnTo>
                <a:lnTo>
                  <a:pt x="35" y="99"/>
                </a:lnTo>
                <a:lnTo>
                  <a:pt x="35" y="99"/>
                </a:lnTo>
                <a:lnTo>
                  <a:pt x="30" y="101"/>
                </a:lnTo>
                <a:lnTo>
                  <a:pt x="30" y="104"/>
                </a:lnTo>
                <a:lnTo>
                  <a:pt x="30" y="101"/>
                </a:lnTo>
                <a:lnTo>
                  <a:pt x="28" y="101"/>
                </a:lnTo>
                <a:lnTo>
                  <a:pt x="28" y="99"/>
                </a:lnTo>
                <a:lnTo>
                  <a:pt x="28" y="99"/>
                </a:lnTo>
                <a:lnTo>
                  <a:pt x="28" y="99"/>
                </a:lnTo>
                <a:lnTo>
                  <a:pt x="28" y="99"/>
                </a:lnTo>
                <a:lnTo>
                  <a:pt x="26" y="101"/>
                </a:lnTo>
                <a:lnTo>
                  <a:pt x="28" y="104"/>
                </a:lnTo>
                <a:lnTo>
                  <a:pt x="26" y="104"/>
                </a:lnTo>
                <a:lnTo>
                  <a:pt x="26" y="106"/>
                </a:lnTo>
                <a:lnTo>
                  <a:pt x="23" y="108"/>
                </a:lnTo>
                <a:lnTo>
                  <a:pt x="26" y="111"/>
                </a:lnTo>
                <a:lnTo>
                  <a:pt x="28" y="115"/>
                </a:lnTo>
                <a:lnTo>
                  <a:pt x="28" y="118"/>
                </a:lnTo>
                <a:lnTo>
                  <a:pt x="28" y="118"/>
                </a:lnTo>
                <a:lnTo>
                  <a:pt x="30" y="120"/>
                </a:lnTo>
                <a:lnTo>
                  <a:pt x="33" y="120"/>
                </a:lnTo>
                <a:lnTo>
                  <a:pt x="33" y="123"/>
                </a:lnTo>
                <a:lnTo>
                  <a:pt x="33" y="125"/>
                </a:lnTo>
                <a:lnTo>
                  <a:pt x="33" y="130"/>
                </a:lnTo>
                <a:lnTo>
                  <a:pt x="30" y="130"/>
                </a:lnTo>
                <a:lnTo>
                  <a:pt x="30" y="130"/>
                </a:lnTo>
                <a:lnTo>
                  <a:pt x="30" y="132"/>
                </a:lnTo>
                <a:lnTo>
                  <a:pt x="33" y="137"/>
                </a:lnTo>
                <a:lnTo>
                  <a:pt x="35" y="139"/>
                </a:lnTo>
                <a:lnTo>
                  <a:pt x="33" y="141"/>
                </a:lnTo>
                <a:lnTo>
                  <a:pt x="28" y="146"/>
                </a:lnTo>
                <a:lnTo>
                  <a:pt x="30" y="149"/>
                </a:lnTo>
                <a:lnTo>
                  <a:pt x="33" y="149"/>
                </a:lnTo>
                <a:lnTo>
                  <a:pt x="33" y="151"/>
                </a:lnTo>
                <a:lnTo>
                  <a:pt x="33" y="156"/>
                </a:lnTo>
                <a:lnTo>
                  <a:pt x="33" y="160"/>
                </a:lnTo>
                <a:lnTo>
                  <a:pt x="33" y="160"/>
                </a:lnTo>
                <a:lnTo>
                  <a:pt x="33" y="163"/>
                </a:lnTo>
                <a:lnTo>
                  <a:pt x="33" y="165"/>
                </a:lnTo>
                <a:lnTo>
                  <a:pt x="33" y="167"/>
                </a:lnTo>
                <a:lnTo>
                  <a:pt x="30" y="170"/>
                </a:lnTo>
                <a:lnTo>
                  <a:pt x="30" y="170"/>
                </a:lnTo>
                <a:lnTo>
                  <a:pt x="30" y="172"/>
                </a:lnTo>
                <a:lnTo>
                  <a:pt x="28" y="172"/>
                </a:lnTo>
                <a:lnTo>
                  <a:pt x="28" y="172"/>
                </a:lnTo>
                <a:lnTo>
                  <a:pt x="30" y="172"/>
                </a:lnTo>
                <a:lnTo>
                  <a:pt x="30" y="175"/>
                </a:lnTo>
                <a:lnTo>
                  <a:pt x="30" y="175"/>
                </a:lnTo>
                <a:lnTo>
                  <a:pt x="30" y="177"/>
                </a:lnTo>
                <a:lnTo>
                  <a:pt x="30" y="179"/>
                </a:lnTo>
                <a:lnTo>
                  <a:pt x="33" y="177"/>
                </a:lnTo>
                <a:lnTo>
                  <a:pt x="33" y="177"/>
                </a:lnTo>
                <a:lnTo>
                  <a:pt x="33" y="179"/>
                </a:lnTo>
                <a:lnTo>
                  <a:pt x="33" y="179"/>
                </a:lnTo>
                <a:lnTo>
                  <a:pt x="35" y="182"/>
                </a:lnTo>
                <a:lnTo>
                  <a:pt x="35" y="179"/>
                </a:lnTo>
                <a:lnTo>
                  <a:pt x="37" y="179"/>
                </a:lnTo>
                <a:lnTo>
                  <a:pt x="33" y="186"/>
                </a:lnTo>
                <a:lnTo>
                  <a:pt x="30" y="189"/>
                </a:lnTo>
                <a:lnTo>
                  <a:pt x="30" y="191"/>
                </a:lnTo>
                <a:lnTo>
                  <a:pt x="30" y="191"/>
                </a:lnTo>
                <a:lnTo>
                  <a:pt x="28" y="193"/>
                </a:lnTo>
                <a:lnTo>
                  <a:pt x="28" y="196"/>
                </a:lnTo>
                <a:lnTo>
                  <a:pt x="26" y="198"/>
                </a:lnTo>
                <a:lnTo>
                  <a:pt x="26" y="198"/>
                </a:lnTo>
                <a:lnTo>
                  <a:pt x="23" y="198"/>
                </a:lnTo>
                <a:lnTo>
                  <a:pt x="23" y="198"/>
                </a:lnTo>
                <a:lnTo>
                  <a:pt x="26" y="201"/>
                </a:lnTo>
                <a:lnTo>
                  <a:pt x="26" y="201"/>
                </a:lnTo>
                <a:lnTo>
                  <a:pt x="23" y="203"/>
                </a:lnTo>
                <a:lnTo>
                  <a:pt x="21" y="205"/>
                </a:lnTo>
                <a:lnTo>
                  <a:pt x="21" y="205"/>
                </a:lnTo>
                <a:lnTo>
                  <a:pt x="21" y="205"/>
                </a:lnTo>
                <a:lnTo>
                  <a:pt x="21" y="205"/>
                </a:lnTo>
                <a:lnTo>
                  <a:pt x="19" y="208"/>
                </a:lnTo>
                <a:lnTo>
                  <a:pt x="19" y="208"/>
                </a:lnTo>
                <a:lnTo>
                  <a:pt x="19" y="208"/>
                </a:lnTo>
                <a:lnTo>
                  <a:pt x="16" y="210"/>
                </a:lnTo>
                <a:lnTo>
                  <a:pt x="16" y="210"/>
                </a:lnTo>
                <a:lnTo>
                  <a:pt x="14" y="210"/>
                </a:lnTo>
                <a:lnTo>
                  <a:pt x="11" y="210"/>
                </a:lnTo>
                <a:lnTo>
                  <a:pt x="11" y="210"/>
                </a:lnTo>
                <a:lnTo>
                  <a:pt x="9" y="210"/>
                </a:lnTo>
                <a:lnTo>
                  <a:pt x="9" y="210"/>
                </a:lnTo>
                <a:lnTo>
                  <a:pt x="7" y="212"/>
                </a:lnTo>
                <a:lnTo>
                  <a:pt x="7" y="212"/>
                </a:lnTo>
                <a:lnTo>
                  <a:pt x="7" y="219"/>
                </a:lnTo>
                <a:lnTo>
                  <a:pt x="7" y="222"/>
                </a:lnTo>
                <a:lnTo>
                  <a:pt x="7" y="224"/>
                </a:lnTo>
                <a:lnTo>
                  <a:pt x="4" y="224"/>
                </a:lnTo>
                <a:lnTo>
                  <a:pt x="0" y="224"/>
                </a:lnTo>
                <a:lnTo>
                  <a:pt x="0" y="229"/>
                </a:lnTo>
                <a:lnTo>
                  <a:pt x="2" y="229"/>
                </a:lnTo>
                <a:lnTo>
                  <a:pt x="2" y="231"/>
                </a:lnTo>
                <a:lnTo>
                  <a:pt x="2" y="231"/>
                </a:lnTo>
                <a:lnTo>
                  <a:pt x="4" y="234"/>
                </a:lnTo>
                <a:lnTo>
                  <a:pt x="4" y="236"/>
                </a:lnTo>
                <a:lnTo>
                  <a:pt x="7" y="236"/>
                </a:lnTo>
                <a:lnTo>
                  <a:pt x="9" y="236"/>
                </a:lnTo>
                <a:lnTo>
                  <a:pt x="11" y="241"/>
                </a:lnTo>
                <a:lnTo>
                  <a:pt x="14" y="241"/>
                </a:lnTo>
                <a:lnTo>
                  <a:pt x="16" y="243"/>
                </a:lnTo>
                <a:lnTo>
                  <a:pt x="21" y="245"/>
                </a:lnTo>
                <a:lnTo>
                  <a:pt x="23" y="245"/>
                </a:lnTo>
                <a:lnTo>
                  <a:pt x="23" y="245"/>
                </a:lnTo>
                <a:lnTo>
                  <a:pt x="23" y="248"/>
                </a:lnTo>
                <a:lnTo>
                  <a:pt x="26" y="248"/>
                </a:lnTo>
                <a:lnTo>
                  <a:pt x="26" y="248"/>
                </a:lnTo>
                <a:lnTo>
                  <a:pt x="28" y="248"/>
                </a:lnTo>
                <a:lnTo>
                  <a:pt x="28" y="248"/>
                </a:lnTo>
                <a:lnTo>
                  <a:pt x="28" y="252"/>
                </a:lnTo>
                <a:lnTo>
                  <a:pt x="28" y="255"/>
                </a:lnTo>
                <a:lnTo>
                  <a:pt x="30" y="255"/>
                </a:lnTo>
                <a:lnTo>
                  <a:pt x="33" y="255"/>
                </a:lnTo>
                <a:lnTo>
                  <a:pt x="35" y="255"/>
                </a:lnTo>
                <a:lnTo>
                  <a:pt x="35" y="255"/>
                </a:lnTo>
                <a:lnTo>
                  <a:pt x="37" y="257"/>
                </a:lnTo>
                <a:lnTo>
                  <a:pt x="40" y="257"/>
                </a:lnTo>
                <a:lnTo>
                  <a:pt x="40" y="257"/>
                </a:lnTo>
                <a:lnTo>
                  <a:pt x="42" y="257"/>
                </a:lnTo>
                <a:lnTo>
                  <a:pt x="42" y="257"/>
                </a:lnTo>
                <a:lnTo>
                  <a:pt x="42" y="257"/>
                </a:lnTo>
                <a:lnTo>
                  <a:pt x="45" y="257"/>
                </a:lnTo>
                <a:lnTo>
                  <a:pt x="45" y="257"/>
                </a:lnTo>
                <a:lnTo>
                  <a:pt x="47" y="257"/>
                </a:lnTo>
                <a:lnTo>
                  <a:pt x="47" y="255"/>
                </a:lnTo>
                <a:lnTo>
                  <a:pt x="47" y="255"/>
                </a:lnTo>
                <a:lnTo>
                  <a:pt x="47" y="252"/>
                </a:lnTo>
                <a:lnTo>
                  <a:pt x="49" y="252"/>
                </a:lnTo>
                <a:lnTo>
                  <a:pt x="49" y="252"/>
                </a:lnTo>
                <a:lnTo>
                  <a:pt x="54" y="255"/>
                </a:lnTo>
                <a:lnTo>
                  <a:pt x="54" y="255"/>
                </a:lnTo>
                <a:lnTo>
                  <a:pt x="56" y="257"/>
                </a:lnTo>
                <a:lnTo>
                  <a:pt x="56" y="260"/>
                </a:lnTo>
                <a:lnTo>
                  <a:pt x="59" y="260"/>
                </a:lnTo>
                <a:lnTo>
                  <a:pt x="61" y="260"/>
                </a:lnTo>
                <a:lnTo>
                  <a:pt x="66" y="262"/>
                </a:lnTo>
                <a:lnTo>
                  <a:pt x="68" y="264"/>
                </a:lnTo>
                <a:lnTo>
                  <a:pt x="68" y="262"/>
                </a:lnTo>
                <a:lnTo>
                  <a:pt x="71" y="262"/>
                </a:lnTo>
                <a:lnTo>
                  <a:pt x="71" y="262"/>
                </a:lnTo>
                <a:lnTo>
                  <a:pt x="73" y="264"/>
                </a:lnTo>
                <a:lnTo>
                  <a:pt x="73" y="264"/>
                </a:lnTo>
                <a:lnTo>
                  <a:pt x="75" y="267"/>
                </a:lnTo>
                <a:lnTo>
                  <a:pt x="75" y="267"/>
                </a:lnTo>
                <a:lnTo>
                  <a:pt x="78" y="267"/>
                </a:lnTo>
                <a:lnTo>
                  <a:pt x="78" y="267"/>
                </a:lnTo>
                <a:lnTo>
                  <a:pt x="78" y="267"/>
                </a:lnTo>
                <a:lnTo>
                  <a:pt x="78" y="269"/>
                </a:lnTo>
                <a:lnTo>
                  <a:pt x="80" y="269"/>
                </a:lnTo>
                <a:lnTo>
                  <a:pt x="80" y="269"/>
                </a:lnTo>
                <a:lnTo>
                  <a:pt x="82" y="271"/>
                </a:lnTo>
                <a:lnTo>
                  <a:pt x="82" y="271"/>
                </a:lnTo>
                <a:lnTo>
                  <a:pt x="85" y="274"/>
                </a:lnTo>
                <a:lnTo>
                  <a:pt x="85" y="274"/>
                </a:lnTo>
                <a:lnTo>
                  <a:pt x="85" y="276"/>
                </a:lnTo>
                <a:lnTo>
                  <a:pt x="85" y="278"/>
                </a:lnTo>
                <a:lnTo>
                  <a:pt x="87" y="278"/>
                </a:lnTo>
                <a:lnTo>
                  <a:pt x="87" y="281"/>
                </a:lnTo>
                <a:lnTo>
                  <a:pt x="87" y="281"/>
                </a:lnTo>
                <a:lnTo>
                  <a:pt x="87" y="283"/>
                </a:lnTo>
                <a:lnTo>
                  <a:pt x="89" y="283"/>
                </a:lnTo>
                <a:lnTo>
                  <a:pt x="92" y="283"/>
                </a:lnTo>
                <a:lnTo>
                  <a:pt x="92" y="286"/>
                </a:lnTo>
                <a:lnTo>
                  <a:pt x="94" y="286"/>
                </a:lnTo>
                <a:lnTo>
                  <a:pt x="94" y="288"/>
                </a:lnTo>
                <a:lnTo>
                  <a:pt x="96" y="288"/>
                </a:lnTo>
                <a:lnTo>
                  <a:pt x="96" y="288"/>
                </a:lnTo>
                <a:lnTo>
                  <a:pt x="99" y="288"/>
                </a:lnTo>
                <a:lnTo>
                  <a:pt x="99" y="290"/>
                </a:lnTo>
                <a:lnTo>
                  <a:pt x="101" y="293"/>
                </a:lnTo>
                <a:lnTo>
                  <a:pt x="101" y="293"/>
                </a:lnTo>
                <a:lnTo>
                  <a:pt x="101" y="295"/>
                </a:lnTo>
                <a:lnTo>
                  <a:pt x="101" y="297"/>
                </a:lnTo>
                <a:lnTo>
                  <a:pt x="101" y="297"/>
                </a:lnTo>
                <a:lnTo>
                  <a:pt x="104" y="300"/>
                </a:lnTo>
                <a:lnTo>
                  <a:pt x="104" y="300"/>
                </a:lnTo>
                <a:lnTo>
                  <a:pt x="106" y="300"/>
                </a:lnTo>
                <a:lnTo>
                  <a:pt x="106" y="300"/>
                </a:lnTo>
                <a:lnTo>
                  <a:pt x="108" y="300"/>
                </a:lnTo>
                <a:lnTo>
                  <a:pt x="108" y="302"/>
                </a:lnTo>
                <a:lnTo>
                  <a:pt x="108" y="304"/>
                </a:lnTo>
                <a:lnTo>
                  <a:pt x="108" y="307"/>
                </a:lnTo>
                <a:lnTo>
                  <a:pt x="108" y="307"/>
                </a:lnTo>
                <a:lnTo>
                  <a:pt x="108" y="309"/>
                </a:lnTo>
                <a:lnTo>
                  <a:pt x="108" y="309"/>
                </a:lnTo>
                <a:lnTo>
                  <a:pt x="111" y="312"/>
                </a:lnTo>
                <a:lnTo>
                  <a:pt x="111" y="312"/>
                </a:lnTo>
                <a:lnTo>
                  <a:pt x="113" y="312"/>
                </a:lnTo>
                <a:lnTo>
                  <a:pt x="113" y="314"/>
                </a:lnTo>
                <a:lnTo>
                  <a:pt x="115" y="314"/>
                </a:lnTo>
                <a:lnTo>
                  <a:pt x="118" y="312"/>
                </a:lnTo>
                <a:lnTo>
                  <a:pt x="118" y="312"/>
                </a:lnTo>
                <a:lnTo>
                  <a:pt x="118" y="312"/>
                </a:lnTo>
                <a:lnTo>
                  <a:pt x="120" y="312"/>
                </a:lnTo>
                <a:lnTo>
                  <a:pt x="120" y="312"/>
                </a:lnTo>
                <a:lnTo>
                  <a:pt x="122" y="314"/>
                </a:lnTo>
                <a:lnTo>
                  <a:pt x="125" y="314"/>
                </a:lnTo>
                <a:lnTo>
                  <a:pt x="125" y="312"/>
                </a:lnTo>
                <a:lnTo>
                  <a:pt x="127" y="312"/>
                </a:lnTo>
                <a:lnTo>
                  <a:pt x="130" y="312"/>
                </a:lnTo>
                <a:lnTo>
                  <a:pt x="130" y="312"/>
                </a:lnTo>
                <a:lnTo>
                  <a:pt x="132" y="309"/>
                </a:lnTo>
                <a:lnTo>
                  <a:pt x="132" y="309"/>
                </a:lnTo>
                <a:lnTo>
                  <a:pt x="134" y="307"/>
                </a:lnTo>
                <a:lnTo>
                  <a:pt x="134" y="307"/>
                </a:lnTo>
                <a:lnTo>
                  <a:pt x="137" y="309"/>
                </a:lnTo>
                <a:lnTo>
                  <a:pt x="139" y="309"/>
                </a:lnTo>
                <a:lnTo>
                  <a:pt x="139" y="309"/>
                </a:lnTo>
                <a:lnTo>
                  <a:pt x="141" y="312"/>
                </a:lnTo>
                <a:lnTo>
                  <a:pt x="141" y="312"/>
                </a:lnTo>
                <a:lnTo>
                  <a:pt x="144" y="312"/>
                </a:lnTo>
                <a:lnTo>
                  <a:pt x="144" y="312"/>
                </a:lnTo>
                <a:lnTo>
                  <a:pt x="146" y="309"/>
                </a:lnTo>
                <a:lnTo>
                  <a:pt x="148" y="309"/>
                </a:lnTo>
                <a:lnTo>
                  <a:pt x="148" y="309"/>
                </a:lnTo>
                <a:lnTo>
                  <a:pt x="151" y="309"/>
                </a:lnTo>
                <a:lnTo>
                  <a:pt x="153" y="312"/>
                </a:lnTo>
                <a:lnTo>
                  <a:pt x="156" y="314"/>
                </a:lnTo>
                <a:lnTo>
                  <a:pt x="156" y="314"/>
                </a:lnTo>
                <a:lnTo>
                  <a:pt x="158" y="314"/>
                </a:lnTo>
                <a:lnTo>
                  <a:pt x="160" y="314"/>
                </a:lnTo>
                <a:lnTo>
                  <a:pt x="160" y="316"/>
                </a:lnTo>
                <a:lnTo>
                  <a:pt x="163" y="316"/>
                </a:lnTo>
                <a:lnTo>
                  <a:pt x="163" y="316"/>
                </a:lnTo>
                <a:lnTo>
                  <a:pt x="165" y="319"/>
                </a:lnTo>
                <a:lnTo>
                  <a:pt x="165" y="319"/>
                </a:lnTo>
                <a:lnTo>
                  <a:pt x="165" y="319"/>
                </a:lnTo>
                <a:lnTo>
                  <a:pt x="167" y="319"/>
                </a:lnTo>
                <a:lnTo>
                  <a:pt x="165" y="321"/>
                </a:lnTo>
                <a:lnTo>
                  <a:pt x="165" y="323"/>
                </a:lnTo>
                <a:lnTo>
                  <a:pt x="163" y="328"/>
                </a:lnTo>
                <a:lnTo>
                  <a:pt x="160" y="330"/>
                </a:lnTo>
                <a:lnTo>
                  <a:pt x="156" y="338"/>
                </a:lnTo>
                <a:lnTo>
                  <a:pt x="153" y="342"/>
                </a:lnTo>
                <a:lnTo>
                  <a:pt x="156" y="342"/>
                </a:lnTo>
                <a:lnTo>
                  <a:pt x="158" y="345"/>
                </a:lnTo>
                <a:lnTo>
                  <a:pt x="158" y="345"/>
                </a:lnTo>
                <a:lnTo>
                  <a:pt x="160" y="342"/>
                </a:lnTo>
                <a:lnTo>
                  <a:pt x="160" y="342"/>
                </a:lnTo>
                <a:lnTo>
                  <a:pt x="163" y="342"/>
                </a:lnTo>
                <a:lnTo>
                  <a:pt x="163" y="342"/>
                </a:lnTo>
                <a:lnTo>
                  <a:pt x="163" y="345"/>
                </a:lnTo>
                <a:lnTo>
                  <a:pt x="165" y="347"/>
                </a:lnTo>
                <a:lnTo>
                  <a:pt x="165" y="347"/>
                </a:lnTo>
                <a:lnTo>
                  <a:pt x="167" y="349"/>
                </a:lnTo>
                <a:lnTo>
                  <a:pt x="167" y="349"/>
                </a:lnTo>
                <a:lnTo>
                  <a:pt x="170" y="352"/>
                </a:lnTo>
                <a:lnTo>
                  <a:pt x="170" y="352"/>
                </a:lnTo>
                <a:lnTo>
                  <a:pt x="170" y="347"/>
                </a:lnTo>
                <a:lnTo>
                  <a:pt x="170" y="340"/>
                </a:lnTo>
                <a:lnTo>
                  <a:pt x="172" y="333"/>
                </a:lnTo>
                <a:lnTo>
                  <a:pt x="172" y="326"/>
                </a:lnTo>
                <a:lnTo>
                  <a:pt x="174" y="319"/>
                </a:lnTo>
                <a:lnTo>
                  <a:pt x="174" y="312"/>
                </a:lnTo>
                <a:lnTo>
                  <a:pt x="174" y="304"/>
                </a:lnTo>
                <a:lnTo>
                  <a:pt x="177" y="300"/>
                </a:lnTo>
                <a:lnTo>
                  <a:pt x="177" y="297"/>
                </a:lnTo>
                <a:lnTo>
                  <a:pt x="177" y="293"/>
                </a:lnTo>
                <a:lnTo>
                  <a:pt x="177" y="288"/>
                </a:lnTo>
                <a:lnTo>
                  <a:pt x="179" y="288"/>
                </a:lnTo>
                <a:lnTo>
                  <a:pt x="177" y="286"/>
                </a:lnTo>
                <a:lnTo>
                  <a:pt x="177" y="286"/>
                </a:lnTo>
                <a:lnTo>
                  <a:pt x="177" y="286"/>
                </a:lnTo>
                <a:lnTo>
                  <a:pt x="177" y="283"/>
                </a:lnTo>
                <a:lnTo>
                  <a:pt x="177" y="283"/>
                </a:lnTo>
                <a:lnTo>
                  <a:pt x="177" y="283"/>
                </a:lnTo>
                <a:lnTo>
                  <a:pt x="177" y="281"/>
                </a:lnTo>
                <a:lnTo>
                  <a:pt x="174" y="281"/>
                </a:lnTo>
                <a:lnTo>
                  <a:pt x="174" y="281"/>
                </a:lnTo>
                <a:lnTo>
                  <a:pt x="174" y="281"/>
                </a:lnTo>
                <a:lnTo>
                  <a:pt x="174" y="278"/>
                </a:lnTo>
                <a:lnTo>
                  <a:pt x="174" y="278"/>
                </a:lnTo>
                <a:lnTo>
                  <a:pt x="174" y="276"/>
                </a:lnTo>
                <a:lnTo>
                  <a:pt x="174" y="276"/>
                </a:lnTo>
                <a:lnTo>
                  <a:pt x="174" y="276"/>
                </a:lnTo>
                <a:lnTo>
                  <a:pt x="174" y="274"/>
                </a:lnTo>
                <a:lnTo>
                  <a:pt x="174" y="274"/>
                </a:lnTo>
                <a:lnTo>
                  <a:pt x="174" y="274"/>
                </a:lnTo>
                <a:lnTo>
                  <a:pt x="172" y="271"/>
                </a:lnTo>
                <a:lnTo>
                  <a:pt x="172" y="271"/>
                </a:lnTo>
                <a:lnTo>
                  <a:pt x="170" y="269"/>
                </a:lnTo>
                <a:lnTo>
                  <a:pt x="167" y="269"/>
                </a:lnTo>
                <a:lnTo>
                  <a:pt x="165" y="267"/>
                </a:lnTo>
                <a:lnTo>
                  <a:pt x="165" y="264"/>
                </a:lnTo>
                <a:lnTo>
                  <a:pt x="165" y="262"/>
                </a:lnTo>
                <a:lnTo>
                  <a:pt x="165" y="257"/>
                </a:lnTo>
                <a:lnTo>
                  <a:pt x="165" y="252"/>
                </a:lnTo>
                <a:lnTo>
                  <a:pt x="165" y="250"/>
                </a:lnTo>
                <a:lnTo>
                  <a:pt x="167" y="250"/>
                </a:lnTo>
                <a:lnTo>
                  <a:pt x="167" y="250"/>
                </a:lnTo>
                <a:lnTo>
                  <a:pt x="170" y="250"/>
                </a:lnTo>
                <a:lnTo>
                  <a:pt x="170" y="250"/>
                </a:lnTo>
                <a:lnTo>
                  <a:pt x="172" y="248"/>
                </a:lnTo>
                <a:lnTo>
                  <a:pt x="172" y="248"/>
                </a:lnTo>
                <a:lnTo>
                  <a:pt x="172" y="248"/>
                </a:lnTo>
                <a:lnTo>
                  <a:pt x="174" y="248"/>
                </a:lnTo>
                <a:lnTo>
                  <a:pt x="174" y="248"/>
                </a:lnTo>
                <a:lnTo>
                  <a:pt x="174" y="248"/>
                </a:lnTo>
                <a:lnTo>
                  <a:pt x="174" y="248"/>
                </a:lnTo>
                <a:lnTo>
                  <a:pt x="177" y="248"/>
                </a:lnTo>
                <a:lnTo>
                  <a:pt x="177" y="248"/>
                </a:lnTo>
                <a:lnTo>
                  <a:pt x="179" y="248"/>
                </a:lnTo>
                <a:lnTo>
                  <a:pt x="179" y="248"/>
                </a:lnTo>
                <a:lnTo>
                  <a:pt x="179" y="248"/>
                </a:lnTo>
                <a:lnTo>
                  <a:pt x="179" y="248"/>
                </a:lnTo>
                <a:lnTo>
                  <a:pt x="179" y="248"/>
                </a:lnTo>
                <a:lnTo>
                  <a:pt x="182" y="248"/>
                </a:lnTo>
                <a:lnTo>
                  <a:pt x="182" y="248"/>
                </a:lnTo>
                <a:lnTo>
                  <a:pt x="182" y="248"/>
                </a:lnTo>
                <a:lnTo>
                  <a:pt x="182" y="248"/>
                </a:lnTo>
                <a:lnTo>
                  <a:pt x="182" y="248"/>
                </a:lnTo>
                <a:lnTo>
                  <a:pt x="182" y="248"/>
                </a:lnTo>
                <a:lnTo>
                  <a:pt x="182" y="248"/>
                </a:lnTo>
                <a:lnTo>
                  <a:pt x="182" y="245"/>
                </a:lnTo>
                <a:lnTo>
                  <a:pt x="182" y="245"/>
                </a:lnTo>
                <a:lnTo>
                  <a:pt x="182" y="243"/>
                </a:lnTo>
                <a:lnTo>
                  <a:pt x="182" y="243"/>
                </a:lnTo>
                <a:lnTo>
                  <a:pt x="182" y="241"/>
                </a:lnTo>
                <a:lnTo>
                  <a:pt x="182" y="241"/>
                </a:lnTo>
                <a:lnTo>
                  <a:pt x="179" y="241"/>
                </a:lnTo>
                <a:lnTo>
                  <a:pt x="179" y="241"/>
                </a:lnTo>
                <a:lnTo>
                  <a:pt x="177" y="241"/>
                </a:lnTo>
                <a:lnTo>
                  <a:pt x="177" y="241"/>
                </a:lnTo>
                <a:lnTo>
                  <a:pt x="177" y="241"/>
                </a:lnTo>
                <a:lnTo>
                  <a:pt x="177" y="241"/>
                </a:lnTo>
                <a:lnTo>
                  <a:pt x="174" y="241"/>
                </a:lnTo>
                <a:lnTo>
                  <a:pt x="174" y="238"/>
                </a:lnTo>
                <a:lnTo>
                  <a:pt x="172" y="241"/>
                </a:lnTo>
                <a:lnTo>
                  <a:pt x="172" y="238"/>
                </a:lnTo>
                <a:lnTo>
                  <a:pt x="170" y="238"/>
                </a:lnTo>
                <a:lnTo>
                  <a:pt x="170" y="241"/>
                </a:lnTo>
                <a:lnTo>
                  <a:pt x="170" y="234"/>
                </a:lnTo>
                <a:lnTo>
                  <a:pt x="170" y="229"/>
                </a:lnTo>
                <a:lnTo>
                  <a:pt x="170" y="227"/>
                </a:lnTo>
                <a:lnTo>
                  <a:pt x="170" y="227"/>
                </a:lnTo>
                <a:lnTo>
                  <a:pt x="172" y="227"/>
                </a:lnTo>
                <a:lnTo>
                  <a:pt x="174" y="224"/>
                </a:lnTo>
                <a:lnTo>
                  <a:pt x="174" y="224"/>
                </a:lnTo>
                <a:lnTo>
                  <a:pt x="174" y="224"/>
                </a:lnTo>
                <a:lnTo>
                  <a:pt x="177" y="224"/>
                </a:lnTo>
                <a:lnTo>
                  <a:pt x="179" y="227"/>
                </a:lnTo>
                <a:lnTo>
                  <a:pt x="179" y="227"/>
                </a:lnTo>
                <a:lnTo>
                  <a:pt x="184" y="227"/>
                </a:lnTo>
                <a:lnTo>
                  <a:pt x="186" y="227"/>
                </a:lnTo>
                <a:lnTo>
                  <a:pt x="191" y="227"/>
                </a:lnTo>
                <a:lnTo>
                  <a:pt x="196" y="227"/>
                </a:lnTo>
                <a:lnTo>
                  <a:pt x="200" y="227"/>
                </a:lnTo>
                <a:lnTo>
                  <a:pt x="200" y="227"/>
                </a:lnTo>
                <a:lnTo>
                  <a:pt x="200" y="224"/>
                </a:lnTo>
                <a:lnTo>
                  <a:pt x="200" y="224"/>
                </a:lnTo>
                <a:lnTo>
                  <a:pt x="200" y="222"/>
                </a:lnTo>
                <a:lnTo>
                  <a:pt x="200" y="222"/>
                </a:lnTo>
                <a:lnTo>
                  <a:pt x="200" y="219"/>
                </a:lnTo>
                <a:lnTo>
                  <a:pt x="203" y="222"/>
                </a:lnTo>
                <a:lnTo>
                  <a:pt x="203" y="222"/>
                </a:lnTo>
                <a:lnTo>
                  <a:pt x="203" y="224"/>
                </a:lnTo>
                <a:lnTo>
                  <a:pt x="205" y="224"/>
                </a:lnTo>
                <a:lnTo>
                  <a:pt x="205" y="224"/>
                </a:lnTo>
                <a:lnTo>
                  <a:pt x="208" y="224"/>
                </a:lnTo>
                <a:lnTo>
                  <a:pt x="208" y="224"/>
                </a:lnTo>
                <a:lnTo>
                  <a:pt x="210" y="222"/>
                </a:lnTo>
                <a:lnTo>
                  <a:pt x="212" y="219"/>
                </a:lnTo>
                <a:lnTo>
                  <a:pt x="212" y="219"/>
                </a:lnTo>
                <a:lnTo>
                  <a:pt x="215" y="217"/>
                </a:lnTo>
                <a:lnTo>
                  <a:pt x="215" y="217"/>
                </a:lnTo>
                <a:lnTo>
                  <a:pt x="215" y="217"/>
                </a:lnTo>
                <a:lnTo>
                  <a:pt x="217" y="217"/>
                </a:lnTo>
                <a:lnTo>
                  <a:pt x="217" y="219"/>
                </a:lnTo>
                <a:lnTo>
                  <a:pt x="219" y="224"/>
                </a:lnTo>
                <a:lnTo>
                  <a:pt x="222" y="227"/>
                </a:lnTo>
                <a:lnTo>
                  <a:pt x="222" y="229"/>
                </a:lnTo>
                <a:lnTo>
                  <a:pt x="222" y="234"/>
                </a:lnTo>
                <a:lnTo>
                  <a:pt x="222" y="236"/>
                </a:lnTo>
                <a:lnTo>
                  <a:pt x="222" y="236"/>
                </a:lnTo>
                <a:lnTo>
                  <a:pt x="222" y="238"/>
                </a:lnTo>
                <a:lnTo>
                  <a:pt x="224" y="236"/>
                </a:lnTo>
                <a:lnTo>
                  <a:pt x="224" y="236"/>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189" name="Freeform 216"/>
          <p:cNvSpPr>
            <a:spLocks noEditPoints="1"/>
          </p:cNvSpPr>
          <p:nvPr/>
        </p:nvSpPr>
        <p:spPr bwMode="auto">
          <a:xfrm>
            <a:off x="2162405" y="3376529"/>
            <a:ext cx="133332" cy="172325"/>
          </a:xfrm>
          <a:custGeom>
            <a:avLst/>
            <a:gdLst/>
            <a:ahLst/>
            <a:cxnLst>
              <a:cxn ang="0">
                <a:pos x="19" y="90"/>
              </a:cxn>
              <a:cxn ang="0">
                <a:pos x="14" y="90"/>
              </a:cxn>
              <a:cxn ang="0">
                <a:pos x="16" y="95"/>
              </a:cxn>
              <a:cxn ang="0">
                <a:pos x="38" y="5"/>
              </a:cxn>
              <a:cxn ang="0">
                <a:pos x="106" y="43"/>
              </a:cxn>
              <a:cxn ang="0">
                <a:pos x="101" y="36"/>
              </a:cxn>
              <a:cxn ang="0">
                <a:pos x="104" y="33"/>
              </a:cxn>
              <a:cxn ang="0">
                <a:pos x="97" y="29"/>
              </a:cxn>
              <a:cxn ang="0">
                <a:pos x="87" y="21"/>
              </a:cxn>
              <a:cxn ang="0">
                <a:pos x="85" y="26"/>
              </a:cxn>
              <a:cxn ang="0">
                <a:pos x="80" y="26"/>
              </a:cxn>
              <a:cxn ang="0">
                <a:pos x="73" y="24"/>
              </a:cxn>
              <a:cxn ang="0">
                <a:pos x="66" y="17"/>
              </a:cxn>
              <a:cxn ang="0">
                <a:pos x="61" y="14"/>
              </a:cxn>
              <a:cxn ang="0">
                <a:pos x="49" y="10"/>
              </a:cxn>
              <a:cxn ang="0">
                <a:pos x="40" y="0"/>
              </a:cxn>
              <a:cxn ang="0">
                <a:pos x="28" y="10"/>
              </a:cxn>
              <a:cxn ang="0">
                <a:pos x="19" y="14"/>
              </a:cxn>
              <a:cxn ang="0">
                <a:pos x="16" y="31"/>
              </a:cxn>
              <a:cxn ang="0">
                <a:pos x="12" y="43"/>
              </a:cxn>
              <a:cxn ang="0">
                <a:pos x="7" y="50"/>
              </a:cxn>
              <a:cxn ang="0">
                <a:pos x="5" y="59"/>
              </a:cxn>
              <a:cxn ang="0">
                <a:pos x="2" y="76"/>
              </a:cxn>
              <a:cxn ang="0">
                <a:pos x="7" y="81"/>
              </a:cxn>
              <a:cxn ang="0">
                <a:pos x="14" y="88"/>
              </a:cxn>
              <a:cxn ang="0">
                <a:pos x="19" y="85"/>
              </a:cxn>
              <a:cxn ang="0">
                <a:pos x="21" y="76"/>
              </a:cxn>
              <a:cxn ang="0">
                <a:pos x="23" y="90"/>
              </a:cxn>
              <a:cxn ang="0">
                <a:pos x="16" y="102"/>
              </a:cxn>
              <a:cxn ang="0">
                <a:pos x="14" y="104"/>
              </a:cxn>
              <a:cxn ang="0">
                <a:pos x="16" y="109"/>
              </a:cxn>
              <a:cxn ang="0">
                <a:pos x="16" y="114"/>
              </a:cxn>
              <a:cxn ang="0">
                <a:pos x="12" y="116"/>
              </a:cxn>
              <a:cxn ang="0">
                <a:pos x="12" y="121"/>
              </a:cxn>
              <a:cxn ang="0">
                <a:pos x="12" y="125"/>
              </a:cxn>
              <a:cxn ang="0">
                <a:pos x="16" y="121"/>
              </a:cxn>
              <a:cxn ang="0">
                <a:pos x="26" y="125"/>
              </a:cxn>
              <a:cxn ang="0">
                <a:pos x="31" y="132"/>
              </a:cxn>
              <a:cxn ang="0">
                <a:pos x="38" y="137"/>
              </a:cxn>
              <a:cxn ang="0">
                <a:pos x="40" y="132"/>
              </a:cxn>
              <a:cxn ang="0">
                <a:pos x="45" y="128"/>
              </a:cxn>
              <a:cxn ang="0">
                <a:pos x="45" y="123"/>
              </a:cxn>
              <a:cxn ang="0">
                <a:pos x="47" y="114"/>
              </a:cxn>
              <a:cxn ang="0">
                <a:pos x="49" y="109"/>
              </a:cxn>
              <a:cxn ang="0">
                <a:pos x="52" y="102"/>
              </a:cxn>
              <a:cxn ang="0">
                <a:pos x="54" y="104"/>
              </a:cxn>
              <a:cxn ang="0">
                <a:pos x="54" y="99"/>
              </a:cxn>
              <a:cxn ang="0">
                <a:pos x="66" y="92"/>
              </a:cxn>
              <a:cxn ang="0">
                <a:pos x="85" y="83"/>
              </a:cxn>
              <a:cxn ang="0">
                <a:pos x="99" y="66"/>
              </a:cxn>
              <a:cxn ang="0">
                <a:pos x="104" y="52"/>
              </a:cxn>
              <a:cxn ang="0">
                <a:pos x="106" y="52"/>
              </a:cxn>
            </a:cxnLst>
            <a:rect l="0" t="0" r="r" b="b"/>
            <a:pathLst>
              <a:path w="106" h="137">
                <a:moveTo>
                  <a:pt x="16" y="95"/>
                </a:moveTo>
                <a:lnTo>
                  <a:pt x="16" y="95"/>
                </a:lnTo>
                <a:lnTo>
                  <a:pt x="16" y="90"/>
                </a:lnTo>
                <a:lnTo>
                  <a:pt x="19" y="90"/>
                </a:lnTo>
                <a:lnTo>
                  <a:pt x="19" y="90"/>
                </a:lnTo>
                <a:lnTo>
                  <a:pt x="21" y="88"/>
                </a:lnTo>
                <a:lnTo>
                  <a:pt x="19" y="88"/>
                </a:lnTo>
                <a:lnTo>
                  <a:pt x="19" y="88"/>
                </a:lnTo>
                <a:lnTo>
                  <a:pt x="16" y="88"/>
                </a:lnTo>
                <a:lnTo>
                  <a:pt x="14" y="90"/>
                </a:lnTo>
                <a:lnTo>
                  <a:pt x="14" y="90"/>
                </a:lnTo>
                <a:lnTo>
                  <a:pt x="14" y="92"/>
                </a:lnTo>
                <a:lnTo>
                  <a:pt x="14" y="95"/>
                </a:lnTo>
                <a:lnTo>
                  <a:pt x="14" y="95"/>
                </a:lnTo>
                <a:lnTo>
                  <a:pt x="16" y="95"/>
                </a:lnTo>
                <a:close/>
                <a:moveTo>
                  <a:pt x="40" y="5"/>
                </a:moveTo>
                <a:lnTo>
                  <a:pt x="40" y="3"/>
                </a:lnTo>
                <a:lnTo>
                  <a:pt x="38" y="3"/>
                </a:lnTo>
                <a:lnTo>
                  <a:pt x="38" y="3"/>
                </a:lnTo>
                <a:lnTo>
                  <a:pt x="38" y="5"/>
                </a:lnTo>
                <a:lnTo>
                  <a:pt x="40" y="5"/>
                </a:lnTo>
                <a:close/>
                <a:moveTo>
                  <a:pt x="106" y="45"/>
                </a:moveTo>
                <a:lnTo>
                  <a:pt x="106" y="45"/>
                </a:lnTo>
                <a:lnTo>
                  <a:pt x="106" y="43"/>
                </a:lnTo>
                <a:lnTo>
                  <a:pt x="106" y="43"/>
                </a:lnTo>
                <a:lnTo>
                  <a:pt x="106" y="43"/>
                </a:lnTo>
                <a:lnTo>
                  <a:pt x="104" y="40"/>
                </a:lnTo>
                <a:lnTo>
                  <a:pt x="104" y="38"/>
                </a:lnTo>
                <a:lnTo>
                  <a:pt x="101" y="36"/>
                </a:lnTo>
                <a:lnTo>
                  <a:pt x="101" y="36"/>
                </a:lnTo>
                <a:lnTo>
                  <a:pt x="99" y="33"/>
                </a:lnTo>
                <a:lnTo>
                  <a:pt x="99" y="33"/>
                </a:lnTo>
                <a:lnTo>
                  <a:pt x="101" y="33"/>
                </a:lnTo>
                <a:lnTo>
                  <a:pt x="104" y="33"/>
                </a:lnTo>
                <a:lnTo>
                  <a:pt x="104" y="33"/>
                </a:lnTo>
                <a:lnTo>
                  <a:pt x="106" y="33"/>
                </a:lnTo>
                <a:lnTo>
                  <a:pt x="106" y="33"/>
                </a:lnTo>
                <a:lnTo>
                  <a:pt x="104" y="31"/>
                </a:lnTo>
                <a:lnTo>
                  <a:pt x="99" y="29"/>
                </a:lnTo>
                <a:lnTo>
                  <a:pt x="97" y="29"/>
                </a:lnTo>
                <a:lnTo>
                  <a:pt x="94" y="29"/>
                </a:lnTo>
                <a:lnTo>
                  <a:pt x="94" y="26"/>
                </a:lnTo>
                <a:lnTo>
                  <a:pt x="92" y="24"/>
                </a:lnTo>
                <a:lnTo>
                  <a:pt x="92" y="24"/>
                </a:lnTo>
                <a:lnTo>
                  <a:pt x="87" y="21"/>
                </a:lnTo>
                <a:lnTo>
                  <a:pt x="87" y="21"/>
                </a:lnTo>
                <a:lnTo>
                  <a:pt x="85" y="21"/>
                </a:lnTo>
                <a:lnTo>
                  <a:pt x="85" y="24"/>
                </a:lnTo>
                <a:lnTo>
                  <a:pt x="85" y="24"/>
                </a:lnTo>
                <a:lnTo>
                  <a:pt x="85" y="26"/>
                </a:lnTo>
                <a:lnTo>
                  <a:pt x="83" y="26"/>
                </a:lnTo>
                <a:lnTo>
                  <a:pt x="83" y="26"/>
                </a:lnTo>
                <a:lnTo>
                  <a:pt x="80" y="26"/>
                </a:lnTo>
                <a:lnTo>
                  <a:pt x="80" y="26"/>
                </a:lnTo>
                <a:lnTo>
                  <a:pt x="80" y="26"/>
                </a:lnTo>
                <a:lnTo>
                  <a:pt x="78" y="26"/>
                </a:lnTo>
                <a:lnTo>
                  <a:pt x="78" y="26"/>
                </a:lnTo>
                <a:lnTo>
                  <a:pt x="75" y="26"/>
                </a:lnTo>
                <a:lnTo>
                  <a:pt x="73" y="24"/>
                </a:lnTo>
                <a:lnTo>
                  <a:pt x="73" y="24"/>
                </a:lnTo>
                <a:lnTo>
                  <a:pt x="71" y="24"/>
                </a:lnTo>
                <a:lnTo>
                  <a:pt x="68" y="24"/>
                </a:lnTo>
                <a:lnTo>
                  <a:pt x="66" y="24"/>
                </a:lnTo>
                <a:lnTo>
                  <a:pt x="66" y="21"/>
                </a:lnTo>
                <a:lnTo>
                  <a:pt x="66" y="17"/>
                </a:lnTo>
                <a:lnTo>
                  <a:pt x="66" y="17"/>
                </a:lnTo>
                <a:lnTo>
                  <a:pt x="64" y="17"/>
                </a:lnTo>
                <a:lnTo>
                  <a:pt x="64" y="17"/>
                </a:lnTo>
                <a:lnTo>
                  <a:pt x="61" y="17"/>
                </a:lnTo>
                <a:lnTo>
                  <a:pt x="61" y="14"/>
                </a:lnTo>
                <a:lnTo>
                  <a:pt x="61" y="14"/>
                </a:lnTo>
                <a:lnTo>
                  <a:pt x="59" y="14"/>
                </a:lnTo>
                <a:lnTo>
                  <a:pt x="54" y="12"/>
                </a:lnTo>
                <a:lnTo>
                  <a:pt x="52" y="10"/>
                </a:lnTo>
                <a:lnTo>
                  <a:pt x="49" y="10"/>
                </a:lnTo>
                <a:lnTo>
                  <a:pt x="47" y="5"/>
                </a:lnTo>
                <a:lnTo>
                  <a:pt x="45" y="5"/>
                </a:lnTo>
                <a:lnTo>
                  <a:pt x="42" y="5"/>
                </a:lnTo>
                <a:lnTo>
                  <a:pt x="42" y="3"/>
                </a:lnTo>
                <a:lnTo>
                  <a:pt x="40" y="0"/>
                </a:lnTo>
                <a:lnTo>
                  <a:pt x="40" y="0"/>
                </a:lnTo>
                <a:lnTo>
                  <a:pt x="40" y="3"/>
                </a:lnTo>
                <a:lnTo>
                  <a:pt x="40" y="5"/>
                </a:lnTo>
                <a:lnTo>
                  <a:pt x="33" y="7"/>
                </a:lnTo>
                <a:lnTo>
                  <a:pt x="28" y="10"/>
                </a:lnTo>
                <a:lnTo>
                  <a:pt x="26" y="10"/>
                </a:lnTo>
                <a:lnTo>
                  <a:pt x="23" y="10"/>
                </a:lnTo>
                <a:lnTo>
                  <a:pt x="21" y="12"/>
                </a:lnTo>
                <a:lnTo>
                  <a:pt x="21" y="12"/>
                </a:lnTo>
                <a:lnTo>
                  <a:pt x="19" y="14"/>
                </a:lnTo>
                <a:lnTo>
                  <a:pt x="16" y="14"/>
                </a:lnTo>
                <a:lnTo>
                  <a:pt x="16" y="19"/>
                </a:lnTo>
                <a:lnTo>
                  <a:pt x="19" y="21"/>
                </a:lnTo>
                <a:lnTo>
                  <a:pt x="16" y="29"/>
                </a:lnTo>
                <a:lnTo>
                  <a:pt x="16" y="31"/>
                </a:lnTo>
                <a:lnTo>
                  <a:pt x="14" y="33"/>
                </a:lnTo>
                <a:lnTo>
                  <a:pt x="12" y="36"/>
                </a:lnTo>
                <a:lnTo>
                  <a:pt x="9" y="38"/>
                </a:lnTo>
                <a:lnTo>
                  <a:pt x="9" y="40"/>
                </a:lnTo>
                <a:lnTo>
                  <a:pt x="12" y="43"/>
                </a:lnTo>
                <a:lnTo>
                  <a:pt x="14" y="45"/>
                </a:lnTo>
                <a:lnTo>
                  <a:pt x="12" y="45"/>
                </a:lnTo>
                <a:lnTo>
                  <a:pt x="9" y="43"/>
                </a:lnTo>
                <a:lnTo>
                  <a:pt x="9" y="45"/>
                </a:lnTo>
                <a:lnTo>
                  <a:pt x="7" y="50"/>
                </a:lnTo>
                <a:lnTo>
                  <a:pt x="7" y="50"/>
                </a:lnTo>
                <a:lnTo>
                  <a:pt x="2" y="52"/>
                </a:lnTo>
                <a:lnTo>
                  <a:pt x="2" y="55"/>
                </a:lnTo>
                <a:lnTo>
                  <a:pt x="2" y="59"/>
                </a:lnTo>
                <a:lnTo>
                  <a:pt x="5" y="59"/>
                </a:lnTo>
                <a:lnTo>
                  <a:pt x="2" y="66"/>
                </a:lnTo>
                <a:lnTo>
                  <a:pt x="5" y="69"/>
                </a:lnTo>
                <a:lnTo>
                  <a:pt x="5" y="71"/>
                </a:lnTo>
                <a:lnTo>
                  <a:pt x="5" y="76"/>
                </a:lnTo>
                <a:lnTo>
                  <a:pt x="2" y="76"/>
                </a:lnTo>
                <a:lnTo>
                  <a:pt x="0" y="78"/>
                </a:lnTo>
                <a:lnTo>
                  <a:pt x="2" y="78"/>
                </a:lnTo>
                <a:lnTo>
                  <a:pt x="2" y="78"/>
                </a:lnTo>
                <a:lnTo>
                  <a:pt x="2" y="81"/>
                </a:lnTo>
                <a:lnTo>
                  <a:pt x="7" y="81"/>
                </a:lnTo>
                <a:lnTo>
                  <a:pt x="12" y="85"/>
                </a:lnTo>
                <a:lnTo>
                  <a:pt x="12" y="88"/>
                </a:lnTo>
                <a:lnTo>
                  <a:pt x="14" y="88"/>
                </a:lnTo>
                <a:lnTo>
                  <a:pt x="14" y="88"/>
                </a:lnTo>
                <a:lnTo>
                  <a:pt x="14" y="88"/>
                </a:lnTo>
                <a:lnTo>
                  <a:pt x="16" y="85"/>
                </a:lnTo>
                <a:lnTo>
                  <a:pt x="19" y="81"/>
                </a:lnTo>
                <a:lnTo>
                  <a:pt x="19" y="81"/>
                </a:lnTo>
                <a:lnTo>
                  <a:pt x="19" y="85"/>
                </a:lnTo>
                <a:lnTo>
                  <a:pt x="19" y="85"/>
                </a:lnTo>
                <a:lnTo>
                  <a:pt x="21" y="85"/>
                </a:lnTo>
                <a:lnTo>
                  <a:pt x="21" y="83"/>
                </a:lnTo>
                <a:lnTo>
                  <a:pt x="21" y="76"/>
                </a:lnTo>
                <a:lnTo>
                  <a:pt x="21" y="73"/>
                </a:lnTo>
                <a:lnTo>
                  <a:pt x="21" y="76"/>
                </a:lnTo>
                <a:lnTo>
                  <a:pt x="21" y="76"/>
                </a:lnTo>
                <a:lnTo>
                  <a:pt x="21" y="81"/>
                </a:lnTo>
                <a:lnTo>
                  <a:pt x="23" y="83"/>
                </a:lnTo>
                <a:lnTo>
                  <a:pt x="23" y="85"/>
                </a:lnTo>
                <a:lnTo>
                  <a:pt x="23" y="90"/>
                </a:lnTo>
                <a:lnTo>
                  <a:pt x="21" y="97"/>
                </a:lnTo>
                <a:lnTo>
                  <a:pt x="21" y="97"/>
                </a:lnTo>
                <a:lnTo>
                  <a:pt x="19" y="99"/>
                </a:lnTo>
                <a:lnTo>
                  <a:pt x="19" y="99"/>
                </a:lnTo>
                <a:lnTo>
                  <a:pt x="16" y="102"/>
                </a:lnTo>
                <a:lnTo>
                  <a:pt x="14" y="102"/>
                </a:lnTo>
                <a:lnTo>
                  <a:pt x="14" y="102"/>
                </a:lnTo>
                <a:lnTo>
                  <a:pt x="14" y="102"/>
                </a:lnTo>
                <a:lnTo>
                  <a:pt x="14" y="104"/>
                </a:lnTo>
                <a:lnTo>
                  <a:pt x="14" y="104"/>
                </a:lnTo>
                <a:lnTo>
                  <a:pt x="14" y="104"/>
                </a:lnTo>
                <a:lnTo>
                  <a:pt x="14" y="104"/>
                </a:lnTo>
                <a:lnTo>
                  <a:pt x="14" y="107"/>
                </a:lnTo>
                <a:lnTo>
                  <a:pt x="16" y="107"/>
                </a:lnTo>
                <a:lnTo>
                  <a:pt x="16" y="109"/>
                </a:lnTo>
                <a:lnTo>
                  <a:pt x="16" y="109"/>
                </a:lnTo>
                <a:lnTo>
                  <a:pt x="16" y="109"/>
                </a:lnTo>
                <a:lnTo>
                  <a:pt x="16" y="111"/>
                </a:lnTo>
                <a:lnTo>
                  <a:pt x="16" y="114"/>
                </a:lnTo>
                <a:lnTo>
                  <a:pt x="16" y="114"/>
                </a:lnTo>
                <a:lnTo>
                  <a:pt x="16" y="114"/>
                </a:lnTo>
                <a:lnTo>
                  <a:pt x="14" y="114"/>
                </a:lnTo>
                <a:lnTo>
                  <a:pt x="14" y="116"/>
                </a:lnTo>
                <a:lnTo>
                  <a:pt x="14" y="116"/>
                </a:lnTo>
                <a:lnTo>
                  <a:pt x="12" y="116"/>
                </a:lnTo>
                <a:lnTo>
                  <a:pt x="12" y="116"/>
                </a:lnTo>
                <a:lnTo>
                  <a:pt x="12" y="116"/>
                </a:lnTo>
                <a:lnTo>
                  <a:pt x="12" y="118"/>
                </a:lnTo>
                <a:lnTo>
                  <a:pt x="12" y="118"/>
                </a:lnTo>
                <a:lnTo>
                  <a:pt x="12" y="121"/>
                </a:lnTo>
                <a:lnTo>
                  <a:pt x="14" y="121"/>
                </a:lnTo>
                <a:lnTo>
                  <a:pt x="12" y="123"/>
                </a:lnTo>
                <a:lnTo>
                  <a:pt x="12" y="123"/>
                </a:lnTo>
                <a:lnTo>
                  <a:pt x="12" y="125"/>
                </a:lnTo>
                <a:lnTo>
                  <a:pt x="12" y="125"/>
                </a:lnTo>
                <a:lnTo>
                  <a:pt x="14" y="125"/>
                </a:lnTo>
                <a:lnTo>
                  <a:pt x="14" y="123"/>
                </a:lnTo>
                <a:lnTo>
                  <a:pt x="16" y="123"/>
                </a:lnTo>
                <a:lnTo>
                  <a:pt x="16" y="123"/>
                </a:lnTo>
                <a:lnTo>
                  <a:pt x="16" y="121"/>
                </a:lnTo>
                <a:lnTo>
                  <a:pt x="19" y="123"/>
                </a:lnTo>
                <a:lnTo>
                  <a:pt x="21" y="123"/>
                </a:lnTo>
                <a:lnTo>
                  <a:pt x="23" y="125"/>
                </a:lnTo>
                <a:lnTo>
                  <a:pt x="23" y="125"/>
                </a:lnTo>
                <a:lnTo>
                  <a:pt x="26" y="125"/>
                </a:lnTo>
                <a:lnTo>
                  <a:pt x="26" y="125"/>
                </a:lnTo>
                <a:lnTo>
                  <a:pt x="28" y="125"/>
                </a:lnTo>
                <a:lnTo>
                  <a:pt x="28" y="128"/>
                </a:lnTo>
                <a:lnTo>
                  <a:pt x="31" y="130"/>
                </a:lnTo>
                <a:lnTo>
                  <a:pt x="31" y="132"/>
                </a:lnTo>
                <a:lnTo>
                  <a:pt x="33" y="132"/>
                </a:lnTo>
                <a:lnTo>
                  <a:pt x="33" y="135"/>
                </a:lnTo>
                <a:lnTo>
                  <a:pt x="35" y="135"/>
                </a:lnTo>
                <a:lnTo>
                  <a:pt x="35" y="135"/>
                </a:lnTo>
                <a:lnTo>
                  <a:pt x="38" y="137"/>
                </a:lnTo>
                <a:lnTo>
                  <a:pt x="38" y="135"/>
                </a:lnTo>
                <a:lnTo>
                  <a:pt x="40" y="135"/>
                </a:lnTo>
                <a:lnTo>
                  <a:pt x="40" y="135"/>
                </a:lnTo>
                <a:lnTo>
                  <a:pt x="40" y="132"/>
                </a:lnTo>
                <a:lnTo>
                  <a:pt x="40" y="132"/>
                </a:lnTo>
                <a:lnTo>
                  <a:pt x="40" y="132"/>
                </a:lnTo>
                <a:lnTo>
                  <a:pt x="40" y="130"/>
                </a:lnTo>
                <a:lnTo>
                  <a:pt x="42" y="130"/>
                </a:lnTo>
                <a:lnTo>
                  <a:pt x="45" y="128"/>
                </a:lnTo>
                <a:lnTo>
                  <a:pt x="45" y="128"/>
                </a:lnTo>
                <a:lnTo>
                  <a:pt x="45" y="125"/>
                </a:lnTo>
                <a:lnTo>
                  <a:pt x="45" y="125"/>
                </a:lnTo>
                <a:lnTo>
                  <a:pt x="45" y="125"/>
                </a:lnTo>
                <a:lnTo>
                  <a:pt x="45" y="123"/>
                </a:lnTo>
                <a:lnTo>
                  <a:pt x="45" y="123"/>
                </a:lnTo>
                <a:lnTo>
                  <a:pt x="45" y="121"/>
                </a:lnTo>
                <a:lnTo>
                  <a:pt x="47" y="118"/>
                </a:lnTo>
                <a:lnTo>
                  <a:pt x="47" y="116"/>
                </a:lnTo>
                <a:lnTo>
                  <a:pt x="47" y="116"/>
                </a:lnTo>
                <a:lnTo>
                  <a:pt x="47" y="114"/>
                </a:lnTo>
                <a:lnTo>
                  <a:pt x="47" y="114"/>
                </a:lnTo>
                <a:lnTo>
                  <a:pt x="49" y="111"/>
                </a:lnTo>
                <a:lnTo>
                  <a:pt x="49" y="111"/>
                </a:lnTo>
                <a:lnTo>
                  <a:pt x="49" y="109"/>
                </a:lnTo>
                <a:lnTo>
                  <a:pt x="49" y="109"/>
                </a:lnTo>
                <a:lnTo>
                  <a:pt x="49" y="107"/>
                </a:lnTo>
                <a:lnTo>
                  <a:pt x="49" y="104"/>
                </a:lnTo>
                <a:lnTo>
                  <a:pt x="49" y="102"/>
                </a:lnTo>
                <a:lnTo>
                  <a:pt x="52" y="102"/>
                </a:lnTo>
                <a:lnTo>
                  <a:pt x="52" y="102"/>
                </a:lnTo>
                <a:lnTo>
                  <a:pt x="52" y="104"/>
                </a:lnTo>
                <a:lnTo>
                  <a:pt x="52" y="104"/>
                </a:lnTo>
                <a:lnTo>
                  <a:pt x="52" y="104"/>
                </a:lnTo>
                <a:lnTo>
                  <a:pt x="54" y="104"/>
                </a:lnTo>
                <a:lnTo>
                  <a:pt x="54" y="104"/>
                </a:lnTo>
                <a:lnTo>
                  <a:pt x="54" y="104"/>
                </a:lnTo>
                <a:lnTo>
                  <a:pt x="54" y="102"/>
                </a:lnTo>
                <a:lnTo>
                  <a:pt x="54" y="102"/>
                </a:lnTo>
                <a:lnTo>
                  <a:pt x="54" y="102"/>
                </a:lnTo>
                <a:lnTo>
                  <a:pt x="54" y="99"/>
                </a:lnTo>
                <a:lnTo>
                  <a:pt x="57" y="99"/>
                </a:lnTo>
                <a:lnTo>
                  <a:pt x="57" y="95"/>
                </a:lnTo>
                <a:lnTo>
                  <a:pt x="59" y="95"/>
                </a:lnTo>
                <a:lnTo>
                  <a:pt x="64" y="92"/>
                </a:lnTo>
                <a:lnTo>
                  <a:pt x="66" y="92"/>
                </a:lnTo>
                <a:lnTo>
                  <a:pt x="68" y="90"/>
                </a:lnTo>
                <a:lnTo>
                  <a:pt x="73" y="88"/>
                </a:lnTo>
                <a:lnTo>
                  <a:pt x="78" y="88"/>
                </a:lnTo>
                <a:lnTo>
                  <a:pt x="80" y="85"/>
                </a:lnTo>
                <a:lnTo>
                  <a:pt x="85" y="83"/>
                </a:lnTo>
                <a:lnTo>
                  <a:pt x="87" y="81"/>
                </a:lnTo>
                <a:lnTo>
                  <a:pt x="90" y="78"/>
                </a:lnTo>
                <a:lnTo>
                  <a:pt x="92" y="76"/>
                </a:lnTo>
                <a:lnTo>
                  <a:pt x="94" y="71"/>
                </a:lnTo>
                <a:lnTo>
                  <a:pt x="99" y="66"/>
                </a:lnTo>
                <a:lnTo>
                  <a:pt x="99" y="64"/>
                </a:lnTo>
                <a:lnTo>
                  <a:pt x="101" y="64"/>
                </a:lnTo>
                <a:lnTo>
                  <a:pt x="101" y="59"/>
                </a:lnTo>
                <a:lnTo>
                  <a:pt x="104" y="55"/>
                </a:lnTo>
                <a:lnTo>
                  <a:pt x="104" y="52"/>
                </a:lnTo>
                <a:lnTo>
                  <a:pt x="104" y="50"/>
                </a:lnTo>
                <a:lnTo>
                  <a:pt x="104" y="50"/>
                </a:lnTo>
                <a:lnTo>
                  <a:pt x="106" y="52"/>
                </a:lnTo>
                <a:lnTo>
                  <a:pt x="106" y="52"/>
                </a:lnTo>
                <a:lnTo>
                  <a:pt x="106" y="52"/>
                </a:lnTo>
                <a:lnTo>
                  <a:pt x="106" y="52"/>
                </a:lnTo>
                <a:lnTo>
                  <a:pt x="106" y="45"/>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190" name="Freeform 89"/>
          <p:cNvSpPr>
            <a:spLocks/>
          </p:cNvSpPr>
          <p:nvPr/>
        </p:nvSpPr>
        <p:spPr bwMode="auto">
          <a:xfrm>
            <a:off x="2156117" y="3415523"/>
            <a:ext cx="311947" cy="486789"/>
          </a:xfrm>
          <a:custGeom>
            <a:avLst/>
            <a:gdLst/>
            <a:ahLst/>
            <a:cxnLst>
              <a:cxn ang="0">
                <a:pos x="239" y="326"/>
              </a:cxn>
              <a:cxn ang="0">
                <a:pos x="239" y="307"/>
              </a:cxn>
              <a:cxn ang="0">
                <a:pos x="243" y="298"/>
              </a:cxn>
              <a:cxn ang="0">
                <a:pos x="239" y="272"/>
              </a:cxn>
              <a:cxn ang="0">
                <a:pos x="236" y="250"/>
              </a:cxn>
              <a:cxn ang="0">
                <a:pos x="215" y="234"/>
              </a:cxn>
              <a:cxn ang="0">
                <a:pos x="206" y="220"/>
              </a:cxn>
              <a:cxn ang="0">
                <a:pos x="206" y="201"/>
              </a:cxn>
              <a:cxn ang="0">
                <a:pos x="191" y="210"/>
              </a:cxn>
              <a:cxn ang="0">
                <a:pos x="173" y="201"/>
              </a:cxn>
              <a:cxn ang="0">
                <a:pos x="158" y="187"/>
              </a:cxn>
              <a:cxn ang="0">
                <a:pos x="149" y="177"/>
              </a:cxn>
              <a:cxn ang="0">
                <a:pos x="144" y="165"/>
              </a:cxn>
              <a:cxn ang="0">
                <a:pos x="139" y="158"/>
              </a:cxn>
              <a:cxn ang="0">
                <a:pos x="144" y="153"/>
              </a:cxn>
              <a:cxn ang="0">
                <a:pos x="154" y="137"/>
              </a:cxn>
              <a:cxn ang="0">
                <a:pos x="156" y="118"/>
              </a:cxn>
              <a:cxn ang="0">
                <a:pos x="165" y="104"/>
              </a:cxn>
              <a:cxn ang="0">
                <a:pos x="187" y="94"/>
              </a:cxn>
              <a:cxn ang="0">
                <a:pos x="203" y="87"/>
              </a:cxn>
              <a:cxn ang="0">
                <a:pos x="210" y="87"/>
              </a:cxn>
              <a:cxn ang="0">
                <a:pos x="201" y="83"/>
              </a:cxn>
              <a:cxn ang="0">
                <a:pos x="208" y="57"/>
              </a:cxn>
              <a:cxn ang="0">
                <a:pos x="194" y="47"/>
              </a:cxn>
              <a:cxn ang="0">
                <a:pos x="180" y="47"/>
              </a:cxn>
              <a:cxn ang="0">
                <a:pos x="165" y="52"/>
              </a:cxn>
              <a:cxn ang="0">
                <a:pos x="154" y="50"/>
              </a:cxn>
              <a:cxn ang="0">
                <a:pos x="147" y="38"/>
              </a:cxn>
              <a:cxn ang="0">
                <a:pos x="139" y="26"/>
              </a:cxn>
              <a:cxn ang="0">
                <a:pos x="128" y="16"/>
              </a:cxn>
              <a:cxn ang="0">
                <a:pos x="121" y="5"/>
              </a:cxn>
              <a:cxn ang="0">
                <a:pos x="111" y="2"/>
              </a:cxn>
              <a:cxn ang="0">
                <a:pos x="111" y="12"/>
              </a:cxn>
              <a:cxn ang="0">
                <a:pos x="109" y="19"/>
              </a:cxn>
              <a:cxn ang="0">
                <a:pos x="92" y="50"/>
              </a:cxn>
              <a:cxn ang="0">
                <a:pos x="62" y="68"/>
              </a:cxn>
              <a:cxn ang="0">
                <a:pos x="57" y="73"/>
              </a:cxn>
              <a:cxn ang="0">
                <a:pos x="52" y="83"/>
              </a:cxn>
              <a:cxn ang="0">
                <a:pos x="50" y="94"/>
              </a:cxn>
              <a:cxn ang="0">
                <a:pos x="43" y="104"/>
              </a:cxn>
              <a:cxn ang="0">
                <a:pos x="31" y="94"/>
              </a:cxn>
              <a:cxn ang="0">
                <a:pos x="19" y="94"/>
              </a:cxn>
              <a:cxn ang="0">
                <a:pos x="17" y="85"/>
              </a:cxn>
              <a:cxn ang="0">
                <a:pos x="21" y="78"/>
              </a:cxn>
              <a:cxn ang="0">
                <a:pos x="14" y="73"/>
              </a:cxn>
              <a:cxn ang="0">
                <a:pos x="5" y="109"/>
              </a:cxn>
              <a:cxn ang="0">
                <a:pos x="5" y="127"/>
              </a:cxn>
              <a:cxn ang="0">
                <a:pos x="40" y="168"/>
              </a:cxn>
              <a:cxn ang="0">
                <a:pos x="64" y="208"/>
              </a:cxn>
              <a:cxn ang="0">
                <a:pos x="88" y="255"/>
              </a:cxn>
              <a:cxn ang="0">
                <a:pos x="106" y="281"/>
              </a:cxn>
              <a:cxn ang="0">
                <a:pos x="114" y="309"/>
              </a:cxn>
              <a:cxn ang="0">
                <a:pos x="156" y="340"/>
              </a:cxn>
              <a:cxn ang="0">
                <a:pos x="194" y="359"/>
              </a:cxn>
              <a:cxn ang="0">
                <a:pos x="217" y="380"/>
              </a:cxn>
              <a:cxn ang="0">
                <a:pos x="234" y="378"/>
              </a:cxn>
              <a:cxn ang="0">
                <a:pos x="239" y="366"/>
              </a:cxn>
              <a:cxn ang="0">
                <a:pos x="243" y="352"/>
              </a:cxn>
            </a:cxnLst>
            <a:rect l="0" t="0" r="r" b="b"/>
            <a:pathLst>
              <a:path w="248" h="387">
                <a:moveTo>
                  <a:pt x="248" y="345"/>
                </a:moveTo>
                <a:lnTo>
                  <a:pt x="248" y="342"/>
                </a:lnTo>
                <a:lnTo>
                  <a:pt x="246" y="342"/>
                </a:lnTo>
                <a:lnTo>
                  <a:pt x="243" y="342"/>
                </a:lnTo>
                <a:lnTo>
                  <a:pt x="243" y="342"/>
                </a:lnTo>
                <a:lnTo>
                  <a:pt x="241" y="340"/>
                </a:lnTo>
                <a:lnTo>
                  <a:pt x="239" y="333"/>
                </a:lnTo>
                <a:lnTo>
                  <a:pt x="236" y="331"/>
                </a:lnTo>
                <a:lnTo>
                  <a:pt x="236" y="328"/>
                </a:lnTo>
                <a:lnTo>
                  <a:pt x="239" y="326"/>
                </a:lnTo>
                <a:lnTo>
                  <a:pt x="239" y="324"/>
                </a:lnTo>
                <a:lnTo>
                  <a:pt x="241" y="321"/>
                </a:lnTo>
                <a:lnTo>
                  <a:pt x="241" y="321"/>
                </a:lnTo>
                <a:lnTo>
                  <a:pt x="236" y="316"/>
                </a:lnTo>
                <a:lnTo>
                  <a:pt x="236" y="316"/>
                </a:lnTo>
                <a:lnTo>
                  <a:pt x="236" y="314"/>
                </a:lnTo>
                <a:lnTo>
                  <a:pt x="236" y="312"/>
                </a:lnTo>
                <a:lnTo>
                  <a:pt x="239" y="312"/>
                </a:lnTo>
                <a:lnTo>
                  <a:pt x="239" y="309"/>
                </a:lnTo>
                <a:lnTo>
                  <a:pt x="239" y="307"/>
                </a:lnTo>
                <a:lnTo>
                  <a:pt x="239" y="307"/>
                </a:lnTo>
                <a:lnTo>
                  <a:pt x="239" y="307"/>
                </a:lnTo>
                <a:lnTo>
                  <a:pt x="241" y="305"/>
                </a:lnTo>
                <a:lnTo>
                  <a:pt x="241" y="305"/>
                </a:lnTo>
                <a:lnTo>
                  <a:pt x="241" y="302"/>
                </a:lnTo>
                <a:lnTo>
                  <a:pt x="241" y="300"/>
                </a:lnTo>
                <a:lnTo>
                  <a:pt x="243" y="300"/>
                </a:lnTo>
                <a:lnTo>
                  <a:pt x="243" y="300"/>
                </a:lnTo>
                <a:lnTo>
                  <a:pt x="243" y="300"/>
                </a:lnTo>
                <a:lnTo>
                  <a:pt x="243" y="298"/>
                </a:lnTo>
                <a:lnTo>
                  <a:pt x="243" y="295"/>
                </a:lnTo>
                <a:lnTo>
                  <a:pt x="241" y="295"/>
                </a:lnTo>
                <a:lnTo>
                  <a:pt x="241" y="290"/>
                </a:lnTo>
                <a:lnTo>
                  <a:pt x="239" y="288"/>
                </a:lnTo>
                <a:lnTo>
                  <a:pt x="239" y="288"/>
                </a:lnTo>
                <a:lnTo>
                  <a:pt x="241" y="286"/>
                </a:lnTo>
                <a:lnTo>
                  <a:pt x="241" y="286"/>
                </a:lnTo>
                <a:lnTo>
                  <a:pt x="241" y="283"/>
                </a:lnTo>
                <a:lnTo>
                  <a:pt x="239" y="274"/>
                </a:lnTo>
                <a:lnTo>
                  <a:pt x="239" y="272"/>
                </a:lnTo>
                <a:lnTo>
                  <a:pt x="241" y="272"/>
                </a:lnTo>
                <a:lnTo>
                  <a:pt x="241" y="269"/>
                </a:lnTo>
                <a:lnTo>
                  <a:pt x="243" y="269"/>
                </a:lnTo>
                <a:lnTo>
                  <a:pt x="243" y="267"/>
                </a:lnTo>
                <a:lnTo>
                  <a:pt x="243" y="267"/>
                </a:lnTo>
                <a:lnTo>
                  <a:pt x="243" y="264"/>
                </a:lnTo>
                <a:lnTo>
                  <a:pt x="243" y="264"/>
                </a:lnTo>
                <a:lnTo>
                  <a:pt x="241" y="260"/>
                </a:lnTo>
                <a:lnTo>
                  <a:pt x="239" y="255"/>
                </a:lnTo>
                <a:lnTo>
                  <a:pt x="236" y="250"/>
                </a:lnTo>
                <a:lnTo>
                  <a:pt x="234" y="246"/>
                </a:lnTo>
                <a:lnTo>
                  <a:pt x="232" y="243"/>
                </a:lnTo>
                <a:lnTo>
                  <a:pt x="229" y="238"/>
                </a:lnTo>
                <a:lnTo>
                  <a:pt x="229" y="236"/>
                </a:lnTo>
                <a:lnTo>
                  <a:pt x="225" y="231"/>
                </a:lnTo>
                <a:lnTo>
                  <a:pt x="225" y="231"/>
                </a:lnTo>
                <a:lnTo>
                  <a:pt x="220" y="231"/>
                </a:lnTo>
                <a:lnTo>
                  <a:pt x="217" y="231"/>
                </a:lnTo>
                <a:lnTo>
                  <a:pt x="217" y="231"/>
                </a:lnTo>
                <a:lnTo>
                  <a:pt x="215" y="234"/>
                </a:lnTo>
                <a:lnTo>
                  <a:pt x="213" y="234"/>
                </a:lnTo>
                <a:lnTo>
                  <a:pt x="213" y="234"/>
                </a:lnTo>
                <a:lnTo>
                  <a:pt x="210" y="234"/>
                </a:lnTo>
                <a:lnTo>
                  <a:pt x="210" y="231"/>
                </a:lnTo>
                <a:lnTo>
                  <a:pt x="208" y="231"/>
                </a:lnTo>
                <a:lnTo>
                  <a:pt x="208" y="231"/>
                </a:lnTo>
                <a:lnTo>
                  <a:pt x="206" y="231"/>
                </a:lnTo>
                <a:lnTo>
                  <a:pt x="206" y="229"/>
                </a:lnTo>
                <a:lnTo>
                  <a:pt x="206" y="224"/>
                </a:lnTo>
                <a:lnTo>
                  <a:pt x="206" y="220"/>
                </a:lnTo>
                <a:lnTo>
                  <a:pt x="206" y="215"/>
                </a:lnTo>
                <a:lnTo>
                  <a:pt x="206" y="210"/>
                </a:lnTo>
                <a:lnTo>
                  <a:pt x="206" y="208"/>
                </a:lnTo>
                <a:lnTo>
                  <a:pt x="206" y="205"/>
                </a:lnTo>
                <a:lnTo>
                  <a:pt x="206" y="205"/>
                </a:lnTo>
                <a:lnTo>
                  <a:pt x="206" y="203"/>
                </a:lnTo>
                <a:lnTo>
                  <a:pt x="206" y="201"/>
                </a:lnTo>
                <a:lnTo>
                  <a:pt x="206" y="201"/>
                </a:lnTo>
                <a:lnTo>
                  <a:pt x="206" y="198"/>
                </a:lnTo>
                <a:lnTo>
                  <a:pt x="206" y="201"/>
                </a:lnTo>
                <a:lnTo>
                  <a:pt x="203" y="201"/>
                </a:lnTo>
                <a:lnTo>
                  <a:pt x="203" y="201"/>
                </a:lnTo>
                <a:lnTo>
                  <a:pt x="201" y="201"/>
                </a:lnTo>
                <a:lnTo>
                  <a:pt x="201" y="203"/>
                </a:lnTo>
                <a:lnTo>
                  <a:pt x="201" y="203"/>
                </a:lnTo>
                <a:lnTo>
                  <a:pt x="199" y="205"/>
                </a:lnTo>
                <a:lnTo>
                  <a:pt x="196" y="208"/>
                </a:lnTo>
                <a:lnTo>
                  <a:pt x="196" y="208"/>
                </a:lnTo>
                <a:lnTo>
                  <a:pt x="194" y="210"/>
                </a:lnTo>
                <a:lnTo>
                  <a:pt x="191" y="210"/>
                </a:lnTo>
                <a:lnTo>
                  <a:pt x="187" y="210"/>
                </a:lnTo>
                <a:lnTo>
                  <a:pt x="182" y="210"/>
                </a:lnTo>
                <a:lnTo>
                  <a:pt x="177" y="210"/>
                </a:lnTo>
                <a:lnTo>
                  <a:pt x="177" y="210"/>
                </a:lnTo>
                <a:lnTo>
                  <a:pt x="175" y="210"/>
                </a:lnTo>
                <a:lnTo>
                  <a:pt x="177" y="208"/>
                </a:lnTo>
                <a:lnTo>
                  <a:pt x="175" y="205"/>
                </a:lnTo>
                <a:lnTo>
                  <a:pt x="175" y="205"/>
                </a:lnTo>
                <a:lnTo>
                  <a:pt x="173" y="203"/>
                </a:lnTo>
                <a:lnTo>
                  <a:pt x="173" y="201"/>
                </a:lnTo>
                <a:lnTo>
                  <a:pt x="173" y="201"/>
                </a:lnTo>
                <a:lnTo>
                  <a:pt x="170" y="201"/>
                </a:lnTo>
                <a:lnTo>
                  <a:pt x="168" y="198"/>
                </a:lnTo>
                <a:lnTo>
                  <a:pt x="163" y="198"/>
                </a:lnTo>
                <a:lnTo>
                  <a:pt x="161" y="198"/>
                </a:lnTo>
                <a:lnTo>
                  <a:pt x="156" y="198"/>
                </a:lnTo>
                <a:lnTo>
                  <a:pt x="158" y="196"/>
                </a:lnTo>
                <a:lnTo>
                  <a:pt x="161" y="191"/>
                </a:lnTo>
                <a:lnTo>
                  <a:pt x="161" y="189"/>
                </a:lnTo>
                <a:lnTo>
                  <a:pt x="158" y="187"/>
                </a:lnTo>
                <a:lnTo>
                  <a:pt x="158" y="187"/>
                </a:lnTo>
                <a:lnTo>
                  <a:pt x="156" y="184"/>
                </a:lnTo>
                <a:lnTo>
                  <a:pt x="154" y="182"/>
                </a:lnTo>
                <a:lnTo>
                  <a:pt x="154" y="182"/>
                </a:lnTo>
                <a:lnTo>
                  <a:pt x="154" y="179"/>
                </a:lnTo>
                <a:lnTo>
                  <a:pt x="151" y="179"/>
                </a:lnTo>
                <a:lnTo>
                  <a:pt x="151" y="179"/>
                </a:lnTo>
                <a:lnTo>
                  <a:pt x="151" y="177"/>
                </a:lnTo>
                <a:lnTo>
                  <a:pt x="149" y="177"/>
                </a:lnTo>
                <a:lnTo>
                  <a:pt x="149" y="177"/>
                </a:lnTo>
                <a:lnTo>
                  <a:pt x="149" y="175"/>
                </a:lnTo>
                <a:lnTo>
                  <a:pt x="149" y="175"/>
                </a:lnTo>
                <a:lnTo>
                  <a:pt x="147" y="172"/>
                </a:lnTo>
                <a:lnTo>
                  <a:pt x="147" y="172"/>
                </a:lnTo>
                <a:lnTo>
                  <a:pt x="147" y="170"/>
                </a:lnTo>
                <a:lnTo>
                  <a:pt x="147" y="170"/>
                </a:lnTo>
                <a:lnTo>
                  <a:pt x="144" y="168"/>
                </a:lnTo>
                <a:lnTo>
                  <a:pt x="144" y="168"/>
                </a:lnTo>
                <a:lnTo>
                  <a:pt x="144" y="168"/>
                </a:lnTo>
                <a:lnTo>
                  <a:pt x="144" y="165"/>
                </a:lnTo>
                <a:lnTo>
                  <a:pt x="144" y="165"/>
                </a:lnTo>
                <a:lnTo>
                  <a:pt x="144" y="165"/>
                </a:lnTo>
                <a:lnTo>
                  <a:pt x="144" y="163"/>
                </a:lnTo>
                <a:lnTo>
                  <a:pt x="144" y="163"/>
                </a:lnTo>
                <a:lnTo>
                  <a:pt x="142" y="161"/>
                </a:lnTo>
                <a:lnTo>
                  <a:pt x="139" y="161"/>
                </a:lnTo>
                <a:lnTo>
                  <a:pt x="139" y="161"/>
                </a:lnTo>
                <a:lnTo>
                  <a:pt x="139" y="158"/>
                </a:lnTo>
                <a:lnTo>
                  <a:pt x="139" y="158"/>
                </a:lnTo>
                <a:lnTo>
                  <a:pt x="139" y="158"/>
                </a:lnTo>
                <a:lnTo>
                  <a:pt x="139" y="158"/>
                </a:lnTo>
                <a:lnTo>
                  <a:pt x="139" y="156"/>
                </a:lnTo>
                <a:lnTo>
                  <a:pt x="139" y="156"/>
                </a:lnTo>
                <a:lnTo>
                  <a:pt x="142" y="156"/>
                </a:lnTo>
                <a:lnTo>
                  <a:pt x="142" y="156"/>
                </a:lnTo>
                <a:lnTo>
                  <a:pt x="142" y="156"/>
                </a:lnTo>
                <a:lnTo>
                  <a:pt x="142" y="156"/>
                </a:lnTo>
                <a:lnTo>
                  <a:pt x="144" y="156"/>
                </a:lnTo>
                <a:lnTo>
                  <a:pt x="144" y="153"/>
                </a:lnTo>
                <a:lnTo>
                  <a:pt x="144" y="153"/>
                </a:lnTo>
                <a:lnTo>
                  <a:pt x="144" y="151"/>
                </a:lnTo>
                <a:lnTo>
                  <a:pt x="142" y="151"/>
                </a:lnTo>
                <a:lnTo>
                  <a:pt x="142" y="149"/>
                </a:lnTo>
                <a:lnTo>
                  <a:pt x="144" y="146"/>
                </a:lnTo>
                <a:lnTo>
                  <a:pt x="144" y="146"/>
                </a:lnTo>
                <a:lnTo>
                  <a:pt x="144" y="144"/>
                </a:lnTo>
                <a:lnTo>
                  <a:pt x="149" y="142"/>
                </a:lnTo>
                <a:lnTo>
                  <a:pt x="151" y="139"/>
                </a:lnTo>
                <a:lnTo>
                  <a:pt x="154" y="139"/>
                </a:lnTo>
                <a:lnTo>
                  <a:pt x="154" y="137"/>
                </a:lnTo>
                <a:lnTo>
                  <a:pt x="154" y="137"/>
                </a:lnTo>
                <a:lnTo>
                  <a:pt x="154" y="135"/>
                </a:lnTo>
                <a:lnTo>
                  <a:pt x="154" y="135"/>
                </a:lnTo>
                <a:lnTo>
                  <a:pt x="154" y="132"/>
                </a:lnTo>
                <a:lnTo>
                  <a:pt x="154" y="130"/>
                </a:lnTo>
                <a:lnTo>
                  <a:pt x="151" y="127"/>
                </a:lnTo>
                <a:lnTo>
                  <a:pt x="154" y="127"/>
                </a:lnTo>
                <a:lnTo>
                  <a:pt x="154" y="125"/>
                </a:lnTo>
                <a:lnTo>
                  <a:pt x="156" y="123"/>
                </a:lnTo>
                <a:lnTo>
                  <a:pt x="156" y="118"/>
                </a:lnTo>
                <a:lnTo>
                  <a:pt x="156" y="118"/>
                </a:lnTo>
                <a:lnTo>
                  <a:pt x="156" y="116"/>
                </a:lnTo>
                <a:lnTo>
                  <a:pt x="158" y="111"/>
                </a:lnTo>
                <a:lnTo>
                  <a:pt x="158" y="109"/>
                </a:lnTo>
                <a:lnTo>
                  <a:pt x="158" y="109"/>
                </a:lnTo>
                <a:lnTo>
                  <a:pt x="158" y="109"/>
                </a:lnTo>
                <a:lnTo>
                  <a:pt x="158" y="109"/>
                </a:lnTo>
                <a:lnTo>
                  <a:pt x="161" y="106"/>
                </a:lnTo>
                <a:lnTo>
                  <a:pt x="163" y="106"/>
                </a:lnTo>
                <a:lnTo>
                  <a:pt x="165" y="104"/>
                </a:lnTo>
                <a:lnTo>
                  <a:pt x="168" y="101"/>
                </a:lnTo>
                <a:lnTo>
                  <a:pt x="170" y="99"/>
                </a:lnTo>
                <a:lnTo>
                  <a:pt x="173" y="97"/>
                </a:lnTo>
                <a:lnTo>
                  <a:pt x="175" y="97"/>
                </a:lnTo>
                <a:lnTo>
                  <a:pt x="175" y="97"/>
                </a:lnTo>
                <a:lnTo>
                  <a:pt x="177" y="94"/>
                </a:lnTo>
                <a:lnTo>
                  <a:pt x="180" y="94"/>
                </a:lnTo>
                <a:lnTo>
                  <a:pt x="182" y="94"/>
                </a:lnTo>
                <a:lnTo>
                  <a:pt x="184" y="94"/>
                </a:lnTo>
                <a:lnTo>
                  <a:pt x="187" y="94"/>
                </a:lnTo>
                <a:lnTo>
                  <a:pt x="189" y="92"/>
                </a:lnTo>
                <a:lnTo>
                  <a:pt x="189" y="92"/>
                </a:lnTo>
                <a:lnTo>
                  <a:pt x="194" y="92"/>
                </a:lnTo>
                <a:lnTo>
                  <a:pt x="194" y="90"/>
                </a:lnTo>
                <a:lnTo>
                  <a:pt x="196" y="90"/>
                </a:lnTo>
                <a:lnTo>
                  <a:pt x="196" y="87"/>
                </a:lnTo>
                <a:lnTo>
                  <a:pt x="199" y="87"/>
                </a:lnTo>
                <a:lnTo>
                  <a:pt x="199" y="87"/>
                </a:lnTo>
                <a:lnTo>
                  <a:pt x="201" y="87"/>
                </a:lnTo>
                <a:lnTo>
                  <a:pt x="203" y="87"/>
                </a:lnTo>
                <a:lnTo>
                  <a:pt x="206" y="87"/>
                </a:lnTo>
                <a:lnTo>
                  <a:pt x="206" y="90"/>
                </a:lnTo>
                <a:lnTo>
                  <a:pt x="208" y="90"/>
                </a:lnTo>
                <a:lnTo>
                  <a:pt x="208" y="90"/>
                </a:lnTo>
                <a:lnTo>
                  <a:pt x="208" y="90"/>
                </a:lnTo>
                <a:lnTo>
                  <a:pt x="210" y="92"/>
                </a:lnTo>
                <a:lnTo>
                  <a:pt x="210" y="92"/>
                </a:lnTo>
                <a:lnTo>
                  <a:pt x="213" y="90"/>
                </a:lnTo>
                <a:lnTo>
                  <a:pt x="213" y="90"/>
                </a:lnTo>
                <a:lnTo>
                  <a:pt x="210" y="87"/>
                </a:lnTo>
                <a:lnTo>
                  <a:pt x="210" y="87"/>
                </a:lnTo>
                <a:lnTo>
                  <a:pt x="208" y="85"/>
                </a:lnTo>
                <a:lnTo>
                  <a:pt x="208" y="85"/>
                </a:lnTo>
                <a:lnTo>
                  <a:pt x="206" y="83"/>
                </a:lnTo>
                <a:lnTo>
                  <a:pt x="206" y="80"/>
                </a:lnTo>
                <a:lnTo>
                  <a:pt x="206" y="80"/>
                </a:lnTo>
                <a:lnTo>
                  <a:pt x="203" y="80"/>
                </a:lnTo>
                <a:lnTo>
                  <a:pt x="203" y="80"/>
                </a:lnTo>
                <a:lnTo>
                  <a:pt x="201" y="83"/>
                </a:lnTo>
                <a:lnTo>
                  <a:pt x="201" y="83"/>
                </a:lnTo>
                <a:lnTo>
                  <a:pt x="199" y="80"/>
                </a:lnTo>
                <a:lnTo>
                  <a:pt x="196" y="80"/>
                </a:lnTo>
                <a:lnTo>
                  <a:pt x="199" y="76"/>
                </a:lnTo>
                <a:lnTo>
                  <a:pt x="203" y="68"/>
                </a:lnTo>
                <a:lnTo>
                  <a:pt x="206" y="66"/>
                </a:lnTo>
                <a:lnTo>
                  <a:pt x="208" y="61"/>
                </a:lnTo>
                <a:lnTo>
                  <a:pt x="208" y="59"/>
                </a:lnTo>
                <a:lnTo>
                  <a:pt x="210" y="57"/>
                </a:lnTo>
                <a:lnTo>
                  <a:pt x="208" y="57"/>
                </a:lnTo>
                <a:lnTo>
                  <a:pt x="208" y="57"/>
                </a:lnTo>
                <a:lnTo>
                  <a:pt x="208" y="57"/>
                </a:lnTo>
                <a:lnTo>
                  <a:pt x="206" y="54"/>
                </a:lnTo>
                <a:lnTo>
                  <a:pt x="206" y="54"/>
                </a:lnTo>
                <a:lnTo>
                  <a:pt x="203" y="54"/>
                </a:lnTo>
                <a:lnTo>
                  <a:pt x="203" y="52"/>
                </a:lnTo>
                <a:lnTo>
                  <a:pt x="201" y="52"/>
                </a:lnTo>
                <a:lnTo>
                  <a:pt x="199" y="52"/>
                </a:lnTo>
                <a:lnTo>
                  <a:pt x="199" y="52"/>
                </a:lnTo>
                <a:lnTo>
                  <a:pt x="196" y="50"/>
                </a:lnTo>
                <a:lnTo>
                  <a:pt x="194" y="47"/>
                </a:lnTo>
                <a:lnTo>
                  <a:pt x="191" y="47"/>
                </a:lnTo>
                <a:lnTo>
                  <a:pt x="191" y="47"/>
                </a:lnTo>
                <a:lnTo>
                  <a:pt x="189" y="47"/>
                </a:lnTo>
                <a:lnTo>
                  <a:pt x="187" y="50"/>
                </a:lnTo>
                <a:lnTo>
                  <a:pt x="187" y="50"/>
                </a:lnTo>
                <a:lnTo>
                  <a:pt x="184" y="50"/>
                </a:lnTo>
                <a:lnTo>
                  <a:pt x="184" y="50"/>
                </a:lnTo>
                <a:lnTo>
                  <a:pt x="182" y="47"/>
                </a:lnTo>
                <a:lnTo>
                  <a:pt x="182" y="47"/>
                </a:lnTo>
                <a:lnTo>
                  <a:pt x="180" y="47"/>
                </a:lnTo>
                <a:lnTo>
                  <a:pt x="177" y="45"/>
                </a:lnTo>
                <a:lnTo>
                  <a:pt x="177" y="45"/>
                </a:lnTo>
                <a:lnTo>
                  <a:pt x="175" y="47"/>
                </a:lnTo>
                <a:lnTo>
                  <a:pt x="175" y="47"/>
                </a:lnTo>
                <a:lnTo>
                  <a:pt x="173" y="50"/>
                </a:lnTo>
                <a:lnTo>
                  <a:pt x="173" y="50"/>
                </a:lnTo>
                <a:lnTo>
                  <a:pt x="170" y="50"/>
                </a:lnTo>
                <a:lnTo>
                  <a:pt x="168" y="50"/>
                </a:lnTo>
                <a:lnTo>
                  <a:pt x="168" y="52"/>
                </a:lnTo>
                <a:lnTo>
                  <a:pt x="165" y="52"/>
                </a:lnTo>
                <a:lnTo>
                  <a:pt x="163" y="50"/>
                </a:lnTo>
                <a:lnTo>
                  <a:pt x="163" y="50"/>
                </a:lnTo>
                <a:lnTo>
                  <a:pt x="161" y="50"/>
                </a:lnTo>
                <a:lnTo>
                  <a:pt x="161" y="50"/>
                </a:lnTo>
                <a:lnTo>
                  <a:pt x="161" y="50"/>
                </a:lnTo>
                <a:lnTo>
                  <a:pt x="158" y="52"/>
                </a:lnTo>
                <a:lnTo>
                  <a:pt x="156" y="52"/>
                </a:lnTo>
                <a:lnTo>
                  <a:pt x="156" y="50"/>
                </a:lnTo>
                <a:lnTo>
                  <a:pt x="154" y="50"/>
                </a:lnTo>
                <a:lnTo>
                  <a:pt x="154" y="50"/>
                </a:lnTo>
                <a:lnTo>
                  <a:pt x="151" y="47"/>
                </a:lnTo>
                <a:lnTo>
                  <a:pt x="151" y="47"/>
                </a:lnTo>
                <a:lnTo>
                  <a:pt x="151" y="45"/>
                </a:lnTo>
                <a:lnTo>
                  <a:pt x="151" y="45"/>
                </a:lnTo>
                <a:lnTo>
                  <a:pt x="151" y="42"/>
                </a:lnTo>
                <a:lnTo>
                  <a:pt x="151" y="40"/>
                </a:lnTo>
                <a:lnTo>
                  <a:pt x="151" y="38"/>
                </a:lnTo>
                <a:lnTo>
                  <a:pt x="149" y="38"/>
                </a:lnTo>
                <a:lnTo>
                  <a:pt x="149" y="38"/>
                </a:lnTo>
                <a:lnTo>
                  <a:pt x="147" y="38"/>
                </a:lnTo>
                <a:lnTo>
                  <a:pt x="147" y="38"/>
                </a:lnTo>
                <a:lnTo>
                  <a:pt x="144" y="35"/>
                </a:lnTo>
                <a:lnTo>
                  <a:pt x="144" y="35"/>
                </a:lnTo>
                <a:lnTo>
                  <a:pt x="144" y="33"/>
                </a:lnTo>
                <a:lnTo>
                  <a:pt x="144" y="31"/>
                </a:lnTo>
                <a:lnTo>
                  <a:pt x="144" y="31"/>
                </a:lnTo>
                <a:lnTo>
                  <a:pt x="142" y="28"/>
                </a:lnTo>
                <a:lnTo>
                  <a:pt x="142" y="26"/>
                </a:lnTo>
                <a:lnTo>
                  <a:pt x="139" y="26"/>
                </a:lnTo>
                <a:lnTo>
                  <a:pt x="139" y="26"/>
                </a:lnTo>
                <a:lnTo>
                  <a:pt x="137" y="26"/>
                </a:lnTo>
                <a:lnTo>
                  <a:pt x="137" y="24"/>
                </a:lnTo>
                <a:lnTo>
                  <a:pt x="135" y="24"/>
                </a:lnTo>
                <a:lnTo>
                  <a:pt x="135" y="21"/>
                </a:lnTo>
                <a:lnTo>
                  <a:pt x="132" y="21"/>
                </a:lnTo>
                <a:lnTo>
                  <a:pt x="130" y="21"/>
                </a:lnTo>
                <a:lnTo>
                  <a:pt x="130" y="19"/>
                </a:lnTo>
                <a:lnTo>
                  <a:pt x="130" y="19"/>
                </a:lnTo>
                <a:lnTo>
                  <a:pt x="130" y="16"/>
                </a:lnTo>
                <a:lnTo>
                  <a:pt x="128" y="16"/>
                </a:lnTo>
                <a:lnTo>
                  <a:pt x="128" y="14"/>
                </a:lnTo>
                <a:lnTo>
                  <a:pt x="128" y="12"/>
                </a:lnTo>
                <a:lnTo>
                  <a:pt x="128" y="12"/>
                </a:lnTo>
                <a:lnTo>
                  <a:pt x="125" y="9"/>
                </a:lnTo>
                <a:lnTo>
                  <a:pt x="125" y="9"/>
                </a:lnTo>
                <a:lnTo>
                  <a:pt x="123" y="7"/>
                </a:lnTo>
                <a:lnTo>
                  <a:pt x="123" y="7"/>
                </a:lnTo>
                <a:lnTo>
                  <a:pt x="121" y="7"/>
                </a:lnTo>
                <a:lnTo>
                  <a:pt x="121" y="5"/>
                </a:lnTo>
                <a:lnTo>
                  <a:pt x="121" y="5"/>
                </a:lnTo>
                <a:lnTo>
                  <a:pt x="121" y="5"/>
                </a:lnTo>
                <a:lnTo>
                  <a:pt x="118" y="5"/>
                </a:lnTo>
                <a:lnTo>
                  <a:pt x="118" y="5"/>
                </a:lnTo>
                <a:lnTo>
                  <a:pt x="116" y="2"/>
                </a:lnTo>
                <a:lnTo>
                  <a:pt x="116" y="2"/>
                </a:lnTo>
                <a:lnTo>
                  <a:pt x="114" y="0"/>
                </a:lnTo>
                <a:lnTo>
                  <a:pt x="114" y="0"/>
                </a:lnTo>
                <a:lnTo>
                  <a:pt x="111" y="0"/>
                </a:lnTo>
                <a:lnTo>
                  <a:pt x="111" y="2"/>
                </a:lnTo>
                <a:lnTo>
                  <a:pt x="111" y="2"/>
                </a:lnTo>
                <a:lnTo>
                  <a:pt x="109" y="2"/>
                </a:lnTo>
                <a:lnTo>
                  <a:pt x="109" y="2"/>
                </a:lnTo>
                <a:lnTo>
                  <a:pt x="106" y="2"/>
                </a:lnTo>
                <a:lnTo>
                  <a:pt x="104" y="2"/>
                </a:lnTo>
                <a:lnTo>
                  <a:pt x="104" y="2"/>
                </a:lnTo>
                <a:lnTo>
                  <a:pt x="106" y="5"/>
                </a:lnTo>
                <a:lnTo>
                  <a:pt x="106" y="5"/>
                </a:lnTo>
                <a:lnTo>
                  <a:pt x="109" y="7"/>
                </a:lnTo>
                <a:lnTo>
                  <a:pt x="109" y="9"/>
                </a:lnTo>
                <a:lnTo>
                  <a:pt x="111" y="12"/>
                </a:lnTo>
                <a:lnTo>
                  <a:pt x="111" y="12"/>
                </a:lnTo>
                <a:lnTo>
                  <a:pt x="111" y="12"/>
                </a:lnTo>
                <a:lnTo>
                  <a:pt x="111" y="14"/>
                </a:lnTo>
                <a:lnTo>
                  <a:pt x="111" y="14"/>
                </a:lnTo>
                <a:lnTo>
                  <a:pt x="111" y="21"/>
                </a:lnTo>
                <a:lnTo>
                  <a:pt x="111" y="21"/>
                </a:lnTo>
                <a:lnTo>
                  <a:pt x="111" y="21"/>
                </a:lnTo>
                <a:lnTo>
                  <a:pt x="111" y="21"/>
                </a:lnTo>
                <a:lnTo>
                  <a:pt x="109" y="19"/>
                </a:lnTo>
                <a:lnTo>
                  <a:pt x="109" y="19"/>
                </a:lnTo>
                <a:lnTo>
                  <a:pt x="109" y="21"/>
                </a:lnTo>
                <a:lnTo>
                  <a:pt x="109" y="24"/>
                </a:lnTo>
                <a:lnTo>
                  <a:pt x="106" y="28"/>
                </a:lnTo>
                <a:lnTo>
                  <a:pt x="106" y="33"/>
                </a:lnTo>
                <a:lnTo>
                  <a:pt x="104" y="33"/>
                </a:lnTo>
                <a:lnTo>
                  <a:pt x="104" y="35"/>
                </a:lnTo>
                <a:lnTo>
                  <a:pt x="99" y="40"/>
                </a:lnTo>
                <a:lnTo>
                  <a:pt x="97" y="45"/>
                </a:lnTo>
                <a:lnTo>
                  <a:pt x="95" y="47"/>
                </a:lnTo>
                <a:lnTo>
                  <a:pt x="92" y="50"/>
                </a:lnTo>
                <a:lnTo>
                  <a:pt x="90" y="52"/>
                </a:lnTo>
                <a:lnTo>
                  <a:pt x="85" y="54"/>
                </a:lnTo>
                <a:lnTo>
                  <a:pt x="83" y="57"/>
                </a:lnTo>
                <a:lnTo>
                  <a:pt x="78" y="57"/>
                </a:lnTo>
                <a:lnTo>
                  <a:pt x="73" y="59"/>
                </a:lnTo>
                <a:lnTo>
                  <a:pt x="71" y="61"/>
                </a:lnTo>
                <a:lnTo>
                  <a:pt x="69" y="61"/>
                </a:lnTo>
                <a:lnTo>
                  <a:pt x="64" y="64"/>
                </a:lnTo>
                <a:lnTo>
                  <a:pt x="62" y="64"/>
                </a:lnTo>
                <a:lnTo>
                  <a:pt x="62" y="68"/>
                </a:lnTo>
                <a:lnTo>
                  <a:pt x="59" y="68"/>
                </a:lnTo>
                <a:lnTo>
                  <a:pt x="59" y="71"/>
                </a:lnTo>
                <a:lnTo>
                  <a:pt x="59" y="71"/>
                </a:lnTo>
                <a:lnTo>
                  <a:pt x="59" y="71"/>
                </a:lnTo>
                <a:lnTo>
                  <a:pt x="59" y="73"/>
                </a:lnTo>
                <a:lnTo>
                  <a:pt x="59" y="73"/>
                </a:lnTo>
                <a:lnTo>
                  <a:pt x="59" y="73"/>
                </a:lnTo>
                <a:lnTo>
                  <a:pt x="57" y="73"/>
                </a:lnTo>
                <a:lnTo>
                  <a:pt x="57" y="73"/>
                </a:lnTo>
                <a:lnTo>
                  <a:pt x="57" y="73"/>
                </a:lnTo>
                <a:lnTo>
                  <a:pt x="57" y="71"/>
                </a:lnTo>
                <a:lnTo>
                  <a:pt x="57" y="71"/>
                </a:lnTo>
                <a:lnTo>
                  <a:pt x="54" y="71"/>
                </a:lnTo>
                <a:lnTo>
                  <a:pt x="54" y="73"/>
                </a:lnTo>
                <a:lnTo>
                  <a:pt x="54" y="76"/>
                </a:lnTo>
                <a:lnTo>
                  <a:pt x="54" y="78"/>
                </a:lnTo>
                <a:lnTo>
                  <a:pt x="54" y="78"/>
                </a:lnTo>
                <a:lnTo>
                  <a:pt x="54" y="80"/>
                </a:lnTo>
                <a:lnTo>
                  <a:pt x="54" y="80"/>
                </a:lnTo>
                <a:lnTo>
                  <a:pt x="52" y="83"/>
                </a:lnTo>
                <a:lnTo>
                  <a:pt x="52" y="83"/>
                </a:lnTo>
                <a:lnTo>
                  <a:pt x="52" y="85"/>
                </a:lnTo>
                <a:lnTo>
                  <a:pt x="52" y="85"/>
                </a:lnTo>
                <a:lnTo>
                  <a:pt x="52" y="87"/>
                </a:lnTo>
                <a:lnTo>
                  <a:pt x="50" y="90"/>
                </a:lnTo>
                <a:lnTo>
                  <a:pt x="50" y="92"/>
                </a:lnTo>
                <a:lnTo>
                  <a:pt x="50" y="92"/>
                </a:lnTo>
                <a:lnTo>
                  <a:pt x="50" y="94"/>
                </a:lnTo>
                <a:lnTo>
                  <a:pt x="50" y="94"/>
                </a:lnTo>
                <a:lnTo>
                  <a:pt x="50" y="94"/>
                </a:lnTo>
                <a:lnTo>
                  <a:pt x="50" y="97"/>
                </a:lnTo>
                <a:lnTo>
                  <a:pt x="50" y="97"/>
                </a:lnTo>
                <a:lnTo>
                  <a:pt x="47" y="99"/>
                </a:lnTo>
                <a:lnTo>
                  <a:pt x="45" y="99"/>
                </a:lnTo>
                <a:lnTo>
                  <a:pt x="45" y="101"/>
                </a:lnTo>
                <a:lnTo>
                  <a:pt x="45" y="101"/>
                </a:lnTo>
                <a:lnTo>
                  <a:pt x="45" y="101"/>
                </a:lnTo>
                <a:lnTo>
                  <a:pt x="45" y="104"/>
                </a:lnTo>
                <a:lnTo>
                  <a:pt x="45" y="104"/>
                </a:lnTo>
                <a:lnTo>
                  <a:pt x="43" y="104"/>
                </a:lnTo>
                <a:lnTo>
                  <a:pt x="43" y="106"/>
                </a:lnTo>
                <a:lnTo>
                  <a:pt x="40" y="104"/>
                </a:lnTo>
                <a:lnTo>
                  <a:pt x="40" y="104"/>
                </a:lnTo>
                <a:lnTo>
                  <a:pt x="38" y="104"/>
                </a:lnTo>
                <a:lnTo>
                  <a:pt x="38" y="101"/>
                </a:lnTo>
                <a:lnTo>
                  <a:pt x="36" y="101"/>
                </a:lnTo>
                <a:lnTo>
                  <a:pt x="36" y="99"/>
                </a:lnTo>
                <a:lnTo>
                  <a:pt x="33" y="97"/>
                </a:lnTo>
                <a:lnTo>
                  <a:pt x="33" y="94"/>
                </a:lnTo>
                <a:lnTo>
                  <a:pt x="31" y="94"/>
                </a:lnTo>
                <a:lnTo>
                  <a:pt x="31" y="94"/>
                </a:lnTo>
                <a:lnTo>
                  <a:pt x="28" y="94"/>
                </a:lnTo>
                <a:lnTo>
                  <a:pt x="28" y="94"/>
                </a:lnTo>
                <a:lnTo>
                  <a:pt x="26" y="92"/>
                </a:lnTo>
                <a:lnTo>
                  <a:pt x="24" y="92"/>
                </a:lnTo>
                <a:lnTo>
                  <a:pt x="21" y="90"/>
                </a:lnTo>
                <a:lnTo>
                  <a:pt x="21" y="92"/>
                </a:lnTo>
                <a:lnTo>
                  <a:pt x="21" y="92"/>
                </a:lnTo>
                <a:lnTo>
                  <a:pt x="19" y="92"/>
                </a:lnTo>
                <a:lnTo>
                  <a:pt x="19" y="94"/>
                </a:lnTo>
                <a:lnTo>
                  <a:pt x="17" y="94"/>
                </a:lnTo>
                <a:lnTo>
                  <a:pt x="17" y="94"/>
                </a:lnTo>
                <a:lnTo>
                  <a:pt x="17" y="92"/>
                </a:lnTo>
                <a:lnTo>
                  <a:pt x="17" y="92"/>
                </a:lnTo>
                <a:lnTo>
                  <a:pt x="19" y="90"/>
                </a:lnTo>
                <a:lnTo>
                  <a:pt x="17" y="90"/>
                </a:lnTo>
                <a:lnTo>
                  <a:pt x="17" y="87"/>
                </a:lnTo>
                <a:lnTo>
                  <a:pt x="17" y="87"/>
                </a:lnTo>
                <a:lnTo>
                  <a:pt x="17" y="85"/>
                </a:lnTo>
                <a:lnTo>
                  <a:pt x="17" y="85"/>
                </a:lnTo>
                <a:lnTo>
                  <a:pt x="17" y="85"/>
                </a:lnTo>
                <a:lnTo>
                  <a:pt x="19" y="85"/>
                </a:lnTo>
                <a:lnTo>
                  <a:pt x="19" y="85"/>
                </a:lnTo>
                <a:lnTo>
                  <a:pt x="19" y="83"/>
                </a:lnTo>
                <a:lnTo>
                  <a:pt x="21" y="83"/>
                </a:lnTo>
                <a:lnTo>
                  <a:pt x="21" y="83"/>
                </a:lnTo>
                <a:lnTo>
                  <a:pt x="21" y="83"/>
                </a:lnTo>
                <a:lnTo>
                  <a:pt x="21" y="80"/>
                </a:lnTo>
                <a:lnTo>
                  <a:pt x="21" y="78"/>
                </a:lnTo>
                <a:lnTo>
                  <a:pt x="21" y="78"/>
                </a:lnTo>
                <a:lnTo>
                  <a:pt x="21" y="78"/>
                </a:lnTo>
                <a:lnTo>
                  <a:pt x="21" y="76"/>
                </a:lnTo>
                <a:lnTo>
                  <a:pt x="19" y="76"/>
                </a:lnTo>
                <a:lnTo>
                  <a:pt x="19" y="73"/>
                </a:lnTo>
                <a:lnTo>
                  <a:pt x="19" y="73"/>
                </a:lnTo>
                <a:lnTo>
                  <a:pt x="19" y="73"/>
                </a:lnTo>
                <a:lnTo>
                  <a:pt x="19" y="73"/>
                </a:lnTo>
                <a:lnTo>
                  <a:pt x="19" y="71"/>
                </a:lnTo>
                <a:lnTo>
                  <a:pt x="19" y="71"/>
                </a:lnTo>
                <a:lnTo>
                  <a:pt x="14" y="73"/>
                </a:lnTo>
                <a:lnTo>
                  <a:pt x="12" y="78"/>
                </a:lnTo>
                <a:lnTo>
                  <a:pt x="10" y="78"/>
                </a:lnTo>
                <a:lnTo>
                  <a:pt x="7" y="83"/>
                </a:lnTo>
                <a:lnTo>
                  <a:pt x="2" y="90"/>
                </a:lnTo>
                <a:lnTo>
                  <a:pt x="0" y="92"/>
                </a:lnTo>
                <a:lnTo>
                  <a:pt x="0" y="99"/>
                </a:lnTo>
                <a:lnTo>
                  <a:pt x="2" y="101"/>
                </a:lnTo>
                <a:lnTo>
                  <a:pt x="2" y="104"/>
                </a:lnTo>
                <a:lnTo>
                  <a:pt x="5" y="106"/>
                </a:lnTo>
                <a:lnTo>
                  <a:pt x="5" y="109"/>
                </a:lnTo>
                <a:lnTo>
                  <a:pt x="5" y="109"/>
                </a:lnTo>
                <a:lnTo>
                  <a:pt x="10" y="116"/>
                </a:lnTo>
                <a:lnTo>
                  <a:pt x="10" y="118"/>
                </a:lnTo>
                <a:lnTo>
                  <a:pt x="10" y="120"/>
                </a:lnTo>
                <a:lnTo>
                  <a:pt x="10" y="123"/>
                </a:lnTo>
                <a:lnTo>
                  <a:pt x="7" y="123"/>
                </a:lnTo>
                <a:lnTo>
                  <a:pt x="7" y="123"/>
                </a:lnTo>
                <a:lnTo>
                  <a:pt x="5" y="123"/>
                </a:lnTo>
                <a:lnTo>
                  <a:pt x="5" y="125"/>
                </a:lnTo>
                <a:lnTo>
                  <a:pt x="5" y="127"/>
                </a:lnTo>
                <a:lnTo>
                  <a:pt x="7" y="130"/>
                </a:lnTo>
                <a:lnTo>
                  <a:pt x="12" y="132"/>
                </a:lnTo>
                <a:lnTo>
                  <a:pt x="26" y="139"/>
                </a:lnTo>
                <a:lnTo>
                  <a:pt x="28" y="142"/>
                </a:lnTo>
                <a:lnTo>
                  <a:pt x="28" y="146"/>
                </a:lnTo>
                <a:lnTo>
                  <a:pt x="33" y="149"/>
                </a:lnTo>
                <a:lnTo>
                  <a:pt x="36" y="153"/>
                </a:lnTo>
                <a:lnTo>
                  <a:pt x="36" y="156"/>
                </a:lnTo>
                <a:lnTo>
                  <a:pt x="40" y="165"/>
                </a:lnTo>
                <a:lnTo>
                  <a:pt x="40" y="168"/>
                </a:lnTo>
                <a:lnTo>
                  <a:pt x="45" y="170"/>
                </a:lnTo>
                <a:lnTo>
                  <a:pt x="47" y="172"/>
                </a:lnTo>
                <a:lnTo>
                  <a:pt x="50" y="177"/>
                </a:lnTo>
                <a:lnTo>
                  <a:pt x="52" y="182"/>
                </a:lnTo>
                <a:lnTo>
                  <a:pt x="52" y="184"/>
                </a:lnTo>
                <a:lnTo>
                  <a:pt x="54" y="189"/>
                </a:lnTo>
                <a:lnTo>
                  <a:pt x="57" y="194"/>
                </a:lnTo>
                <a:lnTo>
                  <a:pt x="59" y="198"/>
                </a:lnTo>
                <a:lnTo>
                  <a:pt x="62" y="203"/>
                </a:lnTo>
                <a:lnTo>
                  <a:pt x="64" y="208"/>
                </a:lnTo>
                <a:lnTo>
                  <a:pt x="64" y="213"/>
                </a:lnTo>
                <a:lnTo>
                  <a:pt x="66" y="217"/>
                </a:lnTo>
                <a:lnTo>
                  <a:pt x="73" y="229"/>
                </a:lnTo>
                <a:lnTo>
                  <a:pt x="76" y="231"/>
                </a:lnTo>
                <a:lnTo>
                  <a:pt x="76" y="236"/>
                </a:lnTo>
                <a:lnTo>
                  <a:pt x="78" y="238"/>
                </a:lnTo>
                <a:lnTo>
                  <a:pt x="83" y="243"/>
                </a:lnTo>
                <a:lnTo>
                  <a:pt x="85" y="246"/>
                </a:lnTo>
                <a:lnTo>
                  <a:pt x="88" y="250"/>
                </a:lnTo>
                <a:lnTo>
                  <a:pt x="88" y="255"/>
                </a:lnTo>
                <a:lnTo>
                  <a:pt x="90" y="255"/>
                </a:lnTo>
                <a:lnTo>
                  <a:pt x="90" y="257"/>
                </a:lnTo>
                <a:lnTo>
                  <a:pt x="90" y="257"/>
                </a:lnTo>
                <a:lnTo>
                  <a:pt x="95" y="260"/>
                </a:lnTo>
                <a:lnTo>
                  <a:pt x="95" y="264"/>
                </a:lnTo>
                <a:lnTo>
                  <a:pt x="97" y="269"/>
                </a:lnTo>
                <a:lnTo>
                  <a:pt x="99" y="272"/>
                </a:lnTo>
                <a:lnTo>
                  <a:pt x="102" y="274"/>
                </a:lnTo>
                <a:lnTo>
                  <a:pt x="102" y="276"/>
                </a:lnTo>
                <a:lnTo>
                  <a:pt x="106" y="281"/>
                </a:lnTo>
                <a:lnTo>
                  <a:pt x="109" y="286"/>
                </a:lnTo>
                <a:lnTo>
                  <a:pt x="106" y="290"/>
                </a:lnTo>
                <a:lnTo>
                  <a:pt x="106" y="290"/>
                </a:lnTo>
                <a:lnTo>
                  <a:pt x="104" y="293"/>
                </a:lnTo>
                <a:lnTo>
                  <a:pt x="106" y="295"/>
                </a:lnTo>
                <a:lnTo>
                  <a:pt x="106" y="298"/>
                </a:lnTo>
                <a:lnTo>
                  <a:pt x="109" y="300"/>
                </a:lnTo>
                <a:lnTo>
                  <a:pt x="111" y="302"/>
                </a:lnTo>
                <a:lnTo>
                  <a:pt x="114" y="305"/>
                </a:lnTo>
                <a:lnTo>
                  <a:pt x="114" y="309"/>
                </a:lnTo>
                <a:lnTo>
                  <a:pt x="118" y="312"/>
                </a:lnTo>
                <a:lnTo>
                  <a:pt x="123" y="314"/>
                </a:lnTo>
                <a:lnTo>
                  <a:pt x="125" y="319"/>
                </a:lnTo>
                <a:lnTo>
                  <a:pt x="128" y="321"/>
                </a:lnTo>
                <a:lnTo>
                  <a:pt x="130" y="324"/>
                </a:lnTo>
                <a:lnTo>
                  <a:pt x="132" y="326"/>
                </a:lnTo>
                <a:lnTo>
                  <a:pt x="142" y="331"/>
                </a:lnTo>
                <a:lnTo>
                  <a:pt x="147" y="333"/>
                </a:lnTo>
                <a:lnTo>
                  <a:pt x="151" y="335"/>
                </a:lnTo>
                <a:lnTo>
                  <a:pt x="156" y="340"/>
                </a:lnTo>
                <a:lnTo>
                  <a:pt x="158" y="342"/>
                </a:lnTo>
                <a:lnTo>
                  <a:pt x="165" y="345"/>
                </a:lnTo>
                <a:lnTo>
                  <a:pt x="168" y="345"/>
                </a:lnTo>
                <a:lnTo>
                  <a:pt x="173" y="350"/>
                </a:lnTo>
                <a:lnTo>
                  <a:pt x="177" y="350"/>
                </a:lnTo>
                <a:lnTo>
                  <a:pt x="182" y="352"/>
                </a:lnTo>
                <a:lnTo>
                  <a:pt x="184" y="354"/>
                </a:lnTo>
                <a:lnTo>
                  <a:pt x="187" y="357"/>
                </a:lnTo>
                <a:lnTo>
                  <a:pt x="191" y="359"/>
                </a:lnTo>
                <a:lnTo>
                  <a:pt x="194" y="359"/>
                </a:lnTo>
                <a:lnTo>
                  <a:pt x="196" y="361"/>
                </a:lnTo>
                <a:lnTo>
                  <a:pt x="196" y="364"/>
                </a:lnTo>
                <a:lnTo>
                  <a:pt x="201" y="364"/>
                </a:lnTo>
                <a:lnTo>
                  <a:pt x="203" y="366"/>
                </a:lnTo>
                <a:lnTo>
                  <a:pt x="203" y="368"/>
                </a:lnTo>
                <a:lnTo>
                  <a:pt x="206" y="371"/>
                </a:lnTo>
                <a:lnTo>
                  <a:pt x="206" y="373"/>
                </a:lnTo>
                <a:lnTo>
                  <a:pt x="213" y="378"/>
                </a:lnTo>
                <a:lnTo>
                  <a:pt x="215" y="378"/>
                </a:lnTo>
                <a:lnTo>
                  <a:pt x="217" y="380"/>
                </a:lnTo>
                <a:lnTo>
                  <a:pt x="222" y="385"/>
                </a:lnTo>
                <a:lnTo>
                  <a:pt x="225" y="387"/>
                </a:lnTo>
                <a:lnTo>
                  <a:pt x="225" y="387"/>
                </a:lnTo>
                <a:lnTo>
                  <a:pt x="227" y="387"/>
                </a:lnTo>
                <a:lnTo>
                  <a:pt x="229" y="387"/>
                </a:lnTo>
                <a:lnTo>
                  <a:pt x="232" y="385"/>
                </a:lnTo>
                <a:lnTo>
                  <a:pt x="234" y="385"/>
                </a:lnTo>
                <a:lnTo>
                  <a:pt x="234" y="383"/>
                </a:lnTo>
                <a:lnTo>
                  <a:pt x="236" y="380"/>
                </a:lnTo>
                <a:lnTo>
                  <a:pt x="234" y="378"/>
                </a:lnTo>
                <a:lnTo>
                  <a:pt x="234" y="375"/>
                </a:lnTo>
                <a:lnTo>
                  <a:pt x="234" y="373"/>
                </a:lnTo>
                <a:lnTo>
                  <a:pt x="234" y="373"/>
                </a:lnTo>
                <a:lnTo>
                  <a:pt x="236" y="373"/>
                </a:lnTo>
                <a:lnTo>
                  <a:pt x="239" y="371"/>
                </a:lnTo>
                <a:lnTo>
                  <a:pt x="239" y="368"/>
                </a:lnTo>
                <a:lnTo>
                  <a:pt x="239" y="368"/>
                </a:lnTo>
                <a:lnTo>
                  <a:pt x="239" y="368"/>
                </a:lnTo>
                <a:lnTo>
                  <a:pt x="239" y="366"/>
                </a:lnTo>
                <a:lnTo>
                  <a:pt x="239" y="366"/>
                </a:lnTo>
                <a:lnTo>
                  <a:pt x="236" y="364"/>
                </a:lnTo>
                <a:lnTo>
                  <a:pt x="236" y="364"/>
                </a:lnTo>
                <a:lnTo>
                  <a:pt x="236" y="364"/>
                </a:lnTo>
                <a:lnTo>
                  <a:pt x="239" y="361"/>
                </a:lnTo>
                <a:lnTo>
                  <a:pt x="239" y="361"/>
                </a:lnTo>
                <a:lnTo>
                  <a:pt x="241" y="359"/>
                </a:lnTo>
                <a:lnTo>
                  <a:pt x="241" y="359"/>
                </a:lnTo>
                <a:lnTo>
                  <a:pt x="243" y="357"/>
                </a:lnTo>
                <a:lnTo>
                  <a:pt x="243" y="354"/>
                </a:lnTo>
                <a:lnTo>
                  <a:pt x="243" y="352"/>
                </a:lnTo>
                <a:lnTo>
                  <a:pt x="246" y="352"/>
                </a:lnTo>
                <a:lnTo>
                  <a:pt x="246" y="352"/>
                </a:lnTo>
                <a:lnTo>
                  <a:pt x="246" y="350"/>
                </a:lnTo>
                <a:lnTo>
                  <a:pt x="246" y="347"/>
                </a:lnTo>
                <a:lnTo>
                  <a:pt x="246" y="347"/>
                </a:lnTo>
                <a:lnTo>
                  <a:pt x="248" y="345"/>
                </a:lnTo>
                <a:lnTo>
                  <a:pt x="248" y="345"/>
                </a:lnTo>
                <a:lnTo>
                  <a:pt x="248" y="345"/>
                </a:lnTo>
                <a:lnTo>
                  <a:pt x="248" y="345"/>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191" name="Freeform 255"/>
          <p:cNvSpPr>
            <a:spLocks/>
          </p:cNvSpPr>
          <p:nvPr/>
        </p:nvSpPr>
        <p:spPr bwMode="auto">
          <a:xfrm>
            <a:off x="2439133" y="3673382"/>
            <a:ext cx="296853" cy="348425"/>
          </a:xfrm>
          <a:custGeom>
            <a:avLst/>
            <a:gdLst/>
            <a:ahLst/>
            <a:cxnLst>
              <a:cxn ang="0">
                <a:pos x="229" y="166"/>
              </a:cxn>
              <a:cxn ang="0">
                <a:pos x="214" y="147"/>
              </a:cxn>
              <a:cxn ang="0">
                <a:pos x="217" y="140"/>
              </a:cxn>
              <a:cxn ang="0">
                <a:pos x="184" y="135"/>
              </a:cxn>
              <a:cxn ang="0">
                <a:pos x="177" y="114"/>
              </a:cxn>
              <a:cxn ang="0">
                <a:pos x="174" y="95"/>
              </a:cxn>
              <a:cxn ang="0">
                <a:pos x="172" y="85"/>
              </a:cxn>
              <a:cxn ang="0">
                <a:pos x="153" y="81"/>
              </a:cxn>
              <a:cxn ang="0">
                <a:pos x="139" y="71"/>
              </a:cxn>
              <a:cxn ang="0">
                <a:pos x="125" y="64"/>
              </a:cxn>
              <a:cxn ang="0">
                <a:pos x="115" y="62"/>
              </a:cxn>
              <a:cxn ang="0">
                <a:pos x="101" y="57"/>
              </a:cxn>
              <a:cxn ang="0">
                <a:pos x="89" y="48"/>
              </a:cxn>
              <a:cxn ang="0">
                <a:pos x="85" y="43"/>
              </a:cxn>
              <a:cxn ang="0">
                <a:pos x="82" y="38"/>
              </a:cxn>
              <a:cxn ang="0">
                <a:pos x="80" y="29"/>
              </a:cxn>
              <a:cxn ang="0">
                <a:pos x="77" y="15"/>
              </a:cxn>
              <a:cxn ang="0">
                <a:pos x="77" y="0"/>
              </a:cxn>
              <a:cxn ang="0">
                <a:pos x="61" y="3"/>
              </a:cxn>
              <a:cxn ang="0">
                <a:pos x="42" y="12"/>
              </a:cxn>
              <a:cxn ang="0">
                <a:pos x="33" y="19"/>
              </a:cxn>
              <a:cxn ang="0">
                <a:pos x="21" y="29"/>
              </a:cxn>
              <a:cxn ang="0">
                <a:pos x="11" y="26"/>
              </a:cxn>
              <a:cxn ang="0">
                <a:pos x="9" y="41"/>
              </a:cxn>
              <a:cxn ang="0">
                <a:pos x="18" y="62"/>
              </a:cxn>
              <a:cxn ang="0">
                <a:pos x="16" y="81"/>
              </a:cxn>
              <a:cxn ang="0">
                <a:pos x="18" y="93"/>
              </a:cxn>
              <a:cxn ang="0">
                <a:pos x="16" y="100"/>
              </a:cxn>
              <a:cxn ang="0">
                <a:pos x="11" y="109"/>
              </a:cxn>
              <a:cxn ang="0">
                <a:pos x="11" y="123"/>
              </a:cxn>
              <a:cxn ang="0">
                <a:pos x="23" y="137"/>
              </a:cxn>
              <a:cxn ang="0">
                <a:pos x="21" y="145"/>
              </a:cxn>
              <a:cxn ang="0">
                <a:pos x="16" y="154"/>
              </a:cxn>
              <a:cxn ang="0">
                <a:pos x="14" y="161"/>
              </a:cxn>
              <a:cxn ang="0">
                <a:pos x="21" y="173"/>
              </a:cxn>
              <a:cxn ang="0">
                <a:pos x="23" y="182"/>
              </a:cxn>
              <a:cxn ang="0">
                <a:pos x="28" y="196"/>
              </a:cxn>
              <a:cxn ang="0">
                <a:pos x="37" y="204"/>
              </a:cxn>
              <a:cxn ang="0">
                <a:pos x="37" y="215"/>
              </a:cxn>
              <a:cxn ang="0">
                <a:pos x="35" y="222"/>
              </a:cxn>
              <a:cxn ang="0">
                <a:pos x="40" y="230"/>
              </a:cxn>
              <a:cxn ang="0">
                <a:pos x="40" y="237"/>
              </a:cxn>
              <a:cxn ang="0">
                <a:pos x="51" y="256"/>
              </a:cxn>
              <a:cxn ang="0">
                <a:pos x="56" y="272"/>
              </a:cxn>
              <a:cxn ang="0">
                <a:pos x="63" y="277"/>
              </a:cxn>
              <a:cxn ang="0">
                <a:pos x="75" y="267"/>
              </a:cxn>
              <a:cxn ang="0">
                <a:pos x="85" y="260"/>
              </a:cxn>
              <a:cxn ang="0">
                <a:pos x="92" y="260"/>
              </a:cxn>
              <a:cxn ang="0">
                <a:pos x="111" y="263"/>
              </a:cxn>
              <a:cxn ang="0">
                <a:pos x="122" y="274"/>
              </a:cxn>
              <a:cxn ang="0">
                <a:pos x="127" y="260"/>
              </a:cxn>
              <a:cxn ang="0">
                <a:pos x="148" y="258"/>
              </a:cxn>
              <a:cxn ang="0">
                <a:pos x="153" y="258"/>
              </a:cxn>
              <a:cxn ang="0">
                <a:pos x="158" y="220"/>
              </a:cxn>
              <a:cxn ang="0">
                <a:pos x="184" y="204"/>
              </a:cxn>
              <a:cxn ang="0">
                <a:pos x="229" y="213"/>
              </a:cxn>
              <a:cxn ang="0">
                <a:pos x="233" y="218"/>
              </a:cxn>
              <a:cxn ang="0">
                <a:pos x="233" y="196"/>
              </a:cxn>
              <a:cxn ang="0">
                <a:pos x="233" y="185"/>
              </a:cxn>
            </a:cxnLst>
            <a:rect l="0" t="0" r="r" b="b"/>
            <a:pathLst>
              <a:path w="236" h="277">
                <a:moveTo>
                  <a:pt x="236" y="178"/>
                </a:moveTo>
                <a:lnTo>
                  <a:pt x="236" y="178"/>
                </a:lnTo>
                <a:lnTo>
                  <a:pt x="233" y="173"/>
                </a:lnTo>
                <a:lnTo>
                  <a:pt x="231" y="168"/>
                </a:lnTo>
                <a:lnTo>
                  <a:pt x="231" y="166"/>
                </a:lnTo>
                <a:lnTo>
                  <a:pt x="229" y="163"/>
                </a:lnTo>
                <a:lnTo>
                  <a:pt x="229" y="166"/>
                </a:lnTo>
                <a:lnTo>
                  <a:pt x="226" y="163"/>
                </a:lnTo>
                <a:lnTo>
                  <a:pt x="222" y="161"/>
                </a:lnTo>
                <a:lnTo>
                  <a:pt x="219" y="159"/>
                </a:lnTo>
                <a:lnTo>
                  <a:pt x="219" y="159"/>
                </a:lnTo>
                <a:lnTo>
                  <a:pt x="217" y="156"/>
                </a:lnTo>
                <a:lnTo>
                  <a:pt x="217" y="152"/>
                </a:lnTo>
                <a:lnTo>
                  <a:pt x="214" y="147"/>
                </a:lnTo>
                <a:lnTo>
                  <a:pt x="214" y="147"/>
                </a:lnTo>
                <a:lnTo>
                  <a:pt x="217" y="142"/>
                </a:lnTo>
                <a:lnTo>
                  <a:pt x="217" y="142"/>
                </a:lnTo>
                <a:lnTo>
                  <a:pt x="217" y="140"/>
                </a:lnTo>
                <a:lnTo>
                  <a:pt x="217" y="137"/>
                </a:lnTo>
                <a:lnTo>
                  <a:pt x="217" y="137"/>
                </a:lnTo>
                <a:lnTo>
                  <a:pt x="217" y="140"/>
                </a:lnTo>
                <a:lnTo>
                  <a:pt x="214" y="140"/>
                </a:lnTo>
                <a:lnTo>
                  <a:pt x="214" y="140"/>
                </a:lnTo>
                <a:lnTo>
                  <a:pt x="205" y="140"/>
                </a:lnTo>
                <a:lnTo>
                  <a:pt x="198" y="140"/>
                </a:lnTo>
                <a:lnTo>
                  <a:pt x="191" y="137"/>
                </a:lnTo>
                <a:lnTo>
                  <a:pt x="184" y="137"/>
                </a:lnTo>
                <a:lnTo>
                  <a:pt x="184" y="135"/>
                </a:lnTo>
                <a:lnTo>
                  <a:pt x="181" y="130"/>
                </a:lnTo>
                <a:lnTo>
                  <a:pt x="181" y="128"/>
                </a:lnTo>
                <a:lnTo>
                  <a:pt x="181" y="121"/>
                </a:lnTo>
                <a:lnTo>
                  <a:pt x="177" y="119"/>
                </a:lnTo>
                <a:lnTo>
                  <a:pt x="174" y="114"/>
                </a:lnTo>
                <a:lnTo>
                  <a:pt x="174" y="114"/>
                </a:lnTo>
                <a:lnTo>
                  <a:pt x="177" y="114"/>
                </a:lnTo>
                <a:lnTo>
                  <a:pt x="179" y="114"/>
                </a:lnTo>
                <a:lnTo>
                  <a:pt x="179" y="104"/>
                </a:lnTo>
                <a:lnTo>
                  <a:pt x="177" y="102"/>
                </a:lnTo>
                <a:lnTo>
                  <a:pt x="177" y="100"/>
                </a:lnTo>
                <a:lnTo>
                  <a:pt x="177" y="97"/>
                </a:lnTo>
                <a:lnTo>
                  <a:pt x="174" y="95"/>
                </a:lnTo>
                <a:lnTo>
                  <a:pt x="174" y="95"/>
                </a:lnTo>
                <a:lnTo>
                  <a:pt x="174" y="93"/>
                </a:lnTo>
                <a:lnTo>
                  <a:pt x="174" y="93"/>
                </a:lnTo>
                <a:lnTo>
                  <a:pt x="174" y="90"/>
                </a:lnTo>
                <a:lnTo>
                  <a:pt x="174" y="88"/>
                </a:lnTo>
                <a:lnTo>
                  <a:pt x="174" y="88"/>
                </a:lnTo>
                <a:lnTo>
                  <a:pt x="172" y="85"/>
                </a:lnTo>
                <a:lnTo>
                  <a:pt x="172" y="85"/>
                </a:lnTo>
                <a:lnTo>
                  <a:pt x="170" y="83"/>
                </a:lnTo>
                <a:lnTo>
                  <a:pt x="165" y="81"/>
                </a:lnTo>
                <a:lnTo>
                  <a:pt x="163" y="78"/>
                </a:lnTo>
                <a:lnTo>
                  <a:pt x="160" y="81"/>
                </a:lnTo>
                <a:lnTo>
                  <a:pt x="155" y="81"/>
                </a:lnTo>
                <a:lnTo>
                  <a:pt x="153" y="81"/>
                </a:lnTo>
                <a:lnTo>
                  <a:pt x="153" y="81"/>
                </a:lnTo>
                <a:lnTo>
                  <a:pt x="148" y="81"/>
                </a:lnTo>
                <a:lnTo>
                  <a:pt x="146" y="78"/>
                </a:lnTo>
                <a:lnTo>
                  <a:pt x="146" y="78"/>
                </a:lnTo>
                <a:lnTo>
                  <a:pt x="144" y="74"/>
                </a:lnTo>
                <a:lnTo>
                  <a:pt x="141" y="74"/>
                </a:lnTo>
                <a:lnTo>
                  <a:pt x="141" y="71"/>
                </a:lnTo>
                <a:lnTo>
                  <a:pt x="139" y="71"/>
                </a:lnTo>
                <a:lnTo>
                  <a:pt x="137" y="71"/>
                </a:lnTo>
                <a:lnTo>
                  <a:pt x="134" y="71"/>
                </a:lnTo>
                <a:lnTo>
                  <a:pt x="132" y="69"/>
                </a:lnTo>
                <a:lnTo>
                  <a:pt x="129" y="69"/>
                </a:lnTo>
                <a:lnTo>
                  <a:pt x="129" y="69"/>
                </a:lnTo>
                <a:lnTo>
                  <a:pt x="127" y="67"/>
                </a:lnTo>
                <a:lnTo>
                  <a:pt x="125" y="64"/>
                </a:lnTo>
                <a:lnTo>
                  <a:pt x="125" y="64"/>
                </a:lnTo>
                <a:lnTo>
                  <a:pt x="125" y="62"/>
                </a:lnTo>
                <a:lnTo>
                  <a:pt x="122" y="62"/>
                </a:lnTo>
                <a:lnTo>
                  <a:pt x="122" y="62"/>
                </a:lnTo>
                <a:lnTo>
                  <a:pt x="120" y="62"/>
                </a:lnTo>
                <a:lnTo>
                  <a:pt x="118" y="62"/>
                </a:lnTo>
                <a:lnTo>
                  <a:pt x="115" y="62"/>
                </a:lnTo>
                <a:lnTo>
                  <a:pt x="115" y="59"/>
                </a:lnTo>
                <a:lnTo>
                  <a:pt x="113" y="59"/>
                </a:lnTo>
                <a:lnTo>
                  <a:pt x="113" y="57"/>
                </a:lnTo>
                <a:lnTo>
                  <a:pt x="111" y="57"/>
                </a:lnTo>
                <a:lnTo>
                  <a:pt x="108" y="59"/>
                </a:lnTo>
                <a:lnTo>
                  <a:pt x="106" y="59"/>
                </a:lnTo>
                <a:lnTo>
                  <a:pt x="101" y="57"/>
                </a:lnTo>
                <a:lnTo>
                  <a:pt x="99" y="57"/>
                </a:lnTo>
                <a:lnTo>
                  <a:pt x="96" y="55"/>
                </a:lnTo>
                <a:lnTo>
                  <a:pt x="96" y="52"/>
                </a:lnTo>
                <a:lnTo>
                  <a:pt x="94" y="52"/>
                </a:lnTo>
                <a:lnTo>
                  <a:pt x="94" y="50"/>
                </a:lnTo>
                <a:lnTo>
                  <a:pt x="92" y="50"/>
                </a:lnTo>
                <a:lnTo>
                  <a:pt x="89" y="48"/>
                </a:lnTo>
                <a:lnTo>
                  <a:pt x="89" y="48"/>
                </a:lnTo>
                <a:lnTo>
                  <a:pt x="87" y="48"/>
                </a:lnTo>
                <a:lnTo>
                  <a:pt x="87" y="45"/>
                </a:lnTo>
                <a:lnTo>
                  <a:pt x="87" y="45"/>
                </a:lnTo>
                <a:lnTo>
                  <a:pt x="87" y="45"/>
                </a:lnTo>
                <a:lnTo>
                  <a:pt x="85" y="43"/>
                </a:lnTo>
                <a:lnTo>
                  <a:pt x="85" y="43"/>
                </a:lnTo>
                <a:lnTo>
                  <a:pt x="85" y="43"/>
                </a:lnTo>
                <a:lnTo>
                  <a:pt x="85" y="43"/>
                </a:lnTo>
                <a:lnTo>
                  <a:pt x="82" y="43"/>
                </a:lnTo>
                <a:lnTo>
                  <a:pt x="82" y="43"/>
                </a:lnTo>
                <a:lnTo>
                  <a:pt x="82" y="41"/>
                </a:lnTo>
                <a:lnTo>
                  <a:pt x="82" y="38"/>
                </a:lnTo>
                <a:lnTo>
                  <a:pt x="82" y="38"/>
                </a:lnTo>
                <a:lnTo>
                  <a:pt x="80" y="36"/>
                </a:lnTo>
                <a:lnTo>
                  <a:pt x="80" y="33"/>
                </a:lnTo>
                <a:lnTo>
                  <a:pt x="80" y="33"/>
                </a:lnTo>
                <a:lnTo>
                  <a:pt x="80" y="33"/>
                </a:lnTo>
                <a:lnTo>
                  <a:pt x="80" y="31"/>
                </a:lnTo>
                <a:lnTo>
                  <a:pt x="77" y="31"/>
                </a:lnTo>
                <a:lnTo>
                  <a:pt x="80" y="29"/>
                </a:lnTo>
                <a:lnTo>
                  <a:pt x="80" y="26"/>
                </a:lnTo>
                <a:lnTo>
                  <a:pt x="80" y="24"/>
                </a:lnTo>
                <a:lnTo>
                  <a:pt x="77" y="22"/>
                </a:lnTo>
                <a:lnTo>
                  <a:pt x="77" y="19"/>
                </a:lnTo>
                <a:lnTo>
                  <a:pt x="77" y="17"/>
                </a:lnTo>
                <a:lnTo>
                  <a:pt x="77" y="15"/>
                </a:lnTo>
                <a:lnTo>
                  <a:pt x="77" y="15"/>
                </a:lnTo>
                <a:lnTo>
                  <a:pt x="80" y="12"/>
                </a:lnTo>
                <a:lnTo>
                  <a:pt x="80" y="10"/>
                </a:lnTo>
                <a:lnTo>
                  <a:pt x="77" y="8"/>
                </a:lnTo>
                <a:lnTo>
                  <a:pt x="77" y="5"/>
                </a:lnTo>
                <a:lnTo>
                  <a:pt x="77" y="3"/>
                </a:lnTo>
                <a:lnTo>
                  <a:pt x="77" y="0"/>
                </a:lnTo>
                <a:lnTo>
                  <a:pt x="77" y="0"/>
                </a:lnTo>
                <a:lnTo>
                  <a:pt x="75" y="0"/>
                </a:lnTo>
                <a:lnTo>
                  <a:pt x="75" y="0"/>
                </a:lnTo>
                <a:lnTo>
                  <a:pt x="73" y="3"/>
                </a:lnTo>
                <a:lnTo>
                  <a:pt x="73" y="3"/>
                </a:lnTo>
                <a:lnTo>
                  <a:pt x="70" y="0"/>
                </a:lnTo>
                <a:lnTo>
                  <a:pt x="68" y="0"/>
                </a:lnTo>
                <a:lnTo>
                  <a:pt x="61" y="3"/>
                </a:lnTo>
                <a:lnTo>
                  <a:pt x="59" y="3"/>
                </a:lnTo>
                <a:lnTo>
                  <a:pt x="56" y="3"/>
                </a:lnTo>
                <a:lnTo>
                  <a:pt x="54" y="3"/>
                </a:lnTo>
                <a:lnTo>
                  <a:pt x="51" y="5"/>
                </a:lnTo>
                <a:lnTo>
                  <a:pt x="44" y="12"/>
                </a:lnTo>
                <a:lnTo>
                  <a:pt x="44" y="12"/>
                </a:lnTo>
                <a:lnTo>
                  <a:pt x="42" y="12"/>
                </a:lnTo>
                <a:lnTo>
                  <a:pt x="42" y="15"/>
                </a:lnTo>
                <a:lnTo>
                  <a:pt x="40" y="15"/>
                </a:lnTo>
                <a:lnTo>
                  <a:pt x="37" y="17"/>
                </a:lnTo>
                <a:lnTo>
                  <a:pt x="35" y="19"/>
                </a:lnTo>
                <a:lnTo>
                  <a:pt x="35" y="19"/>
                </a:lnTo>
                <a:lnTo>
                  <a:pt x="33" y="19"/>
                </a:lnTo>
                <a:lnTo>
                  <a:pt x="33" y="19"/>
                </a:lnTo>
                <a:lnTo>
                  <a:pt x="30" y="19"/>
                </a:lnTo>
                <a:lnTo>
                  <a:pt x="28" y="22"/>
                </a:lnTo>
                <a:lnTo>
                  <a:pt x="28" y="22"/>
                </a:lnTo>
                <a:lnTo>
                  <a:pt x="26" y="26"/>
                </a:lnTo>
                <a:lnTo>
                  <a:pt x="23" y="26"/>
                </a:lnTo>
                <a:lnTo>
                  <a:pt x="23" y="26"/>
                </a:lnTo>
                <a:lnTo>
                  <a:pt x="21" y="29"/>
                </a:lnTo>
                <a:lnTo>
                  <a:pt x="18" y="29"/>
                </a:lnTo>
                <a:lnTo>
                  <a:pt x="18" y="29"/>
                </a:lnTo>
                <a:lnTo>
                  <a:pt x="16" y="29"/>
                </a:lnTo>
                <a:lnTo>
                  <a:pt x="16" y="29"/>
                </a:lnTo>
                <a:lnTo>
                  <a:pt x="16" y="29"/>
                </a:lnTo>
                <a:lnTo>
                  <a:pt x="14" y="26"/>
                </a:lnTo>
                <a:lnTo>
                  <a:pt x="11" y="26"/>
                </a:lnTo>
                <a:lnTo>
                  <a:pt x="7" y="26"/>
                </a:lnTo>
                <a:lnTo>
                  <a:pt x="2" y="26"/>
                </a:lnTo>
                <a:lnTo>
                  <a:pt x="0" y="26"/>
                </a:lnTo>
                <a:lnTo>
                  <a:pt x="4" y="31"/>
                </a:lnTo>
                <a:lnTo>
                  <a:pt x="4" y="33"/>
                </a:lnTo>
                <a:lnTo>
                  <a:pt x="7" y="38"/>
                </a:lnTo>
                <a:lnTo>
                  <a:pt x="9" y="41"/>
                </a:lnTo>
                <a:lnTo>
                  <a:pt x="11" y="45"/>
                </a:lnTo>
                <a:lnTo>
                  <a:pt x="14" y="50"/>
                </a:lnTo>
                <a:lnTo>
                  <a:pt x="16" y="55"/>
                </a:lnTo>
                <a:lnTo>
                  <a:pt x="18" y="59"/>
                </a:lnTo>
                <a:lnTo>
                  <a:pt x="18" y="59"/>
                </a:lnTo>
                <a:lnTo>
                  <a:pt x="18" y="62"/>
                </a:lnTo>
                <a:lnTo>
                  <a:pt x="18" y="62"/>
                </a:lnTo>
                <a:lnTo>
                  <a:pt x="18" y="64"/>
                </a:lnTo>
                <a:lnTo>
                  <a:pt x="16" y="64"/>
                </a:lnTo>
                <a:lnTo>
                  <a:pt x="16" y="67"/>
                </a:lnTo>
                <a:lnTo>
                  <a:pt x="14" y="67"/>
                </a:lnTo>
                <a:lnTo>
                  <a:pt x="14" y="69"/>
                </a:lnTo>
                <a:lnTo>
                  <a:pt x="16" y="78"/>
                </a:lnTo>
                <a:lnTo>
                  <a:pt x="16" y="81"/>
                </a:lnTo>
                <a:lnTo>
                  <a:pt x="16" y="81"/>
                </a:lnTo>
                <a:lnTo>
                  <a:pt x="14" y="83"/>
                </a:lnTo>
                <a:lnTo>
                  <a:pt x="14" y="83"/>
                </a:lnTo>
                <a:lnTo>
                  <a:pt x="16" y="85"/>
                </a:lnTo>
                <a:lnTo>
                  <a:pt x="16" y="90"/>
                </a:lnTo>
                <a:lnTo>
                  <a:pt x="18" y="90"/>
                </a:lnTo>
                <a:lnTo>
                  <a:pt x="18" y="93"/>
                </a:lnTo>
                <a:lnTo>
                  <a:pt x="18" y="95"/>
                </a:lnTo>
                <a:lnTo>
                  <a:pt x="18" y="95"/>
                </a:lnTo>
                <a:lnTo>
                  <a:pt x="18" y="95"/>
                </a:lnTo>
                <a:lnTo>
                  <a:pt x="16" y="95"/>
                </a:lnTo>
                <a:lnTo>
                  <a:pt x="16" y="97"/>
                </a:lnTo>
                <a:lnTo>
                  <a:pt x="16" y="100"/>
                </a:lnTo>
                <a:lnTo>
                  <a:pt x="16" y="100"/>
                </a:lnTo>
                <a:lnTo>
                  <a:pt x="14" y="102"/>
                </a:lnTo>
                <a:lnTo>
                  <a:pt x="14" y="102"/>
                </a:lnTo>
                <a:lnTo>
                  <a:pt x="14" y="102"/>
                </a:lnTo>
                <a:lnTo>
                  <a:pt x="14" y="104"/>
                </a:lnTo>
                <a:lnTo>
                  <a:pt x="14" y="107"/>
                </a:lnTo>
                <a:lnTo>
                  <a:pt x="11" y="107"/>
                </a:lnTo>
                <a:lnTo>
                  <a:pt x="11" y="109"/>
                </a:lnTo>
                <a:lnTo>
                  <a:pt x="11" y="111"/>
                </a:lnTo>
                <a:lnTo>
                  <a:pt x="11" y="111"/>
                </a:lnTo>
                <a:lnTo>
                  <a:pt x="16" y="116"/>
                </a:lnTo>
                <a:lnTo>
                  <a:pt x="16" y="116"/>
                </a:lnTo>
                <a:lnTo>
                  <a:pt x="14" y="119"/>
                </a:lnTo>
                <a:lnTo>
                  <a:pt x="14" y="121"/>
                </a:lnTo>
                <a:lnTo>
                  <a:pt x="11" y="123"/>
                </a:lnTo>
                <a:lnTo>
                  <a:pt x="11" y="126"/>
                </a:lnTo>
                <a:lnTo>
                  <a:pt x="14" y="128"/>
                </a:lnTo>
                <a:lnTo>
                  <a:pt x="16" y="135"/>
                </a:lnTo>
                <a:lnTo>
                  <a:pt x="18" y="137"/>
                </a:lnTo>
                <a:lnTo>
                  <a:pt x="18" y="137"/>
                </a:lnTo>
                <a:lnTo>
                  <a:pt x="21" y="137"/>
                </a:lnTo>
                <a:lnTo>
                  <a:pt x="23" y="137"/>
                </a:lnTo>
                <a:lnTo>
                  <a:pt x="23" y="140"/>
                </a:lnTo>
                <a:lnTo>
                  <a:pt x="23" y="140"/>
                </a:lnTo>
                <a:lnTo>
                  <a:pt x="23" y="140"/>
                </a:lnTo>
                <a:lnTo>
                  <a:pt x="23" y="140"/>
                </a:lnTo>
                <a:lnTo>
                  <a:pt x="21" y="142"/>
                </a:lnTo>
                <a:lnTo>
                  <a:pt x="21" y="142"/>
                </a:lnTo>
                <a:lnTo>
                  <a:pt x="21" y="145"/>
                </a:lnTo>
                <a:lnTo>
                  <a:pt x="21" y="147"/>
                </a:lnTo>
                <a:lnTo>
                  <a:pt x="21" y="147"/>
                </a:lnTo>
                <a:lnTo>
                  <a:pt x="18" y="147"/>
                </a:lnTo>
                <a:lnTo>
                  <a:pt x="18" y="149"/>
                </a:lnTo>
                <a:lnTo>
                  <a:pt x="18" y="152"/>
                </a:lnTo>
                <a:lnTo>
                  <a:pt x="16" y="154"/>
                </a:lnTo>
                <a:lnTo>
                  <a:pt x="16" y="154"/>
                </a:lnTo>
                <a:lnTo>
                  <a:pt x="14" y="156"/>
                </a:lnTo>
                <a:lnTo>
                  <a:pt x="14" y="156"/>
                </a:lnTo>
                <a:lnTo>
                  <a:pt x="11" y="159"/>
                </a:lnTo>
                <a:lnTo>
                  <a:pt x="11" y="159"/>
                </a:lnTo>
                <a:lnTo>
                  <a:pt x="11" y="159"/>
                </a:lnTo>
                <a:lnTo>
                  <a:pt x="14" y="161"/>
                </a:lnTo>
                <a:lnTo>
                  <a:pt x="14" y="161"/>
                </a:lnTo>
                <a:lnTo>
                  <a:pt x="14" y="163"/>
                </a:lnTo>
                <a:lnTo>
                  <a:pt x="14" y="163"/>
                </a:lnTo>
                <a:lnTo>
                  <a:pt x="14" y="163"/>
                </a:lnTo>
                <a:lnTo>
                  <a:pt x="16" y="166"/>
                </a:lnTo>
                <a:lnTo>
                  <a:pt x="18" y="170"/>
                </a:lnTo>
                <a:lnTo>
                  <a:pt x="18" y="173"/>
                </a:lnTo>
                <a:lnTo>
                  <a:pt x="21" y="173"/>
                </a:lnTo>
                <a:lnTo>
                  <a:pt x="23" y="175"/>
                </a:lnTo>
                <a:lnTo>
                  <a:pt x="23" y="175"/>
                </a:lnTo>
                <a:lnTo>
                  <a:pt x="23" y="178"/>
                </a:lnTo>
                <a:lnTo>
                  <a:pt x="23" y="178"/>
                </a:lnTo>
                <a:lnTo>
                  <a:pt x="23" y="180"/>
                </a:lnTo>
                <a:lnTo>
                  <a:pt x="23" y="180"/>
                </a:lnTo>
                <a:lnTo>
                  <a:pt x="23" y="182"/>
                </a:lnTo>
                <a:lnTo>
                  <a:pt x="26" y="185"/>
                </a:lnTo>
                <a:lnTo>
                  <a:pt x="26" y="187"/>
                </a:lnTo>
                <a:lnTo>
                  <a:pt x="26" y="189"/>
                </a:lnTo>
                <a:lnTo>
                  <a:pt x="28" y="192"/>
                </a:lnTo>
                <a:lnTo>
                  <a:pt x="28" y="194"/>
                </a:lnTo>
                <a:lnTo>
                  <a:pt x="28" y="194"/>
                </a:lnTo>
                <a:lnTo>
                  <a:pt x="28" y="196"/>
                </a:lnTo>
                <a:lnTo>
                  <a:pt x="30" y="199"/>
                </a:lnTo>
                <a:lnTo>
                  <a:pt x="33" y="199"/>
                </a:lnTo>
                <a:lnTo>
                  <a:pt x="35" y="201"/>
                </a:lnTo>
                <a:lnTo>
                  <a:pt x="35" y="201"/>
                </a:lnTo>
                <a:lnTo>
                  <a:pt x="37" y="204"/>
                </a:lnTo>
                <a:lnTo>
                  <a:pt x="37" y="204"/>
                </a:lnTo>
                <a:lnTo>
                  <a:pt x="37" y="204"/>
                </a:lnTo>
                <a:lnTo>
                  <a:pt x="37" y="206"/>
                </a:lnTo>
                <a:lnTo>
                  <a:pt x="37" y="206"/>
                </a:lnTo>
                <a:lnTo>
                  <a:pt x="37" y="208"/>
                </a:lnTo>
                <a:lnTo>
                  <a:pt x="35" y="211"/>
                </a:lnTo>
                <a:lnTo>
                  <a:pt x="35" y="211"/>
                </a:lnTo>
                <a:lnTo>
                  <a:pt x="37" y="213"/>
                </a:lnTo>
                <a:lnTo>
                  <a:pt x="37" y="215"/>
                </a:lnTo>
                <a:lnTo>
                  <a:pt x="37" y="215"/>
                </a:lnTo>
                <a:lnTo>
                  <a:pt x="37" y="218"/>
                </a:lnTo>
                <a:lnTo>
                  <a:pt x="35" y="218"/>
                </a:lnTo>
                <a:lnTo>
                  <a:pt x="35" y="218"/>
                </a:lnTo>
                <a:lnTo>
                  <a:pt x="35" y="220"/>
                </a:lnTo>
                <a:lnTo>
                  <a:pt x="35" y="220"/>
                </a:lnTo>
                <a:lnTo>
                  <a:pt x="35" y="222"/>
                </a:lnTo>
                <a:lnTo>
                  <a:pt x="37" y="222"/>
                </a:lnTo>
                <a:lnTo>
                  <a:pt x="35" y="225"/>
                </a:lnTo>
                <a:lnTo>
                  <a:pt x="35" y="225"/>
                </a:lnTo>
                <a:lnTo>
                  <a:pt x="35" y="225"/>
                </a:lnTo>
                <a:lnTo>
                  <a:pt x="35" y="227"/>
                </a:lnTo>
                <a:lnTo>
                  <a:pt x="37" y="227"/>
                </a:lnTo>
                <a:lnTo>
                  <a:pt x="40" y="230"/>
                </a:lnTo>
                <a:lnTo>
                  <a:pt x="40" y="230"/>
                </a:lnTo>
                <a:lnTo>
                  <a:pt x="40" y="230"/>
                </a:lnTo>
                <a:lnTo>
                  <a:pt x="40" y="232"/>
                </a:lnTo>
                <a:lnTo>
                  <a:pt x="40" y="232"/>
                </a:lnTo>
                <a:lnTo>
                  <a:pt x="40" y="234"/>
                </a:lnTo>
                <a:lnTo>
                  <a:pt x="40" y="237"/>
                </a:lnTo>
                <a:lnTo>
                  <a:pt x="40" y="237"/>
                </a:lnTo>
                <a:lnTo>
                  <a:pt x="42" y="237"/>
                </a:lnTo>
                <a:lnTo>
                  <a:pt x="44" y="241"/>
                </a:lnTo>
                <a:lnTo>
                  <a:pt x="47" y="244"/>
                </a:lnTo>
                <a:lnTo>
                  <a:pt x="49" y="248"/>
                </a:lnTo>
                <a:lnTo>
                  <a:pt x="49" y="251"/>
                </a:lnTo>
                <a:lnTo>
                  <a:pt x="51" y="253"/>
                </a:lnTo>
                <a:lnTo>
                  <a:pt x="51" y="256"/>
                </a:lnTo>
                <a:lnTo>
                  <a:pt x="51" y="258"/>
                </a:lnTo>
                <a:lnTo>
                  <a:pt x="54" y="260"/>
                </a:lnTo>
                <a:lnTo>
                  <a:pt x="54" y="263"/>
                </a:lnTo>
                <a:lnTo>
                  <a:pt x="54" y="265"/>
                </a:lnTo>
                <a:lnTo>
                  <a:pt x="54" y="265"/>
                </a:lnTo>
                <a:lnTo>
                  <a:pt x="56" y="270"/>
                </a:lnTo>
                <a:lnTo>
                  <a:pt x="56" y="272"/>
                </a:lnTo>
                <a:lnTo>
                  <a:pt x="56" y="274"/>
                </a:lnTo>
                <a:lnTo>
                  <a:pt x="56" y="274"/>
                </a:lnTo>
                <a:lnTo>
                  <a:pt x="59" y="277"/>
                </a:lnTo>
                <a:lnTo>
                  <a:pt x="59" y="277"/>
                </a:lnTo>
                <a:lnTo>
                  <a:pt x="59" y="277"/>
                </a:lnTo>
                <a:lnTo>
                  <a:pt x="61" y="277"/>
                </a:lnTo>
                <a:lnTo>
                  <a:pt x="63" y="277"/>
                </a:lnTo>
                <a:lnTo>
                  <a:pt x="68" y="277"/>
                </a:lnTo>
                <a:lnTo>
                  <a:pt x="70" y="277"/>
                </a:lnTo>
                <a:lnTo>
                  <a:pt x="70" y="274"/>
                </a:lnTo>
                <a:lnTo>
                  <a:pt x="73" y="272"/>
                </a:lnTo>
                <a:lnTo>
                  <a:pt x="73" y="270"/>
                </a:lnTo>
                <a:lnTo>
                  <a:pt x="73" y="270"/>
                </a:lnTo>
                <a:lnTo>
                  <a:pt x="75" y="267"/>
                </a:lnTo>
                <a:lnTo>
                  <a:pt x="77" y="267"/>
                </a:lnTo>
                <a:lnTo>
                  <a:pt x="77" y="265"/>
                </a:lnTo>
                <a:lnTo>
                  <a:pt x="77" y="263"/>
                </a:lnTo>
                <a:lnTo>
                  <a:pt x="77" y="263"/>
                </a:lnTo>
                <a:lnTo>
                  <a:pt x="80" y="263"/>
                </a:lnTo>
                <a:lnTo>
                  <a:pt x="82" y="260"/>
                </a:lnTo>
                <a:lnTo>
                  <a:pt x="85" y="260"/>
                </a:lnTo>
                <a:lnTo>
                  <a:pt x="85" y="258"/>
                </a:lnTo>
                <a:lnTo>
                  <a:pt x="85" y="256"/>
                </a:lnTo>
                <a:lnTo>
                  <a:pt x="85" y="256"/>
                </a:lnTo>
                <a:lnTo>
                  <a:pt x="87" y="256"/>
                </a:lnTo>
                <a:lnTo>
                  <a:pt x="87" y="256"/>
                </a:lnTo>
                <a:lnTo>
                  <a:pt x="89" y="256"/>
                </a:lnTo>
                <a:lnTo>
                  <a:pt x="92" y="260"/>
                </a:lnTo>
                <a:lnTo>
                  <a:pt x="94" y="260"/>
                </a:lnTo>
                <a:lnTo>
                  <a:pt x="96" y="260"/>
                </a:lnTo>
                <a:lnTo>
                  <a:pt x="99" y="260"/>
                </a:lnTo>
                <a:lnTo>
                  <a:pt x="99" y="260"/>
                </a:lnTo>
                <a:lnTo>
                  <a:pt x="108" y="260"/>
                </a:lnTo>
                <a:lnTo>
                  <a:pt x="108" y="260"/>
                </a:lnTo>
                <a:lnTo>
                  <a:pt x="111" y="263"/>
                </a:lnTo>
                <a:lnTo>
                  <a:pt x="113" y="263"/>
                </a:lnTo>
                <a:lnTo>
                  <a:pt x="113" y="263"/>
                </a:lnTo>
                <a:lnTo>
                  <a:pt x="115" y="263"/>
                </a:lnTo>
                <a:lnTo>
                  <a:pt x="118" y="267"/>
                </a:lnTo>
                <a:lnTo>
                  <a:pt x="118" y="270"/>
                </a:lnTo>
                <a:lnTo>
                  <a:pt x="120" y="272"/>
                </a:lnTo>
                <a:lnTo>
                  <a:pt x="122" y="274"/>
                </a:lnTo>
                <a:lnTo>
                  <a:pt x="122" y="277"/>
                </a:lnTo>
                <a:lnTo>
                  <a:pt x="122" y="277"/>
                </a:lnTo>
                <a:lnTo>
                  <a:pt x="122" y="272"/>
                </a:lnTo>
                <a:lnTo>
                  <a:pt x="125" y="270"/>
                </a:lnTo>
                <a:lnTo>
                  <a:pt x="125" y="267"/>
                </a:lnTo>
                <a:lnTo>
                  <a:pt x="127" y="260"/>
                </a:lnTo>
                <a:lnTo>
                  <a:pt x="127" y="260"/>
                </a:lnTo>
                <a:lnTo>
                  <a:pt x="129" y="260"/>
                </a:lnTo>
                <a:lnTo>
                  <a:pt x="129" y="258"/>
                </a:lnTo>
                <a:lnTo>
                  <a:pt x="129" y="260"/>
                </a:lnTo>
                <a:lnTo>
                  <a:pt x="132" y="260"/>
                </a:lnTo>
                <a:lnTo>
                  <a:pt x="132" y="258"/>
                </a:lnTo>
                <a:lnTo>
                  <a:pt x="139" y="258"/>
                </a:lnTo>
                <a:lnTo>
                  <a:pt x="148" y="258"/>
                </a:lnTo>
                <a:lnTo>
                  <a:pt x="148" y="258"/>
                </a:lnTo>
                <a:lnTo>
                  <a:pt x="148" y="260"/>
                </a:lnTo>
                <a:lnTo>
                  <a:pt x="148" y="263"/>
                </a:lnTo>
                <a:lnTo>
                  <a:pt x="151" y="263"/>
                </a:lnTo>
                <a:lnTo>
                  <a:pt x="151" y="265"/>
                </a:lnTo>
                <a:lnTo>
                  <a:pt x="151" y="263"/>
                </a:lnTo>
                <a:lnTo>
                  <a:pt x="153" y="258"/>
                </a:lnTo>
                <a:lnTo>
                  <a:pt x="153" y="253"/>
                </a:lnTo>
                <a:lnTo>
                  <a:pt x="153" y="246"/>
                </a:lnTo>
                <a:lnTo>
                  <a:pt x="155" y="239"/>
                </a:lnTo>
                <a:lnTo>
                  <a:pt x="155" y="234"/>
                </a:lnTo>
                <a:lnTo>
                  <a:pt x="153" y="230"/>
                </a:lnTo>
                <a:lnTo>
                  <a:pt x="155" y="225"/>
                </a:lnTo>
                <a:lnTo>
                  <a:pt x="158" y="220"/>
                </a:lnTo>
                <a:lnTo>
                  <a:pt x="160" y="218"/>
                </a:lnTo>
                <a:lnTo>
                  <a:pt x="160" y="213"/>
                </a:lnTo>
                <a:lnTo>
                  <a:pt x="163" y="208"/>
                </a:lnTo>
                <a:lnTo>
                  <a:pt x="165" y="208"/>
                </a:lnTo>
                <a:lnTo>
                  <a:pt x="174" y="206"/>
                </a:lnTo>
                <a:lnTo>
                  <a:pt x="177" y="206"/>
                </a:lnTo>
                <a:lnTo>
                  <a:pt x="184" y="204"/>
                </a:lnTo>
                <a:lnTo>
                  <a:pt x="193" y="201"/>
                </a:lnTo>
                <a:lnTo>
                  <a:pt x="200" y="201"/>
                </a:lnTo>
                <a:lnTo>
                  <a:pt x="210" y="201"/>
                </a:lnTo>
                <a:lnTo>
                  <a:pt x="217" y="206"/>
                </a:lnTo>
                <a:lnTo>
                  <a:pt x="222" y="208"/>
                </a:lnTo>
                <a:lnTo>
                  <a:pt x="229" y="213"/>
                </a:lnTo>
                <a:lnTo>
                  <a:pt x="229" y="213"/>
                </a:lnTo>
                <a:lnTo>
                  <a:pt x="229" y="218"/>
                </a:lnTo>
                <a:lnTo>
                  <a:pt x="229" y="220"/>
                </a:lnTo>
                <a:lnTo>
                  <a:pt x="229" y="220"/>
                </a:lnTo>
                <a:lnTo>
                  <a:pt x="231" y="220"/>
                </a:lnTo>
                <a:lnTo>
                  <a:pt x="231" y="218"/>
                </a:lnTo>
                <a:lnTo>
                  <a:pt x="231" y="218"/>
                </a:lnTo>
                <a:lnTo>
                  <a:pt x="233" y="218"/>
                </a:lnTo>
                <a:lnTo>
                  <a:pt x="233" y="215"/>
                </a:lnTo>
                <a:lnTo>
                  <a:pt x="231" y="213"/>
                </a:lnTo>
                <a:lnTo>
                  <a:pt x="229" y="211"/>
                </a:lnTo>
                <a:lnTo>
                  <a:pt x="229" y="208"/>
                </a:lnTo>
                <a:lnTo>
                  <a:pt x="231" y="204"/>
                </a:lnTo>
                <a:lnTo>
                  <a:pt x="231" y="201"/>
                </a:lnTo>
                <a:lnTo>
                  <a:pt x="233" y="196"/>
                </a:lnTo>
                <a:lnTo>
                  <a:pt x="233" y="196"/>
                </a:lnTo>
                <a:lnTo>
                  <a:pt x="233" y="196"/>
                </a:lnTo>
                <a:lnTo>
                  <a:pt x="233" y="194"/>
                </a:lnTo>
                <a:lnTo>
                  <a:pt x="233" y="194"/>
                </a:lnTo>
                <a:lnTo>
                  <a:pt x="233" y="194"/>
                </a:lnTo>
                <a:lnTo>
                  <a:pt x="233" y="189"/>
                </a:lnTo>
                <a:lnTo>
                  <a:pt x="233" y="185"/>
                </a:lnTo>
                <a:lnTo>
                  <a:pt x="236" y="180"/>
                </a:lnTo>
                <a:lnTo>
                  <a:pt x="236" y="180"/>
                </a:lnTo>
                <a:lnTo>
                  <a:pt x="236" y="180"/>
                </a:lnTo>
                <a:lnTo>
                  <a:pt x="236" y="180"/>
                </a:lnTo>
                <a:lnTo>
                  <a:pt x="236" y="178"/>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192" name="Freeform 90"/>
          <p:cNvSpPr>
            <a:spLocks/>
          </p:cNvSpPr>
          <p:nvPr/>
        </p:nvSpPr>
        <p:spPr bwMode="auto">
          <a:xfrm>
            <a:off x="2629069" y="3926211"/>
            <a:ext cx="198741" cy="220125"/>
          </a:xfrm>
          <a:custGeom>
            <a:avLst/>
            <a:gdLst/>
            <a:ahLst/>
            <a:cxnLst>
              <a:cxn ang="0">
                <a:pos x="153" y="97"/>
              </a:cxn>
              <a:cxn ang="0">
                <a:pos x="146" y="97"/>
              </a:cxn>
              <a:cxn ang="0">
                <a:pos x="139" y="99"/>
              </a:cxn>
              <a:cxn ang="0">
                <a:pos x="134" y="95"/>
              </a:cxn>
              <a:cxn ang="0">
                <a:pos x="132" y="88"/>
              </a:cxn>
              <a:cxn ang="0">
                <a:pos x="130" y="80"/>
              </a:cxn>
              <a:cxn ang="0">
                <a:pos x="130" y="73"/>
              </a:cxn>
              <a:cxn ang="0">
                <a:pos x="127" y="66"/>
              </a:cxn>
              <a:cxn ang="0">
                <a:pos x="120" y="64"/>
              </a:cxn>
              <a:cxn ang="0">
                <a:pos x="113" y="59"/>
              </a:cxn>
              <a:cxn ang="0">
                <a:pos x="111" y="64"/>
              </a:cxn>
              <a:cxn ang="0">
                <a:pos x="104" y="64"/>
              </a:cxn>
              <a:cxn ang="0">
                <a:pos x="94" y="62"/>
              </a:cxn>
              <a:cxn ang="0">
                <a:pos x="87" y="62"/>
              </a:cxn>
              <a:cxn ang="0">
                <a:pos x="85" y="57"/>
              </a:cxn>
              <a:cxn ang="0">
                <a:pos x="85" y="52"/>
              </a:cxn>
              <a:cxn ang="0">
                <a:pos x="85" y="45"/>
              </a:cxn>
              <a:cxn ang="0">
                <a:pos x="85" y="40"/>
              </a:cxn>
              <a:cxn ang="0">
                <a:pos x="85" y="33"/>
              </a:cxn>
              <a:cxn ang="0">
                <a:pos x="82" y="31"/>
              </a:cxn>
              <a:cxn ang="0">
                <a:pos x="80" y="24"/>
              </a:cxn>
              <a:cxn ang="0">
                <a:pos x="78" y="19"/>
              </a:cxn>
              <a:cxn ang="0">
                <a:pos x="66" y="5"/>
              </a:cxn>
              <a:cxn ang="0">
                <a:pos x="26" y="5"/>
              </a:cxn>
              <a:cxn ang="0">
                <a:pos x="9" y="17"/>
              </a:cxn>
              <a:cxn ang="0">
                <a:pos x="4" y="38"/>
              </a:cxn>
              <a:cxn ang="0">
                <a:pos x="0" y="64"/>
              </a:cxn>
              <a:cxn ang="0">
                <a:pos x="9" y="71"/>
              </a:cxn>
              <a:cxn ang="0">
                <a:pos x="23" y="85"/>
              </a:cxn>
              <a:cxn ang="0">
                <a:pos x="33" y="92"/>
              </a:cxn>
              <a:cxn ang="0">
                <a:pos x="52" y="99"/>
              </a:cxn>
              <a:cxn ang="0">
                <a:pos x="68" y="111"/>
              </a:cxn>
              <a:cxn ang="0">
                <a:pos x="87" y="121"/>
              </a:cxn>
              <a:cxn ang="0">
                <a:pos x="99" y="128"/>
              </a:cxn>
              <a:cxn ang="0">
                <a:pos x="99" y="135"/>
              </a:cxn>
              <a:cxn ang="0">
                <a:pos x="97" y="142"/>
              </a:cxn>
              <a:cxn ang="0">
                <a:pos x="94" y="147"/>
              </a:cxn>
              <a:cxn ang="0">
                <a:pos x="92" y="151"/>
              </a:cxn>
              <a:cxn ang="0">
                <a:pos x="92" y="158"/>
              </a:cxn>
              <a:cxn ang="0">
                <a:pos x="92" y="161"/>
              </a:cxn>
              <a:cxn ang="0">
                <a:pos x="87" y="166"/>
              </a:cxn>
              <a:cxn ang="0">
                <a:pos x="111" y="173"/>
              </a:cxn>
              <a:cxn ang="0">
                <a:pos x="123" y="175"/>
              </a:cxn>
              <a:cxn ang="0">
                <a:pos x="130" y="173"/>
              </a:cxn>
              <a:cxn ang="0">
                <a:pos x="137" y="170"/>
              </a:cxn>
              <a:cxn ang="0">
                <a:pos x="141" y="168"/>
              </a:cxn>
              <a:cxn ang="0">
                <a:pos x="146" y="163"/>
              </a:cxn>
              <a:cxn ang="0">
                <a:pos x="151" y="158"/>
              </a:cxn>
              <a:cxn ang="0">
                <a:pos x="156" y="154"/>
              </a:cxn>
              <a:cxn ang="0">
                <a:pos x="156" y="125"/>
              </a:cxn>
              <a:cxn ang="0">
                <a:pos x="158" y="106"/>
              </a:cxn>
            </a:cxnLst>
            <a:rect l="0" t="0" r="r" b="b"/>
            <a:pathLst>
              <a:path w="158" h="175">
                <a:moveTo>
                  <a:pt x="156" y="102"/>
                </a:moveTo>
                <a:lnTo>
                  <a:pt x="158" y="102"/>
                </a:lnTo>
                <a:lnTo>
                  <a:pt x="158" y="102"/>
                </a:lnTo>
                <a:lnTo>
                  <a:pt x="156" y="99"/>
                </a:lnTo>
                <a:lnTo>
                  <a:pt x="153" y="97"/>
                </a:lnTo>
                <a:lnTo>
                  <a:pt x="151" y="97"/>
                </a:lnTo>
                <a:lnTo>
                  <a:pt x="151" y="97"/>
                </a:lnTo>
                <a:lnTo>
                  <a:pt x="149" y="97"/>
                </a:lnTo>
                <a:lnTo>
                  <a:pt x="149" y="97"/>
                </a:lnTo>
                <a:lnTo>
                  <a:pt x="146" y="97"/>
                </a:lnTo>
                <a:lnTo>
                  <a:pt x="146" y="99"/>
                </a:lnTo>
                <a:lnTo>
                  <a:pt x="144" y="99"/>
                </a:lnTo>
                <a:lnTo>
                  <a:pt x="141" y="99"/>
                </a:lnTo>
                <a:lnTo>
                  <a:pt x="141" y="99"/>
                </a:lnTo>
                <a:lnTo>
                  <a:pt x="139" y="99"/>
                </a:lnTo>
                <a:lnTo>
                  <a:pt x="137" y="99"/>
                </a:lnTo>
                <a:lnTo>
                  <a:pt x="137" y="99"/>
                </a:lnTo>
                <a:lnTo>
                  <a:pt x="134" y="97"/>
                </a:lnTo>
                <a:lnTo>
                  <a:pt x="134" y="95"/>
                </a:lnTo>
                <a:lnTo>
                  <a:pt x="134" y="95"/>
                </a:lnTo>
                <a:lnTo>
                  <a:pt x="134" y="92"/>
                </a:lnTo>
                <a:lnTo>
                  <a:pt x="132" y="92"/>
                </a:lnTo>
                <a:lnTo>
                  <a:pt x="132" y="90"/>
                </a:lnTo>
                <a:lnTo>
                  <a:pt x="132" y="88"/>
                </a:lnTo>
                <a:lnTo>
                  <a:pt x="132" y="88"/>
                </a:lnTo>
                <a:lnTo>
                  <a:pt x="132" y="88"/>
                </a:lnTo>
                <a:lnTo>
                  <a:pt x="132" y="85"/>
                </a:lnTo>
                <a:lnTo>
                  <a:pt x="132" y="85"/>
                </a:lnTo>
                <a:lnTo>
                  <a:pt x="132" y="83"/>
                </a:lnTo>
                <a:lnTo>
                  <a:pt x="130" y="80"/>
                </a:lnTo>
                <a:lnTo>
                  <a:pt x="130" y="80"/>
                </a:lnTo>
                <a:lnTo>
                  <a:pt x="130" y="78"/>
                </a:lnTo>
                <a:lnTo>
                  <a:pt x="130" y="76"/>
                </a:lnTo>
                <a:lnTo>
                  <a:pt x="130" y="76"/>
                </a:lnTo>
                <a:lnTo>
                  <a:pt x="130" y="73"/>
                </a:lnTo>
                <a:lnTo>
                  <a:pt x="130" y="71"/>
                </a:lnTo>
                <a:lnTo>
                  <a:pt x="130" y="71"/>
                </a:lnTo>
                <a:lnTo>
                  <a:pt x="127" y="71"/>
                </a:lnTo>
                <a:lnTo>
                  <a:pt x="127" y="69"/>
                </a:lnTo>
                <a:lnTo>
                  <a:pt x="127" y="66"/>
                </a:lnTo>
                <a:lnTo>
                  <a:pt x="125" y="66"/>
                </a:lnTo>
                <a:lnTo>
                  <a:pt x="125" y="64"/>
                </a:lnTo>
                <a:lnTo>
                  <a:pt x="123" y="64"/>
                </a:lnTo>
                <a:lnTo>
                  <a:pt x="123" y="64"/>
                </a:lnTo>
                <a:lnTo>
                  <a:pt x="120" y="64"/>
                </a:lnTo>
                <a:lnTo>
                  <a:pt x="118" y="64"/>
                </a:lnTo>
                <a:lnTo>
                  <a:pt x="118" y="64"/>
                </a:lnTo>
                <a:lnTo>
                  <a:pt x="115" y="62"/>
                </a:lnTo>
                <a:lnTo>
                  <a:pt x="115" y="62"/>
                </a:lnTo>
                <a:lnTo>
                  <a:pt x="113" y="59"/>
                </a:lnTo>
                <a:lnTo>
                  <a:pt x="113" y="59"/>
                </a:lnTo>
                <a:lnTo>
                  <a:pt x="111" y="59"/>
                </a:lnTo>
                <a:lnTo>
                  <a:pt x="111" y="62"/>
                </a:lnTo>
                <a:lnTo>
                  <a:pt x="111" y="62"/>
                </a:lnTo>
                <a:lnTo>
                  <a:pt x="111" y="64"/>
                </a:lnTo>
                <a:lnTo>
                  <a:pt x="108" y="64"/>
                </a:lnTo>
                <a:lnTo>
                  <a:pt x="108" y="64"/>
                </a:lnTo>
                <a:lnTo>
                  <a:pt x="106" y="64"/>
                </a:lnTo>
                <a:lnTo>
                  <a:pt x="104" y="64"/>
                </a:lnTo>
                <a:lnTo>
                  <a:pt x="104" y="64"/>
                </a:lnTo>
                <a:lnTo>
                  <a:pt x="101" y="62"/>
                </a:lnTo>
                <a:lnTo>
                  <a:pt x="99" y="62"/>
                </a:lnTo>
                <a:lnTo>
                  <a:pt x="97" y="62"/>
                </a:lnTo>
                <a:lnTo>
                  <a:pt x="97" y="62"/>
                </a:lnTo>
                <a:lnTo>
                  <a:pt x="94" y="62"/>
                </a:lnTo>
                <a:lnTo>
                  <a:pt x="92" y="62"/>
                </a:lnTo>
                <a:lnTo>
                  <a:pt x="92" y="62"/>
                </a:lnTo>
                <a:lnTo>
                  <a:pt x="89" y="59"/>
                </a:lnTo>
                <a:lnTo>
                  <a:pt x="89" y="59"/>
                </a:lnTo>
                <a:lnTo>
                  <a:pt x="87" y="62"/>
                </a:lnTo>
                <a:lnTo>
                  <a:pt x="87" y="62"/>
                </a:lnTo>
                <a:lnTo>
                  <a:pt x="85" y="59"/>
                </a:lnTo>
                <a:lnTo>
                  <a:pt x="85" y="59"/>
                </a:lnTo>
                <a:lnTo>
                  <a:pt x="85" y="59"/>
                </a:lnTo>
                <a:lnTo>
                  <a:pt x="85" y="57"/>
                </a:lnTo>
                <a:lnTo>
                  <a:pt x="85" y="57"/>
                </a:lnTo>
                <a:lnTo>
                  <a:pt x="85" y="55"/>
                </a:lnTo>
                <a:lnTo>
                  <a:pt x="85" y="55"/>
                </a:lnTo>
                <a:lnTo>
                  <a:pt x="85" y="52"/>
                </a:lnTo>
                <a:lnTo>
                  <a:pt x="85" y="52"/>
                </a:lnTo>
                <a:lnTo>
                  <a:pt x="85" y="50"/>
                </a:lnTo>
                <a:lnTo>
                  <a:pt x="85" y="50"/>
                </a:lnTo>
                <a:lnTo>
                  <a:pt x="85" y="47"/>
                </a:lnTo>
                <a:lnTo>
                  <a:pt x="85" y="47"/>
                </a:lnTo>
                <a:lnTo>
                  <a:pt x="85" y="45"/>
                </a:lnTo>
                <a:lnTo>
                  <a:pt x="85" y="45"/>
                </a:lnTo>
                <a:lnTo>
                  <a:pt x="85" y="43"/>
                </a:lnTo>
                <a:lnTo>
                  <a:pt x="85" y="43"/>
                </a:lnTo>
                <a:lnTo>
                  <a:pt x="85" y="40"/>
                </a:lnTo>
                <a:lnTo>
                  <a:pt x="85" y="40"/>
                </a:lnTo>
                <a:lnTo>
                  <a:pt x="85" y="38"/>
                </a:lnTo>
                <a:lnTo>
                  <a:pt x="85" y="36"/>
                </a:lnTo>
                <a:lnTo>
                  <a:pt x="85" y="36"/>
                </a:lnTo>
                <a:lnTo>
                  <a:pt x="85" y="33"/>
                </a:lnTo>
                <a:lnTo>
                  <a:pt x="85" y="33"/>
                </a:lnTo>
                <a:lnTo>
                  <a:pt x="85" y="33"/>
                </a:lnTo>
                <a:lnTo>
                  <a:pt x="82" y="33"/>
                </a:lnTo>
                <a:lnTo>
                  <a:pt x="85" y="31"/>
                </a:lnTo>
                <a:lnTo>
                  <a:pt x="82" y="31"/>
                </a:lnTo>
                <a:lnTo>
                  <a:pt x="82" y="31"/>
                </a:lnTo>
                <a:lnTo>
                  <a:pt x="82" y="29"/>
                </a:lnTo>
                <a:lnTo>
                  <a:pt x="82" y="29"/>
                </a:lnTo>
                <a:lnTo>
                  <a:pt x="80" y="26"/>
                </a:lnTo>
                <a:lnTo>
                  <a:pt x="80" y="26"/>
                </a:lnTo>
                <a:lnTo>
                  <a:pt x="80" y="24"/>
                </a:lnTo>
                <a:lnTo>
                  <a:pt x="80" y="24"/>
                </a:lnTo>
                <a:lnTo>
                  <a:pt x="80" y="24"/>
                </a:lnTo>
                <a:lnTo>
                  <a:pt x="78" y="21"/>
                </a:lnTo>
                <a:lnTo>
                  <a:pt x="78" y="21"/>
                </a:lnTo>
                <a:lnTo>
                  <a:pt x="78" y="19"/>
                </a:lnTo>
                <a:lnTo>
                  <a:pt x="78" y="17"/>
                </a:lnTo>
                <a:lnTo>
                  <a:pt x="78" y="12"/>
                </a:lnTo>
                <a:lnTo>
                  <a:pt x="78" y="12"/>
                </a:lnTo>
                <a:lnTo>
                  <a:pt x="71" y="7"/>
                </a:lnTo>
                <a:lnTo>
                  <a:pt x="66" y="5"/>
                </a:lnTo>
                <a:lnTo>
                  <a:pt x="59" y="0"/>
                </a:lnTo>
                <a:lnTo>
                  <a:pt x="49" y="0"/>
                </a:lnTo>
                <a:lnTo>
                  <a:pt x="42" y="0"/>
                </a:lnTo>
                <a:lnTo>
                  <a:pt x="33" y="3"/>
                </a:lnTo>
                <a:lnTo>
                  <a:pt x="26" y="5"/>
                </a:lnTo>
                <a:lnTo>
                  <a:pt x="23" y="5"/>
                </a:lnTo>
                <a:lnTo>
                  <a:pt x="14" y="7"/>
                </a:lnTo>
                <a:lnTo>
                  <a:pt x="12" y="7"/>
                </a:lnTo>
                <a:lnTo>
                  <a:pt x="9" y="12"/>
                </a:lnTo>
                <a:lnTo>
                  <a:pt x="9" y="17"/>
                </a:lnTo>
                <a:lnTo>
                  <a:pt x="7" y="19"/>
                </a:lnTo>
                <a:lnTo>
                  <a:pt x="4" y="24"/>
                </a:lnTo>
                <a:lnTo>
                  <a:pt x="2" y="29"/>
                </a:lnTo>
                <a:lnTo>
                  <a:pt x="4" y="33"/>
                </a:lnTo>
                <a:lnTo>
                  <a:pt x="4" y="38"/>
                </a:lnTo>
                <a:lnTo>
                  <a:pt x="2" y="45"/>
                </a:lnTo>
                <a:lnTo>
                  <a:pt x="2" y="52"/>
                </a:lnTo>
                <a:lnTo>
                  <a:pt x="2" y="57"/>
                </a:lnTo>
                <a:lnTo>
                  <a:pt x="0" y="62"/>
                </a:lnTo>
                <a:lnTo>
                  <a:pt x="0" y="64"/>
                </a:lnTo>
                <a:lnTo>
                  <a:pt x="0" y="64"/>
                </a:lnTo>
                <a:lnTo>
                  <a:pt x="2" y="64"/>
                </a:lnTo>
                <a:lnTo>
                  <a:pt x="2" y="66"/>
                </a:lnTo>
                <a:lnTo>
                  <a:pt x="7" y="66"/>
                </a:lnTo>
                <a:lnTo>
                  <a:pt x="9" y="71"/>
                </a:lnTo>
                <a:lnTo>
                  <a:pt x="12" y="76"/>
                </a:lnTo>
                <a:lnTo>
                  <a:pt x="16" y="80"/>
                </a:lnTo>
                <a:lnTo>
                  <a:pt x="19" y="83"/>
                </a:lnTo>
                <a:lnTo>
                  <a:pt x="21" y="85"/>
                </a:lnTo>
                <a:lnTo>
                  <a:pt x="23" y="85"/>
                </a:lnTo>
                <a:lnTo>
                  <a:pt x="23" y="88"/>
                </a:lnTo>
                <a:lnTo>
                  <a:pt x="23" y="88"/>
                </a:lnTo>
                <a:lnTo>
                  <a:pt x="26" y="88"/>
                </a:lnTo>
                <a:lnTo>
                  <a:pt x="30" y="90"/>
                </a:lnTo>
                <a:lnTo>
                  <a:pt x="33" y="92"/>
                </a:lnTo>
                <a:lnTo>
                  <a:pt x="33" y="95"/>
                </a:lnTo>
                <a:lnTo>
                  <a:pt x="37" y="97"/>
                </a:lnTo>
                <a:lnTo>
                  <a:pt x="45" y="99"/>
                </a:lnTo>
                <a:lnTo>
                  <a:pt x="49" y="99"/>
                </a:lnTo>
                <a:lnTo>
                  <a:pt x="52" y="99"/>
                </a:lnTo>
                <a:lnTo>
                  <a:pt x="56" y="102"/>
                </a:lnTo>
                <a:lnTo>
                  <a:pt x="61" y="106"/>
                </a:lnTo>
                <a:lnTo>
                  <a:pt x="63" y="109"/>
                </a:lnTo>
                <a:lnTo>
                  <a:pt x="66" y="109"/>
                </a:lnTo>
                <a:lnTo>
                  <a:pt x="68" y="111"/>
                </a:lnTo>
                <a:lnTo>
                  <a:pt x="78" y="116"/>
                </a:lnTo>
                <a:lnTo>
                  <a:pt x="82" y="118"/>
                </a:lnTo>
                <a:lnTo>
                  <a:pt x="85" y="118"/>
                </a:lnTo>
                <a:lnTo>
                  <a:pt x="85" y="121"/>
                </a:lnTo>
                <a:lnTo>
                  <a:pt x="87" y="121"/>
                </a:lnTo>
                <a:lnTo>
                  <a:pt x="87" y="121"/>
                </a:lnTo>
                <a:lnTo>
                  <a:pt x="89" y="121"/>
                </a:lnTo>
                <a:lnTo>
                  <a:pt x="92" y="123"/>
                </a:lnTo>
                <a:lnTo>
                  <a:pt x="97" y="123"/>
                </a:lnTo>
                <a:lnTo>
                  <a:pt x="99" y="128"/>
                </a:lnTo>
                <a:lnTo>
                  <a:pt x="101" y="130"/>
                </a:lnTo>
                <a:lnTo>
                  <a:pt x="101" y="130"/>
                </a:lnTo>
                <a:lnTo>
                  <a:pt x="101" y="132"/>
                </a:lnTo>
                <a:lnTo>
                  <a:pt x="101" y="135"/>
                </a:lnTo>
                <a:lnTo>
                  <a:pt x="99" y="135"/>
                </a:lnTo>
                <a:lnTo>
                  <a:pt x="99" y="135"/>
                </a:lnTo>
                <a:lnTo>
                  <a:pt x="99" y="137"/>
                </a:lnTo>
                <a:lnTo>
                  <a:pt x="99" y="137"/>
                </a:lnTo>
                <a:lnTo>
                  <a:pt x="97" y="140"/>
                </a:lnTo>
                <a:lnTo>
                  <a:pt x="97" y="142"/>
                </a:lnTo>
                <a:lnTo>
                  <a:pt x="97" y="142"/>
                </a:lnTo>
                <a:lnTo>
                  <a:pt x="97" y="144"/>
                </a:lnTo>
                <a:lnTo>
                  <a:pt x="94" y="144"/>
                </a:lnTo>
                <a:lnTo>
                  <a:pt x="94" y="147"/>
                </a:lnTo>
                <a:lnTo>
                  <a:pt x="94" y="147"/>
                </a:lnTo>
                <a:lnTo>
                  <a:pt x="94" y="147"/>
                </a:lnTo>
                <a:lnTo>
                  <a:pt x="92" y="149"/>
                </a:lnTo>
                <a:lnTo>
                  <a:pt x="92" y="149"/>
                </a:lnTo>
                <a:lnTo>
                  <a:pt x="92" y="151"/>
                </a:lnTo>
                <a:lnTo>
                  <a:pt x="92" y="151"/>
                </a:lnTo>
                <a:lnTo>
                  <a:pt x="94" y="154"/>
                </a:lnTo>
                <a:lnTo>
                  <a:pt x="94" y="156"/>
                </a:lnTo>
                <a:lnTo>
                  <a:pt x="92" y="156"/>
                </a:lnTo>
                <a:lnTo>
                  <a:pt x="92" y="156"/>
                </a:lnTo>
                <a:lnTo>
                  <a:pt x="92" y="158"/>
                </a:lnTo>
                <a:lnTo>
                  <a:pt x="92" y="158"/>
                </a:lnTo>
                <a:lnTo>
                  <a:pt x="92" y="158"/>
                </a:lnTo>
                <a:lnTo>
                  <a:pt x="92" y="161"/>
                </a:lnTo>
                <a:lnTo>
                  <a:pt x="92" y="161"/>
                </a:lnTo>
                <a:lnTo>
                  <a:pt x="92" y="161"/>
                </a:lnTo>
                <a:lnTo>
                  <a:pt x="89" y="161"/>
                </a:lnTo>
                <a:lnTo>
                  <a:pt x="89" y="163"/>
                </a:lnTo>
                <a:lnTo>
                  <a:pt x="89" y="163"/>
                </a:lnTo>
                <a:lnTo>
                  <a:pt x="89" y="166"/>
                </a:lnTo>
                <a:lnTo>
                  <a:pt x="87" y="166"/>
                </a:lnTo>
                <a:lnTo>
                  <a:pt x="87" y="168"/>
                </a:lnTo>
                <a:lnTo>
                  <a:pt x="87" y="170"/>
                </a:lnTo>
                <a:lnTo>
                  <a:pt x="97" y="170"/>
                </a:lnTo>
                <a:lnTo>
                  <a:pt x="101" y="170"/>
                </a:lnTo>
                <a:lnTo>
                  <a:pt x="111" y="173"/>
                </a:lnTo>
                <a:lnTo>
                  <a:pt x="115" y="173"/>
                </a:lnTo>
                <a:lnTo>
                  <a:pt x="118" y="173"/>
                </a:lnTo>
                <a:lnTo>
                  <a:pt x="120" y="173"/>
                </a:lnTo>
                <a:lnTo>
                  <a:pt x="120" y="173"/>
                </a:lnTo>
                <a:lnTo>
                  <a:pt x="123" y="175"/>
                </a:lnTo>
                <a:lnTo>
                  <a:pt x="125" y="173"/>
                </a:lnTo>
                <a:lnTo>
                  <a:pt x="127" y="173"/>
                </a:lnTo>
                <a:lnTo>
                  <a:pt x="127" y="175"/>
                </a:lnTo>
                <a:lnTo>
                  <a:pt x="130" y="175"/>
                </a:lnTo>
                <a:lnTo>
                  <a:pt x="130" y="173"/>
                </a:lnTo>
                <a:lnTo>
                  <a:pt x="132" y="170"/>
                </a:lnTo>
                <a:lnTo>
                  <a:pt x="132" y="170"/>
                </a:lnTo>
                <a:lnTo>
                  <a:pt x="134" y="170"/>
                </a:lnTo>
                <a:lnTo>
                  <a:pt x="137" y="170"/>
                </a:lnTo>
                <a:lnTo>
                  <a:pt x="137" y="170"/>
                </a:lnTo>
                <a:lnTo>
                  <a:pt x="139" y="173"/>
                </a:lnTo>
                <a:lnTo>
                  <a:pt x="141" y="173"/>
                </a:lnTo>
                <a:lnTo>
                  <a:pt x="141" y="170"/>
                </a:lnTo>
                <a:lnTo>
                  <a:pt x="141" y="170"/>
                </a:lnTo>
                <a:lnTo>
                  <a:pt x="141" y="168"/>
                </a:lnTo>
                <a:lnTo>
                  <a:pt x="141" y="166"/>
                </a:lnTo>
                <a:lnTo>
                  <a:pt x="144" y="166"/>
                </a:lnTo>
                <a:lnTo>
                  <a:pt x="144" y="166"/>
                </a:lnTo>
                <a:lnTo>
                  <a:pt x="144" y="163"/>
                </a:lnTo>
                <a:lnTo>
                  <a:pt x="146" y="163"/>
                </a:lnTo>
                <a:lnTo>
                  <a:pt x="149" y="163"/>
                </a:lnTo>
                <a:lnTo>
                  <a:pt x="149" y="161"/>
                </a:lnTo>
                <a:lnTo>
                  <a:pt x="149" y="161"/>
                </a:lnTo>
                <a:lnTo>
                  <a:pt x="151" y="161"/>
                </a:lnTo>
                <a:lnTo>
                  <a:pt x="151" y="158"/>
                </a:lnTo>
                <a:lnTo>
                  <a:pt x="153" y="158"/>
                </a:lnTo>
                <a:lnTo>
                  <a:pt x="153" y="156"/>
                </a:lnTo>
                <a:lnTo>
                  <a:pt x="153" y="156"/>
                </a:lnTo>
                <a:lnTo>
                  <a:pt x="153" y="156"/>
                </a:lnTo>
                <a:lnTo>
                  <a:pt x="156" y="154"/>
                </a:lnTo>
                <a:lnTo>
                  <a:pt x="156" y="149"/>
                </a:lnTo>
                <a:lnTo>
                  <a:pt x="156" y="142"/>
                </a:lnTo>
                <a:lnTo>
                  <a:pt x="156" y="132"/>
                </a:lnTo>
                <a:lnTo>
                  <a:pt x="156" y="130"/>
                </a:lnTo>
                <a:lnTo>
                  <a:pt x="156" y="125"/>
                </a:lnTo>
                <a:lnTo>
                  <a:pt x="158" y="123"/>
                </a:lnTo>
                <a:lnTo>
                  <a:pt x="156" y="123"/>
                </a:lnTo>
                <a:lnTo>
                  <a:pt x="156" y="118"/>
                </a:lnTo>
                <a:lnTo>
                  <a:pt x="158" y="111"/>
                </a:lnTo>
                <a:lnTo>
                  <a:pt x="158" y="106"/>
                </a:lnTo>
                <a:lnTo>
                  <a:pt x="156" y="104"/>
                </a:lnTo>
                <a:lnTo>
                  <a:pt x="156" y="102"/>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193" name="Freeform 19"/>
          <p:cNvSpPr>
            <a:spLocks/>
          </p:cNvSpPr>
          <p:nvPr/>
        </p:nvSpPr>
        <p:spPr bwMode="auto">
          <a:xfrm>
            <a:off x="2771206" y="4214260"/>
            <a:ext cx="119496" cy="128301"/>
          </a:xfrm>
          <a:custGeom>
            <a:avLst/>
            <a:gdLst/>
            <a:ahLst/>
            <a:cxnLst>
              <a:cxn ang="0">
                <a:pos x="90" y="74"/>
              </a:cxn>
              <a:cxn ang="0">
                <a:pos x="87" y="64"/>
              </a:cxn>
              <a:cxn ang="0">
                <a:pos x="90" y="62"/>
              </a:cxn>
              <a:cxn ang="0">
                <a:pos x="95" y="55"/>
              </a:cxn>
              <a:cxn ang="0">
                <a:pos x="90" y="52"/>
              </a:cxn>
              <a:cxn ang="0">
                <a:pos x="83" y="45"/>
              </a:cxn>
              <a:cxn ang="0">
                <a:pos x="80" y="40"/>
              </a:cxn>
              <a:cxn ang="0">
                <a:pos x="76" y="38"/>
              </a:cxn>
              <a:cxn ang="0">
                <a:pos x="71" y="36"/>
              </a:cxn>
              <a:cxn ang="0">
                <a:pos x="64" y="31"/>
              </a:cxn>
              <a:cxn ang="0">
                <a:pos x="54" y="24"/>
              </a:cxn>
              <a:cxn ang="0">
                <a:pos x="50" y="24"/>
              </a:cxn>
              <a:cxn ang="0">
                <a:pos x="47" y="22"/>
              </a:cxn>
              <a:cxn ang="0">
                <a:pos x="43" y="17"/>
              </a:cxn>
              <a:cxn ang="0">
                <a:pos x="40" y="17"/>
              </a:cxn>
              <a:cxn ang="0">
                <a:pos x="40" y="19"/>
              </a:cxn>
              <a:cxn ang="0">
                <a:pos x="36" y="19"/>
              </a:cxn>
              <a:cxn ang="0">
                <a:pos x="36" y="19"/>
              </a:cxn>
              <a:cxn ang="0">
                <a:pos x="33" y="12"/>
              </a:cxn>
              <a:cxn ang="0">
                <a:pos x="19" y="3"/>
              </a:cxn>
              <a:cxn ang="0">
                <a:pos x="14" y="0"/>
              </a:cxn>
              <a:cxn ang="0">
                <a:pos x="12" y="3"/>
              </a:cxn>
              <a:cxn ang="0">
                <a:pos x="2" y="3"/>
              </a:cxn>
              <a:cxn ang="0">
                <a:pos x="2" y="5"/>
              </a:cxn>
              <a:cxn ang="0">
                <a:pos x="2" y="12"/>
              </a:cxn>
              <a:cxn ang="0">
                <a:pos x="2" y="17"/>
              </a:cxn>
              <a:cxn ang="0">
                <a:pos x="2" y="22"/>
              </a:cxn>
              <a:cxn ang="0">
                <a:pos x="0" y="26"/>
              </a:cxn>
              <a:cxn ang="0">
                <a:pos x="2" y="31"/>
              </a:cxn>
              <a:cxn ang="0">
                <a:pos x="2" y="36"/>
              </a:cxn>
              <a:cxn ang="0">
                <a:pos x="0" y="38"/>
              </a:cxn>
              <a:cxn ang="0">
                <a:pos x="2" y="43"/>
              </a:cxn>
              <a:cxn ang="0">
                <a:pos x="2" y="48"/>
              </a:cxn>
              <a:cxn ang="0">
                <a:pos x="5" y="55"/>
              </a:cxn>
              <a:cxn ang="0">
                <a:pos x="7" y="62"/>
              </a:cxn>
              <a:cxn ang="0">
                <a:pos x="2" y="64"/>
              </a:cxn>
              <a:cxn ang="0">
                <a:pos x="5" y="76"/>
              </a:cxn>
              <a:cxn ang="0">
                <a:pos x="14" y="88"/>
              </a:cxn>
              <a:cxn ang="0">
                <a:pos x="19" y="92"/>
              </a:cxn>
              <a:cxn ang="0">
                <a:pos x="36" y="97"/>
              </a:cxn>
              <a:cxn ang="0">
                <a:pos x="47" y="102"/>
              </a:cxn>
              <a:cxn ang="0">
                <a:pos x="54" y="99"/>
              </a:cxn>
              <a:cxn ang="0">
                <a:pos x="66" y="102"/>
              </a:cxn>
              <a:cxn ang="0">
                <a:pos x="80" y="97"/>
              </a:cxn>
              <a:cxn ang="0">
                <a:pos x="85" y="92"/>
              </a:cxn>
              <a:cxn ang="0">
                <a:pos x="92" y="83"/>
              </a:cxn>
              <a:cxn ang="0">
                <a:pos x="95" y="76"/>
              </a:cxn>
            </a:cxnLst>
            <a:rect l="0" t="0" r="r" b="b"/>
            <a:pathLst>
              <a:path w="95" h="102">
                <a:moveTo>
                  <a:pt x="92" y="76"/>
                </a:moveTo>
                <a:lnTo>
                  <a:pt x="90" y="76"/>
                </a:lnTo>
                <a:lnTo>
                  <a:pt x="90" y="74"/>
                </a:lnTo>
                <a:lnTo>
                  <a:pt x="90" y="74"/>
                </a:lnTo>
                <a:lnTo>
                  <a:pt x="90" y="71"/>
                </a:lnTo>
                <a:lnTo>
                  <a:pt x="87" y="64"/>
                </a:lnTo>
                <a:lnTo>
                  <a:pt x="87" y="64"/>
                </a:lnTo>
                <a:lnTo>
                  <a:pt x="90" y="62"/>
                </a:lnTo>
                <a:lnTo>
                  <a:pt x="90" y="62"/>
                </a:lnTo>
                <a:lnTo>
                  <a:pt x="92" y="59"/>
                </a:lnTo>
                <a:lnTo>
                  <a:pt x="92" y="57"/>
                </a:lnTo>
                <a:lnTo>
                  <a:pt x="95" y="55"/>
                </a:lnTo>
                <a:lnTo>
                  <a:pt x="92" y="55"/>
                </a:lnTo>
                <a:lnTo>
                  <a:pt x="92" y="52"/>
                </a:lnTo>
                <a:lnTo>
                  <a:pt x="90" y="52"/>
                </a:lnTo>
                <a:lnTo>
                  <a:pt x="85" y="50"/>
                </a:lnTo>
                <a:lnTo>
                  <a:pt x="83" y="48"/>
                </a:lnTo>
                <a:lnTo>
                  <a:pt x="83" y="45"/>
                </a:lnTo>
                <a:lnTo>
                  <a:pt x="80" y="43"/>
                </a:lnTo>
                <a:lnTo>
                  <a:pt x="80" y="43"/>
                </a:lnTo>
                <a:lnTo>
                  <a:pt x="80" y="40"/>
                </a:lnTo>
                <a:lnTo>
                  <a:pt x="78" y="40"/>
                </a:lnTo>
                <a:lnTo>
                  <a:pt x="78" y="40"/>
                </a:lnTo>
                <a:lnTo>
                  <a:pt x="76" y="38"/>
                </a:lnTo>
                <a:lnTo>
                  <a:pt x="76" y="38"/>
                </a:lnTo>
                <a:lnTo>
                  <a:pt x="73" y="38"/>
                </a:lnTo>
                <a:lnTo>
                  <a:pt x="71" y="36"/>
                </a:lnTo>
                <a:lnTo>
                  <a:pt x="69" y="33"/>
                </a:lnTo>
                <a:lnTo>
                  <a:pt x="66" y="31"/>
                </a:lnTo>
                <a:lnTo>
                  <a:pt x="64" y="31"/>
                </a:lnTo>
                <a:lnTo>
                  <a:pt x="61" y="29"/>
                </a:lnTo>
                <a:lnTo>
                  <a:pt x="57" y="26"/>
                </a:lnTo>
                <a:lnTo>
                  <a:pt x="54" y="24"/>
                </a:lnTo>
                <a:lnTo>
                  <a:pt x="52" y="26"/>
                </a:lnTo>
                <a:lnTo>
                  <a:pt x="52" y="24"/>
                </a:lnTo>
                <a:lnTo>
                  <a:pt x="50" y="24"/>
                </a:lnTo>
                <a:lnTo>
                  <a:pt x="50" y="22"/>
                </a:lnTo>
                <a:lnTo>
                  <a:pt x="47" y="22"/>
                </a:lnTo>
                <a:lnTo>
                  <a:pt x="47" y="22"/>
                </a:lnTo>
                <a:lnTo>
                  <a:pt x="47" y="19"/>
                </a:lnTo>
                <a:lnTo>
                  <a:pt x="45" y="17"/>
                </a:lnTo>
                <a:lnTo>
                  <a:pt x="43" y="17"/>
                </a:lnTo>
                <a:lnTo>
                  <a:pt x="43" y="14"/>
                </a:lnTo>
                <a:lnTo>
                  <a:pt x="43" y="17"/>
                </a:lnTo>
                <a:lnTo>
                  <a:pt x="40" y="17"/>
                </a:lnTo>
                <a:lnTo>
                  <a:pt x="40" y="17"/>
                </a:lnTo>
                <a:lnTo>
                  <a:pt x="40" y="17"/>
                </a:lnTo>
                <a:lnTo>
                  <a:pt x="40" y="19"/>
                </a:lnTo>
                <a:lnTo>
                  <a:pt x="38" y="19"/>
                </a:lnTo>
                <a:lnTo>
                  <a:pt x="38" y="19"/>
                </a:lnTo>
                <a:lnTo>
                  <a:pt x="36" y="19"/>
                </a:lnTo>
                <a:lnTo>
                  <a:pt x="36" y="19"/>
                </a:lnTo>
                <a:lnTo>
                  <a:pt x="36" y="19"/>
                </a:lnTo>
                <a:lnTo>
                  <a:pt x="36" y="19"/>
                </a:lnTo>
                <a:lnTo>
                  <a:pt x="36" y="14"/>
                </a:lnTo>
                <a:lnTo>
                  <a:pt x="33" y="14"/>
                </a:lnTo>
                <a:lnTo>
                  <a:pt x="33" y="12"/>
                </a:lnTo>
                <a:lnTo>
                  <a:pt x="31" y="10"/>
                </a:lnTo>
                <a:lnTo>
                  <a:pt x="26" y="7"/>
                </a:lnTo>
                <a:lnTo>
                  <a:pt x="19" y="3"/>
                </a:lnTo>
                <a:lnTo>
                  <a:pt x="17" y="0"/>
                </a:lnTo>
                <a:lnTo>
                  <a:pt x="14" y="0"/>
                </a:lnTo>
                <a:lnTo>
                  <a:pt x="14" y="0"/>
                </a:lnTo>
                <a:lnTo>
                  <a:pt x="12" y="0"/>
                </a:lnTo>
                <a:lnTo>
                  <a:pt x="12" y="3"/>
                </a:lnTo>
                <a:lnTo>
                  <a:pt x="12" y="3"/>
                </a:lnTo>
                <a:lnTo>
                  <a:pt x="7" y="3"/>
                </a:lnTo>
                <a:lnTo>
                  <a:pt x="5" y="3"/>
                </a:lnTo>
                <a:lnTo>
                  <a:pt x="2" y="3"/>
                </a:lnTo>
                <a:lnTo>
                  <a:pt x="2" y="3"/>
                </a:lnTo>
                <a:lnTo>
                  <a:pt x="2" y="5"/>
                </a:lnTo>
                <a:lnTo>
                  <a:pt x="2" y="5"/>
                </a:lnTo>
                <a:lnTo>
                  <a:pt x="0" y="7"/>
                </a:lnTo>
                <a:lnTo>
                  <a:pt x="0" y="10"/>
                </a:lnTo>
                <a:lnTo>
                  <a:pt x="2" y="12"/>
                </a:lnTo>
                <a:lnTo>
                  <a:pt x="2" y="17"/>
                </a:lnTo>
                <a:lnTo>
                  <a:pt x="2" y="17"/>
                </a:lnTo>
                <a:lnTo>
                  <a:pt x="2" y="17"/>
                </a:lnTo>
                <a:lnTo>
                  <a:pt x="2" y="19"/>
                </a:lnTo>
                <a:lnTo>
                  <a:pt x="2" y="19"/>
                </a:lnTo>
                <a:lnTo>
                  <a:pt x="2" y="22"/>
                </a:lnTo>
                <a:lnTo>
                  <a:pt x="2" y="24"/>
                </a:lnTo>
                <a:lnTo>
                  <a:pt x="2" y="24"/>
                </a:lnTo>
                <a:lnTo>
                  <a:pt x="0" y="26"/>
                </a:lnTo>
                <a:lnTo>
                  <a:pt x="0" y="29"/>
                </a:lnTo>
                <a:lnTo>
                  <a:pt x="2" y="31"/>
                </a:lnTo>
                <a:lnTo>
                  <a:pt x="2" y="31"/>
                </a:lnTo>
                <a:lnTo>
                  <a:pt x="2" y="31"/>
                </a:lnTo>
                <a:lnTo>
                  <a:pt x="2" y="33"/>
                </a:lnTo>
                <a:lnTo>
                  <a:pt x="2" y="36"/>
                </a:lnTo>
                <a:lnTo>
                  <a:pt x="2" y="36"/>
                </a:lnTo>
                <a:lnTo>
                  <a:pt x="0" y="38"/>
                </a:lnTo>
                <a:lnTo>
                  <a:pt x="0" y="38"/>
                </a:lnTo>
                <a:lnTo>
                  <a:pt x="0" y="40"/>
                </a:lnTo>
                <a:lnTo>
                  <a:pt x="2" y="40"/>
                </a:lnTo>
                <a:lnTo>
                  <a:pt x="2" y="43"/>
                </a:lnTo>
                <a:lnTo>
                  <a:pt x="2" y="43"/>
                </a:lnTo>
                <a:lnTo>
                  <a:pt x="2" y="45"/>
                </a:lnTo>
                <a:lnTo>
                  <a:pt x="2" y="48"/>
                </a:lnTo>
                <a:lnTo>
                  <a:pt x="2" y="50"/>
                </a:lnTo>
                <a:lnTo>
                  <a:pt x="5" y="52"/>
                </a:lnTo>
                <a:lnTo>
                  <a:pt x="5" y="55"/>
                </a:lnTo>
                <a:lnTo>
                  <a:pt x="7" y="59"/>
                </a:lnTo>
                <a:lnTo>
                  <a:pt x="7" y="59"/>
                </a:lnTo>
                <a:lnTo>
                  <a:pt x="7" y="62"/>
                </a:lnTo>
                <a:lnTo>
                  <a:pt x="5" y="64"/>
                </a:lnTo>
                <a:lnTo>
                  <a:pt x="5" y="64"/>
                </a:lnTo>
                <a:lnTo>
                  <a:pt x="2" y="64"/>
                </a:lnTo>
                <a:lnTo>
                  <a:pt x="2" y="66"/>
                </a:lnTo>
                <a:lnTo>
                  <a:pt x="2" y="71"/>
                </a:lnTo>
                <a:lnTo>
                  <a:pt x="5" y="76"/>
                </a:lnTo>
                <a:lnTo>
                  <a:pt x="5" y="81"/>
                </a:lnTo>
                <a:lnTo>
                  <a:pt x="10" y="83"/>
                </a:lnTo>
                <a:lnTo>
                  <a:pt x="14" y="88"/>
                </a:lnTo>
                <a:lnTo>
                  <a:pt x="17" y="90"/>
                </a:lnTo>
                <a:lnTo>
                  <a:pt x="17" y="92"/>
                </a:lnTo>
                <a:lnTo>
                  <a:pt x="19" y="92"/>
                </a:lnTo>
                <a:lnTo>
                  <a:pt x="24" y="92"/>
                </a:lnTo>
                <a:lnTo>
                  <a:pt x="31" y="92"/>
                </a:lnTo>
                <a:lnTo>
                  <a:pt x="36" y="97"/>
                </a:lnTo>
                <a:lnTo>
                  <a:pt x="45" y="97"/>
                </a:lnTo>
                <a:lnTo>
                  <a:pt x="45" y="99"/>
                </a:lnTo>
                <a:lnTo>
                  <a:pt x="47" y="102"/>
                </a:lnTo>
                <a:lnTo>
                  <a:pt x="50" y="102"/>
                </a:lnTo>
                <a:lnTo>
                  <a:pt x="50" y="102"/>
                </a:lnTo>
                <a:lnTo>
                  <a:pt x="54" y="99"/>
                </a:lnTo>
                <a:lnTo>
                  <a:pt x="57" y="97"/>
                </a:lnTo>
                <a:lnTo>
                  <a:pt x="64" y="99"/>
                </a:lnTo>
                <a:lnTo>
                  <a:pt x="66" y="102"/>
                </a:lnTo>
                <a:lnTo>
                  <a:pt x="69" y="102"/>
                </a:lnTo>
                <a:lnTo>
                  <a:pt x="71" y="102"/>
                </a:lnTo>
                <a:lnTo>
                  <a:pt x="80" y="97"/>
                </a:lnTo>
                <a:lnTo>
                  <a:pt x="83" y="97"/>
                </a:lnTo>
                <a:lnTo>
                  <a:pt x="83" y="97"/>
                </a:lnTo>
                <a:lnTo>
                  <a:pt x="85" y="92"/>
                </a:lnTo>
                <a:lnTo>
                  <a:pt x="90" y="90"/>
                </a:lnTo>
                <a:lnTo>
                  <a:pt x="90" y="88"/>
                </a:lnTo>
                <a:lnTo>
                  <a:pt x="92" y="83"/>
                </a:lnTo>
                <a:lnTo>
                  <a:pt x="92" y="78"/>
                </a:lnTo>
                <a:lnTo>
                  <a:pt x="92" y="78"/>
                </a:lnTo>
                <a:lnTo>
                  <a:pt x="95" y="76"/>
                </a:lnTo>
                <a:lnTo>
                  <a:pt x="92" y="76"/>
                </a:lnTo>
                <a:lnTo>
                  <a:pt x="92" y="76"/>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194" name="Freeform 13"/>
          <p:cNvSpPr>
            <a:spLocks noEditPoints="1"/>
          </p:cNvSpPr>
          <p:nvPr/>
        </p:nvSpPr>
        <p:spPr bwMode="auto">
          <a:xfrm>
            <a:off x="2349826" y="3090997"/>
            <a:ext cx="314463" cy="306916"/>
          </a:xfrm>
          <a:custGeom>
            <a:avLst/>
            <a:gdLst/>
            <a:ahLst/>
            <a:cxnLst>
              <a:cxn ang="0">
                <a:pos x="231" y="69"/>
              </a:cxn>
              <a:cxn ang="0">
                <a:pos x="234" y="64"/>
              </a:cxn>
              <a:cxn ang="0">
                <a:pos x="174" y="29"/>
              </a:cxn>
              <a:cxn ang="0">
                <a:pos x="172" y="26"/>
              </a:cxn>
              <a:cxn ang="0">
                <a:pos x="245" y="78"/>
              </a:cxn>
              <a:cxn ang="0">
                <a:pos x="222" y="81"/>
              </a:cxn>
              <a:cxn ang="0">
                <a:pos x="226" y="67"/>
              </a:cxn>
              <a:cxn ang="0">
                <a:pos x="224" y="55"/>
              </a:cxn>
              <a:cxn ang="0">
                <a:pos x="215" y="52"/>
              </a:cxn>
              <a:cxn ang="0">
                <a:pos x="208" y="50"/>
              </a:cxn>
              <a:cxn ang="0">
                <a:pos x="203" y="48"/>
              </a:cxn>
              <a:cxn ang="0">
                <a:pos x="198" y="43"/>
              </a:cxn>
              <a:cxn ang="0">
                <a:pos x="205" y="36"/>
              </a:cxn>
              <a:cxn ang="0">
                <a:pos x="189" y="31"/>
              </a:cxn>
              <a:cxn ang="0">
                <a:pos x="179" y="38"/>
              </a:cxn>
              <a:cxn ang="0">
                <a:pos x="144" y="43"/>
              </a:cxn>
              <a:cxn ang="0">
                <a:pos x="104" y="38"/>
              </a:cxn>
              <a:cxn ang="0">
                <a:pos x="89" y="19"/>
              </a:cxn>
              <a:cxn ang="0">
                <a:pos x="68" y="8"/>
              </a:cxn>
              <a:cxn ang="0">
                <a:pos x="61" y="10"/>
              </a:cxn>
              <a:cxn ang="0">
                <a:pos x="63" y="15"/>
              </a:cxn>
              <a:cxn ang="0">
                <a:pos x="35" y="34"/>
              </a:cxn>
              <a:cxn ang="0">
                <a:pos x="42" y="62"/>
              </a:cxn>
              <a:cxn ang="0">
                <a:pos x="28" y="62"/>
              </a:cxn>
              <a:cxn ang="0">
                <a:pos x="33" y="38"/>
              </a:cxn>
              <a:cxn ang="0">
                <a:pos x="28" y="17"/>
              </a:cxn>
              <a:cxn ang="0">
                <a:pos x="40" y="8"/>
              </a:cxn>
              <a:cxn ang="0">
                <a:pos x="16" y="26"/>
              </a:cxn>
              <a:cxn ang="0">
                <a:pos x="2" y="60"/>
              </a:cxn>
              <a:cxn ang="0">
                <a:pos x="7" y="64"/>
              </a:cxn>
              <a:cxn ang="0">
                <a:pos x="16" y="86"/>
              </a:cxn>
              <a:cxn ang="0">
                <a:pos x="16" y="102"/>
              </a:cxn>
              <a:cxn ang="0">
                <a:pos x="33" y="109"/>
              </a:cxn>
              <a:cxn ang="0">
                <a:pos x="52" y="111"/>
              </a:cxn>
              <a:cxn ang="0">
                <a:pos x="68" y="128"/>
              </a:cxn>
              <a:cxn ang="0">
                <a:pos x="94" y="128"/>
              </a:cxn>
              <a:cxn ang="0">
                <a:pos x="104" y="135"/>
              </a:cxn>
              <a:cxn ang="0">
                <a:pos x="97" y="163"/>
              </a:cxn>
              <a:cxn ang="0">
                <a:pos x="104" y="180"/>
              </a:cxn>
              <a:cxn ang="0">
                <a:pos x="97" y="199"/>
              </a:cxn>
              <a:cxn ang="0">
                <a:pos x="106" y="206"/>
              </a:cxn>
              <a:cxn ang="0">
                <a:pos x="111" y="218"/>
              </a:cxn>
              <a:cxn ang="0">
                <a:pos x="118" y="237"/>
              </a:cxn>
              <a:cxn ang="0">
                <a:pos x="137" y="237"/>
              </a:cxn>
              <a:cxn ang="0">
                <a:pos x="141" y="239"/>
              </a:cxn>
              <a:cxn ang="0">
                <a:pos x="158" y="230"/>
              </a:cxn>
              <a:cxn ang="0">
                <a:pos x="167" y="218"/>
              </a:cxn>
              <a:cxn ang="0">
                <a:pos x="179" y="208"/>
              </a:cxn>
              <a:cxn ang="0">
                <a:pos x="167" y="201"/>
              </a:cxn>
              <a:cxn ang="0">
                <a:pos x="156" y="173"/>
              </a:cxn>
              <a:cxn ang="0">
                <a:pos x="165" y="171"/>
              </a:cxn>
              <a:cxn ang="0">
                <a:pos x="177" y="175"/>
              </a:cxn>
              <a:cxn ang="0">
                <a:pos x="191" y="180"/>
              </a:cxn>
              <a:cxn ang="0">
                <a:pos x="205" y="171"/>
              </a:cxn>
              <a:cxn ang="0">
                <a:pos x="224" y="163"/>
              </a:cxn>
              <a:cxn ang="0">
                <a:pos x="231" y="152"/>
              </a:cxn>
              <a:cxn ang="0">
                <a:pos x="222" y="128"/>
              </a:cxn>
              <a:cxn ang="0">
                <a:pos x="224" y="116"/>
              </a:cxn>
              <a:cxn ang="0">
                <a:pos x="238" y="111"/>
              </a:cxn>
              <a:cxn ang="0">
                <a:pos x="234" y="107"/>
              </a:cxn>
              <a:cxn ang="0">
                <a:pos x="236" y="93"/>
              </a:cxn>
              <a:cxn ang="0">
                <a:pos x="250" y="83"/>
              </a:cxn>
            </a:cxnLst>
            <a:rect l="0" t="0" r="r" b="b"/>
            <a:pathLst>
              <a:path w="250" h="244">
                <a:moveTo>
                  <a:pt x="231" y="67"/>
                </a:moveTo>
                <a:lnTo>
                  <a:pt x="229" y="67"/>
                </a:lnTo>
                <a:lnTo>
                  <a:pt x="226" y="69"/>
                </a:lnTo>
                <a:lnTo>
                  <a:pt x="226" y="69"/>
                </a:lnTo>
                <a:lnTo>
                  <a:pt x="226" y="71"/>
                </a:lnTo>
                <a:lnTo>
                  <a:pt x="229" y="71"/>
                </a:lnTo>
                <a:lnTo>
                  <a:pt x="229" y="71"/>
                </a:lnTo>
                <a:lnTo>
                  <a:pt x="231" y="69"/>
                </a:lnTo>
                <a:lnTo>
                  <a:pt x="231" y="69"/>
                </a:lnTo>
                <a:lnTo>
                  <a:pt x="231" y="67"/>
                </a:lnTo>
                <a:lnTo>
                  <a:pt x="231" y="67"/>
                </a:lnTo>
                <a:lnTo>
                  <a:pt x="231" y="67"/>
                </a:lnTo>
                <a:close/>
                <a:moveTo>
                  <a:pt x="231" y="64"/>
                </a:moveTo>
                <a:lnTo>
                  <a:pt x="231" y="64"/>
                </a:lnTo>
                <a:lnTo>
                  <a:pt x="229" y="64"/>
                </a:lnTo>
                <a:lnTo>
                  <a:pt x="229" y="67"/>
                </a:lnTo>
                <a:lnTo>
                  <a:pt x="231" y="64"/>
                </a:lnTo>
                <a:lnTo>
                  <a:pt x="234" y="64"/>
                </a:lnTo>
                <a:lnTo>
                  <a:pt x="234" y="64"/>
                </a:lnTo>
                <a:lnTo>
                  <a:pt x="234" y="64"/>
                </a:lnTo>
                <a:lnTo>
                  <a:pt x="234" y="64"/>
                </a:lnTo>
                <a:lnTo>
                  <a:pt x="231" y="64"/>
                </a:lnTo>
                <a:lnTo>
                  <a:pt x="231" y="64"/>
                </a:lnTo>
                <a:close/>
                <a:moveTo>
                  <a:pt x="172" y="26"/>
                </a:moveTo>
                <a:lnTo>
                  <a:pt x="172" y="26"/>
                </a:lnTo>
                <a:lnTo>
                  <a:pt x="172" y="29"/>
                </a:lnTo>
                <a:lnTo>
                  <a:pt x="174" y="29"/>
                </a:lnTo>
                <a:lnTo>
                  <a:pt x="174" y="29"/>
                </a:lnTo>
                <a:lnTo>
                  <a:pt x="177" y="29"/>
                </a:lnTo>
                <a:lnTo>
                  <a:pt x="179" y="26"/>
                </a:lnTo>
                <a:lnTo>
                  <a:pt x="179" y="26"/>
                </a:lnTo>
                <a:lnTo>
                  <a:pt x="179" y="24"/>
                </a:lnTo>
                <a:lnTo>
                  <a:pt x="177" y="22"/>
                </a:lnTo>
                <a:lnTo>
                  <a:pt x="174" y="24"/>
                </a:lnTo>
                <a:lnTo>
                  <a:pt x="174" y="26"/>
                </a:lnTo>
                <a:lnTo>
                  <a:pt x="172" y="26"/>
                </a:lnTo>
                <a:lnTo>
                  <a:pt x="172" y="24"/>
                </a:lnTo>
                <a:lnTo>
                  <a:pt x="172" y="24"/>
                </a:lnTo>
                <a:lnTo>
                  <a:pt x="170" y="24"/>
                </a:lnTo>
                <a:lnTo>
                  <a:pt x="170" y="24"/>
                </a:lnTo>
                <a:lnTo>
                  <a:pt x="167" y="26"/>
                </a:lnTo>
                <a:lnTo>
                  <a:pt x="167" y="26"/>
                </a:lnTo>
                <a:lnTo>
                  <a:pt x="172" y="26"/>
                </a:lnTo>
                <a:close/>
                <a:moveTo>
                  <a:pt x="250" y="83"/>
                </a:moveTo>
                <a:lnTo>
                  <a:pt x="245" y="78"/>
                </a:lnTo>
                <a:lnTo>
                  <a:pt x="243" y="76"/>
                </a:lnTo>
                <a:lnTo>
                  <a:pt x="241" y="76"/>
                </a:lnTo>
                <a:lnTo>
                  <a:pt x="238" y="76"/>
                </a:lnTo>
                <a:lnTo>
                  <a:pt x="238" y="78"/>
                </a:lnTo>
                <a:lnTo>
                  <a:pt x="231" y="76"/>
                </a:lnTo>
                <a:lnTo>
                  <a:pt x="231" y="76"/>
                </a:lnTo>
                <a:lnTo>
                  <a:pt x="226" y="78"/>
                </a:lnTo>
                <a:lnTo>
                  <a:pt x="224" y="78"/>
                </a:lnTo>
                <a:lnTo>
                  <a:pt x="222" y="81"/>
                </a:lnTo>
                <a:lnTo>
                  <a:pt x="219" y="78"/>
                </a:lnTo>
                <a:lnTo>
                  <a:pt x="219" y="78"/>
                </a:lnTo>
                <a:lnTo>
                  <a:pt x="217" y="76"/>
                </a:lnTo>
                <a:lnTo>
                  <a:pt x="224" y="76"/>
                </a:lnTo>
                <a:lnTo>
                  <a:pt x="224" y="74"/>
                </a:lnTo>
                <a:lnTo>
                  <a:pt x="226" y="71"/>
                </a:lnTo>
                <a:lnTo>
                  <a:pt x="226" y="69"/>
                </a:lnTo>
                <a:lnTo>
                  <a:pt x="226" y="69"/>
                </a:lnTo>
                <a:lnTo>
                  <a:pt x="226" y="67"/>
                </a:lnTo>
                <a:lnTo>
                  <a:pt x="229" y="67"/>
                </a:lnTo>
                <a:lnTo>
                  <a:pt x="229" y="64"/>
                </a:lnTo>
                <a:lnTo>
                  <a:pt x="229" y="64"/>
                </a:lnTo>
                <a:lnTo>
                  <a:pt x="231" y="62"/>
                </a:lnTo>
                <a:lnTo>
                  <a:pt x="234" y="60"/>
                </a:lnTo>
                <a:lnTo>
                  <a:pt x="231" y="60"/>
                </a:lnTo>
                <a:lnTo>
                  <a:pt x="229" y="57"/>
                </a:lnTo>
                <a:lnTo>
                  <a:pt x="224" y="55"/>
                </a:lnTo>
                <a:lnTo>
                  <a:pt x="224" y="55"/>
                </a:lnTo>
                <a:lnTo>
                  <a:pt x="219" y="50"/>
                </a:lnTo>
                <a:lnTo>
                  <a:pt x="219" y="50"/>
                </a:lnTo>
                <a:lnTo>
                  <a:pt x="217" y="50"/>
                </a:lnTo>
                <a:lnTo>
                  <a:pt x="215" y="50"/>
                </a:lnTo>
                <a:lnTo>
                  <a:pt x="215" y="52"/>
                </a:lnTo>
                <a:lnTo>
                  <a:pt x="215" y="52"/>
                </a:lnTo>
                <a:lnTo>
                  <a:pt x="215" y="55"/>
                </a:lnTo>
                <a:lnTo>
                  <a:pt x="215" y="55"/>
                </a:lnTo>
                <a:lnTo>
                  <a:pt x="215" y="52"/>
                </a:lnTo>
                <a:lnTo>
                  <a:pt x="215" y="52"/>
                </a:lnTo>
                <a:lnTo>
                  <a:pt x="215" y="52"/>
                </a:lnTo>
                <a:lnTo>
                  <a:pt x="212" y="50"/>
                </a:lnTo>
                <a:lnTo>
                  <a:pt x="210" y="48"/>
                </a:lnTo>
                <a:lnTo>
                  <a:pt x="210" y="48"/>
                </a:lnTo>
                <a:lnTo>
                  <a:pt x="210" y="48"/>
                </a:lnTo>
                <a:lnTo>
                  <a:pt x="208" y="48"/>
                </a:lnTo>
                <a:lnTo>
                  <a:pt x="208" y="48"/>
                </a:lnTo>
                <a:lnTo>
                  <a:pt x="208" y="50"/>
                </a:lnTo>
                <a:lnTo>
                  <a:pt x="208" y="50"/>
                </a:lnTo>
                <a:lnTo>
                  <a:pt x="208" y="50"/>
                </a:lnTo>
                <a:lnTo>
                  <a:pt x="208" y="50"/>
                </a:lnTo>
                <a:lnTo>
                  <a:pt x="208" y="50"/>
                </a:lnTo>
                <a:lnTo>
                  <a:pt x="205" y="50"/>
                </a:lnTo>
                <a:lnTo>
                  <a:pt x="205" y="52"/>
                </a:lnTo>
                <a:lnTo>
                  <a:pt x="205" y="52"/>
                </a:lnTo>
                <a:lnTo>
                  <a:pt x="205" y="52"/>
                </a:lnTo>
                <a:lnTo>
                  <a:pt x="203" y="48"/>
                </a:lnTo>
                <a:lnTo>
                  <a:pt x="203" y="43"/>
                </a:lnTo>
                <a:lnTo>
                  <a:pt x="200" y="43"/>
                </a:lnTo>
                <a:lnTo>
                  <a:pt x="200" y="43"/>
                </a:lnTo>
                <a:lnTo>
                  <a:pt x="200" y="43"/>
                </a:lnTo>
                <a:lnTo>
                  <a:pt x="200" y="45"/>
                </a:lnTo>
                <a:lnTo>
                  <a:pt x="198" y="45"/>
                </a:lnTo>
                <a:lnTo>
                  <a:pt x="198" y="45"/>
                </a:lnTo>
                <a:lnTo>
                  <a:pt x="198" y="45"/>
                </a:lnTo>
                <a:lnTo>
                  <a:pt x="198" y="43"/>
                </a:lnTo>
                <a:lnTo>
                  <a:pt x="198" y="41"/>
                </a:lnTo>
                <a:lnTo>
                  <a:pt x="198" y="41"/>
                </a:lnTo>
                <a:lnTo>
                  <a:pt x="198" y="38"/>
                </a:lnTo>
                <a:lnTo>
                  <a:pt x="196" y="38"/>
                </a:lnTo>
                <a:lnTo>
                  <a:pt x="196" y="38"/>
                </a:lnTo>
                <a:lnTo>
                  <a:pt x="196" y="36"/>
                </a:lnTo>
                <a:lnTo>
                  <a:pt x="196" y="36"/>
                </a:lnTo>
                <a:lnTo>
                  <a:pt x="198" y="36"/>
                </a:lnTo>
                <a:lnTo>
                  <a:pt x="205" y="36"/>
                </a:lnTo>
                <a:lnTo>
                  <a:pt x="208" y="34"/>
                </a:lnTo>
                <a:lnTo>
                  <a:pt x="210" y="34"/>
                </a:lnTo>
                <a:lnTo>
                  <a:pt x="212" y="34"/>
                </a:lnTo>
                <a:lnTo>
                  <a:pt x="215" y="31"/>
                </a:lnTo>
                <a:lnTo>
                  <a:pt x="208" y="34"/>
                </a:lnTo>
                <a:lnTo>
                  <a:pt x="198" y="31"/>
                </a:lnTo>
                <a:lnTo>
                  <a:pt x="193" y="31"/>
                </a:lnTo>
                <a:lnTo>
                  <a:pt x="193" y="31"/>
                </a:lnTo>
                <a:lnTo>
                  <a:pt x="189" y="31"/>
                </a:lnTo>
                <a:lnTo>
                  <a:pt x="184" y="34"/>
                </a:lnTo>
                <a:lnTo>
                  <a:pt x="177" y="34"/>
                </a:lnTo>
                <a:lnTo>
                  <a:pt x="172" y="34"/>
                </a:lnTo>
                <a:lnTo>
                  <a:pt x="170" y="34"/>
                </a:lnTo>
                <a:lnTo>
                  <a:pt x="170" y="36"/>
                </a:lnTo>
                <a:lnTo>
                  <a:pt x="172" y="36"/>
                </a:lnTo>
                <a:lnTo>
                  <a:pt x="177" y="36"/>
                </a:lnTo>
                <a:lnTo>
                  <a:pt x="179" y="36"/>
                </a:lnTo>
                <a:lnTo>
                  <a:pt x="179" y="38"/>
                </a:lnTo>
                <a:lnTo>
                  <a:pt x="177" y="38"/>
                </a:lnTo>
                <a:lnTo>
                  <a:pt x="172" y="38"/>
                </a:lnTo>
                <a:lnTo>
                  <a:pt x="158" y="45"/>
                </a:lnTo>
                <a:lnTo>
                  <a:pt x="156" y="45"/>
                </a:lnTo>
                <a:lnTo>
                  <a:pt x="156" y="45"/>
                </a:lnTo>
                <a:lnTo>
                  <a:pt x="153" y="45"/>
                </a:lnTo>
                <a:lnTo>
                  <a:pt x="148" y="45"/>
                </a:lnTo>
                <a:lnTo>
                  <a:pt x="146" y="43"/>
                </a:lnTo>
                <a:lnTo>
                  <a:pt x="144" y="43"/>
                </a:lnTo>
                <a:lnTo>
                  <a:pt x="139" y="41"/>
                </a:lnTo>
                <a:lnTo>
                  <a:pt x="137" y="38"/>
                </a:lnTo>
                <a:lnTo>
                  <a:pt x="137" y="36"/>
                </a:lnTo>
                <a:lnTo>
                  <a:pt x="137" y="36"/>
                </a:lnTo>
                <a:lnTo>
                  <a:pt x="132" y="34"/>
                </a:lnTo>
                <a:lnTo>
                  <a:pt x="120" y="34"/>
                </a:lnTo>
                <a:lnTo>
                  <a:pt x="115" y="36"/>
                </a:lnTo>
                <a:lnTo>
                  <a:pt x="108" y="36"/>
                </a:lnTo>
                <a:lnTo>
                  <a:pt x="104" y="38"/>
                </a:lnTo>
                <a:lnTo>
                  <a:pt x="99" y="36"/>
                </a:lnTo>
                <a:lnTo>
                  <a:pt x="97" y="36"/>
                </a:lnTo>
                <a:lnTo>
                  <a:pt x="94" y="34"/>
                </a:lnTo>
                <a:lnTo>
                  <a:pt x="94" y="31"/>
                </a:lnTo>
                <a:lnTo>
                  <a:pt x="97" y="29"/>
                </a:lnTo>
                <a:lnTo>
                  <a:pt x="94" y="26"/>
                </a:lnTo>
                <a:lnTo>
                  <a:pt x="94" y="24"/>
                </a:lnTo>
                <a:lnTo>
                  <a:pt x="94" y="22"/>
                </a:lnTo>
                <a:lnTo>
                  <a:pt x="89" y="19"/>
                </a:lnTo>
                <a:lnTo>
                  <a:pt x="87" y="17"/>
                </a:lnTo>
                <a:lnTo>
                  <a:pt x="82" y="17"/>
                </a:lnTo>
                <a:lnTo>
                  <a:pt x="80" y="15"/>
                </a:lnTo>
                <a:lnTo>
                  <a:pt x="73" y="15"/>
                </a:lnTo>
                <a:lnTo>
                  <a:pt x="73" y="15"/>
                </a:lnTo>
                <a:lnTo>
                  <a:pt x="71" y="17"/>
                </a:lnTo>
                <a:lnTo>
                  <a:pt x="71" y="15"/>
                </a:lnTo>
                <a:lnTo>
                  <a:pt x="68" y="12"/>
                </a:lnTo>
                <a:lnTo>
                  <a:pt x="68" y="8"/>
                </a:lnTo>
                <a:lnTo>
                  <a:pt x="68" y="5"/>
                </a:lnTo>
                <a:lnTo>
                  <a:pt x="68" y="3"/>
                </a:lnTo>
                <a:lnTo>
                  <a:pt x="68" y="3"/>
                </a:lnTo>
                <a:lnTo>
                  <a:pt x="66" y="0"/>
                </a:lnTo>
                <a:lnTo>
                  <a:pt x="63" y="3"/>
                </a:lnTo>
                <a:lnTo>
                  <a:pt x="61" y="3"/>
                </a:lnTo>
                <a:lnTo>
                  <a:pt x="61" y="5"/>
                </a:lnTo>
                <a:lnTo>
                  <a:pt x="61" y="8"/>
                </a:lnTo>
                <a:lnTo>
                  <a:pt x="61" y="10"/>
                </a:lnTo>
                <a:lnTo>
                  <a:pt x="61" y="12"/>
                </a:lnTo>
                <a:lnTo>
                  <a:pt x="61" y="12"/>
                </a:lnTo>
                <a:lnTo>
                  <a:pt x="66" y="12"/>
                </a:lnTo>
                <a:lnTo>
                  <a:pt x="68" y="12"/>
                </a:lnTo>
                <a:lnTo>
                  <a:pt x="68" y="15"/>
                </a:lnTo>
                <a:lnTo>
                  <a:pt x="68" y="17"/>
                </a:lnTo>
                <a:lnTo>
                  <a:pt x="66" y="17"/>
                </a:lnTo>
                <a:lnTo>
                  <a:pt x="63" y="15"/>
                </a:lnTo>
                <a:lnTo>
                  <a:pt x="63" y="15"/>
                </a:lnTo>
                <a:lnTo>
                  <a:pt x="61" y="17"/>
                </a:lnTo>
                <a:lnTo>
                  <a:pt x="61" y="17"/>
                </a:lnTo>
                <a:lnTo>
                  <a:pt x="54" y="19"/>
                </a:lnTo>
                <a:lnTo>
                  <a:pt x="49" y="22"/>
                </a:lnTo>
                <a:lnTo>
                  <a:pt x="40" y="26"/>
                </a:lnTo>
                <a:lnTo>
                  <a:pt x="37" y="26"/>
                </a:lnTo>
                <a:lnTo>
                  <a:pt x="37" y="29"/>
                </a:lnTo>
                <a:lnTo>
                  <a:pt x="35" y="31"/>
                </a:lnTo>
                <a:lnTo>
                  <a:pt x="35" y="34"/>
                </a:lnTo>
                <a:lnTo>
                  <a:pt x="35" y="36"/>
                </a:lnTo>
                <a:lnTo>
                  <a:pt x="35" y="38"/>
                </a:lnTo>
                <a:lnTo>
                  <a:pt x="37" y="41"/>
                </a:lnTo>
                <a:lnTo>
                  <a:pt x="40" y="43"/>
                </a:lnTo>
                <a:lnTo>
                  <a:pt x="40" y="48"/>
                </a:lnTo>
                <a:lnTo>
                  <a:pt x="42" y="50"/>
                </a:lnTo>
                <a:lnTo>
                  <a:pt x="42" y="52"/>
                </a:lnTo>
                <a:lnTo>
                  <a:pt x="42" y="57"/>
                </a:lnTo>
                <a:lnTo>
                  <a:pt x="42" y="62"/>
                </a:lnTo>
                <a:lnTo>
                  <a:pt x="40" y="64"/>
                </a:lnTo>
                <a:lnTo>
                  <a:pt x="37" y="64"/>
                </a:lnTo>
                <a:lnTo>
                  <a:pt x="37" y="67"/>
                </a:lnTo>
                <a:lnTo>
                  <a:pt x="33" y="67"/>
                </a:lnTo>
                <a:lnTo>
                  <a:pt x="30" y="67"/>
                </a:lnTo>
                <a:lnTo>
                  <a:pt x="30" y="67"/>
                </a:lnTo>
                <a:lnTo>
                  <a:pt x="30" y="64"/>
                </a:lnTo>
                <a:lnTo>
                  <a:pt x="28" y="62"/>
                </a:lnTo>
                <a:lnTo>
                  <a:pt x="28" y="62"/>
                </a:lnTo>
                <a:lnTo>
                  <a:pt x="28" y="60"/>
                </a:lnTo>
                <a:lnTo>
                  <a:pt x="28" y="60"/>
                </a:lnTo>
                <a:lnTo>
                  <a:pt x="26" y="57"/>
                </a:lnTo>
                <a:lnTo>
                  <a:pt x="26" y="55"/>
                </a:lnTo>
                <a:lnTo>
                  <a:pt x="23" y="50"/>
                </a:lnTo>
                <a:lnTo>
                  <a:pt x="26" y="45"/>
                </a:lnTo>
                <a:lnTo>
                  <a:pt x="28" y="43"/>
                </a:lnTo>
                <a:lnTo>
                  <a:pt x="30" y="41"/>
                </a:lnTo>
                <a:lnTo>
                  <a:pt x="33" y="38"/>
                </a:lnTo>
                <a:lnTo>
                  <a:pt x="35" y="34"/>
                </a:lnTo>
                <a:lnTo>
                  <a:pt x="35" y="31"/>
                </a:lnTo>
                <a:lnTo>
                  <a:pt x="33" y="29"/>
                </a:lnTo>
                <a:lnTo>
                  <a:pt x="33" y="26"/>
                </a:lnTo>
                <a:lnTo>
                  <a:pt x="33" y="26"/>
                </a:lnTo>
                <a:lnTo>
                  <a:pt x="33" y="26"/>
                </a:lnTo>
                <a:lnTo>
                  <a:pt x="30" y="24"/>
                </a:lnTo>
                <a:lnTo>
                  <a:pt x="30" y="22"/>
                </a:lnTo>
                <a:lnTo>
                  <a:pt x="28" y="17"/>
                </a:lnTo>
                <a:lnTo>
                  <a:pt x="28" y="17"/>
                </a:lnTo>
                <a:lnTo>
                  <a:pt x="28" y="15"/>
                </a:lnTo>
                <a:lnTo>
                  <a:pt x="30" y="12"/>
                </a:lnTo>
                <a:lnTo>
                  <a:pt x="30" y="12"/>
                </a:lnTo>
                <a:lnTo>
                  <a:pt x="37" y="10"/>
                </a:lnTo>
                <a:lnTo>
                  <a:pt x="40" y="10"/>
                </a:lnTo>
                <a:lnTo>
                  <a:pt x="40" y="10"/>
                </a:lnTo>
                <a:lnTo>
                  <a:pt x="40" y="8"/>
                </a:lnTo>
                <a:lnTo>
                  <a:pt x="40" y="8"/>
                </a:lnTo>
                <a:lnTo>
                  <a:pt x="40" y="8"/>
                </a:lnTo>
                <a:lnTo>
                  <a:pt x="37" y="10"/>
                </a:lnTo>
                <a:lnTo>
                  <a:pt x="33" y="10"/>
                </a:lnTo>
                <a:lnTo>
                  <a:pt x="28" y="12"/>
                </a:lnTo>
                <a:lnTo>
                  <a:pt x="28" y="12"/>
                </a:lnTo>
                <a:lnTo>
                  <a:pt x="23" y="22"/>
                </a:lnTo>
                <a:lnTo>
                  <a:pt x="19" y="24"/>
                </a:lnTo>
                <a:lnTo>
                  <a:pt x="16" y="24"/>
                </a:lnTo>
                <a:lnTo>
                  <a:pt x="16" y="26"/>
                </a:lnTo>
                <a:lnTo>
                  <a:pt x="14" y="29"/>
                </a:lnTo>
                <a:lnTo>
                  <a:pt x="14" y="31"/>
                </a:lnTo>
                <a:lnTo>
                  <a:pt x="9" y="36"/>
                </a:lnTo>
                <a:lnTo>
                  <a:pt x="9" y="43"/>
                </a:lnTo>
                <a:lnTo>
                  <a:pt x="7" y="45"/>
                </a:lnTo>
                <a:lnTo>
                  <a:pt x="7" y="52"/>
                </a:lnTo>
                <a:lnTo>
                  <a:pt x="4" y="55"/>
                </a:lnTo>
                <a:lnTo>
                  <a:pt x="4" y="57"/>
                </a:lnTo>
                <a:lnTo>
                  <a:pt x="2" y="60"/>
                </a:lnTo>
                <a:lnTo>
                  <a:pt x="0" y="62"/>
                </a:lnTo>
                <a:lnTo>
                  <a:pt x="0" y="64"/>
                </a:lnTo>
                <a:lnTo>
                  <a:pt x="0" y="64"/>
                </a:lnTo>
                <a:lnTo>
                  <a:pt x="0" y="64"/>
                </a:lnTo>
                <a:lnTo>
                  <a:pt x="2" y="64"/>
                </a:lnTo>
                <a:lnTo>
                  <a:pt x="4" y="64"/>
                </a:lnTo>
                <a:lnTo>
                  <a:pt x="4" y="62"/>
                </a:lnTo>
                <a:lnTo>
                  <a:pt x="7" y="64"/>
                </a:lnTo>
                <a:lnTo>
                  <a:pt x="7" y="64"/>
                </a:lnTo>
                <a:lnTo>
                  <a:pt x="7" y="67"/>
                </a:lnTo>
                <a:lnTo>
                  <a:pt x="9" y="64"/>
                </a:lnTo>
                <a:lnTo>
                  <a:pt x="9" y="67"/>
                </a:lnTo>
                <a:lnTo>
                  <a:pt x="11" y="71"/>
                </a:lnTo>
                <a:lnTo>
                  <a:pt x="11" y="76"/>
                </a:lnTo>
                <a:lnTo>
                  <a:pt x="14" y="78"/>
                </a:lnTo>
                <a:lnTo>
                  <a:pt x="16" y="81"/>
                </a:lnTo>
                <a:lnTo>
                  <a:pt x="16" y="83"/>
                </a:lnTo>
                <a:lnTo>
                  <a:pt x="16" y="86"/>
                </a:lnTo>
                <a:lnTo>
                  <a:pt x="16" y="88"/>
                </a:lnTo>
                <a:lnTo>
                  <a:pt x="16" y="88"/>
                </a:lnTo>
                <a:lnTo>
                  <a:pt x="14" y="90"/>
                </a:lnTo>
                <a:lnTo>
                  <a:pt x="14" y="93"/>
                </a:lnTo>
                <a:lnTo>
                  <a:pt x="14" y="95"/>
                </a:lnTo>
                <a:lnTo>
                  <a:pt x="14" y="97"/>
                </a:lnTo>
                <a:lnTo>
                  <a:pt x="14" y="100"/>
                </a:lnTo>
                <a:lnTo>
                  <a:pt x="14" y="100"/>
                </a:lnTo>
                <a:lnTo>
                  <a:pt x="16" y="102"/>
                </a:lnTo>
                <a:lnTo>
                  <a:pt x="16" y="102"/>
                </a:lnTo>
                <a:lnTo>
                  <a:pt x="19" y="102"/>
                </a:lnTo>
                <a:lnTo>
                  <a:pt x="19" y="104"/>
                </a:lnTo>
                <a:lnTo>
                  <a:pt x="21" y="109"/>
                </a:lnTo>
                <a:lnTo>
                  <a:pt x="23" y="109"/>
                </a:lnTo>
                <a:lnTo>
                  <a:pt x="23" y="111"/>
                </a:lnTo>
                <a:lnTo>
                  <a:pt x="26" y="109"/>
                </a:lnTo>
                <a:lnTo>
                  <a:pt x="30" y="109"/>
                </a:lnTo>
                <a:lnTo>
                  <a:pt x="33" y="109"/>
                </a:lnTo>
                <a:lnTo>
                  <a:pt x="37" y="111"/>
                </a:lnTo>
                <a:lnTo>
                  <a:pt x="37" y="111"/>
                </a:lnTo>
                <a:lnTo>
                  <a:pt x="40" y="111"/>
                </a:lnTo>
                <a:lnTo>
                  <a:pt x="45" y="109"/>
                </a:lnTo>
                <a:lnTo>
                  <a:pt x="47" y="109"/>
                </a:lnTo>
                <a:lnTo>
                  <a:pt x="47" y="109"/>
                </a:lnTo>
                <a:lnTo>
                  <a:pt x="49" y="109"/>
                </a:lnTo>
                <a:lnTo>
                  <a:pt x="52" y="109"/>
                </a:lnTo>
                <a:lnTo>
                  <a:pt x="52" y="111"/>
                </a:lnTo>
                <a:lnTo>
                  <a:pt x="54" y="111"/>
                </a:lnTo>
                <a:lnTo>
                  <a:pt x="56" y="111"/>
                </a:lnTo>
                <a:lnTo>
                  <a:pt x="56" y="111"/>
                </a:lnTo>
                <a:lnTo>
                  <a:pt x="59" y="111"/>
                </a:lnTo>
                <a:lnTo>
                  <a:pt x="61" y="116"/>
                </a:lnTo>
                <a:lnTo>
                  <a:pt x="63" y="121"/>
                </a:lnTo>
                <a:lnTo>
                  <a:pt x="66" y="126"/>
                </a:lnTo>
                <a:lnTo>
                  <a:pt x="68" y="128"/>
                </a:lnTo>
                <a:lnTo>
                  <a:pt x="68" y="128"/>
                </a:lnTo>
                <a:lnTo>
                  <a:pt x="71" y="128"/>
                </a:lnTo>
                <a:lnTo>
                  <a:pt x="71" y="128"/>
                </a:lnTo>
                <a:lnTo>
                  <a:pt x="73" y="130"/>
                </a:lnTo>
                <a:lnTo>
                  <a:pt x="73" y="128"/>
                </a:lnTo>
                <a:lnTo>
                  <a:pt x="75" y="128"/>
                </a:lnTo>
                <a:lnTo>
                  <a:pt x="78" y="128"/>
                </a:lnTo>
                <a:lnTo>
                  <a:pt x="82" y="128"/>
                </a:lnTo>
                <a:lnTo>
                  <a:pt x="87" y="128"/>
                </a:lnTo>
                <a:lnTo>
                  <a:pt x="94" y="128"/>
                </a:lnTo>
                <a:lnTo>
                  <a:pt x="97" y="126"/>
                </a:lnTo>
                <a:lnTo>
                  <a:pt x="99" y="126"/>
                </a:lnTo>
                <a:lnTo>
                  <a:pt x="101" y="126"/>
                </a:lnTo>
                <a:lnTo>
                  <a:pt x="104" y="126"/>
                </a:lnTo>
                <a:lnTo>
                  <a:pt x="106" y="128"/>
                </a:lnTo>
                <a:lnTo>
                  <a:pt x="106" y="128"/>
                </a:lnTo>
                <a:lnTo>
                  <a:pt x="106" y="130"/>
                </a:lnTo>
                <a:lnTo>
                  <a:pt x="106" y="133"/>
                </a:lnTo>
                <a:lnTo>
                  <a:pt x="104" y="135"/>
                </a:lnTo>
                <a:lnTo>
                  <a:pt x="101" y="137"/>
                </a:lnTo>
                <a:lnTo>
                  <a:pt x="101" y="140"/>
                </a:lnTo>
                <a:lnTo>
                  <a:pt x="101" y="142"/>
                </a:lnTo>
                <a:lnTo>
                  <a:pt x="99" y="145"/>
                </a:lnTo>
                <a:lnTo>
                  <a:pt x="99" y="147"/>
                </a:lnTo>
                <a:lnTo>
                  <a:pt x="99" y="149"/>
                </a:lnTo>
                <a:lnTo>
                  <a:pt x="99" y="154"/>
                </a:lnTo>
                <a:lnTo>
                  <a:pt x="97" y="159"/>
                </a:lnTo>
                <a:lnTo>
                  <a:pt x="97" y="163"/>
                </a:lnTo>
                <a:lnTo>
                  <a:pt x="99" y="163"/>
                </a:lnTo>
                <a:lnTo>
                  <a:pt x="99" y="166"/>
                </a:lnTo>
                <a:lnTo>
                  <a:pt x="99" y="168"/>
                </a:lnTo>
                <a:lnTo>
                  <a:pt x="99" y="171"/>
                </a:lnTo>
                <a:lnTo>
                  <a:pt x="99" y="173"/>
                </a:lnTo>
                <a:lnTo>
                  <a:pt x="101" y="178"/>
                </a:lnTo>
                <a:lnTo>
                  <a:pt x="101" y="178"/>
                </a:lnTo>
                <a:lnTo>
                  <a:pt x="104" y="180"/>
                </a:lnTo>
                <a:lnTo>
                  <a:pt x="104" y="180"/>
                </a:lnTo>
                <a:lnTo>
                  <a:pt x="106" y="185"/>
                </a:lnTo>
                <a:lnTo>
                  <a:pt x="106" y="187"/>
                </a:lnTo>
                <a:lnTo>
                  <a:pt x="106" y="187"/>
                </a:lnTo>
                <a:lnTo>
                  <a:pt x="106" y="187"/>
                </a:lnTo>
                <a:lnTo>
                  <a:pt x="106" y="187"/>
                </a:lnTo>
                <a:lnTo>
                  <a:pt x="104" y="192"/>
                </a:lnTo>
                <a:lnTo>
                  <a:pt x="97" y="197"/>
                </a:lnTo>
                <a:lnTo>
                  <a:pt x="97" y="199"/>
                </a:lnTo>
                <a:lnTo>
                  <a:pt x="97" y="199"/>
                </a:lnTo>
                <a:lnTo>
                  <a:pt x="99" y="199"/>
                </a:lnTo>
                <a:lnTo>
                  <a:pt x="99" y="199"/>
                </a:lnTo>
                <a:lnTo>
                  <a:pt x="101" y="199"/>
                </a:lnTo>
                <a:lnTo>
                  <a:pt x="101" y="199"/>
                </a:lnTo>
                <a:lnTo>
                  <a:pt x="101" y="201"/>
                </a:lnTo>
                <a:lnTo>
                  <a:pt x="101" y="201"/>
                </a:lnTo>
                <a:lnTo>
                  <a:pt x="104" y="201"/>
                </a:lnTo>
                <a:lnTo>
                  <a:pt x="106" y="204"/>
                </a:lnTo>
                <a:lnTo>
                  <a:pt x="106" y="206"/>
                </a:lnTo>
                <a:lnTo>
                  <a:pt x="108" y="206"/>
                </a:lnTo>
                <a:lnTo>
                  <a:pt x="108" y="208"/>
                </a:lnTo>
                <a:lnTo>
                  <a:pt x="108" y="208"/>
                </a:lnTo>
                <a:lnTo>
                  <a:pt x="108" y="211"/>
                </a:lnTo>
                <a:lnTo>
                  <a:pt x="108" y="213"/>
                </a:lnTo>
                <a:lnTo>
                  <a:pt x="111" y="213"/>
                </a:lnTo>
                <a:lnTo>
                  <a:pt x="111" y="215"/>
                </a:lnTo>
                <a:lnTo>
                  <a:pt x="111" y="215"/>
                </a:lnTo>
                <a:lnTo>
                  <a:pt x="111" y="218"/>
                </a:lnTo>
                <a:lnTo>
                  <a:pt x="111" y="220"/>
                </a:lnTo>
                <a:lnTo>
                  <a:pt x="113" y="223"/>
                </a:lnTo>
                <a:lnTo>
                  <a:pt x="113" y="225"/>
                </a:lnTo>
                <a:lnTo>
                  <a:pt x="113" y="225"/>
                </a:lnTo>
                <a:lnTo>
                  <a:pt x="113" y="227"/>
                </a:lnTo>
                <a:lnTo>
                  <a:pt x="113" y="230"/>
                </a:lnTo>
                <a:lnTo>
                  <a:pt x="113" y="232"/>
                </a:lnTo>
                <a:lnTo>
                  <a:pt x="113" y="232"/>
                </a:lnTo>
                <a:lnTo>
                  <a:pt x="118" y="237"/>
                </a:lnTo>
                <a:lnTo>
                  <a:pt x="122" y="241"/>
                </a:lnTo>
                <a:lnTo>
                  <a:pt x="125" y="241"/>
                </a:lnTo>
                <a:lnTo>
                  <a:pt x="125" y="241"/>
                </a:lnTo>
                <a:lnTo>
                  <a:pt x="127" y="241"/>
                </a:lnTo>
                <a:lnTo>
                  <a:pt x="130" y="241"/>
                </a:lnTo>
                <a:lnTo>
                  <a:pt x="130" y="241"/>
                </a:lnTo>
                <a:lnTo>
                  <a:pt x="132" y="239"/>
                </a:lnTo>
                <a:lnTo>
                  <a:pt x="134" y="239"/>
                </a:lnTo>
                <a:lnTo>
                  <a:pt x="137" y="237"/>
                </a:lnTo>
                <a:lnTo>
                  <a:pt x="137" y="237"/>
                </a:lnTo>
                <a:lnTo>
                  <a:pt x="137" y="237"/>
                </a:lnTo>
                <a:lnTo>
                  <a:pt x="139" y="239"/>
                </a:lnTo>
                <a:lnTo>
                  <a:pt x="139" y="239"/>
                </a:lnTo>
                <a:lnTo>
                  <a:pt x="139" y="241"/>
                </a:lnTo>
                <a:lnTo>
                  <a:pt x="139" y="244"/>
                </a:lnTo>
                <a:lnTo>
                  <a:pt x="139" y="244"/>
                </a:lnTo>
                <a:lnTo>
                  <a:pt x="141" y="241"/>
                </a:lnTo>
                <a:lnTo>
                  <a:pt x="141" y="239"/>
                </a:lnTo>
                <a:lnTo>
                  <a:pt x="144" y="239"/>
                </a:lnTo>
                <a:lnTo>
                  <a:pt x="146" y="237"/>
                </a:lnTo>
                <a:lnTo>
                  <a:pt x="146" y="234"/>
                </a:lnTo>
                <a:lnTo>
                  <a:pt x="148" y="234"/>
                </a:lnTo>
                <a:lnTo>
                  <a:pt x="151" y="232"/>
                </a:lnTo>
                <a:lnTo>
                  <a:pt x="153" y="232"/>
                </a:lnTo>
                <a:lnTo>
                  <a:pt x="153" y="232"/>
                </a:lnTo>
                <a:lnTo>
                  <a:pt x="156" y="230"/>
                </a:lnTo>
                <a:lnTo>
                  <a:pt x="158" y="230"/>
                </a:lnTo>
                <a:lnTo>
                  <a:pt x="158" y="227"/>
                </a:lnTo>
                <a:lnTo>
                  <a:pt x="158" y="227"/>
                </a:lnTo>
                <a:lnTo>
                  <a:pt x="160" y="227"/>
                </a:lnTo>
                <a:lnTo>
                  <a:pt x="163" y="227"/>
                </a:lnTo>
                <a:lnTo>
                  <a:pt x="165" y="225"/>
                </a:lnTo>
                <a:lnTo>
                  <a:pt x="165" y="225"/>
                </a:lnTo>
                <a:lnTo>
                  <a:pt x="167" y="220"/>
                </a:lnTo>
                <a:lnTo>
                  <a:pt x="167" y="218"/>
                </a:lnTo>
                <a:lnTo>
                  <a:pt x="167" y="218"/>
                </a:lnTo>
                <a:lnTo>
                  <a:pt x="167" y="218"/>
                </a:lnTo>
                <a:lnTo>
                  <a:pt x="170" y="215"/>
                </a:lnTo>
                <a:lnTo>
                  <a:pt x="170" y="215"/>
                </a:lnTo>
                <a:lnTo>
                  <a:pt x="174" y="215"/>
                </a:lnTo>
                <a:lnTo>
                  <a:pt x="177" y="213"/>
                </a:lnTo>
                <a:lnTo>
                  <a:pt x="177" y="213"/>
                </a:lnTo>
                <a:lnTo>
                  <a:pt x="179" y="213"/>
                </a:lnTo>
                <a:lnTo>
                  <a:pt x="179" y="211"/>
                </a:lnTo>
                <a:lnTo>
                  <a:pt x="179" y="208"/>
                </a:lnTo>
                <a:lnTo>
                  <a:pt x="179" y="206"/>
                </a:lnTo>
                <a:lnTo>
                  <a:pt x="177" y="206"/>
                </a:lnTo>
                <a:lnTo>
                  <a:pt x="174" y="206"/>
                </a:lnTo>
                <a:lnTo>
                  <a:pt x="170" y="206"/>
                </a:lnTo>
                <a:lnTo>
                  <a:pt x="167" y="206"/>
                </a:lnTo>
                <a:lnTo>
                  <a:pt x="167" y="206"/>
                </a:lnTo>
                <a:lnTo>
                  <a:pt x="167" y="204"/>
                </a:lnTo>
                <a:lnTo>
                  <a:pt x="167" y="204"/>
                </a:lnTo>
                <a:lnTo>
                  <a:pt x="167" y="201"/>
                </a:lnTo>
                <a:lnTo>
                  <a:pt x="167" y="199"/>
                </a:lnTo>
                <a:lnTo>
                  <a:pt x="165" y="194"/>
                </a:lnTo>
                <a:lnTo>
                  <a:pt x="165" y="189"/>
                </a:lnTo>
                <a:lnTo>
                  <a:pt x="165" y="187"/>
                </a:lnTo>
                <a:lnTo>
                  <a:pt x="165" y="185"/>
                </a:lnTo>
                <a:lnTo>
                  <a:pt x="165" y="182"/>
                </a:lnTo>
                <a:lnTo>
                  <a:pt x="163" y="180"/>
                </a:lnTo>
                <a:lnTo>
                  <a:pt x="158" y="175"/>
                </a:lnTo>
                <a:lnTo>
                  <a:pt x="156" y="173"/>
                </a:lnTo>
                <a:lnTo>
                  <a:pt x="156" y="173"/>
                </a:lnTo>
                <a:lnTo>
                  <a:pt x="153" y="168"/>
                </a:lnTo>
                <a:lnTo>
                  <a:pt x="153" y="168"/>
                </a:lnTo>
                <a:lnTo>
                  <a:pt x="156" y="168"/>
                </a:lnTo>
                <a:lnTo>
                  <a:pt x="156" y="168"/>
                </a:lnTo>
                <a:lnTo>
                  <a:pt x="158" y="171"/>
                </a:lnTo>
                <a:lnTo>
                  <a:pt x="158" y="171"/>
                </a:lnTo>
                <a:lnTo>
                  <a:pt x="158" y="171"/>
                </a:lnTo>
                <a:lnTo>
                  <a:pt x="165" y="171"/>
                </a:lnTo>
                <a:lnTo>
                  <a:pt x="165" y="171"/>
                </a:lnTo>
                <a:lnTo>
                  <a:pt x="165" y="171"/>
                </a:lnTo>
                <a:lnTo>
                  <a:pt x="167" y="173"/>
                </a:lnTo>
                <a:lnTo>
                  <a:pt x="167" y="175"/>
                </a:lnTo>
                <a:lnTo>
                  <a:pt x="167" y="175"/>
                </a:lnTo>
                <a:lnTo>
                  <a:pt x="170" y="175"/>
                </a:lnTo>
                <a:lnTo>
                  <a:pt x="174" y="175"/>
                </a:lnTo>
                <a:lnTo>
                  <a:pt x="174" y="175"/>
                </a:lnTo>
                <a:lnTo>
                  <a:pt x="177" y="175"/>
                </a:lnTo>
                <a:lnTo>
                  <a:pt x="177" y="175"/>
                </a:lnTo>
                <a:lnTo>
                  <a:pt x="179" y="175"/>
                </a:lnTo>
                <a:lnTo>
                  <a:pt x="182" y="175"/>
                </a:lnTo>
                <a:lnTo>
                  <a:pt x="182" y="175"/>
                </a:lnTo>
                <a:lnTo>
                  <a:pt x="184" y="178"/>
                </a:lnTo>
                <a:lnTo>
                  <a:pt x="186" y="180"/>
                </a:lnTo>
                <a:lnTo>
                  <a:pt x="189" y="182"/>
                </a:lnTo>
                <a:lnTo>
                  <a:pt x="191" y="182"/>
                </a:lnTo>
                <a:lnTo>
                  <a:pt x="191" y="180"/>
                </a:lnTo>
                <a:lnTo>
                  <a:pt x="193" y="175"/>
                </a:lnTo>
                <a:lnTo>
                  <a:pt x="193" y="173"/>
                </a:lnTo>
                <a:lnTo>
                  <a:pt x="193" y="173"/>
                </a:lnTo>
                <a:lnTo>
                  <a:pt x="196" y="173"/>
                </a:lnTo>
                <a:lnTo>
                  <a:pt x="196" y="173"/>
                </a:lnTo>
                <a:lnTo>
                  <a:pt x="198" y="171"/>
                </a:lnTo>
                <a:lnTo>
                  <a:pt x="198" y="171"/>
                </a:lnTo>
                <a:lnTo>
                  <a:pt x="203" y="171"/>
                </a:lnTo>
                <a:lnTo>
                  <a:pt x="205" y="171"/>
                </a:lnTo>
                <a:lnTo>
                  <a:pt x="210" y="171"/>
                </a:lnTo>
                <a:lnTo>
                  <a:pt x="215" y="168"/>
                </a:lnTo>
                <a:lnTo>
                  <a:pt x="217" y="166"/>
                </a:lnTo>
                <a:lnTo>
                  <a:pt x="217" y="163"/>
                </a:lnTo>
                <a:lnTo>
                  <a:pt x="219" y="163"/>
                </a:lnTo>
                <a:lnTo>
                  <a:pt x="222" y="163"/>
                </a:lnTo>
                <a:lnTo>
                  <a:pt x="224" y="163"/>
                </a:lnTo>
                <a:lnTo>
                  <a:pt x="224" y="163"/>
                </a:lnTo>
                <a:lnTo>
                  <a:pt x="224" y="163"/>
                </a:lnTo>
                <a:lnTo>
                  <a:pt x="226" y="161"/>
                </a:lnTo>
                <a:lnTo>
                  <a:pt x="226" y="159"/>
                </a:lnTo>
                <a:lnTo>
                  <a:pt x="229" y="159"/>
                </a:lnTo>
                <a:lnTo>
                  <a:pt x="229" y="156"/>
                </a:lnTo>
                <a:lnTo>
                  <a:pt x="231" y="156"/>
                </a:lnTo>
                <a:lnTo>
                  <a:pt x="231" y="154"/>
                </a:lnTo>
                <a:lnTo>
                  <a:pt x="234" y="154"/>
                </a:lnTo>
                <a:lnTo>
                  <a:pt x="234" y="152"/>
                </a:lnTo>
                <a:lnTo>
                  <a:pt x="231" y="152"/>
                </a:lnTo>
                <a:lnTo>
                  <a:pt x="231" y="149"/>
                </a:lnTo>
                <a:lnTo>
                  <a:pt x="231" y="149"/>
                </a:lnTo>
                <a:lnTo>
                  <a:pt x="231" y="149"/>
                </a:lnTo>
                <a:lnTo>
                  <a:pt x="226" y="142"/>
                </a:lnTo>
                <a:lnTo>
                  <a:pt x="222" y="137"/>
                </a:lnTo>
                <a:lnTo>
                  <a:pt x="219" y="133"/>
                </a:lnTo>
                <a:lnTo>
                  <a:pt x="219" y="133"/>
                </a:lnTo>
                <a:lnTo>
                  <a:pt x="219" y="130"/>
                </a:lnTo>
                <a:lnTo>
                  <a:pt x="222" y="128"/>
                </a:lnTo>
                <a:lnTo>
                  <a:pt x="224" y="128"/>
                </a:lnTo>
                <a:lnTo>
                  <a:pt x="224" y="128"/>
                </a:lnTo>
                <a:lnTo>
                  <a:pt x="224" y="123"/>
                </a:lnTo>
                <a:lnTo>
                  <a:pt x="224" y="121"/>
                </a:lnTo>
                <a:lnTo>
                  <a:pt x="224" y="121"/>
                </a:lnTo>
                <a:lnTo>
                  <a:pt x="222" y="119"/>
                </a:lnTo>
                <a:lnTo>
                  <a:pt x="224" y="119"/>
                </a:lnTo>
                <a:lnTo>
                  <a:pt x="224" y="116"/>
                </a:lnTo>
                <a:lnTo>
                  <a:pt x="224" y="116"/>
                </a:lnTo>
                <a:lnTo>
                  <a:pt x="226" y="116"/>
                </a:lnTo>
                <a:lnTo>
                  <a:pt x="229" y="116"/>
                </a:lnTo>
                <a:lnTo>
                  <a:pt x="229" y="116"/>
                </a:lnTo>
                <a:lnTo>
                  <a:pt x="229" y="114"/>
                </a:lnTo>
                <a:lnTo>
                  <a:pt x="229" y="114"/>
                </a:lnTo>
                <a:lnTo>
                  <a:pt x="231" y="116"/>
                </a:lnTo>
                <a:lnTo>
                  <a:pt x="234" y="114"/>
                </a:lnTo>
                <a:lnTo>
                  <a:pt x="234" y="114"/>
                </a:lnTo>
                <a:lnTo>
                  <a:pt x="238" y="111"/>
                </a:lnTo>
                <a:lnTo>
                  <a:pt x="238" y="111"/>
                </a:lnTo>
                <a:lnTo>
                  <a:pt x="238" y="109"/>
                </a:lnTo>
                <a:lnTo>
                  <a:pt x="238" y="107"/>
                </a:lnTo>
                <a:lnTo>
                  <a:pt x="238" y="107"/>
                </a:lnTo>
                <a:lnTo>
                  <a:pt x="238" y="107"/>
                </a:lnTo>
                <a:lnTo>
                  <a:pt x="236" y="107"/>
                </a:lnTo>
                <a:lnTo>
                  <a:pt x="236" y="107"/>
                </a:lnTo>
                <a:lnTo>
                  <a:pt x="234" y="107"/>
                </a:lnTo>
                <a:lnTo>
                  <a:pt x="234" y="107"/>
                </a:lnTo>
                <a:lnTo>
                  <a:pt x="234" y="104"/>
                </a:lnTo>
                <a:lnTo>
                  <a:pt x="234" y="104"/>
                </a:lnTo>
                <a:lnTo>
                  <a:pt x="234" y="102"/>
                </a:lnTo>
                <a:lnTo>
                  <a:pt x="234" y="100"/>
                </a:lnTo>
                <a:lnTo>
                  <a:pt x="234" y="100"/>
                </a:lnTo>
                <a:lnTo>
                  <a:pt x="234" y="97"/>
                </a:lnTo>
                <a:lnTo>
                  <a:pt x="234" y="97"/>
                </a:lnTo>
                <a:lnTo>
                  <a:pt x="236" y="95"/>
                </a:lnTo>
                <a:lnTo>
                  <a:pt x="236" y="93"/>
                </a:lnTo>
                <a:lnTo>
                  <a:pt x="238" y="93"/>
                </a:lnTo>
                <a:lnTo>
                  <a:pt x="241" y="93"/>
                </a:lnTo>
                <a:lnTo>
                  <a:pt x="241" y="90"/>
                </a:lnTo>
                <a:lnTo>
                  <a:pt x="243" y="90"/>
                </a:lnTo>
                <a:lnTo>
                  <a:pt x="245" y="88"/>
                </a:lnTo>
                <a:lnTo>
                  <a:pt x="245" y="86"/>
                </a:lnTo>
                <a:lnTo>
                  <a:pt x="248" y="86"/>
                </a:lnTo>
                <a:lnTo>
                  <a:pt x="250" y="83"/>
                </a:lnTo>
                <a:lnTo>
                  <a:pt x="250" y="83"/>
                </a:lnTo>
                <a:lnTo>
                  <a:pt x="250" y="83"/>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195" name="Freeform 199"/>
          <p:cNvSpPr>
            <a:spLocks/>
          </p:cNvSpPr>
          <p:nvPr/>
        </p:nvSpPr>
        <p:spPr bwMode="auto">
          <a:xfrm>
            <a:off x="2780011" y="3260808"/>
            <a:ext cx="71698" cy="98112"/>
          </a:xfrm>
          <a:custGeom>
            <a:avLst/>
            <a:gdLst/>
            <a:ahLst/>
            <a:cxnLst>
              <a:cxn ang="0">
                <a:pos x="57" y="33"/>
              </a:cxn>
              <a:cxn ang="0">
                <a:pos x="54" y="26"/>
              </a:cxn>
              <a:cxn ang="0">
                <a:pos x="52" y="26"/>
              </a:cxn>
              <a:cxn ang="0">
                <a:pos x="52" y="28"/>
              </a:cxn>
              <a:cxn ang="0">
                <a:pos x="50" y="31"/>
              </a:cxn>
              <a:cxn ang="0">
                <a:pos x="50" y="28"/>
              </a:cxn>
              <a:cxn ang="0">
                <a:pos x="50" y="26"/>
              </a:cxn>
              <a:cxn ang="0">
                <a:pos x="47" y="21"/>
              </a:cxn>
              <a:cxn ang="0">
                <a:pos x="45" y="19"/>
              </a:cxn>
              <a:cxn ang="0">
                <a:pos x="43" y="17"/>
              </a:cxn>
              <a:cxn ang="0">
                <a:pos x="33" y="10"/>
              </a:cxn>
              <a:cxn ang="0">
                <a:pos x="24" y="5"/>
              </a:cxn>
              <a:cxn ang="0">
                <a:pos x="14" y="2"/>
              </a:cxn>
              <a:cxn ang="0">
                <a:pos x="12" y="10"/>
              </a:cxn>
              <a:cxn ang="0">
                <a:pos x="10" y="12"/>
              </a:cxn>
              <a:cxn ang="0">
                <a:pos x="5" y="17"/>
              </a:cxn>
              <a:cxn ang="0">
                <a:pos x="5" y="19"/>
              </a:cxn>
              <a:cxn ang="0">
                <a:pos x="5" y="24"/>
              </a:cxn>
              <a:cxn ang="0">
                <a:pos x="5" y="26"/>
              </a:cxn>
              <a:cxn ang="0">
                <a:pos x="5" y="28"/>
              </a:cxn>
              <a:cxn ang="0">
                <a:pos x="5" y="33"/>
              </a:cxn>
              <a:cxn ang="0">
                <a:pos x="7" y="36"/>
              </a:cxn>
              <a:cxn ang="0">
                <a:pos x="7" y="38"/>
              </a:cxn>
              <a:cxn ang="0">
                <a:pos x="10" y="43"/>
              </a:cxn>
              <a:cxn ang="0">
                <a:pos x="12" y="45"/>
              </a:cxn>
              <a:cxn ang="0">
                <a:pos x="12" y="47"/>
              </a:cxn>
              <a:cxn ang="0">
                <a:pos x="12" y="50"/>
              </a:cxn>
              <a:cxn ang="0">
                <a:pos x="12" y="52"/>
              </a:cxn>
              <a:cxn ang="0">
                <a:pos x="10" y="57"/>
              </a:cxn>
              <a:cxn ang="0">
                <a:pos x="10" y="62"/>
              </a:cxn>
              <a:cxn ang="0">
                <a:pos x="7" y="66"/>
              </a:cxn>
              <a:cxn ang="0">
                <a:pos x="3" y="71"/>
              </a:cxn>
              <a:cxn ang="0">
                <a:pos x="3" y="73"/>
              </a:cxn>
              <a:cxn ang="0">
                <a:pos x="0" y="73"/>
              </a:cxn>
              <a:cxn ang="0">
                <a:pos x="3" y="76"/>
              </a:cxn>
              <a:cxn ang="0">
                <a:pos x="5" y="76"/>
              </a:cxn>
              <a:cxn ang="0">
                <a:pos x="7" y="78"/>
              </a:cxn>
              <a:cxn ang="0">
                <a:pos x="10" y="78"/>
              </a:cxn>
              <a:cxn ang="0">
                <a:pos x="14" y="76"/>
              </a:cxn>
              <a:cxn ang="0">
                <a:pos x="14" y="73"/>
              </a:cxn>
              <a:cxn ang="0">
                <a:pos x="17" y="73"/>
              </a:cxn>
              <a:cxn ang="0">
                <a:pos x="17" y="73"/>
              </a:cxn>
              <a:cxn ang="0">
                <a:pos x="21" y="76"/>
              </a:cxn>
              <a:cxn ang="0">
                <a:pos x="24" y="76"/>
              </a:cxn>
              <a:cxn ang="0">
                <a:pos x="24" y="73"/>
              </a:cxn>
              <a:cxn ang="0">
                <a:pos x="26" y="76"/>
              </a:cxn>
              <a:cxn ang="0">
                <a:pos x="29" y="76"/>
              </a:cxn>
              <a:cxn ang="0">
                <a:pos x="31" y="78"/>
              </a:cxn>
              <a:cxn ang="0">
                <a:pos x="33" y="76"/>
              </a:cxn>
              <a:cxn ang="0">
                <a:pos x="36" y="73"/>
              </a:cxn>
              <a:cxn ang="0">
                <a:pos x="38" y="71"/>
              </a:cxn>
              <a:cxn ang="0">
                <a:pos x="40" y="69"/>
              </a:cxn>
              <a:cxn ang="0">
                <a:pos x="40" y="62"/>
              </a:cxn>
              <a:cxn ang="0">
                <a:pos x="43" y="59"/>
              </a:cxn>
              <a:cxn ang="0">
                <a:pos x="43" y="57"/>
              </a:cxn>
              <a:cxn ang="0">
                <a:pos x="45" y="54"/>
              </a:cxn>
              <a:cxn ang="0">
                <a:pos x="47" y="52"/>
              </a:cxn>
              <a:cxn ang="0">
                <a:pos x="50" y="45"/>
              </a:cxn>
              <a:cxn ang="0">
                <a:pos x="52" y="45"/>
              </a:cxn>
              <a:cxn ang="0">
                <a:pos x="52" y="43"/>
              </a:cxn>
              <a:cxn ang="0">
                <a:pos x="54" y="40"/>
              </a:cxn>
              <a:cxn ang="0">
                <a:pos x="57" y="38"/>
              </a:cxn>
              <a:cxn ang="0">
                <a:pos x="57" y="36"/>
              </a:cxn>
            </a:cxnLst>
            <a:rect l="0" t="0" r="r" b="b"/>
            <a:pathLst>
              <a:path w="57" h="78">
                <a:moveTo>
                  <a:pt x="57" y="36"/>
                </a:moveTo>
                <a:lnTo>
                  <a:pt x="57" y="33"/>
                </a:lnTo>
                <a:lnTo>
                  <a:pt x="57" y="33"/>
                </a:lnTo>
                <a:lnTo>
                  <a:pt x="54" y="26"/>
                </a:lnTo>
                <a:lnTo>
                  <a:pt x="54" y="26"/>
                </a:lnTo>
                <a:lnTo>
                  <a:pt x="52" y="26"/>
                </a:lnTo>
                <a:lnTo>
                  <a:pt x="52" y="28"/>
                </a:lnTo>
                <a:lnTo>
                  <a:pt x="52" y="28"/>
                </a:lnTo>
                <a:lnTo>
                  <a:pt x="52" y="31"/>
                </a:lnTo>
                <a:lnTo>
                  <a:pt x="50" y="31"/>
                </a:lnTo>
                <a:lnTo>
                  <a:pt x="50" y="31"/>
                </a:lnTo>
                <a:lnTo>
                  <a:pt x="50" y="28"/>
                </a:lnTo>
                <a:lnTo>
                  <a:pt x="52" y="28"/>
                </a:lnTo>
                <a:lnTo>
                  <a:pt x="50" y="26"/>
                </a:lnTo>
                <a:lnTo>
                  <a:pt x="50" y="24"/>
                </a:lnTo>
                <a:lnTo>
                  <a:pt x="47" y="21"/>
                </a:lnTo>
                <a:lnTo>
                  <a:pt x="45" y="21"/>
                </a:lnTo>
                <a:lnTo>
                  <a:pt x="45" y="19"/>
                </a:lnTo>
                <a:lnTo>
                  <a:pt x="45" y="19"/>
                </a:lnTo>
                <a:lnTo>
                  <a:pt x="43" y="17"/>
                </a:lnTo>
                <a:lnTo>
                  <a:pt x="36" y="12"/>
                </a:lnTo>
                <a:lnTo>
                  <a:pt x="33" y="10"/>
                </a:lnTo>
                <a:lnTo>
                  <a:pt x="29" y="7"/>
                </a:lnTo>
                <a:lnTo>
                  <a:pt x="24" y="5"/>
                </a:lnTo>
                <a:lnTo>
                  <a:pt x="17" y="0"/>
                </a:lnTo>
                <a:lnTo>
                  <a:pt x="14" y="2"/>
                </a:lnTo>
                <a:lnTo>
                  <a:pt x="14" y="2"/>
                </a:lnTo>
                <a:lnTo>
                  <a:pt x="12" y="10"/>
                </a:lnTo>
                <a:lnTo>
                  <a:pt x="12" y="10"/>
                </a:lnTo>
                <a:lnTo>
                  <a:pt x="10" y="12"/>
                </a:lnTo>
                <a:lnTo>
                  <a:pt x="7" y="14"/>
                </a:lnTo>
                <a:lnTo>
                  <a:pt x="5" y="17"/>
                </a:lnTo>
                <a:lnTo>
                  <a:pt x="5" y="19"/>
                </a:lnTo>
                <a:lnTo>
                  <a:pt x="5" y="19"/>
                </a:lnTo>
                <a:lnTo>
                  <a:pt x="5" y="21"/>
                </a:lnTo>
                <a:lnTo>
                  <a:pt x="5" y="24"/>
                </a:lnTo>
                <a:lnTo>
                  <a:pt x="5" y="24"/>
                </a:lnTo>
                <a:lnTo>
                  <a:pt x="5" y="26"/>
                </a:lnTo>
                <a:lnTo>
                  <a:pt x="5" y="28"/>
                </a:lnTo>
                <a:lnTo>
                  <a:pt x="5" y="28"/>
                </a:lnTo>
                <a:lnTo>
                  <a:pt x="5" y="31"/>
                </a:lnTo>
                <a:lnTo>
                  <a:pt x="5" y="33"/>
                </a:lnTo>
                <a:lnTo>
                  <a:pt x="5" y="36"/>
                </a:lnTo>
                <a:lnTo>
                  <a:pt x="7" y="36"/>
                </a:lnTo>
                <a:lnTo>
                  <a:pt x="7" y="36"/>
                </a:lnTo>
                <a:lnTo>
                  <a:pt x="7" y="38"/>
                </a:lnTo>
                <a:lnTo>
                  <a:pt x="7" y="40"/>
                </a:lnTo>
                <a:lnTo>
                  <a:pt x="10" y="43"/>
                </a:lnTo>
                <a:lnTo>
                  <a:pt x="10" y="43"/>
                </a:lnTo>
                <a:lnTo>
                  <a:pt x="12" y="45"/>
                </a:lnTo>
                <a:lnTo>
                  <a:pt x="12" y="47"/>
                </a:lnTo>
                <a:lnTo>
                  <a:pt x="12" y="47"/>
                </a:lnTo>
                <a:lnTo>
                  <a:pt x="12" y="47"/>
                </a:lnTo>
                <a:lnTo>
                  <a:pt x="12" y="50"/>
                </a:lnTo>
                <a:lnTo>
                  <a:pt x="12" y="50"/>
                </a:lnTo>
                <a:lnTo>
                  <a:pt x="12" y="52"/>
                </a:lnTo>
                <a:lnTo>
                  <a:pt x="10" y="57"/>
                </a:lnTo>
                <a:lnTo>
                  <a:pt x="10" y="57"/>
                </a:lnTo>
                <a:lnTo>
                  <a:pt x="10" y="59"/>
                </a:lnTo>
                <a:lnTo>
                  <a:pt x="10" y="62"/>
                </a:lnTo>
                <a:lnTo>
                  <a:pt x="10" y="64"/>
                </a:lnTo>
                <a:lnTo>
                  <a:pt x="7" y="66"/>
                </a:lnTo>
                <a:lnTo>
                  <a:pt x="5" y="71"/>
                </a:lnTo>
                <a:lnTo>
                  <a:pt x="3" y="71"/>
                </a:lnTo>
                <a:lnTo>
                  <a:pt x="3" y="73"/>
                </a:lnTo>
                <a:lnTo>
                  <a:pt x="3" y="73"/>
                </a:lnTo>
                <a:lnTo>
                  <a:pt x="0" y="73"/>
                </a:lnTo>
                <a:lnTo>
                  <a:pt x="0" y="73"/>
                </a:lnTo>
                <a:lnTo>
                  <a:pt x="0" y="73"/>
                </a:lnTo>
                <a:lnTo>
                  <a:pt x="3" y="76"/>
                </a:lnTo>
                <a:lnTo>
                  <a:pt x="3" y="76"/>
                </a:lnTo>
                <a:lnTo>
                  <a:pt x="5" y="76"/>
                </a:lnTo>
                <a:lnTo>
                  <a:pt x="7" y="78"/>
                </a:lnTo>
                <a:lnTo>
                  <a:pt x="7" y="78"/>
                </a:lnTo>
                <a:lnTo>
                  <a:pt x="10" y="78"/>
                </a:lnTo>
                <a:lnTo>
                  <a:pt x="10" y="78"/>
                </a:lnTo>
                <a:lnTo>
                  <a:pt x="10" y="78"/>
                </a:lnTo>
                <a:lnTo>
                  <a:pt x="14" y="76"/>
                </a:lnTo>
                <a:lnTo>
                  <a:pt x="14" y="76"/>
                </a:lnTo>
                <a:lnTo>
                  <a:pt x="14" y="73"/>
                </a:lnTo>
                <a:lnTo>
                  <a:pt x="17" y="73"/>
                </a:lnTo>
                <a:lnTo>
                  <a:pt x="17" y="73"/>
                </a:lnTo>
                <a:lnTo>
                  <a:pt x="17" y="73"/>
                </a:lnTo>
                <a:lnTo>
                  <a:pt x="17" y="73"/>
                </a:lnTo>
                <a:lnTo>
                  <a:pt x="19" y="76"/>
                </a:lnTo>
                <a:lnTo>
                  <a:pt x="21" y="76"/>
                </a:lnTo>
                <a:lnTo>
                  <a:pt x="21" y="76"/>
                </a:lnTo>
                <a:lnTo>
                  <a:pt x="24" y="76"/>
                </a:lnTo>
                <a:lnTo>
                  <a:pt x="24" y="73"/>
                </a:lnTo>
                <a:lnTo>
                  <a:pt x="24" y="73"/>
                </a:lnTo>
                <a:lnTo>
                  <a:pt x="26" y="76"/>
                </a:lnTo>
                <a:lnTo>
                  <a:pt x="26" y="76"/>
                </a:lnTo>
                <a:lnTo>
                  <a:pt x="26" y="76"/>
                </a:lnTo>
                <a:lnTo>
                  <a:pt x="29" y="76"/>
                </a:lnTo>
                <a:lnTo>
                  <a:pt x="29" y="76"/>
                </a:lnTo>
                <a:lnTo>
                  <a:pt x="31" y="78"/>
                </a:lnTo>
                <a:lnTo>
                  <a:pt x="31" y="78"/>
                </a:lnTo>
                <a:lnTo>
                  <a:pt x="33" y="76"/>
                </a:lnTo>
                <a:lnTo>
                  <a:pt x="33" y="76"/>
                </a:lnTo>
                <a:lnTo>
                  <a:pt x="36" y="73"/>
                </a:lnTo>
                <a:lnTo>
                  <a:pt x="36" y="73"/>
                </a:lnTo>
                <a:lnTo>
                  <a:pt x="38" y="71"/>
                </a:lnTo>
                <a:lnTo>
                  <a:pt x="38" y="69"/>
                </a:lnTo>
                <a:lnTo>
                  <a:pt x="40" y="69"/>
                </a:lnTo>
                <a:lnTo>
                  <a:pt x="40" y="66"/>
                </a:lnTo>
                <a:lnTo>
                  <a:pt x="40" y="62"/>
                </a:lnTo>
                <a:lnTo>
                  <a:pt x="43" y="62"/>
                </a:lnTo>
                <a:lnTo>
                  <a:pt x="43" y="59"/>
                </a:lnTo>
                <a:lnTo>
                  <a:pt x="43" y="59"/>
                </a:lnTo>
                <a:lnTo>
                  <a:pt x="43" y="57"/>
                </a:lnTo>
                <a:lnTo>
                  <a:pt x="43" y="57"/>
                </a:lnTo>
                <a:lnTo>
                  <a:pt x="45" y="54"/>
                </a:lnTo>
                <a:lnTo>
                  <a:pt x="45" y="54"/>
                </a:lnTo>
                <a:lnTo>
                  <a:pt x="47" y="52"/>
                </a:lnTo>
                <a:lnTo>
                  <a:pt x="47" y="50"/>
                </a:lnTo>
                <a:lnTo>
                  <a:pt x="50" y="45"/>
                </a:lnTo>
                <a:lnTo>
                  <a:pt x="50" y="45"/>
                </a:lnTo>
                <a:lnTo>
                  <a:pt x="52" y="45"/>
                </a:lnTo>
                <a:lnTo>
                  <a:pt x="52" y="43"/>
                </a:lnTo>
                <a:lnTo>
                  <a:pt x="52" y="43"/>
                </a:lnTo>
                <a:lnTo>
                  <a:pt x="54" y="40"/>
                </a:lnTo>
                <a:lnTo>
                  <a:pt x="54" y="40"/>
                </a:lnTo>
                <a:lnTo>
                  <a:pt x="54" y="38"/>
                </a:lnTo>
                <a:lnTo>
                  <a:pt x="57" y="38"/>
                </a:lnTo>
                <a:lnTo>
                  <a:pt x="57" y="38"/>
                </a:lnTo>
                <a:lnTo>
                  <a:pt x="57" y="36"/>
                </a:lnTo>
                <a:lnTo>
                  <a:pt x="57" y="36"/>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196" name="Freeform 51"/>
          <p:cNvSpPr>
            <a:spLocks/>
          </p:cNvSpPr>
          <p:nvPr/>
        </p:nvSpPr>
        <p:spPr bwMode="auto">
          <a:xfrm>
            <a:off x="2699509" y="3258292"/>
            <a:ext cx="98112" cy="109434"/>
          </a:xfrm>
          <a:custGeom>
            <a:avLst/>
            <a:gdLst/>
            <a:ahLst/>
            <a:cxnLst>
              <a:cxn ang="0">
                <a:pos x="76" y="9"/>
              </a:cxn>
              <a:cxn ang="0">
                <a:pos x="76" y="2"/>
              </a:cxn>
              <a:cxn ang="0">
                <a:pos x="62" y="0"/>
              </a:cxn>
              <a:cxn ang="0">
                <a:pos x="48" y="0"/>
              </a:cxn>
              <a:cxn ang="0">
                <a:pos x="43" y="2"/>
              </a:cxn>
              <a:cxn ang="0">
                <a:pos x="36" y="0"/>
              </a:cxn>
              <a:cxn ang="0">
                <a:pos x="22" y="0"/>
              </a:cxn>
              <a:cxn ang="0">
                <a:pos x="19" y="7"/>
              </a:cxn>
              <a:cxn ang="0">
                <a:pos x="17" y="9"/>
              </a:cxn>
              <a:cxn ang="0">
                <a:pos x="17" y="12"/>
              </a:cxn>
              <a:cxn ang="0">
                <a:pos x="17" y="14"/>
              </a:cxn>
              <a:cxn ang="0">
                <a:pos x="17" y="16"/>
              </a:cxn>
              <a:cxn ang="0">
                <a:pos x="17" y="19"/>
              </a:cxn>
              <a:cxn ang="0">
                <a:pos x="12" y="19"/>
              </a:cxn>
              <a:cxn ang="0">
                <a:pos x="7" y="21"/>
              </a:cxn>
              <a:cxn ang="0">
                <a:pos x="5" y="21"/>
              </a:cxn>
              <a:cxn ang="0">
                <a:pos x="5" y="26"/>
              </a:cxn>
              <a:cxn ang="0">
                <a:pos x="5" y="30"/>
              </a:cxn>
              <a:cxn ang="0">
                <a:pos x="3" y="35"/>
              </a:cxn>
              <a:cxn ang="0">
                <a:pos x="3" y="40"/>
              </a:cxn>
              <a:cxn ang="0">
                <a:pos x="5" y="47"/>
              </a:cxn>
              <a:cxn ang="0">
                <a:pos x="7" y="52"/>
              </a:cxn>
              <a:cxn ang="0">
                <a:pos x="10" y="54"/>
              </a:cxn>
              <a:cxn ang="0">
                <a:pos x="12" y="54"/>
              </a:cxn>
              <a:cxn ang="0">
                <a:pos x="15" y="56"/>
              </a:cxn>
              <a:cxn ang="0">
                <a:pos x="17" y="59"/>
              </a:cxn>
              <a:cxn ang="0">
                <a:pos x="17" y="64"/>
              </a:cxn>
              <a:cxn ang="0">
                <a:pos x="17" y="66"/>
              </a:cxn>
              <a:cxn ang="0">
                <a:pos x="19" y="66"/>
              </a:cxn>
              <a:cxn ang="0">
                <a:pos x="19" y="68"/>
              </a:cxn>
              <a:cxn ang="0">
                <a:pos x="22" y="73"/>
              </a:cxn>
              <a:cxn ang="0">
                <a:pos x="22" y="75"/>
              </a:cxn>
              <a:cxn ang="0">
                <a:pos x="24" y="80"/>
              </a:cxn>
              <a:cxn ang="0">
                <a:pos x="29" y="82"/>
              </a:cxn>
              <a:cxn ang="0">
                <a:pos x="31" y="85"/>
              </a:cxn>
              <a:cxn ang="0">
                <a:pos x="38" y="87"/>
              </a:cxn>
              <a:cxn ang="0">
                <a:pos x="41" y="82"/>
              </a:cxn>
              <a:cxn ang="0">
                <a:pos x="38" y="80"/>
              </a:cxn>
              <a:cxn ang="0">
                <a:pos x="36" y="75"/>
              </a:cxn>
              <a:cxn ang="0">
                <a:pos x="38" y="75"/>
              </a:cxn>
              <a:cxn ang="0">
                <a:pos x="41" y="73"/>
              </a:cxn>
              <a:cxn ang="0">
                <a:pos x="43" y="75"/>
              </a:cxn>
              <a:cxn ang="0">
                <a:pos x="52" y="73"/>
              </a:cxn>
              <a:cxn ang="0">
                <a:pos x="55" y="71"/>
              </a:cxn>
              <a:cxn ang="0">
                <a:pos x="57" y="71"/>
              </a:cxn>
              <a:cxn ang="0">
                <a:pos x="59" y="73"/>
              </a:cxn>
              <a:cxn ang="0">
                <a:pos x="62" y="73"/>
              </a:cxn>
              <a:cxn ang="0">
                <a:pos x="64" y="75"/>
              </a:cxn>
              <a:cxn ang="0">
                <a:pos x="64" y="75"/>
              </a:cxn>
              <a:cxn ang="0">
                <a:pos x="67" y="73"/>
              </a:cxn>
              <a:cxn ang="0">
                <a:pos x="74" y="66"/>
              </a:cxn>
              <a:cxn ang="0">
                <a:pos x="74" y="59"/>
              </a:cxn>
              <a:cxn ang="0">
                <a:pos x="76" y="52"/>
              </a:cxn>
              <a:cxn ang="0">
                <a:pos x="76" y="49"/>
              </a:cxn>
              <a:cxn ang="0">
                <a:pos x="74" y="45"/>
              </a:cxn>
              <a:cxn ang="0">
                <a:pos x="71" y="40"/>
              </a:cxn>
              <a:cxn ang="0">
                <a:pos x="69" y="38"/>
              </a:cxn>
              <a:cxn ang="0">
                <a:pos x="69" y="30"/>
              </a:cxn>
              <a:cxn ang="0">
                <a:pos x="69" y="26"/>
              </a:cxn>
              <a:cxn ang="0">
                <a:pos x="69" y="21"/>
              </a:cxn>
              <a:cxn ang="0">
                <a:pos x="71" y="16"/>
              </a:cxn>
            </a:cxnLst>
            <a:rect l="0" t="0" r="r" b="b"/>
            <a:pathLst>
              <a:path w="78" h="87">
                <a:moveTo>
                  <a:pt x="74" y="14"/>
                </a:moveTo>
                <a:lnTo>
                  <a:pt x="76" y="12"/>
                </a:lnTo>
                <a:lnTo>
                  <a:pt x="76" y="9"/>
                </a:lnTo>
                <a:lnTo>
                  <a:pt x="76" y="7"/>
                </a:lnTo>
                <a:lnTo>
                  <a:pt x="78" y="4"/>
                </a:lnTo>
                <a:lnTo>
                  <a:pt x="76" y="2"/>
                </a:lnTo>
                <a:lnTo>
                  <a:pt x="76" y="2"/>
                </a:lnTo>
                <a:lnTo>
                  <a:pt x="71" y="0"/>
                </a:lnTo>
                <a:lnTo>
                  <a:pt x="62" y="0"/>
                </a:lnTo>
                <a:lnTo>
                  <a:pt x="57" y="0"/>
                </a:lnTo>
                <a:lnTo>
                  <a:pt x="52" y="0"/>
                </a:lnTo>
                <a:lnTo>
                  <a:pt x="48" y="0"/>
                </a:lnTo>
                <a:lnTo>
                  <a:pt x="45" y="0"/>
                </a:lnTo>
                <a:lnTo>
                  <a:pt x="43" y="0"/>
                </a:lnTo>
                <a:lnTo>
                  <a:pt x="43" y="2"/>
                </a:lnTo>
                <a:lnTo>
                  <a:pt x="43" y="4"/>
                </a:lnTo>
                <a:lnTo>
                  <a:pt x="43" y="2"/>
                </a:lnTo>
                <a:lnTo>
                  <a:pt x="36" y="0"/>
                </a:lnTo>
                <a:lnTo>
                  <a:pt x="31" y="0"/>
                </a:lnTo>
                <a:lnTo>
                  <a:pt x="24" y="0"/>
                </a:lnTo>
                <a:lnTo>
                  <a:pt x="22" y="0"/>
                </a:lnTo>
                <a:lnTo>
                  <a:pt x="19" y="2"/>
                </a:lnTo>
                <a:lnTo>
                  <a:pt x="19" y="4"/>
                </a:lnTo>
                <a:lnTo>
                  <a:pt x="19" y="7"/>
                </a:lnTo>
                <a:lnTo>
                  <a:pt x="19" y="9"/>
                </a:lnTo>
                <a:lnTo>
                  <a:pt x="19" y="7"/>
                </a:lnTo>
                <a:lnTo>
                  <a:pt x="17" y="9"/>
                </a:lnTo>
                <a:lnTo>
                  <a:pt x="17" y="9"/>
                </a:lnTo>
                <a:lnTo>
                  <a:pt x="17" y="12"/>
                </a:lnTo>
                <a:lnTo>
                  <a:pt x="17" y="12"/>
                </a:lnTo>
                <a:lnTo>
                  <a:pt x="17" y="14"/>
                </a:lnTo>
                <a:lnTo>
                  <a:pt x="17" y="14"/>
                </a:lnTo>
                <a:lnTo>
                  <a:pt x="17" y="14"/>
                </a:lnTo>
                <a:lnTo>
                  <a:pt x="17" y="14"/>
                </a:lnTo>
                <a:lnTo>
                  <a:pt x="17" y="16"/>
                </a:lnTo>
                <a:lnTo>
                  <a:pt x="17" y="16"/>
                </a:lnTo>
                <a:lnTo>
                  <a:pt x="17" y="16"/>
                </a:lnTo>
                <a:lnTo>
                  <a:pt x="17" y="16"/>
                </a:lnTo>
                <a:lnTo>
                  <a:pt x="17" y="19"/>
                </a:lnTo>
                <a:lnTo>
                  <a:pt x="15" y="19"/>
                </a:lnTo>
                <a:lnTo>
                  <a:pt x="15" y="19"/>
                </a:lnTo>
                <a:lnTo>
                  <a:pt x="12" y="19"/>
                </a:lnTo>
                <a:lnTo>
                  <a:pt x="10" y="19"/>
                </a:lnTo>
                <a:lnTo>
                  <a:pt x="7" y="19"/>
                </a:lnTo>
                <a:lnTo>
                  <a:pt x="7" y="21"/>
                </a:lnTo>
                <a:lnTo>
                  <a:pt x="7" y="21"/>
                </a:lnTo>
                <a:lnTo>
                  <a:pt x="5" y="21"/>
                </a:lnTo>
                <a:lnTo>
                  <a:pt x="5" y="21"/>
                </a:lnTo>
                <a:lnTo>
                  <a:pt x="5" y="23"/>
                </a:lnTo>
                <a:lnTo>
                  <a:pt x="5" y="23"/>
                </a:lnTo>
                <a:lnTo>
                  <a:pt x="5" y="26"/>
                </a:lnTo>
                <a:lnTo>
                  <a:pt x="5" y="26"/>
                </a:lnTo>
                <a:lnTo>
                  <a:pt x="5" y="28"/>
                </a:lnTo>
                <a:lnTo>
                  <a:pt x="5" y="30"/>
                </a:lnTo>
                <a:lnTo>
                  <a:pt x="5" y="30"/>
                </a:lnTo>
                <a:lnTo>
                  <a:pt x="3" y="33"/>
                </a:lnTo>
                <a:lnTo>
                  <a:pt x="3" y="35"/>
                </a:lnTo>
                <a:lnTo>
                  <a:pt x="3" y="38"/>
                </a:lnTo>
                <a:lnTo>
                  <a:pt x="0" y="38"/>
                </a:lnTo>
                <a:lnTo>
                  <a:pt x="3" y="40"/>
                </a:lnTo>
                <a:lnTo>
                  <a:pt x="5" y="45"/>
                </a:lnTo>
                <a:lnTo>
                  <a:pt x="5" y="45"/>
                </a:lnTo>
                <a:lnTo>
                  <a:pt x="5" y="47"/>
                </a:lnTo>
                <a:lnTo>
                  <a:pt x="7" y="49"/>
                </a:lnTo>
                <a:lnTo>
                  <a:pt x="10" y="52"/>
                </a:lnTo>
                <a:lnTo>
                  <a:pt x="7" y="52"/>
                </a:lnTo>
                <a:lnTo>
                  <a:pt x="10" y="54"/>
                </a:lnTo>
                <a:lnTo>
                  <a:pt x="10" y="54"/>
                </a:lnTo>
                <a:lnTo>
                  <a:pt x="10" y="54"/>
                </a:lnTo>
                <a:lnTo>
                  <a:pt x="12" y="54"/>
                </a:lnTo>
                <a:lnTo>
                  <a:pt x="12" y="54"/>
                </a:lnTo>
                <a:lnTo>
                  <a:pt x="12" y="54"/>
                </a:lnTo>
                <a:lnTo>
                  <a:pt x="15" y="54"/>
                </a:lnTo>
                <a:lnTo>
                  <a:pt x="15" y="54"/>
                </a:lnTo>
                <a:lnTo>
                  <a:pt x="15" y="56"/>
                </a:lnTo>
                <a:lnTo>
                  <a:pt x="15" y="59"/>
                </a:lnTo>
                <a:lnTo>
                  <a:pt x="17" y="59"/>
                </a:lnTo>
                <a:lnTo>
                  <a:pt x="17" y="59"/>
                </a:lnTo>
                <a:lnTo>
                  <a:pt x="17" y="61"/>
                </a:lnTo>
                <a:lnTo>
                  <a:pt x="17" y="61"/>
                </a:lnTo>
                <a:lnTo>
                  <a:pt x="17" y="64"/>
                </a:lnTo>
                <a:lnTo>
                  <a:pt x="17" y="64"/>
                </a:lnTo>
                <a:lnTo>
                  <a:pt x="17" y="66"/>
                </a:lnTo>
                <a:lnTo>
                  <a:pt x="17" y="66"/>
                </a:lnTo>
                <a:lnTo>
                  <a:pt x="19" y="66"/>
                </a:lnTo>
                <a:lnTo>
                  <a:pt x="19" y="66"/>
                </a:lnTo>
                <a:lnTo>
                  <a:pt x="19" y="66"/>
                </a:lnTo>
                <a:lnTo>
                  <a:pt x="19" y="68"/>
                </a:lnTo>
                <a:lnTo>
                  <a:pt x="19" y="68"/>
                </a:lnTo>
                <a:lnTo>
                  <a:pt x="19" y="68"/>
                </a:lnTo>
                <a:lnTo>
                  <a:pt x="19" y="71"/>
                </a:lnTo>
                <a:lnTo>
                  <a:pt x="22" y="71"/>
                </a:lnTo>
                <a:lnTo>
                  <a:pt x="22" y="73"/>
                </a:lnTo>
                <a:lnTo>
                  <a:pt x="22" y="73"/>
                </a:lnTo>
                <a:lnTo>
                  <a:pt x="22" y="75"/>
                </a:lnTo>
                <a:lnTo>
                  <a:pt x="22" y="75"/>
                </a:lnTo>
                <a:lnTo>
                  <a:pt x="24" y="78"/>
                </a:lnTo>
                <a:lnTo>
                  <a:pt x="24" y="78"/>
                </a:lnTo>
                <a:lnTo>
                  <a:pt x="24" y="80"/>
                </a:lnTo>
                <a:lnTo>
                  <a:pt x="26" y="82"/>
                </a:lnTo>
                <a:lnTo>
                  <a:pt x="26" y="82"/>
                </a:lnTo>
                <a:lnTo>
                  <a:pt x="29" y="82"/>
                </a:lnTo>
                <a:lnTo>
                  <a:pt x="29" y="82"/>
                </a:lnTo>
                <a:lnTo>
                  <a:pt x="29" y="85"/>
                </a:lnTo>
                <a:lnTo>
                  <a:pt x="31" y="85"/>
                </a:lnTo>
                <a:lnTo>
                  <a:pt x="31" y="85"/>
                </a:lnTo>
                <a:lnTo>
                  <a:pt x="33" y="85"/>
                </a:lnTo>
                <a:lnTo>
                  <a:pt x="38" y="87"/>
                </a:lnTo>
                <a:lnTo>
                  <a:pt x="41" y="85"/>
                </a:lnTo>
                <a:lnTo>
                  <a:pt x="41" y="85"/>
                </a:lnTo>
                <a:lnTo>
                  <a:pt x="41" y="82"/>
                </a:lnTo>
                <a:lnTo>
                  <a:pt x="41" y="82"/>
                </a:lnTo>
                <a:lnTo>
                  <a:pt x="41" y="80"/>
                </a:lnTo>
                <a:lnTo>
                  <a:pt x="38" y="80"/>
                </a:lnTo>
                <a:lnTo>
                  <a:pt x="38" y="78"/>
                </a:lnTo>
                <a:lnTo>
                  <a:pt x="36" y="78"/>
                </a:lnTo>
                <a:lnTo>
                  <a:pt x="36" y="75"/>
                </a:lnTo>
                <a:lnTo>
                  <a:pt x="38" y="75"/>
                </a:lnTo>
                <a:lnTo>
                  <a:pt x="38" y="75"/>
                </a:lnTo>
                <a:lnTo>
                  <a:pt x="38" y="75"/>
                </a:lnTo>
                <a:lnTo>
                  <a:pt x="38" y="73"/>
                </a:lnTo>
                <a:lnTo>
                  <a:pt x="41" y="73"/>
                </a:lnTo>
                <a:lnTo>
                  <a:pt x="41" y="73"/>
                </a:lnTo>
                <a:lnTo>
                  <a:pt x="41" y="73"/>
                </a:lnTo>
                <a:lnTo>
                  <a:pt x="41" y="73"/>
                </a:lnTo>
                <a:lnTo>
                  <a:pt x="43" y="75"/>
                </a:lnTo>
                <a:lnTo>
                  <a:pt x="45" y="73"/>
                </a:lnTo>
                <a:lnTo>
                  <a:pt x="50" y="73"/>
                </a:lnTo>
                <a:lnTo>
                  <a:pt x="52" y="73"/>
                </a:lnTo>
                <a:lnTo>
                  <a:pt x="52" y="73"/>
                </a:lnTo>
                <a:lnTo>
                  <a:pt x="55" y="71"/>
                </a:lnTo>
                <a:lnTo>
                  <a:pt x="55" y="71"/>
                </a:lnTo>
                <a:lnTo>
                  <a:pt x="55" y="71"/>
                </a:lnTo>
                <a:lnTo>
                  <a:pt x="57" y="71"/>
                </a:lnTo>
                <a:lnTo>
                  <a:pt x="57" y="71"/>
                </a:lnTo>
                <a:lnTo>
                  <a:pt x="57" y="71"/>
                </a:lnTo>
                <a:lnTo>
                  <a:pt x="59" y="71"/>
                </a:lnTo>
                <a:lnTo>
                  <a:pt x="59" y="73"/>
                </a:lnTo>
                <a:lnTo>
                  <a:pt x="59" y="73"/>
                </a:lnTo>
                <a:lnTo>
                  <a:pt x="59" y="73"/>
                </a:lnTo>
                <a:lnTo>
                  <a:pt x="62" y="73"/>
                </a:lnTo>
                <a:lnTo>
                  <a:pt x="62" y="73"/>
                </a:lnTo>
                <a:lnTo>
                  <a:pt x="64" y="75"/>
                </a:lnTo>
                <a:lnTo>
                  <a:pt x="64" y="75"/>
                </a:lnTo>
                <a:lnTo>
                  <a:pt x="64" y="75"/>
                </a:lnTo>
                <a:lnTo>
                  <a:pt x="64" y="75"/>
                </a:lnTo>
                <a:lnTo>
                  <a:pt x="64" y="75"/>
                </a:lnTo>
                <a:lnTo>
                  <a:pt x="67" y="75"/>
                </a:lnTo>
                <a:lnTo>
                  <a:pt x="67" y="75"/>
                </a:lnTo>
                <a:lnTo>
                  <a:pt x="67" y="73"/>
                </a:lnTo>
                <a:lnTo>
                  <a:pt x="69" y="73"/>
                </a:lnTo>
                <a:lnTo>
                  <a:pt x="71" y="68"/>
                </a:lnTo>
                <a:lnTo>
                  <a:pt x="74" y="66"/>
                </a:lnTo>
                <a:lnTo>
                  <a:pt x="74" y="64"/>
                </a:lnTo>
                <a:lnTo>
                  <a:pt x="74" y="61"/>
                </a:lnTo>
                <a:lnTo>
                  <a:pt x="74" y="59"/>
                </a:lnTo>
                <a:lnTo>
                  <a:pt x="74" y="59"/>
                </a:lnTo>
                <a:lnTo>
                  <a:pt x="76" y="54"/>
                </a:lnTo>
                <a:lnTo>
                  <a:pt x="76" y="52"/>
                </a:lnTo>
                <a:lnTo>
                  <a:pt x="76" y="52"/>
                </a:lnTo>
                <a:lnTo>
                  <a:pt x="76" y="49"/>
                </a:lnTo>
                <a:lnTo>
                  <a:pt x="76" y="49"/>
                </a:lnTo>
                <a:lnTo>
                  <a:pt x="76" y="49"/>
                </a:lnTo>
                <a:lnTo>
                  <a:pt x="76" y="47"/>
                </a:lnTo>
                <a:lnTo>
                  <a:pt x="74" y="45"/>
                </a:lnTo>
                <a:lnTo>
                  <a:pt x="74" y="45"/>
                </a:lnTo>
                <a:lnTo>
                  <a:pt x="71" y="42"/>
                </a:lnTo>
                <a:lnTo>
                  <a:pt x="71" y="40"/>
                </a:lnTo>
                <a:lnTo>
                  <a:pt x="71" y="38"/>
                </a:lnTo>
                <a:lnTo>
                  <a:pt x="71" y="38"/>
                </a:lnTo>
                <a:lnTo>
                  <a:pt x="69" y="38"/>
                </a:lnTo>
                <a:lnTo>
                  <a:pt x="69" y="35"/>
                </a:lnTo>
                <a:lnTo>
                  <a:pt x="69" y="33"/>
                </a:lnTo>
                <a:lnTo>
                  <a:pt x="69" y="30"/>
                </a:lnTo>
                <a:lnTo>
                  <a:pt x="69" y="30"/>
                </a:lnTo>
                <a:lnTo>
                  <a:pt x="69" y="28"/>
                </a:lnTo>
                <a:lnTo>
                  <a:pt x="69" y="26"/>
                </a:lnTo>
                <a:lnTo>
                  <a:pt x="69" y="26"/>
                </a:lnTo>
                <a:lnTo>
                  <a:pt x="69" y="23"/>
                </a:lnTo>
                <a:lnTo>
                  <a:pt x="69" y="21"/>
                </a:lnTo>
                <a:lnTo>
                  <a:pt x="69" y="21"/>
                </a:lnTo>
                <a:lnTo>
                  <a:pt x="69" y="19"/>
                </a:lnTo>
                <a:lnTo>
                  <a:pt x="71" y="16"/>
                </a:lnTo>
                <a:lnTo>
                  <a:pt x="74" y="14"/>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197" name="Freeform 184"/>
          <p:cNvSpPr>
            <a:spLocks/>
          </p:cNvSpPr>
          <p:nvPr/>
        </p:nvSpPr>
        <p:spPr bwMode="auto">
          <a:xfrm>
            <a:off x="2625295" y="3189110"/>
            <a:ext cx="110691" cy="193709"/>
          </a:xfrm>
          <a:custGeom>
            <a:avLst/>
            <a:gdLst/>
            <a:ahLst/>
            <a:cxnLst>
              <a:cxn ang="0">
                <a:pos x="83" y="135"/>
              </a:cxn>
              <a:cxn ang="0">
                <a:pos x="81" y="128"/>
              </a:cxn>
              <a:cxn ang="0">
                <a:pos x="78" y="123"/>
              </a:cxn>
              <a:cxn ang="0">
                <a:pos x="76" y="121"/>
              </a:cxn>
              <a:cxn ang="0">
                <a:pos x="76" y="116"/>
              </a:cxn>
              <a:cxn ang="0">
                <a:pos x="74" y="109"/>
              </a:cxn>
              <a:cxn ang="0">
                <a:pos x="69" y="109"/>
              </a:cxn>
              <a:cxn ang="0">
                <a:pos x="66" y="104"/>
              </a:cxn>
              <a:cxn ang="0">
                <a:pos x="59" y="93"/>
              </a:cxn>
              <a:cxn ang="0">
                <a:pos x="64" y="85"/>
              </a:cxn>
              <a:cxn ang="0">
                <a:pos x="64" y="78"/>
              </a:cxn>
              <a:cxn ang="0">
                <a:pos x="66" y="74"/>
              </a:cxn>
              <a:cxn ang="0">
                <a:pos x="76" y="74"/>
              </a:cxn>
              <a:cxn ang="0">
                <a:pos x="76" y="69"/>
              </a:cxn>
              <a:cxn ang="0">
                <a:pos x="76" y="67"/>
              </a:cxn>
              <a:cxn ang="0">
                <a:pos x="78" y="55"/>
              </a:cxn>
              <a:cxn ang="0">
                <a:pos x="71" y="43"/>
              </a:cxn>
              <a:cxn ang="0">
                <a:pos x="57" y="36"/>
              </a:cxn>
              <a:cxn ang="0">
                <a:pos x="50" y="45"/>
              </a:cxn>
              <a:cxn ang="0">
                <a:pos x="55" y="26"/>
              </a:cxn>
              <a:cxn ang="0">
                <a:pos x="43" y="10"/>
              </a:cxn>
              <a:cxn ang="0">
                <a:pos x="31" y="5"/>
              </a:cxn>
              <a:cxn ang="0">
                <a:pos x="31" y="5"/>
              </a:cxn>
              <a:cxn ang="0">
                <a:pos x="24" y="12"/>
              </a:cxn>
              <a:cxn ang="0">
                <a:pos x="17" y="17"/>
              </a:cxn>
              <a:cxn ang="0">
                <a:pos x="15" y="24"/>
              </a:cxn>
              <a:cxn ang="0">
                <a:pos x="17" y="29"/>
              </a:cxn>
              <a:cxn ang="0">
                <a:pos x="19" y="31"/>
              </a:cxn>
              <a:cxn ang="0">
                <a:pos x="12" y="38"/>
              </a:cxn>
              <a:cxn ang="0">
                <a:pos x="7" y="38"/>
              </a:cxn>
              <a:cxn ang="0">
                <a:pos x="5" y="43"/>
              </a:cxn>
              <a:cxn ang="0">
                <a:pos x="3" y="50"/>
              </a:cxn>
              <a:cxn ang="0">
                <a:pos x="7" y="64"/>
              </a:cxn>
              <a:cxn ang="0">
                <a:pos x="17" y="71"/>
              </a:cxn>
              <a:cxn ang="0">
                <a:pos x="24" y="71"/>
              </a:cxn>
              <a:cxn ang="0">
                <a:pos x="24" y="78"/>
              </a:cxn>
              <a:cxn ang="0">
                <a:pos x="22" y="85"/>
              </a:cxn>
              <a:cxn ang="0">
                <a:pos x="29" y="85"/>
              </a:cxn>
              <a:cxn ang="0">
                <a:pos x="29" y="90"/>
              </a:cxn>
              <a:cxn ang="0">
                <a:pos x="33" y="97"/>
              </a:cxn>
              <a:cxn ang="0">
                <a:pos x="31" y="102"/>
              </a:cxn>
              <a:cxn ang="0">
                <a:pos x="26" y="109"/>
              </a:cxn>
              <a:cxn ang="0">
                <a:pos x="24" y="123"/>
              </a:cxn>
              <a:cxn ang="0">
                <a:pos x="29" y="135"/>
              </a:cxn>
              <a:cxn ang="0">
                <a:pos x="29" y="142"/>
              </a:cxn>
              <a:cxn ang="0">
                <a:pos x="33" y="145"/>
              </a:cxn>
              <a:cxn ang="0">
                <a:pos x="40" y="152"/>
              </a:cxn>
              <a:cxn ang="0">
                <a:pos x="45" y="154"/>
              </a:cxn>
              <a:cxn ang="0">
                <a:pos x="52" y="152"/>
              </a:cxn>
              <a:cxn ang="0">
                <a:pos x="52" y="147"/>
              </a:cxn>
              <a:cxn ang="0">
                <a:pos x="57" y="147"/>
              </a:cxn>
              <a:cxn ang="0">
                <a:pos x="59" y="147"/>
              </a:cxn>
              <a:cxn ang="0">
                <a:pos x="64" y="145"/>
              </a:cxn>
              <a:cxn ang="0">
                <a:pos x="71" y="140"/>
              </a:cxn>
              <a:cxn ang="0">
                <a:pos x="76" y="137"/>
              </a:cxn>
              <a:cxn ang="0">
                <a:pos x="83" y="140"/>
              </a:cxn>
              <a:cxn ang="0">
                <a:pos x="88" y="140"/>
              </a:cxn>
            </a:cxnLst>
            <a:rect l="0" t="0" r="r" b="b"/>
            <a:pathLst>
              <a:path w="88" h="154">
                <a:moveTo>
                  <a:pt x="88" y="137"/>
                </a:moveTo>
                <a:lnTo>
                  <a:pt x="88" y="137"/>
                </a:lnTo>
                <a:lnTo>
                  <a:pt x="85" y="137"/>
                </a:lnTo>
                <a:lnTo>
                  <a:pt x="85" y="137"/>
                </a:lnTo>
                <a:lnTo>
                  <a:pt x="83" y="135"/>
                </a:lnTo>
                <a:lnTo>
                  <a:pt x="83" y="133"/>
                </a:lnTo>
                <a:lnTo>
                  <a:pt x="83" y="133"/>
                </a:lnTo>
                <a:lnTo>
                  <a:pt x="81" y="130"/>
                </a:lnTo>
                <a:lnTo>
                  <a:pt x="81" y="130"/>
                </a:lnTo>
                <a:lnTo>
                  <a:pt x="81" y="128"/>
                </a:lnTo>
                <a:lnTo>
                  <a:pt x="81" y="128"/>
                </a:lnTo>
                <a:lnTo>
                  <a:pt x="81" y="126"/>
                </a:lnTo>
                <a:lnTo>
                  <a:pt x="78" y="126"/>
                </a:lnTo>
                <a:lnTo>
                  <a:pt x="78" y="123"/>
                </a:lnTo>
                <a:lnTo>
                  <a:pt x="78" y="123"/>
                </a:lnTo>
                <a:lnTo>
                  <a:pt x="78" y="123"/>
                </a:lnTo>
                <a:lnTo>
                  <a:pt x="78" y="121"/>
                </a:lnTo>
                <a:lnTo>
                  <a:pt x="78" y="121"/>
                </a:lnTo>
                <a:lnTo>
                  <a:pt x="78" y="121"/>
                </a:lnTo>
                <a:lnTo>
                  <a:pt x="76" y="121"/>
                </a:lnTo>
                <a:lnTo>
                  <a:pt x="76" y="121"/>
                </a:lnTo>
                <a:lnTo>
                  <a:pt x="76" y="119"/>
                </a:lnTo>
                <a:lnTo>
                  <a:pt x="76" y="119"/>
                </a:lnTo>
                <a:lnTo>
                  <a:pt x="76" y="116"/>
                </a:lnTo>
                <a:lnTo>
                  <a:pt x="76" y="116"/>
                </a:lnTo>
                <a:lnTo>
                  <a:pt x="76" y="114"/>
                </a:lnTo>
                <a:lnTo>
                  <a:pt x="76" y="114"/>
                </a:lnTo>
                <a:lnTo>
                  <a:pt x="74" y="114"/>
                </a:lnTo>
                <a:lnTo>
                  <a:pt x="74" y="111"/>
                </a:lnTo>
                <a:lnTo>
                  <a:pt x="74" y="109"/>
                </a:lnTo>
                <a:lnTo>
                  <a:pt x="74" y="109"/>
                </a:lnTo>
                <a:lnTo>
                  <a:pt x="71" y="109"/>
                </a:lnTo>
                <a:lnTo>
                  <a:pt x="71" y="109"/>
                </a:lnTo>
                <a:lnTo>
                  <a:pt x="71" y="109"/>
                </a:lnTo>
                <a:lnTo>
                  <a:pt x="69" y="109"/>
                </a:lnTo>
                <a:lnTo>
                  <a:pt x="69" y="109"/>
                </a:lnTo>
                <a:lnTo>
                  <a:pt x="69" y="109"/>
                </a:lnTo>
                <a:lnTo>
                  <a:pt x="66" y="107"/>
                </a:lnTo>
                <a:lnTo>
                  <a:pt x="69" y="107"/>
                </a:lnTo>
                <a:lnTo>
                  <a:pt x="66" y="104"/>
                </a:lnTo>
                <a:lnTo>
                  <a:pt x="64" y="102"/>
                </a:lnTo>
                <a:lnTo>
                  <a:pt x="64" y="100"/>
                </a:lnTo>
                <a:lnTo>
                  <a:pt x="64" y="100"/>
                </a:lnTo>
                <a:lnTo>
                  <a:pt x="62" y="95"/>
                </a:lnTo>
                <a:lnTo>
                  <a:pt x="59" y="93"/>
                </a:lnTo>
                <a:lnTo>
                  <a:pt x="62" y="93"/>
                </a:lnTo>
                <a:lnTo>
                  <a:pt x="62" y="90"/>
                </a:lnTo>
                <a:lnTo>
                  <a:pt x="62" y="88"/>
                </a:lnTo>
                <a:lnTo>
                  <a:pt x="64" y="85"/>
                </a:lnTo>
                <a:lnTo>
                  <a:pt x="64" y="85"/>
                </a:lnTo>
                <a:lnTo>
                  <a:pt x="64" y="83"/>
                </a:lnTo>
                <a:lnTo>
                  <a:pt x="64" y="81"/>
                </a:lnTo>
                <a:lnTo>
                  <a:pt x="64" y="81"/>
                </a:lnTo>
                <a:lnTo>
                  <a:pt x="64" y="78"/>
                </a:lnTo>
                <a:lnTo>
                  <a:pt x="64" y="78"/>
                </a:lnTo>
                <a:lnTo>
                  <a:pt x="64" y="76"/>
                </a:lnTo>
                <a:lnTo>
                  <a:pt x="64" y="76"/>
                </a:lnTo>
                <a:lnTo>
                  <a:pt x="66" y="76"/>
                </a:lnTo>
                <a:lnTo>
                  <a:pt x="66" y="76"/>
                </a:lnTo>
                <a:lnTo>
                  <a:pt x="66" y="74"/>
                </a:lnTo>
                <a:lnTo>
                  <a:pt x="69" y="74"/>
                </a:lnTo>
                <a:lnTo>
                  <a:pt x="71" y="74"/>
                </a:lnTo>
                <a:lnTo>
                  <a:pt x="74" y="74"/>
                </a:lnTo>
                <a:lnTo>
                  <a:pt x="74" y="74"/>
                </a:lnTo>
                <a:lnTo>
                  <a:pt x="76" y="74"/>
                </a:lnTo>
                <a:lnTo>
                  <a:pt x="76" y="71"/>
                </a:lnTo>
                <a:lnTo>
                  <a:pt x="76" y="71"/>
                </a:lnTo>
                <a:lnTo>
                  <a:pt x="76" y="71"/>
                </a:lnTo>
                <a:lnTo>
                  <a:pt x="76" y="71"/>
                </a:lnTo>
                <a:lnTo>
                  <a:pt x="76" y="69"/>
                </a:lnTo>
                <a:lnTo>
                  <a:pt x="76" y="69"/>
                </a:lnTo>
                <a:lnTo>
                  <a:pt x="76" y="69"/>
                </a:lnTo>
                <a:lnTo>
                  <a:pt x="76" y="69"/>
                </a:lnTo>
                <a:lnTo>
                  <a:pt x="76" y="67"/>
                </a:lnTo>
                <a:lnTo>
                  <a:pt x="76" y="67"/>
                </a:lnTo>
                <a:lnTo>
                  <a:pt x="76" y="64"/>
                </a:lnTo>
                <a:lnTo>
                  <a:pt x="76" y="64"/>
                </a:lnTo>
                <a:lnTo>
                  <a:pt x="78" y="62"/>
                </a:lnTo>
                <a:lnTo>
                  <a:pt x="78" y="62"/>
                </a:lnTo>
                <a:lnTo>
                  <a:pt x="78" y="55"/>
                </a:lnTo>
                <a:lnTo>
                  <a:pt x="78" y="52"/>
                </a:lnTo>
                <a:lnTo>
                  <a:pt x="78" y="50"/>
                </a:lnTo>
                <a:lnTo>
                  <a:pt x="76" y="48"/>
                </a:lnTo>
                <a:lnTo>
                  <a:pt x="71" y="45"/>
                </a:lnTo>
                <a:lnTo>
                  <a:pt x="71" y="43"/>
                </a:lnTo>
                <a:lnTo>
                  <a:pt x="66" y="41"/>
                </a:lnTo>
                <a:lnTo>
                  <a:pt x="64" y="36"/>
                </a:lnTo>
                <a:lnTo>
                  <a:pt x="62" y="36"/>
                </a:lnTo>
                <a:lnTo>
                  <a:pt x="59" y="36"/>
                </a:lnTo>
                <a:lnTo>
                  <a:pt x="57" y="36"/>
                </a:lnTo>
                <a:lnTo>
                  <a:pt x="55" y="36"/>
                </a:lnTo>
                <a:lnTo>
                  <a:pt x="55" y="38"/>
                </a:lnTo>
                <a:lnTo>
                  <a:pt x="52" y="41"/>
                </a:lnTo>
                <a:lnTo>
                  <a:pt x="52" y="43"/>
                </a:lnTo>
                <a:lnTo>
                  <a:pt x="50" y="45"/>
                </a:lnTo>
                <a:lnTo>
                  <a:pt x="52" y="43"/>
                </a:lnTo>
                <a:lnTo>
                  <a:pt x="52" y="38"/>
                </a:lnTo>
                <a:lnTo>
                  <a:pt x="52" y="36"/>
                </a:lnTo>
                <a:lnTo>
                  <a:pt x="55" y="31"/>
                </a:lnTo>
                <a:lnTo>
                  <a:pt x="55" y="26"/>
                </a:lnTo>
                <a:lnTo>
                  <a:pt x="55" y="24"/>
                </a:lnTo>
                <a:lnTo>
                  <a:pt x="52" y="22"/>
                </a:lnTo>
                <a:lnTo>
                  <a:pt x="50" y="19"/>
                </a:lnTo>
                <a:lnTo>
                  <a:pt x="50" y="17"/>
                </a:lnTo>
                <a:lnTo>
                  <a:pt x="43" y="10"/>
                </a:lnTo>
                <a:lnTo>
                  <a:pt x="38" y="5"/>
                </a:lnTo>
                <a:lnTo>
                  <a:pt x="33" y="3"/>
                </a:lnTo>
                <a:lnTo>
                  <a:pt x="33" y="3"/>
                </a:lnTo>
                <a:lnTo>
                  <a:pt x="33" y="5"/>
                </a:lnTo>
                <a:lnTo>
                  <a:pt x="31" y="5"/>
                </a:lnTo>
                <a:lnTo>
                  <a:pt x="31" y="3"/>
                </a:lnTo>
                <a:lnTo>
                  <a:pt x="29" y="0"/>
                </a:lnTo>
                <a:lnTo>
                  <a:pt x="26" y="0"/>
                </a:lnTo>
                <a:lnTo>
                  <a:pt x="31" y="5"/>
                </a:lnTo>
                <a:lnTo>
                  <a:pt x="31" y="5"/>
                </a:lnTo>
                <a:lnTo>
                  <a:pt x="31" y="5"/>
                </a:lnTo>
                <a:lnTo>
                  <a:pt x="29" y="8"/>
                </a:lnTo>
                <a:lnTo>
                  <a:pt x="26" y="8"/>
                </a:lnTo>
                <a:lnTo>
                  <a:pt x="26" y="10"/>
                </a:lnTo>
                <a:lnTo>
                  <a:pt x="24" y="12"/>
                </a:lnTo>
                <a:lnTo>
                  <a:pt x="22" y="12"/>
                </a:lnTo>
                <a:lnTo>
                  <a:pt x="22" y="15"/>
                </a:lnTo>
                <a:lnTo>
                  <a:pt x="19" y="15"/>
                </a:lnTo>
                <a:lnTo>
                  <a:pt x="17" y="15"/>
                </a:lnTo>
                <a:lnTo>
                  <a:pt x="17" y="17"/>
                </a:lnTo>
                <a:lnTo>
                  <a:pt x="15" y="19"/>
                </a:lnTo>
                <a:lnTo>
                  <a:pt x="15" y="19"/>
                </a:lnTo>
                <a:lnTo>
                  <a:pt x="15" y="22"/>
                </a:lnTo>
                <a:lnTo>
                  <a:pt x="15" y="22"/>
                </a:lnTo>
                <a:lnTo>
                  <a:pt x="15" y="24"/>
                </a:lnTo>
                <a:lnTo>
                  <a:pt x="15" y="26"/>
                </a:lnTo>
                <a:lnTo>
                  <a:pt x="15" y="26"/>
                </a:lnTo>
                <a:lnTo>
                  <a:pt x="15" y="29"/>
                </a:lnTo>
                <a:lnTo>
                  <a:pt x="15" y="29"/>
                </a:lnTo>
                <a:lnTo>
                  <a:pt x="17" y="29"/>
                </a:lnTo>
                <a:lnTo>
                  <a:pt x="17" y="29"/>
                </a:lnTo>
                <a:lnTo>
                  <a:pt x="19" y="29"/>
                </a:lnTo>
                <a:lnTo>
                  <a:pt x="19" y="29"/>
                </a:lnTo>
                <a:lnTo>
                  <a:pt x="19" y="29"/>
                </a:lnTo>
                <a:lnTo>
                  <a:pt x="19" y="31"/>
                </a:lnTo>
                <a:lnTo>
                  <a:pt x="19" y="33"/>
                </a:lnTo>
                <a:lnTo>
                  <a:pt x="19" y="33"/>
                </a:lnTo>
                <a:lnTo>
                  <a:pt x="15" y="36"/>
                </a:lnTo>
                <a:lnTo>
                  <a:pt x="15" y="36"/>
                </a:lnTo>
                <a:lnTo>
                  <a:pt x="12" y="38"/>
                </a:lnTo>
                <a:lnTo>
                  <a:pt x="10" y="36"/>
                </a:lnTo>
                <a:lnTo>
                  <a:pt x="10" y="36"/>
                </a:lnTo>
                <a:lnTo>
                  <a:pt x="10" y="38"/>
                </a:lnTo>
                <a:lnTo>
                  <a:pt x="10" y="38"/>
                </a:lnTo>
                <a:lnTo>
                  <a:pt x="7" y="38"/>
                </a:lnTo>
                <a:lnTo>
                  <a:pt x="5" y="38"/>
                </a:lnTo>
                <a:lnTo>
                  <a:pt x="5" y="38"/>
                </a:lnTo>
                <a:lnTo>
                  <a:pt x="5" y="41"/>
                </a:lnTo>
                <a:lnTo>
                  <a:pt x="3" y="41"/>
                </a:lnTo>
                <a:lnTo>
                  <a:pt x="5" y="43"/>
                </a:lnTo>
                <a:lnTo>
                  <a:pt x="5" y="43"/>
                </a:lnTo>
                <a:lnTo>
                  <a:pt x="5" y="45"/>
                </a:lnTo>
                <a:lnTo>
                  <a:pt x="5" y="50"/>
                </a:lnTo>
                <a:lnTo>
                  <a:pt x="5" y="50"/>
                </a:lnTo>
                <a:lnTo>
                  <a:pt x="3" y="50"/>
                </a:lnTo>
                <a:lnTo>
                  <a:pt x="0" y="52"/>
                </a:lnTo>
                <a:lnTo>
                  <a:pt x="0" y="55"/>
                </a:lnTo>
                <a:lnTo>
                  <a:pt x="0" y="55"/>
                </a:lnTo>
                <a:lnTo>
                  <a:pt x="3" y="59"/>
                </a:lnTo>
                <a:lnTo>
                  <a:pt x="7" y="64"/>
                </a:lnTo>
                <a:lnTo>
                  <a:pt x="12" y="71"/>
                </a:lnTo>
                <a:lnTo>
                  <a:pt x="12" y="69"/>
                </a:lnTo>
                <a:lnTo>
                  <a:pt x="15" y="71"/>
                </a:lnTo>
                <a:lnTo>
                  <a:pt x="17" y="71"/>
                </a:lnTo>
                <a:lnTo>
                  <a:pt x="17" y="71"/>
                </a:lnTo>
                <a:lnTo>
                  <a:pt x="19" y="71"/>
                </a:lnTo>
                <a:lnTo>
                  <a:pt x="22" y="69"/>
                </a:lnTo>
                <a:lnTo>
                  <a:pt x="22" y="69"/>
                </a:lnTo>
                <a:lnTo>
                  <a:pt x="22" y="69"/>
                </a:lnTo>
                <a:lnTo>
                  <a:pt x="24" y="71"/>
                </a:lnTo>
                <a:lnTo>
                  <a:pt x="24" y="71"/>
                </a:lnTo>
                <a:lnTo>
                  <a:pt x="24" y="74"/>
                </a:lnTo>
                <a:lnTo>
                  <a:pt x="24" y="74"/>
                </a:lnTo>
                <a:lnTo>
                  <a:pt x="24" y="76"/>
                </a:lnTo>
                <a:lnTo>
                  <a:pt x="24" y="78"/>
                </a:lnTo>
                <a:lnTo>
                  <a:pt x="24" y="81"/>
                </a:lnTo>
                <a:lnTo>
                  <a:pt x="24" y="81"/>
                </a:lnTo>
                <a:lnTo>
                  <a:pt x="22" y="83"/>
                </a:lnTo>
                <a:lnTo>
                  <a:pt x="22" y="83"/>
                </a:lnTo>
                <a:lnTo>
                  <a:pt x="22" y="85"/>
                </a:lnTo>
                <a:lnTo>
                  <a:pt x="22" y="85"/>
                </a:lnTo>
                <a:lnTo>
                  <a:pt x="24" y="85"/>
                </a:lnTo>
                <a:lnTo>
                  <a:pt x="26" y="85"/>
                </a:lnTo>
                <a:lnTo>
                  <a:pt x="26" y="85"/>
                </a:lnTo>
                <a:lnTo>
                  <a:pt x="29" y="85"/>
                </a:lnTo>
                <a:lnTo>
                  <a:pt x="29" y="88"/>
                </a:lnTo>
                <a:lnTo>
                  <a:pt x="31" y="88"/>
                </a:lnTo>
                <a:lnTo>
                  <a:pt x="31" y="88"/>
                </a:lnTo>
                <a:lnTo>
                  <a:pt x="29" y="90"/>
                </a:lnTo>
                <a:lnTo>
                  <a:pt x="29" y="90"/>
                </a:lnTo>
                <a:lnTo>
                  <a:pt x="29" y="93"/>
                </a:lnTo>
                <a:lnTo>
                  <a:pt x="31" y="93"/>
                </a:lnTo>
                <a:lnTo>
                  <a:pt x="31" y="95"/>
                </a:lnTo>
                <a:lnTo>
                  <a:pt x="31" y="97"/>
                </a:lnTo>
                <a:lnTo>
                  <a:pt x="33" y="97"/>
                </a:lnTo>
                <a:lnTo>
                  <a:pt x="33" y="97"/>
                </a:lnTo>
                <a:lnTo>
                  <a:pt x="31" y="97"/>
                </a:lnTo>
                <a:lnTo>
                  <a:pt x="31" y="100"/>
                </a:lnTo>
                <a:lnTo>
                  <a:pt x="31" y="102"/>
                </a:lnTo>
                <a:lnTo>
                  <a:pt x="31" y="102"/>
                </a:lnTo>
                <a:lnTo>
                  <a:pt x="29" y="102"/>
                </a:lnTo>
                <a:lnTo>
                  <a:pt x="26" y="104"/>
                </a:lnTo>
                <a:lnTo>
                  <a:pt x="26" y="107"/>
                </a:lnTo>
                <a:lnTo>
                  <a:pt x="26" y="109"/>
                </a:lnTo>
                <a:lnTo>
                  <a:pt x="26" y="109"/>
                </a:lnTo>
                <a:lnTo>
                  <a:pt x="26" y="111"/>
                </a:lnTo>
                <a:lnTo>
                  <a:pt x="24" y="114"/>
                </a:lnTo>
                <a:lnTo>
                  <a:pt x="24" y="116"/>
                </a:lnTo>
                <a:lnTo>
                  <a:pt x="24" y="121"/>
                </a:lnTo>
                <a:lnTo>
                  <a:pt x="24" y="123"/>
                </a:lnTo>
                <a:lnTo>
                  <a:pt x="24" y="126"/>
                </a:lnTo>
                <a:lnTo>
                  <a:pt x="26" y="130"/>
                </a:lnTo>
                <a:lnTo>
                  <a:pt x="26" y="130"/>
                </a:lnTo>
                <a:lnTo>
                  <a:pt x="29" y="133"/>
                </a:lnTo>
                <a:lnTo>
                  <a:pt x="29" y="135"/>
                </a:lnTo>
                <a:lnTo>
                  <a:pt x="29" y="140"/>
                </a:lnTo>
                <a:lnTo>
                  <a:pt x="29" y="140"/>
                </a:lnTo>
                <a:lnTo>
                  <a:pt x="29" y="140"/>
                </a:lnTo>
                <a:lnTo>
                  <a:pt x="29" y="140"/>
                </a:lnTo>
                <a:lnTo>
                  <a:pt x="29" y="142"/>
                </a:lnTo>
                <a:lnTo>
                  <a:pt x="29" y="142"/>
                </a:lnTo>
                <a:lnTo>
                  <a:pt x="29" y="142"/>
                </a:lnTo>
                <a:lnTo>
                  <a:pt x="31" y="145"/>
                </a:lnTo>
                <a:lnTo>
                  <a:pt x="31" y="145"/>
                </a:lnTo>
                <a:lnTo>
                  <a:pt x="33" y="145"/>
                </a:lnTo>
                <a:lnTo>
                  <a:pt x="36" y="147"/>
                </a:lnTo>
                <a:lnTo>
                  <a:pt x="36" y="149"/>
                </a:lnTo>
                <a:lnTo>
                  <a:pt x="36" y="149"/>
                </a:lnTo>
                <a:lnTo>
                  <a:pt x="38" y="152"/>
                </a:lnTo>
                <a:lnTo>
                  <a:pt x="40" y="152"/>
                </a:lnTo>
                <a:lnTo>
                  <a:pt x="43" y="152"/>
                </a:lnTo>
                <a:lnTo>
                  <a:pt x="43" y="154"/>
                </a:lnTo>
                <a:lnTo>
                  <a:pt x="45" y="154"/>
                </a:lnTo>
                <a:lnTo>
                  <a:pt x="45" y="154"/>
                </a:lnTo>
                <a:lnTo>
                  <a:pt x="45" y="154"/>
                </a:lnTo>
                <a:lnTo>
                  <a:pt x="48" y="154"/>
                </a:lnTo>
                <a:lnTo>
                  <a:pt x="48" y="154"/>
                </a:lnTo>
                <a:lnTo>
                  <a:pt x="50" y="154"/>
                </a:lnTo>
                <a:lnTo>
                  <a:pt x="50" y="154"/>
                </a:lnTo>
                <a:lnTo>
                  <a:pt x="52" y="152"/>
                </a:lnTo>
                <a:lnTo>
                  <a:pt x="52" y="152"/>
                </a:lnTo>
                <a:lnTo>
                  <a:pt x="50" y="149"/>
                </a:lnTo>
                <a:lnTo>
                  <a:pt x="52" y="149"/>
                </a:lnTo>
                <a:lnTo>
                  <a:pt x="52" y="149"/>
                </a:lnTo>
                <a:lnTo>
                  <a:pt x="52" y="147"/>
                </a:lnTo>
                <a:lnTo>
                  <a:pt x="55" y="147"/>
                </a:lnTo>
                <a:lnTo>
                  <a:pt x="55" y="147"/>
                </a:lnTo>
                <a:lnTo>
                  <a:pt x="55" y="147"/>
                </a:lnTo>
                <a:lnTo>
                  <a:pt x="55" y="147"/>
                </a:lnTo>
                <a:lnTo>
                  <a:pt x="57" y="147"/>
                </a:lnTo>
                <a:lnTo>
                  <a:pt x="57" y="147"/>
                </a:lnTo>
                <a:lnTo>
                  <a:pt x="57" y="147"/>
                </a:lnTo>
                <a:lnTo>
                  <a:pt x="59" y="149"/>
                </a:lnTo>
                <a:lnTo>
                  <a:pt x="59" y="147"/>
                </a:lnTo>
                <a:lnTo>
                  <a:pt x="59" y="147"/>
                </a:lnTo>
                <a:lnTo>
                  <a:pt x="62" y="147"/>
                </a:lnTo>
                <a:lnTo>
                  <a:pt x="62" y="145"/>
                </a:lnTo>
                <a:lnTo>
                  <a:pt x="62" y="145"/>
                </a:lnTo>
                <a:lnTo>
                  <a:pt x="62" y="145"/>
                </a:lnTo>
                <a:lnTo>
                  <a:pt x="64" y="145"/>
                </a:lnTo>
                <a:lnTo>
                  <a:pt x="66" y="145"/>
                </a:lnTo>
                <a:lnTo>
                  <a:pt x="69" y="145"/>
                </a:lnTo>
                <a:lnTo>
                  <a:pt x="69" y="145"/>
                </a:lnTo>
                <a:lnTo>
                  <a:pt x="69" y="142"/>
                </a:lnTo>
                <a:lnTo>
                  <a:pt x="71" y="140"/>
                </a:lnTo>
                <a:lnTo>
                  <a:pt x="74" y="140"/>
                </a:lnTo>
                <a:lnTo>
                  <a:pt x="74" y="137"/>
                </a:lnTo>
                <a:lnTo>
                  <a:pt x="74" y="140"/>
                </a:lnTo>
                <a:lnTo>
                  <a:pt x="76" y="137"/>
                </a:lnTo>
                <a:lnTo>
                  <a:pt x="76" y="137"/>
                </a:lnTo>
                <a:lnTo>
                  <a:pt x="78" y="137"/>
                </a:lnTo>
                <a:lnTo>
                  <a:pt x="78" y="140"/>
                </a:lnTo>
                <a:lnTo>
                  <a:pt x="78" y="140"/>
                </a:lnTo>
                <a:lnTo>
                  <a:pt x="81" y="140"/>
                </a:lnTo>
                <a:lnTo>
                  <a:pt x="83" y="140"/>
                </a:lnTo>
                <a:lnTo>
                  <a:pt x="83" y="140"/>
                </a:lnTo>
                <a:lnTo>
                  <a:pt x="85" y="140"/>
                </a:lnTo>
                <a:lnTo>
                  <a:pt x="85" y="140"/>
                </a:lnTo>
                <a:lnTo>
                  <a:pt x="88" y="140"/>
                </a:lnTo>
                <a:lnTo>
                  <a:pt x="88" y="140"/>
                </a:lnTo>
                <a:lnTo>
                  <a:pt x="88" y="140"/>
                </a:lnTo>
                <a:lnTo>
                  <a:pt x="88" y="137"/>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198" name="Freeform 231"/>
          <p:cNvSpPr>
            <a:spLocks/>
          </p:cNvSpPr>
          <p:nvPr/>
        </p:nvSpPr>
        <p:spPr bwMode="auto">
          <a:xfrm>
            <a:off x="2058004" y="3118670"/>
            <a:ext cx="77987" cy="83018"/>
          </a:xfrm>
          <a:custGeom>
            <a:avLst/>
            <a:gdLst/>
            <a:ahLst/>
            <a:cxnLst>
              <a:cxn ang="0">
                <a:pos x="57" y="30"/>
              </a:cxn>
              <a:cxn ang="0">
                <a:pos x="52" y="23"/>
              </a:cxn>
              <a:cxn ang="0">
                <a:pos x="45" y="9"/>
              </a:cxn>
              <a:cxn ang="0">
                <a:pos x="43" y="7"/>
              </a:cxn>
              <a:cxn ang="0">
                <a:pos x="40" y="9"/>
              </a:cxn>
              <a:cxn ang="0">
                <a:pos x="33" y="9"/>
              </a:cxn>
              <a:cxn ang="0">
                <a:pos x="31" y="7"/>
              </a:cxn>
              <a:cxn ang="0">
                <a:pos x="29" y="4"/>
              </a:cxn>
              <a:cxn ang="0">
                <a:pos x="21" y="4"/>
              </a:cxn>
              <a:cxn ang="0">
                <a:pos x="12" y="2"/>
              </a:cxn>
              <a:cxn ang="0">
                <a:pos x="7" y="0"/>
              </a:cxn>
              <a:cxn ang="0">
                <a:pos x="5" y="2"/>
              </a:cxn>
              <a:cxn ang="0">
                <a:pos x="5" y="2"/>
              </a:cxn>
              <a:cxn ang="0">
                <a:pos x="0" y="7"/>
              </a:cxn>
              <a:cxn ang="0">
                <a:pos x="5" y="9"/>
              </a:cxn>
              <a:cxn ang="0">
                <a:pos x="5" y="14"/>
              </a:cxn>
              <a:cxn ang="0">
                <a:pos x="3" y="23"/>
              </a:cxn>
              <a:cxn ang="0">
                <a:pos x="10" y="28"/>
              </a:cxn>
              <a:cxn ang="0">
                <a:pos x="14" y="33"/>
              </a:cxn>
              <a:cxn ang="0">
                <a:pos x="19" y="28"/>
              </a:cxn>
              <a:cxn ang="0">
                <a:pos x="14" y="26"/>
              </a:cxn>
              <a:cxn ang="0">
                <a:pos x="12" y="21"/>
              </a:cxn>
              <a:cxn ang="0">
                <a:pos x="21" y="28"/>
              </a:cxn>
              <a:cxn ang="0">
                <a:pos x="21" y="33"/>
              </a:cxn>
              <a:cxn ang="0">
                <a:pos x="31" y="38"/>
              </a:cxn>
              <a:cxn ang="0">
                <a:pos x="38" y="42"/>
              </a:cxn>
              <a:cxn ang="0">
                <a:pos x="40" y="49"/>
              </a:cxn>
              <a:cxn ang="0">
                <a:pos x="40" y="56"/>
              </a:cxn>
              <a:cxn ang="0">
                <a:pos x="45" y="59"/>
              </a:cxn>
              <a:cxn ang="0">
                <a:pos x="45" y="56"/>
              </a:cxn>
              <a:cxn ang="0">
                <a:pos x="45" y="52"/>
              </a:cxn>
              <a:cxn ang="0">
                <a:pos x="50" y="56"/>
              </a:cxn>
              <a:cxn ang="0">
                <a:pos x="52" y="64"/>
              </a:cxn>
              <a:cxn ang="0">
                <a:pos x="52" y="64"/>
              </a:cxn>
              <a:cxn ang="0">
                <a:pos x="50" y="61"/>
              </a:cxn>
              <a:cxn ang="0">
                <a:pos x="55" y="56"/>
              </a:cxn>
              <a:cxn ang="0">
                <a:pos x="52" y="52"/>
              </a:cxn>
              <a:cxn ang="0">
                <a:pos x="57" y="49"/>
              </a:cxn>
              <a:cxn ang="0">
                <a:pos x="57" y="47"/>
              </a:cxn>
              <a:cxn ang="0">
                <a:pos x="55" y="40"/>
              </a:cxn>
              <a:cxn ang="0">
                <a:pos x="55" y="35"/>
              </a:cxn>
              <a:cxn ang="0">
                <a:pos x="57" y="33"/>
              </a:cxn>
              <a:cxn ang="0">
                <a:pos x="59" y="35"/>
              </a:cxn>
              <a:cxn ang="0">
                <a:pos x="62" y="35"/>
              </a:cxn>
            </a:cxnLst>
            <a:rect l="0" t="0" r="r" b="b"/>
            <a:pathLst>
              <a:path w="62" h="66">
                <a:moveTo>
                  <a:pt x="59" y="33"/>
                </a:moveTo>
                <a:lnTo>
                  <a:pt x="57" y="33"/>
                </a:lnTo>
                <a:lnTo>
                  <a:pt x="57" y="30"/>
                </a:lnTo>
                <a:lnTo>
                  <a:pt x="55" y="30"/>
                </a:lnTo>
                <a:lnTo>
                  <a:pt x="52" y="26"/>
                </a:lnTo>
                <a:lnTo>
                  <a:pt x="52" y="23"/>
                </a:lnTo>
                <a:lnTo>
                  <a:pt x="47" y="19"/>
                </a:lnTo>
                <a:lnTo>
                  <a:pt x="45" y="16"/>
                </a:lnTo>
                <a:lnTo>
                  <a:pt x="45" y="9"/>
                </a:lnTo>
                <a:lnTo>
                  <a:pt x="43" y="7"/>
                </a:lnTo>
                <a:lnTo>
                  <a:pt x="43" y="7"/>
                </a:lnTo>
                <a:lnTo>
                  <a:pt x="43" y="7"/>
                </a:lnTo>
                <a:lnTo>
                  <a:pt x="43" y="7"/>
                </a:lnTo>
                <a:lnTo>
                  <a:pt x="40" y="9"/>
                </a:lnTo>
                <a:lnTo>
                  <a:pt x="40" y="9"/>
                </a:lnTo>
                <a:lnTo>
                  <a:pt x="38" y="9"/>
                </a:lnTo>
                <a:lnTo>
                  <a:pt x="33" y="9"/>
                </a:lnTo>
                <a:lnTo>
                  <a:pt x="33" y="9"/>
                </a:lnTo>
                <a:lnTo>
                  <a:pt x="33" y="9"/>
                </a:lnTo>
                <a:lnTo>
                  <a:pt x="33" y="7"/>
                </a:lnTo>
                <a:lnTo>
                  <a:pt x="31" y="7"/>
                </a:lnTo>
                <a:lnTo>
                  <a:pt x="31" y="4"/>
                </a:lnTo>
                <a:lnTo>
                  <a:pt x="29" y="4"/>
                </a:lnTo>
                <a:lnTo>
                  <a:pt x="29" y="4"/>
                </a:lnTo>
                <a:lnTo>
                  <a:pt x="24" y="2"/>
                </a:lnTo>
                <a:lnTo>
                  <a:pt x="24" y="2"/>
                </a:lnTo>
                <a:lnTo>
                  <a:pt x="21" y="4"/>
                </a:lnTo>
                <a:lnTo>
                  <a:pt x="19" y="4"/>
                </a:lnTo>
                <a:lnTo>
                  <a:pt x="14" y="2"/>
                </a:lnTo>
                <a:lnTo>
                  <a:pt x="12" y="2"/>
                </a:lnTo>
                <a:lnTo>
                  <a:pt x="7" y="0"/>
                </a:lnTo>
                <a:lnTo>
                  <a:pt x="7" y="0"/>
                </a:lnTo>
                <a:lnTo>
                  <a:pt x="7" y="0"/>
                </a:lnTo>
                <a:lnTo>
                  <a:pt x="7" y="0"/>
                </a:lnTo>
                <a:lnTo>
                  <a:pt x="5" y="2"/>
                </a:lnTo>
                <a:lnTo>
                  <a:pt x="5" y="2"/>
                </a:lnTo>
                <a:lnTo>
                  <a:pt x="5" y="2"/>
                </a:lnTo>
                <a:lnTo>
                  <a:pt x="5" y="2"/>
                </a:lnTo>
                <a:lnTo>
                  <a:pt x="5" y="2"/>
                </a:lnTo>
                <a:lnTo>
                  <a:pt x="5" y="4"/>
                </a:lnTo>
                <a:lnTo>
                  <a:pt x="3" y="7"/>
                </a:lnTo>
                <a:lnTo>
                  <a:pt x="0" y="7"/>
                </a:lnTo>
                <a:lnTo>
                  <a:pt x="3" y="7"/>
                </a:lnTo>
                <a:lnTo>
                  <a:pt x="5" y="9"/>
                </a:lnTo>
                <a:lnTo>
                  <a:pt x="5" y="9"/>
                </a:lnTo>
                <a:lnTo>
                  <a:pt x="5" y="12"/>
                </a:lnTo>
                <a:lnTo>
                  <a:pt x="5" y="12"/>
                </a:lnTo>
                <a:lnTo>
                  <a:pt x="5" y="14"/>
                </a:lnTo>
                <a:lnTo>
                  <a:pt x="3" y="16"/>
                </a:lnTo>
                <a:lnTo>
                  <a:pt x="0" y="19"/>
                </a:lnTo>
                <a:lnTo>
                  <a:pt x="3" y="23"/>
                </a:lnTo>
                <a:lnTo>
                  <a:pt x="3" y="26"/>
                </a:lnTo>
                <a:lnTo>
                  <a:pt x="5" y="28"/>
                </a:lnTo>
                <a:lnTo>
                  <a:pt x="10" y="28"/>
                </a:lnTo>
                <a:lnTo>
                  <a:pt x="12" y="33"/>
                </a:lnTo>
                <a:lnTo>
                  <a:pt x="14" y="33"/>
                </a:lnTo>
                <a:lnTo>
                  <a:pt x="14" y="33"/>
                </a:lnTo>
                <a:lnTo>
                  <a:pt x="14" y="33"/>
                </a:lnTo>
                <a:lnTo>
                  <a:pt x="17" y="30"/>
                </a:lnTo>
                <a:lnTo>
                  <a:pt x="19" y="28"/>
                </a:lnTo>
                <a:lnTo>
                  <a:pt x="19" y="28"/>
                </a:lnTo>
                <a:lnTo>
                  <a:pt x="17" y="26"/>
                </a:lnTo>
                <a:lnTo>
                  <a:pt x="14" y="26"/>
                </a:lnTo>
                <a:lnTo>
                  <a:pt x="12" y="23"/>
                </a:lnTo>
                <a:lnTo>
                  <a:pt x="12" y="19"/>
                </a:lnTo>
                <a:lnTo>
                  <a:pt x="12" y="21"/>
                </a:lnTo>
                <a:lnTo>
                  <a:pt x="12" y="21"/>
                </a:lnTo>
                <a:lnTo>
                  <a:pt x="17" y="23"/>
                </a:lnTo>
                <a:lnTo>
                  <a:pt x="21" y="28"/>
                </a:lnTo>
                <a:lnTo>
                  <a:pt x="24" y="30"/>
                </a:lnTo>
                <a:lnTo>
                  <a:pt x="21" y="30"/>
                </a:lnTo>
                <a:lnTo>
                  <a:pt x="21" y="33"/>
                </a:lnTo>
                <a:lnTo>
                  <a:pt x="24" y="35"/>
                </a:lnTo>
                <a:lnTo>
                  <a:pt x="26" y="35"/>
                </a:lnTo>
                <a:lnTo>
                  <a:pt x="31" y="38"/>
                </a:lnTo>
                <a:lnTo>
                  <a:pt x="31" y="38"/>
                </a:lnTo>
                <a:lnTo>
                  <a:pt x="36" y="40"/>
                </a:lnTo>
                <a:lnTo>
                  <a:pt x="38" y="42"/>
                </a:lnTo>
                <a:lnTo>
                  <a:pt x="40" y="45"/>
                </a:lnTo>
                <a:lnTo>
                  <a:pt x="40" y="47"/>
                </a:lnTo>
                <a:lnTo>
                  <a:pt x="40" y="49"/>
                </a:lnTo>
                <a:lnTo>
                  <a:pt x="40" y="52"/>
                </a:lnTo>
                <a:lnTo>
                  <a:pt x="38" y="54"/>
                </a:lnTo>
                <a:lnTo>
                  <a:pt x="40" y="56"/>
                </a:lnTo>
                <a:lnTo>
                  <a:pt x="40" y="59"/>
                </a:lnTo>
                <a:lnTo>
                  <a:pt x="43" y="59"/>
                </a:lnTo>
                <a:lnTo>
                  <a:pt x="45" y="59"/>
                </a:lnTo>
                <a:lnTo>
                  <a:pt x="45" y="59"/>
                </a:lnTo>
                <a:lnTo>
                  <a:pt x="45" y="56"/>
                </a:lnTo>
                <a:lnTo>
                  <a:pt x="45" y="56"/>
                </a:lnTo>
                <a:lnTo>
                  <a:pt x="43" y="54"/>
                </a:lnTo>
                <a:lnTo>
                  <a:pt x="43" y="52"/>
                </a:lnTo>
                <a:lnTo>
                  <a:pt x="45" y="52"/>
                </a:lnTo>
                <a:lnTo>
                  <a:pt x="47" y="54"/>
                </a:lnTo>
                <a:lnTo>
                  <a:pt x="47" y="54"/>
                </a:lnTo>
                <a:lnTo>
                  <a:pt x="50" y="56"/>
                </a:lnTo>
                <a:lnTo>
                  <a:pt x="50" y="59"/>
                </a:lnTo>
                <a:lnTo>
                  <a:pt x="50" y="61"/>
                </a:lnTo>
                <a:lnTo>
                  <a:pt x="52" y="64"/>
                </a:lnTo>
                <a:lnTo>
                  <a:pt x="52" y="66"/>
                </a:lnTo>
                <a:lnTo>
                  <a:pt x="52" y="64"/>
                </a:lnTo>
                <a:lnTo>
                  <a:pt x="52" y="64"/>
                </a:lnTo>
                <a:lnTo>
                  <a:pt x="52" y="61"/>
                </a:lnTo>
                <a:lnTo>
                  <a:pt x="50" y="61"/>
                </a:lnTo>
                <a:lnTo>
                  <a:pt x="50" y="61"/>
                </a:lnTo>
                <a:lnTo>
                  <a:pt x="52" y="59"/>
                </a:lnTo>
                <a:lnTo>
                  <a:pt x="55" y="59"/>
                </a:lnTo>
                <a:lnTo>
                  <a:pt x="55" y="56"/>
                </a:lnTo>
                <a:lnTo>
                  <a:pt x="55" y="56"/>
                </a:lnTo>
                <a:lnTo>
                  <a:pt x="55" y="54"/>
                </a:lnTo>
                <a:lnTo>
                  <a:pt x="52" y="52"/>
                </a:lnTo>
                <a:lnTo>
                  <a:pt x="55" y="49"/>
                </a:lnTo>
                <a:lnTo>
                  <a:pt x="55" y="49"/>
                </a:lnTo>
                <a:lnTo>
                  <a:pt x="57" y="49"/>
                </a:lnTo>
                <a:lnTo>
                  <a:pt x="57" y="47"/>
                </a:lnTo>
                <a:lnTo>
                  <a:pt x="57" y="47"/>
                </a:lnTo>
                <a:lnTo>
                  <a:pt x="57" y="47"/>
                </a:lnTo>
                <a:lnTo>
                  <a:pt x="55" y="45"/>
                </a:lnTo>
                <a:lnTo>
                  <a:pt x="52" y="45"/>
                </a:lnTo>
                <a:lnTo>
                  <a:pt x="55" y="40"/>
                </a:lnTo>
                <a:lnTo>
                  <a:pt x="55" y="38"/>
                </a:lnTo>
                <a:lnTo>
                  <a:pt x="55" y="35"/>
                </a:lnTo>
                <a:lnTo>
                  <a:pt x="55" y="35"/>
                </a:lnTo>
                <a:lnTo>
                  <a:pt x="55" y="35"/>
                </a:lnTo>
                <a:lnTo>
                  <a:pt x="57" y="35"/>
                </a:lnTo>
                <a:lnTo>
                  <a:pt x="57" y="33"/>
                </a:lnTo>
                <a:lnTo>
                  <a:pt x="57" y="35"/>
                </a:lnTo>
                <a:lnTo>
                  <a:pt x="59" y="35"/>
                </a:lnTo>
                <a:lnTo>
                  <a:pt x="59" y="35"/>
                </a:lnTo>
                <a:lnTo>
                  <a:pt x="62" y="35"/>
                </a:lnTo>
                <a:lnTo>
                  <a:pt x="62" y="35"/>
                </a:lnTo>
                <a:lnTo>
                  <a:pt x="62" y="35"/>
                </a:lnTo>
                <a:lnTo>
                  <a:pt x="59" y="33"/>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199" name="Freeform 107"/>
          <p:cNvSpPr>
            <a:spLocks/>
          </p:cNvSpPr>
          <p:nvPr/>
        </p:nvSpPr>
        <p:spPr bwMode="auto">
          <a:xfrm>
            <a:off x="2022784" y="3016784"/>
            <a:ext cx="109434" cy="113207"/>
          </a:xfrm>
          <a:custGeom>
            <a:avLst/>
            <a:gdLst/>
            <a:ahLst/>
            <a:cxnLst>
              <a:cxn ang="0">
                <a:pos x="80" y="3"/>
              </a:cxn>
              <a:cxn ang="0">
                <a:pos x="78" y="3"/>
              </a:cxn>
              <a:cxn ang="0">
                <a:pos x="71" y="5"/>
              </a:cxn>
              <a:cxn ang="0">
                <a:pos x="71" y="8"/>
              </a:cxn>
              <a:cxn ang="0">
                <a:pos x="68" y="5"/>
              </a:cxn>
              <a:cxn ang="0">
                <a:pos x="66" y="8"/>
              </a:cxn>
              <a:cxn ang="0">
                <a:pos x="64" y="8"/>
              </a:cxn>
              <a:cxn ang="0">
                <a:pos x="59" y="8"/>
              </a:cxn>
              <a:cxn ang="0">
                <a:pos x="54" y="5"/>
              </a:cxn>
              <a:cxn ang="0">
                <a:pos x="52" y="10"/>
              </a:cxn>
              <a:cxn ang="0">
                <a:pos x="49" y="10"/>
              </a:cxn>
              <a:cxn ang="0">
                <a:pos x="49" y="15"/>
              </a:cxn>
              <a:cxn ang="0">
                <a:pos x="45" y="17"/>
              </a:cxn>
              <a:cxn ang="0">
                <a:pos x="40" y="22"/>
              </a:cxn>
              <a:cxn ang="0">
                <a:pos x="38" y="24"/>
              </a:cxn>
              <a:cxn ang="0">
                <a:pos x="33" y="22"/>
              </a:cxn>
              <a:cxn ang="0">
                <a:pos x="31" y="22"/>
              </a:cxn>
              <a:cxn ang="0">
                <a:pos x="26" y="26"/>
              </a:cxn>
              <a:cxn ang="0">
                <a:pos x="19" y="26"/>
              </a:cxn>
              <a:cxn ang="0">
                <a:pos x="19" y="34"/>
              </a:cxn>
              <a:cxn ang="0">
                <a:pos x="16" y="36"/>
              </a:cxn>
              <a:cxn ang="0">
                <a:pos x="14" y="38"/>
              </a:cxn>
              <a:cxn ang="0">
                <a:pos x="12" y="43"/>
              </a:cxn>
              <a:cxn ang="0">
                <a:pos x="7" y="43"/>
              </a:cxn>
              <a:cxn ang="0">
                <a:pos x="5" y="43"/>
              </a:cxn>
              <a:cxn ang="0">
                <a:pos x="0" y="43"/>
              </a:cxn>
              <a:cxn ang="0">
                <a:pos x="9" y="52"/>
              </a:cxn>
              <a:cxn ang="0">
                <a:pos x="16" y="59"/>
              </a:cxn>
              <a:cxn ang="0">
                <a:pos x="28" y="78"/>
              </a:cxn>
              <a:cxn ang="0">
                <a:pos x="33" y="83"/>
              </a:cxn>
              <a:cxn ang="0">
                <a:pos x="33" y="83"/>
              </a:cxn>
              <a:cxn ang="0">
                <a:pos x="35" y="81"/>
              </a:cxn>
              <a:cxn ang="0">
                <a:pos x="42" y="83"/>
              </a:cxn>
              <a:cxn ang="0">
                <a:pos x="52" y="83"/>
              </a:cxn>
              <a:cxn ang="0">
                <a:pos x="57" y="85"/>
              </a:cxn>
              <a:cxn ang="0">
                <a:pos x="61" y="88"/>
              </a:cxn>
              <a:cxn ang="0">
                <a:pos x="61" y="90"/>
              </a:cxn>
              <a:cxn ang="0">
                <a:pos x="68" y="90"/>
              </a:cxn>
              <a:cxn ang="0">
                <a:pos x="71" y="85"/>
              </a:cxn>
              <a:cxn ang="0">
                <a:pos x="68" y="78"/>
              </a:cxn>
              <a:cxn ang="0">
                <a:pos x="68" y="74"/>
              </a:cxn>
              <a:cxn ang="0">
                <a:pos x="73" y="69"/>
              </a:cxn>
              <a:cxn ang="0">
                <a:pos x="71" y="67"/>
              </a:cxn>
              <a:cxn ang="0">
                <a:pos x="71" y="67"/>
              </a:cxn>
              <a:cxn ang="0">
                <a:pos x="71" y="62"/>
              </a:cxn>
              <a:cxn ang="0">
                <a:pos x="73" y="59"/>
              </a:cxn>
              <a:cxn ang="0">
                <a:pos x="73" y="55"/>
              </a:cxn>
              <a:cxn ang="0">
                <a:pos x="73" y="52"/>
              </a:cxn>
              <a:cxn ang="0">
                <a:pos x="75" y="50"/>
              </a:cxn>
              <a:cxn ang="0">
                <a:pos x="73" y="55"/>
              </a:cxn>
              <a:cxn ang="0">
                <a:pos x="75" y="55"/>
              </a:cxn>
              <a:cxn ang="0">
                <a:pos x="78" y="43"/>
              </a:cxn>
              <a:cxn ang="0">
                <a:pos x="80" y="22"/>
              </a:cxn>
              <a:cxn ang="0">
                <a:pos x="85" y="17"/>
              </a:cxn>
              <a:cxn ang="0">
                <a:pos x="85" y="5"/>
              </a:cxn>
              <a:cxn ang="0">
                <a:pos x="83" y="3"/>
              </a:cxn>
              <a:cxn ang="0">
                <a:pos x="85" y="5"/>
              </a:cxn>
              <a:cxn ang="0">
                <a:pos x="87" y="0"/>
              </a:cxn>
            </a:cxnLst>
            <a:rect l="0" t="0" r="r" b="b"/>
            <a:pathLst>
              <a:path w="87" h="90">
                <a:moveTo>
                  <a:pt x="83" y="0"/>
                </a:moveTo>
                <a:lnTo>
                  <a:pt x="80" y="0"/>
                </a:lnTo>
                <a:lnTo>
                  <a:pt x="80" y="3"/>
                </a:lnTo>
                <a:lnTo>
                  <a:pt x="78" y="3"/>
                </a:lnTo>
                <a:lnTo>
                  <a:pt x="78" y="3"/>
                </a:lnTo>
                <a:lnTo>
                  <a:pt x="78" y="3"/>
                </a:lnTo>
                <a:lnTo>
                  <a:pt x="75" y="5"/>
                </a:lnTo>
                <a:lnTo>
                  <a:pt x="73" y="5"/>
                </a:lnTo>
                <a:lnTo>
                  <a:pt x="71" y="5"/>
                </a:lnTo>
                <a:lnTo>
                  <a:pt x="71" y="5"/>
                </a:lnTo>
                <a:lnTo>
                  <a:pt x="71" y="5"/>
                </a:lnTo>
                <a:lnTo>
                  <a:pt x="71" y="8"/>
                </a:lnTo>
                <a:lnTo>
                  <a:pt x="68" y="8"/>
                </a:lnTo>
                <a:lnTo>
                  <a:pt x="68" y="8"/>
                </a:lnTo>
                <a:lnTo>
                  <a:pt x="68" y="5"/>
                </a:lnTo>
                <a:lnTo>
                  <a:pt x="66" y="5"/>
                </a:lnTo>
                <a:lnTo>
                  <a:pt x="66" y="8"/>
                </a:lnTo>
                <a:lnTo>
                  <a:pt x="66" y="8"/>
                </a:lnTo>
                <a:lnTo>
                  <a:pt x="66" y="8"/>
                </a:lnTo>
                <a:lnTo>
                  <a:pt x="64" y="8"/>
                </a:lnTo>
                <a:lnTo>
                  <a:pt x="64" y="8"/>
                </a:lnTo>
                <a:lnTo>
                  <a:pt x="61" y="8"/>
                </a:lnTo>
                <a:lnTo>
                  <a:pt x="59" y="8"/>
                </a:lnTo>
                <a:lnTo>
                  <a:pt x="59" y="8"/>
                </a:lnTo>
                <a:lnTo>
                  <a:pt x="57" y="5"/>
                </a:lnTo>
                <a:lnTo>
                  <a:pt x="57" y="5"/>
                </a:lnTo>
                <a:lnTo>
                  <a:pt x="54" y="5"/>
                </a:lnTo>
                <a:lnTo>
                  <a:pt x="52" y="8"/>
                </a:lnTo>
                <a:lnTo>
                  <a:pt x="52" y="8"/>
                </a:lnTo>
                <a:lnTo>
                  <a:pt x="52" y="10"/>
                </a:lnTo>
                <a:lnTo>
                  <a:pt x="52" y="10"/>
                </a:lnTo>
                <a:lnTo>
                  <a:pt x="52" y="10"/>
                </a:lnTo>
                <a:lnTo>
                  <a:pt x="49" y="10"/>
                </a:lnTo>
                <a:lnTo>
                  <a:pt x="49" y="12"/>
                </a:lnTo>
                <a:lnTo>
                  <a:pt x="49" y="15"/>
                </a:lnTo>
                <a:lnTo>
                  <a:pt x="49" y="15"/>
                </a:lnTo>
                <a:lnTo>
                  <a:pt x="49" y="15"/>
                </a:lnTo>
                <a:lnTo>
                  <a:pt x="47" y="15"/>
                </a:lnTo>
                <a:lnTo>
                  <a:pt x="45" y="17"/>
                </a:lnTo>
                <a:lnTo>
                  <a:pt x="42" y="19"/>
                </a:lnTo>
                <a:lnTo>
                  <a:pt x="40" y="22"/>
                </a:lnTo>
                <a:lnTo>
                  <a:pt x="40" y="22"/>
                </a:lnTo>
                <a:lnTo>
                  <a:pt x="38" y="24"/>
                </a:lnTo>
                <a:lnTo>
                  <a:pt x="38" y="24"/>
                </a:lnTo>
                <a:lnTo>
                  <a:pt x="38" y="24"/>
                </a:lnTo>
                <a:lnTo>
                  <a:pt x="38" y="24"/>
                </a:lnTo>
                <a:lnTo>
                  <a:pt x="38" y="24"/>
                </a:lnTo>
                <a:lnTo>
                  <a:pt x="33" y="22"/>
                </a:lnTo>
                <a:lnTo>
                  <a:pt x="33" y="22"/>
                </a:lnTo>
                <a:lnTo>
                  <a:pt x="31" y="22"/>
                </a:lnTo>
                <a:lnTo>
                  <a:pt x="31" y="22"/>
                </a:lnTo>
                <a:lnTo>
                  <a:pt x="28" y="24"/>
                </a:lnTo>
                <a:lnTo>
                  <a:pt x="26" y="26"/>
                </a:lnTo>
                <a:lnTo>
                  <a:pt x="26" y="26"/>
                </a:lnTo>
                <a:lnTo>
                  <a:pt x="21" y="26"/>
                </a:lnTo>
                <a:lnTo>
                  <a:pt x="19" y="26"/>
                </a:lnTo>
                <a:lnTo>
                  <a:pt x="19" y="26"/>
                </a:lnTo>
                <a:lnTo>
                  <a:pt x="19" y="29"/>
                </a:lnTo>
                <a:lnTo>
                  <a:pt x="19" y="29"/>
                </a:lnTo>
                <a:lnTo>
                  <a:pt x="19" y="34"/>
                </a:lnTo>
                <a:lnTo>
                  <a:pt x="19" y="36"/>
                </a:lnTo>
                <a:lnTo>
                  <a:pt x="19" y="36"/>
                </a:lnTo>
                <a:lnTo>
                  <a:pt x="16" y="36"/>
                </a:lnTo>
                <a:lnTo>
                  <a:pt x="16" y="38"/>
                </a:lnTo>
                <a:lnTo>
                  <a:pt x="14" y="38"/>
                </a:lnTo>
                <a:lnTo>
                  <a:pt x="14" y="38"/>
                </a:lnTo>
                <a:lnTo>
                  <a:pt x="14" y="41"/>
                </a:lnTo>
                <a:lnTo>
                  <a:pt x="14" y="41"/>
                </a:lnTo>
                <a:lnTo>
                  <a:pt x="12" y="43"/>
                </a:lnTo>
                <a:lnTo>
                  <a:pt x="12" y="43"/>
                </a:lnTo>
                <a:lnTo>
                  <a:pt x="7" y="43"/>
                </a:lnTo>
                <a:lnTo>
                  <a:pt x="7" y="43"/>
                </a:lnTo>
                <a:lnTo>
                  <a:pt x="5" y="45"/>
                </a:lnTo>
                <a:lnTo>
                  <a:pt x="5" y="45"/>
                </a:lnTo>
                <a:lnTo>
                  <a:pt x="5" y="43"/>
                </a:lnTo>
                <a:lnTo>
                  <a:pt x="2" y="43"/>
                </a:lnTo>
                <a:lnTo>
                  <a:pt x="2" y="43"/>
                </a:lnTo>
                <a:lnTo>
                  <a:pt x="0" y="43"/>
                </a:lnTo>
                <a:lnTo>
                  <a:pt x="0" y="45"/>
                </a:lnTo>
                <a:lnTo>
                  <a:pt x="5" y="48"/>
                </a:lnTo>
                <a:lnTo>
                  <a:pt x="9" y="52"/>
                </a:lnTo>
                <a:lnTo>
                  <a:pt x="9" y="55"/>
                </a:lnTo>
                <a:lnTo>
                  <a:pt x="14" y="59"/>
                </a:lnTo>
                <a:lnTo>
                  <a:pt x="16" y="59"/>
                </a:lnTo>
                <a:lnTo>
                  <a:pt x="16" y="64"/>
                </a:lnTo>
                <a:lnTo>
                  <a:pt x="21" y="69"/>
                </a:lnTo>
                <a:lnTo>
                  <a:pt x="28" y="78"/>
                </a:lnTo>
                <a:lnTo>
                  <a:pt x="31" y="81"/>
                </a:lnTo>
                <a:lnTo>
                  <a:pt x="33" y="83"/>
                </a:lnTo>
                <a:lnTo>
                  <a:pt x="33" y="83"/>
                </a:lnTo>
                <a:lnTo>
                  <a:pt x="33" y="83"/>
                </a:lnTo>
                <a:lnTo>
                  <a:pt x="33" y="83"/>
                </a:lnTo>
                <a:lnTo>
                  <a:pt x="33" y="83"/>
                </a:lnTo>
                <a:lnTo>
                  <a:pt x="35" y="81"/>
                </a:lnTo>
                <a:lnTo>
                  <a:pt x="35" y="81"/>
                </a:lnTo>
                <a:lnTo>
                  <a:pt x="35" y="81"/>
                </a:lnTo>
                <a:lnTo>
                  <a:pt x="35" y="81"/>
                </a:lnTo>
                <a:lnTo>
                  <a:pt x="40" y="83"/>
                </a:lnTo>
                <a:lnTo>
                  <a:pt x="42" y="83"/>
                </a:lnTo>
                <a:lnTo>
                  <a:pt x="47" y="85"/>
                </a:lnTo>
                <a:lnTo>
                  <a:pt x="49" y="85"/>
                </a:lnTo>
                <a:lnTo>
                  <a:pt x="52" y="83"/>
                </a:lnTo>
                <a:lnTo>
                  <a:pt x="52" y="83"/>
                </a:lnTo>
                <a:lnTo>
                  <a:pt x="57" y="85"/>
                </a:lnTo>
                <a:lnTo>
                  <a:pt x="57" y="85"/>
                </a:lnTo>
                <a:lnTo>
                  <a:pt x="59" y="85"/>
                </a:lnTo>
                <a:lnTo>
                  <a:pt x="59" y="88"/>
                </a:lnTo>
                <a:lnTo>
                  <a:pt x="61" y="88"/>
                </a:lnTo>
                <a:lnTo>
                  <a:pt x="61" y="90"/>
                </a:lnTo>
                <a:lnTo>
                  <a:pt x="61" y="90"/>
                </a:lnTo>
                <a:lnTo>
                  <a:pt x="61" y="90"/>
                </a:lnTo>
                <a:lnTo>
                  <a:pt x="66" y="90"/>
                </a:lnTo>
                <a:lnTo>
                  <a:pt x="68" y="90"/>
                </a:lnTo>
                <a:lnTo>
                  <a:pt x="68" y="90"/>
                </a:lnTo>
                <a:lnTo>
                  <a:pt x="71" y="88"/>
                </a:lnTo>
                <a:lnTo>
                  <a:pt x="71" y="88"/>
                </a:lnTo>
                <a:lnTo>
                  <a:pt x="71" y="85"/>
                </a:lnTo>
                <a:lnTo>
                  <a:pt x="68" y="85"/>
                </a:lnTo>
                <a:lnTo>
                  <a:pt x="68" y="83"/>
                </a:lnTo>
                <a:lnTo>
                  <a:pt x="68" y="78"/>
                </a:lnTo>
                <a:lnTo>
                  <a:pt x="68" y="78"/>
                </a:lnTo>
                <a:lnTo>
                  <a:pt x="68" y="76"/>
                </a:lnTo>
                <a:lnTo>
                  <a:pt x="68" y="74"/>
                </a:lnTo>
                <a:lnTo>
                  <a:pt x="71" y="74"/>
                </a:lnTo>
                <a:lnTo>
                  <a:pt x="73" y="71"/>
                </a:lnTo>
                <a:lnTo>
                  <a:pt x="73" y="69"/>
                </a:lnTo>
                <a:lnTo>
                  <a:pt x="71" y="67"/>
                </a:lnTo>
                <a:lnTo>
                  <a:pt x="71" y="67"/>
                </a:lnTo>
                <a:lnTo>
                  <a:pt x="71" y="67"/>
                </a:lnTo>
                <a:lnTo>
                  <a:pt x="68" y="67"/>
                </a:lnTo>
                <a:lnTo>
                  <a:pt x="68" y="67"/>
                </a:lnTo>
                <a:lnTo>
                  <a:pt x="71" y="67"/>
                </a:lnTo>
                <a:lnTo>
                  <a:pt x="71" y="64"/>
                </a:lnTo>
                <a:lnTo>
                  <a:pt x="71" y="62"/>
                </a:lnTo>
                <a:lnTo>
                  <a:pt x="71" y="62"/>
                </a:lnTo>
                <a:lnTo>
                  <a:pt x="71" y="64"/>
                </a:lnTo>
                <a:lnTo>
                  <a:pt x="73" y="64"/>
                </a:lnTo>
                <a:lnTo>
                  <a:pt x="73" y="59"/>
                </a:lnTo>
                <a:lnTo>
                  <a:pt x="73" y="57"/>
                </a:lnTo>
                <a:lnTo>
                  <a:pt x="73" y="57"/>
                </a:lnTo>
                <a:lnTo>
                  <a:pt x="73" y="55"/>
                </a:lnTo>
                <a:lnTo>
                  <a:pt x="71" y="52"/>
                </a:lnTo>
                <a:lnTo>
                  <a:pt x="73" y="52"/>
                </a:lnTo>
                <a:lnTo>
                  <a:pt x="73" y="52"/>
                </a:lnTo>
                <a:lnTo>
                  <a:pt x="75" y="50"/>
                </a:lnTo>
                <a:lnTo>
                  <a:pt x="75" y="50"/>
                </a:lnTo>
                <a:lnTo>
                  <a:pt x="75" y="50"/>
                </a:lnTo>
                <a:lnTo>
                  <a:pt x="75" y="52"/>
                </a:lnTo>
                <a:lnTo>
                  <a:pt x="73" y="52"/>
                </a:lnTo>
                <a:lnTo>
                  <a:pt x="73" y="55"/>
                </a:lnTo>
                <a:lnTo>
                  <a:pt x="75" y="55"/>
                </a:lnTo>
                <a:lnTo>
                  <a:pt x="75" y="55"/>
                </a:lnTo>
                <a:lnTo>
                  <a:pt x="75" y="55"/>
                </a:lnTo>
                <a:lnTo>
                  <a:pt x="75" y="52"/>
                </a:lnTo>
                <a:lnTo>
                  <a:pt x="75" y="52"/>
                </a:lnTo>
                <a:lnTo>
                  <a:pt x="78" y="43"/>
                </a:lnTo>
                <a:lnTo>
                  <a:pt x="78" y="36"/>
                </a:lnTo>
                <a:lnTo>
                  <a:pt x="80" y="26"/>
                </a:lnTo>
                <a:lnTo>
                  <a:pt x="80" y="22"/>
                </a:lnTo>
                <a:lnTo>
                  <a:pt x="83" y="22"/>
                </a:lnTo>
                <a:lnTo>
                  <a:pt x="85" y="19"/>
                </a:lnTo>
                <a:lnTo>
                  <a:pt x="85" y="17"/>
                </a:lnTo>
                <a:lnTo>
                  <a:pt x="85" y="15"/>
                </a:lnTo>
                <a:lnTo>
                  <a:pt x="85" y="5"/>
                </a:lnTo>
                <a:lnTo>
                  <a:pt x="85" y="5"/>
                </a:lnTo>
                <a:lnTo>
                  <a:pt x="83" y="5"/>
                </a:lnTo>
                <a:lnTo>
                  <a:pt x="83" y="5"/>
                </a:lnTo>
                <a:lnTo>
                  <a:pt x="83" y="3"/>
                </a:lnTo>
                <a:lnTo>
                  <a:pt x="85" y="3"/>
                </a:lnTo>
                <a:lnTo>
                  <a:pt x="85" y="3"/>
                </a:lnTo>
                <a:lnTo>
                  <a:pt x="85" y="5"/>
                </a:lnTo>
                <a:lnTo>
                  <a:pt x="85" y="5"/>
                </a:lnTo>
                <a:lnTo>
                  <a:pt x="87" y="3"/>
                </a:lnTo>
                <a:lnTo>
                  <a:pt x="87" y="0"/>
                </a:lnTo>
                <a:lnTo>
                  <a:pt x="87" y="0"/>
                </a:lnTo>
                <a:lnTo>
                  <a:pt x="83" y="0"/>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00" name="Freeform 94"/>
          <p:cNvSpPr>
            <a:spLocks noEditPoints="1"/>
          </p:cNvSpPr>
          <p:nvPr/>
        </p:nvSpPr>
        <p:spPr bwMode="auto">
          <a:xfrm>
            <a:off x="2120897" y="3160179"/>
            <a:ext cx="135848" cy="65408"/>
          </a:xfrm>
          <a:custGeom>
            <a:avLst/>
            <a:gdLst/>
            <a:ahLst/>
            <a:cxnLst>
              <a:cxn ang="0">
                <a:pos x="23" y="42"/>
              </a:cxn>
              <a:cxn ang="0">
                <a:pos x="21" y="45"/>
              </a:cxn>
              <a:cxn ang="0">
                <a:pos x="26" y="49"/>
              </a:cxn>
              <a:cxn ang="0">
                <a:pos x="73" y="28"/>
              </a:cxn>
              <a:cxn ang="0">
                <a:pos x="73" y="28"/>
              </a:cxn>
              <a:cxn ang="0">
                <a:pos x="75" y="26"/>
              </a:cxn>
              <a:cxn ang="0">
                <a:pos x="78" y="28"/>
              </a:cxn>
              <a:cxn ang="0">
                <a:pos x="16" y="5"/>
              </a:cxn>
              <a:cxn ang="0">
                <a:pos x="16" y="7"/>
              </a:cxn>
              <a:cxn ang="0">
                <a:pos x="106" y="28"/>
              </a:cxn>
              <a:cxn ang="0">
                <a:pos x="104" y="23"/>
              </a:cxn>
              <a:cxn ang="0">
                <a:pos x="99" y="12"/>
              </a:cxn>
              <a:cxn ang="0">
                <a:pos x="78" y="5"/>
              </a:cxn>
              <a:cxn ang="0">
                <a:pos x="73" y="2"/>
              </a:cxn>
              <a:cxn ang="0">
                <a:pos x="64" y="2"/>
              </a:cxn>
              <a:cxn ang="0">
                <a:pos x="56" y="9"/>
              </a:cxn>
              <a:cxn ang="0">
                <a:pos x="38" y="16"/>
              </a:cxn>
              <a:cxn ang="0">
                <a:pos x="26" y="14"/>
              </a:cxn>
              <a:cxn ang="0">
                <a:pos x="23" y="12"/>
              </a:cxn>
              <a:cxn ang="0">
                <a:pos x="23" y="14"/>
              </a:cxn>
              <a:cxn ang="0">
                <a:pos x="16" y="9"/>
              </a:cxn>
              <a:cxn ang="0">
                <a:pos x="16" y="9"/>
              </a:cxn>
              <a:cxn ang="0">
                <a:pos x="14" y="5"/>
              </a:cxn>
              <a:cxn ang="0">
                <a:pos x="12" y="2"/>
              </a:cxn>
              <a:cxn ang="0">
                <a:pos x="7" y="0"/>
              </a:cxn>
              <a:cxn ang="0">
                <a:pos x="5" y="2"/>
              </a:cxn>
              <a:cxn ang="0">
                <a:pos x="5" y="12"/>
              </a:cxn>
              <a:cxn ang="0">
                <a:pos x="7" y="16"/>
              </a:cxn>
              <a:cxn ang="0">
                <a:pos x="5" y="21"/>
              </a:cxn>
              <a:cxn ang="0">
                <a:pos x="2" y="26"/>
              </a:cxn>
              <a:cxn ang="0">
                <a:pos x="2" y="31"/>
              </a:cxn>
              <a:cxn ang="0">
                <a:pos x="5" y="28"/>
              </a:cxn>
              <a:cxn ang="0">
                <a:pos x="14" y="28"/>
              </a:cxn>
              <a:cxn ang="0">
                <a:pos x="19" y="31"/>
              </a:cxn>
              <a:cxn ang="0">
                <a:pos x="26" y="33"/>
              </a:cxn>
              <a:cxn ang="0">
                <a:pos x="33" y="42"/>
              </a:cxn>
              <a:cxn ang="0">
                <a:pos x="35" y="38"/>
              </a:cxn>
              <a:cxn ang="0">
                <a:pos x="40" y="47"/>
              </a:cxn>
              <a:cxn ang="0">
                <a:pos x="47" y="49"/>
              </a:cxn>
              <a:cxn ang="0">
                <a:pos x="54" y="47"/>
              </a:cxn>
              <a:cxn ang="0">
                <a:pos x="54" y="42"/>
              </a:cxn>
              <a:cxn ang="0">
                <a:pos x="47" y="33"/>
              </a:cxn>
              <a:cxn ang="0">
                <a:pos x="49" y="28"/>
              </a:cxn>
              <a:cxn ang="0">
                <a:pos x="61" y="21"/>
              </a:cxn>
              <a:cxn ang="0">
                <a:pos x="66" y="16"/>
              </a:cxn>
              <a:cxn ang="0">
                <a:pos x="71" y="12"/>
              </a:cxn>
              <a:cxn ang="0">
                <a:pos x="80" y="16"/>
              </a:cxn>
              <a:cxn ang="0">
                <a:pos x="85" y="21"/>
              </a:cxn>
              <a:cxn ang="0">
                <a:pos x="87" y="26"/>
              </a:cxn>
              <a:cxn ang="0">
                <a:pos x="87" y="23"/>
              </a:cxn>
              <a:cxn ang="0">
                <a:pos x="90" y="26"/>
              </a:cxn>
              <a:cxn ang="0">
                <a:pos x="94" y="26"/>
              </a:cxn>
              <a:cxn ang="0">
                <a:pos x="97" y="31"/>
              </a:cxn>
              <a:cxn ang="0">
                <a:pos x="92" y="26"/>
              </a:cxn>
              <a:cxn ang="0">
                <a:pos x="90" y="33"/>
              </a:cxn>
              <a:cxn ang="0">
                <a:pos x="87" y="35"/>
              </a:cxn>
              <a:cxn ang="0">
                <a:pos x="97" y="47"/>
              </a:cxn>
              <a:cxn ang="0">
                <a:pos x="99" y="40"/>
              </a:cxn>
              <a:cxn ang="0">
                <a:pos x="99" y="42"/>
              </a:cxn>
              <a:cxn ang="0">
                <a:pos x="106" y="40"/>
              </a:cxn>
              <a:cxn ang="0">
                <a:pos x="108" y="35"/>
              </a:cxn>
            </a:cxnLst>
            <a:rect l="0" t="0" r="r" b="b"/>
            <a:pathLst>
              <a:path w="108" h="52">
                <a:moveTo>
                  <a:pt x="23" y="47"/>
                </a:moveTo>
                <a:lnTo>
                  <a:pt x="23" y="45"/>
                </a:lnTo>
                <a:lnTo>
                  <a:pt x="26" y="45"/>
                </a:lnTo>
                <a:lnTo>
                  <a:pt x="23" y="42"/>
                </a:lnTo>
                <a:lnTo>
                  <a:pt x="23" y="42"/>
                </a:lnTo>
                <a:lnTo>
                  <a:pt x="23" y="42"/>
                </a:lnTo>
                <a:lnTo>
                  <a:pt x="21" y="45"/>
                </a:lnTo>
                <a:lnTo>
                  <a:pt x="21" y="45"/>
                </a:lnTo>
                <a:lnTo>
                  <a:pt x="21" y="45"/>
                </a:lnTo>
                <a:lnTo>
                  <a:pt x="23" y="47"/>
                </a:lnTo>
                <a:lnTo>
                  <a:pt x="26" y="49"/>
                </a:lnTo>
                <a:lnTo>
                  <a:pt x="26" y="49"/>
                </a:lnTo>
                <a:lnTo>
                  <a:pt x="26" y="47"/>
                </a:lnTo>
                <a:lnTo>
                  <a:pt x="23" y="47"/>
                </a:lnTo>
                <a:close/>
                <a:moveTo>
                  <a:pt x="73" y="28"/>
                </a:moveTo>
                <a:lnTo>
                  <a:pt x="73" y="28"/>
                </a:lnTo>
                <a:lnTo>
                  <a:pt x="73" y="31"/>
                </a:lnTo>
                <a:lnTo>
                  <a:pt x="75" y="28"/>
                </a:lnTo>
                <a:lnTo>
                  <a:pt x="73" y="28"/>
                </a:lnTo>
                <a:lnTo>
                  <a:pt x="73" y="28"/>
                </a:lnTo>
                <a:close/>
                <a:moveTo>
                  <a:pt x="78" y="23"/>
                </a:moveTo>
                <a:lnTo>
                  <a:pt x="78" y="26"/>
                </a:lnTo>
                <a:lnTo>
                  <a:pt x="75" y="26"/>
                </a:lnTo>
                <a:lnTo>
                  <a:pt x="75" y="26"/>
                </a:lnTo>
                <a:lnTo>
                  <a:pt x="75" y="28"/>
                </a:lnTo>
                <a:lnTo>
                  <a:pt x="78" y="31"/>
                </a:lnTo>
                <a:lnTo>
                  <a:pt x="78" y="28"/>
                </a:lnTo>
                <a:lnTo>
                  <a:pt x="78" y="28"/>
                </a:lnTo>
                <a:lnTo>
                  <a:pt x="78" y="26"/>
                </a:lnTo>
                <a:lnTo>
                  <a:pt x="78" y="26"/>
                </a:lnTo>
                <a:lnTo>
                  <a:pt x="78" y="23"/>
                </a:lnTo>
                <a:close/>
                <a:moveTo>
                  <a:pt x="16" y="5"/>
                </a:moveTo>
                <a:lnTo>
                  <a:pt x="16" y="5"/>
                </a:lnTo>
                <a:lnTo>
                  <a:pt x="16" y="5"/>
                </a:lnTo>
                <a:lnTo>
                  <a:pt x="16" y="5"/>
                </a:lnTo>
                <a:lnTo>
                  <a:pt x="16" y="7"/>
                </a:lnTo>
                <a:lnTo>
                  <a:pt x="16" y="5"/>
                </a:lnTo>
                <a:close/>
                <a:moveTo>
                  <a:pt x="108" y="33"/>
                </a:moveTo>
                <a:lnTo>
                  <a:pt x="108" y="31"/>
                </a:lnTo>
                <a:lnTo>
                  <a:pt x="106" y="28"/>
                </a:lnTo>
                <a:lnTo>
                  <a:pt x="106" y="26"/>
                </a:lnTo>
                <a:lnTo>
                  <a:pt x="106" y="26"/>
                </a:lnTo>
                <a:lnTo>
                  <a:pt x="104" y="23"/>
                </a:lnTo>
                <a:lnTo>
                  <a:pt x="104" y="23"/>
                </a:lnTo>
                <a:lnTo>
                  <a:pt x="106" y="21"/>
                </a:lnTo>
                <a:lnTo>
                  <a:pt x="106" y="21"/>
                </a:lnTo>
                <a:lnTo>
                  <a:pt x="101" y="16"/>
                </a:lnTo>
                <a:lnTo>
                  <a:pt x="99" y="12"/>
                </a:lnTo>
                <a:lnTo>
                  <a:pt x="94" y="9"/>
                </a:lnTo>
                <a:lnTo>
                  <a:pt x="87" y="5"/>
                </a:lnTo>
                <a:lnTo>
                  <a:pt x="82" y="5"/>
                </a:lnTo>
                <a:lnTo>
                  <a:pt x="78" y="5"/>
                </a:lnTo>
                <a:lnTo>
                  <a:pt x="78" y="5"/>
                </a:lnTo>
                <a:lnTo>
                  <a:pt x="78" y="2"/>
                </a:lnTo>
                <a:lnTo>
                  <a:pt x="75" y="2"/>
                </a:lnTo>
                <a:lnTo>
                  <a:pt x="73" y="2"/>
                </a:lnTo>
                <a:lnTo>
                  <a:pt x="71" y="2"/>
                </a:lnTo>
                <a:lnTo>
                  <a:pt x="66" y="0"/>
                </a:lnTo>
                <a:lnTo>
                  <a:pt x="66" y="2"/>
                </a:lnTo>
                <a:lnTo>
                  <a:pt x="64" y="2"/>
                </a:lnTo>
                <a:lnTo>
                  <a:pt x="61" y="5"/>
                </a:lnTo>
                <a:lnTo>
                  <a:pt x="59" y="5"/>
                </a:lnTo>
                <a:lnTo>
                  <a:pt x="59" y="7"/>
                </a:lnTo>
                <a:lnTo>
                  <a:pt x="56" y="9"/>
                </a:lnTo>
                <a:lnTo>
                  <a:pt x="47" y="12"/>
                </a:lnTo>
                <a:lnTo>
                  <a:pt x="45" y="12"/>
                </a:lnTo>
                <a:lnTo>
                  <a:pt x="42" y="16"/>
                </a:lnTo>
                <a:lnTo>
                  <a:pt x="38" y="16"/>
                </a:lnTo>
                <a:lnTo>
                  <a:pt x="35" y="19"/>
                </a:lnTo>
                <a:lnTo>
                  <a:pt x="33" y="19"/>
                </a:lnTo>
                <a:lnTo>
                  <a:pt x="28" y="16"/>
                </a:lnTo>
                <a:lnTo>
                  <a:pt x="26" y="14"/>
                </a:lnTo>
                <a:lnTo>
                  <a:pt x="23" y="12"/>
                </a:lnTo>
                <a:lnTo>
                  <a:pt x="23" y="12"/>
                </a:lnTo>
                <a:lnTo>
                  <a:pt x="23" y="9"/>
                </a:lnTo>
                <a:lnTo>
                  <a:pt x="23" y="12"/>
                </a:lnTo>
                <a:lnTo>
                  <a:pt x="23" y="12"/>
                </a:lnTo>
                <a:lnTo>
                  <a:pt x="26" y="14"/>
                </a:lnTo>
                <a:lnTo>
                  <a:pt x="23" y="14"/>
                </a:lnTo>
                <a:lnTo>
                  <a:pt x="23" y="14"/>
                </a:lnTo>
                <a:lnTo>
                  <a:pt x="19" y="14"/>
                </a:lnTo>
                <a:lnTo>
                  <a:pt x="19" y="14"/>
                </a:lnTo>
                <a:lnTo>
                  <a:pt x="16" y="12"/>
                </a:lnTo>
                <a:lnTo>
                  <a:pt x="16" y="9"/>
                </a:lnTo>
                <a:lnTo>
                  <a:pt x="16" y="9"/>
                </a:lnTo>
                <a:lnTo>
                  <a:pt x="16" y="9"/>
                </a:lnTo>
                <a:lnTo>
                  <a:pt x="16" y="9"/>
                </a:lnTo>
                <a:lnTo>
                  <a:pt x="16" y="9"/>
                </a:lnTo>
                <a:lnTo>
                  <a:pt x="14" y="9"/>
                </a:lnTo>
                <a:lnTo>
                  <a:pt x="14" y="7"/>
                </a:lnTo>
                <a:lnTo>
                  <a:pt x="14" y="5"/>
                </a:lnTo>
                <a:lnTo>
                  <a:pt x="14" y="5"/>
                </a:lnTo>
                <a:lnTo>
                  <a:pt x="12" y="2"/>
                </a:lnTo>
                <a:lnTo>
                  <a:pt x="12" y="2"/>
                </a:lnTo>
                <a:lnTo>
                  <a:pt x="12" y="2"/>
                </a:lnTo>
                <a:lnTo>
                  <a:pt x="12" y="2"/>
                </a:lnTo>
                <a:lnTo>
                  <a:pt x="9" y="2"/>
                </a:lnTo>
                <a:lnTo>
                  <a:pt x="9" y="2"/>
                </a:lnTo>
                <a:lnTo>
                  <a:pt x="7" y="2"/>
                </a:lnTo>
                <a:lnTo>
                  <a:pt x="7" y="0"/>
                </a:lnTo>
                <a:lnTo>
                  <a:pt x="7" y="2"/>
                </a:lnTo>
                <a:lnTo>
                  <a:pt x="5" y="2"/>
                </a:lnTo>
                <a:lnTo>
                  <a:pt x="5" y="2"/>
                </a:lnTo>
                <a:lnTo>
                  <a:pt x="5" y="2"/>
                </a:lnTo>
                <a:lnTo>
                  <a:pt x="5" y="5"/>
                </a:lnTo>
                <a:lnTo>
                  <a:pt x="5" y="7"/>
                </a:lnTo>
                <a:lnTo>
                  <a:pt x="2" y="12"/>
                </a:lnTo>
                <a:lnTo>
                  <a:pt x="5" y="12"/>
                </a:lnTo>
                <a:lnTo>
                  <a:pt x="7" y="14"/>
                </a:lnTo>
                <a:lnTo>
                  <a:pt x="7" y="14"/>
                </a:lnTo>
                <a:lnTo>
                  <a:pt x="7" y="14"/>
                </a:lnTo>
                <a:lnTo>
                  <a:pt x="7" y="16"/>
                </a:lnTo>
                <a:lnTo>
                  <a:pt x="5" y="16"/>
                </a:lnTo>
                <a:lnTo>
                  <a:pt x="5" y="16"/>
                </a:lnTo>
                <a:lnTo>
                  <a:pt x="2" y="19"/>
                </a:lnTo>
                <a:lnTo>
                  <a:pt x="5" y="21"/>
                </a:lnTo>
                <a:lnTo>
                  <a:pt x="5" y="23"/>
                </a:lnTo>
                <a:lnTo>
                  <a:pt x="5" y="23"/>
                </a:lnTo>
                <a:lnTo>
                  <a:pt x="5" y="26"/>
                </a:lnTo>
                <a:lnTo>
                  <a:pt x="2" y="26"/>
                </a:lnTo>
                <a:lnTo>
                  <a:pt x="0" y="28"/>
                </a:lnTo>
                <a:lnTo>
                  <a:pt x="0" y="28"/>
                </a:lnTo>
                <a:lnTo>
                  <a:pt x="2" y="28"/>
                </a:lnTo>
                <a:lnTo>
                  <a:pt x="2" y="31"/>
                </a:lnTo>
                <a:lnTo>
                  <a:pt x="2" y="31"/>
                </a:lnTo>
                <a:lnTo>
                  <a:pt x="2" y="33"/>
                </a:lnTo>
                <a:lnTo>
                  <a:pt x="5" y="33"/>
                </a:lnTo>
                <a:lnTo>
                  <a:pt x="5" y="28"/>
                </a:lnTo>
                <a:lnTo>
                  <a:pt x="5" y="28"/>
                </a:lnTo>
                <a:lnTo>
                  <a:pt x="7" y="28"/>
                </a:lnTo>
                <a:lnTo>
                  <a:pt x="9" y="28"/>
                </a:lnTo>
                <a:lnTo>
                  <a:pt x="14" y="28"/>
                </a:lnTo>
                <a:lnTo>
                  <a:pt x="16" y="28"/>
                </a:lnTo>
                <a:lnTo>
                  <a:pt x="16" y="31"/>
                </a:lnTo>
                <a:lnTo>
                  <a:pt x="16" y="31"/>
                </a:lnTo>
                <a:lnTo>
                  <a:pt x="19" y="31"/>
                </a:lnTo>
                <a:lnTo>
                  <a:pt x="21" y="31"/>
                </a:lnTo>
                <a:lnTo>
                  <a:pt x="23" y="31"/>
                </a:lnTo>
                <a:lnTo>
                  <a:pt x="26" y="31"/>
                </a:lnTo>
                <a:lnTo>
                  <a:pt x="26" y="33"/>
                </a:lnTo>
                <a:lnTo>
                  <a:pt x="26" y="33"/>
                </a:lnTo>
                <a:lnTo>
                  <a:pt x="28" y="40"/>
                </a:lnTo>
                <a:lnTo>
                  <a:pt x="30" y="42"/>
                </a:lnTo>
                <a:lnTo>
                  <a:pt x="33" y="42"/>
                </a:lnTo>
                <a:lnTo>
                  <a:pt x="33" y="42"/>
                </a:lnTo>
                <a:lnTo>
                  <a:pt x="33" y="42"/>
                </a:lnTo>
                <a:lnTo>
                  <a:pt x="35" y="38"/>
                </a:lnTo>
                <a:lnTo>
                  <a:pt x="35" y="38"/>
                </a:lnTo>
                <a:lnTo>
                  <a:pt x="35" y="38"/>
                </a:lnTo>
                <a:lnTo>
                  <a:pt x="38" y="35"/>
                </a:lnTo>
                <a:lnTo>
                  <a:pt x="38" y="40"/>
                </a:lnTo>
                <a:lnTo>
                  <a:pt x="40" y="47"/>
                </a:lnTo>
                <a:lnTo>
                  <a:pt x="40" y="49"/>
                </a:lnTo>
                <a:lnTo>
                  <a:pt x="40" y="52"/>
                </a:lnTo>
                <a:lnTo>
                  <a:pt x="42" y="52"/>
                </a:lnTo>
                <a:lnTo>
                  <a:pt x="47" y="49"/>
                </a:lnTo>
                <a:lnTo>
                  <a:pt x="49" y="49"/>
                </a:lnTo>
                <a:lnTo>
                  <a:pt x="49" y="47"/>
                </a:lnTo>
                <a:lnTo>
                  <a:pt x="52" y="47"/>
                </a:lnTo>
                <a:lnTo>
                  <a:pt x="54" y="47"/>
                </a:lnTo>
                <a:lnTo>
                  <a:pt x="54" y="45"/>
                </a:lnTo>
                <a:lnTo>
                  <a:pt x="56" y="45"/>
                </a:lnTo>
                <a:lnTo>
                  <a:pt x="56" y="42"/>
                </a:lnTo>
                <a:lnTo>
                  <a:pt x="54" y="42"/>
                </a:lnTo>
                <a:lnTo>
                  <a:pt x="52" y="38"/>
                </a:lnTo>
                <a:lnTo>
                  <a:pt x="49" y="35"/>
                </a:lnTo>
                <a:lnTo>
                  <a:pt x="49" y="33"/>
                </a:lnTo>
                <a:lnTo>
                  <a:pt x="47" y="33"/>
                </a:lnTo>
                <a:lnTo>
                  <a:pt x="47" y="31"/>
                </a:lnTo>
                <a:lnTo>
                  <a:pt x="49" y="31"/>
                </a:lnTo>
                <a:lnTo>
                  <a:pt x="49" y="28"/>
                </a:lnTo>
                <a:lnTo>
                  <a:pt x="49" y="28"/>
                </a:lnTo>
                <a:lnTo>
                  <a:pt x="54" y="28"/>
                </a:lnTo>
                <a:lnTo>
                  <a:pt x="54" y="26"/>
                </a:lnTo>
                <a:lnTo>
                  <a:pt x="61" y="21"/>
                </a:lnTo>
                <a:lnTo>
                  <a:pt x="61" y="21"/>
                </a:lnTo>
                <a:lnTo>
                  <a:pt x="61" y="19"/>
                </a:lnTo>
                <a:lnTo>
                  <a:pt x="64" y="19"/>
                </a:lnTo>
                <a:lnTo>
                  <a:pt x="64" y="16"/>
                </a:lnTo>
                <a:lnTo>
                  <a:pt x="66" y="16"/>
                </a:lnTo>
                <a:lnTo>
                  <a:pt x="66" y="14"/>
                </a:lnTo>
                <a:lnTo>
                  <a:pt x="66" y="14"/>
                </a:lnTo>
                <a:lnTo>
                  <a:pt x="68" y="14"/>
                </a:lnTo>
                <a:lnTo>
                  <a:pt x="71" y="12"/>
                </a:lnTo>
                <a:lnTo>
                  <a:pt x="75" y="14"/>
                </a:lnTo>
                <a:lnTo>
                  <a:pt x="78" y="14"/>
                </a:lnTo>
                <a:lnTo>
                  <a:pt x="80" y="16"/>
                </a:lnTo>
                <a:lnTo>
                  <a:pt x="80" y="16"/>
                </a:lnTo>
                <a:lnTo>
                  <a:pt x="82" y="19"/>
                </a:lnTo>
                <a:lnTo>
                  <a:pt x="82" y="19"/>
                </a:lnTo>
                <a:lnTo>
                  <a:pt x="82" y="19"/>
                </a:lnTo>
                <a:lnTo>
                  <a:pt x="85" y="21"/>
                </a:lnTo>
                <a:lnTo>
                  <a:pt x="85" y="26"/>
                </a:lnTo>
                <a:lnTo>
                  <a:pt x="87" y="26"/>
                </a:lnTo>
                <a:lnTo>
                  <a:pt x="87" y="26"/>
                </a:lnTo>
                <a:lnTo>
                  <a:pt x="87" y="26"/>
                </a:lnTo>
                <a:lnTo>
                  <a:pt x="87" y="26"/>
                </a:lnTo>
                <a:lnTo>
                  <a:pt x="87" y="26"/>
                </a:lnTo>
                <a:lnTo>
                  <a:pt x="87" y="23"/>
                </a:lnTo>
                <a:lnTo>
                  <a:pt x="87" y="23"/>
                </a:lnTo>
                <a:lnTo>
                  <a:pt x="87" y="23"/>
                </a:lnTo>
                <a:lnTo>
                  <a:pt x="90" y="26"/>
                </a:lnTo>
                <a:lnTo>
                  <a:pt x="90" y="26"/>
                </a:lnTo>
                <a:lnTo>
                  <a:pt x="90" y="26"/>
                </a:lnTo>
                <a:lnTo>
                  <a:pt x="90" y="26"/>
                </a:lnTo>
                <a:lnTo>
                  <a:pt x="92" y="26"/>
                </a:lnTo>
                <a:lnTo>
                  <a:pt x="92" y="23"/>
                </a:lnTo>
                <a:lnTo>
                  <a:pt x="94" y="26"/>
                </a:lnTo>
                <a:lnTo>
                  <a:pt x="94" y="28"/>
                </a:lnTo>
                <a:lnTo>
                  <a:pt x="97" y="31"/>
                </a:lnTo>
                <a:lnTo>
                  <a:pt x="99" y="31"/>
                </a:lnTo>
                <a:lnTo>
                  <a:pt x="97" y="31"/>
                </a:lnTo>
                <a:lnTo>
                  <a:pt x="94" y="31"/>
                </a:lnTo>
                <a:lnTo>
                  <a:pt x="94" y="28"/>
                </a:lnTo>
                <a:lnTo>
                  <a:pt x="92" y="26"/>
                </a:lnTo>
                <a:lnTo>
                  <a:pt x="92" y="26"/>
                </a:lnTo>
                <a:lnTo>
                  <a:pt x="92" y="28"/>
                </a:lnTo>
                <a:lnTo>
                  <a:pt x="90" y="28"/>
                </a:lnTo>
                <a:lnTo>
                  <a:pt x="90" y="31"/>
                </a:lnTo>
                <a:lnTo>
                  <a:pt x="90" y="33"/>
                </a:lnTo>
                <a:lnTo>
                  <a:pt x="87" y="33"/>
                </a:lnTo>
                <a:lnTo>
                  <a:pt x="87" y="33"/>
                </a:lnTo>
                <a:lnTo>
                  <a:pt x="85" y="33"/>
                </a:lnTo>
                <a:lnTo>
                  <a:pt x="87" y="35"/>
                </a:lnTo>
                <a:lnTo>
                  <a:pt x="90" y="45"/>
                </a:lnTo>
                <a:lnTo>
                  <a:pt x="94" y="49"/>
                </a:lnTo>
                <a:lnTo>
                  <a:pt x="94" y="49"/>
                </a:lnTo>
                <a:lnTo>
                  <a:pt x="97" y="47"/>
                </a:lnTo>
                <a:lnTo>
                  <a:pt x="97" y="45"/>
                </a:lnTo>
                <a:lnTo>
                  <a:pt x="99" y="45"/>
                </a:lnTo>
                <a:lnTo>
                  <a:pt x="97" y="42"/>
                </a:lnTo>
                <a:lnTo>
                  <a:pt x="99" y="40"/>
                </a:lnTo>
                <a:lnTo>
                  <a:pt x="99" y="40"/>
                </a:lnTo>
                <a:lnTo>
                  <a:pt x="99" y="40"/>
                </a:lnTo>
                <a:lnTo>
                  <a:pt x="99" y="40"/>
                </a:lnTo>
                <a:lnTo>
                  <a:pt x="99" y="42"/>
                </a:lnTo>
                <a:lnTo>
                  <a:pt x="101" y="42"/>
                </a:lnTo>
                <a:lnTo>
                  <a:pt x="101" y="45"/>
                </a:lnTo>
                <a:lnTo>
                  <a:pt x="101" y="42"/>
                </a:lnTo>
                <a:lnTo>
                  <a:pt x="106" y="40"/>
                </a:lnTo>
                <a:lnTo>
                  <a:pt x="106" y="40"/>
                </a:lnTo>
                <a:lnTo>
                  <a:pt x="106" y="38"/>
                </a:lnTo>
                <a:lnTo>
                  <a:pt x="106" y="35"/>
                </a:lnTo>
                <a:lnTo>
                  <a:pt x="108" y="35"/>
                </a:lnTo>
                <a:lnTo>
                  <a:pt x="108" y="35"/>
                </a:lnTo>
                <a:lnTo>
                  <a:pt x="108" y="33"/>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01" name="Freeform 214"/>
          <p:cNvSpPr>
            <a:spLocks/>
          </p:cNvSpPr>
          <p:nvPr/>
        </p:nvSpPr>
        <p:spPr bwMode="auto">
          <a:xfrm>
            <a:off x="1968696" y="3031878"/>
            <a:ext cx="56604" cy="32704"/>
          </a:xfrm>
          <a:custGeom>
            <a:avLst/>
            <a:gdLst/>
            <a:ahLst/>
            <a:cxnLst>
              <a:cxn ang="0">
                <a:pos x="43" y="19"/>
              </a:cxn>
              <a:cxn ang="0">
                <a:pos x="45" y="14"/>
              </a:cxn>
              <a:cxn ang="0">
                <a:pos x="43" y="12"/>
              </a:cxn>
              <a:cxn ang="0">
                <a:pos x="38" y="12"/>
              </a:cxn>
              <a:cxn ang="0">
                <a:pos x="38" y="10"/>
              </a:cxn>
              <a:cxn ang="0">
                <a:pos x="33" y="12"/>
              </a:cxn>
              <a:cxn ang="0">
                <a:pos x="31" y="12"/>
              </a:cxn>
              <a:cxn ang="0">
                <a:pos x="31" y="12"/>
              </a:cxn>
              <a:cxn ang="0">
                <a:pos x="29" y="10"/>
              </a:cxn>
              <a:cxn ang="0">
                <a:pos x="26" y="10"/>
              </a:cxn>
              <a:cxn ang="0">
                <a:pos x="26" y="7"/>
              </a:cxn>
              <a:cxn ang="0">
                <a:pos x="24" y="7"/>
              </a:cxn>
              <a:cxn ang="0">
                <a:pos x="22" y="3"/>
              </a:cxn>
              <a:cxn ang="0">
                <a:pos x="19" y="3"/>
              </a:cxn>
              <a:cxn ang="0">
                <a:pos x="14" y="0"/>
              </a:cxn>
              <a:cxn ang="0">
                <a:pos x="14" y="0"/>
              </a:cxn>
              <a:cxn ang="0">
                <a:pos x="12" y="0"/>
              </a:cxn>
              <a:cxn ang="0">
                <a:pos x="12" y="3"/>
              </a:cxn>
              <a:cxn ang="0">
                <a:pos x="12" y="5"/>
              </a:cxn>
              <a:cxn ang="0">
                <a:pos x="10" y="5"/>
              </a:cxn>
              <a:cxn ang="0">
                <a:pos x="7" y="7"/>
              </a:cxn>
              <a:cxn ang="0">
                <a:pos x="7" y="10"/>
              </a:cxn>
              <a:cxn ang="0">
                <a:pos x="5" y="10"/>
              </a:cxn>
              <a:cxn ang="0">
                <a:pos x="0" y="12"/>
              </a:cxn>
              <a:cxn ang="0">
                <a:pos x="0" y="14"/>
              </a:cxn>
              <a:cxn ang="0">
                <a:pos x="3" y="17"/>
              </a:cxn>
              <a:cxn ang="0">
                <a:pos x="10" y="19"/>
              </a:cxn>
              <a:cxn ang="0">
                <a:pos x="22" y="24"/>
              </a:cxn>
              <a:cxn ang="0">
                <a:pos x="29" y="26"/>
              </a:cxn>
              <a:cxn ang="0">
                <a:pos x="26" y="26"/>
              </a:cxn>
              <a:cxn ang="0">
                <a:pos x="26" y="24"/>
              </a:cxn>
              <a:cxn ang="0">
                <a:pos x="33" y="26"/>
              </a:cxn>
              <a:cxn ang="0">
                <a:pos x="38" y="26"/>
              </a:cxn>
              <a:cxn ang="0">
                <a:pos x="40" y="24"/>
              </a:cxn>
              <a:cxn ang="0">
                <a:pos x="40" y="22"/>
              </a:cxn>
              <a:cxn ang="0">
                <a:pos x="43" y="22"/>
              </a:cxn>
              <a:cxn ang="0">
                <a:pos x="43" y="19"/>
              </a:cxn>
            </a:cxnLst>
            <a:rect l="0" t="0" r="r" b="b"/>
            <a:pathLst>
              <a:path w="45" h="26">
                <a:moveTo>
                  <a:pt x="43" y="19"/>
                </a:moveTo>
                <a:lnTo>
                  <a:pt x="43" y="19"/>
                </a:lnTo>
                <a:lnTo>
                  <a:pt x="43" y="17"/>
                </a:lnTo>
                <a:lnTo>
                  <a:pt x="45" y="14"/>
                </a:lnTo>
                <a:lnTo>
                  <a:pt x="43" y="12"/>
                </a:lnTo>
                <a:lnTo>
                  <a:pt x="43" y="12"/>
                </a:lnTo>
                <a:lnTo>
                  <a:pt x="40" y="12"/>
                </a:lnTo>
                <a:lnTo>
                  <a:pt x="38" y="12"/>
                </a:lnTo>
                <a:lnTo>
                  <a:pt x="38" y="12"/>
                </a:lnTo>
                <a:lnTo>
                  <a:pt x="38" y="10"/>
                </a:lnTo>
                <a:lnTo>
                  <a:pt x="36" y="10"/>
                </a:lnTo>
                <a:lnTo>
                  <a:pt x="33" y="12"/>
                </a:lnTo>
                <a:lnTo>
                  <a:pt x="31" y="12"/>
                </a:lnTo>
                <a:lnTo>
                  <a:pt x="31" y="12"/>
                </a:lnTo>
                <a:lnTo>
                  <a:pt x="31" y="12"/>
                </a:lnTo>
                <a:lnTo>
                  <a:pt x="31" y="12"/>
                </a:lnTo>
                <a:lnTo>
                  <a:pt x="31" y="10"/>
                </a:lnTo>
                <a:lnTo>
                  <a:pt x="29" y="10"/>
                </a:lnTo>
                <a:lnTo>
                  <a:pt x="29" y="10"/>
                </a:lnTo>
                <a:lnTo>
                  <a:pt x="26" y="10"/>
                </a:lnTo>
                <a:lnTo>
                  <a:pt x="26" y="10"/>
                </a:lnTo>
                <a:lnTo>
                  <a:pt x="26" y="7"/>
                </a:lnTo>
                <a:lnTo>
                  <a:pt x="24" y="7"/>
                </a:lnTo>
                <a:lnTo>
                  <a:pt x="24" y="7"/>
                </a:lnTo>
                <a:lnTo>
                  <a:pt x="22" y="5"/>
                </a:lnTo>
                <a:lnTo>
                  <a:pt x="22" y="3"/>
                </a:lnTo>
                <a:lnTo>
                  <a:pt x="22" y="3"/>
                </a:lnTo>
                <a:lnTo>
                  <a:pt x="19" y="3"/>
                </a:lnTo>
                <a:lnTo>
                  <a:pt x="19" y="3"/>
                </a:lnTo>
                <a:lnTo>
                  <a:pt x="14" y="0"/>
                </a:lnTo>
                <a:lnTo>
                  <a:pt x="14" y="0"/>
                </a:lnTo>
                <a:lnTo>
                  <a:pt x="14" y="0"/>
                </a:lnTo>
                <a:lnTo>
                  <a:pt x="14" y="0"/>
                </a:lnTo>
                <a:lnTo>
                  <a:pt x="12" y="0"/>
                </a:lnTo>
                <a:lnTo>
                  <a:pt x="12" y="0"/>
                </a:lnTo>
                <a:lnTo>
                  <a:pt x="12" y="3"/>
                </a:lnTo>
                <a:lnTo>
                  <a:pt x="12" y="3"/>
                </a:lnTo>
                <a:lnTo>
                  <a:pt x="12" y="5"/>
                </a:lnTo>
                <a:lnTo>
                  <a:pt x="12" y="5"/>
                </a:lnTo>
                <a:lnTo>
                  <a:pt x="10" y="5"/>
                </a:lnTo>
                <a:lnTo>
                  <a:pt x="10" y="5"/>
                </a:lnTo>
                <a:lnTo>
                  <a:pt x="7" y="7"/>
                </a:lnTo>
                <a:lnTo>
                  <a:pt x="7" y="7"/>
                </a:lnTo>
                <a:lnTo>
                  <a:pt x="7" y="10"/>
                </a:lnTo>
                <a:lnTo>
                  <a:pt x="5" y="10"/>
                </a:lnTo>
                <a:lnTo>
                  <a:pt x="5" y="10"/>
                </a:lnTo>
                <a:lnTo>
                  <a:pt x="3" y="10"/>
                </a:lnTo>
                <a:lnTo>
                  <a:pt x="0" y="12"/>
                </a:lnTo>
                <a:lnTo>
                  <a:pt x="0" y="14"/>
                </a:lnTo>
                <a:lnTo>
                  <a:pt x="0" y="14"/>
                </a:lnTo>
                <a:lnTo>
                  <a:pt x="0" y="14"/>
                </a:lnTo>
                <a:lnTo>
                  <a:pt x="3" y="17"/>
                </a:lnTo>
                <a:lnTo>
                  <a:pt x="5" y="19"/>
                </a:lnTo>
                <a:lnTo>
                  <a:pt x="10" y="19"/>
                </a:lnTo>
                <a:lnTo>
                  <a:pt x="14" y="22"/>
                </a:lnTo>
                <a:lnTo>
                  <a:pt x="22" y="24"/>
                </a:lnTo>
                <a:lnTo>
                  <a:pt x="29" y="26"/>
                </a:lnTo>
                <a:lnTo>
                  <a:pt x="29" y="26"/>
                </a:lnTo>
                <a:lnTo>
                  <a:pt x="26" y="26"/>
                </a:lnTo>
                <a:lnTo>
                  <a:pt x="26" y="26"/>
                </a:lnTo>
                <a:lnTo>
                  <a:pt x="24" y="24"/>
                </a:lnTo>
                <a:lnTo>
                  <a:pt x="26" y="24"/>
                </a:lnTo>
                <a:lnTo>
                  <a:pt x="31" y="26"/>
                </a:lnTo>
                <a:lnTo>
                  <a:pt x="33" y="26"/>
                </a:lnTo>
                <a:lnTo>
                  <a:pt x="38" y="26"/>
                </a:lnTo>
                <a:lnTo>
                  <a:pt x="38" y="26"/>
                </a:lnTo>
                <a:lnTo>
                  <a:pt x="40" y="26"/>
                </a:lnTo>
                <a:lnTo>
                  <a:pt x="40" y="24"/>
                </a:lnTo>
                <a:lnTo>
                  <a:pt x="40" y="24"/>
                </a:lnTo>
                <a:lnTo>
                  <a:pt x="40" y="22"/>
                </a:lnTo>
                <a:lnTo>
                  <a:pt x="43" y="22"/>
                </a:lnTo>
                <a:lnTo>
                  <a:pt x="43" y="22"/>
                </a:lnTo>
                <a:lnTo>
                  <a:pt x="43" y="19"/>
                </a:lnTo>
                <a:lnTo>
                  <a:pt x="43" y="19"/>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02" name="Freeform 220"/>
          <p:cNvSpPr>
            <a:spLocks/>
          </p:cNvSpPr>
          <p:nvPr/>
        </p:nvSpPr>
        <p:spPr bwMode="auto">
          <a:xfrm>
            <a:off x="2402656" y="2887225"/>
            <a:ext cx="86792" cy="61634"/>
          </a:xfrm>
          <a:custGeom>
            <a:avLst/>
            <a:gdLst/>
            <a:ahLst/>
            <a:cxnLst>
              <a:cxn ang="0">
                <a:pos x="66" y="25"/>
              </a:cxn>
              <a:cxn ang="0">
                <a:pos x="59" y="18"/>
              </a:cxn>
              <a:cxn ang="0">
                <a:pos x="55" y="18"/>
              </a:cxn>
              <a:cxn ang="0">
                <a:pos x="50" y="18"/>
              </a:cxn>
              <a:cxn ang="0">
                <a:pos x="45" y="16"/>
              </a:cxn>
              <a:cxn ang="0">
                <a:pos x="45" y="16"/>
              </a:cxn>
              <a:cxn ang="0">
                <a:pos x="50" y="16"/>
              </a:cxn>
              <a:cxn ang="0">
                <a:pos x="52" y="14"/>
              </a:cxn>
              <a:cxn ang="0">
                <a:pos x="43" y="14"/>
              </a:cxn>
              <a:cxn ang="0">
                <a:pos x="40" y="9"/>
              </a:cxn>
              <a:cxn ang="0">
                <a:pos x="40" y="4"/>
              </a:cxn>
              <a:cxn ang="0">
                <a:pos x="38" y="7"/>
              </a:cxn>
              <a:cxn ang="0">
                <a:pos x="33" y="4"/>
              </a:cxn>
              <a:cxn ang="0">
                <a:pos x="31" y="2"/>
              </a:cxn>
              <a:cxn ang="0">
                <a:pos x="29" y="2"/>
              </a:cxn>
              <a:cxn ang="0">
                <a:pos x="26" y="0"/>
              </a:cxn>
              <a:cxn ang="0">
                <a:pos x="21" y="0"/>
              </a:cxn>
              <a:cxn ang="0">
                <a:pos x="17" y="2"/>
              </a:cxn>
              <a:cxn ang="0">
                <a:pos x="12" y="0"/>
              </a:cxn>
              <a:cxn ang="0">
                <a:pos x="10" y="2"/>
              </a:cxn>
              <a:cxn ang="0">
                <a:pos x="7" y="4"/>
              </a:cxn>
              <a:cxn ang="0">
                <a:pos x="7" y="4"/>
              </a:cxn>
              <a:cxn ang="0">
                <a:pos x="7" y="11"/>
              </a:cxn>
              <a:cxn ang="0">
                <a:pos x="7" y="14"/>
              </a:cxn>
              <a:cxn ang="0">
                <a:pos x="7" y="16"/>
              </a:cxn>
              <a:cxn ang="0">
                <a:pos x="7" y="18"/>
              </a:cxn>
              <a:cxn ang="0">
                <a:pos x="5" y="21"/>
              </a:cxn>
              <a:cxn ang="0">
                <a:pos x="5" y="23"/>
              </a:cxn>
              <a:cxn ang="0">
                <a:pos x="3" y="28"/>
              </a:cxn>
              <a:cxn ang="0">
                <a:pos x="0" y="28"/>
              </a:cxn>
              <a:cxn ang="0">
                <a:pos x="0" y="30"/>
              </a:cxn>
              <a:cxn ang="0">
                <a:pos x="5" y="33"/>
              </a:cxn>
              <a:cxn ang="0">
                <a:pos x="3" y="35"/>
              </a:cxn>
              <a:cxn ang="0">
                <a:pos x="5" y="40"/>
              </a:cxn>
              <a:cxn ang="0">
                <a:pos x="5" y="42"/>
              </a:cxn>
              <a:cxn ang="0">
                <a:pos x="5" y="44"/>
              </a:cxn>
              <a:cxn ang="0">
                <a:pos x="7" y="47"/>
              </a:cxn>
              <a:cxn ang="0">
                <a:pos x="10" y="47"/>
              </a:cxn>
              <a:cxn ang="0">
                <a:pos x="12" y="44"/>
              </a:cxn>
              <a:cxn ang="0">
                <a:pos x="17" y="37"/>
              </a:cxn>
              <a:cxn ang="0">
                <a:pos x="17" y="35"/>
              </a:cxn>
              <a:cxn ang="0">
                <a:pos x="19" y="35"/>
              </a:cxn>
              <a:cxn ang="0">
                <a:pos x="24" y="33"/>
              </a:cxn>
              <a:cxn ang="0">
                <a:pos x="26" y="35"/>
              </a:cxn>
              <a:cxn ang="0">
                <a:pos x="33" y="35"/>
              </a:cxn>
              <a:cxn ang="0">
                <a:pos x="36" y="33"/>
              </a:cxn>
              <a:cxn ang="0">
                <a:pos x="40" y="30"/>
              </a:cxn>
              <a:cxn ang="0">
                <a:pos x="45" y="33"/>
              </a:cxn>
              <a:cxn ang="0">
                <a:pos x="50" y="30"/>
              </a:cxn>
              <a:cxn ang="0">
                <a:pos x="57" y="33"/>
              </a:cxn>
              <a:cxn ang="0">
                <a:pos x="59" y="35"/>
              </a:cxn>
              <a:cxn ang="0">
                <a:pos x="59" y="35"/>
              </a:cxn>
              <a:cxn ang="0">
                <a:pos x="62" y="35"/>
              </a:cxn>
              <a:cxn ang="0">
                <a:pos x="64" y="33"/>
              </a:cxn>
              <a:cxn ang="0">
                <a:pos x="66" y="30"/>
              </a:cxn>
              <a:cxn ang="0">
                <a:pos x="66" y="25"/>
              </a:cxn>
            </a:cxnLst>
            <a:rect l="0" t="0" r="r" b="b"/>
            <a:pathLst>
              <a:path w="69" h="49">
                <a:moveTo>
                  <a:pt x="66" y="25"/>
                </a:moveTo>
                <a:lnTo>
                  <a:pt x="66" y="25"/>
                </a:lnTo>
                <a:lnTo>
                  <a:pt x="62" y="21"/>
                </a:lnTo>
                <a:lnTo>
                  <a:pt x="59" y="18"/>
                </a:lnTo>
                <a:lnTo>
                  <a:pt x="57" y="18"/>
                </a:lnTo>
                <a:lnTo>
                  <a:pt x="55" y="18"/>
                </a:lnTo>
                <a:lnTo>
                  <a:pt x="52" y="18"/>
                </a:lnTo>
                <a:lnTo>
                  <a:pt x="50" y="18"/>
                </a:lnTo>
                <a:lnTo>
                  <a:pt x="47" y="16"/>
                </a:lnTo>
                <a:lnTo>
                  <a:pt x="45" y="16"/>
                </a:lnTo>
                <a:lnTo>
                  <a:pt x="45" y="16"/>
                </a:lnTo>
                <a:lnTo>
                  <a:pt x="45" y="16"/>
                </a:lnTo>
                <a:lnTo>
                  <a:pt x="47" y="14"/>
                </a:lnTo>
                <a:lnTo>
                  <a:pt x="50" y="16"/>
                </a:lnTo>
                <a:lnTo>
                  <a:pt x="52" y="14"/>
                </a:lnTo>
                <a:lnTo>
                  <a:pt x="52" y="14"/>
                </a:lnTo>
                <a:lnTo>
                  <a:pt x="52" y="11"/>
                </a:lnTo>
                <a:lnTo>
                  <a:pt x="43" y="14"/>
                </a:lnTo>
                <a:lnTo>
                  <a:pt x="43" y="11"/>
                </a:lnTo>
                <a:lnTo>
                  <a:pt x="40" y="9"/>
                </a:lnTo>
                <a:lnTo>
                  <a:pt x="40" y="7"/>
                </a:lnTo>
                <a:lnTo>
                  <a:pt x="40" y="4"/>
                </a:lnTo>
                <a:lnTo>
                  <a:pt x="40" y="4"/>
                </a:lnTo>
                <a:lnTo>
                  <a:pt x="38" y="7"/>
                </a:lnTo>
                <a:lnTo>
                  <a:pt x="36" y="7"/>
                </a:lnTo>
                <a:lnTo>
                  <a:pt x="33" y="4"/>
                </a:lnTo>
                <a:lnTo>
                  <a:pt x="31" y="4"/>
                </a:lnTo>
                <a:lnTo>
                  <a:pt x="31" y="2"/>
                </a:lnTo>
                <a:lnTo>
                  <a:pt x="29" y="2"/>
                </a:lnTo>
                <a:lnTo>
                  <a:pt x="29" y="2"/>
                </a:lnTo>
                <a:lnTo>
                  <a:pt x="26" y="2"/>
                </a:lnTo>
                <a:lnTo>
                  <a:pt x="26" y="0"/>
                </a:lnTo>
                <a:lnTo>
                  <a:pt x="24" y="0"/>
                </a:lnTo>
                <a:lnTo>
                  <a:pt x="21" y="0"/>
                </a:lnTo>
                <a:lnTo>
                  <a:pt x="17" y="2"/>
                </a:lnTo>
                <a:lnTo>
                  <a:pt x="17" y="2"/>
                </a:lnTo>
                <a:lnTo>
                  <a:pt x="14" y="0"/>
                </a:lnTo>
                <a:lnTo>
                  <a:pt x="12" y="0"/>
                </a:lnTo>
                <a:lnTo>
                  <a:pt x="10" y="2"/>
                </a:lnTo>
                <a:lnTo>
                  <a:pt x="10" y="2"/>
                </a:lnTo>
                <a:lnTo>
                  <a:pt x="10" y="2"/>
                </a:lnTo>
                <a:lnTo>
                  <a:pt x="7" y="4"/>
                </a:lnTo>
                <a:lnTo>
                  <a:pt x="7" y="4"/>
                </a:lnTo>
                <a:lnTo>
                  <a:pt x="7" y="4"/>
                </a:lnTo>
                <a:lnTo>
                  <a:pt x="7" y="9"/>
                </a:lnTo>
                <a:lnTo>
                  <a:pt x="7" y="11"/>
                </a:lnTo>
                <a:lnTo>
                  <a:pt x="7" y="11"/>
                </a:lnTo>
                <a:lnTo>
                  <a:pt x="7" y="14"/>
                </a:lnTo>
                <a:lnTo>
                  <a:pt x="7" y="16"/>
                </a:lnTo>
                <a:lnTo>
                  <a:pt x="7" y="16"/>
                </a:lnTo>
                <a:lnTo>
                  <a:pt x="7" y="16"/>
                </a:lnTo>
                <a:lnTo>
                  <a:pt x="7" y="18"/>
                </a:lnTo>
                <a:lnTo>
                  <a:pt x="5" y="21"/>
                </a:lnTo>
                <a:lnTo>
                  <a:pt x="5" y="21"/>
                </a:lnTo>
                <a:lnTo>
                  <a:pt x="5" y="23"/>
                </a:lnTo>
                <a:lnTo>
                  <a:pt x="5" y="23"/>
                </a:lnTo>
                <a:lnTo>
                  <a:pt x="5" y="25"/>
                </a:lnTo>
                <a:lnTo>
                  <a:pt x="3" y="28"/>
                </a:lnTo>
                <a:lnTo>
                  <a:pt x="3" y="28"/>
                </a:lnTo>
                <a:lnTo>
                  <a:pt x="0" y="28"/>
                </a:lnTo>
                <a:lnTo>
                  <a:pt x="0" y="28"/>
                </a:lnTo>
                <a:lnTo>
                  <a:pt x="0" y="30"/>
                </a:lnTo>
                <a:lnTo>
                  <a:pt x="3" y="33"/>
                </a:lnTo>
                <a:lnTo>
                  <a:pt x="5" y="33"/>
                </a:lnTo>
                <a:lnTo>
                  <a:pt x="5" y="35"/>
                </a:lnTo>
                <a:lnTo>
                  <a:pt x="3" y="35"/>
                </a:lnTo>
                <a:lnTo>
                  <a:pt x="3" y="40"/>
                </a:lnTo>
                <a:lnTo>
                  <a:pt x="5" y="40"/>
                </a:lnTo>
                <a:lnTo>
                  <a:pt x="5" y="42"/>
                </a:lnTo>
                <a:lnTo>
                  <a:pt x="5" y="42"/>
                </a:lnTo>
                <a:lnTo>
                  <a:pt x="5" y="44"/>
                </a:lnTo>
                <a:lnTo>
                  <a:pt x="5" y="44"/>
                </a:lnTo>
                <a:lnTo>
                  <a:pt x="7" y="44"/>
                </a:lnTo>
                <a:lnTo>
                  <a:pt x="7" y="47"/>
                </a:lnTo>
                <a:lnTo>
                  <a:pt x="7" y="49"/>
                </a:lnTo>
                <a:lnTo>
                  <a:pt x="10" y="47"/>
                </a:lnTo>
                <a:lnTo>
                  <a:pt x="10" y="47"/>
                </a:lnTo>
                <a:lnTo>
                  <a:pt x="12" y="44"/>
                </a:lnTo>
                <a:lnTo>
                  <a:pt x="14" y="40"/>
                </a:lnTo>
                <a:lnTo>
                  <a:pt x="17" y="37"/>
                </a:lnTo>
                <a:lnTo>
                  <a:pt x="17" y="35"/>
                </a:lnTo>
                <a:lnTo>
                  <a:pt x="17" y="35"/>
                </a:lnTo>
                <a:lnTo>
                  <a:pt x="17" y="35"/>
                </a:lnTo>
                <a:lnTo>
                  <a:pt x="19" y="35"/>
                </a:lnTo>
                <a:lnTo>
                  <a:pt x="21" y="33"/>
                </a:lnTo>
                <a:lnTo>
                  <a:pt x="24" y="33"/>
                </a:lnTo>
                <a:lnTo>
                  <a:pt x="26" y="35"/>
                </a:lnTo>
                <a:lnTo>
                  <a:pt x="26" y="35"/>
                </a:lnTo>
                <a:lnTo>
                  <a:pt x="33" y="35"/>
                </a:lnTo>
                <a:lnTo>
                  <a:pt x="33" y="35"/>
                </a:lnTo>
                <a:lnTo>
                  <a:pt x="36" y="33"/>
                </a:lnTo>
                <a:lnTo>
                  <a:pt x="36" y="33"/>
                </a:lnTo>
                <a:lnTo>
                  <a:pt x="38" y="33"/>
                </a:lnTo>
                <a:lnTo>
                  <a:pt x="40" y="30"/>
                </a:lnTo>
                <a:lnTo>
                  <a:pt x="43" y="30"/>
                </a:lnTo>
                <a:lnTo>
                  <a:pt x="45" y="33"/>
                </a:lnTo>
                <a:lnTo>
                  <a:pt x="47" y="33"/>
                </a:lnTo>
                <a:lnTo>
                  <a:pt x="50" y="30"/>
                </a:lnTo>
                <a:lnTo>
                  <a:pt x="55" y="33"/>
                </a:lnTo>
                <a:lnTo>
                  <a:pt x="57" y="33"/>
                </a:lnTo>
                <a:lnTo>
                  <a:pt x="59" y="33"/>
                </a:lnTo>
                <a:lnTo>
                  <a:pt x="59" y="35"/>
                </a:lnTo>
                <a:lnTo>
                  <a:pt x="59" y="35"/>
                </a:lnTo>
                <a:lnTo>
                  <a:pt x="59" y="35"/>
                </a:lnTo>
                <a:lnTo>
                  <a:pt x="62" y="35"/>
                </a:lnTo>
                <a:lnTo>
                  <a:pt x="62" y="35"/>
                </a:lnTo>
                <a:lnTo>
                  <a:pt x="64" y="33"/>
                </a:lnTo>
                <a:lnTo>
                  <a:pt x="64" y="33"/>
                </a:lnTo>
                <a:lnTo>
                  <a:pt x="64" y="33"/>
                </a:lnTo>
                <a:lnTo>
                  <a:pt x="66" y="30"/>
                </a:lnTo>
                <a:lnTo>
                  <a:pt x="69" y="28"/>
                </a:lnTo>
                <a:lnTo>
                  <a:pt x="66" y="25"/>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03" name="Freeform 183"/>
          <p:cNvSpPr>
            <a:spLocks noEditPoints="1"/>
          </p:cNvSpPr>
          <p:nvPr/>
        </p:nvSpPr>
        <p:spPr bwMode="auto">
          <a:xfrm>
            <a:off x="2346052" y="2883452"/>
            <a:ext cx="65408" cy="54088"/>
          </a:xfrm>
          <a:custGeom>
            <a:avLst/>
            <a:gdLst/>
            <a:ahLst/>
            <a:cxnLst>
              <a:cxn ang="0">
                <a:pos x="29" y="26"/>
              </a:cxn>
              <a:cxn ang="0">
                <a:pos x="24" y="24"/>
              </a:cxn>
              <a:cxn ang="0">
                <a:pos x="22" y="24"/>
              </a:cxn>
              <a:cxn ang="0">
                <a:pos x="31" y="28"/>
              </a:cxn>
              <a:cxn ang="0">
                <a:pos x="52" y="17"/>
              </a:cxn>
              <a:cxn ang="0">
                <a:pos x="52" y="14"/>
              </a:cxn>
              <a:cxn ang="0">
                <a:pos x="52" y="7"/>
              </a:cxn>
              <a:cxn ang="0">
                <a:pos x="52" y="7"/>
              </a:cxn>
              <a:cxn ang="0">
                <a:pos x="45" y="7"/>
              </a:cxn>
              <a:cxn ang="0">
                <a:pos x="38" y="3"/>
              </a:cxn>
              <a:cxn ang="0">
                <a:pos x="29" y="3"/>
              </a:cxn>
              <a:cxn ang="0">
                <a:pos x="24" y="5"/>
              </a:cxn>
              <a:cxn ang="0">
                <a:pos x="22" y="7"/>
              </a:cxn>
              <a:cxn ang="0">
                <a:pos x="24" y="10"/>
              </a:cxn>
              <a:cxn ang="0">
                <a:pos x="31" y="12"/>
              </a:cxn>
              <a:cxn ang="0">
                <a:pos x="33" y="14"/>
              </a:cxn>
              <a:cxn ang="0">
                <a:pos x="33" y="19"/>
              </a:cxn>
              <a:cxn ang="0">
                <a:pos x="33" y="24"/>
              </a:cxn>
              <a:cxn ang="0">
                <a:pos x="38" y="28"/>
              </a:cxn>
              <a:cxn ang="0">
                <a:pos x="38" y="31"/>
              </a:cxn>
              <a:cxn ang="0">
                <a:pos x="33" y="31"/>
              </a:cxn>
              <a:cxn ang="0">
                <a:pos x="33" y="33"/>
              </a:cxn>
              <a:cxn ang="0">
                <a:pos x="31" y="33"/>
              </a:cxn>
              <a:cxn ang="0">
                <a:pos x="17" y="33"/>
              </a:cxn>
              <a:cxn ang="0">
                <a:pos x="12" y="31"/>
              </a:cxn>
              <a:cxn ang="0">
                <a:pos x="7" y="31"/>
              </a:cxn>
              <a:cxn ang="0">
                <a:pos x="3" y="28"/>
              </a:cxn>
              <a:cxn ang="0">
                <a:pos x="0" y="33"/>
              </a:cxn>
              <a:cxn ang="0">
                <a:pos x="0" y="36"/>
              </a:cxn>
              <a:cxn ang="0">
                <a:pos x="5" y="38"/>
              </a:cxn>
              <a:cxn ang="0">
                <a:pos x="10" y="43"/>
              </a:cxn>
              <a:cxn ang="0">
                <a:pos x="10" y="40"/>
              </a:cxn>
              <a:cxn ang="0">
                <a:pos x="14" y="38"/>
              </a:cxn>
              <a:cxn ang="0">
                <a:pos x="19" y="38"/>
              </a:cxn>
              <a:cxn ang="0">
                <a:pos x="24" y="38"/>
              </a:cxn>
              <a:cxn ang="0">
                <a:pos x="31" y="40"/>
              </a:cxn>
              <a:cxn ang="0">
                <a:pos x="33" y="40"/>
              </a:cxn>
              <a:cxn ang="0">
                <a:pos x="36" y="38"/>
              </a:cxn>
              <a:cxn ang="0">
                <a:pos x="45" y="38"/>
              </a:cxn>
              <a:cxn ang="0">
                <a:pos x="48" y="40"/>
              </a:cxn>
              <a:cxn ang="0">
                <a:pos x="48" y="38"/>
              </a:cxn>
              <a:cxn ang="0">
                <a:pos x="50" y="36"/>
              </a:cxn>
              <a:cxn ang="0">
                <a:pos x="45" y="33"/>
              </a:cxn>
              <a:cxn ang="0">
                <a:pos x="45" y="31"/>
              </a:cxn>
              <a:cxn ang="0">
                <a:pos x="48" y="31"/>
              </a:cxn>
              <a:cxn ang="0">
                <a:pos x="50" y="26"/>
              </a:cxn>
              <a:cxn ang="0">
                <a:pos x="50" y="24"/>
              </a:cxn>
              <a:cxn ang="0">
                <a:pos x="52" y="21"/>
              </a:cxn>
              <a:cxn ang="0">
                <a:pos x="52" y="19"/>
              </a:cxn>
              <a:cxn ang="0">
                <a:pos x="52" y="17"/>
              </a:cxn>
              <a:cxn ang="0">
                <a:pos x="33" y="0"/>
              </a:cxn>
              <a:cxn ang="0">
                <a:pos x="38" y="3"/>
              </a:cxn>
              <a:cxn ang="0">
                <a:pos x="36" y="0"/>
              </a:cxn>
              <a:cxn ang="0">
                <a:pos x="33" y="0"/>
              </a:cxn>
              <a:cxn ang="0">
                <a:pos x="31" y="0"/>
              </a:cxn>
              <a:cxn ang="0">
                <a:pos x="33" y="0"/>
              </a:cxn>
            </a:cxnLst>
            <a:rect l="0" t="0" r="r" b="b"/>
            <a:pathLst>
              <a:path w="52" h="43">
                <a:moveTo>
                  <a:pt x="31" y="26"/>
                </a:moveTo>
                <a:lnTo>
                  <a:pt x="29" y="26"/>
                </a:lnTo>
                <a:lnTo>
                  <a:pt x="26" y="24"/>
                </a:lnTo>
                <a:lnTo>
                  <a:pt x="24" y="24"/>
                </a:lnTo>
                <a:lnTo>
                  <a:pt x="24" y="24"/>
                </a:lnTo>
                <a:lnTo>
                  <a:pt x="22" y="24"/>
                </a:lnTo>
                <a:lnTo>
                  <a:pt x="26" y="26"/>
                </a:lnTo>
                <a:lnTo>
                  <a:pt x="31" y="28"/>
                </a:lnTo>
                <a:lnTo>
                  <a:pt x="31" y="26"/>
                </a:lnTo>
                <a:close/>
                <a:moveTo>
                  <a:pt x="52" y="17"/>
                </a:moveTo>
                <a:lnTo>
                  <a:pt x="52" y="14"/>
                </a:lnTo>
                <a:lnTo>
                  <a:pt x="52" y="14"/>
                </a:lnTo>
                <a:lnTo>
                  <a:pt x="52" y="12"/>
                </a:lnTo>
                <a:lnTo>
                  <a:pt x="52" y="7"/>
                </a:lnTo>
                <a:lnTo>
                  <a:pt x="52" y="7"/>
                </a:lnTo>
                <a:lnTo>
                  <a:pt x="52" y="7"/>
                </a:lnTo>
                <a:lnTo>
                  <a:pt x="50" y="7"/>
                </a:lnTo>
                <a:lnTo>
                  <a:pt x="45" y="7"/>
                </a:lnTo>
                <a:lnTo>
                  <a:pt x="40" y="5"/>
                </a:lnTo>
                <a:lnTo>
                  <a:pt x="38" y="3"/>
                </a:lnTo>
                <a:lnTo>
                  <a:pt x="33" y="3"/>
                </a:lnTo>
                <a:lnTo>
                  <a:pt x="29" y="3"/>
                </a:lnTo>
                <a:lnTo>
                  <a:pt x="26" y="5"/>
                </a:lnTo>
                <a:lnTo>
                  <a:pt x="24" y="5"/>
                </a:lnTo>
                <a:lnTo>
                  <a:pt x="24" y="5"/>
                </a:lnTo>
                <a:lnTo>
                  <a:pt x="22" y="7"/>
                </a:lnTo>
                <a:lnTo>
                  <a:pt x="22" y="10"/>
                </a:lnTo>
                <a:lnTo>
                  <a:pt x="24" y="10"/>
                </a:lnTo>
                <a:lnTo>
                  <a:pt x="29" y="10"/>
                </a:lnTo>
                <a:lnTo>
                  <a:pt x="31" y="12"/>
                </a:lnTo>
                <a:lnTo>
                  <a:pt x="36" y="12"/>
                </a:lnTo>
                <a:lnTo>
                  <a:pt x="33" y="14"/>
                </a:lnTo>
                <a:lnTo>
                  <a:pt x="33" y="17"/>
                </a:lnTo>
                <a:lnTo>
                  <a:pt x="33" y="19"/>
                </a:lnTo>
                <a:lnTo>
                  <a:pt x="31" y="21"/>
                </a:lnTo>
                <a:lnTo>
                  <a:pt x="33" y="24"/>
                </a:lnTo>
                <a:lnTo>
                  <a:pt x="38" y="28"/>
                </a:lnTo>
                <a:lnTo>
                  <a:pt x="38" y="28"/>
                </a:lnTo>
                <a:lnTo>
                  <a:pt x="38" y="31"/>
                </a:lnTo>
                <a:lnTo>
                  <a:pt x="38" y="31"/>
                </a:lnTo>
                <a:lnTo>
                  <a:pt x="38" y="31"/>
                </a:lnTo>
                <a:lnTo>
                  <a:pt x="33" y="31"/>
                </a:lnTo>
                <a:lnTo>
                  <a:pt x="33" y="33"/>
                </a:lnTo>
                <a:lnTo>
                  <a:pt x="33" y="33"/>
                </a:lnTo>
                <a:lnTo>
                  <a:pt x="31" y="33"/>
                </a:lnTo>
                <a:lnTo>
                  <a:pt x="31" y="33"/>
                </a:lnTo>
                <a:lnTo>
                  <a:pt x="29" y="33"/>
                </a:lnTo>
                <a:lnTo>
                  <a:pt x="17" y="33"/>
                </a:lnTo>
                <a:lnTo>
                  <a:pt x="14" y="31"/>
                </a:lnTo>
                <a:lnTo>
                  <a:pt x="12" y="31"/>
                </a:lnTo>
                <a:lnTo>
                  <a:pt x="10" y="31"/>
                </a:lnTo>
                <a:lnTo>
                  <a:pt x="7" y="31"/>
                </a:lnTo>
                <a:lnTo>
                  <a:pt x="5" y="28"/>
                </a:lnTo>
                <a:lnTo>
                  <a:pt x="3" y="28"/>
                </a:lnTo>
                <a:lnTo>
                  <a:pt x="3" y="31"/>
                </a:lnTo>
                <a:lnTo>
                  <a:pt x="0" y="33"/>
                </a:lnTo>
                <a:lnTo>
                  <a:pt x="0" y="36"/>
                </a:lnTo>
                <a:lnTo>
                  <a:pt x="0" y="36"/>
                </a:lnTo>
                <a:lnTo>
                  <a:pt x="5" y="38"/>
                </a:lnTo>
                <a:lnTo>
                  <a:pt x="5" y="38"/>
                </a:lnTo>
                <a:lnTo>
                  <a:pt x="7" y="40"/>
                </a:lnTo>
                <a:lnTo>
                  <a:pt x="10" y="43"/>
                </a:lnTo>
                <a:lnTo>
                  <a:pt x="10" y="43"/>
                </a:lnTo>
                <a:lnTo>
                  <a:pt x="10" y="40"/>
                </a:lnTo>
                <a:lnTo>
                  <a:pt x="12" y="40"/>
                </a:lnTo>
                <a:lnTo>
                  <a:pt x="14" y="38"/>
                </a:lnTo>
                <a:lnTo>
                  <a:pt x="17" y="38"/>
                </a:lnTo>
                <a:lnTo>
                  <a:pt x="19" y="38"/>
                </a:lnTo>
                <a:lnTo>
                  <a:pt x="22" y="38"/>
                </a:lnTo>
                <a:lnTo>
                  <a:pt x="24" y="38"/>
                </a:lnTo>
                <a:lnTo>
                  <a:pt x="29" y="40"/>
                </a:lnTo>
                <a:lnTo>
                  <a:pt x="31" y="40"/>
                </a:lnTo>
                <a:lnTo>
                  <a:pt x="33" y="40"/>
                </a:lnTo>
                <a:lnTo>
                  <a:pt x="33" y="40"/>
                </a:lnTo>
                <a:lnTo>
                  <a:pt x="33" y="38"/>
                </a:lnTo>
                <a:lnTo>
                  <a:pt x="36" y="38"/>
                </a:lnTo>
                <a:lnTo>
                  <a:pt x="43" y="38"/>
                </a:lnTo>
                <a:lnTo>
                  <a:pt x="45" y="38"/>
                </a:lnTo>
                <a:lnTo>
                  <a:pt x="45" y="40"/>
                </a:lnTo>
                <a:lnTo>
                  <a:pt x="48" y="40"/>
                </a:lnTo>
                <a:lnTo>
                  <a:pt x="48" y="43"/>
                </a:lnTo>
                <a:lnTo>
                  <a:pt x="48" y="38"/>
                </a:lnTo>
                <a:lnTo>
                  <a:pt x="50" y="38"/>
                </a:lnTo>
                <a:lnTo>
                  <a:pt x="50" y="36"/>
                </a:lnTo>
                <a:lnTo>
                  <a:pt x="48" y="36"/>
                </a:lnTo>
                <a:lnTo>
                  <a:pt x="45" y="33"/>
                </a:lnTo>
                <a:lnTo>
                  <a:pt x="45" y="31"/>
                </a:lnTo>
                <a:lnTo>
                  <a:pt x="45" y="31"/>
                </a:lnTo>
                <a:lnTo>
                  <a:pt x="48" y="31"/>
                </a:lnTo>
                <a:lnTo>
                  <a:pt x="48" y="31"/>
                </a:lnTo>
                <a:lnTo>
                  <a:pt x="50" y="28"/>
                </a:lnTo>
                <a:lnTo>
                  <a:pt x="50" y="26"/>
                </a:lnTo>
                <a:lnTo>
                  <a:pt x="50" y="26"/>
                </a:lnTo>
                <a:lnTo>
                  <a:pt x="50" y="24"/>
                </a:lnTo>
                <a:lnTo>
                  <a:pt x="50" y="24"/>
                </a:lnTo>
                <a:lnTo>
                  <a:pt x="52" y="21"/>
                </a:lnTo>
                <a:lnTo>
                  <a:pt x="52" y="19"/>
                </a:lnTo>
                <a:lnTo>
                  <a:pt x="52" y="19"/>
                </a:lnTo>
                <a:lnTo>
                  <a:pt x="52" y="19"/>
                </a:lnTo>
                <a:lnTo>
                  <a:pt x="52" y="17"/>
                </a:lnTo>
                <a:close/>
                <a:moveTo>
                  <a:pt x="33" y="0"/>
                </a:moveTo>
                <a:lnTo>
                  <a:pt x="33" y="0"/>
                </a:lnTo>
                <a:lnTo>
                  <a:pt x="36" y="0"/>
                </a:lnTo>
                <a:lnTo>
                  <a:pt x="38" y="3"/>
                </a:lnTo>
                <a:lnTo>
                  <a:pt x="38" y="0"/>
                </a:lnTo>
                <a:lnTo>
                  <a:pt x="36" y="0"/>
                </a:lnTo>
                <a:lnTo>
                  <a:pt x="36" y="0"/>
                </a:lnTo>
                <a:lnTo>
                  <a:pt x="33" y="0"/>
                </a:lnTo>
                <a:lnTo>
                  <a:pt x="33" y="0"/>
                </a:lnTo>
                <a:lnTo>
                  <a:pt x="31" y="0"/>
                </a:lnTo>
                <a:lnTo>
                  <a:pt x="33" y="0"/>
                </a:lnTo>
                <a:lnTo>
                  <a:pt x="33" y="0"/>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04" name="Freeform 128"/>
          <p:cNvSpPr>
            <a:spLocks noEditPoints="1"/>
          </p:cNvSpPr>
          <p:nvPr/>
        </p:nvSpPr>
        <p:spPr bwMode="auto">
          <a:xfrm>
            <a:off x="3674344" y="2691000"/>
            <a:ext cx="283017" cy="332073"/>
          </a:xfrm>
          <a:custGeom>
            <a:avLst/>
            <a:gdLst/>
            <a:ahLst/>
            <a:cxnLst>
              <a:cxn ang="0">
                <a:pos x="10" y="160"/>
              </a:cxn>
              <a:cxn ang="0">
                <a:pos x="210" y="49"/>
              </a:cxn>
              <a:cxn ang="0">
                <a:pos x="213" y="40"/>
              </a:cxn>
              <a:cxn ang="0">
                <a:pos x="196" y="28"/>
              </a:cxn>
              <a:cxn ang="0">
                <a:pos x="180" y="16"/>
              </a:cxn>
              <a:cxn ang="0">
                <a:pos x="163" y="4"/>
              </a:cxn>
              <a:cxn ang="0">
                <a:pos x="156" y="11"/>
              </a:cxn>
              <a:cxn ang="0">
                <a:pos x="140" y="28"/>
              </a:cxn>
              <a:cxn ang="0">
                <a:pos x="95" y="30"/>
              </a:cxn>
              <a:cxn ang="0">
                <a:pos x="95" y="45"/>
              </a:cxn>
              <a:cxn ang="0">
                <a:pos x="95" y="59"/>
              </a:cxn>
              <a:cxn ang="0">
                <a:pos x="95" y="73"/>
              </a:cxn>
              <a:cxn ang="0">
                <a:pos x="90" y="82"/>
              </a:cxn>
              <a:cxn ang="0">
                <a:pos x="78" y="89"/>
              </a:cxn>
              <a:cxn ang="0">
                <a:pos x="71" y="96"/>
              </a:cxn>
              <a:cxn ang="0">
                <a:pos x="73" y="108"/>
              </a:cxn>
              <a:cxn ang="0">
                <a:pos x="73" y="122"/>
              </a:cxn>
              <a:cxn ang="0">
                <a:pos x="59" y="127"/>
              </a:cxn>
              <a:cxn ang="0">
                <a:pos x="38" y="127"/>
              </a:cxn>
              <a:cxn ang="0">
                <a:pos x="17" y="127"/>
              </a:cxn>
              <a:cxn ang="0">
                <a:pos x="0" y="130"/>
              </a:cxn>
              <a:cxn ang="0">
                <a:pos x="0" y="132"/>
              </a:cxn>
              <a:cxn ang="0">
                <a:pos x="7" y="141"/>
              </a:cxn>
              <a:cxn ang="0">
                <a:pos x="12" y="146"/>
              </a:cxn>
              <a:cxn ang="0">
                <a:pos x="10" y="165"/>
              </a:cxn>
              <a:cxn ang="0">
                <a:pos x="10" y="170"/>
              </a:cxn>
              <a:cxn ang="0">
                <a:pos x="17" y="191"/>
              </a:cxn>
              <a:cxn ang="0">
                <a:pos x="7" y="226"/>
              </a:cxn>
              <a:cxn ang="0">
                <a:pos x="5" y="236"/>
              </a:cxn>
              <a:cxn ang="0">
                <a:pos x="10" y="226"/>
              </a:cxn>
              <a:cxn ang="0">
                <a:pos x="19" y="229"/>
              </a:cxn>
              <a:cxn ang="0">
                <a:pos x="31" y="226"/>
              </a:cxn>
              <a:cxn ang="0">
                <a:pos x="33" y="224"/>
              </a:cxn>
              <a:cxn ang="0">
                <a:pos x="47" y="226"/>
              </a:cxn>
              <a:cxn ang="0">
                <a:pos x="54" y="236"/>
              </a:cxn>
              <a:cxn ang="0">
                <a:pos x="59" y="236"/>
              </a:cxn>
              <a:cxn ang="0">
                <a:pos x="62" y="236"/>
              </a:cxn>
              <a:cxn ang="0">
                <a:pos x="66" y="248"/>
              </a:cxn>
              <a:cxn ang="0">
                <a:pos x="69" y="250"/>
              </a:cxn>
              <a:cxn ang="0">
                <a:pos x="71" y="255"/>
              </a:cxn>
              <a:cxn ang="0">
                <a:pos x="76" y="257"/>
              </a:cxn>
              <a:cxn ang="0">
                <a:pos x="83" y="264"/>
              </a:cxn>
              <a:cxn ang="0">
                <a:pos x="90" y="259"/>
              </a:cxn>
              <a:cxn ang="0">
                <a:pos x="95" y="250"/>
              </a:cxn>
              <a:cxn ang="0">
                <a:pos x="104" y="252"/>
              </a:cxn>
              <a:cxn ang="0">
                <a:pos x="111" y="252"/>
              </a:cxn>
              <a:cxn ang="0">
                <a:pos x="121" y="250"/>
              </a:cxn>
              <a:cxn ang="0">
                <a:pos x="132" y="250"/>
              </a:cxn>
              <a:cxn ang="0">
                <a:pos x="137" y="245"/>
              </a:cxn>
              <a:cxn ang="0">
                <a:pos x="147" y="250"/>
              </a:cxn>
              <a:cxn ang="0">
                <a:pos x="201" y="250"/>
              </a:cxn>
              <a:cxn ang="0">
                <a:pos x="208" y="229"/>
              </a:cxn>
              <a:cxn ang="0">
                <a:pos x="203" y="205"/>
              </a:cxn>
              <a:cxn ang="0">
                <a:pos x="203" y="179"/>
              </a:cxn>
              <a:cxn ang="0">
                <a:pos x="201" y="153"/>
              </a:cxn>
              <a:cxn ang="0">
                <a:pos x="199" y="127"/>
              </a:cxn>
              <a:cxn ang="0">
                <a:pos x="196" y="101"/>
              </a:cxn>
              <a:cxn ang="0">
                <a:pos x="194" y="75"/>
              </a:cxn>
              <a:cxn ang="0">
                <a:pos x="194" y="49"/>
              </a:cxn>
            </a:cxnLst>
            <a:rect l="0" t="0" r="r" b="b"/>
            <a:pathLst>
              <a:path w="225" h="264">
                <a:moveTo>
                  <a:pt x="12" y="160"/>
                </a:moveTo>
                <a:lnTo>
                  <a:pt x="12" y="158"/>
                </a:lnTo>
                <a:lnTo>
                  <a:pt x="10" y="158"/>
                </a:lnTo>
                <a:lnTo>
                  <a:pt x="10" y="158"/>
                </a:lnTo>
                <a:lnTo>
                  <a:pt x="10" y="160"/>
                </a:lnTo>
                <a:lnTo>
                  <a:pt x="10" y="163"/>
                </a:lnTo>
                <a:lnTo>
                  <a:pt x="10" y="163"/>
                </a:lnTo>
                <a:lnTo>
                  <a:pt x="12" y="160"/>
                </a:lnTo>
                <a:close/>
                <a:moveTo>
                  <a:pt x="206" y="49"/>
                </a:moveTo>
                <a:lnTo>
                  <a:pt x="210" y="49"/>
                </a:lnTo>
                <a:lnTo>
                  <a:pt x="220" y="49"/>
                </a:lnTo>
                <a:lnTo>
                  <a:pt x="225" y="49"/>
                </a:lnTo>
                <a:lnTo>
                  <a:pt x="222" y="47"/>
                </a:lnTo>
                <a:lnTo>
                  <a:pt x="217" y="42"/>
                </a:lnTo>
                <a:lnTo>
                  <a:pt x="213" y="40"/>
                </a:lnTo>
                <a:lnTo>
                  <a:pt x="210" y="37"/>
                </a:lnTo>
                <a:lnTo>
                  <a:pt x="206" y="35"/>
                </a:lnTo>
                <a:lnTo>
                  <a:pt x="203" y="33"/>
                </a:lnTo>
                <a:lnTo>
                  <a:pt x="201" y="30"/>
                </a:lnTo>
                <a:lnTo>
                  <a:pt x="196" y="28"/>
                </a:lnTo>
                <a:lnTo>
                  <a:pt x="194" y="26"/>
                </a:lnTo>
                <a:lnTo>
                  <a:pt x="189" y="23"/>
                </a:lnTo>
                <a:lnTo>
                  <a:pt x="187" y="21"/>
                </a:lnTo>
                <a:lnTo>
                  <a:pt x="184" y="19"/>
                </a:lnTo>
                <a:lnTo>
                  <a:pt x="180" y="16"/>
                </a:lnTo>
                <a:lnTo>
                  <a:pt x="177" y="14"/>
                </a:lnTo>
                <a:lnTo>
                  <a:pt x="173" y="11"/>
                </a:lnTo>
                <a:lnTo>
                  <a:pt x="170" y="9"/>
                </a:lnTo>
                <a:lnTo>
                  <a:pt x="168" y="7"/>
                </a:lnTo>
                <a:lnTo>
                  <a:pt x="163" y="4"/>
                </a:lnTo>
                <a:lnTo>
                  <a:pt x="161" y="2"/>
                </a:lnTo>
                <a:lnTo>
                  <a:pt x="156" y="0"/>
                </a:lnTo>
                <a:lnTo>
                  <a:pt x="156" y="4"/>
                </a:lnTo>
                <a:lnTo>
                  <a:pt x="156" y="9"/>
                </a:lnTo>
                <a:lnTo>
                  <a:pt x="156" y="11"/>
                </a:lnTo>
                <a:lnTo>
                  <a:pt x="156" y="16"/>
                </a:lnTo>
                <a:lnTo>
                  <a:pt x="156" y="21"/>
                </a:lnTo>
                <a:lnTo>
                  <a:pt x="156" y="26"/>
                </a:lnTo>
                <a:lnTo>
                  <a:pt x="156" y="28"/>
                </a:lnTo>
                <a:lnTo>
                  <a:pt x="140" y="28"/>
                </a:lnTo>
                <a:lnTo>
                  <a:pt x="135" y="28"/>
                </a:lnTo>
                <a:lnTo>
                  <a:pt x="111" y="28"/>
                </a:lnTo>
                <a:lnTo>
                  <a:pt x="109" y="28"/>
                </a:lnTo>
                <a:lnTo>
                  <a:pt x="95" y="28"/>
                </a:lnTo>
                <a:lnTo>
                  <a:pt x="95" y="30"/>
                </a:lnTo>
                <a:lnTo>
                  <a:pt x="95" y="33"/>
                </a:lnTo>
                <a:lnTo>
                  <a:pt x="95" y="35"/>
                </a:lnTo>
                <a:lnTo>
                  <a:pt x="95" y="40"/>
                </a:lnTo>
                <a:lnTo>
                  <a:pt x="95" y="42"/>
                </a:lnTo>
                <a:lnTo>
                  <a:pt x="95" y="45"/>
                </a:lnTo>
                <a:lnTo>
                  <a:pt x="95" y="47"/>
                </a:lnTo>
                <a:lnTo>
                  <a:pt x="95" y="52"/>
                </a:lnTo>
                <a:lnTo>
                  <a:pt x="95" y="54"/>
                </a:lnTo>
                <a:lnTo>
                  <a:pt x="95" y="56"/>
                </a:lnTo>
                <a:lnTo>
                  <a:pt x="95" y="59"/>
                </a:lnTo>
                <a:lnTo>
                  <a:pt x="95" y="61"/>
                </a:lnTo>
                <a:lnTo>
                  <a:pt x="95" y="66"/>
                </a:lnTo>
                <a:lnTo>
                  <a:pt x="95" y="68"/>
                </a:lnTo>
                <a:lnTo>
                  <a:pt x="95" y="70"/>
                </a:lnTo>
                <a:lnTo>
                  <a:pt x="95" y="73"/>
                </a:lnTo>
                <a:lnTo>
                  <a:pt x="95" y="75"/>
                </a:lnTo>
                <a:lnTo>
                  <a:pt x="95" y="80"/>
                </a:lnTo>
                <a:lnTo>
                  <a:pt x="92" y="82"/>
                </a:lnTo>
                <a:lnTo>
                  <a:pt x="92" y="82"/>
                </a:lnTo>
                <a:lnTo>
                  <a:pt x="90" y="82"/>
                </a:lnTo>
                <a:lnTo>
                  <a:pt x="88" y="85"/>
                </a:lnTo>
                <a:lnTo>
                  <a:pt x="83" y="85"/>
                </a:lnTo>
                <a:lnTo>
                  <a:pt x="83" y="85"/>
                </a:lnTo>
                <a:lnTo>
                  <a:pt x="80" y="87"/>
                </a:lnTo>
                <a:lnTo>
                  <a:pt x="78" y="89"/>
                </a:lnTo>
                <a:lnTo>
                  <a:pt x="73" y="92"/>
                </a:lnTo>
                <a:lnTo>
                  <a:pt x="73" y="94"/>
                </a:lnTo>
                <a:lnTo>
                  <a:pt x="71" y="94"/>
                </a:lnTo>
                <a:lnTo>
                  <a:pt x="71" y="96"/>
                </a:lnTo>
                <a:lnTo>
                  <a:pt x="71" y="96"/>
                </a:lnTo>
                <a:lnTo>
                  <a:pt x="73" y="101"/>
                </a:lnTo>
                <a:lnTo>
                  <a:pt x="73" y="101"/>
                </a:lnTo>
                <a:lnTo>
                  <a:pt x="73" y="104"/>
                </a:lnTo>
                <a:lnTo>
                  <a:pt x="73" y="106"/>
                </a:lnTo>
                <a:lnTo>
                  <a:pt x="73" y="108"/>
                </a:lnTo>
                <a:lnTo>
                  <a:pt x="73" y="113"/>
                </a:lnTo>
                <a:lnTo>
                  <a:pt x="73" y="115"/>
                </a:lnTo>
                <a:lnTo>
                  <a:pt x="73" y="118"/>
                </a:lnTo>
                <a:lnTo>
                  <a:pt x="73" y="120"/>
                </a:lnTo>
                <a:lnTo>
                  <a:pt x="73" y="122"/>
                </a:lnTo>
                <a:lnTo>
                  <a:pt x="73" y="127"/>
                </a:lnTo>
                <a:lnTo>
                  <a:pt x="71" y="127"/>
                </a:lnTo>
                <a:lnTo>
                  <a:pt x="66" y="127"/>
                </a:lnTo>
                <a:lnTo>
                  <a:pt x="62" y="127"/>
                </a:lnTo>
                <a:lnTo>
                  <a:pt x="59" y="127"/>
                </a:lnTo>
                <a:lnTo>
                  <a:pt x="54" y="127"/>
                </a:lnTo>
                <a:lnTo>
                  <a:pt x="50" y="127"/>
                </a:lnTo>
                <a:lnTo>
                  <a:pt x="45" y="127"/>
                </a:lnTo>
                <a:lnTo>
                  <a:pt x="40" y="127"/>
                </a:lnTo>
                <a:lnTo>
                  <a:pt x="38" y="127"/>
                </a:lnTo>
                <a:lnTo>
                  <a:pt x="33" y="127"/>
                </a:lnTo>
                <a:lnTo>
                  <a:pt x="28" y="127"/>
                </a:lnTo>
                <a:lnTo>
                  <a:pt x="24" y="127"/>
                </a:lnTo>
                <a:lnTo>
                  <a:pt x="21" y="127"/>
                </a:lnTo>
                <a:lnTo>
                  <a:pt x="17" y="127"/>
                </a:lnTo>
                <a:lnTo>
                  <a:pt x="12" y="127"/>
                </a:lnTo>
                <a:lnTo>
                  <a:pt x="7" y="127"/>
                </a:lnTo>
                <a:lnTo>
                  <a:pt x="5" y="127"/>
                </a:lnTo>
                <a:lnTo>
                  <a:pt x="3" y="127"/>
                </a:lnTo>
                <a:lnTo>
                  <a:pt x="0" y="130"/>
                </a:lnTo>
                <a:lnTo>
                  <a:pt x="0" y="132"/>
                </a:lnTo>
                <a:lnTo>
                  <a:pt x="0" y="134"/>
                </a:lnTo>
                <a:lnTo>
                  <a:pt x="0" y="137"/>
                </a:lnTo>
                <a:lnTo>
                  <a:pt x="0" y="132"/>
                </a:lnTo>
                <a:lnTo>
                  <a:pt x="0" y="132"/>
                </a:lnTo>
                <a:lnTo>
                  <a:pt x="3" y="132"/>
                </a:lnTo>
                <a:lnTo>
                  <a:pt x="3" y="132"/>
                </a:lnTo>
                <a:lnTo>
                  <a:pt x="5" y="137"/>
                </a:lnTo>
                <a:lnTo>
                  <a:pt x="7" y="141"/>
                </a:lnTo>
                <a:lnTo>
                  <a:pt x="7" y="141"/>
                </a:lnTo>
                <a:lnTo>
                  <a:pt x="10" y="141"/>
                </a:lnTo>
                <a:lnTo>
                  <a:pt x="10" y="139"/>
                </a:lnTo>
                <a:lnTo>
                  <a:pt x="10" y="139"/>
                </a:lnTo>
                <a:lnTo>
                  <a:pt x="10" y="141"/>
                </a:lnTo>
                <a:lnTo>
                  <a:pt x="12" y="146"/>
                </a:lnTo>
                <a:lnTo>
                  <a:pt x="14" y="148"/>
                </a:lnTo>
                <a:lnTo>
                  <a:pt x="14" y="151"/>
                </a:lnTo>
                <a:lnTo>
                  <a:pt x="14" y="153"/>
                </a:lnTo>
                <a:lnTo>
                  <a:pt x="12" y="158"/>
                </a:lnTo>
                <a:lnTo>
                  <a:pt x="10" y="165"/>
                </a:lnTo>
                <a:lnTo>
                  <a:pt x="12" y="165"/>
                </a:lnTo>
                <a:lnTo>
                  <a:pt x="10" y="167"/>
                </a:lnTo>
                <a:lnTo>
                  <a:pt x="10" y="167"/>
                </a:lnTo>
                <a:lnTo>
                  <a:pt x="7" y="167"/>
                </a:lnTo>
                <a:lnTo>
                  <a:pt x="10" y="170"/>
                </a:lnTo>
                <a:lnTo>
                  <a:pt x="12" y="172"/>
                </a:lnTo>
                <a:lnTo>
                  <a:pt x="14" y="174"/>
                </a:lnTo>
                <a:lnTo>
                  <a:pt x="14" y="181"/>
                </a:lnTo>
                <a:lnTo>
                  <a:pt x="14" y="186"/>
                </a:lnTo>
                <a:lnTo>
                  <a:pt x="17" y="191"/>
                </a:lnTo>
                <a:lnTo>
                  <a:pt x="17" y="198"/>
                </a:lnTo>
                <a:lnTo>
                  <a:pt x="14" y="205"/>
                </a:lnTo>
                <a:lnTo>
                  <a:pt x="12" y="215"/>
                </a:lnTo>
                <a:lnTo>
                  <a:pt x="10" y="219"/>
                </a:lnTo>
                <a:lnTo>
                  <a:pt x="7" y="226"/>
                </a:lnTo>
                <a:lnTo>
                  <a:pt x="7" y="229"/>
                </a:lnTo>
                <a:lnTo>
                  <a:pt x="5" y="233"/>
                </a:lnTo>
                <a:lnTo>
                  <a:pt x="5" y="243"/>
                </a:lnTo>
                <a:lnTo>
                  <a:pt x="5" y="241"/>
                </a:lnTo>
                <a:lnTo>
                  <a:pt x="5" y="236"/>
                </a:lnTo>
                <a:lnTo>
                  <a:pt x="7" y="233"/>
                </a:lnTo>
                <a:lnTo>
                  <a:pt x="7" y="233"/>
                </a:lnTo>
                <a:lnTo>
                  <a:pt x="7" y="231"/>
                </a:lnTo>
                <a:lnTo>
                  <a:pt x="10" y="229"/>
                </a:lnTo>
                <a:lnTo>
                  <a:pt x="10" y="226"/>
                </a:lnTo>
                <a:lnTo>
                  <a:pt x="12" y="226"/>
                </a:lnTo>
                <a:lnTo>
                  <a:pt x="12" y="226"/>
                </a:lnTo>
                <a:lnTo>
                  <a:pt x="14" y="229"/>
                </a:lnTo>
                <a:lnTo>
                  <a:pt x="17" y="229"/>
                </a:lnTo>
                <a:lnTo>
                  <a:pt x="19" y="229"/>
                </a:lnTo>
                <a:lnTo>
                  <a:pt x="21" y="229"/>
                </a:lnTo>
                <a:lnTo>
                  <a:pt x="24" y="226"/>
                </a:lnTo>
                <a:lnTo>
                  <a:pt x="26" y="226"/>
                </a:lnTo>
                <a:lnTo>
                  <a:pt x="28" y="226"/>
                </a:lnTo>
                <a:lnTo>
                  <a:pt x="31" y="226"/>
                </a:lnTo>
                <a:lnTo>
                  <a:pt x="31" y="224"/>
                </a:lnTo>
                <a:lnTo>
                  <a:pt x="31" y="224"/>
                </a:lnTo>
                <a:lnTo>
                  <a:pt x="33" y="224"/>
                </a:lnTo>
                <a:lnTo>
                  <a:pt x="33" y="224"/>
                </a:lnTo>
                <a:lnTo>
                  <a:pt x="33" y="224"/>
                </a:lnTo>
                <a:lnTo>
                  <a:pt x="33" y="224"/>
                </a:lnTo>
                <a:lnTo>
                  <a:pt x="36" y="224"/>
                </a:lnTo>
                <a:lnTo>
                  <a:pt x="38" y="224"/>
                </a:lnTo>
                <a:lnTo>
                  <a:pt x="43" y="224"/>
                </a:lnTo>
                <a:lnTo>
                  <a:pt x="47" y="226"/>
                </a:lnTo>
                <a:lnTo>
                  <a:pt x="50" y="229"/>
                </a:lnTo>
                <a:lnTo>
                  <a:pt x="52" y="231"/>
                </a:lnTo>
                <a:lnTo>
                  <a:pt x="52" y="233"/>
                </a:lnTo>
                <a:lnTo>
                  <a:pt x="52" y="233"/>
                </a:lnTo>
                <a:lnTo>
                  <a:pt x="54" y="236"/>
                </a:lnTo>
                <a:lnTo>
                  <a:pt x="54" y="236"/>
                </a:lnTo>
                <a:lnTo>
                  <a:pt x="57" y="236"/>
                </a:lnTo>
                <a:lnTo>
                  <a:pt x="57" y="236"/>
                </a:lnTo>
                <a:lnTo>
                  <a:pt x="57" y="236"/>
                </a:lnTo>
                <a:lnTo>
                  <a:pt x="59" y="236"/>
                </a:lnTo>
                <a:lnTo>
                  <a:pt x="59" y="236"/>
                </a:lnTo>
                <a:lnTo>
                  <a:pt x="62" y="236"/>
                </a:lnTo>
                <a:lnTo>
                  <a:pt x="62" y="236"/>
                </a:lnTo>
                <a:lnTo>
                  <a:pt x="62" y="236"/>
                </a:lnTo>
                <a:lnTo>
                  <a:pt x="62" y="236"/>
                </a:lnTo>
                <a:lnTo>
                  <a:pt x="62" y="238"/>
                </a:lnTo>
                <a:lnTo>
                  <a:pt x="64" y="238"/>
                </a:lnTo>
                <a:lnTo>
                  <a:pt x="64" y="241"/>
                </a:lnTo>
                <a:lnTo>
                  <a:pt x="64" y="245"/>
                </a:lnTo>
                <a:lnTo>
                  <a:pt x="66" y="248"/>
                </a:lnTo>
                <a:lnTo>
                  <a:pt x="66" y="248"/>
                </a:lnTo>
                <a:lnTo>
                  <a:pt x="69" y="248"/>
                </a:lnTo>
                <a:lnTo>
                  <a:pt x="69" y="248"/>
                </a:lnTo>
                <a:lnTo>
                  <a:pt x="69" y="250"/>
                </a:lnTo>
                <a:lnTo>
                  <a:pt x="69" y="250"/>
                </a:lnTo>
                <a:lnTo>
                  <a:pt x="69" y="250"/>
                </a:lnTo>
                <a:lnTo>
                  <a:pt x="71" y="250"/>
                </a:lnTo>
                <a:lnTo>
                  <a:pt x="71" y="252"/>
                </a:lnTo>
                <a:lnTo>
                  <a:pt x="73" y="255"/>
                </a:lnTo>
                <a:lnTo>
                  <a:pt x="71" y="255"/>
                </a:lnTo>
                <a:lnTo>
                  <a:pt x="71" y="255"/>
                </a:lnTo>
                <a:lnTo>
                  <a:pt x="73" y="255"/>
                </a:lnTo>
                <a:lnTo>
                  <a:pt x="73" y="255"/>
                </a:lnTo>
                <a:lnTo>
                  <a:pt x="73" y="257"/>
                </a:lnTo>
                <a:lnTo>
                  <a:pt x="76" y="257"/>
                </a:lnTo>
                <a:lnTo>
                  <a:pt x="78" y="259"/>
                </a:lnTo>
                <a:lnTo>
                  <a:pt x="78" y="259"/>
                </a:lnTo>
                <a:lnTo>
                  <a:pt x="80" y="262"/>
                </a:lnTo>
                <a:lnTo>
                  <a:pt x="83" y="264"/>
                </a:lnTo>
                <a:lnTo>
                  <a:pt x="83" y="264"/>
                </a:lnTo>
                <a:lnTo>
                  <a:pt x="85" y="264"/>
                </a:lnTo>
                <a:lnTo>
                  <a:pt x="85" y="264"/>
                </a:lnTo>
                <a:lnTo>
                  <a:pt x="88" y="264"/>
                </a:lnTo>
                <a:lnTo>
                  <a:pt x="90" y="262"/>
                </a:lnTo>
                <a:lnTo>
                  <a:pt x="90" y="259"/>
                </a:lnTo>
                <a:lnTo>
                  <a:pt x="90" y="257"/>
                </a:lnTo>
                <a:lnTo>
                  <a:pt x="90" y="255"/>
                </a:lnTo>
                <a:lnTo>
                  <a:pt x="92" y="252"/>
                </a:lnTo>
                <a:lnTo>
                  <a:pt x="92" y="250"/>
                </a:lnTo>
                <a:lnTo>
                  <a:pt x="95" y="250"/>
                </a:lnTo>
                <a:lnTo>
                  <a:pt x="95" y="248"/>
                </a:lnTo>
                <a:lnTo>
                  <a:pt x="97" y="245"/>
                </a:lnTo>
                <a:lnTo>
                  <a:pt x="97" y="248"/>
                </a:lnTo>
                <a:lnTo>
                  <a:pt x="99" y="248"/>
                </a:lnTo>
                <a:lnTo>
                  <a:pt x="104" y="252"/>
                </a:lnTo>
                <a:lnTo>
                  <a:pt x="106" y="255"/>
                </a:lnTo>
                <a:lnTo>
                  <a:pt x="106" y="257"/>
                </a:lnTo>
                <a:lnTo>
                  <a:pt x="109" y="257"/>
                </a:lnTo>
                <a:lnTo>
                  <a:pt x="109" y="255"/>
                </a:lnTo>
                <a:lnTo>
                  <a:pt x="111" y="252"/>
                </a:lnTo>
                <a:lnTo>
                  <a:pt x="111" y="250"/>
                </a:lnTo>
                <a:lnTo>
                  <a:pt x="114" y="250"/>
                </a:lnTo>
                <a:lnTo>
                  <a:pt x="116" y="250"/>
                </a:lnTo>
                <a:lnTo>
                  <a:pt x="118" y="250"/>
                </a:lnTo>
                <a:lnTo>
                  <a:pt x="121" y="250"/>
                </a:lnTo>
                <a:lnTo>
                  <a:pt x="121" y="252"/>
                </a:lnTo>
                <a:lnTo>
                  <a:pt x="123" y="252"/>
                </a:lnTo>
                <a:lnTo>
                  <a:pt x="125" y="252"/>
                </a:lnTo>
                <a:lnTo>
                  <a:pt x="130" y="252"/>
                </a:lnTo>
                <a:lnTo>
                  <a:pt x="132" y="250"/>
                </a:lnTo>
                <a:lnTo>
                  <a:pt x="135" y="250"/>
                </a:lnTo>
                <a:lnTo>
                  <a:pt x="135" y="250"/>
                </a:lnTo>
                <a:lnTo>
                  <a:pt x="135" y="248"/>
                </a:lnTo>
                <a:lnTo>
                  <a:pt x="135" y="248"/>
                </a:lnTo>
                <a:lnTo>
                  <a:pt x="137" y="245"/>
                </a:lnTo>
                <a:lnTo>
                  <a:pt x="137" y="245"/>
                </a:lnTo>
                <a:lnTo>
                  <a:pt x="137" y="248"/>
                </a:lnTo>
                <a:lnTo>
                  <a:pt x="137" y="250"/>
                </a:lnTo>
                <a:lnTo>
                  <a:pt x="140" y="250"/>
                </a:lnTo>
                <a:lnTo>
                  <a:pt x="147" y="250"/>
                </a:lnTo>
                <a:lnTo>
                  <a:pt x="151" y="250"/>
                </a:lnTo>
                <a:lnTo>
                  <a:pt x="170" y="250"/>
                </a:lnTo>
                <a:lnTo>
                  <a:pt x="173" y="250"/>
                </a:lnTo>
                <a:lnTo>
                  <a:pt x="191" y="250"/>
                </a:lnTo>
                <a:lnTo>
                  <a:pt x="201" y="250"/>
                </a:lnTo>
                <a:lnTo>
                  <a:pt x="208" y="250"/>
                </a:lnTo>
                <a:lnTo>
                  <a:pt x="208" y="243"/>
                </a:lnTo>
                <a:lnTo>
                  <a:pt x="210" y="238"/>
                </a:lnTo>
                <a:lnTo>
                  <a:pt x="210" y="233"/>
                </a:lnTo>
                <a:lnTo>
                  <a:pt x="208" y="229"/>
                </a:lnTo>
                <a:lnTo>
                  <a:pt x="206" y="226"/>
                </a:lnTo>
                <a:lnTo>
                  <a:pt x="206" y="222"/>
                </a:lnTo>
                <a:lnTo>
                  <a:pt x="206" y="217"/>
                </a:lnTo>
                <a:lnTo>
                  <a:pt x="206" y="212"/>
                </a:lnTo>
                <a:lnTo>
                  <a:pt x="203" y="205"/>
                </a:lnTo>
                <a:lnTo>
                  <a:pt x="203" y="200"/>
                </a:lnTo>
                <a:lnTo>
                  <a:pt x="203" y="196"/>
                </a:lnTo>
                <a:lnTo>
                  <a:pt x="203" y="191"/>
                </a:lnTo>
                <a:lnTo>
                  <a:pt x="203" y="184"/>
                </a:lnTo>
                <a:lnTo>
                  <a:pt x="203" y="179"/>
                </a:lnTo>
                <a:lnTo>
                  <a:pt x="201" y="174"/>
                </a:lnTo>
                <a:lnTo>
                  <a:pt x="201" y="170"/>
                </a:lnTo>
                <a:lnTo>
                  <a:pt x="201" y="165"/>
                </a:lnTo>
                <a:lnTo>
                  <a:pt x="201" y="158"/>
                </a:lnTo>
                <a:lnTo>
                  <a:pt x="201" y="153"/>
                </a:lnTo>
                <a:lnTo>
                  <a:pt x="201" y="148"/>
                </a:lnTo>
                <a:lnTo>
                  <a:pt x="199" y="144"/>
                </a:lnTo>
                <a:lnTo>
                  <a:pt x="199" y="137"/>
                </a:lnTo>
                <a:lnTo>
                  <a:pt x="199" y="132"/>
                </a:lnTo>
                <a:lnTo>
                  <a:pt x="199" y="127"/>
                </a:lnTo>
                <a:lnTo>
                  <a:pt x="199" y="122"/>
                </a:lnTo>
                <a:lnTo>
                  <a:pt x="199" y="118"/>
                </a:lnTo>
                <a:lnTo>
                  <a:pt x="196" y="111"/>
                </a:lnTo>
                <a:lnTo>
                  <a:pt x="196" y="106"/>
                </a:lnTo>
                <a:lnTo>
                  <a:pt x="196" y="101"/>
                </a:lnTo>
                <a:lnTo>
                  <a:pt x="196" y="96"/>
                </a:lnTo>
                <a:lnTo>
                  <a:pt x="196" y="89"/>
                </a:lnTo>
                <a:lnTo>
                  <a:pt x="196" y="85"/>
                </a:lnTo>
                <a:lnTo>
                  <a:pt x="196" y="80"/>
                </a:lnTo>
                <a:lnTo>
                  <a:pt x="194" y="75"/>
                </a:lnTo>
                <a:lnTo>
                  <a:pt x="194" y="70"/>
                </a:lnTo>
                <a:lnTo>
                  <a:pt x="194" y="63"/>
                </a:lnTo>
                <a:lnTo>
                  <a:pt x="194" y="59"/>
                </a:lnTo>
                <a:lnTo>
                  <a:pt x="194" y="54"/>
                </a:lnTo>
                <a:lnTo>
                  <a:pt x="194" y="49"/>
                </a:lnTo>
                <a:lnTo>
                  <a:pt x="199" y="49"/>
                </a:lnTo>
                <a:lnTo>
                  <a:pt x="206" y="49"/>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05" name="Freeform 75"/>
          <p:cNvSpPr>
            <a:spLocks/>
          </p:cNvSpPr>
          <p:nvPr/>
        </p:nvSpPr>
        <p:spPr bwMode="auto">
          <a:xfrm>
            <a:off x="3656734" y="2972759"/>
            <a:ext cx="139622" cy="115722"/>
          </a:xfrm>
          <a:custGeom>
            <a:avLst/>
            <a:gdLst/>
            <a:ahLst/>
            <a:cxnLst>
              <a:cxn ang="0">
                <a:pos x="111" y="80"/>
              </a:cxn>
              <a:cxn ang="0">
                <a:pos x="111" y="76"/>
              </a:cxn>
              <a:cxn ang="0">
                <a:pos x="109" y="71"/>
              </a:cxn>
              <a:cxn ang="0">
                <a:pos x="104" y="71"/>
              </a:cxn>
              <a:cxn ang="0">
                <a:pos x="104" y="69"/>
              </a:cxn>
              <a:cxn ang="0">
                <a:pos x="102" y="61"/>
              </a:cxn>
              <a:cxn ang="0">
                <a:pos x="102" y="57"/>
              </a:cxn>
              <a:cxn ang="0">
                <a:pos x="99" y="50"/>
              </a:cxn>
              <a:cxn ang="0">
                <a:pos x="99" y="43"/>
              </a:cxn>
              <a:cxn ang="0">
                <a:pos x="92" y="35"/>
              </a:cxn>
              <a:cxn ang="0">
                <a:pos x="87" y="31"/>
              </a:cxn>
              <a:cxn ang="0">
                <a:pos x="87" y="31"/>
              </a:cxn>
              <a:cxn ang="0">
                <a:pos x="83" y="26"/>
              </a:cxn>
              <a:cxn ang="0">
                <a:pos x="80" y="24"/>
              </a:cxn>
              <a:cxn ang="0">
                <a:pos x="78" y="14"/>
              </a:cxn>
              <a:cxn ang="0">
                <a:pos x="76" y="12"/>
              </a:cxn>
              <a:cxn ang="0">
                <a:pos x="71" y="12"/>
              </a:cxn>
              <a:cxn ang="0">
                <a:pos x="68" y="12"/>
              </a:cxn>
              <a:cxn ang="0">
                <a:pos x="64" y="5"/>
              </a:cxn>
              <a:cxn ang="0">
                <a:pos x="50" y="0"/>
              </a:cxn>
              <a:cxn ang="0">
                <a:pos x="47" y="0"/>
              </a:cxn>
              <a:cxn ang="0">
                <a:pos x="42" y="2"/>
              </a:cxn>
              <a:cxn ang="0">
                <a:pos x="33" y="5"/>
              </a:cxn>
              <a:cxn ang="0">
                <a:pos x="26" y="2"/>
              </a:cxn>
              <a:cxn ang="0">
                <a:pos x="21" y="9"/>
              </a:cxn>
              <a:cxn ang="0">
                <a:pos x="19" y="19"/>
              </a:cxn>
              <a:cxn ang="0">
                <a:pos x="2" y="40"/>
              </a:cxn>
              <a:cxn ang="0">
                <a:pos x="2" y="43"/>
              </a:cxn>
              <a:cxn ang="0">
                <a:pos x="9" y="47"/>
              </a:cxn>
              <a:cxn ang="0">
                <a:pos x="14" y="57"/>
              </a:cxn>
              <a:cxn ang="0">
                <a:pos x="14" y="57"/>
              </a:cxn>
              <a:cxn ang="0">
                <a:pos x="17" y="64"/>
              </a:cxn>
              <a:cxn ang="0">
                <a:pos x="33" y="66"/>
              </a:cxn>
              <a:cxn ang="0">
                <a:pos x="42" y="61"/>
              </a:cxn>
              <a:cxn ang="0">
                <a:pos x="52" y="64"/>
              </a:cxn>
              <a:cxn ang="0">
                <a:pos x="59" y="69"/>
              </a:cxn>
              <a:cxn ang="0">
                <a:pos x="64" y="66"/>
              </a:cxn>
              <a:cxn ang="0">
                <a:pos x="64" y="71"/>
              </a:cxn>
              <a:cxn ang="0">
                <a:pos x="50" y="69"/>
              </a:cxn>
              <a:cxn ang="0">
                <a:pos x="45" y="66"/>
              </a:cxn>
              <a:cxn ang="0">
                <a:pos x="40" y="69"/>
              </a:cxn>
              <a:cxn ang="0">
                <a:pos x="31" y="71"/>
              </a:cxn>
              <a:cxn ang="0">
                <a:pos x="24" y="76"/>
              </a:cxn>
              <a:cxn ang="0">
                <a:pos x="12" y="76"/>
              </a:cxn>
              <a:cxn ang="0">
                <a:pos x="12" y="85"/>
              </a:cxn>
              <a:cxn ang="0">
                <a:pos x="14" y="85"/>
              </a:cxn>
              <a:cxn ang="0">
                <a:pos x="19" y="85"/>
              </a:cxn>
              <a:cxn ang="0">
                <a:pos x="17" y="85"/>
              </a:cxn>
              <a:cxn ang="0">
                <a:pos x="12" y="90"/>
              </a:cxn>
              <a:cxn ang="0">
                <a:pos x="19" y="92"/>
              </a:cxn>
              <a:cxn ang="0">
                <a:pos x="28" y="90"/>
              </a:cxn>
              <a:cxn ang="0">
                <a:pos x="45" y="85"/>
              </a:cxn>
              <a:cxn ang="0">
                <a:pos x="68" y="85"/>
              </a:cxn>
              <a:cxn ang="0">
                <a:pos x="80" y="85"/>
              </a:cxn>
              <a:cxn ang="0">
                <a:pos x="80" y="87"/>
              </a:cxn>
              <a:cxn ang="0">
                <a:pos x="83" y="87"/>
              </a:cxn>
              <a:cxn ang="0">
                <a:pos x="87" y="90"/>
              </a:cxn>
              <a:cxn ang="0">
                <a:pos x="92" y="92"/>
              </a:cxn>
              <a:cxn ang="0">
                <a:pos x="102" y="90"/>
              </a:cxn>
              <a:cxn ang="0">
                <a:pos x="111" y="90"/>
              </a:cxn>
            </a:cxnLst>
            <a:rect l="0" t="0" r="r" b="b"/>
            <a:pathLst>
              <a:path w="111" h="92">
                <a:moveTo>
                  <a:pt x="111" y="87"/>
                </a:moveTo>
                <a:lnTo>
                  <a:pt x="111" y="85"/>
                </a:lnTo>
                <a:lnTo>
                  <a:pt x="111" y="83"/>
                </a:lnTo>
                <a:lnTo>
                  <a:pt x="111" y="80"/>
                </a:lnTo>
                <a:lnTo>
                  <a:pt x="111" y="78"/>
                </a:lnTo>
                <a:lnTo>
                  <a:pt x="111" y="78"/>
                </a:lnTo>
                <a:lnTo>
                  <a:pt x="111" y="78"/>
                </a:lnTo>
                <a:lnTo>
                  <a:pt x="111" y="76"/>
                </a:lnTo>
                <a:lnTo>
                  <a:pt x="109" y="73"/>
                </a:lnTo>
                <a:lnTo>
                  <a:pt x="109" y="73"/>
                </a:lnTo>
                <a:lnTo>
                  <a:pt x="109" y="71"/>
                </a:lnTo>
                <a:lnTo>
                  <a:pt x="109" y="71"/>
                </a:lnTo>
                <a:lnTo>
                  <a:pt x="106" y="71"/>
                </a:lnTo>
                <a:lnTo>
                  <a:pt x="106" y="69"/>
                </a:lnTo>
                <a:lnTo>
                  <a:pt x="104" y="71"/>
                </a:lnTo>
                <a:lnTo>
                  <a:pt x="104" y="71"/>
                </a:lnTo>
                <a:lnTo>
                  <a:pt x="104" y="71"/>
                </a:lnTo>
                <a:lnTo>
                  <a:pt x="104" y="71"/>
                </a:lnTo>
                <a:lnTo>
                  <a:pt x="104" y="69"/>
                </a:lnTo>
                <a:lnTo>
                  <a:pt x="104" y="69"/>
                </a:lnTo>
                <a:lnTo>
                  <a:pt x="102" y="66"/>
                </a:lnTo>
                <a:lnTo>
                  <a:pt x="99" y="64"/>
                </a:lnTo>
                <a:lnTo>
                  <a:pt x="99" y="61"/>
                </a:lnTo>
                <a:lnTo>
                  <a:pt x="102" y="61"/>
                </a:lnTo>
                <a:lnTo>
                  <a:pt x="102" y="61"/>
                </a:lnTo>
                <a:lnTo>
                  <a:pt x="102" y="59"/>
                </a:lnTo>
                <a:lnTo>
                  <a:pt x="102" y="59"/>
                </a:lnTo>
                <a:lnTo>
                  <a:pt x="102" y="57"/>
                </a:lnTo>
                <a:lnTo>
                  <a:pt x="102" y="54"/>
                </a:lnTo>
                <a:lnTo>
                  <a:pt x="102" y="52"/>
                </a:lnTo>
                <a:lnTo>
                  <a:pt x="99" y="52"/>
                </a:lnTo>
                <a:lnTo>
                  <a:pt x="99" y="50"/>
                </a:lnTo>
                <a:lnTo>
                  <a:pt x="99" y="50"/>
                </a:lnTo>
                <a:lnTo>
                  <a:pt x="97" y="47"/>
                </a:lnTo>
                <a:lnTo>
                  <a:pt x="97" y="45"/>
                </a:lnTo>
                <a:lnTo>
                  <a:pt x="99" y="43"/>
                </a:lnTo>
                <a:lnTo>
                  <a:pt x="97" y="40"/>
                </a:lnTo>
                <a:lnTo>
                  <a:pt x="97" y="40"/>
                </a:lnTo>
                <a:lnTo>
                  <a:pt x="94" y="38"/>
                </a:lnTo>
                <a:lnTo>
                  <a:pt x="92" y="35"/>
                </a:lnTo>
                <a:lnTo>
                  <a:pt x="92" y="35"/>
                </a:lnTo>
                <a:lnTo>
                  <a:pt x="90" y="33"/>
                </a:lnTo>
                <a:lnTo>
                  <a:pt x="87" y="33"/>
                </a:lnTo>
                <a:lnTo>
                  <a:pt x="87" y="31"/>
                </a:lnTo>
                <a:lnTo>
                  <a:pt x="87" y="31"/>
                </a:lnTo>
                <a:lnTo>
                  <a:pt x="85" y="31"/>
                </a:lnTo>
                <a:lnTo>
                  <a:pt x="85" y="31"/>
                </a:lnTo>
                <a:lnTo>
                  <a:pt x="87" y="31"/>
                </a:lnTo>
                <a:lnTo>
                  <a:pt x="85" y="28"/>
                </a:lnTo>
                <a:lnTo>
                  <a:pt x="85" y="26"/>
                </a:lnTo>
                <a:lnTo>
                  <a:pt x="83" y="26"/>
                </a:lnTo>
                <a:lnTo>
                  <a:pt x="83" y="26"/>
                </a:lnTo>
                <a:lnTo>
                  <a:pt x="83" y="26"/>
                </a:lnTo>
                <a:lnTo>
                  <a:pt x="83" y="24"/>
                </a:lnTo>
                <a:lnTo>
                  <a:pt x="83" y="24"/>
                </a:lnTo>
                <a:lnTo>
                  <a:pt x="80" y="24"/>
                </a:lnTo>
                <a:lnTo>
                  <a:pt x="80" y="24"/>
                </a:lnTo>
                <a:lnTo>
                  <a:pt x="78" y="21"/>
                </a:lnTo>
                <a:lnTo>
                  <a:pt x="78" y="17"/>
                </a:lnTo>
                <a:lnTo>
                  <a:pt x="78" y="14"/>
                </a:lnTo>
                <a:lnTo>
                  <a:pt x="76" y="14"/>
                </a:lnTo>
                <a:lnTo>
                  <a:pt x="76" y="12"/>
                </a:lnTo>
                <a:lnTo>
                  <a:pt x="76" y="12"/>
                </a:lnTo>
                <a:lnTo>
                  <a:pt x="76" y="12"/>
                </a:lnTo>
                <a:lnTo>
                  <a:pt x="76" y="12"/>
                </a:lnTo>
                <a:lnTo>
                  <a:pt x="73" y="12"/>
                </a:lnTo>
                <a:lnTo>
                  <a:pt x="73" y="12"/>
                </a:lnTo>
                <a:lnTo>
                  <a:pt x="71" y="12"/>
                </a:lnTo>
                <a:lnTo>
                  <a:pt x="71" y="12"/>
                </a:lnTo>
                <a:lnTo>
                  <a:pt x="71" y="12"/>
                </a:lnTo>
                <a:lnTo>
                  <a:pt x="68" y="12"/>
                </a:lnTo>
                <a:lnTo>
                  <a:pt x="68" y="12"/>
                </a:lnTo>
                <a:lnTo>
                  <a:pt x="66" y="9"/>
                </a:lnTo>
                <a:lnTo>
                  <a:pt x="66" y="9"/>
                </a:lnTo>
                <a:lnTo>
                  <a:pt x="66" y="7"/>
                </a:lnTo>
                <a:lnTo>
                  <a:pt x="64" y="5"/>
                </a:lnTo>
                <a:lnTo>
                  <a:pt x="61" y="2"/>
                </a:lnTo>
                <a:lnTo>
                  <a:pt x="57" y="0"/>
                </a:lnTo>
                <a:lnTo>
                  <a:pt x="52" y="0"/>
                </a:lnTo>
                <a:lnTo>
                  <a:pt x="50" y="0"/>
                </a:lnTo>
                <a:lnTo>
                  <a:pt x="47" y="0"/>
                </a:lnTo>
                <a:lnTo>
                  <a:pt x="47" y="0"/>
                </a:lnTo>
                <a:lnTo>
                  <a:pt x="47" y="0"/>
                </a:lnTo>
                <a:lnTo>
                  <a:pt x="47" y="0"/>
                </a:lnTo>
                <a:lnTo>
                  <a:pt x="45" y="0"/>
                </a:lnTo>
                <a:lnTo>
                  <a:pt x="45" y="0"/>
                </a:lnTo>
                <a:lnTo>
                  <a:pt x="45" y="2"/>
                </a:lnTo>
                <a:lnTo>
                  <a:pt x="42" y="2"/>
                </a:lnTo>
                <a:lnTo>
                  <a:pt x="40" y="2"/>
                </a:lnTo>
                <a:lnTo>
                  <a:pt x="38" y="2"/>
                </a:lnTo>
                <a:lnTo>
                  <a:pt x="35" y="5"/>
                </a:lnTo>
                <a:lnTo>
                  <a:pt x="33" y="5"/>
                </a:lnTo>
                <a:lnTo>
                  <a:pt x="31" y="5"/>
                </a:lnTo>
                <a:lnTo>
                  <a:pt x="28" y="5"/>
                </a:lnTo>
                <a:lnTo>
                  <a:pt x="26" y="2"/>
                </a:lnTo>
                <a:lnTo>
                  <a:pt x="26" y="2"/>
                </a:lnTo>
                <a:lnTo>
                  <a:pt x="24" y="2"/>
                </a:lnTo>
                <a:lnTo>
                  <a:pt x="24" y="5"/>
                </a:lnTo>
                <a:lnTo>
                  <a:pt x="21" y="7"/>
                </a:lnTo>
                <a:lnTo>
                  <a:pt x="21" y="9"/>
                </a:lnTo>
                <a:lnTo>
                  <a:pt x="21" y="9"/>
                </a:lnTo>
                <a:lnTo>
                  <a:pt x="19" y="12"/>
                </a:lnTo>
                <a:lnTo>
                  <a:pt x="19" y="17"/>
                </a:lnTo>
                <a:lnTo>
                  <a:pt x="19" y="19"/>
                </a:lnTo>
                <a:lnTo>
                  <a:pt x="19" y="21"/>
                </a:lnTo>
                <a:lnTo>
                  <a:pt x="12" y="28"/>
                </a:lnTo>
                <a:lnTo>
                  <a:pt x="7" y="38"/>
                </a:lnTo>
                <a:lnTo>
                  <a:pt x="2" y="40"/>
                </a:lnTo>
                <a:lnTo>
                  <a:pt x="0" y="40"/>
                </a:lnTo>
                <a:lnTo>
                  <a:pt x="0" y="43"/>
                </a:lnTo>
                <a:lnTo>
                  <a:pt x="2" y="43"/>
                </a:lnTo>
                <a:lnTo>
                  <a:pt x="2" y="43"/>
                </a:lnTo>
                <a:lnTo>
                  <a:pt x="5" y="43"/>
                </a:lnTo>
                <a:lnTo>
                  <a:pt x="7" y="43"/>
                </a:lnTo>
                <a:lnTo>
                  <a:pt x="7" y="47"/>
                </a:lnTo>
                <a:lnTo>
                  <a:pt x="9" y="47"/>
                </a:lnTo>
                <a:lnTo>
                  <a:pt x="12" y="52"/>
                </a:lnTo>
                <a:lnTo>
                  <a:pt x="12" y="54"/>
                </a:lnTo>
                <a:lnTo>
                  <a:pt x="12" y="57"/>
                </a:lnTo>
                <a:lnTo>
                  <a:pt x="14" y="57"/>
                </a:lnTo>
                <a:lnTo>
                  <a:pt x="14" y="57"/>
                </a:lnTo>
                <a:lnTo>
                  <a:pt x="17" y="57"/>
                </a:lnTo>
                <a:lnTo>
                  <a:pt x="17" y="57"/>
                </a:lnTo>
                <a:lnTo>
                  <a:pt x="14" y="57"/>
                </a:lnTo>
                <a:lnTo>
                  <a:pt x="14" y="59"/>
                </a:lnTo>
                <a:lnTo>
                  <a:pt x="14" y="59"/>
                </a:lnTo>
                <a:lnTo>
                  <a:pt x="14" y="61"/>
                </a:lnTo>
                <a:lnTo>
                  <a:pt x="17" y="64"/>
                </a:lnTo>
                <a:lnTo>
                  <a:pt x="17" y="66"/>
                </a:lnTo>
                <a:lnTo>
                  <a:pt x="21" y="66"/>
                </a:lnTo>
                <a:lnTo>
                  <a:pt x="26" y="66"/>
                </a:lnTo>
                <a:lnTo>
                  <a:pt x="33" y="66"/>
                </a:lnTo>
                <a:lnTo>
                  <a:pt x="35" y="66"/>
                </a:lnTo>
                <a:lnTo>
                  <a:pt x="38" y="61"/>
                </a:lnTo>
                <a:lnTo>
                  <a:pt x="40" y="61"/>
                </a:lnTo>
                <a:lnTo>
                  <a:pt x="42" y="61"/>
                </a:lnTo>
                <a:lnTo>
                  <a:pt x="45" y="61"/>
                </a:lnTo>
                <a:lnTo>
                  <a:pt x="47" y="61"/>
                </a:lnTo>
                <a:lnTo>
                  <a:pt x="50" y="64"/>
                </a:lnTo>
                <a:lnTo>
                  <a:pt x="52" y="64"/>
                </a:lnTo>
                <a:lnTo>
                  <a:pt x="54" y="64"/>
                </a:lnTo>
                <a:lnTo>
                  <a:pt x="54" y="66"/>
                </a:lnTo>
                <a:lnTo>
                  <a:pt x="57" y="66"/>
                </a:lnTo>
                <a:lnTo>
                  <a:pt x="59" y="69"/>
                </a:lnTo>
                <a:lnTo>
                  <a:pt x="59" y="69"/>
                </a:lnTo>
                <a:lnTo>
                  <a:pt x="61" y="66"/>
                </a:lnTo>
                <a:lnTo>
                  <a:pt x="61" y="66"/>
                </a:lnTo>
                <a:lnTo>
                  <a:pt x="64" y="66"/>
                </a:lnTo>
                <a:lnTo>
                  <a:pt x="66" y="69"/>
                </a:lnTo>
                <a:lnTo>
                  <a:pt x="66" y="69"/>
                </a:lnTo>
                <a:lnTo>
                  <a:pt x="66" y="71"/>
                </a:lnTo>
                <a:lnTo>
                  <a:pt x="64" y="71"/>
                </a:lnTo>
                <a:lnTo>
                  <a:pt x="59" y="73"/>
                </a:lnTo>
                <a:lnTo>
                  <a:pt x="57" y="73"/>
                </a:lnTo>
                <a:lnTo>
                  <a:pt x="52" y="71"/>
                </a:lnTo>
                <a:lnTo>
                  <a:pt x="50" y="69"/>
                </a:lnTo>
                <a:lnTo>
                  <a:pt x="47" y="69"/>
                </a:lnTo>
                <a:lnTo>
                  <a:pt x="47" y="69"/>
                </a:lnTo>
                <a:lnTo>
                  <a:pt x="45" y="66"/>
                </a:lnTo>
                <a:lnTo>
                  <a:pt x="45" y="66"/>
                </a:lnTo>
                <a:lnTo>
                  <a:pt x="42" y="66"/>
                </a:lnTo>
                <a:lnTo>
                  <a:pt x="42" y="66"/>
                </a:lnTo>
                <a:lnTo>
                  <a:pt x="42" y="69"/>
                </a:lnTo>
                <a:lnTo>
                  <a:pt x="40" y="69"/>
                </a:lnTo>
                <a:lnTo>
                  <a:pt x="40" y="69"/>
                </a:lnTo>
                <a:lnTo>
                  <a:pt x="35" y="71"/>
                </a:lnTo>
                <a:lnTo>
                  <a:pt x="33" y="71"/>
                </a:lnTo>
                <a:lnTo>
                  <a:pt x="31" y="71"/>
                </a:lnTo>
                <a:lnTo>
                  <a:pt x="31" y="71"/>
                </a:lnTo>
                <a:lnTo>
                  <a:pt x="31" y="76"/>
                </a:lnTo>
                <a:lnTo>
                  <a:pt x="26" y="76"/>
                </a:lnTo>
                <a:lnTo>
                  <a:pt x="24" y="76"/>
                </a:lnTo>
                <a:lnTo>
                  <a:pt x="19" y="76"/>
                </a:lnTo>
                <a:lnTo>
                  <a:pt x="14" y="76"/>
                </a:lnTo>
                <a:lnTo>
                  <a:pt x="14" y="76"/>
                </a:lnTo>
                <a:lnTo>
                  <a:pt x="12" y="76"/>
                </a:lnTo>
                <a:lnTo>
                  <a:pt x="12" y="78"/>
                </a:lnTo>
                <a:lnTo>
                  <a:pt x="12" y="80"/>
                </a:lnTo>
                <a:lnTo>
                  <a:pt x="12" y="85"/>
                </a:lnTo>
                <a:lnTo>
                  <a:pt x="12" y="85"/>
                </a:lnTo>
                <a:lnTo>
                  <a:pt x="12" y="85"/>
                </a:lnTo>
                <a:lnTo>
                  <a:pt x="12" y="87"/>
                </a:lnTo>
                <a:lnTo>
                  <a:pt x="14" y="87"/>
                </a:lnTo>
                <a:lnTo>
                  <a:pt x="14" y="85"/>
                </a:lnTo>
                <a:lnTo>
                  <a:pt x="14" y="85"/>
                </a:lnTo>
                <a:lnTo>
                  <a:pt x="17" y="85"/>
                </a:lnTo>
                <a:lnTo>
                  <a:pt x="17" y="85"/>
                </a:lnTo>
                <a:lnTo>
                  <a:pt x="19" y="85"/>
                </a:lnTo>
                <a:lnTo>
                  <a:pt x="19" y="85"/>
                </a:lnTo>
                <a:lnTo>
                  <a:pt x="19" y="87"/>
                </a:lnTo>
                <a:lnTo>
                  <a:pt x="17" y="87"/>
                </a:lnTo>
                <a:lnTo>
                  <a:pt x="17" y="85"/>
                </a:lnTo>
                <a:lnTo>
                  <a:pt x="14" y="87"/>
                </a:lnTo>
                <a:lnTo>
                  <a:pt x="12" y="87"/>
                </a:lnTo>
                <a:lnTo>
                  <a:pt x="12" y="90"/>
                </a:lnTo>
                <a:lnTo>
                  <a:pt x="12" y="90"/>
                </a:lnTo>
                <a:lnTo>
                  <a:pt x="14" y="92"/>
                </a:lnTo>
                <a:lnTo>
                  <a:pt x="14" y="92"/>
                </a:lnTo>
                <a:lnTo>
                  <a:pt x="17" y="92"/>
                </a:lnTo>
                <a:lnTo>
                  <a:pt x="19" y="92"/>
                </a:lnTo>
                <a:lnTo>
                  <a:pt x="19" y="90"/>
                </a:lnTo>
                <a:lnTo>
                  <a:pt x="21" y="90"/>
                </a:lnTo>
                <a:lnTo>
                  <a:pt x="24" y="90"/>
                </a:lnTo>
                <a:lnTo>
                  <a:pt x="28" y="90"/>
                </a:lnTo>
                <a:lnTo>
                  <a:pt x="35" y="90"/>
                </a:lnTo>
                <a:lnTo>
                  <a:pt x="38" y="87"/>
                </a:lnTo>
                <a:lnTo>
                  <a:pt x="42" y="85"/>
                </a:lnTo>
                <a:lnTo>
                  <a:pt x="45" y="85"/>
                </a:lnTo>
                <a:lnTo>
                  <a:pt x="50" y="85"/>
                </a:lnTo>
                <a:lnTo>
                  <a:pt x="57" y="85"/>
                </a:lnTo>
                <a:lnTo>
                  <a:pt x="61" y="85"/>
                </a:lnTo>
                <a:lnTo>
                  <a:pt x="68" y="85"/>
                </a:lnTo>
                <a:lnTo>
                  <a:pt x="76" y="85"/>
                </a:lnTo>
                <a:lnTo>
                  <a:pt x="76" y="85"/>
                </a:lnTo>
                <a:lnTo>
                  <a:pt x="78" y="85"/>
                </a:lnTo>
                <a:lnTo>
                  <a:pt x="80" y="85"/>
                </a:lnTo>
                <a:lnTo>
                  <a:pt x="80" y="85"/>
                </a:lnTo>
                <a:lnTo>
                  <a:pt x="80" y="85"/>
                </a:lnTo>
                <a:lnTo>
                  <a:pt x="80" y="87"/>
                </a:lnTo>
                <a:lnTo>
                  <a:pt x="80" y="87"/>
                </a:lnTo>
                <a:lnTo>
                  <a:pt x="80" y="90"/>
                </a:lnTo>
                <a:lnTo>
                  <a:pt x="83" y="90"/>
                </a:lnTo>
                <a:lnTo>
                  <a:pt x="83" y="90"/>
                </a:lnTo>
                <a:lnTo>
                  <a:pt x="83" y="87"/>
                </a:lnTo>
                <a:lnTo>
                  <a:pt x="83" y="87"/>
                </a:lnTo>
                <a:lnTo>
                  <a:pt x="85" y="87"/>
                </a:lnTo>
                <a:lnTo>
                  <a:pt x="85" y="90"/>
                </a:lnTo>
                <a:lnTo>
                  <a:pt x="87" y="90"/>
                </a:lnTo>
                <a:lnTo>
                  <a:pt x="90" y="90"/>
                </a:lnTo>
                <a:lnTo>
                  <a:pt x="90" y="92"/>
                </a:lnTo>
                <a:lnTo>
                  <a:pt x="92" y="92"/>
                </a:lnTo>
                <a:lnTo>
                  <a:pt x="92" y="92"/>
                </a:lnTo>
                <a:lnTo>
                  <a:pt x="94" y="92"/>
                </a:lnTo>
                <a:lnTo>
                  <a:pt x="97" y="92"/>
                </a:lnTo>
                <a:lnTo>
                  <a:pt x="99" y="90"/>
                </a:lnTo>
                <a:lnTo>
                  <a:pt x="102" y="90"/>
                </a:lnTo>
                <a:lnTo>
                  <a:pt x="104" y="90"/>
                </a:lnTo>
                <a:lnTo>
                  <a:pt x="109" y="90"/>
                </a:lnTo>
                <a:lnTo>
                  <a:pt x="111" y="90"/>
                </a:lnTo>
                <a:lnTo>
                  <a:pt x="111" y="90"/>
                </a:lnTo>
                <a:lnTo>
                  <a:pt x="111" y="90"/>
                </a:lnTo>
                <a:lnTo>
                  <a:pt x="111" y="87"/>
                </a:lnTo>
                <a:lnTo>
                  <a:pt x="111" y="87"/>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06" name="Freeform 197"/>
          <p:cNvSpPr>
            <a:spLocks/>
          </p:cNvSpPr>
          <p:nvPr/>
        </p:nvSpPr>
        <p:spPr bwMode="auto">
          <a:xfrm>
            <a:off x="3671828" y="3049488"/>
            <a:ext cx="67924" cy="18868"/>
          </a:xfrm>
          <a:custGeom>
            <a:avLst/>
            <a:gdLst/>
            <a:ahLst/>
            <a:cxnLst>
              <a:cxn ang="0">
                <a:pos x="52" y="5"/>
              </a:cxn>
              <a:cxn ang="0">
                <a:pos x="49" y="5"/>
              </a:cxn>
              <a:cxn ang="0">
                <a:pos x="47" y="8"/>
              </a:cxn>
              <a:cxn ang="0">
                <a:pos x="42" y="5"/>
              </a:cxn>
              <a:cxn ang="0">
                <a:pos x="40" y="3"/>
              </a:cxn>
              <a:cxn ang="0">
                <a:pos x="35" y="0"/>
              </a:cxn>
              <a:cxn ang="0">
                <a:pos x="30" y="0"/>
              </a:cxn>
              <a:cxn ang="0">
                <a:pos x="26" y="0"/>
              </a:cxn>
              <a:cxn ang="0">
                <a:pos x="21" y="5"/>
              </a:cxn>
              <a:cxn ang="0">
                <a:pos x="9" y="5"/>
              </a:cxn>
              <a:cxn ang="0">
                <a:pos x="5" y="8"/>
              </a:cxn>
              <a:cxn ang="0">
                <a:pos x="9" y="10"/>
              </a:cxn>
              <a:cxn ang="0">
                <a:pos x="19" y="8"/>
              </a:cxn>
              <a:cxn ang="0">
                <a:pos x="26" y="8"/>
              </a:cxn>
              <a:cxn ang="0">
                <a:pos x="26" y="8"/>
              </a:cxn>
              <a:cxn ang="0">
                <a:pos x="19" y="8"/>
              </a:cxn>
              <a:cxn ang="0">
                <a:pos x="12" y="10"/>
              </a:cxn>
              <a:cxn ang="0">
                <a:pos x="12" y="10"/>
              </a:cxn>
              <a:cxn ang="0">
                <a:pos x="7" y="12"/>
              </a:cxn>
              <a:cxn ang="0">
                <a:pos x="5" y="10"/>
              </a:cxn>
              <a:cxn ang="0">
                <a:pos x="2" y="8"/>
              </a:cxn>
              <a:cxn ang="0">
                <a:pos x="0" y="10"/>
              </a:cxn>
              <a:cxn ang="0">
                <a:pos x="0" y="15"/>
              </a:cxn>
              <a:cxn ang="0">
                <a:pos x="2" y="15"/>
              </a:cxn>
              <a:cxn ang="0">
                <a:pos x="12" y="15"/>
              </a:cxn>
              <a:cxn ang="0">
                <a:pos x="19" y="15"/>
              </a:cxn>
              <a:cxn ang="0">
                <a:pos x="19" y="10"/>
              </a:cxn>
              <a:cxn ang="0">
                <a:pos x="23" y="10"/>
              </a:cxn>
              <a:cxn ang="0">
                <a:pos x="28" y="8"/>
              </a:cxn>
              <a:cxn ang="0">
                <a:pos x="30" y="5"/>
              </a:cxn>
              <a:cxn ang="0">
                <a:pos x="33" y="5"/>
              </a:cxn>
              <a:cxn ang="0">
                <a:pos x="35" y="8"/>
              </a:cxn>
              <a:cxn ang="0">
                <a:pos x="38" y="8"/>
              </a:cxn>
              <a:cxn ang="0">
                <a:pos x="45" y="12"/>
              </a:cxn>
              <a:cxn ang="0">
                <a:pos x="52" y="10"/>
              </a:cxn>
              <a:cxn ang="0">
                <a:pos x="54" y="8"/>
              </a:cxn>
            </a:cxnLst>
            <a:rect l="0" t="0" r="r" b="b"/>
            <a:pathLst>
              <a:path w="54" h="15">
                <a:moveTo>
                  <a:pt x="54" y="8"/>
                </a:moveTo>
                <a:lnTo>
                  <a:pt x="52" y="5"/>
                </a:lnTo>
                <a:lnTo>
                  <a:pt x="49" y="5"/>
                </a:lnTo>
                <a:lnTo>
                  <a:pt x="49" y="5"/>
                </a:lnTo>
                <a:lnTo>
                  <a:pt x="47" y="8"/>
                </a:lnTo>
                <a:lnTo>
                  <a:pt x="47" y="8"/>
                </a:lnTo>
                <a:lnTo>
                  <a:pt x="45" y="5"/>
                </a:lnTo>
                <a:lnTo>
                  <a:pt x="42" y="5"/>
                </a:lnTo>
                <a:lnTo>
                  <a:pt x="42" y="3"/>
                </a:lnTo>
                <a:lnTo>
                  <a:pt x="40" y="3"/>
                </a:lnTo>
                <a:lnTo>
                  <a:pt x="38" y="3"/>
                </a:lnTo>
                <a:lnTo>
                  <a:pt x="35" y="0"/>
                </a:lnTo>
                <a:lnTo>
                  <a:pt x="33" y="0"/>
                </a:lnTo>
                <a:lnTo>
                  <a:pt x="30" y="0"/>
                </a:lnTo>
                <a:lnTo>
                  <a:pt x="28" y="0"/>
                </a:lnTo>
                <a:lnTo>
                  <a:pt x="26" y="0"/>
                </a:lnTo>
                <a:lnTo>
                  <a:pt x="23" y="5"/>
                </a:lnTo>
                <a:lnTo>
                  <a:pt x="21" y="5"/>
                </a:lnTo>
                <a:lnTo>
                  <a:pt x="14" y="5"/>
                </a:lnTo>
                <a:lnTo>
                  <a:pt x="9" y="5"/>
                </a:lnTo>
                <a:lnTo>
                  <a:pt x="5" y="5"/>
                </a:lnTo>
                <a:lnTo>
                  <a:pt x="5" y="8"/>
                </a:lnTo>
                <a:lnTo>
                  <a:pt x="7" y="10"/>
                </a:lnTo>
                <a:lnTo>
                  <a:pt x="9" y="10"/>
                </a:lnTo>
                <a:lnTo>
                  <a:pt x="12" y="8"/>
                </a:lnTo>
                <a:lnTo>
                  <a:pt x="19" y="8"/>
                </a:lnTo>
                <a:lnTo>
                  <a:pt x="23" y="5"/>
                </a:lnTo>
                <a:lnTo>
                  <a:pt x="26" y="8"/>
                </a:lnTo>
                <a:lnTo>
                  <a:pt x="26" y="8"/>
                </a:lnTo>
                <a:lnTo>
                  <a:pt x="26" y="8"/>
                </a:lnTo>
                <a:lnTo>
                  <a:pt x="21" y="8"/>
                </a:lnTo>
                <a:lnTo>
                  <a:pt x="19" y="8"/>
                </a:lnTo>
                <a:lnTo>
                  <a:pt x="16" y="8"/>
                </a:lnTo>
                <a:lnTo>
                  <a:pt x="12" y="10"/>
                </a:lnTo>
                <a:lnTo>
                  <a:pt x="12" y="10"/>
                </a:lnTo>
                <a:lnTo>
                  <a:pt x="12" y="10"/>
                </a:lnTo>
                <a:lnTo>
                  <a:pt x="9" y="10"/>
                </a:lnTo>
                <a:lnTo>
                  <a:pt x="7" y="12"/>
                </a:lnTo>
                <a:lnTo>
                  <a:pt x="5" y="10"/>
                </a:lnTo>
                <a:lnTo>
                  <a:pt x="5" y="10"/>
                </a:lnTo>
                <a:lnTo>
                  <a:pt x="5" y="8"/>
                </a:lnTo>
                <a:lnTo>
                  <a:pt x="2" y="8"/>
                </a:lnTo>
                <a:lnTo>
                  <a:pt x="2" y="8"/>
                </a:lnTo>
                <a:lnTo>
                  <a:pt x="0" y="10"/>
                </a:lnTo>
                <a:lnTo>
                  <a:pt x="0" y="15"/>
                </a:lnTo>
                <a:lnTo>
                  <a:pt x="0" y="15"/>
                </a:lnTo>
                <a:lnTo>
                  <a:pt x="2" y="15"/>
                </a:lnTo>
                <a:lnTo>
                  <a:pt x="2" y="15"/>
                </a:lnTo>
                <a:lnTo>
                  <a:pt x="7" y="15"/>
                </a:lnTo>
                <a:lnTo>
                  <a:pt x="12" y="15"/>
                </a:lnTo>
                <a:lnTo>
                  <a:pt x="14" y="15"/>
                </a:lnTo>
                <a:lnTo>
                  <a:pt x="19" y="15"/>
                </a:lnTo>
                <a:lnTo>
                  <a:pt x="19" y="10"/>
                </a:lnTo>
                <a:lnTo>
                  <a:pt x="19" y="10"/>
                </a:lnTo>
                <a:lnTo>
                  <a:pt x="21" y="10"/>
                </a:lnTo>
                <a:lnTo>
                  <a:pt x="23" y="10"/>
                </a:lnTo>
                <a:lnTo>
                  <a:pt x="28" y="8"/>
                </a:lnTo>
                <a:lnTo>
                  <a:pt x="28" y="8"/>
                </a:lnTo>
                <a:lnTo>
                  <a:pt x="30" y="8"/>
                </a:lnTo>
                <a:lnTo>
                  <a:pt x="30" y="5"/>
                </a:lnTo>
                <a:lnTo>
                  <a:pt x="30" y="5"/>
                </a:lnTo>
                <a:lnTo>
                  <a:pt x="33" y="5"/>
                </a:lnTo>
                <a:lnTo>
                  <a:pt x="33" y="5"/>
                </a:lnTo>
                <a:lnTo>
                  <a:pt x="35" y="8"/>
                </a:lnTo>
                <a:lnTo>
                  <a:pt x="35" y="8"/>
                </a:lnTo>
                <a:lnTo>
                  <a:pt x="38" y="8"/>
                </a:lnTo>
                <a:lnTo>
                  <a:pt x="40" y="10"/>
                </a:lnTo>
                <a:lnTo>
                  <a:pt x="45" y="12"/>
                </a:lnTo>
                <a:lnTo>
                  <a:pt x="47" y="12"/>
                </a:lnTo>
                <a:lnTo>
                  <a:pt x="52" y="10"/>
                </a:lnTo>
                <a:lnTo>
                  <a:pt x="54" y="10"/>
                </a:lnTo>
                <a:lnTo>
                  <a:pt x="54" y="8"/>
                </a:lnTo>
                <a:lnTo>
                  <a:pt x="54" y="8"/>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07" name="Freeform 187"/>
          <p:cNvSpPr>
            <a:spLocks/>
          </p:cNvSpPr>
          <p:nvPr/>
        </p:nvSpPr>
        <p:spPr bwMode="auto">
          <a:xfrm>
            <a:off x="3709564" y="3079677"/>
            <a:ext cx="172326" cy="145911"/>
          </a:xfrm>
          <a:custGeom>
            <a:avLst/>
            <a:gdLst/>
            <a:ahLst/>
            <a:cxnLst>
              <a:cxn ang="0">
                <a:pos x="133" y="78"/>
              </a:cxn>
              <a:cxn ang="0">
                <a:pos x="133" y="71"/>
              </a:cxn>
              <a:cxn ang="0">
                <a:pos x="128" y="64"/>
              </a:cxn>
              <a:cxn ang="0">
                <a:pos x="133" y="52"/>
              </a:cxn>
              <a:cxn ang="0">
                <a:pos x="126" y="43"/>
              </a:cxn>
              <a:cxn ang="0">
                <a:pos x="123" y="35"/>
              </a:cxn>
              <a:cxn ang="0">
                <a:pos x="119" y="33"/>
              </a:cxn>
              <a:cxn ang="0">
                <a:pos x="126" y="28"/>
              </a:cxn>
              <a:cxn ang="0">
                <a:pos x="119" y="21"/>
              </a:cxn>
              <a:cxn ang="0">
                <a:pos x="116" y="12"/>
              </a:cxn>
              <a:cxn ang="0">
                <a:pos x="109" y="5"/>
              </a:cxn>
              <a:cxn ang="0">
                <a:pos x="107" y="7"/>
              </a:cxn>
              <a:cxn ang="0">
                <a:pos x="100" y="14"/>
              </a:cxn>
              <a:cxn ang="0">
                <a:pos x="88" y="9"/>
              </a:cxn>
              <a:cxn ang="0">
                <a:pos x="83" y="17"/>
              </a:cxn>
              <a:cxn ang="0">
                <a:pos x="78" y="9"/>
              </a:cxn>
              <a:cxn ang="0">
                <a:pos x="71" y="14"/>
              </a:cxn>
              <a:cxn ang="0">
                <a:pos x="69" y="7"/>
              </a:cxn>
              <a:cxn ang="0">
                <a:pos x="57" y="5"/>
              </a:cxn>
              <a:cxn ang="0">
                <a:pos x="48" y="5"/>
              </a:cxn>
              <a:cxn ang="0">
                <a:pos x="41" y="5"/>
              </a:cxn>
              <a:cxn ang="0">
                <a:pos x="38" y="0"/>
              </a:cxn>
              <a:cxn ang="0">
                <a:pos x="26" y="2"/>
              </a:cxn>
              <a:cxn ang="0">
                <a:pos x="24" y="9"/>
              </a:cxn>
              <a:cxn ang="0">
                <a:pos x="24" y="12"/>
              </a:cxn>
              <a:cxn ang="0">
                <a:pos x="19" y="21"/>
              </a:cxn>
              <a:cxn ang="0">
                <a:pos x="8" y="26"/>
              </a:cxn>
              <a:cxn ang="0">
                <a:pos x="3" y="40"/>
              </a:cxn>
              <a:cxn ang="0">
                <a:pos x="8" y="38"/>
              </a:cxn>
              <a:cxn ang="0">
                <a:pos x="10" y="45"/>
              </a:cxn>
              <a:cxn ang="0">
                <a:pos x="19" y="54"/>
              </a:cxn>
              <a:cxn ang="0">
                <a:pos x="26" y="59"/>
              </a:cxn>
              <a:cxn ang="0">
                <a:pos x="31" y="69"/>
              </a:cxn>
              <a:cxn ang="0">
                <a:pos x="34" y="76"/>
              </a:cxn>
              <a:cxn ang="0">
                <a:pos x="38" y="71"/>
              </a:cxn>
              <a:cxn ang="0">
                <a:pos x="45" y="64"/>
              </a:cxn>
              <a:cxn ang="0">
                <a:pos x="52" y="57"/>
              </a:cxn>
              <a:cxn ang="0">
                <a:pos x="71" y="57"/>
              </a:cxn>
              <a:cxn ang="0">
                <a:pos x="78" y="66"/>
              </a:cxn>
              <a:cxn ang="0">
                <a:pos x="81" y="76"/>
              </a:cxn>
              <a:cxn ang="0">
                <a:pos x="83" y="83"/>
              </a:cxn>
              <a:cxn ang="0">
                <a:pos x="81" y="92"/>
              </a:cxn>
              <a:cxn ang="0">
                <a:pos x="88" y="87"/>
              </a:cxn>
              <a:cxn ang="0">
                <a:pos x="93" y="87"/>
              </a:cxn>
              <a:cxn ang="0">
                <a:pos x="100" y="90"/>
              </a:cxn>
              <a:cxn ang="0">
                <a:pos x="102" y="90"/>
              </a:cxn>
              <a:cxn ang="0">
                <a:pos x="104" y="97"/>
              </a:cxn>
              <a:cxn ang="0">
                <a:pos x="104" y="104"/>
              </a:cxn>
              <a:cxn ang="0">
                <a:pos x="104" y="111"/>
              </a:cxn>
              <a:cxn ang="0">
                <a:pos x="109" y="113"/>
              </a:cxn>
              <a:cxn ang="0">
                <a:pos x="114" y="113"/>
              </a:cxn>
              <a:cxn ang="0">
                <a:pos x="119" y="106"/>
              </a:cxn>
              <a:cxn ang="0">
                <a:pos x="121" y="106"/>
              </a:cxn>
              <a:cxn ang="0">
                <a:pos x="128" y="104"/>
              </a:cxn>
              <a:cxn ang="0">
                <a:pos x="130" y="95"/>
              </a:cxn>
              <a:cxn ang="0">
                <a:pos x="126" y="90"/>
              </a:cxn>
              <a:cxn ang="0">
                <a:pos x="133" y="87"/>
              </a:cxn>
              <a:cxn ang="0">
                <a:pos x="137" y="87"/>
              </a:cxn>
            </a:cxnLst>
            <a:rect l="0" t="0" r="r" b="b"/>
            <a:pathLst>
              <a:path w="137" h="116">
                <a:moveTo>
                  <a:pt x="137" y="87"/>
                </a:moveTo>
                <a:lnTo>
                  <a:pt x="137" y="85"/>
                </a:lnTo>
                <a:lnTo>
                  <a:pt x="135" y="83"/>
                </a:lnTo>
                <a:lnTo>
                  <a:pt x="133" y="83"/>
                </a:lnTo>
                <a:lnTo>
                  <a:pt x="133" y="80"/>
                </a:lnTo>
                <a:lnTo>
                  <a:pt x="133" y="78"/>
                </a:lnTo>
                <a:lnTo>
                  <a:pt x="133" y="78"/>
                </a:lnTo>
                <a:lnTo>
                  <a:pt x="135" y="76"/>
                </a:lnTo>
                <a:lnTo>
                  <a:pt x="135" y="76"/>
                </a:lnTo>
                <a:lnTo>
                  <a:pt x="135" y="73"/>
                </a:lnTo>
                <a:lnTo>
                  <a:pt x="133" y="73"/>
                </a:lnTo>
                <a:lnTo>
                  <a:pt x="133" y="71"/>
                </a:lnTo>
                <a:lnTo>
                  <a:pt x="133" y="69"/>
                </a:lnTo>
                <a:lnTo>
                  <a:pt x="133" y="69"/>
                </a:lnTo>
                <a:lnTo>
                  <a:pt x="130" y="69"/>
                </a:lnTo>
                <a:lnTo>
                  <a:pt x="130" y="69"/>
                </a:lnTo>
                <a:lnTo>
                  <a:pt x="128" y="66"/>
                </a:lnTo>
                <a:lnTo>
                  <a:pt x="128" y="64"/>
                </a:lnTo>
                <a:lnTo>
                  <a:pt x="128" y="59"/>
                </a:lnTo>
                <a:lnTo>
                  <a:pt x="128" y="57"/>
                </a:lnTo>
                <a:lnTo>
                  <a:pt x="128" y="57"/>
                </a:lnTo>
                <a:lnTo>
                  <a:pt x="130" y="54"/>
                </a:lnTo>
                <a:lnTo>
                  <a:pt x="130" y="54"/>
                </a:lnTo>
                <a:lnTo>
                  <a:pt x="133" y="52"/>
                </a:lnTo>
                <a:lnTo>
                  <a:pt x="133" y="52"/>
                </a:lnTo>
                <a:lnTo>
                  <a:pt x="133" y="50"/>
                </a:lnTo>
                <a:lnTo>
                  <a:pt x="133" y="50"/>
                </a:lnTo>
                <a:lnTo>
                  <a:pt x="128" y="47"/>
                </a:lnTo>
                <a:lnTo>
                  <a:pt x="126" y="45"/>
                </a:lnTo>
                <a:lnTo>
                  <a:pt x="126" y="43"/>
                </a:lnTo>
                <a:lnTo>
                  <a:pt x="126" y="40"/>
                </a:lnTo>
                <a:lnTo>
                  <a:pt x="126" y="38"/>
                </a:lnTo>
                <a:lnTo>
                  <a:pt x="126" y="38"/>
                </a:lnTo>
                <a:lnTo>
                  <a:pt x="126" y="35"/>
                </a:lnTo>
                <a:lnTo>
                  <a:pt x="126" y="35"/>
                </a:lnTo>
                <a:lnTo>
                  <a:pt x="123" y="35"/>
                </a:lnTo>
                <a:lnTo>
                  <a:pt x="123" y="33"/>
                </a:lnTo>
                <a:lnTo>
                  <a:pt x="121" y="35"/>
                </a:lnTo>
                <a:lnTo>
                  <a:pt x="121" y="35"/>
                </a:lnTo>
                <a:lnTo>
                  <a:pt x="121" y="35"/>
                </a:lnTo>
                <a:lnTo>
                  <a:pt x="119" y="35"/>
                </a:lnTo>
                <a:lnTo>
                  <a:pt x="119" y="33"/>
                </a:lnTo>
                <a:lnTo>
                  <a:pt x="121" y="31"/>
                </a:lnTo>
                <a:lnTo>
                  <a:pt x="123" y="31"/>
                </a:lnTo>
                <a:lnTo>
                  <a:pt x="123" y="28"/>
                </a:lnTo>
                <a:lnTo>
                  <a:pt x="123" y="28"/>
                </a:lnTo>
                <a:lnTo>
                  <a:pt x="126" y="28"/>
                </a:lnTo>
                <a:lnTo>
                  <a:pt x="126" y="28"/>
                </a:lnTo>
                <a:lnTo>
                  <a:pt x="126" y="26"/>
                </a:lnTo>
                <a:lnTo>
                  <a:pt x="123" y="26"/>
                </a:lnTo>
                <a:lnTo>
                  <a:pt x="121" y="26"/>
                </a:lnTo>
                <a:lnTo>
                  <a:pt x="121" y="24"/>
                </a:lnTo>
                <a:lnTo>
                  <a:pt x="121" y="24"/>
                </a:lnTo>
                <a:lnTo>
                  <a:pt x="119" y="21"/>
                </a:lnTo>
                <a:lnTo>
                  <a:pt x="119" y="21"/>
                </a:lnTo>
                <a:lnTo>
                  <a:pt x="119" y="21"/>
                </a:lnTo>
                <a:lnTo>
                  <a:pt x="116" y="21"/>
                </a:lnTo>
                <a:lnTo>
                  <a:pt x="116" y="19"/>
                </a:lnTo>
                <a:lnTo>
                  <a:pt x="116" y="17"/>
                </a:lnTo>
                <a:lnTo>
                  <a:pt x="116" y="12"/>
                </a:lnTo>
                <a:lnTo>
                  <a:pt x="114" y="9"/>
                </a:lnTo>
                <a:lnTo>
                  <a:pt x="114" y="7"/>
                </a:lnTo>
                <a:lnTo>
                  <a:pt x="114" y="5"/>
                </a:lnTo>
                <a:lnTo>
                  <a:pt x="112" y="5"/>
                </a:lnTo>
                <a:lnTo>
                  <a:pt x="109" y="5"/>
                </a:lnTo>
                <a:lnTo>
                  <a:pt x="109" y="5"/>
                </a:lnTo>
                <a:lnTo>
                  <a:pt x="107" y="5"/>
                </a:lnTo>
                <a:lnTo>
                  <a:pt x="107" y="5"/>
                </a:lnTo>
                <a:lnTo>
                  <a:pt x="107" y="5"/>
                </a:lnTo>
                <a:lnTo>
                  <a:pt x="107" y="7"/>
                </a:lnTo>
                <a:lnTo>
                  <a:pt x="107" y="7"/>
                </a:lnTo>
                <a:lnTo>
                  <a:pt x="107" y="7"/>
                </a:lnTo>
                <a:lnTo>
                  <a:pt x="107" y="9"/>
                </a:lnTo>
                <a:lnTo>
                  <a:pt x="107" y="9"/>
                </a:lnTo>
                <a:lnTo>
                  <a:pt x="104" y="9"/>
                </a:lnTo>
                <a:lnTo>
                  <a:pt x="102" y="9"/>
                </a:lnTo>
                <a:lnTo>
                  <a:pt x="102" y="12"/>
                </a:lnTo>
                <a:lnTo>
                  <a:pt x="100" y="14"/>
                </a:lnTo>
                <a:lnTo>
                  <a:pt x="100" y="14"/>
                </a:lnTo>
                <a:lnTo>
                  <a:pt x="100" y="14"/>
                </a:lnTo>
                <a:lnTo>
                  <a:pt x="95" y="12"/>
                </a:lnTo>
                <a:lnTo>
                  <a:pt x="93" y="9"/>
                </a:lnTo>
                <a:lnTo>
                  <a:pt x="90" y="9"/>
                </a:lnTo>
                <a:lnTo>
                  <a:pt x="88" y="9"/>
                </a:lnTo>
                <a:lnTo>
                  <a:pt x="88" y="9"/>
                </a:lnTo>
                <a:lnTo>
                  <a:pt x="86" y="12"/>
                </a:lnTo>
                <a:lnTo>
                  <a:pt x="83" y="14"/>
                </a:lnTo>
                <a:lnTo>
                  <a:pt x="83" y="14"/>
                </a:lnTo>
                <a:lnTo>
                  <a:pt x="83" y="17"/>
                </a:lnTo>
                <a:lnTo>
                  <a:pt x="83" y="17"/>
                </a:lnTo>
                <a:lnTo>
                  <a:pt x="83" y="17"/>
                </a:lnTo>
                <a:lnTo>
                  <a:pt x="81" y="17"/>
                </a:lnTo>
                <a:lnTo>
                  <a:pt x="81" y="17"/>
                </a:lnTo>
                <a:lnTo>
                  <a:pt x="81" y="14"/>
                </a:lnTo>
                <a:lnTo>
                  <a:pt x="78" y="12"/>
                </a:lnTo>
                <a:lnTo>
                  <a:pt x="78" y="9"/>
                </a:lnTo>
                <a:lnTo>
                  <a:pt x="76" y="9"/>
                </a:lnTo>
                <a:lnTo>
                  <a:pt x="76" y="9"/>
                </a:lnTo>
                <a:lnTo>
                  <a:pt x="74" y="12"/>
                </a:lnTo>
                <a:lnTo>
                  <a:pt x="74" y="14"/>
                </a:lnTo>
                <a:lnTo>
                  <a:pt x="71" y="14"/>
                </a:lnTo>
                <a:lnTo>
                  <a:pt x="71" y="14"/>
                </a:lnTo>
                <a:lnTo>
                  <a:pt x="69" y="12"/>
                </a:lnTo>
                <a:lnTo>
                  <a:pt x="67" y="9"/>
                </a:lnTo>
                <a:lnTo>
                  <a:pt x="67" y="9"/>
                </a:lnTo>
                <a:lnTo>
                  <a:pt x="69" y="9"/>
                </a:lnTo>
                <a:lnTo>
                  <a:pt x="69" y="7"/>
                </a:lnTo>
                <a:lnTo>
                  <a:pt x="69" y="7"/>
                </a:lnTo>
                <a:lnTo>
                  <a:pt x="69" y="5"/>
                </a:lnTo>
                <a:lnTo>
                  <a:pt x="69" y="5"/>
                </a:lnTo>
                <a:lnTo>
                  <a:pt x="67" y="5"/>
                </a:lnTo>
                <a:lnTo>
                  <a:pt x="62" y="5"/>
                </a:lnTo>
                <a:lnTo>
                  <a:pt x="60" y="5"/>
                </a:lnTo>
                <a:lnTo>
                  <a:pt x="57" y="5"/>
                </a:lnTo>
                <a:lnTo>
                  <a:pt x="55" y="7"/>
                </a:lnTo>
                <a:lnTo>
                  <a:pt x="52" y="7"/>
                </a:lnTo>
                <a:lnTo>
                  <a:pt x="50" y="7"/>
                </a:lnTo>
                <a:lnTo>
                  <a:pt x="50" y="7"/>
                </a:lnTo>
                <a:lnTo>
                  <a:pt x="48" y="7"/>
                </a:lnTo>
                <a:lnTo>
                  <a:pt x="48" y="5"/>
                </a:lnTo>
                <a:lnTo>
                  <a:pt x="45" y="5"/>
                </a:lnTo>
                <a:lnTo>
                  <a:pt x="43" y="5"/>
                </a:lnTo>
                <a:lnTo>
                  <a:pt x="43" y="2"/>
                </a:lnTo>
                <a:lnTo>
                  <a:pt x="41" y="2"/>
                </a:lnTo>
                <a:lnTo>
                  <a:pt x="41" y="2"/>
                </a:lnTo>
                <a:lnTo>
                  <a:pt x="41" y="5"/>
                </a:lnTo>
                <a:lnTo>
                  <a:pt x="41" y="5"/>
                </a:lnTo>
                <a:lnTo>
                  <a:pt x="38" y="5"/>
                </a:lnTo>
                <a:lnTo>
                  <a:pt x="38" y="2"/>
                </a:lnTo>
                <a:lnTo>
                  <a:pt x="38" y="2"/>
                </a:lnTo>
                <a:lnTo>
                  <a:pt x="38" y="0"/>
                </a:lnTo>
                <a:lnTo>
                  <a:pt x="38" y="0"/>
                </a:lnTo>
                <a:lnTo>
                  <a:pt x="38" y="0"/>
                </a:lnTo>
                <a:lnTo>
                  <a:pt x="36" y="0"/>
                </a:lnTo>
                <a:lnTo>
                  <a:pt x="34" y="0"/>
                </a:lnTo>
                <a:lnTo>
                  <a:pt x="34" y="0"/>
                </a:lnTo>
                <a:lnTo>
                  <a:pt x="26" y="0"/>
                </a:lnTo>
                <a:lnTo>
                  <a:pt x="26" y="2"/>
                </a:lnTo>
                <a:lnTo>
                  <a:pt x="26" y="5"/>
                </a:lnTo>
                <a:lnTo>
                  <a:pt x="26" y="5"/>
                </a:lnTo>
                <a:lnTo>
                  <a:pt x="26" y="7"/>
                </a:lnTo>
                <a:lnTo>
                  <a:pt x="26" y="7"/>
                </a:lnTo>
                <a:lnTo>
                  <a:pt x="26" y="9"/>
                </a:lnTo>
                <a:lnTo>
                  <a:pt x="24" y="9"/>
                </a:lnTo>
                <a:lnTo>
                  <a:pt x="24" y="9"/>
                </a:lnTo>
                <a:lnTo>
                  <a:pt x="22" y="9"/>
                </a:lnTo>
                <a:lnTo>
                  <a:pt x="22" y="9"/>
                </a:lnTo>
                <a:lnTo>
                  <a:pt x="24" y="12"/>
                </a:lnTo>
                <a:lnTo>
                  <a:pt x="24" y="12"/>
                </a:lnTo>
                <a:lnTo>
                  <a:pt x="24" y="12"/>
                </a:lnTo>
                <a:lnTo>
                  <a:pt x="26" y="14"/>
                </a:lnTo>
                <a:lnTo>
                  <a:pt x="26" y="14"/>
                </a:lnTo>
                <a:lnTo>
                  <a:pt x="26" y="17"/>
                </a:lnTo>
                <a:lnTo>
                  <a:pt x="26" y="19"/>
                </a:lnTo>
                <a:lnTo>
                  <a:pt x="22" y="21"/>
                </a:lnTo>
                <a:lnTo>
                  <a:pt x="19" y="21"/>
                </a:lnTo>
                <a:lnTo>
                  <a:pt x="17" y="21"/>
                </a:lnTo>
                <a:lnTo>
                  <a:pt x="15" y="21"/>
                </a:lnTo>
                <a:lnTo>
                  <a:pt x="12" y="24"/>
                </a:lnTo>
                <a:lnTo>
                  <a:pt x="10" y="24"/>
                </a:lnTo>
                <a:lnTo>
                  <a:pt x="8" y="24"/>
                </a:lnTo>
                <a:lnTo>
                  <a:pt x="8" y="26"/>
                </a:lnTo>
                <a:lnTo>
                  <a:pt x="8" y="26"/>
                </a:lnTo>
                <a:lnTo>
                  <a:pt x="3" y="33"/>
                </a:lnTo>
                <a:lnTo>
                  <a:pt x="3" y="35"/>
                </a:lnTo>
                <a:lnTo>
                  <a:pt x="0" y="35"/>
                </a:lnTo>
                <a:lnTo>
                  <a:pt x="0" y="38"/>
                </a:lnTo>
                <a:lnTo>
                  <a:pt x="3" y="40"/>
                </a:lnTo>
                <a:lnTo>
                  <a:pt x="3" y="40"/>
                </a:lnTo>
                <a:lnTo>
                  <a:pt x="3" y="35"/>
                </a:lnTo>
                <a:lnTo>
                  <a:pt x="5" y="35"/>
                </a:lnTo>
                <a:lnTo>
                  <a:pt x="5" y="35"/>
                </a:lnTo>
                <a:lnTo>
                  <a:pt x="5" y="35"/>
                </a:lnTo>
                <a:lnTo>
                  <a:pt x="8" y="38"/>
                </a:lnTo>
                <a:lnTo>
                  <a:pt x="8" y="40"/>
                </a:lnTo>
                <a:lnTo>
                  <a:pt x="8" y="43"/>
                </a:lnTo>
                <a:lnTo>
                  <a:pt x="10" y="40"/>
                </a:lnTo>
                <a:lnTo>
                  <a:pt x="10" y="40"/>
                </a:lnTo>
                <a:lnTo>
                  <a:pt x="10" y="43"/>
                </a:lnTo>
                <a:lnTo>
                  <a:pt x="10" y="45"/>
                </a:lnTo>
                <a:lnTo>
                  <a:pt x="12" y="52"/>
                </a:lnTo>
                <a:lnTo>
                  <a:pt x="17" y="54"/>
                </a:lnTo>
                <a:lnTo>
                  <a:pt x="19" y="54"/>
                </a:lnTo>
                <a:lnTo>
                  <a:pt x="19" y="52"/>
                </a:lnTo>
                <a:lnTo>
                  <a:pt x="19" y="54"/>
                </a:lnTo>
                <a:lnTo>
                  <a:pt x="19" y="54"/>
                </a:lnTo>
                <a:lnTo>
                  <a:pt x="22" y="57"/>
                </a:lnTo>
                <a:lnTo>
                  <a:pt x="24" y="59"/>
                </a:lnTo>
                <a:lnTo>
                  <a:pt x="24" y="59"/>
                </a:lnTo>
                <a:lnTo>
                  <a:pt x="26" y="57"/>
                </a:lnTo>
                <a:lnTo>
                  <a:pt x="26" y="57"/>
                </a:lnTo>
                <a:lnTo>
                  <a:pt x="26" y="59"/>
                </a:lnTo>
                <a:lnTo>
                  <a:pt x="26" y="61"/>
                </a:lnTo>
                <a:lnTo>
                  <a:pt x="26" y="64"/>
                </a:lnTo>
                <a:lnTo>
                  <a:pt x="26" y="66"/>
                </a:lnTo>
                <a:lnTo>
                  <a:pt x="29" y="66"/>
                </a:lnTo>
                <a:lnTo>
                  <a:pt x="31" y="69"/>
                </a:lnTo>
                <a:lnTo>
                  <a:pt x="31" y="69"/>
                </a:lnTo>
                <a:lnTo>
                  <a:pt x="31" y="71"/>
                </a:lnTo>
                <a:lnTo>
                  <a:pt x="34" y="73"/>
                </a:lnTo>
                <a:lnTo>
                  <a:pt x="34" y="73"/>
                </a:lnTo>
                <a:lnTo>
                  <a:pt x="34" y="76"/>
                </a:lnTo>
                <a:lnTo>
                  <a:pt x="34" y="76"/>
                </a:lnTo>
                <a:lnTo>
                  <a:pt x="34" y="76"/>
                </a:lnTo>
                <a:lnTo>
                  <a:pt x="36" y="76"/>
                </a:lnTo>
                <a:lnTo>
                  <a:pt x="36" y="76"/>
                </a:lnTo>
                <a:lnTo>
                  <a:pt x="38" y="76"/>
                </a:lnTo>
                <a:lnTo>
                  <a:pt x="38" y="76"/>
                </a:lnTo>
                <a:lnTo>
                  <a:pt x="38" y="73"/>
                </a:lnTo>
                <a:lnTo>
                  <a:pt x="38" y="71"/>
                </a:lnTo>
                <a:lnTo>
                  <a:pt x="41" y="71"/>
                </a:lnTo>
                <a:lnTo>
                  <a:pt x="43" y="69"/>
                </a:lnTo>
                <a:lnTo>
                  <a:pt x="45" y="66"/>
                </a:lnTo>
                <a:lnTo>
                  <a:pt x="45" y="66"/>
                </a:lnTo>
                <a:lnTo>
                  <a:pt x="45" y="64"/>
                </a:lnTo>
                <a:lnTo>
                  <a:pt x="45" y="64"/>
                </a:lnTo>
                <a:lnTo>
                  <a:pt x="45" y="64"/>
                </a:lnTo>
                <a:lnTo>
                  <a:pt x="48" y="61"/>
                </a:lnTo>
                <a:lnTo>
                  <a:pt x="48" y="61"/>
                </a:lnTo>
                <a:lnTo>
                  <a:pt x="48" y="59"/>
                </a:lnTo>
                <a:lnTo>
                  <a:pt x="50" y="59"/>
                </a:lnTo>
                <a:lnTo>
                  <a:pt x="52" y="57"/>
                </a:lnTo>
                <a:lnTo>
                  <a:pt x="55" y="59"/>
                </a:lnTo>
                <a:lnTo>
                  <a:pt x="60" y="57"/>
                </a:lnTo>
                <a:lnTo>
                  <a:pt x="60" y="57"/>
                </a:lnTo>
                <a:lnTo>
                  <a:pt x="62" y="57"/>
                </a:lnTo>
                <a:lnTo>
                  <a:pt x="67" y="57"/>
                </a:lnTo>
                <a:lnTo>
                  <a:pt x="71" y="57"/>
                </a:lnTo>
                <a:lnTo>
                  <a:pt x="71" y="57"/>
                </a:lnTo>
                <a:lnTo>
                  <a:pt x="74" y="57"/>
                </a:lnTo>
                <a:lnTo>
                  <a:pt x="74" y="59"/>
                </a:lnTo>
                <a:lnTo>
                  <a:pt x="76" y="61"/>
                </a:lnTo>
                <a:lnTo>
                  <a:pt x="76" y="64"/>
                </a:lnTo>
                <a:lnTo>
                  <a:pt x="78" y="66"/>
                </a:lnTo>
                <a:lnTo>
                  <a:pt x="81" y="69"/>
                </a:lnTo>
                <a:lnTo>
                  <a:pt x="81" y="71"/>
                </a:lnTo>
                <a:lnTo>
                  <a:pt x="81" y="71"/>
                </a:lnTo>
                <a:lnTo>
                  <a:pt x="81" y="71"/>
                </a:lnTo>
                <a:lnTo>
                  <a:pt x="81" y="73"/>
                </a:lnTo>
                <a:lnTo>
                  <a:pt x="81" y="76"/>
                </a:lnTo>
                <a:lnTo>
                  <a:pt x="81" y="76"/>
                </a:lnTo>
                <a:lnTo>
                  <a:pt x="81" y="76"/>
                </a:lnTo>
                <a:lnTo>
                  <a:pt x="83" y="76"/>
                </a:lnTo>
                <a:lnTo>
                  <a:pt x="83" y="78"/>
                </a:lnTo>
                <a:lnTo>
                  <a:pt x="83" y="80"/>
                </a:lnTo>
                <a:lnTo>
                  <a:pt x="83" y="83"/>
                </a:lnTo>
                <a:lnTo>
                  <a:pt x="86" y="83"/>
                </a:lnTo>
                <a:lnTo>
                  <a:pt x="86" y="85"/>
                </a:lnTo>
                <a:lnTo>
                  <a:pt x="83" y="87"/>
                </a:lnTo>
                <a:lnTo>
                  <a:pt x="81" y="90"/>
                </a:lnTo>
                <a:lnTo>
                  <a:pt x="81" y="90"/>
                </a:lnTo>
                <a:lnTo>
                  <a:pt x="81" y="92"/>
                </a:lnTo>
                <a:lnTo>
                  <a:pt x="81" y="92"/>
                </a:lnTo>
                <a:lnTo>
                  <a:pt x="81" y="92"/>
                </a:lnTo>
                <a:lnTo>
                  <a:pt x="83" y="92"/>
                </a:lnTo>
                <a:lnTo>
                  <a:pt x="83" y="92"/>
                </a:lnTo>
                <a:lnTo>
                  <a:pt x="86" y="90"/>
                </a:lnTo>
                <a:lnTo>
                  <a:pt x="88" y="87"/>
                </a:lnTo>
                <a:lnTo>
                  <a:pt x="88" y="87"/>
                </a:lnTo>
                <a:lnTo>
                  <a:pt x="88" y="87"/>
                </a:lnTo>
                <a:lnTo>
                  <a:pt x="90" y="87"/>
                </a:lnTo>
                <a:lnTo>
                  <a:pt x="90" y="87"/>
                </a:lnTo>
                <a:lnTo>
                  <a:pt x="93" y="87"/>
                </a:lnTo>
                <a:lnTo>
                  <a:pt x="93" y="87"/>
                </a:lnTo>
                <a:lnTo>
                  <a:pt x="93" y="90"/>
                </a:lnTo>
                <a:lnTo>
                  <a:pt x="97" y="87"/>
                </a:lnTo>
                <a:lnTo>
                  <a:pt x="97" y="87"/>
                </a:lnTo>
                <a:lnTo>
                  <a:pt x="97" y="87"/>
                </a:lnTo>
                <a:lnTo>
                  <a:pt x="100" y="90"/>
                </a:lnTo>
                <a:lnTo>
                  <a:pt x="100" y="90"/>
                </a:lnTo>
                <a:lnTo>
                  <a:pt x="100" y="87"/>
                </a:lnTo>
                <a:lnTo>
                  <a:pt x="100" y="87"/>
                </a:lnTo>
                <a:lnTo>
                  <a:pt x="100" y="87"/>
                </a:lnTo>
                <a:lnTo>
                  <a:pt x="100" y="90"/>
                </a:lnTo>
                <a:lnTo>
                  <a:pt x="102" y="90"/>
                </a:lnTo>
                <a:lnTo>
                  <a:pt x="102" y="90"/>
                </a:lnTo>
                <a:lnTo>
                  <a:pt x="102" y="92"/>
                </a:lnTo>
                <a:lnTo>
                  <a:pt x="102" y="92"/>
                </a:lnTo>
                <a:lnTo>
                  <a:pt x="102" y="95"/>
                </a:lnTo>
                <a:lnTo>
                  <a:pt x="104" y="95"/>
                </a:lnTo>
                <a:lnTo>
                  <a:pt x="104" y="97"/>
                </a:lnTo>
                <a:lnTo>
                  <a:pt x="104" y="97"/>
                </a:lnTo>
                <a:lnTo>
                  <a:pt x="104" y="97"/>
                </a:lnTo>
                <a:lnTo>
                  <a:pt x="104" y="99"/>
                </a:lnTo>
                <a:lnTo>
                  <a:pt x="104" y="99"/>
                </a:lnTo>
                <a:lnTo>
                  <a:pt x="104" y="102"/>
                </a:lnTo>
                <a:lnTo>
                  <a:pt x="104" y="102"/>
                </a:lnTo>
                <a:lnTo>
                  <a:pt x="104" y="104"/>
                </a:lnTo>
                <a:lnTo>
                  <a:pt x="104" y="106"/>
                </a:lnTo>
                <a:lnTo>
                  <a:pt x="104" y="106"/>
                </a:lnTo>
                <a:lnTo>
                  <a:pt x="104" y="109"/>
                </a:lnTo>
                <a:lnTo>
                  <a:pt x="104" y="111"/>
                </a:lnTo>
                <a:lnTo>
                  <a:pt x="104" y="111"/>
                </a:lnTo>
                <a:lnTo>
                  <a:pt x="104" y="111"/>
                </a:lnTo>
                <a:lnTo>
                  <a:pt x="104" y="111"/>
                </a:lnTo>
                <a:lnTo>
                  <a:pt x="107" y="111"/>
                </a:lnTo>
                <a:lnTo>
                  <a:pt x="107" y="111"/>
                </a:lnTo>
                <a:lnTo>
                  <a:pt x="109" y="113"/>
                </a:lnTo>
                <a:lnTo>
                  <a:pt x="109" y="113"/>
                </a:lnTo>
                <a:lnTo>
                  <a:pt x="109" y="113"/>
                </a:lnTo>
                <a:lnTo>
                  <a:pt x="109" y="116"/>
                </a:lnTo>
                <a:lnTo>
                  <a:pt x="112" y="116"/>
                </a:lnTo>
                <a:lnTo>
                  <a:pt x="114" y="113"/>
                </a:lnTo>
                <a:lnTo>
                  <a:pt x="114" y="113"/>
                </a:lnTo>
                <a:lnTo>
                  <a:pt x="114" y="113"/>
                </a:lnTo>
                <a:lnTo>
                  <a:pt x="114" y="113"/>
                </a:lnTo>
                <a:lnTo>
                  <a:pt x="114" y="113"/>
                </a:lnTo>
                <a:lnTo>
                  <a:pt x="116" y="111"/>
                </a:lnTo>
                <a:lnTo>
                  <a:pt x="116" y="109"/>
                </a:lnTo>
                <a:lnTo>
                  <a:pt x="116" y="109"/>
                </a:lnTo>
                <a:lnTo>
                  <a:pt x="116" y="109"/>
                </a:lnTo>
                <a:lnTo>
                  <a:pt x="119" y="106"/>
                </a:lnTo>
                <a:lnTo>
                  <a:pt x="119" y="106"/>
                </a:lnTo>
                <a:lnTo>
                  <a:pt x="119" y="104"/>
                </a:lnTo>
                <a:lnTo>
                  <a:pt x="119" y="104"/>
                </a:lnTo>
                <a:lnTo>
                  <a:pt x="121" y="104"/>
                </a:lnTo>
                <a:lnTo>
                  <a:pt x="121" y="106"/>
                </a:lnTo>
                <a:lnTo>
                  <a:pt x="121" y="106"/>
                </a:lnTo>
                <a:lnTo>
                  <a:pt x="121" y="109"/>
                </a:lnTo>
                <a:lnTo>
                  <a:pt x="123" y="106"/>
                </a:lnTo>
                <a:lnTo>
                  <a:pt x="123" y="106"/>
                </a:lnTo>
                <a:lnTo>
                  <a:pt x="126" y="109"/>
                </a:lnTo>
                <a:lnTo>
                  <a:pt x="128" y="106"/>
                </a:lnTo>
                <a:lnTo>
                  <a:pt x="128" y="104"/>
                </a:lnTo>
                <a:lnTo>
                  <a:pt x="128" y="102"/>
                </a:lnTo>
                <a:lnTo>
                  <a:pt x="128" y="102"/>
                </a:lnTo>
                <a:lnTo>
                  <a:pt x="130" y="99"/>
                </a:lnTo>
                <a:lnTo>
                  <a:pt x="130" y="97"/>
                </a:lnTo>
                <a:lnTo>
                  <a:pt x="130" y="97"/>
                </a:lnTo>
                <a:lnTo>
                  <a:pt x="130" y="95"/>
                </a:lnTo>
                <a:lnTo>
                  <a:pt x="130" y="95"/>
                </a:lnTo>
                <a:lnTo>
                  <a:pt x="130" y="95"/>
                </a:lnTo>
                <a:lnTo>
                  <a:pt x="128" y="95"/>
                </a:lnTo>
                <a:lnTo>
                  <a:pt x="128" y="95"/>
                </a:lnTo>
                <a:lnTo>
                  <a:pt x="126" y="92"/>
                </a:lnTo>
                <a:lnTo>
                  <a:pt x="126" y="90"/>
                </a:lnTo>
                <a:lnTo>
                  <a:pt x="126" y="90"/>
                </a:lnTo>
                <a:lnTo>
                  <a:pt x="128" y="87"/>
                </a:lnTo>
                <a:lnTo>
                  <a:pt x="128" y="87"/>
                </a:lnTo>
                <a:lnTo>
                  <a:pt x="130" y="87"/>
                </a:lnTo>
                <a:lnTo>
                  <a:pt x="133" y="87"/>
                </a:lnTo>
                <a:lnTo>
                  <a:pt x="133" y="87"/>
                </a:lnTo>
                <a:lnTo>
                  <a:pt x="135" y="87"/>
                </a:lnTo>
                <a:lnTo>
                  <a:pt x="135" y="90"/>
                </a:lnTo>
                <a:lnTo>
                  <a:pt x="135" y="90"/>
                </a:lnTo>
                <a:lnTo>
                  <a:pt x="137" y="90"/>
                </a:lnTo>
                <a:lnTo>
                  <a:pt x="137" y="90"/>
                </a:lnTo>
                <a:lnTo>
                  <a:pt x="137" y="87"/>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08" name="Freeform 186"/>
          <p:cNvSpPr>
            <a:spLocks noEditPoints="1"/>
          </p:cNvSpPr>
          <p:nvPr/>
        </p:nvSpPr>
        <p:spPr bwMode="auto">
          <a:xfrm>
            <a:off x="3674344" y="3079677"/>
            <a:ext cx="67924" cy="44025"/>
          </a:xfrm>
          <a:custGeom>
            <a:avLst/>
            <a:gdLst/>
            <a:ahLst/>
            <a:cxnLst>
              <a:cxn ang="0">
                <a:pos x="12" y="31"/>
              </a:cxn>
              <a:cxn ang="0">
                <a:pos x="12" y="33"/>
              </a:cxn>
              <a:cxn ang="0">
                <a:pos x="14" y="31"/>
              </a:cxn>
              <a:cxn ang="0">
                <a:pos x="10" y="31"/>
              </a:cxn>
              <a:cxn ang="0">
                <a:pos x="7" y="33"/>
              </a:cxn>
              <a:cxn ang="0">
                <a:pos x="7" y="33"/>
              </a:cxn>
              <a:cxn ang="0">
                <a:pos x="10" y="33"/>
              </a:cxn>
              <a:cxn ang="0">
                <a:pos x="17" y="28"/>
              </a:cxn>
              <a:cxn ang="0">
                <a:pos x="17" y="31"/>
              </a:cxn>
              <a:cxn ang="0">
                <a:pos x="17" y="31"/>
              </a:cxn>
              <a:cxn ang="0">
                <a:pos x="19" y="28"/>
              </a:cxn>
              <a:cxn ang="0">
                <a:pos x="12" y="24"/>
              </a:cxn>
              <a:cxn ang="0">
                <a:pos x="12" y="26"/>
              </a:cxn>
              <a:cxn ang="0">
                <a:pos x="12" y="21"/>
              </a:cxn>
              <a:cxn ang="0">
                <a:pos x="19" y="24"/>
              </a:cxn>
              <a:cxn ang="0">
                <a:pos x="21" y="24"/>
              </a:cxn>
              <a:cxn ang="0">
                <a:pos x="12" y="17"/>
              </a:cxn>
              <a:cxn ang="0">
                <a:pos x="10" y="19"/>
              </a:cxn>
              <a:cxn ang="0">
                <a:pos x="12" y="17"/>
              </a:cxn>
              <a:cxn ang="0">
                <a:pos x="47" y="0"/>
              </a:cxn>
              <a:cxn ang="0">
                <a:pos x="31" y="0"/>
              </a:cxn>
              <a:cxn ang="0">
                <a:pos x="21" y="5"/>
              </a:cxn>
              <a:cxn ang="0">
                <a:pos x="7" y="5"/>
              </a:cxn>
              <a:cxn ang="0">
                <a:pos x="3" y="7"/>
              </a:cxn>
              <a:cxn ang="0">
                <a:pos x="5" y="9"/>
              </a:cxn>
              <a:cxn ang="0">
                <a:pos x="7" y="9"/>
              </a:cxn>
              <a:cxn ang="0">
                <a:pos x="7" y="14"/>
              </a:cxn>
              <a:cxn ang="0">
                <a:pos x="14" y="14"/>
              </a:cxn>
              <a:cxn ang="0">
                <a:pos x="14" y="19"/>
              </a:cxn>
              <a:cxn ang="0">
                <a:pos x="24" y="14"/>
              </a:cxn>
              <a:cxn ang="0">
                <a:pos x="28" y="14"/>
              </a:cxn>
              <a:cxn ang="0">
                <a:pos x="28" y="17"/>
              </a:cxn>
              <a:cxn ang="0">
                <a:pos x="21" y="17"/>
              </a:cxn>
              <a:cxn ang="0">
                <a:pos x="24" y="21"/>
              </a:cxn>
              <a:cxn ang="0">
                <a:pos x="26" y="21"/>
              </a:cxn>
              <a:cxn ang="0">
                <a:pos x="28" y="24"/>
              </a:cxn>
              <a:cxn ang="0">
                <a:pos x="21" y="26"/>
              </a:cxn>
              <a:cxn ang="0">
                <a:pos x="24" y="26"/>
              </a:cxn>
              <a:cxn ang="0">
                <a:pos x="24" y="28"/>
              </a:cxn>
              <a:cxn ang="0">
                <a:pos x="26" y="31"/>
              </a:cxn>
              <a:cxn ang="0">
                <a:pos x="26" y="35"/>
              </a:cxn>
              <a:cxn ang="0">
                <a:pos x="28" y="35"/>
              </a:cxn>
              <a:cxn ang="0">
                <a:pos x="31" y="33"/>
              </a:cxn>
              <a:cxn ang="0">
                <a:pos x="36" y="24"/>
              </a:cxn>
              <a:cxn ang="0">
                <a:pos x="43" y="21"/>
              </a:cxn>
              <a:cxn ang="0">
                <a:pos x="50" y="21"/>
              </a:cxn>
              <a:cxn ang="0">
                <a:pos x="54" y="14"/>
              </a:cxn>
              <a:cxn ang="0">
                <a:pos x="52" y="12"/>
              </a:cxn>
              <a:cxn ang="0">
                <a:pos x="50" y="9"/>
              </a:cxn>
              <a:cxn ang="0">
                <a:pos x="54" y="9"/>
              </a:cxn>
              <a:cxn ang="0">
                <a:pos x="54" y="5"/>
              </a:cxn>
            </a:cxnLst>
            <a:rect l="0" t="0" r="r" b="b"/>
            <a:pathLst>
              <a:path w="54" h="35">
                <a:moveTo>
                  <a:pt x="14" y="31"/>
                </a:moveTo>
                <a:lnTo>
                  <a:pt x="12" y="31"/>
                </a:lnTo>
                <a:lnTo>
                  <a:pt x="12" y="31"/>
                </a:lnTo>
                <a:lnTo>
                  <a:pt x="12" y="33"/>
                </a:lnTo>
                <a:lnTo>
                  <a:pt x="12" y="33"/>
                </a:lnTo>
                <a:lnTo>
                  <a:pt x="12" y="33"/>
                </a:lnTo>
                <a:lnTo>
                  <a:pt x="14" y="33"/>
                </a:lnTo>
                <a:lnTo>
                  <a:pt x="14" y="33"/>
                </a:lnTo>
                <a:lnTo>
                  <a:pt x="14" y="31"/>
                </a:lnTo>
                <a:lnTo>
                  <a:pt x="14" y="31"/>
                </a:lnTo>
                <a:close/>
                <a:moveTo>
                  <a:pt x="10" y="31"/>
                </a:moveTo>
                <a:lnTo>
                  <a:pt x="10" y="31"/>
                </a:lnTo>
                <a:lnTo>
                  <a:pt x="10" y="31"/>
                </a:lnTo>
                <a:lnTo>
                  <a:pt x="10" y="33"/>
                </a:lnTo>
                <a:lnTo>
                  <a:pt x="7" y="33"/>
                </a:lnTo>
                <a:lnTo>
                  <a:pt x="7" y="33"/>
                </a:lnTo>
                <a:lnTo>
                  <a:pt x="7" y="33"/>
                </a:lnTo>
                <a:lnTo>
                  <a:pt x="7" y="33"/>
                </a:lnTo>
                <a:lnTo>
                  <a:pt x="10" y="33"/>
                </a:lnTo>
                <a:lnTo>
                  <a:pt x="10" y="33"/>
                </a:lnTo>
                <a:lnTo>
                  <a:pt x="10" y="33"/>
                </a:lnTo>
                <a:lnTo>
                  <a:pt x="10" y="31"/>
                </a:lnTo>
                <a:lnTo>
                  <a:pt x="10" y="31"/>
                </a:lnTo>
                <a:close/>
                <a:moveTo>
                  <a:pt x="17" y="28"/>
                </a:moveTo>
                <a:lnTo>
                  <a:pt x="17" y="28"/>
                </a:lnTo>
                <a:lnTo>
                  <a:pt x="17" y="31"/>
                </a:lnTo>
                <a:lnTo>
                  <a:pt x="17" y="31"/>
                </a:lnTo>
                <a:lnTo>
                  <a:pt x="17" y="31"/>
                </a:lnTo>
                <a:lnTo>
                  <a:pt x="17" y="31"/>
                </a:lnTo>
                <a:lnTo>
                  <a:pt x="17" y="31"/>
                </a:lnTo>
                <a:lnTo>
                  <a:pt x="19" y="31"/>
                </a:lnTo>
                <a:lnTo>
                  <a:pt x="19" y="28"/>
                </a:lnTo>
                <a:lnTo>
                  <a:pt x="19" y="28"/>
                </a:lnTo>
                <a:lnTo>
                  <a:pt x="17" y="28"/>
                </a:lnTo>
                <a:close/>
                <a:moveTo>
                  <a:pt x="12" y="21"/>
                </a:moveTo>
                <a:lnTo>
                  <a:pt x="12" y="24"/>
                </a:lnTo>
                <a:lnTo>
                  <a:pt x="12" y="26"/>
                </a:lnTo>
                <a:lnTo>
                  <a:pt x="12" y="26"/>
                </a:lnTo>
                <a:lnTo>
                  <a:pt x="12" y="26"/>
                </a:lnTo>
                <a:lnTo>
                  <a:pt x="14" y="26"/>
                </a:lnTo>
                <a:lnTo>
                  <a:pt x="14" y="24"/>
                </a:lnTo>
                <a:lnTo>
                  <a:pt x="12" y="21"/>
                </a:lnTo>
                <a:close/>
                <a:moveTo>
                  <a:pt x="21" y="21"/>
                </a:moveTo>
                <a:lnTo>
                  <a:pt x="19" y="24"/>
                </a:lnTo>
                <a:lnTo>
                  <a:pt x="19" y="24"/>
                </a:lnTo>
                <a:lnTo>
                  <a:pt x="19" y="24"/>
                </a:lnTo>
                <a:lnTo>
                  <a:pt x="21" y="24"/>
                </a:lnTo>
                <a:lnTo>
                  <a:pt x="21" y="24"/>
                </a:lnTo>
                <a:lnTo>
                  <a:pt x="21" y="21"/>
                </a:lnTo>
                <a:lnTo>
                  <a:pt x="21" y="21"/>
                </a:lnTo>
                <a:close/>
                <a:moveTo>
                  <a:pt x="12" y="17"/>
                </a:moveTo>
                <a:lnTo>
                  <a:pt x="10" y="17"/>
                </a:lnTo>
                <a:lnTo>
                  <a:pt x="10" y="17"/>
                </a:lnTo>
                <a:lnTo>
                  <a:pt x="10" y="19"/>
                </a:lnTo>
                <a:lnTo>
                  <a:pt x="12" y="19"/>
                </a:lnTo>
                <a:lnTo>
                  <a:pt x="12" y="17"/>
                </a:lnTo>
                <a:lnTo>
                  <a:pt x="12" y="17"/>
                </a:lnTo>
                <a:close/>
                <a:moveTo>
                  <a:pt x="54" y="2"/>
                </a:moveTo>
                <a:lnTo>
                  <a:pt x="54" y="0"/>
                </a:lnTo>
                <a:lnTo>
                  <a:pt x="47" y="0"/>
                </a:lnTo>
                <a:lnTo>
                  <a:pt x="43" y="0"/>
                </a:lnTo>
                <a:lnTo>
                  <a:pt x="36" y="0"/>
                </a:lnTo>
                <a:lnTo>
                  <a:pt x="31" y="0"/>
                </a:lnTo>
                <a:lnTo>
                  <a:pt x="28" y="0"/>
                </a:lnTo>
                <a:lnTo>
                  <a:pt x="24" y="2"/>
                </a:lnTo>
                <a:lnTo>
                  <a:pt x="21" y="5"/>
                </a:lnTo>
                <a:lnTo>
                  <a:pt x="14" y="5"/>
                </a:lnTo>
                <a:lnTo>
                  <a:pt x="10" y="5"/>
                </a:lnTo>
                <a:lnTo>
                  <a:pt x="7" y="5"/>
                </a:lnTo>
                <a:lnTo>
                  <a:pt x="5" y="5"/>
                </a:lnTo>
                <a:lnTo>
                  <a:pt x="5" y="7"/>
                </a:lnTo>
                <a:lnTo>
                  <a:pt x="3" y="7"/>
                </a:lnTo>
                <a:lnTo>
                  <a:pt x="0" y="7"/>
                </a:lnTo>
                <a:lnTo>
                  <a:pt x="0" y="7"/>
                </a:lnTo>
                <a:lnTo>
                  <a:pt x="5" y="9"/>
                </a:lnTo>
                <a:lnTo>
                  <a:pt x="7" y="9"/>
                </a:lnTo>
                <a:lnTo>
                  <a:pt x="7" y="9"/>
                </a:lnTo>
                <a:lnTo>
                  <a:pt x="7" y="9"/>
                </a:lnTo>
                <a:lnTo>
                  <a:pt x="7" y="12"/>
                </a:lnTo>
                <a:lnTo>
                  <a:pt x="7" y="12"/>
                </a:lnTo>
                <a:lnTo>
                  <a:pt x="7" y="14"/>
                </a:lnTo>
                <a:lnTo>
                  <a:pt x="10" y="17"/>
                </a:lnTo>
                <a:lnTo>
                  <a:pt x="12" y="14"/>
                </a:lnTo>
                <a:lnTo>
                  <a:pt x="14" y="14"/>
                </a:lnTo>
                <a:lnTo>
                  <a:pt x="14" y="17"/>
                </a:lnTo>
                <a:lnTo>
                  <a:pt x="14" y="19"/>
                </a:lnTo>
                <a:lnTo>
                  <a:pt x="14" y="19"/>
                </a:lnTo>
                <a:lnTo>
                  <a:pt x="19" y="19"/>
                </a:lnTo>
                <a:lnTo>
                  <a:pt x="21" y="17"/>
                </a:lnTo>
                <a:lnTo>
                  <a:pt x="24" y="14"/>
                </a:lnTo>
                <a:lnTo>
                  <a:pt x="26" y="17"/>
                </a:lnTo>
                <a:lnTo>
                  <a:pt x="28" y="14"/>
                </a:lnTo>
                <a:lnTo>
                  <a:pt x="28" y="14"/>
                </a:lnTo>
                <a:lnTo>
                  <a:pt x="28" y="14"/>
                </a:lnTo>
                <a:lnTo>
                  <a:pt x="28" y="17"/>
                </a:lnTo>
                <a:lnTo>
                  <a:pt x="28" y="17"/>
                </a:lnTo>
                <a:lnTo>
                  <a:pt x="26" y="17"/>
                </a:lnTo>
                <a:lnTo>
                  <a:pt x="24" y="17"/>
                </a:lnTo>
                <a:lnTo>
                  <a:pt x="21" y="17"/>
                </a:lnTo>
                <a:lnTo>
                  <a:pt x="21" y="19"/>
                </a:lnTo>
                <a:lnTo>
                  <a:pt x="21" y="19"/>
                </a:lnTo>
                <a:lnTo>
                  <a:pt x="24" y="21"/>
                </a:lnTo>
                <a:lnTo>
                  <a:pt x="24" y="21"/>
                </a:lnTo>
                <a:lnTo>
                  <a:pt x="24" y="21"/>
                </a:lnTo>
                <a:lnTo>
                  <a:pt x="26" y="21"/>
                </a:lnTo>
                <a:lnTo>
                  <a:pt x="28" y="21"/>
                </a:lnTo>
                <a:lnTo>
                  <a:pt x="28" y="21"/>
                </a:lnTo>
                <a:lnTo>
                  <a:pt x="28" y="24"/>
                </a:lnTo>
                <a:lnTo>
                  <a:pt x="26" y="24"/>
                </a:lnTo>
                <a:lnTo>
                  <a:pt x="21" y="24"/>
                </a:lnTo>
                <a:lnTo>
                  <a:pt x="21" y="26"/>
                </a:lnTo>
                <a:lnTo>
                  <a:pt x="21" y="26"/>
                </a:lnTo>
                <a:lnTo>
                  <a:pt x="24" y="26"/>
                </a:lnTo>
                <a:lnTo>
                  <a:pt x="24" y="26"/>
                </a:lnTo>
                <a:lnTo>
                  <a:pt x="24" y="26"/>
                </a:lnTo>
                <a:lnTo>
                  <a:pt x="24" y="28"/>
                </a:lnTo>
                <a:lnTo>
                  <a:pt x="24" y="28"/>
                </a:lnTo>
                <a:lnTo>
                  <a:pt x="24" y="31"/>
                </a:lnTo>
                <a:lnTo>
                  <a:pt x="24" y="31"/>
                </a:lnTo>
                <a:lnTo>
                  <a:pt x="26" y="31"/>
                </a:lnTo>
                <a:lnTo>
                  <a:pt x="26" y="31"/>
                </a:lnTo>
                <a:lnTo>
                  <a:pt x="26" y="35"/>
                </a:lnTo>
                <a:lnTo>
                  <a:pt x="26" y="35"/>
                </a:lnTo>
                <a:lnTo>
                  <a:pt x="28" y="33"/>
                </a:lnTo>
                <a:lnTo>
                  <a:pt x="28" y="33"/>
                </a:lnTo>
                <a:lnTo>
                  <a:pt x="28" y="35"/>
                </a:lnTo>
                <a:lnTo>
                  <a:pt x="28" y="35"/>
                </a:lnTo>
                <a:lnTo>
                  <a:pt x="31" y="35"/>
                </a:lnTo>
                <a:lnTo>
                  <a:pt x="31" y="33"/>
                </a:lnTo>
                <a:lnTo>
                  <a:pt x="36" y="26"/>
                </a:lnTo>
                <a:lnTo>
                  <a:pt x="36" y="26"/>
                </a:lnTo>
                <a:lnTo>
                  <a:pt x="36" y="24"/>
                </a:lnTo>
                <a:lnTo>
                  <a:pt x="38" y="24"/>
                </a:lnTo>
                <a:lnTo>
                  <a:pt x="40" y="24"/>
                </a:lnTo>
                <a:lnTo>
                  <a:pt x="43" y="21"/>
                </a:lnTo>
                <a:lnTo>
                  <a:pt x="45" y="21"/>
                </a:lnTo>
                <a:lnTo>
                  <a:pt x="47" y="21"/>
                </a:lnTo>
                <a:lnTo>
                  <a:pt x="50" y="21"/>
                </a:lnTo>
                <a:lnTo>
                  <a:pt x="54" y="19"/>
                </a:lnTo>
                <a:lnTo>
                  <a:pt x="54" y="17"/>
                </a:lnTo>
                <a:lnTo>
                  <a:pt x="54" y="14"/>
                </a:lnTo>
                <a:lnTo>
                  <a:pt x="54" y="14"/>
                </a:lnTo>
                <a:lnTo>
                  <a:pt x="52" y="12"/>
                </a:lnTo>
                <a:lnTo>
                  <a:pt x="52" y="12"/>
                </a:lnTo>
                <a:lnTo>
                  <a:pt x="52" y="12"/>
                </a:lnTo>
                <a:lnTo>
                  <a:pt x="50" y="9"/>
                </a:lnTo>
                <a:lnTo>
                  <a:pt x="50" y="9"/>
                </a:lnTo>
                <a:lnTo>
                  <a:pt x="52" y="9"/>
                </a:lnTo>
                <a:lnTo>
                  <a:pt x="52" y="9"/>
                </a:lnTo>
                <a:lnTo>
                  <a:pt x="54" y="9"/>
                </a:lnTo>
                <a:lnTo>
                  <a:pt x="54" y="7"/>
                </a:lnTo>
                <a:lnTo>
                  <a:pt x="54" y="7"/>
                </a:lnTo>
                <a:lnTo>
                  <a:pt x="54" y="5"/>
                </a:lnTo>
                <a:lnTo>
                  <a:pt x="54" y="5"/>
                </a:lnTo>
                <a:lnTo>
                  <a:pt x="54" y="2"/>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09" name="Freeform 143"/>
          <p:cNvSpPr>
            <a:spLocks/>
          </p:cNvSpPr>
          <p:nvPr/>
        </p:nvSpPr>
        <p:spPr bwMode="auto">
          <a:xfrm>
            <a:off x="3793840" y="3189110"/>
            <a:ext cx="94339" cy="110691"/>
          </a:xfrm>
          <a:custGeom>
            <a:avLst/>
            <a:gdLst/>
            <a:ahLst/>
            <a:cxnLst>
              <a:cxn ang="0">
                <a:pos x="73" y="57"/>
              </a:cxn>
              <a:cxn ang="0">
                <a:pos x="70" y="55"/>
              </a:cxn>
              <a:cxn ang="0">
                <a:pos x="68" y="52"/>
              </a:cxn>
              <a:cxn ang="0">
                <a:pos x="66" y="48"/>
              </a:cxn>
              <a:cxn ang="0">
                <a:pos x="61" y="48"/>
              </a:cxn>
              <a:cxn ang="0">
                <a:pos x="56" y="45"/>
              </a:cxn>
              <a:cxn ang="0">
                <a:pos x="54" y="43"/>
              </a:cxn>
              <a:cxn ang="0">
                <a:pos x="52" y="43"/>
              </a:cxn>
              <a:cxn ang="0">
                <a:pos x="59" y="36"/>
              </a:cxn>
              <a:cxn ang="0">
                <a:pos x="59" y="31"/>
              </a:cxn>
              <a:cxn ang="0">
                <a:pos x="56" y="22"/>
              </a:cxn>
              <a:cxn ang="0">
                <a:pos x="54" y="19"/>
              </a:cxn>
              <a:cxn ang="0">
                <a:pos x="52" y="17"/>
              </a:cxn>
              <a:cxn ang="0">
                <a:pos x="49" y="22"/>
              </a:cxn>
              <a:cxn ang="0">
                <a:pos x="49" y="24"/>
              </a:cxn>
              <a:cxn ang="0">
                <a:pos x="47" y="26"/>
              </a:cxn>
              <a:cxn ang="0">
                <a:pos x="45" y="29"/>
              </a:cxn>
              <a:cxn ang="0">
                <a:pos x="42" y="26"/>
              </a:cxn>
              <a:cxn ang="0">
                <a:pos x="40" y="24"/>
              </a:cxn>
              <a:cxn ang="0">
                <a:pos x="37" y="24"/>
              </a:cxn>
              <a:cxn ang="0">
                <a:pos x="37" y="19"/>
              </a:cxn>
              <a:cxn ang="0">
                <a:pos x="37" y="15"/>
              </a:cxn>
              <a:cxn ang="0">
                <a:pos x="37" y="12"/>
              </a:cxn>
              <a:cxn ang="0">
                <a:pos x="37" y="10"/>
              </a:cxn>
              <a:cxn ang="0">
                <a:pos x="35" y="5"/>
              </a:cxn>
              <a:cxn ang="0">
                <a:pos x="35" y="3"/>
              </a:cxn>
              <a:cxn ang="0">
                <a:pos x="33" y="0"/>
              </a:cxn>
              <a:cxn ang="0">
                <a:pos x="33" y="3"/>
              </a:cxn>
              <a:cxn ang="0">
                <a:pos x="30" y="0"/>
              </a:cxn>
              <a:cxn ang="0">
                <a:pos x="26" y="0"/>
              </a:cxn>
              <a:cxn ang="0">
                <a:pos x="21" y="0"/>
              </a:cxn>
              <a:cxn ang="0">
                <a:pos x="21" y="8"/>
              </a:cxn>
              <a:cxn ang="0">
                <a:pos x="16" y="10"/>
              </a:cxn>
              <a:cxn ang="0">
                <a:pos x="14" y="17"/>
              </a:cxn>
              <a:cxn ang="0">
                <a:pos x="7" y="24"/>
              </a:cxn>
              <a:cxn ang="0">
                <a:pos x="2" y="31"/>
              </a:cxn>
              <a:cxn ang="0">
                <a:pos x="2" y="38"/>
              </a:cxn>
              <a:cxn ang="0">
                <a:pos x="11" y="48"/>
              </a:cxn>
              <a:cxn ang="0">
                <a:pos x="19" y="50"/>
              </a:cxn>
              <a:cxn ang="0">
                <a:pos x="37" y="69"/>
              </a:cxn>
              <a:cxn ang="0">
                <a:pos x="63" y="85"/>
              </a:cxn>
              <a:cxn ang="0">
                <a:pos x="70" y="88"/>
              </a:cxn>
              <a:cxn ang="0">
                <a:pos x="70" y="76"/>
              </a:cxn>
              <a:cxn ang="0">
                <a:pos x="73" y="71"/>
              </a:cxn>
              <a:cxn ang="0">
                <a:pos x="75" y="67"/>
              </a:cxn>
              <a:cxn ang="0">
                <a:pos x="75" y="62"/>
              </a:cxn>
            </a:cxnLst>
            <a:rect l="0" t="0" r="r" b="b"/>
            <a:pathLst>
              <a:path w="75" h="88">
                <a:moveTo>
                  <a:pt x="75" y="62"/>
                </a:moveTo>
                <a:lnTo>
                  <a:pt x="73" y="57"/>
                </a:lnTo>
                <a:lnTo>
                  <a:pt x="73" y="57"/>
                </a:lnTo>
                <a:lnTo>
                  <a:pt x="73" y="57"/>
                </a:lnTo>
                <a:lnTo>
                  <a:pt x="73" y="57"/>
                </a:lnTo>
                <a:lnTo>
                  <a:pt x="70" y="55"/>
                </a:lnTo>
                <a:lnTo>
                  <a:pt x="68" y="55"/>
                </a:lnTo>
                <a:lnTo>
                  <a:pt x="68" y="55"/>
                </a:lnTo>
                <a:lnTo>
                  <a:pt x="68" y="52"/>
                </a:lnTo>
                <a:lnTo>
                  <a:pt x="66" y="52"/>
                </a:lnTo>
                <a:lnTo>
                  <a:pt x="66" y="50"/>
                </a:lnTo>
                <a:lnTo>
                  <a:pt x="66" y="48"/>
                </a:lnTo>
                <a:lnTo>
                  <a:pt x="63" y="48"/>
                </a:lnTo>
                <a:lnTo>
                  <a:pt x="63" y="48"/>
                </a:lnTo>
                <a:lnTo>
                  <a:pt x="61" y="48"/>
                </a:lnTo>
                <a:lnTo>
                  <a:pt x="61" y="48"/>
                </a:lnTo>
                <a:lnTo>
                  <a:pt x="59" y="48"/>
                </a:lnTo>
                <a:lnTo>
                  <a:pt x="56" y="45"/>
                </a:lnTo>
                <a:lnTo>
                  <a:pt x="56" y="45"/>
                </a:lnTo>
                <a:lnTo>
                  <a:pt x="56" y="43"/>
                </a:lnTo>
                <a:lnTo>
                  <a:pt x="54" y="43"/>
                </a:lnTo>
                <a:lnTo>
                  <a:pt x="54" y="43"/>
                </a:lnTo>
                <a:lnTo>
                  <a:pt x="54" y="43"/>
                </a:lnTo>
                <a:lnTo>
                  <a:pt x="52" y="43"/>
                </a:lnTo>
                <a:lnTo>
                  <a:pt x="56" y="38"/>
                </a:lnTo>
                <a:lnTo>
                  <a:pt x="59" y="36"/>
                </a:lnTo>
                <a:lnTo>
                  <a:pt x="59" y="36"/>
                </a:lnTo>
                <a:lnTo>
                  <a:pt x="59" y="33"/>
                </a:lnTo>
                <a:lnTo>
                  <a:pt x="59" y="33"/>
                </a:lnTo>
                <a:lnTo>
                  <a:pt x="59" y="31"/>
                </a:lnTo>
                <a:lnTo>
                  <a:pt x="56" y="24"/>
                </a:lnTo>
                <a:lnTo>
                  <a:pt x="56" y="22"/>
                </a:lnTo>
                <a:lnTo>
                  <a:pt x="56" y="22"/>
                </a:lnTo>
                <a:lnTo>
                  <a:pt x="54" y="22"/>
                </a:lnTo>
                <a:lnTo>
                  <a:pt x="54" y="19"/>
                </a:lnTo>
                <a:lnTo>
                  <a:pt x="54" y="19"/>
                </a:lnTo>
                <a:lnTo>
                  <a:pt x="54" y="17"/>
                </a:lnTo>
                <a:lnTo>
                  <a:pt x="52" y="17"/>
                </a:lnTo>
                <a:lnTo>
                  <a:pt x="52" y="17"/>
                </a:lnTo>
                <a:lnTo>
                  <a:pt x="52" y="19"/>
                </a:lnTo>
                <a:lnTo>
                  <a:pt x="52" y="19"/>
                </a:lnTo>
                <a:lnTo>
                  <a:pt x="49" y="22"/>
                </a:lnTo>
                <a:lnTo>
                  <a:pt x="49" y="22"/>
                </a:lnTo>
                <a:lnTo>
                  <a:pt x="49" y="22"/>
                </a:lnTo>
                <a:lnTo>
                  <a:pt x="49" y="24"/>
                </a:lnTo>
                <a:lnTo>
                  <a:pt x="47" y="26"/>
                </a:lnTo>
                <a:lnTo>
                  <a:pt x="47" y="26"/>
                </a:lnTo>
                <a:lnTo>
                  <a:pt x="47" y="26"/>
                </a:lnTo>
                <a:lnTo>
                  <a:pt x="47" y="26"/>
                </a:lnTo>
                <a:lnTo>
                  <a:pt x="47" y="26"/>
                </a:lnTo>
                <a:lnTo>
                  <a:pt x="45" y="29"/>
                </a:lnTo>
                <a:lnTo>
                  <a:pt x="42" y="29"/>
                </a:lnTo>
                <a:lnTo>
                  <a:pt x="42" y="26"/>
                </a:lnTo>
                <a:lnTo>
                  <a:pt x="42" y="26"/>
                </a:lnTo>
                <a:lnTo>
                  <a:pt x="42" y="26"/>
                </a:lnTo>
                <a:lnTo>
                  <a:pt x="40" y="24"/>
                </a:lnTo>
                <a:lnTo>
                  <a:pt x="40" y="24"/>
                </a:lnTo>
                <a:lnTo>
                  <a:pt x="37" y="24"/>
                </a:lnTo>
                <a:lnTo>
                  <a:pt x="37" y="24"/>
                </a:lnTo>
                <a:lnTo>
                  <a:pt x="37" y="24"/>
                </a:lnTo>
                <a:lnTo>
                  <a:pt x="37" y="24"/>
                </a:lnTo>
                <a:lnTo>
                  <a:pt x="37" y="22"/>
                </a:lnTo>
                <a:lnTo>
                  <a:pt x="37" y="19"/>
                </a:lnTo>
                <a:lnTo>
                  <a:pt x="37" y="19"/>
                </a:lnTo>
                <a:lnTo>
                  <a:pt x="37" y="17"/>
                </a:lnTo>
                <a:lnTo>
                  <a:pt x="37" y="15"/>
                </a:lnTo>
                <a:lnTo>
                  <a:pt x="37" y="15"/>
                </a:lnTo>
                <a:lnTo>
                  <a:pt x="37" y="12"/>
                </a:lnTo>
                <a:lnTo>
                  <a:pt x="37" y="12"/>
                </a:lnTo>
                <a:lnTo>
                  <a:pt x="37" y="10"/>
                </a:lnTo>
                <a:lnTo>
                  <a:pt x="37" y="10"/>
                </a:lnTo>
                <a:lnTo>
                  <a:pt x="37" y="10"/>
                </a:lnTo>
                <a:lnTo>
                  <a:pt x="37" y="8"/>
                </a:lnTo>
                <a:lnTo>
                  <a:pt x="35" y="8"/>
                </a:lnTo>
                <a:lnTo>
                  <a:pt x="35" y="5"/>
                </a:lnTo>
                <a:lnTo>
                  <a:pt x="35" y="5"/>
                </a:lnTo>
                <a:lnTo>
                  <a:pt x="35" y="3"/>
                </a:lnTo>
                <a:lnTo>
                  <a:pt x="35" y="3"/>
                </a:lnTo>
                <a:lnTo>
                  <a:pt x="33" y="3"/>
                </a:lnTo>
                <a:lnTo>
                  <a:pt x="33" y="0"/>
                </a:lnTo>
                <a:lnTo>
                  <a:pt x="33" y="0"/>
                </a:lnTo>
                <a:lnTo>
                  <a:pt x="33" y="0"/>
                </a:lnTo>
                <a:lnTo>
                  <a:pt x="33" y="3"/>
                </a:lnTo>
                <a:lnTo>
                  <a:pt x="33" y="3"/>
                </a:lnTo>
                <a:lnTo>
                  <a:pt x="30" y="0"/>
                </a:lnTo>
                <a:lnTo>
                  <a:pt x="30" y="0"/>
                </a:lnTo>
                <a:lnTo>
                  <a:pt x="30" y="0"/>
                </a:lnTo>
                <a:lnTo>
                  <a:pt x="26" y="3"/>
                </a:lnTo>
                <a:lnTo>
                  <a:pt x="26" y="0"/>
                </a:lnTo>
                <a:lnTo>
                  <a:pt x="26" y="0"/>
                </a:lnTo>
                <a:lnTo>
                  <a:pt x="23" y="0"/>
                </a:lnTo>
                <a:lnTo>
                  <a:pt x="23" y="0"/>
                </a:lnTo>
                <a:lnTo>
                  <a:pt x="21" y="0"/>
                </a:lnTo>
                <a:lnTo>
                  <a:pt x="21" y="3"/>
                </a:lnTo>
                <a:lnTo>
                  <a:pt x="21" y="5"/>
                </a:lnTo>
                <a:lnTo>
                  <a:pt x="21" y="8"/>
                </a:lnTo>
                <a:lnTo>
                  <a:pt x="21" y="8"/>
                </a:lnTo>
                <a:lnTo>
                  <a:pt x="19" y="8"/>
                </a:lnTo>
                <a:lnTo>
                  <a:pt x="16" y="10"/>
                </a:lnTo>
                <a:lnTo>
                  <a:pt x="16" y="15"/>
                </a:lnTo>
                <a:lnTo>
                  <a:pt x="14" y="17"/>
                </a:lnTo>
                <a:lnTo>
                  <a:pt x="14" y="17"/>
                </a:lnTo>
                <a:lnTo>
                  <a:pt x="11" y="22"/>
                </a:lnTo>
                <a:lnTo>
                  <a:pt x="9" y="22"/>
                </a:lnTo>
                <a:lnTo>
                  <a:pt x="7" y="24"/>
                </a:lnTo>
                <a:lnTo>
                  <a:pt x="4" y="26"/>
                </a:lnTo>
                <a:lnTo>
                  <a:pt x="4" y="26"/>
                </a:lnTo>
                <a:lnTo>
                  <a:pt x="2" y="31"/>
                </a:lnTo>
                <a:lnTo>
                  <a:pt x="0" y="33"/>
                </a:lnTo>
                <a:lnTo>
                  <a:pt x="0" y="33"/>
                </a:lnTo>
                <a:lnTo>
                  <a:pt x="2" y="38"/>
                </a:lnTo>
                <a:lnTo>
                  <a:pt x="9" y="41"/>
                </a:lnTo>
                <a:lnTo>
                  <a:pt x="11" y="43"/>
                </a:lnTo>
                <a:lnTo>
                  <a:pt x="11" y="48"/>
                </a:lnTo>
                <a:lnTo>
                  <a:pt x="14" y="48"/>
                </a:lnTo>
                <a:lnTo>
                  <a:pt x="16" y="50"/>
                </a:lnTo>
                <a:lnTo>
                  <a:pt x="19" y="50"/>
                </a:lnTo>
                <a:lnTo>
                  <a:pt x="21" y="52"/>
                </a:lnTo>
                <a:lnTo>
                  <a:pt x="33" y="64"/>
                </a:lnTo>
                <a:lnTo>
                  <a:pt x="37" y="69"/>
                </a:lnTo>
                <a:lnTo>
                  <a:pt x="42" y="74"/>
                </a:lnTo>
                <a:lnTo>
                  <a:pt x="59" y="83"/>
                </a:lnTo>
                <a:lnTo>
                  <a:pt x="63" y="85"/>
                </a:lnTo>
                <a:lnTo>
                  <a:pt x="70" y="88"/>
                </a:lnTo>
                <a:lnTo>
                  <a:pt x="73" y="88"/>
                </a:lnTo>
                <a:lnTo>
                  <a:pt x="70" y="88"/>
                </a:lnTo>
                <a:lnTo>
                  <a:pt x="70" y="83"/>
                </a:lnTo>
                <a:lnTo>
                  <a:pt x="70" y="78"/>
                </a:lnTo>
                <a:lnTo>
                  <a:pt x="70" y="76"/>
                </a:lnTo>
                <a:lnTo>
                  <a:pt x="70" y="74"/>
                </a:lnTo>
                <a:lnTo>
                  <a:pt x="70" y="74"/>
                </a:lnTo>
                <a:lnTo>
                  <a:pt x="73" y="71"/>
                </a:lnTo>
                <a:lnTo>
                  <a:pt x="73" y="71"/>
                </a:lnTo>
                <a:lnTo>
                  <a:pt x="73" y="69"/>
                </a:lnTo>
                <a:lnTo>
                  <a:pt x="75" y="67"/>
                </a:lnTo>
                <a:lnTo>
                  <a:pt x="75" y="64"/>
                </a:lnTo>
                <a:lnTo>
                  <a:pt x="75" y="64"/>
                </a:lnTo>
                <a:lnTo>
                  <a:pt x="75" y="62"/>
                </a:lnTo>
                <a:lnTo>
                  <a:pt x="75" y="62"/>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10" name="Freeform 73"/>
          <p:cNvSpPr>
            <a:spLocks noEditPoints="1"/>
          </p:cNvSpPr>
          <p:nvPr/>
        </p:nvSpPr>
        <p:spPr bwMode="auto">
          <a:xfrm>
            <a:off x="3752331" y="3151374"/>
            <a:ext cx="67924" cy="79245"/>
          </a:xfrm>
          <a:custGeom>
            <a:avLst/>
            <a:gdLst/>
            <a:ahLst/>
            <a:cxnLst>
              <a:cxn ang="0">
                <a:pos x="11" y="49"/>
              </a:cxn>
              <a:cxn ang="0">
                <a:pos x="4" y="49"/>
              </a:cxn>
              <a:cxn ang="0">
                <a:pos x="14" y="54"/>
              </a:cxn>
              <a:cxn ang="0">
                <a:pos x="14" y="52"/>
              </a:cxn>
              <a:cxn ang="0">
                <a:pos x="14" y="49"/>
              </a:cxn>
              <a:cxn ang="0">
                <a:pos x="52" y="33"/>
              </a:cxn>
              <a:cxn ang="0">
                <a:pos x="49" y="35"/>
              </a:cxn>
              <a:cxn ang="0">
                <a:pos x="47" y="35"/>
              </a:cxn>
              <a:cxn ang="0">
                <a:pos x="47" y="33"/>
              </a:cxn>
              <a:cxn ang="0">
                <a:pos x="49" y="30"/>
              </a:cxn>
              <a:cxn ang="0">
                <a:pos x="52" y="26"/>
              </a:cxn>
              <a:cxn ang="0">
                <a:pos x="49" y="23"/>
              </a:cxn>
              <a:cxn ang="0">
                <a:pos x="49" y="19"/>
              </a:cxn>
              <a:cxn ang="0">
                <a:pos x="47" y="19"/>
              </a:cxn>
              <a:cxn ang="0">
                <a:pos x="47" y="16"/>
              </a:cxn>
              <a:cxn ang="0">
                <a:pos x="47" y="14"/>
              </a:cxn>
              <a:cxn ang="0">
                <a:pos x="47" y="12"/>
              </a:cxn>
              <a:cxn ang="0">
                <a:pos x="42" y="7"/>
              </a:cxn>
              <a:cxn ang="0">
                <a:pos x="40" y="2"/>
              </a:cxn>
              <a:cxn ang="0">
                <a:pos x="37" y="0"/>
              </a:cxn>
              <a:cxn ang="0">
                <a:pos x="33" y="0"/>
              </a:cxn>
              <a:cxn ang="0">
                <a:pos x="26" y="0"/>
              </a:cxn>
              <a:cxn ang="0">
                <a:pos x="21" y="2"/>
              </a:cxn>
              <a:cxn ang="0">
                <a:pos x="16" y="2"/>
              </a:cxn>
              <a:cxn ang="0">
                <a:pos x="14" y="4"/>
              </a:cxn>
              <a:cxn ang="0">
                <a:pos x="11" y="7"/>
              </a:cxn>
              <a:cxn ang="0">
                <a:pos x="11" y="7"/>
              </a:cxn>
              <a:cxn ang="0">
                <a:pos x="11" y="9"/>
              </a:cxn>
              <a:cxn ang="0">
                <a:pos x="7" y="14"/>
              </a:cxn>
              <a:cxn ang="0">
                <a:pos x="4" y="16"/>
              </a:cxn>
              <a:cxn ang="0">
                <a:pos x="4" y="19"/>
              </a:cxn>
              <a:cxn ang="0">
                <a:pos x="2" y="19"/>
              </a:cxn>
              <a:cxn ang="0">
                <a:pos x="0" y="19"/>
              </a:cxn>
              <a:cxn ang="0">
                <a:pos x="2" y="23"/>
              </a:cxn>
              <a:cxn ang="0">
                <a:pos x="4" y="23"/>
              </a:cxn>
              <a:cxn ang="0">
                <a:pos x="0" y="26"/>
              </a:cxn>
              <a:cxn ang="0">
                <a:pos x="2" y="28"/>
              </a:cxn>
              <a:cxn ang="0">
                <a:pos x="2" y="28"/>
              </a:cxn>
              <a:cxn ang="0">
                <a:pos x="7" y="28"/>
              </a:cxn>
              <a:cxn ang="0">
                <a:pos x="7" y="28"/>
              </a:cxn>
              <a:cxn ang="0">
                <a:pos x="2" y="33"/>
              </a:cxn>
              <a:cxn ang="0">
                <a:pos x="0" y="30"/>
              </a:cxn>
              <a:cxn ang="0">
                <a:pos x="0" y="33"/>
              </a:cxn>
              <a:cxn ang="0">
                <a:pos x="2" y="38"/>
              </a:cxn>
              <a:cxn ang="0">
                <a:pos x="4" y="38"/>
              </a:cxn>
              <a:cxn ang="0">
                <a:pos x="7" y="45"/>
              </a:cxn>
              <a:cxn ang="0">
                <a:pos x="9" y="45"/>
              </a:cxn>
              <a:cxn ang="0">
                <a:pos x="11" y="47"/>
              </a:cxn>
              <a:cxn ang="0">
                <a:pos x="14" y="47"/>
              </a:cxn>
              <a:cxn ang="0">
                <a:pos x="14" y="52"/>
              </a:cxn>
              <a:cxn ang="0">
                <a:pos x="14" y="54"/>
              </a:cxn>
              <a:cxn ang="0">
                <a:pos x="23" y="59"/>
              </a:cxn>
              <a:cxn ang="0">
                <a:pos x="30" y="63"/>
              </a:cxn>
              <a:cxn ang="0">
                <a:pos x="33" y="63"/>
              </a:cxn>
              <a:cxn ang="0">
                <a:pos x="37" y="56"/>
              </a:cxn>
              <a:cxn ang="0">
                <a:pos x="40" y="54"/>
              </a:cxn>
              <a:cxn ang="0">
                <a:pos x="44" y="52"/>
              </a:cxn>
              <a:cxn ang="0">
                <a:pos x="47" y="47"/>
              </a:cxn>
              <a:cxn ang="0">
                <a:pos x="49" y="40"/>
              </a:cxn>
              <a:cxn ang="0">
                <a:pos x="54" y="38"/>
              </a:cxn>
              <a:cxn ang="0">
                <a:pos x="54" y="35"/>
              </a:cxn>
              <a:cxn ang="0">
                <a:pos x="54" y="30"/>
              </a:cxn>
              <a:cxn ang="0">
                <a:pos x="54" y="30"/>
              </a:cxn>
            </a:cxnLst>
            <a:rect l="0" t="0" r="r" b="b"/>
            <a:pathLst>
              <a:path w="54" h="63">
                <a:moveTo>
                  <a:pt x="14" y="49"/>
                </a:moveTo>
                <a:lnTo>
                  <a:pt x="11" y="49"/>
                </a:lnTo>
                <a:lnTo>
                  <a:pt x="7" y="49"/>
                </a:lnTo>
                <a:lnTo>
                  <a:pt x="4" y="49"/>
                </a:lnTo>
                <a:lnTo>
                  <a:pt x="11" y="52"/>
                </a:lnTo>
                <a:lnTo>
                  <a:pt x="14" y="54"/>
                </a:lnTo>
                <a:lnTo>
                  <a:pt x="14" y="54"/>
                </a:lnTo>
                <a:lnTo>
                  <a:pt x="14" y="52"/>
                </a:lnTo>
                <a:lnTo>
                  <a:pt x="14" y="49"/>
                </a:lnTo>
                <a:lnTo>
                  <a:pt x="14" y="49"/>
                </a:lnTo>
                <a:close/>
                <a:moveTo>
                  <a:pt x="54" y="30"/>
                </a:moveTo>
                <a:lnTo>
                  <a:pt x="52" y="33"/>
                </a:lnTo>
                <a:lnTo>
                  <a:pt x="49" y="35"/>
                </a:lnTo>
                <a:lnTo>
                  <a:pt x="49" y="35"/>
                </a:lnTo>
                <a:lnTo>
                  <a:pt x="47" y="35"/>
                </a:lnTo>
                <a:lnTo>
                  <a:pt x="47" y="35"/>
                </a:lnTo>
                <a:lnTo>
                  <a:pt x="47" y="35"/>
                </a:lnTo>
                <a:lnTo>
                  <a:pt x="47" y="33"/>
                </a:lnTo>
                <a:lnTo>
                  <a:pt x="47" y="33"/>
                </a:lnTo>
                <a:lnTo>
                  <a:pt x="49" y="30"/>
                </a:lnTo>
                <a:lnTo>
                  <a:pt x="52" y="28"/>
                </a:lnTo>
                <a:lnTo>
                  <a:pt x="52" y="26"/>
                </a:lnTo>
                <a:lnTo>
                  <a:pt x="49" y="26"/>
                </a:lnTo>
                <a:lnTo>
                  <a:pt x="49" y="23"/>
                </a:lnTo>
                <a:lnTo>
                  <a:pt x="49" y="21"/>
                </a:lnTo>
                <a:lnTo>
                  <a:pt x="49" y="19"/>
                </a:lnTo>
                <a:lnTo>
                  <a:pt x="47" y="19"/>
                </a:lnTo>
                <a:lnTo>
                  <a:pt x="47" y="19"/>
                </a:lnTo>
                <a:lnTo>
                  <a:pt x="47" y="19"/>
                </a:lnTo>
                <a:lnTo>
                  <a:pt x="47" y="16"/>
                </a:lnTo>
                <a:lnTo>
                  <a:pt x="47" y="14"/>
                </a:lnTo>
                <a:lnTo>
                  <a:pt x="47" y="14"/>
                </a:lnTo>
                <a:lnTo>
                  <a:pt x="47" y="14"/>
                </a:lnTo>
                <a:lnTo>
                  <a:pt x="47" y="12"/>
                </a:lnTo>
                <a:lnTo>
                  <a:pt x="44" y="9"/>
                </a:lnTo>
                <a:lnTo>
                  <a:pt x="42" y="7"/>
                </a:lnTo>
                <a:lnTo>
                  <a:pt x="42" y="4"/>
                </a:lnTo>
                <a:lnTo>
                  <a:pt x="40" y="2"/>
                </a:lnTo>
                <a:lnTo>
                  <a:pt x="40" y="0"/>
                </a:lnTo>
                <a:lnTo>
                  <a:pt x="37" y="0"/>
                </a:lnTo>
                <a:lnTo>
                  <a:pt x="37" y="0"/>
                </a:lnTo>
                <a:lnTo>
                  <a:pt x="33" y="0"/>
                </a:lnTo>
                <a:lnTo>
                  <a:pt x="28" y="0"/>
                </a:lnTo>
                <a:lnTo>
                  <a:pt x="26" y="0"/>
                </a:lnTo>
                <a:lnTo>
                  <a:pt x="26" y="0"/>
                </a:lnTo>
                <a:lnTo>
                  <a:pt x="21" y="2"/>
                </a:lnTo>
                <a:lnTo>
                  <a:pt x="18" y="0"/>
                </a:lnTo>
                <a:lnTo>
                  <a:pt x="16" y="2"/>
                </a:lnTo>
                <a:lnTo>
                  <a:pt x="14" y="2"/>
                </a:lnTo>
                <a:lnTo>
                  <a:pt x="14" y="4"/>
                </a:lnTo>
                <a:lnTo>
                  <a:pt x="14" y="4"/>
                </a:lnTo>
                <a:lnTo>
                  <a:pt x="11" y="7"/>
                </a:lnTo>
                <a:lnTo>
                  <a:pt x="11" y="7"/>
                </a:lnTo>
                <a:lnTo>
                  <a:pt x="11" y="7"/>
                </a:lnTo>
                <a:lnTo>
                  <a:pt x="11" y="9"/>
                </a:lnTo>
                <a:lnTo>
                  <a:pt x="11" y="9"/>
                </a:lnTo>
                <a:lnTo>
                  <a:pt x="9" y="12"/>
                </a:lnTo>
                <a:lnTo>
                  <a:pt x="7" y="14"/>
                </a:lnTo>
                <a:lnTo>
                  <a:pt x="4" y="14"/>
                </a:lnTo>
                <a:lnTo>
                  <a:pt x="4" y="16"/>
                </a:lnTo>
                <a:lnTo>
                  <a:pt x="4" y="19"/>
                </a:lnTo>
                <a:lnTo>
                  <a:pt x="4" y="19"/>
                </a:lnTo>
                <a:lnTo>
                  <a:pt x="2" y="19"/>
                </a:lnTo>
                <a:lnTo>
                  <a:pt x="2" y="19"/>
                </a:lnTo>
                <a:lnTo>
                  <a:pt x="0" y="19"/>
                </a:lnTo>
                <a:lnTo>
                  <a:pt x="0" y="19"/>
                </a:lnTo>
                <a:lnTo>
                  <a:pt x="0" y="21"/>
                </a:lnTo>
                <a:lnTo>
                  <a:pt x="2" y="23"/>
                </a:lnTo>
                <a:lnTo>
                  <a:pt x="4" y="23"/>
                </a:lnTo>
                <a:lnTo>
                  <a:pt x="4" y="23"/>
                </a:lnTo>
                <a:lnTo>
                  <a:pt x="0" y="23"/>
                </a:lnTo>
                <a:lnTo>
                  <a:pt x="0" y="26"/>
                </a:lnTo>
                <a:lnTo>
                  <a:pt x="0" y="26"/>
                </a:lnTo>
                <a:lnTo>
                  <a:pt x="2" y="28"/>
                </a:lnTo>
                <a:lnTo>
                  <a:pt x="2" y="28"/>
                </a:lnTo>
                <a:lnTo>
                  <a:pt x="2" y="28"/>
                </a:lnTo>
                <a:lnTo>
                  <a:pt x="4" y="28"/>
                </a:lnTo>
                <a:lnTo>
                  <a:pt x="7" y="28"/>
                </a:lnTo>
                <a:lnTo>
                  <a:pt x="7" y="28"/>
                </a:lnTo>
                <a:lnTo>
                  <a:pt x="7" y="28"/>
                </a:lnTo>
                <a:lnTo>
                  <a:pt x="4" y="30"/>
                </a:lnTo>
                <a:lnTo>
                  <a:pt x="2" y="33"/>
                </a:lnTo>
                <a:lnTo>
                  <a:pt x="2" y="33"/>
                </a:lnTo>
                <a:lnTo>
                  <a:pt x="0" y="30"/>
                </a:lnTo>
                <a:lnTo>
                  <a:pt x="0" y="30"/>
                </a:lnTo>
                <a:lnTo>
                  <a:pt x="0" y="33"/>
                </a:lnTo>
                <a:lnTo>
                  <a:pt x="0" y="35"/>
                </a:lnTo>
                <a:lnTo>
                  <a:pt x="2" y="38"/>
                </a:lnTo>
                <a:lnTo>
                  <a:pt x="4" y="38"/>
                </a:lnTo>
                <a:lnTo>
                  <a:pt x="4" y="38"/>
                </a:lnTo>
                <a:lnTo>
                  <a:pt x="7" y="40"/>
                </a:lnTo>
                <a:lnTo>
                  <a:pt x="7" y="45"/>
                </a:lnTo>
                <a:lnTo>
                  <a:pt x="7" y="45"/>
                </a:lnTo>
                <a:lnTo>
                  <a:pt x="9" y="45"/>
                </a:lnTo>
                <a:lnTo>
                  <a:pt x="9" y="47"/>
                </a:lnTo>
                <a:lnTo>
                  <a:pt x="11" y="47"/>
                </a:lnTo>
                <a:lnTo>
                  <a:pt x="14" y="47"/>
                </a:lnTo>
                <a:lnTo>
                  <a:pt x="14" y="47"/>
                </a:lnTo>
                <a:lnTo>
                  <a:pt x="14" y="49"/>
                </a:lnTo>
                <a:lnTo>
                  <a:pt x="14" y="52"/>
                </a:lnTo>
                <a:lnTo>
                  <a:pt x="14" y="54"/>
                </a:lnTo>
                <a:lnTo>
                  <a:pt x="14" y="54"/>
                </a:lnTo>
                <a:lnTo>
                  <a:pt x="16" y="54"/>
                </a:lnTo>
                <a:lnTo>
                  <a:pt x="23" y="59"/>
                </a:lnTo>
                <a:lnTo>
                  <a:pt x="28" y="61"/>
                </a:lnTo>
                <a:lnTo>
                  <a:pt x="30" y="63"/>
                </a:lnTo>
                <a:lnTo>
                  <a:pt x="33" y="63"/>
                </a:lnTo>
                <a:lnTo>
                  <a:pt x="33" y="63"/>
                </a:lnTo>
                <a:lnTo>
                  <a:pt x="35" y="61"/>
                </a:lnTo>
                <a:lnTo>
                  <a:pt x="37" y="56"/>
                </a:lnTo>
                <a:lnTo>
                  <a:pt x="37" y="56"/>
                </a:lnTo>
                <a:lnTo>
                  <a:pt x="40" y="54"/>
                </a:lnTo>
                <a:lnTo>
                  <a:pt x="42" y="52"/>
                </a:lnTo>
                <a:lnTo>
                  <a:pt x="44" y="52"/>
                </a:lnTo>
                <a:lnTo>
                  <a:pt x="47" y="47"/>
                </a:lnTo>
                <a:lnTo>
                  <a:pt x="47" y="47"/>
                </a:lnTo>
                <a:lnTo>
                  <a:pt x="49" y="45"/>
                </a:lnTo>
                <a:lnTo>
                  <a:pt x="49" y="40"/>
                </a:lnTo>
                <a:lnTo>
                  <a:pt x="52" y="38"/>
                </a:lnTo>
                <a:lnTo>
                  <a:pt x="54" y="38"/>
                </a:lnTo>
                <a:lnTo>
                  <a:pt x="54" y="38"/>
                </a:lnTo>
                <a:lnTo>
                  <a:pt x="54" y="35"/>
                </a:lnTo>
                <a:lnTo>
                  <a:pt x="54" y="33"/>
                </a:lnTo>
                <a:lnTo>
                  <a:pt x="54" y="30"/>
                </a:lnTo>
                <a:lnTo>
                  <a:pt x="54" y="30"/>
                </a:lnTo>
                <a:lnTo>
                  <a:pt x="54" y="30"/>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11" name="Freeform 9"/>
          <p:cNvSpPr>
            <a:spLocks/>
          </p:cNvSpPr>
          <p:nvPr/>
        </p:nvSpPr>
        <p:spPr bwMode="auto">
          <a:xfrm>
            <a:off x="3671828" y="2682196"/>
            <a:ext cx="201256" cy="181131"/>
          </a:xfrm>
          <a:custGeom>
            <a:avLst/>
            <a:gdLst/>
            <a:ahLst/>
            <a:cxnLst>
              <a:cxn ang="0">
                <a:pos x="78" y="0"/>
              </a:cxn>
              <a:cxn ang="0">
                <a:pos x="78" y="4"/>
              </a:cxn>
              <a:cxn ang="0">
                <a:pos x="73" y="16"/>
              </a:cxn>
              <a:cxn ang="0">
                <a:pos x="68" y="21"/>
              </a:cxn>
              <a:cxn ang="0">
                <a:pos x="59" y="26"/>
              </a:cxn>
              <a:cxn ang="0">
                <a:pos x="54" y="30"/>
              </a:cxn>
              <a:cxn ang="0">
                <a:pos x="52" y="37"/>
              </a:cxn>
              <a:cxn ang="0">
                <a:pos x="49" y="44"/>
              </a:cxn>
              <a:cxn ang="0">
                <a:pos x="45" y="52"/>
              </a:cxn>
              <a:cxn ang="0">
                <a:pos x="45" y="61"/>
              </a:cxn>
              <a:cxn ang="0">
                <a:pos x="38" y="66"/>
              </a:cxn>
              <a:cxn ang="0">
                <a:pos x="28" y="77"/>
              </a:cxn>
              <a:cxn ang="0">
                <a:pos x="23" y="82"/>
              </a:cxn>
              <a:cxn ang="0">
                <a:pos x="26" y="82"/>
              </a:cxn>
              <a:cxn ang="0">
                <a:pos x="26" y="80"/>
              </a:cxn>
              <a:cxn ang="0">
                <a:pos x="26" y="82"/>
              </a:cxn>
              <a:cxn ang="0">
                <a:pos x="23" y="89"/>
              </a:cxn>
              <a:cxn ang="0">
                <a:pos x="19" y="96"/>
              </a:cxn>
              <a:cxn ang="0">
                <a:pos x="19" y="99"/>
              </a:cxn>
              <a:cxn ang="0">
                <a:pos x="16" y="106"/>
              </a:cxn>
              <a:cxn ang="0">
                <a:pos x="9" y="113"/>
              </a:cxn>
              <a:cxn ang="0">
                <a:pos x="5" y="122"/>
              </a:cxn>
              <a:cxn ang="0">
                <a:pos x="2" y="132"/>
              </a:cxn>
              <a:cxn ang="0">
                <a:pos x="2" y="144"/>
              </a:cxn>
              <a:cxn ang="0">
                <a:pos x="2" y="139"/>
              </a:cxn>
              <a:cxn ang="0">
                <a:pos x="5" y="134"/>
              </a:cxn>
              <a:cxn ang="0">
                <a:pos x="9" y="134"/>
              </a:cxn>
              <a:cxn ang="0">
                <a:pos x="19" y="134"/>
              </a:cxn>
              <a:cxn ang="0">
                <a:pos x="26" y="134"/>
              </a:cxn>
              <a:cxn ang="0">
                <a:pos x="35" y="134"/>
              </a:cxn>
              <a:cxn ang="0">
                <a:pos x="42" y="134"/>
              </a:cxn>
              <a:cxn ang="0">
                <a:pos x="52" y="134"/>
              </a:cxn>
              <a:cxn ang="0">
                <a:pos x="61" y="134"/>
              </a:cxn>
              <a:cxn ang="0">
                <a:pos x="68" y="134"/>
              </a:cxn>
              <a:cxn ang="0">
                <a:pos x="75" y="134"/>
              </a:cxn>
              <a:cxn ang="0">
                <a:pos x="75" y="127"/>
              </a:cxn>
              <a:cxn ang="0">
                <a:pos x="75" y="122"/>
              </a:cxn>
              <a:cxn ang="0">
                <a:pos x="75" y="115"/>
              </a:cxn>
              <a:cxn ang="0">
                <a:pos x="75" y="111"/>
              </a:cxn>
              <a:cxn ang="0">
                <a:pos x="75" y="108"/>
              </a:cxn>
              <a:cxn ang="0">
                <a:pos x="73" y="103"/>
              </a:cxn>
              <a:cxn ang="0">
                <a:pos x="75" y="101"/>
              </a:cxn>
              <a:cxn ang="0">
                <a:pos x="80" y="96"/>
              </a:cxn>
              <a:cxn ang="0">
                <a:pos x="85" y="92"/>
              </a:cxn>
              <a:cxn ang="0">
                <a:pos x="90" y="92"/>
              </a:cxn>
              <a:cxn ang="0">
                <a:pos x="94" y="89"/>
              </a:cxn>
              <a:cxn ang="0">
                <a:pos x="97" y="87"/>
              </a:cxn>
              <a:cxn ang="0">
                <a:pos x="97" y="80"/>
              </a:cxn>
              <a:cxn ang="0">
                <a:pos x="97" y="75"/>
              </a:cxn>
              <a:cxn ang="0">
                <a:pos x="97" y="68"/>
              </a:cxn>
              <a:cxn ang="0">
                <a:pos x="97" y="63"/>
              </a:cxn>
              <a:cxn ang="0">
                <a:pos x="97" y="59"/>
              </a:cxn>
              <a:cxn ang="0">
                <a:pos x="97" y="52"/>
              </a:cxn>
              <a:cxn ang="0">
                <a:pos x="97" y="47"/>
              </a:cxn>
              <a:cxn ang="0">
                <a:pos x="97" y="40"/>
              </a:cxn>
              <a:cxn ang="0">
                <a:pos x="97" y="35"/>
              </a:cxn>
              <a:cxn ang="0">
                <a:pos x="113" y="35"/>
              </a:cxn>
              <a:cxn ang="0">
                <a:pos x="142" y="35"/>
              </a:cxn>
              <a:cxn ang="0">
                <a:pos x="158" y="33"/>
              </a:cxn>
              <a:cxn ang="0">
                <a:pos x="158" y="23"/>
              </a:cxn>
              <a:cxn ang="0">
                <a:pos x="158" y="16"/>
              </a:cxn>
              <a:cxn ang="0">
                <a:pos x="158" y="7"/>
              </a:cxn>
              <a:cxn ang="0">
                <a:pos x="160" y="0"/>
              </a:cxn>
            </a:cxnLst>
            <a:rect l="0" t="0" r="r" b="b"/>
            <a:pathLst>
              <a:path w="160" h="144">
                <a:moveTo>
                  <a:pt x="78" y="0"/>
                </a:moveTo>
                <a:lnTo>
                  <a:pt x="78" y="0"/>
                </a:lnTo>
                <a:lnTo>
                  <a:pt x="78" y="0"/>
                </a:lnTo>
                <a:lnTo>
                  <a:pt x="78" y="4"/>
                </a:lnTo>
                <a:lnTo>
                  <a:pt x="73" y="11"/>
                </a:lnTo>
                <a:lnTo>
                  <a:pt x="73" y="16"/>
                </a:lnTo>
                <a:lnTo>
                  <a:pt x="71" y="18"/>
                </a:lnTo>
                <a:lnTo>
                  <a:pt x="68" y="21"/>
                </a:lnTo>
                <a:lnTo>
                  <a:pt x="64" y="26"/>
                </a:lnTo>
                <a:lnTo>
                  <a:pt x="59" y="26"/>
                </a:lnTo>
                <a:lnTo>
                  <a:pt x="56" y="28"/>
                </a:lnTo>
                <a:lnTo>
                  <a:pt x="54" y="30"/>
                </a:lnTo>
                <a:lnTo>
                  <a:pt x="54" y="30"/>
                </a:lnTo>
                <a:lnTo>
                  <a:pt x="52" y="37"/>
                </a:lnTo>
                <a:lnTo>
                  <a:pt x="52" y="40"/>
                </a:lnTo>
                <a:lnTo>
                  <a:pt x="49" y="44"/>
                </a:lnTo>
                <a:lnTo>
                  <a:pt x="47" y="47"/>
                </a:lnTo>
                <a:lnTo>
                  <a:pt x="45" y="52"/>
                </a:lnTo>
                <a:lnTo>
                  <a:pt x="45" y="59"/>
                </a:lnTo>
                <a:lnTo>
                  <a:pt x="45" y="61"/>
                </a:lnTo>
                <a:lnTo>
                  <a:pt x="42" y="66"/>
                </a:lnTo>
                <a:lnTo>
                  <a:pt x="38" y="66"/>
                </a:lnTo>
                <a:lnTo>
                  <a:pt x="30" y="75"/>
                </a:lnTo>
                <a:lnTo>
                  <a:pt x="28" y="77"/>
                </a:lnTo>
                <a:lnTo>
                  <a:pt x="26" y="80"/>
                </a:lnTo>
                <a:lnTo>
                  <a:pt x="23" y="82"/>
                </a:lnTo>
                <a:lnTo>
                  <a:pt x="23" y="85"/>
                </a:lnTo>
                <a:lnTo>
                  <a:pt x="26" y="82"/>
                </a:lnTo>
                <a:lnTo>
                  <a:pt x="26" y="82"/>
                </a:lnTo>
                <a:lnTo>
                  <a:pt x="26" y="80"/>
                </a:lnTo>
                <a:lnTo>
                  <a:pt x="28" y="82"/>
                </a:lnTo>
                <a:lnTo>
                  <a:pt x="26" y="82"/>
                </a:lnTo>
                <a:lnTo>
                  <a:pt x="23" y="87"/>
                </a:lnTo>
                <a:lnTo>
                  <a:pt x="23" y="89"/>
                </a:lnTo>
                <a:lnTo>
                  <a:pt x="21" y="94"/>
                </a:lnTo>
                <a:lnTo>
                  <a:pt x="19" y="96"/>
                </a:lnTo>
                <a:lnTo>
                  <a:pt x="19" y="96"/>
                </a:lnTo>
                <a:lnTo>
                  <a:pt x="19" y="99"/>
                </a:lnTo>
                <a:lnTo>
                  <a:pt x="16" y="101"/>
                </a:lnTo>
                <a:lnTo>
                  <a:pt x="16" y="106"/>
                </a:lnTo>
                <a:lnTo>
                  <a:pt x="12" y="113"/>
                </a:lnTo>
                <a:lnTo>
                  <a:pt x="9" y="113"/>
                </a:lnTo>
                <a:lnTo>
                  <a:pt x="7" y="115"/>
                </a:lnTo>
                <a:lnTo>
                  <a:pt x="5" y="122"/>
                </a:lnTo>
                <a:lnTo>
                  <a:pt x="2" y="132"/>
                </a:lnTo>
                <a:lnTo>
                  <a:pt x="2" y="132"/>
                </a:lnTo>
                <a:lnTo>
                  <a:pt x="0" y="144"/>
                </a:lnTo>
                <a:lnTo>
                  <a:pt x="2" y="144"/>
                </a:lnTo>
                <a:lnTo>
                  <a:pt x="2" y="141"/>
                </a:lnTo>
                <a:lnTo>
                  <a:pt x="2" y="139"/>
                </a:lnTo>
                <a:lnTo>
                  <a:pt x="2" y="137"/>
                </a:lnTo>
                <a:lnTo>
                  <a:pt x="5" y="134"/>
                </a:lnTo>
                <a:lnTo>
                  <a:pt x="7" y="134"/>
                </a:lnTo>
                <a:lnTo>
                  <a:pt x="9" y="134"/>
                </a:lnTo>
                <a:lnTo>
                  <a:pt x="14" y="134"/>
                </a:lnTo>
                <a:lnTo>
                  <a:pt x="19" y="134"/>
                </a:lnTo>
                <a:lnTo>
                  <a:pt x="23" y="134"/>
                </a:lnTo>
                <a:lnTo>
                  <a:pt x="26" y="134"/>
                </a:lnTo>
                <a:lnTo>
                  <a:pt x="30" y="134"/>
                </a:lnTo>
                <a:lnTo>
                  <a:pt x="35" y="134"/>
                </a:lnTo>
                <a:lnTo>
                  <a:pt x="40" y="134"/>
                </a:lnTo>
                <a:lnTo>
                  <a:pt x="42" y="134"/>
                </a:lnTo>
                <a:lnTo>
                  <a:pt x="47" y="134"/>
                </a:lnTo>
                <a:lnTo>
                  <a:pt x="52" y="134"/>
                </a:lnTo>
                <a:lnTo>
                  <a:pt x="56" y="134"/>
                </a:lnTo>
                <a:lnTo>
                  <a:pt x="61" y="134"/>
                </a:lnTo>
                <a:lnTo>
                  <a:pt x="64" y="134"/>
                </a:lnTo>
                <a:lnTo>
                  <a:pt x="68" y="134"/>
                </a:lnTo>
                <a:lnTo>
                  <a:pt x="73" y="134"/>
                </a:lnTo>
                <a:lnTo>
                  <a:pt x="75" y="134"/>
                </a:lnTo>
                <a:lnTo>
                  <a:pt x="75" y="129"/>
                </a:lnTo>
                <a:lnTo>
                  <a:pt x="75" y="127"/>
                </a:lnTo>
                <a:lnTo>
                  <a:pt x="75" y="125"/>
                </a:lnTo>
                <a:lnTo>
                  <a:pt x="75" y="122"/>
                </a:lnTo>
                <a:lnTo>
                  <a:pt x="75" y="120"/>
                </a:lnTo>
                <a:lnTo>
                  <a:pt x="75" y="115"/>
                </a:lnTo>
                <a:lnTo>
                  <a:pt x="75" y="113"/>
                </a:lnTo>
                <a:lnTo>
                  <a:pt x="75" y="111"/>
                </a:lnTo>
                <a:lnTo>
                  <a:pt x="75" y="108"/>
                </a:lnTo>
                <a:lnTo>
                  <a:pt x="75" y="108"/>
                </a:lnTo>
                <a:lnTo>
                  <a:pt x="73" y="103"/>
                </a:lnTo>
                <a:lnTo>
                  <a:pt x="73" y="103"/>
                </a:lnTo>
                <a:lnTo>
                  <a:pt x="73" y="101"/>
                </a:lnTo>
                <a:lnTo>
                  <a:pt x="75" y="101"/>
                </a:lnTo>
                <a:lnTo>
                  <a:pt x="75" y="99"/>
                </a:lnTo>
                <a:lnTo>
                  <a:pt x="80" y="96"/>
                </a:lnTo>
                <a:lnTo>
                  <a:pt x="82" y="94"/>
                </a:lnTo>
                <a:lnTo>
                  <a:pt x="85" y="92"/>
                </a:lnTo>
                <a:lnTo>
                  <a:pt x="85" y="92"/>
                </a:lnTo>
                <a:lnTo>
                  <a:pt x="90" y="92"/>
                </a:lnTo>
                <a:lnTo>
                  <a:pt x="92" y="89"/>
                </a:lnTo>
                <a:lnTo>
                  <a:pt x="94" y="89"/>
                </a:lnTo>
                <a:lnTo>
                  <a:pt x="94" y="89"/>
                </a:lnTo>
                <a:lnTo>
                  <a:pt x="97" y="87"/>
                </a:lnTo>
                <a:lnTo>
                  <a:pt x="97" y="82"/>
                </a:lnTo>
                <a:lnTo>
                  <a:pt x="97" y="80"/>
                </a:lnTo>
                <a:lnTo>
                  <a:pt x="97" y="77"/>
                </a:lnTo>
                <a:lnTo>
                  <a:pt x="97" y="75"/>
                </a:lnTo>
                <a:lnTo>
                  <a:pt x="97" y="73"/>
                </a:lnTo>
                <a:lnTo>
                  <a:pt x="97" y="68"/>
                </a:lnTo>
                <a:lnTo>
                  <a:pt x="97" y="66"/>
                </a:lnTo>
                <a:lnTo>
                  <a:pt x="97" y="63"/>
                </a:lnTo>
                <a:lnTo>
                  <a:pt x="97" y="61"/>
                </a:lnTo>
                <a:lnTo>
                  <a:pt x="97" y="59"/>
                </a:lnTo>
                <a:lnTo>
                  <a:pt x="97" y="54"/>
                </a:lnTo>
                <a:lnTo>
                  <a:pt x="97" y="52"/>
                </a:lnTo>
                <a:lnTo>
                  <a:pt x="97" y="49"/>
                </a:lnTo>
                <a:lnTo>
                  <a:pt x="97" y="47"/>
                </a:lnTo>
                <a:lnTo>
                  <a:pt x="97" y="42"/>
                </a:lnTo>
                <a:lnTo>
                  <a:pt x="97" y="40"/>
                </a:lnTo>
                <a:lnTo>
                  <a:pt x="97" y="37"/>
                </a:lnTo>
                <a:lnTo>
                  <a:pt x="97" y="35"/>
                </a:lnTo>
                <a:lnTo>
                  <a:pt x="111" y="35"/>
                </a:lnTo>
                <a:lnTo>
                  <a:pt x="113" y="35"/>
                </a:lnTo>
                <a:lnTo>
                  <a:pt x="137" y="35"/>
                </a:lnTo>
                <a:lnTo>
                  <a:pt x="142" y="35"/>
                </a:lnTo>
                <a:lnTo>
                  <a:pt x="158" y="35"/>
                </a:lnTo>
                <a:lnTo>
                  <a:pt x="158" y="33"/>
                </a:lnTo>
                <a:lnTo>
                  <a:pt x="158" y="28"/>
                </a:lnTo>
                <a:lnTo>
                  <a:pt x="158" y="23"/>
                </a:lnTo>
                <a:lnTo>
                  <a:pt x="158" y="18"/>
                </a:lnTo>
                <a:lnTo>
                  <a:pt x="158" y="16"/>
                </a:lnTo>
                <a:lnTo>
                  <a:pt x="158" y="11"/>
                </a:lnTo>
                <a:lnTo>
                  <a:pt x="158" y="7"/>
                </a:lnTo>
                <a:lnTo>
                  <a:pt x="160" y="4"/>
                </a:lnTo>
                <a:lnTo>
                  <a:pt x="160" y="0"/>
                </a:lnTo>
                <a:lnTo>
                  <a:pt x="78" y="0"/>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12" name="Freeform 120"/>
          <p:cNvSpPr>
            <a:spLocks/>
          </p:cNvSpPr>
          <p:nvPr/>
        </p:nvSpPr>
        <p:spPr bwMode="auto">
          <a:xfrm>
            <a:off x="3769940" y="2462071"/>
            <a:ext cx="279243" cy="220125"/>
          </a:xfrm>
          <a:custGeom>
            <a:avLst/>
            <a:gdLst/>
            <a:ahLst/>
            <a:cxnLst>
              <a:cxn ang="0">
                <a:pos x="219" y="71"/>
              </a:cxn>
              <a:cxn ang="0">
                <a:pos x="215" y="66"/>
              </a:cxn>
              <a:cxn ang="0">
                <a:pos x="212" y="49"/>
              </a:cxn>
              <a:cxn ang="0">
                <a:pos x="212" y="42"/>
              </a:cxn>
              <a:cxn ang="0">
                <a:pos x="212" y="30"/>
              </a:cxn>
              <a:cxn ang="0">
                <a:pos x="210" y="28"/>
              </a:cxn>
              <a:cxn ang="0">
                <a:pos x="205" y="21"/>
              </a:cxn>
              <a:cxn ang="0">
                <a:pos x="196" y="19"/>
              </a:cxn>
              <a:cxn ang="0">
                <a:pos x="191" y="14"/>
              </a:cxn>
              <a:cxn ang="0">
                <a:pos x="189" y="14"/>
              </a:cxn>
              <a:cxn ang="0">
                <a:pos x="179" y="14"/>
              </a:cxn>
              <a:cxn ang="0">
                <a:pos x="163" y="16"/>
              </a:cxn>
              <a:cxn ang="0">
                <a:pos x="151" y="4"/>
              </a:cxn>
              <a:cxn ang="0">
                <a:pos x="146" y="2"/>
              </a:cxn>
              <a:cxn ang="0">
                <a:pos x="139" y="4"/>
              </a:cxn>
              <a:cxn ang="0">
                <a:pos x="115" y="45"/>
              </a:cxn>
              <a:cxn ang="0">
                <a:pos x="89" y="59"/>
              </a:cxn>
              <a:cxn ang="0">
                <a:pos x="75" y="78"/>
              </a:cxn>
              <a:cxn ang="0">
                <a:pos x="64" y="104"/>
              </a:cxn>
              <a:cxn ang="0">
                <a:pos x="66" y="113"/>
              </a:cxn>
              <a:cxn ang="0">
                <a:pos x="66" y="127"/>
              </a:cxn>
              <a:cxn ang="0">
                <a:pos x="52" y="146"/>
              </a:cxn>
              <a:cxn ang="0">
                <a:pos x="33" y="160"/>
              </a:cxn>
              <a:cxn ang="0">
                <a:pos x="7" y="167"/>
              </a:cxn>
              <a:cxn ang="0">
                <a:pos x="80" y="175"/>
              </a:cxn>
              <a:cxn ang="0">
                <a:pos x="82" y="160"/>
              </a:cxn>
              <a:cxn ang="0">
                <a:pos x="82" y="153"/>
              </a:cxn>
              <a:cxn ang="0">
                <a:pos x="89" y="146"/>
              </a:cxn>
              <a:cxn ang="0">
                <a:pos x="101" y="139"/>
              </a:cxn>
              <a:cxn ang="0">
                <a:pos x="108" y="134"/>
              </a:cxn>
              <a:cxn ang="0">
                <a:pos x="115" y="134"/>
              </a:cxn>
              <a:cxn ang="0">
                <a:pos x="123" y="134"/>
              </a:cxn>
              <a:cxn ang="0">
                <a:pos x="123" y="130"/>
              </a:cxn>
              <a:cxn ang="0">
                <a:pos x="127" y="130"/>
              </a:cxn>
              <a:cxn ang="0">
                <a:pos x="139" y="127"/>
              </a:cxn>
              <a:cxn ang="0">
                <a:pos x="149" y="118"/>
              </a:cxn>
              <a:cxn ang="0">
                <a:pos x="158" y="113"/>
              </a:cxn>
              <a:cxn ang="0">
                <a:pos x="172" y="106"/>
              </a:cxn>
              <a:cxn ang="0">
                <a:pos x="175" y="104"/>
              </a:cxn>
              <a:cxn ang="0">
                <a:pos x="172" y="101"/>
              </a:cxn>
              <a:cxn ang="0">
                <a:pos x="172" y="97"/>
              </a:cxn>
              <a:cxn ang="0">
                <a:pos x="172" y="92"/>
              </a:cxn>
              <a:cxn ang="0">
                <a:pos x="177" y="90"/>
              </a:cxn>
              <a:cxn ang="0">
                <a:pos x="189" y="85"/>
              </a:cxn>
              <a:cxn ang="0">
                <a:pos x="193" y="82"/>
              </a:cxn>
              <a:cxn ang="0">
                <a:pos x="203" y="80"/>
              </a:cxn>
              <a:cxn ang="0">
                <a:pos x="217" y="82"/>
              </a:cxn>
              <a:cxn ang="0">
                <a:pos x="219" y="75"/>
              </a:cxn>
            </a:cxnLst>
            <a:rect l="0" t="0" r="r" b="b"/>
            <a:pathLst>
              <a:path w="222" h="175">
                <a:moveTo>
                  <a:pt x="219" y="75"/>
                </a:moveTo>
                <a:lnTo>
                  <a:pt x="222" y="73"/>
                </a:lnTo>
                <a:lnTo>
                  <a:pt x="222" y="71"/>
                </a:lnTo>
                <a:lnTo>
                  <a:pt x="219" y="71"/>
                </a:lnTo>
                <a:lnTo>
                  <a:pt x="217" y="68"/>
                </a:lnTo>
                <a:lnTo>
                  <a:pt x="217" y="68"/>
                </a:lnTo>
                <a:lnTo>
                  <a:pt x="215" y="66"/>
                </a:lnTo>
                <a:lnTo>
                  <a:pt x="215" y="66"/>
                </a:lnTo>
                <a:lnTo>
                  <a:pt x="215" y="61"/>
                </a:lnTo>
                <a:lnTo>
                  <a:pt x="212" y="59"/>
                </a:lnTo>
                <a:lnTo>
                  <a:pt x="212" y="56"/>
                </a:lnTo>
                <a:lnTo>
                  <a:pt x="212" y="49"/>
                </a:lnTo>
                <a:lnTo>
                  <a:pt x="212" y="47"/>
                </a:lnTo>
                <a:lnTo>
                  <a:pt x="212" y="45"/>
                </a:lnTo>
                <a:lnTo>
                  <a:pt x="212" y="45"/>
                </a:lnTo>
                <a:lnTo>
                  <a:pt x="212" y="42"/>
                </a:lnTo>
                <a:lnTo>
                  <a:pt x="212" y="38"/>
                </a:lnTo>
                <a:lnTo>
                  <a:pt x="210" y="33"/>
                </a:lnTo>
                <a:lnTo>
                  <a:pt x="212" y="33"/>
                </a:lnTo>
                <a:lnTo>
                  <a:pt x="212" y="30"/>
                </a:lnTo>
                <a:lnTo>
                  <a:pt x="212" y="30"/>
                </a:lnTo>
                <a:lnTo>
                  <a:pt x="210" y="30"/>
                </a:lnTo>
                <a:lnTo>
                  <a:pt x="210" y="28"/>
                </a:lnTo>
                <a:lnTo>
                  <a:pt x="210" y="28"/>
                </a:lnTo>
                <a:lnTo>
                  <a:pt x="210" y="26"/>
                </a:lnTo>
                <a:lnTo>
                  <a:pt x="210" y="26"/>
                </a:lnTo>
                <a:lnTo>
                  <a:pt x="210" y="23"/>
                </a:lnTo>
                <a:lnTo>
                  <a:pt x="205" y="21"/>
                </a:lnTo>
                <a:lnTo>
                  <a:pt x="205" y="19"/>
                </a:lnTo>
                <a:lnTo>
                  <a:pt x="203" y="19"/>
                </a:lnTo>
                <a:lnTo>
                  <a:pt x="201" y="16"/>
                </a:lnTo>
                <a:lnTo>
                  <a:pt x="196" y="19"/>
                </a:lnTo>
                <a:lnTo>
                  <a:pt x="196" y="16"/>
                </a:lnTo>
                <a:lnTo>
                  <a:pt x="193" y="16"/>
                </a:lnTo>
                <a:lnTo>
                  <a:pt x="193" y="16"/>
                </a:lnTo>
                <a:lnTo>
                  <a:pt x="191" y="14"/>
                </a:lnTo>
                <a:lnTo>
                  <a:pt x="191" y="14"/>
                </a:lnTo>
                <a:lnTo>
                  <a:pt x="191" y="12"/>
                </a:lnTo>
                <a:lnTo>
                  <a:pt x="191" y="12"/>
                </a:lnTo>
                <a:lnTo>
                  <a:pt x="189" y="14"/>
                </a:lnTo>
                <a:lnTo>
                  <a:pt x="186" y="14"/>
                </a:lnTo>
                <a:lnTo>
                  <a:pt x="184" y="16"/>
                </a:lnTo>
                <a:lnTo>
                  <a:pt x="179" y="14"/>
                </a:lnTo>
                <a:lnTo>
                  <a:pt x="179" y="14"/>
                </a:lnTo>
                <a:lnTo>
                  <a:pt x="177" y="14"/>
                </a:lnTo>
                <a:lnTo>
                  <a:pt x="172" y="14"/>
                </a:lnTo>
                <a:lnTo>
                  <a:pt x="167" y="16"/>
                </a:lnTo>
                <a:lnTo>
                  <a:pt x="163" y="16"/>
                </a:lnTo>
                <a:lnTo>
                  <a:pt x="158" y="14"/>
                </a:lnTo>
                <a:lnTo>
                  <a:pt x="153" y="9"/>
                </a:lnTo>
                <a:lnTo>
                  <a:pt x="151" y="7"/>
                </a:lnTo>
                <a:lnTo>
                  <a:pt x="151" y="4"/>
                </a:lnTo>
                <a:lnTo>
                  <a:pt x="151" y="2"/>
                </a:lnTo>
                <a:lnTo>
                  <a:pt x="151" y="0"/>
                </a:lnTo>
                <a:lnTo>
                  <a:pt x="149" y="0"/>
                </a:lnTo>
                <a:lnTo>
                  <a:pt x="146" y="2"/>
                </a:lnTo>
                <a:lnTo>
                  <a:pt x="146" y="2"/>
                </a:lnTo>
                <a:lnTo>
                  <a:pt x="144" y="2"/>
                </a:lnTo>
                <a:lnTo>
                  <a:pt x="139" y="2"/>
                </a:lnTo>
                <a:lnTo>
                  <a:pt x="139" y="4"/>
                </a:lnTo>
                <a:lnTo>
                  <a:pt x="132" y="26"/>
                </a:lnTo>
                <a:lnTo>
                  <a:pt x="123" y="38"/>
                </a:lnTo>
                <a:lnTo>
                  <a:pt x="120" y="42"/>
                </a:lnTo>
                <a:lnTo>
                  <a:pt x="115" y="45"/>
                </a:lnTo>
                <a:lnTo>
                  <a:pt x="108" y="49"/>
                </a:lnTo>
                <a:lnTo>
                  <a:pt x="94" y="54"/>
                </a:lnTo>
                <a:lnTo>
                  <a:pt x="92" y="56"/>
                </a:lnTo>
                <a:lnTo>
                  <a:pt x="89" y="59"/>
                </a:lnTo>
                <a:lnTo>
                  <a:pt x="85" y="64"/>
                </a:lnTo>
                <a:lnTo>
                  <a:pt x="78" y="71"/>
                </a:lnTo>
                <a:lnTo>
                  <a:pt x="78" y="73"/>
                </a:lnTo>
                <a:lnTo>
                  <a:pt x="75" y="78"/>
                </a:lnTo>
                <a:lnTo>
                  <a:pt x="75" y="82"/>
                </a:lnTo>
                <a:lnTo>
                  <a:pt x="68" y="90"/>
                </a:lnTo>
                <a:lnTo>
                  <a:pt x="66" y="97"/>
                </a:lnTo>
                <a:lnTo>
                  <a:pt x="64" y="104"/>
                </a:lnTo>
                <a:lnTo>
                  <a:pt x="64" y="108"/>
                </a:lnTo>
                <a:lnTo>
                  <a:pt x="64" y="111"/>
                </a:lnTo>
                <a:lnTo>
                  <a:pt x="64" y="111"/>
                </a:lnTo>
                <a:lnTo>
                  <a:pt x="66" y="113"/>
                </a:lnTo>
                <a:lnTo>
                  <a:pt x="68" y="115"/>
                </a:lnTo>
                <a:lnTo>
                  <a:pt x="68" y="118"/>
                </a:lnTo>
                <a:lnTo>
                  <a:pt x="66" y="123"/>
                </a:lnTo>
                <a:lnTo>
                  <a:pt x="66" y="127"/>
                </a:lnTo>
                <a:lnTo>
                  <a:pt x="64" y="130"/>
                </a:lnTo>
                <a:lnTo>
                  <a:pt x="59" y="132"/>
                </a:lnTo>
                <a:lnTo>
                  <a:pt x="56" y="139"/>
                </a:lnTo>
                <a:lnTo>
                  <a:pt x="52" y="146"/>
                </a:lnTo>
                <a:lnTo>
                  <a:pt x="47" y="149"/>
                </a:lnTo>
                <a:lnTo>
                  <a:pt x="40" y="153"/>
                </a:lnTo>
                <a:lnTo>
                  <a:pt x="35" y="156"/>
                </a:lnTo>
                <a:lnTo>
                  <a:pt x="33" y="160"/>
                </a:lnTo>
                <a:lnTo>
                  <a:pt x="30" y="160"/>
                </a:lnTo>
                <a:lnTo>
                  <a:pt x="23" y="165"/>
                </a:lnTo>
                <a:lnTo>
                  <a:pt x="14" y="167"/>
                </a:lnTo>
                <a:lnTo>
                  <a:pt x="7" y="167"/>
                </a:lnTo>
                <a:lnTo>
                  <a:pt x="4" y="170"/>
                </a:lnTo>
                <a:lnTo>
                  <a:pt x="2" y="172"/>
                </a:lnTo>
                <a:lnTo>
                  <a:pt x="0" y="175"/>
                </a:lnTo>
                <a:lnTo>
                  <a:pt x="80" y="175"/>
                </a:lnTo>
                <a:lnTo>
                  <a:pt x="82" y="175"/>
                </a:lnTo>
                <a:lnTo>
                  <a:pt x="82" y="170"/>
                </a:lnTo>
                <a:lnTo>
                  <a:pt x="82" y="165"/>
                </a:lnTo>
                <a:lnTo>
                  <a:pt x="82" y="160"/>
                </a:lnTo>
                <a:lnTo>
                  <a:pt x="82" y="158"/>
                </a:lnTo>
                <a:lnTo>
                  <a:pt x="82" y="153"/>
                </a:lnTo>
                <a:lnTo>
                  <a:pt x="82" y="153"/>
                </a:lnTo>
                <a:lnTo>
                  <a:pt x="82" y="153"/>
                </a:lnTo>
                <a:lnTo>
                  <a:pt x="85" y="151"/>
                </a:lnTo>
                <a:lnTo>
                  <a:pt x="87" y="149"/>
                </a:lnTo>
                <a:lnTo>
                  <a:pt x="89" y="149"/>
                </a:lnTo>
                <a:lnTo>
                  <a:pt x="89" y="146"/>
                </a:lnTo>
                <a:lnTo>
                  <a:pt x="94" y="144"/>
                </a:lnTo>
                <a:lnTo>
                  <a:pt x="97" y="144"/>
                </a:lnTo>
                <a:lnTo>
                  <a:pt x="101" y="139"/>
                </a:lnTo>
                <a:lnTo>
                  <a:pt x="101" y="139"/>
                </a:lnTo>
                <a:lnTo>
                  <a:pt x="104" y="139"/>
                </a:lnTo>
                <a:lnTo>
                  <a:pt x="106" y="137"/>
                </a:lnTo>
                <a:lnTo>
                  <a:pt x="108" y="137"/>
                </a:lnTo>
                <a:lnTo>
                  <a:pt x="108" y="134"/>
                </a:lnTo>
                <a:lnTo>
                  <a:pt x="111" y="134"/>
                </a:lnTo>
                <a:lnTo>
                  <a:pt x="111" y="134"/>
                </a:lnTo>
                <a:lnTo>
                  <a:pt x="113" y="134"/>
                </a:lnTo>
                <a:lnTo>
                  <a:pt x="115" y="134"/>
                </a:lnTo>
                <a:lnTo>
                  <a:pt x="118" y="134"/>
                </a:lnTo>
                <a:lnTo>
                  <a:pt x="120" y="134"/>
                </a:lnTo>
                <a:lnTo>
                  <a:pt x="120" y="134"/>
                </a:lnTo>
                <a:lnTo>
                  <a:pt x="123" y="134"/>
                </a:lnTo>
                <a:lnTo>
                  <a:pt x="123" y="132"/>
                </a:lnTo>
                <a:lnTo>
                  <a:pt x="123" y="132"/>
                </a:lnTo>
                <a:lnTo>
                  <a:pt x="123" y="130"/>
                </a:lnTo>
                <a:lnTo>
                  <a:pt x="123" y="130"/>
                </a:lnTo>
                <a:lnTo>
                  <a:pt x="123" y="130"/>
                </a:lnTo>
                <a:lnTo>
                  <a:pt x="125" y="130"/>
                </a:lnTo>
                <a:lnTo>
                  <a:pt x="125" y="130"/>
                </a:lnTo>
                <a:lnTo>
                  <a:pt x="127" y="130"/>
                </a:lnTo>
                <a:lnTo>
                  <a:pt x="130" y="130"/>
                </a:lnTo>
                <a:lnTo>
                  <a:pt x="132" y="130"/>
                </a:lnTo>
                <a:lnTo>
                  <a:pt x="137" y="127"/>
                </a:lnTo>
                <a:lnTo>
                  <a:pt x="139" y="127"/>
                </a:lnTo>
                <a:lnTo>
                  <a:pt x="141" y="127"/>
                </a:lnTo>
                <a:lnTo>
                  <a:pt x="144" y="125"/>
                </a:lnTo>
                <a:lnTo>
                  <a:pt x="146" y="123"/>
                </a:lnTo>
                <a:lnTo>
                  <a:pt x="149" y="118"/>
                </a:lnTo>
                <a:lnTo>
                  <a:pt x="151" y="115"/>
                </a:lnTo>
                <a:lnTo>
                  <a:pt x="153" y="113"/>
                </a:lnTo>
                <a:lnTo>
                  <a:pt x="158" y="113"/>
                </a:lnTo>
                <a:lnTo>
                  <a:pt x="158" y="113"/>
                </a:lnTo>
                <a:lnTo>
                  <a:pt x="163" y="111"/>
                </a:lnTo>
                <a:lnTo>
                  <a:pt x="165" y="108"/>
                </a:lnTo>
                <a:lnTo>
                  <a:pt x="170" y="106"/>
                </a:lnTo>
                <a:lnTo>
                  <a:pt x="172" y="106"/>
                </a:lnTo>
                <a:lnTo>
                  <a:pt x="175" y="106"/>
                </a:lnTo>
                <a:lnTo>
                  <a:pt x="175" y="106"/>
                </a:lnTo>
                <a:lnTo>
                  <a:pt x="175" y="104"/>
                </a:lnTo>
                <a:lnTo>
                  <a:pt x="175" y="104"/>
                </a:lnTo>
                <a:lnTo>
                  <a:pt x="175" y="101"/>
                </a:lnTo>
                <a:lnTo>
                  <a:pt x="175" y="101"/>
                </a:lnTo>
                <a:lnTo>
                  <a:pt x="172" y="101"/>
                </a:lnTo>
                <a:lnTo>
                  <a:pt x="172" y="101"/>
                </a:lnTo>
                <a:lnTo>
                  <a:pt x="172" y="101"/>
                </a:lnTo>
                <a:lnTo>
                  <a:pt x="172" y="99"/>
                </a:lnTo>
                <a:lnTo>
                  <a:pt x="172" y="99"/>
                </a:lnTo>
                <a:lnTo>
                  <a:pt x="172" y="97"/>
                </a:lnTo>
                <a:lnTo>
                  <a:pt x="172" y="94"/>
                </a:lnTo>
                <a:lnTo>
                  <a:pt x="172" y="94"/>
                </a:lnTo>
                <a:lnTo>
                  <a:pt x="172" y="92"/>
                </a:lnTo>
                <a:lnTo>
                  <a:pt x="172" y="92"/>
                </a:lnTo>
                <a:lnTo>
                  <a:pt x="172" y="90"/>
                </a:lnTo>
                <a:lnTo>
                  <a:pt x="175" y="90"/>
                </a:lnTo>
                <a:lnTo>
                  <a:pt x="175" y="90"/>
                </a:lnTo>
                <a:lnTo>
                  <a:pt x="177" y="90"/>
                </a:lnTo>
                <a:lnTo>
                  <a:pt x="179" y="90"/>
                </a:lnTo>
                <a:lnTo>
                  <a:pt x="186" y="87"/>
                </a:lnTo>
                <a:lnTo>
                  <a:pt x="186" y="87"/>
                </a:lnTo>
                <a:lnTo>
                  <a:pt x="189" y="85"/>
                </a:lnTo>
                <a:lnTo>
                  <a:pt x="189" y="82"/>
                </a:lnTo>
                <a:lnTo>
                  <a:pt x="189" y="82"/>
                </a:lnTo>
                <a:lnTo>
                  <a:pt x="189" y="82"/>
                </a:lnTo>
                <a:lnTo>
                  <a:pt x="193" y="82"/>
                </a:lnTo>
                <a:lnTo>
                  <a:pt x="196" y="80"/>
                </a:lnTo>
                <a:lnTo>
                  <a:pt x="198" y="80"/>
                </a:lnTo>
                <a:lnTo>
                  <a:pt x="201" y="80"/>
                </a:lnTo>
                <a:lnTo>
                  <a:pt x="203" y="80"/>
                </a:lnTo>
                <a:lnTo>
                  <a:pt x="208" y="80"/>
                </a:lnTo>
                <a:lnTo>
                  <a:pt x="212" y="82"/>
                </a:lnTo>
                <a:lnTo>
                  <a:pt x="215" y="82"/>
                </a:lnTo>
                <a:lnTo>
                  <a:pt x="217" y="82"/>
                </a:lnTo>
                <a:lnTo>
                  <a:pt x="219" y="80"/>
                </a:lnTo>
                <a:lnTo>
                  <a:pt x="219" y="80"/>
                </a:lnTo>
                <a:lnTo>
                  <a:pt x="219" y="78"/>
                </a:lnTo>
                <a:lnTo>
                  <a:pt x="219" y="75"/>
                </a:lnTo>
                <a:lnTo>
                  <a:pt x="219" y="75"/>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13" name="Freeform 129"/>
          <p:cNvSpPr>
            <a:spLocks/>
          </p:cNvSpPr>
          <p:nvPr/>
        </p:nvSpPr>
        <p:spPr bwMode="auto">
          <a:xfrm>
            <a:off x="3778746" y="2752635"/>
            <a:ext cx="383645" cy="392450"/>
          </a:xfrm>
          <a:custGeom>
            <a:avLst/>
            <a:gdLst/>
            <a:ahLst/>
            <a:cxnLst>
              <a:cxn ang="0">
                <a:pos x="286" y="125"/>
              </a:cxn>
              <a:cxn ang="0">
                <a:pos x="288" y="118"/>
              </a:cxn>
              <a:cxn ang="0">
                <a:pos x="281" y="107"/>
              </a:cxn>
              <a:cxn ang="0">
                <a:pos x="262" y="99"/>
              </a:cxn>
              <a:cxn ang="0">
                <a:pos x="250" y="88"/>
              </a:cxn>
              <a:cxn ang="0">
                <a:pos x="229" y="66"/>
              </a:cxn>
              <a:cxn ang="0">
                <a:pos x="182" y="31"/>
              </a:cxn>
              <a:cxn ang="0">
                <a:pos x="137" y="0"/>
              </a:cxn>
              <a:cxn ang="0">
                <a:pos x="111" y="21"/>
              </a:cxn>
              <a:cxn ang="0">
                <a:pos x="113" y="62"/>
              </a:cxn>
              <a:cxn ang="0">
                <a:pos x="118" y="104"/>
              </a:cxn>
              <a:cxn ang="0">
                <a:pos x="120" y="147"/>
              </a:cxn>
              <a:cxn ang="0">
                <a:pos x="127" y="184"/>
              </a:cxn>
              <a:cxn ang="0">
                <a:pos x="68" y="201"/>
              </a:cxn>
              <a:cxn ang="0">
                <a:pos x="52" y="199"/>
              </a:cxn>
              <a:cxn ang="0">
                <a:pos x="38" y="201"/>
              </a:cxn>
              <a:cxn ang="0">
                <a:pos x="23" y="208"/>
              </a:cxn>
              <a:cxn ang="0">
                <a:pos x="9" y="201"/>
              </a:cxn>
              <a:cxn ang="0">
                <a:pos x="2" y="215"/>
              </a:cxn>
              <a:cxn ang="0">
                <a:pos x="5" y="227"/>
              </a:cxn>
              <a:cxn ang="0">
                <a:pos x="2" y="239"/>
              </a:cxn>
              <a:cxn ang="0">
                <a:pos x="9" y="244"/>
              </a:cxn>
              <a:cxn ang="0">
                <a:pos x="14" y="253"/>
              </a:cxn>
              <a:cxn ang="0">
                <a:pos x="14" y="265"/>
              </a:cxn>
              <a:cxn ang="0">
                <a:pos x="16" y="274"/>
              </a:cxn>
              <a:cxn ang="0">
                <a:pos x="26" y="277"/>
              </a:cxn>
              <a:cxn ang="0">
                <a:pos x="33" y="269"/>
              </a:cxn>
              <a:cxn ang="0">
                <a:pos x="47" y="272"/>
              </a:cxn>
              <a:cxn ang="0">
                <a:pos x="52" y="265"/>
              </a:cxn>
              <a:cxn ang="0">
                <a:pos x="59" y="269"/>
              </a:cxn>
              <a:cxn ang="0">
                <a:pos x="66" y="284"/>
              </a:cxn>
              <a:cxn ang="0">
                <a:pos x="68" y="288"/>
              </a:cxn>
              <a:cxn ang="0">
                <a:pos x="68" y="293"/>
              </a:cxn>
              <a:cxn ang="0">
                <a:pos x="71" y="305"/>
              </a:cxn>
              <a:cxn ang="0">
                <a:pos x="80" y="312"/>
              </a:cxn>
              <a:cxn ang="0">
                <a:pos x="87" y="310"/>
              </a:cxn>
              <a:cxn ang="0">
                <a:pos x="97" y="312"/>
              </a:cxn>
              <a:cxn ang="0">
                <a:pos x="101" y="307"/>
              </a:cxn>
              <a:cxn ang="0">
                <a:pos x="106" y="305"/>
              </a:cxn>
              <a:cxn ang="0">
                <a:pos x="108" y="305"/>
              </a:cxn>
              <a:cxn ang="0">
                <a:pos x="111" y="312"/>
              </a:cxn>
              <a:cxn ang="0">
                <a:pos x="123" y="307"/>
              </a:cxn>
              <a:cxn ang="0">
                <a:pos x="125" y="293"/>
              </a:cxn>
              <a:cxn ang="0">
                <a:pos x="127" y="279"/>
              </a:cxn>
              <a:cxn ang="0">
                <a:pos x="139" y="272"/>
              </a:cxn>
              <a:cxn ang="0">
                <a:pos x="142" y="260"/>
              </a:cxn>
              <a:cxn ang="0">
                <a:pos x="149" y="246"/>
              </a:cxn>
              <a:cxn ang="0">
                <a:pos x="165" y="246"/>
              </a:cxn>
              <a:cxn ang="0">
                <a:pos x="172" y="239"/>
              </a:cxn>
              <a:cxn ang="0">
                <a:pos x="186" y="229"/>
              </a:cxn>
              <a:cxn ang="0">
                <a:pos x="203" y="215"/>
              </a:cxn>
              <a:cxn ang="0">
                <a:pos x="217" y="210"/>
              </a:cxn>
              <a:cxn ang="0">
                <a:pos x="238" y="213"/>
              </a:cxn>
              <a:cxn ang="0">
                <a:pos x="271" y="203"/>
              </a:cxn>
              <a:cxn ang="0">
                <a:pos x="290" y="201"/>
              </a:cxn>
              <a:cxn ang="0">
                <a:pos x="300" y="189"/>
              </a:cxn>
              <a:cxn ang="0">
                <a:pos x="305" y="156"/>
              </a:cxn>
            </a:cxnLst>
            <a:rect l="0" t="0" r="r" b="b"/>
            <a:pathLst>
              <a:path w="305" h="312">
                <a:moveTo>
                  <a:pt x="300" y="125"/>
                </a:moveTo>
                <a:lnTo>
                  <a:pt x="295" y="125"/>
                </a:lnTo>
                <a:lnTo>
                  <a:pt x="290" y="125"/>
                </a:lnTo>
                <a:lnTo>
                  <a:pt x="290" y="125"/>
                </a:lnTo>
                <a:lnTo>
                  <a:pt x="288" y="128"/>
                </a:lnTo>
                <a:lnTo>
                  <a:pt x="288" y="125"/>
                </a:lnTo>
                <a:lnTo>
                  <a:pt x="288" y="125"/>
                </a:lnTo>
                <a:lnTo>
                  <a:pt x="286" y="125"/>
                </a:lnTo>
                <a:lnTo>
                  <a:pt x="286" y="123"/>
                </a:lnTo>
                <a:lnTo>
                  <a:pt x="283" y="123"/>
                </a:lnTo>
                <a:lnTo>
                  <a:pt x="286" y="121"/>
                </a:lnTo>
                <a:lnTo>
                  <a:pt x="286" y="121"/>
                </a:lnTo>
                <a:lnTo>
                  <a:pt x="286" y="121"/>
                </a:lnTo>
                <a:lnTo>
                  <a:pt x="286" y="118"/>
                </a:lnTo>
                <a:lnTo>
                  <a:pt x="288" y="118"/>
                </a:lnTo>
                <a:lnTo>
                  <a:pt x="288" y="118"/>
                </a:lnTo>
                <a:lnTo>
                  <a:pt x="286" y="116"/>
                </a:lnTo>
                <a:lnTo>
                  <a:pt x="286" y="114"/>
                </a:lnTo>
                <a:lnTo>
                  <a:pt x="286" y="111"/>
                </a:lnTo>
                <a:lnTo>
                  <a:pt x="286" y="111"/>
                </a:lnTo>
                <a:lnTo>
                  <a:pt x="286" y="109"/>
                </a:lnTo>
                <a:lnTo>
                  <a:pt x="286" y="109"/>
                </a:lnTo>
                <a:lnTo>
                  <a:pt x="283" y="107"/>
                </a:lnTo>
                <a:lnTo>
                  <a:pt x="281" y="107"/>
                </a:lnTo>
                <a:lnTo>
                  <a:pt x="279" y="107"/>
                </a:lnTo>
                <a:lnTo>
                  <a:pt x="276" y="107"/>
                </a:lnTo>
                <a:lnTo>
                  <a:pt x="274" y="104"/>
                </a:lnTo>
                <a:lnTo>
                  <a:pt x="271" y="104"/>
                </a:lnTo>
                <a:lnTo>
                  <a:pt x="269" y="102"/>
                </a:lnTo>
                <a:lnTo>
                  <a:pt x="269" y="99"/>
                </a:lnTo>
                <a:lnTo>
                  <a:pt x="262" y="99"/>
                </a:lnTo>
                <a:lnTo>
                  <a:pt x="262" y="99"/>
                </a:lnTo>
                <a:lnTo>
                  <a:pt x="260" y="99"/>
                </a:lnTo>
                <a:lnTo>
                  <a:pt x="260" y="97"/>
                </a:lnTo>
                <a:lnTo>
                  <a:pt x="257" y="95"/>
                </a:lnTo>
                <a:lnTo>
                  <a:pt x="257" y="95"/>
                </a:lnTo>
                <a:lnTo>
                  <a:pt x="257" y="95"/>
                </a:lnTo>
                <a:lnTo>
                  <a:pt x="253" y="90"/>
                </a:lnTo>
                <a:lnTo>
                  <a:pt x="250" y="90"/>
                </a:lnTo>
                <a:lnTo>
                  <a:pt x="250" y="88"/>
                </a:lnTo>
                <a:lnTo>
                  <a:pt x="250" y="88"/>
                </a:lnTo>
                <a:lnTo>
                  <a:pt x="250" y="85"/>
                </a:lnTo>
                <a:lnTo>
                  <a:pt x="250" y="83"/>
                </a:lnTo>
                <a:lnTo>
                  <a:pt x="250" y="83"/>
                </a:lnTo>
                <a:lnTo>
                  <a:pt x="245" y="81"/>
                </a:lnTo>
                <a:lnTo>
                  <a:pt x="241" y="76"/>
                </a:lnTo>
                <a:lnTo>
                  <a:pt x="234" y="71"/>
                </a:lnTo>
                <a:lnTo>
                  <a:pt x="229" y="66"/>
                </a:lnTo>
                <a:lnTo>
                  <a:pt x="222" y="62"/>
                </a:lnTo>
                <a:lnTo>
                  <a:pt x="217" y="57"/>
                </a:lnTo>
                <a:lnTo>
                  <a:pt x="210" y="52"/>
                </a:lnTo>
                <a:lnTo>
                  <a:pt x="205" y="47"/>
                </a:lnTo>
                <a:lnTo>
                  <a:pt x="198" y="43"/>
                </a:lnTo>
                <a:lnTo>
                  <a:pt x="194" y="40"/>
                </a:lnTo>
                <a:lnTo>
                  <a:pt x="186" y="36"/>
                </a:lnTo>
                <a:lnTo>
                  <a:pt x="182" y="31"/>
                </a:lnTo>
                <a:lnTo>
                  <a:pt x="177" y="26"/>
                </a:lnTo>
                <a:lnTo>
                  <a:pt x="170" y="21"/>
                </a:lnTo>
                <a:lnTo>
                  <a:pt x="165" y="17"/>
                </a:lnTo>
                <a:lnTo>
                  <a:pt x="158" y="12"/>
                </a:lnTo>
                <a:lnTo>
                  <a:pt x="153" y="7"/>
                </a:lnTo>
                <a:lnTo>
                  <a:pt x="149" y="5"/>
                </a:lnTo>
                <a:lnTo>
                  <a:pt x="142" y="0"/>
                </a:lnTo>
                <a:lnTo>
                  <a:pt x="137" y="0"/>
                </a:lnTo>
                <a:lnTo>
                  <a:pt x="127" y="0"/>
                </a:lnTo>
                <a:lnTo>
                  <a:pt x="123" y="0"/>
                </a:lnTo>
                <a:lnTo>
                  <a:pt x="116" y="0"/>
                </a:lnTo>
                <a:lnTo>
                  <a:pt x="111" y="0"/>
                </a:lnTo>
                <a:lnTo>
                  <a:pt x="111" y="5"/>
                </a:lnTo>
                <a:lnTo>
                  <a:pt x="111" y="10"/>
                </a:lnTo>
                <a:lnTo>
                  <a:pt x="111" y="14"/>
                </a:lnTo>
                <a:lnTo>
                  <a:pt x="111" y="21"/>
                </a:lnTo>
                <a:lnTo>
                  <a:pt x="111" y="26"/>
                </a:lnTo>
                <a:lnTo>
                  <a:pt x="113" y="31"/>
                </a:lnTo>
                <a:lnTo>
                  <a:pt x="113" y="36"/>
                </a:lnTo>
                <a:lnTo>
                  <a:pt x="113" y="40"/>
                </a:lnTo>
                <a:lnTo>
                  <a:pt x="113" y="47"/>
                </a:lnTo>
                <a:lnTo>
                  <a:pt x="113" y="52"/>
                </a:lnTo>
                <a:lnTo>
                  <a:pt x="113" y="57"/>
                </a:lnTo>
                <a:lnTo>
                  <a:pt x="113" y="62"/>
                </a:lnTo>
                <a:lnTo>
                  <a:pt x="116" y="69"/>
                </a:lnTo>
                <a:lnTo>
                  <a:pt x="116" y="73"/>
                </a:lnTo>
                <a:lnTo>
                  <a:pt x="116" y="78"/>
                </a:lnTo>
                <a:lnTo>
                  <a:pt x="116" y="83"/>
                </a:lnTo>
                <a:lnTo>
                  <a:pt x="116" y="88"/>
                </a:lnTo>
                <a:lnTo>
                  <a:pt x="116" y="95"/>
                </a:lnTo>
                <a:lnTo>
                  <a:pt x="118" y="99"/>
                </a:lnTo>
                <a:lnTo>
                  <a:pt x="118" y="104"/>
                </a:lnTo>
                <a:lnTo>
                  <a:pt x="118" y="109"/>
                </a:lnTo>
                <a:lnTo>
                  <a:pt x="118" y="116"/>
                </a:lnTo>
                <a:lnTo>
                  <a:pt x="118" y="121"/>
                </a:lnTo>
                <a:lnTo>
                  <a:pt x="118" y="125"/>
                </a:lnTo>
                <a:lnTo>
                  <a:pt x="120" y="130"/>
                </a:lnTo>
                <a:lnTo>
                  <a:pt x="120" y="135"/>
                </a:lnTo>
                <a:lnTo>
                  <a:pt x="120" y="142"/>
                </a:lnTo>
                <a:lnTo>
                  <a:pt x="120" y="147"/>
                </a:lnTo>
                <a:lnTo>
                  <a:pt x="120" y="151"/>
                </a:lnTo>
                <a:lnTo>
                  <a:pt x="120" y="156"/>
                </a:lnTo>
                <a:lnTo>
                  <a:pt x="123" y="163"/>
                </a:lnTo>
                <a:lnTo>
                  <a:pt x="123" y="168"/>
                </a:lnTo>
                <a:lnTo>
                  <a:pt x="123" y="173"/>
                </a:lnTo>
                <a:lnTo>
                  <a:pt x="123" y="177"/>
                </a:lnTo>
                <a:lnTo>
                  <a:pt x="125" y="180"/>
                </a:lnTo>
                <a:lnTo>
                  <a:pt x="127" y="184"/>
                </a:lnTo>
                <a:lnTo>
                  <a:pt x="127" y="189"/>
                </a:lnTo>
                <a:lnTo>
                  <a:pt x="125" y="194"/>
                </a:lnTo>
                <a:lnTo>
                  <a:pt x="125" y="201"/>
                </a:lnTo>
                <a:lnTo>
                  <a:pt x="118" y="201"/>
                </a:lnTo>
                <a:lnTo>
                  <a:pt x="108" y="201"/>
                </a:lnTo>
                <a:lnTo>
                  <a:pt x="90" y="201"/>
                </a:lnTo>
                <a:lnTo>
                  <a:pt x="87" y="201"/>
                </a:lnTo>
                <a:lnTo>
                  <a:pt x="68" y="201"/>
                </a:lnTo>
                <a:lnTo>
                  <a:pt x="64" y="201"/>
                </a:lnTo>
                <a:lnTo>
                  <a:pt x="57" y="201"/>
                </a:lnTo>
                <a:lnTo>
                  <a:pt x="54" y="201"/>
                </a:lnTo>
                <a:lnTo>
                  <a:pt x="54" y="199"/>
                </a:lnTo>
                <a:lnTo>
                  <a:pt x="54" y="196"/>
                </a:lnTo>
                <a:lnTo>
                  <a:pt x="54" y="196"/>
                </a:lnTo>
                <a:lnTo>
                  <a:pt x="52" y="199"/>
                </a:lnTo>
                <a:lnTo>
                  <a:pt x="52" y="199"/>
                </a:lnTo>
                <a:lnTo>
                  <a:pt x="52" y="201"/>
                </a:lnTo>
                <a:lnTo>
                  <a:pt x="52" y="201"/>
                </a:lnTo>
                <a:lnTo>
                  <a:pt x="49" y="201"/>
                </a:lnTo>
                <a:lnTo>
                  <a:pt x="47" y="203"/>
                </a:lnTo>
                <a:lnTo>
                  <a:pt x="42" y="203"/>
                </a:lnTo>
                <a:lnTo>
                  <a:pt x="40" y="203"/>
                </a:lnTo>
                <a:lnTo>
                  <a:pt x="38" y="203"/>
                </a:lnTo>
                <a:lnTo>
                  <a:pt x="38" y="201"/>
                </a:lnTo>
                <a:lnTo>
                  <a:pt x="35" y="201"/>
                </a:lnTo>
                <a:lnTo>
                  <a:pt x="33" y="201"/>
                </a:lnTo>
                <a:lnTo>
                  <a:pt x="31" y="201"/>
                </a:lnTo>
                <a:lnTo>
                  <a:pt x="28" y="201"/>
                </a:lnTo>
                <a:lnTo>
                  <a:pt x="28" y="203"/>
                </a:lnTo>
                <a:lnTo>
                  <a:pt x="26" y="206"/>
                </a:lnTo>
                <a:lnTo>
                  <a:pt x="26" y="208"/>
                </a:lnTo>
                <a:lnTo>
                  <a:pt x="23" y="208"/>
                </a:lnTo>
                <a:lnTo>
                  <a:pt x="23" y="206"/>
                </a:lnTo>
                <a:lnTo>
                  <a:pt x="21" y="203"/>
                </a:lnTo>
                <a:lnTo>
                  <a:pt x="16" y="199"/>
                </a:lnTo>
                <a:lnTo>
                  <a:pt x="14" y="199"/>
                </a:lnTo>
                <a:lnTo>
                  <a:pt x="14" y="196"/>
                </a:lnTo>
                <a:lnTo>
                  <a:pt x="12" y="199"/>
                </a:lnTo>
                <a:lnTo>
                  <a:pt x="12" y="201"/>
                </a:lnTo>
                <a:lnTo>
                  <a:pt x="9" y="201"/>
                </a:lnTo>
                <a:lnTo>
                  <a:pt x="9" y="203"/>
                </a:lnTo>
                <a:lnTo>
                  <a:pt x="7" y="206"/>
                </a:lnTo>
                <a:lnTo>
                  <a:pt x="7" y="208"/>
                </a:lnTo>
                <a:lnTo>
                  <a:pt x="7" y="210"/>
                </a:lnTo>
                <a:lnTo>
                  <a:pt x="7" y="213"/>
                </a:lnTo>
                <a:lnTo>
                  <a:pt x="5" y="215"/>
                </a:lnTo>
                <a:lnTo>
                  <a:pt x="2" y="215"/>
                </a:lnTo>
                <a:lnTo>
                  <a:pt x="2" y="215"/>
                </a:lnTo>
                <a:lnTo>
                  <a:pt x="0" y="215"/>
                </a:lnTo>
                <a:lnTo>
                  <a:pt x="2" y="218"/>
                </a:lnTo>
                <a:lnTo>
                  <a:pt x="0" y="220"/>
                </a:lnTo>
                <a:lnTo>
                  <a:pt x="0" y="222"/>
                </a:lnTo>
                <a:lnTo>
                  <a:pt x="2" y="225"/>
                </a:lnTo>
                <a:lnTo>
                  <a:pt x="2" y="225"/>
                </a:lnTo>
                <a:lnTo>
                  <a:pt x="2" y="227"/>
                </a:lnTo>
                <a:lnTo>
                  <a:pt x="5" y="227"/>
                </a:lnTo>
                <a:lnTo>
                  <a:pt x="5" y="229"/>
                </a:lnTo>
                <a:lnTo>
                  <a:pt x="5" y="232"/>
                </a:lnTo>
                <a:lnTo>
                  <a:pt x="5" y="234"/>
                </a:lnTo>
                <a:lnTo>
                  <a:pt x="5" y="234"/>
                </a:lnTo>
                <a:lnTo>
                  <a:pt x="5" y="236"/>
                </a:lnTo>
                <a:lnTo>
                  <a:pt x="5" y="236"/>
                </a:lnTo>
                <a:lnTo>
                  <a:pt x="2" y="236"/>
                </a:lnTo>
                <a:lnTo>
                  <a:pt x="2" y="239"/>
                </a:lnTo>
                <a:lnTo>
                  <a:pt x="5" y="241"/>
                </a:lnTo>
                <a:lnTo>
                  <a:pt x="7" y="244"/>
                </a:lnTo>
                <a:lnTo>
                  <a:pt x="7" y="244"/>
                </a:lnTo>
                <a:lnTo>
                  <a:pt x="7" y="246"/>
                </a:lnTo>
                <a:lnTo>
                  <a:pt x="7" y="246"/>
                </a:lnTo>
                <a:lnTo>
                  <a:pt x="7" y="246"/>
                </a:lnTo>
                <a:lnTo>
                  <a:pt x="7" y="246"/>
                </a:lnTo>
                <a:lnTo>
                  <a:pt x="9" y="244"/>
                </a:lnTo>
                <a:lnTo>
                  <a:pt x="9" y="246"/>
                </a:lnTo>
                <a:lnTo>
                  <a:pt x="12" y="246"/>
                </a:lnTo>
                <a:lnTo>
                  <a:pt x="12" y="246"/>
                </a:lnTo>
                <a:lnTo>
                  <a:pt x="12" y="248"/>
                </a:lnTo>
                <a:lnTo>
                  <a:pt x="12" y="248"/>
                </a:lnTo>
                <a:lnTo>
                  <a:pt x="14" y="251"/>
                </a:lnTo>
                <a:lnTo>
                  <a:pt x="14" y="253"/>
                </a:lnTo>
                <a:lnTo>
                  <a:pt x="14" y="253"/>
                </a:lnTo>
                <a:lnTo>
                  <a:pt x="14" y="253"/>
                </a:lnTo>
                <a:lnTo>
                  <a:pt x="14" y="255"/>
                </a:lnTo>
                <a:lnTo>
                  <a:pt x="14" y="258"/>
                </a:lnTo>
                <a:lnTo>
                  <a:pt x="14" y="260"/>
                </a:lnTo>
                <a:lnTo>
                  <a:pt x="14" y="262"/>
                </a:lnTo>
                <a:lnTo>
                  <a:pt x="14" y="262"/>
                </a:lnTo>
                <a:lnTo>
                  <a:pt x="14" y="265"/>
                </a:lnTo>
                <a:lnTo>
                  <a:pt x="14" y="265"/>
                </a:lnTo>
                <a:lnTo>
                  <a:pt x="14" y="267"/>
                </a:lnTo>
                <a:lnTo>
                  <a:pt x="14" y="267"/>
                </a:lnTo>
                <a:lnTo>
                  <a:pt x="14" y="269"/>
                </a:lnTo>
                <a:lnTo>
                  <a:pt x="12" y="269"/>
                </a:lnTo>
                <a:lnTo>
                  <a:pt x="12" y="269"/>
                </a:lnTo>
                <a:lnTo>
                  <a:pt x="14" y="272"/>
                </a:lnTo>
                <a:lnTo>
                  <a:pt x="16" y="274"/>
                </a:lnTo>
                <a:lnTo>
                  <a:pt x="16" y="274"/>
                </a:lnTo>
                <a:lnTo>
                  <a:pt x="19" y="274"/>
                </a:lnTo>
                <a:lnTo>
                  <a:pt x="19" y="272"/>
                </a:lnTo>
                <a:lnTo>
                  <a:pt x="21" y="269"/>
                </a:lnTo>
                <a:lnTo>
                  <a:pt x="21" y="269"/>
                </a:lnTo>
                <a:lnTo>
                  <a:pt x="23" y="269"/>
                </a:lnTo>
                <a:lnTo>
                  <a:pt x="23" y="272"/>
                </a:lnTo>
                <a:lnTo>
                  <a:pt x="26" y="274"/>
                </a:lnTo>
                <a:lnTo>
                  <a:pt x="26" y="277"/>
                </a:lnTo>
                <a:lnTo>
                  <a:pt x="26" y="277"/>
                </a:lnTo>
                <a:lnTo>
                  <a:pt x="28" y="277"/>
                </a:lnTo>
                <a:lnTo>
                  <a:pt x="28" y="277"/>
                </a:lnTo>
                <a:lnTo>
                  <a:pt x="28" y="277"/>
                </a:lnTo>
                <a:lnTo>
                  <a:pt x="28" y="274"/>
                </a:lnTo>
                <a:lnTo>
                  <a:pt x="28" y="274"/>
                </a:lnTo>
                <a:lnTo>
                  <a:pt x="31" y="272"/>
                </a:lnTo>
                <a:lnTo>
                  <a:pt x="33" y="269"/>
                </a:lnTo>
                <a:lnTo>
                  <a:pt x="33" y="269"/>
                </a:lnTo>
                <a:lnTo>
                  <a:pt x="35" y="269"/>
                </a:lnTo>
                <a:lnTo>
                  <a:pt x="38" y="269"/>
                </a:lnTo>
                <a:lnTo>
                  <a:pt x="40" y="272"/>
                </a:lnTo>
                <a:lnTo>
                  <a:pt x="45" y="274"/>
                </a:lnTo>
                <a:lnTo>
                  <a:pt x="45" y="274"/>
                </a:lnTo>
                <a:lnTo>
                  <a:pt x="45" y="274"/>
                </a:lnTo>
                <a:lnTo>
                  <a:pt x="47" y="272"/>
                </a:lnTo>
                <a:lnTo>
                  <a:pt x="47" y="269"/>
                </a:lnTo>
                <a:lnTo>
                  <a:pt x="49" y="269"/>
                </a:lnTo>
                <a:lnTo>
                  <a:pt x="52" y="269"/>
                </a:lnTo>
                <a:lnTo>
                  <a:pt x="52" y="269"/>
                </a:lnTo>
                <a:lnTo>
                  <a:pt x="52" y="267"/>
                </a:lnTo>
                <a:lnTo>
                  <a:pt x="52" y="267"/>
                </a:lnTo>
                <a:lnTo>
                  <a:pt x="52" y="267"/>
                </a:lnTo>
                <a:lnTo>
                  <a:pt x="52" y="265"/>
                </a:lnTo>
                <a:lnTo>
                  <a:pt x="52" y="265"/>
                </a:lnTo>
                <a:lnTo>
                  <a:pt x="52" y="265"/>
                </a:lnTo>
                <a:lnTo>
                  <a:pt x="54" y="265"/>
                </a:lnTo>
                <a:lnTo>
                  <a:pt x="54" y="265"/>
                </a:lnTo>
                <a:lnTo>
                  <a:pt x="57" y="265"/>
                </a:lnTo>
                <a:lnTo>
                  <a:pt x="59" y="265"/>
                </a:lnTo>
                <a:lnTo>
                  <a:pt x="59" y="267"/>
                </a:lnTo>
                <a:lnTo>
                  <a:pt x="59" y="269"/>
                </a:lnTo>
                <a:lnTo>
                  <a:pt x="61" y="272"/>
                </a:lnTo>
                <a:lnTo>
                  <a:pt x="61" y="277"/>
                </a:lnTo>
                <a:lnTo>
                  <a:pt x="61" y="279"/>
                </a:lnTo>
                <a:lnTo>
                  <a:pt x="61" y="281"/>
                </a:lnTo>
                <a:lnTo>
                  <a:pt x="64" y="281"/>
                </a:lnTo>
                <a:lnTo>
                  <a:pt x="64" y="281"/>
                </a:lnTo>
                <a:lnTo>
                  <a:pt x="64" y="281"/>
                </a:lnTo>
                <a:lnTo>
                  <a:pt x="66" y="284"/>
                </a:lnTo>
                <a:lnTo>
                  <a:pt x="66" y="284"/>
                </a:lnTo>
                <a:lnTo>
                  <a:pt x="66" y="286"/>
                </a:lnTo>
                <a:lnTo>
                  <a:pt x="68" y="286"/>
                </a:lnTo>
                <a:lnTo>
                  <a:pt x="71" y="286"/>
                </a:lnTo>
                <a:lnTo>
                  <a:pt x="71" y="288"/>
                </a:lnTo>
                <a:lnTo>
                  <a:pt x="71" y="288"/>
                </a:lnTo>
                <a:lnTo>
                  <a:pt x="68" y="288"/>
                </a:lnTo>
                <a:lnTo>
                  <a:pt x="68" y="288"/>
                </a:lnTo>
                <a:lnTo>
                  <a:pt x="68" y="291"/>
                </a:lnTo>
                <a:lnTo>
                  <a:pt x="66" y="291"/>
                </a:lnTo>
                <a:lnTo>
                  <a:pt x="64" y="293"/>
                </a:lnTo>
                <a:lnTo>
                  <a:pt x="64" y="295"/>
                </a:lnTo>
                <a:lnTo>
                  <a:pt x="66" y="295"/>
                </a:lnTo>
                <a:lnTo>
                  <a:pt x="66" y="295"/>
                </a:lnTo>
                <a:lnTo>
                  <a:pt x="66" y="295"/>
                </a:lnTo>
                <a:lnTo>
                  <a:pt x="68" y="293"/>
                </a:lnTo>
                <a:lnTo>
                  <a:pt x="68" y="295"/>
                </a:lnTo>
                <a:lnTo>
                  <a:pt x="71" y="295"/>
                </a:lnTo>
                <a:lnTo>
                  <a:pt x="71" y="295"/>
                </a:lnTo>
                <a:lnTo>
                  <a:pt x="71" y="298"/>
                </a:lnTo>
                <a:lnTo>
                  <a:pt x="71" y="298"/>
                </a:lnTo>
                <a:lnTo>
                  <a:pt x="71" y="300"/>
                </a:lnTo>
                <a:lnTo>
                  <a:pt x="71" y="303"/>
                </a:lnTo>
                <a:lnTo>
                  <a:pt x="71" y="305"/>
                </a:lnTo>
                <a:lnTo>
                  <a:pt x="73" y="307"/>
                </a:lnTo>
                <a:lnTo>
                  <a:pt x="78" y="310"/>
                </a:lnTo>
                <a:lnTo>
                  <a:pt x="78" y="310"/>
                </a:lnTo>
                <a:lnTo>
                  <a:pt x="78" y="312"/>
                </a:lnTo>
                <a:lnTo>
                  <a:pt x="78" y="312"/>
                </a:lnTo>
                <a:lnTo>
                  <a:pt x="78" y="312"/>
                </a:lnTo>
                <a:lnTo>
                  <a:pt x="78" y="312"/>
                </a:lnTo>
                <a:lnTo>
                  <a:pt x="80" y="312"/>
                </a:lnTo>
                <a:lnTo>
                  <a:pt x="82" y="310"/>
                </a:lnTo>
                <a:lnTo>
                  <a:pt x="82" y="307"/>
                </a:lnTo>
                <a:lnTo>
                  <a:pt x="85" y="307"/>
                </a:lnTo>
                <a:lnTo>
                  <a:pt x="85" y="307"/>
                </a:lnTo>
                <a:lnTo>
                  <a:pt x="87" y="307"/>
                </a:lnTo>
                <a:lnTo>
                  <a:pt x="87" y="307"/>
                </a:lnTo>
                <a:lnTo>
                  <a:pt x="87" y="310"/>
                </a:lnTo>
                <a:lnTo>
                  <a:pt x="87" y="310"/>
                </a:lnTo>
                <a:lnTo>
                  <a:pt x="90" y="310"/>
                </a:lnTo>
                <a:lnTo>
                  <a:pt x="92" y="312"/>
                </a:lnTo>
                <a:lnTo>
                  <a:pt x="94" y="312"/>
                </a:lnTo>
                <a:lnTo>
                  <a:pt x="94" y="312"/>
                </a:lnTo>
                <a:lnTo>
                  <a:pt x="94" y="312"/>
                </a:lnTo>
                <a:lnTo>
                  <a:pt x="94" y="312"/>
                </a:lnTo>
                <a:lnTo>
                  <a:pt x="97" y="312"/>
                </a:lnTo>
                <a:lnTo>
                  <a:pt x="97" y="312"/>
                </a:lnTo>
                <a:lnTo>
                  <a:pt x="94" y="310"/>
                </a:lnTo>
                <a:lnTo>
                  <a:pt x="97" y="310"/>
                </a:lnTo>
                <a:lnTo>
                  <a:pt x="97" y="310"/>
                </a:lnTo>
                <a:lnTo>
                  <a:pt x="97" y="310"/>
                </a:lnTo>
                <a:lnTo>
                  <a:pt x="99" y="310"/>
                </a:lnTo>
                <a:lnTo>
                  <a:pt x="99" y="310"/>
                </a:lnTo>
                <a:lnTo>
                  <a:pt x="101" y="310"/>
                </a:lnTo>
                <a:lnTo>
                  <a:pt x="101" y="307"/>
                </a:lnTo>
                <a:lnTo>
                  <a:pt x="101" y="305"/>
                </a:lnTo>
                <a:lnTo>
                  <a:pt x="101" y="305"/>
                </a:lnTo>
                <a:lnTo>
                  <a:pt x="101" y="303"/>
                </a:lnTo>
                <a:lnTo>
                  <a:pt x="101" y="303"/>
                </a:lnTo>
                <a:lnTo>
                  <a:pt x="104" y="305"/>
                </a:lnTo>
                <a:lnTo>
                  <a:pt x="104" y="305"/>
                </a:lnTo>
                <a:lnTo>
                  <a:pt x="106" y="305"/>
                </a:lnTo>
                <a:lnTo>
                  <a:pt x="106" y="305"/>
                </a:lnTo>
                <a:lnTo>
                  <a:pt x="106" y="303"/>
                </a:lnTo>
                <a:lnTo>
                  <a:pt x="106" y="303"/>
                </a:lnTo>
                <a:lnTo>
                  <a:pt x="106" y="303"/>
                </a:lnTo>
                <a:lnTo>
                  <a:pt x="106" y="303"/>
                </a:lnTo>
                <a:lnTo>
                  <a:pt x="108" y="300"/>
                </a:lnTo>
                <a:lnTo>
                  <a:pt x="108" y="300"/>
                </a:lnTo>
                <a:lnTo>
                  <a:pt x="108" y="303"/>
                </a:lnTo>
                <a:lnTo>
                  <a:pt x="108" y="305"/>
                </a:lnTo>
                <a:lnTo>
                  <a:pt x="111" y="305"/>
                </a:lnTo>
                <a:lnTo>
                  <a:pt x="111" y="307"/>
                </a:lnTo>
                <a:lnTo>
                  <a:pt x="111" y="307"/>
                </a:lnTo>
                <a:lnTo>
                  <a:pt x="111" y="310"/>
                </a:lnTo>
                <a:lnTo>
                  <a:pt x="108" y="310"/>
                </a:lnTo>
                <a:lnTo>
                  <a:pt x="108" y="310"/>
                </a:lnTo>
                <a:lnTo>
                  <a:pt x="111" y="312"/>
                </a:lnTo>
                <a:lnTo>
                  <a:pt x="111" y="312"/>
                </a:lnTo>
                <a:lnTo>
                  <a:pt x="113" y="312"/>
                </a:lnTo>
                <a:lnTo>
                  <a:pt x="113" y="312"/>
                </a:lnTo>
                <a:lnTo>
                  <a:pt x="116" y="310"/>
                </a:lnTo>
                <a:lnTo>
                  <a:pt x="116" y="310"/>
                </a:lnTo>
                <a:lnTo>
                  <a:pt x="116" y="310"/>
                </a:lnTo>
                <a:lnTo>
                  <a:pt x="116" y="307"/>
                </a:lnTo>
                <a:lnTo>
                  <a:pt x="120" y="307"/>
                </a:lnTo>
                <a:lnTo>
                  <a:pt x="123" y="307"/>
                </a:lnTo>
                <a:lnTo>
                  <a:pt x="123" y="307"/>
                </a:lnTo>
                <a:lnTo>
                  <a:pt x="123" y="305"/>
                </a:lnTo>
                <a:lnTo>
                  <a:pt x="123" y="305"/>
                </a:lnTo>
                <a:lnTo>
                  <a:pt x="123" y="303"/>
                </a:lnTo>
                <a:lnTo>
                  <a:pt x="125" y="300"/>
                </a:lnTo>
                <a:lnTo>
                  <a:pt x="125" y="295"/>
                </a:lnTo>
                <a:lnTo>
                  <a:pt x="123" y="293"/>
                </a:lnTo>
                <a:lnTo>
                  <a:pt x="125" y="293"/>
                </a:lnTo>
                <a:lnTo>
                  <a:pt x="125" y="293"/>
                </a:lnTo>
                <a:lnTo>
                  <a:pt x="127" y="291"/>
                </a:lnTo>
                <a:lnTo>
                  <a:pt x="127" y="286"/>
                </a:lnTo>
                <a:lnTo>
                  <a:pt x="127" y="284"/>
                </a:lnTo>
                <a:lnTo>
                  <a:pt x="127" y="284"/>
                </a:lnTo>
                <a:lnTo>
                  <a:pt x="127" y="281"/>
                </a:lnTo>
                <a:lnTo>
                  <a:pt x="127" y="281"/>
                </a:lnTo>
                <a:lnTo>
                  <a:pt x="127" y="279"/>
                </a:lnTo>
                <a:lnTo>
                  <a:pt x="127" y="277"/>
                </a:lnTo>
                <a:lnTo>
                  <a:pt x="127" y="277"/>
                </a:lnTo>
                <a:lnTo>
                  <a:pt x="130" y="274"/>
                </a:lnTo>
                <a:lnTo>
                  <a:pt x="130" y="274"/>
                </a:lnTo>
                <a:lnTo>
                  <a:pt x="134" y="274"/>
                </a:lnTo>
                <a:lnTo>
                  <a:pt x="137" y="274"/>
                </a:lnTo>
                <a:lnTo>
                  <a:pt x="139" y="272"/>
                </a:lnTo>
                <a:lnTo>
                  <a:pt x="139" y="272"/>
                </a:lnTo>
                <a:lnTo>
                  <a:pt x="142" y="272"/>
                </a:lnTo>
                <a:lnTo>
                  <a:pt x="142" y="269"/>
                </a:lnTo>
                <a:lnTo>
                  <a:pt x="142" y="267"/>
                </a:lnTo>
                <a:lnTo>
                  <a:pt x="144" y="267"/>
                </a:lnTo>
                <a:lnTo>
                  <a:pt x="144" y="262"/>
                </a:lnTo>
                <a:lnTo>
                  <a:pt x="144" y="262"/>
                </a:lnTo>
                <a:lnTo>
                  <a:pt x="144" y="260"/>
                </a:lnTo>
                <a:lnTo>
                  <a:pt x="142" y="260"/>
                </a:lnTo>
                <a:lnTo>
                  <a:pt x="146" y="258"/>
                </a:lnTo>
                <a:lnTo>
                  <a:pt x="146" y="255"/>
                </a:lnTo>
                <a:lnTo>
                  <a:pt x="146" y="253"/>
                </a:lnTo>
                <a:lnTo>
                  <a:pt x="146" y="251"/>
                </a:lnTo>
                <a:lnTo>
                  <a:pt x="146" y="251"/>
                </a:lnTo>
                <a:lnTo>
                  <a:pt x="146" y="248"/>
                </a:lnTo>
                <a:lnTo>
                  <a:pt x="149" y="248"/>
                </a:lnTo>
                <a:lnTo>
                  <a:pt x="149" y="246"/>
                </a:lnTo>
                <a:lnTo>
                  <a:pt x="151" y="246"/>
                </a:lnTo>
                <a:lnTo>
                  <a:pt x="153" y="244"/>
                </a:lnTo>
                <a:lnTo>
                  <a:pt x="153" y="246"/>
                </a:lnTo>
                <a:lnTo>
                  <a:pt x="160" y="248"/>
                </a:lnTo>
                <a:lnTo>
                  <a:pt x="160" y="248"/>
                </a:lnTo>
                <a:lnTo>
                  <a:pt x="160" y="248"/>
                </a:lnTo>
                <a:lnTo>
                  <a:pt x="163" y="248"/>
                </a:lnTo>
                <a:lnTo>
                  <a:pt x="165" y="246"/>
                </a:lnTo>
                <a:lnTo>
                  <a:pt x="165" y="244"/>
                </a:lnTo>
                <a:lnTo>
                  <a:pt x="165" y="241"/>
                </a:lnTo>
                <a:lnTo>
                  <a:pt x="165" y="239"/>
                </a:lnTo>
                <a:lnTo>
                  <a:pt x="168" y="239"/>
                </a:lnTo>
                <a:lnTo>
                  <a:pt x="170" y="239"/>
                </a:lnTo>
                <a:lnTo>
                  <a:pt x="170" y="239"/>
                </a:lnTo>
                <a:lnTo>
                  <a:pt x="172" y="239"/>
                </a:lnTo>
                <a:lnTo>
                  <a:pt x="172" y="239"/>
                </a:lnTo>
                <a:lnTo>
                  <a:pt x="172" y="236"/>
                </a:lnTo>
                <a:lnTo>
                  <a:pt x="172" y="236"/>
                </a:lnTo>
                <a:lnTo>
                  <a:pt x="172" y="232"/>
                </a:lnTo>
                <a:lnTo>
                  <a:pt x="175" y="229"/>
                </a:lnTo>
                <a:lnTo>
                  <a:pt x="177" y="227"/>
                </a:lnTo>
                <a:lnTo>
                  <a:pt x="179" y="227"/>
                </a:lnTo>
                <a:lnTo>
                  <a:pt x="182" y="227"/>
                </a:lnTo>
                <a:lnTo>
                  <a:pt x="186" y="229"/>
                </a:lnTo>
                <a:lnTo>
                  <a:pt x="189" y="227"/>
                </a:lnTo>
                <a:lnTo>
                  <a:pt x="189" y="222"/>
                </a:lnTo>
                <a:lnTo>
                  <a:pt x="191" y="222"/>
                </a:lnTo>
                <a:lnTo>
                  <a:pt x="194" y="222"/>
                </a:lnTo>
                <a:lnTo>
                  <a:pt x="196" y="220"/>
                </a:lnTo>
                <a:lnTo>
                  <a:pt x="196" y="220"/>
                </a:lnTo>
                <a:lnTo>
                  <a:pt x="198" y="218"/>
                </a:lnTo>
                <a:lnTo>
                  <a:pt x="203" y="215"/>
                </a:lnTo>
                <a:lnTo>
                  <a:pt x="208" y="215"/>
                </a:lnTo>
                <a:lnTo>
                  <a:pt x="208" y="215"/>
                </a:lnTo>
                <a:lnTo>
                  <a:pt x="210" y="213"/>
                </a:lnTo>
                <a:lnTo>
                  <a:pt x="212" y="210"/>
                </a:lnTo>
                <a:lnTo>
                  <a:pt x="215" y="208"/>
                </a:lnTo>
                <a:lnTo>
                  <a:pt x="217" y="208"/>
                </a:lnTo>
                <a:lnTo>
                  <a:pt x="217" y="210"/>
                </a:lnTo>
                <a:lnTo>
                  <a:pt x="217" y="210"/>
                </a:lnTo>
                <a:lnTo>
                  <a:pt x="219" y="210"/>
                </a:lnTo>
                <a:lnTo>
                  <a:pt x="222" y="210"/>
                </a:lnTo>
                <a:lnTo>
                  <a:pt x="227" y="210"/>
                </a:lnTo>
                <a:lnTo>
                  <a:pt x="229" y="213"/>
                </a:lnTo>
                <a:lnTo>
                  <a:pt x="231" y="210"/>
                </a:lnTo>
                <a:lnTo>
                  <a:pt x="231" y="210"/>
                </a:lnTo>
                <a:lnTo>
                  <a:pt x="234" y="210"/>
                </a:lnTo>
                <a:lnTo>
                  <a:pt x="238" y="213"/>
                </a:lnTo>
                <a:lnTo>
                  <a:pt x="243" y="210"/>
                </a:lnTo>
                <a:lnTo>
                  <a:pt x="243" y="210"/>
                </a:lnTo>
                <a:lnTo>
                  <a:pt x="248" y="208"/>
                </a:lnTo>
                <a:lnTo>
                  <a:pt x="250" y="206"/>
                </a:lnTo>
                <a:lnTo>
                  <a:pt x="255" y="206"/>
                </a:lnTo>
                <a:lnTo>
                  <a:pt x="260" y="203"/>
                </a:lnTo>
                <a:lnTo>
                  <a:pt x="264" y="203"/>
                </a:lnTo>
                <a:lnTo>
                  <a:pt x="271" y="203"/>
                </a:lnTo>
                <a:lnTo>
                  <a:pt x="276" y="203"/>
                </a:lnTo>
                <a:lnTo>
                  <a:pt x="281" y="203"/>
                </a:lnTo>
                <a:lnTo>
                  <a:pt x="281" y="201"/>
                </a:lnTo>
                <a:lnTo>
                  <a:pt x="283" y="201"/>
                </a:lnTo>
                <a:lnTo>
                  <a:pt x="283" y="201"/>
                </a:lnTo>
                <a:lnTo>
                  <a:pt x="288" y="203"/>
                </a:lnTo>
                <a:lnTo>
                  <a:pt x="290" y="203"/>
                </a:lnTo>
                <a:lnTo>
                  <a:pt x="290" y="201"/>
                </a:lnTo>
                <a:lnTo>
                  <a:pt x="295" y="196"/>
                </a:lnTo>
                <a:lnTo>
                  <a:pt x="297" y="196"/>
                </a:lnTo>
                <a:lnTo>
                  <a:pt x="297" y="196"/>
                </a:lnTo>
                <a:lnTo>
                  <a:pt x="297" y="194"/>
                </a:lnTo>
                <a:lnTo>
                  <a:pt x="297" y="194"/>
                </a:lnTo>
                <a:lnTo>
                  <a:pt x="297" y="192"/>
                </a:lnTo>
                <a:lnTo>
                  <a:pt x="300" y="192"/>
                </a:lnTo>
                <a:lnTo>
                  <a:pt x="300" y="189"/>
                </a:lnTo>
                <a:lnTo>
                  <a:pt x="300" y="184"/>
                </a:lnTo>
                <a:lnTo>
                  <a:pt x="302" y="182"/>
                </a:lnTo>
                <a:lnTo>
                  <a:pt x="305" y="177"/>
                </a:lnTo>
                <a:lnTo>
                  <a:pt x="305" y="173"/>
                </a:lnTo>
                <a:lnTo>
                  <a:pt x="305" y="170"/>
                </a:lnTo>
                <a:lnTo>
                  <a:pt x="305" y="168"/>
                </a:lnTo>
                <a:lnTo>
                  <a:pt x="305" y="163"/>
                </a:lnTo>
                <a:lnTo>
                  <a:pt x="305" y="156"/>
                </a:lnTo>
                <a:lnTo>
                  <a:pt x="305" y="151"/>
                </a:lnTo>
                <a:lnTo>
                  <a:pt x="305" y="144"/>
                </a:lnTo>
                <a:lnTo>
                  <a:pt x="305" y="140"/>
                </a:lnTo>
                <a:lnTo>
                  <a:pt x="305" y="132"/>
                </a:lnTo>
                <a:lnTo>
                  <a:pt x="305" y="128"/>
                </a:lnTo>
                <a:lnTo>
                  <a:pt x="305" y="123"/>
                </a:lnTo>
                <a:lnTo>
                  <a:pt x="300" y="125"/>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14" name="Freeform 279"/>
          <p:cNvSpPr>
            <a:spLocks/>
          </p:cNvSpPr>
          <p:nvPr/>
        </p:nvSpPr>
        <p:spPr bwMode="auto">
          <a:xfrm>
            <a:off x="3870569" y="2431883"/>
            <a:ext cx="469179" cy="481757"/>
          </a:xfrm>
          <a:custGeom>
            <a:avLst/>
            <a:gdLst/>
            <a:ahLst/>
            <a:cxnLst>
              <a:cxn ang="0">
                <a:pos x="359" y="267"/>
              </a:cxn>
              <a:cxn ang="0">
                <a:pos x="343" y="262"/>
              </a:cxn>
              <a:cxn ang="0">
                <a:pos x="331" y="236"/>
              </a:cxn>
              <a:cxn ang="0">
                <a:pos x="335" y="222"/>
              </a:cxn>
              <a:cxn ang="0">
                <a:pos x="333" y="206"/>
              </a:cxn>
              <a:cxn ang="0">
                <a:pos x="335" y="168"/>
              </a:cxn>
              <a:cxn ang="0">
                <a:pos x="328" y="149"/>
              </a:cxn>
              <a:cxn ang="0">
                <a:pos x="326" y="132"/>
              </a:cxn>
              <a:cxn ang="0">
                <a:pos x="321" y="104"/>
              </a:cxn>
              <a:cxn ang="0">
                <a:pos x="307" y="88"/>
              </a:cxn>
              <a:cxn ang="0">
                <a:pos x="298" y="78"/>
              </a:cxn>
              <a:cxn ang="0">
                <a:pos x="295" y="62"/>
              </a:cxn>
              <a:cxn ang="0">
                <a:pos x="307" y="52"/>
              </a:cxn>
              <a:cxn ang="0">
                <a:pos x="309" y="38"/>
              </a:cxn>
              <a:cxn ang="0">
                <a:pos x="307" y="26"/>
              </a:cxn>
              <a:cxn ang="0">
                <a:pos x="307" y="12"/>
              </a:cxn>
              <a:cxn ang="0">
                <a:pos x="314" y="5"/>
              </a:cxn>
              <a:cxn ang="0">
                <a:pos x="298" y="0"/>
              </a:cxn>
              <a:cxn ang="0">
                <a:pos x="279" y="0"/>
              </a:cxn>
              <a:cxn ang="0">
                <a:pos x="260" y="7"/>
              </a:cxn>
              <a:cxn ang="0">
                <a:pos x="229" y="3"/>
              </a:cxn>
              <a:cxn ang="0">
                <a:pos x="198" y="10"/>
              </a:cxn>
              <a:cxn ang="0">
                <a:pos x="165" y="21"/>
              </a:cxn>
              <a:cxn ang="0">
                <a:pos x="146" y="28"/>
              </a:cxn>
              <a:cxn ang="0">
                <a:pos x="130" y="43"/>
              </a:cxn>
              <a:cxn ang="0">
                <a:pos x="130" y="50"/>
              </a:cxn>
              <a:cxn ang="0">
                <a:pos x="132" y="54"/>
              </a:cxn>
              <a:cxn ang="0">
                <a:pos x="132" y="69"/>
              </a:cxn>
              <a:cxn ang="0">
                <a:pos x="135" y="90"/>
              </a:cxn>
              <a:cxn ang="0">
                <a:pos x="142" y="97"/>
              </a:cxn>
              <a:cxn ang="0">
                <a:pos x="137" y="106"/>
              </a:cxn>
              <a:cxn ang="0">
                <a:pos x="118" y="104"/>
              </a:cxn>
              <a:cxn ang="0">
                <a:pos x="109" y="109"/>
              </a:cxn>
              <a:cxn ang="0">
                <a:pos x="95" y="114"/>
              </a:cxn>
              <a:cxn ang="0">
                <a:pos x="92" y="121"/>
              </a:cxn>
              <a:cxn ang="0">
                <a:pos x="95" y="125"/>
              </a:cxn>
              <a:cxn ang="0">
                <a:pos x="92" y="130"/>
              </a:cxn>
              <a:cxn ang="0">
                <a:pos x="73" y="137"/>
              </a:cxn>
              <a:cxn ang="0">
                <a:pos x="59" y="151"/>
              </a:cxn>
              <a:cxn ang="0">
                <a:pos x="45" y="154"/>
              </a:cxn>
              <a:cxn ang="0">
                <a:pos x="43" y="158"/>
              </a:cxn>
              <a:cxn ang="0">
                <a:pos x="31" y="158"/>
              </a:cxn>
              <a:cxn ang="0">
                <a:pos x="21" y="163"/>
              </a:cxn>
              <a:cxn ang="0">
                <a:pos x="7" y="173"/>
              </a:cxn>
              <a:cxn ang="0">
                <a:pos x="2" y="184"/>
              </a:cxn>
              <a:cxn ang="0">
                <a:pos x="5" y="208"/>
              </a:cxn>
              <a:cxn ang="0">
                <a:pos x="24" y="222"/>
              </a:cxn>
              <a:cxn ang="0">
                <a:pos x="45" y="236"/>
              </a:cxn>
              <a:cxn ang="0">
                <a:pos x="66" y="253"/>
              </a:cxn>
              <a:cxn ang="0">
                <a:pos x="97" y="276"/>
              </a:cxn>
              <a:cxn ang="0">
                <a:pos x="132" y="302"/>
              </a:cxn>
              <a:cxn ang="0">
                <a:pos x="168" y="331"/>
              </a:cxn>
              <a:cxn ang="0">
                <a:pos x="177" y="343"/>
              </a:cxn>
              <a:cxn ang="0">
                <a:pos x="187" y="352"/>
              </a:cxn>
              <a:cxn ang="0">
                <a:pos x="198" y="359"/>
              </a:cxn>
              <a:cxn ang="0">
                <a:pos x="213" y="364"/>
              </a:cxn>
              <a:cxn ang="0">
                <a:pos x="215" y="373"/>
              </a:cxn>
              <a:cxn ang="0">
                <a:pos x="210" y="378"/>
              </a:cxn>
              <a:cxn ang="0">
                <a:pos x="217" y="380"/>
              </a:cxn>
              <a:cxn ang="0">
                <a:pos x="241" y="376"/>
              </a:cxn>
              <a:cxn ang="0">
                <a:pos x="269" y="364"/>
              </a:cxn>
              <a:cxn ang="0">
                <a:pos x="298" y="338"/>
              </a:cxn>
              <a:cxn ang="0">
                <a:pos x="354" y="300"/>
              </a:cxn>
            </a:cxnLst>
            <a:rect l="0" t="0" r="r" b="b"/>
            <a:pathLst>
              <a:path w="373" h="383">
                <a:moveTo>
                  <a:pt x="371" y="281"/>
                </a:moveTo>
                <a:lnTo>
                  <a:pt x="371" y="279"/>
                </a:lnTo>
                <a:lnTo>
                  <a:pt x="369" y="274"/>
                </a:lnTo>
                <a:lnTo>
                  <a:pt x="366" y="269"/>
                </a:lnTo>
                <a:lnTo>
                  <a:pt x="366" y="269"/>
                </a:lnTo>
                <a:lnTo>
                  <a:pt x="359" y="267"/>
                </a:lnTo>
                <a:lnTo>
                  <a:pt x="350" y="265"/>
                </a:lnTo>
                <a:lnTo>
                  <a:pt x="345" y="265"/>
                </a:lnTo>
                <a:lnTo>
                  <a:pt x="345" y="265"/>
                </a:lnTo>
                <a:lnTo>
                  <a:pt x="345" y="265"/>
                </a:lnTo>
                <a:lnTo>
                  <a:pt x="343" y="262"/>
                </a:lnTo>
                <a:lnTo>
                  <a:pt x="343" y="262"/>
                </a:lnTo>
                <a:lnTo>
                  <a:pt x="340" y="260"/>
                </a:lnTo>
                <a:lnTo>
                  <a:pt x="338" y="253"/>
                </a:lnTo>
                <a:lnTo>
                  <a:pt x="338" y="251"/>
                </a:lnTo>
                <a:lnTo>
                  <a:pt x="338" y="248"/>
                </a:lnTo>
                <a:lnTo>
                  <a:pt x="333" y="241"/>
                </a:lnTo>
                <a:lnTo>
                  <a:pt x="331" y="236"/>
                </a:lnTo>
                <a:lnTo>
                  <a:pt x="328" y="232"/>
                </a:lnTo>
                <a:lnTo>
                  <a:pt x="328" y="232"/>
                </a:lnTo>
                <a:lnTo>
                  <a:pt x="328" y="229"/>
                </a:lnTo>
                <a:lnTo>
                  <a:pt x="328" y="227"/>
                </a:lnTo>
                <a:lnTo>
                  <a:pt x="333" y="225"/>
                </a:lnTo>
                <a:lnTo>
                  <a:pt x="335" y="222"/>
                </a:lnTo>
                <a:lnTo>
                  <a:pt x="335" y="220"/>
                </a:lnTo>
                <a:lnTo>
                  <a:pt x="335" y="215"/>
                </a:lnTo>
                <a:lnTo>
                  <a:pt x="335" y="215"/>
                </a:lnTo>
                <a:lnTo>
                  <a:pt x="335" y="213"/>
                </a:lnTo>
                <a:lnTo>
                  <a:pt x="333" y="208"/>
                </a:lnTo>
                <a:lnTo>
                  <a:pt x="333" y="206"/>
                </a:lnTo>
                <a:lnTo>
                  <a:pt x="335" y="201"/>
                </a:lnTo>
                <a:lnTo>
                  <a:pt x="335" y="196"/>
                </a:lnTo>
                <a:lnTo>
                  <a:pt x="335" y="191"/>
                </a:lnTo>
                <a:lnTo>
                  <a:pt x="335" y="180"/>
                </a:lnTo>
                <a:lnTo>
                  <a:pt x="335" y="170"/>
                </a:lnTo>
                <a:lnTo>
                  <a:pt x="335" y="168"/>
                </a:lnTo>
                <a:lnTo>
                  <a:pt x="335" y="168"/>
                </a:lnTo>
                <a:lnTo>
                  <a:pt x="333" y="163"/>
                </a:lnTo>
                <a:lnTo>
                  <a:pt x="333" y="158"/>
                </a:lnTo>
                <a:lnTo>
                  <a:pt x="331" y="156"/>
                </a:lnTo>
                <a:lnTo>
                  <a:pt x="331" y="154"/>
                </a:lnTo>
                <a:lnTo>
                  <a:pt x="328" y="149"/>
                </a:lnTo>
                <a:lnTo>
                  <a:pt x="326" y="147"/>
                </a:lnTo>
                <a:lnTo>
                  <a:pt x="328" y="147"/>
                </a:lnTo>
                <a:lnTo>
                  <a:pt x="331" y="144"/>
                </a:lnTo>
                <a:lnTo>
                  <a:pt x="328" y="139"/>
                </a:lnTo>
                <a:lnTo>
                  <a:pt x="328" y="135"/>
                </a:lnTo>
                <a:lnTo>
                  <a:pt x="326" y="132"/>
                </a:lnTo>
                <a:lnTo>
                  <a:pt x="326" y="125"/>
                </a:lnTo>
                <a:lnTo>
                  <a:pt x="324" y="121"/>
                </a:lnTo>
                <a:lnTo>
                  <a:pt x="324" y="116"/>
                </a:lnTo>
                <a:lnTo>
                  <a:pt x="321" y="111"/>
                </a:lnTo>
                <a:lnTo>
                  <a:pt x="321" y="106"/>
                </a:lnTo>
                <a:lnTo>
                  <a:pt x="321" y="104"/>
                </a:lnTo>
                <a:lnTo>
                  <a:pt x="319" y="104"/>
                </a:lnTo>
                <a:lnTo>
                  <a:pt x="314" y="102"/>
                </a:lnTo>
                <a:lnTo>
                  <a:pt x="312" y="99"/>
                </a:lnTo>
                <a:lnTo>
                  <a:pt x="309" y="97"/>
                </a:lnTo>
                <a:lnTo>
                  <a:pt x="307" y="92"/>
                </a:lnTo>
                <a:lnTo>
                  <a:pt x="307" y="88"/>
                </a:lnTo>
                <a:lnTo>
                  <a:pt x="305" y="85"/>
                </a:lnTo>
                <a:lnTo>
                  <a:pt x="305" y="85"/>
                </a:lnTo>
                <a:lnTo>
                  <a:pt x="300" y="83"/>
                </a:lnTo>
                <a:lnTo>
                  <a:pt x="298" y="80"/>
                </a:lnTo>
                <a:lnTo>
                  <a:pt x="298" y="80"/>
                </a:lnTo>
                <a:lnTo>
                  <a:pt x="298" y="78"/>
                </a:lnTo>
                <a:lnTo>
                  <a:pt x="295" y="76"/>
                </a:lnTo>
                <a:lnTo>
                  <a:pt x="295" y="71"/>
                </a:lnTo>
                <a:lnTo>
                  <a:pt x="295" y="69"/>
                </a:lnTo>
                <a:lnTo>
                  <a:pt x="295" y="66"/>
                </a:lnTo>
                <a:lnTo>
                  <a:pt x="295" y="64"/>
                </a:lnTo>
                <a:lnTo>
                  <a:pt x="295" y="62"/>
                </a:lnTo>
                <a:lnTo>
                  <a:pt x="298" y="59"/>
                </a:lnTo>
                <a:lnTo>
                  <a:pt x="300" y="57"/>
                </a:lnTo>
                <a:lnTo>
                  <a:pt x="302" y="54"/>
                </a:lnTo>
                <a:lnTo>
                  <a:pt x="305" y="54"/>
                </a:lnTo>
                <a:lnTo>
                  <a:pt x="305" y="52"/>
                </a:lnTo>
                <a:lnTo>
                  <a:pt x="307" y="52"/>
                </a:lnTo>
                <a:lnTo>
                  <a:pt x="307" y="50"/>
                </a:lnTo>
                <a:lnTo>
                  <a:pt x="307" y="47"/>
                </a:lnTo>
                <a:lnTo>
                  <a:pt x="307" y="45"/>
                </a:lnTo>
                <a:lnTo>
                  <a:pt x="309" y="43"/>
                </a:lnTo>
                <a:lnTo>
                  <a:pt x="309" y="40"/>
                </a:lnTo>
                <a:lnTo>
                  <a:pt x="309" y="38"/>
                </a:lnTo>
                <a:lnTo>
                  <a:pt x="309" y="36"/>
                </a:lnTo>
                <a:lnTo>
                  <a:pt x="309" y="31"/>
                </a:lnTo>
                <a:lnTo>
                  <a:pt x="309" y="31"/>
                </a:lnTo>
                <a:lnTo>
                  <a:pt x="309" y="28"/>
                </a:lnTo>
                <a:lnTo>
                  <a:pt x="307" y="26"/>
                </a:lnTo>
                <a:lnTo>
                  <a:pt x="307" y="26"/>
                </a:lnTo>
                <a:lnTo>
                  <a:pt x="309" y="21"/>
                </a:lnTo>
                <a:lnTo>
                  <a:pt x="309" y="19"/>
                </a:lnTo>
                <a:lnTo>
                  <a:pt x="309" y="14"/>
                </a:lnTo>
                <a:lnTo>
                  <a:pt x="309" y="14"/>
                </a:lnTo>
                <a:lnTo>
                  <a:pt x="309" y="12"/>
                </a:lnTo>
                <a:lnTo>
                  <a:pt x="307" y="12"/>
                </a:lnTo>
                <a:lnTo>
                  <a:pt x="307" y="12"/>
                </a:lnTo>
                <a:lnTo>
                  <a:pt x="307" y="12"/>
                </a:lnTo>
                <a:lnTo>
                  <a:pt x="309" y="10"/>
                </a:lnTo>
                <a:lnTo>
                  <a:pt x="312" y="7"/>
                </a:lnTo>
                <a:lnTo>
                  <a:pt x="312" y="5"/>
                </a:lnTo>
                <a:lnTo>
                  <a:pt x="314" y="5"/>
                </a:lnTo>
                <a:lnTo>
                  <a:pt x="314" y="3"/>
                </a:lnTo>
                <a:lnTo>
                  <a:pt x="314" y="3"/>
                </a:lnTo>
                <a:lnTo>
                  <a:pt x="307" y="3"/>
                </a:lnTo>
                <a:lnTo>
                  <a:pt x="302" y="5"/>
                </a:lnTo>
                <a:lnTo>
                  <a:pt x="300" y="3"/>
                </a:lnTo>
                <a:lnTo>
                  <a:pt x="298" y="0"/>
                </a:lnTo>
                <a:lnTo>
                  <a:pt x="293" y="0"/>
                </a:lnTo>
                <a:lnTo>
                  <a:pt x="291" y="0"/>
                </a:lnTo>
                <a:lnTo>
                  <a:pt x="291" y="3"/>
                </a:lnTo>
                <a:lnTo>
                  <a:pt x="288" y="3"/>
                </a:lnTo>
                <a:lnTo>
                  <a:pt x="286" y="3"/>
                </a:lnTo>
                <a:lnTo>
                  <a:pt x="279" y="0"/>
                </a:lnTo>
                <a:lnTo>
                  <a:pt x="276" y="0"/>
                </a:lnTo>
                <a:lnTo>
                  <a:pt x="274" y="0"/>
                </a:lnTo>
                <a:lnTo>
                  <a:pt x="274" y="3"/>
                </a:lnTo>
                <a:lnTo>
                  <a:pt x="269" y="5"/>
                </a:lnTo>
                <a:lnTo>
                  <a:pt x="265" y="5"/>
                </a:lnTo>
                <a:lnTo>
                  <a:pt x="260" y="7"/>
                </a:lnTo>
                <a:lnTo>
                  <a:pt x="258" y="10"/>
                </a:lnTo>
                <a:lnTo>
                  <a:pt x="255" y="7"/>
                </a:lnTo>
                <a:lnTo>
                  <a:pt x="250" y="5"/>
                </a:lnTo>
                <a:lnTo>
                  <a:pt x="250" y="5"/>
                </a:lnTo>
                <a:lnTo>
                  <a:pt x="248" y="3"/>
                </a:lnTo>
                <a:lnTo>
                  <a:pt x="229" y="3"/>
                </a:lnTo>
                <a:lnTo>
                  <a:pt x="227" y="5"/>
                </a:lnTo>
                <a:lnTo>
                  <a:pt x="215" y="5"/>
                </a:lnTo>
                <a:lnTo>
                  <a:pt x="215" y="7"/>
                </a:lnTo>
                <a:lnTo>
                  <a:pt x="210" y="10"/>
                </a:lnTo>
                <a:lnTo>
                  <a:pt x="206" y="10"/>
                </a:lnTo>
                <a:lnTo>
                  <a:pt x="198" y="10"/>
                </a:lnTo>
                <a:lnTo>
                  <a:pt x="187" y="12"/>
                </a:lnTo>
                <a:lnTo>
                  <a:pt x="182" y="12"/>
                </a:lnTo>
                <a:lnTo>
                  <a:pt x="177" y="14"/>
                </a:lnTo>
                <a:lnTo>
                  <a:pt x="172" y="17"/>
                </a:lnTo>
                <a:lnTo>
                  <a:pt x="170" y="19"/>
                </a:lnTo>
                <a:lnTo>
                  <a:pt x="165" y="21"/>
                </a:lnTo>
                <a:lnTo>
                  <a:pt x="165" y="24"/>
                </a:lnTo>
                <a:lnTo>
                  <a:pt x="163" y="26"/>
                </a:lnTo>
                <a:lnTo>
                  <a:pt x="161" y="26"/>
                </a:lnTo>
                <a:lnTo>
                  <a:pt x="158" y="26"/>
                </a:lnTo>
                <a:lnTo>
                  <a:pt x="156" y="26"/>
                </a:lnTo>
                <a:lnTo>
                  <a:pt x="146" y="28"/>
                </a:lnTo>
                <a:lnTo>
                  <a:pt x="144" y="31"/>
                </a:lnTo>
                <a:lnTo>
                  <a:pt x="142" y="33"/>
                </a:lnTo>
                <a:lnTo>
                  <a:pt x="139" y="36"/>
                </a:lnTo>
                <a:lnTo>
                  <a:pt x="137" y="38"/>
                </a:lnTo>
                <a:lnTo>
                  <a:pt x="135" y="40"/>
                </a:lnTo>
                <a:lnTo>
                  <a:pt x="130" y="43"/>
                </a:lnTo>
                <a:lnTo>
                  <a:pt x="128" y="43"/>
                </a:lnTo>
                <a:lnTo>
                  <a:pt x="123" y="43"/>
                </a:lnTo>
                <a:lnTo>
                  <a:pt x="125" y="43"/>
                </a:lnTo>
                <a:lnTo>
                  <a:pt x="125" y="45"/>
                </a:lnTo>
                <a:lnTo>
                  <a:pt x="130" y="47"/>
                </a:lnTo>
                <a:lnTo>
                  <a:pt x="130" y="50"/>
                </a:lnTo>
                <a:lnTo>
                  <a:pt x="130" y="50"/>
                </a:lnTo>
                <a:lnTo>
                  <a:pt x="130" y="52"/>
                </a:lnTo>
                <a:lnTo>
                  <a:pt x="130" y="52"/>
                </a:lnTo>
                <a:lnTo>
                  <a:pt x="130" y="54"/>
                </a:lnTo>
                <a:lnTo>
                  <a:pt x="132" y="54"/>
                </a:lnTo>
                <a:lnTo>
                  <a:pt x="132" y="54"/>
                </a:lnTo>
                <a:lnTo>
                  <a:pt x="132" y="57"/>
                </a:lnTo>
                <a:lnTo>
                  <a:pt x="130" y="57"/>
                </a:lnTo>
                <a:lnTo>
                  <a:pt x="132" y="62"/>
                </a:lnTo>
                <a:lnTo>
                  <a:pt x="132" y="66"/>
                </a:lnTo>
                <a:lnTo>
                  <a:pt x="132" y="69"/>
                </a:lnTo>
                <a:lnTo>
                  <a:pt x="132" y="69"/>
                </a:lnTo>
                <a:lnTo>
                  <a:pt x="132" y="71"/>
                </a:lnTo>
                <a:lnTo>
                  <a:pt x="132" y="73"/>
                </a:lnTo>
                <a:lnTo>
                  <a:pt x="132" y="80"/>
                </a:lnTo>
                <a:lnTo>
                  <a:pt x="132" y="83"/>
                </a:lnTo>
                <a:lnTo>
                  <a:pt x="135" y="85"/>
                </a:lnTo>
                <a:lnTo>
                  <a:pt x="135" y="90"/>
                </a:lnTo>
                <a:lnTo>
                  <a:pt x="135" y="90"/>
                </a:lnTo>
                <a:lnTo>
                  <a:pt x="137" y="92"/>
                </a:lnTo>
                <a:lnTo>
                  <a:pt x="137" y="92"/>
                </a:lnTo>
                <a:lnTo>
                  <a:pt x="139" y="95"/>
                </a:lnTo>
                <a:lnTo>
                  <a:pt x="142" y="95"/>
                </a:lnTo>
                <a:lnTo>
                  <a:pt x="142" y="97"/>
                </a:lnTo>
                <a:lnTo>
                  <a:pt x="139" y="99"/>
                </a:lnTo>
                <a:lnTo>
                  <a:pt x="139" y="99"/>
                </a:lnTo>
                <a:lnTo>
                  <a:pt x="139" y="102"/>
                </a:lnTo>
                <a:lnTo>
                  <a:pt x="139" y="104"/>
                </a:lnTo>
                <a:lnTo>
                  <a:pt x="139" y="104"/>
                </a:lnTo>
                <a:lnTo>
                  <a:pt x="137" y="106"/>
                </a:lnTo>
                <a:lnTo>
                  <a:pt x="135" y="106"/>
                </a:lnTo>
                <a:lnTo>
                  <a:pt x="132" y="106"/>
                </a:lnTo>
                <a:lnTo>
                  <a:pt x="128" y="104"/>
                </a:lnTo>
                <a:lnTo>
                  <a:pt x="123" y="104"/>
                </a:lnTo>
                <a:lnTo>
                  <a:pt x="121" y="104"/>
                </a:lnTo>
                <a:lnTo>
                  <a:pt x="118" y="104"/>
                </a:lnTo>
                <a:lnTo>
                  <a:pt x="116" y="104"/>
                </a:lnTo>
                <a:lnTo>
                  <a:pt x="113" y="106"/>
                </a:lnTo>
                <a:lnTo>
                  <a:pt x="109" y="106"/>
                </a:lnTo>
                <a:lnTo>
                  <a:pt x="109" y="106"/>
                </a:lnTo>
                <a:lnTo>
                  <a:pt x="109" y="106"/>
                </a:lnTo>
                <a:lnTo>
                  <a:pt x="109" y="109"/>
                </a:lnTo>
                <a:lnTo>
                  <a:pt x="106" y="111"/>
                </a:lnTo>
                <a:lnTo>
                  <a:pt x="106" y="111"/>
                </a:lnTo>
                <a:lnTo>
                  <a:pt x="99" y="114"/>
                </a:lnTo>
                <a:lnTo>
                  <a:pt x="97" y="114"/>
                </a:lnTo>
                <a:lnTo>
                  <a:pt x="95" y="114"/>
                </a:lnTo>
                <a:lnTo>
                  <a:pt x="95" y="114"/>
                </a:lnTo>
                <a:lnTo>
                  <a:pt x="92" y="114"/>
                </a:lnTo>
                <a:lnTo>
                  <a:pt x="92" y="116"/>
                </a:lnTo>
                <a:lnTo>
                  <a:pt x="92" y="116"/>
                </a:lnTo>
                <a:lnTo>
                  <a:pt x="92" y="118"/>
                </a:lnTo>
                <a:lnTo>
                  <a:pt x="92" y="118"/>
                </a:lnTo>
                <a:lnTo>
                  <a:pt x="92" y="121"/>
                </a:lnTo>
                <a:lnTo>
                  <a:pt x="92" y="123"/>
                </a:lnTo>
                <a:lnTo>
                  <a:pt x="92" y="123"/>
                </a:lnTo>
                <a:lnTo>
                  <a:pt x="92" y="125"/>
                </a:lnTo>
                <a:lnTo>
                  <a:pt x="92" y="125"/>
                </a:lnTo>
                <a:lnTo>
                  <a:pt x="92" y="125"/>
                </a:lnTo>
                <a:lnTo>
                  <a:pt x="95" y="125"/>
                </a:lnTo>
                <a:lnTo>
                  <a:pt x="95" y="125"/>
                </a:lnTo>
                <a:lnTo>
                  <a:pt x="95" y="128"/>
                </a:lnTo>
                <a:lnTo>
                  <a:pt x="95" y="128"/>
                </a:lnTo>
                <a:lnTo>
                  <a:pt x="95" y="130"/>
                </a:lnTo>
                <a:lnTo>
                  <a:pt x="95" y="130"/>
                </a:lnTo>
                <a:lnTo>
                  <a:pt x="92" y="130"/>
                </a:lnTo>
                <a:lnTo>
                  <a:pt x="90" y="130"/>
                </a:lnTo>
                <a:lnTo>
                  <a:pt x="85" y="132"/>
                </a:lnTo>
                <a:lnTo>
                  <a:pt x="83" y="135"/>
                </a:lnTo>
                <a:lnTo>
                  <a:pt x="78" y="137"/>
                </a:lnTo>
                <a:lnTo>
                  <a:pt x="78" y="137"/>
                </a:lnTo>
                <a:lnTo>
                  <a:pt x="73" y="137"/>
                </a:lnTo>
                <a:lnTo>
                  <a:pt x="71" y="139"/>
                </a:lnTo>
                <a:lnTo>
                  <a:pt x="69" y="142"/>
                </a:lnTo>
                <a:lnTo>
                  <a:pt x="66" y="147"/>
                </a:lnTo>
                <a:lnTo>
                  <a:pt x="64" y="149"/>
                </a:lnTo>
                <a:lnTo>
                  <a:pt x="61" y="151"/>
                </a:lnTo>
                <a:lnTo>
                  <a:pt x="59" y="151"/>
                </a:lnTo>
                <a:lnTo>
                  <a:pt x="57" y="151"/>
                </a:lnTo>
                <a:lnTo>
                  <a:pt x="52" y="154"/>
                </a:lnTo>
                <a:lnTo>
                  <a:pt x="50" y="154"/>
                </a:lnTo>
                <a:lnTo>
                  <a:pt x="47" y="154"/>
                </a:lnTo>
                <a:lnTo>
                  <a:pt x="45" y="154"/>
                </a:lnTo>
                <a:lnTo>
                  <a:pt x="45" y="154"/>
                </a:lnTo>
                <a:lnTo>
                  <a:pt x="43" y="154"/>
                </a:lnTo>
                <a:lnTo>
                  <a:pt x="43" y="154"/>
                </a:lnTo>
                <a:lnTo>
                  <a:pt x="43" y="154"/>
                </a:lnTo>
                <a:lnTo>
                  <a:pt x="43" y="156"/>
                </a:lnTo>
                <a:lnTo>
                  <a:pt x="43" y="156"/>
                </a:lnTo>
                <a:lnTo>
                  <a:pt x="43" y="158"/>
                </a:lnTo>
                <a:lnTo>
                  <a:pt x="40" y="158"/>
                </a:lnTo>
                <a:lnTo>
                  <a:pt x="40" y="158"/>
                </a:lnTo>
                <a:lnTo>
                  <a:pt x="38" y="158"/>
                </a:lnTo>
                <a:lnTo>
                  <a:pt x="35" y="158"/>
                </a:lnTo>
                <a:lnTo>
                  <a:pt x="33" y="158"/>
                </a:lnTo>
                <a:lnTo>
                  <a:pt x="31" y="158"/>
                </a:lnTo>
                <a:lnTo>
                  <a:pt x="31" y="158"/>
                </a:lnTo>
                <a:lnTo>
                  <a:pt x="28" y="158"/>
                </a:lnTo>
                <a:lnTo>
                  <a:pt x="28" y="161"/>
                </a:lnTo>
                <a:lnTo>
                  <a:pt x="26" y="161"/>
                </a:lnTo>
                <a:lnTo>
                  <a:pt x="24" y="163"/>
                </a:lnTo>
                <a:lnTo>
                  <a:pt x="21" y="163"/>
                </a:lnTo>
                <a:lnTo>
                  <a:pt x="21" y="163"/>
                </a:lnTo>
                <a:lnTo>
                  <a:pt x="17" y="168"/>
                </a:lnTo>
                <a:lnTo>
                  <a:pt x="14" y="168"/>
                </a:lnTo>
                <a:lnTo>
                  <a:pt x="9" y="170"/>
                </a:lnTo>
                <a:lnTo>
                  <a:pt x="9" y="173"/>
                </a:lnTo>
                <a:lnTo>
                  <a:pt x="7" y="173"/>
                </a:lnTo>
                <a:lnTo>
                  <a:pt x="5" y="175"/>
                </a:lnTo>
                <a:lnTo>
                  <a:pt x="2" y="177"/>
                </a:lnTo>
                <a:lnTo>
                  <a:pt x="2" y="177"/>
                </a:lnTo>
                <a:lnTo>
                  <a:pt x="2" y="177"/>
                </a:lnTo>
                <a:lnTo>
                  <a:pt x="2" y="182"/>
                </a:lnTo>
                <a:lnTo>
                  <a:pt x="2" y="184"/>
                </a:lnTo>
                <a:lnTo>
                  <a:pt x="2" y="189"/>
                </a:lnTo>
                <a:lnTo>
                  <a:pt x="2" y="194"/>
                </a:lnTo>
                <a:lnTo>
                  <a:pt x="2" y="199"/>
                </a:lnTo>
                <a:lnTo>
                  <a:pt x="2" y="203"/>
                </a:lnTo>
                <a:lnTo>
                  <a:pt x="0" y="206"/>
                </a:lnTo>
                <a:lnTo>
                  <a:pt x="5" y="208"/>
                </a:lnTo>
                <a:lnTo>
                  <a:pt x="7" y="210"/>
                </a:lnTo>
                <a:lnTo>
                  <a:pt x="12" y="213"/>
                </a:lnTo>
                <a:lnTo>
                  <a:pt x="14" y="215"/>
                </a:lnTo>
                <a:lnTo>
                  <a:pt x="17" y="217"/>
                </a:lnTo>
                <a:lnTo>
                  <a:pt x="21" y="220"/>
                </a:lnTo>
                <a:lnTo>
                  <a:pt x="24" y="222"/>
                </a:lnTo>
                <a:lnTo>
                  <a:pt x="28" y="225"/>
                </a:lnTo>
                <a:lnTo>
                  <a:pt x="31" y="227"/>
                </a:lnTo>
                <a:lnTo>
                  <a:pt x="33" y="229"/>
                </a:lnTo>
                <a:lnTo>
                  <a:pt x="38" y="232"/>
                </a:lnTo>
                <a:lnTo>
                  <a:pt x="40" y="234"/>
                </a:lnTo>
                <a:lnTo>
                  <a:pt x="45" y="236"/>
                </a:lnTo>
                <a:lnTo>
                  <a:pt x="47" y="239"/>
                </a:lnTo>
                <a:lnTo>
                  <a:pt x="50" y="241"/>
                </a:lnTo>
                <a:lnTo>
                  <a:pt x="54" y="243"/>
                </a:lnTo>
                <a:lnTo>
                  <a:pt x="57" y="246"/>
                </a:lnTo>
                <a:lnTo>
                  <a:pt x="61" y="248"/>
                </a:lnTo>
                <a:lnTo>
                  <a:pt x="66" y="253"/>
                </a:lnTo>
                <a:lnTo>
                  <a:pt x="69" y="255"/>
                </a:lnTo>
                <a:lnTo>
                  <a:pt x="76" y="260"/>
                </a:lnTo>
                <a:lnTo>
                  <a:pt x="80" y="262"/>
                </a:lnTo>
                <a:lnTo>
                  <a:pt x="85" y="267"/>
                </a:lnTo>
                <a:lnTo>
                  <a:pt x="92" y="272"/>
                </a:lnTo>
                <a:lnTo>
                  <a:pt x="97" y="276"/>
                </a:lnTo>
                <a:lnTo>
                  <a:pt x="104" y="281"/>
                </a:lnTo>
                <a:lnTo>
                  <a:pt x="109" y="286"/>
                </a:lnTo>
                <a:lnTo>
                  <a:pt x="113" y="291"/>
                </a:lnTo>
                <a:lnTo>
                  <a:pt x="121" y="295"/>
                </a:lnTo>
                <a:lnTo>
                  <a:pt x="125" y="298"/>
                </a:lnTo>
                <a:lnTo>
                  <a:pt x="132" y="302"/>
                </a:lnTo>
                <a:lnTo>
                  <a:pt x="137" y="307"/>
                </a:lnTo>
                <a:lnTo>
                  <a:pt x="144" y="312"/>
                </a:lnTo>
                <a:lnTo>
                  <a:pt x="149" y="317"/>
                </a:lnTo>
                <a:lnTo>
                  <a:pt x="156" y="321"/>
                </a:lnTo>
                <a:lnTo>
                  <a:pt x="161" y="326"/>
                </a:lnTo>
                <a:lnTo>
                  <a:pt x="168" y="331"/>
                </a:lnTo>
                <a:lnTo>
                  <a:pt x="172" y="336"/>
                </a:lnTo>
                <a:lnTo>
                  <a:pt x="177" y="338"/>
                </a:lnTo>
                <a:lnTo>
                  <a:pt x="177" y="338"/>
                </a:lnTo>
                <a:lnTo>
                  <a:pt x="177" y="340"/>
                </a:lnTo>
                <a:lnTo>
                  <a:pt x="177" y="343"/>
                </a:lnTo>
                <a:lnTo>
                  <a:pt x="177" y="343"/>
                </a:lnTo>
                <a:lnTo>
                  <a:pt x="177" y="345"/>
                </a:lnTo>
                <a:lnTo>
                  <a:pt x="180" y="345"/>
                </a:lnTo>
                <a:lnTo>
                  <a:pt x="184" y="350"/>
                </a:lnTo>
                <a:lnTo>
                  <a:pt x="184" y="350"/>
                </a:lnTo>
                <a:lnTo>
                  <a:pt x="184" y="350"/>
                </a:lnTo>
                <a:lnTo>
                  <a:pt x="187" y="352"/>
                </a:lnTo>
                <a:lnTo>
                  <a:pt x="187" y="354"/>
                </a:lnTo>
                <a:lnTo>
                  <a:pt x="189" y="354"/>
                </a:lnTo>
                <a:lnTo>
                  <a:pt x="189" y="354"/>
                </a:lnTo>
                <a:lnTo>
                  <a:pt x="196" y="354"/>
                </a:lnTo>
                <a:lnTo>
                  <a:pt x="196" y="357"/>
                </a:lnTo>
                <a:lnTo>
                  <a:pt x="198" y="359"/>
                </a:lnTo>
                <a:lnTo>
                  <a:pt x="201" y="359"/>
                </a:lnTo>
                <a:lnTo>
                  <a:pt x="203" y="362"/>
                </a:lnTo>
                <a:lnTo>
                  <a:pt x="206" y="362"/>
                </a:lnTo>
                <a:lnTo>
                  <a:pt x="208" y="362"/>
                </a:lnTo>
                <a:lnTo>
                  <a:pt x="210" y="362"/>
                </a:lnTo>
                <a:lnTo>
                  <a:pt x="213" y="364"/>
                </a:lnTo>
                <a:lnTo>
                  <a:pt x="213" y="364"/>
                </a:lnTo>
                <a:lnTo>
                  <a:pt x="213" y="366"/>
                </a:lnTo>
                <a:lnTo>
                  <a:pt x="213" y="366"/>
                </a:lnTo>
                <a:lnTo>
                  <a:pt x="213" y="369"/>
                </a:lnTo>
                <a:lnTo>
                  <a:pt x="213" y="371"/>
                </a:lnTo>
                <a:lnTo>
                  <a:pt x="215" y="373"/>
                </a:lnTo>
                <a:lnTo>
                  <a:pt x="215" y="373"/>
                </a:lnTo>
                <a:lnTo>
                  <a:pt x="213" y="373"/>
                </a:lnTo>
                <a:lnTo>
                  <a:pt x="213" y="376"/>
                </a:lnTo>
                <a:lnTo>
                  <a:pt x="213" y="376"/>
                </a:lnTo>
                <a:lnTo>
                  <a:pt x="213" y="376"/>
                </a:lnTo>
                <a:lnTo>
                  <a:pt x="210" y="378"/>
                </a:lnTo>
                <a:lnTo>
                  <a:pt x="213" y="378"/>
                </a:lnTo>
                <a:lnTo>
                  <a:pt x="213" y="380"/>
                </a:lnTo>
                <a:lnTo>
                  <a:pt x="215" y="380"/>
                </a:lnTo>
                <a:lnTo>
                  <a:pt x="215" y="380"/>
                </a:lnTo>
                <a:lnTo>
                  <a:pt x="215" y="383"/>
                </a:lnTo>
                <a:lnTo>
                  <a:pt x="217" y="380"/>
                </a:lnTo>
                <a:lnTo>
                  <a:pt x="217" y="380"/>
                </a:lnTo>
                <a:lnTo>
                  <a:pt x="222" y="380"/>
                </a:lnTo>
                <a:lnTo>
                  <a:pt x="227" y="380"/>
                </a:lnTo>
                <a:lnTo>
                  <a:pt x="232" y="378"/>
                </a:lnTo>
                <a:lnTo>
                  <a:pt x="236" y="378"/>
                </a:lnTo>
                <a:lnTo>
                  <a:pt x="241" y="376"/>
                </a:lnTo>
                <a:lnTo>
                  <a:pt x="246" y="376"/>
                </a:lnTo>
                <a:lnTo>
                  <a:pt x="253" y="373"/>
                </a:lnTo>
                <a:lnTo>
                  <a:pt x="260" y="373"/>
                </a:lnTo>
                <a:lnTo>
                  <a:pt x="262" y="371"/>
                </a:lnTo>
                <a:lnTo>
                  <a:pt x="267" y="366"/>
                </a:lnTo>
                <a:lnTo>
                  <a:pt x="269" y="364"/>
                </a:lnTo>
                <a:lnTo>
                  <a:pt x="274" y="359"/>
                </a:lnTo>
                <a:lnTo>
                  <a:pt x="279" y="354"/>
                </a:lnTo>
                <a:lnTo>
                  <a:pt x="283" y="350"/>
                </a:lnTo>
                <a:lnTo>
                  <a:pt x="288" y="345"/>
                </a:lnTo>
                <a:lnTo>
                  <a:pt x="291" y="343"/>
                </a:lnTo>
                <a:lnTo>
                  <a:pt x="298" y="338"/>
                </a:lnTo>
                <a:lnTo>
                  <a:pt x="307" y="331"/>
                </a:lnTo>
                <a:lnTo>
                  <a:pt x="317" y="324"/>
                </a:lnTo>
                <a:lnTo>
                  <a:pt x="326" y="319"/>
                </a:lnTo>
                <a:lnTo>
                  <a:pt x="335" y="312"/>
                </a:lnTo>
                <a:lnTo>
                  <a:pt x="345" y="305"/>
                </a:lnTo>
                <a:lnTo>
                  <a:pt x="354" y="300"/>
                </a:lnTo>
                <a:lnTo>
                  <a:pt x="364" y="293"/>
                </a:lnTo>
                <a:lnTo>
                  <a:pt x="373" y="286"/>
                </a:lnTo>
                <a:lnTo>
                  <a:pt x="371" y="281"/>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15" name="Freeform 161"/>
          <p:cNvSpPr>
            <a:spLocks noEditPoints="1"/>
          </p:cNvSpPr>
          <p:nvPr/>
        </p:nvSpPr>
        <p:spPr bwMode="auto">
          <a:xfrm>
            <a:off x="3859248" y="3129991"/>
            <a:ext cx="144653" cy="169810"/>
          </a:xfrm>
          <a:custGeom>
            <a:avLst/>
            <a:gdLst/>
            <a:ahLst/>
            <a:cxnLst>
              <a:cxn ang="0">
                <a:pos x="99" y="118"/>
              </a:cxn>
              <a:cxn ang="0">
                <a:pos x="111" y="38"/>
              </a:cxn>
              <a:cxn ang="0">
                <a:pos x="111" y="31"/>
              </a:cxn>
              <a:cxn ang="0">
                <a:pos x="111" y="29"/>
              </a:cxn>
              <a:cxn ang="0">
                <a:pos x="106" y="24"/>
              </a:cxn>
              <a:cxn ang="0">
                <a:pos x="101" y="19"/>
              </a:cxn>
              <a:cxn ang="0">
                <a:pos x="89" y="19"/>
              </a:cxn>
              <a:cxn ang="0">
                <a:pos x="80" y="24"/>
              </a:cxn>
              <a:cxn ang="0">
                <a:pos x="73" y="19"/>
              </a:cxn>
              <a:cxn ang="0">
                <a:pos x="66" y="12"/>
              </a:cxn>
              <a:cxn ang="0">
                <a:pos x="59" y="7"/>
              </a:cxn>
              <a:cxn ang="0">
                <a:pos x="52" y="10"/>
              </a:cxn>
              <a:cxn ang="0">
                <a:pos x="47" y="12"/>
              </a:cxn>
              <a:cxn ang="0">
                <a:pos x="47" y="7"/>
              </a:cxn>
              <a:cxn ang="0">
                <a:pos x="44" y="0"/>
              </a:cxn>
              <a:cxn ang="0">
                <a:pos x="42" y="5"/>
              </a:cxn>
              <a:cxn ang="0">
                <a:pos x="37" y="3"/>
              </a:cxn>
              <a:cxn ang="0">
                <a:pos x="35" y="10"/>
              </a:cxn>
              <a:cxn ang="0">
                <a:pos x="30" y="10"/>
              </a:cxn>
              <a:cxn ang="0">
                <a:pos x="30" y="12"/>
              </a:cxn>
              <a:cxn ang="0">
                <a:pos x="23" y="10"/>
              </a:cxn>
              <a:cxn ang="0">
                <a:pos x="18" y="7"/>
              </a:cxn>
              <a:cxn ang="0">
                <a:pos x="14" y="12"/>
              </a:cxn>
              <a:cxn ang="0">
                <a:pos x="9" y="19"/>
              </a:cxn>
              <a:cxn ang="0">
                <a:pos x="14" y="29"/>
              </a:cxn>
              <a:cxn ang="0">
                <a:pos x="16" y="36"/>
              </a:cxn>
              <a:cxn ang="0">
                <a:pos x="14" y="43"/>
              </a:cxn>
              <a:cxn ang="0">
                <a:pos x="18" y="50"/>
              </a:cxn>
              <a:cxn ang="0">
                <a:pos x="14" y="47"/>
              </a:cxn>
              <a:cxn ang="0">
                <a:pos x="7" y="50"/>
              </a:cxn>
              <a:cxn ang="0">
                <a:pos x="11" y="55"/>
              </a:cxn>
              <a:cxn ang="0">
                <a:pos x="9" y="62"/>
              </a:cxn>
              <a:cxn ang="0">
                <a:pos x="4" y="66"/>
              </a:cxn>
              <a:cxn ang="0">
                <a:pos x="4" y="71"/>
              </a:cxn>
              <a:cxn ang="0">
                <a:pos x="7" y="83"/>
              </a:cxn>
              <a:cxn ang="0">
                <a:pos x="2" y="90"/>
              </a:cxn>
              <a:cxn ang="0">
                <a:pos x="9" y="95"/>
              </a:cxn>
              <a:cxn ang="0">
                <a:pos x="14" y="97"/>
              </a:cxn>
              <a:cxn ang="0">
                <a:pos x="18" y="102"/>
              </a:cxn>
              <a:cxn ang="0">
                <a:pos x="23" y="109"/>
              </a:cxn>
              <a:cxn ang="0">
                <a:pos x="21" y="116"/>
              </a:cxn>
              <a:cxn ang="0">
                <a:pos x="18" y="123"/>
              </a:cxn>
              <a:cxn ang="0">
                <a:pos x="23" y="135"/>
              </a:cxn>
              <a:cxn ang="0">
                <a:pos x="37" y="128"/>
              </a:cxn>
              <a:cxn ang="0">
                <a:pos x="66" y="118"/>
              </a:cxn>
              <a:cxn ang="0">
                <a:pos x="66" y="118"/>
              </a:cxn>
              <a:cxn ang="0">
                <a:pos x="85" y="116"/>
              </a:cxn>
              <a:cxn ang="0">
                <a:pos x="85" y="116"/>
              </a:cxn>
              <a:cxn ang="0">
                <a:pos x="101" y="114"/>
              </a:cxn>
              <a:cxn ang="0">
                <a:pos x="104" y="118"/>
              </a:cxn>
              <a:cxn ang="0">
                <a:pos x="108" y="118"/>
              </a:cxn>
              <a:cxn ang="0">
                <a:pos x="108" y="109"/>
              </a:cxn>
              <a:cxn ang="0">
                <a:pos x="104" y="104"/>
              </a:cxn>
              <a:cxn ang="0">
                <a:pos x="101" y="90"/>
              </a:cxn>
              <a:cxn ang="0">
                <a:pos x="101" y="80"/>
              </a:cxn>
              <a:cxn ang="0">
                <a:pos x="106" y="69"/>
              </a:cxn>
              <a:cxn ang="0">
                <a:pos x="108" y="59"/>
              </a:cxn>
              <a:cxn ang="0">
                <a:pos x="113" y="55"/>
              </a:cxn>
            </a:cxnLst>
            <a:rect l="0" t="0" r="r" b="b"/>
            <a:pathLst>
              <a:path w="115" h="135">
                <a:moveTo>
                  <a:pt x="99" y="118"/>
                </a:moveTo>
                <a:lnTo>
                  <a:pt x="104" y="121"/>
                </a:lnTo>
                <a:lnTo>
                  <a:pt x="104" y="118"/>
                </a:lnTo>
                <a:lnTo>
                  <a:pt x="101" y="118"/>
                </a:lnTo>
                <a:lnTo>
                  <a:pt x="99" y="118"/>
                </a:lnTo>
                <a:close/>
                <a:moveTo>
                  <a:pt x="113" y="47"/>
                </a:moveTo>
                <a:lnTo>
                  <a:pt x="113" y="43"/>
                </a:lnTo>
                <a:lnTo>
                  <a:pt x="113" y="40"/>
                </a:lnTo>
                <a:lnTo>
                  <a:pt x="113" y="40"/>
                </a:lnTo>
                <a:lnTo>
                  <a:pt x="111" y="38"/>
                </a:lnTo>
                <a:lnTo>
                  <a:pt x="111" y="36"/>
                </a:lnTo>
                <a:lnTo>
                  <a:pt x="111" y="36"/>
                </a:lnTo>
                <a:lnTo>
                  <a:pt x="111" y="36"/>
                </a:lnTo>
                <a:lnTo>
                  <a:pt x="111" y="33"/>
                </a:lnTo>
                <a:lnTo>
                  <a:pt x="111" y="31"/>
                </a:lnTo>
                <a:lnTo>
                  <a:pt x="111" y="31"/>
                </a:lnTo>
                <a:lnTo>
                  <a:pt x="111" y="31"/>
                </a:lnTo>
                <a:lnTo>
                  <a:pt x="111" y="29"/>
                </a:lnTo>
                <a:lnTo>
                  <a:pt x="111" y="26"/>
                </a:lnTo>
                <a:lnTo>
                  <a:pt x="111" y="29"/>
                </a:lnTo>
                <a:lnTo>
                  <a:pt x="111" y="29"/>
                </a:lnTo>
                <a:lnTo>
                  <a:pt x="108" y="29"/>
                </a:lnTo>
                <a:lnTo>
                  <a:pt x="108" y="26"/>
                </a:lnTo>
                <a:lnTo>
                  <a:pt x="108" y="26"/>
                </a:lnTo>
                <a:lnTo>
                  <a:pt x="106" y="24"/>
                </a:lnTo>
                <a:lnTo>
                  <a:pt x="106" y="24"/>
                </a:lnTo>
                <a:lnTo>
                  <a:pt x="104" y="21"/>
                </a:lnTo>
                <a:lnTo>
                  <a:pt x="104" y="21"/>
                </a:lnTo>
                <a:lnTo>
                  <a:pt x="104" y="19"/>
                </a:lnTo>
                <a:lnTo>
                  <a:pt x="101" y="19"/>
                </a:lnTo>
                <a:lnTo>
                  <a:pt x="99" y="19"/>
                </a:lnTo>
                <a:lnTo>
                  <a:pt x="99" y="19"/>
                </a:lnTo>
                <a:lnTo>
                  <a:pt x="94" y="17"/>
                </a:lnTo>
                <a:lnTo>
                  <a:pt x="92" y="17"/>
                </a:lnTo>
                <a:lnTo>
                  <a:pt x="89" y="19"/>
                </a:lnTo>
                <a:lnTo>
                  <a:pt x="87" y="19"/>
                </a:lnTo>
                <a:lnTo>
                  <a:pt x="82" y="21"/>
                </a:lnTo>
                <a:lnTo>
                  <a:pt x="82" y="21"/>
                </a:lnTo>
                <a:lnTo>
                  <a:pt x="80" y="24"/>
                </a:lnTo>
                <a:lnTo>
                  <a:pt x="80" y="24"/>
                </a:lnTo>
                <a:lnTo>
                  <a:pt x="78" y="24"/>
                </a:lnTo>
                <a:lnTo>
                  <a:pt x="78" y="21"/>
                </a:lnTo>
                <a:lnTo>
                  <a:pt x="75" y="21"/>
                </a:lnTo>
                <a:lnTo>
                  <a:pt x="73" y="21"/>
                </a:lnTo>
                <a:lnTo>
                  <a:pt x="73" y="19"/>
                </a:lnTo>
                <a:lnTo>
                  <a:pt x="70" y="19"/>
                </a:lnTo>
                <a:lnTo>
                  <a:pt x="68" y="17"/>
                </a:lnTo>
                <a:lnTo>
                  <a:pt x="68" y="14"/>
                </a:lnTo>
                <a:lnTo>
                  <a:pt x="68" y="14"/>
                </a:lnTo>
                <a:lnTo>
                  <a:pt x="66" y="12"/>
                </a:lnTo>
                <a:lnTo>
                  <a:pt x="66" y="10"/>
                </a:lnTo>
                <a:lnTo>
                  <a:pt x="63" y="10"/>
                </a:lnTo>
                <a:lnTo>
                  <a:pt x="61" y="10"/>
                </a:lnTo>
                <a:lnTo>
                  <a:pt x="59" y="10"/>
                </a:lnTo>
                <a:lnTo>
                  <a:pt x="59" y="7"/>
                </a:lnTo>
                <a:lnTo>
                  <a:pt x="59" y="7"/>
                </a:lnTo>
                <a:lnTo>
                  <a:pt x="56" y="7"/>
                </a:lnTo>
                <a:lnTo>
                  <a:pt x="52" y="7"/>
                </a:lnTo>
                <a:lnTo>
                  <a:pt x="52" y="10"/>
                </a:lnTo>
                <a:lnTo>
                  <a:pt x="52" y="10"/>
                </a:lnTo>
                <a:lnTo>
                  <a:pt x="52" y="10"/>
                </a:lnTo>
                <a:lnTo>
                  <a:pt x="49" y="12"/>
                </a:lnTo>
                <a:lnTo>
                  <a:pt x="49" y="12"/>
                </a:lnTo>
                <a:lnTo>
                  <a:pt x="47" y="12"/>
                </a:lnTo>
                <a:lnTo>
                  <a:pt x="47" y="12"/>
                </a:lnTo>
                <a:lnTo>
                  <a:pt x="44" y="10"/>
                </a:lnTo>
                <a:lnTo>
                  <a:pt x="44" y="10"/>
                </a:lnTo>
                <a:lnTo>
                  <a:pt x="47" y="10"/>
                </a:lnTo>
                <a:lnTo>
                  <a:pt x="47" y="7"/>
                </a:lnTo>
                <a:lnTo>
                  <a:pt x="47" y="7"/>
                </a:lnTo>
                <a:lnTo>
                  <a:pt x="47" y="5"/>
                </a:lnTo>
                <a:lnTo>
                  <a:pt x="44" y="5"/>
                </a:lnTo>
                <a:lnTo>
                  <a:pt x="44" y="3"/>
                </a:lnTo>
                <a:lnTo>
                  <a:pt x="44" y="0"/>
                </a:lnTo>
                <a:lnTo>
                  <a:pt x="44" y="0"/>
                </a:lnTo>
                <a:lnTo>
                  <a:pt x="42" y="3"/>
                </a:lnTo>
                <a:lnTo>
                  <a:pt x="42" y="3"/>
                </a:lnTo>
                <a:lnTo>
                  <a:pt x="42" y="3"/>
                </a:lnTo>
                <a:lnTo>
                  <a:pt x="42" y="3"/>
                </a:lnTo>
                <a:lnTo>
                  <a:pt x="42" y="5"/>
                </a:lnTo>
                <a:lnTo>
                  <a:pt x="42" y="5"/>
                </a:lnTo>
                <a:lnTo>
                  <a:pt x="40" y="5"/>
                </a:lnTo>
                <a:lnTo>
                  <a:pt x="40" y="5"/>
                </a:lnTo>
                <a:lnTo>
                  <a:pt x="37" y="3"/>
                </a:lnTo>
                <a:lnTo>
                  <a:pt x="37" y="3"/>
                </a:lnTo>
                <a:lnTo>
                  <a:pt x="37" y="5"/>
                </a:lnTo>
                <a:lnTo>
                  <a:pt x="37" y="5"/>
                </a:lnTo>
                <a:lnTo>
                  <a:pt x="37" y="7"/>
                </a:lnTo>
                <a:lnTo>
                  <a:pt x="37" y="10"/>
                </a:lnTo>
                <a:lnTo>
                  <a:pt x="35" y="10"/>
                </a:lnTo>
                <a:lnTo>
                  <a:pt x="35" y="10"/>
                </a:lnTo>
                <a:lnTo>
                  <a:pt x="33" y="10"/>
                </a:lnTo>
                <a:lnTo>
                  <a:pt x="33" y="10"/>
                </a:lnTo>
                <a:lnTo>
                  <a:pt x="33" y="10"/>
                </a:lnTo>
                <a:lnTo>
                  <a:pt x="30" y="10"/>
                </a:lnTo>
                <a:lnTo>
                  <a:pt x="33" y="12"/>
                </a:lnTo>
                <a:lnTo>
                  <a:pt x="33" y="12"/>
                </a:lnTo>
                <a:lnTo>
                  <a:pt x="30" y="12"/>
                </a:lnTo>
                <a:lnTo>
                  <a:pt x="30" y="12"/>
                </a:lnTo>
                <a:lnTo>
                  <a:pt x="30" y="12"/>
                </a:lnTo>
                <a:lnTo>
                  <a:pt x="30" y="12"/>
                </a:lnTo>
                <a:lnTo>
                  <a:pt x="28" y="12"/>
                </a:lnTo>
                <a:lnTo>
                  <a:pt x="26" y="10"/>
                </a:lnTo>
                <a:lnTo>
                  <a:pt x="23" y="10"/>
                </a:lnTo>
                <a:lnTo>
                  <a:pt x="23" y="10"/>
                </a:lnTo>
                <a:lnTo>
                  <a:pt x="23" y="7"/>
                </a:lnTo>
                <a:lnTo>
                  <a:pt x="23" y="7"/>
                </a:lnTo>
                <a:lnTo>
                  <a:pt x="21" y="7"/>
                </a:lnTo>
                <a:lnTo>
                  <a:pt x="21" y="7"/>
                </a:lnTo>
                <a:lnTo>
                  <a:pt x="18" y="7"/>
                </a:lnTo>
                <a:lnTo>
                  <a:pt x="18" y="10"/>
                </a:lnTo>
                <a:lnTo>
                  <a:pt x="16" y="12"/>
                </a:lnTo>
                <a:lnTo>
                  <a:pt x="14" y="12"/>
                </a:lnTo>
                <a:lnTo>
                  <a:pt x="14" y="12"/>
                </a:lnTo>
                <a:lnTo>
                  <a:pt x="14" y="12"/>
                </a:lnTo>
                <a:lnTo>
                  <a:pt x="11" y="14"/>
                </a:lnTo>
                <a:lnTo>
                  <a:pt x="11" y="14"/>
                </a:lnTo>
                <a:lnTo>
                  <a:pt x="9" y="17"/>
                </a:lnTo>
                <a:lnTo>
                  <a:pt x="9" y="17"/>
                </a:lnTo>
                <a:lnTo>
                  <a:pt x="9" y="19"/>
                </a:lnTo>
                <a:lnTo>
                  <a:pt x="9" y="24"/>
                </a:lnTo>
                <a:lnTo>
                  <a:pt x="9" y="26"/>
                </a:lnTo>
                <a:lnTo>
                  <a:pt x="11" y="29"/>
                </a:lnTo>
                <a:lnTo>
                  <a:pt x="11" y="29"/>
                </a:lnTo>
                <a:lnTo>
                  <a:pt x="14" y="29"/>
                </a:lnTo>
                <a:lnTo>
                  <a:pt x="14" y="29"/>
                </a:lnTo>
                <a:lnTo>
                  <a:pt x="14" y="31"/>
                </a:lnTo>
                <a:lnTo>
                  <a:pt x="14" y="33"/>
                </a:lnTo>
                <a:lnTo>
                  <a:pt x="16" y="33"/>
                </a:lnTo>
                <a:lnTo>
                  <a:pt x="16" y="36"/>
                </a:lnTo>
                <a:lnTo>
                  <a:pt x="16" y="36"/>
                </a:lnTo>
                <a:lnTo>
                  <a:pt x="14" y="38"/>
                </a:lnTo>
                <a:lnTo>
                  <a:pt x="14" y="38"/>
                </a:lnTo>
                <a:lnTo>
                  <a:pt x="14" y="40"/>
                </a:lnTo>
                <a:lnTo>
                  <a:pt x="14" y="43"/>
                </a:lnTo>
                <a:lnTo>
                  <a:pt x="16" y="43"/>
                </a:lnTo>
                <a:lnTo>
                  <a:pt x="18" y="45"/>
                </a:lnTo>
                <a:lnTo>
                  <a:pt x="18" y="47"/>
                </a:lnTo>
                <a:lnTo>
                  <a:pt x="18" y="50"/>
                </a:lnTo>
                <a:lnTo>
                  <a:pt x="18" y="50"/>
                </a:lnTo>
                <a:lnTo>
                  <a:pt x="16" y="50"/>
                </a:lnTo>
                <a:lnTo>
                  <a:pt x="16" y="50"/>
                </a:lnTo>
                <a:lnTo>
                  <a:pt x="16" y="47"/>
                </a:lnTo>
                <a:lnTo>
                  <a:pt x="14" y="47"/>
                </a:lnTo>
                <a:lnTo>
                  <a:pt x="14" y="47"/>
                </a:lnTo>
                <a:lnTo>
                  <a:pt x="11" y="47"/>
                </a:lnTo>
                <a:lnTo>
                  <a:pt x="9" y="47"/>
                </a:lnTo>
                <a:lnTo>
                  <a:pt x="9" y="47"/>
                </a:lnTo>
                <a:lnTo>
                  <a:pt x="7" y="50"/>
                </a:lnTo>
                <a:lnTo>
                  <a:pt x="7" y="50"/>
                </a:lnTo>
                <a:lnTo>
                  <a:pt x="7" y="52"/>
                </a:lnTo>
                <a:lnTo>
                  <a:pt x="9" y="55"/>
                </a:lnTo>
                <a:lnTo>
                  <a:pt x="9" y="55"/>
                </a:lnTo>
                <a:lnTo>
                  <a:pt x="11" y="55"/>
                </a:lnTo>
                <a:lnTo>
                  <a:pt x="11" y="55"/>
                </a:lnTo>
                <a:lnTo>
                  <a:pt x="11" y="55"/>
                </a:lnTo>
                <a:lnTo>
                  <a:pt x="11" y="57"/>
                </a:lnTo>
                <a:lnTo>
                  <a:pt x="11" y="57"/>
                </a:lnTo>
                <a:lnTo>
                  <a:pt x="11" y="59"/>
                </a:lnTo>
                <a:lnTo>
                  <a:pt x="9" y="62"/>
                </a:lnTo>
                <a:lnTo>
                  <a:pt x="9" y="62"/>
                </a:lnTo>
                <a:lnTo>
                  <a:pt x="9" y="64"/>
                </a:lnTo>
                <a:lnTo>
                  <a:pt x="9" y="66"/>
                </a:lnTo>
                <a:lnTo>
                  <a:pt x="7" y="69"/>
                </a:lnTo>
                <a:lnTo>
                  <a:pt x="4" y="66"/>
                </a:lnTo>
                <a:lnTo>
                  <a:pt x="4" y="66"/>
                </a:lnTo>
                <a:lnTo>
                  <a:pt x="2" y="69"/>
                </a:lnTo>
                <a:lnTo>
                  <a:pt x="4" y="69"/>
                </a:lnTo>
                <a:lnTo>
                  <a:pt x="4" y="69"/>
                </a:lnTo>
                <a:lnTo>
                  <a:pt x="4" y="71"/>
                </a:lnTo>
                <a:lnTo>
                  <a:pt x="7" y="78"/>
                </a:lnTo>
                <a:lnTo>
                  <a:pt x="7" y="80"/>
                </a:lnTo>
                <a:lnTo>
                  <a:pt x="7" y="80"/>
                </a:lnTo>
                <a:lnTo>
                  <a:pt x="7" y="83"/>
                </a:lnTo>
                <a:lnTo>
                  <a:pt x="7" y="83"/>
                </a:lnTo>
                <a:lnTo>
                  <a:pt x="4" y="85"/>
                </a:lnTo>
                <a:lnTo>
                  <a:pt x="0" y="90"/>
                </a:lnTo>
                <a:lnTo>
                  <a:pt x="2" y="90"/>
                </a:lnTo>
                <a:lnTo>
                  <a:pt x="2" y="90"/>
                </a:lnTo>
                <a:lnTo>
                  <a:pt x="2" y="90"/>
                </a:lnTo>
                <a:lnTo>
                  <a:pt x="4" y="90"/>
                </a:lnTo>
                <a:lnTo>
                  <a:pt x="4" y="92"/>
                </a:lnTo>
                <a:lnTo>
                  <a:pt x="4" y="92"/>
                </a:lnTo>
                <a:lnTo>
                  <a:pt x="7" y="95"/>
                </a:lnTo>
                <a:lnTo>
                  <a:pt x="9" y="95"/>
                </a:lnTo>
                <a:lnTo>
                  <a:pt x="9" y="95"/>
                </a:lnTo>
                <a:lnTo>
                  <a:pt x="11" y="95"/>
                </a:lnTo>
                <a:lnTo>
                  <a:pt x="11" y="95"/>
                </a:lnTo>
                <a:lnTo>
                  <a:pt x="14" y="95"/>
                </a:lnTo>
                <a:lnTo>
                  <a:pt x="14" y="97"/>
                </a:lnTo>
                <a:lnTo>
                  <a:pt x="14" y="99"/>
                </a:lnTo>
                <a:lnTo>
                  <a:pt x="16" y="99"/>
                </a:lnTo>
                <a:lnTo>
                  <a:pt x="16" y="102"/>
                </a:lnTo>
                <a:lnTo>
                  <a:pt x="16" y="102"/>
                </a:lnTo>
                <a:lnTo>
                  <a:pt x="18" y="102"/>
                </a:lnTo>
                <a:lnTo>
                  <a:pt x="21" y="104"/>
                </a:lnTo>
                <a:lnTo>
                  <a:pt x="21" y="104"/>
                </a:lnTo>
                <a:lnTo>
                  <a:pt x="21" y="104"/>
                </a:lnTo>
                <a:lnTo>
                  <a:pt x="21" y="104"/>
                </a:lnTo>
                <a:lnTo>
                  <a:pt x="23" y="109"/>
                </a:lnTo>
                <a:lnTo>
                  <a:pt x="23" y="109"/>
                </a:lnTo>
                <a:lnTo>
                  <a:pt x="23" y="111"/>
                </a:lnTo>
                <a:lnTo>
                  <a:pt x="23" y="111"/>
                </a:lnTo>
                <a:lnTo>
                  <a:pt x="23" y="114"/>
                </a:lnTo>
                <a:lnTo>
                  <a:pt x="21" y="116"/>
                </a:lnTo>
                <a:lnTo>
                  <a:pt x="21" y="118"/>
                </a:lnTo>
                <a:lnTo>
                  <a:pt x="21" y="118"/>
                </a:lnTo>
                <a:lnTo>
                  <a:pt x="18" y="121"/>
                </a:lnTo>
                <a:lnTo>
                  <a:pt x="18" y="121"/>
                </a:lnTo>
                <a:lnTo>
                  <a:pt x="18" y="123"/>
                </a:lnTo>
                <a:lnTo>
                  <a:pt x="18" y="125"/>
                </a:lnTo>
                <a:lnTo>
                  <a:pt x="18" y="130"/>
                </a:lnTo>
                <a:lnTo>
                  <a:pt x="18" y="135"/>
                </a:lnTo>
                <a:lnTo>
                  <a:pt x="21" y="135"/>
                </a:lnTo>
                <a:lnTo>
                  <a:pt x="23" y="135"/>
                </a:lnTo>
                <a:lnTo>
                  <a:pt x="26" y="132"/>
                </a:lnTo>
                <a:lnTo>
                  <a:pt x="28" y="130"/>
                </a:lnTo>
                <a:lnTo>
                  <a:pt x="30" y="130"/>
                </a:lnTo>
                <a:lnTo>
                  <a:pt x="33" y="128"/>
                </a:lnTo>
                <a:lnTo>
                  <a:pt x="37" y="128"/>
                </a:lnTo>
                <a:lnTo>
                  <a:pt x="47" y="123"/>
                </a:lnTo>
                <a:lnTo>
                  <a:pt x="49" y="121"/>
                </a:lnTo>
                <a:lnTo>
                  <a:pt x="56" y="121"/>
                </a:lnTo>
                <a:lnTo>
                  <a:pt x="66" y="118"/>
                </a:lnTo>
                <a:lnTo>
                  <a:pt x="66" y="118"/>
                </a:lnTo>
                <a:lnTo>
                  <a:pt x="63" y="118"/>
                </a:lnTo>
                <a:lnTo>
                  <a:pt x="61" y="118"/>
                </a:lnTo>
                <a:lnTo>
                  <a:pt x="61" y="118"/>
                </a:lnTo>
                <a:lnTo>
                  <a:pt x="61" y="118"/>
                </a:lnTo>
                <a:lnTo>
                  <a:pt x="66" y="118"/>
                </a:lnTo>
                <a:lnTo>
                  <a:pt x="68" y="118"/>
                </a:lnTo>
                <a:lnTo>
                  <a:pt x="68" y="118"/>
                </a:lnTo>
                <a:lnTo>
                  <a:pt x="73" y="118"/>
                </a:lnTo>
                <a:lnTo>
                  <a:pt x="85" y="116"/>
                </a:lnTo>
                <a:lnTo>
                  <a:pt x="85" y="116"/>
                </a:lnTo>
                <a:lnTo>
                  <a:pt x="85" y="116"/>
                </a:lnTo>
                <a:lnTo>
                  <a:pt x="75" y="116"/>
                </a:lnTo>
                <a:lnTo>
                  <a:pt x="75" y="116"/>
                </a:lnTo>
                <a:lnTo>
                  <a:pt x="80" y="116"/>
                </a:lnTo>
                <a:lnTo>
                  <a:pt x="85" y="116"/>
                </a:lnTo>
                <a:lnTo>
                  <a:pt x="87" y="116"/>
                </a:lnTo>
                <a:lnTo>
                  <a:pt x="89" y="116"/>
                </a:lnTo>
                <a:lnTo>
                  <a:pt x="99" y="118"/>
                </a:lnTo>
                <a:lnTo>
                  <a:pt x="99" y="118"/>
                </a:lnTo>
                <a:lnTo>
                  <a:pt x="101" y="114"/>
                </a:lnTo>
                <a:lnTo>
                  <a:pt x="101" y="114"/>
                </a:lnTo>
                <a:lnTo>
                  <a:pt x="101" y="114"/>
                </a:lnTo>
                <a:lnTo>
                  <a:pt x="101" y="118"/>
                </a:lnTo>
                <a:lnTo>
                  <a:pt x="104" y="118"/>
                </a:lnTo>
                <a:lnTo>
                  <a:pt x="104" y="118"/>
                </a:lnTo>
                <a:lnTo>
                  <a:pt x="104" y="118"/>
                </a:lnTo>
                <a:lnTo>
                  <a:pt x="106" y="118"/>
                </a:lnTo>
                <a:lnTo>
                  <a:pt x="106" y="118"/>
                </a:lnTo>
                <a:lnTo>
                  <a:pt x="108" y="118"/>
                </a:lnTo>
                <a:lnTo>
                  <a:pt x="108" y="118"/>
                </a:lnTo>
                <a:lnTo>
                  <a:pt x="108" y="116"/>
                </a:lnTo>
                <a:lnTo>
                  <a:pt x="108" y="114"/>
                </a:lnTo>
                <a:lnTo>
                  <a:pt x="108" y="114"/>
                </a:lnTo>
                <a:lnTo>
                  <a:pt x="108" y="114"/>
                </a:lnTo>
                <a:lnTo>
                  <a:pt x="108" y="109"/>
                </a:lnTo>
                <a:lnTo>
                  <a:pt x="108" y="109"/>
                </a:lnTo>
                <a:lnTo>
                  <a:pt x="106" y="109"/>
                </a:lnTo>
                <a:lnTo>
                  <a:pt x="106" y="106"/>
                </a:lnTo>
                <a:lnTo>
                  <a:pt x="104" y="106"/>
                </a:lnTo>
                <a:lnTo>
                  <a:pt x="104" y="104"/>
                </a:lnTo>
                <a:lnTo>
                  <a:pt x="104" y="102"/>
                </a:lnTo>
                <a:lnTo>
                  <a:pt x="104" y="99"/>
                </a:lnTo>
                <a:lnTo>
                  <a:pt x="101" y="92"/>
                </a:lnTo>
                <a:lnTo>
                  <a:pt x="101" y="92"/>
                </a:lnTo>
                <a:lnTo>
                  <a:pt x="101" y="90"/>
                </a:lnTo>
                <a:lnTo>
                  <a:pt x="101" y="88"/>
                </a:lnTo>
                <a:lnTo>
                  <a:pt x="101" y="85"/>
                </a:lnTo>
                <a:lnTo>
                  <a:pt x="101" y="85"/>
                </a:lnTo>
                <a:lnTo>
                  <a:pt x="101" y="83"/>
                </a:lnTo>
                <a:lnTo>
                  <a:pt x="101" y="80"/>
                </a:lnTo>
                <a:lnTo>
                  <a:pt x="104" y="78"/>
                </a:lnTo>
                <a:lnTo>
                  <a:pt x="104" y="76"/>
                </a:lnTo>
                <a:lnTo>
                  <a:pt x="106" y="76"/>
                </a:lnTo>
                <a:lnTo>
                  <a:pt x="106" y="73"/>
                </a:lnTo>
                <a:lnTo>
                  <a:pt x="106" y="69"/>
                </a:lnTo>
                <a:lnTo>
                  <a:pt x="106" y="64"/>
                </a:lnTo>
                <a:lnTo>
                  <a:pt x="108" y="64"/>
                </a:lnTo>
                <a:lnTo>
                  <a:pt x="108" y="62"/>
                </a:lnTo>
                <a:lnTo>
                  <a:pt x="108" y="62"/>
                </a:lnTo>
                <a:lnTo>
                  <a:pt x="108" y="59"/>
                </a:lnTo>
                <a:lnTo>
                  <a:pt x="111" y="57"/>
                </a:lnTo>
                <a:lnTo>
                  <a:pt x="113" y="57"/>
                </a:lnTo>
                <a:lnTo>
                  <a:pt x="113" y="57"/>
                </a:lnTo>
                <a:lnTo>
                  <a:pt x="113" y="57"/>
                </a:lnTo>
                <a:lnTo>
                  <a:pt x="113" y="55"/>
                </a:lnTo>
                <a:lnTo>
                  <a:pt x="113" y="55"/>
                </a:lnTo>
                <a:lnTo>
                  <a:pt x="113" y="55"/>
                </a:lnTo>
                <a:lnTo>
                  <a:pt x="115" y="55"/>
                </a:lnTo>
                <a:lnTo>
                  <a:pt x="113" y="47"/>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16" name="Freeform 247"/>
          <p:cNvSpPr>
            <a:spLocks/>
          </p:cNvSpPr>
          <p:nvPr/>
        </p:nvSpPr>
        <p:spPr bwMode="auto">
          <a:xfrm>
            <a:off x="3933461" y="3014268"/>
            <a:ext cx="183646" cy="152200"/>
          </a:xfrm>
          <a:custGeom>
            <a:avLst/>
            <a:gdLst/>
            <a:ahLst/>
            <a:cxnLst>
              <a:cxn ang="0">
                <a:pos x="141" y="59"/>
              </a:cxn>
              <a:cxn ang="0">
                <a:pos x="144" y="57"/>
              </a:cxn>
              <a:cxn ang="0">
                <a:pos x="141" y="52"/>
              </a:cxn>
              <a:cxn ang="0">
                <a:pos x="139" y="52"/>
              </a:cxn>
              <a:cxn ang="0">
                <a:pos x="132" y="52"/>
              </a:cxn>
              <a:cxn ang="0">
                <a:pos x="120" y="45"/>
              </a:cxn>
              <a:cxn ang="0">
                <a:pos x="120" y="38"/>
              </a:cxn>
              <a:cxn ang="0">
                <a:pos x="122" y="36"/>
              </a:cxn>
              <a:cxn ang="0">
                <a:pos x="120" y="33"/>
              </a:cxn>
              <a:cxn ang="0">
                <a:pos x="115" y="31"/>
              </a:cxn>
              <a:cxn ang="0">
                <a:pos x="111" y="21"/>
              </a:cxn>
              <a:cxn ang="0">
                <a:pos x="108" y="14"/>
              </a:cxn>
              <a:cxn ang="0">
                <a:pos x="106" y="5"/>
              </a:cxn>
              <a:cxn ang="0">
                <a:pos x="96" y="2"/>
              </a:cxn>
              <a:cxn ang="0">
                <a:pos x="92" y="0"/>
              </a:cxn>
              <a:cxn ang="0">
                <a:pos x="85" y="7"/>
              </a:cxn>
              <a:cxn ang="0">
                <a:pos x="73" y="12"/>
              </a:cxn>
              <a:cxn ang="0">
                <a:pos x="66" y="19"/>
              </a:cxn>
              <a:cxn ang="0">
                <a:pos x="54" y="19"/>
              </a:cxn>
              <a:cxn ang="0">
                <a:pos x="49" y="28"/>
              </a:cxn>
              <a:cxn ang="0">
                <a:pos x="47" y="31"/>
              </a:cxn>
              <a:cxn ang="0">
                <a:pos x="42" y="36"/>
              </a:cxn>
              <a:cxn ang="0">
                <a:pos x="37" y="40"/>
              </a:cxn>
              <a:cxn ang="0">
                <a:pos x="28" y="38"/>
              </a:cxn>
              <a:cxn ang="0">
                <a:pos x="23" y="43"/>
              </a:cxn>
              <a:cxn ang="0">
                <a:pos x="23" y="50"/>
              </a:cxn>
              <a:cxn ang="0">
                <a:pos x="21" y="54"/>
              </a:cxn>
              <a:cxn ang="0">
                <a:pos x="19" y="64"/>
              </a:cxn>
              <a:cxn ang="0">
                <a:pos x="11" y="66"/>
              </a:cxn>
              <a:cxn ang="0">
                <a:pos x="4" y="69"/>
              </a:cxn>
              <a:cxn ang="0">
                <a:pos x="4" y="76"/>
              </a:cxn>
              <a:cxn ang="0">
                <a:pos x="2" y="85"/>
              </a:cxn>
              <a:cxn ang="0">
                <a:pos x="2" y="92"/>
              </a:cxn>
              <a:cxn ang="0">
                <a:pos x="0" y="99"/>
              </a:cxn>
              <a:cxn ang="0">
                <a:pos x="7" y="102"/>
              </a:cxn>
              <a:cxn ang="0">
                <a:pos x="9" y="109"/>
              </a:cxn>
              <a:cxn ang="0">
                <a:pos x="16" y="113"/>
              </a:cxn>
              <a:cxn ang="0">
                <a:pos x="21" y="116"/>
              </a:cxn>
              <a:cxn ang="0">
                <a:pos x="30" y="111"/>
              </a:cxn>
              <a:cxn ang="0">
                <a:pos x="40" y="111"/>
              </a:cxn>
              <a:cxn ang="0">
                <a:pos x="45" y="113"/>
              </a:cxn>
              <a:cxn ang="0">
                <a:pos x="49" y="118"/>
              </a:cxn>
              <a:cxn ang="0">
                <a:pos x="52" y="118"/>
              </a:cxn>
              <a:cxn ang="0">
                <a:pos x="52" y="113"/>
              </a:cxn>
              <a:cxn ang="0">
                <a:pos x="52" y="104"/>
              </a:cxn>
              <a:cxn ang="0">
                <a:pos x="49" y="99"/>
              </a:cxn>
              <a:cxn ang="0">
                <a:pos x="49" y="95"/>
              </a:cxn>
              <a:cxn ang="0">
                <a:pos x="52" y="87"/>
              </a:cxn>
              <a:cxn ang="0">
                <a:pos x="68" y="87"/>
              </a:cxn>
              <a:cxn ang="0">
                <a:pos x="80" y="87"/>
              </a:cxn>
              <a:cxn ang="0">
                <a:pos x="87" y="87"/>
              </a:cxn>
              <a:cxn ang="0">
                <a:pos x="92" y="87"/>
              </a:cxn>
              <a:cxn ang="0">
                <a:pos x="94" y="85"/>
              </a:cxn>
              <a:cxn ang="0">
                <a:pos x="96" y="83"/>
              </a:cxn>
              <a:cxn ang="0">
                <a:pos x="111" y="87"/>
              </a:cxn>
              <a:cxn ang="0">
                <a:pos x="118" y="87"/>
              </a:cxn>
              <a:cxn ang="0">
                <a:pos x="120" y="85"/>
              </a:cxn>
              <a:cxn ang="0">
                <a:pos x="122" y="83"/>
              </a:cxn>
              <a:cxn ang="0">
                <a:pos x="125" y="80"/>
              </a:cxn>
              <a:cxn ang="0">
                <a:pos x="127" y="78"/>
              </a:cxn>
              <a:cxn ang="0">
                <a:pos x="130" y="78"/>
              </a:cxn>
              <a:cxn ang="0">
                <a:pos x="139" y="78"/>
              </a:cxn>
              <a:cxn ang="0">
                <a:pos x="146" y="69"/>
              </a:cxn>
            </a:cxnLst>
            <a:rect l="0" t="0" r="r" b="b"/>
            <a:pathLst>
              <a:path w="146" h="121">
                <a:moveTo>
                  <a:pt x="146" y="66"/>
                </a:moveTo>
                <a:lnTo>
                  <a:pt x="144" y="64"/>
                </a:lnTo>
                <a:lnTo>
                  <a:pt x="141" y="59"/>
                </a:lnTo>
                <a:lnTo>
                  <a:pt x="141" y="59"/>
                </a:lnTo>
                <a:lnTo>
                  <a:pt x="141" y="59"/>
                </a:lnTo>
                <a:lnTo>
                  <a:pt x="141" y="59"/>
                </a:lnTo>
                <a:lnTo>
                  <a:pt x="141" y="57"/>
                </a:lnTo>
                <a:lnTo>
                  <a:pt x="144" y="57"/>
                </a:lnTo>
                <a:lnTo>
                  <a:pt x="144" y="57"/>
                </a:lnTo>
                <a:lnTo>
                  <a:pt x="144" y="57"/>
                </a:lnTo>
                <a:lnTo>
                  <a:pt x="144" y="54"/>
                </a:lnTo>
                <a:lnTo>
                  <a:pt x="141" y="52"/>
                </a:lnTo>
                <a:lnTo>
                  <a:pt x="141" y="52"/>
                </a:lnTo>
                <a:lnTo>
                  <a:pt x="141" y="52"/>
                </a:lnTo>
                <a:lnTo>
                  <a:pt x="139" y="50"/>
                </a:lnTo>
                <a:lnTo>
                  <a:pt x="139" y="52"/>
                </a:lnTo>
                <a:lnTo>
                  <a:pt x="137" y="52"/>
                </a:lnTo>
                <a:lnTo>
                  <a:pt x="137" y="52"/>
                </a:lnTo>
                <a:lnTo>
                  <a:pt x="134" y="52"/>
                </a:lnTo>
                <a:lnTo>
                  <a:pt x="132" y="52"/>
                </a:lnTo>
                <a:lnTo>
                  <a:pt x="130" y="52"/>
                </a:lnTo>
                <a:lnTo>
                  <a:pt x="127" y="47"/>
                </a:lnTo>
                <a:lnTo>
                  <a:pt x="122" y="45"/>
                </a:lnTo>
                <a:lnTo>
                  <a:pt x="120" y="45"/>
                </a:lnTo>
                <a:lnTo>
                  <a:pt x="120" y="45"/>
                </a:lnTo>
                <a:lnTo>
                  <a:pt x="120" y="40"/>
                </a:lnTo>
                <a:lnTo>
                  <a:pt x="120" y="38"/>
                </a:lnTo>
                <a:lnTo>
                  <a:pt x="120" y="38"/>
                </a:lnTo>
                <a:lnTo>
                  <a:pt x="122" y="38"/>
                </a:lnTo>
                <a:lnTo>
                  <a:pt x="125" y="38"/>
                </a:lnTo>
                <a:lnTo>
                  <a:pt x="125" y="38"/>
                </a:lnTo>
                <a:lnTo>
                  <a:pt x="122" y="36"/>
                </a:lnTo>
                <a:lnTo>
                  <a:pt x="122" y="36"/>
                </a:lnTo>
                <a:lnTo>
                  <a:pt x="120" y="33"/>
                </a:lnTo>
                <a:lnTo>
                  <a:pt x="120" y="33"/>
                </a:lnTo>
                <a:lnTo>
                  <a:pt x="120" y="33"/>
                </a:lnTo>
                <a:lnTo>
                  <a:pt x="118" y="31"/>
                </a:lnTo>
                <a:lnTo>
                  <a:pt x="118" y="31"/>
                </a:lnTo>
                <a:lnTo>
                  <a:pt x="118" y="31"/>
                </a:lnTo>
                <a:lnTo>
                  <a:pt x="115" y="31"/>
                </a:lnTo>
                <a:lnTo>
                  <a:pt x="115" y="31"/>
                </a:lnTo>
                <a:lnTo>
                  <a:pt x="113" y="26"/>
                </a:lnTo>
                <a:lnTo>
                  <a:pt x="111" y="24"/>
                </a:lnTo>
                <a:lnTo>
                  <a:pt x="111" y="21"/>
                </a:lnTo>
                <a:lnTo>
                  <a:pt x="108" y="21"/>
                </a:lnTo>
                <a:lnTo>
                  <a:pt x="111" y="19"/>
                </a:lnTo>
                <a:lnTo>
                  <a:pt x="108" y="17"/>
                </a:lnTo>
                <a:lnTo>
                  <a:pt x="108" y="14"/>
                </a:lnTo>
                <a:lnTo>
                  <a:pt x="106" y="14"/>
                </a:lnTo>
                <a:lnTo>
                  <a:pt x="106" y="10"/>
                </a:lnTo>
                <a:lnTo>
                  <a:pt x="106" y="7"/>
                </a:lnTo>
                <a:lnTo>
                  <a:pt x="106" y="5"/>
                </a:lnTo>
                <a:lnTo>
                  <a:pt x="106" y="5"/>
                </a:lnTo>
                <a:lnTo>
                  <a:pt x="104" y="2"/>
                </a:lnTo>
                <a:lnTo>
                  <a:pt x="99" y="2"/>
                </a:lnTo>
                <a:lnTo>
                  <a:pt x="96" y="2"/>
                </a:lnTo>
                <a:lnTo>
                  <a:pt x="94" y="2"/>
                </a:lnTo>
                <a:lnTo>
                  <a:pt x="94" y="2"/>
                </a:lnTo>
                <a:lnTo>
                  <a:pt x="94" y="0"/>
                </a:lnTo>
                <a:lnTo>
                  <a:pt x="92" y="0"/>
                </a:lnTo>
                <a:lnTo>
                  <a:pt x="89" y="2"/>
                </a:lnTo>
                <a:lnTo>
                  <a:pt x="87" y="5"/>
                </a:lnTo>
                <a:lnTo>
                  <a:pt x="85" y="7"/>
                </a:lnTo>
                <a:lnTo>
                  <a:pt x="85" y="7"/>
                </a:lnTo>
                <a:lnTo>
                  <a:pt x="80" y="7"/>
                </a:lnTo>
                <a:lnTo>
                  <a:pt x="75" y="10"/>
                </a:lnTo>
                <a:lnTo>
                  <a:pt x="73" y="12"/>
                </a:lnTo>
                <a:lnTo>
                  <a:pt x="73" y="12"/>
                </a:lnTo>
                <a:lnTo>
                  <a:pt x="71" y="14"/>
                </a:lnTo>
                <a:lnTo>
                  <a:pt x="68" y="14"/>
                </a:lnTo>
                <a:lnTo>
                  <a:pt x="66" y="14"/>
                </a:lnTo>
                <a:lnTo>
                  <a:pt x="66" y="19"/>
                </a:lnTo>
                <a:lnTo>
                  <a:pt x="63" y="21"/>
                </a:lnTo>
                <a:lnTo>
                  <a:pt x="59" y="19"/>
                </a:lnTo>
                <a:lnTo>
                  <a:pt x="56" y="19"/>
                </a:lnTo>
                <a:lnTo>
                  <a:pt x="54" y="19"/>
                </a:lnTo>
                <a:lnTo>
                  <a:pt x="52" y="21"/>
                </a:lnTo>
                <a:lnTo>
                  <a:pt x="49" y="24"/>
                </a:lnTo>
                <a:lnTo>
                  <a:pt x="49" y="28"/>
                </a:lnTo>
                <a:lnTo>
                  <a:pt x="49" y="28"/>
                </a:lnTo>
                <a:lnTo>
                  <a:pt x="49" y="31"/>
                </a:lnTo>
                <a:lnTo>
                  <a:pt x="49" y="31"/>
                </a:lnTo>
                <a:lnTo>
                  <a:pt x="47" y="31"/>
                </a:lnTo>
                <a:lnTo>
                  <a:pt x="47" y="31"/>
                </a:lnTo>
                <a:lnTo>
                  <a:pt x="45" y="31"/>
                </a:lnTo>
                <a:lnTo>
                  <a:pt x="42" y="31"/>
                </a:lnTo>
                <a:lnTo>
                  <a:pt x="42" y="33"/>
                </a:lnTo>
                <a:lnTo>
                  <a:pt x="42" y="36"/>
                </a:lnTo>
                <a:lnTo>
                  <a:pt x="42" y="38"/>
                </a:lnTo>
                <a:lnTo>
                  <a:pt x="40" y="40"/>
                </a:lnTo>
                <a:lnTo>
                  <a:pt x="37" y="40"/>
                </a:lnTo>
                <a:lnTo>
                  <a:pt x="37" y="40"/>
                </a:lnTo>
                <a:lnTo>
                  <a:pt x="37" y="40"/>
                </a:lnTo>
                <a:lnTo>
                  <a:pt x="30" y="38"/>
                </a:lnTo>
                <a:lnTo>
                  <a:pt x="30" y="36"/>
                </a:lnTo>
                <a:lnTo>
                  <a:pt x="28" y="38"/>
                </a:lnTo>
                <a:lnTo>
                  <a:pt x="26" y="38"/>
                </a:lnTo>
                <a:lnTo>
                  <a:pt x="26" y="40"/>
                </a:lnTo>
                <a:lnTo>
                  <a:pt x="23" y="40"/>
                </a:lnTo>
                <a:lnTo>
                  <a:pt x="23" y="43"/>
                </a:lnTo>
                <a:lnTo>
                  <a:pt x="23" y="43"/>
                </a:lnTo>
                <a:lnTo>
                  <a:pt x="23" y="45"/>
                </a:lnTo>
                <a:lnTo>
                  <a:pt x="23" y="47"/>
                </a:lnTo>
                <a:lnTo>
                  <a:pt x="23" y="50"/>
                </a:lnTo>
                <a:lnTo>
                  <a:pt x="19" y="52"/>
                </a:lnTo>
                <a:lnTo>
                  <a:pt x="21" y="52"/>
                </a:lnTo>
                <a:lnTo>
                  <a:pt x="21" y="54"/>
                </a:lnTo>
                <a:lnTo>
                  <a:pt x="21" y="54"/>
                </a:lnTo>
                <a:lnTo>
                  <a:pt x="21" y="59"/>
                </a:lnTo>
                <a:lnTo>
                  <a:pt x="19" y="59"/>
                </a:lnTo>
                <a:lnTo>
                  <a:pt x="19" y="61"/>
                </a:lnTo>
                <a:lnTo>
                  <a:pt x="19" y="64"/>
                </a:lnTo>
                <a:lnTo>
                  <a:pt x="16" y="64"/>
                </a:lnTo>
                <a:lnTo>
                  <a:pt x="16" y="64"/>
                </a:lnTo>
                <a:lnTo>
                  <a:pt x="14" y="66"/>
                </a:lnTo>
                <a:lnTo>
                  <a:pt x="11" y="66"/>
                </a:lnTo>
                <a:lnTo>
                  <a:pt x="7" y="66"/>
                </a:lnTo>
                <a:lnTo>
                  <a:pt x="7" y="66"/>
                </a:lnTo>
                <a:lnTo>
                  <a:pt x="4" y="69"/>
                </a:lnTo>
                <a:lnTo>
                  <a:pt x="4" y="69"/>
                </a:lnTo>
                <a:lnTo>
                  <a:pt x="4" y="71"/>
                </a:lnTo>
                <a:lnTo>
                  <a:pt x="4" y="73"/>
                </a:lnTo>
                <a:lnTo>
                  <a:pt x="4" y="73"/>
                </a:lnTo>
                <a:lnTo>
                  <a:pt x="4" y="76"/>
                </a:lnTo>
                <a:lnTo>
                  <a:pt x="4" y="76"/>
                </a:lnTo>
                <a:lnTo>
                  <a:pt x="4" y="78"/>
                </a:lnTo>
                <a:lnTo>
                  <a:pt x="4" y="83"/>
                </a:lnTo>
                <a:lnTo>
                  <a:pt x="2" y="85"/>
                </a:lnTo>
                <a:lnTo>
                  <a:pt x="2" y="85"/>
                </a:lnTo>
                <a:lnTo>
                  <a:pt x="0" y="85"/>
                </a:lnTo>
                <a:lnTo>
                  <a:pt x="2" y="87"/>
                </a:lnTo>
                <a:lnTo>
                  <a:pt x="2" y="92"/>
                </a:lnTo>
                <a:lnTo>
                  <a:pt x="0" y="95"/>
                </a:lnTo>
                <a:lnTo>
                  <a:pt x="0" y="97"/>
                </a:lnTo>
                <a:lnTo>
                  <a:pt x="0" y="97"/>
                </a:lnTo>
                <a:lnTo>
                  <a:pt x="0" y="99"/>
                </a:lnTo>
                <a:lnTo>
                  <a:pt x="0" y="102"/>
                </a:lnTo>
                <a:lnTo>
                  <a:pt x="2" y="102"/>
                </a:lnTo>
                <a:lnTo>
                  <a:pt x="4" y="102"/>
                </a:lnTo>
                <a:lnTo>
                  <a:pt x="7" y="102"/>
                </a:lnTo>
                <a:lnTo>
                  <a:pt x="7" y="104"/>
                </a:lnTo>
                <a:lnTo>
                  <a:pt x="9" y="106"/>
                </a:lnTo>
                <a:lnTo>
                  <a:pt x="9" y="106"/>
                </a:lnTo>
                <a:lnTo>
                  <a:pt x="9" y="109"/>
                </a:lnTo>
                <a:lnTo>
                  <a:pt x="11" y="111"/>
                </a:lnTo>
                <a:lnTo>
                  <a:pt x="14" y="111"/>
                </a:lnTo>
                <a:lnTo>
                  <a:pt x="14" y="113"/>
                </a:lnTo>
                <a:lnTo>
                  <a:pt x="16" y="113"/>
                </a:lnTo>
                <a:lnTo>
                  <a:pt x="19" y="113"/>
                </a:lnTo>
                <a:lnTo>
                  <a:pt x="19" y="116"/>
                </a:lnTo>
                <a:lnTo>
                  <a:pt x="21" y="116"/>
                </a:lnTo>
                <a:lnTo>
                  <a:pt x="21" y="116"/>
                </a:lnTo>
                <a:lnTo>
                  <a:pt x="23" y="113"/>
                </a:lnTo>
                <a:lnTo>
                  <a:pt x="23" y="113"/>
                </a:lnTo>
                <a:lnTo>
                  <a:pt x="28" y="111"/>
                </a:lnTo>
                <a:lnTo>
                  <a:pt x="30" y="111"/>
                </a:lnTo>
                <a:lnTo>
                  <a:pt x="33" y="109"/>
                </a:lnTo>
                <a:lnTo>
                  <a:pt x="35" y="109"/>
                </a:lnTo>
                <a:lnTo>
                  <a:pt x="40" y="111"/>
                </a:lnTo>
                <a:lnTo>
                  <a:pt x="40" y="111"/>
                </a:lnTo>
                <a:lnTo>
                  <a:pt x="42" y="111"/>
                </a:lnTo>
                <a:lnTo>
                  <a:pt x="45" y="111"/>
                </a:lnTo>
                <a:lnTo>
                  <a:pt x="45" y="113"/>
                </a:lnTo>
                <a:lnTo>
                  <a:pt x="45" y="113"/>
                </a:lnTo>
                <a:lnTo>
                  <a:pt x="47" y="116"/>
                </a:lnTo>
                <a:lnTo>
                  <a:pt x="47" y="116"/>
                </a:lnTo>
                <a:lnTo>
                  <a:pt x="49" y="118"/>
                </a:lnTo>
                <a:lnTo>
                  <a:pt x="49" y="118"/>
                </a:lnTo>
                <a:lnTo>
                  <a:pt x="49" y="121"/>
                </a:lnTo>
                <a:lnTo>
                  <a:pt x="52" y="121"/>
                </a:lnTo>
                <a:lnTo>
                  <a:pt x="52" y="121"/>
                </a:lnTo>
                <a:lnTo>
                  <a:pt x="52" y="118"/>
                </a:lnTo>
                <a:lnTo>
                  <a:pt x="52" y="118"/>
                </a:lnTo>
                <a:lnTo>
                  <a:pt x="52" y="116"/>
                </a:lnTo>
                <a:lnTo>
                  <a:pt x="49" y="113"/>
                </a:lnTo>
                <a:lnTo>
                  <a:pt x="52" y="113"/>
                </a:lnTo>
                <a:lnTo>
                  <a:pt x="52" y="111"/>
                </a:lnTo>
                <a:lnTo>
                  <a:pt x="49" y="106"/>
                </a:lnTo>
                <a:lnTo>
                  <a:pt x="49" y="104"/>
                </a:lnTo>
                <a:lnTo>
                  <a:pt x="52" y="104"/>
                </a:lnTo>
                <a:lnTo>
                  <a:pt x="52" y="102"/>
                </a:lnTo>
                <a:lnTo>
                  <a:pt x="49" y="102"/>
                </a:lnTo>
                <a:lnTo>
                  <a:pt x="49" y="102"/>
                </a:lnTo>
                <a:lnTo>
                  <a:pt x="49" y="99"/>
                </a:lnTo>
                <a:lnTo>
                  <a:pt x="49" y="99"/>
                </a:lnTo>
                <a:lnTo>
                  <a:pt x="49" y="99"/>
                </a:lnTo>
                <a:lnTo>
                  <a:pt x="49" y="97"/>
                </a:lnTo>
                <a:lnTo>
                  <a:pt x="49" y="95"/>
                </a:lnTo>
                <a:lnTo>
                  <a:pt x="49" y="92"/>
                </a:lnTo>
                <a:lnTo>
                  <a:pt x="49" y="87"/>
                </a:lnTo>
                <a:lnTo>
                  <a:pt x="49" y="87"/>
                </a:lnTo>
                <a:lnTo>
                  <a:pt x="52" y="87"/>
                </a:lnTo>
                <a:lnTo>
                  <a:pt x="52" y="87"/>
                </a:lnTo>
                <a:lnTo>
                  <a:pt x="56" y="87"/>
                </a:lnTo>
                <a:lnTo>
                  <a:pt x="61" y="87"/>
                </a:lnTo>
                <a:lnTo>
                  <a:pt x="68" y="87"/>
                </a:lnTo>
                <a:lnTo>
                  <a:pt x="73" y="87"/>
                </a:lnTo>
                <a:lnTo>
                  <a:pt x="73" y="87"/>
                </a:lnTo>
                <a:lnTo>
                  <a:pt x="73" y="87"/>
                </a:lnTo>
                <a:lnTo>
                  <a:pt x="80" y="87"/>
                </a:lnTo>
                <a:lnTo>
                  <a:pt x="82" y="87"/>
                </a:lnTo>
                <a:lnTo>
                  <a:pt x="85" y="87"/>
                </a:lnTo>
                <a:lnTo>
                  <a:pt x="85" y="87"/>
                </a:lnTo>
                <a:lnTo>
                  <a:pt x="87" y="87"/>
                </a:lnTo>
                <a:lnTo>
                  <a:pt x="89" y="87"/>
                </a:lnTo>
                <a:lnTo>
                  <a:pt x="89" y="87"/>
                </a:lnTo>
                <a:lnTo>
                  <a:pt x="89" y="87"/>
                </a:lnTo>
                <a:lnTo>
                  <a:pt x="92" y="87"/>
                </a:lnTo>
                <a:lnTo>
                  <a:pt x="92" y="87"/>
                </a:lnTo>
                <a:lnTo>
                  <a:pt x="94" y="87"/>
                </a:lnTo>
                <a:lnTo>
                  <a:pt x="94" y="85"/>
                </a:lnTo>
                <a:lnTo>
                  <a:pt x="94" y="85"/>
                </a:lnTo>
                <a:lnTo>
                  <a:pt x="94" y="85"/>
                </a:lnTo>
                <a:lnTo>
                  <a:pt x="96" y="85"/>
                </a:lnTo>
                <a:lnTo>
                  <a:pt x="96" y="85"/>
                </a:lnTo>
                <a:lnTo>
                  <a:pt x="96" y="83"/>
                </a:lnTo>
                <a:lnTo>
                  <a:pt x="101" y="85"/>
                </a:lnTo>
                <a:lnTo>
                  <a:pt x="106" y="85"/>
                </a:lnTo>
                <a:lnTo>
                  <a:pt x="111" y="87"/>
                </a:lnTo>
                <a:lnTo>
                  <a:pt x="111" y="87"/>
                </a:lnTo>
                <a:lnTo>
                  <a:pt x="111" y="87"/>
                </a:lnTo>
                <a:lnTo>
                  <a:pt x="113" y="87"/>
                </a:lnTo>
                <a:lnTo>
                  <a:pt x="113" y="87"/>
                </a:lnTo>
                <a:lnTo>
                  <a:pt x="118" y="87"/>
                </a:lnTo>
                <a:lnTo>
                  <a:pt x="120" y="87"/>
                </a:lnTo>
                <a:lnTo>
                  <a:pt x="120" y="87"/>
                </a:lnTo>
                <a:lnTo>
                  <a:pt x="120" y="85"/>
                </a:lnTo>
                <a:lnTo>
                  <a:pt x="120" y="85"/>
                </a:lnTo>
                <a:lnTo>
                  <a:pt x="122" y="85"/>
                </a:lnTo>
                <a:lnTo>
                  <a:pt x="122" y="85"/>
                </a:lnTo>
                <a:lnTo>
                  <a:pt x="122" y="85"/>
                </a:lnTo>
                <a:lnTo>
                  <a:pt x="122" y="83"/>
                </a:lnTo>
                <a:lnTo>
                  <a:pt x="122" y="83"/>
                </a:lnTo>
                <a:lnTo>
                  <a:pt x="122" y="83"/>
                </a:lnTo>
                <a:lnTo>
                  <a:pt x="122" y="83"/>
                </a:lnTo>
                <a:lnTo>
                  <a:pt x="125" y="80"/>
                </a:lnTo>
                <a:lnTo>
                  <a:pt x="125" y="80"/>
                </a:lnTo>
                <a:lnTo>
                  <a:pt x="125" y="80"/>
                </a:lnTo>
                <a:lnTo>
                  <a:pt x="127" y="80"/>
                </a:lnTo>
                <a:lnTo>
                  <a:pt x="127" y="78"/>
                </a:lnTo>
                <a:lnTo>
                  <a:pt x="127" y="78"/>
                </a:lnTo>
                <a:lnTo>
                  <a:pt x="127" y="78"/>
                </a:lnTo>
                <a:lnTo>
                  <a:pt x="130" y="78"/>
                </a:lnTo>
                <a:lnTo>
                  <a:pt x="130" y="78"/>
                </a:lnTo>
                <a:lnTo>
                  <a:pt x="132" y="78"/>
                </a:lnTo>
                <a:lnTo>
                  <a:pt x="132" y="78"/>
                </a:lnTo>
                <a:lnTo>
                  <a:pt x="137" y="78"/>
                </a:lnTo>
                <a:lnTo>
                  <a:pt x="139" y="78"/>
                </a:lnTo>
                <a:lnTo>
                  <a:pt x="144" y="73"/>
                </a:lnTo>
                <a:lnTo>
                  <a:pt x="144" y="73"/>
                </a:lnTo>
                <a:lnTo>
                  <a:pt x="146" y="69"/>
                </a:lnTo>
                <a:lnTo>
                  <a:pt x="146" y="69"/>
                </a:lnTo>
                <a:lnTo>
                  <a:pt x="146" y="66"/>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17" name="Freeform 106"/>
          <p:cNvSpPr>
            <a:spLocks/>
          </p:cNvSpPr>
          <p:nvPr/>
        </p:nvSpPr>
        <p:spPr bwMode="auto">
          <a:xfrm>
            <a:off x="4066794" y="2791628"/>
            <a:ext cx="364777" cy="314463"/>
          </a:xfrm>
          <a:custGeom>
            <a:avLst/>
            <a:gdLst/>
            <a:ahLst/>
            <a:cxnLst>
              <a:cxn ang="0">
                <a:pos x="283" y="57"/>
              </a:cxn>
              <a:cxn ang="0">
                <a:pos x="276" y="42"/>
              </a:cxn>
              <a:cxn ang="0">
                <a:pos x="272" y="12"/>
              </a:cxn>
              <a:cxn ang="0">
                <a:pos x="260" y="19"/>
              </a:cxn>
              <a:cxn ang="0">
                <a:pos x="246" y="7"/>
              </a:cxn>
              <a:cxn ang="0">
                <a:pos x="208" y="7"/>
              </a:cxn>
              <a:cxn ang="0">
                <a:pos x="170" y="33"/>
              </a:cxn>
              <a:cxn ang="0">
                <a:pos x="135" y="57"/>
              </a:cxn>
              <a:cxn ang="0">
                <a:pos x="118" y="73"/>
              </a:cxn>
              <a:cxn ang="0">
                <a:pos x="104" y="87"/>
              </a:cxn>
              <a:cxn ang="0">
                <a:pos x="80" y="92"/>
              </a:cxn>
              <a:cxn ang="0">
                <a:pos x="76" y="109"/>
              </a:cxn>
              <a:cxn ang="0">
                <a:pos x="76" y="132"/>
              </a:cxn>
              <a:cxn ang="0">
                <a:pos x="76" y="146"/>
              </a:cxn>
              <a:cxn ang="0">
                <a:pos x="71" y="161"/>
              </a:cxn>
              <a:cxn ang="0">
                <a:pos x="68" y="165"/>
              </a:cxn>
              <a:cxn ang="0">
                <a:pos x="61" y="172"/>
              </a:cxn>
              <a:cxn ang="0">
                <a:pos x="52" y="170"/>
              </a:cxn>
              <a:cxn ang="0">
                <a:pos x="35" y="172"/>
              </a:cxn>
              <a:cxn ang="0">
                <a:pos x="19" y="177"/>
              </a:cxn>
              <a:cxn ang="0">
                <a:pos x="5" y="179"/>
              </a:cxn>
              <a:cxn ang="0">
                <a:pos x="0" y="182"/>
              </a:cxn>
              <a:cxn ang="0">
                <a:pos x="2" y="191"/>
              </a:cxn>
              <a:cxn ang="0">
                <a:pos x="5" y="198"/>
              </a:cxn>
              <a:cxn ang="0">
                <a:pos x="9" y="208"/>
              </a:cxn>
              <a:cxn ang="0">
                <a:pos x="14" y="210"/>
              </a:cxn>
              <a:cxn ang="0">
                <a:pos x="16" y="213"/>
              </a:cxn>
              <a:cxn ang="0">
                <a:pos x="14" y="215"/>
              </a:cxn>
              <a:cxn ang="0">
                <a:pos x="14" y="222"/>
              </a:cxn>
              <a:cxn ang="0">
                <a:pos x="26" y="229"/>
              </a:cxn>
              <a:cxn ang="0">
                <a:pos x="33" y="229"/>
              </a:cxn>
              <a:cxn ang="0">
                <a:pos x="35" y="229"/>
              </a:cxn>
              <a:cxn ang="0">
                <a:pos x="38" y="234"/>
              </a:cxn>
              <a:cxn ang="0">
                <a:pos x="35" y="236"/>
              </a:cxn>
              <a:cxn ang="0">
                <a:pos x="40" y="246"/>
              </a:cxn>
              <a:cxn ang="0">
                <a:pos x="42" y="238"/>
              </a:cxn>
              <a:cxn ang="0">
                <a:pos x="47" y="236"/>
              </a:cxn>
              <a:cxn ang="0">
                <a:pos x="54" y="241"/>
              </a:cxn>
              <a:cxn ang="0">
                <a:pos x="61" y="246"/>
              </a:cxn>
              <a:cxn ang="0">
                <a:pos x="64" y="248"/>
              </a:cxn>
              <a:cxn ang="0">
                <a:pos x="64" y="246"/>
              </a:cxn>
              <a:cxn ang="0">
                <a:pos x="64" y="234"/>
              </a:cxn>
              <a:cxn ang="0">
                <a:pos x="71" y="224"/>
              </a:cxn>
              <a:cxn ang="0">
                <a:pos x="76" y="210"/>
              </a:cxn>
              <a:cxn ang="0">
                <a:pos x="85" y="205"/>
              </a:cxn>
              <a:cxn ang="0">
                <a:pos x="97" y="203"/>
              </a:cxn>
              <a:cxn ang="0">
                <a:pos x="111" y="208"/>
              </a:cxn>
              <a:cxn ang="0">
                <a:pos x="118" y="213"/>
              </a:cxn>
              <a:cxn ang="0">
                <a:pos x="123" y="222"/>
              </a:cxn>
              <a:cxn ang="0">
                <a:pos x="127" y="222"/>
              </a:cxn>
              <a:cxn ang="0">
                <a:pos x="142" y="215"/>
              </a:cxn>
              <a:cxn ang="0">
                <a:pos x="153" y="220"/>
              </a:cxn>
              <a:cxn ang="0">
                <a:pos x="175" y="227"/>
              </a:cxn>
              <a:cxn ang="0">
                <a:pos x="187" y="215"/>
              </a:cxn>
              <a:cxn ang="0">
                <a:pos x="210" y="215"/>
              </a:cxn>
              <a:cxn ang="0">
                <a:pos x="224" y="220"/>
              </a:cxn>
              <a:cxn ang="0">
                <a:pos x="231" y="215"/>
              </a:cxn>
              <a:cxn ang="0">
                <a:pos x="243" y="208"/>
              </a:cxn>
              <a:cxn ang="0">
                <a:pos x="246" y="194"/>
              </a:cxn>
              <a:cxn ang="0">
                <a:pos x="260" y="170"/>
              </a:cxn>
              <a:cxn ang="0">
                <a:pos x="283" y="139"/>
              </a:cxn>
              <a:cxn ang="0">
                <a:pos x="286" y="99"/>
              </a:cxn>
              <a:cxn ang="0">
                <a:pos x="288" y="76"/>
              </a:cxn>
            </a:cxnLst>
            <a:rect l="0" t="0" r="r" b="b"/>
            <a:pathLst>
              <a:path w="290" h="250">
                <a:moveTo>
                  <a:pt x="290" y="66"/>
                </a:moveTo>
                <a:lnTo>
                  <a:pt x="286" y="59"/>
                </a:lnTo>
                <a:lnTo>
                  <a:pt x="283" y="59"/>
                </a:lnTo>
                <a:lnTo>
                  <a:pt x="283" y="57"/>
                </a:lnTo>
                <a:lnTo>
                  <a:pt x="283" y="54"/>
                </a:lnTo>
                <a:lnTo>
                  <a:pt x="279" y="45"/>
                </a:lnTo>
                <a:lnTo>
                  <a:pt x="276" y="42"/>
                </a:lnTo>
                <a:lnTo>
                  <a:pt x="276" y="42"/>
                </a:lnTo>
                <a:lnTo>
                  <a:pt x="276" y="40"/>
                </a:lnTo>
                <a:lnTo>
                  <a:pt x="276" y="33"/>
                </a:lnTo>
                <a:lnTo>
                  <a:pt x="274" y="24"/>
                </a:lnTo>
                <a:lnTo>
                  <a:pt x="272" y="12"/>
                </a:lnTo>
                <a:lnTo>
                  <a:pt x="272" y="12"/>
                </a:lnTo>
                <a:lnTo>
                  <a:pt x="264" y="16"/>
                </a:lnTo>
                <a:lnTo>
                  <a:pt x="260" y="19"/>
                </a:lnTo>
                <a:lnTo>
                  <a:pt x="260" y="19"/>
                </a:lnTo>
                <a:lnTo>
                  <a:pt x="257" y="19"/>
                </a:lnTo>
                <a:lnTo>
                  <a:pt x="253" y="14"/>
                </a:lnTo>
                <a:lnTo>
                  <a:pt x="248" y="9"/>
                </a:lnTo>
                <a:lnTo>
                  <a:pt x="246" y="7"/>
                </a:lnTo>
                <a:lnTo>
                  <a:pt x="236" y="5"/>
                </a:lnTo>
                <a:lnTo>
                  <a:pt x="227" y="2"/>
                </a:lnTo>
                <a:lnTo>
                  <a:pt x="217" y="0"/>
                </a:lnTo>
                <a:lnTo>
                  <a:pt x="208" y="7"/>
                </a:lnTo>
                <a:lnTo>
                  <a:pt x="198" y="14"/>
                </a:lnTo>
                <a:lnTo>
                  <a:pt x="189" y="19"/>
                </a:lnTo>
                <a:lnTo>
                  <a:pt x="179" y="26"/>
                </a:lnTo>
                <a:lnTo>
                  <a:pt x="170" y="33"/>
                </a:lnTo>
                <a:lnTo>
                  <a:pt x="161" y="38"/>
                </a:lnTo>
                <a:lnTo>
                  <a:pt x="151" y="45"/>
                </a:lnTo>
                <a:lnTo>
                  <a:pt x="142" y="52"/>
                </a:lnTo>
                <a:lnTo>
                  <a:pt x="135" y="57"/>
                </a:lnTo>
                <a:lnTo>
                  <a:pt x="132" y="59"/>
                </a:lnTo>
                <a:lnTo>
                  <a:pt x="127" y="64"/>
                </a:lnTo>
                <a:lnTo>
                  <a:pt x="123" y="68"/>
                </a:lnTo>
                <a:lnTo>
                  <a:pt x="118" y="73"/>
                </a:lnTo>
                <a:lnTo>
                  <a:pt x="113" y="78"/>
                </a:lnTo>
                <a:lnTo>
                  <a:pt x="111" y="80"/>
                </a:lnTo>
                <a:lnTo>
                  <a:pt x="106" y="85"/>
                </a:lnTo>
                <a:lnTo>
                  <a:pt x="104" y="87"/>
                </a:lnTo>
                <a:lnTo>
                  <a:pt x="97" y="87"/>
                </a:lnTo>
                <a:lnTo>
                  <a:pt x="90" y="90"/>
                </a:lnTo>
                <a:lnTo>
                  <a:pt x="85" y="90"/>
                </a:lnTo>
                <a:lnTo>
                  <a:pt x="80" y="92"/>
                </a:lnTo>
                <a:lnTo>
                  <a:pt x="76" y="92"/>
                </a:lnTo>
                <a:lnTo>
                  <a:pt x="76" y="97"/>
                </a:lnTo>
                <a:lnTo>
                  <a:pt x="76" y="101"/>
                </a:lnTo>
                <a:lnTo>
                  <a:pt x="76" y="109"/>
                </a:lnTo>
                <a:lnTo>
                  <a:pt x="76" y="113"/>
                </a:lnTo>
                <a:lnTo>
                  <a:pt x="76" y="120"/>
                </a:lnTo>
                <a:lnTo>
                  <a:pt x="76" y="125"/>
                </a:lnTo>
                <a:lnTo>
                  <a:pt x="76" y="132"/>
                </a:lnTo>
                <a:lnTo>
                  <a:pt x="76" y="137"/>
                </a:lnTo>
                <a:lnTo>
                  <a:pt x="76" y="139"/>
                </a:lnTo>
                <a:lnTo>
                  <a:pt x="76" y="142"/>
                </a:lnTo>
                <a:lnTo>
                  <a:pt x="76" y="146"/>
                </a:lnTo>
                <a:lnTo>
                  <a:pt x="73" y="151"/>
                </a:lnTo>
                <a:lnTo>
                  <a:pt x="71" y="153"/>
                </a:lnTo>
                <a:lnTo>
                  <a:pt x="71" y="158"/>
                </a:lnTo>
                <a:lnTo>
                  <a:pt x="71" y="161"/>
                </a:lnTo>
                <a:lnTo>
                  <a:pt x="68" y="161"/>
                </a:lnTo>
                <a:lnTo>
                  <a:pt x="68" y="163"/>
                </a:lnTo>
                <a:lnTo>
                  <a:pt x="68" y="163"/>
                </a:lnTo>
                <a:lnTo>
                  <a:pt x="68" y="165"/>
                </a:lnTo>
                <a:lnTo>
                  <a:pt x="68" y="165"/>
                </a:lnTo>
                <a:lnTo>
                  <a:pt x="66" y="165"/>
                </a:lnTo>
                <a:lnTo>
                  <a:pt x="61" y="170"/>
                </a:lnTo>
                <a:lnTo>
                  <a:pt x="61" y="172"/>
                </a:lnTo>
                <a:lnTo>
                  <a:pt x="59" y="172"/>
                </a:lnTo>
                <a:lnTo>
                  <a:pt x="54" y="170"/>
                </a:lnTo>
                <a:lnTo>
                  <a:pt x="54" y="170"/>
                </a:lnTo>
                <a:lnTo>
                  <a:pt x="52" y="170"/>
                </a:lnTo>
                <a:lnTo>
                  <a:pt x="52" y="172"/>
                </a:lnTo>
                <a:lnTo>
                  <a:pt x="47" y="172"/>
                </a:lnTo>
                <a:lnTo>
                  <a:pt x="42" y="172"/>
                </a:lnTo>
                <a:lnTo>
                  <a:pt x="35" y="172"/>
                </a:lnTo>
                <a:lnTo>
                  <a:pt x="31" y="172"/>
                </a:lnTo>
                <a:lnTo>
                  <a:pt x="26" y="175"/>
                </a:lnTo>
                <a:lnTo>
                  <a:pt x="21" y="175"/>
                </a:lnTo>
                <a:lnTo>
                  <a:pt x="19" y="177"/>
                </a:lnTo>
                <a:lnTo>
                  <a:pt x="14" y="179"/>
                </a:lnTo>
                <a:lnTo>
                  <a:pt x="14" y="179"/>
                </a:lnTo>
                <a:lnTo>
                  <a:pt x="9" y="182"/>
                </a:lnTo>
                <a:lnTo>
                  <a:pt x="5" y="179"/>
                </a:lnTo>
                <a:lnTo>
                  <a:pt x="2" y="179"/>
                </a:lnTo>
                <a:lnTo>
                  <a:pt x="2" y="179"/>
                </a:lnTo>
                <a:lnTo>
                  <a:pt x="0" y="182"/>
                </a:lnTo>
                <a:lnTo>
                  <a:pt x="0" y="182"/>
                </a:lnTo>
                <a:lnTo>
                  <a:pt x="0" y="184"/>
                </a:lnTo>
                <a:lnTo>
                  <a:pt x="0" y="187"/>
                </a:lnTo>
                <a:lnTo>
                  <a:pt x="0" y="191"/>
                </a:lnTo>
                <a:lnTo>
                  <a:pt x="2" y="191"/>
                </a:lnTo>
                <a:lnTo>
                  <a:pt x="2" y="194"/>
                </a:lnTo>
                <a:lnTo>
                  <a:pt x="5" y="196"/>
                </a:lnTo>
                <a:lnTo>
                  <a:pt x="2" y="198"/>
                </a:lnTo>
                <a:lnTo>
                  <a:pt x="5" y="198"/>
                </a:lnTo>
                <a:lnTo>
                  <a:pt x="5" y="201"/>
                </a:lnTo>
                <a:lnTo>
                  <a:pt x="7" y="203"/>
                </a:lnTo>
                <a:lnTo>
                  <a:pt x="9" y="208"/>
                </a:lnTo>
                <a:lnTo>
                  <a:pt x="9" y="208"/>
                </a:lnTo>
                <a:lnTo>
                  <a:pt x="12" y="208"/>
                </a:lnTo>
                <a:lnTo>
                  <a:pt x="12" y="208"/>
                </a:lnTo>
                <a:lnTo>
                  <a:pt x="12" y="208"/>
                </a:lnTo>
                <a:lnTo>
                  <a:pt x="14" y="210"/>
                </a:lnTo>
                <a:lnTo>
                  <a:pt x="14" y="210"/>
                </a:lnTo>
                <a:lnTo>
                  <a:pt x="14" y="210"/>
                </a:lnTo>
                <a:lnTo>
                  <a:pt x="16" y="213"/>
                </a:lnTo>
                <a:lnTo>
                  <a:pt x="16" y="213"/>
                </a:lnTo>
                <a:lnTo>
                  <a:pt x="19" y="215"/>
                </a:lnTo>
                <a:lnTo>
                  <a:pt x="19" y="215"/>
                </a:lnTo>
                <a:lnTo>
                  <a:pt x="16" y="215"/>
                </a:lnTo>
                <a:lnTo>
                  <a:pt x="14" y="215"/>
                </a:lnTo>
                <a:lnTo>
                  <a:pt x="14" y="215"/>
                </a:lnTo>
                <a:lnTo>
                  <a:pt x="14" y="217"/>
                </a:lnTo>
                <a:lnTo>
                  <a:pt x="14" y="222"/>
                </a:lnTo>
                <a:lnTo>
                  <a:pt x="14" y="222"/>
                </a:lnTo>
                <a:lnTo>
                  <a:pt x="16" y="222"/>
                </a:lnTo>
                <a:lnTo>
                  <a:pt x="21" y="224"/>
                </a:lnTo>
                <a:lnTo>
                  <a:pt x="24" y="229"/>
                </a:lnTo>
                <a:lnTo>
                  <a:pt x="26" y="229"/>
                </a:lnTo>
                <a:lnTo>
                  <a:pt x="28" y="229"/>
                </a:lnTo>
                <a:lnTo>
                  <a:pt x="31" y="229"/>
                </a:lnTo>
                <a:lnTo>
                  <a:pt x="31" y="229"/>
                </a:lnTo>
                <a:lnTo>
                  <a:pt x="33" y="229"/>
                </a:lnTo>
                <a:lnTo>
                  <a:pt x="33" y="227"/>
                </a:lnTo>
                <a:lnTo>
                  <a:pt x="35" y="229"/>
                </a:lnTo>
                <a:lnTo>
                  <a:pt x="35" y="229"/>
                </a:lnTo>
                <a:lnTo>
                  <a:pt x="35" y="229"/>
                </a:lnTo>
                <a:lnTo>
                  <a:pt x="38" y="231"/>
                </a:lnTo>
                <a:lnTo>
                  <a:pt x="38" y="234"/>
                </a:lnTo>
                <a:lnTo>
                  <a:pt x="38" y="234"/>
                </a:lnTo>
                <a:lnTo>
                  <a:pt x="38" y="234"/>
                </a:lnTo>
                <a:lnTo>
                  <a:pt x="35" y="234"/>
                </a:lnTo>
                <a:lnTo>
                  <a:pt x="35" y="236"/>
                </a:lnTo>
                <a:lnTo>
                  <a:pt x="35" y="236"/>
                </a:lnTo>
                <a:lnTo>
                  <a:pt x="35" y="236"/>
                </a:lnTo>
                <a:lnTo>
                  <a:pt x="35" y="236"/>
                </a:lnTo>
                <a:lnTo>
                  <a:pt x="38" y="241"/>
                </a:lnTo>
                <a:lnTo>
                  <a:pt x="40" y="243"/>
                </a:lnTo>
                <a:lnTo>
                  <a:pt x="40" y="246"/>
                </a:lnTo>
                <a:lnTo>
                  <a:pt x="40" y="243"/>
                </a:lnTo>
                <a:lnTo>
                  <a:pt x="40" y="238"/>
                </a:lnTo>
                <a:lnTo>
                  <a:pt x="40" y="238"/>
                </a:lnTo>
                <a:lnTo>
                  <a:pt x="42" y="238"/>
                </a:lnTo>
                <a:lnTo>
                  <a:pt x="45" y="236"/>
                </a:lnTo>
                <a:lnTo>
                  <a:pt x="45" y="236"/>
                </a:lnTo>
                <a:lnTo>
                  <a:pt x="47" y="236"/>
                </a:lnTo>
                <a:lnTo>
                  <a:pt x="47" y="236"/>
                </a:lnTo>
                <a:lnTo>
                  <a:pt x="50" y="234"/>
                </a:lnTo>
                <a:lnTo>
                  <a:pt x="50" y="236"/>
                </a:lnTo>
                <a:lnTo>
                  <a:pt x="50" y="236"/>
                </a:lnTo>
                <a:lnTo>
                  <a:pt x="54" y="241"/>
                </a:lnTo>
                <a:lnTo>
                  <a:pt x="57" y="243"/>
                </a:lnTo>
                <a:lnTo>
                  <a:pt x="57" y="246"/>
                </a:lnTo>
                <a:lnTo>
                  <a:pt x="59" y="246"/>
                </a:lnTo>
                <a:lnTo>
                  <a:pt x="61" y="246"/>
                </a:lnTo>
                <a:lnTo>
                  <a:pt x="61" y="248"/>
                </a:lnTo>
                <a:lnTo>
                  <a:pt x="64" y="250"/>
                </a:lnTo>
                <a:lnTo>
                  <a:pt x="64" y="248"/>
                </a:lnTo>
                <a:lnTo>
                  <a:pt x="64" y="248"/>
                </a:lnTo>
                <a:lnTo>
                  <a:pt x="64" y="248"/>
                </a:lnTo>
                <a:lnTo>
                  <a:pt x="64" y="246"/>
                </a:lnTo>
                <a:lnTo>
                  <a:pt x="64" y="246"/>
                </a:lnTo>
                <a:lnTo>
                  <a:pt x="64" y="246"/>
                </a:lnTo>
                <a:lnTo>
                  <a:pt x="64" y="243"/>
                </a:lnTo>
                <a:lnTo>
                  <a:pt x="64" y="241"/>
                </a:lnTo>
                <a:lnTo>
                  <a:pt x="64" y="238"/>
                </a:lnTo>
                <a:lnTo>
                  <a:pt x="64" y="234"/>
                </a:lnTo>
                <a:lnTo>
                  <a:pt x="64" y="231"/>
                </a:lnTo>
                <a:lnTo>
                  <a:pt x="66" y="229"/>
                </a:lnTo>
                <a:lnTo>
                  <a:pt x="68" y="227"/>
                </a:lnTo>
                <a:lnTo>
                  <a:pt x="71" y="224"/>
                </a:lnTo>
                <a:lnTo>
                  <a:pt x="73" y="220"/>
                </a:lnTo>
                <a:lnTo>
                  <a:pt x="73" y="213"/>
                </a:lnTo>
                <a:lnTo>
                  <a:pt x="73" y="213"/>
                </a:lnTo>
                <a:lnTo>
                  <a:pt x="76" y="210"/>
                </a:lnTo>
                <a:lnTo>
                  <a:pt x="78" y="208"/>
                </a:lnTo>
                <a:lnTo>
                  <a:pt x="80" y="208"/>
                </a:lnTo>
                <a:lnTo>
                  <a:pt x="83" y="205"/>
                </a:lnTo>
                <a:lnTo>
                  <a:pt x="85" y="205"/>
                </a:lnTo>
                <a:lnTo>
                  <a:pt x="87" y="205"/>
                </a:lnTo>
                <a:lnTo>
                  <a:pt x="92" y="205"/>
                </a:lnTo>
                <a:lnTo>
                  <a:pt x="94" y="205"/>
                </a:lnTo>
                <a:lnTo>
                  <a:pt x="97" y="203"/>
                </a:lnTo>
                <a:lnTo>
                  <a:pt x="97" y="203"/>
                </a:lnTo>
                <a:lnTo>
                  <a:pt x="99" y="203"/>
                </a:lnTo>
                <a:lnTo>
                  <a:pt x="104" y="205"/>
                </a:lnTo>
                <a:lnTo>
                  <a:pt x="111" y="208"/>
                </a:lnTo>
                <a:lnTo>
                  <a:pt x="113" y="208"/>
                </a:lnTo>
                <a:lnTo>
                  <a:pt x="113" y="208"/>
                </a:lnTo>
                <a:lnTo>
                  <a:pt x="116" y="210"/>
                </a:lnTo>
                <a:lnTo>
                  <a:pt x="118" y="213"/>
                </a:lnTo>
                <a:lnTo>
                  <a:pt x="118" y="213"/>
                </a:lnTo>
                <a:lnTo>
                  <a:pt x="118" y="215"/>
                </a:lnTo>
                <a:lnTo>
                  <a:pt x="123" y="220"/>
                </a:lnTo>
                <a:lnTo>
                  <a:pt x="123" y="222"/>
                </a:lnTo>
                <a:lnTo>
                  <a:pt x="125" y="222"/>
                </a:lnTo>
                <a:lnTo>
                  <a:pt x="125" y="222"/>
                </a:lnTo>
                <a:lnTo>
                  <a:pt x="127" y="222"/>
                </a:lnTo>
                <a:lnTo>
                  <a:pt x="127" y="222"/>
                </a:lnTo>
                <a:lnTo>
                  <a:pt x="130" y="220"/>
                </a:lnTo>
                <a:lnTo>
                  <a:pt x="132" y="220"/>
                </a:lnTo>
                <a:lnTo>
                  <a:pt x="132" y="220"/>
                </a:lnTo>
                <a:lnTo>
                  <a:pt x="142" y="215"/>
                </a:lnTo>
                <a:lnTo>
                  <a:pt x="142" y="215"/>
                </a:lnTo>
                <a:lnTo>
                  <a:pt x="144" y="215"/>
                </a:lnTo>
                <a:lnTo>
                  <a:pt x="146" y="215"/>
                </a:lnTo>
                <a:lnTo>
                  <a:pt x="153" y="220"/>
                </a:lnTo>
                <a:lnTo>
                  <a:pt x="158" y="224"/>
                </a:lnTo>
                <a:lnTo>
                  <a:pt x="163" y="224"/>
                </a:lnTo>
                <a:lnTo>
                  <a:pt x="168" y="227"/>
                </a:lnTo>
                <a:lnTo>
                  <a:pt x="175" y="227"/>
                </a:lnTo>
                <a:lnTo>
                  <a:pt x="179" y="220"/>
                </a:lnTo>
                <a:lnTo>
                  <a:pt x="182" y="217"/>
                </a:lnTo>
                <a:lnTo>
                  <a:pt x="184" y="217"/>
                </a:lnTo>
                <a:lnTo>
                  <a:pt x="187" y="215"/>
                </a:lnTo>
                <a:lnTo>
                  <a:pt x="191" y="215"/>
                </a:lnTo>
                <a:lnTo>
                  <a:pt x="198" y="215"/>
                </a:lnTo>
                <a:lnTo>
                  <a:pt x="208" y="215"/>
                </a:lnTo>
                <a:lnTo>
                  <a:pt x="210" y="215"/>
                </a:lnTo>
                <a:lnTo>
                  <a:pt x="213" y="215"/>
                </a:lnTo>
                <a:lnTo>
                  <a:pt x="217" y="217"/>
                </a:lnTo>
                <a:lnTo>
                  <a:pt x="220" y="220"/>
                </a:lnTo>
                <a:lnTo>
                  <a:pt x="224" y="220"/>
                </a:lnTo>
                <a:lnTo>
                  <a:pt x="227" y="220"/>
                </a:lnTo>
                <a:lnTo>
                  <a:pt x="229" y="217"/>
                </a:lnTo>
                <a:lnTo>
                  <a:pt x="231" y="215"/>
                </a:lnTo>
                <a:lnTo>
                  <a:pt x="231" y="215"/>
                </a:lnTo>
                <a:lnTo>
                  <a:pt x="234" y="213"/>
                </a:lnTo>
                <a:lnTo>
                  <a:pt x="239" y="210"/>
                </a:lnTo>
                <a:lnTo>
                  <a:pt x="241" y="210"/>
                </a:lnTo>
                <a:lnTo>
                  <a:pt x="243" y="208"/>
                </a:lnTo>
                <a:lnTo>
                  <a:pt x="246" y="208"/>
                </a:lnTo>
                <a:lnTo>
                  <a:pt x="248" y="208"/>
                </a:lnTo>
                <a:lnTo>
                  <a:pt x="246" y="198"/>
                </a:lnTo>
                <a:lnTo>
                  <a:pt x="246" y="194"/>
                </a:lnTo>
                <a:lnTo>
                  <a:pt x="246" y="191"/>
                </a:lnTo>
                <a:lnTo>
                  <a:pt x="248" y="187"/>
                </a:lnTo>
                <a:lnTo>
                  <a:pt x="253" y="179"/>
                </a:lnTo>
                <a:lnTo>
                  <a:pt x="260" y="170"/>
                </a:lnTo>
                <a:lnTo>
                  <a:pt x="262" y="163"/>
                </a:lnTo>
                <a:lnTo>
                  <a:pt x="269" y="156"/>
                </a:lnTo>
                <a:lnTo>
                  <a:pt x="279" y="146"/>
                </a:lnTo>
                <a:lnTo>
                  <a:pt x="283" y="139"/>
                </a:lnTo>
                <a:lnTo>
                  <a:pt x="283" y="130"/>
                </a:lnTo>
                <a:lnTo>
                  <a:pt x="283" y="118"/>
                </a:lnTo>
                <a:lnTo>
                  <a:pt x="283" y="109"/>
                </a:lnTo>
                <a:lnTo>
                  <a:pt x="286" y="99"/>
                </a:lnTo>
                <a:lnTo>
                  <a:pt x="286" y="92"/>
                </a:lnTo>
                <a:lnTo>
                  <a:pt x="286" y="85"/>
                </a:lnTo>
                <a:lnTo>
                  <a:pt x="286" y="76"/>
                </a:lnTo>
                <a:lnTo>
                  <a:pt x="288" y="76"/>
                </a:lnTo>
                <a:lnTo>
                  <a:pt x="290" y="68"/>
                </a:lnTo>
                <a:lnTo>
                  <a:pt x="290" y="66"/>
                </a:lnTo>
                <a:lnTo>
                  <a:pt x="290" y="66"/>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18" name="Freeform 193"/>
          <p:cNvSpPr>
            <a:spLocks/>
          </p:cNvSpPr>
          <p:nvPr/>
        </p:nvSpPr>
        <p:spPr bwMode="auto">
          <a:xfrm>
            <a:off x="3986291" y="3118670"/>
            <a:ext cx="100628" cy="172326"/>
          </a:xfrm>
          <a:custGeom>
            <a:avLst/>
            <a:gdLst/>
            <a:ahLst/>
            <a:cxnLst>
              <a:cxn ang="0">
                <a:pos x="78" y="106"/>
              </a:cxn>
              <a:cxn ang="0">
                <a:pos x="76" y="101"/>
              </a:cxn>
              <a:cxn ang="0">
                <a:pos x="73" y="97"/>
              </a:cxn>
              <a:cxn ang="0">
                <a:pos x="69" y="92"/>
              </a:cxn>
              <a:cxn ang="0">
                <a:pos x="71" y="87"/>
              </a:cxn>
              <a:cxn ang="0">
                <a:pos x="71" y="80"/>
              </a:cxn>
              <a:cxn ang="0">
                <a:pos x="69" y="78"/>
              </a:cxn>
              <a:cxn ang="0">
                <a:pos x="71" y="64"/>
              </a:cxn>
              <a:cxn ang="0">
                <a:pos x="71" y="56"/>
              </a:cxn>
              <a:cxn ang="0">
                <a:pos x="66" y="52"/>
              </a:cxn>
              <a:cxn ang="0">
                <a:pos x="69" y="47"/>
              </a:cxn>
              <a:cxn ang="0">
                <a:pos x="69" y="38"/>
              </a:cxn>
              <a:cxn ang="0">
                <a:pos x="66" y="38"/>
              </a:cxn>
              <a:cxn ang="0">
                <a:pos x="64" y="35"/>
              </a:cxn>
              <a:cxn ang="0">
                <a:pos x="66" y="33"/>
              </a:cxn>
              <a:cxn ang="0">
                <a:pos x="66" y="33"/>
              </a:cxn>
              <a:cxn ang="0">
                <a:pos x="66" y="28"/>
              </a:cxn>
              <a:cxn ang="0">
                <a:pos x="66" y="19"/>
              </a:cxn>
              <a:cxn ang="0">
                <a:pos x="62" y="14"/>
              </a:cxn>
              <a:cxn ang="0">
                <a:pos x="59" y="9"/>
              </a:cxn>
              <a:cxn ang="0">
                <a:pos x="59" y="2"/>
              </a:cxn>
              <a:cxn ang="0">
                <a:pos x="54" y="2"/>
              </a:cxn>
              <a:cxn ang="0">
                <a:pos x="52" y="4"/>
              </a:cxn>
              <a:cxn ang="0">
                <a:pos x="47" y="4"/>
              </a:cxn>
              <a:cxn ang="0">
                <a:pos x="43" y="4"/>
              </a:cxn>
              <a:cxn ang="0">
                <a:pos x="31" y="4"/>
              </a:cxn>
              <a:cxn ang="0">
                <a:pos x="14" y="4"/>
              </a:cxn>
              <a:cxn ang="0">
                <a:pos x="7" y="4"/>
              </a:cxn>
              <a:cxn ang="0">
                <a:pos x="7" y="16"/>
              </a:cxn>
              <a:cxn ang="0">
                <a:pos x="7" y="19"/>
              </a:cxn>
              <a:cxn ang="0">
                <a:pos x="7" y="23"/>
              </a:cxn>
              <a:cxn ang="0">
                <a:pos x="10" y="33"/>
              </a:cxn>
              <a:cxn ang="0">
                <a:pos x="10" y="40"/>
              </a:cxn>
              <a:cxn ang="0">
                <a:pos x="10" y="45"/>
              </a:cxn>
              <a:cxn ang="0">
                <a:pos x="12" y="49"/>
              </a:cxn>
              <a:cxn ang="0">
                <a:pos x="14" y="64"/>
              </a:cxn>
              <a:cxn ang="0">
                <a:pos x="12" y="66"/>
              </a:cxn>
              <a:cxn ang="0">
                <a:pos x="7" y="68"/>
              </a:cxn>
              <a:cxn ang="0">
                <a:pos x="5" y="73"/>
              </a:cxn>
              <a:cxn ang="0">
                <a:pos x="3" y="85"/>
              </a:cxn>
              <a:cxn ang="0">
                <a:pos x="0" y="94"/>
              </a:cxn>
              <a:cxn ang="0">
                <a:pos x="0" y="101"/>
              </a:cxn>
              <a:cxn ang="0">
                <a:pos x="3" y="113"/>
              </a:cxn>
              <a:cxn ang="0">
                <a:pos x="7" y="118"/>
              </a:cxn>
              <a:cxn ang="0">
                <a:pos x="7" y="123"/>
              </a:cxn>
              <a:cxn ang="0">
                <a:pos x="5" y="127"/>
              </a:cxn>
              <a:cxn ang="0">
                <a:pos x="3" y="130"/>
              </a:cxn>
              <a:cxn ang="0">
                <a:pos x="14" y="132"/>
              </a:cxn>
              <a:cxn ang="0">
                <a:pos x="26" y="132"/>
              </a:cxn>
              <a:cxn ang="0">
                <a:pos x="45" y="125"/>
              </a:cxn>
              <a:cxn ang="0">
                <a:pos x="57" y="118"/>
              </a:cxn>
              <a:cxn ang="0">
                <a:pos x="78" y="113"/>
              </a:cxn>
              <a:cxn ang="0">
                <a:pos x="80" y="108"/>
              </a:cxn>
            </a:cxnLst>
            <a:rect l="0" t="0" r="r" b="b"/>
            <a:pathLst>
              <a:path w="80" h="137">
                <a:moveTo>
                  <a:pt x="80" y="106"/>
                </a:moveTo>
                <a:lnTo>
                  <a:pt x="80" y="106"/>
                </a:lnTo>
                <a:lnTo>
                  <a:pt x="80" y="106"/>
                </a:lnTo>
                <a:lnTo>
                  <a:pt x="78" y="106"/>
                </a:lnTo>
                <a:lnTo>
                  <a:pt x="78" y="104"/>
                </a:lnTo>
                <a:lnTo>
                  <a:pt x="78" y="104"/>
                </a:lnTo>
                <a:lnTo>
                  <a:pt x="76" y="104"/>
                </a:lnTo>
                <a:lnTo>
                  <a:pt x="76" y="101"/>
                </a:lnTo>
                <a:lnTo>
                  <a:pt x="73" y="99"/>
                </a:lnTo>
                <a:lnTo>
                  <a:pt x="73" y="99"/>
                </a:lnTo>
                <a:lnTo>
                  <a:pt x="73" y="99"/>
                </a:lnTo>
                <a:lnTo>
                  <a:pt x="73" y="97"/>
                </a:lnTo>
                <a:lnTo>
                  <a:pt x="71" y="97"/>
                </a:lnTo>
                <a:lnTo>
                  <a:pt x="71" y="94"/>
                </a:lnTo>
                <a:lnTo>
                  <a:pt x="69" y="92"/>
                </a:lnTo>
                <a:lnTo>
                  <a:pt x="69" y="92"/>
                </a:lnTo>
                <a:lnTo>
                  <a:pt x="69" y="92"/>
                </a:lnTo>
                <a:lnTo>
                  <a:pt x="69" y="89"/>
                </a:lnTo>
                <a:lnTo>
                  <a:pt x="69" y="89"/>
                </a:lnTo>
                <a:lnTo>
                  <a:pt x="71" y="87"/>
                </a:lnTo>
                <a:lnTo>
                  <a:pt x="71" y="87"/>
                </a:lnTo>
                <a:lnTo>
                  <a:pt x="71" y="87"/>
                </a:lnTo>
                <a:lnTo>
                  <a:pt x="71" y="85"/>
                </a:lnTo>
                <a:lnTo>
                  <a:pt x="71" y="80"/>
                </a:lnTo>
                <a:lnTo>
                  <a:pt x="71" y="80"/>
                </a:lnTo>
                <a:lnTo>
                  <a:pt x="69" y="80"/>
                </a:lnTo>
                <a:lnTo>
                  <a:pt x="69" y="80"/>
                </a:lnTo>
                <a:lnTo>
                  <a:pt x="69" y="78"/>
                </a:lnTo>
                <a:lnTo>
                  <a:pt x="69" y="78"/>
                </a:lnTo>
                <a:lnTo>
                  <a:pt x="71" y="73"/>
                </a:lnTo>
                <a:lnTo>
                  <a:pt x="71" y="64"/>
                </a:lnTo>
                <a:lnTo>
                  <a:pt x="71" y="64"/>
                </a:lnTo>
                <a:lnTo>
                  <a:pt x="71" y="61"/>
                </a:lnTo>
                <a:lnTo>
                  <a:pt x="73" y="61"/>
                </a:lnTo>
                <a:lnTo>
                  <a:pt x="73" y="59"/>
                </a:lnTo>
                <a:lnTo>
                  <a:pt x="71" y="56"/>
                </a:lnTo>
                <a:lnTo>
                  <a:pt x="69" y="54"/>
                </a:lnTo>
                <a:lnTo>
                  <a:pt x="69" y="54"/>
                </a:lnTo>
                <a:lnTo>
                  <a:pt x="66" y="52"/>
                </a:lnTo>
                <a:lnTo>
                  <a:pt x="66" y="52"/>
                </a:lnTo>
                <a:lnTo>
                  <a:pt x="69" y="49"/>
                </a:lnTo>
                <a:lnTo>
                  <a:pt x="69" y="49"/>
                </a:lnTo>
                <a:lnTo>
                  <a:pt x="69" y="49"/>
                </a:lnTo>
                <a:lnTo>
                  <a:pt x="69" y="47"/>
                </a:lnTo>
                <a:lnTo>
                  <a:pt x="69" y="45"/>
                </a:lnTo>
                <a:lnTo>
                  <a:pt x="69" y="42"/>
                </a:lnTo>
                <a:lnTo>
                  <a:pt x="69" y="38"/>
                </a:lnTo>
                <a:lnTo>
                  <a:pt x="69" y="38"/>
                </a:lnTo>
                <a:lnTo>
                  <a:pt x="69" y="35"/>
                </a:lnTo>
                <a:lnTo>
                  <a:pt x="66" y="35"/>
                </a:lnTo>
                <a:lnTo>
                  <a:pt x="66" y="35"/>
                </a:lnTo>
                <a:lnTo>
                  <a:pt x="66" y="38"/>
                </a:lnTo>
                <a:lnTo>
                  <a:pt x="64" y="38"/>
                </a:lnTo>
                <a:lnTo>
                  <a:pt x="64" y="38"/>
                </a:lnTo>
                <a:lnTo>
                  <a:pt x="64" y="38"/>
                </a:lnTo>
                <a:lnTo>
                  <a:pt x="64" y="35"/>
                </a:lnTo>
                <a:lnTo>
                  <a:pt x="64" y="35"/>
                </a:lnTo>
                <a:lnTo>
                  <a:pt x="64" y="35"/>
                </a:lnTo>
                <a:lnTo>
                  <a:pt x="66" y="33"/>
                </a:lnTo>
                <a:lnTo>
                  <a:pt x="66" y="33"/>
                </a:lnTo>
                <a:lnTo>
                  <a:pt x="64" y="33"/>
                </a:lnTo>
                <a:lnTo>
                  <a:pt x="64" y="33"/>
                </a:lnTo>
                <a:lnTo>
                  <a:pt x="64" y="33"/>
                </a:lnTo>
                <a:lnTo>
                  <a:pt x="66" y="33"/>
                </a:lnTo>
                <a:lnTo>
                  <a:pt x="66" y="33"/>
                </a:lnTo>
                <a:lnTo>
                  <a:pt x="66" y="33"/>
                </a:lnTo>
                <a:lnTo>
                  <a:pt x="66" y="28"/>
                </a:lnTo>
                <a:lnTo>
                  <a:pt x="66" y="28"/>
                </a:lnTo>
                <a:lnTo>
                  <a:pt x="66" y="26"/>
                </a:lnTo>
                <a:lnTo>
                  <a:pt x="66" y="21"/>
                </a:lnTo>
                <a:lnTo>
                  <a:pt x="66" y="19"/>
                </a:lnTo>
                <a:lnTo>
                  <a:pt x="66" y="19"/>
                </a:lnTo>
                <a:lnTo>
                  <a:pt x="66" y="19"/>
                </a:lnTo>
                <a:lnTo>
                  <a:pt x="64" y="16"/>
                </a:lnTo>
                <a:lnTo>
                  <a:pt x="64" y="16"/>
                </a:lnTo>
                <a:lnTo>
                  <a:pt x="62" y="14"/>
                </a:lnTo>
                <a:lnTo>
                  <a:pt x="62" y="14"/>
                </a:lnTo>
                <a:lnTo>
                  <a:pt x="59" y="12"/>
                </a:lnTo>
                <a:lnTo>
                  <a:pt x="59" y="12"/>
                </a:lnTo>
                <a:lnTo>
                  <a:pt x="59" y="9"/>
                </a:lnTo>
                <a:lnTo>
                  <a:pt x="59" y="9"/>
                </a:lnTo>
                <a:lnTo>
                  <a:pt x="59" y="7"/>
                </a:lnTo>
                <a:lnTo>
                  <a:pt x="59" y="4"/>
                </a:lnTo>
                <a:lnTo>
                  <a:pt x="59" y="2"/>
                </a:lnTo>
                <a:lnTo>
                  <a:pt x="59" y="2"/>
                </a:lnTo>
                <a:lnTo>
                  <a:pt x="54" y="0"/>
                </a:lnTo>
                <a:lnTo>
                  <a:pt x="54" y="2"/>
                </a:lnTo>
                <a:lnTo>
                  <a:pt x="54" y="2"/>
                </a:lnTo>
                <a:lnTo>
                  <a:pt x="52" y="2"/>
                </a:lnTo>
                <a:lnTo>
                  <a:pt x="52" y="2"/>
                </a:lnTo>
                <a:lnTo>
                  <a:pt x="52" y="2"/>
                </a:lnTo>
                <a:lnTo>
                  <a:pt x="52" y="4"/>
                </a:lnTo>
                <a:lnTo>
                  <a:pt x="50" y="4"/>
                </a:lnTo>
                <a:lnTo>
                  <a:pt x="50" y="4"/>
                </a:lnTo>
                <a:lnTo>
                  <a:pt x="47" y="4"/>
                </a:lnTo>
                <a:lnTo>
                  <a:pt x="47" y="4"/>
                </a:lnTo>
                <a:lnTo>
                  <a:pt x="47" y="4"/>
                </a:lnTo>
                <a:lnTo>
                  <a:pt x="45" y="4"/>
                </a:lnTo>
                <a:lnTo>
                  <a:pt x="43" y="4"/>
                </a:lnTo>
                <a:lnTo>
                  <a:pt x="43" y="4"/>
                </a:lnTo>
                <a:lnTo>
                  <a:pt x="40" y="4"/>
                </a:lnTo>
                <a:lnTo>
                  <a:pt x="38" y="4"/>
                </a:lnTo>
                <a:lnTo>
                  <a:pt x="31" y="4"/>
                </a:lnTo>
                <a:lnTo>
                  <a:pt x="31" y="4"/>
                </a:lnTo>
                <a:lnTo>
                  <a:pt x="31" y="4"/>
                </a:lnTo>
                <a:lnTo>
                  <a:pt x="26" y="4"/>
                </a:lnTo>
                <a:lnTo>
                  <a:pt x="19" y="4"/>
                </a:lnTo>
                <a:lnTo>
                  <a:pt x="14" y="4"/>
                </a:lnTo>
                <a:lnTo>
                  <a:pt x="10" y="4"/>
                </a:lnTo>
                <a:lnTo>
                  <a:pt x="10" y="4"/>
                </a:lnTo>
                <a:lnTo>
                  <a:pt x="7" y="4"/>
                </a:lnTo>
                <a:lnTo>
                  <a:pt x="7" y="4"/>
                </a:lnTo>
                <a:lnTo>
                  <a:pt x="7" y="9"/>
                </a:lnTo>
                <a:lnTo>
                  <a:pt x="7" y="12"/>
                </a:lnTo>
                <a:lnTo>
                  <a:pt x="7" y="14"/>
                </a:lnTo>
                <a:lnTo>
                  <a:pt x="7" y="16"/>
                </a:lnTo>
                <a:lnTo>
                  <a:pt x="7" y="16"/>
                </a:lnTo>
                <a:lnTo>
                  <a:pt x="7" y="16"/>
                </a:lnTo>
                <a:lnTo>
                  <a:pt x="7" y="19"/>
                </a:lnTo>
                <a:lnTo>
                  <a:pt x="7" y="19"/>
                </a:lnTo>
                <a:lnTo>
                  <a:pt x="10" y="19"/>
                </a:lnTo>
                <a:lnTo>
                  <a:pt x="10" y="21"/>
                </a:lnTo>
                <a:lnTo>
                  <a:pt x="7" y="21"/>
                </a:lnTo>
                <a:lnTo>
                  <a:pt x="7" y="23"/>
                </a:lnTo>
                <a:lnTo>
                  <a:pt x="10" y="28"/>
                </a:lnTo>
                <a:lnTo>
                  <a:pt x="10" y="30"/>
                </a:lnTo>
                <a:lnTo>
                  <a:pt x="7" y="30"/>
                </a:lnTo>
                <a:lnTo>
                  <a:pt x="10" y="33"/>
                </a:lnTo>
                <a:lnTo>
                  <a:pt x="10" y="35"/>
                </a:lnTo>
                <a:lnTo>
                  <a:pt x="10" y="35"/>
                </a:lnTo>
                <a:lnTo>
                  <a:pt x="10" y="38"/>
                </a:lnTo>
                <a:lnTo>
                  <a:pt x="10" y="40"/>
                </a:lnTo>
                <a:lnTo>
                  <a:pt x="10" y="40"/>
                </a:lnTo>
                <a:lnTo>
                  <a:pt x="10" y="40"/>
                </a:lnTo>
                <a:lnTo>
                  <a:pt x="10" y="42"/>
                </a:lnTo>
                <a:lnTo>
                  <a:pt x="10" y="45"/>
                </a:lnTo>
                <a:lnTo>
                  <a:pt x="10" y="45"/>
                </a:lnTo>
                <a:lnTo>
                  <a:pt x="10" y="45"/>
                </a:lnTo>
                <a:lnTo>
                  <a:pt x="10" y="47"/>
                </a:lnTo>
                <a:lnTo>
                  <a:pt x="12" y="49"/>
                </a:lnTo>
                <a:lnTo>
                  <a:pt x="12" y="49"/>
                </a:lnTo>
                <a:lnTo>
                  <a:pt x="12" y="52"/>
                </a:lnTo>
                <a:lnTo>
                  <a:pt x="12" y="56"/>
                </a:lnTo>
                <a:lnTo>
                  <a:pt x="14" y="64"/>
                </a:lnTo>
                <a:lnTo>
                  <a:pt x="12" y="64"/>
                </a:lnTo>
                <a:lnTo>
                  <a:pt x="12" y="64"/>
                </a:lnTo>
                <a:lnTo>
                  <a:pt x="12" y="64"/>
                </a:lnTo>
                <a:lnTo>
                  <a:pt x="12" y="66"/>
                </a:lnTo>
                <a:lnTo>
                  <a:pt x="12" y="66"/>
                </a:lnTo>
                <a:lnTo>
                  <a:pt x="12" y="66"/>
                </a:lnTo>
                <a:lnTo>
                  <a:pt x="10" y="66"/>
                </a:lnTo>
                <a:lnTo>
                  <a:pt x="7" y="68"/>
                </a:lnTo>
                <a:lnTo>
                  <a:pt x="7" y="71"/>
                </a:lnTo>
                <a:lnTo>
                  <a:pt x="7" y="71"/>
                </a:lnTo>
                <a:lnTo>
                  <a:pt x="7" y="73"/>
                </a:lnTo>
                <a:lnTo>
                  <a:pt x="5" y="73"/>
                </a:lnTo>
                <a:lnTo>
                  <a:pt x="5" y="78"/>
                </a:lnTo>
                <a:lnTo>
                  <a:pt x="5" y="82"/>
                </a:lnTo>
                <a:lnTo>
                  <a:pt x="5" y="85"/>
                </a:lnTo>
                <a:lnTo>
                  <a:pt x="3" y="85"/>
                </a:lnTo>
                <a:lnTo>
                  <a:pt x="3" y="87"/>
                </a:lnTo>
                <a:lnTo>
                  <a:pt x="0" y="89"/>
                </a:lnTo>
                <a:lnTo>
                  <a:pt x="0" y="92"/>
                </a:lnTo>
                <a:lnTo>
                  <a:pt x="0" y="94"/>
                </a:lnTo>
                <a:lnTo>
                  <a:pt x="0" y="94"/>
                </a:lnTo>
                <a:lnTo>
                  <a:pt x="0" y="97"/>
                </a:lnTo>
                <a:lnTo>
                  <a:pt x="0" y="99"/>
                </a:lnTo>
                <a:lnTo>
                  <a:pt x="0" y="101"/>
                </a:lnTo>
                <a:lnTo>
                  <a:pt x="0" y="101"/>
                </a:lnTo>
                <a:lnTo>
                  <a:pt x="3" y="108"/>
                </a:lnTo>
                <a:lnTo>
                  <a:pt x="3" y="111"/>
                </a:lnTo>
                <a:lnTo>
                  <a:pt x="3" y="113"/>
                </a:lnTo>
                <a:lnTo>
                  <a:pt x="3" y="115"/>
                </a:lnTo>
                <a:lnTo>
                  <a:pt x="5" y="115"/>
                </a:lnTo>
                <a:lnTo>
                  <a:pt x="5" y="118"/>
                </a:lnTo>
                <a:lnTo>
                  <a:pt x="7" y="118"/>
                </a:lnTo>
                <a:lnTo>
                  <a:pt x="7" y="118"/>
                </a:lnTo>
                <a:lnTo>
                  <a:pt x="7" y="123"/>
                </a:lnTo>
                <a:lnTo>
                  <a:pt x="7" y="123"/>
                </a:lnTo>
                <a:lnTo>
                  <a:pt x="7" y="123"/>
                </a:lnTo>
                <a:lnTo>
                  <a:pt x="7" y="125"/>
                </a:lnTo>
                <a:lnTo>
                  <a:pt x="7" y="127"/>
                </a:lnTo>
                <a:lnTo>
                  <a:pt x="7" y="127"/>
                </a:lnTo>
                <a:lnTo>
                  <a:pt x="5" y="127"/>
                </a:lnTo>
                <a:lnTo>
                  <a:pt x="5" y="127"/>
                </a:lnTo>
                <a:lnTo>
                  <a:pt x="3" y="127"/>
                </a:lnTo>
                <a:lnTo>
                  <a:pt x="3" y="127"/>
                </a:lnTo>
                <a:lnTo>
                  <a:pt x="3" y="130"/>
                </a:lnTo>
                <a:lnTo>
                  <a:pt x="3" y="130"/>
                </a:lnTo>
                <a:lnTo>
                  <a:pt x="5" y="130"/>
                </a:lnTo>
                <a:lnTo>
                  <a:pt x="10" y="130"/>
                </a:lnTo>
                <a:lnTo>
                  <a:pt x="14" y="132"/>
                </a:lnTo>
                <a:lnTo>
                  <a:pt x="17" y="134"/>
                </a:lnTo>
                <a:lnTo>
                  <a:pt x="21" y="134"/>
                </a:lnTo>
                <a:lnTo>
                  <a:pt x="21" y="137"/>
                </a:lnTo>
                <a:lnTo>
                  <a:pt x="26" y="132"/>
                </a:lnTo>
                <a:lnTo>
                  <a:pt x="29" y="132"/>
                </a:lnTo>
                <a:lnTo>
                  <a:pt x="31" y="130"/>
                </a:lnTo>
                <a:lnTo>
                  <a:pt x="40" y="127"/>
                </a:lnTo>
                <a:lnTo>
                  <a:pt x="45" y="125"/>
                </a:lnTo>
                <a:lnTo>
                  <a:pt x="47" y="125"/>
                </a:lnTo>
                <a:lnTo>
                  <a:pt x="50" y="123"/>
                </a:lnTo>
                <a:lnTo>
                  <a:pt x="52" y="120"/>
                </a:lnTo>
                <a:lnTo>
                  <a:pt x="57" y="118"/>
                </a:lnTo>
                <a:lnTo>
                  <a:pt x="64" y="115"/>
                </a:lnTo>
                <a:lnTo>
                  <a:pt x="71" y="115"/>
                </a:lnTo>
                <a:lnTo>
                  <a:pt x="73" y="115"/>
                </a:lnTo>
                <a:lnTo>
                  <a:pt x="78" y="113"/>
                </a:lnTo>
                <a:lnTo>
                  <a:pt x="78" y="111"/>
                </a:lnTo>
                <a:lnTo>
                  <a:pt x="78" y="111"/>
                </a:lnTo>
                <a:lnTo>
                  <a:pt x="80" y="108"/>
                </a:lnTo>
                <a:lnTo>
                  <a:pt x="80" y="108"/>
                </a:lnTo>
                <a:lnTo>
                  <a:pt x="80" y="106"/>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19" name="Freeform 52"/>
          <p:cNvSpPr>
            <a:spLocks/>
          </p:cNvSpPr>
          <p:nvPr/>
        </p:nvSpPr>
        <p:spPr bwMode="auto">
          <a:xfrm>
            <a:off x="4568677" y="2826848"/>
            <a:ext cx="386161" cy="359746"/>
          </a:xfrm>
          <a:custGeom>
            <a:avLst/>
            <a:gdLst/>
            <a:ahLst/>
            <a:cxnLst>
              <a:cxn ang="0">
                <a:pos x="298" y="81"/>
              </a:cxn>
              <a:cxn ang="0">
                <a:pos x="281" y="55"/>
              </a:cxn>
              <a:cxn ang="0">
                <a:pos x="279" y="26"/>
              </a:cxn>
              <a:cxn ang="0">
                <a:pos x="276" y="19"/>
              </a:cxn>
              <a:cxn ang="0">
                <a:pos x="248" y="5"/>
              </a:cxn>
              <a:cxn ang="0">
                <a:pos x="196" y="5"/>
              </a:cxn>
              <a:cxn ang="0">
                <a:pos x="175" y="0"/>
              </a:cxn>
              <a:cxn ang="0">
                <a:pos x="154" y="5"/>
              </a:cxn>
              <a:cxn ang="0">
                <a:pos x="104" y="5"/>
              </a:cxn>
              <a:cxn ang="0">
                <a:pos x="57" y="26"/>
              </a:cxn>
              <a:cxn ang="0">
                <a:pos x="52" y="48"/>
              </a:cxn>
              <a:cxn ang="0">
                <a:pos x="38" y="57"/>
              </a:cxn>
              <a:cxn ang="0">
                <a:pos x="40" y="123"/>
              </a:cxn>
              <a:cxn ang="0">
                <a:pos x="33" y="135"/>
              </a:cxn>
              <a:cxn ang="0">
                <a:pos x="21" y="147"/>
              </a:cxn>
              <a:cxn ang="0">
                <a:pos x="17" y="156"/>
              </a:cxn>
              <a:cxn ang="0">
                <a:pos x="12" y="163"/>
              </a:cxn>
              <a:cxn ang="0">
                <a:pos x="14" y="170"/>
              </a:cxn>
              <a:cxn ang="0">
                <a:pos x="7" y="177"/>
              </a:cxn>
              <a:cxn ang="0">
                <a:pos x="7" y="189"/>
              </a:cxn>
              <a:cxn ang="0">
                <a:pos x="2" y="201"/>
              </a:cxn>
              <a:cxn ang="0">
                <a:pos x="12" y="206"/>
              </a:cxn>
              <a:cxn ang="0">
                <a:pos x="14" y="222"/>
              </a:cxn>
              <a:cxn ang="0">
                <a:pos x="21" y="229"/>
              </a:cxn>
              <a:cxn ang="0">
                <a:pos x="28" y="248"/>
              </a:cxn>
              <a:cxn ang="0">
                <a:pos x="36" y="272"/>
              </a:cxn>
              <a:cxn ang="0">
                <a:pos x="33" y="281"/>
              </a:cxn>
              <a:cxn ang="0">
                <a:pos x="47" y="284"/>
              </a:cxn>
              <a:cxn ang="0">
                <a:pos x="54" y="274"/>
              </a:cxn>
              <a:cxn ang="0">
                <a:pos x="57" y="262"/>
              </a:cxn>
              <a:cxn ang="0">
                <a:pos x="62" y="251"/>
              </a:cxn>
              <a:cxn ang="0">
                <a:pos x="78" y="253"/>
              </a:cxn>
              <a:cxn ang="0">
                <a:pos x="90" y="267"/>
              </a:cxn>
              <a:cxn ang="0">
                <a:pos x="114" y="265"/>
              </a:cxn>
              <a:cxn ang="0">
                <a:pos x="135" y="265"/>
              </a:cxn>
              <a:cxn ang="0">
                <a:pos x="147" y="258"/>
              </a:cxn>
              <a:cxn ang="0">
                <a:pos x="168" y="262"/>
              </a:cxn>
              <a:cxn ang="0">
                <a:pos x="170" y="262"/>
              </a:cxn>
              <a:cxn ang="0">
                <a:pos x="189" y="244"/>
              </a:cxn>
              <a:cxn ang="0">
                <a:pos x="196" y="227"/>
              </a:cxn>
              <a:cxn ang="0">
                <a:pos x="203" y="215"/>
              </a:cxn>
              <a:cxn ang="0">
                <a:pos x="203" y="210"/>
              </a:cxn>
              <a:cxn ang="0">
                <a:pos x="213" y="210"/>
              </a:cxn>
              <a:cxn ang="0">
                <a:pos x="210" y="222"/>
              </a:cxn>
              <a:cxn ang="0">
                <a:pos x="213" y="239"/>
              </a:cxn>
              <a:cxn ang="0">
                <a:pos x="215" y="244"/>
              </a:cxn>
              <a:cxn ang="0">
                <a:pos x="227" y="258"/>
              </a:cxn>
              <a:cxn ang="0">
                <a:pos x="227" y="260"/>
              </a:cxn>
              <a:cxn ang="0">
                <a:pos x="227" y="270"/>
              </a:cxn>
              <a:cxn ang="0">
                <a:pos x="232" y="260"/>
              </a:cxn>
              <a:cxn ang="0">
                <a:pos x="236" y="241"/>
              </a:cxn>
              <a:cxn ang="0">
                <a:pos x="243" y="241"/>
              </a:cxn>
              <a:cxn ang="0">
                <a:pos x="248" y="220"/>
              </a:cxn>
              <a:cxn ang="0">
                <a:pos x="258" y="201"/>
              </a:cxn>
              <a:cxn ang="0">
                <a:pos x="267" y="192"/>
              </a:cxn>
              <a:cxn ang="0">
                <a:pos x="272" y="173"/>
              </a:cxn>
              <a:cxn ang="0">
                <a:pos x="272" y="144"/>
              </a:cxn>
              <a:cxn ang="0">
                <a:pos x="276" y="118"/>
              </a:cxn>
              <a:cxn ang="0">
                <a:pos x="281" y="109"/>
              </a:cxn>
              <a:cxn ang="0">
                <a:pos x="291" y="102"/>
              </a:cxn>
              <a:cxn ang="0">
                <a:pos x="295" y="99"/>
              </a:cxn>
              <a:cxn ang="0">
                <a:pos x="302" y="97"/>
              </a:cxn>
              <a:cxn ang="0">
                <a:pos x="307" y="90"/>
              </a:cxn>
            </a:cxnLst>
            <a:rect l="0" t="0" r="r" b="b"/>
            <a:pathLst>
              <a:path w="307" h="286">
                <a:moveTo>
                  <a:pt x="307" y="88"/>
                </a:moveTo>
                <a:lnTo>
                  <a:pt x="302" y="83"/>
                </a:lnTo>
                <a:lnTo>
                  <a:pt x="302" y="83"/>
                </a:lnTo>
                <a:lnTo>
                  <a:pt x="302" y="83"/>
                </a:lnTo>
                <a:lnTo>
                  <a:pt x="300" y="83"/>
                </a:lnTo>
                <a:lnTo>
                  <a:pt x="300" y="81"/>
                </a:lnTo>
                <a:lnTo>
                  <a:pt x="298" y="81"/>
                </a:lnTo>
                <a:lnTo>
                  <a:pt x="295" y="76"/>
                </a:lnTo>
                <a:lnTo>
                  <a:pt x="291" y="73"/>
                </a:lnTo>
                <a:lnTo>
                  <a:pt x="288" y="73"/>
                </a:lnTo>
                <a:lnTo>
                  <a:pt x="288" y="73"/>
                </a:lnTo>
                <a:lnTo>
                  <a:pt x="286" y="71"/>
                </a:lnTo>
                <a:lnTo>
                  <a:pt x="284" y="66"/>
                </a:lnTo>
                <a:lnTo>
                  <a:pt x="281" y="55"/>
                </a:lnTo>
                <a:lnTo>
                  <a:pt x="281" y="50"/>
                </a:lnTo>
                <a:lnTo>
                  <a:pt x="281" y="43"/>
                </a:lnTo>
                <a:lnTo>
                  <a:pt x="281" y="38"/>
                </a:lnTo>
                <a:lnTo>
                  <a:pt x="281" y="33"/>
                </a:lnTo>
                <a:lnTo>
                  <a:pt x="279" y="31"/>
                </a:lnTo>
                <a:lnTo>
                  <a:pt x="279" y="26"/>
                </a:lnTo>
                <a:lnTo>
                  <a:pt x="279" y="26"/>
                </a:lnTo>
                <a:lnTo>
                  <a:pt x="279" y="24"/>
                </a:lnTo>
                <a:lnTo>
                  <a:pt x="279" y="24"/>
                </a:lnTo>
                <a:lnTo>
                  <a:pt x="281" y="24"/>
                </a:lnTo>
                <a:lnTo>
                  <a:pt x="281" y="24"/>
                </a:lnTo>
                <a:lnTo>
                  <a:pt x="281" y="24"/>
                </a:lnTo>
                <a:lnTo>
                  <a:pt x="279" y="22"/>
                </a:lnTo>
                <a:lnTo>
                  <a:pt x="276" y="19"/>
                </a:lnTo>
                <a:lnTo>
                  <a:pt x="274" y="12"/>
                </a:lnTo>
                <a:lnTo>
                  <a:pt x="274" y="10"/>
                </a:lnTo>
                <a:lnTo>
                  <a:pt x="272" y="5"/>
                </a:lnTo>
                <a:lnTo>
                  <a:pt x="267" y="5"/>
                </a:lnTo>
                <a:lnTo>
                  <a:pt x="260" y="5"/>
                </a:lnTo>
                <a:lnTo>
                  <a:pt x="255" y="5"/>
                </a:lnTo>
                <a:lnTo>
                  <a:pt x="248" y="5"/>
                </a:lnTo>
                <a:lnTo>
                  <a:pt x="243" y="5"/>
                </a:lnTo>
                <a:lnTo>
                  <a:pt x="236" y="5"/>
                </a:lnTo>
                <a:lnTo>
                  <a:pt x="232" y="5"/>
                </a:lnTo>
                <a:lnTo>
                  <a:pt x="225" y="5"/>
                </a:lnTo>
                <a:lnTo>
                  <a:pt x="220" y="5"/>
                </a:lnTo>
                <a:lnTo>
                  <a:pt x="201" y="5"/>
                </a:lnTo>
                <a:lnTo>
                  <a:pt x="196" y="5"/>
                </a:lnTo>
                <a:lnTo>
                  <a:pt x="189" y="5"/>
                </a:lnTo>
                <a:lnTo>
                  <a:pt x="182" y="5"/>
                </a:lnTo>
                <a:lnTo>
                  <a:pt x="177" y="5"/>
                </a:lnTo>
                <a:lnTo>
                  <a:pt x="175" y="5"/>
                </a:lnTo>
                <a:lnTo>
                  <a:pt x="175" y="3"/>
                </a:lnTo>
                <a:lnTo>
                  <a:pt x="175" y="0"/>
                </a:lnTo>
                <a:lnTo>
                  <a:pt x="175" y="0"/>
                </a:lnTo>
                <a:lnTo>
                  <a:pt x="173" y="0"/>
                </a:lnTo>
                <a:lnTo>
                  <a:pt x="173" y="0"/>
                </a:lnTo>
                <a:lnTo>
                  <a:pt x="170" y="5"/>
                </a:lnTo>
                <a:lnTo>
                  <a:pt x="170" y="5"/>
                </a:lnTo>
                <a:lnTo>
                  <a:pt x="168" y="5"/>
                </a:lnTo>
                <a:lnTo>
                  <a:pt x="161" y="5"/>
                </a:lnTo>
                <a:lnTo>
                  <a:pt x="154" y="5"/>
                </a:lnTo>
                <a:lnTo>
                  <a:pt x="147" y="5"/>
                </a:lnTo>
                <a:lnTo>
                  <a:pt x="139" y="5"/>
                </a:lnTo>
                <a:lnTo>
                  <a:pt x="132" y="5"/>
                </a:lnTo>
                <a:lnTo>
                  <a:pt x="125" y="5"/>
                </a:lnTo>
                <a:lnTo>
                  <a:pt x="118" y="5"/>
                </a:lnTo>
                <a:lnTo>
                  <a:pt x="111" y="5"/>
                </a:lnTo>
                <a:lnTo>
                  <a:pt x="104" y="5"/>
                </a:lnTo>
                <a:lnTo>
                  <a:pt x="90" y="5"/>
                </a:lnTo>
                <a:lnTo>
                  <a:pt x="83" y="5"/>
                </a:lnTo>
                <a:lnTo>
                  <a:pt x="78" y="5"/>
                </a:lnTo>
                <a:lnTo>
                  <a:pt x="71" y="5"/>
                </a:lnTo>
                <a:lnTo>
                  <a:pt x="57" y="5"/>
                </a:lnTo>
                <a:lnTo>
                  <a:pt x="57" y="14"/>
                </a:lnTo>
                <a:lnTo>
                  <a:pt x="57" y="26"/>
                </a:lnTo>
                <a:lnTo>
                  <a:pt x="57" y="36"/>
                </a:lnTo>
                <a:lnTo>
                  <a:pt x="57" y="45"/>
                </a:lnTo>
                <a:lnTo>
                  <a:pt x="57" y="45"/>
                </a:lnTo>
                <a:lnTo>
                  <a:pt x="57" y="45"/>
                </a:lnTo>
                <a:lnTo>
                  <a:pt x="57" y="45"/>
                </a:lnTo>
                <a:lnTo>
                  <a:pt x="57" y="48"/>
                </a:lnTo>
                <a:lnTo>
                  <a:pt x="52" y="48"/>
                </a:lnTo>
                <a:lnTo>
                  <a:pt x="47" y="48"/>
                </a:lnTo>
                <a:lnTo>
                  <a:pt x="43" y="48"/>
                </a:lnTo>
                <a:lnTo>
                  <a:pt x="38" y="45"/>
                </a:lnTo>
                <a:lnTo>
                  <a:pt x="38" y="50"/>
                </a:lnTo>
                <a:lnTo>
                  <a:pt x="38" y="52"/>
                </a:lnTo>
                <a:lnTo>
                  <a:pt x="38" y="55"/>
                </a:lnTo>
                <a:lnTo>
                  <a:pt x="38" y="57"/>
                </a:lnTo>
                <a:lnTo>
                  <a:pt x="38" y="66"/>
                </a:lnTo>
                <a:lnTo>
                  <a:pt x="40" y="76"/>
                </a:lnTo>
                <a:lnTo>
                  <a:pt x="40" y="85"/>
                </a:lnTo>
                <a:lnTo>
                  <a:pt x="40" y="95"/>
                </a:lnTo>
                <a:lnTo>
                  <a:pt x="40" y="104"/>
                </a:lnTo>
                <a:lnTo>
                  <a:pt x="40" y="114"/>
                </a:lnTo>
                <a:lnTo>
                  <a:pt x="40" y="123"/>
                </a:lnTo>
                <a:lnTo>
                  <a:pt x="40" y="133"/>
                </a:lnTo>
                <a:lnTo>
                  <a:pt x="40" y="135"/>
                </a:lnTo>
                <a:lnTo>
                  <a:pt x="40" y="137"/>
                </a:lnTo>
                <a:lnTo>
                  <a:pt x="40" y="137"/>
                </a:lnTo>
                <a:lnTo>
                  <a:pt x="40" y="137"/>
                </a:lnTo>
                <a:lnTo>
                  <a:pt x="36" y="135"/>
                </a:lnTo>
                <a:lnTo>
                  <a:pt x="33" y="135"/>
                </a:lnTo>
                <a:lnTo>
                  <a:pt x="31" y="137"/>
                </a:lnTo>
                <a:lnTo>
                  <a:pt x="26" y="137"/>
                </a:lnTo>
                <a:lnTo>
                  <a:pt x="24" y="137"/>
                </a:lnTo>
                <a:lnTo>
                  <a:pt x="21" y="140"/>
                </a:lnTo>
                <a:lnTo>
                  <a:pt x="21" y="140"/>
                </a:lnTo>
                <a:lnTo>
                  <a:pt x="21" y="144"/>
                </a:lnTo>
                <a:lnTo>
                  <a:pt x="21" y="147"/>
                </a:lnTo>
                <a:lnTo>
                  <a:pt x="21" y="149"/>
                </a:lnTo>
                <a:lnTo>
                  <a:pt x="19" y="149"/>
                </a:lnTo>
                <a:lnTo>
                  <a:pt x="19" y="151"/>
                </a:lnTo>
                <a:lnTo>
                  <a:pt x="19" y="151"/>
                </a:lnTo>
                <a:lnTo>
                  <a:pt x="17" y="154"/>
                </a:lnTo>
                <a:lnTo>
                  <a:pt x="17" y="154"/>
                </a:lnTo>
                <a:lnTo>
                  <a:pt x="17" y="156"/>
                </a:lnTo>
                <a:lnTo>
                  <a:pt x="17" y="159"/>
                </a:lnTo>
                <a:lnTo>
                  <a:pt x="17" y="159"/>
                </a:lnTo>
                <a:lnTo>
                  <a:pt x="14" y="159"/>
                </a:lnTo>
                <a:lnTo>
                  <a:pt x="12" y="159"/>
                </a:lnTo>
                <a:lnTo>
                  <a:pt x="12" y="161"/>
                </a:lnTo>
                <a:lnTo>
                  <a:pt x="12" y="161"/>
                </a:lnTo>
                <a:lnTo>
                  <a:pt x="12" y="163"/>
                </a:lnTo>
                <a:lnTo>
                  <a:pt x="12" y="163"/>
                </a:lnTo>
                <a:lnTo>
                  <a:pt x="12" y="166"/>
                </a:lnTo>
                <a:lnTo>
                  <a:pt x="12" y="166"/>
                </a:lnTo>
                <a:lnTo>
                  <a:pt x="14" y="168"/>
                </a:lnTo>
                <a:lnTo>
                  <a:pt x="14" y="168"/>
                </a:lnTo>
                <a:lnTo>
                  <a:pt x="14" y="170"/>
                </a:lnTo>
                <a:lnTo>
                  <a:pt x="14" y="170"/>
                </a:lnTo>
                <a:lnTo>
                  <a:pt x="12" y="173"/>
                </a:lnTo>
                <a:lnTo>
                  <a:pt x="10" y="173"/>
                </a:lnTo>
                <a:lnTo>
                  <a:pt x="10" y="173"/>
                </a:lnTo>
                <a:lnTo>
                  <a:pt x="10" y="173"/>
                </a:lnTo>
                <a:lnTo>
                  <a:pt x="7" y="175"/>
                </a:lnTo>
                <a:lnTo>
                  <a:pt x="7" y="175"/>
                </a:lnTo>
                <a:lnTo>
                  <a:pt x="7" y="177"/>
                </a:lnTo>
                <a:lnTo>
                  <a:pt x="7" y="177"/>
                </a:lnTo>
                <a:lnTo>
                  <a:pt x="7" y="180"/>
                </a:lnTo>
                <a:lnTo>
                  <a:pt x="7" y="182"/>
                </a:lnTo>
                <a:lnTo>
                  <a:pt x="10" y="185"/>
                </a:lnTo>
                <a:lnTo>
                  <a:pt x="10" y="185"/>
                </a:lnTo>
                <a:lnTo>
                  <a:pt x="10" y="187"/>
                </a:lnTo>
                <a:lnTo>
                  <a:pt x="7" y="189"/>
                </a:lnTo>
                <a:lnTo>
                  <a:pt x="7" y="189"/>
                </a:lnTo>
                <a:lnTo>
                  <a:pt x="5" y="192"/>
                </a:lnTo>
                <a:lnTo>
                  <a:pt x="2" y="194"/>
                </a:lnTo>
                <a:lnTo>
                  <a:pt x="2" y="196"/>
                </a:lnTo>
                <a:lnTo>
                  <a:pt x="0" y="199"/>
                </a:lnTo>
                <a:lnTo>
                  <a:pt x="2" y="199"/>
                </a:lnTo>
                <a:lnTo>
                  <a:pt x="2" y="201"/>
                </a:lnTo>
                <a:lnTo>
                  <a:pt x="2" y="201"/>
                </a:lnTo>
                <a:lnTo>
                  <a:pt x="5" y="201"/>
                </a:lnTo>
                <a:lnTo>
                  <a:pt x="7" y="201"/>
                </a:lnTo>
                <a:lnTo>
                  <a:pt x="10" y="201"/>
                </a:lnTo>
                <a:lnTo>
                  <a:pt x="12" y="201"/>
                </a:lnTo>
                <a:lnTo>
                  <a:pt x="12" y="203"/>
                </a:lnTo>
                <a:lnTo>
                  <a:pt x="12" y="206"/>
                </a:lnTo>
                <a:lnTo>
                  <a:pt x="12" y="208"/>
                </a:lnTo>
                <a:lnTo>
                  <a:pt x="14" y="213"/>
                </a:lnTo>
                <a:lnTo>
                  <a:pt x="14" y="213"/>
                </a:lnTo>
                <a:lnTo>
                  <a:pt x="14" y="213"/>
                </a:lnTo>
                <a:lnTo>
                  <a:pt x="14" y="215"/>
                </a:lnTo>
                <a:lnTo>
                  <a:pt x="14" y="215"/>
                </a:lnTo>
                <a:lnTo>
                  <a:pt x="14" y="222"/>
                </a:lnTo>
                <a:lnTo>
                  <a:pt x="17" y="225"/>
                </a:lnTo>
                <a:lnTo>
                  <a:pt x="17" y="225"/>
                </a:lnTo>
                <a:lnTo>
                  <a:pt x="17" y="227"/>
                </a:lnTo>
                <a:lnTo>
                  <a:pt x="19" y="227"/>
                </a:lnTo>
                <a:lnTo>
                  <a:pt x="19" y="227"/>
                </a:lnTo>
                <a:lnTo>
                  <a:pt x="21" y="227"/>
                </a:lnTo>
                <a:lnTo>
                  <a:pt x="21" y="229"/>
                </a:lnTo>
                <a:lnTo>
                  <a:pt x="21" y="229"/>
                </a:lnTo>
                <a:lnTo>
                  <a:pt x="21" y="232"/>
                </a:lnTo>
                <a:lnTo>
                  <a:pt x="21" y="236"/>
                </a:lnTo>
                <a:lnTo>
                  <a:pt x="21" y="239"/>
                </a:lnTo>
                <a:lnTo>
                  <a:pt x="21" y="241"/>
                </a:lnTo>
                <a:lnTo>
                  <a:pt x="24" y="241"/>
                </a:lnTo>
                <a:lnTo>
                  <a:pt x="28" y="248"/>
                </a:lnTo>
                <a:lnTo>
                  <a:pt x="28" y="248"/>
                </a:lnTo>
                <a:lnTo>
                  <a:pt x="33" y="253"/>
                </a:lnTo>
                <a:lnTo>
                  <a:pt x="33" y="255"/>
                </a:lnTo>
                <a:lnTo>
                  <a:pt x="36" y="260"/>
                </a:lnTo>
                <a:lnTo>
                  <a:pt x="36" y="262"/>
                </a:lnTo>
                <a:lnTo>
                  <a:pt x="36" y="265"/>
                </a:lnTo>
                <a:lnTo>
                  <a:pt x="36" y="272"/>
                </a:lnTo>
                <a:lnTo>
                  <a:pt x="36" y="272"/>
                </a:lnTo>
                <a:lnTo>
                  <a:pt x="33" y="277"/>
                </a:lnTo>
                <a:lnTo>
                  <a:pt x="33" y="277"/>
                </a:lnTo>
                <a:lnTo>
                  <a:pt x="33" y="279"/>
                </a:lnTo>
                <a:lnTo>
                  <a:pt x="33" y="279"/>
                </a:lnTo>
                <a:lnTo>
                  <a:pt x="33" y="279"/>
                </a:lnTo>
                <a:lnTo>
                  <a:pt x="33" y="281"/>
                </a:lnTo>
                <a:lnTo>
                  <a:pt x="36" y="284"/>
                </a:lnTo>
                <a:lnTo>
                  <a:pt x="36" y="284"/>
                </a:lnTo>
                <a:lnTo>
                  <a:pt x="40" y="284"/>
                </a:lnTo>
                <a:lnTo>
                  <a:pt x="43" y="284"/>
                </a:lnTo>
                <a:lnTo>
                  <a:pt x="45" y="286"/>
                </a:lnTo>
                <a:lnTo>
                  <a:pt x="45" y="284"/>
                </a:lnTo>
                <a:lnTo>
                  <a:pt x="47" y="284"/>
                </a:lnTo>
                <a:lnTo>
                  <a:pt x="47" y="281"/>
                </a:lnTo>
                <a:lnTo>
                  <a:pt x="52" y="281"/>
                </a:lnTo>
                <a:lnTo>
                  <a:pt x="52" y="279"/>
                </a:lnTo>
                <a:lnTo>
                  <a:pt x="52" y="279"/>
                </a:lnTo>
                <a:lnTo>
                  <a:pt x="52" y="277"/>
                </a:lnTo>
                <a:lnTo>
                  <a:pt x="54" y="274"/>
                </a:lnTo>
                <a:lnTo>
                  <a:pt x="54" y="274"/>
                </a:lnTo>
                <a:lnTo>
                  <a:pt x="54" y="272"/>
                </a:lnTo>
                <a:lnTo>
                  <a:pt x="54" y="270"/>
                </a:lnTo>
                <a:lnTo>
                  <a:pt x="54" y="270"/>
                </a:lnTo>
                <a:lnTo>
                  <a:pt x="57" y="267"/>
                </a:lnTo>
                <a:lnTo>
                  <a:pt x="57" y="267"/>
                </a:lnTo>
                <a:lnTo>
                  <a:pt x="57" y="265"/>
                </a:lnTo>
                <a:lnTo>
                  <a:pt x="57" y="262"/>
                </a:lnTo>
                <a:lnTo>
                  <a:pt x="57" y="260"/>
                </a:lnTo>
                <a:lnTo>
                  <a:pt x="59" y="258"/>
                </a:lnTo>
                <a:lnTo>
                  <a:pt x="62" y="255"/>
                </a:lnTo>
                <a:lnTo>
                  <a:pt x="62" y="255"/>
                </a:lnTo>
                <a:lnTo>
                  <a:pt x="62" y="253"/>
                </a:lnTo>
                <a:lnTo>
                  <a:pt x="62" y="253"/>
                </a:lnTo>
                <a:lnTo>
                  <a:pt x="62" y="251"/>
                </a:lnTo>
                <a:lnTo>
                  <a:pt x="62" y="251"/>
                </a:lnTo>
                <a:lnTo>
                  <a:pt x="64" y="251"/>
                </a:lnTo>
                <a:lnTo>
                  <a:pt x="66" y="251"/>
                </a:lnTo>
                <a:lnTo>
                  <a:pt x="76" y="248"/>
                </a:lnTo>
                <a:lnTo>
                  <a:pt x="76" y="248"/>
                </a:lnTo>
                <a:lnTo>
                  <a:pt x="78" y="251"/>
                </a:lnTo>
                <a:lnTo>
                  <a:pt x="78" y="253"/>
                </a:lnTo>
                <a:lnTo>
                  <a:pt x="78" y="253"/>
                </a:lnTo>
                <a:lnTo>
                  <a:pt x="78" y="253"/>
                </a:lnTo>
                <a:lnTo>
                  <a:pt x="80" y="255"/>
                </a:lnTo>
                <a:lnTo>
                  <a:pt x="80" y="255"/>
                </a:lnTo>
                <a:lnTo>
                  <a:pt x="80" y="258"/>
                </a:lnTo>
                <a:lnTo>
                  <a:pt x="83" y="258"/>
                </a:lnTo>
                <a:lnTo>
                  <a:pt x="90" y="267"/>
                </a:lnTo>
                <a:lnTo>
                  <a:pt x="92" y="267"/>
                </a:lnTo>
                <a:lnTo>
                  <a:pt x="95" y="267"/>
                </a:lnTo>
                <a:lnTo>
                  <a:pt x="97" y="265"/>
                </a:lnTo>
                <a:lnTo>
                  <a:pt x="99" y="265"/>
                </a:lnTo>
                <a:lnTo>
                  <a:pt x="114" y="265"/>
                </a:lnTo>
                <a:lnTo>
                  <a:pt x="114" y="265"/>
                </a:lnTo>
                <a:lnTo>
                  <a:pt x="114" y="265"/>
                </a:lnTo>
                <a:lnTo>
                  <a:pt x="116" y="270"/>
                </a:lnTo>
                <a:lnTo>
                  <a:pt x="118" y="272"/>
                </a:lnTo>
                <a:lnTo>
                  <a:pt x="132" y="272"/>
                </a:lnTo>
                <a:lnTo>
                  <a:pt x="132" y="270"/>
                </a:lnTo>
                <a:lnTo>
                  <a:pt x="132" y="270"/>
                </a:lnTo>
                <a:lnTo>
                  <a:pt x="135" y="267"/>
                </a:lnTo>
                <a:lnTo>
                  <a:pt x="135" y="265"/>
                </a:lnTo>
                <a:lnTo>
                  <a:pt x="135" y="265"/>
                </a:lnTo>
                <a:lnTo>
                  <a:pt x="135" y="265"/>
                </a:lnTo>
                <a:lnTo>
                  <a:pt x="137" y="265"/>
                </a:lnTo>
                <a:lnTo>
                  <a:pt x="139" y="262"/>
                </a:lnTo>
                <a:lnTo>
                  <a:pt x="144" y="262"/>
                </a:lnTo>
                <a:lnTo>
                  <a:pt x="144" y="260"/>
                </a:lnTo>
                <a:lnTo>
                  <a:pt x="147" y="258"/>
                </a:lnTo>
                <a:lnTo>
                  <a:pt x="147" y="255"/>
                </a:lnTo>
                <a:lnTo>
                  <a:pt x="147" y="255"/>
                </a:lnTo>
                <a:lnTo>
                  <a:pt x="147" y="255"/>
                </a:lnTo>
                <a:lnTo>
                  <a:pt x="154" y="253"/>
                </a:lnTo>
                <a:lnTo>
                  <a:pt x="154" y="251"/>
                </a:lnTo>
                <a:lnTo>
                  <a:pt x="163" y="258"/>
                </a:lnTo>
                <a:lnTo>
                  <a:pt x="168" y="262"/>
                </a:lnTo>
                <a:lnTo>
                  <a:pt x="168" y="262"/>
                </a:lnTo>
                <a:lnTo>
                  <a:pt x="168" y="262"/>
                </a:lnTo>
                <a:lnTo>
                  <a:pt x="168" y="262"/>
                </a:lnTo>
                <a:lnTo>
                  <a:pt x="168" y="262"/>
                </a:lnTo>
                <a:lnTo>
                  <a:pt x="168" y="262"/>
                </a:lnTo>
                <a:lnTo>
                  <a:pt x="168" y="262"/>
                </a:lnTo>
                <a:lnTo>
                  <a:pt x="170" y="262"/>
                </a:lnTo>
                <a:lnTo>
                  <a:pt x="175" y="262"/>
                </a:lnTo>
                <a:lnTo>
                  <a:pt x="177" y="262"/>
                </a:lnTo>
                <a:lnTo>
                  <a:pt x="184" y="253"/>
                </a:lnTo>
                <a:lnTo>
                  <a:pt x="187" y="251"/>
                </a:lnTo>
                <a:lnTo>
                  <a:pt x="187" y="248"/>
                </a:lnTo>
                <a:lnTo>
                  <a:pt x="187" y="246"/>
                </a:lnTo>
                <a:lnTo>
                  <a:pt x="189" y="244"/>
                </a:lnTo>
                <a:lnTo>
                  <a:pt x="189" y="244"/>
                </a:lnTo>
                <a:lnTo>
                  <a:pt x="199" y="234"/>
                </a:lnTo>
                <a:lnTo>
                  <a:pt x="199" y="234"/>
                </a:lnTo>
                <a:lnTo>
                  <a:pt x="199" y="234"/>
                </a:lnTo>
                <a:lnTo>
                  <a:pt x="196" y="232"/>
                </a:lnTo>
                <a:lnTo>
                  <a:pt x="196" y="229"/>
                </a:lnTo>
                <a:lnTo>
                  <a:pt x="196" y="227"/>
                </a:lnTo>
                <a:lnTo>
                  <a:pt x="196" y="225"/>
                </a:lnTo>
                <a:lnTo>
                  <a:pt x="196" y="222"/>
                </a:lnTo>
                <a:lnTo>
                  <a:pt x="196" y="222"/>
                </a:lnTo>
                <a:lnTo>
                  <a:pt x="196" y="220"/>
                </a:lnTo>
                <a:lnTo>
                  <a:pt x="196" y="220"/>
                </a:lnTo>
                <a:lnTo>
                  <a:pt x="191" y="215"/>
                </a:lnTo>
                <a:lnTo>
                  <a:pt x="203" y="215"/>
                </a:lnTo>
                <a:lnTo>
                  <a:pt x="203" y="215"/>
                </a:lnTo>
                <a:lnTo>
                  <a:pt x="203" y="213"/>
                </a:lnTo>
                <a:lnTo>
                  <a:pt x="203" y="213"/>
                </a:lnTo>
                <a:lnTo>
                  <a:pt x="203" y="213"/>
                </a:lnTo>
                <a:lnTo>
                  <a:pt x="203" y="213"/>
                </a:lnTo>
                <a:lnTo>
                  <a:pt x="203" y="213"/>
                </a:lnTo>
                <a:lnTo>
                  <a:pt x="203" y="210"/>
                </a:lnTo>
                <a:lnTo>
                  <a:pt x="203" y="210"/>
                </a:lnTo>
                <a:lnTo>
                  <a:pt x="203" y="210"/>
                </a:lnTo>
                <a:lnTo>
                  <a:pt x="203" y="210"/>
                </a:lnTo>
                <a:lnTo>
                  <a:pt x="203" y="210"/>
                </a:lnTo>
                <a:lnTo>
                  <a:pt x="203" y="210"/>
                </a:lnTo>
                <a:lnTo>
                  <a:pt x="203" y="210"/>
                </a:lnTo>
                <a:lnTo>
                  <a:pt x="213" y="210"/>
                </a:lnTo>
                <a:lnTo>
                  <a:pt x="213" y="213"/>
                </a:lnTo>
                <a:lnTo>
                  <a:pt x="210" y="215"/>
                </a:lnTo>
                <a:lnTo>
                  <a:pt x="210" y="218"/>
                </a:lnTo>
                <a:lnTo>
                  <a:pt x="210" y="222"/>
                </a:lnTo>
                <a:lnTo>
                  <a:pt x="210" y="222"/>
                </a:lnTo>
                <a:lnTo>
                  <a:pt x="210" y="222"/>
                </a:lnTo>
                <a:lnTo>
                  <a:pt x="210" y="222"/>
                </a:lnTo>
                <a:lnTo>
                  <a:pt x="210" y="222"/>
                </a:lnTo>
                <a:lnTo>
                  <a:pt x="210" y="222"/>
                </a:lnTo>
                <a:lnTo>
                  <a:pt x="210" y="222"/>
                </a:lnTo>
                <a:lnTo>
                  <a:pt x="210" y="225"/>
                </a:lnTo>
                <a:lnTo>
                  <a:pt x="213" y="239"/>
                </a:lnTo>
                <a:lnTo>
                  <a:pt x="213" y="239"/>
                </a:lnTo>
                <a:lnTo>
                  <a:pt x="213" y="239"/>
                </a:lnTo>
                <a:lnTo>
                  <a:pt x="210" y="241"/>
                </a:lnTo>
                <a:lnTo>
                  <a:pt x="210" y="241"/>
                </a:lnTo>
                <a:lnTo>
                  <a:pt x="210" y="241"/>
                </a:lnTo>
                <a:lnTo>
                  <a:pt x="210" y="241"/>
                </a:lnTo>
                <a:lnTo>
                  <a:pt x="215" y="244"/>
                </a:lnTo>
                <a:lnTo>
                  <a:pt x="215" y="244"/>
                </a:lnTo>
                <a:lnTo>
                  <a:pt x="215" y="244"/>
                </a:lnTo>
                <a:lnTo>
                  <a:pt x="217" y="246"/>
                </a:lnTo>
                <a:lnTo>
                  <a:pt x="225" y="253"/>
                </a:lnTo>
                <a:lnTo>
                  <a:pt x="227" y="253"/>
                </a:lnTo>
                <a:lnTo>
                  <a:pt x="227" y="255"/>
                </a:lnTo>
                <a:lnTo>
                  <a:pt x="227" y="255"/>
                </a:lnTo>
                <a:lnTo>
                  <a:pt x="227" y="255"/>
                </a:lnTo>
                <a:lnTo>
                  <a:pt x="227" y="258"/>
                </a:lnTo>
                <a:lnTo>
                  <a:pt x="227" y="258"/>
                </a:lnTo>
                <a:lnTo>
                  <a:pt x="227" y="260"/>
                </a:lnTo>
                <a:lnTo>
                  <a:pt x="227" y="260"/>
                </a:lnTo>
                <a:lnTo>
                  <a:pt x="227" y="260"/>
                </a:lnTo>
                <a:lnTo>
                  <a:pt x="227" y="260"/>
                </a:lnTo>
                <a:lnTo>
                  <a:pt x="227" y="260"/>
                </a:lnTo>
                <a:lnTo>
                  <a:pt x="227" y="260"/>
                </a:lnTo>
                <a:lnTo>
                  <a:pt x="227" y="262"/>
                </a:lnTo>
                <a:lnTo>
                  <a:pt x="225" y="265"/>
                </a:lnTo>
                <a:lnTo>
                  <a:pt x="225" y="267"/>
                </a:lnTo>
                <a:lnTo>
                  <a:pt x="225" y="267"/>
                </a:lnTo>
                <a:lnTo>
                  <a:pt x="225" y="267"/>
                </a:lnTo>
                <a:lnTo>
                  <a:pt x="225" y="267"/>
                </a:lnTo>
                <a:lnTo>
                  <a:pt x="227" y="270"/>
                </a:lnTo>
                <a:lnTo>
                  <a:pt x="227" y="270"/>
                </a:lnTo>
                <a:lnTo>
                  <a:pt x="227" y="270"/>
                </a:lnTo>
                <a:lnTo>
                  <a:pt x="229" y="270"/>
                </a:lnTo>
                <a:lnTo>
                  <a:pt x="229" y="270"/>
                </a:lnTo>
                <a:lnTo>
                  <a:pt x="229" y="267"/>
                </a:lnTo>
                <a:lnTo>
                  <a:pt x="229" y="262"/>
                </a:lnTo>
                <a:lnTo>
                  <a:pt x="232" y="260"/>
                </a:lnTo>
                <a:lnTo>
                  <a:pt x="232" y="258"/>
                </a:lnTo>
                <a:lnTo>
                  <a:pt x="234" y="255"/>
                </a:lnTo>
                <a:lnTo>
                  <a:pt x="234" y="253"/>
                </a:lnTo>
                <a:lnTo>
                  <a:pt x="234" y="253"/>
                </a:lnTo>
                <a:lnTo>
                  <a:pt x="232" y="246"/>
                </a:lnTo>
                <a:lnTo>
                  <a:pt x="234" y="244"/>
                </a:lnTo>
                <a:lnTo>
                  <a:pt x="236" y="241"/>
                </a:lnTo>
                <a:lnTo>
                  <a:pt x="236" y="239"/>
                </a:lnTo>
                <a:lnTo>
                  <a:pt x="239" y="239"/>
                </a:lnTo>
                <a:lnTo>
                  <a:pt x="239" y="239"/>
                </a:lnTo>
                <a:lnTo>
                  <a:pt x="241" y="241"/>
                </a:lnTo>
                <a:lnTo>
                  <a:pt x="241" y="241"/>
                </a:lnTo>
                <a:lnTo>
                  <a:pt x="243" y="241"/>
                </a:lnTo>
                <a:lnTo>
                  <a:pt x="243" y="241"/>
                </a:lnTo>
                <a:lnTo>
                  <a:pt x="246" y="239"/>
                </a:lnTo>
                <a:lnTo>
                  <a:pt x="243" y="236"/>
                </a:lnTo>
                <a:lnTo>
                  <a:pt x="246" y="232"/>
                </a:lnTo>
                <a:lnTo>
                  <a:pt x="246" y="229"/>
                </a:lnTo>
                <a:lnTo>
                  <a:pt x="246" y="227"/>
                </a:lnTo>
                <a:lnTo>
                  <a:pt x="246" y="222"/>
                </a:lnTo>
                <a:lnTo>
                  <a:pt x="248" y="220"/>
                </a:lnTo>
                <a:lnTo>
                  <a:pt x="248" y="220"/>
                </a:lnTo>
                <a:lnTo>
                  <a:pt x="251" y="215"/>
                </a:lnTo>
                <a:lnTo>
                  <a:pt x="253" y="213"/>
                </a:lnTo>
                <a:lnTo>
                  <a:pt x="253" y="208"/>
                </a:lnTo>
                <a:lnTo>
                  <a:pt x="255" y="203"/>
                </a:lnTo>
                <a:lnTo>
                  <a:pt x="258" y="201"/>
                </a:lnTo>
                <a:lnTo>
                  <a:pt x="258" y="201"/>
                </a:lnTo>
                <a:lnTo>
                  <a:pt x="260" y="201"/>
                </a:lnTo>
                <a:lnTo>
                  <a:pt x="262" y="201"/>
                </a:lnTo>
                <a:lnTo>
                  <a:pt x="265" y="199"/>
                </a:lnTo>
                <a:lnTo>
                  <a:pt x="265" y="199"/>
                </a:lnTo>
                <a:lnTo>
                  <a:pt x="267" y="199"/>
                </a:lnTo>
                <a:lnTo>
                  <a:pt x="267" y="196"/>
                </a:lnTo>
                <a:lnTo>
                  <a:pt x="267" y="192"/>
                </a:lnTo>
                <a:lnTo>
                  <a:pt x="267" y="189"/>
                </a:lnTo>
                <a:lnTo>
                  <a:pt x="269" y="185"/>
                </a:lnTo>
                <a:lnTo>
                  <a:pt x="269" y="185"/>
                </a:lnTo>
                <a:lnTo>
                  <a:pt x="269" y="182"/>
                </a:lnTo>
                <a:lnTo>
                  <a:pt x="269" y="180"/>
                </a:lnTo>
                <a:lnTo>
                  <a:pt x="272" y="175"/>
                </a:lnTo>
                <a:lnTo>
                  <a:pt x="272" y="173"/>
                </a:lnTo>
                <a:lnTo>
                  <a:pt x="272" y="168"/>
                </a:lnTo>
                <a:lnTo>
                  <a:pt x="272" y="161"/>
                </a:lnTo>
                <a:lnTo>
                  <a:pt x="272" y="156"/>
                </a:lnTo>
                <a:lnTo>
                  <a:pt x="269" y="154"/>
                </a:lnTo>
                <a:lnTo>
                  <a:pt x="269" y="149"/>
                </a:lnTo>
                <a:lnTo>
                  <a:pt x="272" y="147"/>
                </a:lnTo>
                <a:lnTo>
                  <a:pt x="272" y="144"/>
                </a:lnTo>
                <a:lnTo>
                  <a:pt x="274" y="137"/>
                </a:lnTo>
                <a:lnTo>
                  <a:pt x="274" y="135"/>
                </a:lnTo>
                <a:lnTo>
                  <a:pt x="276" y="130"/>
                </a:lnTo>
                <a:lnTo>
                  <a:pt x="276" y="130"/>
                </a:lnTo>
                <a:lnTo>
                  <a:pt x="279" y="125"/>
                </a:lnTo>
                <a:lnTo>
                  <a:pt x="279" y="121"/>
                </a:lnTo>
                <a:lnTo>
                  <a:pt x="276" y="118"/>
                </a:lnTo>
                <a:lnTo>
                  <a:pt x="279" y="116"/>
                </a:lnTo>
                <a:lnTo>
                  <a:pt x="279" y="114"/>
                </a:lnTo>
                <a:lnTo>
                  <a:pt x="279" y="111"/>
                </a:lnTo>
                <a:lnTo>
                  <a:pt x="279" y="109"/>
                </a:lnTo>
                <a:lnTo>
                  <a:pt x="279" y="109"/>
                </a:lnTo>
                <a:lnTo>
                  <a:pt x="281" y="109"/>
                </a:lnTo>
                <a:lnTo>
                  <a:pt x="281" y="109"/>
                </a:lnTo>
                <a:lnTo>
                  <a:pt x="284" y="109"/>
                </a:lnTo>
                <a:lnTo>
                  <a:pt x="286" y="109"/>
                </a:lnTo>
                <a:lnTo>
                  <a:pt x="286" y="109"/>
                </a:lnTo>
                <a:lnTo>
                  <a:pt x="288" y="107"/>
                </a:lnTo>
                <a:lnTo>
                  <a:pt x="288" y="104"/>
                </a:lnTo>
                <a:lnTo>
                  <a:pt x="288" y="102"/>
                </a:lnTo>
                <a:lnTo>
                  <a:pt x="291" y="102"/>
                </a:lnTo>
                <a:lnTo>
                  <a:pt x="291" y="102"/>
                </a:lnTo>
                <a:lnTo>
                  <a:pt x="293" y="99"/>
                </a:lnTo>
                <a:lnTo>
                  <a:pt x="293" y="99"/>
                </a:lnTo>
                <a:lnTo>
                  <a:pt x="293" y="99"/>
                </a:lnTo>
                <a:lnTo>
                  <a:pt x="295" y="99"/>
                </a:lnTo>
                <a:lnTo>
                  <a:pt x="295" y="99"/>
                </a:lnTo>
                <a:lnTo>
                  <a:pt x="295" y="99"/>
                </a:lnTo>
                <a:lnTo>
                  <a:pt x="298" y="97"/>
                </a:lnTo>
                <a:lnTo>
                  <a:pt x="300" y="99"/>
                </a:lnTo>
                <a:lnTo>
                  <a:pt x="300" y="97"/>
                </a:lnTo>
                <a:lnTo>
                  <a:pt x="300" y="97"/>
                </a:lnTo>
                <a:lnTo>
                  <a:pt x="300" y="97"/>
                </a:lnTo>
                <a:lnTo>
                  <a:pt x="302" y="97"/>
                </a:lnTo>
                <a:lnTo>
                  <a:pt x="302" y="97"/>
                </a:lnTo>
                <a:lnTo>
                  <a:pt x="302" y="97"/>
                </a:lnTo>
                <a:lnTo>
                  <a:pt x="302" y="95"/>
                </a:lnTo>
                <a:lnTo>
                  <a:pt x="305" y="95"/>
                </a:lnTo>
                <a:lnTo>
                  <a:pt x="305" y="95"/>
                </a:lnTo>
                <a:lnTo>
                  <a:pt x="305" y="92"/>
                </a:lnTo>
                <a:lnTo>
                  <a:pt x="305" y="92"/>
                </a:lnTo>
                <a:lnTo>
                  <a:pt x="307" y="90"/>
                </a:lnTo>
                <a:lnTo>
                  <a:pt x="307" y="88"/>
                </a:lnTo>
                <a:lnTo>
                  <a:pt x="307" y="88"/>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20" name="Freeform 142"/>
          <p:cNvSpPr>
            <a:spLocks/>
          </p:cNvSpPr>
          <p:nvPr/>
        </p:nvSpPr>
        <p:spPr bwMode="auto">
          <a:xfrm>
            <a:off x="4280628" y="2536285"/>
            <a:ext cx="359746" cy="362261"/>
          </a:xfrm>
          <a:custGeom>
            <a:avLst/>
            <a:gdLst/>
            <a:ahLst/>
            <a:cxnLst>
              <a:cxn ang="0">
                <a:pos x="286" y="231"/>
              </a:cxn>
              <a:cxn ang="0">
                <a:pos x="283" y="208"/>
              </a:cxn>
              <a:cxn ang="0">
                <a:pos x="283" y="184"/>
              </a:cxn>
              <a:cxn ang="0">
                <a:pos x="283" y="160"/>
              </a:cxn>
              <a:cxn ang="0">
                <a:pos x="283" y="137"/>
              </a:cxn>
              <a:cxn ang="0">
                <a:pos x="281" y="111"/>
              </a:cxn>
              <a:cxn ang="0">
                <a:pos x="281" y="87"/>
              </a:cxn>
              <a:cxn ang="0">
                <a:pos x="276" y="71"/>
              </a:cxn>
              <a:cxn ang="0">
                <a:pos x="279" y="56"/>
              </a:cxn>
              <a:cxn ang="0">
                <a:pos x="276" y="45"/>
              </a:cxn>
              <a:cxn ang="0">
                <a:pos x="281" y="33"/>
              </a:cxn>
              <a:cxn ang="0">
                <a:pos x="279" y="26"/>
              </a:cxn>
              <a:cxn ang="0">
                <a:pos x="262" y="23"/>
              </a:cxn>
              <a:cxn ang="0">
                <a:pos x="246" y="16"/>
              </a:cxn>
              <a:cxn ang="0">
                <a:pos x="234" y="7"/>
              </a:cxn>
              <a:cxn ang="0">
                <a:pos x="217" y="5"/>
              </a:cxn>
              <a:cxn ang="0">
                <a:pos x="196" y="16"/>
              </a:cxn>
              <a:cxn ang="0">
                <a:pos x="189" y="33"/>
              </a:cxn>
              <a:cxn ang="0">
                <a:pos x="194" y="47"/>
              </a:cxn>
              <a:cxn ang="0">
                <a:pos x="175" y="61"/>
              </a:cxn>
              <a:cxn ang="0">
                <a:pos x="151" y="47"/>
              </a:cxn>
              <a:cxn ang="0">
                <a:pos x="116" y="38"/>
              </a:cxn>
              <a:cxn ang="0">
                <a:pos x="109" y="26"/>
              </a:cxn>
              <a:cxn ang="0">
                <a:pos x="90" y="12"/>
              </a:cxn>
              <a:cxn ang="0">
                <a:pos x="76" y="7"/>
              </a:cxn>
              <a:cxn ang="0">
                <a:pos x="52" y="7"/>
              </a:cxn>
              <a:cxn ang="0">
                <a:pos x="38" y="5"/>
              </a:cxn>
              <a:cxn ang="0">
                <a:pos x="40" y="14"/>
              </a:cxn>
              <a:cxn ang="0">
                <a:pos x="26" y="23"/>
              </a:cxn>
              <a:cxn ang="0">
                <a:pos x="21" y="28"/>
              </a:cxn>
              <a:cxn ang="0">
                <a:pos x="14" y="33"/>
              </a:cxn>
              <a:cxn ang="0">
                <a:pos x="17" y="47"/>
              </a:cxn>
              <a:cxn ang="0">
                <a:pos x="9" y="59"/>
              </a:cxn>
              <a:cxn ang="0">
                <a:pos x="0" y="64"/>
              </a:cxn>
              <a:cxn ang="0">
                <a:pos x="7" y="80"/>
              </a:cxn>
              <a:cxn ang="0">
                <a:pos x="9" y="108"/>
              </a:cxn>
              <a:cxn ang="0">
                <a:pos x="9" y="130"/>
              </a:cxn>
              <a:cxn ang="0">
                <a:pos x="7" y="142"/>
              </a:cxn>
              <a:cxn ang="0">
                <a:pos x="5" y="153"/>
              </a:cxn>
              <a:cxn ang="0">
                <a:pos x="14" y="177"/>
              </a:cxn>
              <a:cxn ang="0">
                <a:pos x="19" y="182"/>
              </a:cxn>
              <a:cxn ang="0">
                <a:pos x="43" y="191"/>
              </a:cxn>
              <a:cxn ang="0">
                <a:pos x="66" y="208"/>
              </a:cxn>
              <a:cxn ang="0">
                <a:pos x="90" y="222"/>
              </a:cxn>
              <a:cxn ang="0">
                <a:pos x="109" y="210"/>
              </a:cxn>
              <a:cxn ang="0">
                <a:pos x="144" y="217"/>
              </a:cxn>
              <a:cxn ang="0">
                <a:pos x="189" y="243"/>
              </a:cxn>
              <a:cxn ang="0">
                <a:pos x="231" y="269"/>
              </a:cxn>
              <a:cxn ang="0">
                <a:pos x="267" y="286"/>
              </a:cxn>
              <a:cxn ang="0">
                <a:pos x="276" y="279"/>
              </a:cxn>
              <a:cxn ang="0">
                <a:pos x="286" y="276"/>
              </a:cxn>
            </a:cxnLst>
            <a:rect l="0" t="0" r="r" b="b"/>
            <a:pathLst>
              <a:path w="286" h="288">
                <a:moveTo>
                  <a:pt x="286" y="267"/>
                </a:moveTo>
                <a:lnTo>
                  <a:pt x="286" y="257"/>
                </a:lnTo>
                <a:lnTo>
                  <a:pt x="286" y="245"/>
                </a:lnTo>
                <a:lnTo>
                  <a:pt x="286" y="236"/>
                </a:lnTo>
                <a:lnTo>
                  <a:pt x="286" y="231"/>
                </a:lnTo>
                <a:lnTo>
                  <a:pt x="286" y="227"/>
                </a:lnTo>
                <a:lnTo>
                  <a:pt x="286" y="222"/>
                </a:lnTo>
                <a:lnTo>
                  <a:pt x="283" y="217"/>
                </a:lnTo>
                <a:lnTo>
                  <a:pt x="283" y="212"/>
                </a:lnTo>
                <a:lnTo>
                  <a:pt x="283" y="208"/>
                </a:lnTo>
                <a:lnTo>
                  <a:pt x="283" y="203"/>
                </a:lnTo>
                <a:lnTo>
                  <a:pt x="283" y="198"/>
                </a:lnTo>
                <a:lnTo>
                  <a:pt x="283" y="193"/>
                </a:lnTo>
                <a:lnTo>
                  <a:pt x="283" y="189"/>
                </a:lnTo>
                <a:lnTo>
                  <a:pt x="283" y="184"/>
                </a:lnTo>
                <a:lnTo>
                  <a:pt x="283" y="179"/>
                </a:lnTo>
                <a:lnTo>
                  <a:pt x="283" y="175"/>
                </a:lnTo>
                <a:lnTo>
                  <a:pt x="283" y="170"/>
                </a:lnTo>
                <a:lnTo>
                  <a:pt x="283" y="165"/>
                </a:lnTo>
                <a:lnTo>
                  <a:pt x="283" y="160"/>
                </a:lnTo>
                <a:lnTo>
                  <a:pt x="283" y="156"/>
                </a:lnTo>
                <a:lnTo>
                  <a:pt x="283" y="151"/>
                </a:lnTo>
                <a:lnTo>
                  <a:pt x="283" y="146"/>
                </a:lnTo>
                <a:lnTo>
                  <a:pt x="283" y="142"/>
                </a:lnTo>
                <a:lnTo>
                  <a:pt x="283" y="137"/>
                </a:lnTo>
                <a:lnTo>
                  <a:pt x="283" y="132"/>
                </a:lnTo>
                <a:lnTo>
                  <a:pt x="281" y="127"/>
                </a:lnTo>
                <a:lnTo>
                  <a:pt x="281" y="123"/>
                </a:lnTo>
                <a:lnTo>
                  <a:pt x="281" y="116"/>
                </a:lnTo>
                <a:lnTo>
                  <a:pt x="281" y="111"/>
                </a:lnTo>
                <a:lnTo>
                  <a:pt x="281" y="106"/>
                </a:lnTo>
                <a:lnTo>
                  <a:pt x="281" y="101"/>
                </a:lnTo>
                <a:lnTo>
                  <a:pt x="281" y="97"/>
                </a:lnTo>
                <a:lnTo>
                  <a:pt x="281" y="92"/>
                </a:lnTo>
                <a:lnTo>
                  <a:pt x="281" y="87"/>
                </a:lnTo>
                <a:lnTo>
                  <a:pt x="281" y="82"/>
                </a:lnTo>
                <a:lnTo>
                  <a:pt x="281" y="82"/>
                </a:lnTo>
                <a:lnTo>
                  <a:pt x="279" y="80"/>
                </a:lnTo>
                <a:lnTo>
                  <a:pt x="279" y="75"/>
                </a:lnTo>
                <a:lnTo>
                  <a:pt x="276" y="71"/>
                </a:lnTo>
                <a:lnTo>
                  <a:pt x="276" y="68"/>
                </a:lnTo>
                <a:lnTo>
                  <a:pt x="276" y="64"/>
                </a:lnTo>
                <a:lnTo>
                  <a:pt x="274" y="61"/>
                </a:lnTo>
                <a:lnTo>
                  <a:pt x="276" y="61"/>
                </a:lnTo>
                <a:lnTo>
                  <a:pt x="279" y="56"/>
                </a:lnTo>
                <a:lnTo>
                  <a:pt x="279" y="54"/>
                </a:lnTo>
                <a:lnTo>
                  <a:pt x="279" y="52"/>
                </a:lnTo>
                <a:lnTo>
                  <a:pt x="279" y="49"/>
                </a:lnTo>
                <a:lnTo>
                  <a:pt x="279" y="47"/>
                </a:lnTo>
                <a:lnTo>
                  <a:pt x="276" y="45"/>
                </a:lnTo>
                <a:lnTo>
                  <a:pt x="276" y="42"/>
                </a:lnTo>
                <a:lnTo>
                  <a:pt x="276" y="38"/>
                </a:lnTo>
                <a:lnTo>
                  <a:pt x="279" y="35"/>
                </a:lnTo>
                <a:lnTo>
                  <a:pt x="279" y="35"/>
                </a:lnTo>
                <a:lnTo>
                  <a:pt x="281" y="33"/>
                </a:lnTo>
                <a:lnTo>
                  <a:pt x="281" y="33"/>
                </a:lnTo>
                <a:lnTo>
                  <a:pt x="281" y="31"/>
                </a:lnTo>
                <a:lnTo>
                  <a:pt x="281" y="31"/>
                </a:lnTo>
                <a:lnTo>
                  <a:pt x="279" y="26"/>
                </a:lnTo>
                <a:lnTo>
                  <a:pt x="279" y="26"/>
                </a:lnTo>
                <a:lnTo>
                  <a:pt x="276" y="26"/>
                </a:lnTo>
                <a:lnTo>
                  <a:pt x="274" y="23"/>
                </a:lnTo>
                <a:lnTo>
                  <a:pt x="269" y="23"/>
                </a:lnTo>
                <a:lnTo>
                  <a:pt x="262" y="23"/>
                </a:lnTo>
                <a:lnTo>
                  <a:pt x="262" y="23"/>
                </a:lnTo>
                <a:lnTo>
                  <a:pt x="260" y="21"/>
                </a:lnTo>
                <a:lnTo>
                  <a:pt x="257" y="21"/>
                </a:lnTo>
                <a:lnTo>
                  <a:pt x="248" y="19"/>
                </a:lnTo>
                <a:lnTo>
                  <a:pt x="246" y="16"/>
                </a:lnTo>
                <a:lnTo>
                  <a:pt x="246" y="16"/>
                </a:lnTo>
                <a:lnTo>
                  <a:pt x="246" y="14"/>
                </a:lnTo>
                <a:lnTo>
                  <a:pt x="243" y="12"/>
                </a:lnTo>
                <a:lnTo>
                  <a:pt x="241" y="9"/>
                </a:lnTo>
                <a:lnTo>
                  <a:pt x="239" y="9"/>
                </a:lnTo>
                <a:lnTo>
                  <a:pt x="234" y="7"/>
                </a:lnTo>
                <a:lnTo>
                  <a:pt x="231" y="7"/>
                </a:lnTo>
                <a:lnTo>
                  <a:pt x="229" y="5"/>
                </a:lnTo>
                <a:lnTo>
                  <a:pt x="222" y="5"/>
                </a:lnTo>
                <a:lnTo>
                  <a:pt x="220" y="5"/>
                </a:lnTo>
                <a:lnTo>
                  <a:pt x="217" y="5"/>
                </a:lnTo>
                <a:lnTo>
                  <a:pt x="215" y="7"/>
                </a:lnTo>
                <a:lnTo>
                  <a:pt x="213" y="7"/>
                </a:lnTo>
                <a:lnTo>
                  <a:pt x="208" y="7"/>
                </a:lnTo>
                <a:lnTo>
                  <a:pt x="201" y="12"/>
                </a:lnTo>
                <a:lnTo>
                  <a:pt x="196" y="16"/>
                </a:lnTo>
                <a:lnTo>
                  <a:pt x="191" y="19"/>
                </a:lnTo>
                <a:lnTo>
                  <a:pt x="191" y="21"/>
                </a:lnTo>
                <a:lnTo>
                  <a:pt x="189" y="23"/>
                </a:lnTo>
                <a:lnTo>
                  <a:pt x="189" y="28"/>
                </a:lnTo>
                <a:lnTo>
                  <a:pt x="189" y="33"/>
                </a:lnTo>
                <a:lnTo>
                  <a:pt x="191" y="38"/>
                </a:lnTo>
                <a:lnTo>
                  <a:pt x="191" y="40"/>
                </a:lnTo>
                <a:lnTo>
                  <a:pt x="194" y="42"/>
                </a:lnTo>
                <a:lnTo>
                  <a:pt x="194" y="45"/>
                </a:lnTo>
                <a:lnTo>
                  <a:pt x="194" y="47"/>
                </a:lnTo>
                <a:lnTo>
                  <a:pt x="191" y="49"/>
                </a:lnTo>
                <a:lnTo>
                  <a:pt x="187" y="56"/>
                </a:lnTo>
                <a:lnTo>
                  <a:pt x="184" y="56"/>
                </a:lnTo>
                <a:lnTo>
                  <a:pt x="177" y="61"/>
                </a:lnTo>
                <a:lnTo>
                  <a:pt x="175" y="61"/>
                </a:lnTo>
                <a:lnTo>
                  <a:pt x="172" y="61"/>
                </a:lnTo>
                <a:lnTo>
                  <a:pt x="168" y="56"/>
                </a:lnTo>
                <a:lnTo>
                  <a:pt x="158" y="49"/>
                </a:lnTo>
                <a:lnTo>
                  <a:pt x="154" y="49"/>
                </a:lnTo>
                <a:lnTo>
                  <a:pt x="151" y="47"/>
                </a:lnTo>
                <a:lnTo>
                  <a:pt x="144" y="45"/>
                </a:lnTo>
                <a:lnTo>
                  <a:pt x="132" y="40"/>
                </a:lnTo>
                <a:lnTo>
                  <a:pt x="128" y="40"/>
                </a:lnTo>
                <a:lnTo>
                  <a:pt x="120" y="40"/>
                </a:lnTo>
                <a:lnTo>
                  <a:pt x="116" y="38"/>
                </a:lnTo>
                <a:lnTo>
                  <a:pt x="113" y="35"/>
                </a:lnTo>
                <a:lnTo>
                  <a:pt x="111" y="35"/>
                </a:lnTo>
                <a:lnTo>
                  <a:pt x="111" y="31"/>
                </a:lnTo>
                <a:lnTo>
                  <a:pt x="109" y="28"/>
                </a:lnTo>
                <a:lnTo>
                  <a:pt x="109" y="26"/>
                </a:lnTo>
                <a:lnTo>
                  <a:pt x="106" y="21"/>
                </a:lnTo>
                <a:lnTo>
                  <a:pt x="106" y="19"/>
                </a:lnTo>
                <a:lnTo>
                  <a:pt x="104" y="16"/>
                </a:lnTo>
                <a:lnTo>
                  <a:pt x="92" y="14"/>
                </a:lnTo>
                <a:lnTo>
                  <a:pt x="90" y="12"/>
                </a:lnTo>
                <a:lnTo>
                  <a:pt x="87" y="9"/>
                </a:lnTo>
                <a:lnTo>
                  <a:pt x="85" y="9"/>
                </a:lnTo>
                <a:lnTo>
                  <a:pt x="80" y="7"/>
                </a:lnTo>
                <a:lnTo>
                  <a:pt x="78" y="7"/>
                </a:lnTo>
                <a:lnTo>
                  <a:pt x="76" y="7"/>
                </a:lnTo>
                <a:lnTo>
                  <a:pt x="71" y="5"/>
                </a:lnTo>
                <a:lnTo>
                  <a:pt x="69" y="5"/>
                </a:lnTo>
                <a:lnTo>
                  <a:pt x="61" y="7"/>
                </a:lnTo>
                <a:lnTo>
                  <a:pt x="54" y="7"/>
                </a:lnTo>
                <a:lnTo>
                  <a:pt x="52" y="7"/>
                </a:lnTo>
                <a:lnTo>
                  <a:pt x="45" y="2"/>
                </a:lnTo>
                <a:lnTo>
                  <a:pt x="43" y="0"/>
                </a:lnTo>
                <a:lnTo>
                  <a:pt x="38" y="0"/>
                </a:lnTo>
                <a:lnTo>
                  <a:pt x="38" y="0"/>
                </a:lnTo>
                <a:lnTo>
                  <a:pt x="38" y="5"/>
                </a:lnTo>
                <a:lnTo>
                  <a:pt x="38" y="5"/>
                </a:lnTo>
                <a:lnTo>
                  <a:pt x="38" y="7"/>
                </a:lnTo>
                <a:lnTo>
                  <a:pt x="38" y="12"/>
                </a:lnTo>
                <a:lnTo>
                  <a:pt x="40" y="14"/>
                </a:lnTo>
                <a:lnTo>
                  <a:pt x="40" y="14"/>
                </a:lnTo>
                <a:lnTo>
                  <a:pt x="40" y="16"/>
                </a:lnTo>
                <a:lnTo>
                  <a:pt x="35" y="16"/>
                </a:lnTo>
                <a:lnTo>
                  <a:pt x="33" y="19"/>
                </a:lnTo>
                <a:lnTo>
                  <a:pt x="31" y="21"/>
                </a:lnTo>
                <a:lnTo>
                  <a:pt x="26" y="23"/>
                </a:lnTo>
                <a:lnTo>
                  <a:pt x="26" y="23"/>
                </a:lnTo>
                <a:lnTo>
                  <a:pt x="24" y="26"/>
                </a:lnTo>
                <a:lnTo>
                  <a:pt x="24" y="26"/>
                </a:lnTo>
                <a:lnTo>
                  <a:pt x="24" y="26"/>
                </a:lnTo>
                <a:lnTo>
                  <a:pt x="21" y="28"/>
                </a:lnTo>
                <a:lnTo>
                  <a:pt x="21" y="31"/>
                </a:lnTo>
                <a:lnTo>
                  <a:pt x="17" y="31"/>
                </a:lnTo>
                <a:lnTo>
                  <a:pt x="17" y="31"/>
                </a:lnTo>
                <a:lnTo>
                  <a:pt x="17" y="33"/>
                </a:lnTo>
                <a:lnTo>
                  <a:pt x="14" y="33"/>
                </a:lnTo>
                <a:lnTo>
                  <a:pt x="14" y="35"/>
                </a:lnTo>
                <a:lnTo>
                  <a:pt x="14" y="40"/>
                </a:lnTo>
                <a:lnTo>
                  <a:pt x="17" y="45"/>
                </a:lnTo>
                <a:lnTo>
                  <a:pt x="17" y="47"/>
                </a:lnTo>
                <a:lnTo>
                  <a:pt x="17" y="47"/>
                </a:lnTo>
                <a:lnTo>
                  <a:pt x="17" y="49"/>
                </a:lnTo>
                <a:lnTo>
                  <a:pt x="14" y="52"/>
                </a:lnTo>
                <a:lnTo>
                  <a:pt x="14" y="54"/>
                </a:lnTo>
                <a:lnTo>
                  <a:pt x="12" y="56"/>
                </a:lnTo>
                <a:lnTo>
                  <a:pt x="9" y="59"/>
                </a:lnTo>
                <a:lnTo>
                  <a:pt x="9" y="59"/>
                </a:lnTo>
                <a:lnTo>
                  <a:pt x="5" y="61"/>
                </a:lnTo>
                <a:lnTo>
                  <a:pt x="5" y="61"/>
                </a:lnTo>
                <a:lnTo>
                  <a:pt x="2" y="64"/>
                </a:lnTo>
                <a:lnTo>
                  <a:pt x="0" y="64"/>
                </a:lnTo>
                <a:lnTo>
                  <a:pt x="2" y="66"/>
                </a:lnTo>
                <a:lnTo>
                  <a:pt x="5" y="71"/>
                </a:lnTo>
                <a:lnTo>
                  <a:pt x="5" y="73"/>
                </a:lnTo>
                <a:lnTo>
                  <a:pt x="7" y="75"/>
                </a:lnTo>
                <a:lnTo>
                  <a:pt x="7" y="80"/>
                </a:lnTo>
                <a:lnTo>
                  <a:pt x="9" y="85"/>
                </a:lnTo>
                <a:lnTo>
                  <a:pt x="9" y="85"/>
                </a:lnTo>
                <a:lnTo>
                  <a:pt x="9" y="87"/>
                </a:lnTo>
                <a:lnTo>
                  <a:pt x="9" y="97"/>
                </a:lnTo>
                <a:lnTo>
                  <a:pt x="9" y="108"/>
                </a:lnTo>
                <a:lnTo>
                  <a:pt x="9" y="113"/>
                </a:lnTo>
                <a:lnTo>
                  <a:pt x="9" y="118"/>
                </a:lnTo>
                <a:lnTo>
                  <a:pt x="7" y="123"/>
                </a:lnTo>
                <a:lnTo>
                  <a:pt x="7" y="125"/>
                </a:lnTo>
                <a:lnTo>
                  <a:pt x="9" y="130"/>
                </a:lnTo>
                <a:lnTo>
                  <a:pt x="9" y="132"/>
                </a:lnTo>
                <a:lnTo>
                  <a:pt x="9" y="132"/>
                </a:lnTo>
                <a:lnTo>
                  <a:pt x="9" y="137"/>
                </a:lnTo>
                <a:lnTo>
                  <a:pt x="9" y="139"/>
                </a:lnTo>
                <a:lnTo>
                  <a:pt x="7" y="142"/>
                </a:lnTo>
                <a:lnTo>
                  <a:pt x="2" y="144"/>
                </a:lnTo>
                <a:lnTo>
                  <a:pt x="2" y="146"/>
                </a:lnTo>
                <a:lnTo>
                  <a:pt x="2" y="149"/>
                </a:lnTo>
                <a:lnTo>
                  <a:pt x="2" y="149"/>
                </a:lnTo>
                <a:lnTo>
                  <a:pt x="5" y="153"/>
                </a:lnTo>
                <a:lnTo>
                  <a:pt x="7" y="158"/>
                </a:lnTo>
                <a:lnTo>
                  <a:pt x="12" y="165"/>
                </a:lnTo>
                <a:lnTo>
                  <a:pt x="12" y="168"/>
                </a:lnTo>
                <a:lnTo>
                  <a:pt x="12" y="170"/>
                </a:lnTo>
                <a:lnTo>
                  <a:pt x="14" y="177"/>
                </a:lnTo>
                <a:lnTo>
                  <a:pt x="17" y="179"/>
                </a:lnTo>
                <a:lnTo>
                  <a:pt x="17" y="179"/>
                </a:lnTo>
                <a:lnTo>
                  <a:pt x="19" y="182"/>
                </a:lnTo>
                <a:lnTo>
                  <a:pt x="19" y="182"/>
                </a:lnTo>
                <a:lnTo>
                  <a:pt x="19" y="182"/>
                </a:lnTo>
                <a:lnTo>
                  <a:pt x="24" y="182"/>
                </a:lnTo>
                <a:lnTo>
                  <a:pt x="33" y="184"/>
                </a:lnTo>
                <a:lnTo>
                  <a:pt x="40" y="186"/>
                </a:lnTo>
                <a:lnTo>
                  <a:pt x="40" y="186"/>
                </a:lnTo>
                <a:lnTo>
                  <a:pt x="43" y="191"/>
                </a:lnTo>
                <a:lnTo>
                  <a:pt x="45" y="196"/>
                </a:lnTo>
                <a:lnTo>
                  <a:pt x="45" y="198"/>
                </a:lnTo>
                <a:lnTo>
                  <a:pt x="47" y="203"/>
                </a:lnTo>
                <a:lnTo>
                  <a:pt x="57" y="205"/>
                </a:lnTo>
                <a:lnTo>
                  <a:pt x="66" y="208"/>
                </a:lnTo>
                <a:lnTo>
                  <a:pt x="76" y="210"/>
                </a:lnTo>
                <a:lnTo>
                  <a:pt x="78" y="212"/>
                </a:lnTo>
                <a:lnTo>
                  <a:pt x="83" y="217"/>
                </a:lnTo>
                <a:lnTo>
                  <a:pt x="87" y="222"/>
                </a:lnTo>
                <a:lnTo>
                  <a:pt x="90" y="222"/>
                </a:lnTo>
                <a:lnTo>
                  <a:pt x="90" y="222"/>
                </a:lnTo>
                <a:lnTo>
                  <a:pt x="94" y="219"/>
                </a:lnTo>
                <a:lnTo>
                  <a:pt x="102" y="215"/>
                </a:lnTo>
                <a:lnTo>
                  <a:pt x="102" y="215"/>
                </a:lnTo>
                <a:lnTo>
                  <a:pt x="109" y="210"/>
                </a:lnTo>
                <a:lnTo>
                  <a:pt x="113" y="208"/>
                </a:lnTo>
                <a:lnTo>
                  <a:pt x="120" y="205"/>
                </a:lnTo>
                <a:lnTo>
                  <a:pt x="128" y="208"/>
                </a:lnTo>
                <a:lnTo>
                  <a:pt x="135" y="212"/>
                </a:lnTo>
                <a:lnTo>
                  <a:pt x="144" y="217"/>
                </a:lnTo>
                <a:lnTo>
                  <a:pt x="154" y="224"/>
                </a:lnTo>
                <a:lnTo>
                  <a:pt x="163" y="229"/>
                </a:lnTo>
                <a:lnTo>
                  <a:pt x="170" y="234"/>
                </a:lnTo>
                <a:lnTo>
                  <a:pt x="180" y="238"/>
                </a:lnTo>
                <a:lnTo>
                  <a:pt x="189" y="243"/>
                </a:lnTo>
                <a:lnTo>
                  <a:pt x="196" y="248"/>
                </a:lnTo>
                <a:lnTo>
                  <a:pt x="206" y="253"/>
                </a:lnTo>
                <a:lnTo>
                  <a:pt x="215" y="257"/>
                </a:lnTo>
                <a:lnTo>
                  <a:pt x="224" y="262"/>
                </a:lnTo>
                <a:lnTo>
                  <a:pt x="231" y="269"/>
                </a:lnTo>
                <a:lnTo>
                  <a:pt x="241" y="274"/>
                </a:lnTo>
                <a:lnTo>
                  <a:pt x="250" y="279"/>
                </a:lnTo>
                <a:lnTo>
                  <a:pt x="260" y="283"/>
                </a:lnTo>
                <a:lnTo>
                  <a:pt x="267" y="288"/>
                </a:lnTo>
                <a:lnTo>
                  <a:pt x="267" y="286"/>
                </a:lnTo>
                <a:lnTo>
                  <a:pt x="267" y="283"/>
                </a:lnTo>
                <a:lnTo>
                  <a:pt x="267" y="281"/>
                </a:lnTo>
                <a:lnTo>
                  <a:pt x="267" y="276"/>
                </a:lnTo>
                <a:lnTo>
                  <a:pt x="272" y="279"/>
                </a:lnTo>
                <a:lnTo>
                  <a:pt x="276" y="279"/>
                </a:lnTo>
                <a:lnTo>
                  <a:pt x="281" y="279"/>
                </a:lnTo>
                <a:lnTo>
                  <a:pt x="286" y="279"/>
                </a:lnTo>
                <a:lnTo>
                  <a:pt x="286" y="276"/>
                </a:lnTo>
                <a:lnTo>
                  <a:pt x="286" y="276"/>
                </a:lnTo>
                <a:lnTo>
                  <a:pt x="286" y="276"/>
                </a:lnTo>
                <a:lnTo>
                  <a:pt x="286" y="276"/>
                </a:lnTo>
                <a:lnTo>
                  <a:pt x="286" y="267"/>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21" name="Freeform 215"/>
          <p:cNvSpPr>
            <a:spLocks/>
          </p:cNvSpPr>
          <p:nvPr/>
        </p:nvSpPr>
        <p:spPr bwMode="auto">
          <a:xfrm>
            <a:off x="4625280" y="2575278"/>
            <a:ext cx="285533" cy="257859"/>
          </a:xfrm>
          <a:custGeom>
            <a:avLst/>
            <a:gdLst/>
            <a:ahLst/>
            <a:cxnLst>
              <a:cxn ang="0">
                <a:pos x="215" y="191"/>
              </a:cxn>
              <a:cxn ang="0">
                <a:pos x="206" y="184"/>
              </a:cxn>
              <a:cxn ang="0">
                <a:pos x="201" y="165"/>
              </a:cxn>
              <a:cxn ang="0">
                <a:pos x="206" y="162"/>
              </a:cxn>
              <a:cxn ang="0">
                <a:pos x="196" y="153"/>
              </a:cxn>
              <a:cxn ang="0">
                <a:pos x="177" y="120"/>
              </a:cxn>
              <a:cxn ang="0">
                <a:pos x="168" y="94"/>
              </a:cxn>
              <a:cxn ang="0">
                <a:pos x="163" y="87"/>
              </a:cxn>
              <a:cxn ang="0">
                <a:pos x="158" y="77"/>
              </a:cxn>
              <a:cxn ang="0">
                <a:pos x="149" y="63"/>
              </a:cxn>
              <a:cxn ang="0">
                <a:pos x="144" y="56"/>
              </a:cxn>
              <a:cxn ang="0">
                <a:pos x="139" y="44"/>
              </a:cxn>
              <a:cxn ang="0">
                <a:pos x="139" y="37"/>
              </a:cxn>
              <a:cxn ang="0">
                <a:pos x="146" y="47"/>
              </a:cxn>
              <a:cxn ang="0">
                <a:pos x="154" y="56"/>
              </a:cxn>
              <a:cxn ang="0">
                <a:pos x="158" y="70"/>
              </a:cxn>
              <a:cxn ang="0">
                <a:pos x="175" y="82"/>
              </a:cxn>
              <a:cxn ang="0">
                <a:pos x="177" y="70"/>
              </a:cxn>
              <a:cxn ang="0">
                <a:pos x="184" y="47"/>
              </a:cxn>
              <a:cxn ang="0">
                <a:pos x="180" y="30"/>
              </a:cxn>
              <a:cxn ang="0">
                <a:pos x="172" y="18"/>
              </a:cxn>
              <a:cxn ang="0">
                <a:pos x="170" y="7"/>
              </a:cxn>
              <a:cxn ang="0">
                <a:pos x="156" y="11"/>
              </a:cxn>
              <a:cxn ang="0">
                <a:pos x="146" y="11"/>
              </a:cxn>
              <a:cxn ang="0">
                <a:pos x="139" y="11"/>
              </a:cxn>
              <a:cxn ang="0">
                <a:pos x="135" y="9"/>
              </a:cxn>
              <a:cxn ang="0">
                <a:pos x="132" y="11"/>
              </a:cxn>
              <a:cxn ang="0">
                <a:pos x="128" y="7"/>
              </a:cxn>
              <a:cxn ang="0">
                <a:pos x="130" y="4"/>
              </a:cxn>
              <a:cxn ang="0">
                <a:pos x="120" y="4"/>
              </a:cxn>
              <a:cxn ang="0">
                <a:pos x="113" y="4"/>
              </a:cxn>
              <a:cxn ang="0">
                <a:pos x="104" y="7"/>
              </a:cxn>
              <a:cxn ang="0">
                <a:pos x="102" y="4"/>
              </a:cxn>
              <a:cxn ang="0">
                <a:pos x="99" y="9"/>
              </a:cxn>
              <a:cxn ang="0">
                <a:pos x="87" y="14"/>
              </a:cxn>
              <a:cxn ang="0">
                <a:pos x="78" y="18"/>
              </a:cxn>
              <a:cxn ang="0">
                <a:pos x="59" y="11"/>
              </a:cxn>
              <a:cxn ang="0">
                <a:pos x="45" y="7"/>
              </a:cxn>
              <a:cxn ang="0">
                <a:pos x="12" y="4"/>
              </a:cxn>
              <a:cxn ang="0">
                <a:pos x="7" y="2"/>
              </a:cxn>
              <a:cxn ang="0">
                <a:pos x="2" y="11"/>
              </a:cxn>
              <a:cxn ang="0">
                <a:pos x="5" y="21"/>
              </a:cxn>
              <a:cxn ang="0">
                <a:pos x="0" y="30"/>
              </a:cxn>
              <a:cxn ang="0">
                <a:pos x="5" y="44"/>
              </a:cxn>
              <a:cxn ang="0">
                <a:pos x="7" y="56"/>
              </a:cxn>
              <a:cxn ang="0">
                <a:pos x="7" y="75"/>
              </a:cxn>
              <a:cxn ang="0">
                <a:pos x="7" y="96"/>
              </a:cxn>
              <a:cxn ang="0">
                <a:pos x="9" y="115"/>
              </a:cxn>
              <a:cxn ang="0">
                <a:pos x="9" y="134"/>
              </a:cxn>
              <a:cxn ang="0">
                <a:pos x="9" y="153"/>
              </a:cxn>
              <a:cxn ang="0">
                <a:pos x="9" y="172"/>
              </a:cxn>
              <a:cxn ang="0">
                <a:pos x="12" y="191"/>
              </a:cxn>
              <a:cxn ang="0">
                <a:pos x="26" y="205"/>
              </a:cxn>
              <a:cxn ang="0">
                <a:pos x="59" y="205"/>
              </a:cxn>
              <a:cxn ang="0">
                <a:pos x="87" y="205"/>
              </a:cxn>
              <a:cxn ang="0">
                <a:pos x="116" y="205"/>
              </a:cxn>
              <a:cxn ang="0">
                <a:pos x="128" y="200"/>
              </a:cxn>
              <a:cxn ang="0">
                <a:pos x="130" y="203"/>
              </a:cxn>
              <a:cxn ang="0">
                <a:pos x="144" y="205"/>
              </a:cxn>
              <a:cxn ang="0">
                <a:pos x="180" y="205"/>
              </a:cxn>
              <a:cxn ang="0">
                <a:pos x="203" y="205"/>
              </a:cxn>
              <a:cxn ang="0">
                <a:pos x="227" y="205"/>
              </a:cxn>
            </a:cxnLst>
            <a:rect l="0" t="0" r="r" b="b"/>
            <a:pathLst>
              <a:path w="227" h="205">
                <a:moveTo>
                  <a:pt x="227" y="203"/>
                </a:moveTo>
                <a:lnTo>
                  <a:pt x="227" y="203"/>
                </a:lnTo>
                <a:lnTo>
                  <a:pt x="220" y="196"/>
                </a:lnTo>
                <a:lnTo>
                  <a:pt x="215" y="191"/>
                </a:lnTo>
                <a:lnTo>
                  <a:pt x="210" y="188"/>
                </a:lnTo>
                <a:lnTo>
                  <a:pt x="208" y="188"/>
                </a:lnTo>
                <a:lnTo>
                  <a:pt x="208" y="186"/>
                </a:lnTo>
                <a:lnTo>
                  <a:pt x="206" y="184"/>
                </a:lnTo>
                <a:lnTo>
                  <a:pt x="203" y="177"/>
                </a:lnTo>
                <a:lnTo>
                  <a:pt x="203" y="174"/>
                </a:lnTo>
                <a:lnTo>
                  <a:pt x="201" y="167"/>
                </a:lnTo>
                <a:lnTo>
                  <a:pt x="201" y="165"/>
                </a:lnTo>
                <a:lnTo>
                  <a:pt x="203" y="162"/>
                </a:lnTo>
                <a:lnTo>
                  <a:pt x="203" y="162"/>
                </a:lnTo>
                <a:lnTo>
                  <a:pt x="203" y="162"/>
                </a:lnTo>
                <a:lnTo>
                  <a:pt x="206" y="162"/>
                </a:lnTo>
                <a:lnTo>
                  <a:pt x="203" y="160"/>
                </a:lnTo>
                <a:lnTo>
                  <a:pt x="201" y="158"/>
                </a:lnTo>
                <a:lnTo>
                  <a:pt x="198" y="155"/>
                </a:lnTo>
                <a:lnTo>
                  <a:pt x="196" y="153"/>
                </a:lnTo>
                <a:lnTo>
                  <a:pt x="189" y="139"/>
                </a:lnTo>
                <a:lnTo>
                  <a:pt x="184" y="132"/>
                </a:lnTo>
                <a:lnTo>
                  <a:pt x="182" y="127"/>
                </a:lnTo>
                <a:lnTo>
                  <a:pt x="177" y="120"/>
                </a:lnTo>
                <a:lnTo>
                  <a:pt x="172" y="108"/>
                </a:lnTo>
                <a:lnTo>
                  <a:pt x="170" y="106"/>
                </a:lnTo>
                <a:lnTo>
                  <a:pt x="170" y="99"/>
                </a:lnTo>
                <a:lnTo>
                  <a:pt x="168" y="94"/>
                </a:lnTo>
                <a:lnTo>
                  <a:pt x="168" y="94"/>
                </a:lnTo>
                <a:lnTo>
                  <a:pt x="165" y="92"/>
                </a:lnTo>
                <a:lnTo>
                  <a:pt x="165" y="89"/>
                </a:lnTo>
                <a:lnTo>
                  <a:pt x="163" y="87"/>
                </a:lnTo>
                <a:lnTo>
                  <a:pt x="163" y="85"/>
                </a:lnTo>
                <a:lnTo>
                  <a:pt x="163" y="80"/>
                </a:lnTo>
                <a:lnTo>
                  <a:pt x="161" y="77"/>
                </a:lnTo>
                <a:lnTo>
                  <a:pt x="158" y="77"/>
                </a:lnTo>
                <a:lnTo>
                  <a:pt x="156" y="73"/>
                </a:lnTo>
                <a:lnTo>
                  <a:pt x="151" y="68"/>
                </a:lnTo>
                <a:lnTo>
                  <a:pt x="149" y="66"/>
                </a:lnTo>
                <a:lnTo>
                  <a:pt x="149" y="63"/>
                </a:lnTo>
                <a:lnTo>
                  <a:pt x="149" y="63"/>
                </a:lnTo>
                <a:lnTo>
                  <a:pt x="146" y="61"/>
                </a:lnTo>
                <a:lnTo>
                  <a:pt x="144" y="59"/>
                </a:lnTo>
                <a:lnTo>
                  <a:pt x="144" y="56"/>
                </a:lnTo>
                <a:lnTo>
                  <a:pt x="144" y="51"/>
                </a:lnTo>
                <a:lnTo>
                  <a:pt x="144" y="49"/>
                </a:lnTo>
                <a:lnTo>
                  <a:pt x="142" y="49"/>
                </a:lnTo>
                <a:lnTo>
                  <a:pt x="139" y="44"/>
                </a:lnTo>
                <a:lnTo>
                  <a:pt x="139" y="42"/>
                </a:lnTo>
                <a:lnTo>
                  <a:pt x="139" y="40"/>
                </a:lnTo>
                <a:lnTo>
                  <a:pt x="142" y="40"/>
                </a:lnTo>
                <a:lnTo>
                  <a:pt x="139" y="37"/>
                </a:lnTo>
                <a:lnTo>
                  <a:pt x="142" y="35"/>
                </a:lnTo>
                <a:lnTo>
                  <a:pt x="144" y="40"/>
                </a:lnTo>
                <a:lnTo>
                  <a:pt x="144" y="44"/>
                </a:lnTo>
                <a:lnTo>
                  <a:pt x="146" y="47"/>
                </a:lnTo>
                <a:lnTo>
                  <a:pt x="146" y="49"/>
                </a:lnTo>
                <a:lnTo>
                  <a:pt x="149" y="51"/>
                </a:lnTo>
                <a:lnTo>
                  <a:pt x="151" y="54"/>
                </a:lnTo>
                <a:lnTo>
                  <a:pt x="154" y="56"/>
                </a:lnTo>
                <a:lnTo>
                  <a:pt x="156" y="61"/>
                </a:lnTo>
                <a:lnTo>
                  <a:pt x="156" y="63"/>
                </a:lnTo>
                <a:lnTo>
                  <a:pt x="156" y="66"/>
                </a:lnTo>
                <a:lnTo>
                  <a:pt x="158" y="70"/>
                </a:lnTo>
                <a:lnTo>
                  <a:pt x="163" y="73"/>
                </a:lnTo>
                <a:lnTo>
                  <a:pt x="165" y="77"/>
                </a:lnTo>
                <a:lnTo>
                  <a:pt x="170" y="82"/>
                </a:lnTo>
                <a:lnTo>
                  <a:pt x="175" y="82"/>
                </a:lnTo>
                <a:lnTo>
                  <a:pt x="175" y="80"/>
                </a:lnTo>
                <a:lnTo>
                  <a:pt x="177" y="77"/>
                </a:lnTo>
                <a:lnTo>
                  <a:pt x="177" y="75"/>
                </a:lnTo>
                <a:lnTo>
                  <a:pt x="177" y="70"/>
                </a:lnTo>
                <a:lnTo>
                  <a:pt x="180" y="61"/>
                </a:lnTo>
                <a:lnTo>
                  <a:pt x="182" y="51"/>
                </a:lnTo>
                <a:lnTo>
                  <a:pt x="184" y="47"/>
                </a:lnTo>
                <a:lnTo>
                  <a:pt x="184" y="47"/>
                </a:lnTo>
                <a:lnTo>
                  <a:pt x="184" y="44"/>
                </a:lnTo>
                <a:lnTo>
                  <a:pt x="182" y="40"/>
                </a:lnTo>
                <a:lnTo>
                  <a:pt x="180" y="35"/>
                </a:lnTo>
                <a:lnTo>
                  <a:pt x="180" y="30"/>
                </a:lnTo>
                <a:lnTo>
                  <a:pt x="177" y="25"/>
                </a:lnTo>
                <a:lnTo>
                  <a:pt x="177" y="25"/>
                </a:lnTo>
                <a:lnTo>
                  <a:pt x="175" y="23"/>
                </a:lnTo>
                <a:lnTo>
                  <a:pt x="172" y="18"/>
                </a:lnTo>
                <a:lnTo>
                  <a:pt x="172" y="14"/>
                </a:lnTo>
                <a:lnTo>
                  <a:pt x="170" y="9"/>
                </a:lnTo>
                <a:lnTo>
                  <a:pt x="170" y="9"/>
                </a:lnTo>
                <a:lnTo>
                  <a:pt x="170" y="7"/>
                </a:lnTo>
                <a:lnTo>
                  <a:pt x="168" y="9"/>
                </a:lnTo>
                <a:lnTo>
                  <a:pt x="163" y="11"/>
                </a:lnTo>
                <a:lnTo>
                  <a:pt x="161" y="11"/>
                </a:lnTo>
                <a:lnTo>
                  <a:pt x="156" y="11"/>
                </a:lnTo>
                <a:lnTo>
                  <a:pt x="151" y="14"/>
                </a:lnTo>
                <a:lnTo>
                  <a:pt x="151" y="11"/>
                </a:lnTo>
                <a:lnTo>
                  <a:pt x="151" y="11"/>
                </a:lnTo>
                <a:lnTo>
                  <a:pt x="146" y="11"/>
                </a:lnTo>
                <a:lnTo>
                  <a:pt x="146" y="11"/>
                </a:lnTo>
                <a:lnTo>
                  <a:pt x="142" y="14"/>
                </a:lnTo>
                <a:lnTo>
                  <a:pt x="142" y="14"/>
                </a:lnTo>
                <a:lnTo>
                  <a:pt x="139" y="11"/>
                </a:lnTo>
                <a:lnTo>
                  <a:pt x="137" y="9"/>
                </a:lnTo>
                <a:lnTo>
                  <a:pt x="135" y="9"/>
                </a:lnTo>
                <a:lnTo>
                  <a:pt x="135" y="9"/>
                </a:lnTo>
                <a:lnTo>
                  <a:pt x="135" y="9"/>
                </a:lnTo>
                <a:lnTo>
                  <a:pt x="135" y="11"/>
                </a:lnTo>
                <a:lnTo>
                  <a:pt x="135" y="11"/>
                </a:lnTo>
                <a:lnTo>
                  <a:pt x="132" y="11"/>
                </a:lnTo>
                <a:lnTo>
                  <a:pt x="132" y="11"/>
                </a:lnTo>
                <a:lnTo>
                  <a:pt x="130" y="9"/>
                </a:lnTo>
                <a:lnTo>
                  <a:pt x="128" y="9"/>
                </a:lnTo>
                <a:lnTo>
                  <a:pt x="125" y="9"/>
                </a:lnTo>
                <a:lnTo>
                  <a:pt x="128" y="7"/>
                </a:lnTo>
                <a:lnTo>
                  <a:pt x="128" y="4"/>
                </a:lnTo>
                <a:lnTo>
                  <a:pt x="132" y="7"/>
                </a:lnTo>
                <a:lnTo>
                  <a:pt x="132" y="7"/>
                </a:lnTo>
                <a:lnTo>
                  <a:pt x="130" y="4"/>
                </a:lnTo>
                <a:lnTo>
                  <a:pt x="128" y="2"/>
                </a:lnTo>
                <a:lnTo>
                  <a:pt x="128" y="4"/>
                </a:lnTo>
                <a:lnTo>
                  <a:pt x="123" y="4"/>
                </a:lnTo>
                <a:lnTo>
                  <a:pt x="120" y="4"/>
                </a:lnTo>
                <a:lnTo>
                  <a:pt x="116" y="2"/>
                </a:lnTo>
                <a:lnTo>
                  <a:pt x="113" y="2"/>
                </a:lnTo>
                <a:lnTo>
                  <a:pt x="113" y="2"/>
                </a:lnTo>
                <a:lnTo>
                  <a:pt x="113" y="4"/>
                </a:lnTo>
                <a:lnTo>
                  <a:pt x="111" y="4"/>
                </a:lnTo>
                <a:lnTo>
                  <a:pt x="109" y="4"/>
                </a:lnTo>
                <a:lnTo>
                  <a:pt x="106" y="7"/>
                </a:lnTo>
                <a:lnTo>
                  <a:pt x="104" y="7"/>
                </a:lnTo>
                <a:lnTo>
                  <a:pt x="111" y="4"/>
                </a:lnTo>
                <a:lnTo>
                  <a:pt x="111" y="2"/>
                </a:lnTo>
                <a:lnTo>
                  <a:pt x="104" y="4"/>
                </a:lnTo>
                <a:lnTo>
                  <a:pt x="102" y="4"/>
                </a:lnTo>
                <a:lnTo>
                  <a:pt x="102" y="7"/>
                </a:lnTo>
                <a:lnTo>
                  <a:pt x="99" y="7"/>
                </a:lnTo>
                <a:lnTo>
                  <a:pt x="99" y="7"/>
                </a:lnTo>
                <a:lnTo>
                  <a:pt x="99" y="9"/>
                </a:lnTo>
                <a:lnTo>
                  <a:pt x="97" y="9"/>
                </a:lnTo>
                <a:lnTo>
                  <a:pt x="94" y="9"/>
                </a:lnTo>
                <a:lnTo>
                  <a:pt x="94" y="9"/>
                </a:lnTo>
                <a:lnTo>
                  <a:pt x="87" y="14"/>
                </a:lnTo>
                <a:lnTo>
                  <a:pt x="85" y="16"/>
                </a:lnTo>
                <a:lnTo>
                  <a:pt x="83" y="16"/>
                </a:lnTo>
                <a:lnTo>
                  <a:pt x="80" y="18"/>
                </a:lnTo>
                <a:lnTo>
                  <a:pt x="78" y="18"/>
                </a:lnTo>
                <a:lnTo>
                  <a:pt x="76" y="18"/>
                </a:lnTo>
                <a:lnTo>
                  <a:pt x="73" y="16"/>
                </a:lnTo>
                <a:lnTo>
                  <a:pt x="69" y="14"/>
                </a:lnTo>
                <a:lnTo>
                  <a:pt x="59" y="11"/>
                </a:lnTo>
                <a:lnTo>
                  <a:pt x="57" y="11"/>
                </a:lnTo>
                <a:lnTo>
                  <a:pt x="52" y="11"/>
                </a:lnTo>
                <a:lnTo>
                  <a:pt x="50" y="9"/>
                </a:lnTo>
                <a:lnTo>
                  <a:pt x="45" y="7"/>
                </a:lnTo>
                <a:lnTo>
                  <a:pt x="38" y="4"/>
                </a:lnTo>
                <a:lnTo>
                  <a:pt x="31" y="4"/>
                </a:lnTo>
                <a:lnTo>
                  <a:pt x="21" y="2"/>
                </a:lnTo>
                <a:lnTo>
                  <a:pt x="12" y="4"/>
                </a:lnTo>
                <a:lnTo>
                  <a:pt x="9" y="4"/>
                </a:lnTo>
                <a:lnTo>
                  <a:pt x="7" y="0"/>
                </a:lnTo>
                <a:lnTo>
                  <a:pt x="7" y="2"/>
                </a:lnTo>
                <a:lnTo>
                  <a:pt x="7" y="2"/>
                </a:lnTo>
                <a:lnTo>
                  <a:pt x="5" y="4"/>
                </a:lnTo>
                <a:lnTo>
                  <a:pt x="5" y="4"/>
                </a:lnTo>
                <a:lnTo>
                  <a:pt x="2" y="7"/>
                </a:lnTo>
                <a:lnTo>
                  <a:pt x="2" y="11"/>
                </a:lnTo>
                <a:lnTo>
                  <a:pt x="2" y="14"/>
                </a:lnTo>
                <a:lnTo>
                  <a:pt x="5" y="16"/>
                </a:lnTo>
                <a:lnTo>
                  <a:pt x="5" y="18"/>
                </a:lnTo>
                <a:lnTo>
                  <a:pt x="5" y="21"/>
                </a:lnTo>
                <a:lnTo>
                  <a:pt x="5" y="23"/>
                </a:lnTo>
                <a:lnTo>
                  <a:pt x="5" y="25"/>
                </a:lnTo>
                <a:lnTo>
                  <a:pt x="2" y="30"/>
                </a:lnTo>
                <a:lnTo>
                  <a:pt x="0" y="30"/>
                </a:lnTo>
                <a:lnTo>
                  <a:pt x="2" y="33"/>
                </a:lnTo>
                <a:lnTo>
                  <a:pt x="2" y="37"/>
                </a:lnTo>
                <a:lnTo>
                  <a:pt x="2" y="40"/>
                </a:lnTo>
                <a:lnTo>
                  <a:pt x="5" y="44"/>
                </a:lnTo>
                <a:lnTo>
                  <a:pt x="5" y="49"/>
                </a:lnTo>
                <a:lnTo>
                  <a:pt x="7" y="51"/>
                </a:lnTo>
                <a:lnTo>
                  <a:pt x="7" y="51"/>
                </a:lnTo>
                <a:lnTo>
                  <a:pt x="7" y="56"/>
                </a:lnTo>
                <a:lnTo>
                  <a:pt x="7" y="61"/>
                </a:lnTo>
                <a:lnTo>
                  <a:pt x="7" y="66"/>
                </a:lnTo>
                <a:lnTo>
                  <a:pt x="7" y="70"/>
                </a:lnTo>
                <a:lnTo>
                  <a:pt x="7" y="75"/>
                </a:lnTo>
                <a:lnTo>
                  <a:pt x="7" y="80"/>
                </a:lnTo>
                <a:lnTo>
                  <a:pt x="7" y="85"/>
                </a:lnTo>
                <a:lnTo>
                  <a:pt x="7" y="92"/>
                </a:lnTo>
                <a:lnTo>
                  <a:pt x="7" y="96"/>
                </a:lnTo>
                <a:lnTo>
                  <a:pt x="9" y="101"/>
                </a:lnTo>
                <a:lnTo>
                  <a:pt x="9" y="106"/>
                </a:lnTo>
                <a:lnTo>
                  <a:pt x="9" y="111"/>
                </a:lnTo>
                <a:lnTo>
                  <a:pt x="9" y="115"/>
                </a:lnTo>
                <a:lnTo>
                  <a:pt x="9" y="120"/>
                </a:lnTo>
                <a:lnTo>
                  <a:pt x="9" y="125"/>
                </a:lnTo>
                <a:lnTo>
                  <a:pt x="9" y="129"/>
                </a:lnTo>
                <a:lnTo>
                  <a:pt x="9" y="134"/>
                </a:lnTo>
                <a:lnTo>
                  <a:pt x="9" y="139"/>
                </a:lnTo>
                <a:lnTo>
                  <a:pt x="9" y="144"/>
                </a:lnTo>
                <a:lnTo>
                  <a:pt x="9" y="148"/>
                </a:lnTo>
                <a:lnTo>
                  <a:pt x="9" y="153"/>
                </a:lnTo>
                <a:lnTo>
                  <a:pt x="9" y="158"/>
                </a:lnTo>
                <a:lnTo>
                  <a:pt x="9" y="162"/>
                </a:lnTo>
                <a:lnTo>
                  <a:pt x="9" y="167"/>
                </a:lnTo>
                <a:lnTo>
                  <a:pt x="9" y="172"/>
                </a:lnTo>
                <a:lnTo>
                  <a:pt x="9" y="177"/>
                </a:lnTo>
                <a:lnTo>
                  <a:pt x="9" y="181"/>
                </a:lnTo>
                <a:lnTo>
                  <a:pt x="9" y="186"/>
                </a:lnTo>
                <a:lnTo>
                  <a:pt x="12" y="191"/>
                </a:lnTo>
                <a:lnTo>
                  <a:pt x="12" y="196"/>
                </a:lnTo>
                <a:lnTo>
                  <a:pt x="12" y="200"/>
                </a:lnTo>
                <a:lnTo>
                  <a:pt x="12" y="205"/>
                </a:lnTo>
                <a:lnTo>
                  <a:pt x="26" y="205"/>
                </a:lnTo>
                <a:lnTo>
                  <a:pt x="33" y="205"/>
                </a:lnTo>
                <a:lnTo>
                  <a:pt x="38" y="205"/>
                </a:lnTo>
                <a:lnTo>
                  <a:pt x="45" y="205"/>
                </a:lnTo>
                <a:lnTo>
                  <a:pt x="59" y="205"/>
                </a:lnTo>
                <a:lnTo>
                  <a:pt x="66" y="205"/>
                </a:lnTo>
                <a:lnTo>
                  <a:pt x="73" y="205"/>
                </a:lnTo>
                <a:lnTo>
                  <a:pt x="80" y="205"/>
                </a:lnTo>
                <a:lnTo>
                  <a:pt x="87" y="205"/>
                </a:lnTo>
                <a:lnTo>
                  <a:pt x="94" y="205"/>
                </a:lnTo>
                <a:lnTo>
                  <a:pt x="102" y="205"/>
                </a:lnTo>
                <a:lnTo>
                  <a:pt x="109" y="205"/>
                </a:lnTo>
                <a:lnTo>
                  <a:pt x="116" y="205"/>
                </a:lnTo>
                <a:lnTo>
                  <a:pt x="123" y="205"/>
                </a:lnTo>
                <a:lnTo>
                  <a:pt x="125" y="205"/>
                </a:lnTo>
                <a:lnTo>
                  <a:pt x="125" y="205"/>
                </a:lnTo>
                <a:lnTo>
                  <a:pt x="128" y="200"/>
                </a:lnTo>
                <a:lnTo>
                  <a:pt x="128" y="200"/>
                </a:lnTo>
                <a:lnTo>
                  <a:pt x="130" y="200"/>
                </a:lnTo>
                <a:lnTo>
                  <a:pt x="130" y="200"/>
                </a:lnTo>
                <a:lnTo>
                  <a:pt x="130" y="203"/>
                </a:lnTo>
                <a:lnTo>
                  <a:pt x="130" y="205"/>
                </a:lnTo>
                <a:lnTo>
                  <a:pt x="132" y="205"/>
                </a:lnTo>
                <a:lnTo>
                  <a:pt x="137" y="205"/>
                </a:lnTo>
                <a:lnTo>
                  <a:pt x="144" y="205"/>
                </a:lnTo>
                <a:lnTo>
                  <a:pt x="151" y="205"/>
                </a:lnTo>
                <a:lnTo>
                  <a:pt x="156" y="205"/>
                </a:lnTo>
                <a:lnTo>
                  <a:pt x="175" y="205"/>
                </a:lnTo>
                <a:lnTo>
                  <a:pt x="180" y="205"/>
                </a:lnTo>
                <a:lnTo>
                  <a:pt x="187" y="205"/>
                </a:lnTo>
                <a:lnTo>
                  <a:pt x="191" y="205"/>
                </a:lnTo>
                <a:lnTo>
                  <a:pt x="198" y="205"/>
                </a:lnTo>
                <a:lnTo>
                  <a:pt x="203" y="205"/>
                </a:lnTo>
                <a:lnTo>
                  <a:pt x="210" y="205"/>
                </a:lnTo>
                <a:lnTo>
                  <a:pt x="215" y="205"/>
                </a:lnTo>
                <a:lnTo>
                  <a:pt x="222" y="205"/>
                </a:lnTo>
                <a:lnTo>
                  <a:pt x="227" y="205"/>
                </a:lnTo>
                <a:lnTo>
                  <a:pt x="227" y="203"/>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22" name="Freeform 60"/>
          <p:cNvSpPr>
            <a:spLocks noEditPoints="1"/>
          </p:cNvSpPr>
          <p:nvPr/>
        </p:nvSpPr>
        <p:spPr bwMode="auto">
          <a:xfrm>
            <a:off x="3888179" y="2257042"/>
            <a:ext cx="285533" cy="201256"/>
          </a:xfrm>
          <a:custGeom>
            <a:avLst/>
            <a:gdLst/>
            <a:ahLst/>
            <a:cxnLst>
              <a:cxn ang="0">
                <a:pos x="180" y="104"/>
              </a:cxn>
              <a:cxn ang="0">
                <a:pos x="175" y="97"/>
              </a:cxn>
              <a:cxn ang="0">
                <a:pos x="180" y="97"/>
              </a:cxn>
              <a:cxn ang="0">
                <a:pos x="208" y="80"/>
              </a:cxn>
              <a:cxn ang="0">
                <a:pos x="203" y="78"/>
              </a:cxn>
              <a:cxn ang="0">
                <a:pos x="196" y="85"/>
              </a:cxn>
              <a:cxn ang="0">
                <a:pos x="206" y="92"/>
              </a:cxn>
              <a:cxn ang="0">
                <a:pos x="213" y="80"/>
              </a:cxn>
              <a:cxn ang="0">
                <a:pos x="225" y="78"/>
              </a:cxn>
              <a:cxn ang="0">
                <a:pos x="227" y="80"/>
              </a:cxn>
              <a:cxn ang="0">
                <a:pos x="210" y="35"/>
              </a:cxn>
              <a:cxn ang="0">
                <a:pos x="210" y="28"/>
              </a:cxn>
              <a:cxn ang="0">
                <a:pos x="203" y="28"/>
              </a:cxn>
              <a:cxn ang="0">
                <a:pos x="194" y="28"/>
              </a:cxn>
              <a:cxn ang="0">
                <a:pos x="184" y="26"/>
              </a:cxn>
              <a:cxn ang="0">
                <a:pos x="180" y="26"/>
              </a:cxn>
              <a:cxn ang="0">
                <a:pos x="175" y="21"/>
              </a:cxn>
              <a:cxn ang="0">
                <a:pos x="166" y="23"/>
              </a:cxn>
              <a:cxn ang="0">
                <a:pos x="154" y="21"/>
              </a:cxn>
              <a:cxn ang="0">
                <a:pos x="147" y="21"/>
              </a:cxn>
              <a:cxn ang="0">
                <a:pos x="137" y="16"/>
              </a:cxn>
              <a:cxn ang="0">
                <a:pos x="132" y="16"/>
              </a:cxn>
              <a:cxn ang="0">
                <a:pos x="132" y="12"/>
              </a:cxn>
              <a:cxn ang="0">
                <a:pos x="125" y="7"/>
              </a:cxn>
              <a:cxn ang="0">
                <a:pos x="107" y="7"/>
              </a:cxn>
              <a:cxn ang="0">
                <a:pos x="90" y="7"/>
              </a:cxn>
              <a:cxn ang="0">
                <a:pos x="55" y="5"/>
              </a:cxn>
              <a:cxn ang="0">
                <a:pos x="33" y="2"/>
              </a:cxn>
              <a:cxn ang="0">
                <a:pos x="17" y="5"/>
              </a:cxn>
              <a:cxn ang="0">
                <a:pos x="10" y="9"/>
              </a:cxn>
              <a:cxn ang="0">
                <a:pos x="0" y="19"/>
              </a:cxn>
              <a:cxn ang="0">
                <a:pos x="3" y="23"/>
              </a:cxn>
              <a:cxn ang="0">
                <a:pos x="7" y="28"/>
              </a:cxn>
              <a:cxn ang="0">
                <a:pos x="5" y="38"/>
              </a:cxn>
              <a:cxn ang="0">
                <a:pos x="14" y="33"/>
              </a:cxn>
              <a:cxn ang="0">
                <a:pos x="14" y="38"/>
              </a:cxn>
              <a:cxn ang="0">
                <a:pos x="21" y="40"/>
              </a:cxn>
              <a:cxn ang="0">
                <a:pos x="33" y="38"/>
              </a:cxn>
              <a:cxn ang="0">
                <a:pos x="38" y="38"/>
              </a:cxn>
              <a:cxn ang="0">
                <a:pos x="43" y="40"/>
              </a:cxn>
              <a:cxn ang="0">
                <a:pos x="50" y="45"/>
              </a:cxn>
              <a:cxn ang="0">
                <a:pos x="38" y="54"/>
              </a:cxn>
              <a:cxn ang="0">
                <a:pos x="38" y="66"/>
              </a:cxn>
              <a:cxn ang="0">
                <a:pos x="33" y="73"/>
              </a:cxn>
              <a:cxn ang="0">
                <a:pos x="33" y="80"/>
              </a:cxn>
              <a:cxn ang="0">
                <a:pos x="24" y="85"/>
              </a:cxn>
              <a:cxn ang="0">
                <a:pos x="31" y="97"/>
              </a:cxn>
              <a:cxn ang="0">
                <a:pos x="24" y="108"/>
              </a:cxn>
              <a:cxn ang="0">
                <a:pos x="29" y="118"/>
              </a:cxn>
              <a:cxn ang="0">
                <a:pos x="21" y="130"/>
              </a:cxn>
              <a:cxn ang="0">
                <a:pos x="31" y="137"/>
              </a:cxn>
              <a:cxn ang="0">
                <a:pos x="38" y="146"/>
              </a:cxn>
              <a:cxn ang="0">
                <a:pos x="45" y="158"/>
              </a:cxn>
              <a:cxn ang="0">
                <a:pos x="55" y="158"/>
              </a:cxn>
              <a:cxn ang="0">
                <a:pos x="69" y="151"/>
              </a:cxn>
              <a:cxn ang="0">
                <a:pos x="92" y="146"/>
              </a:cxn>
              <a:cxn ang="0">
                <a:pos x="111" y="144"/>
              </a:cxn>
              <a:cxn ang="0">
                <a:pos x="135" y="127"/>
              </a:cxn>
              <a:cxn ang="0">
                <a:pos x="137" y="120"/>
              </a:cxn>
              <a:cxn ang="0">
                <a:pos x="154" y="104"/>
              </a:cxn>
              <a:cxn ang="0">
                <a:pos x="147" y="87"/>
              </a:cxn>
              <a:cxn ang="0">
                <a:pos x="166" y="66"/>
              </a:cxn>
              <a:cxn ang="0">
                <a:pos x="173" y="56"/>
              </a:cxn>
            </a:cxnLst>
            <a:rect l="0" t="0" r="r" b="b"/>
            <a:pathLst>
              <a:path w="227" h="160">
                <a:moveTo>
                  <a:pt x="177" y="101"/>
                </a:moveTo>
                <a:lnTo>
                  <a:pt x="177" y="104"/>
                </a:lnTo>
                <a:lnTo>
                  <a:pt x="175" y="104"/>
                </a:lnTo>
                <a:lnTo>
                  <a:pt x="177" y="104"/>
                </a:lnTo>
                <a:lnTo>
                  <a:pt x="177" y="104"/>
                </a:lnTo>
                <a:lnTo>
                  <a:pt x="180" y="104"/>
                </a:lnTo>
                <a:lnTo>
                  <a:pt x="180" y="104"/>
                </a:lnTo>
                <a:lnTo>
                  <a:pt x="180" y="104"/>
                </a:lnTo>
                <a:lnTo>
                  <a:pt x="177" y="104"/>
                </a:lnTo>
                <a:lnTo>
                  <a:pt x="177" y="101"/>
                </a:lnTo>
                <a:close/>
                <a:moveTo>
                  <a:pt x="180" y="94"/>
                </a:moveTo>
                <a:lnTo>
                  <a:pt x="175" y="97"/>
                </a:lnTo>
                <a:lnTo>
                  <a:pt x="175" y="97"/>
                </a:lnTo>
                <a:lnTo>
                  <a:pt x="175" y="97"/>
                </a:lnTo>
                <a:lnTo>
                  <a:pt x="175" y="97"/>
                </a:lnTo>
                <a:lnTo>
                  <a:pt x="173" y="99"/>
                </a:lnTo>
                <a:lnTo>
                  <a:pt x="173" y="99"/>
                </a:lnTo>
                <a:lnTo>
                  <a:pt x="177" y="101"/>
                </a:lnTo>
                <a:lnTo>
                  <a:pt x="177" y="99"/>
                </a:lnTo>
                <a:lnTo>
                  <a:pt x="177" y="99"/>
                </a:lnTo>
                <a:lnTo>
                  <a:pt x="180" y="97"/>
                </a:lnTo>
                <a:lnTo>
                  <a:pt x="180" y="94"/>
                </a:lnTo>
                <a:lnTo>
                  <a:pt x="180" y="94"/>
                </a:lnTo>
                <a:close/>
                <a:moveTo>
                  <a:pt x="210" y="80"/>
                </a:moveTo>
                <a:lnTo>
                  <a:pt x="210" y="80"/>
                </a:lnTo>
                <a:lnTo>
                  <a:pt x="208" y="80"/>
                </a:lnTo>
                <a:lnTo>
                  <a:pt x="208" y="80"/>
                </a:lnTo>
                <a:lnTo>
                  <a:pt x="208" y="80"/>
                </a:lnTo>
                <a:lnTo>
                  <a:pt x="208" y="80"/>
                </a:lnTo>
                <a:lnTo>
                  <a:pt x="208" y="78"/>
                </a:lnTo>
                <a:lnTo>
                  <a:pt x="208" y="78"/>
                </a:lnTo>
                <a:lnTo>
                  <a:pt x="208" y="78"/>
                </a:lnTo>
                <a:lnTo>
                  <a:pt x="208" y="78"/>
                </a:lnTo>
                <a:lnTo>
                  <a:pt x="208" y="78"/>
                </a:lnTo>
                <a:lnTo>
                  <a:pt x="203" y="78"/>
                </a:lnTo>
                <a:lnTo>
                  <a:pt x="201" y="80"/>
                </a:lnTo>
                <a:lnTo>
                  <a:pt x="194" y="85"/>
                </a:lnTo>
                <a:lnTo>
                  <a:pt x="194" y="85"/>
                </a:lnTo>
                <a:lnTo>
                  <a:pt x="194" y="85"/>
                </a:lnTo>
                <a:lnTo>
                  <a:pt x="194" y="87"/>
                </a:lnTo>
                <a:lnTo>
                  <a:pt x="196" y="87"/>
                </a:lnTo>
                <a:lnTo>
                  <a:pt x="196" y="85"/>
                </a:lnTo>
                <a:lnTo>
                  <a:pt x="199" y="85"/>
                </a:lnTo>
                <a:lnTo>
                  <a:pt x="199" y="85"/>
                </a:lnTo>
                <a:lnTo>
                  <a:pt x="201" y="87"/>
                </a:lnTo>
                <a:lnTo>
                  <a:pt x="201" y="90"/>
                </a:lnTo>
                <a:lnTo>
                  <a:pt x="201" y="90"/>
                </a:lnTo>
                <a:lnTo>
                  <a:pt x="203" y="90"/>
                </a:lnTo>
                <a:lnTo>
                  <a:pt x="206" y="92"/>
                </a:lnTo>
                <a:lnTo>
                  <a:pt x="206" y="90"/>
                </a:lnTo>
                <a:lnTo>
                  <a:pt x="208" y="90"/>
                </a:lnTo>
                <a:lnTo>
                  <a:pt x="210" y="87"/>
                </a:lnTo>
                <a:lnTo>
                  <a:pt x="210" y="85"/>
                </a:lnTo>
                <a:lnTo>
                  <a:pt x="210" y="85"/>
                </a:lnTo>
                <a:lnTo>
                  <a:pt x="213" y="82"/>
                </a:lnTo>
                <a:lnTo>
                  <a:pt x="213" y="80"/>
                </a:lnTo>
                <a:lnTo>
                  <a:pt x="210" y="80"/>
                </a:lnTo>
                <a:close/>
                <a:moveTo>
                  <a:pt x="220" y="78"/>
                </a:moveTo>
                <a:lnTo>
                  <a:pt x="220" y="78"/>
                </a:lnTo>
                <a:lnTo>
                  <a:pt x="220" y="78"/>
                </a:lnTo>
                <a:lnTo>
                  <a:pt x="220" y="78"/>
                </a:lnTo>
                <a:close/>
                <a:moveTo>
                  <a:pt x="227" y="78"/>
                </a:moveTo>
                <a:lnTo>
                  <a:pt x="225" y="78"/>
                </a:lnTo>
                <a:lnTo>
                  <a:pt x="222" y="75"/>
                </a:lnTo>
                <a:lnTo>
                  <a:pt x="220" y="75"/>
                </a:lnTo>
                <a:lnTo>
                  <a:pt x="220" y="78"/>
                </a:lnTo>
                <a:lnTo>
                  <a:pt x="220" y="78"/>
                </a:lnTo>
                <a:lnTo>
                  <a:pt x="222" y="78"/>
                </a:lnTo>
                <a:lnTo>
                  <a:pt x="227" y="80"/>
                </a:lnTo>
                <a:lnTo>
                  <a:pt x="227" y="80"/>
                </a:lnTo>
                <a:lnTo>
                  <a:pt x="227" y="78"/>
                </a:lnTo>
                <a:lnTo>
                  <a:pt x="227" y="78"/>
                </a:lnTo>
                <a:close/>
                <a:moveTo>
                  <a:pt x="206" y="42"/>
                </a:moveTo>
                <a:lnTo>
                  <a:pt x="208" y="40"/>
                </a:lnTo>
                <a:lnTo>
                  <a:pt x="210" y="38"/>
                </a:lnTo>
                <a:lnTo>
                  <a:pt x="210" y="35"/>
                </a:lnTo>
                <a:lnTo>
                  <a:pt x="210" y="35"/>
                </a:lnTo>
                <a:lnTo>
                  <a:pt x="208" y="33"/>
                </a:lnTo>
                <a:lnTo>
                  <a:pt x="208" y="33"/>
                </a:lnTo>
                <a:lnTo>
                  <a:pt x="208" y="30"/>
                </a:lnTo>
                <a:lnTo>
                  <a:pt x="210" y="30"/>
                </a:lnTo>
                <a:lnTo>
                  <a:pt x="210" y="30"/>
                </a:lnTo>
                <a:lnTo>
                  <a:pt x="210" y="30"/>
                </a:lnTo>
                <a:lnTo>
                  <a:pt x="210" y="28"/>
                </a:lnTo>
                <a:lnTo>
                  <a:pt x="210" y="28"/>
                </a:lnTo>
                <a:lnTo>
                  <a:pt x="208" y="28"/>
                </a:lnTo>
                <a:lnTo>
                  <a:pt x="208" y="28"/>
                </a:lnTo>
                <a:lnTo>
                  <a:pt x="206" y="26"/>
                </a:lnTo>
                <a:lnTo>
                  <a:pt x="206" y="28"/>
                </a:lnTo>
                <a:lnTo>
                  <a:pt x="203" y="28"/>
                </a:lnTo>
                <a:lnTo>
                  <a:pt x="203" y="28"/>
                </a:lnTo>
                <a:lnTo>
                  <a:pt x="201" y="28"/>
                </a:lnTo>
                <a:lnTo>
                  <a:pt x="201" y="28"/>
                </a:lnTo>
                <a:lnTo>
                  <a:pt x="201" y="28"/>
                </a:lnTo>
                <a:lnTo>
                  <a:pt x="201" y="30"/>
                </a:lnTo>
                <a:lnTo>
                  <a:pt x="199" y="30"/>
                </a:lnTo>
                <a:lnTo>
                  <a:pt x="196" y="28"/>
                </a:lnTo>
                <a:lnTo>
                  <a:pt x="194" y="28"/>
                </a:lnTo>
                <a:lnTo>
                  <a:pt x="192" y="28"/>
                </a:lnTo>
                <a:lnTo>
                  <a:pt x="189" y="28"/>
                </a:lnTo>
                <a:lnTo>
                  <a:pt x="189" y="28"/>
                </a:lnTo>
                <a:lnTo>
                  <a:pt x="189" y="28"/>
                </a:lnTo>
                <a:lnTo>
                  <a:pt x="189" y="28"/>
                </a:lnTo>
                <a:lnTo>
                  <a:pt x="187" y="28"/>
                </a:lnTo>
                <a:lnTo>
                  <a:pt x="184" y="26"/>
                </a:lnTo>
                <a:lnTo>
                  <a:pt x="184" y="26"/>
                </a:lnTo>
                <a:lnTo>
                  <a:pt x="182" y="28"/>
                </a:lnTo>
                <a:lnTo>
                  <a:pt x="182" y="28"/>
                </a:lnTo>
                <a:lnTo>
                  <a:pt x="180" y="28"/>
                </a:lnTo>
                <a:lnTo>
                  <a:pt x="180" y="28"/>
                </a:lnTo>
                <a:lnTo>
                  <a:pt x="180" y="28"/>
                </a:lnTo>
                <a:lnTo>
                  <a:pt x="180" y="26"/>
                </a:lnTo>
                <a:lnTo>
                  <a:pt x="180" y="26"/>
                </a:lnTo>
                <a:lnTo>
                  <a:pt x="180" y="26"/>
                </a:lnTo>
                <a:lnTo>
                  <a:pt x="180" y="23"/>
                </a:lnTo>
                <a:lnTo>
                  <a:pt x="180" y="23"/>
                </a:lnTo>
                <a:lnTo>
                  <a:pt x="177" y="21"/>
                </a:lnTo>
                <a:lnTo>
                  <a:pt x="177" y="21"/>
                </a:lnTo>
                <a:lnTo>
                  <a:pt x="175" y="21"/>
                </a:lnTo>
                <a:lnTo>
                  <a:pt x="173" y="21"/>
                </a:lnTo>
                <a:lnTo>
                  <a:pt x="168" y="19"/>
                </a:lnTo>
                <a:lnTo>
                  <a:pt x="168" y="19"/>
                </a:lnTo>
                <a:lnTo>
                  <a:pt x="168" y="19"/>
                </a:lnTo>
                <a:lnTo>
                  <a:pt x="168" y="21"/>
                </a:lnTo>
                <a:lnTo>
                  <a:pt x="166" y="21"/>
                </a:lnTo>
                <a:lnTo>
                  <a:pt x="166" y="23"/>
                </a:lnTo>
                <a:lnTo>
                  <a:pt x="166" y="23"/>
                </a:lnTo>
                <a:lnTo>
                  <a:pt x="163" y="21"/>
                </a:lnTo>
                <a:lnTo>
                  <a:pt x="161" y="23"/>
                </a:lnTo>
                <a:lnTo>
                  <a:pt x="161" y="23"/>
                </a:lnTo>
                <a:lnTo>
                  <a:pt x="158" y="21"/>
                </a:lnTo>
                <a:lnTo>
                  <a:pt x="156" y="23"/>
                </a:lnTo>
                <a:lnTo>
                  <a:pt x="154" y="21"/>
                </a:lnTo>
                <a:lnTo>
                  <a:pt x="154" y="21"/>
                </a:lnTo>
                <a:lnTo>
                  <a:pt x="151" y="21"/>
                </a:lnTo>
                <a:lnTo>
                  <a:pt x="151" y="21"/>
                </a:lnTo>
                <a:lnTo>
                  <a:pt x="151" y="19"/>
                </a:lnTo>
                <a:lnTo>
                  <a:pt x="151" y="19"/>
                </a:lnTo>
                <a:lnTo>
                  <a:pt x="149" y="21"/>
                </a:lnTo>
                <a:lnTo>
                  <a:pt x="147" y="21"/>
                </a:lnTo>
                <a:lnTo>
                  <a:pt x="147" y="21"/>
                </a:lnTo>
                <a:lnTo>
                  <a:pt x="147" y="21"/>
                </a:lnTo>
                <a:lnTo>
                  <a:pt x="144" y="19"/>
                </a:lnTo>
                <a:lnTo>
                  <a:pt x="144" y="16"/>
                </a:lnTo>
                <a:lnTo>
                  <a:pt x="142" y="16"/>
                </a:lnTo>
                <a:lnTo>
                  <a:pt x="140" y="16"/>
                </a:lnTo>
                <a:lnTo>
                  <a:pt x="137" y="16"/>
                </a:lnTo>
                <a:lnTo>
                  <a:pt x="135" y="14"/>
                </a:lnTo>
                <a:lnTo>
                  <a:pt x="135" y="14"/>
                </a:lnTo>
                <a:lnTo>
                  <a:pt x="135" y="14"/>
                </a:lnTo>
                <a:lnTo>
                  <a:pt x="135" y="14"/>
                </a:lnTo>
                <a:lnTo>
                  <a:pt x="132" y="14"/>
                </a:lnTo>
                <a:lnTo>
                  <a:pt x="132" y="16"/>
                </a:lnTo>
                <a:lnTo>
                  <a:pt x="132" y="16"/>
                </a:lnTo>
                <a:lnTo>
                  <a:pt x="132" y="16"/>
                </a:lnTo>
                <a:lnTo>
                  <a:pt x="132" y="14"/>
                </a:lnTo>
                <a:lnTo>
                  <a:pt x="130" y="14"/>
                </a:lnTo>
                <a:lnTo>
                  <a:pt x="132" y="14"/>
                </a:lnTo>
                <a:lnTo>
                  <a:pt x="132" y="14"/>
                </a:lnTo>
                <a:lnTo>
                  <a:pt x="132" y="12"/>
                </a:lnTo>
                <a:lnTo>
                  <a:pt x="132" y="12"/>
                </a:lnTo>
                <a:lnTo>
                  <a:pt x="132" y="12"/>
                </a:lnTo>
                <a:lnTo>
                  <a:pt x="130" y="9"/>
                </a:lnTo>
                <a:lnTo>
                  <a:pt x="130" y="9"/>
                </a:lnTo>
                <a:lnTo>
                  <a:pt x="128" y="9"/>
                </a:lnTo>
                <a:lnTo>
                  <a:pt x="128" y="9"/>
                </a:lnTo>
                <a:lnTo>
                  <a:pt x="125" y="9"/>
                </a:lnTo>
                <a:lnTo>
                  <a:pt x="125" y="7"/>
                </a:lnTo>
                <a:lnTo>
                  <a:pt x="125" y="7"/>
                </a:lnTo>
                <a:lnTo>
                  <a:pt x="123" y="9"/>
                </a:lnTo>
                <a:lnTo>
                  <a:pt x="118" y="9"/>
                </a:lnTo>
                <a:lnTo>
                  <a:pt x="116" y="9"/>
                </a:lnTo>
                <a:lnTo>
                  <a:pt x="114" y="7"/>
                </a:lnTo>
                <a:lnTo>
                  <a:pt x="109" y="7"/>
                </a:lnTo>
                <a:lnTo>
                  <a:pt x="107" y="7"/>
                </a:lnTo>
                <a:lnTo>
                  <a:pt x="104" y="9"/>
                </a:lnTo>
                <a:lnTo>
                  <a:pt x="99" y="7"/>
                </a:lnTo>
                <a:lnTo>
                  <a:pt x="97" y="5"/>
                </a:lnTo>
                <a:lnTo>
                  <a:pt x="97" y="5"/>
                </a:lnTo>
                <a:lnTo>
                  <a:pt x="92" y="7"/>
                </a:lnTo>
                <a:lnTo>
                  <a:pt x="92" y="7"/>
                </a:lnTo>
                <a:lnTo>
                  <a:pt x="90" y="7"/>
                </a:lnTo>
                <a:lnTo>
                  <a:pt x="83" y="7"/>
                </a:lnTo>
                <a:lnTo>
                  <a:pt x="81" y="7"/>
                </a:lnTo>
                <a:lnTo>
                  <a:pt x="71" y="7"/>
                </a:lnTo>
                <a:lnTo>
                  <a:pt x="66" y="5"/>
                </a:lnTo>
                <a:lnTo>
                  <a:pt x="62" y="5"/>
                </a:lnTo>
                <a:lnTo>
                  <a:pt x="59" y="2"/>
                </a:lnTo>
                <a:lnTo>
                  <a:pt x="55" y="5"/>
                </a:lnTo>
                <a:lnTo>
                  <a:pt x="52" y="5"/>
                </a:lnTo>
                <a:lnTo>
                  <a:pt x="47" y="5"/>
                </a:lnTo>
                <a:lnTo>
                  <a:pt x="45" y="5"/>
                </a:lnTo>
                <a:lnTo>
                  <a:pt x="40" y="5"/>
                </a:lnTo>
                <a:lnTo>
                  <a:pt x="38" y="5"/>
                </a:lnTo>
                <a:lnTo>
                  <a:pt x="36" y="5"/>
                </a:lnTo>
                <a:lnTo>
                  <a:pt x="33" y="2"/>
                </a:lnTo>
                <a:lnTo>
                  <a:pt x="31" y="2"/>
                </a:lnTo>
                <a:lnTo>
                  <a:pt x="29" y="2"/>
                </a:lnTo>
                <a:lnTo>
                  <a:pt x="29" y="0"/>
                </a:lnTo>
                <a:lnTo>
                  <a:pt x="24" y="2"/>
                </a:lnTo>
                <a:lnTo>
                  <a:pt x="21" y="2"/>
                </a:lnTo>
                <a:lnTo>
                  <a:pt x="19" y="2"/>
                </a:lnTo>
                <a:lnTo>
                  <a:pt x="17" y="5"/>
                </a:lnTo>
                <a:lnTo>
                  <a:pt x="17" y="5"/>
                </a:lnTo>
                <a:lnTo>
                  <a:pt x="17" y="7"/>
                </a:lnTo>
                <a:lnTo>
                  <a:pt x="17" y="7"/>
                </a:lnTo>
                <a:lnTo>
                  <a:pt x="17" y="7"/>
                </a:lnTo>
                <a:lnTo>
                  <a:pt x="14" y="9"/>
                </a:lnTo>
                <a:lnTo>
                  <a:pt x="12" y="9"/>
                </a:lnTo>
                <a:lnTo>
                  <a:pt x="10" y="9"/>
                </a:lnTo>
                <a:lnTo>
                  <a:pt x="7" y="9"/>
                </a:lnTo>
                <a:lnTo>
                  <a:pt x="5" y="12"/>
                </a:lnTo>
                <a:lnTo>
                  <a:pt x="3" y="12"/>
                </a:lnTo>
                <a:lnTo>
                  <a:pt x="3" y="12"/>
                </a:lnTo>
                <a:lnTo>
                  <a:pt x="0" y="16"/>
                </a:lnTo>
                <a:lnTo>
                  <a:pt x="0" y="16"/>
                </a:lnTo>
                <a:lnTo>
                  <a:pt x="0" y="19"/>
                </a:lnTo>
                <a:lnTo>
                  <a:pt x="3" y="19"/>
                </a:lnTo>
                <a:lnTo>
                  <a:pt x="3" y="19"/>
                </a:lnTo>
                <a:lnTo>
                  <a:pt x="5" y="21"/>
                </a:lnTo>
                <a:lnTo>
                  <a:pt x="5" y="21"/>
                </a:lnTo>
                <a:lnTo>
                  <a:pt x="3" y="23"/>
                </a:lnTo>
                <a:lnTo>
                  <a:pt x="3" y="23"/>
                </a:lnTo>
                <a:lnTo>
                  <a:pt x="3" y="23"/>
                </a:lnTo>
                <a:lnTo>
                  <a:pt x="7" y="23"/>
                </a:lnTo>
                <a:lnTo>
                  <a:pt x="7" y="23"/>
                </a:lnTo>
                <a:lnTo>
                  <a:pt x="7" y="26"/>
                </a:lnTo>
                <a:lnTo>
                  <a:pt x="7" y="26"/>
                </a:lnTo>
                <a:lnTo>
                  <a:pt x="7" y="28"/>
                </a:lnTo>
                <a:lnTo>
                  <a:pt x="7" y="28"/>
                </a:lnTo>
                <a:lnTo>
                  <a:pt x="7" y="28"/>
                </a:lnTo>
                <a:lnTo>
                  <a:pt x="5" y="30"/>
                </a:lnTo>
                <a:lnTo>
                  <a:pt x="5" y="30"/>
                </a:lnTo>
                <a:lnTo>
                  <a:pt x="7" y="30"/>
                </a:lnTo>
                <a:lnTo>
                  <a:pt x="7" y="30"/>
                </a:lnTo>
                <a:lnTo>
                  <a:pt x="7" y="33"/>
                </a:lnTo>
                <a:lnTo>
                  <a:pt x="5" y="35"/>
                </a:lnTo>
                <a:lnTo>
                  <a:pt x="5" y="38"/>
                </a:lnTo>
                <a:lnTo>
                  <a:pt x="5" y="38"/>
                </a:lnTo>
                <a:lnTo>
                  <a:pt x="5" y="38"/>
                </a:lnTo>
                <a:lnTo>
                  <a:pt x="7" y="35"/>
                </a:lnTo>
                <a:lnTo>
                  <a:pt x="10" y="35"/>
                </a:lnTo>
                <a:lnTo>
                  <a:pt x="10" y="35"/>
                </a:lnTo>
                <a:lnTo>
                  <a:pt x="14" y="35"/>
                </a:lnTo>
                <a:lnTo>
                  <a:pt x="14" y="33"/>
                </a:lnTo>
                <a:lnTo>
                  <a:pt x="17" y="33"/>
                </a:lnTo>
                <a:lnTo>
                  <a:pt x="17" y="35"/>
                </a:lnTo>
                <a:lnTo>
                  <a:pt x="17" y="35"/>
                </a:lnTo>
                <a:lnTo>
                  <a:pt x="17" y="35"/>
                </a:lnTo>
                <a:lnTo>
                  <a:pt x="17" y="35"/>
                </a:lnTo>
                <a:lnTo>
                  <a:pt x="14" y="38"/>
                </a:lnTo>
                <a:lnTo>
                  <a:pt x="14" y="38"/>
                </a:lnTo>
                <a:lnTo>
                  <a:pt x="17" y="40"/>
                </a:lnTo>
                <a:lnTo>
                  <a:pt x="17" y="40"/>
                </a:lnTo>
                <a:lnTo>
                  <a:pt x="17" y="40"/>
                </a:lnTo>
                <a:lnTo>
                  <a:pt x="17" y="40"/>
                </a:lnTo>
                <a:lnTo>
                  <a:pt x="19" y="40"/>
                </a:lnTo>
                <a:lnTo>
                  <a:pt x="21" y="40"/>
                </a:lnTo>
                <a:lnTo>
                  <a:pt x="21" y="40"/>
                </a:lnTo>
                <a:lnTo>
                  <a:pt x="24" y="38"/>
                </a:lnTo>
                <a:lnTo>
                  <a:pt x="26" y="40"/>
                </a:lnTo>
                <a:lnTo>
                  <a:pt x="26" y="40"/>
                </a:lnTo>
                <a:lnTo>
                  <a:pt x="26" y="40"/>
                </a:lnTo>
                <a:lnTo>
                  <a:pt x="29" y="40"/>
                </a:lnTo>
                <a:lnTo>
                  <a:pt x="31" y="40"/>
                </a:lnTo>
                <a:lnTo>
                  <a:pt x="33" y="38"/>
                </a:lnTo>
                <a:lnTo>
                  <a:pt x="33" y="38"/>
                </a:lnTo>
                <a:lnTo>
                  <a:pt x="33" y="38"/>
                </a:lnTo>
                <a:lnTo>
                  <a:pt x="33" y="38"/>
                </a:lnTo>
                <a:lnTo>
                  <a:pt x="33" y="38"/>
                </a:lnTo>
                <a:lnTo>
                  <a:pt x="33" y="38"/>
                </a:lnTo>
                <a:lnTo>
                  <a:pt x="36" y="38"/>
                </a:lnTo>
                <a:lnTo>
                  <a:pt x="38" y="38"/>
                </a:lnTo>
                <a:lnTo>
                  <a:pt x="38" y="38"/>
                </a:lnTo>
                <a:lnTo>
                  <a:pt x="40" y="38"/>
                </a:lnTo>
                <a:lnTo>
                  <a:pt x="40" y="38"/>
                </a:lnTo>
                <a:lnTo>
                  <a:pt x="43" y="38"/>
                </a:lnTo>
                <a:lnTo>
                  <a:pt x="43" y="38"/>
                </a:lnTo>
                <a:lnTo>
                  <a:pt x="43" y="40"/>
                </a:lnTo>
                <a:lnTo>
                  <a:pt x="43" y="40"/>
                </a:lnTo>
                <a:lnTo>
                  <a:pt x="43" y="42"/>
                </a:lnTo>
                <a:lnTo>
                  <a:pt x="43" y="42"/>
                </a:lnTo>
                <a:lnTo>
                  <a:pt x="45" y="42"/>
                </a:lnTo>
                <a:lnTo>
                  <a:pt x="45" y="42"/>
                </a:lnTo>
                <a:lnTo>
                  <a:pt x="47" y="45"/>
                </a:lnTo>
                <a:lnTo>
                  <a:pt x="47" y="45"/>
                </a:lnTo>
                <a:lnTo>
                  <a:pt x="50" y="45"/>
                </a:lnTo>
                <a:lnTo>
                  <a:pt x="50" y="47"/>
                </a:lnTo>
                <a:lnTo>
                  <a:pt x="47" y="47"/>
                </a:lnTo>
                <a:lnTo>
                  <a:pt x="47" y="47"/>
                </a:lnTo>
                <a:lnTo>
                  <a:pt x="45" y="49"/>
                </a:lnTo>
                <a:lnTo>
                  <a:pt x="43" y="52"/>
                </a:lnTo>
                <a:lnTo>
                  <a:pt x="40" y="52"/>
                </a:lnTo>
                <a:lnTo>
                  <a:pt x="38" y="54"/>
                </a:lnTo>
                <a:lnTo>
                  <a:pt x="36" y="56"/>
                </a:lnTo>
                <a:lnTo>
                  <a:pt x="36" y="56"/>
                </a:lnTo>
                <a:lnTo>
                  <a:pt x="36" y="56"/>
                </a:lnTo>
                <a:lnTo>
                  <a:pt x="36" y="59"/>
                </a:lnTo>
                <a:lnTo>
                  <a:pt x="38" y="61"/>
                </a:lnTo>
                <a:lnTo>
                  <a:pt x="38" y="64"/>
                </a:lnTo>
                <a:lnTo>
                  <a:pt x="38" y="66"/>
                </a:lnTo>
                <a:lnTo>
                  <a:pt x="36" y="68"/>
                </a:lnTo>
                <a:lnTo>
                  <a:pt x="36" y="68"/>
                </a:lnTo>
                <a:lnTo>
                  <a:pt x="36" y="68"/>
                </a:lnTo>
                <a:lnTo>
                  <a:pt x="36" y="71"/>
                </a:lnTo>
                <a:lnTo>
                  <a:pt x="36" y="71"/>
                </a:lnTo>
                <a:lnTo>
                  <a:pt x="36" y="71"/>
                </a:lnTo>
                <a:lnTo>
                  <a:pt x="33" y="73"/>
                </a:lnTo>
                <a:lnTo>
                  <a:pt x="33" y="73"/>
                </a:lnTo>
                <a:lnTo>
                  <a:pt x="33" y="75"/>
                </a:lnTo>
                <a:lnTo>
                  <a:pt x="33" y="75"/>
                </a:lnTo>
                <a:lnTo>
                  <a:pt x="33" y="78"/>
                </a:lnTo>
                <a:lnTo>
                  <a:pt x="36" y="78"/>
                </a:lnTo>
                <a:lnTo>
                  <a:pt x="33" y="78"/>
                </a:lnTo>
                <a:lnTo>
                  <a:pt x="33" y="80"/>
                </a:lnTo>
                <a:lnTo>
                  <a:pt x="31" y="82"/>
                </a:lnTo>
                <a:lnTo>
                  <a:pt x="31" y="82"/>
                </a:lnTo>
                <a:lnTo>
                  <a:pt x="31" y="82"/>
                </a:lnTo>
                <a:lnTo>
                  <a:pt x="24" y="82"/>
                </a:lnTo>
                <a:lnTo>
                  <a:pt x="24" y="82"/>
                </a:lnTo>
                <a:lnTo>
                  <a:pt x="24" y="82"/>
                </a:lnTo>
                <a:lnTo>
                  <a:pt x="24" y="85"/>
                </a:lnTo>
                <a:lnTo>
                  <a:pt x="26" y="87"/>
                </a:lnTo>
                <a:lnTo>
                  <a:pt x="26" y="87"/>
                </a:lnTo>
                <a:lnTo>
                  <a:pt x="26" y="90"/>
                </a:lnTo>
                <a:lnTo>
                  <a:pt x="29" y="94"/>
                </a:lnTo>
                <a:lnTo>
                  <a:pt x="31" y="94"/>
                </a:lnTo>
                <a:lnTo>
                  <a:pt x="31" y="97"/>
                </a:lnTo>
                <a:lnTo>
                  <a:pt x="31" y="97"/>
                </a:lnTo>
                <a:lnTo>
                  <a:pt x="31" y="99"/>
                </a:lnTo>
                <a:lnTo>
                  <a:pt x="29" y="101"/>
                </a:lnTo>
                <a:lnTo>
                  <a:pt x="26" y="101"/>
                </a:lnTo>
                <a:lnTo>
                  <a:pt x="26" y="104"/>
                </a:lnTo>
                <a:lnTo>
                  <a:pt x="26" y="104"/>
                </a:lnTo>
                <a:lnTo>
                  <a:pt x="26" y="106"/>
                </a:lnTo>
                <a:lnTo>
                  <a:pt x="24" y="108"/>
                </a:lnTo>
                <a:lnTo>
                  <a:pt x="24" y="108"/>
                </a:lnTo>
                <a:lnTo>
                  <a:pt x="29" y="116"/>
                </a:lnTo>
                <a:lnTo>
                  <a:pt x="31" y="116"/>
                </a:lnTo>
                <a:lnTo>
                  <a:pt x="31" y="116"/>
                </a:lnTo>
                <a:lnTo>
                  <a:pt x="31" y="116"/>
                </a:lnTo>
                <a:lnTo>
                  <a:pt x="29" y="118"/>
                </a:lnTo>
                <a:lnTo>
                  <a:pt x="29" y="118"/>
                </a:lnTo>
                <a:lnTo>
                  <a:pt x="26" y="118"/>
                </a:lnTo>
                <a:lnTo>
                  <a:pt x="24" y="120"/>
                </a:lnTo>
                <a:lnTo>
                  <a:pt x="24" y="123"/>
                </a:lnTo>
                <a:lnTo>
                  <a:pt x="21" y="125"/>
                </a:lnTo>
                <a:lnTo>
                  <a:pt x="21" y="127"/>
                </a:lnTo>
                <a:lnTo>
                  <a:pt x="21" y="130"/>
                </a:lnTo>
                <a:lnTo>
                  <a:pt x="21" y="130"/>
                </a:lnTo>
                <a:lnTo>
                  <a:pt x="21" y="137"/>
                </a:lnTo>
                <a:lnTo>
                  <a:pt x="26" y="134"/>
                </a:lnTo>
                <a:lnTo>
                  <a:pt x="29" y="137"/>
                </a:lnTo>
                <a:lnTo>
                  <a:pt x="31" y="134"/>
                </a:lnTo>
                <a:lnTo>
                  <a:pt x="31" y="134"/>
                </a:lnTo>
                <a:lnTo>
                  <a:pt x="31" y="134"/>
                </a:lnTo>
                <a:lnTo>
                  <a:pt x="31" y="137"/>
                </a:lnTo>
                <a:lnTo>
                  <a:pt x="38" y="142"/>
                </a:lnTo>
                <a:lnTo>
                  <a:pt x="38" y="144"/>
                </a:lnTo>
                <a:lnTo>
                  <a:pt x="40" y="142"/>
                </a:lnTo>
                <a:lnTo>
                  <a:pt x="43" y="142"/>
                </a:lnTo>
                <a:lnTo>
                  <a:pt x="40" y="142"/>
                </a:lnTo>
                <a:lnTo>
                  <a:pt x="40" y="144"/>
                </a:lnTo>
                <a:lnTo>
                  <a:pt x="38" y="146"/>
                </a:lnTo>
                <a:lnTo>
                  <a:pt x="38" y="149"/>
                </a:lnTo>
                <a:lnTo>
                  <a:pt x="40" y="149"/>
                </a:lnTo>
                <a:lnTo>
                  <a:pt x="40" y="149"/>
                </a:lnTo>
                <a:lnTo>
                  <a:pt x="40" y="151"/>
                </a:lnTo>
                <a:lnTo>
                  <a:pt x="40" y="153"/>
                </a:lnTo>
                <a:lnTo>
                  <a:pt x="43" y="153"/>
                </a:lnTo>
                <a:lnTo>
                  <a:pt x="45" y="158"/>
                </a:lnTo>
                <a:lnTo>
                  <a:pt x="45" y="158"/>
                </a:lnTo>
                <a:lnTo>
                  <a:pt x="47" y="160"/>
                </a:lnTo>
                <a:lnTo>
                  <a:pt x="52" y="160"/>
                </a:lnTo>
                <a:lnTo>
                  <a:pt x="52" y="160"/>
                </a:lnTo>
                <a:lnTo>
                  <a:pt x="55" y="160"/>
                </a:lnTo>
                <a:lnTo>
                  <a:pt x="55" y="158"/>
                </a:lnTo>
                <a:lnTo>
                  <a:pt x="55" y="158"/>
                </a:lnTo>
                <a:lnTo>
                  <a:pt x="55" y="158"/>
                </a:lnTo>
                <a:lnTo>
                  <a:pt x="57" y="158"/>
                </a:lnTo>
                <a:lnTo>
                  <a:pt x="57" y="156"/>
                </a:lnTo>
                <a:lnTo>
                  <a:pt x="59" y="153"/>
                </a:lnTo>
                <a:lnTo>
                  <a:pt x="59" y="153"/>
                </a:lnTo>
                <a:lnTo>
                  <a:pt x="64" y="151"/>
                </a:lnTo>
                <a:lnTo>
                  <a:pt x="69" y="151"/>
                </a:lnTo>
                <a:lnTo>
                  <a:pt x="71" y="149"/>
                </a:lnTo>
                <a:lnTo>
                  <a:pt x="73" y="146"/>
                </a:lnTo>
                <a:lnTo>
                  <a:pt x="73" y="146"/>
                </a:lnTo>
                <a:lnTo>
                  <a:pt x="83" y="146"/>
                </a:lnTo>
                <a:lnTo>
                  <a:pt x="88" y="146"/>
                </a:lnTo>
                <a:lnTo>
                  <a:pt x="90" y="146"/>
                </a:lnTo>
                <a:lnTo>
                  <a:pt x="92" y="146"/>
                </a:lnTo>
                <a:lnTo>
                  <a:pt x="95" y="146"/>
                </a:lnTo>
                <a:lnTo>
                  <a:pt x="99" y="146"/>
                </a:lnTo>
                <a:lnTo>
                  <a:pt x="102" y="146"/>
                </a:lnTo>
                <a:lnTo>
                  <a:pt x="104" y="146"/>
                </a:lnTo>
                <a:lnTo>
                  <a:pt x="104" y="144"/>
                </a:lnTo>
                <a:lnTo>
                  <a:pt x="107" y="144"/>
                </a:lnTo>
                <a:lnTo>
                  <a:pt x="111" y="144"/>
                </a:lnTo>
                <a:lnTo>
                  <a:pt x="111" y="146"/>
                </a:lnTo>
                <a:lnTo>
                  <a:pt x="114" y="144"/>
                </a:lnTo>
                <a:lnTo>
                  <a:pt x="116" y="142"/>
                </a:lnTo>
                <a:lnTo>
                  <a:pt x="118" y="134"/>
                </a:lnTo>
                <a:lnTo>
                  <a:pt x="123" y="132"/>
                </a:lnTo>
                <a:lnTo>
                  <a:pt x="128" y="127"/>
                </a:lnTo>
                <a:lnTo>
                  <a:pt x="135" y="127"/>
                </a:lnTo>
                <a:lnTo>
                  <a:pt x="137" y="127"/>
                </a:lnTo>
                <a:lnTo>
                  <a:pt x="137" y="127"/>
                </a:lnTo>
                <a:lnTo>
                  <a:pt x="140" y="127"/>
                </a:lnTo>
                <a:lnTo>
                  <a:pt x="137" y="125"/>
                </a:lnTo>
                <a:lnTo>
                  <a:pt x="137" y="123"/>
                </a:lnTo>
                <a:lnTo>
                  <a:pt x="137" y="123"/>
                </a:lnTo>
                <a:lnTo>
                  <a:pt x="137" y="120"/>
                </a:lnTo>
                <a:lnTo>
                  <a:pt x="140" y="118"/>
                </a:lnTo>
                <a:lnTo>
                  <a:pt x="140" y="116"/>
                </a:lnTo>
                <a:lnTo>
                  <a:pt x="142" y="113"/>
                </a:lnTo>
                <a:lnTo>
                  <a:pt x="142" y="111"/>
                </a:lnTo>
                <a:lnTo>
                  <a:pt x="144" y="108"/>
                </a:lnTo>
                <a:lnTo>
                  <a:pt x="151" y="106"/>
                </a:lnTo>
                <a:lnTo>
                  <a:pt x="154" y="104"/>
                </a:lnTo>
                <a:lnTo>
                  <a:pt x="156" y="101"/>
                </a:lnTo>
                <a:lnTo>
                  <a:pt x="154" y="101"/>
                </a:lnTo>
                <a:lnTo>
                  <a:pt x="151" y="99"/>
                </a:lnTo>
                <a:lnTo>
                  <a:pt x="149" y="99"/>
                </a:lnTo>
                <a:lnTo>
                  <a:pt x="149" y="97"/>
                </a:lnTo>
                <a:lnTo>
                  <a:pt x="147" y="90"/>
                </a:lnTo>
                <a:lnTo>
                  <a:pt x="147" y="87"/>
                </a:lnTo>
                <a:lnTo>
                  <a:pt x="151" y="78"/>
                </a:lnTo>
                <a:lnTo>
                  <a:pt x="154" y="78"/>
                </a:lnTo>
                <a:lnTo>
                  <a:pt x="156" y="75"/>
                </a:lnTo>
                <a:lnTo>
                  <a:pt x="161" y="71"/>
                </a:lnTo>
                <a:lnTo>
                  <a:pt x="163" y="66"/>
                </a:lnTo>
                <a:lnTo>
                  <a:pt x="166" y="66"/>
                </a:lnTo>
                <a:lnTo>
                  <a:pt x="166" y="66"/>
                </a:lnTo>
                <a:lnTo>
                  <a:pt x="166" y="64"/>
                </a:lnTo>
                <a:lnTo>
                  <a:pt x="168" y="64"/>
                </a:lnTo>
                <a:lnTo>
                  <a:pt x="168" y="64"/>
                </a:lnTo>
                <a:lnTo>
                  <a:pt x="168" y="61"/>
                </a:lnTo>
                <a:lnTo>
                  <a:pt x="166" y="61"/>
                </a:lnTo>
                <a:lnTo>
                  <a:pt x="168" y="59"/>
                </a:lnTo>
                <a:lnTo>
                  <a:pt x="173" y="56"/>
                </a:lnTo>
                <a:lnTo>
                  <a:pt x="175" y="54"/>
                </a:lnTo>
                <a:lnTo>
                  <a:pt x="182" y="54"/>
                </a:lnTo>
                <a:lnTo>
                  <a:pt x="189" y="52"/>
                </a:lnTo>
                <a:lnTo>
                  <a:pt x="192" y="49"/>
                </a:lnTo>
                <a:lnTo>
                  <a:pt x="194" y="47"/>
                </a:lnTo>
                <a:lnTo>
                  <a:pt x="206" y="42"/>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23" name="Freeform 85"/>
          <p:cNvSpPr>
            <a:spLocks/>
          </p:cNvSpPr>
          <p:nvPr/>
        </p:nvSpPr>
        <p:spPr bwMode="auto">
          <a:xfrm>
            <a:off x="3873084" y="2298550"/>
            <a:ext cx="77987" cy="133332"/>
          </a:xfrm>
          <a:custGeom>
            <a:avLst/>
            <a:gdLst/>
            <a:ahLst/>
            <a:cxnLst>
              <a:cxn ang="0">
                <a:pos x="59" y="12"/>
              </a:cxn>
              <a:cxn ang="0">
                <a:pos x="55" y="9"/>
              </a:cxn>
              <a:cxn ang="0">
                <a:pos x="55" y="7"/>
              </a:cxn>
              <a:cxn ang="0">
                <a:pos x="52" y="5"/>
              </a:cxn>
              <a:cxn ang="0">
                <a:pos x="50" y="5"/>
              </a:cxn>
              <a:cxn ang="0">
                <a:pos x="45" y="5"/>
              </a:cxn>
              <a:cxn ang="0">
                <a:pos x="45" y="5"/>
              </a:cxn>
              <a:cxn ang="0">
                <a:pos x="41" y="7"/>
              </a:cxn>
              <a:cxn ang="0">
                <a:pos x="38" y="7"/>
              </a:cxn>
              <a:cxn ang="0">
                <a:pos x="33" y="7"/>
              </a:cxn>
              <a:cxn ang="0">
                <a:pos x="29" y="7"/>
              </a:cxn>
              <a:cxn ang="0">
                <a:pos x="26" y="5"/>
              </a:cxn>
              <a:cxn ang="0">
                <a:pos x="29" y="2"/>
              </a:cxn>
              <a:cxn ang="0">
                <a:pos x="29" y="0"/>
              </a:cxn>
              <a:cxn ang="0">
                <a:pos x="22" y="2"/>
              </a:cxn>
              <a:cxn ang="0">
                <a:pos x="17" y="5"/>
              </a:cxn>
              <a:cxn ang="0">
                <a:pos x="17" y="9"/>
              </a:cxn>
              <a:cxn ang="0">
                <a:pos x="17" y="12"/>
              </a:cxn>
              <a:cxn ang="0">
                <a:pos x="19" y="21"/>
              </a:cxn>
              <a:cxn ang="0">
                <a:pos x="17" y="28"/>
              </a:cxn>
              <a:cxn ang="0">
                <a:pos x="12" y="40"/>
              </a:cxn>
              <a:cxn ang="0">
                <a:pos x="15" y="42"/>
              </a:cxn>
              <a:cxn ang="0">
                <a:pos x="5" y="54"/>
              </a:cxn>
              <a:cxn ang="0">
                <a:pos x="3" y="59"/>
              </a:cxn>
              <a:cxn ang="0">
                <a:pos x="0" y="66"/>
              </a:cxn>
              <a:cxn ang="0">
                <a:pos x="0" y="71"/>
              </a:cxn>
              <a:cxn ang="0">
                <a:pos x="5" y="71"/>
              </a:cxn>
              <a:cxn ang="0">
                <a:pos x="10" y="64"/>
              </a:cxn>
              <a:cxn ang="0">
                <a:pos x="10" y="64"/>
              </a:cxn>
              <a:cxn ang="0">
                <a:pos x="7" y="71"/>
              </a:cxn>
              <a:cxn ang="0">
                <a:pos x="5" y="71"/>
              </a:cxn>
              <a:cxn ang="0">
                <a:pos x="5" y="75"/>
              </a:cxn>
              <a:cxn ang="0">
                <a:pos x="10" y="75"/>
              </a:cxn>
              <a:cxn ang="0">
                <a:pos x="15" y="75"/>
              </a:cxn>
              <a:cxn ang="0">
                <a:pos x="10" y="83"/>
              </a:cxn>
              <a:cxn ang="0">
                <a:pos x="10" y="92"/>
              </a:cxn>
              <a:cxn ang="0">
                <a:pos x="7" y="104"/>
              </a:cxn>
              <a:cxn ang="0">
                <a:pos x="7" y="106"/>
              </a:cxn>
              <a:cxn ang="0">
                <a:pos x="15" y="104"/>
              </a:cxn>
              <a:cxn ang="0">
                <a:pos x="26" y="106"/>
              </a:cxn>
              <a:cxn ang="0">
                <a:pos x="33" y="97"/>
              </a:cxn>
              <a:cxn ang="0">
                <a:pos x="33" y="92"/>
              </a:cxn>
              <a:cxn ang="0">
                <a:pos x="38" y="85"/>
              </a:cxn>
              <a:cxn ang="0">
                <a:pos x="43" y="83"/>
              </a:cxn>
              <a:cxn ang="0">
                <a:pos x="41" y="83"/>
              </a:cxn>
              <a:cxn ang="0">
                <a:pos x="38" y="73"/>
              </a:cxn>
              <a:cxn ang="0">
                <a:pos x="38" y="68"/>
              </a:cxn>
              <a:cxn ang="0">
                <a:pos x="43" y="64"/>
              </a:cxn>
              <a:cxn ang="0">
                <a:pos x="41" y="61"/>
              </a:cxn>
              <a:cxn ang="0">
                <a:pos x="38" y="54"/>
              </a:cxn>
              <a:cxn ang="0">
                <a:pos x="36" y="49"/>
              </a:cxn>
              <a:cxn ang="0">
                <a:pos x="43" y="49"/>
              </a:cxn>
              <a:cxn ang="0">
                <a:pos x="45" y="45"/>
              </a:cxn>
              <a:cxn ang="0">
                <a:pos x="45" y="42"/>
              </a:cxn>
              <a:cxn ang="0">
                <a:pos x="45" y="40"/>
              </a:cxn>
              <a:cxn ang="0">
                <a:pos x="48" y="38"/>
              </a:cxn>
              <a:cxn ang="0">
                <a:pos x="48" y="35"/>
              </a:cxn>
              <a:cxn ang="0">
                <a:pos x="50" y="28"/>
              </a:cxn>
              <a:cxn ang="0">
                <a:pos x="48" y="23"/>
              </a:cxn>
              <a:cxn ang="0">
                <a:pos x="52" y="19"/>
              </a:cxn>
              <a:cxn ang="0">
                <a:pos x="59" y="14"/>
              </a:cxn>
              <a:cxn ang="0">
                <a:pos x="62" y="12"/>
              </a:cxn>
            </a:cxnLst>
            <a:rect l="0" t="0" r="r" b="b"/>
            <a:pathLst>
              <a:path w="62" h="106">
                <a:moveTo>
                  <a:pt x="62" y="12"/>
                </a:moveTo>
                <a:lnTo>
                  <a:pt x="59" y="12"/>
                </a:lnTo>
                <a:lnTo>
                  <a:pt x="59" y="12"/>
                </a:lnTo>
                <a:lnTo>
                  <a:pt x="57" y="9"/>
                </a:lnTo>
                <a:lnTo>
                  <a:pt x="57" y="9"/>
                </a:lnTo>
                <a:lnTo>
                  <a:pt x="55" y="9"/>
                </a:lnTo>
                <a:lnTo>
                  <a:pt x="55" y="9"/>
                </a:lnTo>
                <a:lnTo>
                  <a:pt x="55" y="7"/>
                </a:lnTo>
                <a:lnTo>
                  <a:pt x="55" y="7"/>
                </a:lnTo>
                <a:lnTo>
                  <a:pt x="55" y="5"/>
                </a:lnTo>
                <a:lnTo>
                  <a:pt x="55" y="5"/>
                </a:lnTo>
                <a:lnTo>
                  <a:pt x="52" y="5"/>
                </a:lnTo>
                <a:lnTo>
                  <a:pt x="52" y="5"/>
                </a:lnTo>
                <a:lnTo>
                  <a:pt x="50" y="5"/>
                </a:lnTo>
                <a:lnTo>
                  <a:pt x="50" y="5"/>
                </a:lnTo>
                <a:lnTo>
                  <a:pt x="48" y="5"/>
                </a:lnTo>
                <a:lnTo>
                  <a:pt x="45" y="5"/>
                </a:lnTo>
                <a:lnTo>
                  <a:pt x="45" y="5"/>
                </a:lnTo>
                <a:lnTo>
                  <a:pt x="45" y="5"/>
                </a:lnTo>
                <a:lnTo>
                  <a:pt x="45" y="5"/>
                </a:lnTo>
                <a:lnTo>
                  <a:pt x="45" y="5"/>
                </a:lnTo>
                <a:lnTo>
                  <a:pt x="45" y="5"/>
                </a:lnTo>
                <a:lnTo>
                  <a:pt x="43" y="7"/>
                </a:lnTo>
                <a:lnTo>
                  <a:pt x="41" y="7"/>
                </a:lnTo>
                <a:lnTo>
                  <a:pt x="38" y="7"/>
                </a:lnTo>
                <a:lnTo>
                  <a:pt x="38" y="7"/>
                </a:lnTo>
                <a:lnTo>
                  <a:pt x="38" y="7"/>
                </a:lnTo>
                <a:lnTo>
                  <a:pt x="36" y="5"/>
                </a:lnTo>
                <a:lnTo>
                  <a:pt x="33" y="7"/>
                </a:lnTo>
                <a:lnTo>
                  <a:pt x="33" y="7"/>
                </a:lnTo>
                <a:lnTo>
                  <a:pt x="31" y="7"/>
                </a:lnTo>
                <a:lnTo>
                  <a:pt x="29" y="7"/>
                </a:lnTo>
                <a:lnTo>
                  <a:pt x="29" y="7"/>
                </a:lnTo>
                <a:lnTo>
                  <a:pt x="29" y="7"/>
                </a:lnTo>
                <a:lnTo>
                  <a:pt x="29" y="7"/>
                </a:lnTo>
                <a:lnTo>
                  <a:pt x="26" y="5"/>
                </a:lnTo>
                <a:lnTo>
                  <a:pt x="26" y="5"/>
                </a:lnTo>
                <a:lnTo>
                  <a:pt x="29" y="2"/>
                </a:lnTo>
                <a:lnTo>
                  <a:pt x="29" y="2"/>
                </a:lnTo>
                <a:lnTo>
                  <a:pt x="29" y="2"/>
                </a:lnTo>
                <a:lnTo>
                  <a:pt x="29" y="2"/>
                </a:lnTo>
                <a:lnTo>
                  <a:pt x="29" y="0"/>
                </a:lnTo>
                <a:lnTo>
                  <a:pt x="26" y="0"/>
                </a:lnTo>
                <a:lnTo>
                  <a:pt x="26" y="2"/>
                </a:lnTo>
                <a:lnTo>
                  <a:pt x="22" y="2"/>
                </a:lnTo>
                <a:lnTo>
                  <a:pt x="22" y="2"/>
                </a:lnTo>
                <a:lnTo>
                  <a:pt x="19" y="2"/>
                </a:lnTo>
                <a:lnTo>
                  <a:pt x="17" y="5"/>
                </a:lnTo>
                <a:lnTo>
                  <a:pt x="17" y="7"/>
                </a:lnTo>
                <a:lnTo>
                  <a:pt x="15" y="9"/>
                </a:lnTo>
                <a:lnTo>
                  <a:pt x="17" y="9"/>
                </a:lnTo>
                <a:lnTo>
                  <a:pt x="17" y="9"/>
                </a:lnTo>
                <a:lnTo>
                  <a:pt x="17" y="12"/>
                </a:lnTo>
                <a:lnTo>
                  <a:pt x="17" y="12"/>
                </a:lnTo>
                <a:lnTo>
                  <a:pt x="17" y="19"/>
                </a:lnTo>
                <a:lnTo>
                  <a:pt x="19" y="21"/>
                </a:lnTo>
                <a:lnTo>
                  <a:pt x="19" y="21"/>
                </a:lnTo>
                <a:lnTo>
                  <a:pt x="19" y="23"/>
                </a:lnTo>
                <a:lnTo>
                  <a:pt x="17" y="26"/>
                </a:lnTo>
                <a:lnTo>
                  <a:pt x="17" y="28"/>
                </a:lnTo>
                <a:lnTo>
                  <a:pt x="17" y="31"/>
                </a:lnTo>
                <a:lnTo>
                  <a:pt x="15" y="33"/>
                </a:lnTo>
                <a:lnTo>
                  <a:pt x="12" y="40"/>
                </a:lnTo>
                <a:lnTo>
                  <a:pt x="12" y="40"/>
                </a:lnTo>
                <a:lnTo>
                  <a:pt x="15" y="42"/>
                </a:lnTo>
                <a:lnTo>
                  <a:pt x="15" y="42"/>
                </a:lnTo>
                <a:lnTo>
                  <a:pt x="10" y="47"/>
                </a:lnTo>
                <a:lnTo>
                  <a:pt x="7" y="52"/>
                </a:lnTo>
                <a:lnTo>
                  <a:pt x="5" y="54"/>
                </a:lnTo>
                <a:lnTo>
                  <a:pt x="5" y="57"/>
                </a:lnTo>
                <a:lnTo>
                  <a:pt x="3" y="57"/>
                </a:lnTo>
                <a:lnTo>
                  <a:pt x="3" y="59"/>
                </a:lnTo>
                <a:lnTo>
                  <a:pt x="3" y="59"/>
                </a:lnTo>
                <a:lnTo>
                  <a:pt x="3" y="61"/>
                </a:lnTo>
                <a:lnTo>
                  <a:pt x="0" y="66"/>
                </a:lnTo>
                <a:lnTo>
                  <a:pt x="0" y="68"/>
                </a:lnTo>
                <a:lnTo>
                  <a:pt x="0" y="68"/>
                </a:lnTo>
                <a:lnTo>
                  <a:pt x="0" y="71"/>
                </a:lnTo>
                <a:lnTo>
                  <a:pt x="0" y="71"/>
                </a:lnTo>
                <a:lnTo>
                  <a:pt x="3" y="71"/>
                </a:lnTo>
                <a:lnTo>
                  <a:pt x="5" y="71"/>
                </a:lnTo>
                <a:lnTo>
                  <a:pt x="5" y="71"/>
                </a:lnTo>
                <a:lnTo>
                  <a:pt x="7" y="68"/>
                </a:lnTo>
                <a:lnTo>
                  <a:pt x="10" y="64"/>
                </a:lnTo>
                <a:lnTo>
                  <a:pt x="12" y="64"/>
                </a:lnTo>
                <a:lnTo>
                  <a:pt x="12" y="64"/>
                </a:lnTo>
                <a:lnTo>
                  <a:pt x="10" y="64"/>
                </a:lnTo>
                <a:lnTo>
                  <a:pt x="10" y="66"/>
                </a:lnTo>
                <a:lnTo>
                  <a:pt x="10" y="68"/>
                </a:lnTo>
                <a:lnTo>
                  <a:pt x="7" y="71"/>
                </a:lnTo>
                <a:lnTo>
                  <a:pt x="7" y="71"/>
                </a:lnTo>
                <a:lnTo>
                  <a:pt x="5" y="71"/>
                </a:lnTo>
                <a:lnTo>
                  <a:pt x="5" y="71"/>
                </a:lnTo>
                <a:lnTo>
                  <a:pt x="5" y="73"/>
                </a:lnTo>
                <a:lnTo>
                  <a:pt x="5" y="75"/>
                </a:lnTo>
                <a:lnTo>
                  <a:pt x="5" y="75"/>
                </a:lnTo>
                <a:lnTo>
                  <a:pt x="7" y="75"/>
                </a:lnTo>
                <a:lnTo>
                  <a:pt x="10" y="75"/>
                </a:lnTo>
                <a:lnTo>
                  <a:pt x="10" y="75"/>
                </a:lnTo>
                <a:lnTo>
                  <a:pt x="12" y="75"/>
                </a:lnTo>
                <a:lnTo>
                  <a:pt x="12" y="75"/>
                </a:lnTo>
                <a:lnTo>
                  <a:pt x="15" y="75"/>
                </a:lnTo>
                <a:lnTo>
                  <a:pt x="10" y="75"/>
                </a:lnTo>
                <a:lnTo>
                  <a:pt x="10" y="80"/>
                </a:lnTo>
                <a:lnTo>
                  <a:pt x="10" y="83"/>
                </a:lnTo>
                <a:lnTo>
                  <a:pt x="10" y="87"/>
                </a:lnTo>
                <a:lnTo>
                  <a:pt x="10" y="87"/>
                </a:lnTo>
                <a:lnTo>
                  <a:pt x="10" y="92"/>
                </a:lnTo>
                <a:lnTo>
                  <a:pt x="10" y="94"/>
                </a:lnTo>
                <a:lnTo>
                  <a:pt x="10" y="97"/>
                </a:lnTo>
                <a:lnTo>
                  <a:pt x="7" y="104"/>
                </a:lnTo>
                <a:lnTo>
                  <a:pt x="5" y="106"/>
                </a:lnTo>
                <a:lnTo>
                  <a:pt x="7" y="106"/>
                </a:lnTo>
                <a:lnTo>
                  <a:pt x="7" y="106"/>
                </a:lnTo>
                <a:lnTo>
                  <a:pt x="10" y="106"/>
                </a:lnTo>
                <a:lnTo>
                  <a:pt x="12" y="104"/>
                </a:lnTo>
                <a:lnTo>
                  <a:pt x="15" y="104"/>
                </a:lnTo>
                <a:lnTo>
                  <a:pt x="22" y="106"/>
                </a:lnTo>
                <a:lnTo>
                  <a:pt x="24" y="106"/>
                </a:lnTo>
                <a:lnTo>
                  <a:pt x="26" y="106"/>
                </a:lnTo>
                <a:lnTo>
                  <a:pt x="31" y="104"/>
                </a:lnTo>
                <a:lnTo>
                  <a:pt x="33" y="104"/>
                </a:lnTo>
                <a:lnTo>
                  <a:pt x="33" y="97"/>
                </a:lnTo>
                <a:lnTo>
                  <a:pt x="33" y="97"/>
                </a:lnTo>
                <a:lnTo>
                  <a:pt x="33" y="94"/>
                </a:lnTo>
                <a:lnTo>
                  <a:pt x="33" y="92"/>
                </a:lnTo>
                <a:lnTo>
                  <a:pt x="36" y="90"/>
                </a:lnTo>
                <a:lnTo>
                  <a:pt x="36" y="87"/>
                </a:lnTo>
                <a:lnTo>
                  <a:pt x="38" y="85"/>
                </a:lnTo>
                <a:lnTo>
                  <a:pt x="41" y="85"/>
                </a:lnTo>
                <a:lnTo>
                  <a:pt x="41" y="85"/>
                </a:lnTo>
                <a:lnTo>
                  <a:pt x="43" y="83"/>
                </a:lnTo>
                <a:lnTo>
                  <a:pt x="43" y="83"/>
                </a:lnTo>
                <a:lnTo>
                  <a:pt x="43" y="83"/>
                </a:lnTo>
                <a:lnTo>
                  <a:pt x="41" y="83"/>
                </a:lnTo>
                <a:lnTo>
                  <a:pt x="36" y="75"/>
                </a:lnTo>
                <a:lnTo>
                  <a:pt x="36" y="75"/>
                </a:lnTo>
                <a:lnTo>
                  <a:pt x="38" y="73"/>
                </a:lnTo>
                <a:lnTo>
                  <a:pt x="38" y="71"/>
                </a:lnTo>
                <a:lnTo>
                  <a:pt x="38" y="71"/>
                </a:lnTo>
                <a:lnTo>
                  <a:pt x="38" y="68"/>
                </a:lnTo>
                <a:lnTo>
                  <a:pt x="41" y="68"/>
                </a:lnTo>
                <a:lnTo>
                  <a:pt x="43" y="66"/>
                </a:lnTo>
                <a:lnTo>
                  <a:pt x="43" y="64"/>
                </a:lnTo>
                <a:lnTo>
                  <a:pt x="43" y="64"/>
                </a:lnTo>
                <a:lnTo>
                  <a:pt x="43" y="61"/>
                </a:lnTo>
                <a:lnTo>
                  <a:pt x="41" y="61"/>
                </a:lnTo>
                <a:lnTo>
                  <a:pt x="38" y="57"/>
                </a:lnTo>
                <a:lnTo>
                  <a:pt x="38" y="54"/>
                </a:lnTo>
                <a:lnTo>
                  <a:pt x="38" y="54"/>
                </a:lnTo>
                <a:lnTo>
                  <a:pt x="36" y="52"/>
                </a:lnTo>
                <a:lnTo>
                  <a:pt x="36" y="49"/>
                </a:lnTo>
                <a:lnTo>
                  <a:pt x="36" y="49"/>
                </a:lnTo>
                <a:lnTo>
                  <a:pt x="36" y="49"/>
                </a:lnTo>
                <a:lnTo>
                  <a:pt x="43" y="49"/>
                </a:lnTo>
                <a:lnTo>
                  <a:pt x="43" y="49"/>
                </a:lnTo>
                <a:lnTo>
                  <a:pt x="43" y="49"/>
                </a:lnTo>
                <a:lnTo>
                  <a:pt x="45" y="47"/>
                </a:lnTo>
                <a:lnTo>
                  <a:pt x="45" y="45"/>
                </a:lnTo>
                <a:lnTo>
                  <a:pt x="48" y="45"/>
                </a:lnTo>
                <a:lnTo>
                  <a:pt x="45" y="45"/>
                </a:lnTo>
                <a:lnTo>
                  <a:pt x="45" y="42"/>
                </a:lnTo>
                <a:lnTo>
                  <a:pt x="45" y="42"/>
                </a:lnTo>
                <a:lnTo>
                  <a:pt x="45" y="40"/>
                </a:lnTo>
                <a:lnTo>
                  <a:pt x="45" y="40"/>
                </a:lnTo>
                <a:lnTo>
                  <a:pt x="48" y="38"/>
                </a:lnTo>
                <a:lnTo>
                  <a:pt x="48" y="38"/>
                </a:lnTo>
                <a:lnTo>
                  <a:pt x="48" y="38"/>
                </a:lnTo>
                <a:lnTo>
                  <a:pt x="48" y="35"/>
                </a:lnTo>
                <a:lnTo>
                  <a:pt x="48" y="35"/>
                </a:lnTo>
                <a:lnTo>
                  <a:pt x="48" y="35"/>
                </a:lnTo>
                <a:lnTo>
                  <a:pt x="50" y="33"/>
                </a:lnTo>
                <a:lnTo>
                  <a:pt x="50" y="31"/>
                </a:lnTo>
                <a:lnTo>
                  <a:pt x="50" y="28"/>
                </a:lnTo>
                <a:lnTo>
                  <a:pt x="48" y="26"/>
                </a:lnTo>
                <a:lnTo>
                  <a:pt x="48" y="23"/>
                </a:lnTo>
                <a:lnTo>
                  <a:pt x="48" y="23"/>
                </a:lnTo>
                <a:lnTo>
                  <a:pt x="48" y="23"/>
                </a:lnTo>
                <a:lnTo>
                  <a:pt x="50" y="21"/>
                </a:lnTo>
                <a:lnTo>
                  <a:pt x="52" y="19"/>
                </a:lnTo>
                <a:lnTo>
                  <a:pt x="55" y="19"/>
                </a:lnTo>
                <a:lnTo>
                  <a:pt x="57" y="16"/>
                </a:lnTo>
                <a:lnTo>
                  <a:pt x="59" y="14"/>
                </a:lnTo>
                <a:lnTo>
                  <a:pt x="59" y="14"/>
                </a:lnTo>
                <a:lnTo>
                  <a:pt x="62" y="14"/>
                </a:lnTo>
                <a:lnTo>
                  <a:pt x="62" y="12"/>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24" name="Freeform 104"/>
          <p:cNvSpPr>
            <a:spLocks noEditPoints="1"/>
          </p:cNvSpPr>
          <p:nvPr/>
        </p:nvSpPr>
        <p:spPr bwMode="auto">
          <a:xfrm>
            <a:off x="4123397" y="3046973"/>
            <a:ext cx="279243" cy="255344"/>
          </a:xfrm>
          <a:custGeom>
            <a:avLst/>
            <a:gdLst/>
            <a:ahLst/>
            <a:cxnLst>
              <a:cxn ang="0">
                <a:pos x="85" y="198"/>
              </a:cxn>
              <a:cxn ang="0">
                <a:pos x="217" y="33"/>
              </a:cxn>
              <a:cxn ang="0">
                <a:pos x="212" y="26"/>
              </a:cxn>
              <a:cxn ang="0">
                <a:pos x="198" y="5"/>
              </a:cxn>
              <a:cxn ang="0">
                <a:pos x="184" y="14"/>
              </a:cxn>
              <a:cxn ang="0">
                <a:pos x="165" y="12"/>
              </a:cxn>
              <a:cxn ang="0">
                <a:pos x="137" y="14"/>
              </a:cxn>
              <a:cxn ang="0">
                <a:pos x="108" y="17"/>
              </a:cxn>
              <a:cxn ang="0">
                <a:pos x="87" y="17"/>
              </a:cxn>
              <a:cxn ang="0">
                <a:pos x="78" y="19"/>
              </a:cxn>
              <a:cxn ang="0">
                <a:pos x="68" y="5"/>
              </a:cxn>
              <a:cxn ang="0">
                <a:pos x="52" y="0"/>
              </a:cxn>
              <a:cxn ang="0">
                <a:pos x="35" y="5"/>
              </a:cxn>
              <a:cxn ang="0">
                <a:pos x="26" y="21"/>
              </a:cxn>
              <a:cxn ang="0">
                <a:pos x="19" y="38"/>
              </a:cxn>
              <a:cxn ang="0">
                <a:pos x="19" y="45"/>
              </a:cxn>
              <a:cxn ang="0">
                <a:pos x="19" y="57"/>
              </a:cxn>
              <a:cxn ang="0">
                <a:pos x="21" y="66"/>
              </a:cxn>
              <a:cxn ang="0">
                <a:pos x="19" y="73"/>
              </a:cxn>
              <a:cxn ang="0">
                <a:pos x="19" y="83"/>
              </a:cxn>
              <a:cxn ang="0">
                <a:pos x="12" y="90"/>
              </a:cxn>
              <a:cxn ang="0">
                <a:pos x="7" y="102"/>
              </a:cxn>
              <a:cxn ang="0">
                <a:pos x="0" y="116"/>
              </a:cxn>
              <a:cxn ang="0">
                <a:pos x="2" y="132"/>
              </a:cxn>
              <a:cxn ang="0">
                <a:pos x="2" y="142"/>
              </a:cxn>
              <a:cxn ang="0">
                <a:pos x="2" y="151"/>
              </a:cxn>
              <a:cxn ang="0">
                <a:pos x="12" y="158"/>
              </a:cxn>
              <a:cxn ang="0">
                <a:pos x="16" y="156"/>
              </a:cxn>
              <a:cxn ang="0">
                <a:pos x="40" y="165"/>
              </a:cxn>
              <a:cxn ang="0">
                <a:pos x="49" y="175"/>
              </a:cxn>
              <a:cxn ang="0">
                <a:pos x="52" y="175"/>
              </a:cxn>
              <a:cxn ang="0">
                <a:pos x="49" y="180"/>
              </a:cxn>
              <a:cxn ang="0">
                <a:pos x="49" y="182"/>
              </a:cxn>
              <a:cxn ang="0">
                <a:pos x="49" y="184"/>
              </a:cxn>
              <a:cxn ang="0">
                <a:pos x="61" y="201"/>
              </a:cxn>
              <a:cxn ang="0">
                <a:pos x="66" y="198"/>
              </a:cxn>
              <a:cxn ang="0">
                <a:pos x="71" y="201"/>
              </a:cxn>
              <a:cxn ang="0">
                <a:pos x="75" y="201"/>
              </a:cxn>
              <a:cxn ang="0">
                <a:pos x="75" y="194"/>
              </a:cxn>
              <a:cxn ang="0">
                <a:pos x="80" y="201"/>
              </a:cxn>
              <a:cxn ang="0">
                <a:pos x="85" y="196"/>
              </a:cxn>
              <a:cxn ang="0">
                <a:pos x="92" y="196"/>
              </a:cxn>
              <a:cxn ang="0">
                <a:pos x="104" y="189"/>
              </a:cxn>
              <a:cxn ang="0">
                <a:pos x="108" y="194"/>
              </a:cxn>
              <a:cxn ang="0">
                <a:pos x="116" y="177"/>
              </a:cxn>
              <a:cxn ang="0">
                <a:pos x="125" y="161"/>
              </a:cxn>
              <a:cxn ang="0">
                <a:pos x="132" y="151"/>
              </a:cxn>
              <a:cxn ang="0">
                <a:pos x="139" y="146"/>
              </a:cxn>
              <a:cxn ang="0">
                <a:pos x="146" y="144"/>
              </a:cxn>
              <a:cxn ang="0">
                <a:pos x="156" y="151"/>
              </a:cxn>
              <a:cxn ang="0">
                <a:pos x="160" y="156"/>
              </a:cxn>
              <a:cxn ang="0">
                <a:pos x="165" y="149"/>
              </a:cxn>
              <a:cxn ang="0">
                <a:pos x="170" y="139"/>
              </a:cxn>
              <a:cxn ang="0">
                <a:pos x="177" y="125"/>
              </a:cxn>
              <a:cxn ang="0">
                <a:pos x="186" y="111"/>
              </a:cxn>
              <a:cxn ang="0">
                <a:pos x="189" y="97"/>
              </a:cxn>
              <a:cxn ang="0">
                <a:pos x="196" y="85"/>
              </a:cxn>
              <a:cxn ang="0">
                <a:pos x="203" y="69"/>
              </a:cxn>
              <a:cxn ang="0">
                <a:pos x="215" y="54"/>
              </a:cxn>
              <a:cxn ang="0">
                <a:pos x="222" y="45"/>
              </a:cxn>
            </a:cxnLst>
            <a:rect l="0" t="0" r="r" b="b"/>
            <a:pathLst>
              <a:path w="222" h="203">
                <a:moveTo>
                  <a:pt x="85" y="198"/>
                </a:moveTo>
                <a:lnTo>
                  <a:pt x="82" y="201"/>
                </a:lnTo>
                <a:lnTo>
                  <a:pt x="85" y="201"/>
                </a:lnTo>
                <a:lnTo>
                  <a:pt x="87" y="201"/>
                </a:lnTo>
                <a:lnTo>
                  <a:pt x="87" y="198"/>
                </a:lnTo>
                <a:lnTo>
                  <a:pt x="85" y="198"/>
                </a:lnTo>
                <a:lnTo>
                  <a:pt x="85" y="198"/>
                </a:lnTo>
                <a:close/>
                <a:moveTo>
                  <a:pt x="222" y="38"/>
                </a:moveTo>
                <a:lnTo>
                  <a:pt x="222" y="35"/>
                </a:lnTo>
                <a:lnTo>
                  <a:pt x="222" y="35"/>
                </a:lnTo>
                <a:lnTo>
                  <a:pt x="219" y="33"/>
                </a:lnTo>
                <a:lnTo>
                  <a:pt x="217" y="33"/>
                </a:lnTo>
                <a:lnTo>
                  <a:pt x="215" y="33"/>
                </a:lnTo>
                <a:lnTo>
                  <a:pt x="215" y="31"/>
                </a:lnTo>
                <a:lnTo>
                  <a:pt x="215" y="31"/>
                </a:lnTo>
                <a:lnTo>
                  <a:pt x="215" y="31"/>
                </a:lnTo>
                <a:lnTo>
                  <a:pt x="215" y="28"/>
                </a:lnTo>
                <a:lnTo>
                  <a:pt x="212" y="26"/>
                </a:lnTo>
                <a:lnTo>
                  <a:pt x="212" y="17"/>
                </a:lnTo>
                <a:lnTo>
                  <a:pt x="210" y="14"/>
                </a:lnTo>
                <a:lnTo>
                  <a:pt x="205" y="10"/>
                </a:lnTo>
                <a:lnTo>
                  <a:pt x="203" y="5"/>
                </a:lnTo>
                <a:lnTo>
                  <a:pt x="201" y="5"/>
                </a:lnTo>
                <a:lnTo>
                  <a:pt x="198" y="5"/>
                </a:lnTo>
                <a:lnTo>
                  <a:pt x="196" y="7"/>
                </a:lnTo>
                <a:lnTo>
                  <a:pt x="194" y="7"/>
                </a:lnTo>
                <a:lnTo>
                  <a:pt x="189" y="10"/>
                </a:lnTo>
                <a:lnTo>
                  <a:pt x="186" y="12"/>
                </a:lnTo>
                <a:lnTo>
                  <a:pt x="186" y="12"/>
                </a:lnTo>
                <a:lnTo>
                  <a:pt x="184" y="14"/>
                </a:lnTo>
                <a:lnTo>
                  <a:pt x="182" y="17"/>
                </a:lnTo>
                <a:lnTo>
                  <a:pt x="179" y="17"/>
                </a:lnTo>
                <a:lnTo>
                  <a:pt x="175" y="17"/>
                </a:lnTo>
                <a:lnTo>
                  <a:pt x="172" y="14"/>
                </a:lnTo>
                <a:lnTo>
                  <a:pt x="168" y="12"/>
                </a:lnTo>
                <a:lnTo>
                  <a:pt x="165" y="12"/>
                </a:lnTo>
                <a:lnTo>
                  <a:pt x="163" y="12"/>
                </a:lnTo>
                <a:lnTo>
                  <a:pt x="153" y="12"/>
                </a:lnTo>
                <a:lnTo>
                  <a:pt x="146" y="12"/>
                </a:lnTo>
                <a:lnTo>
                  <a:pt x="142" y="12"/>
                </a:lnTo>
                <a:lnTo>
                  <a:pt x="139" y="14"/>
                </a:lnTo>
                <a:lnTo>
                  <a:pt x="137" y="14"/>
                </a:lnTo>
                <a:lnTo>
                  <a:pt x="134" y="17"/>
                </a:lnTo>
                <a:lnTo>
                  <a:pt x="130" y="24"/>
                </a:lnTo>
                <a:lnTo>
                  <a:pt x="123" y="24"/>
                </a:lnTo>
                <a:lnTo>
                  <a:pt x="118" y="21"/>
                </a:lnTo>
                <a:lnTo>
                  <a:pt x="113" y="21"/>
                </a:lnTo>
                <a:lnTo>
                  <a:pt x="108" y="17"/>
                </a:lnTo>
                <a:lnTo>
                  <a:pt x="101" y="12"/>
                </a:lnTo>
                <a:lnTo>
                  <a:pt x="99" y="12"/>
                </a:lnTo>
                <a:lnTo>
                  <a:pt x="97" y="12"/>
                </a:lnTo>
                <a:lnTo>
                  <a:pt x="97" y="12"/>
                </a:lnTo>
                <a:lnTo>
                  <a:pt x="87" y="17"/>
                </a:lnTo>
                <a:lnTo>
                  <a:pt x="87" y="17"/>
                </a:lnTo>
                <a:lnTo>
                  <a:pt x="85" y="17"/>
                </a:lnTo>
                <a:lnTo>
                  <a:pt x="82" y="19"/>
                </a:lnTo>
                <a:lnTo>
                  <a:pt x="82" y="19"/>
                </a:lnTo>
                <a:lnTo>
                  <a:pt x="80" y="19"/>
                </a:lnTo>
                <a:lnTo>
                  <a:pt x="80" y="19"/>
                </a:lnTo>
                <a:lnTo>
                  <a:pt x="78" y="19"/>
                </a:lnTo>
                <a:lnTo>
                  <a:pt x="78" y="17"/>
                </a:lnTo>
                <a:lnTo>
                  <a:pt x="73" y="12"/>
                </a:lnTo>
                <a:lnTo>
                  <a:pt x="73" y="10"/>
                </a:lnTo>
                <a:lnTo>
                  <a:pt x="73" y="10"/>
                </a:lnTo>
                <a:lnTo>
                  <a:pt x="71" y="7"/>
                </a:lnTo>
                <a:lnTo>
                  <a:pt x="68" y="5"/>
                </a:lnTo>
                <a:lnTo>
                  <a:pt x="68" y="5"/>
                </a:lnTo>
                <a:lnTo>
                  <a:pt x="66" y="5"/>
                </a:lnTo>
                <a:lnTo>
                  <a:pt x="59" y="2"/>
                </a:lnTo>
                <a:lnTo>
                  <a:pt x="54" y="0"/>
                </a:lnTo>
                <a:lnTo>
                  <a:pt x="52" y="0"/>
                </a:lnTo>
                <a:lnTo>
                  <a:pt x="52" y="0"/>
                </a:lnTo>
                <a:lnTo>
                  <a:pt x="49" y="2"/>
                </a:lnTo>
                <a:lnTo>
                  <a:pt x="47" y="2"/>
                </a:lnTo>
                <a:lnTo>
                  <a:pt x="42" y="2"/>
                </a:lnTo>
                <a:lnTo>
                  <a:pt x="40" y="2"/>
                </a:lnTo>
                <a:lnTo>
                  <a:pt x="38" y="2"/>
                </a:lnTo>
                <a:lnTo>
                  <a:pt x="35" y="5"/>
                </a:lnTo>
                <a:lnTo>
                  <a:pt x="33" y="5"/>
                </a:lnTo>
                <a:lnTo>
                  <a:pt x="31" y="7"/>
                </a:lnTo>
                <a:lnTo>
                  <a:pt x="28" y="10"/>
                </a:lnTo>
                <a:lnTo>
                  <a:pt x="28" y="10"/>
                </a:lnTo>
                <a:lnTo>
                  <a:pt x="28" y="17"/>
                </a:lnTo>
                <a:lnTo>
                  <a:pt x="26" y="21"/>
                </a:lnTo>
                <a:lnTo>
                  <a:pt x="23" y="24"/>
                </a:lnTo>
                <a:lnTo>
                  <a:pt x="21" y="26"/>
                </a:lnTo>
                <a:lnTo>
                  <a:pt x="19" y="28"/>
                </a:lnTo>
                <a:lnTo>
                  <a:pt x="19" y="31"/>
                </a:lnTo>
                <a:lnTo>
                  <a:pt x="19" y="35"/>
                </a:lnTo>
                <a:lnTo>
                  <a:pt x="19" y="38"/>
                </a:lnTo>
                <a:lnTo>
                  <a:pt x="19" y="40"/>
                </a:lnTo>
                <a:lnTo>
                  <a:pt x="19" y="43"/>
                </a:lnTo>
                <a:lnTo>
                  <a:pt x="19" y="43"/>
                </a:lnTo>
                <a:lnTo>
                  <a:pt x="19" y="43"/>
                </a:lnTo>
                <a:lnTo>
                  <a:pt x="19" y="45"/>
                </a:lnTo>
                <a:lnTo>
                  <a:pt x="19" y="45"/>
                </a:lnTo>
                <a:lnTo>
                  <a:pt x="19" y="45"/>
                </a:lnTo>
                <a:lnTo>
                  <a:pt x="19" y="47"/>
                </a:lnTo>
                <a:lnTo>
                  <a:pt x="16" y="47"/>
                </a:lnTo>
                <a:lnTo>
                  <a:pt x="16" y="50"/>
                </a:lnTo>
                <a:lnTo>
                  <a:pt x="16" y="52"/>
                </a:lnTo>
                <a:lnTo>
                  <a:pt x="19" y="57"/>
                </a:lnTo>
                <a:lnTo>
                  <a:pt x="19" y="57"/>
                </a:lnTo>
                <a:lnTo>
                  <a:pt x="19" y="59"/>
                </a:lnTo>
                <a:lnTo>
                  <a:pt x="21" y="59"/>
                </a:lnTo>
                <a:lnTo>
                  <a:pt x="21" y="61"/>
                </a:lnTo>
                <a:lnTo>
                  <a:pt x="21" y="64"/>
                </a:lnTo>
                <a:lnTo>
                  <a:pt x="21" y="66"/>
                </a:lnTo>
                <a:lnTo>
                  <a:pt x="21" y="69"/>
                </a:lnTo>
                <a:lnTo>
                  <a:pt x="21" y="69"/>
                </a:lnTo>
                <a:lnTo>
                  <a:pt x="21" y="73"/>
                </a:lnTo>
                <a:lnTo>
                  <a:pt x="21" y="73"/>
                </a:lnTo>
                <a:lnTo>
                  <a:pt x="21" y="73"/>
                </a:lnTo>
                <a:lnTo>
                  <a:pt x="19" y="73"/>
                </a:lnTo>
                <a:lnTo>
                  <a:pt x="19" y="73"/>
                </a:lnTo>
                <a:lnTo>
                  <a:pt x="19" y="76"/>
                </a:lnTo>
                <a:lnTo>
                  <a:pt x="16" y="76"/>
                </a:lnTo>
                <a:lnTo>
                  <a:pt x="16" y="76"/>
                </a:lnTo>
                <a:lnTo>
                  <a:pt x="19" y="78"/>
                </a:lnTo>
                <a:lnTo>
                  <a:pt x="19" y="83"/>
                </a:lnTo>
                <a:lnTo>
                  <a:pt x="16" y="85"/>
                </a:lnTo>
                <a:lnTo>
                  <a:pt x="16" y="85"/>
                </a:lnTo>
                <a:lnTo>
                  <a:pt x="14" y="85"/>
                </a:lnTo>
                <a:lnTo>
                  <a:pt x="14" y="85"/>
                </a:lnTo>
                <a:lnTo>
                  <a:pt x="12" y="87"/>
                </a:lnTo>
                <a:lnTo>
                  <a:pt x="12" y="90"/>
                </a:lnTo>
                <a:lnTo>
                  <a:pt x="12" y="92"/>
                </a:lnTo>
                <a:lnTo>
                  <a:pt x="9" y="92"/>
                </a:lnTo>
                <a:lnTo>
                  <a:pt x="9" y="95"/>
                </a:lnTo>
                <a:lnTo>
                  <a:pt x="9" y="97"/>
                </a:lnTo>
                <a:lnTo>
                  <a:pt x="9" y="99"/>
                </a:lnTo>
                <a:lnTo>
                  <a:pt x="7" y="102"/>
                </a:lnTo>
                <a:lnTo>
                  <a:pt x="5" y="102"/>
                </a:lnTo>
                <a:lnTo>
                  <a:pt x="2" y="102"/>
                </a:lnTo>
                <a:lnTo>
                  <a:pt x="2" y="109"/>
                </a:lnTo>
                <a:lnTo>
                  <a:pt x="2" y="111"/>
                </a:lnTo>
                <a:lnTo>
                  <a:pt x="2" y="116"/>
                </a:lnTo>
                <a:lnTo>
                  <a:pt x="0" y="116"/>
                </a:lnTo>
                <a:lnTo>
                  <a:pt x="2" y="118"/>
                </a:lnTo>
                <a:lnTo>
                  <a:pt x="0" y="123"/>
                </a:lnTo>
                <a:lnTo>
                  <a:pt x="0" y="128"/>
                </a:lnTo>
                <a:lnTo>
                  <a:pt x="0" y="128"/>
                </a:lnTo>
                <a:lnTo>
                  <a:pt x="2" y="130"/>
                </a:lnTo>
                <a:lnTo>
                  <a:pt x="2" y="132"/>
                </a:lnTo>
                <a:lnTo>
                  <a:pt x="2" y="135"/>
                </a:lnTo>
                <a:lnTo>
                  <a:pt x="2" y="135"/>
                </a:lnTo>
                <a:lnTo>
                  <a:pt x="2" y="137"/>
                </a:lnTo>
                <a:lnTo>
                  <a:pt x="2" y="137"/>
                </a:lnTo>
                <a:lnTo>
                  <a:pt x="2" y="137"/>
                </a:lnTo>
                <a:lnTo>
                  <a:pt x="2" y="142"/>
                </a:lnTo>
                <a:lnTo>
                  <a:pt x="2" y="144"/>
                </a:lnTo>
                <a:lnTo>
                  <a:pt x="2" y="144"/>
                </a:lnTo>
                <a:lnTo>
                  <a:pt x="2" y="146"/>
                </a:lnTo>
                <a:lnTo>
                  <a:pt x="2" y="149"/>
                </a:lnTo>
                <a:lnTo>
                  <a:pt x="2" y="151"/>
                </a:lnTo>
                <a:lnTo>
                  <a:pt x="2" y="151"/>
                </a:lnTo>
                <a:lnTo>
                  <a:pt x="2" y="154"/>
                </a:lnTo>
                <a:lnTo>
                  <a:pt x="2" y="154"/>
                </a:lnTo>
                <a:lnTo>
                  <a:pt x="0" y="158"/>
                </a:lnTo>
                <a:lnTo>
                  <a:pt x="0" y="158"/>
                </a:lnTo>
                <a:lnTo>
                  <a:pt x="2" y="158"/>
                </a:lnTo>
                <a:lnTo>
                  <a:pt x="12" y="158"/>
                </a:lnTo>
                <a:lnTo>
                  <a:pt x="14" y="156"/>
                </a:lnTo>
                <a:lnTo>
                  <a:pt x="16" y="156"/>
                </a:lnTo>
                <a:lnTo>
                  <a:pt x="19" y="154"/>
                </a:lnTo>
                <a:lnTo>
                  <a:pt x="21" y="154"/>
                </a:lnTo>
                <a:lnTo>
                  <a:pt x="16" y="156"/>
                </a:lnTo>
                <a:lnTo>
                  <a:pt x="16" y="156"/>
                </a:lnTo>
                <a:lnTo>
                  <a:pt x="14" y="158"/>
                </a:lnTo>
                <a:lnTo>
                  <a:pt x="16" y="158"/>
                </a:lnTo>
                <a:lnTo>
                  <a:pt x="28" y="158"/>
                </a:lnTo>
                <a:lnTo>
                  <a:pt x="33" y="158"/>
                </a:lnTo>
                <a:lnTo>
                  <a:pt x="38" y="163"/>
                </a:lnTo>
                <a:lnTo>
                  <a:pt x="40" y="165"/>
                </a:lnTo>
                <a:lnTo>
                  <a:pt x="45" y="170"/>
                </a:lnTo>
                <a:lnTo>
                  <a:pt x="45" y="172"/>
                </a:lnTo>
                <a:lnTo>
                  <a:pt x="45" y="172"/>
                </a:lnTo>
                <a:lnTo>
                  <a:pt x="45" y="175"/>
                </a:lnTo>
                <a:lnTo>
                  <a:pt x="47" y="175"/>
                </a:lnTo>
                <a:lnTo>
                  <a:pt x="49" y="175"/>
                </a:lnTo>
                <a:lnTo>
                  <a:pt x="49" y="172"/>
                </a:lnTo>
                <a:lnTo>
                  <a:pt x="49" y="172"/>
                </a:lnTo>
                <a:lnTo>
                  <a:pt x="49" y="175"/>
                </a:lnTo>
                <a:lnTo>
                  <a:pt x="49" y="175"/>
                </a:lnTo>
                <a:lnTo>
                  <a:pt x="52" y="175"/>
                </a:lnTo>
                <a:lnTo>
                  <a:pt x="52" y="175"/>
                </a:lnTo>
                <a:lnTo>
                  <a:pt x="52" y="175"/>
                </a:lnTo>
                <a:lnTo>
                  <a:pt x="49" y="175"/>
                </a:lnTo>
                <a:lnTo>
                  <a:pt x="47" y="175"/>
                </a:lnTo>
                <a:lnTo>
                  <a:pt x="47" y="177"/>
                </a:lnTo>
                <a:lnTo>
                  <a:pt x="47" y="177"/>
                </a:lnTo>
                <a:lnTo>
                  <a:pt x="49" y="180"/>
                </a:lnTo>
                <a:lnTo>
                  <a:pt x="54" y="177"/>
                </a:lnTo>
                <a:lnTo>
                  <a:pt x="54" y="180"/>
                </a:lnTo>
                <a:lnTo>
                  <a:pt x="52" y="180"/>
                </a:lnTo>
                <a:lnTo>
                  <a:pt x="52" y="180"/>
                </a:lnTo>
                <a:lnTo>
                  <a:pt x="49" y="180"/>
                </a:lnTo>
                <a:lnTo>
                  <a:pt x="49" y="182"/>
                </a:lnTo>
                <a:lnTo>
                  <a:pt x="49" y="184"/>
                </a:lnTo>
                <a:lnTo>
                  <a:pt x="52" y="184"/>
                </a:lnTo>
                <a:lnTo>
                  <a:pt x="52" y="184"/>
                </a:lnTo>
                <a:lnTo>
                  <a:pt x="52" y="184"/>
                </a:lnTo>
                <a:lnTo>
                  <a:pt x="52" y="184"/>
                </a:lnTo>
                <a:lnTo>
                  <a:pt x="49" y="184"/>
                </a:lnTo>
                <a:lnTo>
                  <a:pt x="52" y="189"/>
                </a:lnTo>
                <a:lnTo>
                  <a:pt x="52" y="191"/>
                </a:lnTo>
                <a:lnTo>
                  <a:pt x="54" y="194"/>
                </a:lnTo>
                <a:lnTo>
                  <a:pt x="54" y="196"/>
                </a:lnTo>
                <a:lnTo>
                  <a:pt x="59" y="198"/>
                </a:lnTo>
                <a:lnTo>
                  <a:pt x="61" y="201"/>
                </a:lnTo>
                <a:lnTo>
                  <a:pt x="61" y="201"/>
                </a:lnTo>
                <a:lnTo>
                  <a:pt x="64" y="203"/>
                </a:lnTo>
                <a:lnTo>
                  <a:pt x="66" y="203"/>
                </a:lnTo>
                <a:lnTo>
                  <a:pt x="66" y="203"/>
                </a:lnTo>
                <a:lnTo>
                  <a:pt x="66" y="201"/>
                </a:lnTo>
                <a:lnTo>
                  <a:pt x="66" y="198"/>
                </a:lnTo>
                <a:lnTo>
                  <a:pt x="66" y="201"/>
                </a:lnTo>
                <a:lnTo>
                  <a:pt x="66" y="201"/>
                </a:lnTo>
                <a:lnTo>
                  <a:pt x="66" y="203"/>
                </a:lnTo>
                <a:lnTo>
                  <a:pt x="68" y="203"/>
                </a:lnTo>
                <a:lnTo>
                  <a:pt x="71" y="201"/>
                </a:lnTo>
                <a:lnTo>
                  <a:pt x="71" y="201"/>
                </a:lnTo>
                <a:lnTo>
                  <a:pt x="73" y="201"/>
                </a:lnTo>
                <a:lnTo>
                  <a:pt x="73" y="198"/>
                </a:lnTo>
                <a:lnTo>
                  <a:pt x="73" y="198"/>
                </a:lnTo>
                <a:lnTo>
                  <a:pt x="73" y="201"/>
                </a:lnTo>
                <a:lnTo>
                  <a:pt x="73" y="201"/>
                </a:lnTo>
                <a:lnTo>
                  <a:pt x="75" y="201"/>
                </a:lnTo>
                <a:lnTo>
                  <a:pt x="75" y="201"/>
                </a:lnTo>
                <a:lnTo>
                  <a:pt x="78" y="201"/>
                </a:lnTo>
                <a:lnTo>
                  <a:pt x="78" y="198"/>
                </a:lnTo>
                <a:lnTo>
                  <a:pt x="78" y="196"/>
                </a:lnTo>
                <a:lnTo>
                  <a:pt x="78" y="194"/>
                </a:lnTo>
                <a:lnTo>
                  <a:pt x="75" y="194"/>
                </a:lnTo>
                <a:lnTo>
                  <a:pt x="78" y="194"/>
                </a:lnTo>
                <a:lnTo>
                  <a:pt x="78" y="196"/>
                </a:lnTo>
                <a:lnTo>
                  <a:pt x="78" y="198"/>
                </a:lnTo>
                <a:lnTo>
                  <a:pt x="78" y="198"/>
                </a:lnTo>
                <a:lnTo>
                  <a:pt x="80" y="201"/>
                </a:lnTo>
                <a:lnTo>
                  <a:pt x="80" y="201"/>
                </a:lnTo>
                <a:lnTo>
                  <a:pt x="82" y="198"/>
                </a:lnTo>
                <a:lnTo>
                  <a:pt x="82" y="196"/>
                </a:lnTo>
                <a:lnTo>
                  <a:pt x="82" y="194"/>
                </a:lnTo>
                <a:lnTo>
                  <a:pt x="82" y="194"/>
                </a:lnTo>
                <a:lnTo>
                  <a:pt x="82" y="194"/>
                </a:lnTo>
                <a:lnTo>
                  <a:pt x="85" y="196"/>
                </a:lnTo>
                <a:lnTo>
                  <a:pt x="85" y="196"/>
                </a:lnTo>
                <a:lnTo>
                  <a:pt x="90" y="196"/>
                </a:lnTo>
                <a:lnTo>
                  <a:pt x="90" y="196"/>
                </a:lnTo>
                <a:lnTo>
                  <a:pt x="90" y="196"/>
                </a:lnTo>
                <a:lnTo>
                  <a:pt x="90" y="194"/>
                </a:lnTo>
                <a:lnTo>
                  <a:pt x="92" y="196"/>
                </a:lnTo>
                <a:lnTo>
                  <a:pt x="92" y="198"/>
                </a:lnTo>
                <a:lnTo>
                  <a:pt x="97" y="198"/>
                </a:lnTo>
                <a:lnTo>
                  <a:pt x="99" y="196"/>
                </a:lnTo>
                <a:lnTo>
                  <a:pt x="104" y="196"/>
                </a:lnTo>
                <a:lnTo>
                  <a:pt x="106" y="194"/>
                </a:lnTo>
                <a:lnTo>
                  <a:pt x="104" y="189"/>
                </a:lnTo>
                <a:lnTo>
                  <a:pt x="104" y="189"/>
                </a:lnTo>
                <a:lnTo>
                  <a:pt x="106" y="191"/>
                </a:lnTo>
                <a:lnTo>
                  <a:pt x="106" y="191"/>
                </a:lnTo>
                <a:lnTo>
                  <a:pt x="106" y="194"/>
                </a:lnTo>
                <a:lnTo>
                  <a:pt x="108" y="194"/>
                </a:lnTo>
                <a:lnTo>
                  <a:pt x="108" y="194"/>
                </a:lnTo>
                <a:lnTo>
                  <a:pt x="108" y="194"/>
                </a:lnTo>
                <a:lnTo>
                  <a:pt x="111" y="191"/>
                </a:lnTo>
                <a:lnTo>
                  <a:pt x="111" y="189"/>
                </a:lnTo>
                <a:lnTo>
                  <a:pt x="113" y="187"/>
                </a:lnTo>
                <a:lnTo>
                  <a:pt x="113" y="184"/>
                </a:lnTo>
                <a:lnTo>
                  <a:pt x="116" y="177"/>
                </a:lnTo>
                <a:lnTo>
                  <a:pt x="116" y="175"/>
                </a:lnTo>
                <a:lnTo>
                  <a:pt x="116" y="170"/>
                </a:lnTo>
                <a:lnTo>
                  <a:pt x="118" y="168"/>
                </a:lnTo>
                <a:lnTo>
                  <a:pt x="118" y="165"/>
                </a:lnTo>
                <a:lnTo>
                  <a:pt x="123" y="163"/>
                </a:lnTo>
                <a:lnTo>
                  <a:pt x="125" y="161"/>
                </a:lnTo>
                <a:lnTo>
                  <a:pt x="125" y="158"/>
                </a:lnTo>
                <a:lnTo>
                  <a:pt x="127" y="158"/>
                </a:lnTo>
                <a:lnTo>
                  <a:pt x="127" y="156"/>
                </a:lnTo>
                <a:lnTo>
                  <a:pt x="130" y="156"/>
                </a:lnTo>
                <a:lnTo>
                  <a:pt x="132" y="154"/>
                </a:lnTo>
                <a:lnTo>
                  <a:pt x="132" y="151"/>
                </a:lnTo>
                <a:lnTo>
                  <a:pt x="132" y="149"/>
                </a:lnTo>
                <a:lnTo>
                  <a:pt x="134" y="149"/>
                </a:lnTo>
                <a:lnTo>
                  <a:pt x="137" y="146"/>
                </a:lnTo>
                <a:lnTo>
                  <a:pt x="139" y="146"/>
                </a:lnTo>
                <a:lnTo>
                  <a:pt x="139" y="146"/>
                </a:lnTo>
                <a:lnTo>
                  <a:pt x="139" y="146"/>
                </a:lnTo>
                <a:lnTo>
                  <a:pt x="139" y="146"/>
                </a:lnTo>
                <a:lnTo>
                  <a:pt x="142" y="149"/>
                </a:lnTo>
                <a:lnTo>
                  <a:pt x="144" y="149"/>
                </a:lnTo>
                <a:lnTo>
                  <a:pt x="146" y="149"/>
                </a:lnTo>
                <a:lnTo>
                  <a:pt x="146" y="146"/>
                </a:lnTo>
                <a:lnTo>
                  <a:pt x="146" y="144"/>
                </a:lnTo>
                <a:lnTo>
                  <a:pt x="146" y="144"/>
                </a:lnTo>
                <a:lnTo>
                  <a:pt x="149" y="144"/>
                </a:lnTo>
                <a:lnTo>
                  <a:pt x="151" y="146"/>
                </a:lnTo>
                <a:lnTo>
                  <a:pt x="153" y="149"/>
                </a:lnTo>
                <a:lnTo>
                  <a:pt x="153" y="151"/>
                </a:lnTo>
                <a:lnTo>
                  <a:pt x="156" y="151"/>
                </a:lnTo>
                <a:lnTo>
                  <a:pt x="156" y="151"/>
                </a:lnTo>
                <a:lnTo>
                  <a:pt x="156" y="156"/>
                </a:lnTo>
                <a:lnTo>
                  <a:pt x="158" y="156"/>
                </a:lnTo>
                <a:lnTo>
                  <a:pt x="158" y="158"/>
                </a:lnTo>
                <a:lnTo>
                  <a:pt x="160" y="156"/>
                </a:lnTo>
                <a:lnTo>
                  <a:pt x="160" y="156"/>
                </a:lnTo>
                <a:lnTo>
                  <a:pt x="163" y="156"/>
                </a:lnTo>
                <a:lnTo>
                  <a:pt x="163" y="154"/>
                </a:lnTo>
                <a:lnTo>
                  <a:pt x="165" y="154"/>
                </a:lnTo>
                <a:lnTo>
                  <a:pt x="165" y="151"/>
                </a:lnTo>
                <a:lnTo>
                  <a:pt x="165" y="149"/>
                </a:lnTo>
                <a:lnTo>
                  <a:pt x="165" y="149"/>
                </a:lnTo>
                <a:lnTo>
                  <a:pt x="168" y="146"/>
                </a:lnTo>
                <a:lnTo>
                  <a:pt x="170" y="144"/>
                </a:lnTo>
                <a:lnTo>
                  <a:pt x="170" y="142"/>
                </a:lnTo>
                <a:lnTo>
                  <a:pt x="170" y="142"/>
                </a:lnTo>
                <a:lnTo>
                  <a:pt x="170" y="142"/>
                </a:lnTo>
                <a:lnTo>
                  <a:pt x="170" y="139"/>
                </a:lnTo>
                <a:lnTo>
                  <a:pt x="170" y="137"/>
                </a:lnTo>
                <a:lnTo>
                  <a:pt x="170" y="137"/>
                </a:lnTo>
                <a:lnTo>
                  <a:pt x="175" y="132"/>
                </a:lnTo>
                <a:lnTo>
                  <a:pt x="175" y="132"/>
                </a:lnTo>
                <a:lnTo>
                  <a:pt x="175" y="130"/>
                </a:lnTo>
                <a:lnTo>
                  <a:pt x="177" y="125"/>
                </a:lnTo>
                <a:lnTo>
                  <a:pt x="177" y="121"/>
                </a:lnTo>
                <a:lnTo>
                  <a:pt x="177" y="118"/>
                </a:lnTo>
                <a:lnTo>
                  <a:pt x="179" y="116"/>
                </a:lnTo>
                <a:lnTo>
                  <a:pt x="182" y="111"/>
                </a:lnTo>
                <a:lnTo>
                  <a:pt x="184" y="111"/>
                </a:lnTo>
                <a:lnTo>
                  <a:pt x="186" y="111"/>
                </a:lnTo>
                <a:lnTo>
                  <a:pt x="186" y="109"/>
                </a:lnTo>
                <a:lnTo>
                  <a:pt x="189" y="106"/>
                </a:lnTo>
                <a:lnTo>
                  <a:pt x="189" y="106"/>
                </a:lnTo>
                <a:lnTo>
                  <a:pt x="189" y="104"/>
                </a:lnTo>
                <a:lnTo>
                  <a:pt x="189" y="99"/>
                </a:lnTo>
                <a:lnTo>
                  <a:pt x="189" y="97"/>
                </a:lnTo>
                <a:lnTo>
                  <a:pt x="191" y="95"/>
                </a:lnTo>
                <a:lnTo>
                  <a:pt x="194" y="92"/>
                </a:lnTo>
                <a:lnTo>
                  <a:pt x="196" y="92"/>
                </a:lnTo>
                <a:lnTo>
                  <a:pt x="196" y="92"/>
                </a:lnTo>
                <a:lnTo>
                  <a:pt x="196" y="90"/>
                </a:lnTo>
                <a:lnTo>
                  <a:pt x="196" y="85"/>
                </a:lnTo>
                <a:lnTo>
                  <a:pt x="196" y="83"/>
                </a:lnTo>
                <a:lnTo>
                  <a:pt x="196" y="83"/>
                </a:lnTo>
                <a:lnTo>
                  <a:pt x="198" y="80"/>
                </a:lnTo>
                <a:lnTo>
                  <a:pt x="201" y="78"/>
                </a:lnTo>
                <a:lnTo>
                  <a:pt x="201" y="73"/>
                </a:lnTo>
                <a:lnTo>
                  <a:pt x="203" y="69"/>
                </a:lnTo>
                <a:lnTo>
                  <a:pt x="205" y="64"/>
                </a:lnTo>
                <a:lnTo>
                  <a:pt x="208" y="59"/>
                </a:lnTo>
                <a:lnTo>
                  <a:pt x="210" y="57"/>
                </a:lnTo>
                <a:lnTo>
                  <a:pt x="212" y="57"/>
                </a:lnTo>
                <a:lnTo>
                  <a:pt x="212" y="57"/>
                </a:lnTo>
                <a:lnTo>
                  <a:pt x="215" y="54"/>
                </a:lnTo>
                <a:lnTo>
                  <a:pt x="217" y="52"/>
                </a:lnTo>
                <a:lnTo>
                  <a:pt x="219" y="52"/>
                </a:lnTo>
                <a:lnTo>
                  <a:pt x="222" y="50"/>
                </a:lnTo>
                <a:lnTo>
                  <a:pt x="222" y="50"/>
                </a:lnTo>
                <a:lnTo>
                  <a:pt x="222" y="50"/>
                </a:lnTo>
                <a:lnTo>
                  <a:pt x="222" y="45"/>
                </a:lnTo>
                <a:lnTo>
                  <a:pt x="222" y="43"/>
                </a:lnTo>
                <a:lnTo>
                  <a:pt x="222" y="40"/>
                </a:lnTo>
                <a:lnTo>
                  <a:pt x="222" y="38"/>
                </a:lnTo>
                <a:lnTo>
                  <a:pt x="222" y="38"/>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25" name="Freeform 224"/>
          <p:cNvSpPr>
            <a:spLocks/>
          </p:cNvSpPr>
          <p:nvPr/>
        </p:nvSpPr>
        <p:spPr bwMode="auto">
          <a:xfrm>
            <a:off x="4346037" y="3275901"/>
            <a:ext cx="449054" cy="495594"/>
          </a:xfrm>
          <a:custGeom>
            <a:avLst/>
            <a:gdLst/>
            <a:ahLst/>
            <a:cxnLst>
              <a:cxn ang="0">
                <a:pos x="345" y="59"/>
              </a:cxn>
              <a:cxn ang="0">
                <a:pos x="347" y="42"/>
              </a:cxn>
              <a:cxn ang="0">
                <a:pos x="342" y="35"/>
              </a:cxn>
              <a:cxn ang="0">
                <a:pos x="328" y="16"/>
              </a:cxn>
              <a:cxn ang="0">
                <a:pos x="307" y="16"/>
              </a:cxn>
              <a:cxn ang="0">
                <a:pos x="293" y="14"/>
              </a:cxn>
              <a:cxn ang="0">
                <a:pos x="276" y="2"/>
              </a:cxn>
              <a:cxn ang="0">
                <a:pos x="246" y="0"/>
              </a:cxn>
              <a:cxn ang="0">
                <a:pos x="217" y="9"/>
              </a:cxn>
              <a:cxn ang="0">
                <a:pos x="196" y="14"/>
              </a:cxn>
              <a:cxn ang="0">
                <a:pos x="170" y="19"/>
              </a:cxn>
              <a:cxn ang="0">
                <a:pos x="146" y="7"/>
              </a:cxn>
              <a:cxn ang="0">
                <a:pos x="118" y="21"/>
              </a:cxn>
              <a:cxn ang="0">
                <a:pos x="109" y="68"/>
              </a:cxn>
              <a:cxn ang="0">
                <a:pos x="104" y="123"/>
              </a:cxn>
              <a:cxn ang="0">
                <a:pos x="80" y="153"/>
              </a:cxn>
              <a:cxn ang="0">
                <a:pos x="66" y="196"/>
              </a:cxn>
              <a:cxn ang="0">
                <a:pos x="45" y="215"/>
              </a:cxn>
              <a:cxn ang="0">
                <a:pos x="42" y="205"/>
              </a:cxn>
              <a:cxn ang="0">
                <a:pos x="31" y="205"/>
              </a:cxn>
              <a:cxn ang="0">
                <a:pos x="24" y="212"/>
              </a:cxn>
              <a:cxn ang="0">
                <a:pos x="17" y="210"/>
              </a:cxn>
              <a:cxn ang="0">
                <a:pos x="7" y="220"/>
              </a:cxn>
              <a:cxn ang="0">
                <a:pos x="5" y="238"/>
              </a:cxn>
              <a:cxn ang="0">
                <a:pos x="21" y="234"/>
              </a:cxn>
              <a:cxn ang="0">
                <a:pos x="61" y="234"/>
              </a:cxn>
              <a:cxn ang="0">
                <a:pos x="85" y="243"/>
              </a:cxn>
              <a:cxn ang="0">
                <a:pos x="92" y="267"/>
              </a:cxn>
              <a:cxn ang="0">
                <a:pos x="109" y="281"/>
              </a:cxn>
              <a:cxn ang="0">
                <a:pos x="135" y="274"/>
              </a:cxn>
              <a:cxn ang="0">
                <a:pos x="149" y="257"/>
              </a:cxn>
              <a:cxn ang="0">
                <a:pos x="172" y="264"/>
              </a:cxn>
              <a:cxn ang="0">
                <a:pos x="179" y="300"/>
              </a:cxn>
              <a:cxn ang="0">
                <a:pos x="187" y="333"/>
              </a:cxn>
              <a:cxn ang="0">
                <a:pos x="189" y="347"/>
              </a:cxn>
              <a:cxn ang="0">
                <a:pos x="213" y="342"/>
              </a:cxn>
              <a:cxn ang="0">
                <a:pos x="222" y="345"/>
              </a:cxn>
              <a:cxn ang="0">
                <a:pos x="231" y="349"/>
              </a:cxn>
              <a:cxn ang="0">
                <a:pos x="243" y="354"/>
              </a:cxn>
              <a:cxn ang="0">
                <a:pos x="262" y="364"/>
              </a:cxn>
              <a:cxn ang="0">
                <a:pos x="276" y="357"/>
              </a:cxn>
              <a:cxn ang="0">
                <a:pos x="288" y="371"/>
              </a:cxn>
              <a:cxn ang="0">
                <a:pos x="305" y="383"/>
              </a:cxn>
              <a:cxn ang="0">
                <a:pos x="316" y="392"/>
              </a:cxn>
              <a:cxn ang="0">
                <a:pos x="326" y="394"/>
              </a:cxn>
              <a:cxn ang="0">
                <a:pos x="324" y="368"/>
              </a:cxn>
              <a:cxn ang="0">
                <a:pos x="312" y="371"/>
              </a:cxn>
              <a:cxn ang="0">
                <a:pos x="300" y="354"/>
              </a:cxn>
              <a:cxn ang="0">
                <a:pos x="305" y="321"/>
              </a:cxn>
              <a:cxn ang="0">
                <a:pos x="309" y="298"/>
              </a:cxn>
              <a:cxn ang="0">
                <a:pos x="338" y="286"/>
              </a:cxn>
              <a:cxn ang="0">
                <a:pos x="335" y="260"/>
              </a:cxn>
              <a:cxn ang="0">
                <a:pos x="321" y="236"/>
              </a:cxn>
              <a:cxn ang="0">
                <a:pos x="319" y="212"/>
              </a:cxn>
              <a:cxn ang="0">
                <a:pos x="316" y="182"/>
              </a:cxn>
              <a:cxn ang="0">
                <a:pos x="312" y="168"/>
              </a:cxn>
              <a:cxn ang="0">
                <a:pos x="316" y="151"/>
              </a:cxn>
              <a:cxn ang="0">
                <a:pos x="324" y="135"/>
              </a:cxn>
              <a:cxn ang="0">
                <a:pos x="328" y="109"/>
              </a:cxn>
              <a:cxn ang="0">
                <a:pos x="335" y="87"/>
              </a:cxn>
            </a:cxnLst>
            <a:rect l="0" t="0" r="r" b="b"/>
            <a:pathLst>
              <a:path w="357" h="394">
                <a:moveTo>
                  <a:pt x="354" y="64"/>
                </a:moveTo>
                <a:lnTo>
                  <a:pt x="354" y="64"/>
                </a:lnTo>
                <a:lnTo>
                  <a:pt x="354" y="64"/>
                </a:lnTo>
                <a:lnTo>
                  <a:pt x="354" y="64"/>
                </a:lnTo>
                <a:lnTo>
                  <a:pt x="352" y="64"/>
                </a:lnTo>
                <a:lnTo>
                  <a:pt x="352" y="61"/>
                </a:lnTo>
                <a:lnTo>
                  <a:pt x="350" y="61"/>
                </a:lnTo>
                <a:lnTo>
                  <a:pt x="350" y="61"/>
                </a:lnTo>
                <a:lnTo>
                  <a:pt x="347" y="61"/>
                </a:lnTo>
                <a:lnTo>
                  <a:pt x="345" y="59"/>
                </a:lnTo>
                <a:lnTo>
                  <a:pt x="345" y="57"/>
                </a:lnTo>
                <a:lnTo>
                  <a:pt x="347" y="54"/>
                </a:lnTo>
                <a:lnTo>
                  <a:pt x="347" y="52"/>
                </a:lnTo>
                <a:lnTo>
                  <a:pt x="347" y="50"/>
                </a:lnTo>
                <a:lnTo>
                  <a:pt x="347" y="50"/>
                </a:lnTo>
                <a:lnTo>
                  <a:pt x="347" y="50"/>
                </a:lnTo>
                <a:lnTo>
                  <a:pt x="347" y="47"/>
                </a:lnTo>
                <a:lnTo>
                  <a:pt x="345" y="47"/>
                </a:lnTo>
                <a:lnTo>
                  <a:pt x="347" y="45"/>
                </a:lnTo>
                <a:lnTo>
                  <a:pt x="347" y="42"/>
                </a:lnTo>
                <a:lnTo>
                  <a:pt x="347" y="40"/>
                </a:lnTo>
                <a:lnTo>
                  <a:pt x="350" y="40"/>
                </a:lnTo>
                <a:lnTo>
                  <a:pt x="350" y="38"/>
                </a:lnTo>
                <a:lnTo>
                  <a:pt x="347" y="38"/>
                </a:lnTo>
                <a:lnTo>
                  <a:pt x="347" y="35"/>
                </a:lnTo>
                <a:lnTo>
                  <a:pt x="347" y="35"/>
                </a:lnTo>
                <a:lnTo>
                  <a:pt x="345" y="35"/>
                </a:lnTo>
                <a:lnTo>
                  <a:pt x="345" y="33"/>
                </a:lnTo>
                <a:lnTo>
                  <a:pt x="345" y="35"/>
                </a:lnTo>
                <a:lnTo>
                  <a:pt x="342" y="35"/>
                </a:lnTo>
                <a:lnTo>
                  <a:pt x="342" y="33"/>
                </a:lnTo>
                <a:lnTo>
                  <a:pt x="342" y="33"/>
                </a:lnTo>
                <a:lnTo>
                  <a:pt x="342" y="31"/>
                </a:lnTo>
                <a:lnTo>
                  <a:pt x="340" y="31"/>
                </a:lnTo>
                <a:lnTo>
                  <a:pt x="340" y="28"/>
                </a:lnTo>
                <a:lnTo>
                  <a:pt x="335" y="26"/>
                </a:lnTo>
                <a:lnTo>
                  <a:pt x="333" y="24"/>
                </a:lnTo>
                <a:lnTo>
                  <a:pt x="331" y="21"/>
                </a:lnTo>
                <a:lnTo>
                  <a:pt x="328" y="19"/>
                </a:lnTo>
                <a:lnTo>
                  <a:pt x="328" y="16"/>
                </a:lnTo>
                <a:lnTo>
                  <a:pt x="326" y="14"/>
                </a:lnTo>
                <a:lnTo>
                  <a:pt x="324" y="14"/>
                </a:lnTo>
                <a:lnTo>
                  <a:pt x="321" y="14"/>
                </a:lnTo>
                <a:lnTo>
                  <a:pt x="321" y="16"/>
                </a:lnTo>
                <a:lnTo>
                  <a:pt x="316" y="19"/>
                </a:lnTo>
                <a:lnTo>
                  <a:pt x="316" y="19"/>
                </a:lnTo>
                <a:lnTo>
                  <a:pt x="314" y="16"/>
                </a:lnTo>
                <a:lnTo>
                  <a:pt x="312" y="16"/>
                </a:lnTo>
                <a:lnTo>
                  <a:pt x="307" y="16"/>
                </a:lnTo>
                <a:lnTo>
                  <a:pt x="307" y="16"/>
                </a:lnTo>
                <a:lnTo>
                  <a:pt x="305" y="19"/>
                </a:lnTo>
                <a:lnTo>
                  <a:pt x="302" y="19"/>
                </a:lnTo>
                <a:lnTo>
                  <a:pt x="302" y="19"/>
                </a:lnTo>
                <a:lnTo>
                  <a:pt x="300" y="19"/>
                </a:lnTo>
                <a:lnTo>
                  <a:pt x="300" y="19"/>
                </a:lnTo>
                <a:lnTo>
                  <a:pt x="298" y="19"/>
                </a:lnTo>
                <a:lnTo>
                  <a:pt x="295" y="19"/>
                </a:lnTo>
                <a:lnTo>
                  <a:pt x="295" y="16"/>
                </a:lnTo>
                <a:lnTo>
                  <a:pt x="295" y="16"/>
                </a:lnTo>
                <a:lnTo>
                  <a:pt x="293" y="14"/>
                </a:lnTo>
                <a:lnTo>
                  <a:pt x="291" y="14"/>
                </a:lnTo>
                <a:lnTo>
                  <a:pt x="291" y="14"/>
                </a:lnTo>
                <a:lnTo>
                  <a:pt x="291" y="12"/>
                </a:lnTo>
                <a:lnTo>
                  <a:pt x="288" y="9"/>
                </a:lnTo>
                <a:lnTo>
                  <a:pt x="288" y="9"/>
                </a:lnTo>
                <a:lnTo>
                  <a:pt x="286" y="7"/>
                </a:lnTo>
                <a:lnTo>
                  <a:pt x="283" y="5"/>
                </a:lnTo>
                <a:lnTo>
                  <a:pt x="283" y="2"/>
                </a:lnTo>
                <a:lnTo>
                  <a:pt x="279" y="2"/>
                </a:lnTo>
                <a:lnTo>
                  <a:pt x="276" y="2"/>
                </a:lnTo>
                <a:lnTo>
                  <a:pt x="276" y="2"/>
                </a:lnTo>
                <a:lnTo>
                  <a:pt x="274" y="5"/>
                </a:lnTo>
                <a:lnTo>
                  <a:pt x="272" y="5"/>
                </a:lnTo>
                <a:lnTo>
                  <a:pt x="272" y="5"/>
                </a:lnTo>
                <a:lnTo>
                  <a:pt x="269" y="5"/>
                </a:lnTo>
                <a:lnTo>
                  <a:pt x="260" y="2"/>
                </a:lnTo>
                <a:lnTo>
                  <a:pt x="253" y="0"/>
                </a:lnTo>
                <a:lnTo>
                  <a:pt x="253" y="0"/>
                </a:lnTo>
                <a:lnTo>
                  <a:pt x="248" y="0"/>
                </a:lnTo>
                <a:lnTo>
                  <a:pt x="246" y="0"/>
                </a:lnTo>
                <a:lnTo>
                  <a:pt x="243" y="5"/>
                </a:lnTo>
                <a:lnTo>
                  <a:pt x="243" y="5"/>
                </a:lnTo>
                <a:lnTo>
                  <a:pt x="241" y="7"/>
                </a:lnTo>
                <a:lnTo>
                  <a:pt x="239" y="7"/>
                </a:lnTo>
                <a:lnTo>
                  <a:pt x="234" y="7"/>
                </a:lnTo>
                <a:lnTo>
                  <a:pt x="229" y="5"/>
                </a:lnTo>
                <a:lnTo>
                  <a:pt x="227" y="5"/>
                </a:lnTo>
                <a:lnTo>
                  <a:pt x="224" y="7"/>
                </a:lnTo>
                <a:lnTo>
                  <a:pt x="220" y="9"/>
                </a:lnTo>
                <a:lnTo>
                  <a:pt x="217" y="9"/>
                </a:lnTo>
                <a:lnTo>
                  <a:pt x="215" y="9"/>
                </a:lnTo>
                <a:lnTo>
                  <a:pt x="210" y="12"/>
                </a:lnTo>
                <a:lnTo>
                  <a:pt x="210" y="12"/>
                </a:lnTo>
                <a:lnTo>
                  <a:pt x="208" y="12"/>
                </a:lnTo>
                <a:lnTo>
                  <a:pt x="205" y="12"/>
                </a:lnTo>
                <a:lnTo>
                  <a:pt x="203" y="12"/>
                </a:lnTo>
                <a:lnTo>
                  <a:pt x="201" y="12"/>
                </a:lnTo>
                <a:lnTo>
                  <a:pt x="198" y="12"/>
                </a:lnTo>
                <a:lnTo>
                  <a:pt x="196" y="14"/>
                </a:lnTo>
                <a:lnTo>
                  <a:pt x="196" y="14"/>
                </a:lnTo>
                <a:lnTo>
                  <a:pt x="194" y="16"/>
                </a:lnTo>
                <a:lnTo>
                  <a:pt x="191" y="21"/>
                </a:lnTo>
                <a:lnTo>
                  <a:pt x="191" y="24"/>
                </a:lnTo>
                <a:lnTo>
                  <a:pt x="191" y="24"/>
                </a:lnTo>
                <a:lnTo>
                  <a:pt x="191" y="24"/>
                </a:lnTo>
                <a:lnTo>
                  <a:pt x="182" y="21"/>
                </a:lnTo>
                <a:lnTo>
                  <a:pt x="177" y="21"/>
                </a:lnTo>
                <a:lnTo>
                  <a:pt x="175" y="21"/>
                </a:lnTo>
                <a:lnTo>
                  <a:pt x="170" y="21"/>
                </a:lnTo>
                <a:lnTo>
                  <a:pt x="170" y="19"/>
                </a:lnTo>
                <a:lnTo>
                  <a:pt x="168" y="21"/>
                </a:lnTo>
                <a:lnTo>
                  <a:pt x="168" y="19"/>
                </a:lnTo>
                <a:lnTo>
                  <a:pt x="163" y="19"/>
                </a:lnTo>
                <a:lnTo>
                  <a:pt x="161" y="16"/>
                </a:lnTo>
                <a:lnTo>
                  <a:pt x="158" y="16"/>
                </a:lnTo>
                <a:lnTo>
                  <a:pt x="156" y="16"/>
                </a:lnTo>
                <a:lnTo>
                  <a:pt x="154" y="14"/>
                </a:lnTo>
                <a:lnTo>
                  <a:pt x="154" y="12"/>
                </a:lnTo>
                <a:lnTo>
                  <a:pt x="149" y="9"/>
                </a:lnTo>
                <a:lnTo>
                  <a:pt x="146" y="7"/>
                </a:lnTo>
                <a:lnTo>
                  <a:pt x="144" y="5"/>
                </a:lnTo>
                <a:lnTo>
                  <a:pt x="142" y="5"/>
                </a:lnTo>
                <a:lnTo>
                  <a:pt x="139" y="2"/>
                </a:lnTo>
                <a:lnTo>
                  <a:pt x="137" y="2"/>
                </a:lnTo>
                <a:lnTo>
                  <a:pt x="132" y="5"/>
                </a:lnTo>
                <a:lnTo>
                  <a:pt x="128" y="7"/>
                </a:lnTo>
                <a:lnTo>
                  <a:pt x="123" y="16"/>
                </a:lnTo>
                <a:lnTo>
                  <a:pt x="120" y="19"/>
                </a:lnTo>
                <a:lnTo>
                  <a:pt x="120" y="19"/>
                </a:lnTo>
                <a:lnTo>
                  <a:pt x="118" y="21"/>
                </a:lnTo>
                <a:lnTo>
                  <a:pt x="120" y="24"/>
                </a:lnTo>
                <a:lnTo>
                  <a:pt x="120" y="28"/>
                </a:lnTo>
                <a:lnTo>
                  <a:pt x="120" y="33"/>
                </a:lnTo>
                <a:lnTo>
                  <a:pt x="120" y="38"/>
                </a:lnTo>
                <a:lnTo>
                  <a:pt x="120" y="42"/>
                </a:lnTo>
                <a:lnTo>
                  <a:pt x="118" y="45"/>
                </a:lnTo>
                <a:lnTo>
                  <a:pt x="118" y="50"/>
                </a:lnTo>
                <a:lnTo>
                  <a:pt x="116" y="54"/>
                </a:lnTo>
                <a:lnTo>
                  <a:pt x="113" y="59"/>
                </a:lnTo>
                <a:lnTo>
                  <a:pt x="109" y="68"/>
                </a:lnTo>
                <a:lnTo>
                  <a:pt x="111" y="76"/>
                </a:lnTo>
                <a:lnTo>
                  <a:pt x="109" y="78"/>
                </a:lnTo>
                <a:lnTo>
                  <a:pt x="109" y="80"/>
                </a:lnTo>
                <a:lnTo>
                  <a:pt x="106" y="87"/>
                </a:lnTo>
                <a:lnTo>
                  <a:pt x="106" y="92"/>
                </a:lnTo>
                <a:lnTo>
                  <a:pt x="106" y="99"/>
                </a:lnTo>
                <a:lnTo>
                  <a:pt x="106" y="106"/>
                </a:lnTo>
                <a:lnTo>
                  <a:pt x="104" y="111"/>
                </a:lnTo>
                <a:lnTo>
                  <a:pt x="104" y="118"/>
                </a:lnTo>
                <a:lnTo>
                  <a:pt x="104" y="123"/>
                </a:lnTo>
                <a:lnTo>
                  <a:pt x="99" y="127"/>
                </a:lnTo>
                <a:lnTo>
                  <a:pt x="94" y="132"/>
                </a:lnTo>
                <a:lnTo>
                  <a:pt x="92" y="135"/>
                </a:lnTo>
                <a:lnTo>
                  <a:pt x="90" y="135"/>
                </a:lnTo>
                <a:lnTo>
                  <a:pt x="87" y="137"/>
                </a:lnTo>
                <a:lnTo>
                  <a:pt x="87" y="137"/>
                </a:lnTo>
                <a:lnTo>
                  <a:pt x="85" y="139"/>
                </a:lnTo>
                <a:lnTo>
                  <a:pt x="83" y="146"/>
                </a:lnTo>
                <a:lnTo>
                  <a:pt x="80" y="149"/>
                </a:lnTo>
                <a:lnTo>
                  <a:pt x="80" y="153"/>
                </a:lnTo>
                <a:lnTo>
                  <a:pt x="76" y="156"/>
                </a:lnTo>
                <a:lnTo>
                  <a:pt x="76" y="156"/>
                </a:lnTo>
                <a:lnTo>
                  <a:pt x="76" y="158"/>
                </a:lnTo>
                <a:lnTo>
                  <a:pt x="76" y="163"/>
                </a:lnTo>
                <a:lnTo>
                  <a:pt x="76" y="175"/>
                </a:lnTo>
                <a:lnTo>
                  <a:pt x="76" y="179"/>
                </a:lnTo>
                <a:lnTo>
                  <a:pt x="73" y="184"/>
                </a:lnTo>
                <a:lnTo>
                  <a:pt x="71" y="191"/>
                </a:lnTo>
                <a:lnTo>
                  <a:pt x="68" y="194"/>
                </a:lnTo>
                <a:lnTo>
                  <a:pt x="66" y="196"/>
                </a:lnTo>
                <a:lnTo>
                  <a:pt x="64" y="196"/>
                </a:lnTo>
                <a:lnTo>
                  <a:pt x="61" y="198"/>
                </a:lnTo>
                <a:lnTo>
                  <a:pt x="61" y="198"/>
                </a:lnTo>
                <a:lnTo>
                  <a:pt x="59" y="201"/>
                </a:lnTo>
                <a:lnTo>
                  <a:pt x="57" y="201"/>
                </a:lnTo>
                <a:lnTo>
                  <a:pt x="54" y="205"/>
                </a:lnTo>
                <a:lnTo>
                  <a:pt x="52" y="210"/>
                </a:lnTo>
                <a:lnTo>
                  <a:pt x="47" y="212"/>
                </a:lnTo>
                <a:lnTo>
                  <a:pt x="47" y="215"/>
                </a:lnTo>
                <a:lnTo>
                  <a:pt x="45" y="215"/>
                </a:lnTo>
                <a:lnTo>
                  <a:pt x="45" y="212"/>
                </a:lnTo>
                <a:lnTo>
                  <a:pt x="42" y="212"/>
                </a:lnTo>
                <a:lnTo>
                  <a:pt x="42" y="212"/>
                </a:lnTo>
                <a:lnTo>
                  <a:pt x="42" y="212"/>
                </a:lnTo>
                <a:lnTo>
                  <a:pt x="42" y="212"/>
                </a:lnTo>
                <a:lnTo>
                  <a:pt x="42" y="212"/>
                </a:lnTo>
                <a:lnTo>
                  <a:pt x="42" y="210"/>
                </a:lnTo>
                <a:lnTo>
                  <a:pt x="40" y="208"/>
                </a:lnTo>
                <a:lnTo>
                  <a:pt x="42" y="205"/>
                </a:lnTo>
                <a:lnTo>
                  <a:pt x="42" y="205"/>
                </a:lnTo>
                <a:lnTo>
                  <a:pt x="42" y="203"/>
                </a:lnTo>
                <a:lnTo>
                  <a:pt x="42" y="203"/>
                </a:lnTo>
                <a:lnTo>
                  <a:pt x="40" y="201"/>
                </a:lnTo>
                <a:lnTo>
                  <a:pt x="40" y="201"/>
                </a:lnTo>
                <a:lnTo>
                  <a:pt x="38" y="203"/>
                </a:lnTo>
                <a:lnTo>
                  <a:pt x="35" y="203"/>
                </a:lnTo>
                <a:lnTo>
                  <a:pt x="35" y="203"/>
                </a:lnTo>
                <a:lnTo>
                  <a:pt x="33" y="205"/>
                </a:lnTo>
                <a:lnTo>
                  <a:pt x="33" y="205"/>
                </a:lnTo>
                <a:lnTo>
                  <a:pt x="31" y="205"/>
                </a:lnTo>
                <a:lnTo>
                  <a:pt x="31" y="205"/>
                </a:lnTo>
                <a:lnTo>
                  <a:pt x="31" y="205"/>
                </a:lnTo>
                <a:lnTo>
                  <a:pt x="28" y="205"/>
                </a:lnTo>
                <a:lnTo>
                  <a:pt x="28" y="205"/>
                </a:lnTo>
                <a:lnTo>
                  <a:pt x="28" y="208"/>
                </a:lnTo>
                <a:lnTo>
                  <a:pt x="28" y="208"/>
                </a:lnTo>
                <a:lnTo>
                  <a:pt x="28" y="210"/>
                </a:lnTo>
                <a:lnTo>
                  <a:pt x="28" y="210"/>
                </a:lnTo>
                <a:lnTo>
                  <a:pt x="26" y="210"/>
                </a:lnTo>
                <a:lnTo>
                  <a:pt x="24" y="212"/>
                </a:lnTo>
                <a:lnTo>
                  <a:pt x="24" y="212"/>
                </a:lnTo>
                <a:lnTo>
                  <a:pt x="21" y="212"/>
                </a:lnTo>
                <a:lnTo>
                  <a:pt x="21" y="212"/>
                </a:lnTo>
                <a:lnTo>
                  <a:pt x="19" y="210"/>
                </a:lnTo>
                <a:lnTo>
                  <a:pt x="19" y="210"/>
                </a:lnTo>
                <a:lnTo>
                  <a:pt x="19" y="208"/>
                </a:lnTo>
                <a:lnTo>
                  <a:pt x="19" y="208"/>
                </a:lnTo>
                <a:lnTo>
                  <a:pt x="17" y="208"/>
                </a:lnTo>
                <a:lnTo>
                  <a:pt x="17" y="208"/>
                </a:lnTo>
                <a:lnTo>
                  <a:pt x="17" y="210"/>
                </a:lnTo>
                <a:lnTo>
                  <a:pt x="14" y="210"/>
                </a:lnTo>
                <a:lnTo>
                  <a:pt x="12" y="210"/>
                </a:lnTo>
                <a:lnTo>
                  <a:pt x="9" y="215"/>
                </a:lnTo>
                <a:lnTo>
                  <a:pt x="7" y="215"/>
                </a:lnTo>
                <a:lnTo>
                  <a:pt x="7" y="217"/>
                </a:lnTo>
                <a:lnTo>
                  <a:pt x="7" y="217"/>
                </a:lnTo>
                <a:lnTo>
                  <a:pt x="5" y="217"/>
                </a:lnTo>
                <a:lnTo>
                  <a:pt x="5" y="217"/>
                </a:lnTo>
                <a:lnTo>
                  <a:pt x="5" y="220"/>
                </a:lnTo>
                <a:lnTo>
                  <a:pt x="7" y="220"/>
                </a:lnTo>
                <a:lnTo>
                  <a:pt x="7" y="224"/>
                </a:lnTo>
                <a:lnTo>
                  <a:pt x="7" y="231"/>
                </a:lnTo>
                <a:lnTo>
                  <a:pt x="5" y="231"/>
                </a:lnTo>
                <a:lnTo>
                  <a:pt x="5" y="231"/>
                </a:lnTo>
                <a:lnTo>
                  <a:pt x="2" y="231"/>
                </a:lnTo>
                <a:lnTo>
                  <a:pt x="0" y="231"/>
                </a:lnTo>
                <a:lnTo>
                  <a:pt x="0" y="234"/>
                </a:lnTo>
                <a:lnTo>
                  <a:pt x="2" y="236"/>
                </a:lnTo>
                <a:lnTo>
                  <a:pt x="5" y="236"/>
                </a:lnTo>
                <a:lnTo>
                  <a:pt x="5" y="238"/>
                </a:lnTo>
                <a:lnTo>
                  <a:pt x="7" y="238"/>
                </a:lnTo>
                <a:lnTo>
                  <a:pt x="9" y="236"/>
                </a:lnTo>
                <a:lnTo>
                  <a:pt x="12" y="236"/>
                </a:lnTo>
                <a:lnTo>
                  <a:pt x="12" y="234"/>
                </a:lnTo>
                <a:lnTo>
                  <a:pt x="14" y="234"/>
                </a:lnTo>
                <a:lnTo>
                  <a:pt x="17" y="234"/>
                </a:lnTo>
                <a:lnTo>
                  <a:pt x="19" y="234"/>
                </a:lnTo>
                <a:lnTo>
                  <a:pt x="21" y="236"/>
                </a:lnTo>
                <a:lnTo>
                  <a:pt x="21" y="234"/>
                </a:lnTo>
                <a:lnTo>
                  <a:pt x="21" y="234"/>
                </a:lnTo>
                <a:lnTo>
                  <a:pt x="28" y="234"/>
                </a:lnTo>
                <a:lnTo>
                  <a:pt x="28" y="234"/>
                </a:lnTo>
                <a:lnTo>
                  <a:pt x="33" y="234"/>
                </a:lnTo>
                <a:lnTo>
                  <a:pt x="35" y="234"/>
                </a:lnTo>
                <a:lnTo>
                  <a:pt x="38" y="234"/>
                </a:lnTo>
                <a:lnTo>
                  <a:pt x="40" y="236"/>
                </a:lnTo>
                <a:lnTo>
                  <a:pt x="47" y="236"/>
                </a:lnTo>
                <a:lnTo>
                  <a:pt x="47" y="236"/>
                </a:lnTo>
                <a:lnTo>
                  <a:pt x="54" y="234"/>
                </a:lnTo>
                <a:lnTo>
                  <a:pt x="61" y="234"/>
                </a:lnTo>
                <a:lnTo>
                  <a:pt x="66" y="234"/>
                </a:lnTo>
                <a:lnTo>
                  <a:pt x="73" y="234"/>
                </a:lnTo>
                <a:lnTo>
                  <a:pt x="78" y="234"/>
                </a:lnTo>
                <a:lnTo>
                  <a:pt x="78" y="236"/>
                </a:lnTo>
                <a:lnTo>
                  <a:pt x="80" y="236"/>
                </a:lnTo>
                <a:lnTo>
                  <a:pt x="83" y="238"/>
                </a:lnTo>
                <a:lnTo>
                  <a:pt x="83" y="238"/>
                </a:lnTo>
                <a:lnTo>
                  <a:pt x="83" y="241"/>
                </a:lnTo>
                <a:lnTo>
                  <a:pt x="85" y="241"/>
                </a:lnTo>
                <a:lnTo>
                  <a:pt x="85" y="243"/>
                </a:lnTo>
                <a:lnTo>
                  <a:pt x="85" y="246"/>
                </a:lnTo>
                <a:lnTo>
                  <a:pt x="85" y="248"/>
                </a:lnTo>
                <a:lnTo>
                  <a:pt x="85" y="250"/>
                </a:lnTo>
                <a:lnTo>
                  <a:pt x="85" y="253"/>
                </a:lnTo>
                <a:lnTo>
                  <a:pt x="87" y="257"/>
                </a:lnTo>
                <a:lnTo>
                  <a:pt x="90" y="260"/>
                </a:lnTo>
                <a:lnTo>
                  <a:pt x="90" y="262"/>
                </a:lnTo>
                <a:lnTo>
                  <a:pt x="90" y="264"/>
                </a:lnTo>
                <a:lnTo>
                  <a:pt x="90" y="267"/>
                </a:lnTo>
                <a:lnTo>
                  <a:pt x="92" y="267"/>
                </a:lnTo>
                <a:lnTo>
                  <a:pt x="92" y="269"/>
                </a:lnTo>
                <a:lnTo>
                  <a:pt x="94" y="272"/>
                </a:lnTo>
                <a:lnTo>
                  <a:pt x="97" y="276"/>
                </a:lnTo>
                <a:lnTo>
                  <a:pt x="99" y="281"/>
                </a:lnTo>
                <a:lnTo>
                  <a:pt x="99" y="281"/>
                </a:lnTo>
                <a:lnTo>
                  <a:pt x="102" y="281"/>
                </a:lnTo>
                <a:lnTo>
                  <a:pt x="104" y="281"/>
                </a:lnTo>
                <a:lnTo>
                  <a:pt x="106" y="281"/>
                </a:lnTo>
                <a:lnTo>
                  <a:pt x="109" y="281"/>
                </a:lnTo>
                <a:lnTo>
                  <a:pt x="109" y="281"/>
                </a:lnTo>
                <a:lnTo>
                  <a:pt x="111" y="281"/>
                </a:lnTo>
                <a:lnTo>
                  <a:pt x="113" y="279"/>
                </a:lnTo>
                <a:lnTo>
                  <a:pt x="118" y="279"/>
                </a:lnTo>
                <a:lnTo>
                  <a:pt x="118" y="279"/>
                </a:lnTo>
                <a:lnTo>
                  <a:pt x="120" y="279"/>
                </a:lnTo>
                <a:lnTo>
                  <a:pt x="125" y="279"/>
                </a:lnTo>
                <a:lnTo>
                  <a:pt x="125" y="279"/>
                </a:lnTo>
                <a:lnTo>
                  <a:pt x="130" y="279"/>
                </a:lnTo>
                <a:lnTo>
                  <a:pt x="132" y="279"/>
                </a:lnTo>
                <a:lnTo>
                  <a:pt x="135" y="274"/>
                </a:lnTo>
                <a:lnTo>
                  <a:pt x="135" y="272"/>
                </a:lnTo>
                <a:lnTo>
                  <a:pt x="135" y="272"/>
                </a:lnTo>
                <a:lnTo>
                  <a:pt x="135" y="269"/>
                </a:lnTo>
                <a:lnTo>
                  <a:pt x="135" y="267"/>
                </a:lnTo>
                <a:lnTo>
                  <a:pt x="135" y="264"/>
                </a:lnTo>
                <a:lnTo>
                  <a:pt x="137" y="262"/>
                </a:lnTo>
                <a:lnTo>
                  <a:pt x="139" y="260"/>
                </a:lnTo>
                <a:lnTo>
                  <a:pt x="144" y="257"/>
                </a:lnTo>
                <a:lnTo>
                  <a:pt x="146" y="257"/>
                </a:lnTo>
                <a:lnTo>
                  <a:pt x="149" y="257"/>
                </a:lnTo>
                <a:lnTo>
                  <a:pt x="154" y="257"/>
                </a:lnTo>
                <a:lnTo>
                  <a:pt x="156" y="257"/>
                </a:lnTo>
                <a:lnTo>
                  <a:pt x="156" y="257"/>
                </a:lnTo>
                <a:lnTo>
                  <a:pt x="156" y="262"/>
                </a:lnTo>
                <a:lnTo>
                  <a:pt x="156" y="262"/>
                </a:lnTo>
                <a:lnTo>
                  <a:pt x="156" y="264"/>
                </a:lnTo>
                <a:lnTo>
                  <a:pt x="156" y="264"/>
                </a:lnTo>
                <a:lnTo>
                  <a:pt x="163" y="264"/>
                </a:lnTo>
                <a:lnTo>
                  <a:pt x="168" y="264"/>
                </a:lnTo>
                <a:lnTo>
                  <a:pt x="172" y="264"/>
                </a:lnTo>
                <a:lnTo>
                  <a:pt x="177" y="264"/>
                </a:lnTo>
                <a:lnTo>
                  <a:pt x="179" y="264"/>
                </a:lnTo>
                <a:lnTo>
                  <a:pt x="179" y="264"/>
                </a:lnTo>
                <a:lnTo>
                  <a:pt x="179" y="267"/>
                </a:lnTo>
                <a:lnTo>
                  <a:pt x="179" y="272"/>
                </a:lnTo>
                <a:lnTo>
                  <a:pt x="179" y="276"/>
                </a:lnTo>
                <a:lnTo>
                  <a:pt x="179" y="281"/>
                </a:lnTo>
                <a:lnTo>
                  <a:pt x="179" y="288"/>
                </a:lnTo>
                <a:lnTo>
                  <a:pt x="179" y="295"/>
                </a:lnTo>
                <a:lnTo>
                  <a:pt x="179" y="300"/>
                </a:lnTo>
                <a:lnTo>
                  <a:pt x="179" y="305"/>
                </a:lnTo>
                <a:lnTo>
                  <a:pt x="179" y="312"/>
                </a:lnTo>
                <a:lnTo>
                  <a:pt x="179" y="314"/>
                </a:lnTo>
                <a:lnTo>
                  <a:pt x="182" y="316"/>
                </a:lnTo>
                <a:lnTo>
                  <a:pt x="184" y="319"/>
                </a:lnTo>
                <a:lnTo>
                  <a:pt x="187" y="324"/>
                </a:lnTo>
                <a:lnTo>
                  <a:pt x="187" y="328"/>
                </a:lnTo>
                <a:lnTo>
                  <a:pt x="187" y="331"/>
                </a:lnTo>
                <a:lnTo>
                  <a:pt x="187" y="331"/>
                </a:lnTo>
                <a:lnTo>
                  <a:pt x="187" y="333"/>
                </a:lnTo>
                <a:lnTo>
                  <a:pt x="187" y="335"/>
                </a:lnTo>
                <a:lnTo>
                  <a:pt x="187" y="338"/>
                </a:lnTo>
                <a:lnTo>
                  <a:pt x="187" y="340"/>
                </a:lnTo>
                <a:lnTo>
                  <a:pt x="184" y="340"/>
                </a:lnTo>
                <a:lnTo>
                  <a:pt x="187" y="342"/>
                </a:lnTo>
                <a:lnTo>
                  <a:pt x="187" y="345"/>
                </a:lnTo>
                <a:lnTo>
                  <a:pt x="187" y="347"/>
                </a:lnTo>
                <a:lnTo>
                  <a:pt x="187" y="347"/>
                </a:lnTo>
                <a:lnTo>
                  <a:pt x="187" y="347"/>
                </a:lnTo>
                <a:lnTo>
                  <a:pt x="189" y="347"/>
                </a:lnTo>
                <a:lnTo>
                  <a:pt x="191" y="345"/>
                </a:lnTo>
                <a:lnTo>
                  <a:pt x="191" y="345"/>
                </a:lnTo>
                <a:lnTo>
                  <a:pt x="194" y="345"/>
                </a:lnTo>
                <a:lnTo>
                  <a:pt x="196" y="345"/>
                </a:lnTo>
                <a:lnTo>
                  <a:pt x="201" y="345"/>
                </a:lnTo>
                <a:lnTo>
                  <a:pt x="203" y="345"/>
                </a:lnTo>
                <a:lnTo>
                  <a:pt x="208" y="342"/>
                </a:lnTo>
                <a:lnTo>
                  <a:pt x="210" y="342"/>
                </a:lnTo>
                <a:lnTo>
                  <a:pt x="210" y="342"/>
                </a:lnTo>
                <a:lnTo>
                  <a:pt x="213" y="342"/>
                </a:lnTo>
                <a:lnTo>
                  <a:pt x="215" y="342"/>
                </a:lnTo>
                <a:lnTo>
                  <a:pt x="217" y="342"/>
                </a:lnTo>
                <a:lnTo>
                  <a:pt x="217" y="342"/>
                </a:lnTo>
                <a:lnTo>
                  <a:pt x="217" y="340"/>
                </a:lnTo>
                <a:lnTo>
                  <a:pt x="217" y="340"/>
                </a:lnTo>
                <a:lnTo>
                  <a:pt x="220" y="340"/>
                </a:lnTo>
                <a:lnTo>
                  <a:pt x="220" y="340"/>
                </a:lnTo>
                <a:lnTo>
                  <a:pt x="222" y="342"/>
                </a:lnTo>
                <a:lnTo>
                  <a:pt x="222" y="342"/>
                </a:lnTo>
                <a:lnTo>
                  <a:pt x="222" y="345"/>
                </a:lnTo>
                <a:lnTo>
                  <a:pt x="224" y="345"/>
                </a:lnTo>
                <a:lnTo>
                  <a:pt x="227" y="345"/>
                </a:lnTo>
                <a:lnTo>
                  <a:pt x="227" y="349"/>
                </a:lnTo>
                <a:lnTo>
                  <a:pt x="227" y="349"/>
                </a:lnTo>
                <a:lnTo>
                  <a:pt x="224" y="352"/>
                </a:lnTo>
                <a:lnTo>
                  <a:pt x="227" y="352"/>
                </a:lnTo>
                <a:lnTo>
                  <a:pt x="227" y="352"/>
                </a:lnTo>
                <a:lnTo>
                  <a:pt x="229" y="352"/>
                </a:lnTo>
                <a:lnTo>
                  <a:pt x="231" y="349"/>
                </a:lnTo>
                <a:lnTo>
                  <a:pt x="231" y="349"/>
                </a:lnTo>
                <a:lnTo>
                  <a:pt x="234" y="349"/>
                </a:lnTo>
                <a:lnTo>
                  <a:pt x="236" y="349"/>
                </a:lnTo>
                <a:lnTo>
                  <a:pt x="239" y="349"/>
                </a:lnTo>
                <a:lnTo>
                  <a:pt x="241" y="347"/>
                </a:lnTo>
                <a:lnTo>
                  <a:pt x="241" y="347"/>
                </a:lnTo>
                <a:lnTo>
                  <a:pt x="243" y="347"/>
                </a:lnTo>
                <a:lnTo>
                  <a:pt x="243" y="347"/>
                </a:lnTo>
                <a:lnTo>
                  <a:pt x="243" y="349"/>
                </a:lnTo>
                <a:lnTo>
                  <a:pt x="243" y="352"/>
                </a:lnTo>
                <a:lnTo>
                  <a:pt x="243" y="354"/>
                </a:lnTo>
                <a:lnTo>
                  <a:pt x="243" y="357"/>
                </a:lnTo>
                <a:lnTo>
                  <a:pt x="246" y="357"/>
                </a:lnTo>
                <a:lnTo>
                  <a:pt x="246" y="357"/>
                </a:lnTo>
                <a:lnTo>
                  <a:pt x="246" y="359"/>
                </a:lnTo>
                <a:lnTo>
                  <a:pt x="248" y="359"/>
                </a:lnTo>
                <a:lnTo>
                  <a:pt x="253" y="361"/>
                </a:lnTo>
                <a:lnTo>
                  <a:pt x="255" y="361"/>
                </a:lnTo>
                <a:lnTo>
                  <a:pt x="257" y="361"/>
                </a:lnTo>
                <a:lnTo>
                  <a:pt x="257" y="361"/>
                </a:lnTo>
                <a:lnTo>
                  <a:pt x="262" y="364"/>
                </a:lnTo>
                <a:lnTo>
                  <a:pt x="265" y="364"/>
                </a:lnTo>
                <a:lnTo>
                  <a:pt x="267" y="364"/>
                </a:lnTo>
                <a:lnTo>
                  <a:pt x="269" y="364"/>
                </a:lnTo>
                <a:lnTo>
                  <a:pt x="272" y="364"/>
                </a:lnTo>
                <a:lnTo>
                  <a:pt x="272" y="364"/>
                </a:lnTo>
                <a:lnTo>
                  <a:pt x="274" y="361"/>
                </a:lnTo>
                <a:lnTo>
                  <a:pt x="274" y="361"/>
                </a:lnTo>
                <a:lnTo>
                  <a:pt x="274" y="361"/>
                </a:lnTo>
                <a:lnTo>
                  <a:pt x="274" y="357"/>
                </a:lnTo>
                <a:lnTo>
                  <a:pt x="276" y="357"/>
                </a:lnTo>
                <a:lnTo>
                  <a:pt x="276" y="357"/>
                </a:lnTo>
                <a:lnTo>
                  <a:pt x="276" y="354"/>
                </a:lnTo>
                <a:lnTo>
                  <a:pt x="279" y="357"/>
                </a:lnTo>
                <a:lnTo>
                  <a:pt x="279" y="359"/>
                </a:lnTo>
                <a:lnTo>
                  <a:pt x="281" y="364"/>
                </a:lnTo>
                <a:lnTo>
                  <a:pt x="283" y="366"/>
                </a:lnTo>
                <a:lnTo>
                  <a:pt x="283" y="368"/>
                </a:lnTo>
                <a:lnTo>
                  <a:pt x="286" y="368"/>
                </a:lnTo>
                <a:lnTo>
                  <a:pt x="286" y="371"/>
                </a:lnTo>
                <a:lnTo>
                  <a:pt x="288" y="371"/>
                </a:lnTo>
                <a:lnTo>
                  <a:pt x="291" y="371"/>
                </a:lnTo>
                <a:lnTo>
                  <a:pt x="293" y="371"/>
                </a:lnTo>
                <a:lnTo>
                  <a:pt x="298" y="373"/>
                </a:lnTo>
                <a:lnTo>
                  <a:pt x="300" y="373"/>
                </a:lnTo>
                <a:lnTo>
                  <a:pt x="300" y="375"/>
                </a:lnTo>
                <a:lnTo>
                  <a:pt x="300" y="375"/>
                </a:lnTo>
                <a:lnTo>
                  <a:pt x="302" y="378"/>
                </a:lnTo>
                <a:lnTo>
                  <a:pt x="302" y="380"/>
                </a:lnTo>
                <a:lnTo>
                  <a:pt x="302" y="383"/>
                </a:lnTo>
                <a:lnTo>
                  <a:pt x="305" y="383"/>
                </a:lnTo>
                <a:lnTo>
                  <a:pt x="305" y="383"/>
                </a:lnTo>
                <a:lnTo>
                  <a:pt x="307" y="383"/>
                </a:lnTo>
                <a:lnTo>
                  <a:pt x="307" y="385"/>
                </a:lnTo>
                <a:lnTo>
                  <a:pt x="309" y="387"/>
                </a:lnTo>
                <a:lnTo>
                  <a:pt x="309" y="390"/>
                </a:lnTo>
                <a:lnTo>
                  <a:pt x="309" y="392"/>
                </a:lnTo>
                <a:lnTo>
                  <a:pt x="312" y="392"/>
                </a:lnTo>
                <a:lnTo>
                  <a:pt x="312" y="394"/>
                </a:lnTo>
                <a:lnTo>
                  <a:pt x="314" y="394"/>
                </a:lnTo>
                <a:lnTo>
                  <a:pt x="316" y="392"/>
                </a:lnTo>
                <a:lnTo>
                  <a:pt x="319" y="392"/>
                </a:lnTo>
                <a:lnTo>
                  <a:pt x="319" y="390"/>
                </a:lnTo>
                <a:lnTo>
                  <a:pt x="321" y="390"/>
                </a:lnTo>
                <a:lnTo>
                  <a:pt x="321" y="390"/>
                </a:lnTo>
                <a:lnTo>
                  <a:pt x="324" y="392"/>
                </a:lnTo>
                <a:lnTo>
                  <a:pt x="324" y="392"/>
                </a:lnTo>
                <a:lnTo>
                  <a:pt x="324" y="394"/>
                </a:lnTo>
                <a:lnTo>
                  <a:pt x="324" y="394"/>
                </a:lnTo>
                <a:lnTo>
                  <a:pt x="326" y="394"/>
                </a:lnTo>
                <a:lnTo>
                  <a:pt x="326" y="394"/>
                </a:lnTo>
                <a:lnTo>
                  <a:pt x="326" y="392"/>
                </a:lnTo>
                <a:lnTo>
                  <a:pt x="326" y="390"/>
                </a:lnTo>
                <a:lnTo>
                  <a:pt x="326" y="385"/>
                </a:lnTo>
                <a:lnTo>
                  <a:pt x="326" y="383"/>
                </a:lnTo>
                <a:lnTo>
                  <a:pt x="326" y="378"/>
                </a:lnTo>
                <a:lnTo>
                  <a:pt x="326" y="373"/>
                </a:lnTo>
                <a:lnTo>
                  <a:pt x="326" y="371"/>
                </a:lnTo>
                <a:lnTo>
                  <a:pt x="326" y="368"/>
                </a:lnTo>
                <a:lnTo>
                  <a:pt x="326" y="368"/>
                </a:lnTo>
                <a:lnTo>
                  <a:pt x="324" y="368"/>
                </a:lnTo>
                <a:lnTo>
                  <a:pt x="321" y="368"/>
                </a:lnTo>
                <a:lnTo>
                  <a:pt x="321" y="368"/>
                </a:lnTo>
                <a:lnTo>
                  <a:pt x="321" y="371"/>
                </a:lnTo>
                <a:lnTo>
                  <a:pt x="321" y="371"/>
                </a:lnTo>
                <a:lnTo>
                  <a:pt x="321" y="373"/>
                </a:lnTo>
                <a:lnTo>
                  <a:pt x="321" y="373"/>
                </a:lnTo>
                <a:lnTo>
                  <a:pt x="319" y="373"/>
                </a:lnTo>
                <a:lnTo>
                  <a:pt x="316" y="373"/>
                </a:lnTo>
                <a:lnTo>
                  <a:pt x="314" y="371"/>
                </a:lnTo>
                <a:lnTo>
                  <a:pt x="312" y="371"/>
                </a:lnTo>
                <a:lnTo>
                  <a:pt x="312" y="368"/>
                </a:lnTo>
                <a:lnTo>
                  <a:pt x="309" y="366"/>
                </a:lnTo>
                <a:lnTo>
                  <a:pt x="307" y="366"/>
                </a:lnTo>
                <a:lnTo>
                  <a:pt x="302" y="361"/>
                </a:lnTo>
                <a:lnTo>
                  <a:pt x="302" y="361"/>
                </a:lnTo>
                <a:lnTo>
                  <a:pt x="302" y="359"/>
                </a:lnTo>
                <a:lnTo>
                  <a:pt x="300" y="357"/>
                </a:lnTo>
                <a:lnTo>
                  <a:pt x="300" y="357"/>
                </a:lnTo>
                <a:lnTo>
                  <a:pt x="300" y="354"/>
                </a:lnTo>
                <a:lnTo>
                  <a:pt x="300" y="354"/>
                </a:lnTo>
                <a:lnTo>
                  <a:pt x="300" y="349"/>
                </a:lnTo>
                <a:lnTo>
                  <a:pt x="302" y="345"/>
                </a:lnTo>
                <a:lnTo>
                  <a:pt x="302" y="342"/>
                </a:lnTo>
                <a:lnTo>
                  <a:pt x="302" y="338"/>
                </a:lnTo>
                <a:lnTo>
                  <a:pt x="305" y="335"/>
                </a:lnTo>
                <a:lnTo>
                  <a:pt x="305" y="333"/>
                </a:lnTo>
                <a:lnTo>
                  <a:pt x="305" y="331"/>
                </a:lnTo>
                <a:lnTo>
                  <a:pt x="305" y="328"/>
                </a:lnTo>
                <a:lnTo>
                  <a:pt x="305" y="324"/>
                </a:lnTo>
                <a:lnTo>
                  <a:pt x="305" y="321"/>
                </a:lnTo>
                <a:lnTo>
                  <a:pt x="305" y="319"/>
                </a:lnTo>
                <a:lnTo>
                  <a:pt x="305" y="314"/>
                </a:lnTo>
                <a:lnTo>
                  <a:pt x="305" y="312"/>
                </a:lnTo>
                <a:lnTo>
                  <a:pt x="300" y="307"/>
                </a:lnTo>
                <a:lnTo>
                  <a:pt x="300" y="305"/>
                </a:lnTo>
                <a:lnTo>
                  <a:pt x="302" y="305"/>
                </a:lnTo>
                <a:lnTo>
                  <a:pt x="305" y="302"/>
                </a:lnTo>
                <a:lnTo>
                  <a:pt x="307" y="302"/>
                </a:lnTo>
                <a:lnTo>
                  <a:pt x="307" y="300"/>
                </a:lnTo>
                <a:lnTo>
                  <a:pt x="309" y="298"/>
                </a:lnTo>
                <a:lnTo>
                  <a:pt x="309" y="295"/>
                </a:lnTo>
                <a:lnTo>
                  <a:pt x="312" y="295"/>
                </a:lnTo>
                <a:lnTo>
                  <a:pt x="312" y="293"/>
                </a:lnTo>
                <a:lnTo>
                  <a:pt x="309" y="290"/>
                </a:lnTo>
                <a:lnTo>
                  <a:pt x="312" y="290"/>
                </a:lnTo>
                <a:lnTo>
                  <a:pt x="316" y="288"/>
                </a:lnTo>
                <a:lnTo>
                  <a:pt x="321" y="288"/>
                </a:lnTo>
                <a:lnTo>
                  <a:pt x="326" y="288"/>
                </a:lnTo>
                <a:lnTo>
                  <a:pt x="333" y="286"/>
                </a:lnTo>
                <a:lnTo>
                  <a:pt x="338" y="286"/>
                </a:lnTo>
                <a:lnTo>
                  <a:pt x="342" y="283"/>
                </a:lnTo>
                <a:lnTo>
                  <a:pt x="345" y="283"/>
                </a:lnTo>
                <a:lnTo>
                  <a:pt x="345" y="281"/>
                </a:lnTo>
                <a:lnTo>
                  <a:pt x="342" y="279"/>
                </a:lnTo>
                <a:lnTo>
                  <a:pt x="342" y="276"/>
                </a:lnTo>
                <a:lnTo>
                  <a:pt x="340" y="272"/>
                </a:lnTo>
                <a:lnTo>
                  <a:pt x="338" y="269"/>
                </a:lnTo>
                <a:lnTo>
                  <a:pt x="338" y="267"/>
                </a:lnTo>
                <a:lnTo>
                  <a:pt x="338" y="262"/>
                </a:lnTo>
                <a:lnTo>
                  <a:pt x="335" y="260"/>
                </a:lnTo>
                <a:lnTo>
                  <a:pt x="335" y="257"/>
                </a:lnTo>
                <a:lnTo>
                  <a:pt x="333" y="257"/>
                </a:lnTo>
                <a:lnTo>
                  <a:pt x="331" y="255"/>
                </a:lnTo>
                <a:lnTo>
                  <a:pt x="328" y="253"/>
                </a:lnTo>
                <a:lnTo>
                  <a:pt x="326" y="250"/>
                </a:lnTo>
                <a:lnTo>
                  <a:pt x="324" y="246"/>
                </a:lnTo>
                <a:lnTo>
                  <a:pt x="324" y="243"/>
                </a:lnTo>
                <a:lnTo>
                  <a:pt x="321" y="241"/>
                </a:lnTo>
                <a:lnTo>
                  <a:pt x="321" y="238"/>
                </a:lnTo>
                <a:lnTo>
                  <a:pt x="321" y="236"/>
                </a:lnTo>
                <a:lnTo>
                  <a:pt x="324" y="234"/>
                </a:lnTo>
                <a:lnTo>
                  <a:pt x="324" y="231"/>
                </a:lnTo>
                <a:lnTo>
                  <a:pt x="324" y="229"/>
                </a:lnTo>
                <a:lnTo>
                  <a:pt x="324" y="227"/>
                </a:lnTo>
                <a:lnTo>
                  <a:pt x="321" y="224"/>
                </a:lnTo>
                <a:lnTo>
                  <a:pt x="321" y="222"/>
                </a:lnTo>
                <a:lnTo>
                  <a:pt x="321" y="220"/>
                </a:lnTo>
                <a:lnTo>
                  <a:pt x="319" y="217"/>
                </a:lnTo>
                <a:lnTo>
                  <a:pt x="319" y="215"/>
                </a:lnTo>
                <a:lnTo>
                  <a:pt x="319" y="212"/>
                </a:lnTo>
                <a:lnTo>
                  <a:pt x="319" y="210"/>
                </a:lnTo>
                <a:lnTo>
                  <a:pt x="321" y="205"/>
                </a:lnTo>
                <a:lnTo>
                  <a:pt x="321" y="205"/>
                </a:lnTo>
                <a:lnTo>
                  <a:pt x="321" y="201"/>
                </a:lnTo>
                <a:lnTo>
                  <a:pt x="319" y="198"/>
                </a:lnTo>
                <a:lnTo>
                  <a:pt x="316" y="194"/>
                </a:lnTo>
                <a:lnTo>
                  <a:pt x="316" y="191"/>
                </a:lnTo>
                <a:lnTo>
                  <a:pt x="316" y="189"/>
                </a:lnTo>
                <a:lnTo>
                  <a:pt x="316" y="184"/>
                </a:lnTo>
                <a:lnTo>
                  <a:pt x="316" y="182"/>
                </a:lnTo>
                <a:lnTo>
                  <a:pt x="316" y="179"/>
                </a:lnTo>
                <a:lnTo>
                  <a:pt x="316" y="177"/>
                </a:lnTo>
                <a:lnTo>
                  <a:pt x="316" y="175"/>
                </a:lnTo>
                <a:lnTo>
                  <a:pt x="316" y="172"/>
                </a:lnTo>
                <a:lnTo>
                  <a:pt x="314" y="170"/>
                </a:lnTo>
                <a:lnTo>
                  <a:pt x="314" y="170"/>
                </a:lnTo>
                <a:lnTo>
                  <a:pt x="314" y="170"/>
                </a:lnTo>
                <a:lnTo>
                  <a:pt x="314" y="168"/>
                </a:lnTo>
                <a:lnTo>
                  <a:pt x="312" y="168"/>
                </a:lnTo>
                <a:lnTo>
                  <a:pt x="312" y="168"/>
                </a:lnTo>
                <a:lnTo>
                  <a:pt x="312" y="165"/>
                </a:lnTo>
                <a:lnTo>
                  <a:pt x="312" y="163"/>
                </a:lnTo>
                <a:lnTo>
                  <a:pt x="312" y="161"/>
                </a:lnTo>
                <a:lnTo>
                  <a:pt x="312" y="161"/>
                </a:lnTo>
                <a:lnTo>
                  <a:pt x="314" y="161"/>
                </a:lnTo>
                <a:lnTo>
                  <a:pt x="316" y="158"/>
                </a:lnTo>
                <a:lnTo>
                  <a:pt x="316" y="158"/>
                </a:lnTo>
                <a:lnTo>
                  <a:pt x="316" y="156"/>
                </a:lnTo>
                <a:lnTo>
                  <a:pt x="316" y="153"/>
                </a:lnTo>
                <a:lnTo>
                  <a:pt x="316" y="151"/>
                </a:lnTo>
                <a:lnTo>
                  <a:pt x="316" y="149"/>
                </a:lnTo>
                <a:lnTo>
                  <a:pt x="316" y="146"/>
                </a:lnTo>
                <a:lnTo>
                  <a:pt x="319" y="146"/>
                </a:lnTo>
                <a:lnTo>
                  <a:pt x="319" y="144"/>
                </a:lnTo>
                <a:lnTo>
                  <a:pt x="321" y="142"/>
                </a:lnTo>
                <a:lnTo>
                  <a:pt x="321" y="142"/>
                </a:lnTo>
                <a:lnTo>
                  <a:pt x="324" y="142"/>
                </a:lnTo>
                <a:lnTo>
                  <a:pt x="324" y="139"/>
                </a:lnTo>
                <a:lnTo>
                  <a:pt x="324" y="139"/>
                </a:lnTo>
                <a:lnTo>
                  <a:pt x="324" y="135"/>
                </a:lnTo>
                <a:lnTo>
                  <a:pt x="324" y="132"/>
                </a:lnTo>
                <a:lnTo>
                  <a:pt x="324" y="130"/>
                </a:lnTo>
                <a:lnTo>
                  <a:pt x="324" y="127"/>
                </a:lnTo>
                <a:lnTo>
                  <a:pt x="326" y="125"/>
                </a:lnTo>
                <a:lnTo>
                  <a:pt x="326" y="123"/>
                </a:lnTo>
                <a:lnTo>
                  <a:pt x="326" y="120"/>
                </a:lnTo>
                <a:lnTo>
                  <a:pt x="326" y="113"/>
                </a:lnTo>
                <a:lnTo>
                  <a:pt x="326" y="113"/>
                </a:lnTo>
                <a:lnTo>
                  <a:pt x="326" y="109"/>
                </a:lnTo>
                <a:lnTo>
                  <a:pt x="328" y="109"/>
                </a:lnTo>
                <a:lnTo>
                  <a:pt x="328" y="109"/>
                </a:lnTo>
                <a:lnTo>
                  <a:pt x="328" y="106"/>
                </a:lnTo>
                <a:lnTo>
                  <a:pt x="331" y="101"/>
                </a:lnTo>
                <a:lnTo>
                  <a:pt x="331" y="101"/>
                </a:lnTo>
                <a:lnTo>
                  <a:pt x="331" y="97"/>
                </a:lnTo>
                <a:lnTo>
                  <a:pt x="331" y="94"/>
                </a:lnTo>
                <a:lnTo>
                  <a:pt x="331" y="94"/>
                </a:lnTo>
                <a:lnTo>
                  <a:pt x="333" y="92"/>
                </a:lnTo>
                <a:lnTo>
                  <a:pt x="335" y="90"/>
                </a:lnTo>
                <a:lnTo>
                  <a:pt x="335" y="87"/>
                </a:lnTo>
                <a:lnTo>
                  <a:pt x="338" y="85"/>
                </a:lnTo>
                <a:lnTo>
                  <a:pt x="340" y="85"/>
                </a:lnTo>
                <a:lnTo>
                  <a:pt x="340" y="85"/>
                </a:lnTo>
                <a:lnTo>
                  <a:pt x="350" y="76"/>
                </a:lnTo>
                <a:lnTo>
                  <a:pt x="354" y="71"/>
                </a:lnTo>
                <a:lnTo>
                  <a:pt x="354" y="68"/>
                </a:lnTo>
                <a:lnTo>
                  <a:pt x="354" y="66"/>
                </a:lnTo>
                <a:lnTo>
                  <a:pt x="357" y="66"/>
                </a:lnTo>
                <a:lnTo>
                  <a:pt x="354" y="64"/>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26" name="Freeform 232"/>
          <p:cNvSpPr>
            <a:spLocks/>
          </p:cNvSpPr>
          <p:nvPr/>
        </p:nvSpPr>
        <p:spPr bwMode="auto">
          <a:xfrm>
            <a:off x="4322138" y="3317411"/>
            <a:ext cx="174842" cy="231445"/>
          </a:xfrm>
          <a:custGeom>
            <a:avLst/>
            <a:gdLst/>
            <a:ahLst/>
            <a:cxnLst>
              <a:cxn ang="0">
                <a:pos x="132" y="2"/>
              </a:cxn>
              <a:cxn ang="0">
                <a:pos x="125" y="2"/>
              </a:cxn>
              <a:cxn ang="0">
                <a:pos x="116" y="0"/>
              </a:cxn>
              <a:cxn ang="0">
                <a:pos x="102" y="5"/>
              </a:cxn>
              <a:cxn ang="0">
                <a:pos x="99" y="14"/>
              </a:cxn>
              <a:cxn ang="0">
                <a:pos x="95" y="31"/>
              </a:cxn>
              <a:cxn ang="0">
                <a:pos x="92" y="38"/>
              </a:cxn>
              <a:cxn ang="0">
                <a:pos x="90" y="40"/>
              </a:cxn>
              <a:cxn ang="0">
                <a:pos x="76" y="35"/>
              </a:cxn>
              <a:cxn ang="0">
                <a:pos x="69" y="35"/>
              </a:cxn>
              <a:cxn ang="0">
                <a:pos x="66" y="33"/>
              </a:cxn>
              <a:cxn ang="0">
                <a:pos x="45" y="33"/>
              </a:cxn>
              <a:cxn ang="0">
                <a:pos x="38" y="45"/>
              </a:cxn>
              <a:cxn ang="0">
                <a:pos x="40" y="52"/>
              </a:cxn>
              <a:cxn ang="0">
                <a:pos x="57" y="50"/>
              </a:cxn>
              <a:cxn ang="0">
                <a:pos x="61" y="59"/>
              </a:cxn>
              <a:cxn ang="0">
                <a:pos x="57" y="66"/>
              </a:cxn>
              <a:cxn ang="0">
                <a:pos x="50" y="73"/>
              </a:cxn>
              <a:cxn ang="0">
                <a:pos x="54" y="85"/>
              </a:cxn>
              <a:cxn ang="0">
                <a:pos x="61" y="92"/>
              </a:cxn>
              <a:cxn ang="0">
                <a:pos x="61" y="111"/>
              </a:cxn>
              <a:cxn ang="0">
                <a:pos x="59" y="118"/>
              </a:cxn>
              <a:cxn ang="0">
                <a:pos x="57" y="128"/>
              </a:cxn>
              <a:cxn ang="0">
                <a:pos x="50" y="130"/>
              </a:cxn>
              <a:cxn ang="0">
                <a:pos x="47" y="125"/>
              </a:cxn>
              <a:cxn ang="0">
                <a:pos x="33" y="123"/>
              </a:cxn>
              <a:cxn ang="0">
                <a:pos x="24" y="118"/>
              </a:cxn>
              <a:cxn ang="0">
                <a:pos x="24" y="123"/>
              </a:cxn>
              <a:cxn ang="0">
                <a:pos x="14" y="128"/>
              </a:cxn>
              <a:cxn ang="0">
                <a:pos x="7" y="132"/>
              </a:cxn>
              <a:cxn ang="0">
                <a:pos x="10" y="139"/>
              </a:cxn>
              <a:cxn ang="0">
                <a:pos x="12" y="146"/>
              </a:cxn>
              <a:cxn ang="0">
                <a:pos x="12" y="154"/>
              </a:cxn>
              <a:cxn ang="0">
                <a:pos x="10" y="156"/>
              </a:cxn>
              <a:cxn ang="0">
                <a:pos x="0" y="158"/>
              </a:cxn>
              <a:cxn ang="0">
                <a:pos x="12" y="177"/>
              </a:cxn>
              <a:cxn ang="0">
                <a:pos x="17" y="184"/>
              </a:cxn>
              <a:cxn ang="0">
                <a:pos x="24" y="177"/>
              </a:cxn>
              <a:cxn ang="0">
                <a:pos x="31" y="172"/>
              </a:cxn>
              <a:cxn ang="0">
                <a:pos x="38" y="175"/>
              </a:cxn>
              <a:cxn ang="0">
                <a:pos x="43" y="179"/>
              </a:cxn>
              <a:cxn ang="0">
                <a:pos x="47" y="175"/>
              </a:cxn>
              <a:cxn ang="0">
                <a:pos x="52" y="172"/>
              </a:cxn>
              <a:cxn ang="0">
                <a:pos x="59" y="168"/>
              </a:cxn>
              <a:cxn ang="0">
                <a:pos x="61" y="177"/>
              </a:cxn>
              <a:cxn ang="0">
                <a:pos x="64" y="179"/>
              </a:cxn>
              <a:cxn ang="0">
                <a:pos x="76" y="168"/>
              </a:cxn>
              <a:cxn ang="0">
                <a:pos x="87" y="161"/>
              </a:cxn>
              <a:cxn ang="0">
                <a:pos x="95" y="125"/>
              </a:cxn>
              <a:cxn ang="0">
                <a:pos x="104" y="106"/>
              </a:cxn>
              <a:cxn ang="0">
                <a:pos x="118" y="94"/>
              </a:cxn>
              <a:cxn ang="0">
                <a:pos x="125" y="59"/>
              </a:cxn>
              <a:cxn ang="0">
                <a:pos x="132" y="26"/>
              </a:cxn>
            </a:cxnLst>
            <a:rect l="0" t="0" r="r" b="b"/>
            <a:pathLst>
              <a:path w="139" h="184">
                <a:moveTo>
                  <a:pt x="139" y="5"/>
                </a:moveTo>
                <a:lnTo>
                  <a:pt x="137" y="5"/>
                </a:lnTo>
                <a:lnTo>
                  <a:pt x="137" y="2"/>
                </a:lnTo>
                <a:lnTo>
                  <a:pt x="137" y="2"/>
                </a:lnTo>
                <a:lnTo>
                  <a:pt x="132" y="2"/>
                </a:lnTo>
                <a:lnTo>
                  <a:pt x="132" y="2"/>
                </a:lnTo>
                <a:lnTo>
                  <a:pt x="130" y="5"/>
                </a:lnTo>
                <a:lnTo>
                  <a:pt x="130" y="5"/>
                </a:lnTo>
                <a:lnTo>
                  <a:pt x="130" y="2"/>
                </a:lnTo>
                <a:lnTo>
                  <a:pt x="128" y="2"/>
                </a:lnTo>
                <a:lnTo>
                  <a:pt x="128" y="2"/>
                </a:lnTo>
                <a:lnTo>
                  <a:pt x="125" y="2"/>
                </a:lnTo>
                <a:lnTo>
                  <a:pt x="125" y="2"/>
                </a:lnTo>
                <a:lnTo>
                  <a:pt x="125" y="2"/>
                </a:lnTo>
                <a:lnTo>
                  <a:pt x="123" y="2"/>
                </a:lnTo>
                <a:lnTo>
                  <a:pt x="118" y="0"/>
                </a:lnTo>
                <a:lnTo>
                  <a:pt x="118" y="0"/>
                </a:lnTo>
                <a:lnTo>
                  <a:pt x="116" y="0"/>
                </a:lnTo>
                <a:lnTo>
                  <a:pt x="113" y="2"/>
                </a:lnTo>
                <a:lnTo>
                  <a:pt x="113" y="2"/>
                </a:lnTo>
                <a:lnTo>
                  <a:pt x="109" y="2"/>
                </a:lnTo>
                <a:lnTo>
                  <a:pt x="104" y="2"/>
                </a:lnTo>
                <a:lnTo>
                  <a:pt x="102" y="2"/>
                </a:lnTo>
                <a:lnTo>
                  <a:pt x="102" y="5"/>
                </a:lnTo>
                <a:lnTo>
                  <a:pt x="102" y="5"/>
                </a:lnTo>
                <a:lnTo>
                  <a:pt x="99" y="7"/>
                </a:lnTo>
                <a:lnTo>
                  <a:pt x="99" y="9"/>
                </a:lnTo>
                <a:lnTo>
                  <a:pt x="99" y="12"/>
                </a:lnTo>
                <a:lnTo>
                  <a:pt x="99" y="12"/>
                </a:lnTo>
                <a:lnTo>
                  <a:pt x="99" y="14"/>
                </a:lnTo>
                <a:lnTo>
                  <a:pt x="99" y="17"/>
                </a:lnTo>
                <a:lnTo>
                  <a:pt x="99" y="19"/>
                </a:lnTo>
                <a:lnTo>
                  <a:pt x="97" y="21"/>
                </a:lnTo>
                <a:lnTo>
                  <a:pt x="97" y="24"/>
                </a:lnTo>
                <a:lnTo>
                  <a:pt x="95" y="28"/>
                </a:lnTo>
                <a:lnTo>
                  <a:pt x="95" y="31"/>
                </a:lnTo>
                <a:lnTo>
                  <a:pt x="95" y="31"/>
                </a:lnTo>
                <a:lnTo>
                  <a:pt x="95" y="31"/>
                </a:lnTo>
                <a:lnTo>
                  <a:pt x="92" y="33"/>
                </a:lnTo>
                <a:lnTo>
                  <a:pt x="92" y="33"/>
                </a:lnTo>
                <a:lnTo>
                  <a:pt x="92" y="35"/>
                </a:lnTo>
                <a:lnTo>
                  <a:pt x="92" y="38"/>
                </a:lnTo>
                <a:lnTo>
                  <a:pt x="92" y="40"/>
                </a:lnTo>
                <a:lnTo>
                  <a:pt x="92" y="43"/>
                </a:lnTo>
                <a:lnTo>
                  <a:pt x="92" y="43"/>
                </a:lnTo>
                <a:lnTo>
                  <a:pt x="92" y="43"/>
                </a:lnTo>
                <a:lnTo>
                  <a:pt x="92" y="43"/>
                </a:lnTo>
                <a:lnTo>
                  <a:pt x="90" y="40"/>
                </a:lnTo>
                <a:lnTo>
                  <a:pt x="87" y="40"/>
                </a:lnTo>
                <a:lnTo>
                  <a:pt x="85" y="38"/>
                </a:lnTo>
                <a:lnTo>
                  <a:pt x="83" y="38"/>
                </a:lnTo>
                <a:lnTo>
                  <a:pt x="80" y="38"/>
                </a:lnTo>
                <a:lnTo>
                  <a:pt x="78" y="38"/>
                </a:lnTo>
                <a:lnTo>
                  <a:pt x="76" y="35"/>
                </a:lnTo>
                <a:lnTo>
                  <a:pt x="76" y="35"/>
                </a:lnTo>
                <a:lnTo>
                  <a:pt x="76" y="35"/>
                </a:lnTo>
                <a:lnTo>
                  <a:pt x="73" y="35"/>
                </a:lnTo>
                <a:lnTo>
                  <a:pt x="73" y="35"/>
                </a:lnTo>
                <a:lnTo>
                  <a:pt x="71" y="35"/>
                </a:lnTo>
                <a:lnTo>
                  <a:pt x="69" y="35"/>
                </a:lnTo>
                <a:lnTo>
                  <a:pt x="69" y="35"/>
                </a:lnTo>
                <a:lnTo>
                  <a:pt x="69" y="33"/>
                </a:lnTo>
                <a:lnTo>
                  <a:pt x="66" y="35"/>
                </a:lnTo>
                <a:lnTo>
                  <a:pt x="66" y="33"/>
                </a:lnTo>
                <a:lnTo>
                  <a:pt x="66" y="33"/>
                </a:lnTo>
                <a:lnTo>
                  <a:pt x="66" y="33"/>
                </a:lnTo>
                <a:lnTo>
                  <a:pt x="64" y="31"/>
                </a:lnTo>
                <a:lnTo>
                  <a:pt x="61" y="33"/>
                </a:lnTo>
                <a:lnTo>
                  <a:pt x="59" y="33"/>
                </a:lnTo>
                <a:lnTo>
                  <a:pt x="54" y="33"/>
                </a:lnTo>
                <a:lnTo>
                  <a:pt x="50" y="33"/>
                </a:lnTo>
                <a:lnTo>
                  <a:pt x="45" y="33"/>
                </a:lnTo>
                <a:lnTo>
                  <a:pt x="40" y="33"/>
                </a:lnTo>
                <a:lnTo>
                  <a:pt x="40" y="33"/>
                </a:lnTo>
                <a:lnTo>
                  <a:pt x="38" y="38"/>
                </a:lnTo>
                <a:lnTo>
                  <a:pt x="38" y="40"/>
                </a:lnTo>
                <a:lnTo>
                  <a:pt x="38" y="43"/>
                </a:lnTo>
                <a:lnTo>
                  <a:pt x="38" y="45"/>
                </a:lnTo>
                <a:lnTo>
                  <a:pt x="38" y="47"/>
                </a:lnTo>
                <a:lnTo>
                  <a:pt x="38" y="50"/>
                </a:lnTo>
                <a:lnTo>
                  <a:pt x="38" y="50"/>
                </a:lnTo>
                <a:lnTo>
                  <a:pt x="38" y="52"/>
                </a:lnTo>
                <a:lnTo>
                  <a:pt x="38" y="52"/>
                </a:lnTo>
                <a:lnTo>
                  <a:pt x="40" y="52"/>
                </a:lnTo>
                <a:lnTo>
                  <a:pt x="40" y="52"/>
                </a:lnTo>
                <a:lnTo>
                  <a:pt x="45" y="50"/>
                </a:lnTo>
                <a:lnTo>
                  <a:pt x="47" y="50"/>
                </a:lnTo>
                <a:lnTo>
                  <a:pt x="50" y="47"/>
                </a:lnTo>
                <a:lnTo>
                  <a:pt x="54" y="50"/>
                </a:lnTo>
                <a:lnTo>
                  <a:pt x="57" y="50"/>
                </a:lnTo>
                <a:lnTo>
                  <a:pt x="57" y="50"/>
                </a:lnTo>
                <a:lnTo>
                  <a:pt x="59" y="54"/>
                </a:lnTo>
                <a:lnTo>
                  <a:pt x="59" y="54"/>
                </a:lnTo>
                <a:lnTo>
                  <a:pt x="59" y="57"/>
                </a:lnTo>
                <a:lnTo>
                  <a:pt x="61" y="59"/>
                </a:lnTo>
                <a:lnTo>
                  <a:pt x="61" y="59"/>
                </a:lnTo>
                <a:lnTo>
                  <a:pt x="61" y="61"/>
                </a:lnTo>
                <a:lnTo>
                  <a:pt x="59" y="61"/>
                </a:lnTo>
                <a:lnTo>
                  <a:pt x="59" y="64"/>
                </a:lnTo>
                <a:lnTo>
                  <a:pt x="59" y="64"/>
                </a:lnTo>
                <a:lnTo>
                  <a:pt x="59" y="66"/>
                </a:lnTo>
                <a:lnTo>
                  <a:pt x="57" y="66"/>
                </a:lnTo>
                <a:lnTo>
                  <a:pt x="54" y="66"/>
                </a:lnTo>
                <a:lnTo>
                  <a:pt x="54" y="66"/>
                </a:lnTo>
                <a:lnTo>
                  <a:pt x="54" y="68"/>
                </a:lnTo>
                <a:lnTo>
                  <a:pt x="52" y="71"/>
                </a:lnTo>
                <a:lnTo>
                  <a:pt x="52" y="71"/>
                </a:lnTo>
                <a:lnTo>
                  <a:pt x="50" y="73"/>
                </a:lnTo>
                <a:lnTo>
                  <a:pt x="52" y="76"/>
                </a:lnTo>
                <a:lnTo>
                  <a:pt x="50" y="80"/>
                </a:lnTo>
                <a:lnTo>
                  <a:pt x="50" y="83"/>
                </a:lnTo>
                <a:lnTo>
                  <a:pt x="52" y="83"/>
                </a:lnTo>
                <a:lnTo>
                  <a:pt x="54" y="83"/>
                </a:lnTo>
                <a:lnTo>
                  <a:pt x="54" y="85"/>
                </a:lnTo>
                <a:lnTo>
                  <a:pt x="57" y="85"/>
                </a:lnTo>
                <a:lnTo>
                  <a:pt x="57" y="87"/>
                </a:lnTo>
                <a:lnTo>
                  <a:pt x="59" y="87"/>
                </a:lnTo>
                <a:lnTo>
                  <a:pt x="61" y="90"/>
                </a:lnTo>
                <a:lnTo>
                  <a:pt x="61" y="90"/>
                </a:lnTo>
                <a:lnTo>
                  <a:pt x="61" y="92"/>
                </a:lnTo>
                <a:lnTo>
                  <a:pt x="61" y="94"/>
                </a:lnTo>
                <a:lnTo>
                  <a:pt x="61" y="99"/>
                </a:lnTo>
                <a:lnTo>
                  <a:pt x="61" y="102"/>
                </a:lnTo>
                <a:lnTo>
                  <a:pt x="61" y="104"/>
                </a:lnTo>
                <a:lnTo>
                  <a:pt x="61" y="109"/>
                </a:lnTo>
                <a:lnTo>
                  <a:pt x="61" y="111"/>
                </a:lnTo>
                <a:lnTo>
                  <a:pt x="61" y="111"/>
                </a:lnTo>
                <a:lnTo>
                  <a:pt x="61" y="113"/>
                </a:lnTo>
                <a:lnTo>
                  <a:pt x="61" y="113"/>
                </a:lnTo>
                <a:lnTo>
                  <a:pt x="59" y="118"/>
                </a:lnTo>
                <a:lnTo>
                  <a:pt x="59" y="118"/>
                </a:lnTo>
                <a:lnTo>
                  <a:pt x="59" y="118"/>
                </a:lnTo>
                <a:lnTo>
                  <a:pt x="57" y="120"/>
                </a:lnTo>
                <a:lnTo>
                  <a:pt x="57" y="123"/>
                </a:lnTo>
                <a:lnTo>
                  <a:pt x="57" y="123"/>
                </a:lnTo>
                <a:lnTo>
                  <a:pt x="57" y="125"/>
                </a:lnTo>
                <a:lnTo>
                  <a:pt x="57" y="125"/>
                </a:lnTo>
                <a:lnTo>
                  <a:pt x="57" y="128"/>
                </a:lnTo>
                <a:lnTo>
                  <a:pt x="57" y="128"/>
                </a:lnTo>
                <a:lnTo>
                  <a:pt x="54" y="130"/>
                </a:lnTo>
                <a:lnTo>
                  <a:pt x="54" y="130"/>
                </a:lnTo>
                <a:lnTo>
                  <a:pt x="52" y="130"/>
                </a:lnTo>
                <a:lnTo>
                  <a:pt x="50" y="130"/>
                </a:lnTo>
                <a:lnTo>
                  <a:pt x="50" y="130"/>
                </a:lnTo>
                <a:lnTo>
                  <a:pt x="50" y="128"/>
                </a:lnTo>
                <a:lnTo>
                  <a:pt x="50" y="128"/>
                </a:lnTo>
                <a:lnTo>
                  <a:pt x="50" y="125"/>
                </a:lnTo>
                <a:lnTo>
                  <a:pt x="50" y="123"/>
                </a:lnTo>
                <a:lnTo>
                  <a:pt x="47" y="123"/>
                </a:lnTo>
                <a:lnTo>
                  <a:pt x="47" y="125"/>
                </a:lnTo>
                <a:lnTo>
                  <a:pt x="45" y="125"/>
                </a:lnTo>
                <a:lnTo>
                  <a:pt x="43" y="128"/>
                </a:lnTo>
                <a:lnTo>
                  <a:pt x="40" y="128"/>
                </a:lnTo>
                <a:lnTo>
                  <a:pt x="38" y="128"/>
                </a:lnTo>
                <a:lnTo>
                  <a:pt x="33" y="128"/>
                </a:lnTo>
                <a:lnTo>
                  <a:pt x="33" y="123"/>
                </a:lnTo>
                <a:lnTo>
                  <a:pt x="31" y="120"/>
                </a:lnTo>
                <a:lnTo>
                  <a:pt x="31" y="118"/>
                </a:lnTo>
                <a:lnTo>
                  <a:pt x="28" y="118"/>
                </a:lnTo>
                <a:lnTo>
                  <a:pt x="28" y="116"/>
                </a:lnTo>
                <a:lnTo>
                  <a:pt x="26" y="116"/>
                </a:lnTo>
                <a:lnTo>
                  <a:pt x="24" y="118"/>
                </a:lnTo>
                <a:lnTo>
                  <a:pt x="24" y="118"/>
                </a:lnTo>
                <a:lnTo>
                  <a:pt x="24" y="120"/>
                </a:lnTo>
                <a:lnTo>
                  <a:pt x="24" y="120"/>
                </a:lnTo>
                <a:lnTo>
                  <a:pt x="24" y="123"/>
                </a:lnTo>
                <a:lnTo>
                  <a:pt x="24" y="123"/>
                </a:lnTo>
                <a:lnTo>
                  <a:pt x="24" y="123"/>
                </a:lnTo>
                <a:lnTo>
                  <a:pt x="24" y="125"/>
                </a:lnTo>
                <a:lnTo>
                  <a:pt x="24" y="128"/>
                </a:lnTo>
                <a:lnTo>
                  <a:pt x="17" y="130"/>
                </a:lnTo>
                <a:lnTo>
                  <a:pt x="17" y="128"/>
                </a:lnTo>
                <a:lnTo>
                  <a:pt x="14" y="128"/>
                </a:lnTo>
                <a:lnTo>
                  <a:pt x="14" y="128"/>
                </a:lnTo>
                <a:lnTo>
                  <a:pt x="10" y="128"/>
                </a:lnTo>
                <a:lnTo>
                  <a:pt x="10" y="128"/>
                </a:lnTo>
                <a:lnTo>
                  <a:pt x="7" y="128"/>
                </a:lnTo>
                <a:lnTo>
                  <a:pt x="7" y="128"/>
                </a:lnTo>
                <a:lnTo>
                  <a:pt x="7" y="128"/>
                </a:lnTo>
                <a:lnTo>
                  <a:pt x="7" y="132"/>
                </a:lnTo>
                <a:lnTo>
                  <a:pt x="7" y="135"/>
                </a:lnTo>
                <a:lnTo>
                  <a:pt x="7" y="137"/>
                </a:lnTo>
                <a:lnTo>
                  <a:pt x="7" y="137"/>
                </a:lnTo>
                <a:lnTo>
                  <a:pt x="10" y="139"/>
                </a:lnTo>
                <a:lnTo>
                  <a:pt x="10" y="139"/>
                </a:lnTo>
                <a:lnTo>
                  <a:pt x="10" y="139"/>
                </a:lnTo>
                <a:lnTo>
                  <a:pt x="12" y="142"/>
                </a:lnTo>
                <a:lnTo>
                  <a:pt x="12" y="142"/>
                </a:lnTo>
                <a:lnTo>
                  <a:pt x="10" y="142"/>
                </a:lnTo>
                <a:lnTo>
                  <a:pt x="10" y="144"/>
                </a:lnTo>
                <a:lnTo>
                  <a:pt x="10" y="144"/>
                </a:lnTo>
                <a:lnTo>
                  <a:pt x="12" y="146"/>
                </a:lnTo>
                <a:lnTo>
                  <a:pt x="14" y="146"/>
                </a:lnTo>
                <a:lnTo>
                  <a:pt x="14" y="149"/>
                </a:lnTo>
                <a:lnTo>
                  <a:pt x="14" y="149"/>
                </a:lnTo>
                <a:lnTo>
                  <a:pt x="14" y="151"/>
                </a:lnTo>
                <a:lnTo>
                  <a:pt x="14" y="151"/>
                </a:lnTo>
                <a:lnTo>
                  <a:pt x="12" y="154"/>
                </a:lnTo>
                <a:lnTo>
                  <a:pt x="12" y="154"/>
                </a:lnTo>
                <a:lnTo>
                  <a:pt x="14" y="154"/>
                </a:lnTo>
                <a:lnTo>
                  <a:pt x="14" y="156"/>
                </a:lnTo>
                <a:lnTo>
                  <a:pt x="12" y="156"/>
                </a:lnTo>
                <a:lnTo>
                  <a:pt x="12" y="156"/>
                </a:lnTo>
                <a:lnTo>
                  <a:pt x="10" y="156"/>
                </a:lnTo>
                <a:lnTo>
                  <a:pt x="10" y="156"/>
                </a:lnTo>
                <a:lnTo>
                  <a:pt x="7" y="154"/>
                </a:lnTo>
                <a:lnTo>
                  <a:pt x="7" y="151"/>
                </a:lnTo>
                <a:lnTo>
                  <a:pt x="2" y="156"/>
                </a:lnTo>
                <a:lnTo>
                  <a:pt x="2" y="156"/>
                </a:lnTo>
                <a:lnTo>
                  <a:pt x="0" y="158"/>
                </a:lnTo>
                <a:lnTo>
                  <a:pt x="0" y="161"/>
                </a:lnTo>
                <a:lnTo>
                  <a:pt x="5" y="165"/>
                </a:lnTo>
                <a:lnTo>
                  <a:pt x="5" y="168"/>
                </a:lnTo>
                <a:lnTo>
                  <a:pt x="10" y="172"/>
                </a:lnTo>
                <a:lnTo>
                  <a:pt x="12" y="175"/>
                </a:lnTo>
                <a:lnTo>
                  <a:pt x="12" y="177"/>
                </a:lnTo>
                <a:lnTo>
                  <a:pt x="12" y="177"/>
                </a:lnTo>
                <a:lnTo>
                  <a:pt x="12" y="177"/>
                </a:lnTo>
                <a:lnTo>
                  <a:pt x="14" y="179"/>
                </a:lnTo>
                <a:lnTo>
                  <a:pt x="14" y="182"/>
                </a:lnTo>
                <a:lnTo>
                  <a:pt x="17" y="184"/>
                </a:lnTo>
                <a:lnTo>
                  <a:pt x="17" y="184"/>
                </a:lnTo>
                <a:lnTo>
                  <a:pt x="17" y="182"/>
                </a:lnTo>
                <a:lnTo>
                  <a:pt x="19" y="179"/>
                </a:lnTo>
                <a:lnTo>
                  <a:pt x="19" y="179"/>
                </a:lnTo>
                <a:lnTo>
                  <a:pt x="21" y="179"/>
                </a:lnTo>
                <a:lnTo>
                  <a:pt x="21" y="177"/>
                </a:lnTo>
                <a:lnTo>
                  <a:pt x="24" y="177"/>
                </a:lnTo>
                <a:lnTo>
                  <a:pt x="24" y="175"/>
                </a:lnTo>
                <a:lnTo>
                  <a:pt x="26" y="175"/>
                </a:lnTo>
                <a:lnTo>
                  <a:pt x="28" y="172"/>
                </a:lnTo>
                <a:lnTo>
                  <a:pt x="28" y="172"/>
                </a:lnTo>
                <a:lnTo>
                  <a:pt x="31" y="172"/>
                </a:lnTo>
                <a:lnTo>
                  <a:pt x="31" y="172"/>
                </a:lnTo>
                <a:lnTo>
                  <a:pt x="33" y="172"/>
                </a:lnTo>
                <a:lnTo>
                  <a:pt x="33" y="175"/>
                </a:lnTo>
                <a:lnTo>
                  <a:pt x="36" y="175"/>
                </a:lnTo>
                <a:lnTo>
                  <a:pt x="36" y="175"/>
                </a:lnTo>
                <a:lnTo>
                  <a:pt x="36" y="175"/>
                </a:lnTo>
                <a:lnTo>
                  <a:pt x="38" y="175"/>
                </a:lnTo>
                <a:lnTo>
                  <a:pt x="38" y="175"/>
                </a:lnTo>
                <a:lnTo>
                  <a:pt x="38" y="177"/>
                </a:lnTo>
                <a:lnTo>
                  <a:pt x="38" y="177"/>
                </a:lnTo>
                <a:lnTo>
                  <a:pt x="40" y="179"/>
                </a:lnTo>
                <a:lnTo>
                  <a:pt x="40" y="179"/>
                </a:lnTo>
                <a:lnTo>
                  <a:pt x="43" y="179"/>
                </a:lnTo>
                <a:lnTo>
                  <a:pt x="43" y="179"/>
                </a:lnTo>
                <a:lnTo>
                  <a:pt x="45" y="177"/>
                </a:lnTo>
                <a:lnTo>
                  <a:pt x="47" y="177"/>
                </a:lnTo>
                <a:lnTo>
                  <a:pt x="47" y="177"/>
                </a:lnTo>
                <a:lnTo>
                  <a:pt x="47" y="175"/>
                </a:lnTo>
                <a:lnTo>
                  <a:pt x="47" y="175"/>
                </a:lnTo>
                <a:lnTo>
                  <a:pt x="47" y="172"/>
                </a:lnTo>
                <a:lnTo>
                  <a:pt x="47" y="172"/>
                </a:lnTo>
                <a:lnTo>
                  <a:pt x="50" y="172"/>
                </a:lnTo>
                <a:lnTo>
                  <a:pt x="50" y="172"/>
                </a:lnTo>
                <a:lnTo>
                  <a:pt x="50" y="172"/>
                </a:lnTo>
                <a:lnTo>
                  <a:pt x="52" y="172"/>
                </a:lnTo>
                <a:lnTo>
                  <a:pt x="52" y="172"/>
                </a:lnTo>
                <a:lnTo>
                  <a:pt x="54" y="170"/>
                </a:lnTo>
                <a:lnTo>
                  <a:pt x="54" y="170"/>
                </a:lnTo>
                <a:lnTo>
                  <a:pt x="57" y="170"/>
                </a:lnTo>
                <a:lnTo>
                  <a:pt x="59" y="168"/>
                </a:lnTo>
                <a:lnTo>
                  <a:pt x="59" y="168"/>
                </a:lnTo>
                <a:lnTo>
                  <a:pt x="61" y="170"/>
                </a:lnTo>
                <a:lnTo>
                  <a:pt x="61" y="170"/>
                </a:lnTo>
                <a:lnTo>
                  <a:pt x="61" y="172"/>
                </a:lnTo>
                <a:lnTo>
                  <a:pt x="61" y="172"/>
                </a:lnTo>
                <a:lnTo>
                  <a:pt x="59" y="175"/>
                </a:lnTo>
                <a:lnTo>
                  <a:pt x="61" y="177"/>
                </a:lnTo>
                <a:lnTo>
                  <a:pt x="61" y="179"/>
                </a:lnTo>
                <a:lnTo>
                  <a:pt x="61" y="179"/>
                </a:lnTo>
                <a:lnTo>
                  <a:pt x="61" y="179"/>
                </a:lnTo>
                <a:lnTo>
                  <a:pt x="61" y="179"/>
                </a:lnTo>
                <a:lnTo>
                  <a:pt x="61" y="179"/>
                </a:lnTo>
                <a:lnTo>
                  <a:pt x="64" y="179"/>
                </a:lnTo>
                <a:lnTo>
                  <a:pt x="64" y="182"/>
                </a:lnTo>
                <a:lnTo>
                  <a:pt x="66" y="182"/>
                </a:lnTo>
                <a:lnTo>
                  <a:pt x="66" y="179"/>
                </a:lnTo>
                <a:lnTo>
                  <a:pt x="71" y="177"/>
                </a:lnTo>
                <a:lnTo>
                  <a:pt x="73" y="172"/>
                </a:lnTo>
                <a:lnTo>
                  <a:pt x="76" y="168"/>
                </a:lnTo>
                <a:lnTo>
                  <a:pt x="78" y="168"/>
                </a:lnTo>
                <a:lnTo>
                  <a:pt x="80" y="165"/>
                </a:lnTo>
                <a:lnTo>
                  <a:pt x="80" y="165"/>
                </a:lnTo>
                <a:lnTo>
                  <a:pt x="83" y="163"/>
                </a:lnTo>
                <a:lnTo>
                  <a:pt x="85" y="163"/>
                </a:lnTo>
                <a:lnTo>
                  <a:pt x="87" y="161"/>
                </a:lnTo>
                <a:lnTo>
                  <a:pt x="90" y="158"/>
                </a:lnTo>
                <a:lnTo>
                  <a:pt x="92" y="151"/>
                </a:lnTo>
                <a:lnTo>
                  <a:pt x="95" y="146"/>
                </a:lnTo>
                <a:lnTo>
                  <a:pt x="95" y="142"/>
                </a:lnTo>
                <a:lnTo>
                  <a:pt x="95" y="130"/>
                </a:lnTo>
                <a:lnTo>
                  <a:pt x="95" y="125"/>
                </a:lnTo>
                <a:lnTo>
                  <a:pt x="95" y="123"/>
                </a:lnTo>
                <a:lnTo>
                  <a:pt x="95" y="123"/>
                </a:lnTo>
                <a:lnTo>
                  <a:pt x="99" y="120"/>
                </a:lnTo>
                <a:lnTo>
                  <a:pt x="99" y="116"/>
                </a:lnTo>
                <a:lnTo>
                  <a:pt x="102" y="113"/>
                </a:lnTo>
                <a:lnTo>
                  <a:pt x="104" y="106"/>
                </a:lnTo>
                <a:lnTo>
                  <a:pt x="106" y="104"/>
                </a:lnTo>
                <a:lnTo>
                  <a:pt x="106" y="104"/>
                </a:lnTo>
                <a:lnTo>
                  <a:pt x="109" y="102"/>
                </a:lnTo>
                <a:lnTo>
                  <a:pt x="111" y="102"/>
                </a:lnTo>
                <a:lnTo>
                  <a:pt x="113" y="99"/>
                </a:lnTo>
                <a:lnTo>
                  <a:pt x="118" y="94"/>
                </a:lnTo>
                <a:lnTo>
                  <a:pt x="123" y="90"/>
                </a:lnTo>
                <a:lnTo>
                  <a:pt x="123" y="85"/>
                </a:lnTo>
                <a:lnTo>
                  <a:pt x="123" y="78"/>
                </a:lnTo>
                <a:lnTo>
                  <a:pt x="125" y="73"/>
                </a:lnTo>
                <a:lnTo>
                  <a:pt x="125" y="66"/>
                </a:lnTo>
                <a:lnTo>
                  <a:pt x="125" y="59"/>
                </a:lnTo>
                <a:lnTo>
                  <a:pt x="125" y="54"/>
                </a:lnTo>
                <a:lnTo>
                  <a:pt x="128" y="47"/>
                </a:lnTo>
                <a:lnTo>
                  <a:pt x="128" y="45"/>
                </a:lnTo>
                <a:lnTo>
                  <a:pt x="130" y="43"/>
                </a:lnTo>
                <a:lnTo>
                  <a:pt x="128" y="35"/>
                </a:lnTo>
                <a:lnTo>
                  <a:pt x="132" y="26"/>
                </a:lnTo>
                <a:lnTo>
                  <a:pt x="135" y="21"/>
                </a:lnTo>
                <a:lnTo>
                  <a:pt x="137" y="17"/>
                </a:lnTo>
                <a:lnTo>
                  <a:pt x="137" y="12"/>
                </a:lnTo>
                <a:lnTo>
                  <a:pt x="139" y="9"/>
                </a:lnTo>
                <a:lnTo>
                  <a:pt x="139" y="5"/>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27" name="Freeform 198"/>
          <p:cNvSpPr>
            <a:spLocks/>
          </p:cNvSpPr>
          <p:nvPr/>
        </p:nvSpPr>
        <p:spPr bwMode="auto">
          <a:xfrm>
            <a:off x="4265534" y="3352630"/>
            <a:ext cx="133332" cy="167295"/>
          </a:xfrm>
          <a:custGeom>
            <a:avLst/>
            <a:gdLst/>
            <a:ahLst/>
            <a:cxnLst>
              <a:cxn ang="0">
                <a:pos x="106" y="62"/>
              </a:cxn>
              <a:cxn ang="0">
                <a:pos x="99" y="57"/>
              </a:cxn>
              <a:cxn ang="0">
                <a:pos x="97" y="48"/>
              </a:cxn>
              <a:cxn ang="0">
                <a:pos x="99" y="38"/>
              </a:cxn>
              <a:cxn ang="0">
                <a:pos x="104" y="36"/>
              </a:cxn>
              <a:cxn ang="0">
                <a:pos x="104" y="29"/>
              </a:cxn>
              <a:cxn ang="0">
                <a:pos x="99" y="22"/>
              </a:cxn>
              <a:cxn ang="0">
                <a:pos x="85" y="24"/>
              </a:cxn>
              <a:cxn ang="0">
                <a:pos x="83" y="19"/>
              </a:cxn>
              <a:cxn ang="0">
                <a:pos x="85" y="5"/>
              </a:cxn>
              <a:cxn ang="0">
                <a:pos x="76" y="3"/>
              </a:cxn>
              <a:cxn ang="0">
                <a:pos x="64" y="3"/>
              </a:cxn>
              <a:cxn ang="0">
                <a:pos x="50" y="3"/>
              </a:cxn>
              <a:cxn ang="0">
                <a:pos x="47" y="17"/>
              </a:cxn>
              <a:cxn ang="0">
                <a:pos x="40" y="29"/>
              </a:cxn>
              <a:cxn ang="0">
                <a:pos x="24" y="29"/>
              </a:cxn>
              <a:cxn ang="0">
                <a:pos x="19" y="29"/>
              </a:cxn>
              <a:cxn ang="0">
                <a:pos x="17" y="29"/>
              </a:cxn>
              <a:cxn ang="0">
                <a:pos x="17" y="38"/>
              </a:cxn>
              <a:cxn ang="0">
                <a:pos x="12" y="38"/>
              </a:cxn>
              <a:cxn ang="0">
                <a:pos x="21" y="45"/>
              </a:cxn>
              <a:cxn ang="0">
                <a:pos x="14" y="48"/>
              </a:cxn>
              <a:cxn ang="0">
                <a:pos x="12" y="43"/>
              </a:cxn>
              <a:cxn ang="0">
                <a:pos x="7" y="62"/>
              </a:cxn>
              <a:cxn ang="0">
                <a:pos x="3" y="64"/>
              </a:cxn>
              <a:cxn ang="0">
                <a:pos x="3" y="71"/>
              </a:cxn>
              <a:cxn ang="0">
                <a:pos x="10" y="78"/>
              </a:cxn>
              <a:cxn ang="0">
                <a:pos x="12" y="83"/>
              </a:cxn>
              <a:cxn ang="0">
                <a:pos x="12" y="85"/>
              </a:cxn>
              <a:cxn ang="0">
                <a:pos x="7" y="83"/>
              </a:cxn>
              <a:cxn ang="0">
                <a:pos x="14" y="90"/>
              </a:cxn>
              <a:cxn ang="0">
                <a:pos x="12" y="92"/>
              </a:cxn>
              <a:cxn ang="0">
                <a:pos x="17" y="100"/>
              </a:cxn>
              <a:cxn ang="0">
                <a:pos x="24" y="104"/>
              </a:cxn>
              <a:cxn ang="0">
                <a:pos x="19" y="104"/>
              </a:cxn>
              <a:cxn ang="0">
                <a:pos x="40" y="126"/>
              </a:cxn>
              <a:cxn ang="0">
                <a:pos x="47" y="128"/>
              </a:cxn>
              <a:cxn ang="0">
                <a:pos x="55" y="128"/>
              </a:cxn>
              <a:cxn ang="0">
                <a:pos x="57" y="126"/>
              </a:cxn>
              <a:cxn ang="0">
                <a:pos x="59" y="121"/>
              </a:cxn>
              <a:cxn ang="0">
                <a:pos x="55" y="114"/>
              </a:cxn>
              <a:cxn ang="0">
                <a:pos x="55" y="111"/>
              </a:cxn>
              <a:cxn ang="0">
                <a:pos x="52" y="100"/>
              </a:cxn>
              <a:cxn ang="0">
                <a:pos x="59" y="100"/>
              </a:cxn>
              <a:cxn ang="0">
                <a:pos x="69" y="97"/>
              </a:cxn>
              <a:cxn ang="0">
                <a:pos x="69" y="92"/>
              </a:cxn>
              <a:cxn ang="0">
                <a:pos x="73" y="90"/>
              </a:cxn>
              <a:cxn ang="0">
                <a:pos x="83" y="100"/>
              </a:cxn>
              <a:cxn ang="0">
                <a:pos x="92" y="95"/>
              </a:cxn>
              <a:cxn ang="0">
                <a:pos x="95" y="102"/>
              </a:cxn>
              <a:cxn ang="0">
                <a:pos x="102" y="100"/>
              </a:cxn>
              <a:cxn ang="0">
                <a:pos x="102" y="95"/>
              </a:cxn>
              <a:cxn ang="0">
                <a:pos x="106" y="85"/>
              </a:cxn>
              <a:cxn ang="0">
                <a:pos x="106" y="76"/>
              </a:cxn>
            </a:cxnLst>
            <a:rect l="0" t="0" r="r" b="b"/>
            <a:pathLst>
              <a:path w="106" h="133">
                <a:moveTo>
                  <a:pt x="106" y="74"/>
                </a:moveTo>
                <a:lnTo>
                  <a:pt x="106" y="71"/>
                </a:lnTo>
                <a:lnTo>
                  <a:pt x="106" y="66"/>
                </a:lnTo>
                <a:lnTo>
                  <a:pt x="106" y="64"/>
                </a:lnTo>
                <a:lnTo>
                  <a:pt x="106" y="62"/>
                </a:lnTo>
                <a:lnTo>
                  <a:pt x="106" y="62"/>
                </a:lnTo>
                <a:lnTo>
                  <a:pt x="104" y="59"/>
                </a:lnTo>
                <a:lnTo>
                  <a:pt x="102" y="59"/>
                </a:lnTo>
                <a:lnTo>
                  <a:pt x="102" y="57"/>
                </a:lnTo>
                <a:lnTo>
                  <a:pt x="99" y="57"/>
                </a:lnTo>
                <a:lnTo>
                  <a:pt x="99" y="55"/>
                </a:lnTo>
                <a:lnTo>
                  <a:pt x="97" y="55"/>
                </a:lnTo>
                <a:lnTo>
                  <a:pt x="95" y="55"/>
                </a:lnTo>
                <a:lnTo>
                  <a:pt x="95" y="52"/>
                </a:lnTo>
                <a:lnTo>
                  <a:pt x="97" y="48"/>
                </a:lnTo>
                <a:lnTo>
                  <a:pt x="95" y="45"/>
                </a:lnTo>
                <a:lnTo>
                  <a:pt x="97" y="43"/>
                </a:lnTo>
                <a:lnTo>
                  <a:pt x="97" y="43"/>
                </a:lnTo>
                <a:lnTo>
                  <a:pt x="99" y="40"/>
                </a:lnTo>
                <a:lnTo>
                  <a:pt x="99" y="38"/>
                </a:lnTo>
                <a:lnTo>
                  <a:pt x="99" y="38"/>
                </a:lnTo>
                <a:lnTo>
                  <a:pt x="102" y="38"/>
                </a:lnTo>
                <a:lnTo>
                  <a:pt x="104" y="38"/>
                </a:lnTo>
                <a:lnTo>
                  <a:pt x="104" y="36"/>
                </a:lnTo>
                <a:lnTo>
                  <a:pt x="104" y="36"/>
                </a:lnTo>
                <a:lnTo>
                  <a:pt x="104" y="33"/>
                </a:lnTo>
                <a:lnTo>
                  <a:pt x="106" y="33"/>
                </a:lnTo>
                <a:lnTo>
                  <a:pt x="106" y="31"/>
                </a:lnTo>
                <a:lnTo>
                  <a:pt x="106" y="31"/>
                </a:lnTo>
                <a:lnTo>
                  <a:pt x="104" y="29"/>
                </a:lnTo>
                <a:lnTo>
                  <a:pt x="104" y="26"/>
                </a:lnTo>
                <a:lnTo>
                  <a:pt x="104" y="26"/>
                </a:lnTo>
                <a:lnTo>
                  <a:pt x="102" y="22"/>
                </a:lnTo>
                <a:lnTo>
                  <a:pt x="102" y="22"/>
                </a:lnTo>
                <a:lnTo>
                  <a:pt x="99" y="22"/>
                </a:lnTo>
                <a:lnTo>
                  <a:pt x="95" y="19"/>
                </a:lnTo>
                <a:lnTo>
                  <a:pt x="92" y="22"/>
                </a:lnTo>
                <a:lnTo>
                  <a:pt x="90" y="22"/>
                </a:lnTo>
                <a:lnTo>
                  <a:pt x="85" y="24"/>
                </a:lnTo>
                <a:lnTo>
                  <a:pt x="85" y="24"/>
                </a:lnTo>
                <a:lnTo>
                  <a:pt x="83" y="24"/>
                </a:lnTo>
                <a:lnTo>
                  <a:pt x="83" y="24"/>
                </a:lnTo>
                <a:lnTo>
                  <a:pt x="83" y="22"/>
                </a:lnTo>
                <a:lnTo>
                  <a:pt x="83" y="22"/>
                </a:lnTo>
                <a:lnTo>
                  <a:pt x="83" y="19"/>
                </a:lnTo>
                <a:lnTo>
                  <a:pt x="83" y="17"/>
                </a:lnTo>
                <a:lnTo>
                  <a:pt x="83" y="15"/>
                </a:lnTo>
                <a:lnTo>
                  <a:pt x="83" y="12"/>
                </a:lnTo>
                <a:lnTo>
                  <a:pt x="83" y="10"/>
                </a:lnTo>
                <a:lnTo>
                  <a:pt x="85" y="5"/>
                </a:lnTo>
                <a:lnTo>
                  <a:pt x="85" y="5"/>
                </a:lnTo>
                <a:lnTo>
                  <a:pt x="85" y="3"/>
                </a:lnTo>
                <a:lnTo>
                  <a:pt x="83" y="3"/>
                </a:lnTo>
                <a:lnTo>
                  <a:pt x="83" y="3"/>
                </a:lnTo>
                <a:lnTo>
                  <a:pt x="76" y="3"/>
                </a:lnTo>
                <a:lnTo>
                  <a:pt x="73" y="3"/>
                </a:lnTo>
                <a:lnTo>
                  <a:pt x="71" y="3"/>
                </a:lnTo>
                <a:lnTo>
                  <a:pt x="71" y="3"/>
                </a:lnTo>
                <a:lnTo>
                  <a:pt x="66" y="3"/>
                </a:lnTo>
                <a:lnTo>
                  <a:pt x="64" y="3"/>
                </a:lnTo>
                <a:lnTo>
                  <a:pt x="62" y="3"/>
                </a:lnTo>
                <a:lnTo>
                  <a:pt x="59" y="3"/>
                </a:lnTo>
                <a:lnTo>
                  <a:pt x="52" y="0"/>
                </a:lnTo>
                <a:lnTo>
                  <a:pt x="47" y="0"/>
                </a:lnTo>
                <a:lnTo>
                  <a:pt x="50" y="3"/>
                </a:lnTo>
                <a:lnTo>
                  <a:pt x="47" y="3"/>
                </a:lnTo>
                <a:lnTo>
                  <a:pt x="47" y="5"/>
                </a:lnTo>
                <a:lnTo>
                  <a:pt x="47" y="10"/>
                </a:lnTo>
                <a:lnTo>
                  <a:pt x="47" y="12"/>
                </a:lnTo>
                <a:lnTo>
                  <a:pt x="47" y="17"/>
                </a:lnTo>
                <a:lnTo>
                  <a:pt x="47" y="22"/>
                </a:lnTo>
                <a:lnTo>
                  <a:pt x="47" y="26"/>
                </a:lnTo>
                <a:lnTo>
                  <a:pt x="47" y="29"/>
                </a:lnTo>
                <a:lnTo>
                  <a:pt x="45" y="29"/>
                </a:lnTo>
                <a:lnTo>
                  <a:pt x="40" y="29"/>
                </a:lnTo>
                <a:lnTo>
                  <a:pt x="33" y="29"/>
                </a:lnTo>
                <a:lnTo>
                  <a:pt x="29" y="29"/>
                </a:lnTo>
                <a:lnTo>
                  <a:pt x="26" y="29"/>
                </a:lnTo>
                <a:lnTo>
                  <a:pt x="24" y="29"/>
                </a:lnTo>
                <a:lnTo>
                  <a:pt x="24" y="29"/>
                </a:lnTo>
                <a:lnTo>
                  <a:pt x="21" y="29"/>
                </a:lnTo>
                <a:lnTo>
                  <a:pt x="21" y="29"/>
                </a:lnTo>
                <a:lnTo>
                  <a:pt x="21" y="29"/>
                </a:lnTo>
                <a:lnTo>
                  <a:pt x="19" y="29"/>
                </a:lnTo>
                <a:lnTo>
                  <a:pt x="19" y="29"/>
                </a:lnTo>
                <a:lnTo>
                  <a:pt x="19" y="26"/>
                </a:lnTo>
                <a:lnTo>
                  <a:pt x="19" y="26"/>
                </a:lnTo>
                <a:lnTo>
                  <a:pt x="17" y="26"/>
                </a:lnTo>
                <a:lnTo>
                  <a:pt x="17" y="29"/>
                </a:lnTo>
                <a:lnTo>
                  <a:pt x="17" y="29"/>
                </a:lnTo>
                <a:lnTo>
                  <a:pt x="14" y="29"/>
                </a:lnTo>
                <a:lnTo>
                  <a:pt x="17" y="33"/>
                </a:lnTo>
                <a:lnTo>
                  <a:pt x="17" y="36"/>
                </a:lnTo>
                <a:lnTo>
                  <a:pt x="17" y="38"/>
                </a:lnTo>
                <a:lnTo>
                  <a:pt x="17" y="38"/>
                </a:lnTo>
                <a:lnTo>
                  <a:pt x="14" y="38"/>
                </a:lnTo>
                <a:lnTo>
                  <a:pt x="14" y="36"/>
                </a:lnTo>
                <a:lnTo>
                  <a:pt x="14" y="36"/>
                </a:lnTo>
                <a:lnTo>
                  <a:pt x="12" y="38"/>
                </a:lnTo>
                <a:lnTo>
                  <a:pt x="12" y="38"/>
                </a:lnTo>
                <a:lnTo>
                  <a:pt x="12" y="40"/>
                </a:lnTo>
                <a:lnTo>
                  <a:pt x="14" y="43"/>
                </a:lnTo>
                <a:lnTo>
                  <a:pt x="14" y="43"/>
                </a:lnTo>
                <a:lnTo>
                  <a:pt x="19" y="45"/>
                </a:lnTo>
                <a:lnTo>
                  <a:pt x="21" y="45"/>
                </a:lnTo>
                <a:lnTo>
                  <a:pt x="24" y="45"/>
                </a:lnTo>
                <a:lnTo>
                  <a:pt x="19" y="48"/>
                </a:lnTo>
                <a:lnTo>
                  <a:pt x="19" y="50"/>
                </a:lnTo>
                <a:lnTo>
                  <a:pt x="19" y="48"/>
                </a:lnTo>
                <a:lnTo>
                  <a:pt x="14" y="48"/>
                </a:lnTo>
                <a:lnTo>
                  <a:pt x="14" y="48"/>
                </a:lnTo>
                <a:lnTo>
                  <a:pt x="12" y="45"/>
                </a:lnTo>
                <a:lnTo>
                  <a:pt x="12" y="45"/>
                </a:lnTo>
                <a:lnTo>
                  <a:pt x="12" y="43"/>
                </a:lnTo>
                <a:lnTo>
                  <a:pt x="12" y="43"/>
                </a:lnTo>
                <a:lnTo>
                  <a:pt x="10" y="43"/>
                </a:lnTo>
                <a:lnTo>
                  <a:pt x="12" y="48"/>
                </a:lnTo>
                <a:lnTo>
                  <a:pt x="12" y="52"/>
                </a:lnTo>
                <a:lnTo>
                  <a:pt x="10" y="57"/>
                </a:lnTo>
                <a:lnTo>
                  <a:pt x="7" y="62"/>
                </a:lnTo>
                <a:lnTo>
                  <a:pt x="7" y="64"/>
                </a:lnTo>
                <a:lnTo>
                  <a:pt x="5" y="64"/>
                </a:lnTo>
                <a:lnTo>
                  <a:pt x="5" y="64"/>
                </a:lnTo>
                <a:lnTo>
                  <a:pt x="5" y="64"/>
                </a:lnTo>
                <a:lnTo>
                  <a:pt x="3" y="64"/>
                </a:lnTo>
                <a:lnTo>
                  <a:pt x="0" y="64"/>
                </a:lnTo>
                <a:lnTo>
                  <a:pt x="0" y="62"/>
                </a:lnTo>
                <a:lnTo>
                  <a:pt x="3" y="69"/>
                </a:lnTo>
                <a:lnTo>
                  <a:pt x="3" y="69"/>
                </a:lnTo>
                <a:lnTo>
                  <a:pt x="3" y="71"/>
                </a:lnTo>
                <a:lnTo>
                  <a:pt x="3" y="74"/>
                </a:lnTo>
                <a:lnTo>
                  <a:pt x="5" y="78"/>
                </a:lnTo>
                <a:lnTo>
                  <a:pt x="10" y="78"/>
                </a:lnTo>
                <a:lnTo>
                  <a:pt x="10" y="78"/>
                </a:lnTo>
                <a:lnTo>
                  <a:pt x="10" y="78"/>
                </a:lnTo>
                <a:lnTo>
                  <a:pt x="10" y="78"/>
                </a:lnTo>
                <a:lnTo>
                  <a:pt x="12" y="78"/>
                </a:lnTo>
                <a:lnTo>
                  <a:pt x="10" y="81"/>
                </a:lnTo>
                <a:lnTo>
                  <a:pt x="10" y="83"/>
                </a:lnTo>
                <a:lnTo>
                  <a:pt x="12" y="83"/>
                </a:lnTo>
                <a:lnTo>
                  <a:pt x="12" y="83"/>
                </a:lnTo>
                <a:lnTo>
                  <a:pt x="12" y="83"/>
                </a:lnTo>
                <a:lnTo>
                  <a:pt x="14" y="83"/>
                </a:lnTo>
                <a:lnTo>
                  <a:pt x="14" y="83"/>
                </a:lnTo>
                <a:lnTo>
                  <a:pt x="12" y="85"/>
                </a:lnTo>
                <a:lnTo>
                  <a:pt x="12" y="85"/>
                </a:lnTo>
                <a:lnTo>
                  <a:pt x="10" y="85"/>
                </a:lnTo>
                <a:lnTo>
                  <a:pt x="5" y="78"/>
                </a:lnTo>
                <a:lnTo>
                  <a:pt x="5" y="78"/>
                </a:lnTo>
                <a:lnTo>
                  <a:pt x="7" y="83"/>
                </a:lnTo>
                <a:lnTo>
                  <a:pt x="10" y="85"/>
                </a:lnTo>
                <a:lnTo>
                  <a:pt x="10" y="88"/>
                </a:lnTo>
                <a:lnTo>
                  <a:pt x="10" y="88"/>
                </a:lnTo>
                <a:lnTo>
                  <a:pt x="12" y="88"/>
                </a:lnTo>
                <a:lnTo>
                  <a:pt x="14" y="90"/>
                </a:lnTo>
                <a:lnTo>
                  <a:pt x="14" y="90"/>
                </a:lnTo>
                <a:lnTo>
                  <a:pt x="14" y="92"/>
                </a:lnTo>
                <a:lnTo>
                  <a:pt x="12" y="90"/>
                </a:lnTo>
                <a:lnTo>
                  <a:pt x="10" y="90"/>
                </a:lnTo>
                <a:lnTo>
                  <a:pt x="12" y="92"/>
                </a:lnTo>
                <a:lnTo>
                  <a:pt x="12" y="92"/>
                </a:lnTo>
                <a:lnTo>
                  <a:pt x="14" y="95"/>
                </a:lnTo>
                <a:lnTo>
                  <a:pt x="14" y="97"/>
                </a:lnTo>
                <a:lnTo>
                  <a:pt x="17" y="100"/>
                </a:lnTo>
                <a:lnTo>
                  <a:pt x="17" y="100"/>
                </a:lnTo>
                <a:lnTo>
                  <a:pt x="17" y="102"/>
                </a:lnTo>
                <a:lnTo>
                  <a:pt x="19" y="102"/>
                </a:lnTo>
                <a:lnTo>
                  <a:pt x="21" y="102"/>
                </a:lnTo>
                <a:lnTo>
                  <a:pt x="24" y="102"/>
                </a:lnTo>
                <a:lnTo>
                  <a:pt x="24" y="104"/>
                </a:lnTo>
                <a:lnTo>
                  <a:pt x="24" y="104"/>
                </a:lnTo>
                <a:lnTo>
                  <a:pt x="24" y="104"/>
                </a:lnTo>
                <a:lnTo>
                  <a:pt x="19" y="102"/>
                </a:lnTo>
                <a:lnTo>
                  <a:pt x="19" y="102"/>
                </a:lnTo>
                <a:lnTo>
                  <a:pt x="19" y="104"/>
                </a:lnTo>
                <a:lnTo>
                  <a:pt x="24" y="109"/>
                </a:lnTo>
                <a:lnTo>
                  <a:pt x="31" y="114"/>
                </a:lnTo>
                <a:lnTo>
                  <a:pt x="33" y="118"/>
                </a:lnTo>
                <a:lnTo>
                  <a:pt x="36" y="121"/>
                </a:lnTo>
                <a:lnTo>
                  <a:pt x="40" y="126"/>
                </a:lnTo>
                <a:lnTo>
                  <a:pt x="40" y="128"/>
                </a:lnTo>
                <a:lnTo>
                  <a:pt x="43" y="130"/>
                </a:lnTo>
                <a:lnTo>
                  <a:pt x="45" y="133"/>
                </a:lnTo>
                <a:lnTo>
                  <a:pt x="45" y="130"/>
                </a:lnTo>
                <a:lnTo>
                  <a:pt x="47" y="128"/>
                </a:lnTo>
                <a:lnTo>
                  <a:pt x="47" y="128"/>
                </a:lnTo>
                <a:lnTo>
                  <a:pt x="52" y="123"/>
                </a:lnTo>
                <a:lnTo>
                  <a:pt x="52" y="126"/>
                </a:lnTo>
                <a:lnTo>
                  <a:pt x="55" y="128"/>
                </a:lnTo>
                <a:lnTo>
                  <a:pt x="55" y="128"/>
                </a:lnTo>
                <a:lnTo>
                  <a:pt x="57" y="128"/>
                </a:lnTo>
                <a:lnTo>
                  <a:pt x="57" y="128"/>
                </a:lnTo>
                <a:lnTo>
                  <a:pt x="59" y="128"/>
                </a:lnTo>
                <a:lnTo>
                  <a:pt x="59" y="126"/>
                </a:lnTo>
                <a:lnTo>
                  <a:pt x="57" y="126"/>
                </a:lnTo>
                <a:lnTo>
                  <a:pt x="57" y="126"/>
                </a:lnTo>
                <a:lnTo>
                  <a:pt x="59" y="123"/>
                </a:lnTo>
                <a:lnTo>
                  <a:pt x="59" y="123"/>
                </a:lnTo>
                <a:lnTo>
                  <a:pt x="59" y="121"/>
                </a:lnTo>
                <a:lnTo>
                  <a:pt x="59" y="121"/>
                </a:lnTo>
                <a:lnTo>
                  <a:pt x="59" y="118"/>
                </a:lnTo>
                <a:lnTo>
                  <a:pt x="57" y="118"/>
                </a:lnTo>
                <a:lnTo>
                  <a:pt x="55" y="116"/>
                </a:lnTo>
                <a:lnTo>
                  <a:pt x="55" y="116"/>
                </a:lnTo>
                <a:lnTo>
                  <a:pt x="55" y="114"/>
                </a:lnTo>
                <a:lnTo>
                  <a:pt x="57" y="114"/>
                </a:lnTo>
                <a:lnTo>
                  <a:pt x="57" y="114"/>
                </a:lnTo>
                <a:lnTo>
                  <a:pt x="55" y="111"/>
                </a:lnTo>
                <a:lnTo>
                  <a:pt x="55" y="111"/>
                </a:lnTo>
                <a:lnTo>
                  <a:pt x="55" y="111"/>
                </a:lnTo>
                <a:lnTo>
                  <a:pt x="52" y="109"/>
                </a:lnTo>
                <a:lnTo>
                  <a:pt x="52" y="109"/>
                </a:lnTo>
                <a:lnTo>
                  <a:pt x="52" y="107"/>
                </a:lnTo>
                <a:lnTo>
                  <a:pt x="52" y="104"/>
                </a:lnTo>
                <a:lnTo>
                  <a:pt x="52" y="100"/>
                </a:lnTo>
                <a:lnTo>
                  <a:pt x="52" y="100"/>
                </a:lnTo>
                <a:lnTo>
                  <a:pt x="52" y="100"/>
                </a:lnTo>
                <a:lnTo>
                  <a:pt x="55" y="100"/>
                </a:lnTo>
                <a:lnTo>
                  <a:pt x="55" y="100"/>
                </a:lnTo>
                <a:lnTo>
                  <a:pt x="59" y="100"/>
                </a:lnTo>
                <a:lnTo>
                  <a:pt x="59" y="100"/>
                </a:lnTo>
                <a:lnTo>
                  <a:pt x="62" y="100"/>
                </a:lnTo>
                <a:lnTo>
                  <a:pt x="62" y="102"/>
                </a:lnTo>
                <a:lnTo>
                  <a:pt x="69" y="100"/>
                </a:lnTo>
                <a:lnTo>
                  <a:pt x="69" y="97"/>
                </a:lnTo>
                <a:lnTo>
                  <a:pt x="69" y="95"/>
                </a:lnTo>
                <a:lnTo>
                  <a:pt x="69" y="95"/>
                </a:lnTo>
                <a:lnTo>
                  <a:pt x="69" y="95"/>
                </a:lnTo>
                <a:lnTo>
                  <a:pt x="69" y="92"/>
                </a:lnTo>
                <a:lnTo>
                  <a:pt x="69" y="92"/>
                </a:lnTo>
                <a:lnTo>
                  <a:pt x="69" y="90"/>
                </a:lnTo>
                <a:lnTo>
                  <a:pt x="69" y="90"/>
                </a:lnTo>
                <a:lnTo>
                  <a:pt x="71" y="88"/>
                </a:lnTo>
                <a:lnTo>
                  <a:pt x="73" y="88"/>
                </a:lnTo>
                <a:lnTo>
                  <a:pt x="73" y="90"/>
                </a:lnTo>
                <a:lnTo>
                  <a:pt x="76" y="90"/>
                </a:lnTo>
                <a:lnTo>
                  <a:pt x="76" y="92"/>
                </a:lnTo>
                <a:lnTo>
                  <a:pt x="78" y="95"/>
                </a:lnTo>
                <a:lnTo>
                  <a:pt x="78" y="100"/>
                </a:lnTo>
                <a:lnTo>
                  <a:pt x="83" y="100"/>
                </a:lnTo>
                <a:lnTo>
                  <a:pt x="85" y="100"/>
                </a:lnTo>
                <a:lnTo>
                  <a:pt x="88" y="100"/>
                </a:lnTo>
                <a:lnTo>
                  <a:pt x="90" y="97"/>
                </a:lnTo>
                <a:lnTo>
                  <a:pt x="92" y="97"/>
                </a:lnTo>
                <a:lnTo>
                  <a:pt x="92" y="95"/>
                </a:lnTo>
                <a:lnTo>
                  <a:pt x="95" y="95"/>
                </a:lnTo>
                <a:lnTo>
                  <a:pt x="95" y="97"/>
                </a:lnTo>
                <a:lnTo>
                  <a:pt x="95" y="100"/>
                </a:lnTo>
                <a:lnTo>
                  <a:pt x="95" y="100"/>
                </a:lnTo>
                <a:lnTo>
                  <a:pt x="95" y="102"/>
                </a:lnTo>
                <a:lnTo>
                  <a:pt x="95" y="102"/>
                </a:lnTo>
                <a:lnTo>
                  <a:pt x="97" y="102"/>
                </a:lnTo>
                <a:lnTo>
                  <a:pt x="99" y="102"/>
                </a:lnTo>
                <a:lnTo>
                  <a:pt x="99" y="102"/>
                </a:lnTo>
                <a:lnTo>
                  <a:pt x="102" y="100"/>
                </a:lnTo>
                <a:lnTo>
                  <a:pt x="102" y="100"/>
                </a:lnTo>
                <a:lnTo>
                  <a:pt x="102" y="97"/>
                </a:lnTo>
                <a:lnTo>
                  <a:pt x="102" y="97"/>
                </a:lnTo>
                <a:lnTo>
                  <a:pt x="102" y="95"/>
                </a:lnTo>
                <a:lnTo>
                  <a:pt x="102" y="95"/>
                </a:lnTo>
                <a:lnTo>
                  <a:pt x="102" y="92"/>
                </a:lnTo>
                <a:lnTo>
                  <a:pt x="104" y="90"/>
                </a:lnTo>
                <a:lnTo>
                  <a:pt x="104" y="90"/>
                </a:lnTo>
                <a:lnTo>
                  <a:pt x="104" y="90"/>
                </a:lnTo>
                <a:lnTo>
                  <a:pt x="106" y="85"/>
                </a:lnTo>
                <a:lnTo>
                  <a:pt x="106" y="85"/>
                </a:lnTo>
                <a:lnTo>
                  <a:pt x="106" y="83"/>
                </a:lnTo>
                <a:lnTo>
                  <a:pt x="106" y="83"/>
                </a:lnTo>
                <a:lnTo>
                  <a:pt x="106" y="81"/>
                </a:lnTo>
                <a:lnTo>
                  <a:pt x="106" y="76"/>
                </a:lnTo>
                <a:lnTo>
                  <a:pt x="106" y="74"/>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28" name="Freeform 257"/>
          <p:cNvSpPr>
            <a:spLocks/>
          </p:cNvSpPr>
          <p:nvPr/>
        </p:nvSpPr>
        <p:spPr bwMode="auto">
          <a:xfrm>
            <a:off x="4078115" y="3085966"/>
            <a:ext cx="71698" cy="166036"/>
          </a:xfrm>
          <a:custGeom>
            <a:avLst/>
            <a:gdLst/>
            <a:ahLst/>
            <a:cxnLst>
              <a:cxn ang="0">
                <a:pos x="57" y="33"/>
              </a:cxn>
              <a:cxn ang="0">
                <a:pos x="55" y="28"/>
              </a:cxn>
              <a:cxn ang="0">
                <a:pos x="52" y="21"/>
              </a:cxn>
              <a:cxn ang="0">
                <a:pos x="55" y="16"/>
              </a:cxn>
              <a:cxn ang="0">
                <a:pos x="50" y="12"/>
              </a:cxn>
              <a:cxn ang="0">
                <a:pos x="45" y="7"/>
              </a:cxn>
              <a:cxn ang="0">
                <a:pos x="41" y="0"/>
              </a:cxn>
              <a:cxn ang="0">
                <a:pos x="36" y="2"/>
              </a:cxn>
              <a:cxn ang="0">
                <a:pos x="31" y="4"/>
              </a:cxn>
              <a:cxn ang="0">
                <a:pos x="31" y="12"/>
              </a:cxn>
              <a:cxn ang="0">
                <a:pos x="29" y="16"/>
              </a:cxn>
              <a:cxn ang="0">
                <a:pos x="17" y="21"/>
              </a:cxn>
              <a:cxn ang="0">
                <a:pos x="15" y="21"/>
              </a:cxn>
              <a:cxn ang="0">
                <a:pos x="12" y="21"/>
              </a:cxn>
              <a:cxn ang="0">
                <a:pos x="10" y="23"/>
              </a:cxn>
              <a:cxn ang="0">
                <a:pos x="7" y="26"/>
              </a:cxn>
              <a:cxn ang="0">
                <a:pos x="7" y="28"/>
              </a:cxn>
              <a:cxn ang="0">
                <a:pos x="5" y="28"/>
              </a:cxn>
              <a:cxn ang="0">
                <a:pos x="5" y="30"/>
              </a:cxn>
              <a:cxn ang="0">
                <a:pos x="3" y="35"/>
              </a:cxn>
              <a:cxn ang="0">
                <a:pos x="0" y="45"/>
              </a:cxn>
              <a:cxn ang="0">
                <a:pos x="10" y="49"/>
              </a:cxn>
              <a:cxn ang="0">
                <a:pos x="12" y="56"/>
              </a:cxn>
              <a:cxn ang="0">
                <a:pos x="12" y="64"/>
              </a:cxn>
              <a:cxn ang="0">
                <a:pos x="17" y="71"/>
              </a:cxn>
              <a:cxn ang="0">
                <a:pos x="17" y="87"/>
              </a:cxn>
              <a:cxn ang="0">
                <a:pos x="17" y="106"/>
              </a:cxn>
              <a:cxn ang="0">
                <a:pos x="17" y="118"/>
              </a:cxn>
              <a:cxn ang="0">
                <a:pos x="17" y="120"/>
              </a:cxn>
              <a:cxn ang="0">
                <a:pos x="19" y="127"/>
              </a:cxn>
              <a:cxn ang="0">
                <a:pos x="17" y="132"/>
              </a:cxn>
              <a:cxn ang="0">
                <a:pos x="36" y="127"/>
              </a:cxn>
              <a:cxn ang="0">
                <a:pos x="38" y="123"/>
              </a:cxn>
              <a:cxn ang="0">
                <a:pos x="38" y="118"/>
              </a:cxn>
              <a:cxn ang="0">
                <a:pos x="38" y="113"/>
              </a:cxn>
              <a:cxn ang="0">
                <a:pos x="38" y="106"/>
              </a:cxn>
              <a:cxn ang="0">
                <a:pos x="38" y="104"/>
              </a:cxn>
              <a:cxn ang="0">
                <a:pos x="36" y="97"/>
              </a:cxn>
              <a:cxn ang="0">
                <a:pos x="38" y="87"/>
              </a:cxn>
              <a:cxn ang="0">
                <a:pos x="38" y="80"/>
              </a:cxn>
              <a:cxn ang="0">
                <a:pos x="41" y="71"/>
              </a:cxn>
              <a:cxn ang="0">
                <a:pos x="45" y="66"/>
              </a:cxn>
              <a:cxn ang="0">
                <a:pos x="48" y="61"/>
              </a:cxn>
              <a:cxn ang="0">
                <a:pos x="50" y="54"/>
              </a:cxn>
              <a:cxn ang="0">
                <a:pos x="52" y="54"/>
              </a:cxn>
              <a:cxn ang="0">
                <a:pos x="52" y="45"/>
              </a:cxn>
              <a:cxn ang="0">
                <a:pos x="55" y="42"/>
              </a:cxn>
              <a:cxn ang="0">
                <a:pos x="57" y="42"/>
              </a:cxn>
              <a:cxn ang="0">
                <a:pos x="57" y="38"/>
              </a:cxn>
            </a:cxnLst>
            <a:rect l="0" t="0" r="r" b="b"/>
            <a:pathLst>
              <a:path w="57" h="132">
                <a:moveTo>
                  <a:pt x="57" y="38"/>
                </a:moveTo>
                <a:lnTo>
                  <a:pt x="57" y="35"/>
                </a:lnTo>
                <a:lnTo>
                  <a:pt x="57" y="33"/>
                </a:lnTo>
                <a:lnTo>
                  <a:pt x="57" y="30"/>
                </a:lnTo>
                <a:lnTo>
                  <a:pt x="57" y="28"/>
                </a:lnTo>
                <a:lnTo>
                  <a:pt x="55" y="28"/>
                </a:lnTo>
                <a:lnTo>
                  <a:pt x="55" y="26"/>
                </a:lnTo>
                <a:lnTo>
                  <a:pt x="55" y="26"/>
                </a:lnTo>
                <a:lnTo>
                  <a:pt x="52" y="21"/>
                </a:lnTo>
                <a:lnTo>
                  <a:pt x="52" y="19"/>
                </a:lnTo>
                <a:lnTo>
                  <a:pt x="52" y="16"/>
                </a:lnTo>
                <a:lnTo>
                  <a:pt x="55" y="16"/>
                </a:lnTo>
                <a:lnTo>
                  <a:pt x="52" y="14"/>
                </a:lnTo>
                <a:lnTo>
                  <a:pt x="52" y="12"/>
                </a:lnTo>
                <a:lnTo>
                  <a:pt x="50" y="12"/>
                </a:lnTo>
                <a:lnTo>
                  <a:pt x="48" y="12"/>
                </a:lnTo>
                <a:lnTo>
                  <a:pt x="48" y="9"/>
                </a:lnTo>
                <a:lnTo>
                  <a:pt x="45" y="7"/>
                </a:lnTo>
                <a:lnTo>
                  <a:pt x="41" y="2"/>
                </a:lnTo>
                <a:lnTo>
                  <a:pt x="41" y="2"/>
                </a:lnTo>
                <a:lnTo>
                  <a:pt x="41" y="0"/>
                </a:lnTo>
                <a:lnTo>
                  <a:pt x="38" y="2"/>
                </a:lnTo>
                <a:lnTo>
                  <a:pt x="38" y="2"/>
                </a:lnTo>
                <a:lnTo>
                  <a:pt x="36" y="2"/>
                </a:lnTo>
                <a:lnTo>
                  <a:pt x="36" y="2"/>
                </a:lnTo>
                <a:lnTo>
                  <a:pt x="33" y="4"/>
                </a:lnTo>
                <a:lnTo>
                  <a:pt x="31" y="4"/>
                </a:lnTo>
                <a:lnTo>
                  <a:pt x="31" y="4"/>
                </a:lnTo>
                <a:lnTo>
                  <a:pt x="31" y="9"/>
                </a:lnTo>
                <a:lnTo>
                  <a:pt x="31" y="12"/>
                </a:lnTo>
                <a:lnTo>
                  <a:pt x="31" y="12"/>
                </a:lnTo>
                <a:lnTo>
                  <a:pt x="29" y="16"/>
                </a:lnTo>
                <a:lnTo>
                  <a:pt x="29" y="16"/>
                </a:lnTo>
                <a:lnTo>
                  <a:pt x="24" y="21"/>
                </a:lnTo>
                <a:lnTo>
                  <a:pt x="22" y="21"/>
                </a:lnTo>
                <a:lnTo>
                  <a:pt x="17" y="21"/>
                </a:lnTo>
                <a:lnTo>
                  <a:pt x="17" y="21"/>
                </a:lnTo>
                <a:lnTo>
                  <a:pt x="15" y="21"/>
                </a:lnTo>
                <a:lnTo>
                  <a:pt x="15" y="21"/>
                </a:lnTo>
                <a:lnTo>
                  <a:pt x="12" y="21"/>
                </a:lnTo>
                <a:lnTo>
                  <a:pt x="12" y="21"/>
                </a:lnTo>
                <a:lnTo>
                  <a:pt x="12" y="21"/>
                </a:lnTo>
                <a:lnTo>
                  <a:pt x="12" y="23"/>
                </a:lnTo>
                <a:lnTo>
                  <a:pt x="10" y="23"/>
                </a:lnTo>
                <a:lnTo>
                  <a:pt x="10" y="23"/>
                </a:lnTo>
                <a:lnTo>
                  <a:pt x="10" y="23"/>
                </a:lnTo>
                <a:lnTo>
                  <a:pt x="7" y="26"/>
                </a:lnTo>
                <a:lnTo>
                  <a:pt x="7" y="26"/>
                </a:lnTo>
                <a:lnTo>
                  <a:pt x="7" y="26"/>
                </a:lnTo>
                <a:lnTo>
                  <a:pt x="7" y="26"/>
                </a:lnTo>
                <a:lnTo>
                  <a:pt x="7" y="28"/>
                </a:lnTo>
                <a:lnTo>
                  <a:pt x="7" y="28"/>
                </a:lnTo>
                <a:lnTo>
                  <a:pt x="7" y="28"/>
                </a:lnTo>
                <a:lnTo>
                  <a:pt x="5" y="28"/>
                </a:lnTo>
                <a:lnTo>
                  <a:pt x="5" y="28"/>
                </a:lnTo>
                <a:lnTo>
                  <a:pt x="5" y="30"/>
                </a:lnTo>
                <a:lnTo>
                  <a:pt x="5" y="30"/>
                </a:lnTo>
                <a:lnTo>
                  <a:pt x="3" y="30"/>
                </a:lnTo>
                <a:lnTo>
                  <a:pt x="3" y="33"/>
                </a:lnTo>
                <a:lnTo>
                  <a:pt x="3" y="35"/>
                </a:lnTo>
                <a:lnTo>
                  <a:pt x="3" y="35"/>
                </a:lnTo>
                <a:lnTo>
                  <a:pt x="0" y="42"/>
                </a:lnTo>
                <a:lnTo>
                  <a:pt x="0" y="45"/>
                </a:lnTo>
                <a:lnTo>
                  <a:pt x="3" y="45"/>
                </a:lnTo>
                <a:lnTo>
                  <a:pt x="5" y="47"/>
                </a:lnTo>
                <a:lnTo>
                  <a:pt x="10" y="49"/>
                </a:lnTo>
                <a:lnTo>
                  <a:pt x="12" y="52"/>
                </a:lnTo>
                <a:lnTo>
                  <a:pt x="12" y="52"/>
                </a:lnTo>
                <a:lnTo>
                  <a:pt x="12" y="56"/>
                </a:lnTo>
                <a:lnTo>
                  <a:pt x="12" y="61"/>
                </a:lnTo>
                <a:lnTo>
                  <a:pt x="12" y="64"/>
                </a:lnTo>
                <a:lnTo>
                  <a:pt x="12" y="64"/>
                </a:lnTo>
                <a:lnTo>
                  <a:pt x="12" y="66"/>
                </a:lnTo>
                <a:lnTo>
                  <a:pt x="17" y="68"/>
                </a:lnTo>
                <a:lnTo>
                  <a:pt x="17" y="71"/>
                </a:lnTo>
                <a:lnTo>
                  <a:pt x="17" y="78"/>
                </a:lnTo>
                <a:lnTo>
                  <a:pt x="17" y="82"/>
                </a:lnTo>
                <a:lnTo>
                  <a:pt x="17" y="87"/>
                </a:lnTo>
                <a:lnTo>
                  <a:pt x="17" y="92"/>
                </a:lnTo>
                <a:lnTo>
                  <a:pt x="17" y="99"/>
                </a:lnTo>
                <a:lnTo>
                  <a:pt x="17" y="106"/>
                </a:lnTo>
                <a:lnTo>
                  <a:pt x="17" y="115"/>
                </a:lnTo>
                <a:lnTo>
                  <a:pt x="15" y="115"/>
                </a:lnTo>
                <a:lnTo>
                  <a:pt x="17" y="118"/>
                </a:lnTo>
                <a:lnTo>
                  <a:pt x="17" y="120"/>
                </a:lnTo>
                <a:lnTo>
                  <a:pt x="17" y="120"/>
                </a:lnTo>
                <a:lnTo>
                  <a:pt x="17" y="120"/>
                </a:lnTo>
                <a:lnTo>
                  <a:pt x="17" y="123"/>
                </a:lnTo>
                <a:lnTo>
                  <a:pt x="17" y="123"/>
                </a:lnTo>
                <a:lnTo>
                  <a:pt x="19" y="127"/>
                </a:lnTo>
                <a:lnTo>
                  <a:pt x="19" y="130"/>
                </a:lnTo>
                <a:lnTo>
                  <a:pt x="17" y="130"/>
                </a:lnTo>
                <a:lnTo>
                  <a:pt x="17" y="132"/>
                </a:lnTo>
                <a:lnTo>
                  <a:pt x="19" y="130"/>
                </a:lnTo>
                <a:lnTo>
                  <a:pt x="29" y="130"/>
                </a:lnTo>
                <a:lnTo>
                  <a:pt x="36" y="127"/>
                </a:lnTo>
                <a:lnTo>
                  <a:pt x="36" y="127"/>
                </a:lnTo>
                <a:lnTo>
                  <a:pt x="38" y="123"/>
                </a:lnTo>
                <a:lnTo>
                  <a:pt x="38" y="123"/>
                </a:lnTo>
                <a:lnTo>
                  <a:pt x="38" y="120"/>
                </a:lnTo>
                <a:lnTo>
                  <a:pt x="38" y="120"/>
                </a:lnTo>
                <a:lnTo>
                  <a:pt x="38" y="118"/>
                </a:lnTo>
                <a:lnTo>
                  <a:pt x="38" y="115"/>
                </a:lnTo>
                <a:lnTo>
                  <a:pt x="38" y="113"/>
                </a:lnTo>
                <a:lnTo>
                  <a:pt x="38" y="113"/>
                </a:lnTo>
                <a:lnTo>
                  <a:pt x="38" y="111"/>
                </a:lnTo>
                <a:lnTo>
                  <a:pt x="38" y="106"/>
                </a:lnTo>
                <a:lnTo>
                  <a:pt x="38" y="106"/>
                </a:lnTo>
                <a:lnTo>
                  <a:pt x="38" y="106"/>
                </a:lnTo>
                <a:lnTo>
                  <a:pt x="38" y="104"/>
                </a:lnTo>
                <a:lnTo>
                  <a:pt x="38" y="104"/>
                </a:lnTo>
                <a:lnTo>
                  <a:pt x="38" y="101"/>
                </a:lnTo>
                <a:lnTo>
                  <a:pt x="38" y="99"/>
                </a:lnTo>
                <a:lnTo>
                  <a:pt x="36" y="97"/>
                </a:lnTo>
                <a:lnTo>
                  <a:pt x="36" y="97"/>
                </a:lnTo>
                <a:lnTo>
                  <a:pt x="36" y="92"/>
                </a:lnTo>
                <a:lnTo>
                  <a:pt x="38" y="87"/>
                </a:lnTo>
                <a:lnTo>
                  <a:pt x="36" y="85"/>
                </a:lnTo>
                <a:lnTo>
                  <a:pt x="38" y="85"/>
                </a:lnTo>
                <a:lnTo>
                  <a:pt x="38" y="80"/>
                </a:lnTo>
                <a:lnTo>
                  <a:pt x="38" y="78"/>
                </a:lnTo>
                <a:lnTo>
                  <a:pt x="38" y="71"/>
                </a:lnTo>
                <a:lnTo>
                  <a:pt x="41" y="71"/>
                </a:lnTo>
                <a:lnTo>
                  <a:pt x="43" y="71"/>
                </a:lnTo>
                <a:lnTo>
                  <a:pt x="45" y="68"/>
                </a:lnTo>
                <a:lnTo>
                  <a:pt x="45" y="66"/>
                </a:lnTo>
                <a:lnTo>
                  <a:pt x="45" y="64"/>
                </a:lnTo>
                <a:lnTo>
                  <a:pt x="45" y="61"/>
                </a:lnTo>
                <a:lnTo>
                  <a:pt x="48" y="61"/>
                </a:lnTo>
                <a:lnTo>
                  <a:pt x="48" y="59"/>
                </a:lnTo>
                <a:lnTo>
                  <a:pt x="48" y="56"/>
                </a:lnTo>
                <a:lnTo>
                  <a:pt x="50" y="54"/>
                </a:lnTo>
                <a:lnTo>
                  <a:pt x="50" y="54"/>
                </a:lnTo>
                <a:lnTo>
                  <a:pt x="52" y="54"/>
                </a:lnTo>
                <a:lnTo>
                  <a:pt x="52" y="54"/>
                </a:lnTo>
                <a:lnTo>
                  <a:pt x="55" y="52"/>
                </a:lnTo>
                <a:lnTo>
                  <a:pt x="55" y="47"/>
                </a:lnTo>
                <a:lnTo>
                  <a:pt x="52" y="45"/>
                </a:lnTo>
                <a:lnTo>
                  <a:pt x="52" y="45"/>
                </a:lnTo>
                <a:lnTo>
                  <a:pt x="55" y="45"/>
                </a:lnTo>
                <a:lnTo>
                  <a:pt x="55" y="42"/>
                </a:lnTo>
                <a:lnTo>
                  <a:pt x="55" y="42"/>
                </a:lnTo>
                <a:lnTo>
                  <a:pt x="57" y="42"/>
                </a:lnTo>
                <a:lnTo>
                  <a:pt x="57" y="42"/>
                </a:lnTo>
                <a:lnTo>
                  <a:pt x="57" y="42"/>
                </a:lnTo>
                <a:lnTo>
                  <a:pt x="57" y="38"/>
                </a:lnTo>
                <a:lnTo>
                  <a:pt x="57" y="38"/>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29" name="Freeform 37"/>
          <p:cNvSpPr>
            <a:spLocks/>
          </p:cNvSpPr>
          <p:nvPr/>
        </p:nvSpPr>
        <p:spPr bwMode="auto">
          <a:xfrm>
            <a:off x="4060505" y="3121186"/>
            <a:ext cx="41510" cy="133332"/>
          </a:xfrm>
          <a:custGeom>
            <a:avLst/>
            <a:gdLst/>
            <a:ahLst/>
            <a:cxnLst>
              <a:cxn ang="0">
                <a:pos x="31" y="95"/>
              </a:cxn>
              <a:cxn ang="0">
                <a:pos x="31" y="92"/>
              </a:cxn>
              <a:cxn ang="0">
                <a:pos x="29" y="87"/>
              </a:cxn>
              <a:cxn ang="0">
                <a:pos x="31" y="71"/>
              </a:cxn>
              <a:cxn ang="0">
                <a:pos x="31" y="54"/>
              </a:cxn>
              <a:cxn ang="0">
                <a:pos x="31" y="40"/>
              </a:cxn>
              <a:cxn ang="0">
                <a:pos x="26" y="36"/>
              </a:cxn>
              <a:cxn ang="0">
                <a:pos x="26" y="24"/>
              </a:cxn>
              <a:cxn ang="0">
                <a:pos x="19" y="19"/>
              </a:cxn>
              <a:cxn ang="0">
                <a:pos x="14" y="14"/>
              </a:cxn>
              <a:cxn ang="0">
                <a:pos x="17" y="5"/>
              </a:cxn>
              <a:cxn ang="0">
                <a:pos x="12" y="2"/>
              </a:cxn>
              <a:cxn ang="0">
                <a:pos x="10" y="2"/>
              </a:cxn>
              <a:cxn ang="0">
                <a:pos x="0" y="0"/>
              </a:cxn>
              <a:cxn ang="0">
                <a:pos x="0" y="7"/>
              </a:cxn>
              <a:cxn ang="0">
                <a:pos x="0" y="10"/>
              </a:cxn>
              <a:cxn ang="0">
                <a:pos x="5" y="14"/>
              </a:cxn>
              <a:cxn ang="0">
                <a:pos x="7" y="17"/>
              </a:cxn>
              <a:cxn ang="0">
                <a:pos x="7" y="24"/>
              </a:cxn>
              <a:cxn ang="0">
                <a:pos x="7" y="31"/>
              </a:cxn>
              <a:cxn ang="0">
                <a:pos x="5" y="31"/>
              </a:cxn>
              <a:cxn ang="0">
                <a:pos x="7" y="31"/>
              </a:cxn>
              <a:cxn ang="0">
                <a:pos x="5" y="33"/>
              </a:cxn>
              <a:cxn ang="0">
                <a:pos x="5" y="36"/>
              </a:cxn>
              <a:cxn ang="0">
                <a:pos x="7" y="33"/>
              </a:cxn>
              <a:cxn ang="0">
                <a:pos x="10" y="36"/>
              </a:cxn>
              <a:cxn ang="0">
                <a:pos x="10" y="43"/>
              </a:cxn>
              <a:cxn ang="0">
                <a:pos x="10" y="47"/>
              </a:cxn>
              <a:cxn ang="0">
                <a:pos x="7" y="50"/>
              </a:cxn>
              <a:cxn ang="0">
                <a:pos x="12" y="54"/>
              </a:cxn>
              <a:cxn ang="0">
                <a:pos x="12" y="59"/>
              </a:cxn>
              <a:cxn ang="0">
                <a:pos x="12" y="71"/>
              </a:cxn>
              <a:cxn ang="0">
                <a:pos x="10" y="78"/>
              </a:cxn>
              <a:cxn ang="0">
                <a:pos x="12" y="78"/>
              </a:cxn>
              <a:cxn ang="0">
                <a:pos x="12" y="85"/>
              </a:cxn>
              <a:cxn ang="0">
                <a:pos x="10" y="87"/>
              </a:cxn>
              <a:cxn ang="0">
                <a:pos x="10" y="90"/>
              </a:cxn>
              <a:cxn ang="0">
                <a:pos x="14" y="95"/>
              </a:cxn>
              <a:cxn ang="0">
                <a:pos x="14" y="97"/>
              </a:cxn>
              <a:cxn ang="0">
                <a:pos x="19" y="102"/>
              </a:cxn>
              <a:cxn ang="0">
                <a:pos x="21" y="104"/>
              </a:cxn>
              <a:cxn ang="0">
                <a:pos x="21" y="106"/>
              </a:cxn>
              <a:cxn ang="0">
                <a:pos x="31" y="102"/>
              </a:cxn>
            </a:cxnLst>
            <a:rect l="0" t="0" r="r" b="b"/>
            <a:pathLst>
              <a:path w="33" h="106">
                <a:moveTo>
                  <a:pt x="33" y="102"/>
                </a:moveTo>
                <a:lnTo>
                  <a:pt x="33" y="99"/>
                </a:lnTo>
                <a:lnTo>
                  <a:pt x="31" y="95"/>
                </a:lnTo>
                <a:lnTo>
                  <a:pt x="31" y="95"/>
                </a:lnTo>
                <a:lnTo>
                  <a:pt x="31" y="92"/>
                </a:lnTo>
                <a:lnTo>
                  <a:pt x="31" y="92"/>
                </a:lnTo>
                <a:lnTo>
                  <a:pt x="31" y="92"/>
                </a:lnTo>
                <a:lnTo>
                  <a:pt x="31" y="90"/>
                </a:lnTo>
                <a:lnTo>
                  <a:pt x="29" y="87"/>
                </a:lnTo>
                <a:lnTo>
                  <a:pt x="31" y="87"/>
                </a:lnTo>
                <a:lnTo>
                  <a:pt x="31" y="78"/>
                </a:lnTo>
                <a:lnTo>
                  <a:pt x="31" y="71"/>
                </a:lnTo>
                <a:lnTo>
                  <a:pt x="31" y="64"/>
                </a:lnTo>
                <a:lnTo>
                  <a:pt x="31" y="59"/>
                </a:lnTo>
                <a:lnTo>
                  <a:pt x="31" y="54"/>
                </a:lnTo>
                <a:lnTo>
                  <a:pt x="31" y="50"/>
                </a:lnTo>
                <a:lnTo>
                  <a:pt x="31" y="43"/>
                </a:lnTo>
                <a:lnTo>
                  <a:pt x="31" y="40"/>
                </a:lnTo>
                <a:lnTo>
                  <a:pt x="26" y="38"/>
                </a:lnTo>
                <a:lnTo>
                  <a:pt x="26" y="36"/>
                </a:lnTo>
                <a:lnTo>
                  <a:pt x="26" y="36"/>
                </a:lnTo>
                <a:lnTo>
                  <a:pt x="26" y="33"/>
                </a:lnTo>
                <a:lnTo>
                  <a:pt x="26" y="28"/>
                </a:lnTo>
                <a:lnTo>
                  <a:pt x="26" y="24"/>
                </a:lnTo>
                <a:lnTo>
                  <a:pt x="26" y="24"/>
                </a:lnTo>
                <a:lnTo>
                  <a:pt x="24" y="21"/>
                </a:lnTo>
                <a:lnTo>
                  <a:pt x="19" y="19"/>
                </a:lnTo>
                <a:lnTo>
                  <a:pt x="17" y="17"/>
                </a:lnTo>
                <a:lnTo>
                  <a:pt x="14" y="17"/>
                </a:lnTo>
                <a:lnTo>
                  <a:pt x="14" y="14"/>
                </a:lnTo>
                <a:lnTo>
                  <a:pt x="17" y="7"/>
                </a:lnTo>
                <a:lnTo>
                  <a:pt x="17" y="7"/>
                </a:lnTo>
                <a:lnTo>
                  <a:pt x="17" y="5"/>
                </a:lnTo>
                <a:lnTo>
                  <a:pt x="17" y="2"/>
                </a:lnTo>
                <a:lnTo>
                  <a:pt x="12" y="2"/>
                </a:lnTo>
                <a:lnTo>
                  <a:pt x="12" y="2"/>
                </a:lnTo>
                <a:lnTo>
                  <a:pt x="10" y="2"/>
                </a:lnTo>
                <a:lnTo>
                  <a:pt x="10" y="2"/>
                </a:lnTo>
                <a:lnTo>
                  <a:pt x="10" y="2"/>
                </a:lnTo>
                <a:lnTo>
                  <a:pt x="5" y="0"/>
                </a:lnTo>
                <a:lnTo>
                  <a:pt x="0" y="0"/>
                </a:lnTo>
                <a:lnTo>
                  <a:pt x="0" y="0"/>
                </a:lnTo>
                <a:lnTo>
                  <a:pt x="0" y="2"/>
                </a:lnTo>
                <a:lnTo>
                  <a:pt x="0" y="5"/>
                </a:lnTo>
                <a:lnTo>
                  <a:pt x="0" y="7"/>
                </a:lnTo>
                <a:lnTo>
                  <a:pt x="0" y="7"/>
                </a:lnTo>
                <a:lnTo>
                  <a:pt x="0" y="10"/>
                </a:lnTo>
                <a:lnTo>
                  <a:pt x="0" y="10"/>
                </a:lnTo>
                <a:lnTo>
                  <a:pt x="3" y="12"/>
                </a:lnTo>
                <a:lnTo>
                  <a:pt x="3" y="12"/>
                </a:lnTo>
                <a:lnTo>
                  <a:pt x="5" y="14"/>
                </a:lnTo>
                <a:lnTo>
                  <a:pt x="5" y="14"/>
                </a:lnTo>
                <a:lnTo>
                  <a:pt x="7" y="17"/>
                </a:lnTo>
                <a:lnTo>
                  <a:pt x="7" y="17"/>
                </a:lnTo>
                <a:lnTo>
                  <a:pt x="7" y="17"/>
                </a:lnTo>
                <a:lnTo>
                  <a:pt x="7" y="19"/>
                </a:lnTo>
                <a:lnTo>
                  <a:pt x="7" y="24"/>
                </a:lnTo>
                <a:lnTo>
                  <a:pt x="7" y="26"/>
                </a:lnTo>
                <a:lnTo>
                  <a:pt x="7" y="26"/>
                </a:lnTo>
                <a:lnTo>
                  <a:pt x="7" y="31"/>
                </a:lnTo>
                <a:lnTo>
                  <a:pt x="7" y="31"/>
                </a:lnTo>
                <a:lnTo>
                  <a:pt x="7" y="31"/>
                </a:lnTo>
                <a:lnTo>
                  <a:pt x="5" y="31"/>
                </a:lnTo>
                <a:lnTo>
                  <a:pt x="5" y="31"/>
                </a:lnTo>
                <a:lnTo>
                  <a:pt x="5" y="31"/>
                </a:lnTo>
                <a:lnTo>
                  <a:pt x="7" y="31"/>
                </a:lnTo>
                <a:lnTo>
                  <a:pt x="7" y="31"/>
                </a:lnTo>
                <a:lnTo>
                  <a:pt x="5" y="33"/>
                </a:lnTo>
                <a:lnTo>
                  <a:pt x="5" y="33"/>
                </a:lnTo>
                <a:lnTo>
                  <a:pt x="5" y="33"/>
                </a:lnTo>
                <a:lnTo>
                  <a:pt x="5" y="36"/>
                </a:lnTo>
                <a:lnTo>
                  <a:pt x="5" y="36"/>
                </a:lnTo>
                <a:lnTo>
                  <a:pt x="5" y="36"/>
                </a:lnTo>
                <a:lnTo>
                  <a:pt x="7" y="36"/>
                </a:lnTo>
                <a:lnTo>
                  <a:pt x="7" y="33"/>
                </a:lnTo>
                <a:lnTo>
                  <a:pt x="7" y="33"/>
                </a:lnTo>
                <a:lnTo>
                  <a:pt x="10" y="33"/>
                </a:lnTo>
                <a:lnTo>
                  <a:pt x="10" y="36"/>
                </a:lnTo>
                <a:lnTo>
                  <a:pt x="10" y="36"/>
                </a:lnTo>
                <a:lnTo>
                  <a:pt x="10" y="40"/>
                </a:lnTo>
                <a:lnTo>
                  <a:pt x="10" y="43"/>
                </a:lnTo>
                <a:lnTo>
                  <a:pt x="10" y="45"/>
                </a:lnTo>
                <a:lnTo>
                  <a:pt x="10" y="47"/>
                </a:lnTo>
                <a:lnTo>
                  <a:pt x="10" y="47"/>
                </a:lnTo>
                <a:lnTo>
                  <a:pt x="10" y="47"/>
                </a:lnTo>
                <a:lnTo>
                  <a:pt x="7" y="50"/>
                </a:lnTo>
                <a:lnTo>
                  <a:pt x="7" y="50"/>
                </a:lnTo>
                <a:lnTo>
                  <a:pt x="10" y="52"/>
                </a:lnTo>
                <a:lnTo>
                  <a:pt x="10" y="52"/>
                </a:lnTo>
                <a:lnTo>
                  <a:pt x="12" y="54"/>
                </a:lnTo>
                <a:lnTo>
                  <a:pt x="14" y="57"/>
                </a:lnTo>
                <a:lnTo>
                  <a:pt x="14" y="59"/>
                </a:lnTo>
                <a:lnTo>
                  <a:pt x="12" y="59"/>
                </a:lnTo>
                <a:lnTo>
                  <a:pt x="12" y="62"/>
                </a:lnTo>
                <a:lnTo>
                  <a:pt x="12" y="62"/>
                </a:lnTo>
                <a:lnTo>
                  <a:pt x="12" y="71"/>
                </a:lnTo>
                <a:lnTo>
                  <a:pt x="10" y="76"/>
                </a:lnTo>
                <a:lnTo>
                  <a:pt x="10" y="76"/>
                </a:lnTo>
                <a:lnTo>
                  <a:pt x="10" y="78"/>
                </a:lnTo>
                <a:lnTo>
                  <a:pt x="10" y="78"/>
                </a:lnTo>
                <a:lnTo>
                  <a:pt x="12" y="78"/>
                </a:lnTo>
                <a:lnTo>
                  <a:pt x="12" y="78"/>
                </a:lnTo>
                <a:lnTo>
                  <a:pt x="12" y="83"/>
                </a:lnTo>
                <a:lnTo>
                  <a:pt x="12" y="85"/>
                </a:lnTo>
                <a:lnTo>
                  <a:pt x="12" y="85"/>
                </a:lnTo>
                <a:lnTo>
                  <a:pt x="12" y="85"/>
                </a:lnTo>
                <a:lnTo>
                  <a:pt x="10" y="87"/>
                </a:lnTo>
                <a:lnTo>
                  <a:pt x="10" y="87"/>
                </a:lnTo>
                <a:lnTo>
                  <a:pt x="10" y="90"/>
                </a:lnTo>
                <a:lnTo>
                  <a:pt x="10" y="90"/>
                </a:lnTo>
                <a:lnTo>
                  <a:pt x="10" y="90"/>
                </a:lnTo>
                <a:lnTo>
                  <a:pt x="12" y="92"/>
                </a:lnTo>
                <a:lnTo>
                  <a:pt x="12" y="95"/>
                </a:lnTo>
                <a:lnTo>
                  <a:pt x="14" y="95"/>
                </a:lnTo>
                <a:lnTo>
                  <a:pt x="14" y="97"/>
                </a:lnTo>
                <a:lnTo>
                  <a:pt x="14" y="97"/>
                </a:lnTo>
                <a:lnTo>
                  <a:pt x="14" y="97"/>
                </a:lnTo>
                <a:lnTo>
                  <a:pt x="17" y="99"/>
                </a:lnTo>
                <a:lnTo>
                  <a:pt x="17" y="102"/>
                </a:lnTo>
                <a:lnTo>
                  <a:pt x="19" y="102"/>
                </a:lnTo>
                <a:lnTo>
                  <a:pt x="19" y="102"/>
                </a:lnTo>
                <a:lnTo>
                  <a:pt x="19" y="104"/>
                </a:lnTo>
                <a:lnTo>
                  <a:pt x="21" y="104"/>
                </a:lnTo>
                <a:lnTo>
                  <a:pt x="21" y="104"/>
                </a:lnTo>
                <a:lnTo>
                  <a:pt x="21" y="104"/>
                </a:lnTo>
                <a:lnTo>
                  <a:pt x="21" y="106"/>
                </a:lnTo>
                <a:lnTo>
                  <a:pt x="24" y="104"/>
                </a:lnTo>
                <a:lnTo>
                  <a:pt x="31" y="104"/>
                </a:lnTo>
                <a:lnTo>
                  <a:pt x="31" y="102"/>
                </a:lnTo>
                <a:lnTo>
                  <a:pt x="33" y="102"/>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30" name="Freeform 276"/>
          <p:cNvSpPr>
            <a:spLocks noEditPoints="1"/>
          </p:cNvSpPr>
          <p:nvPr/>
        </p:nvSpPr>
        <p:spPr bwMode="auto">
          <a:xfrm>
            <a:off x="4337232" y="3533761"/>
            <a:ext cx="285533" cy="359746"/>
          </a:xfrm>
          <a:custGeom>
            <a:avLst/>
            <a:gdLst/>
            <a:ahLst/>
            <a:cxnLst>
              <a:cxn ang="0">
                <a:pos x="224" y="135"/>
              </a:cxn>
              <a:cxn ang="0">
                <a:pos x="217" y="137"/>
              </a:cxn>
              <a:cxn ang="0">
                <a:pos x="198" y="140"/>
              </a:cxn>
              <a:cxn ang="0">
                <a:pos x="194" y="140"/>
              </a:cxn>
              <a:cxn ang="0">
                <a:pos x="194" y="128"/>
              </a:cxn>
              <a:cxn ang="0">
                <a:pos x="189" y="111"/>
              </a:cxn>
              <a:cxn ang="0">
                <a:pos x="186" y="83"/>
              </a:cxn>
              <a:cxn ang="0">
                <a:pos x="186" y="59"/>
              </a:cxn>
              <a:cxn ang="0">
                <a:pos x="163" y="59"/>
              </a:cxn>
              <a:cxn ang="0">
                <a:pos x="156" y="52"/>
              </a:cxn>
              <a:cxn ang="0">
                <a:pos x="142" y="62"/>
              </a:cxn>
              <a:cxn ang="0">
                <a:pos x="137" y="74"/>
              </a:cxn>
              <a:cxn ang="0">
                <a:pos x="120" y="74"/>
              </a:cxn>
              <a:cxn ang="0">
                <a:pos x="109" y="76"/>
              </a:cxn>
              <a:cxn ang="0">
                <a:pos x="99" y="62"/>
              </a:cxn>
              <a:cxn ang="0">
                <a:pos x="92" y="48"/>
              </a:cxn>
              <a:cxn ang="0">
                <a:pos x="90" y="36"/>
              </a:cxn>
              <a:cxn ang="0">
                <a:pos x="80" y="29"/>
              </a:cxn>
              <a:cxn ang="0">
                <a:pos x="47" y="31"/>
              </a:cxn>
              <a:cxn ang="0">
                <a:pos x="28" y="29"/>
              </a:cxn>
              <a:cxn ang="0">
                <a:pos x="19" y="33"/>
              </a:cxn>
              <a:cxn ang="0">
                <a:pos x="12" y="41"/>
              </a:cxn>
              <a:cxn ang="0">
                <a:pos x="28" y="85"/>
              </a:cxn>
              <a:cxn ang="0">
                <a:pos x="24" y="95"/>
              </a:cxn>
              <a:cxn ang="0">
                <a:pos x="26" y="104"/>
              </a:cxn>
              <a:cxn ang="0">
                <a:pos x="33" y="126"/>
              </a:cxn>
              <a:cxn ang="0">
                <a:pos x="38" y="149"/>
              </a:cxn>
              <a:cxn ang="0">
                <a:pos x="21" y="175"/>
              </a:cxn>
              <a:cxn ang="0">
                <a:pos x="5" y="227"/>
              </a:cxn>
              <a:cxn ang="0">
                <a:pos x="0" y="241"/>
              </a:cxn>
              <a:cxn ang="0">
                <a:pos x="2" y="270"/>
              </a:cxn>
              <a:cxn ang="0">
                <a:pos x="14" y="270"/>
              </a:cxn>
              <a:cxn ang="0">
                <a:pos x="26" y="265"/>
              </a:cxn>
              <a:cxn ang="0">
                <a:pos x="35" y="270"/>
              </a:cxn>
              <a:cxn ang="0">
                <a:pos x="47" y="272"/>
              </a:cxn>
              <a:cxn ang="0">
                <a:pos x="101" y="272"/>
              </a:cxn>
              <a:cxn ang="0">
                <a:pos x="123" y="274"/>
              </a:cxn>
              <a:cxn ang="0">
                <a:pos x="135" y="281"/>
              </a:cxn>
              <a:cxn ang="0">
                <a:pos x="158" y="284"/>
              </a:cxn>
              <a:cxn ang="0">
                <a:pos x="175" y="284"/>
              </a:cxn>
              <a:cxn ang="0">
                <a:pos x="198" y="281"/>
              </a:cxn>
              <a:cxn ang="0">
                <a:pos x="198" y="263"/>
              </a:cxn>
              <a:cxn ang="0">
                <a:pos x="186" y="241"/>
              </a:cxn>
              <a:cxn ang="0">
                <a:pos x="189" y="204"/>
              </a:cxn>
              <a:cxn ang="0">
                <a:pos x="224" y="180"/>
              </a:cxn>
              <a:cxn ang="0">
                <a:pos x="224" y="170"/>
              </a:cxn>
              <a:cxn ang="0">
                <a:pos x="227" y="154"/>
              </a:cxn>
              <a:cxn ang="0">
                <a:pos x="227" y="147"/>
              </a:cxn>
              <a:cxn ang="0">
                <a:pos x="7" y="26"/>
              </a:cxn>
              <a:cxn ang="0">
                <a:pos x="14" y="19"/>
              </a:cxn>
              <a:cxn ang="0">
                <a:pos x="14" y="12"/>
              </a:cxn>
              <a:cxn ang="0">
                <a:pos x="24" y="3"/>
              </a:cxn>
              <a:cxn ang="0">
                <a:pos x="16" y="0"/>
              </a:cxn>
              <a:cxn ang="0">
                <a:pos x="9" y="7"/>
              </a:cxn>
              <a:cxn ang="0">
                <a:pos x="5" y="15"/>
              </a:cxn>
            </a:cxnLst>
            <a:rect l="0" t="0" r="r" b="b"/>
            <a:pathLst>
              <a:path w="227" h="286">
                <a:moveTo>
                  <a:pt x="227" y="147"/>
                </a:moveTo>
                <a:lnTo>
                  <a:pt x="227" y="144"/>
                </a:lnTo>
                <a:lnTo>
                  <a:pt x="227" y="142"/>
                </a:lnTo>
                <a:lnTo>
                  <a:pt x="227" y="137"/>
                </a:lnTo>
                <a:lnTo>
                  <a:pt x="224" y="135"/>
                </a:lnTo>
                <a:lnTo>
                  <a:pt x="224" y="135"/>
                </a:lnTo>
                <a:lnTo>
                  <a:pt x="224" y="137"/>
                </a:lnTo>
                <a:lnTo>
                  <a:pt x="224" y="137"/>
                </a:lnTo>
                <a:lnTo>
                  <a:pt x="222" y="137"/>
                </a:lnTo>
                <a:lnTo>
                  <a:pt x="220" y="137"/>
                </a:lnTo>
                <a:lnTo>
                  <a:pt x="217" y="137"/>
                </a:lnTo>
                <a:lnTo>
                  <a:pt x="217" y="137"/>
                </a:lnTo>
                <a:lnTo>
                  <a:pt x="215" y="137"/>
                </a:lnTo>
                <a:lnTo>
                  <a:pt x="210" y="140"/>
                </a:lnTo>
                <a:lnTo>
                  <a:pt x="208" y="140"/>
                </a:lnTo>
                <a:lnTo>
                  <a:pt x="203" y="140"/>
                </a:lnTo>
                <a:lnTo>
                  <a:pt x="201" y="140"/>
                </a:lnTo>
                <a:lnTo>
                  <a:pt x="198" y="140"/>
                </a:lnTo>
                <a:lnTo>
                  <a:pt x="198" y="140"/>
                </a:lnTo>
                <a:lnTo>
                  <a:pt x="196" y="142"/>
                </a:lnTo>
                <a:lnTo>
                  <a:pt x="194" y="142"/>
                </a:lnTo>
                <a:lnTo>
                  <a:pt x="194" y="142"/>
                </a:lnTo>
                <a:lnTo>
                  <a:pt x="194" y="142"/>
                </a:lnTo>
                <a:lnTo>
                  <a:pt x="194" y="140"/>
                </a:lnTo>
                <a:lnTo>
                  <a:pt x="194" y="137"/>
                </a:lnTo>
                <a:lnTo>
                  <a:pt x="191" y="135"/>
                </a:lnTo>
                <a:lnTo>
                  <a:pt x="194" y="135"/>
                </a:lnTo>
                <a:lnTo>
                  <a:pt x="194" y="133"/>
                </a:lnTo>
                <a:lnTo>
                  <a:pt x="194" y="130"/>
                </a:lnTo>
                <a:lnTo>
                  <a:pt x="194" y="128"/>
                </a:lnTo>
                <a:lnTo>
                  <a:pt x="194" y="126"/>
                </a:lnTo>
                <a:lnTo>
                  <a:pt x="194" y="126"/>
                </a:lnTo>
                <a:lnTo>
                  <a:pt x="194" y="123"/>
                </a:lnTo>
                <a:lnTo>
                  <a:pt x="194" y="119"/>
                </a:lnTo>
                <a:lnTo>
                  <a:pt x="191" y="114"/>
                </a:lnTo>
                <a:lnTo>
                  <a:pt x="189" y="111"/>
                </a:lnTo>
                <a:lnTo>
                  <a:pt x="186" y="109"/>
                </a:lnTo>
                <a:lnTo>
                  <a:pt x="186" y="107"/>
                </a:lnTo>
                <a:lnTo>
                  <a:pt x="186" y="100"/>
                </a:lnTo>
                <a:lnTo>
                  <a:pt x="186" y="95"/>
                </a:lnTo>
                <a:lnTo>
                  <a:pt x="186" y="90"/>
                </a:lnTo>
                <a:lnTo>
                  <a:pt x="186" y="83"/>
                </a:lnTo>
                <a:lnTo>
                  <a:pt x="186" y="76"/>
                </a:lnTo>
                <a:lnTo>
                  <a:pt x="186" y="71"/>
                </a:lnTo>
                <a:lnTo>
                  <a:pt x="186" y="67"/>
                </a:lnTo>
                <a:lnTo>
                  <a:pt x="186" y="62"/>
                </a:lnTo>
                <a:lnTo>
                  <a:pt x="186" y="59"/>
                </a:lnTo>
                <a:lnTo>
                  <a:pt x="186" y="59"/>
                </a:lnTo>
                <a:lnTo>
                  <a:pt x="184" y="59"/>
                </a:lnTo>
                <a:lnTo>
                  <a:pt x="179" y="59"/>
                </a:lnTo>
                <a:lnTo>
                  <a:pt x="175" y="59"/>
                </a:lnTo>
                <a:lnTo>
                  <a:pt x="170" y="59"/>
                </a:lnTo>
                <a:lnTo>
                  <a:pt x="163" y="59"/>
                </a:lnTo>
                <a:lnTo>
                  <a:pt x="163" y="59"/>
                </a:lnTo>
                <a:lnTo>
                  <a:pt x="163" y="57"/>
                </a:lnTo>
                <a:lnTo>
                  <a:pt x="163" y="57"/>
                </a:lnTo>
                <a:lnTo>
                  <a:pt x="163" y="52"/>
                </a:lnTo>
                <a:lnTo>
                  <a:pt x="163" y="52"/>
                </a:lnTo>
                <a:lnTo>
                  <a:pt x="161" y="52"/>
                </a:lnTo>
                <a:lnTo>
                  <a:pt x="156" y="52"/>
                </a:lnTo>
                <a:lnTo>
                  <a:pt x="153" y="52"/>
                </a:lnTo>
                <a:lnTo>
                  <a:pt x="151" y="52"/>
                </a:lnTo>
                <a:lnTo>
                  <a:pt x="146" y="55"/>
                </a:lnTo>
                <a:lnTo>
                  <a:pt x="144" y="57"/>
                </a:lnTo>
                <a:lnTo>
                  <a:pt x="142" y="59"/>
                </a:lnTo>
                <a:lnTo>
                  <a:pt x="142" y="62"/>
                </a:lnTo>
                <a:lnTo>
                  <a:pt x="142" y="64"/>
                </a:lnTo>
                <a:lnTo>
                  <a:pt x="142" y="67"/>
                </a:lnTo>
                <a:lnTo>
                  <a:pt x="142" y="67"/>
                </a:lnTo>
                <a:lnTo>
                  <a:pt x="142" y="69"/>
                </a:lnTo>
                <a:lnTo>
                  <a:pt x="139" y="74"/>
                </a:lnTo>
                <a:lnTo>
                  <a:pt x="137" y="74"/>
                </a:lnTo>
                <a:lnTo>
                  <a:pt x="132" y="74"/>
                </a:lnTo>
                <a:lnTo>
                  <a:pt x="132" y="74"/>
                </a:lnTo>
                <a:lnTo>
                  <a:pt x="127" y="74"/>
                </a:lnTo>
                <a:lnTo>
                  <a:pt x="125" y="74"/>
                </a:lnTo>
                <a:lnTo>
                  <a:pt x="125" y="74"/>
                </a:lnTo>
                <a:lnTo>
                  <a:pt x="120" y="74"/>
                </a:lnTo>
                <a:lnTo>
                  <a:pt x="118" y="76"/>
                </a:lnTo>
                <a:lnTo>
                  <a:pt x="116" y="76"/>
                </a:lnTo>
                <a:lnTo>
                  <a:pt x="116" y="76"/>
                </a:lnTo>
                <a:lnTo>
                  <a:pt x="113" y="76"/>
                </a:lnTo>
                <a:lnTo>
                  <a:pt x="111" y="76"/>
                </a:lnTo>
                <a:lnTo>
                  <a:pt x="109" y="76"/>
                </a:lnTo>
                <a:lnTo>
                  <a:pt x="106" y="76"/>
                </a:lnTo>
                <a:lnTo>
                  <a:pt x="106" y="76"/>
                </a:lnTo>
                <a:lnTo>
                  <a:pt x="104" y="71"/>
                </a:lnTo>
                <a:lnTo>
                  <a:pt x="101" y="67"/>
                </a:lnTo>
                <a:lnTo>
                  <a:pt x="99" y="64"/>
                </a:lnTo>
                <a:lnTo>
                  <a:pt x="99" y="62"/>
                </a:lnTo>
                <a:lnTo>
                  <a:pt x="97" y="62"/>
                </a:lnTo>
                <a:lnTo>
                  <a:pt x="97" y="59"/>
                </a:lnTo>
                <a:lnTo>
                  <a:pt x="97" y="57"/>
                </a:lnTo>
                <a:lnTo>
                  <a:pt x="97" y="55"/>
                </a:lnTo>
                <a:lnTo>
                  <a:pt x="94" y="52"/>
                </a:lnTo>
                <a:lnTo>
                  <a:pt x="92" y="48"/>
                </a:lnTo>
                <a:lnTo>
                  <a:pt x="92" y="45"/>
                </a:lnTo>
                <a:lnTo>
                  <a:pt x="92" y="43"/>
                </a:lnTo>
                <a:lnTo>
                  <a:pt x="92" y="41"/>
                </a:lnTo>
                <a:lnTo>
                  <a:pt x="92" y="38"/>
                </a:lnTo>
                <a:lnTo>
                  <a:pt x="92" y="36"/>
                </a:lnTo>
                <a:lnTo>
                  <a:pt x="90" y="36"/>
                </a:lnTo>
                <a:lnTo>
                  <a:pt x="90" y="33"/>
                </a:lnTo>
                <a:lnTo>
                  <a:pt x="90" y="33"/>
                </a:lnTo>
                <a:lnTo>
                  <a:pt x="87" y="31"/>
                </a:lnTo>
                <a:lnTo>
                  <a:pt x="85" y="31"/>
                </a:lnTo>
                <a:lnTo>
                  <a:pt x="85" y="29"/>
                </a:lnTo>
                <a:lnTo>
                  <a:pt x="80" y="29"/>
                </a:lnTo>
                <a:lnTo>
                  <a:pt x="73" y="29"/>
                </a:lnTo>
                <a:lnTo>
                  <a:pt x="68" y="29"/>
                </a:lnTo>
                <a:lnTo>
                  <a:pt x="61" y="29"/>
                </a:lnTo>
                <a:lnTo>
                  <a:pt x="54" y="31"/>
                </a:lnTo>
                <a:lnTo>
                  <a:pt x="54" y="31"/>
                </a:lnTo>
                <a:lnTo>
                  <a:pt x="47" y="31"/>
                </a:lnTo>
                <a:lnTo>
                  <a:pt x="45" y="29"/>
                </a:lnTo>
                <a:lnTo>
                  <a:pt x="42" y="29"/>
                </a:lnTo>
                <a:lnTo>
                  <a:pt x="40" y="29"/>
                </a:lnTo>
                <a:lnTo>
                  <a:pt x="35" y="29"/>
                </a:lnTo>
                <a:lnTo>
                  <a:pt x="35" y="29"/>
                </a:lnTo>
                <a:lnTo>
                  <a:pt x="28" y="29"/>
                </a:lnTo>
                <a:lnTo>
                  <a:pt x="28" y="29"/>
                </a:lnTo>
                <a:lnTo>
                  <a:pt x="28" y="31"/>
                </a:lnTo>
                <a:lnTo>
                  <a:pt x="26" y="29"/>
                </a:lnTo>
                <a:lnTo>
                  <a:pt x="24" y="29"/>
                </a:lnTo>
                <a:lnTo>
                  <a:pt x="24" y="31"/>
                </a:lnTo>
                <a:lnTo>
                  <a:pt x="19" y="33"/>
                </a:lnTo>
                <a:lnTo>
                  <a:pt x="14" y="33"/>
                </a:lnTo>
                <a:lnTo>
                  <a:pt x="12" y="33"/>
                </a:lnTo>
                <a:lnTo>
                  <a:pt x="9" y="33"/>
                </a:lnTo>
                <a:lnTo>
                  <a:pt x="9" y="36"/>
                </a:lnTo>
                <a:lnTo>
                  <a:pt x="9" y="36"/>
                </a:lnTo>
                <a:lnTo>
                  <a:pt x="12" y="41"/>
                </a:lnTo>
                <a:lnTo>
                  <a:pt x="14" y="45"/>
                </a:lnTo>
                <a:lnTo>
                  <a:pt x="19" y="52"/>
                </a:lnTo>
                <a:lnTo>
                  <a:pt x="19" y="59"/>
                </a:lnTo>
                <a:lnTo>
                  <a:pt x="24" y="69"/>
                </a:lnTo>
                <a:lnTo>
                  <a:pt x="28" y="83"/>
                </a:lnTo>
                <a:lnTo>
                  <a:pt x="28" y="85"/>
                </a:lnTo>
                <a:lnTo>
                  <a:pt x="28" y="85"/>
                </a:lnTo>
                <a:lnTo>
                  <a:pt x="28" y="88"/>
                </a:lnTo>
                <a:lnTo>
                  <a:pt x="28" y="90"/>
                </a:lnTo>
                <a:lnTo>
                  <a:pt x="24" y="95"/>
                </a:lnTo>
                <a:lnTo>
                  <a:pt x="24" y="95"/>
                </a:lnTo>
                <a:lnTo>
                  <a:pt x="24" y="95"/>
                </a:lnTo>
                <a:lnTo>
                  <a:pt x="24" y="93"/>
                </a:lnTo>
                <a:lnTo>
                  <a:pt x="24" y="95"/>
                </a:lnTo>
                <a:lnTo>
                  <a:pt x="21" y="95"/>
                </a:lnTo>
                <a:lnTo>
                  <a:pt x="21" y="97"/>
                </a:lnTo>
                <a:lnTo>
                  <a:pt x="24" y="100"/>
                </a:lnTo>
                <a:lnTo>
                  <a:pt x="26" y="104"/>
                </a:lnTo>
                <a:lnTo>
                  <a:pt x="26" y="107"/>
                </a:lnTo>
                <a:lnTo>
                  <a:pt x="26" y="111"/>
                </a:lnTo>
                <a:lnTo>
                  <a:pt x="28" y="114"/>
                </a:lnTo>
                <a:lnTo>
                  <a:pt x="28" y="116"/>
                </a:lnTo>
                <a:lnTo>
                  <a:pt x="31" y="123"/>
                </a:lnTo>
                <a:lnTo>
                  <a:pt x="33" y="126"/>
                </a:lnTo>
                <a:lnTo>
                  <a:pt x="33" y="128"/>
                </a:lnTo>
                <a:lnTo>
                  <a:pt x="35" y="130"/>
                </a:lnTo>
                <a:lnTo>
                  <a:pt x="35" y="133"/>
                </a:lnTo>
                <a:lnTo>
                  <a:pt x="38" y="137"/>
                </a:lnTo>
                <a:lnTo>
                  <a:pt x="38" y="140"/>
                </a:lnTo>
                <a:lnTo>
                  <a:pt x="38" y="149"/>
                </a:lnTo>
                <a:lnTo>
                  <a:pt x="38" y="154"/>
                </a:lnTo>
                <a:lnTo>
                  <a:pt x="35" y="161"/>
                </a:lnTo>
                <a:lnTo>
                  <a:pt x="33" y="166"/>
                </a:lnTo>
                <a:lnTo>
                  <a:pt x="31" y="170"/>
                </a:lnTo>
                <a:lnTo>
                  <a:pt x="26" y="173"/>
                </a:lnTo>
                <a:lnTo>
                  <a:pt x="21" y="175"/>
                </a:lnTo>
                <a:lnTo>
                  <a:pt x="21" y="180"/>
                </a:lnTo>
                <a:lnTo>
                  <a:pt x="14" y="189"/>
                </a:lnTo>
                <a:lnTo>
                  <a:pt x="12" y="196"/>
                </a:lnTo>
                <a:lnTo>
                  <a:pt x="12" y="201"/>
                </a:lnTo>
                <a:lnTo>
                  <a:pt x="9" y="215"/>
                </a:lnTo>
                <a:lnTo>
                  <a:pt x="5" y="227"/>
                </a:lnTo>
                <a:lnTo>
                  <a:pt x="5" y="234"/>
                </a:lnTo>
                <a:lnTo>
                  <a:pt x="2" y="237"/>
                </a:lnTo>
                <a:lnTo>
                  <a:pt x="2" y="237"/>
                </a:lnTo>
                <a:lnTo>
                  <a:pt x="0" y="239"/>
                </a:lnTo>
                <a:lnTo>
                  <a:pt x="0" y="239"/>
                </a:lnTo>
                <a:lnTo>
                  <a:pt x="0" y="241"/>
                </a:lnTo>
                <a:lnTo>
                  <a:pt x="0" y="244"/>
                </a:lnTo>
                <a:lnTo>
                  <a:pt x="0" y="253"/>
                </a:lnTo>
                <a:lnTo>
                  <a:pt x="0" y="258"/>
                </a:lnTo>
                <a:lnTo>
                  <a:pt x="0" y="263"/>
                </a:lnTo>
                <a:lnTo>
                  <a:pt x="0" y="270"/>
                </a:lnTo>
                <a:lnTo>
                  <a:pt x="2" y="270"/>
                </a:lnTo>
                <a:lnTo>
                  <a:pt x="5" y="267"/>
                </a:lnTo>
                <a:lnTo>
                  <a:pt x="5" y="267"/>
                </a:lnTo>
                <a:lnTo>
                  <a:pt x="7" y="270"/>
                </a:lnTo>
                <a:lnTo>
                  <a:pt x="9" y="270"/>
                </a:lnTo>
                <a:lnTo>
                  <a:pt x="9" y="270"/>
                </a:lnTo>
                <a:lnTo>
                  <a:pt x="14" y="270"/>
                </a:lnTo>
                <a:lnTo>
                  <a:pt x="16" y="267"/>
                </a:lnTo>
                <a:lnTo>
                  <a:pt x="19" y="267"/>
                </a:lnTo>
                <a:lnTo>
                  <a:pt x="19" y="265"/>
                </a:lnTo>
                <a:lnTo>
                  <a:pt x="21" y="265"/>
                </a:lnTo>
                <a:lnTo>
                  <a:pt x="24" y="265"/>
                </a:lnTo>
                <a:lnTo>
                  <a:pt x="26" y="265"/>
                </a:lnTo>
                <a:lnTo>
                  <a:pt x="26" y="265"/>
                </a:lnTo>
                <a:lnTo>
                  <a:pt x="28" y="265"/>
                </a:lnTo>
                <a:lnTo>
                  <a:pt x="31" y="265"/>
                </a:lnTo>
                <a:lnTo>
                  <a:pt x="33" y="267"/>
                </a:lnTo>
                <a:lnTo>
                  <a:pt x="35" y="270"/>
                </a:lnTo>
                <a:lnTo>
                  <a:pt x="35" y="270"/>
                </a:lnTo>
                <a:lnTo>
                  <a:pt x="38" y="272"/>
                </a:lnTo>
                <a:lnTo>
                  <a:pt x="40" y="272"/>
                </a:lnTo>
                <a:lnTo>
                  <a:pt x="40" y="272"/>
                </a:lnTo>
                <a:lnTo>
                  <a:pt x="40" y="272"/>
                </a:lnTo>
                <a:lnTo>
                  <a:pt x="45" y="272"/>
                </a:lnTo>
                <a:lnTo>
                  <a:pt x="47" y="272"/>
                </a:lnTo>
                <a:lnTo>
                  <a:pt x="52" y="272"/>
                </a:lnTo>
                <a:lnTo>
                  <a:pt x="66" y="272"/>
                </a:lnTo>
                <a:lnTo>
                  <a:pt x="73" y="272"/>
                </a:lnTo>
                <a:lnTo>
                  <a:pt x="80" y="272"/>
                </a:lnTo>
                <a:lnTo>
                  <a:pt x="94" y="272"/>
                </a:lnTo>
                <a:lnTo>
                  <a:pt x="101" y="272"/>
                </a:lnTo>
                <a:lnTo>
                  <a:pt x="109" y="272"/>
                </a:lnTo>
                <a:lnTo>
                  <a:pt x="111" y="272"/>
                </a:lnTo>
                <a:lnTo>
                  <a:pt x="116" y="272"/>
                </a:lnTo>
                <a:lnTo>
                  <a:pt x="120" y="272"/>
                </a:lnTo>
                <a:lnTo>
                  <a:pt x="123" y="272"/>
                </a:lnTo>
                <a:lnTo>
                  <a:pt x="123" y="274"/>
                </a:lnTo>
                <a:lnTo>
                  <a:pt x="123" y="274"/>
                </a:lnTo>
                <a:lnTo>
                  <a:pt x="125" y="277"/>
                </a:lnTo>
                <a:lnTo>
                  <a:pt x="127" y="279"/>
                </a:lnTo>
                <a:lnTo>
                  <a:pt x="130" y="281"/>
                </a:lnTo>
                <a:lnTo>
                  <a:pt x="132" y="281"/>
                </a:lnTo>
                <a:lnTo>
                  <a:pt x="135" y="281"/>
                </a:lnTo>
                <a:lnTo>
                  <a:pt x="135" y="281"/>
                </a:lnTo>
                <a:lnTo>
                  <a:pt x="139" y="281"/>
                </a:lnTo>
                <a:lnTo>
                  <a:pt x="144" y="284"/>
                </a:lnTo>
                <a:lnTo>
                  <a:pt x="149" y="284"/>
                </a:lnTo>
                <a:lnTo>
                  <a:pt x="153" y="284"/>
                </a:lnTo>
                <a:lnTo>
                  <a:pt x="158" y="284"/>
                </a:lnTo>
                <a:lnTo>
                  <a:pt x="161" y="284"/>
                </a:lnTo>
                <a:lnTo>
                  <a:pt x="163" y="286"/>
                </a:lnTo>
                <a:lnTo>
                  <a:pt x="163" y="286"/>
                </a:lnTo>
                <a:lnTo>
                  <a:pt x="168" y="286"/>
                </a:lnTo>
                <a:lnTo>
                  <a:pt x="170" y="284"/>
                </a:lnTo>
                <a:lnTo>
                  <a:pt x="175" y="284"/>
                </a:lnTo>
                <a:lnTo>
                  <a:pt x="175" y="286"/>
                </a:lnTo>
                <a:lnTo>
                  <a:pt x="177" y="286"/>
                </a:lnTo>
                <a:lnTo>
                  <a:pt x="182" y="284"/>
                </a:lnTo>
                <a:lnTo>
                  <a:pt x="186" y="284"/>
                </a:lnTo>
                <a:lnTo>
                  <a:pt x="194" y="281"/>
                </a:lnTo>
                <a:lnTo>
                  <a:pt x="198" y="281"/>
                </a:lnTo>
                <a:lnTo>
                  <a:pt x="208" y="279"/>
                </a:lnTo>
                <a:lnTo>
                  <a:pt x="212" y="279"/>
                </a:lnTo>
                <a:lnTo>
                  <a:pt x="210" y="274"/>
                </a:lnTo>
                <a:lnTo>
                  <a:pt x="205" y="270"/>
                </a:lnTo>
                <a:lnTo>
                  <a:pt x="201" y="265"/>
                </a:lnTo>
                <a:lnTo>
                  <a:pt x="198" y="263"/>
                </a:lnTo>
                <a:lnTo>
                  <a:pt x="196" y="260"/>
                </a:lnTo>
                <a:lnTo>
                  <a:pt x="194" y="258"/>
                </a:lnTo>
                <a:lnTo>
                  <a:pt x="191" y="256"/>
                </a:lnTo>
                <a:lnTo>
                  <a:pt x="191" y="256"/>
                </a:lnTo>
                <a:lnTo>
                  <a:pt x="189" y="248"/>
                </a:lnTo>
                <a:lnTo>
                  <a:pt x="186" y="241"/>
                </a:lnTo>
                <a:lnTo>
                  <a:pt x="186" y="237"/>
                </a:lnTo>
                <a:lnTo>
                  <a:pt x="186" y="232"/>
                </a:lnTo>
                <a:lnTo>
                  <a:pt x="186" y="225"/>
                </a:lnTo>
                <a:lnTo>
                  <a:pt x="186" y="218"/>
                </a:lnTo>
                <a:lnTo>
                  <a:pt x="189" y="211"/>
                </a:lnTo>
                <a:lnTo>
                  <a:pt x="189" y="204"/>
                </a:lnTo>
                <a:lnTo>
                  <a:pt x="189" y="196"/>
                </a:lnTo>
                <a:lnTo>
                  <a:pt x="189" y="189"/>
                </a:lnTo>
                <a:lnTo>
                  <a:pt x="189" y="182"/>
                </a:lnTo>
                <a:lnTo>
                  <a:pt x="189" y="180"/>
                </a:lnTo>
                <a:lnTo>
                  <a:pt x="222" y="180"/>
                </a:lnTo>
                <a:lnTo>
                  <a:pt x="224" y="180"/>
                </a:lnTo>
                <a:lnTo>
                  <a:pt x="224" y="180"/>
                </a:lnTo>
                <a:lnTo>
                  <a:pt x="224" y="180"/>
                </a:lnTo>
                <a:lnTo>
                  <a:pt x="224" y="175"/>
                </a:lnTo>
                <a:lnTo>
                  <a:pt x="224" y="175"/>
                </a:lnTo>
                <a:lnTo>
                  <a:pt x="224" y="173"/>
                </a:lnTo>
                <a:lnTo>
                  <a:pt x="224" y="170"/>
                </a:lnTo>
                <a:lnTo>
                  <a:pt x="227" y="168"/>
                </a:lnTo>
                <a:lnTo>
                  <a:pt x="227" y="166"/>
                </a:lnTo>
                <a:lnTo>
                  <a:pt x="224" y="161"/>
                </a:lnTo>
                <a:lnTo>
                  <a:pt x="224" y="159"/>
                </a:lnTo>
                <a:lnTo>
                  <a:pt x="224" y="156"/>
                </a:lnTo>
                <a:lnTo>
                  <a:pt x="227" y="154"/>
                </a:lnTo>
                <a:lnTo>
                  <a:pt x="224" y="152"/>
                </a:lnTo>
                <a:lnTo>
                  <a:pt x="227" y="149"/>
                </a:lnTo>
                <a:lnTo>
                  <a:pt x="227" y="149"/>
                </a:lnTo>
                <a:lnTo>
                  <a:pt x="227" y="147"/>
                </a:lnTo>
                <a:lnTo>
                  <a:pt x="227" y="147"/>
                </a:lnTo>
                <a:lnTo>
                  <a:pt x="227" y="147"/>
                </a:lnTo>
                <a:close/>
                <a:moveTo>
                  <a:pt x="5" y="15"/>
                </a:moveTo>
                <a:lnTo>
                  <a:pt x="7" y="19"/>
                </a:lnTo>
                <a:lnTo>
                  <a:pt x="7" y="22"/>
                </a:lnTo>
                <a:lnTo>
                  <a:pt x="7" y="22"/>
                </a:lnTo>
                <a:lnTo>
                  <a:pt x="7" y="24"/>
                </a:lnTo>
                <a:lnTo>
                  <a:pt x="7" y="26"/>
                </a:lnTo>
                <a:lnTo>
                  <a:pt x="7" y="26"/>
                </a:lnTo>
                <a:lnTo>
                  <a:pt x="9" y="26"/>
                </a:lnTo>
                <a:lnTo>
                  <a:pt x="12" y="26"/>
                </a:lnTo>
                <a:lnTo>
                  <a:pt x="12" y="26"/>
                </a:lnTo>
                <a:lnTo>
                  <a:pt x="14" y="26"/>
                </a:lnTo>
                <a:lnTo>
                  <a:pt x="14" y="19"/>
                </a:lnTo>
                <a:lnTo>
                  <a:pt x="14" y="15"/>
                </a:lnTo>
                <a:lnTo>
                  <a:pt x="12" y="15"/>
                </a:lnTo>
                <a:lnTo>
                  <a:pt x="12" y="12"/>
                </a:lnTo>
                <a:lnTo>
                  <a:pt x="12" y="12"/>
                </a:lnTo>
                <a:lnTo>
                  <a:pt x="14" y="12"/>
                </a:lnTo>
                <a:lnTo>
                  <a:pt x="14" y="12"/>
                </a:lnTo>
                <a:lnTo>
                  <a:pt x="14" y="10"/>
                </a:lnTo>
                <a:lnTo>
                  <a:pt x="16" y="10"/>
                </a:lnTo>
                <a:lnTo>
                  <a:pt x="19" y="5"/>
                </a:lnTo>
                <a:lnTo>
                  <a:pt x="21" y="5"/>
                </a:lnTo>
                <a:lnTo>
                  <a:pt x="24" y="5"/>
                </a:lnTo>
                <a:lnTo>
                  <a:pt x="24" y="3"/>
                </a:lnTo>
                <a:lnTo>
                  <a:pt x="24" y="3"/>
                </a:lnTo>
                <a:lnTo>
                  <a:pt x="21" y="3"/>
                </a:lnTo>
                <a:lnTo>
                  <a:pt x="21" y="0"/>
                </a:lnTo>
                <a:lnTo>
                  <a:pt x="19" y="0"/>
                </a:lnTo>
                <a:lnTo>
                  <a:pt x="19" y="0"/>
                </a:lnTo>
                <a:lnTo>
                  <a:pt x="16" y="0"/>
                </a:lnTo>
                <a:lnTo>
                  <a:pt x="16" y="0"/>
                </a:lnTo>
                <a:lnTo>
                  <a:pt x="14" y="3"/>
                </a:lnTo>
                <a:lnTo>
                  <a:pt x="12" y="3"/>
                </a:lnTo>
                <a:lnTo>
                  <a:pt x="12" y="5"/>
                </a:lnTo>
                <a:lnTo>
                  <a:pt x="9" y="5"/>
                </a:lnTo>
                <a:lnTo>
                  <a:pt x="9" y="7"/>
                </a:lnTo>
                <a:lnTo>
                  <a:pt x="7" y="7"/>
                </a:lnTo>
                <a:lnTo>
                  <a:pt x="7" y="7"/>
                </a:lnTo>
                <a:lnTo>
                  <a:pt x="5" y="10"/>
                </a:lnTo>
                <a:lnTo>
                  <a:pt x="5" y="12"/>
                </a:lnTo>
                <a:lnTo>
                  <a:pt x="5" y="12"/>
                </a:lnTo>
                <a:lnTo>
                  <a:pt x="5" y="15"/>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31" name="Freeform 115"/>
          <p:cNvSpPr>
            <a:spLocks/>
          </p:cNvSpPr>
          <p:nvPr/>
        </p:nvSpPr>
        <p:spPr bwMode="auto">
          <a:xfrm>
            <a:off x="4334717" y="3867092"/>
            <a:ext cx="314463" cy="314463"/>
          </a:xfrm>
          <a:custGeom>
            <a:avLst/>
            <a:gdLst/>
            <a:ahLst/>
            <a:cxnLst>
              <a:cxn ang="0">
                <a:pos x="240" y="9"/>
              </a:cxn>
              <a:cxn ang="0">
                <a:pos x="222" y="12"/>
              </a:cxn>
              <a:cxn ang="0">
                <a:pos x="200" y="16"/>
              </a:cxn>
              <a:cxn ang="0">
                <a:pos x="179" y="21"/>
              </a:cxn>
              <a:cxn ang="0">
                <a:pos x="170" y="21"/>
              </a:cxn>
              <a:cxn ang="0">
                <a:pos x="160" y="19"/>
              </a:cxn>
              <a:cxn ang="0">
                <a:pos x="141" y="16"/>
              </a:cxn>
              <a:cxn ang="0">
                <a:pos x="132" y="16"/>
              </a:cxn>
              <a:cxn ang="0">
                <a:pos x="125" y="9"/>
              </a:cxn>
              <a:cxn ang="0">
                <a:pos x="113" y="7"/>
              </a:cxn>
              <a:cxn ang="0">
                <a:pos x="82" y="7"/>
              </a:cxn>
              <a:cxn ang="0">
                <a:pos x="49" y="7"/>
              </a:cxn>
              <a:cxn ang="0">
                <a:pos x="42" y="7"/>
              </a:cxn>
              <a:cxn ang="0">
                <a:pos x="35" y="2"/>
              </a:cxn>
              <a:cxn ang="0">
                <a:pos x="28" y="0"/>
              </a:cxn>
              <a:cxn ang="0">
                <a:pos x="21" y="2"/>
              </a:cxn>
              <a:cxn ang="0">
                <a:pos x="11" y="5"/>
              </a:cxn>
              <a:cxn ang="0">
                <a:pos x="4" y="5"/>
              </a:cxn>
              <a:cxn ang="0">
                <a:pos x="2" y="21"/>
              </a:cxn>
              <a:cxn ang="0">
                <a:pos x="11" y="35"/>
              </a:cxn>
              <a:cxn ang="0">
                <a:pos x="28" y="73"/>
              </a:cxn>
              <a:cxn ang="0">
                <a:pos x="42" y="99"/>
              </a:cxn>
              <a:cxn ang="0">
                <a:pos x="51" y="123"/>
              </a:cxn>
              <a:cxn ang="0">
                <a:pos x="49" y="125"/>
              </a:cxn>
              <a:cxn ang="0">
                <a:pos x="51" y="139"/>
              </a:cxn>
              <a:cxn ang="0">
                <a:pos x="56" y="163"/>
              </a:cxn>
              <a:cxn ang="0">
                <a:pos x="56" y="179"/>
              </a:cxn>
              <a:cxn ang="0">
                <a:pos x="61" y="198"/>
              </a:cxn>
              <a:cxn ang="0">
                <a:pos x="61" y="205"/>
              </a:cxn>
              <a:cxn ang="0">
                <a:pos x="73" y="231"/>
              </a:cxn>
              <a:cxn ang="0">
                <a:pos x="85" y="246"/>
              </a:cxn>
              <a:cxn ang="0">
                <a:pos x="89" y="241"/>
              </a:cxn>
              <a:cxn ang="0">
                <a:pos x="92" y="236"/>
              </a:cxn>
              <a:cxn ang="0">
                <a:pos x="96" y="231"/>
              </a:cxn>
              <a:cxn ang="0">
                <a:pos x="99" y="236"/>
              </a:cxn>
              <a:cxn ang="0">
                <a:pos x="101" y="241"/>
              </a:cxn>
              <a:cxn ang="0">
                <a:pos x="103" y="246"/>
              </a:cxn>
              <a:cxn ang="0">
                <a:pos x="111" y="248"/>
              </a:cxn>
              <a:cxn ang="0">
                <a:pos x="122" y="250"/>
              </a:cxn>
              <a:cxn ang="0">
                <a:pos x="134" y="250"/>
              </a:cxn>
              <a:cxn ang="0">
                <a:pos x="139" y="246"/>
              </a:cxn>
              <a:cxn ang="0">
                <a:pos x="146" y="241"/>
              </a:cxn>
              <a:cxn ang="0">
                <a:pos x="148" y="220"/>
              </a:cxn>
              <a:cxn ang="0">
                <a:pos x="151" y="182"/>
              </a:cxn>
              <a:cxn ang="0">
                <a:pos x="151" y="158"/>
              </a:cxn>
              <a:cxn ang="0">
                <a:pos x="151" y="135"/>
              </a:cxn>
              <a:cxn ang="0">
                <a:pos x="151" y="111"/>
              </a:cxn>
              <a:cxn ang="0">
                <a:pos x="170" y="102"/>
              </a:cxn>
              <a:cxn ang="0">
                <a:pos x="170" y="66"/>
              </a:cxn>
              <a:cxn ang="0">
                <a:pos x="170" y="31"/>
              </a:cxn>
              <a:cxn ang="0">
                <a:pos x="188" y="26"/>
              </a:cxn>
              <a:cxn ang="0">
                <a:pos x="212" y="21"/>
              </a:cxn>
              <a:cxn ang="0">
                <a:pos x="217" y="28"/>
              </a:cxn>
              <a:cxn ang="0">
                <a:pos x="219" y="31"/>
              </a:cxn>
              <a:cxn ang="0">
                <a:pos x="229" y="21"/>
              </a:cxn>
              <a:cxn ang="0">
                <a:pos x="233" y="21"/>
              </a:cxn>
              <a:cxn ang="0">
                <a:pos x="248" y="16"/>
              </a:cxn>
            </a:cxnLst>
            <a:rect l="0" t="0" r="r" b="b"/>
            <a:pathLst>
              <a:path w="250" h="250">
                <a:moveTo>
                  <a:pt x="245" y="12"/>
                </a:moveTo>
                <a:lnTo>
                  <a:pt x="245" y="12"/>
                </a:lnTo>
                <a:lnTo>
                  <a:pt x="243" y="12"/>
                </a:lnTo>
                <a:lnTo>
                  <a:pt x="240" y="9"/>
                </a:lnTo>
                <a:lnTo>
                  <a:pt x="231" y="9"/>
                </a:lnTo>
                <a:lnTo>
                  <a:pt x="231" y="9"/>
                </a:lnTo>
                <a:lnTo>
                  <a:pt x="226" y="9"/>
                </a:lnTo>
                <a:lnTo>
                  <a:pt x="222" y="12"/>
                </a:lnTo>
                <a:lnTo>
                  <a:pt x="219" y="12"/>
                </a:lnTo>
                <a:lnTo>
                  <a:pt x="214" y="14"/>
                </a:lnTo>
                <a:lnTo>
                  <a:pt x="210" y="14"/>
                </a:lnTo>
                <a:lnTo>
                  <a:pt x="200" y="16"/>
                </a:lnTo>
                <a:lnTo>
                  <a:pt x="196" y="16"/>
                </a:lnTo>
                <a:lnTo>
                  <a:pt x="188" y="19"/>
                </a:lnTo>
                <a:lnTo>
                  <a:pt x="184" y="19"/>
                </a:lnTo>
                <a:lnTo>
                  <a:pt x="179" y="21"/>
                </a:lnTo>
                <a:lnTo>
                  <a:pt x="177" y="21"/>
                </a:lnTo>
                <a:lnTo>
                  <a:pt x="177" y="19"/>
                </a:lnTo>
                <a:lnTo>
                  <a:pt x="172" y="19"/>
                </a:lnTo>
                <a:lnTo>
                  <a:pt x="170" y="21"/>
                </a:lnTo>
                <a:lnTo>
                  <a:pt x="165" y="21"/>
                </a:lnTo>
                <a:lnTo>
                  <a:pt x="165" y="21"/>
                </a:lnTo>
                <a:lnTo>
                  <a:pt x="163" y="19"/>
                </a:lnTo>
                <a:lnTo>
                  <a:pt x="160" y="19"/>
                </a:lnTo>
                <a:lnTo>
                  <a:pt x="155" y="19"/>
                </a:lnTo>
                <a:lnTo>
                  <a:pt x="151" y="19"/>
                </a:lnTo>
                <a:lnTo>
                  <a:pt x="146" y="19"/>
                </a:lnTo>
                <a:lnTo>
                  <a:pt x="141" y="16"/>
                </a:lnTo>
                <a:lnTo>
                  <a:pt x="137" y="16"/>
                </a:lnTo>
                <a:lnTo>
                  <a:pt x="137" y="16"/>
                </a:lnTo>
                <a:lnTo>
                  <a:pt x="134" y="16"/>
                </a:lnTo>
                <a:lnTo>
                  <a:pt x="132" y="16"/>
                </a:lnTo>
                <a:lnTo>
                  <a:pt x="129" y="14"/>
                </a:lnTo>
                <a:lnTo>
                  <a:pt x="127" y="12"/>
                </a:lnTo>
                <a:lnTo>
                  <a:pt x="125" y="9"/>
                </a:lnTo>
                <a:lnTo>
                  <a:pt x="125" y="9"/>
                </a:lnTo>
                <a:lnTo>
                  <a:pt x="125" y="7"/>
                </a:lnTo>
                <a:lnTo>
                  <a:pt x="122" y="7"/>
                </a:lnTo>
                <a:lnTo>
                  <a:pt x="118" y="7"/>
                </a:lnTo>
                <a:lnTo>
                  <a:pt x="113" y="7"/>
                </a:lnTo>
                <a:lnTo>
                  <a:pt x="111" y="7"/>
                </a:lnTo>
                <a:lnTo>
                  <a:pt x="103" y="7"/>
                </a:lnTo>
                <a:lnTo>
                  <a:pt x="96" y="7"/>
                </a:lnTo>
                <a:lnTo>
                  <a:pt x="82" y="7"/>
                </a:lnTo>
                <a:lnTo>
                  <a:pt x="75" y="7"/>
                </a:lnTo>
                <a:lnTo>
                  <a:pt x="68" y="7"/>
                </a:lnTo>
                <a:lnTo>
                  <a:pt x="54" y="7"/>
                </a:lnTo>
                <a:lnTo>
                  <a:pt x="49" y="7"/>
                </a:lnTo>
                <a:lnTo>
                  <a:pt x="47" y="7"/>
                </a:lnTo>
                <a:lnTo>
                  <a:pt x="42" y="7"/>
                </a:lnTo>
                <a:lnTo>
                  <a:pt x="42" y="7"/>
                </a:lnTo>
                <a:lnTo>
                  <a:pt x="42" y="7"/>
                </a:lnTo>
                <a:lnTo>
                  <a:pt x="40" y="7"/>
                </a:lnTo>
                <a:lnTo>
                  <a:pt x="37" y="5"/>
                </a:lnTo>
                <a:lnTo>
                  <a:pt x="37" y="5"/>
                </a:lnTo>
                <a:lnTo>
                  <a:pt x="35" y="2"/>
                </a:lnTo>
                <a:lnTo>
                  <a:pt x="33" y="0"/>
                </a:lnTo>
                <a:lnTo>
                  <a:pt x="30" y="0"/>
                </a:lnTo>
                <a:lnTo>
                  <a:pt x="28" y="0"/>
                </a:lnTo>
                <a:lnTo>
                  <a:pt x="28" y="0"/>
                </a:lnTo>
                <a:lnTo>
                  <a:pt x="26" y="0"/>
                </a:lnTo>
                <a:lnTo>
                  <a:pt x="23" y="0"/>
                </a:lnTo>
                <a:lnTo>
                  <a:pt x="21" y="0"/>
                </a:lnTo>
                <a:lnTo>
                  <a:pt x="21" y="2"/>
                </a:lnTo>
                <a:lnTo>
                  <a:pt x="18" y="2"/>
                </a:lnTo>
                <a:lnTo>
                  <a:pt x="16" y="5"/>
                </a:lnTo>
                <a:lnTo>
                  <a:pt x="11" y="5"/>
                </a:lnTo>
                <a:lnTo>
                  <a:pt x="11" y="5"/>
                </a:lnTo>
                <a:lnTo>
                  <a:pt x="9" y="5"/>
                </a:lnTo>
                <a:lnTo>
                  <a:pt x="7" y="2"/>
                </a:lnTo>
                <a:lnTo>
                  <a:pt x="7" y="2"/>
                </a:lnTo>
                <a:lnTo>
                  <a:pt x="4" y="5"/>
                </a:lnTo>
                <a:lnTo>
                  <a:pt x="2" y="5"/>
                </a:lnTo>
                <a:lnTo>
                  <a:pt x="0" y="9"/>
                </a:lnTo>
                <a:lnTo>
                  <a:pt x="0" y="16"/>
                </a:lnTo>
                <a:lnTo>
                  <a:pt x="2" y="21"/>
                </a:lnTo>
                <a:lnTo>
                  <a:pt x="4" y="26"/>
                </a:lnTo>
                <a:lnTo>
                  <a:pt x="7" y="31"/>
                </a:lnTo>
                <a:lnTo>
                  <a:pt x="7" y="33"/>
                </a:lnTo>
                <a:lnTo>
                  <a:pt x="11" y="35"/>
                </a:lnTo>
                <a:lnTo>
                  <a:pt x="14" y="40"/>
                </a:lnTo>
                <a:lnTo>
                  <a:pt x="26" y="64"/>
                </a:lnTo>
                <a:lnTo>
                  <a:pt x="28" y="66"/>
                </a:lnTo>
                <a:lnTo>
                  <a:pt x="28" y="73"/>
                </a:lnTo>
                <a:lnTo>
                  <a:pt x="33" y="83"/>
                </a:lnTo>
                <a:lnTo>
                  <a:pt x="40" y="94"/>
                </a:lnTo>
                <a:lnTo>
                  <a:pt x="40" y="97"/>
                </a:lnTo>
                <a:lnTo>
                  <a:pt x="42" y="99"/>
                </a:lnTo>
                <a:lnTo>
                  <a:pt x="47" y="109"/>
                </a:lnTo>
                <a:lnTo>
                  <a:pt x="49" y="113"/>
                </a:lnTo>
                <a:lnTo>
                  <a:pt x="51" y="120"/>
                </a:lnTo>
                <a:lnTo>
                  <a:pt x="51" y="123"/>
                </a:lnTo>
                <a:lnTo>
                  <a:pt x="51" y="125"/>
                </a:lnTo>
                <a:lnTo>
                  <a:pt x="49" y="125"/>
                </a:lnTo>
                <a:lnTo>
                  <a:pt x="49" y="123"/>
                </a:lnTo>
                <a:lnTo>
                  <a:pt x="49" y="125"/>
                </a:lnTo>
                <a:lnTo>
                  <a:pt x="49" y="127"/>
                </a:lnTo>
                <a:lnTo>
                  <a:pt x="49" y="132"/>
                </a:lnTo>
                <a:lnTo>
                  <a:pt x="49" y="137"/>
                </a:lnTo>
                <a:lnTo>
                  <a:pt x="51" y="139"/>
                </a:lnTo>
                <a:lnTo>
                  <a:pt x="51" y="149"/>
                </a:lnTo>
                <a:lnTo>
                  <a:pt x="51" y="151"/>
                </a:lnTo>
                <a:lnTo>
                  <a:pt x="54" y="158"/>
                </a:lnTo>
                <a:lnTo>
                  <a:pt x="56" y="163"/>
                </a:lnTo>
                <a:lnTo>
                  <a:pt x="56" y="170"/>
                </a:lnTo>
                <a:lnTo>
                  <a:pt x="56" y="172"/>
                </a:lnTo>
                <a:lnTo>
                  <a:pt x="56" y="175"/>
                </a:lnTo>
                <a:lnTo>
                  <a:pt x="56" y="179"/>
                </a:lnTo>
                <a:lnTo>
                  <a:pt x="56" y="184"/>
                </a:lnTo>
                <a:lnTo>
                  <a:pt x="59" y="189"/>
                </a:lnTo>
                <a:lnTo>
                  <a:pt x="59" y="196"/>
                </a:lnTo>
                <a:lnTo>
                  <a:pt x="61" y="198"/>
                </a:lnTo>
                <a:lnTo>
                  <a:pt x="61" y="201"/>
                </a:lnTo>
                <a:lnTo>
                  <a:pt x="63" y="203"/>
                </a:lnTo>
                <a:lnTo>
                  <a:pt x="61" y="203"/>
                </a:lnTo>
                <a:lnTo>
                  <a:pt x="61" y="205"/>
                </a:lnTo>
                <a:lnTo>
                  <a:pt x="63" y="210"/>
                </a:lnTo>
                <a:lnTo>
                  <a:pt x="63" y="217"/>
                </a:lnTo>
                <a:lnTo>
                  <a:pt x="66" y="220"/>
                </a:lnTo>
                <a:lnTo>
                  <a:pt x="73" y="231"/>
                </a:lnTo>
                <a:lnTo>
                  <a:pt x="75" y="234"/>
                </a:lnTo>
                <a:lnTo>
                  <a:pt x="77" y="236"/>
                </a:lnTo>
                <a:lnTo>
                  <a:pt x="82" y="243"/>
                </a:lnTo>
                <a:lnTo>
                  <a:pt x="85" y="246"/>
                </a:lnTo>
                <a:lnTo>
                  <a:pt x="85" y="243"/>
                </a:lnTo>
                <a:lnTo>
                  <a:pt x="89" y="241"/>
                </a:lnTo>
                <a:lnTo>
                  <a:pt x="89" y="241"/>
                </a:lnTo>
                <a:lnTo>
                  <a:pt x="89" y="241"/>
                </a:lnTo>
                <a:lnTo>
                  <a:pt x="92" y="241"/>
                </a:lnTo>
                <a:lnTo>
                  <a:pt x="92" y="241"/>
                </a:lnTo>
                <a:lnTo>
                  <a:pt x="92" y="239"/>
                </a:lnTo>
                <a:lnTo>
                  <a:pt x="92" y="236"/>
                </a:lnTo>
                <a:lnTo>
                  <a:pt x="92" y="236"/>
                </a:lnTo>
                <a:lnTo>
                  <a:pt x="92" y="234"/>
                </a:lnTo>
                <a:lnTo>
                  <a:pt x="94" y="234"/>
                </a:lnTo>
                <a:lnTo>
                  <a:pt x="96" y="231"/>
                </a:lnTo>
                <a:lnTo>
                  <a:pt x="99" y="234"/>
                </a:lnTo>
                <a:lnTo>
                  <a:pt x="99" y="234"/>
                </a:lnTo>
                <a:lnTo>
                  <a:pt x="99" y="236"/>
                </a:lnTo>
                <a:lnTo>
                  <a:pt x="99" y="236"/>
                </a:lnTo>
                <a:lnTo>
                  <a:pt x="101" y="236"/>
                </a:lnTo>
                <a:lnTo>
                  <a:pt x="101" y="236"/>
                </a:lnTo>
                <a:lnTo>
                  <a:pt x="101" y="239"/>
                </a:lnTo>
                <a:lnTo>
                  <a:pt x="101" y="241"/>
                </a:lnTo>
                <a:lnTo>
                  <a:pt x="101" y="241"/>
                </a:lnTo>
                <a:lnTo>
                  <a:pt x="101" y="243"/>
                </a:lnTo>
                <a:lnTo>
                  <a:pt x="101" y="243"/>
                </a:lnTo>
                <a:lnTo>
                  <a:pt x="103" y="246"/>
                </a:lnTo>
                <a:lnTo>
                  <a:pt x="103" y="246"/>
                </a:lnTo>
                <a:lnTo>
                  <a:pt x="106" y="248"/>
                </a:lnTo>
                <a:lnTo>
                  <a:pt x="108" y="248"/>
                </a:lnTo>
                <a:lnTo>
                  <a:pt x="111" y="248"/>
                </a:lnTo>
                <a:lnTo>
                  <a:pt x="113" y="248"/>
                </a:lnTo>
                <a:lnTo>
                  <a:pt x="115" y="250"/>
                </a:lnTo>
                <a:lnTo>
                  <a:pt x="118" y="250"/>
                </a:lnTo>
                <a:lnTo>
                  <a:pt x="122" y="250"/>
                </a:lnTo>
                <a:lnTo>
                  <a:pt x="127" y="250"/>
                </a:lnTo>
                <a:lnTo>
                  <a:pt x="132" y="250"/>
                </a:lnTo>
                <a:lnTo>
                  <a:pt x="134" y="250"/>
                </a:lnTo>
                <a:lnTo>
                  <a:pt x="134" y="250"/>
                </a:lnTo>
                <a:lnTo>
                  <a:pt x="137" y="250"/>
                </a:lnTo>
                <a:lnTo>
                  <a:pt x="137" y="248"/>
                </a:lnTo>
                <a:lnTo>
                  <a:pt x="137" y="248"/>
                </a:lnTo>
                <a:lnTo>
                  <a:pt x="139" y="246"/>
                </a:lnTo>
                <a:lnTo>
                  <a:pt x="139" y="246"/>
                </a:lnTo>
                <a:lnTo>
                  <a:pt x="141" y="243"/>
                </a:lnTo>
                <a:lnTo>
                  <a:pt x="144" y="243"/>
                </a:lnTo>
                <a:lnTo>
                  <a:pt x="146" y="241"/>
                </a:lnTo>
                <a:lnTo>
                  <a:pt x="148" y="241"/>
                </a:lnTo>
                <a:lnTo>
                  <a:pt x="148" y="239"/>
                </a:lnTo>
                <a:lnTo>
                  <a:pt x="148" y="229"/>
                </a:lnTo>
                <a:lnTo>
                  <a:pt x="148" y="220"/>
                </a:lnTo>
                <a:lnTo>
                  <a:pt x="148" y="210"/>
                </a:lnTo>
                <a:lnTo>
                  <a:pt x="148" y="201"/>
                </a:lnTo>
                <a:lnTo>
                  <a:pt x="148" y="191"/>
                </a:lnTo>
                <a:lnTo>
                  <a:pt x="151" y="182"/>
                </a:lnTo>
                <a:lnTo>
                  <a:pt x="151" y="172"/>
                </a:lnTo>
                <a:lnTo>
                  <a:pt x="151" y="163"/>
                </a:lnTo>
                <a:lnTo>
                  <a:pt x="151" y="163"/>
                </a:lnTo>
                <a:lnTo>
                  <a:pt x="151" y="158"/>
                </a:lnTo>
                <a:lnTo>
                  <a:pt x="151" y="153"/>
                </a:lnTo>
                <a:lnTo>
                  <a:pt x="151" y="146"/>
                </a:lnTo>
                <a:lnTo>
                  <a:pt x="151" y="139"/>
                </a:lnTo>
                <a:lnTo>
                  <a:pt x="151" y="135"/>
                </a:lnTo>
                <a:lnTo>
                  <a:pt x="151" y="127"/>
                </a:lnTo>
                <a:lnTo>
                  <a:pt x="151" y="123"/>
                </a:lnTo>
                <a:lnTo>
                  <a:pt x="151" y="116"/>
                </a:lnTo>
                <a:lnTo>
                  <a:pt x="151" y="111"/>
                </a:lnTo>
                <a:lnTo>
                  <a:pt x="151" y="104"/>
                </a:lnTo>
                <a:lnTo>
                  <a:pt x="170" y="104"/>
                </a:lnTo>
                <a:lnTo>
                  <a:pt x="170" y="104"/>
                </a:lnTo>
                <a:lnTo>
                  <a:pt x="170" y="102"/>
                </a:lnTo>
                <a:lnTo>
                  <a:pt x="170" y="92"/>
                </a:lnTo>
                <a:lnTo>
                  <a:pt x="170" y="83"/>
                </a:lnTo>
                <a:lnTo>
                  <a:pt x="170" y="76"/>
                </a:lnTo>
                <a:lnTo>
                  <a:pt x="170" y="66"/>
                </a:lnTo>
                <a:lnTo>
                  <a:pt x="170" y="57"/>
                </a:lnTo>
                <a:lnTo>
                  <a:pt x="170" y="50"/>
                </a:lnTo>
                <a:lnTo>
                  <a:pt x="170" y="40"/>
                </a:lnTo>
                <a:lnTo>
                  <a:pt x="170" y="31"/>
                </a:lnTo>
                <a:lnTo>
                  <a:pt x="170" y="28"/>
                </a:lnTo>
                <a:lnTo>
                  <a:pt x="174" y="26"/>
                </a:lnTo>
                <a:lnTo>
                  <a:pt x="181" y="26"/>
                </a:lnTo>
                <a:lnTo>
                  <a:pt x="188" y="26"/>
                </a:lnTo>
                <a:lnTo>
                  <a:pt x="198" y="24"/>
                </a:lnTo>
                <a:lnTo>
                  <a:pt x="203" y="21"/>
                </a:lnTo>
                <a:lnTo>
                  <a:pt x="210" y="21"/>
                </a:lnTo>
                <a:lnTo>
                  <a:pt x="212" y="21"/>
                </a:lnTo>
                <a:lnTo>
                  <a:pt x="212" y="21"/>
                </a:lnTo>
                <a:lnTo>
                  <a:pt x="212" y="21"/>
                </a:lnTo>
                <a:lnTo>
                  <a:pt x="217" y="26"/>
                </a:lnTo>
                <a:lnTo>
                  <a:pt x="217" y="28"/>
                </a:lnTo>
                <a:lnTo>
                  <a:pt x="217" y="31"/>
                </a:lnTo>
                <a:lnTo>
                  <a:pt x="219" y="31"/>
                </a:lnTo>
                <a:lnTo>
                  <a:pt x="219" y="31"/>
                </a:lnTo>
                <a:lnTo>
                  <a:pt x="219" y="31"/>
                </a:lnTo>
                <a:lnTo>
                  <a:pt x="224" y="26"/>
                </a:lnTo>
                <a:lnTo>
                  <a:pt x="224" y="26"/>
                </a:lnTo>
                <a:lnTo>
                  <a:pt x="226" y="24"/>
                </a:lnTo>
                <a:lnTo>
                  <a:pt x="229" y="21"/>
                </a:lnTo>
                <a:lnTo>
                  <a:pt x="231" y="21"/>
                </a:lnTo>
                <a:lnTo>
                  <a:pt x="233" y="21"/>
                </a:lnTo>
                <a:lnTo>
                  <a:pt x="233" y="21"/>
                </a:lnTo>
                <a:lnTo>
                  <a:pt x="233" y="21"/>
                </a:lnTo>
                <a:lnTo>
                  <a:pt x="236" y="21"/>
                </a:lnTo>
                <a:lnTo>
                  <a:pt x="240" y="19"/>
                </a:lnTo>
                <a:lnTo>
                  <a:pt x="243" y="16"/>
                </a:lnTo>
                <a:lnTo>
                  <a:pt x="248" y="16"/>
                </a:lnTo>
                <a:lnTo>
                  <a:pt x="250" y="16"/>
                </a:lnTo>
                <a:lnTo>
                  <a:pt x="245" y="12"/>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32" name="Freeform 64"/>
          <p:cNvSpPr>
            <a:spLocks noEditPoints="1"/>
          </p:cNvSpPr>
          <p:nvPr/>
        </p:nvSpPr>
        <p:spPr bwMode="auto">
          <a:xfrm>
            <a:off x="4441634" y="4004198"/>
            <a:ext cx="373582" cy="334589"/>
          </a:xfrm>
          <a:custGeom>
            <a:avLst/>
            <a:gdLst/>
            <a:ahLst/>
            <a:cxnLst>
              <a:cxn ang="0">
                <a:pos x="281" y="96"/>
              </a:cxn>
              <a:cxn ang="0">
                <a:pos x="269" y="106"/>
              </a:cxn>
              <a:cxn ang="0">
                <a:pos x="259" y="89"/>
              </a:cxn>
              <a:cxn ang="0">
                <a:pos x="271" y="75"/>
              </a:cxn>
              <a:cxn ang="0">
                <a:pos x="281" y="75"/>
              </a:cxn>
              <a:cxn ang="0">
                <a:pos x="283" y="47"/>
              </a:cxn>
              <a:cxn ang="0">
                <a:pos x="278" y="33"/>
              </a:cxn>
              <a:cxn ang="0">
                <a:pos x="274" y="14"/>
              </a:cxn>
              <a:cxn ang="0">
                <a:pos x="264" y="2"/>
              </a:cxn>
              <a:cxn ang="0">
                <a:pos x="236" y="0"/>
              </a:cxn>
              <a:cxn ang="0">
                <a:pos x="219" y="9"/>
              </a:cxn>
              <a:cxn ang="0">
                <a:pos x="207" y="21"/>
              </a:cxn>
              <a:cxn ang="0">
                <a:pos x="200" y="26"/>
              </a:cxn>
              <a:cxn ang="0">
                <a:pos x="193" y="33"/>
              </a:cxn>
              <a:cxn ang="0">
                <a:pos x="177" y="52"/>
              </a:cxn>
              <a:cxn ang="0">
                <a:pos x="167" y="68"/>
              </a:cxn>
              <a:cxn ang="0">
                <a:pos x="155" y="75"/>
              </a:cxn>
              <a:cxn ang="0">
                <a:pos x="139" y="73"/>
              </a:cxn>
              <a:cxn ang="0">
                <a:pos x="125" y="66"/>
              </a:cxn>
              <a:cxn ang="0">
                <a:pos x="115" y="73"/>
              </a:cxn>
              <a:cxn ang="0">
                <a:pos x="103" y="92"/>
              </a:cxn>
              <a:cxn ang="0">
                <a:pos x="94" y="99"/>
              </a:cxn>
              <a:cxn ang="0">
                <a:pos x="78" y="99"/>
              </a:cxn>
              <a:cxn ang="0">
                <a:pos x="80" y="82"/>
              </a:cxn>
              <a:cxn ang="0">
                <a:pos x="73" y="63"/>
              </a:cxn>
              <a:cxn ang="0">
                <a:pos x="63" y="92"/>
              </a:cxn>
              <a:cxn ang="0">
                <a:pos x="59" y="134"/>
              </a:cxn>
              <a:cxn ang="0">
                <a:pos x="49" y="141"/>
              </a:cxn>
              <a:cxn ang="0">
                <a:pos x="28" y="139"/>
              </a:cxn>
              <a:cxn ang="0">
                <a:pos x="16" y="134"/>
              </a:cxn>
              <a:cxn ang="0">
                <a:pos x="14" y="127"/>
              </a:cxn>
              <a:cxn ang="0">
                <a:pos x="7" y="127"/>
              </a:cxn>
              <a:cxn ang="0">
                <a:pos x="0" y="134"/>
              </a:cxn>
              <a:cxn ang="0">
                <a:pos x="21" y="186"/>
              </a:cxn>
              <a:cxn ang="0">
                <a:pos x="30" y="219"/>
              </a:cxn>
              <a:cxn ang="0">
                <a:pos x="26" y="229"/>
              </a:cxn>
              <a:cxn ang="0">
                <a:pos x="33" y="245"/>
              </a:cxn>
              <a:cxn ang="0">
                <a:pos x="33" y="252"/>
              </a:cxn>
              <a:cxn ang="0">
                <a:pos x="40" y="252"/>
              </a:cxn>
              <a:cxn ang="0">
                <a:pos x="44" y="257"/>
              </a:cxn>
              <a:cxn ang="0">
                <a:pos x="54" y="264"/>
              </a:cxn>
              <a:cxn ang="0">
                <a:pos x="75" y="257"/>
              </a:cxn>
              <a:cxn ang="0">
                <a:pos x="101" y="250"/>
              </a:cxn>
              <a:cxn ang="0">
                <a:pos x="125" y="248"/>
              </a:cxn>
              <a:cxn ang="0">
                <a:pos x="153" y="248"/>
              </a:cxn>
              <a:cxn ang="0">
                <a:pos x="174" y="243"/>
              </a:cxn>
              <a:cxn ang="0">
                <a:pos x="212" y="219"/>
              </a:cxn>
              <a:cxn ang="0">
                <a:pos x="245" y="186"/>
              </a:cxn>
              <a:cxn ang="0">
                <a:pos x="276" y="141"/>
              </a:cxn>
              <a:cxn ang="0">
                <a:pos x="292" y="115"/>
              </a:cxn>
              <a:cxn ang="0">
                <a:pos x="231" y="153"/>
              </a:cxn>
              <a:cxn ang="0">
                <a:pos x="224" y="165"/>
              </a:cxn>
              <a:cxn ang="0">
                <a:pos x="215" y="167"/>
              </a:cxn>
              <a:cxn ang="0">
                <a:pos x="207" y="177"/>
              </a:cxn>
              <a:cxn ang="0">
                <a:pos x="198" y="174"/>
              </a:cxn>
              <a:cxn ang="0">
                <a:pos x="193" y="170"/>
              </a:cxn>
              <a:cxn ang="0">
                <a:pos x="189" y="158"/>
              </a:cxn>
              <a:cxn ang="0">
                <a:pos x="198" y="151"/>
              </a:cxn>
              <a:cxn ang="0">
                <a:pos x="207" y="141"/>
              </a:cxn>
              <a:cxn ang="0">
                <a:pos x="219" y="137"/>
              </a:cxn>
              <a:cxn ang="0">
                <a:pos x="229" y="146"/>
              </a:cxn>
            </a:cxnLst>
            <a:rect l="0" t="0" r="r" b="b"/>
            <a:pathLst>
              <a:path w="297" h="266">
                <a:moveTo>
                  <a:pt x="292" y="99"/>
                </a:moveTo>
                <a:lnTo>
                  <a:pt x="290" y="99"/>
                </a:lnTo>
                <a:lnTo>
                  <a:pt x="288" y="99"/>
                </a:lnTo>
                <a:lnTo>
                  <a:pt x="285" y="99"/>
                </a:lnTo>
                <a:lnTo>
                  <a:pt x="283" y="99"/>
                </a:lnTo>
                <a:lnTo>
                  <a:pt x="283" y="99"/>
                </a:lnTo>
                <a:lnTo>
                  <a:pt x="281" y="96"/>
                </a:lnTo>
                <a:lnTo>
                  <a:pt x="281" y="96"/>
                </a:lnTo>
                <a:lnTo>
                  <a:pt x="281" y="101"/>
                </a:lnTo>
                <a:lnTo>
                  <a:pt x="281" y="106"/>
                </a:lnTo>
                <a:lnTo>
                  <a:pt x="281" y="108"/>
                </a:lnTo>
                <a:lnTo>
                  <a:pt x="276" y="108"/>
                </a:lnTo>
                <a:lnTo>
                  <a:pt x="271" y="108"/>
                </a:lnTo>
                <a:lnTo>
                  <a:pt x="269" y="106"/>
                </a:lnTo>
                <a:lnTo>
                  <a:pt x="264" y="104"/>
                </a:lnTo>
                <a:lnTo>
                  <a:pt x="262" y="99"/>
                </a:lnTo>
                <a:lnTo>
                  <a:pt x="262" y="96"/>
                </a:lnTo>
                <a:lnTo>
                  <a:pt x="259" y="96"/>
                </a:lnTo>
                <a:lnTo>
                  <a:pt x="259" y="96"/>
                </a:lnTo>
                <a:lnTo>
                  <a:pt x="259" y="94"/>
                </a:lnTo>
                <a:lnTo>
                  <a:pt x="259" y="89"/>
                </a:lnTo>
                <a:lnTo>
                  <a:pt x="259" y="89"/>
                </a:lnTo>
                <a:lnTo>
                  <a:pt x="262" y="85"/>
                </a:lnTo>
                <a:lnTo>
                  <a:pt x="264" y="82"/>
                </a:lnTo>
                <a:lnTo>
                  <a:pt x="266" y="80"/>
                </a:lnTo>
                <a:lnTo>
                  <a:pt x="269" y="78"/>
                </a:lnTo>
                <a:lnTo>
                  <a:pt x="271" y="75"/>
                </a:lnTo>
                <a:lnTo>
                  <a:pt x="271" y="75"/>
                </a:lnTo>
                <a:lnTo>
                  <a:pt x="271" y="75"/>
                </a:lnTo>
                <a:lnTo>
                  <a:pt x="276" y="78"/>
                </a:lnTo>
                <a:lnTo>
                  <a:pt x="281" y="80"/>
                </a:lnTo>
                <a:lnTo>
                  <a:pt x="281" y="80"/>
                </a:lnTo>
                <a:lnTo>
                  <a:pt x="281" y="80"/>
                </a:lnTo>
                <a:lnTo>
                  <a:pt x="281" y="78"/>
                </a:lnTo>
                <a:lnTo>
                  <a:pt x="281" y="75"/>
                </a:lnTo>
                <a:lnTo>
                  <a:pt x="283" y="73"/>
                </a:lnTo>
                <a:lnTo>
                  <a:pt x="283" y="66"/>
                </a:lnTo>
                <a:lnTo>
                  <a:pt x="283" y="66"/>
                </a:lnTo>
                <a:lnTo>
                  <a:pt x="283" y="61"/>
                </a:lnTo>
                <a:lnTo>
                  <a:pt x="283" y="56"/>
                </a:lnTo>
                <a:lnTo>
                  <a:pt x="283" y="52"/>
                </a:lnTo>
                <a:lnTo>
                  <a:pt x="283" y="47"/>
                </a:lnTo>
                <a:lnTo>
                  <a:pt x="283" y="47"/>
                </a:lnTo>
                <a:lnTo>
                  <a:pt x="283" y="44"/>
                </a:lnTo>
                <a:lnTo>
                  <a:pt x="281" y="42"/>
                </a:lnTo>
                <a:lnTo>
                  <a:pt x="281" y="40"/>
                </a:lnTo>
                <a:lnTo>
                  <a:pt x="281" y="35"/>
                </a:lnTo>
                <a:lnTo>
                  <a:pt x="278" y="33"/>
                </a:lnTo>
                <a:lnTo>
                  <a:pt x="278" y="33"/>
                </a:lnTo>
                <a:lnTo>
                  <a:pt x="278" y="30"/>
                </a:lnTo>
                <a:lnTo>
                  <a:pt x="276" y="28"/>
                </a:lnTo>
                <a:lnTo>
                  <a:pt x="276" y="28"/>
                </a:lnTo>
                <a:lnTo>
                  <a:pt x="276" y="26"/>
                </a:lnTo>
                <a:lnTo>
                  <a:pt x="276" y="23"/>
                </a:lnTo>
                <a:lnTo>
                  <a:pt x="274" y="18"/>
                </a:lnTo>
                <a:lnTo>
                  <a:pt x="274" y="14"/>
                </a:lnTo>
                <a:lnTo>
                  <a:pt x="274" y="9"/>
                </a:lnTo>
                <a:lnTo>
                  <a:pt x="271" y="7"/>
                </a:lnTo>
                <a:lnTo>
                  <a:pt x="271" y="7"/>
                </a:lnTo>
                <a:lnTo>
                  <a:pt x="271" y="4"/>
                </a:lnTo>
                <a:lnTo>
                  <a:pt x="271" y="4"/>
                </a:lnTo>
                <a:lnTo>
                  <a:pt x="269" y="2"/>
                </a:lnTo>
                <a:lnTo>
                  <a:pt x="264" y="2"/>
                </a:lnTo>
                <a:lnTo>
                  <a:pt x="262" y="2"/>
                </a:lnTo>
                <a:lnTo>
                  <a:pt x="257" y="2"/>
                </a:lnTo>
                <a:lnTo>
                  <a:pt x="252" y="2"/>
                </a:lnTo>
                <a:lnTo>
                  <a:pt x="248" y="0"/>
                </a:lnTo>
                <a:lnTo>
                  <a:pt x="243" y="0"/>
                </a:lnTo>
                <a:lnTo>
                  <a:pt x="238" y="0"/>
                </a:lnTo>
                <a:lnTo>
                  <a:pt x="236" y="0"/>
                </a:lnTo>
                <a:lnTo>
                  <a:pt x="233" y="0"/>
                </a:lnTo>
                <a:lnTo>
                  <a:pt x="231" y="2"/>
                </a:lnTo>
                <a:lnTo>
                  <a:pt x="229" y="4"/>
                </a:lnTo>
                <a:lnTo>
                  <a:pt x="226" y="7"/>
                </a:lnTo>
                <a:lnTo>
                  <a:pt x="224" y="7"/>
                </a:lnTo>
                <a:lnTo>
                  <a:pt x="222" y="9"/>
                </a:lnTo>
                <a:lnTo>
                  <a:pt x="219" y="9"/>
                </a:lnTo>
                <a:lnTo>
                  <a:pt x="215" y="11"/>
                </a:lnTo>
                <a:lnTo>
                  <a:pt x="212" y="14"/>
                </a:lnTo>
                <a:lnTo>
                  <a:pt x="210" y="16"/>
                </a:lnTo>
                <a:lnTo>
                  <a:pt x="210" y="18"/>
                </a:lnTo>
                <a:lnTo>
                  <a:pt x="210" y="18"/>
                </a:lnTo>
                <a:lnTo>
                  <a:pt x="207" y="18"/>
                </a:lnTo>
                <a:lnTo>
                  <a:pt x="207" y="21"/>
                </a:lnTo>
                <a:lnTo>
                  <a:pt x="207" y="21"/>
                </a:lnTo>
                <a:lnTo>
                  <a:pt x="207" y="21"/>
                </a:lnTo>
                <a:lnTo>
                  <a:pt x="205" y="21"/>
                </a:lnTo>
                <a:lnTo>
                  <a:pt x="205" y="23"/>
                </a:lnTo>
                <a:lnTo>
                  <a:pt x="203" y="23"/>
                </a:lnTo>
                <a:lnTo>
                  <a:pt x="203" y="26"/>
                </a:lnTo>
                <a:lnTo>
                  <a:pt x="200" y="26"/>
                </a:lnTo>
                <a:lnTo>
                  <a:pt x="198" y="26"/>
                </a:lnTo>
                <a:lnTo>
                  <a:pt x="198" y="28"/>
                </a:lnTo>
                <a:lnTo>
                  <a:pt x="196" y="28"/>
                </a:lnTo>
                <a:lnTo>
                  <a:pt x="196" y="28"/>
                </a:lnTo>
                <a:lnTo>
                  <a:pt x="196" y="30"/>
                </a:lnTo>
                <a:lnTo>
                  <a:pt x="193" y="33"/>
                </a:lnTo>
                <a:lnTo>
                  <a:pt x="193" y="33"/>
                </a:lnTo>
                <a:lnTo>
                  <a:pt x="189" y="42"/>
                </a:lnTo>
                <a:lnTo>
                  <a:pt x="189" y="44"/>
                </a:lnTo>
                <a:lnTo>
                  <a:pt x="186" y="47"/>
                </a:lnTo>
                <a:lnTo>
                  <a:pt x="184" y="49"/>
                </a:lnTo>
                <a:lnTo>
                  <a:pt x="181" y="52"/>
                </a:lnTo>
                <a:lnTo>
                  <a:pt x="181" y="52"/>
                </a:lnTo>
                <a:lnTo>
                  <a:pt x="177" y="52"/>
                </a:lnTo>
                <a:lnTo>
                  <a:pt x="174" y="54"/>
                </a:lnTo>
                <a:lnTo>
                  <a:pt x="172" y="54"/>
                </a:lnTo>
                <a:lnTo>
                  <a:pt x="172" y="54"/>
                </a:lnTo>
                <a:lnTo>
                  <a:pt x="172" y="59"/>
                </a:lnTo>
                <a:lnTo>
                  <a:pt x="170" y="63"/>
                </a:lnTo>
                <a:lnTo>
                  <a:pt x="167" y="66"/>
                </a:lnTo>
                <a:lnTo>
                  <a:pt x="167" y="68"/>
                </a:lnTo>
                <a:lnTo>
                  <a:pt x="167" y="73"/>
                </a:lnTo>
                <a:lnTo>
                  <a:pt x="165" y="73"/>
                </a:lnTo>
                <a:lnTo>
                  <a:pt x="163" y="75"/>
                </a:lnTo>
                <a:lnTo>
                  <a:pt x="163" y="75"/>
                </a:lnTo>
                <a:lnTo>
                  <a:pt x="160" y="75"/>
                </a:lnTo>
                <a:lnTo>
                  <a:pt x="158" y="75"/>
                </a:lnTo>
                <a:lnTo>
                  <a:pt x="155" y="75"/>
                </a:lnTo>
                <a:lnTo>
                  <a:pt x="153" y="78"/>
                </a:lnTo>
                <a:lnTo>
                  <a:pt x="151" y="78"/>
                </a:lnTo>
                <a:lnTo>
                  <a:pt x="148" y="75"/>
                </a:lnTo>
                <a:lnTo>
                  <a:pt x="144" y="75"/>
                </a:lnTo>
                <a:lnTo>
                  <a:pt x="144" y="75"/>
                </a:lnTo>
                <a:lnTo>
                  <a:pt x="141" y="73"/>
                </a:lnTo>
                <a:lnTo>
                  <a:pt x="139" y="73"/>
                </a:lnTo>
                <a:lnTo>
                  <a:pt x="137" y="73"/>
                </a:lnTo>
                <a:lnTo>
                  <a:pt x="137" y="73"/>
                </a:lnTo>
                <a:lnTo>
                  <a:pt x="134" y="70"/>
                </a:lnTo>
                <a:lnTo>
                  <a:pt x="132" y="68"/>
                </a:lnTo>
                <a:lnTo>
                  <a:pt x="129" y="66"/>
                </a:lnTo>
                <a:lnTo>
                  <a:pt x="127" y="66"/>
                </a:lnTo>
                <a:lnTo>
                  <a:pt x="125" y="66"/>
                </a:lnTo>
                <a:lnTo>
                  <a:pt x="122" y="66"/>
                </a:lnTo>
                <a:lnTo>
                  <a:pt x="120" y="66"/>
                </a:lnTo>
                <a:lnTo>
                  <a:pt x="120" y="66"/>
                </a:lnTo>
                <a:lnTo>
                  <a:pt x="118" y="68"/>
                </a:lnTo>
                <a:lnTo>
                  <a:pt x="118" y="68"/>
                </a:lnTo>
                <a:lnTo>
                  <a:pt x="115" y="73"/>
                </a:lnTo>
                <a:lnTo>
                  <a:pt x="115" y="73"/>
                </a:lnTo>
                <a:lnTo>
                  <a:pt x="115" y="78"/>
                </a:lnTo>
                <a:lnTo>
                  <a:pt x="113" y="82"/>
                </a:lnTo>
                <a:lnTo>
                  <a:pt x="113" y="82"/>
                </a:lnTo>
                <a:lnTo>
                  <a:pt x="111" y="85"/>
                </a:lnTo>
                <a:lnTo>
                  <a:pt x="111" y="85"/>
                </a:lnTo>
                <a:lnTo>
                  <a:pt x="106" y="89"/>
                </a:lnTo>
                <a:lnTo>
                  <a:pt x="103" y="92"/>
                </a:lnTo>
                <a:lnTo>
                  <a:pt x="101" y="94"/>
                </a:lnTo>
                <a:lnTo>
                  <a:pt x="99" y="94"/>
                </a:lnTo>
                <a:lnTo>
                  <a:pt x="99" y="94"/>
                </a:lnTo>
                <a:lnTo>
                  <a:pt x="96" y="96"/>
                </a:lnTo>
                <a:lnTo>
                  <a:pt x="96" y="96"/>
                </a:lnTo>
                <a:lnTo>
                  <a:pt x="94" y="99"/>
                </a:lnTo>
                <a:lnTo>
                  <a:pt x="94" y="99"/>
                </a:lnTo>
                <a:lnTo>
                  <a:pt x="92" y="99"/>
                </a:lnTo>
                <a:lnTo>
                  <a:pt x="92" y="99"/>
                </a:lnTo>
                <a:lnTo>
                  <a:pt x="85" y="99"/>
                </a:lnTo>
                <a:lnTo>
                  <a:pt x="82" y="99"/>
                </a:lnTo>
                <a:lnTo>
                  <a:pt x="80" y="96"/>
                </a:lnTo>
                <a:lnTo>
                  <a:pt x="78" y="99"/>
                </a:lnTo>
                <a:lnTo>
                  <a:pt x="78" y="99"/>
                </a:lnTo>
                <a:lnTo>
                  <a:pt x="75" y="96"/>
                </a:lnTo>
                <a:lnTo>
                  <a:pt x="75" y="92"/>
                </a:lnTo>
                <a:lnTo>
                  <a:pt x="75" y="89"/>
                </a:lnTo>
                <a:lnTo>
                  <a:pt x="78" y="87"/>
                </a:lnTo>
                <a:lnTo>
                  <a:pt x="78" y="87"/>
                </a:lnTo>
                <a:lnTo>
                  <a:pt x="80" y="85"/>
                </a:lnTo>
                <a:lnTo>
                  <a:pt x="80" y="82"/>
                </a:lnTo>
                <a:lnTo>
                  <a:pt x="80" y="82"/>
                </a:lnTo>
                <a:lnTo>
                  <a:pt x="80" y="80"/>
                </a:lnTo>
                <a:lnTo>
                  <a:pt x="80" y="78"/>
                </a:lnTo>
                <a:lnTo>
                  <a:pt x="78" y="75"/>
                </a:lnTo>
                <a:lnTo>
                  <a:pt x="75" y="70"/>
                </a:lnTo>
                <a:lnTo>
                  <a:pt x="73" y="63"/>
                </a:lnTo>
                <a:lnTo>
                  <a:pt x="73" y="63"/>
                </a:lnTo>
                <a:lnTo>
                  <a:pt x="70" y="61"/>
                </a:lnTo>
                <a:lnTo>
                  <a:pt x="66" y="56"/>
                </a:lnTo>
                <a:lnTo>
                  <a:pt x="66" y="54"/>
                </a:lnTo>
                <a:lnTo>
                  <a:pt x="66" y="63"/>
                </a:lnTo>
                <a:lnTo>
                  <a:pt x="66" y="73"/>
                </a:lnTo>
                <a:lnTo>
                  <a:pt x="63" y="82"/>
                </a:lnTo>
                <a:lnTo>
                  <a:pt x="63" y="92"/>
                </a:lnTo>
                <a:lnTo>
                  <a:pt x="63" y="101"/>
                </a:lnTo>
                <a:lnTo>
                  <a:pt x="63" y="111"/>
                </a:lnTo>
                <a:lnTo>
                  <a:pt x="63" y="120"/>
                </a:lnTo>
                <a:lnTo>
                  <a:pt x="63" y="130"/>
                </a:lnTo>
                <a:lnTo>
                  <a:pt x="63" y="132"/>
                </a:lnTo>
                <a:lnTo>
                  <a:pt x="61" y="132"/>
                </a:lnTo>
                <a:lnTo>
                  <a:pt x="59" y="134"/>
                </a:lnTo>
                <a:lnTo>
                  <a:pt x="56" y="134"/>
                </a:lnTo>
                <a:lnTo>
                  <a:pt x="54" y="137"/>
                </a:lnTo>
                <a:lnTo>
                  <a:pt x="54" y="137"/>
                </a:lnTo>
                <a:lnTo>
                  <a:pt x="52" y="139"/>
                </a:lnTo>
                <a:lnTo>
                  <a:pt x="52" y="139"/>
                </a:lnTo>
                <a:lnTo>
                  <a:pt x="52" y="141"/>
                </a:lnTo>
                <a:lnTo>
                  <a:pt x="49" y="141"/>
                </a:lnTo>
                <a:lnTo>
                  <a:pt x="49" y="141"/>
                </a:lnTo>
                <a:lnTo>
                  <a:pt x="47" y="141"/>
                </a:lnTo>
                <a:lnTo>
                  <a:pt x="42" y="141"/>
                </a:lnTo>
                <a:lnTo>
                  <a:pt x="37" y="141"/>
                </a:lnTo>
                <a:lnTo>
                  <a:pt x="33" y="141"/>
                </a:lnTo>
                <a:lnTo>
                  <a:pt x="30" y="141"/>
                </a:lnTo>
                <a:lnTo>
                  <a:pt x="28" y="139"/>
                </a:lnTo>
                <a:lnTo>
                  <a:pt x="26" y="139"/>
                </a:lnTo>
                <a:lnTo>
                  <a:pt x="23" y="139"/>
                </a:lnTo>
                <a:lnTo>
                  <a:pt x="21" y="139"/>
                </a:lnTo>
                <a:lnTo>
                  <a:pt x="18" y="137"/>
                </a:lnTo>
                <a:lnTo>
                  <a:pt x="18" y="137"/>
                </a:lnTo>
                <a:lnTo>
                  <a:pt x="16" y="134"/>
                </a:lnTo>
                <a:lnTo>
                  <a:pt x="16" y="134"/>
                </a:lnTo>
                <a:lnTo>
                  <a:pt x="16" y="132"/>
                </a:lnTo>
                <a:lnTo>
                  <a:pt x="16" y="132"/>
                </a:lnTo>
                <a:lnTo>
                  <a:pt x="16" y="130"/>
                </a:lnTo>
                <a:lnTo>
                  <a:pt x="16" y="127"/>
                </a:lnTo>
                <a:lnTo>
                  <a:pt x="16" y="127"/>
                </a:lnTo>
                <a:lnTo>
                  <a:pt x="14" y="127"/>
                </a:lnTo>
                <a:lnTo>
                  <a:pt x="14" y="127"/>
                </a:lnTo>
                <a:lnTo>
                  <a:pt x="14" y="125"/>
                </a:lnTo>
                <a:lnTo>
                  <a:pt x="14" y="125"/>
                </a:lnTo>
                <a:lnTo>
                  <a:pt x="11" y="122"/>
                </a:lnTo>
                <a:lnTo>
                  <a:pt x="9" y="125"/>
                </a:lnTo>
                <a:lnTo>
                  <a:pt x="7" y="125"/>
                </a:lnTo>
                <a:lnTo>
                  <a:pt x="7" y="127"/>
                </a:lnTo>
                <a:lnTo>
                  <a:pt x="7" y="127"/>
                </a:lnTo>
                <a:lnTo>
                  <a:pt x="7" y="130"/>
                </a:lnTo>
                <a:lnTo>
                  <a:pt x="7" y="132"/>
                </a:lnTo>
                <a:lnTo>
                  <a:pt x="7" y="132"/>
                </a:lnTo>
                <a:lnTo>
                  <a:pt x="4" y="132"/>
                </a:lnTo>
                <a:lnTo>
                  <a:pt x="4" y="132"/>
                </a:lnTo>
                <a:lnTo>
                  <a:pt x="4" y="132"/>
                </a:lnTo>
                <a:lnTo>
                  <a:pt x="0" y="134"/>
                </a:lnTo>
                <a:lnTo>
                  <a:pt x="0" y="137"/>
                </a:lnTo>
                <a:lnTo>
                  <a:pt x="0" y="137"/>
                </a:lnTo>
                <a:lnTo>
                  <a:pt x="4" y="144"/>
                </a:lnTo>
                <a:lnTo>
                  <a:pt x="9" y="153"/>
                </a:lnTo>
                <a:lnTo>
                  <a:pt x="14" y="167"/>
                </a:lnTo>
                <a:lnTo>
                  <a:pt x="16" y="174"/>
                </a:lnTo>
                <a:lnTo>
                  <a:pt x="21" y="186"/>
                </a:lnTo>
                <a:lnTo>
                  <a:pt x="26" y="193"/>
                </a:lnTo>
                <a:lnTo>
                  <a:pt x="30" y="200"/>
                </a:lnTo>
                <a:lnTo>
                  <a:pt x="30" y="200"/>
                </a:lnTo>
                <a:lnTo>
                  <a:pt x="33" y="210"/>
                </a:lnTo>
                <a:lnTo>
                  <a:pt x="33" y="212"/>
                </a:lnTo>
                <a:lnTo>
                  <a:pt x="33" y="217"/>
                </a:lnTo>
                <a:lnTo>
                  <a:pt x="30" y="219"/>
                </a:lnTo>
                <a:lnTo>
                  <a:pt x="28" y="222"/>
                </a:lnTo>
                <a:lnTo>
                  <a:pt x="28" y="224"/>
                </a:lnTo>
                <a:lnTo>
                  <a:pt x="26" y="222"/>
                </a:lnTo>
                <a:lnTo>
                  <a:pt x="23" y="222"/>
                </a:lnTo>
                <a:lnTo>
                  <a:pt x="23" y="224"/>
                </a:lnTo>
                <a:lnTo>
                  <a:pt x="23" y="226"/>
                </a:lnTo>
                <a:lnTo>
                  <a:pt x="26" y="229"/>
                </a:lnTo>
                <a:lnTo>
                  <a:pt x="26" y="231"/>
                </a:lnTo>
                <a:lnTo>
                  <a:pt x="28" y="231"/>
                </a:lnTo>
                <a:lnTo>
                  <a:pt x="28" y="236"/>
                </a:lnTo>
                <a:lnTo>
                  <a:pt x="30" y="236"/>
                </a:lnTo>
                <a:lnTo>
                  <a:pt x="30" y="238"/>
                </a:lnTo>
                <a:lnTo>
                  <a:pt x="33" y="243"/>
                </a:lnTo>
                <a:lnTo>
                  <a:pt x="33" y="245"/>
                </a:lnTo>
                <a:lnTo>
                  <a:pt x="33" y="248"/>
                </a:lnTo>
                <a:lnTo>
                  <a:pt x="33" y="248"/>
                </a:lnTo>
                <a:lnTo>
                  <a:pt x="30" y="250"/>
                </a:lnTo>
                <a:lnTo>
                  <a:pt x="33" y="252"/>
                </a:lnTo>
                <a:lnTo>
                  <a:pt x="33" y="255"/>
                </a:lnTo>
                <a:lnTo>
                  <a:pt x="33" y="257"/>
                </a:lnTo>
                <a:lnTo>
                  <a:pt x="33" y="252"/>
                </a:lnTo>
                <a:lnTo>
                  <a:pt x="35" y="250"/>
                </a:lnTo>
                <a:lnTo>
                  <a:pt x="35" y="250"/>
                </a:lnTo>
                <a:lnTo>
                  <a:pt x="35" y="250"/>
                </a:lnTo>
                <a:lnTo>
                  <a:pt x="37" y="250"/>
                </a:lnTo>
                <a:lnTo>
                  <a:pt x="40" y="250"/>
                </a:lnTo>
                <a:lnTo>
                  <a:pt x="40" y="250"/>
                </a:lnTo>
                <a:lnTo>
                  <a:pt x="40" y="252"/>
                </a:lnTo>
                <a:lnTo>
                  <a:pt x="40" y="255"/>
                </a:lnTo>
                <a:lnTo>
                  <a:pt x="40" y="255"/>
                </a:lnTo>
                <a:lnTo>
                  <a:pt x="40" y="257"/>
                </a:lnTo>
                <a:lnTo>
                  <a:pt x="42" y="257"/>
                </a:lnTo>
                <a:lnTo>
                  <a:pt x="42" y="257"/>
                </a:lnTo>
                <a:lnTo>
                  <a:pt x="44" y="257"/>
                </a:lnTo>
                <a:lnTo>
                  <a:pt x="44" y="257"/>
                </a:lnTo>
                <a:lnTo>
                  <a:pt x="47" y="257"/>
                </a:lnTo>
                <a:lnTo>
                  <a:pt x="47" y="257"/>
                </a:lnTo>
                <a:lnTo>
                  <a:pt x="49" y="259"/>
                </a:lnTo>
                <a:lnTo>
                  <a:pt x="49" y="262"/>
                </a:lnTo>
                <a:lnTo>
                  <a:pt x="49" y="262"/>
                </a:lnTo>
                <a:lnTo>
                  <a:pt x="49" y="262"/>
                </a:lnTo>
                <a:lnTo>
                  <a:pt x="54" y="264"/>
                </a:lnTo>
                <a:lnTo>
                  <a:pt x="59" y="264"/>
                </a:lnTo>
                <a:lnTo>
                  <a:pt x="59" y="264"/>
                </a:lnTo>
                <a:lnTo>
                  <a:pt x="61" y="266"/>
                </a:lnTo>
                <a:lnTo>
                  <a:pt x="68" y="259"/>
                </a:lnTo>
                <a:lnTo>
                  <a:pt x="70" y="259"/>
                </a:lnTo>
                <a:lnTo>
                  <a:pt x="75" y="257"/>
                </a:lnTo>
                <a:lnTo>
                  <a:pt x="75" y="257"/>
                </a:lnTo>
                <a:lnTo>
                  <a:pt x="78" y="257"/>
                </a:lnTo>
                <a:lnTo>
                  <a:pt x="80" y="257"/>
                </a:lnTo>
                <a:lnTo>
                  <a:pt x="82" y="257"/>
                </a:lnTo>
                <a:lnTo>
                  <a:pt x="85" y="257"/>
                </a:lnTo>
                <a:lnTo>
                  <a:pt x="87" y="257"/>
                </a:lnTo>
                <a:lnTo>
                  <a:pt x="92" y="257"/>
                </a:lnTo>
                <a:lnTo>
                  <a:pt x="101" y="250"/>
                </a:lnTo>
                <a:lnTo>
                  <a:pt x="103" y="250"/>
                </a:lnTo>
                <a:lnTo>
                  <a:pt x="106" y="250"/>
                </a:lnTo>
                <a:lnTo>
                  <a:pt x="108" y="250"/>
                </a:lnTo>
                <a:lnTo>
                  <a:pt x="113" y="250"/>
                </a:lnTo>
                <a:lnTo>
                  <a:pt x="118" y="250"/>
                </a:lnTo>
                <a:lnTo>
                  <a:pt x="120" y="250"/>
                </a:lnTo>
                <a:lnTo>
                  <a:pt x="125" y="248"/>
                </a:lnTo>
                <a:lnTo>
                  <a:pt x="127" y="248"/>
                </a:lnTo>
                <a:lnTo>
                  <a:pt x="134" y="250"/>
                </a:lnTo>
                <a:lnTo>
                  <a:pt x="141" y="252"/>
                </a:lnTo>
                <a:lnTo>
                  <a:pt x="146" y="252"/>
                </a:lnTo>
                <a:lnTo>
                  <a:pt x="148" y="250"/>
                </a:lnTo>
                <a:lnTo>
                  <a:pt x="148" y="248"/>
                </a:lnTo>
                <a:lnTo>
                  <a:pt x="153" y="248"/>
                </a:lnTo>
                <a:lnTo>
                  <a:pt x="158" y="250"/>
                </a:lnTo>
                <a:lnTo>
                  <a:pt x="160" y="250"/>
                </a:lnTo>
                <a:lnTo>
                  <a:pt x="160" y="250"/>
                </a:lnTo>
                <a:lnTo>
                  <a:pt x="160" y="245"/>
                </a:lnTo>
                <a:lnTo>
                  <a:pt x="163" y="243"/>
                </a:lnTo>
                <a:lnTo>
                  <a:pt x="167" y="243"/>
                </a:lnTo>
                <a:lnTo>
                  <a:pt x="174" y="243"/>
                </a:lnTo>
                <a:lnTo>
                  <a:pt x="177" y="243"/>
                </a:lnTo>
                <a:lnTo>
                  <a:pt x="186" y="238"/>
                </a:lnTo>
                <a:lnTo>
                  <a:pt x="191" y="236"/>
                </a:lnTo>
                <a:lnTo>
                  <a:pt x="198" y="229"/>
                </a:lnTo>
                <a:lnTo>
                  <a:pt x="200" y="229"/>
                </a:lnTo>
                <a:lnTo>
                  <a:pt x="207" y="224"/>
                </a:lnTo>
                <a:lnTo>
                  <a:pt x="212" y="219"/>
                </a:lnTo>
                <a:lnTo>
                  <a:pt x="219" y="212"/>
                </a:lnTo>
                <a:lnTo>
                  <a:pt x="224" y="207"/>
                </a:lnTo>
                <a:lnTo>
                  <a:pt x="231" y="200"/>
                </a:lnTo>
                <a:lnTo>
                  <a:pt x="236" y="196"/>
                </a:lnTo>
                <a:lnTo>
                  <a:pt x="238" y="196"/>
                </a:lnTo>
                <a:lnTo>
                  <a:pt x="240" y="193"/>
                </a:lnTo>
                <a:lnTo>
                  <a:pt x="245" y="186"/>
                </a:lnTo>
                <a:lnTo>
                  <a:pt x="250" y="179"/>
                </a:lnTo>
                <a:lnTo>
                  <a:pt x="252" y="174"/>
                </a:lnTo>
                <a:lnTo>
                  <a:pt x="257" y="167"/>
                </a:lnTo>
                <a:lnTo>
                  <a:pt x="259" y="163"/>
                </a:lnTo>
                <a:lnTo>
                  <a:pt x="264" y="155"/>
                </a:lnTo>
                <a:lnTo>
                  <a:pt x="266" y="151"/>
                </a:lnTo>
                <a:lnTo>
                  <a:pt x="276" y="141"/>
                </a:lnTo>
                <a:lnTo>
                  <a:pt x="276" y="141"/>
                </a:lnTo>
                <a:lnTo>
                  <a:pt x="278" y="141"/>
                </a:lnTo>
                <a:lnTo>
                  <a:pt x="281" y="141"/>
                </a:lnTo>
                <a:lnTo>
                  <a:pt x="285" y="137"/>
                </a:lnTo>
                <a:lnTo>
                  <a:pt x="285" y="132"/>
                </a:lnTo>
                <a:lnTo>
                  <a:pt x="290" y="127"/>
                </a:lnTo>
                <a:lnTo>
                  <a:pt x="292" y="115"/>
                </a:lnTo>
                <a:lnTo>
                  <a:pt x="292" y="111"/>
                </a:lnTo>
                <a:lnTo>
                  <a:pt x="297" y="104"/>
                </a:lnTo>
                <a:lnTo>
                  <a:pt x="297" y="99"/>
                </a:lnTo>
                <a:lnTo>
                  <a:pt x="295" y="99"/>
                </a:lnTo>
                <a:lnTo>
                  <a:pt x="292" y="99"/>
                </a:lnTo>
                <a:close/>
                <a:moveTo>
                  <a:pt x="231" y="151"/>
                </a:moveTo>
                <a:lnTo>
                  <a:pt x="231" y="153"/>
                </a:lnTo>
                <a:lnTo>
                  <a:pt x="229" y="155"/>
                </a:lnTo>
                <a:lnTo>
                  <a:pt x="229" y="155"/>
                </a:lnTo>
                <a:lnTo>
                  <a:pt x="229" y="158"/>
                </a:lnTo>
                <a:lnTo>
                  <a:pt x="226" y="158"/>
                </a:lnTo>
                <a:lnTo>
                  <a:pt x="226" y="160"/>
                </a:lnTo>
                <a:lnTo>
                  <a:pt x="226" y="163"/>
                </a:lnTo>
                <a:lnTo>
                  <a:pt x="224" y="165"/>
                </a:lnTo>
                <a:lnTo>
                  <a:pt x="224" y="165"/>
                </a:lnTo>
                <a:lnTo>
                  <a:pt x="222" y="165"/>
                </a:lnTo>
                <a:lnTo>
                  <a:pt x="219" y="167"/>
                </a:lnTo>
                <a:lnTo>
                  <a:pt x="217" y="167"/>
                </a:lnTo>
                <a:lnTo>
                  <a:pt x="217" y="167"/>
                </a:lnTo>
                <a:lnTo>
                  <a:pt x="217" y="167"/>
                </a:lnTo>
                <a:lnTo>
                  <a:pt x="215" y="167"/>
                </a:lnTo>
                <a:lnTo>
                  <a:pt x="215" y="167"/>
                </a:lnTo>
                <a:lnTo>
                  <a:pt x="212" y="167"/>
                </a:lnTo>
                <a:lnTo>
                  <a:pt x="212" y="170"/>
                </a:lnTo>
                <a:lnTo>
                  <a:pt x="210" y="174"/>
                </a:lnTo>
                <a:lnTo>
                  <a:pt x="207" y="174"/>
                </a:lnTo>
                <a:lnTo>
                  <a:pt x="207" y="177"/>
                </a:lnTo>
                <a:lnTo>
                  <a:pt x="207" y="177"/>
                </a:lnTo>
                <a:lnTo>
                  <a:pt x="207" y="177"/>
                </a:lnTo>
                <a:lnTo>
                  <a:pt x="205" y="179"/>
                </a:lnTo>
                <a:lnTo>
                  <a:pt x="203" y="177"/>
                </a:lnTo>
                <a:lnTo>
                  <a:pt x="200" y="177"/>
                </a:lnTo>
                <a:lnTo>
                  <a:pt x="200" y="177"/>
                </a:lnTo>
                <a:lnTo>
                  <a:pt x="198" y="174"/>
                </a:lnTo>
                <a:lnTo>
                  <a:pt x="198" y="174"/>
                </a:lnTo>
                <a:lnTo>
                  <a:pt x="198" y="172"/>
                </a:lnTo>
                <a:lnTo>
                  <a:pt x="196" y="172"/>
                </a:lnTo>
                <a:lnTo>
                  <a:pt x="196" y="172"/>
                </a:lnTo>
                <a:lnTo>
                  <a:pt x="196" y="172"/>
                </a:lnTo>
                <a:lnTo>
                  <a:pt x="196" y="172"/>
                </a:lnTo>
                <a:lnTo>
                  <a:pt x="196" y="170"/>
                </a:lnTo>
                <a:lnTo>
                  <a:pt x="193" y="170"/>
                </a:lnTo>
                <a:lnTo>
                  <a:pt x="196" y="167"/>
                </a:lnTo>
                <a:lnTo>
                  <a:pt x="193" y="167"/>
                </a:lnTo>
                <a:lnTo>
                  <a:pt x="193" y="165"/>
                </a:lnTo>
                <a:lnTo>
                  <a:pt x="191" y="163"/>
                </a:lnTo>
                <a:lnTo>
                  <a:pt x="191" y="160"/>
                </a:lnTo>
                <a:lnTo>
                  <a:pt x="191" y="160"/>
                </a:lnTo>
                <a:lnTo>
                  <a:pt x="189" y="158"/>
                </a:lnTo>
                <a:lnTo>
                  <a:pt x="189" y="158"/>
                </a:lnTo>
                <a:lnTo>
                  <a:pt x="191" y="155"/>
                </a:lnTo>
                <a:lnTo>
                  <a:pt x="193" y="155"/>
                </a:lnTo>
                <a:lnTo>
                  <a:pt x="193" y="155"/>
                </a:lnTo>
                <a:lnTo>
                  <a:pt x="196" y="153"/>
                </a:lnTo>
                <a:lnTo>
                  <a:pt x="196" y="151"/>
                </a:lnTo>
                <a:lnTo>
                  <a:pt x="198" y="151"/>
                </a:lnTo>
                <a:lnTo>
                  <a:pt x="198" y="148"/>
                </a:lnTo>
                <a:lnTo>
                  <a:pt x="198" y="148"/>
                </a:lnTo>
                <a:lnTo>
                  <a:pt x="200" y="146"/>
                </a:lnTo>
                <a:lnTo>
                  <a:pt x="200" y="144"/>
                </a:lnTo>
                <a:lnTo>
                  <a:pt x="203" y="141"/>
                </a:lnTo>
                <a:lnTo>
                  <a:pt x="205" y="141"/>
                </a:lnTo>
                <a:lnTo>
                  <a:pt x="207" y="141"/>
                </a:lnTo>
                <a:lnTo>
                  <a:pt x="210" y="139"/>
                </a:lnTo>
                <a:lnTo>
                  <a:pt x="212" y="137"/>
                </a:lnTo>
                <a:lnTo>
                  <a:pt x="217" y="137"/>
                </a:lnTo>
                <a:lnTo>
                  <a:pt x="217" y="134"/>
                </a:lnTo>
                <a:lnTo>
                  <a:pt x="219" y="134"/>
                </a:lnTo>
                <a:lnTo>
                  <a:pt x="219" y="134"/>
                </a:lnTo>
                <a:lnTo>
                  <a:pt x="219" y="137"/>
                </a:lnTo>
                <a:lnTo>
                  <a:pt x="219" y="137"/>
                </a:lnTo>
                <a:lnTo>
                  <a:pt x="222" y="139"/>
                </a:lnTo>
                <a:lnTo>
                  <a:pt x="222" y="139"/>
                </a:lnTo>
                <a:lnTo>
                  <a:pt x="224" y="141"/>
                </a:lnTo>
                <a:lnTo>
                  <a:pt x="226" y="144"/>
                </a:lnTo>
                <a:lnTo>
                  <a:pt x="229" y="144"/>
                </a:lnTo>
                <a:lnTo>
                  <a:pt x="229" y="146"/>
                </a:lnTo>
                <a:lnTo>
                  <a:pt x="231" y="146"/>
                </a:lnTo>
                <a:lnTo>
                  <a:pt x="231" y="146"/>
                </a:lnTo>
                <a:lnTo>
                  <a:pt x="231" y="148"/>
                </a:lnTo>
                <a:lnTo>
                  <a:pt x="231" y="148"/>
                </a:lnTo>
                <a:lnTo>
                  <a:pt x="231" y="151"/>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33" name="Freeform 144"/>
          <p:cNvSpPr>
            <a:spLocks/>
          </p:cNvSpPr>
          <p:nvPr/>
        </p:nvSpPr>
        <p:spPr bwMode="auto">
          <a:xfrm>
            <a:off x="4679368" y="4172750"/>
            <a:ext cx="52830" cy="56604"/>
          </a:xfrm>
          <a:custGeom>
            <a:avLst/>
            <a:gdLst/>
            <a:ahLst/>
            <a:cxnLst>
              <a:cxn ang="0">
                <a:pos x="42" y="12"/>
              </a:cxn>
              <a:cxn ang="0">
                <a:pos x="40" y="12"/>
              </a:cxn>
              <a:cxn ang="0">
                <a:pos x="37" y="10"/>
              </a:cxn>
              <a:cxn ang="0">
                <a:pos x="33" y="5"/>
              </a:cxn>
              <a:cxn ang="0">
                <a:pos x="30" y="3"/>
              </a:cxn>
              <a:cxn ang="0">
                <a:pos x="30" y="0"/>
              </a:cxn>
              <a:cxn ang="0">
                <a:pos x="28" y="0"/>
              </a:cxn>
              <a:cxn ang="0">
                <a:pos x="23" y="3"/>
              </a:cxn>
              <a:cxn ang="0">
                <a:pos x="18" y="7"/>
              </a:cxn>
              <a:cxn ang="0">
                <a:pos x="14" y="7"/>
              </a:cxn>
              <a:cxn ang="0">
                <a:pos x="11" y="12"/>
              </a:cxn>
              <a:cxn ang="0">
                <a:pos x="9" y="14"/>
              </a:cxn>
              <a:cxn ang="0">
                <a:pos x="7" y="17"/>
              </a:cxn>
              <a:cxn ang="0">
                <a:pos x="4" y="21"/>
              </a:cxn>
              <a:cxn ang="0">
                <a:pos x="2" y="21"/>
              </a:cxn>
              <a:cxn ang="0">
                <a:pos x="0" y="24"/>
              </a:cxn>
              <a:cxn ang="0">
                <a:pos x="2" y="26"/>
              </a:cxn>
              <a:cxn ang="0">
                <a:pos x="4" y="31"/>
              </a:cxn>
              <a:cxn ang="0">
                <a:pos x="7" y="33"/>
              </a:cxn>
              <a:cxn ang="0">
                <a:pos x="7" y="36"/>
              </a:cxn>
              <a:cxn ang="0">
                <a:pos x="7" y="38"/>
              </a:cxn>
              <a:cxn ang="0">
                <a:pos x="7" y="38"/>
              </a:cxn>
              <a:cxn ang="0">
                <a:pos x="9" y="40"/>
              </a:cxn>
              <a:cxn ang="0">
                <a:pos x="11" y="43"/>
              </a:cxn>
              <a:cxn ang="0">
                <a:pos x="14" y="43"/>
              </a:cxn>
              <a:cxn ang="0">
                <a:pos x="18" y="43"/>
              </a:cxn>
              <a:cxn ang="0">
                <a:pos x="18" y="43"/>
              </a:cxn>
              <a:cxn ang="0">
                <a:pos x="21" y="40"/>
              </a:cxn>
              <a:cxn ang="0">
                <a:pos x="23" y="33"/>
              </a:cxn>
              <a:cxn ang="0">
                <a:pos x="26" y="33"/>
              </a:cxn>
              <a:cxn ang="0">
                <a:pos x="28" y="33"/>
              </a:cxn>
              <a:cxn ang="0">
                <a:pos x="30" y="33"/>
              </a:cxn>
              <a:cxn ang="0">
                <a:pos x="35" y="31"/>
              </a:cxn>
              <a:cxn ang="0">
                <a:pos x="37" y="29"/>
              </a:cxn>
              <a:cxn ang="0">
                <a:pos x="37" y="24"/>
              </a:cxn>
              <a:cxn ang="0">
                <a:pos x="40" y="21"/>
              </a:cxn>
              <a:cxn ang="0">
                <a:pos x="42" y="19"/>
              </a:cxn>
              <a:cxn ang="0">
                <a:pos x="42" y="14"/>
              </a:cxn>
            </a:cxnLst>
            <a:rect l="0" t="0" r="r" b="b"/>
            <a:pathLst>
              <a:path w="42" h="45">
                <a:moveTo>
                  <a:pt x="42" y="14"/>
                </a:moveTo>
                <a:lnTo>
                  <a:pt x="42" y="12"/>
                </a:lnTo>
                <a:lnTo>
                  <a:pt x="42" y="12"/>
                </a:lnTo>
                <a:lnTo>
                  <a:pt x="40" y="12"/>
                </a:lnTo>
                <a:lnTo>
                  <a:pt x="40" y="10"/>
                </a:lnTo>
                <a:lnTo>
                  <a:pt x="37" y="10"/>
                </a:lnTo>
                <a:lnTo>
                  <a:pt x="35" y="7"/>
                </a:lnTo>
                <a:lnTo>
                  <a:pt x="33" y="5"/>
                </a:lnTo>
                <a:lnTo>
                  <a:pt x="33" y="5"/>
                </a:lnTo>
                <a:lnTo>
                  <a:pt x="30" y="3"/>
                </a:lnTo>
                <a:lnTo>
                  <a:pt x="30" y="3"/>
                </a:lnTo>
                <a:lnTo>
                  <a:pt x="30" y="0"/>
                </a:lnTo>
                <a:lnTo>
                  <a:pt x="30" y="0"/>
                </a:lnTo>
                <a:lnTo>
                  <a:pt x="28" y="0"/>
                </a:lnTo>
                <a:lnTo>
                  <a:pt x="28" y="3"/>
                </a:lnTo>
                <a:lnTo>
                  <a:pt x="23" y="3"/>
                </a:lnTo>
                <a:lnTo>
                  <a:pt x="21" y="5"/>
                </a:lnTo>
                <a:lnTo>
                  <a:pt x="18" y="7"/>
                </a:lnTo>
                <a:lnTo>
                  <a:pt x="16" y="7"/>
                </a:lnTo>
                <a:lnTo>
                  <a:pt x="14" y="7"/>
                </a:lnTo>
                <a:lnTo>
                  <a:pt x="11" y="10"/>
                </a:lnTo>
                <a:lnTo>
                  <a:pt x="11" y="12"/>
                </a:lnTo>
                <a:lnTo>
                  <a:pt x="9" y="14"/>
                </a:lnTo>
                <a:lnTo>
                  <a:pt x="9" y="14"/>
                </a:lnTo>
                <a:lnTo>
                  <a:pt x="9" y="17"/>
                </a:lnTo>
                <a:lnTo>
                  <a:pt x="7" y="17"/>
                </a:lnTo>
                <a:lnTo>
                  <a:pt x="7" y="19"/>
                </a:lnTo>
                <a:lnTo>
                  <a:pt x="4" y="21"/>
                </a:lnTo>
                <a:lnTo>
                  <a:pt x="4" y="21"/>
                </a:lnTo>
                <a:lnTo>
                  <a:pt x="2" y="21"/>
                </a:lnTo>
                <a:lnTo>
                  <a:pt x="0" y="24"/>
                </a:lnTo>
                <a:lnTo>
                  <a:pt x="0" y="24"/>
                </a:lnTo>
                <a:lnTo>
                  <a:pt x="2" y="26"/>
                </a:lnTo>
                <a:lnTo>
                  <a:pt x="2" y="26"/>
                </a:lnTo>
                <a:lnTo>
                  <a:pt x="2" y="29"/>
                </a:lnTo>
                <a:lnTo>
                  <a:pt x="4" y="31"/>
                </a:lnTo>
                <a:lnTo>
                  <a:pt x="4" y="33"/>
                </a:lnTo>
                <a:lnTo>
                  <a:pt x="7" y="33"/>
                </a:lnTo>
                <a:lnTo>
                  <a:pt x="4" y="36"/>
                </a:lnTo>
                <a:lnTo>
                  <a:pt x="7" y="36"/>
                </a:lnTo>
                <a:lnTo>
                  <a:pt x="7" y="38"/>
                </a:lnTo>
                <a:lnTo>
                  <a:pt x="7" y="38"/>
                </a:lnTo>
                <a:lnTo>
                  <a:pt x="7" y="38"/>
                </a:lnTo>
                <a:lnTo>
                  <a:pt x="7" y="38"/>
                </a:lnTo>
                <a:lnTo>
                  <a:pt x="9" y="38"/>
                </a:lnTo>
                <a:lnTo>
                  <a:pt x="9" y="40"/>
                </a:lnTo>
                <a:lnTo>
                  <a:pt x="9" y="40"/>
                </a:lnTo>
                <a:lnTo>
                  <a:pt x="11" y="43"/>
                </a:lnTo>
                <a:lnTo>
                  <a:pt x="11" y="43"/>
                </a:lnTo>
                <a:lnTo>
                  <a:pt x="14" y="43"/>
                </a:lnTo>
                <a:lnTo>
                  <a:pt x="16" y="45"/>
                </a:lnTo>
                <a:lnTo>
                  <a:pt x="18" y="43"/>
                </a:lnTo>
                <a:lnTo>
                  <a:pt x="18" y="43"/>
                </a:lnTo>
                <a:lnTo>
                  <a:pt x="18" y="43"/>
                </a:lnTo>
                <a:lnTo>
                  <a:pt x="18" y="40"/>
                </a:lnTo>
                <a:lnTo>
                  <a:pt x="21" y="40"/>
                </a:lnTo>
                <a:lnTo>
                  <a:pt x="23" y="36"/>
                </a:lnTo>
                <a:lnTo>
                  <a:pt x="23" y="33"/>
                </a:lnTo>
                <a:lnTo>
                  <a:pt x="26" y="33"/>
                </a:lnTo>
                <a:lnTo>
                  <a:pt x="26" y="33"/>
                </a:lnTo>
                <a:lnTo>
                  <a:pt x="28" y="33"/>
                </a:lnTo>
                <a:lnTo>
                  <a:pt x="28" y="33"/>
                </a:lnTo>
                <a:lnTo>
                  <a:pt x="28" y="33"/>
                </a:lnTo>
                <a:lnTo>
                  <a:pt x="30" y="33"/>
                </a:lnTo>
                <a:lnTo>
                  <a:pt x="33" y="31"/>
                </a:lnTo>
                <a:lnTo>
                  <a:pt x="35" y="31"/>
                </a:lnTo>
                <a:lnTo>
                  <a:pt x="35" y="31"/>
                </a:lnTo>
                <a:lnTo>
                  <a:pt x="37" y="29"/>
                </a:lnTo>
                <a:lnTo>
                  <a:pt x="37" y="26"/>
                </a:lnTo>
                <a:lnTo>
                  <a:pt x="37" y="24"/>
                </a:lnTo>
                <a:lnTo>
                  <a:pt x="40" y="24"/>
                </a:lnTo>
                <a:lnTo>
                  <a:pt x="40" y="21"/>
                </a:lnTo>
                <a:lnTo>
                  <a:pt x="40" y="21"/>
                </a:lnTo>
                <a:lnTo>
                  <a:pt x="42" y="19"/>
                </a:lnTo>
                <a:lnTo>
                  <a:pt x="42" y="17"/>
                </a:lnTo>
                <a:lnTo>
                  <a:pt x="42" y="14"/>
                </a:lnTo>
                <a:lnTo>
                  <a:pt x="42" y="14"/>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34" name="Freeform 253"/>
          <p:cNvSpPr>
            <a:spLocks/>
          </p:cNvSpPr>
          <p:nvPr/>
        </p:nvSpPr>
        <p:spPr bwMode="auto">
          <a:xfrm>
            <a:off x="4524652" y="3887217"/>
            <a:ext cx="213835" cy="241508"/>
          </a:xfrm>
          <a:custGeom>
            <a:avLst/>
            <a:gdLst/>
            <a:ahLst/>
            <a:cxnLst>
              <a:cxn ang="0">
                <a:pos x="165" y="90"/>
              </a:cxn>
              <a:cxn ang="0">
                <a:pos x="165" y="86"/>
              </a:cxn>
              <a:cxn ang="0">
                <a:pos x="160" y="83"/>
              </a:cxn>
              <a:cxn ang="0">
                <a:pos x="146" y="78"/>
              </a:cxn>
              <a:cxn ang="0">
                <a:pos x="141" y="71"/>
              </a:cxn>
              <a:cxn ang="0">
                <a:pos x="141" y="62"/>
              </a:cxn>
              <a:cxn ang="0">
                <a:pos x="141" y="57"/>
              </a:cxn>
              <a:cxn ang="0">
                <a:pos x="134" y="55"/>
              </a:cxn>
              <a:cxn ang="0">
                <a:pos x="130" y="48"/>
              </a:cxn>
              <a:cxn ang="0">
                <a:pos x="115" y="38"/>
              </a:cxn>
              <a:cxn ang="0">
                <a:pos x="111" y="26"/>
              </a:cxn>
              <a:cxn ang="0">
                <a:pos x="106" y="19"/>
              </a:cxn>
              <a:cxn ang="0">
                <a:pos x="101" y="8"/>
              </a:cxn>
              <a:cxn ang="0">
                <a:pos x="97" y="3"/>
              </a:cxn>
              <a:cxn ang="0">
                <a:pos x="92" y="0"/>
              </a:cxn>
              <a:cxn ang="0">
                <a:pos x="82" y="5"/>
              </a:cxn>
              <a:cxn ang="0">
                <a:pos x="75" y="8"/>
              </a:cxn>
              <a:cxn ang="0">
                <a:pos x="68" y="15"/>
              </a:cxn>
              <a:cxn ang="0">
                <a:pos x="66" y="10"/>
              </a:cxn>
              <a:cxn ang="0">
                <a:pos x="59" y="5"/>
              </a:cxn>
              <a:cxn ang="0">
                <a:pos x="30" y="10"/>
              </a:cxn>
              <a:cxn ang="0">
                <a:pos x="19" y="24"/>
              </a:cxn>
              <a:cxn ang="0">
                <a:pos x="19" y="60"/>
              </a:cxn>
              <a:cxn ang="0">
                <a:pos x="19" y="88"/>
              </a:cxn>
              <a:cxn ang="0">
                <a:pos x="0" y="100"/>
              </a:cxn>
              <a:cxn ang="0">
                <a:pos x="0" y="123"/>
              </a:cxn>
              <a:cxn ang="0">
                <a:pos x="0" y="147"/>
              </a:cxn>
              <a:cxn ang="0">
                <a:pos x="7" y="156"/>
              </a:cxn>
              <a:cxn ang="0">
                <a:pos x="14" y="171"/>
              </a:cxn>
              <a:cxn ang="0">
                <a:pos x="14" y="178"/>
              </a:cxn>
              <a:cxn ang="0">
                <a:pos x="9" y="185"/>
              </a:cxn>
              <a:cxn ang="0">
                <a:pos x="14" y="189"/>
              </a:cxn>
              <a:cxn ang="0">
                <a:pos x="26" y="192"/>
              </a:cxn>
              <a:cxn ang="0">
                <a:pos x="30" y="189"/>
              </a:cxn>
              <a:cxn ang="0">
                <a:pos x="37" y="185"/>
              </a:cxn>
              <a:cxn ang="0">
                <a:pos x="47" y="175"/>
              </a:cxn>
              <a:cxn ang="0">
                <a:pos x="49" y="166"/>
              </a:cxn>
              <a:cxn ang="0">
                <a:pos x="54" y="159"/>
              </a:cxn>
              <a:cxn ang="0">
                <a:pos x="63" y="159"/>
              </a:cxn>
              <a:cxn ang="0">
                <a:pos x="71" y="166"/>
              </a:cxn>
              <a:cxn ang="0">
                <a:pos x="78" y="168"/>
              </a:cxn>
              <a:cxn ang="0">
                <a:pos x="89" y="168"/>
              </a:cxn>
              <a:cxn ang="0">
                <a:pos x="97" y="168"/>
              </a:cxn>
              <a:cxn ang="0">
                <a:pos x="101" y="159"/>
              </a:cxn>
              <a:cxn ang="0">
                <a:pos x="106" y="147"/>
              </a:cxn>
              <a:cxn ang="0">
                <a:pos x="115" y="145"/>
              </a:cxn>
              <a:cxn ang="0">
                <a:pos x="123" y="135"/>
              </a:cxn>
              <a:cxn ang="0">
                <a:pos x="130" y="121"/>
              </a:cxn>
              <a:cxn ang="0">
                <a:pos x="134" y="119"/>
              </a:cxn>
              <a:cxn ang="0">
                <a:pos x="139" y="114"/>
              </a:cxn>
              <a:cxn ang="0">
                <a:pos x="141" y="111"/>
              </a:cxn>
              <a:cxn ang="0">
                <a:pos x="146" y="107"/>
              </a:cxn>
              <a:cxn ang="0">
                <a:pos x="158" y="100"/>
              </a:cxn>
              <a:cxn ang="0">
                <a:pos x="167" y="93"/>
              </a:cxn>
            </a:cxnLst>
            <a:rect l="0" t="0" r="r" b="b"/>
            <a:pathLst>
              <a:path w="170" h="192">
                <a:moveTo>
                  <a:pt x="170" y="93"/>
                </a:moveTo>
                <a:lnTo>
                  <a:pt x="170" y="90"/>
                </a:lnTo>
                <a:lnTo>
                  <a:pt x="167" y="90"/>
                </a:lnTo>
                <a:lnTo>
                  <a:pt x="165" y="90"/>
                </a:lnTo>
                <a:lnTo>
                  <a:pt x="165" y="90"/>
                </a:lnTo>
                <a:lnTo>
                  <a:pt x="165" y="88"/>
                </a:lnTo>
                <a:lnTo>
                  <a:pt x="165" y="88"/>
                </a:lnTo>
                <a:lnTo>
                  <a:pt x="165" y="86"/>
                </a:lnTo>
                <a:lnTo>
                  <a:pt x="165" y="86"/>
                </a:lnTo>
                <a:lnTo>
                  <a:pt x="165" y="83"/>
                </a:lnTo>
                <a:lnTo>
                  <a:pt x="163" y="83"/>
                </a:lnTo>
                <a:lnTo>
                  <a:pt x="160" y="83"/>
                </a:lnTo>
                <a:lnTo>
                  <a:pt x="156" y="81"/>
                </a:lnTo>
                <a:lnTo>
                  <a:pt x="149" y="81"/>
                </a:lnTo>
                <a:lnTo>
                  <a:pt x="146" y="81"/>
                </a:lnTo>
                <a:lnTo>
                  <a:pt x="146" y="78"/>
                </a:lnTo>
                <a:lnTo>
                  <a:pt x="146" y="78"/>
                </a:lnTo>
                <a:lnTo>
                  <a:pt x="144" y="76"/>
                </a:lnTo>
                <a:lnTo>
                  <a:pt x="144" y="74"/>
                </a:lnTo>
                <a:lnTo>
                  <a:pt x="141" y="71"/>
                </a:lnTo>
                <a:lnTo>
                  <a:pt x="141" y="69"/>
                </a:lnTo>
                <a:lnTo>
                  <a:pt x="141" y="67"/>
                </a:lnTo>
                <a:lnTo>
                  <a:pt x="141" y="64"/>
                </a:lnTo>
                <a:lnTo>
                  <a:pt x="141" y="62"/>
                </a:lnTo>
                <a:lnTo>
                  <a:pt x="141" y="62"/>
                </a:lnTo>
                <a:lnTo>
                  <a:pt x="141" y="60"/>
                </a:lnTo>
                <a:lnTo>
                  <a:pt x="141" y="57"/>
                </a:lnTo>
                <a:lnTo>
                  <a:pt x="141" y="57"/>
                </a:lnTo>
                <a:lnTo>
                  <a:pt x="139" y="57"/>
                </a:lnTo>
                <a:lnTo>
                  <a:pt x="137" y="57"/>
                </a:lnTo>
                <a:lnTo>
                  <a:pt x="134" y="57"/>
                </a:lnTo>
                <a:lnTo>
                  <a:pt x="134" y="55"/>
                </a:lnTo>
                <a:lnTo>
                  <a:pt x="134" y="52"/>
                </a:lnTo>
                <a:lnTo>
                  <a:pt x="132" y="50"/>
                </a:lnTo>
                <a:lnTo>
                  <a:pt x="132" y="48"/>
                </a:lnTo>
                <a:lnTo>
                  <a:pt x="130" y="48"/>
                </a:lnTo>
                <a:lnTo>
                  <a:pt x="127" y="48"/>
                </a:lnTo>
                <a:lnTo>
                  <a:pt x="123" y="45"/>
                </a:lnTo>
                <a:lnTo>
                  <a:pt x="120" y="41"/>
                </a:lnTo>
                <a:lnTo>
                  <a:pt x="115" y="38"/>
                </a:lnTo>
                <a:lnTo>
                  <a:pt x="113" y="36"/>
                </a:lnTo>
                <a:lnTo>
                  <a:pt x="113" y="34"/>
                </a:lnTo>
                <a:lnTo>
                  <a:pt x="111" y="26"/>
                </a:lnTo>
                <a:lnTo>
                  <a:pt x="111" y="26"/>
                </a:lnTo>
                <a:lnTo>
                  <a:pt x="111" y="24"/>
                </a:lnTo>
                <a:lnTo>
                  <a:pt x="108" y="22"/>
                </a:lnTo>
                <a:lnTo>
                  <a:pt x="108" y="19"/>
                </a:lnTo>
                <a:lnTo>
                  <a:pt x="106" y="19"/>
                </a:lnTo>
                <a:lnTo>
                  <a:pt x="104" y="15"/>
                </a:lnTo>
                <a:lnTo>
                  <a:pt x="101" y="12"/>
                </a:lnTo>
                <a:lnTo>
                  <a:pt x="101" y="10"/>
                </a:lnTo>
                <a:lnTo>
                  <a:pt x="101" y="8"/>
                </a:lnTo>
                <a:lnTo>
                  <a:pt x="99" y="8"/>
                </a:lnTo>
                <a:lnTo>
                  <a:pt x="99" y="5"/>
                </a:lnTo>
                <a:lnTo>
                  <a:pt x="97" y="3"/>
                </a:lnTo>
                <a:lnTo>
                  <a:pt x="97" y="3"/>
                </a:lnTo>
                <a:lnTo>
                  <a:pt x="97" y="0"/>
                </a:lnTo>
                <a:lnTo>
                  <a:pt x="99" y="0"/>
                </a:lnTo>
                <a:lnTo>
                  <a:pt x="97" y="0"/>
                </a:lnTo>
                <a:lnTo>
                  <a:pt x="92" y="0"/>
                </a:lnTo>
                <a:lnTo>
                  <a:pt x="89" y="3"/>
                </a:lnTo>
                <a:lnTo>
                  <a:pt x="85" y="5"/>
                </a:lnTo>
                <a:lnTo>
                  <a:pt x="82" y="5"/>
                </a:lnTo>
                <a:lnTo>
                  <a:pt x="82" y="5"/>
                </a:lnTo>
                <a:lnTo>
                  <a:pt x="82" y="5"/>
                </a:lnTo>
                <a:lnTo>
                  <a:pt x="80" y="5"/>
                </a:lnTo>
                <a:lnTo>
                  <a:pt x="78" y="5"/>
                </a:lnTo>
                <a:lnTo>
                  <a:pt x="75" y="8"/>
                </a:lnTo>
                <a:lnTo>
                  <a:pt x="73" y="10"/>
                </a:lnTo>
                <a:lnTo>
                  <a:pt x="73" y="10"/>
                </a:lnTo>
                <a:lnTo>
                  <a:pt x="68" y="15"/>
                </a:lnTo>
                <a:lnTo>
                  <a:pt x="68" y="15"/>
                </a:lnTo>
                <a:lnTo>
                  <a:pt x="68" y="15"/>
                </a:lnTo>
                <a:lnTo>
                  <a:pt x="66" y="15"/>
                </a:lnTo>
                <a:lnTo>
                  <a:pt x="66" y="12"/>
                </a:lnTo>
                <a:lnTo>
                  <a:pt x="66" y="10"/>
                </a:lnTo>
                <a:lnTo>
                  <a:pt x="61" y="5"/>
                </a:lnTo>
                <a:lnTo>
                  <a:pt x="61" y="5"/>
                </a:lnTo>
                <a:lnTo>
                  <a:pt x="61" y="5"/>
                </a:lnTo>
                <a:lnTo>
                  <a:pt x="59" y="5"/>
                </a:lnTo>
                <a:lnTo>
                  <a:pt x="52" y="5"/>
                </a:lnTo>
                <a:lnTo>
                  <a:pt x="47" y="8"/>
                </a:lnTo>
                <a:lnTo>
                  <a:pt x="37" y="10"/>
                </a:lnTo>
                <a:lnTo>
                  <a:pt x="30" y="10"/>
                </a:lnTo>
                <a:lnTo>
                  <a:pt x="23" y="10"/>
                </a:lnTo>
                <a:lnTo>
                  <a:pt x="19" y="12"/>
                </a:lnTo>
                <a:lnTo>
                  <a:pt x="19" y="15"/>
                </a:lnTo>
                <a:lnTo>
                  <a:pt x="19" y="24"/>
                </a:lnTo>
                <a:lnTo>
                  <a:pt x="19" y="34"/>
                </a:lnTo>
                <a:lnTo>
                  <a:pt x="19" y="41"/>
                </a:lnTo>
                <a:lnTo>
                  <a:pt x="19" y="50"/>
                </a:lnTo>
                <a:lnTo>
                  <a:pt x="19" y="60"/>
                </a:lnTo>
                <a:lnTo>
                  <a:pt x="19" y="67"/>
                </a:lnTo>
                <a:lnTo>
                  <a:pt x="19" y="76"/>
                </a:lnTo>
                <a:lnTo>
                  <a:pt x="19" y="86"/>
                </a:lnTo>
                <a:lnTo>
                  <a:pt x="19" y="88"/>
                </a:lnTo>
                <a:lnTo>
                  <a:pt x="19" y="88"/>
                </a:lnTo>
                <a:lnTo>
                  <a:pt x="0" y="88"/>
                </a:lnTo>
                <a:lnTo>
                  <a:pt x="0" y="95"/>
                </a:lnTo>
                <a:lnTo>
                  <a:pt x="0" y="100"/>
                </a:lnTo>
                <a:lnTo>
                  <a:pt x="0" y="107"/>
                </a:lnTo>
                <a:lnTo>
                  <a:pt x="0" y="111"/>
                </a:lnTo>
                <a:lnTo>
                  <a:pt x="0" y="119"/>
                </a:lnTo>
                <a:lnTo>
                  <a:pt x="0" y="123"/>
                </a:lnTo>
                <a:lnTo>
                  <a:pt x="0" y="130"/>
                </a:lnTo>
                <a:lnTo>
                  <a:pt x="0" y="137"/>
                </a:lnTo>
                <a:lnTo>
                  <a:pt x="0" y="142"/>
                </a:lnTo>
                <a:lnTo>
                  <a:pt x="0" y="147"/>
                </a:lnTo>
                <a:lnTo>
                  <a:pt x="0" y="147"/>
                </a:lnTo>
                <a:lnTo>
                  <a:pt x="0" y="149"/>
                </a:lnTo>
                <a:lnTo>
                  <a:pt x="4" y="154"/>
                </a:lnTo>
                <a:lnTo>
                  <a:pt x="7" y="156"/>
                </a:lnTo>
                <a:lnTo>
                  <a:pt x="7" y="156"/>
                </a:lnTo>
                <a:lnTo>
                  <a:pt x="9" y="163"/>
                </a:lnTo>
                <a:lnTo>
                  <a:pt x="12" y="168"/>
                </a:lnTo>
                <a:lnTo>
                  <a:pt x="14" y="171"/>
                </a:lnTo>
                <a:lnTo>
                  <a:pt x="14" y="173"/>
                </a:lnTo>
                <a:lnTo>
                  <a:pt x="14" y="175"/>
                </a:lnTo>
                <a:lnTo>
                  <a:pt x="14" y="175"/>
                </a:lnTo>
                <a:lnTo>
                  <a:pt x="14" y="178"/>
                </a:lnTo>
                <a:lnTo>
                  <a:pt x="12" y="180"/>
                </a:lnTo>
                <a:lnTo>
                  <a:pt x="12" y="180"/>
                </a:lnTo>
                <a:lnTo>
                  <a:pt x="9" y="182"/>
                </a:lnTo>
                <a:lnTo>
                  <a:pt x="9" y="185"/>
                </a:lnTo>
                <a:lnTo>
                  <a:pt x="9" y="189"/>
                </a:lnTo>
                <a:lnTo>
                  <a:pt x="12" y="192"/>
                </a:lnTo>
                <a:lnTo>
                  <a:pt x="12" y="192"/>
                </a:lnTo>
                <a:lnTo>
                  <a:pt x="14" y="189"/>
                </a:lnTo>
                <a:lnTo>
                  <a:pt x="16" y="192"/>
                </a:lnTo>
                <a:lnTo>
                  <a:pt x="19" y="192"/>
                </a:lnTo>
                <a:lnTo>
                  <a:pt x="26" y="192"/>
                </a:lnTo>
                <a:lnTo>
                  <a:pt x="26" y="192"/>
                </a:lnTo>
                <a:lnTo>
                  <a:pt x="28" y="192"/>
                </a:lnTo>
                <a:lnTo>
                  <a:pt x="28" y="192"/>
                </a:lnTo>
                <a:lnTo>
                  <a:pt x="30" y="189"/>
                </a:lnTo>
                <a:lnTo>
                  <a:pt x="30" y="189"/>
                </a:lnTo>
                <a:lnTo>
                  <a:pt x="33" y="187"/>
                </a:lnTo>
                <a:lnTo>
                  <a:pt x="33" y="187"/>
                </a:lnTo>
                <a:lnTo>
                  <a:pt x="35" y="187"/>
                </a:lnTo>
                <a:lnTo>
                  <a:pt x="37" y="185"/>
                </a:lnTo>
                <a:lnTo>
                  <a:pt x="40" y="182"/>
                </a:lnTo>
                <a:lnTo>
                  <a:pt x="45" y="178"/>
                </a:lnTo>
                <a:lnTo>
                  <a:pt x="45" y="178"/>
                </a:lnTo>
                <a:lnTo>
                  <a:pt x="47" y="175"/>
                </a:lnTo>
                <a:lnTo>
                  <a:pt x="47" y="175"/>
                </a:lnTo>
                <a:lnTo>
                  <a:pt x="49" y="171"/>
                </a:lnTo>
                <a:lnTo>
                  <a:pt x="49" y="166"/>
                </a:lnTo>
                <a:lnTo>
                  <a:pt x="49" y="166"/>
                </a:lnTo>
                <a:lnTo>
                  <a:pt x="52" y="161"/>
                </a:lnTo>
                <a:lnTo>
                  <a:pt x="52" y="161"/>
                </a:lnTo>
                <a:lnTo>
                  <a:pt x="54" y="159"/>
                </a:lnTo>
                <a:lnTo>
                  <a:pt x="54" y="159"/>
                </a:lnTo>
                <a:lnTo>
                  <a:pt x="56" y="159"/>
                </a:lnTo>
                <a:lnTo>
                  <a:pt x="59" y="159"/>
                </a:lnTo>
                <a:lnTo>
                  <a:pt x="61" y="159"/>
                </a:lnTo>
                <a:lnTo>
                  <a:pt x="63" y="159"/>
                </a:lnTo>
                <a:lnTo>
                  <a:pt x="66" y="161"/>
                </a:lnTo>
                <a:lnTo>
                  <a:pt x="68" y="163"/>
                </a:lnTo>
                <a:lnTo>
                  <a:pt x="71" y="166"/>
                </a:lnTo>
                <a:lnTo>
                  <a:pt x="71" y="166"/>
                </a:lnTo>
                <a:lnTo>
                  <a:pt x="73" y="166"/>
                </a:lnTo>
                <a:lnTo>
                  <a:pt x="75" y="166"/>
                </a:lnTo>
                <a:lnTo>
                  <a:pt x="78" y="168"/>
                </a:lnTo>
                <a:lnTo>
                  <a:pt x="78" y="168"/>
                </a:lnTo>
                <a:lnTo>
                  <a:pt x="82" y="168"/>
                </a:lnTo>
                <a:lnTo>
                  <a:pt x="85" y="171"/>
                </a:lnTo>
                <a:lnTo>
                  <a:pt x="87" y="171"/>
                </a:lnTo>
                <a:lnTo>
                  <a:pt x="89" y="168"/>
                </a:lnTo>
                <a:lnTo>
                  <a:pt x="92" y="168"/>
                </a:lnTo>
                <a:lnTo>
                  <a:pt x="94" y="168"/>
                </a:lnTo>
                <a:lnTo>
                  <a:pt x="97" y="168"/>
                </a:lnTo>
                <a:lnTo>
                  <a:pt x="97" y="168"/>
                </a:lnTo>
                <a:lnTo>
                  <a:pt x="99" y="166"/>
                </a:lnTo>
                <a:lnTo>
                  <a:pt x="101" y="166"/>
                </a:lnTo>
                <a:lnTo>
                  <a:pt x="101" y="161"/>
                </a:lnTo>
                <a:lnTo>
                  <a:pt x="101" y="159"/>
                </a:lnTo>
                <a:lnTo>
                  <a:pt x="104" y="156"/>
                </a:lnTo>
                <a:lnTo>
                  <a:pt x="106" y="152"/>
                </a:lnTo>
                <a:lnTo>
                  <a:pt x="106" y="147"/>
                </a:lnTo>
                <a:lnTo>
                  <a:pt x="106" y="147"/>
                </a:lnTo>
                <a:lnTo>
                  <a:pt x="108" y="147"/>
                </a:lnTo>
                <a:lnTo>
                  <a:pt x="111" y="145"/>
                </a:lnTo>
                <a:lnTo>
                  <a:pt x="115" y="145"/>
                </a:lnTo>
                <a:lnTo>
                  <a:pt x="115" y="145"/>
                </a:lnTo>
                <a:lnTo>
                  <a:pt x="118" y="142"/>
                </a:lnTo>
                <a:lnTo>
                  <a:pt x="120" y="140"/>
                </a:lnTo>
                <a:lnTo>
                  <a:pt x="123" y="137"/>
                </a:lnTo>
                <a:lnTo>
                  <a:pt x="123" y="135"/>
                </a:lnTo>
                <a:lnTo>
                  <a:pt x="127" y="126"/>
                </a:lnTo>
                <a:lnTo>
                  <a:pt x="127" y="126"/>
                </a:lnTo>
                <a:lnTo>
                  <a:pt x="130" y="123"/>
                </a:lnTo>
                <a:lnTo>
                  <a:pt x="130" y="121"/>
                </a:lnTo>
                <a:lnTo>
                  <a:pt x="130" y="121"/>
                </a:lnTo>
                <a:lnTo>
                  <a:pt x="132" y="121"/>
                </a:lnTo>
                <a:lnTo>
                  <a:pt x="132" y="119"/>
                </a:lnTo>
                <a:lnTo>
                  <a:pt x="134" y="119"/>
                </a:lnTo>
                <a:lnTo>
                  <a:pt x="137" y="119"/>
                </a:lnTo>
                <a:lnTo>
                  <a:pt x="137" y="116"/>
                </a:lnTo>
                <a:lnTo>
                  <a:pt x="139" y="116"/>
                </a:lnTo>
                <a:lnTo>
                  <a:pt x="139" y="114"/>
                </a:lnTo>
                <a:lnTo>
                  <a:pt x="141" y="114"/>
                </a:lnTo>
                <a:lnTo>
                  <a:pt x="141" y="114"/>
                </a:lnTo>
                <a:lnTo>
                  <a:pt x="141" y="114"/>
                </a:lnTo>
                <a:lnTo>
                  <a:pt x="141" y="111"/>
                </a:lnTo>
                <a:lnTo>
                  <a:pt x="144" y="111"/>
                </a:lnTo>
                <a:lnTo>
                  <a:pt x="144" y="111"/>
                </a:lnTo>
                <a:lnTo>
                  <a:pt x="144" y="109"/>
                </a:lnTo>
                <a:lnTo>
                  <a:pt x="146" y="107"/>
                </a:lnTo>
                <a:lnTo>
                  <a:pt x="149" y="104"/>
                </a:lnTo>
                <a:lnTo>
                  <a:pt x="153" y="102"/>
                </a:lnTo>
                <a:lnTo>
                  <a:pt x="156" y="102"/>
                </a:lnTo>
                <a:lnTo>
                  <a:pt x="158" y="100"/>
                </a:lnTo>
                <a:lnTo>
                  <a:pt x="160" y="100"/>
                </a:lnTo>
                <a:lnTo>
                  <a:pt x="163" y="97"/>
                </a:lnTo>
                <a:lnTo>
                  <a:pt x="165" y="95"/>
                </a:lnTo>
                <a:lnTo>
                  <a:pt x="167" y="93"/>
                </a:lnTo>
                <a:lnTo>
                  <a:pt x="170" y="93"/>
                </a:lnTo>
                <a:lnTo>
                  <a:pt x="170" y="93"/>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35" name="Freeform 6"/>
          <p:cNvSpPr>
            <a:spLocks/>
          </p:cNvSpPr>
          <p:nvPr/>
        </p:nvSpPr>
        <p:spPr bwMode="auto">
          <a:xfrm>
            <a:off x="4571193" y="3631874"/>
            <a:ext cx="276727" cy="261633"/>
          </a:xfrm>
          <a:custGeom>
            <a:avLst/>
            <a:gdLst/>
            <a:ahLst/>
            <a:cxnLst>
              <a:cxn ang="0">
                <a:pos x="218" y="50"/>
              </a:cxn>
              <a:cxn ang="0">
                <a:pos x="213" y="41"/>
              </a:cxn>
              <a:cxn ang="0">
                <a:pos x="211" y="31"/>
              </a:cxn>
              <a:cxn ang="0">
                <a:pos x="206" y="31"/>
              </a:cxn>
              <a:cxn ang="0">
                <a:pos x="204" y="24"/>
              </a:cxn>
              <a:cxn ang="0">
                <a:pos x="192" y="19"/>
              </a:cxn>
              <a:cxn ang="0">
                <a:pos x="185" y="17"/>
              </a:cxn>
              <a:cxn ang="0">
                <a:pos x="180" y="12"/>
              </a:cxn>
              <a:cxn ang="0">
                <a:pos x="168" y="7"/>
              </a:cxn>
              <a:cxn ang="0">
                <a:pos x="154" y="3"/>
              </a:cxn>
              <a:cxn ang="0">
                <a:pos x="133" y="10"/>
              </a:cxn>
              <a:cxn ang="0">
                <a:pos x="126" y="19"/>
              </a:cxn>
              <a:cxn ang="0">
                <a:pos x="126" y="36"/>
              </a:cxn>
              <a:cxn ang="0">
                <a:pos x="126" y="52"/>
              </a:cxn>
              <a:cxn ang="0">
                <a:pos x="121" y="71"/>
              </a:cxn>
              <a:cxn ang="0">
                <a:pos x="128" y="83"/>
              </a:cxn>
              <a:cxn ang="0">
                <a:pos x="140" y="90"/>
              </a:cxn>
              <a:cxn ang="0">
                <a:pos x="142" y="85"/>
              </a:cxn>
              <a:cxn ang="0">
                <a:pos x="147" y="95"/>
              </a:cxn>
              <a:cxn ang="0">
                <a:pos x="147" y="111"/>
              </a:cxn>
              <a:cxn ang="0">
                <a:pos x="142" y="107"/>
              </a:cxn>
              <a:cxn ang="0">
                <a:pos x="133" y="109"/>
              </a:cxn>
              <a:cxn ang="0">
                <a:pos x="126" y="100"/>
              </a:cxn>
              <a:cxn ang="0">
                <a:pos x="121" y="92"/>
              </a:cxn>
              <a:cxn ang="0">
                <a:pos x="107" y="88"/>
              </a:cxn>
              <a:cxn ang="0">
                <a:pos x="100" y="74"/>
              </a:cxn>
              <a:cxn ang="0">
                <a:pos x="95" y="78"/>
              </a:cxn>
              <a:cxn ang="0">
                <a:pos x="86" y="81"/>
              </a:cxn>
              <a:cxn ang="0">
                <a:pos x="69" y="76"/>
              </a:cxn>
              <a:cxn ang="0">
                <a:pos x="64" y="69"/>
              </a:cxn>
              <a:cxn ang="0">
                <a:pos x="60" y="66"/>
              </a:cxn>
              <a:cxn ang="0">
                <a:pos x="48" y="69"/>
              </a:cxn>
              <a:cxn ang="0">
                <a:pos x="45" y="62"/>
              </a:cxn>
              <a:cxn ang="0">
                <a:pos x="38" y="57"/>
              </a:cxn>
              <a:cxn ang="0">
                <a:pos x="41" y="69"/>
              </a:cxn>
              <a:cxn ang="0">
                <a:pos x="38" y="81"/>
              </a:cxn>
              <a:cxn ang="0">
                <a:pos x="38" y="97"/>
              </a:cxn>
              <a:cxn ang="0">
                <a:pos x="3" y="102"/>
              </a:cxn>
              <a:cxn ang="0">
                <a:pos x="0" y="140"/>
              </a:cxn>
              <a:cxn ang="0">
                <a:pos x="5" y="178"/>
              </a:cxn>
              <a:cxn ang="0">
                <a:pos x="19" y="192"/>
              </a:cxn>
              <a:cxn ang="0">
                <a:pos x="43" y="196"/>
              </a:cxn>
              <a:cxn ang="0">
                <a:pos x="62" y="203"/>
              </a:cxn>
              <a:cxn ang="0">
                <a:pos x="74" y="206"/>
              </a:cxn>
              <a:cxn ang="0">
                <a:pos x="97" y="201"/>
              </a:cxn>
              <a:cxn ang="0">
                <a:pos x="119" y="180"/>
              </a:cxn>
              <a:cxn ang="0">
                <a:pos x="128" y="166"/>
              </a:cxn>
              <a:cxn ang="0">
                <a:pos x="145" y="159"/>
              </a:cxn>
              <a:cxn ang="0">
                <a:pos x="154" y="152"/>
              </a:cxn>
              <a:cxn ang="0">
                <a:pos x="159" y="142"/>
              </a:cxn>
              <a:cxn ang="0">
                <a:pos x="180" y="135"/>
              </a:cxn>
              <a:cxn ang="0">
                <a:pos x="197" y="128"/>
              </a:cxn>
              <a:cxn ang="0">
                <a:pos x="206" y="123"/>
              </a:cxn>
              <a:cxn ang="0">
                <a:pos x="204" y="118"/>
              </a:cxn>
              <a:cxn ang="0">
                <a:pos x="201" y="116"/>
              </a:cxn>
              <a:cxn ang="0">
                <a:pos x="204" y="109"/>
              </a:cxn>
              <a:cxn ang="0">
                <a:pos x="206" y="100"/>
              </a:cxn>
              <a:cxn ang="0">
                <a:pos x="213" y="92"/>
              </a:cxn>
              <a:cxn ang="0">
                <a:pos x="213" y="88"/>
              </a:cxn>
              <a:cxn ang="0">
                <a:pos x="211" y="71"/>
              </a:cxn>
              <a:cxn ang="0">
                <a:pos x="213" y="62"/>
              </a:cxn>
            </a:cxnLst>
            <a:rect l="0" t="0" r="r" b="b"/>
            <a:pathLst>
              <a:path w="220" h="208">
                <a:moveTo>
                  <a:pt x="213" y="57"/>
                </a:moveTo>
                <a:lnTo>
                  <a:pt x="215" y="55"/>
                </a:lnTo>
                <a:lnTo>
                  <a:pt x="215" y="55"/>
                </a:lnTo>
                <a:lnTo>
                  <a:pt x="220" y="52"/>
                </a:lnTo>
                <a:lnTo>
                  <a:pt x="220" y="50"/>
                </a:lnTo>
                <a:lnTo>
                  <a:pt x="218" y="50"/>
                </a:lnTo>
                <a:lnTo>
                  <a:pt x="218" y="48"/>
                </a:lnTo>
                <a:lnTo>
                  <a:pt x="218" y="45"/>
                </a:lnTo>
                <a:lnTo>
                  <a:pt x="218" y="43"/>
                </a:lnTo>
                <a:lnTo>
                  <a:pt x="215" y="43"/>
                </a:lnTo>
                <a:lnTo>
                  <a:pt x="215" y="41"/>
                </a:lnTo>
                <a:lnTo>
                  <a:pt x="213" y="41"/>
                </a:lnTo>
                <a:lnTo>
                  <a:pt x="213" y="38"/>
                </a:lnTo>
                <a:lnTo>
                  <a:pt x="213" y="36"/>
                </a:lnTo>
                <a:lnTo>
                  <a:pt x="213" y="36"/>
                </a:lnTo>
                <a:lnTo>
                  <a:pt x="211" y="33"/>
                </a:lnTo>
                <a:lnTo>
                  <a:pt x="211" y="31"/>
                </a:lnTo>
                <a:lnTo>
                  <a:pt x="211" y="31"/>
                </a:lnTo>
                <a:lnTo>
                  <a:pt x="211" y="31"/>
                </a:lnTo>
                <a:lnTo>
                  <a:pt x="208" y="31"/>
                </a:lnTo>
                <a:lnTo>
                  <a:pt x="208" y="31"/>
                </a:lnTo>
                <a:lnTo>
                  <a:pt x="208" y="31"/>
                </a:lnTo>
                <a:lnTo>
                  <a:pt x="208" y="31"/>
                </a:lnTo>
                <a:lnTo>
                  <a:pt x="206" y="31"/>
                </a:lnTo>
                <a:lnTo>
                  <a:pt x="206" y="29"/>
                </a:lnTo>
                <a:lnTo>
                  <a:pt x="206" y="29"/>
                </a:lnTo>
                <a:lnTo>
                  <a:pt x="206" y="26"/>
                </a:lnTo>
                <a:lnTo>
                  <a:pt x="206" y="26"/>
                </a:lnTo>
                <a:lnTo>
                  <a:pt x="204" y="26"/>
                </a:lnTo>
                <a:lnTo>
                  <a:pt x="204" y="24"/>
                </a:lnTo>
                <a:lnTo>
                  <a:pt x="201" y="24"/>
                </a:lnTo>
                <a:lnTo>
                  <a:pt x="199" y="22"/>
                </a:lnTo>
                <a:lnTo>
                  <a:pt x="197" y="22"/>
                </a:lnTo>
                <a:lnTo>
                  <a:pt x="194" y="22"/>
                </a:lnTo>
                <a:lnTo>
                  <a:pt x="192" y="22"/>
                </a:lnTo>
                <a:lnTo>
                  <a:pt x="192" y="19"/>
                </a:lnTo>
                <a:lnTo>
                  <a:pt x="189" y="19"/>
                </a:lnTo>
                <a:lnTo>
                  <a:pt x="187" y="19"/>
                </a:lnTo>
                <a:lnTo>
                  <a:pt x="187" y="19"/>
                </a:lnTo>
                <a:lnTo>
                  <a:pt x="187" y="17"/>
                </a:lnTo>
                <a:lnTo>
                  <a:pt x="187" y="17"/>
                </a:lnTo>
                <a:lnTo>
                  <a:pt x="185" y="17"/>
                </a:lnTo>
                <a:lnTo>
                  <a:pt x="185" y="17"/>
                </a:lnTo>
                <a:lnTo>
                  <a:pt x="182" y="17"/>
                </a:lnTo>
                <a:lnTo>
                  <a:pt x="182" y="17"/>
                </a:lnTo>
                <a:lnTo>
                  <a:pt x="182" y="15"/>
                </a:lnTo>
                <a:lnTo>
                  <a:pt x="180" y="15"/>
                </a:lnTo>
                <a:lnTo>
                  <a:pt x="180" y="12"/>
                </a:lnTo>
                <a:lnTo>
                  <a:pt x="178" y="10"/>
                </a:lnTo>
                <a:lnTo>
                  <a:pt x="178" y="10"/>
                </a:lnTo>
                <a:lnTo>
                  <a:pt x="173" y="10"/>
                </a:lnTo>
                <a:lnTo>
                  <a:pt x="171" y="10"/>
                </a:lnTo>
                <a:lnTo>
                  <a:pt x="171" y="7"/>
                </a:lnTo>
                <a:lnTo>
                  <a:pt x="168" y="7"/>
                </a:lnTo>
                <a:lnTo>
                  <a:pt x="168" y="5"/>
                </a:lnTo>
                <a:lnTo>
                  <a:pt x="166" y="3"/>
                </a:lnTo>
                <a:lnTo>
                  <a:pt x="166" y="0"/>
                </a:lnTo>
                <a:lnTo>
                  <a:pt x="163" y="0"/>
                </a:lnTo>
                <a:lnTo>
                  <a:pt x="159" y="3"/>
                </a:lnTo>
                <a:lnTo>
                  <a:pt x="154" y="3"/>
                </a:lnTo>
                <a:lnTo>
                  <a:pt x="147" y="5"/>
                </a:lnTo>
                <a:lnTo>
                  <a:pt x="142" y="5"/>
                </a:lnTo>
                <a:lnTo>
                  <a:pt x="137" y="5"/>
                </a:lnTo>
                <a:lnTo>
                  <a:pt x="133" y="7"/>
                </a:lnTo>
                <a:lnTo>
                  <a:pt x="130" y="7"/>
                </a:lnTo>
                <a:lnTo>
                  <a:pt x="133" y="10"/>
                </a:lnTo>
                <a:lnTo>
                  <a:pt x="133" y="12"/>
                </a:lnTo>
                <a:lnTo>
                  <a:pt x="130" y="12"/>
                </a:lnTo>
                <a:lnTo>
                  <a:pt x="130" y="15"/>
                </a:lnTo>
                <a:lnTo>
                  <a:pt x="128" y="17"/>
                </a:lnTo>
                <a:lnTo>
                  <a:pt x="128" y="19"/>
                </a:lnTo>
                <a:lnTo>
                  <a:pt x="126" y="19"/>
                </a:lnTo>
                <a:lnTo>
                  <a:pt x="123" y="22"/>
                </a:lnTo>
                <a:lnTo>
                  <a:pt x="121" y="22"/>
                </a:lnTo>
                <a:lnTo>
                  <a:pt x="121" y="24"/>
                </a:lnTo>
                <a:lnTo>
                  <a:pt x="126" y="29"/>
                </a:lnTo>
                <a:lnTo>
                  <a:pt x="126" y="31"/>
                </a:lnTo>
                <a:lnTo>
                  <a:pt x="126" y="36"/>
                </a:lnTo>
                <a:lnTo>
                  <a:pt x="126" y="38"/>
                </a:lnTo>
                <a:lnTo>
                  <a:pt x="126" y="41"/>
                </a:lnTo>
                <a:lnTo>
                  <a:pt x="126" y="45"/>
                </a:lnTo>
                <a:lnTo>
                  <a:pt x="126" y="48"/>
                </a:lnTo>
                <a:lnTo>
                  <a:pt x="126" y="50"/>
                </a:lnTo>
                <a:lnTo>
                  <a:pt x="126" y="52"/>
                </a:lnTo>
                <a:lnTo>
                  <a:pt x="123" y="55"/>
                </a:lnTo>
                <a:lnTo>
                  <a:pt x="123" y="59"/>
                </a:lnTo>
                <a:lnTo>
                  <a:pt x="123" y="62"/>
                </a:lnTo>
                <a:lnTo>
                  <a:pt x="121" y="66"/>
                </a:lnTo>
                <a:lnTo>
                  <a:pt x="121" y="71"/>
                </a:lnTo>
                <a:lnTo>
                  <a:pt x="121" y="71"/>
                </a:lnTo>
                <a:lnTo>
                  <a:pt x="121" y="74"/>
                </a:lnTo>
                <a:lnTo>
                  <a:pt x="121" y="74"/>
                </a:lnTo>
                <a:lnTo>
                  <a:pt x="123" y="76"/>
                </a:lnTo>
                <a:lnTo>
                  <a:pt x="123" y="78"/>
                </a:lnTo>
                <a:lnTo>
                  <a:pt x="123" y="78"/>
                </a:lnTo>
                <a:lnTo>
                  <a:pt x="128" y="83"/>
                </a:lnTo>
                <a:lnTo>
                  <a:pt x="130" y="83"/>
                </a:lnTo>
                <a:lnTo>
                  <a:pt x="133" y="85"/>
                </a:lnTo>
                <a:lnTo>
                  <a:pt x="133" y="88"/>
                </a:lnTo>
                <a:lnTo>
                  <a:pt x="135" y="88"/>
                </a:lnTo>
                <a:lnTo>
                  <a:pt x="137" y="90"/>
                </a:lnTo>
                <a:lnTo>
                  <a:pt x="140" y="90"/>
                </a:lnTo>
                <a:lnTo>
                  <a:pt x="142" y="90"/>
                </a:lnTo>
                <a:lnTo>
                  <a:pt x="142" y="90"/>
                </a:lnTo>
                <a:lnTo>
                  <a:pt x="142" y="88"/>
                </a:lnTo>
                <a:lnTo>
                  <a:pt x="142" y="88"/>
                </a:lnTo>
                <a:lnTo>
                  <a:pt x="142" y="85"/>
                </a:lnTo>
                <a:lnTo>
                  <a:pt x="142" y="85"/>
                </a:lnTo>
                <a:lnTo>
                  <a:pt x="145" y="85"/>
                </a:lnTo>
                <a:lnTo>
                  <a:pt x="147" y="85"/>
                </a:lnTo>
                <a:lnTo>
                  <a:pt x="147" y="85"/>
                </a:lnTo>
                <a:lnTo>
                  <a:pt x="147" y="88"/>
                </a:lnTo>
                <a:lnTo>
                  <a:pt x="147" y="90"/>
                </a:lnTo>
                <a:lnTo>
                  <a:pt x="147" y="95"/>
                </a:lnTo>
                <a:lnTo>
                  <a:pt x="147" y="100"/>
                </a:lnTo>
                <a:lnTo>
                  <a:pt x="147" y="102"/>
                </a:lnTo>
                <a:lnTo>
                  <a:pt x="147" y="107"/>
                </a:lnTo>
                <a:lnTo>
                  <a:pt x="147" y="109"/>
                </a:lnTo>
                <a:lnTo>
                  <a:pt x="147" y="111"/>
                </a:lnTo>
                <a:lnTo>
                  <a:pt x="147" y="111"/>
                </a:lnTo>
                <a:lnTo>
                  <a:pt x="145" y="111"/>
                </a:lnTo>
                <a:lnTo>
                  <a:pt x="145" y="111"/>
                </a:lnTo>
                <a:lnTo>
                  <a:pt x="145" y="109"/>
                </a:lnTo>
                <a:lnTo>
                  <a:pt x="145" y="109"/>
                </a:lnTo>
                <a:lnTo>
                  <a:pt x="142" y="107"/>
                </a:lnTo>
                <a:lnTo>
                  <a:pt x="142" y="107"/>
                </a:lnTo>
                <a:lnTo>
                  <a:pt x="140" y="107"/>
                </a:lnTo>
                <a:lnTo>
                  <a:pt x="140" y="109"/>
                </a:lnTo>
                <a:lnTo>
                  <a:pt x="137" y="109"/>
                </a:lnTo>
                <a:lnTo>
                  <a:pt x="135" y="111"/>
                </a:lnTo>
                <a:lnTo>
                  <a:pt x="133" y="111"/>
                </a:lnTo>
                <a:lnTo>
                  <a:pt x="133" y="109"/>
                </a:lnTo>
                <a:lnTo>
                  <a:pt x="130" y="109"/>
                </a:lnTo>
                <a:lnTo>
                  <a:pt x="130" y="107"/>
                </a:lnTo>
                <a:lnTo>
                  <a:pt x="130" y="104"/>
                </a:lnTo>
                <a:lnTo>
                  <a:pt x="128" y="102"/>
                </a:lnTo>
                <a:lnTo>
                  <a:pt x="128" y="100"/>
                </a:lnTo>
                <a:lnTo>
                  <a:pt x="126" y="100"/>
                </a:lnTo>
                <a:lnTo>
                  <a:pt x="126" y="100"/>
                </a:lnTo>
                <a:lnTo>
                  <a:pt x="123" y="100"/>
                </a:lnTo>
                <a:lnTo>
                  <a:pt x="123" y="97"/>
                </a:lnTo>
                <a:lnTo>
                  <a:pt x="123" y="95"/>
                </a:lnTo>
                <a:lnTo>
                  <a:pt x="121" y="92"/>
                </a:lnTo>
                <a:lnTo>
                  <a:pt x="121" y="92"/>
                </a:lnTo>
                <a:lnTo>
                  <a:pt x="121" y="90"/>
                </a:lnTo>
                <a:lnTo>
                  <a:pt x="119" y="90"/>
                </a:lnTo>
                <a:lnTo>
                  <a:pt x="114" y="88"/>
                </a:lnTo>
                <a:lnTo>
                  <a:pt x="112" y="88"/>
                </a:lnTo>
                <a:lnTo>
                  <a:pt x="109" y="88"/>
                </a:lnTo>
                <a:lnTo>
                  <a:pt x="107" y="88"/>
                </a:lnTo>
                <a:lnTo>
                  <a:pt x="107" y="85"/>
                </a:lnTo>
                <a:lnTo>
                  <a:pt x="104" y="85"/>
                </a:lnTo>
                <a:lnTo>
                  <a:pt x="104" y="83"/>
                </a:lnTo>
                <a:lnTo>
                  <a:pt x="102" y="81"/>
                </a:lnTo>
                <a:lnTo>
                  <a:pt x="100" y="76"/>
                </a:lnTo>
                <a:lnTo>
                  <a:pt x="100" y="74"/>
                </a:lnTo>
                <a:lnTo>
                  <a:pt x="97" y="71"/>
                </a:lnTo>
                <a:lnTo>
                  <a:pt x="97" y="74"/>
                </a:lnTo>
                <a:lnTo>
                  <a:pt x="97" y="74"/>
                </a:lnTo>
                <a:lnTo>
                  <a:pt x="95" y="74"/>
                </a:lnTo>
                <a:lnTo>
                  <a:pt x="95" y="78"/>
                </a:lnTo>
                <a:lnTo>
                  <a:pt x="95" y="78"/>
                </a:lnTo>
                <a:lnTo>
                  <a:pt x="95" y="78"/>
                </a:lnTo>
                <a:lnTo>
                  <a:pt x="93" y="81"/>
                </a:lnTo>
                <a:lnTo>
                  <a:pt x="93" y="81"/>
                </a:lnTo>
                <a:lnTo>
                  <a:pt x="90" y="81"/>
                </a:lnTo>
                <a:lnTo>
                  <a:pt x="88" y="81"/>
                </a:lnTo>
                <a:lnTo>
                  <a:pt x="86" y="81"/>
                </a:lnTo>
                <a:lnTo>
                  <a:pt x="83" y="81"/>
                </a:lnTo>
                <a:lnTo>
                  <a:pt x="78" y="78"/>
                </a:lnTo>
                <a:lnTo>
                  <a:pt x="78" y="78"/>
                </a:lnTo>
                <a:lnTo>
                  <a:pt x="76" y="78"/>
                </a:lnTo>
                <a:lnTo>
                  <a:pt x="74" y="78"/>
                </a:lnTo>
                <a:lnTo>
                  <a:pt x="69" y="76"/>
                </a:lnTo>
                <a:lnTo>
                  <a:pt x="67" y="76"/>
                </a:lnTo>
                <a:lnTo>
                  <a:pt x="67" y="74"/>
                </a:lnTo>
                <a:lnTo>
                  <a:pt x="67" y="74"/>
                </a:lnTo>
                <a:lnTo>
                  <a:pt x="64" y="74"/>
                </a:lnTo>
                <a:lnTo>
                  <a:pt x="64" y="71"/>
                </a:lnTo>
                <a:lnTo>
                  <a:pt x="64" y="69"/>
                </a:lnTo>
                <a:lnTo>
                  <a:pt x="64" y="66"/>
                </a:lnTo>
                <a:lnTo>
                  <a:pt x="64" y="64"/>
                </a:lnTo>
                <a:lnTo>
                  <a:pt x="64" y="64"/>
                </a:lnTo>
                <a:lnTo>
                  <a:pt x="62" y="64"/>
                </a:lnTo>
                <a:lnTo>
                  <a:pt x="62" y="64"/>
                </a:lnTo>
                <a:lnTo>
                  <a:pt x="60" y="66"/>
                </a:lnTo>
                <a:lnTo>
                  <a:pt x="57" y="66"/>
                </a:lnTo>
                <a:lnTo>
                  <a:pt x="55" y="66"/>
                </a:lnTo>
                <a:lnTo>
                  <a:pt x="52" y="66"/>
                </a:lnTo>
                <a:lnTo>
                  <a:pt x="52" y="66"/>
                </a:lnTo>
                <a:lnTo>
                  <a:pt x="50" y="69"/>
                </a:lnTo>
                <a:lnTo>
                  <a:pt x="48" y="69"/>
                </a:lnTo>
                <a:lnTo>
                  <a:pt x="48" y="69"/>
                </a:lnTo>
                <a:lnTo>
                  <a:pt x="45" y="69"/>
                </a:lnTo>
                <a:lnTo>
                  <a:pt x="48" y="66"/>
                </a:lnTo>
                <a:lnTo>
                  <a:pt x="48" y="66"/>
                </a:lnTo>
                <a:lnTo>
                  <a:pt x="48" y="62"/>
                </a:lnTo>
                <a:lnTo>
                  <a:pt x="45" y="62"/>
                </a:lnTo>
                <a:lnTo>
                  <a:pt x="43" y="62"/>
                </a:lnTo>
                <a:lnTo>
                  <a:pt x="43" y="59"/>
                </a:lnTo>
                <a:lnTo>
                  <a:pt x="43" y="59"/>
                </a:lnTo>
                <a:lnTo>
                  <a:pt x="41" y="57"/>
                </a:lnTo>
                <a:lnTo>
                  <a:pt x="41" y="57"/>
                </a:lnTo>
                <a:lnTo>
                  <a:pt x="38" y="57"/>
                </a:lnTo>
                <a:lnTo>
                  <a:pt x="41" y="59"/>
                </a:lnTo>
                <a:lnTo>
                  <a:pt x="41" y="64"/>
                </a:lnTo>
                <a:lnTo>
                  <a:pt x="41" y="66"/>
                </a:lnTo>
                <a:lnTo>
                  <a:pt x="41" y="69"/>
                </a:lnTo>
                <a:lnTo>
                  <a:pt x="41" y="69"/>
                </a:lnTo>
                <a:lnTo>
                  <a:pt x="41" y="69"/>
                </a:lnTo>
                <a:lnTo>
                  <a:pt x="41" y="71"/>
                </a:lnTo>
                <a:lnTo>
                  <a:pt x="41" y="71"/>
                </a:lnTo>
                <a:lnTo>
                  <a:pt x="38" y="74"/>
                </a:lnTo>
                <a:lnTo>
                  <a:pt x="41" y="76"/>
                </a:lnTo>
                <a:lnTo>
                  <a:pt x="38" y="78"/>
                </a:lnTo>
                <a:lnTo>
                  <a:pt x="38" y="81"/>
                </a:lnTo>
                <a:lnTo>
                  <a:pt x="38" y="83"/>
                </a:lnTo>
                <a:lnTo>
                  <a:pt x="41" y="88"/>
                </a:lnTo>
                <a:lnTo>
                  <a:pt x="41" y="90"/>
                </a:lnTo>
                <a:lnTo>
                  <a:pt x="38" y="92"/>
                </a:lnTo>
                <a:lnTo>
                  <a:pt x="38" y="95"/>
                </a:lnTo>
                <a:lnTo>
                  <a:pt x="38" y="97"/>
                </a:lnTo>
                <a:lnTo>
                  <a:pt x="38" y="97"/>
                </a:lnTo>
                <a:lnTo>
                  <a:pt x="38" y="102"/>
                </a:lnTo>
                <a:lnTo>
                  <a:pt x="38" y="102"/>
                </a:lnTo>
                <a:lnTo>
                  <a:pt x="38" y="102"/>
                </a:lnTo>
                <a:lnTo>
                  <a:pt x="36" y="102"/>
                </a:lnTo>
                <a:lnTo>
                  <a:pt x="3" y="102"/>
                </a:lnTo>
                <a:lnTo>
                  <a:pt x="3" y="104"/>
                </a:lnTo>
                <a:lnTo>
                  <a:pt x="3" y="111"/>
                </a:lnTo>
                <a:lnTo>
                  <a:pt x="3" y="118"/>
                </a:lnTo>
                <a:lnTo>
                  <a:pt x="3" y="126"/>
                </a:lnTo>
                <a:lnTo>
                  <a:pt x="3" y="133"/>
                </a:lnTo>
                <a:lnTo>
                  <a:pt x="0" y="140"/>
                </a:lnTo>
                <a:lnTo>
                  <a:pt x="0" y="147"/>
                </a:lnTo>
                <a:lnTo>
                  <a:pt x="0" y="154"/>
                </a:lnTo>
                <a:lnTo>
                  <a:pt x="0" y="159"/>
                </a:lnTo>
                <a:lnTo>
                  <a:pt x="0" y="163"/>
                </a:lnTo>
                <a:lnTo>
                  <a:pt x="3" y="170"/>
                </a:lnTo>
                <a:lnTo>
                  <a:pt x="5" y="178"/>
                </a:lnTo>
                <a:lnTo>
                  <a:pt x="5" y="178"/>
                </a:lnTo>
                <a:lnTo>
                  <a:pt x="8" y="180"/>
                </a:lnTo>
                <a:lnTo>
                  <a:pt x="10" y="182"/>
                </a:lnTo>
                <a:lnTo>
                  <a:pt x="12" y="185"/>
                </a:lnTo>
                <a:lnTo>
                  <a:pt x="15" y="187"/>
                </a:lnTo>
                <a:lnTo>
                  <a:pt x="19" y="192"/>
                </a:lnTo>
                <a:lnTo>
                  <a:pt x="24" y="196"/>
                </a:lnTo>
                <a:lnTo>
                  <a:pt x="26" y="201"/>
                </a:lnTo>
                <a:lnTo>
                  <a:pt x="31" y="199"/>
                </a:lnTo>
                <a:lnTo>
                  <a:pt x="34" y="199"/>
                </a:lnTo>
                <a:lnTo>
                  <a:pt x="38" y="196"/>
                </a:lnTo>
                <a:lnTo>
                  <a:pt x="43" y="196"/>
                </a:lnTo>
                <a:lnTo>
                  <a:pt x="43" y="196"/>
                </a:lnTo>
                <a:lnTo>
                  <a:pt x="52" y="196"/>
                </a:lnTo>
                <a:lnTo>
                  <a:pt x="55" y="199"/>
                </a:lnTo>
                <a:lnTo>
                  <a:pt x="57" y="199"/>
                </a:lnTo>
                <a:lnTo>
                  <a:pt x="57" y="199"/>
                </a:lnTo>
                <a:lnTo>
                  <a:pt x="62" y="203"/>
                </a:lnTo>
                <a:lnTo>
                  <a:pt x="64" y="203"/>
                </a:lnTo>
                <a:lnTo>
                  <a:pt x="67" y="203"/>
                </a:lnTo>
                <a:lnTo>
                  <a:pt x="69" y="203"/>
                </a:lnTo>
                <a:lnTo>
                  <a:pt x="69" y="203"/>
                </a:lnTo>
                <a:lnTo>
                  <a:pt x="71" y="206"/>
                </a:lnTo>
                <a:lnTo>
                  <a:pt x="74" y="206"/>
                </a:lnTo>
                <a:lnTo>
                  <a:pt x="76" y="206"/>
                </a:lnTo>
                <a:lnTo>
                  <a:pt x="81" y="206"/>
                </a:lnTo>
                <a:lnTo>
                  <a:pt x="86" y="208"/>
                </a:lnTo>
                <a:lnTo>
                  <a:pt x="88" y="208"/>
                </a:lnTo>
                <a:lnTo>
                  <a:pt x="93" y="206"/>
                </a:lnTo>
                <a:lnTo>
                  <a:pt x="97" y="201"/>
                </a:lnTo>
                <a:lnTo>
                  <a:pt x="102" y="196"/>
                </a:lnTo>
                <a:lnTo>
                  <a:pt x="104" y="192"/>
                </a:lnTo>
                <a:lnTo>
                  <a:pt x="107" y="187"/>
                </a:lnTo>
                <a:lnTo>
                  <a:pt x="112" y="185"/>
                </a:lnTo>
                <a:lnTo>
                  <a:pt x="114" y="182"/>
                </a:lnTo>
                <a:lnTo>
                  <a:pt x="119" y="180"/>
                </a:lnTo>
                <a:lnTo>
                  <a:pt x="126" y="178"/>
                </a:lnTo>
                <a:lnTo>
                  <a:pt x="126" y="178"/>
                </a:lnTo>
                <a:lnTo>
                  <a:pt x="128" y="175"/>
                </a:lnTo>
                <a:lnTo>
                  <a:pt x="128" y="173"/>
                </a:lnTo>
                <a:lnTo>
                  <a:pt x="128" y="168"/>
                </a:lnTo>
                <a:lnTo>
                  <a:pt x="128" y="166"/>
                </a:lnTo>
                <a:lnTo>
                  <a:pt x="128" y="166"/>
                </a:lnTo>
                <a:lnTo>
                  <a:pt x="130" y="163"/>
                </a:lnTo>
                <a:lnTo>
                  <a:pt x="133" y="163"/>
                </a:lnTo>
                <a:lnTo>
                  <a:pt x="135" y="161"/>
                </a:lnTo>
                <a:lnTo>
                  <a:pt x="140" y="159"/>
                </a:lnTo>
                <a:lnTo>
                  <a:pt x="145" y="159"/>
                </a:lnTo>
                <a:lnTo>
                  <a:pt x="149" y="159"/>
                </a:lnTo>
                <a:lnTo>
                  <a:pt x="154" y="159"/>
                </a:lnTo>
                <a:lnTo>
                  <a:pt x="156" y="159"/>
                </a:lnTo>
                <a:lnTo>
                  <a:pt x="156" y="154"/>
                </a:lnTo>
                <a:lnTo>
                  <a:pt x="156" y="152"/>
                </a:lnTo>
                <a:lnTo>
                  <a:pt x="154" y="152"/>
                </a:lnTo>
                <a:lnTo>
                  <a:pt x="154" y="149"/>
                </a:lnTo>
                <a:lnTo>
                  <a:pt x="154" y="147"/>
                </a:lnTo>
                <a:lnTo>
                  <a:pt x="154" y="144"/>
                </a:lnTo>
                <a:lnTo>
                  <a:pt x="154" y="144"/>
                </a:lnTo>
                <a:lnTo>
                  <a:pt x="159" y="142"/>
                </a:lnTo>
                <a:lnTo>
                  <a:pt x="159" y="142"/>
                </a:lnTo>
                <a:lnTo>
                  <a:pt x="161" y="140"/>
                </a:lnTo>
                <a:lnTo>
                  <a:pt x="166" y="140"/>
                </a:lnTo>
                <a:lnTo>
                  <a:pt x="171" y="137"/>
                </a:lnTo>
                <a:lnTo>
                  <a:pt x="175" y="137"/>
                </a:lnTo>
                <a:lnTo>
                  <a:pt x="178" y="135"/>
                </a:lnTo>
                <a:lnTo>
                  <a:pt x="180" y="135"/>
                </a:lnTo>
                <a:lnTo>
                  <a:pt x="182" y="133"/>
                </a:lnTo>
                <a:lnTo>
                  <a:pt x="187" y="133"/>
                </a:lnTo>
                <a:lnTo>
                  <a:pt x="187" y="130"/>
                </a:lnTo>
                <a:lnTo>
                  <a:pt x="189" y="130"/>
                </a:lnTo>
                <a:lnTo>
                  <a:pt x="192" y="130"/>
                </a:lnTo>
                <a:lnTo>
                  <a:pt x="197" y="128"/>
                </a:lnTo>
                <a:lnTo>
                  <a:pt x="204" y="126"/>
                </a:lnTo>
                <a:lnTo>
                  <a:pt x="206" y="126"/>
                </a:lnTo>
                <a:lnTo>
                  <a:pt x="208" y="123"/>
                </a:lnTo>
                <a:lnTo>
                  <a:pt x="208" y="121"/>
                </a:lnTo>
                <a:lnTo>
                  <a:pt x="208" y="123"/>
                </a:lnTo>
                <a:lnTo>
                  <a:pt x="206" y="123"/>
                </a:lnTo>
                <a:lnTo>
                  <a:pt x="206" y="123"/>
                </a:lnTo>
                <a:lnTo>
                  <a:pt x="206" y="123"/>
                </a:lnTo>
                <a:lnTo>
                  <a:pt x="206" y="123"/>
                </a:lnTo>
                <a:lnTo>
                  <a:pt x="206" y="123"/>
                </a:lnTo>
                <a:lnTo>
                  <a:pt x="204" y="121"/>
                </a:lnTo>
                <a:lnTo>
                  <a:pt x="204" y="118"/>
                </a:lnTo>
                <a:lnTo>
                  <a:pt x="201" y="118"/>
                </a:lnTo>
                <a:lnTo>
                  <a:pt x="201" y="118"/>
                </a:lnTo>
                <a:lnTo>
                  <a:pt x="201" y="118"/>
                </a:lnTo>
                <a:lnTo>
                  <a:pt x="201" y="116"/>
                </a:lnTo>
                <a:lnTo>
                  <a:pt x="201" y="116"/>
                </a:lnTo>
                <a:lnTo>
                  <a:pt x="201" y="116"/>
                </a:lnTo>
                <a:lnTo>
                  <a:pt x="199" y="116"/>
                </a:lnTo>
                <a:lnTo>
                  <a:pt x="199" y="114"/>
                </a:lnTo>
                <a:lnTo>
                  <a:pt x="201" y="114"/>
                </a:lnTo>
                <a:lnTo>
                  <a:pt x="201" y="114"/>
                </a:lnTo>
                <a:lnTo>
                  <a:pt x="204" y="111"/>
                </a:lnTo>
                <a:lnTo>
                  <a:pt x="204" y="109"/>
                </a:lnTo>
                <a:lnTo>
                  <a:pt x="204" y="107"/>
                </a:lnTo>
                <a:lnTo>
                  <a:pt x="206" y="107"/>
                </a:lnTo>
                <a:lnTo>
                  <a:pt x="206" y="107"/>
                </a:lnTo>
                <a:lnTo>
                  <a:pt x="206" y="104"/>
                </a:lnTo>
                <a:lnTo>
                  <a:pt x="206" y="102"/>
                </a:lnTo>
                <a:lnTo>
                  <a:pt x="206" y="100"/>
                </a:lnTo>
                <a:lnTo>
                  <a:pt x="206" y="100"/>
                </a:lnTo>
                <a:lnTo>
                  <a:pt x="206" y="97"/>
                </a:lnTo>
                <a:lnTo>
                  <a:pt x="206" y="95"/>
                </a:lnTo>
                <a:lnTo>
                  <a:pt x="206" y="95"/>
                </a:lnTo>
                <a:lnTo>
                  <a:pt x="211" y="92"/>
                </a:lnTo>
                <a:lnTo>
                  <a:pt x="213" y="92"/>
                </a:lnTo>
                <a:lnTo>
                  <a:pt x="213" y="90"/>
                </a:lnTo>
                <a:lnTo>
                  <a:pt x="215" y="90"/>
                </a:lnTo>
                <a:lnTo>
                  <a:pt x="215" y="88"/>
                </a:lnTo>
                <a:lnTo>
                  <a:pt x="215" y="88"/>
                </a:lnTo>
                <a:lnTo>
                  <a:pt x="213" y="88"/>
                </a:lnTo>
                <a:lnTo>
                  <a:pt x="213" y="88"/>
                </a:lnTo>
                <a:lnTo>
                  <a:pt x="211" y="83"/>
                </a:lnTo>
                <a:lnTo>
                  <a:pt x="213" y="78"/>
                </a:lnTo>
                <a:lnTo>
                  <a:pt x="213" y="76"/>
                </a:lnTo>
                <a:lnTo>
                  <a:pt x="213" y="74"/>
                </a:lnTo>
                <a:lnTo>
                  <a:pt x="211" y="74"/>
                </a:lnTo>
                <a:lnTo>
                  <a:pt x="211" y="71"/>
                </a:lnTo>
                <a:lnTo>
                  <a:pt x="211" y="71"/>
                </a:lnTo>
                <a:lnTo>
                  <a:pt x="211" y="69"/>
                </a:lnTo>
                <a:lnTo>
                  <a:pt x="211" y="69"/>
                </a:lnTo>
                <a:lnTo>
                  <a:pt x="213" y="64"/>
                </a:lnTo>
                <a:lnTo>
                  <a:pt x="213" y="64"/>
                </a:lnTo>
                <a:lnTo>
                  <a:pt x="213" y="62"/>
                </a:lnTo>
                <a:lnTo>
                  <a:pt x="213" y="59"/>
                </a:lnTo>
                <a:lnTo>
                  <a:pt x="211" y="57"/>
                </a:lnTo>
                <a:lnTo>
                  <a:pt x="211" y="57"/>
                </a:lnTo>
                <a:lnTo>
                  <a:pt x="213" y="57"/>
                </a:lnTo>
                <a:lnTo>
                  <a:pt x="213" y="57"/>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36" name="Freeform 5"/>
          <p:cNvSpPr>
            <a:spLocks/>
          </p:cNvSpPr>
          <p:nvPr/>
        </p:nvSpPr>
        <p:spPr bwMode="auto">
          <a:xfrm>
            <a:off x="4646664" y="3831873"/>
            <a:ext cx="181131" cy="177358"/>
          </a:xfrm>
          <a:custGeom>
            <a:avLst/>
            <a:gdLst/>
            <a:ahLst/>
            <a:cxnLst>
              <a:cxn ang="0">
                <a:pos x="141" y="44"/>
              </a:cxn>
              <a:cxn ang="0">
                <a:pos x="141" y="28"/>
              </a:cxn>
              <a:cxn ang="0">
                <a:pos x="144" y="21"/>
              </a:cxn>
              <a:cxn ang="0">
                <a:pos x="139" y="21"/>
              </a:cxn>
              <a:cxn ang="0">
                <a:pos x="129" y="16"/>
              </a:cxn>
              <a:cxn ang="0">
                <a:pos x="115" y="9"/>
              </a:cxn>
              <a:cxn ang="0">
                <a:pos x="106" y="7"/>
              </a:cxn>
              <a:cxn ang="0">
                <a:pos x="96" y="7"/>
              </a:cxn>
              <a:cxn ang="0">
                <a:pos x="94" y="0"/>
              </a:cxn>
              <a:cxn ang="0">
                <a:pos x="80" y="0"/>
              </a:cxn>
              <a:cxn ang="0">
                <a:pos x="70" y="4"/>
              </a:cxn>
              <a:cxn ang="0">
                <a:pos x="68" y="9"/>
              </a:cxn>
              <a:cxn ang="0">
                <a:pos x="66" y="19"/>
              </a:cxn>
              <a:cxn ang="0">
                <a:pos x="54" y="23"/>
              </a:cxn>
              <a:cxn ang="0">
                <a:pos x="44" y="33"/>
              </a:cxn>
              <a:cxn ang="0">
                <a:pos x="33" y="47"/>
              </a:cxn>
              <a:cxn ang="0">
                <a:pos x="21" y="47"/>
              </a:cxn>
              <a:cxn ang="0">
                <a:pos x="11" y="47"/>
              </a:cxn>
              <a:cxn ang="0">
                <a:pos x="7" y="44"/>
              </a:cxn>
              <a:cxn ang="0">
                <a:pos x="0" y="44"/>
              </a:cxn>
              <a:cxn ang="0">
                <a:pos x="2" y="49"/>
              </a:cxn>
              <a:cxn ang="0">
                <a:pos x="4" y="54"/>
              </a:cxn>
              <a:cxn ang="0">
                <a:pos x="9" y="63"/>
              </a:cxn>
              <a:cxn ang="0">
                <a:pos x="14" y="68"/>
              </a:cxn>
              <a:cxn ang="0">
                <a:pos x="16" y="78"/>
              </a:cxn>
              <a:cxn ang="0">
                <a:pos x="23" y="85"/>
              </a:cxn>
              <a:cxn ang="0">
                <a:pos x="33" y="92"/>
              </a:cxn>
              <a:cxn ang="0">
                <a:pos x="37" y="96"/>
              </a:cxn>
              <a:cxn ang="0">
                <a:pos x="40" y="101"/>
              </a:cxn>
              <a:cxn ang="0">
                <a:pos x="44" y="101"/>
              </a:cxn>
              <a:cxn ang="0">
                <a:pos x="44" y="106"/>
              </a:cxn>
              <a:cxn ang="0">
                <a:pos x="44" y="113"/>
              </a:cxn>
              <a:cxn ang="0">
                <a:pos x="47" y="120"/>
              </a:cxn>
              <a:cxn ang="0">
                <a:pos x="49" y="125"/>
              </a:cxn>
              <a:cxn ang="0">
                <a:pos x="63" y="127"/>
              </a:cxn>
              <a:cxn ang="0">
                <a:pos x="68" y="130"/>
              </a:cxn>
              <a:cxn ang="0">
                <a:pos x="68" y="132"/>
              </a:cxn>
              <a:cxn ang="0">
                <a:pos x="70" y="134"/>
              </a:cxn>
              <a:cxn ang="0">
                <a:pos x="73" y="137"/>
              </a:cxn>
              <a:cxn ang="0">
                <a:pos x="85" y="137"/>
              </a:cxn>
              <a:cxn ang="0">
                <a:pos x="99" y="139"/>
              </a:cxn>
              <a:cxn ang="0">
                <a:pos x="108" y="141"/>
              </a:cxn>
              <a:cxn ang="0">
                <a:pos x="115" y="137"/>
              </a:cxn>
              <a:cxn ang="0">
                <a:pos x="122" y="127"/>
              </a:cxn>
              <a:cxn ang="0">
                <a:pos x="129" y="118"/>
              </a:cxn>
              <a:cxn ang="0">
                <a:pos x="132" y="111"/>
              </a:cxn>
              <a:cxn ang="0">
                <a:pos x="132" y="104"/>
              </a:cxn>
              <a:cxn ang="0">
                <a:pos x="137" y="99"/>
              </a:cxn>
              <a:cxn ang="0">
                <a:pos x="141" y="89"/>
              </a:cxn>
              <a:cxn ang="0">
                <a:pos x="139" y="85"/>
              </a:cxn>
              <a:cxn ang="0">
                <a:pos x="139" y="75"/>
              </a:cxn>
              <a:cxn ang="0">
                <a:pos x="139" y="70"/>
              </a:cxn>
              <a:cxn ang="0">
                <a:pos x="137" y="68"/>
              </a:cxn>
              <a:cxn ang="0">
                <a:pos x="139" y="66"/>
              </a:cxn>
              <a:cxn ang="0">
                <a:pos x="141" y="61"/>
              </a:cxn>
              <a:cxn ang="0">
                <a:pos x="144" y="56"/>
              </a:cxn>
            </a:cxnLst>
            <a:rect l="0" t="0" r="r" b="b"/>
            <a:pathLst>
              <a:path w="144" h="141">
                <a:moveTo>
                  <a:pt x="141" y="52"/>
                </a:moveTo>
                <a:lnTo>
                  <a:pt x="141" y="49"/>
                </a:lnTo>
                <a:lnTo>
                  <a:pt x="141" y="44"/>
                </a:lnTo>
                <a:lnTo>
                  <a:pt x="144" y="37"/>
                </a:lnTo>
                <a:lnTo>
                  <a:pt x="144" y="33"/>
                </a:lnTo>
                <a:lnTo>
                  <a:pt x="141" y="28"/>
                </a:lnTo>
                <a:lnTo>
                  <a:pt x="141" y="26"/>
                </a:lnTo>
                <a:lnTo>
                  <a:pt x="144" y="23"/>
                </a:lnTo>
                <a:lnTo>
                  <a:pt x="144" y="21"/>
                </a:lnTo>
                <a:lnTo>
                  <a:pt x="141" y="21"/>
                </a:lnTo>
                <a:lnTo>
                  <a:pt x="141" y="21"/>
                </a:lnTo>
                <a:lnTo>
                  <a:pt x="139" y="21"/>
                </a:lnTo>
                <a:lnTo>
                  <a:pt x="137" y="19"/>
                </a:lnTo>
                <a:lnTo>
                  <a:pt x="134" y="16"/>
                </a:lnTo>
                <a:lnTo>
                  <a:pt x="129" y="16"/>
                </a:lnTo>
                <a:lnTo>
                  <a:pt x="125" y="16"/>
                </a:lnTo>
                <a:lnTo>
                  <a:pt x="120" y="11"/>
                </a:lnTo>
                <a:lnTo>
                  <a:pt x="115" y="9"/>
                </a:lnTo>
                <a:lnTo>
                  <a:pt x="115" y="9"/>
                </a:lnTo>
                <a:lnTo>
                  <a:pt x="113" y="7"/>
                </a:lnTo>
                <a:lnTo>
                  <a:pt x="106" y="7"/>
                </a:lnTo>
                <a:lnTo>
                  <a:pt x="101" y="7"/>
                </a:lnTo>
                <a:lnTo>
                  <a:pt x="96" y="7"/>
                </a:lnTo>
                <a:lnTo>
                  <a:pt x="96" y="7"/>
                </a:lnTo>
                <a:lnTo>
                  <a:pt x="96" y="2"/>
                </a:lnTo>
                <a:lnTo>
                  <a:pt x="96" y="0"/>
                </a:lnTo>
                <a:lnTo>
                  <a:pt x="94" y="0"/>
                </a:lnTo>
                <a:lnTo>
                  <a:pt x="89" y="0"/>
                </a:lnTo>
                <a:lnTo>
                  <a:pt x="85" y="0"/>
                </a:lnTo>
                <a:lnTo>
                  <a:pt x="80" y="0"/>
                </a:lnTo>
                <a:lnTo>
                  <a:pt x="75" y="2"/>
                </a:lnTo>
                <a:lnTo>
                  <a:pt x="73" y="4"/>
                </a:lnTo>
                <a:lnTo>
                  <a:pt x="70" y="4"/>
                </a:lnTo>
                <a:lnTo>
                  <a:pt x="68" y="7"/>
                </a:lnTo>
                <a:lnTo>
                  <a:pt x="68" y="7"/>
                </a:lnTo>
                <a:lnTo>
                  <a:pt x="68" y="9"/>
                </a:lnTo>
                <a:lnTo>
                  <a:pt x="68" y="14"/>
                </a:lnTo>
                <a:lnTo>
                  <a:pt x="68" y="16"/>
                </a:lnTo>
                <a:lnTo>
                  <a:pt x="66" y="19"/>
                </a:lnTo>
                <a:lnTo>
                  <a:pt x="66" y="19"/>
                </a:lnTo>
                <a:lnTo>
                  <a:pt x="59" y="21"/>
                </a:lnTo>
                <a:lnTo>
                  <a:pt x="54" y="23"/>
                </a:lnTo>
                <a:lnTo>
                  <a:pt x="52" y="26"/>
                </a:lnTo>
                <a:lnTo>
                  <a:pt x="47" y="28"/>
                </a:lnTo>
                <a:lnTo>
                  <a:pt x="44" y="33"/>
                </a:lnTo>
                <a:lnTo>
                  <a:pt x="42" y="37"/>
                </a:lnTo>
                <a:lnTo>
                  <a:pt x="37" y="42"/>
                </a:lnTo>
                <a:lnTo>
                  <a:pt x="33" y="47"/>
                </a:lnTo>
                <a:lnTo>
                  <a:pt x="28" y="49"/>
                </a:lnTo>
                <a:lnTo>
                  <a:pt x="26" y="49"/>
                </a:lnTo>
                <a:lnTo>
                  <a:pt x="21" y="47"/>
                </a:lnTo>
                <a:lnTo>
                  <a:pt x="16" y="47"/>
                </a:lnTo>
                <a:lnTo>
                  <a:pt x="14" y="47"/>
                </a:lnTo>
                <a:lnTo>
                  <a:pt x="11" y="47"/>
                </a:lnTo>
                <a:lnTo>
                  <a:pt x="9" y="44"/>
                </a:lnTo>
                <a:lnTo>
                  <a:pt x="9" y="44"/>
                </a:lnTo>
                <a:lnTo>
                  <a:pt x="7" y="44"/>
                </a:lnTo>
                <a:lnTo>
                  <a:pt x="4" y="44"/>
                </a:lnTo>
                <a:lnTo>
                  <a:pt x="2" y="44"/>
                </a:lnTo>
                <a:lnTo>
                  <a:pt x="0" y="44"/>
                </a:lnTo>
                <a:lnTo>
                  <a:pt x="0" y="47"/>
                </a:lnTo>
                <a:lnTo>
                  <a:pt x="0" y="47"/>
                </a:lnTo>
                <a:lnTo>
                  <a:pt x="2" y="49"/>
                </a:lnTo>
                <a:lnTo>
                  <a:pt x="2" y="52"/>
                </a:lnTo>
                <a:lnTo>
                  <a:pt x="4" y="52"/>
                </a:lnTo>
                <a:lnTo>
                  <a:pt x="4" y="54"/>
                </a:lnTo>
                <a:lnTo>
                  <a:pt x="4" y="56"/>
                </a:lnTo>
                <a:lnTo>
                  <a:pt x="7" y="59"/>
                </a:lnTo>
                <a:lnTo>
                  <a:pt x="9" y="63"/>
                </a:lnTo>
                <a:lnTo>
                  <a:pt x="11" y="63"/>
                </a:lnTo>
                <a:lnTo>
                  <a:pt x="11" y="66"/>
                </a:lnTo>
                <a:lnTo>
                  <a:pt x="14" y="68"/>
                </a:lnTo>
                <a:lnTo>
                  <a:pt x="14" y="70"/>
                </a:lnTo>
                <a:lnTo>
                  <a:pt x="14" y="70"/>
                </a:lnTo>
                <a:lnTo>
                  <a:pt x="16" y="78"/>
                </a:lnTo>
                <a:lnTo>
                  <a:pt x="16" y="80"/>
                </a:lnTo>
                <a:lnTo>
                  <a:pt x="18" y="82"/>
                </a:lnTo>
                <a:lnTo>
                  <a:pt x="23" y="85"/>
                </a:lnTo>
                <a:lnTo>
                  <a:pt x="26" y="89"/>
                </a:lnTo>
                <a:lnTo>
                  <a:pt x="30" y="92"/>
                </a:lnTo>
                <a:lnTo>
                  <a:pt x="33" y="92"/>
                </a:lnTo>
                <a:lnTo>
                  <a:pt x="35" y="92"/>
                </a:lnTo>
                <a:lnTo>
                  <a:pt x="35" y="94"/>
                </a:lnTo>
                <a:lnTo>
                  <a:pt x="37" y="96"/>
                </a:lnTo>
                <a:lnTo>
                  <a:pt x="37" y="99"/>
                </a:lnTo>
                <a:lnTo>
                  <a:pt x="37" y="101"/>
                </a:lnTo>
                <a:lnTo>
                  <a:pt x="40" y="101"/>
                </a:lnTo>
                <a:lnTo>
                  <a:pt x="42" y="101"/>
                </a:lnTo>
                <a:lnTo>
                  <a:pt x="44" y="101"/>
                </a:lnTo>
                <a:lnTo>
                  <a:pt x="44" y="101"/>
                </a:lnTo>
                <a:lnTo>
                  <a:pt x="44" y="104"/>
                </a:lnTo>
                <a:lnTo>
                  <a:pt x="44" y="106"/>
                </a:lnTo>
                <a:lnTo>
                  <a:pt x="44" y="106"/>
                </a:lnTo>
                <a:lnTo>
                  <a:pt x="44" y="108"/>
                </a:lnTo>
                <a:lnTo>
                  <a:pt x="44" y="111"/>
                </a:lnTo>
                <a:lnTo>
                  <a:pt x="44" y="113"/>
                </a:lnTo>
                <a:lnTo>
                  <a:pt x="44" y="115"/>
                </a:lnTo>
                <a:lnTo>
                  <a:pt x="47" y="118"/>
                </a:lnTo>
                <a:lnTo>
                  <a:pt x="47" y="120"/>
                </a:lnTo>
                <a:lnTo>
                  <a:pt x="49" y="122"/>
                </a:lnTo>
                <a:lnTo>
                  <a:pt x="49" y="122"/>
                </a:lnTo>
                <a:lnTo>
                  <a:pt x="49" y="125"/>
                </a:lnTo>
                <a:lnTo>
                  <a:pt x="52" y="125"/>
                </a:lnTo>
                <a:lnTo>
                  <a:pt x="59" y="125"/>
                </a:lnTo>
                <a:lnTo>
                  <a:pt x="63" y="127"/>
                </a:lnTo>
                <a:lnTo>
                  <a:pt x="66" y="127"/>
                </a:lnTo>
                <a:lnTo>
                  <a:pt x="68" y="127"/>
                </a:lnTo>
                <a:lnTo>
                  <a:pt x="68" y="130"/>
                </a:lnTo>
                <a:lnTo>
                  <a:pt x="68" y="130"/>
                </a:lnTo>
                <a:lnTo>
                  <a:pt x="68" y="132"/>
                </a:lnTo>
                <a:lnTo>
                  <a:pt x="68" y="132"/>
                </a:lnTo>
                <a:lnTo>
                  <a:pt x="68" y="134"/>
                </a:lnTo>
                <a:lnTo>
                  <a:pt x="68" y="134"/>
                </a:lnTo>
                <a:lnTo>
                  <a:pt x="70" y="134"/>
                </a:lnTo>
                <a:lnTo>
                  <a:pt x="73" y="134"/>
                </a:lnTo>
                <a:lnTo>
                  <a:pt x="73" y="137"/>
                </a:lnTo>
                <a:lnTo>
                  <a:pt x="73" y="137"/>
                </a:lnTo>
                <a:lnTo>
                  <a:pt x="75" y="137"/>
                </a:lnTo>
                <a:lnTo>
                  <a:pt x="80" y="137"/>
                </a:lnTo>
                <a:lnTo>
                  <a:pt x="85" y="137"/>
                </a:lnTo>
                <a:lnTo>
                  <a:pt x="89" y="139"/>
                </a:lnTo>
                <a:lnTo>
                  <a:pt x="94" y="139"/>
                </a:lnTo>
                <a:lnTo>
                  <a:pt x="99" y="139"/>
                </a:lnTo>
                <a:lnTo>
                  <a:pt x="101" y="139"/>
                </a:lnTo>
                <a:lnTo>
                  <a:pt x="106" y="139"/>
                </a:lnTo>
                <a:lnTo>
                  <a:pt x="108" y="141"/>
                </a:lnTo>
                <a:lnTo>
                  <a:pt x="108" y="141"/>
                </a:lnTo>
                <a:lnTo>
                  <a:pt x="111" y="139"/>
                </a:lnTo>
                <a:lnTo>
                  <a:pt x="115" y="137"/>
                </a:lnTo>
                <a:lnTo>
                  <a:pt x="118" y="132"/>
                </a:lnTo>
                <a:lnTo>
                  <a:pt x="120" y="130"/>
                </a:lnTo>
                <a:lnTo>
                  <a:pt x="122" y="127"/>
                </a:lnTo>
                <a:lnTo>
                  <a:pt x="127" y="122"/>
                </a:lnTo>
                <a:lnTo>
                  <a:pt x="129" y="120"/>
                </a:lnTo>
                <a:lnTo>
                  <a:pt x="129" y="118"/>
                </a:lnTo>
                <a:lnTo>
                  <a:pt x="129" y="118"/>
                </a:lnTo>
                <a:lnTo>
                  <a:pt x="129" y="115"/>
                </a:lnTo>
                <a:lnTo>
                  <a:pt x="132" y="111"/>
                </a:lnTo>
                <a:lnTo>
                  <a:pt x="132" y="108"/>
                </a:lnTo>
                <a:lnTo>
                  <a:pt x="132" y="106"/>
                </a:lnTo>
                <a:lnTo>
                  <a:pt x="132" y="104"/>
                </a:lnTo>
                <a:lnTo>
                  <a:pt x="132" y="104"/>
                </a:lnTo>
                <a:lnTo>
                  <a:pt x="137" y="101"/>
                </a:lnTo>
                <a:lnTo>
                  <a:pt x="137" y="99"/>
                </a:lnTo>
                <a:lnTo>
                  <a:pt x="139" y="96"/>
                </a:lnTo>
                <a:lnTo>
                  <a:pt x="141" y="89"/>
                </a:lnTo>
                <a:lnTo>
                  <a:pt x="141" y="89"/>
                </a:lnTo>
                <a:lnTo>
                  <a:pt x="141" y="87"/>
                </a:lnTo>
                <a:lnTo>
                  <a:pt x="141" y="87"/>
                </a:lnTo>
                <a:lnTo>
                  <a:pt x="139" y="85"/>
                </a:lnTo>
                <a:lnTo>
                  <a:pt x="139" y="82"/>
                </a:lnTo>
                <a:lnTo>
                  <a:pt x="139" y="78"/>
                </a:lnTo>
                <a:lnTo>
                  <a:pt x="139" y="75"/>
                </a:lnTo>
                <a:lnTo>
                  <a:pt x="139" y="73"/>
                </a:lnTo>
                <a:lnTo>
                  <a:pt x="139" y="73"/>
                </a:lnTo>
                <a:lnTo>
                  <a:pt x="139" y="70"/>
                </a:lnTo>
                <a:lnTo>
                  <a:pt x="139" y="70"/>
                </a:lnTo>
                <a:lnTo>
                  <a:pt x="137" y="70"/>
                </a:lnTo>
                <a:lnTo>
                  <a:pt x="137" y="68"/>
                </a:lnTo>
                <a:lnTo>
                  <a:pt x="137" y="66"/>
                </a:lnTo>
                <a:lnTo>
                  <a:pt x="137" y="66"/>
                </a:lnTo>
                <a:lnTo>
                  <a:pt x="139" y="66"/>
                </a:lnTo>
                <a:lnTo>
                  <a:pt x="141" y="63"/>
                </a:lnTo>
                <a:lnTo>
                  <a:pt x="141" y="63"/>
                </a:lnTo>
                <a:lnTo>
                  <a:pt x="141" y="61"/>
                </a:lnTo>
                <a:lnTo>
                  <a:pt x="141" y="59"/>
                </a:lnTo>
                <a:lnTo>
                  <a:pt x="144" y="56"/>
                </a:lnTo>
                <a:lnTo>
                  <a:pt x="144" y="56"/>
                </a:lnTo>
                <a:lnTo>
                  <a:pt x="144" y="54"/>
                </a:lnTo>
                <a:lnTo>
                  <a:pt x="141" y="52"/>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37" name="Freeform 118"/>
          <p:cNvSpPr>
            <a:spLocks noEditPoints="1"/>
          </p:cNvSpPr>
          <p:nvPr/>
        </p:nvSpPr>
        <p:spPr bwMode="auto">
          <a:xfrm>
            <a:off x="4764902" y="3692251"/>
            <a:ext cx="246539" cy="436475"/>
          </a:xfrm>
          <a:custGeom>
            <a:avLst/>
            <a:gdLst/>
            <a:ahLst/>
            <a:cxnLst>
              <a:cxn ang="0">
                <a:pos x="191" y="85"/>
              </a:cxn>
              <a:cxn ang="0">
                <a:pos x="191" y="68"/>
              </a:cxn>
              <a:cxn ang="0">
                <a:pos x="191" y="54"/>
              </a:cxn>
              <a:cxn ang="0">
                <a:pos x="191" y="44"/>
              </a:cxn>
              <a:cxn ang="0">
                <a:pos x="191" y="21"/>
              </a:cxn>
              <a:cxn ang="0">
                <a:pos x="194" y="9"/>
              </a:cxn>
              <a:cxn ang="0">
                <a:pos x="182" y="9"/>
              </a:cxn>
              <a:cxn ang="0">
                <a:pos x="161" y="16"/>
              </a:cxn>
              <a:cxn ang="0">
                <a:pos x="142" y="21"/>
              </a:cxn>
              <a:cxn ang="0">
                <a:pos x="125" y="23"/>
              </a:cxn>
              <a:cxn ang="0">
                <a:pos x="109" y="23"/>
              </a:cxn>
              <a:cxn ang="0">
                <a:pos x="97" y="23"/>
              </a:cxn>
              <a:cxn ang="0">
                <a:pos x="80" y="30"/>
              </a:cxn>
              <a:cxn ang="0">
                <a:pos x="80" y="52"/>
              </a:cxn>
              <a:cxn ang="0">
                <a:pos x="90" y="68"/>
              </a:cxn>
              <a:cxn ang="0">
                <a:pos x="104" y="96"/>
              </a:cxn>
              <a:cxn ang="0">
                <a:pos x="95" y="120"/>
              </a:cxn>
              <a:cxn ang="0">
                <a:pos x="92" y="134"/>
              </a:cxn>
              <a:cxn ang="0">
                <a:pos x="87" y="139"/>
              </a:cxn>
              <a:cxn ang="0">
                <a:pos x="76" y="122"/>
              </a:cxn>
              <a:cxn ang="0">
                <a:pos x="73" y="113"/>
              </a:cxn>
              <a:cxn ang="0">
                <a:pos x="80" y="94"/>
              </a:cxn>
              <a:cxn ang="0">
                <a:pos x="69" y="85"/>
              </a:cxn>
              <a:cxn ang="0">
                <a:pos x="54" y="75"/>
              </a:cxn>
              <a:cxn ang="0">
                <a:pos x="28" y="85"/>
              </a:cxn>
              <a:cxn ang="0">
                <a:pos x="5" y="94"/>
              </a:cxn>
              <a:cxn ang="0">
                <a:pos x="2" y="111"/>
              </a:cxn>
              <a:cxn ang="0">
                <a:pos x="21" y="120"/>
              </a:cxn>
              <a:cxn ang="0">
                <a:pos x="47" y="132"/>
              </a:cxn>
              <a:cxn ang="0">
                <a:pos x="47" y="160"/>
              </a:cxn>
              <a:cxn ang="0">
                <a:pos x="47" y="174"/>
              </a:cxn>
              <a:cxn ang="0">
                <a:pos x="45" y="184"/>
              </a:cxn>
              <a:cxn ang="0">
                <a:pos x="47" y="200"/>
              </a:cxn>
              <a:cxn ang="0">
                <a:pos x="38" y="219"/>
              </a:cxn>
              <a:cxn ang="0">
                <a:pos x="26" y="241"/>
              </a:cxn>
              <a:cxn ang="0">
                <a:pos x="17" y="262"/>
              </a:cxn>
              <a:cxn ang="0">
                <a:pos x="21" y="281"/>
              </a:cxn>
              <a:cxn ang="0">
                <a:pos x="26" y="304"/>
              </a:cxn>
              <a:cxn ang="0">
                <a:pos x="24" y="328"/>
              </a:cxn>
              <a:cxn ang="0">
                <a:pos x="26" y="347"/>
              </a:cxn>
              <a:cxn ang="0">
                <a:pos x="43" y="333"/>
              </a:cxn>
              <a:cxn ang="0">
                <a:pos x="35" y="330"/>
              </a:cxn>
              <a:cxn ang="0">
                <a:pos x="59" y="309"/>
              </a:cxn>
              <a:cxn ang="0">
                <a:pos x="90" y="281"/>
              </a:cxn>
              <a:cxn ang="0">
                <a:pos x="92" y="259"/>
              </a:cxn>
              <a:cxn ang="0">
                <a:pos x="90" y="248"/>
              </a:cxn>
              <a:cxn ang="0">
                <a:pos x="87" y="236"/>
              </a:cxn>
              <a:cxn ang="0">
                <a:pos x="80" y="203"/>
              </a:cxn>
              <a:cxn ang="0">
                <a:pos x="83" y="198"/>
              </a:cxn>
              <a:cxn ang="0">
                <a:pos x="109" y="174"/>
              </a:cxn>
              <a:cxn ang="0">
                <a:pos x="120" y="160"/>
              </a:cxn>
              <a:cxn ang="0">
                <a:pos x="144" y="144"/>
              </a:cxn>
              <a:cxn ang="0">
                <a:pos x="158" y="139"/>
              </a:cxn>
              <a:cxn ang="0">
                <a:pos x="177" y="122"/>
              </a:cxn>
              <a:cxn ang="0">
                <a:pos x="191" y="101"/>
              </a:cxn>
              <a:cxn ang="0">
                <a:pos x="196" y="92"/>
              </a:cxn>
              <a:cxn ang="0">
                <a:pos x="83" y="33"/>
              </a:cxn>
              <a:cxn ang="0">
                <a:pos x="83" y="35"/>
              </a:cxn>
            </a:cxnLst>
            <a:rect l="0" t="0" r="r" b="b"/>
            <a:pathLst>
              <a:path w="196" h="347">
                <a:moveTo>
                  <a:pt x="196" y="89"/>
                </a:moveTo>
                <a:lnTo>
                  <a:pt x="196" y="87"/>
                </a:lnTo>
                <a:lnTo>
                  <a:pt x="196" y="87"/>
                </a:lnTo>
                <a:lnTo>
                  <a:pt x="196" y="85"/>
                </a:lnTo>
                <a:lnTo>
                  <a:pt x="194" y="85"/>
                </a:lnTo>
                <a:lnTo>
                  <a:pt x="194" y="85"/>
                </a:lnTo>
                <a:lnTo>
                  <a:pt x="191" y="87"/>
                </a:lnTo>
                <a:lnTo>
                  <a:pt x="191" y="85"/>
                </a:lnTo>
                <a:lnTo>
                  <a:pt x="191" y="85"/>
                </a:lnTo>
                <a:lnTo>
                  <a:pt x="194" y="82"/>
                </a:lnTo>
                <a:lnTo>
                  <a:pt x="194" y="80"/>
                </a:lnTo>
                <a:lnTo>
                  <a:pt x="194" y="80"/>
                </a:lnTo>
                <a:lnTo>
                  <a:pt x="191" y="80"/>
                </a:lnTo>
                <a:lnTo>
                  <a:pt x="191" y="78"/>
                </a:lnTo>
                <a:lnTo>
                  <a:pt x="191" y="73"/>
                </a:lnTo>
                <a:lnTo>
                  <a:pt x="191" y="68"/>
                </a:lnTo>
                <a:lnTo>
                  <a:pt x="191" y="66"/>
                </a:lnTo>
                <a:lnTo>
                  <a:pt x="191" y="63"/>
                </a:lnTo>
                <a:lnTo>
                  <a:pt x="191" y="61"/>
                </a:lnTo>
                <a:lnTo>
                  <a:pt x="191" y="61"/>
                </a:lnTo>
                <a:lnTo>
                  <a:pt x="191" y="59"/>
                </a:lnTo>
                <a:lnTo>
                  <a:pt x="191" y="56"/>
                </a:lnTo>
                <a:lnTo>
                  <a:pt x="191" y="56"/>
                </a:lnTo>
                <a:lnTo>
                  <a:pt x="191" y="54"/>
                </a:lnTo>
                <a:lnTo>
                  <a:pt x="189" y="54"/>
                </a:lnTo>
                <a:lnTo>
                  <a:pt x="189" y="54"/>
                </a:lnTo>
                <a:lnTo>
                  <a:pt x="189" y="52"/>
                </a:lnTo>
                <a:lnTo>
                  <a:pt x="191" y="52"/>
                </a:lnTo>
                <a:lnTo>
                  <a:pt x="191" y="49"/>
                </a:lnTo>
                <a:lnTo>
                  <a:pt x="191" y="47"/>
                </a:lnTo>
                <a:lnTo>
                  <a:pt x="191" y="44"/>
                </a:lnTo>
                <a:lnTo>
                  <a:pt x="191" y="44"/>
                </a:lnTo>
                <a:lnTo>
                  <a:pt x="191" y="42"/>
                </a:lnTo>
                <a:lnTo>
                  <a:pt x="191" y="40"/>
                </a:lnTo>
                <a:lnTo>
                  <a:pt x="191" y="35"/>
                </a:lnTo>
                <a:lnTo>
                  <a:pt x="191" y="33"/>
                </a:lnTo>
                <a:lnTo>
                  <a:pt x="191" y="33"/>
                </a:lnTo>
                <a:lnTo>
                  <a:pt x="191" y="30"/>
                </a:lnTo>
                <a:lnTo>
                  <a:pt x="189" y="26"/>
                </a:lnTo>
                <a:lnTo>
                  <a:pt x="191" y="21"/>
                </a:lnTo>
                <a:lnTo>
                  <a:pt x="189" y="18"/>
                </a:lnTo>
                <a:lnTo>
                  <a:pt x="189" y="18"/>
                </a:lnTo>
                <a:lnTo>
                  <a:pt x="191" y="16"/>
                </a:lnTo>
                <a:lnTo>
                  <a:pt x="194" y="14"/>
                </a:lnTo>
                <a:lnTo>
                  <a:pt x="191" y="11"/>
                </a:lnTo>
                <a:lnTo>
                  <a:pt x="191" y="11"/>
                </a:lnTo>
                <a:lnTo>
                  <a:pt x="191" y="11"/>
                </a:lnTo>
                <a:lnTo>
                  <a:pt x="194" y="9"/>
                </a:lnTo>
                <a:lnTo>
                  <a:pt x="191" y="7"/>
                </a:lnTo>
                <a:lnTo>
                  <a:pt x="194" y="7"/>
                </a:lnTo>
                <a:lnTo>
                  <a:pt x="194" y="4"/>
                </a:lnTo>
                <a:lnTo>
                  <a:pt x="191" y="2"/>
                </a:lnTo>
                <a:lnTo>
                  <a:pt x="191" y="0"/>
                </a:lnTo>
                <a:lnTo>
                  <a:pt x="189" y="2"/>
                </a:lnTo>
                <a:lnTo>
                  <a:pt x="187" y="4"/>
                </a:lnTo>
                <a:lnTo>
                  <a:pt x="182" y="9"/>
                </a:lnTo>
                <a:lnTo>
                  <a:pt x="180" y="9"/>
                </a:lnTo>
                <a:lnTo>
                  <a:pt x="177" y="11"/>
                </a:lnTo>
                <a:lnTo>
                  <a:pt x="175" y="11"/>
                </a:lnTo>
                <a:lnTo>
                  <a:pt x="172" y="14"/>
                </a:lnTo>
                <a:lnTo>
                  <a:pt x="170" y="14"/>
                </a:lnTo>
                <a:lnTo>
                  <a:pt x="168" y="16"/>
                </a:lnTo>
                <a:lnTo>
                  <a:pt x="163" y="16"/>
                </a:lnTo>
                <a:lnTo>
                  <a:pt x="161" y="16"/>
                </a:lnTo>
                <a:lnTo>
                  <a:pt x="156" y="18"/>
                </a:lnTo>
                <a:lnTo>
                  <a:pt x="154" y="21"/>
                </a:lnTo>
                <a:lnTo>
                  <a:pt x="151" y="18"/>
                </a:lnTo>
                <a:lnTo>
                  <a:pt x="149" y="18"/>
                </a:lnTo>
                <a:lnTo>
                  <a:pt x="146" y="18"/>
                </a:lnTo>
                <a:lnTo>
                  <a:pt x="144" y="18"/>
                </a:lnTo>
                <a:lnTo>
                  <a:pt x="144" y="18"/>
                </a:lnTo>
                <a:lnTo>
                  <a:pt x="142" y="21"/>
                </a:lnTo>
                <a:lnTo>
                  <a:pt x="142" y="23"/>
                </a:lnTo>
                <a:lnTo>
                  <a:pt x="139" y="23"/>
                </a:lnTo>
                <a:lnTo>
                  <a:pt x="137" y="26"/>
                </a:lnTo>
                <a:lnTo>
                  <a:pt x="132" y="28"/>
                </a:lnTo>
                <a:lnTo>
                  <a:pt x="130" y="26"/>
                </a:lnTo>
                <a:lnTo>
                  <a:pt x="128" y="26"/>
                </a:lnTo>
                <a:lnTo>
                  <a:pt x="128" y="26"/>
                </a:lnTo>
                <a:lnTo>
                  <a:pt x="125" y="23"/>
                </a:lnTo>
                <a:lnTo>
                  <a:pt x="125" y="23"/>
                </a:lnTo>
                <a:lnTo>
                  <a:pt x="123" y="26"/>
                </a:lnTo>
                <a:lnTo>
                  <a:pt x="120" y="26"/>
                </a:lnTo>
                <a:lnTo>
                  <a:pt x="118" y="28"/>
                </a:lnTo>
                <a:lnTo>
                  <a:pt x="113" y="28"/>
                </a:lnTo>
                <a:lnTo>
                  <a:pt x="111" y="26"/>
                </a:lnTo>
                <a:lnTo>
                  <a:pt x="111" y="26"/>
                </a:lnTo>
                <a:lnTo>
                  <a:pt x="109" y="23"/>
                </a:lnTo>
                <a:lnTo>
                  <a:pt x="106" y="21"/>
                </a:lnTo>
                <a:lnTo>
                  <a:pt x="104" y="21"/>
                </a:lnTo>
                <a:lnTo>
                  <a:pt x="102" y="23"/>
                </a:lnTo>
                <a:lnTo>
                  <a:pt x="102" y="23"/>
                </a:lnTo>
                <a:lnTo>
                  <a:pt x="99" y="26"/>
                </a:lnTo>
                <a:lnTo>
                  <a:pt x="99" y="26"/>
                </a:lnTo>
                <a:lnTo>
                  <a:pt x="97" y="26"/>
                </a:lnTo>
                <a:lnTo>
                  <a:pt x="97" y="23"/>
                </a:lnTo>
                <a:lnTo>
                  <a:pt x="92" y="23"/>
                </a:lnTo>
                <a:lnTo>
                  <a:pt x="90" y="23"/>
                </a:lnTo>
                <a:lnTo>
                  <a:pt x="87" y="23"/>
                </a:lnTo>
                <a:lnTo>
                  <a:pt x="83" y="23"/>
                </a:lnTo>
                <a:lnTo>
                  <a:pt x="83" y="26"/>
                </a:lnTo>
                <a:lnTo>
                  <a:pt x="83" y="26"/>
                </a:lnTo>
                <a:lnTo>
                  <a:pt x="80" y="30"/>
                </a:lnTo>
                <a:lnTo>
                  <a:pt x="80" y="30"/>
                </a:lnTo>
                <a:lnTo>
                  <a:pt x="80" y="33"/>
                </a:lnTo>
                <a:lnTo>
                  <a:pt x="78" y="35"/>
                </a:lnTo>
                <a:lnTo>
                  <a:pt x="78" y="37"/>
                </a:lnTo>
                <a:lnTo>
                  <a:pt x="78" y="37"/>
                </a:lnTo>
                <a:lnTo>
                  <a:pt x="78" y="42"/>
                </a:lnTo>
                <a:lnTo>
                  <a:pt x="80" y="44"/>
                </a:lnTo>
                <a:lnTo>
                  <a:pt x="80" y="47"/>
                </a:lnTo>
                <a:lnTo>
                  <a:pt x="80" y="52"/>
                </a:lnTo>
                <a:lnTo>
                  <a:pt x="80" y="56"/>
                </a:lnTo>
                <a:lnTo>
                  <a:pt x="80" y="59"/>
                </a:lnTo>
                <a:lnTo>
                  <a:pt x="80" y="61"/>
                </a:lnTo>
                <a:lnTo>
                  <a:pt x="80" y="63"/>
                </a:lnTo>
                <a:lnTo>
                  <a:pt x="83" y="63"/>
                </a:lnTo>
                <a:lnTo>
                  <a:pt x="85" y="66"/>
                </a:lnTo>
                <a:lnTo>
                  <a:pt x="87" y="66"/>
                </a:lnTo>
                <a:lnTo>
                  <a:pt x="90" y="68"/>
                </a:lnTo>
                <a:lnTo>
                  <a:pt x="92" y="73"/>
                </a:lnTo>
                <a:lnTo>
                  <a:pt x="95" y="78"/>
                </a:lnTo>
                <a:lnTo>
                  <a:pt x="97" y="80"/>
                </a:lnTo>
                <a:lnTo>
                  <a:pt x="102" y="85"/>
                </a:lnTo>
                <a:lnTo>
                  <a:pt x="104" y="89"/>
                </a:lnTo>
                <a:lnTo>
                  <a:pt x="104" y="94"/>
                </a:lnTo>
                <a:lnTo>
                  <a:pt x="104" y="94"/>
                </a:lnTo>
                <a:lnTo>
                  <a:pt x="104" y="96"/>
                </a:lnTo>
                <a:lnTo>
                  <a:pt x="102" y="101"/>
                </a:lnTo>
                <a:lnTo>
                  <a:pt x="104" y="106"/>
                </a:lnTo>
                <a:lnTo>
                  <a:pt x="102" y="111"/>
                </a:lnTo>
                <a:lnTo>
                  <a:pt x="102" y="118"/>
                </a:lnTo>
                <a:lnTo>
                  <a:pt x="102" y="118"/>
                </a:lnTo>
                <a:lnTo>
                  <a:pt x="99" y="120"/>
                </a:lnTo>
                <a:lnTo>
                  <a:pt x="99" y="120"/>
                </a:lnTo>
                <a:lnTo>
                  <a:pt x="95" y="120"/>
                </a:lnTo>
                <a:lnTo>
                  <a:pt x="92" y="122"/>
                </a:lnTo>
                <a:lnTo>
                  <a:pt x="92" y="122"/>
                </a:lnTo>
                <a:lnTo>
                  <a:pt x="92" y="125"/>
                </a:lnTo>
                <a:lnTo>
                  <a:pt x="90" y="127"/>
                </a:lnTo>
                <a:lnTo>
                  <a:pt x="90" y="130"/>
                </a:lnTo>
                <a:lnTo>
                  <a:pt x="90" y="130"/>
                </a:lnTo>
                <a:lnTo>
                  <a:pt x="92" y="132"/>
                </a:lnTo>
                <a:lnTo>
                  <a:pt x="92" y="134"/>
                </a:lnTo>
                <a:lnTo>
                  <a:pt x="92" y="141"/>
                </a:lnTo>
                <a:lnTo>
                  <a:pt x="92" y="141"/>
                </a:lnTo>
                <a:lnTo>
                  <a:pt x="90" y="141"/>
                </a:lnTo>
                <a:lnTo>
                  <a:pt x="90" y="141"/>
                </a:lnTo>
                <a:lnTo>
                  <a:pt x="87" y="141"/>
                </a:lnTo>
                <a:lnTo>
                  <a:pt x="87" y="141"/>
                </a:lnTo>
                <a:lnTo>
                  <a:pt x="87" y="139"/>
                </a:lnTo>
                <a:lnTo>
                  <a:pt x="87" y="139"/>
                </a:lnTo>
                <a:lnTo>
                  <a:pt x="90" y="137"/>
                </a:lnTo>
                <a:lnTo>
                  <a:pt x="87" y="134"/>
                </a:lnTo>
                <a:lnTo>
                  <a:pt x="87" y="134"/>
                </a:lnTo>
                <a:lnTo>
                  <a:pt x="85" y="134"/>
                </a:lnTo>
                <a:lnTo>
                  <a:pt x="83" y="130"/>
                </a:lnTo>
                <a:lnTo>
                  <a:pt x="80" y="127"/>
                </a:lnTo>
                <a:lnTo>
                  <a:pt x="78" y="125"/>
                </a:lnTo>
                <a:lnTo>
                  <a:pt x="76" y="122"/>
                </a:lnTo>
                <a:lnTo>
                  <a:pt x="76" y="122"/>
                </a:lnTo>
                <a:lnTo>
                  <a:pt x="76" y="122"/>
                </a:lnTo>
                <a:lnTo>
                  <a:pt x="76" y="120"/>
                </a:lnTo>
                <a:lnTo>
                  <a:pt x="76" y="120"/>
                </a:lnTo>
                <a:lnTo>
                  <a:pt x="76" y="118"/>
                </a:lnTo>
                <a:lnTo>
                  <a:pt x="73" y="115"/>
                </a:lnTo>
                <a:lnTo>
                  <a:pt x="73" y="115"/>
                </a:lnTo>
                <a:lnTo>
                  <a:pt x="73" y="113"/>
                </a:lnTo>
                <a:lnTo>
                  <a:pt x="73" y="113"/>
                </a:lnTo>
                <a:lnTo>
                  <a:pt x="76" y="111"/>
                </a:lnTo>
                <a:lnTo>
                  <a:pt x="76" y="108"/>
                </a:lnTo>
                <a:lnTo>
                  <a:pt x="78" y="106"/>
                </a:lnTo>
                <a:lnTo>
                  <a:pt x="78" y="104"/>
                </a:lnTo>
                <a:lnTo>
                  <a:pt x="80" y="99"/>
                </a:lnTo>
                <a:lnTo>
                  <a:pt x="80" y="96"/>
                </a:lnTo>
                <a:lnTo>
                  <a:pt x="80" y="94"/>
                </a:lnTo>
                <a:lnTo>
                  <a:pt x="80" y="92"/>
                </a:lnTo>
                <a:lnTo>
                  <a:pt x="78" y="87"/>
                </a:lnTo>
                <a:lnTo>
                  <a:pt x="76" y="85"/>
                </a:lnTo>
                <a:lnTo>
                  <a:pt x="76" y="85"/>
                </a:lnTo>
                <a:lnTo>
                  <a:pt x="73" y="85"/>
                </a:lnTo>
                <a:lnTo>
                  <a:pt x="71" y="85"/>
                </a:lnTo>
                <a:lnTo>
                  <a:pt x="71" y="85"/>
                </a:lnTo>
                <a:lnTo>
                  <a:pt x="69" y="85"/>
                </a:lnTo>
                <a:lnTo>
                  <a:pt x="66" y="87"/>
                </a:lnTo>
                <a:lnTo>
                  <a:pt x="64" y="87"/>
                </a:lnTo>
                <a:lnTo>
                  <a:pt x="64" y="87"/>
                </a:lnTo>
                <a:lnTo>
                  <a:pt x="64" y="87"/>
                </a:lnTo>
                <a:lnTo>
                  <a:pt x="61" y="85"/>
                </a:lnTo>
                <a:lnTo>
                  <a:pt x="59" y="82"/>
                </a:lnTo>
                <a:lnTo>
                  <a:pt x="57" y="75"/>
                </a:lnTo>
                <a:lnTo>
                  <a:pt x="54" y="75"/>
                </a:lnTo>
                <a:lnTo>
                  <a:pt x="52" y="78"/>
                </a:lnTo>
                <a:lnTo>
                  <a:pt x="50" y="78"/>
                </a:lnTo>
                <a:lnTo>
                  <a:pt x="43" y="80"/>
                </a:lnTo>
                <a:lnTo>
                  <a:pt x="38" y="82"/>
                </a:lnTo>
                <a:lnTo>
                  <a:pt x="35" y="82"/>
                </a:lnTo>
                <a:lnTo>
                  <a:pt x="33" y="82"/>
                </a:lnTo>
                <a:lnTo>
                  <a:pt x="33" y="85"/>
                </a:lnTo>
                <a:lnTo>
                  <a:pt x="28" y="85"/>
                </a:lnTo>
                <a:lnTo>
                  <a:pt x="26" y="87"/>
                </a:lnTo>
                <a:lnTo>
                  <a:pt x="24" y="87"/>
                </a:lnTo>
                <a:lnTo>
                  <a:pt x="21" y="89"/>
                </a:lnTo>
                <a:lnTo>
                  <a:pt x="17" y="89"/>
                </a:lnTo>
                <a:lnTo>
                  <a:pt x="12" y="92"/>
                </a:lnTo>
                <a:lnTo>
                  <a:pt x="7" y="92"/>
                </a:lnTo>
                <a:lnTo>
                  <a:pt x="5" y="94"/>
                </a:lnTo>
                <a:lnTo>
                  <a:pt x="5" y="94"/>
                </a:lnTo>
                <a:lnTo>
                  <a:pt x="0" y="96"/>
                </a:lnTo>
                <a:lnTo>
                  <a:pt x="0" y="96"/>
                </a:lnTo>
                <a:lnTo>
                  <a:pt x="0" y="99"/>
                </a:lnTo>
                <a:lnTo>
                  <a:pt x="0" y="101"/>
                </a:lnTo>
                <a:lnTo>
                  <a:pt x="0" y="104"/>
                </a:lnTo>
                <a:lnTo>
                  <a:pt x="2" y="104"/>
                </a:lnTo>
                <a:lnTo>
                  <a:pt x="2" y="106"/>
                </a:lnTo>
                <a:lnTo>
                  <a:pt x="2" y="111"/>
                </a:lnTo>
                <a:lnTo>
                  <a:pt x="2" y="113"/>
                </a:lnTo>
                <a:lnTo>
                  <a:pt x="2" y="118"/>
                </a:lnTo>
                <a:lnTo>
                  <a:pt x="2" y="118"/>
                </a:lnTo>
                <a:lnTo>
                  <a:pt x="7" y="118"/>
                </a:lnTo>
                <a:lnTo>
                  <a:pt x="12" y="118"/>
                </a:lnTo>
                <a:lnTo>
                  <a:pt x="19" y="118"/>
                </a:lnTo>
                <a:lnTo>
                  <a:pt x="21" y="120"/>
                </a:lnTo>
                <a:lnTo>
                  <a:pt x="21" y="120"/>
                </a:lnTo>
                <a:lnTo>
                  <a:pt x="26" y="122"/>
                </a:lnTo>
                <a:lnTo>
                  <a:pt x="31" y="127"/>
                </a:lnTo>
                <a:lnTo>
                  <a:pt x="35" y="127"/>
                </a:lnTo>
                <a:lnTo>
                  <a:pt x="40" y="127"/>
                </a:lnTo>
                <a:lnTo>
                  <a:pt x="43" y="130"/>
                </a:lnTo>
                <a:lnTo>
                  <a:pt x="45" y="132"/>
                </a:lnTo>
                <a:lnTo>
                  <a:pt x="47" y="132"/>
                </a:lnTo>
                <a:lnTo>
                  <a:pt x="47" y="132"/>
                </a:lnTo>
                <a:lnTo>
                  <a:pt x="50" y="132"/>
                </a:lnTo>
                <a:lnTo>
                  <a:pt x="50" y="134"/>
                </a:lnTo>
                <a:lnTo>
                  <a:pt x="47" y="137"/>
                </a:lnTo>
                <a:lnTo>
                  <a:pt x="47" y="139"/>
                </a:lnTo>
                <a:lnTo>
                  <a:pt x="50" y="144"/>
                </a:lnTo>
                <a:lnTo>
                  <a:pt x="50" y="148"/>
                </a:lnTo>
                <a:lnTo>
                  <a:pt x="47" y="155"/>
                </a:lnTo>
                <a:lnTo>
                  <a:pt x="47" y="160"/>
                </a:lnTo>
                <a:lnTo>
                  <a:pt x="47" y="163"/>
                </a:lnTo>
                <a:lnTo>
                  <a:pt x="50" y="165"/>
                </a:lnTo>
                <a:lnTo>
                  <a:pt x="50" y="167"/>
                </a:lnTo>
                <a:lnTo>
                  <a:pt x="50" y="167"/>
                </a:lnTo>
                <a:lnTo>
                  <a:pt x="47" y="170"/>
                </a:lnTo>
                <a:lnTo>
                  <a:pt x="47" y="172"/>
                </a:lnTo>
                <a:lnTo>
                  <a:pt x="47" y="174"/>
                </a:lnTo>
                <a:lnTo>
                  <a:pt x="47" y="174"/>
                </a:lnTo>
                <a:lnTo>
                  <a:pt x="45" y="177"/>
                </a:lnTo>
                <a:lnTo>
                  <a:pt x="43" y="177"/>
                </a:lnTo>
                <a:lnTo>
                  <a:pt x="43" y="177"/>
                </a:lnTo>
                <a:lnTo>
                  <a:pt x="43" y="179"/>
                </a:lnTo>
                <a:lnTo>
                  <a:pt x="43" y="181"/>
                </a:lnTo>
                <a:lnTo>
                  <a:pt x="45" y="181"/>
                </a:lnTo>
                <a:lnTo>
                  <a:pt x="45" y="181"/>
                </a:lnTo>
                <a:lnTo>
                  <a:pt x="45" y="184"/>
                </a:lnTo>
                <a:lnTo>
                  <a:pt x="45" y="184"/>
                </a:lnTo>
                <a:lnTo>
                  <a:pt x="45" y="186"/>
                </a:lnTo>
                <a:lnTo>
                  <a:pt x="45" y="189"/>
                </a:lnTo>
                <a:lnTo>
                  <a:pt x="45" y="193"/>
                </a:lnTo>
                <a:lnTo>
                  <a:pt x="45" y="196"/>
                </a:lnTo>
                <a:lnTo>
                  <a:pt x="47" y="198"/>
                </a:lnTo>
                <a:lnTo>
                  <a:pt x="47" y="198"/>
                </a:lnTo>
                <a:lnTo>
                  <a:pt x="47" y="200"/>
                </a:lnTo>
                <a:lnTo>
                  <a:pt x="47" y="200"/>
                </a:lnTo>
                <a:lnTo>
                  <a:pt x="45" y="207"/>
                </a:lnTo>
                <a:lnTo>
                  <a:pt x="43" y="210"/>
                </a:lnTo>
                <a:lnTo>
                  <a:pt x="43" y="212"/>
                </a:lnTo>
                <a:lnTo>
                  <a:pt x="38" y="215"/>
                </a:lnTo>
                <a:lnTo>
                  <a:pt x="38" y="215"/>
                </a:lnTo>
                <a:lnTo>
                  <a:pt x="38" y="217"/>
                </a:lnTo>
                <a:lnTo>
                  <a:pt x="38" y="219"/>
                </a:lnTo>
                <a:lnTo>
                  <a:pt x="38" y="222"/>
                </a:lnTo>
                <a:lnTo>
                  <a:pt x="35" y="226"/>
                </a:lnTo>
                <a:lnTo>
                  <a:pt x="35" y="229"/>
                </a:lnTo>
                <a:lnTo>
                  <a:pt x="35" y="229"/>
                </a:lnTo>
                <a:lnTo>
                  <a:pt x="35" y="231"/>
                </a:lnTo>
                <a:lnTo>
                  <a:pt x="33" y="233"/>
                </a:lnTo>
                <a:lnTo>
                  <a:pt x="28" y="238"/>
                </a:lnTo>
                <a:lnTo>
                  <a:pt x="26" y="241"/>
                </a:lnTo>
                <a:lnTo>
                  <a:pt x="24" y="243"/>
                </a:lnTo>
                <a:lnTo>
                  <a:pt x="21" y="248"/>
                </a:lnTo>
                <a:lnTo>
                  <a:pt x="17" y="250"/>
                </a:lnTo>
                <a:lnTo>
                  <a:pt x="14" y="252"/>
                </a:lnTo>
                <a:lnTo>
                  <a:pt x="14" y="255"/>
                </a:lnTo>
                <a:lnTo>
                  <a:pt x="14" y="255"/>
                </a:lnTo>
                <a:lnTo>
                  <a:pt x="17" y="257"/>
                </a:lnTo>
                <a:lnTo>
                  <a:pt x="17" y="262"/>
                </a:lnTo>
                <a:lnTo>
                  <a:pt x="17" y="266"/>
                </a:lnTo>
                <a:lnTo>
                  <a:pt x="19" y="271"/>
                </a:lnTo>
                <a:lnTo>
                  <a:pt x="19" y="274"/>
                </a:lnTo>
                <a:lnTo>
                  <a:pt x="19" y="276"/>
                </a:lnTo>
                <a:lnTo>
                  <a:pt x="19" y="276"/>
                </a:lnTo>
                <a:lnTo>
                  <a:pt x="21" y="278"/>
                </a:lnTo>
                <a:lnTo>
                  <a:pt x="21" y="281"/>
                </a:lnTo>
                <a:lnTo>
                  <a:pt x="21" y="281"/>
                </a:lnTo>
                <a:lnTo>
                  <a:pt x="24" y="283"/>
                </a:lnTo>
                <a:lnTo>
                  <a:pt x="24" y="288"/>
                </a:lnTo>
                <a:lnTo>
                  <a:pt x="24" y="290"/>
                </a:lnTo>
                <a:lnTo>
                  <a:pt x="26" y="292"/>
                </a:lnTo>
                <a:lnTo>
                  <a:pt x="26" y="295"/>
                </a:lnTo>
                <a:lnTo>
                  <a:pt x="26" y="295"/>
                </a:lnTo>
                <a:lnTo>
                  <a:pt x="26" y="300"/>
                </a:lnTo>
                <a:lnTo>
                  <a:pt x="26" y="304"/>
                </a:lnTo>
                <a:lnTo>
                  <a:pt x="26" y="309"/>
                </a:lnTo>
                <a:lnTo>
                  <a:pt x="26" y="314"/>
                </a:lnTo>
                <a:lnTo>
                  <a:pt x="26" y="314"/>
                </a:lnTo>
                <a:lnTo>
                  <a:pt x="26" y="321"/>
                </a:lnTo>
                <a:lnTo>
                  <a:pt x="24" y="323"/>
                </a:lnTo>
                <a:lnTo>
                  <a:pt x="24" y="326"/>
                </a:lnTo>
                <a:lnTo>
                  <a:pt x="24" y="328"/>
                </a:lnTo>
                <a:lnTo>
                  <a:pt x="24" y="328"/>
                </a:lnTo>
                <a:lnTo>
                  <a:pt x="26" y="328"/>
                </a:lnTo>
                <a:lnTo>
                  <a:pt x="26" y="330"/>
                </a:lnTo>
                <a:lnTo>
                  <a:pt x="26" y="333"/>
                </a:lnTo>
                <a:lnTo>
                  <a:pt x="26" y="335"/>
                </a:lnTo>
                <a:lnTo>
                  <a:pt x="26" y="335"/>
                </a:lnTo>
                <a:lnTo>
                  <a:pt x="26" y="337"/>
                </a:lnTo>
                <a:lnTo>
                  <a:pt x="26" y="340"/>
                </a:lnTo>
                <a:lnTo>
                  <a:pt x="26" y="347"/>
                </a:lnTo>
                <a:lnTo>
                  <a:pt x="28" y="347"/>
                </a:lnTo>
                <a:lnTo>
                  <a:pt x="31" y="347"/>
                </a:lnTo>
                <a:lnTo>
                  <a:pt x="33" y="347"/>
                </a:lnTo>
                <a:lnTo>
                  <a:pt x="35" y="347"/>
                </a:lnTo>
                <a:lnTo>
                  <a:pt x="38" y="347"/>
                </a:lnTo>
                <a:lnTo>
                  <a:pt x="40" y="347"/>
                </a:lnTo>
                <a:lnTo>
                  <a:pt x="40" y="347"/>
                </a:lnTo>
                <a:lnTo>
                  <a:pt x="43" y="333"/>
                </a:lnTo>
                <a:lnTo>
                  <a:pt x="43" y="330"/>
                </a:lnTo>
                <a:lnTo>
                  <a:pt x="43" y="330"/>
                </a:lnTo>
                <a:lnTo>
                  <a:pt x="40" y="330"/>
                </a:lnTo>
                <a:lnTo>
                  <a:pt x="40" y="335"/>
                </a:lnTo>
                <a:lnTo>
                  <a:pt x="40" y="333"/>
                </a:lnTo>
                <a:lnTo>
                  <a:pt x="38" y="333"/>
                </a:lnTo>
                <a:lnTo>
                  <a:pt x="38" y="333"/>
                </a:lnTo>
                <a:lnTo>
                  <a:pt x="35" y="330"/>
                </a:lnTo>
                <a:lnTo>
                  <a:pt x="35" y="328"/>
                </a:lnTo>
                <a:lnTo>
                  <a:pt x="38" y="326"/>
                </a:lnTo>
                <a:lnTo>
                  <a:pt x="38" y="326"/>
                </a:lnTo>
                <a:lnTo>
                  <a:pt x="40" y="321"/>
                </a:lnTo>
                <a:lnTo>
                  <a:pt x="43" y="318"/>
                </a:lnTo>
                <a:lnTo>
                  <a:pt x="50" y="314"/>
                </a:lnTo>
                <a:lnTo>
                  <a:pt x="54" y="311"/>
                </a:lnTo>
                <a:lnTo>
                  <a:pt x="59" y="309"/>
                </a:lnTo>
                <a:lnTo>
                  <a:pt x="73" y="304"/>
                </a:lnTo>
                <a:lnTo>
                  <a:pt x="80" y="300"/>
                </a:lnTo>
                <a:lnTo>
                  <a:pt x="83" y="297"/>
                </a:lnTo>
                <a:lnTo>
                  <a:pt x="85" y="295"/>
                </a:lnTo>
                <a:lnTo>
                  <a:pt x="90" y="290"/>
                </a:lnTo>
                <a:lnTo>
                  <a:pt x="90" y="288"/>
                </a:lnTo>
                <a:lnTo>
                  <a:pt x="92" y="283"/>
                </a:lnTo>
                <a:lnTo>
                  <a:pt x="90" y="281"/>
                </a:lnTo>
                <a:lnTo>
                  <a:pt x="90" y="281"/>
                </a:lnTo>
                <a:lnTo>
                  <a:pt x="90" y="283"/>
                </a:lnTo>
                <a:lnTo>
                  <a:pt x="87" y="283"/>
                </a:lnTo>
                <a:lnTo>
                  <a:pt x="87" y="283"/>
                </a:lnTo>
                <a:lnTo>
                  <a:pt x="87" y="281"/>
                </a:lnTo>
                <a:lnTo>
                  <a:pt x="90" y="269"/>
                </a:lnTo>
                <a:lnTo>
                  <a:pt x="92" y="264"/>
                </a:lnTo>
                <a:lnTo>
                  <a:pt x="92" y="259"/>
                </a:lnTo>
                <a:lnTo>
                  <a:pt x="92" y="257"/>
                </a:lnTo>
                <a:lnTo>
                  <a:pt x="92" y="252"/>
                </a:lnTo>
                <a:lnTo>
                  <a:pt x="92" y="250"/>
                </a:lnTo>
                <a:lnTo>
                  <a:pt x="92" y="250"/>
                </a:lnTo>
                <a:lnTo>
                  <a:pt x="92" y="248"/>
                </a:lnTo>
                <a:lnTo>
                  <a:pt x="92" y="248"/>
                </a:lnTo>
                <a:lnTo>
                  <a:pt x="92" y="245"/>
                </a:lnTo>
                <a:lnTo>
                  <a:pt x="90" y="248"/>
                </a:lnTo>
                <a:lnTo>
                  <a:pt x="90" y="250"/>
                </a:lnTo>
                <a:lnTo>
                  <a:pt x="90" y="252"/>
                </a:lnTo>
                <a:lnTo>
                  <a:pt x="90" y="255"/>
                </a:lnTo>
                <a:lnTo>
                  <a:pt x="87" y="252"/>
                </a:lnTo>
                <a:lnTo>
                  <a:pt x="87" y="250"/>
                </a:lnTo>
                <a:lnTo>
                  <a:pt x="90" y="245"/>
                </a:lnTo>
                <a:lnTo>
                  <a:pt x="87" y="238"/>
                </a:lnTo>
                <a:lnTo>
                  <a:pt x="87" y="236"/>
                </a:lnTo>
                <a:lnTo>
                  <a:pt x="85" y="231"/>
                </a:lnTo>
                <a:lnTo>
                  <a:pt x="85" y="226"/>
                </a:lnTo>
                <a:lnTo>
                  <a:pt x="83" y="219"/>
                </a:lnTo>
                <a:lnTo>
                  <a:pt x="83" y="217"/>
                </a:lnTo>
                <a:lnTo>
                  <a:pt x="80" y="215"/>
                </a:lnTo>
                <a:lnTo>
                  <a:pt x="78" y="212"/>
                </a:lnTo>
                <a:lnTo>
                  <a:pt x="78" y="210"/>
                </a:lnTo>
                <a:lnTo>
                  <a:pt x="80" y="203"/>
                </a:lnTo>
                <a:lnTo>
                  <a:pt x="80" y="200"/>
                </a:lnTo>
                <a:lnTo>
                  <a:pt x="80" y="198"/>
                </a:lnTo>
                <a:lnTo>
                  <a:pt x="80" y="198"/>
                </a:lnTo>
                <a:lnTo>
                  <a:pt x="78" y="196"/>
                </a:lnTo>
                <a:lnTo>
                  <a:pt x="80" y="196"/>
                </a:lnTo>
                <a:lnTo>
                  <a:pt x="83" y="198"/>
                </a:lnTo>
                <a:lnTo>
                  <a:pt x="83" y="198"/>
                </a:lnTo>
                <a:lnTo>
                  <a:pt x="83" y="198"/>
                </a:lnTo>
                <a:lnTo>
                  <a:pt x="92" y="191"/>
                </a:lnTo>
                <a:lnTo>
                  <a:pt x="97" y="184"/>
                </a:lnTo>
                <a:lnTo>
                  <a:pt x="102" y="181"/>
                </a:lnTo>
                <a:lnTo>
                  <a:pt x="104" y="179"/>
                </a:lnTo>
                <a:lnTo>
                  <a:pt x="106" y="177"/>
                </a:lnTo>
                <a:lnTo>
                  <a:pt x="106" y="179"/>
                </a:lnTo>
                <a:lnTo>
                  <a:pt x="109" y="177"/>
                </a:lnTo>
                <a:lnTo>
                  <a:pt x="109" y="174"/>
                </a:lnTo>
                <a:lnTo>
                  <a:pt x="109" y="177"/>
                </a:lnTo>
                <a:lnTo>
                  <a:pt x="111" y="177"/>
                </a:lnTo>
                <a:lnTo>
                  <a:pt x="111" y="174"/>
                </a:lnTo>
                <a:lnTo>
                  <a:pt x="113" y="172"/>
                </a:lnTo>
                <a:lnTo>
                  <a:pt x="113" y="170"/>
                </a:lnTo>
                <a:lnTo>
                  <a:pt x="118" y="165"/>
                </a:lnTo>
                <a:lnTo>
                  <a:pt x="120" y="163"/>
                </a:lnTo>
                <a:lnTo>
                  <a:pt x="120" y="160"/>
                </a:lnTo>
                <a:lnTo>
                  <a:pt x="120" y="160"/>
                </a:lnTo>
                <a:lnTo>
                  <a:pt x="123" y="158"/>
                </a:lnTo>
                <a:lnTo>
                  <a:pt x="123" y="158"/>
                </a:lnTo>
                <a:lnTo>
                  <a:pt x="128" y="153"/>
                </a:lnTo>
                <a:lnTo>
                  <a:pt x="132" y="151"/>
                </a:lnTo>
                <a:lnTo>
                  <a:pt x="139" y="146"/>
                </a:lnTo>
                <a:lnTo>
                  <a:pt x="142" y="146"/>
                </a:lnTo>
                <a:lnTo>
                  <a:pt x="144" y="144"/>
                </a:lnTo>
                <a:lnTo>
                  <a:pt x="144" y="144"/>
                </a:lnTo>
                <a:lnTo>
                  <a:pt x="149" y="141"/>
                </a:lnTo>
                <a:lnTo>
                  <a:pt x="154" y="141"/>
                </a:lnTo>
                <a:lnTo>
                  <a:pt x="154" y="139"/>
                </a:lnTo>
                <a:lnTo>
                  <a:pt x="156" y="139"/>
                </a:lnTo>
                <a:lnTo>
                  <a:pt x="156" y="139"/>
                </a:lnTo>
                <a:lnTo>
                  <a:pt x="158" y="139"/>
                </a:lnTo>
                <a:lnTo>
                  <a:pt x="158" y="139"/>
                </a:lnTo>
                <a:lnTo>
                  <a:pt x="161" y="139"/>
                </a:lnTo>
                <a:lnTo>
                  <a:pt x="163" y="134"/>
                </a:lnTo>
                <a:lnTo>
                  <a:pt x="165" y="134"/>
                </a:lnTo>
                <a:lnTo>
                  <a:pt x="172" y="130"/>
                </a:lnTo>
                <a:lnTo>
                  <a:pt x="175" y="127"/>
                </a:lnTo>
                <a:lnTo>
                  <a:pt x="177" y="127"/>
                </a:lnTo>
                <a:lnTo>
                  <a:pt x="175" y="125"/>
                </a:lnTo>
                <a:lnTo>
                  <a:pt x="177" y="122"/>
                </a:lnTo>
                <a:lnTo>
                  <a:pt x="180" y="122"/>
                </a:lnTo>
                <a:lnTo>
                  <a:pt x="182" y="118"/>
                </a:lnTo>
                <a:lnTo>
                  <a:pt x="182" y="118"/>
                </a:lnTo>
                <a:lnTo>
                  <a:pt x="182" y="118"/>
                </a:lnTo>
                <a:lnTo>
                  <a:pt x="184" y="115"/>
                </a:lnTo>
                <a:lnTo>
                  <a:pt x="184" y="113"/>
                </a:lnTo>
                <a:lnTo>
                  <a:pt x="189" y="106"/>
                </a:lnTo>
                <a:lnTo>
                  <a:pt x="191" y="101"/>
                </a:lnTo>
                <a:lnTo>
                  <a:pt x="191" y="101"/>
                </a:lnTo>
                <a:lnTo>
                  <a:pt x="191" y="99"/>
                </a:lnTo>
                <a:lnTo>
                  <a:pt x="191" y="99"/>
                </a:lnTo>
                <a:lnTo>
                  <a:pt x="194" y="99"/>
                </a:lnTo>
                <a:lnTo>
                  <a:pt x="194" y="96"/>
                </a:lnTo>
                <a:lnTo>
                  <a:pt x="194" y="94"/>
                </a:lnTo>
                <a:lnTo>
                  <a:pt x="194" y="94"/>
                </a:lnTo>
                <a:lnTo>
                  <a:pt x="196" y="92"/>
                </a:lnTo>
                <a:lnTo>
                  <a:pt x="196" y="89"/>
                </a:lnTo>
                <a:lnTo>
                  <a:pt x="196" y="89"/>
                </a:lnTo>
                <a:close/>
                <a:moveTo>
                  <a:pt x="83" y="35"/>
                </a:moveTo>
                <a:lnTo>
                  <a:pt x="83" y="35"/>
                </a:lnTo>
                <a:lnTo>
                  <a:pt x="80" y="33"/>
                </a:lnTo>
                <a:lnTo>
                  <a:pt x="80" y="33"/>
                </a:lnTo>
                <a:lnTo>
                  <a:pt x="83" y="33"/>
                </a:lnTo>
                <a:lnTo>
                  <a:pt x="83" y="33"/>
                </a:lnTo>
                <a:lnTo>
                  <a:pt x="83" y="33"/>
                </a:lnTo>
                <a:lnTo>
                  <a:pt x="83" y="35"/>
                </a:lnTo>
                <a:close/>
                <a:moveTo>
                  <a:pt x="85" y="35"/>
                </a:moveTo>
                <a:lnTo>
                  <a:pt x="85" y="35"/>
                </a:lnTo>
                <a:lnTo>
                  <a:pt x="85" y="35"/>
                </a:lnTo>
                <a:lnTo>
                  <a:pt x="83" y="35"/>
                </a:lnTo>
                <a:lnTo>
                  <a:pt x="83" y="35"/>
                </a:lnTo>
                <a:lnTo>
                  <a:pt x="83" y="35"/>
                </a:lnTo>
                <a:lnTo>
                  <a:pt x="83" y="33"/>
                </a:lnTo>
                <a:lnTo>
                  <a:pt x="85" y="33"/>
                </a:lnTo>
                <a:lnTo>
                  <a:pt x="85" y="33"/>
                </a:lnTo>
                <a:lnTo>
                  <a:pt x="85" y="33"/>
                </a:lnTo>
                <a:lnTo>
                  <a:pt x="85" y="35"/>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38" name="Freeform 50"/>
          <p:cNvSpPr>
            <a:spLocks/>
          </p:cNvSpPr>
          <p:nvPr/>
        </p:nvSpPr>
        <p:spPr bwMode="auto">
          <a:xfrm>
            <a:off x="4767418" y="4098537"/>
            <a:ext cx="30188" cy="41510"/>
          </a:xfrm>
          <a:custGeom>
            <a:avLst/>
            <a:gdLst/>
            <a:ahLst/>
            <a:cxnLst>
              <a:cxn ang="0">
                <a:pos x="24" y="14"/>
              </a:cxn>
              <a:cxn ang="0">
                <a:pos x="24" y="12"/>
              </a:cxn>
              <a:cxn ang="0">
                <a:pos x="24" y="12"/>
              </a:cxn>
              <a:cxn ang="0">
                <a:pos x="24" y="10"/>
              </a:cxn>
              <a:cxn ang="0">
                <a:pos x="24" y="7"/>
              </a:cxn>
              <a:cxn ang="0">
                <a:pos x="24" y="5"/>
              </a:cxn>
              <a:cxn ang="0">
                <a:pos x="22" y="5"/>
              </a:cxn>
              <a:cxn ang="0">
                <a:pos x="22" y="5"/>
              </a:cxn>
              <a:cxn ang="0">
                <a:pos x="22" y="5"/>
              </a:cxn>
              <a:cxn ang="0">
                <a:pos x="22" y="5"/>
              </a:cxn>
              <a:cxn ang="0">
                <a:pos x="17" y="3"/>
              </a:cxn>
              <a:cxn ang="0">
                <a:pos x="12" y="0"/>
              </a:cxn>
              <a:cxn ang="0">
                <a:pos x="12" y="0"/>
              </a:cxn>
              <a:cxn ang="0">
                <a:pos x="12" y="0"/>
              </a:cxn>
              <a:cxn ang="0">
                <a:pos x="10" y="3"/>
              </a:cxn>
              <a:cxn ang="0">
                <a:pos x="7" y="5"/>
              </a:cxn>
              <a:cxn ang="0">
                <a:pos x="5" y="7"/>
              </a:cxn>
              <a:cxn ang="0">
                <a:pos x="3" y="10"/>
              </a:cxn>
              <a:cxn ang="0">
                <a:pos x="0" y="14"/>
              </a:cxn>
              <a:cxn ang="0">
                <a:pos x="0" y="14"/>
              </a:cxn>
              <a:cxn ang="0">
                <a:pos x="0" y="19"/>
              </a:cxn>
              <a:cxn ang="0">
                <a:pos x="0" y="21"/>
              </a:cxn>
              <a:cxn ang="0">
                <a:pos x="0" y="21"/>
              </a:cxn>
              <a:cxn ang="0">
                <a:pos x="3" y="21"/>
              </a:cxn>
              <a:cxn ang="0">
                <a:pos x="3" y="24"/>
              </a:cxn>
              <a:cxn ang="0">
                <a:pos x="5" y="29"/>
              </a:cxn>
              <a:cxn ang="0">
                <a:pos x="10" y="31"/>
              </a:cxn>
              <a:cxn ang="0">
                <a:pos x="12" y="33"/>
              </a:cxn>
              <a:cxn ang="0">
                <a:pos x="17" y="33"/>
              </a:cxn>
              <a:cxn ang="0">
                <a:pos x="22" y="33"/>
              </a:cxn>
              <a:cxn ang="0">
                <a:pos x="22" y="31"/>
              </a:cxn>
              <a:cxn ang="0">
                <a:pos x="22" y="26"/>
              </a:cxn>
              <a:cxn ang="0">
                <a:pos x="22" y="21"/>
              </a:cxn>
              <a:cxn ang="0">
                <a:pos x="22" y="21"/>
              </a:cxn>
              <a:cxn ang="0">
                <a:pos x="24" y="24"/>
              </a:cxn>
              <a:cxn ang="0">
                <a:pos x="24" y="24"/>
              </a:cxn>
              <a:cxn ang="0">
                <a:pos x="24" y="17"/>
              </a:cxn>
              <a:cxn ang="0">
                <a:pos x="24" y="14"/>
              </a:cxn>
            </a:cxnLst>
            <a:rect l="0" t="0" r="r" b="b"/>
            <a:pathLst>
              <a:path w="24" h="33">
                <a:moveTo>
                  <a:pt x="24" y="14"/>
                </a:moveTo>
                <a:lnTo>
                  <a:pt x="24" y="12"/>
                </a:lnTo>
                <a:lnTo>
                  <a:pt x="24" y="12"/>
                </a:lnTo>
                <a:lnTo>
                  <a:pt x="24" y="10"/>
                </a:lnTo>
                <a:lnTo>
                  <a:pt x="24" y="7"/>
                </a:lnTo>
                <a:lnTo>
                  <a:pt x="24" y="5"/>
                </a:lnTo>
                <a:lnTo>
                  <a:pt x="22" y="5"/>
                </a:lnTo>
                <a:lnTo>
                  <a:pt x="22" y="5"/>
                </a:lnTo>
                <a:lnTo>
                  <a:pt x="22" y="5"/>
                </a:lnTo>
                <a:lnTo>
                  <a:pt x="22" y="5"/>
                </a:lnTo>
                <a:lnTo>
                  <a:pt x="17" y="3"/>
                </a:lnTo>
                <a:lnTo>
                  <a:pt x="12" y="0"/>
                </a:lnTo>
                <a:lnTo>
                  <a:pt x="12" y="0"/>
                </a:lnTo>
                <a:lnTo>
                  <a:pt x="12" y="0"/>
                </a:lnTo>
                <a:lnTo>
                  <a:pt x="10" y="3"/>
                </a:lnTo>
                <a:lnTo>
                  <a:pt x="7" y="5"/>
                </a:lnTo>
                <a:lnTo>
                  <a:pt x="5" y="7"/>
                </a:lnTo>
                <a:lnTo>
                  <a:pt x="3" y="10"/>
                </a:lnTo>
                <a:lnTo>
                  <a:pt x="0" y="14"/>
                </a:lnTo>
                <a:lnTo>
                  <a:pt x="0" y="14"/>
                </a:lnTo>
                <a:lnTo>
                  <a:pt x="0" y="19"/>
                </a:lnTo>
                <a:lnTo>
                  <a:pt x="0" y="21"/>
                </a:lnTo>
                <a:lnTo>
                  <a:pt x="0" y="21"/>
                </a:lnTo>
                <a:lnTo>
                  <a:pt x="3" y="21"/>
                </a:lnTo>
                <a:lnTo>
                  <a:pt x="3" y="24"/>
                </a:lnTo>
                <a:lnTo>
                  <a:pt x="5" y="29"/>
                </a:lnTo>
                <a:lnTo>
                  <a:pt x="10" y="31"/>
                </a:lnTo>
                <a:lnTo>
                  <a:pt x="12" y="33"/>
                </a:lnTo>
                <a:lnTo>
                  <a:pt x="17" y="33"/>
                </a:lnTo>
                <a:lnTo>
                  <a:pt x="22" y="33"/>
                </a:lnTo>
                <a:lnTo>
                  <a:pt x="22" y="31"/>
                </a:lnTo>
                <a:lnTo>
                  <a:pt x="22" y="26"/>
                </a:lnTo>
                <a:lnTo>
                  <a:pt x="22" y="21"/>
                </a:lnTo>
                <a:lnTo>
                  <a:pt x="22" y="21"/>
                </a:lnTo>
                <a:lnTo>
                  <a:pt x="24" y="24"/>
                </a:lnTo>
                <a:lnTo>
                  <a:pt x="24" y="24"/>
                </a:lnTo>
                <a:lnTo>
                  <a:pt x="24" y="17"/>
                </a:lnTo>
                <a:lnTo>
                  <a:pt x="24" y="14"/>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39" name="Freeform 135"/>
          <p:cNvSpPr>
            <a:spLocks noEditPoints="1"/>
          </p:cNvSpPr>
          <p:nvPr/>
        </p:nvSpPr>
        <p:spPr bwMode="auto">
          <a:xfrm>
            <a:off x="5059239" y="3736276"/>
            <a:ext cx="174842" cy="355973"/>
          </a:xfrm>
          <a:custGeom>
            <a:avLst/>
            <a:gdLst/>
            <a:ahLst/>
            <a:cxnLst>
              <a:cxn ang="0">
                <a:pos x="99" y="24"/>
              </a:cxn>
              <a:cxn ang="0">
                <a:pos x="139" y="64"/>
              </a:cxn>
              <a:cxn ang="0">
                <a:pos x="132" y="31"/>
              </a:cxn>
              <a:cxn ang="0">
                <a:pos x="125" y="12"/>
              </a:cxn>
              <a:cxn ang="0">
                <a:pos x="120" y="2"/>
              </a:cxn>
              <a:cxn ang="0">
                <a:pos x="113" y="7"/>
              </a:cxn>
              <a:cxn ang="0">
                <a:pos x="113" y="14"/>
              </a:cxn>
              <a:cxn ang="0">
                <a:pos x="104" y="28"/>
              </a:cxn>
              <a:cxn ang="0">
                <a:pos x="97" y="33"/>
              </a:cxn>
              <a:cxn ang="0">
                <a:pos x="92" y="35"/>
              </a:cxn>
              <a:cxn ang="0">
                <a:pos x="94" y="43"/>
              </a:cxn>
              <a:cxn ang="0">
                <a:pos x="90" y="54"/>
              </a:cxn>
              <a:cxn ang="0">
                <a:pos x="85" y="61"/>
              </a:cxn>
              <a:cxn ang="0">
                <a:pos x="85" y="57"/>
              </a:cxn>
              <a:cxn ang="0">
                <a:pos x="80" y="59"/>
              </a:cxn>
              <a:cxn ang="0">
                <a:pos x="78" y="69"/>
              </a:cxn>
              <a:cxn ang="0">
                <a:pos x="75" y="71"/>
              </a:cxn>
              <a:cxn ang="0">
                <a:pos x="66" y="73"/>
              </a:cxn>
              <a:cxn ang="0">
                <a:pos x="64" y="80"/>
              </a:cxn>
              <a:cxn ang="0">
                <a:pos x="59" y="78"/>
              </a:cxn>
              <a:cxn ang="0">
                <a:pos x="49" y="80"/>
              </a:cxn>
              <a:cxn ang="0">
                <a:pos x="45" y="83"/>
              </a:cxn>
              <a:cxn ang="0">
                <a:pos x="38" y="85"/>
              </a:cxn>
              <a:cxn ang="0">
                <a:pos x="26" y="87"/>
              </a:cxn>
              <a:cxn ang="0">
                <a:pos x="16" y="111"/>
              </a:cxn>
              <a:cxn ang="0">
                <a:pos x="16" y="130"/>
              </a:cxn>
              <a:cxn ang="0">
                <a:pos x="21" y="146"/>
              </a:cxn>
              <a:cxn ang="0">
                <a:pos x="23" y="161"/>
              </a:cxn>
              <a:cxn ang="0">
                <a:pos x="16" y="177"/>
              </a:cxn>
              <a:cxn ang="0">
                <a:pos x="9" y="194"/>
              </a:cxn>
              <a:cxn ang="0">
                <a:pos x="2" y="203"/>
              </a:cxn>
              <a:cxn ang="0">
                <a:pos x="0" y="215"/>
              </a:cxn>
              <a:cxn ang="0">
                <a:pos x="5" y="231"/>
              </a:cxn>
              <a:cxn ang="0">
                <a:pos x="5" y="243"/>
              </a:cxn>
              <a:cxn ang="0">
                <a:pos x="5" y="260"/>
              </a:cxn>
              <a:cxn ang="0">
                <a:pos x="9" y="272"/>
              </a:cxn>
              <a:cxn ang="0">
                <a:pos x="16" y="279"/>
              </a:cxn>
              <a:cxn ang="0">
                <a:pos x="31" y="283"/>
              </a:cxn>
              <a:cxn ang="0">
                <a:pos x="47" y="276"/>
              </a:cxn>
              <a:cxn ang="0">
                <a:pos x="64" y="272"/>
              </a:cxn>
              <a:cxn ang="0">
                <a:pos x="71" y="255"/>
              </a:cxn>
              <a:cxn ang="0">
                <a:pos x="80" y="234"/>
              </a:cxn>
              <a:cxn ang="0">
                <a:pos x="90" y="206"/>
              </a:cxn>
              <a:cxn ang="0">
                <a:pos x="104" y="165"/>
              </a:cxn>
              <a:cxn ang="0">
                <a:pos x="116" y="132"/>
              </a:cxn>
              <a:cxn ang="0">
                <a:pos x="120" y="104"/>
              </a:cxn>
              <a:cxn ang="0">
                <a:pos x="123" y="99"/>
              </a:cxn>
              <a:cxn ang="0">
                <a:pos x="125" y="85"/>
              </a:cxn>
              <a:cxn ang="0">
                <a:pos x="123" y="76"/>
              </a:cxn>
              <a:cxn ang="0">
                <a:pos x="127" y="71"/>
              </a:cxn>
              <a:cxn ang="0">
                <a:pos x="135" y="83"/>
              </a:cxn>
              <a:cxn ang="0">
                <a:pos x="139" y="64"/>
              </a:cxn>
            </a:cxnLst>
            <a:rect l="0" t="0" r="r" b="b"/>
            <a:pathLst>
              <a:path w="139" h="283">
                <a:moveTo>
                  <a:pt x="101" y="28"/>
                </a:moveTo>
                <a:lnTo>
                  <a:pt x="101" y="26"/>
                </a:lnTo>
                <a:lnTo>
                  <a:pt x="101" y="26"/>
                </a:lnTo>
                <a:lnTo>
                  <a:pt x="101" y="24"/>
                </a:lnTo>
                <a:lnTo>
                  <a:pt x="99" y="24"/>
                </a:lnTo>
                <a:lnTo>
                  <a:pt x="99" y="24"/>
                </a:lnTo>
                <a:lnTo>
                  <a:pt x="99" y="24"/>
                </a:lnTo>
                <a:lnTo>
                  <a:pt x="99" y="28"/>
                </a:lnTo>
                <a:lnTo>
                  <a:pt x="101" y="28"/>
                </a:lnTo>
                <a:close/>
                <a:moveTo>
                  <a:pt x="139" y="64"/>
                </a:moveTo>
                <a:lnTo>
                  <a:pt x="137" y="59"/>
                </a:lnTo>
                <a:lnTo>
                  <a:pt x="135" y="57"/>
                </a:lnTo>
                <a:lnTo>
                  <a:pt x="135" y="52"/>
                </a:lnTo>
                <a:lnTo>
                  <a:pt x="135" y="40"/>
                </a:lnTo>
                <a:lnTo>
                  <a:pt x="132" y="31"/>
                </a:lnTo>
                <a:lnTo>
                  <a:pt x="132" y="26"/>
                </a:lnTo>
                <a:lnTo>
                  <a:pt x="132" y="21"/>
                </a:lnTo>
                <a:lnTo>
                  <a:pt x="130" y="19"/>
                </a:lnTo>
                <a:lnTo>
                  <a:pt x="130" y="17"/>
                </a:lnTo>
                <a:lnTo>
                  <a:pt x="125" y="12"/>
                </a:lnTo>
                <a:lnTo>
                  <a:pt x="125" y="9"/>
                </a:lnTo>
                <a:lnTo>
                  <a:pt x="125" y="7"/>
                </a:lnTo>
                <a:lnTo>
                  <a:pt x="123" y="5"/>
                </a:lnTo>
                <a:lnTo>
                  <a:pt x="120" y="2"/>
                </a:lnTo>
                <a:lnTo>
                  <a:pt x="120" y="2"/>
                </a:lnTo>
                <a:lnTo>
                  <a:pt x="120" y="0"/>
                </a:lnTo>
                <a:lnTo>
                  <a:pt x="120" y="0"/>
                </a:lnTo>
                <a:lnTo>
                  <a:pt x="118" y="0"/>
                </a:lnTo>
                <a:lnTo>
                  <a:pt x="116" y="5"/>
                </a:lnTo>
                <a:lnTo>
                  <a:pt x="113" y="7"/>
                </a:lnTo>
                <a:lnTo>
                  <a:pt x="113" y="7"/>
                </a:lnTo>
                <a:lnTo>
                  <a:pt x="111" y="7"/>
                </a:lnTo>
                <a:lnTo>
                  <a:pt x="111" y="7"/>
                </a:lnTo>
                <a:lnTo>
                  <a:pt x="111" y="12"/>
                </a:lnTo>
                <a:lnTo>
                  <a:pt x="113" y="14"/>
                </a:lnTo>
                <a:lnTo>
                  <a:pt x="113" y="17"/>
                </a:lnTo>
                <a:lnTo>
                  <a:pt x="113" y="19"/>
                </a:lnTo>
                <a:lnTo>
                  <a:pt x="111" y="24"/>
                </a:lnTo>
                <a:lnTo>
                  <a:pt x="106" y="28"/>
                </a:lnTo>
                <a:lnTo>
                  <a:pt x="104" y="28"/>
                </a:lnTo>
                <a:lnTo>
                  <a:pt x="101" y="31"/>
                </a:lnTo>
                <a:lnTo>
                  <a:pt x="101" y="33"/>
                </a:lnTo>
                <a:lnTo>
                  <a:pt x="99" y="35"/>
                </a:lnTo>
                <a:lnTo>
                  <a:pt x="99" y="33"/>
                </a:lnTo>
                <a:lnTo>
                  <a:pt x="97" y="33"/>
                </a:lnTo>
                <a:lnTo>
                  <a:pt x="97" y="31"/>
                </a:lnTo>
                <a:lnTo>
                  <a:pt x="94" y="33"/>
                </a:lnTo>
                <a:lnTo>
                  <a:pt x="94" y="33"/>
                </a:lnTo>
                <a:lnTo>
                  <a:pt x="92" y="35"/>
                </a:lnTo>
                <a:lnTo>
                  <a:pt x="92" y="35"/>
                </a:lnTo>
                <a:lnTo>
                  <a:pt x="92" y="38"/>
                </a:lnTo>
                <a:lnTo>
                  <a:pt x="94" y="40"/>
                </a:lnTo>
                <a:lnTo>
                  <a:pt x="94" y="40"/>
                </a:lnTo>
                <a:lnTo>
                  <a:pt x="94" y="40"/>
                </a:lnTo>
                <a:lnTo>
                  <a:pt x="94" y="43"/>
                </a:lnTo>
                <a:lnTo>
                  <a:pt x="90" y="47"/>
                </a:lnTo>
                <a:lnTo>
                  <a:pt x="90" y="52"/>
                </a:lnTo>
                <a:lnTo>
                  <a:pt x="94" y="54"/>
                </a:lnTo>
                <a:lnTo>
                  <a:pt x="92" y="54"/>
                </a:lnTo>
                <a:lnTo>
                  <a:pt x="90" y="54"/>
                </a:lnTo>
                <a:lnTo>
                  <a:pt x="90" y="54"/>
                </a:lnTo>
                <a:lnTo>
                  <a:pt x="87" y="57"/>
                </a:lnTo>
                <a:lnTo>
                  <a:pt x="87" y="59"/>
                </a:lnTo>
                <a:lnTo>
                  <a:pt x="85" y="61"/>
                </a:lnTo>
                <a:lnTo>
                  <a:pt x="85" y="61"/>
                </a:lnTo>
                <a:lnTo>
                  <a:pt x="83" y="61"/>
                </a:lnTo>
                <a:lnTo>
                  <a:pt x="83" y="59"/>
                </a:lnTo>
                <a:lnTo>
                  <a:pt x="85" y="59"/>
                </a:lnTo>
                <a:lnTo>
                  <a:pt x="85" y="57"/>
                </a:lnTo>
                <a:lnTo>
                  <a:pt x="85" y="57"/>
                </a:lnTo>
                <a:lnTo>
                  <a:pt x="85" y="54"/>
                </a:lnTo>
                <a:lnTo>
                  <a:pt x="83" y="54"/>
                </a:lnTo>
                <a:lnTo>
                  <a:pt x="83" y="57"/>
                </a:lnTo>
                <a:lnTo>
                  <a:pt x="80" y="57"/>
                </a:lnTo>
                <a:lnTo>
                  <a:pt x="80" y="59"/>
                </a:lnTo>
                <a:lnTo>
                  <a:pt x="78" y="61"/>
                </a:lnTo>
                <a:lnTo>
                  <a:pt x="78" y="64"/>
                </a:lnTo>
                <a:lnTo>
                  <a:pt x="78" y="66"/>
                </a:lnTo>
                <a:lnTo>
                  <a:pt x="78" y="66"/>
                </a:lnTo>
                <a:lnTo>
                  <a:pt x="78" y="69"/>
                </a:lnTo>
                <a:lnTo>
                  <a:pt x="78" y="69"/>
                </a:lnTo>
                <a:lnTo>
                  <a:pt x="75" y="71"/>
                </a:lnTo>
                <a:lnTo>
                  <a:pt x="75" y="71"/>
                </a:lnTo>
                <a:lnTo>
                  <a:pt x="75" y="71"/>
                </a:lnTo>
                <a:lnTo>
                  <a:pt x="75" y="71"/>
                </a:lnTo>
                <a:lnTo>
                  <a:pt x="75" y="66"/>
                </a:lnTo>
                <a:lnTo>
                  <a:pt x="73" y="66"/>
                </a:lnTo>
                <a:lnTo>
                  <a:pt x="73" y="66"/>
                </a:lnTo>
                <a:lnTo>
                  <a:pt x="68" y="69"/>
                </a:lnTo>
                <a:lnTo>
                  <a:pt x="66" y="73"/>
                </a:lnTo>
                <a:lnTo>
                  <a:pt x="64" y="73"/>
                </a:lnTo>
                <a:lnTo>
                  <a:pt x="61" y="76"/>
                </a:lnTo>
                <a:lnTo>
                  <a:pt x="61" y="78"/>
                </a:lnTo>
                <a:lnTo>
                  <a:pt x="61" y="78"/>
                </a:lnTo>
                <a:lnTo>
                  <a:pt x="64" y="80"/>
                </a:lnTo>
                <a:lnTo>
                  <a:pt x="64" y="80"/>
                </a:lnTo>
                <a:lnTo>
                  <a:pt x="61" y="80"/>
                </a:lnTo>
                <a:lnTo>
                  <a:pt x="61" y="80"/>
                </a:lnTo>
                <a:lnTo>
                  <a:pt x="59" y="78"/>
                </a:lnTo>
                <a:lnTo>
                  <a:pt x="59" y="78"/>
                </a:lnTo>
                <a:lnTo>
                  <a:pt x="57" y="78"/>
                </a:lnTo>
                <a:lnTo>
                  <a:pt x="54" y="78"/>
                </a:lnTo>
                <a:lnTo>
                  <a:pt x="49" y="78"/>
                </a:lnTo>
                <a:lnTo>
                  <a:pt x="49" y="78"/>
                </a:lnTo>
                <a:lnTo>
                  <a:pt x="49" y="80"/>
                </a:lnTo>
                <a:lnTo>
                  <a:pt x="49" y="80"/>
                </a:lnTo>
                <a:lnTo>
                  <a:pt x="49" y="83"/>
                </a:lnTo>
                <a:lnTo>
                  <a:pt x="47" y="83"/>
                </a:lnTo>
                <a:lnTo>
                  <a:pt x="47" y="83"/>
                </a:lnTo>
                <a:lnTo>
                  <a:pt x="45" y="83"/>
                </a:lnTo>
                <a:lnTo>
                  <a:pt x="42" y="83"/>
                </a:lnTo>
                <a:lnTo>
                  <a:pt x="42" y="83"/>
                </a:lnTo>
                <a:lnTo>
                  <a:pt x="42" y="80"/>
                </a:lnTo>
                <a:lnTo>
                  <a:pt x="40" y="83"/>
                </a:lnTo>
                <a:lnTo>
                  <a:pt x="38" y="85"/>
                </a:lnTo>
                <a:lnTo>
                  <a:pt x="35" y="85"/>
                </a:lnTo>
                <a:lnTo>
                  <a:pt x="35" y="85"/>
                </a:lnTo>
                <a:lnTo>
                  <a:pt x="28" y="87"/>
                </a:lnTo>
                <a:lnTo>
                  <a:pt x="28" y="87"/>
                </a:lnTo>
                <a:lnTo>
                  <a:pt x="26" y="87"/>
                </a:lnTo>
                <a:lnTo>
                  <a:pt x="26" y="87"/>
                </a:lnTo>
                <a:lnTo>
                  <a:pt x="26" y="92"/>
                </a:lnTo>
                <a:lnTo>
                  <a:pt x="26" y="95"/>
                </a:lnTo>
                <a:lnTo>
                  <a:pt x="26" y="97"/>
                </a:lnTo>
                <a:lnTo>
                  <a:pt x="16" y="111"/>
                </a:lnTo>
                <a:lnTo>
                  <a:pt x="16" y="116"/>
                </a:lnTo>
                <a:lnTo>
                  <a:pt x="16" y="118"/>
                </a:lnTo>
                <a:lnTo>
                  <a:pt x="16" y="120"/>
                </a:lnTo>
                <a:lnTo>
                  <a:pt x="16" y="123"/>
                </a:lnTo>
                <a:lnTo>
                  <a:pt x="16" y="130"/>
                </a:lnTo>
                <a:lnTo>
                  <a:pt x="19" y="135"/>
                </a:lnTo>
                <a:lnTo>
                  <a:pt x="19" y="137"/>
                </a:lnTo>
                <a:lnTo>
                  <a:pt x="21" y="139"/>
                </a:lnTo>
                <a:lnTo>
                  <a:pt x="21" y="142"/>
                </a:lnTo>
                <a:lnTo>
                  <a:pt x="21" y="146"/>
                </a:lnTo>
                <a:lnTo>
                  <a:pt x="21" y="146"/>
                </a:lnTo>
                <a:lnTo>
                  <a:pt x="23" y="151"/>
                </a:lnTo>
                <a:lnTo>
                  <a:pt x="23" y="154"/>
                </a:lnTo>
                <a:lnTo>
                  <a:pt x="23" y="158"/>
                </a:lnTo>
                <a:lnTo>
                  <a:pt x="23" y="161"/>
                </a:lnTo>
                <a:lnTo>
                  <a:pt x="23" y="165"/>
                </a:lnTo>
                <a:lnTo>
                  <a:pt x="21" y="168"/>
                </a:lnTo>
                <a:lnTo>
                  <a:pt x="21" y="170"/>
                </a:lnTo>
                <a:lnTo>
                  <a:pt x="19" y="175"/>
                </a:lnTo>
                <a:lnTo>
                  <a:pt x="16" y="177"/>
                </a:lnTo>
                <a:lnTo>
                  <a:pt x="16" y="180"/>
                </a:lnTo>
                <a:lnTo>
                  <a:pt x="12" y="184"/>
                </a:lnTo>
                <a:lnTo>
                  <a:pt x="12" y="189"/>
                </a:lnTo>
                <a:lnTo>
                  <a:pt x="9" y="191"/>
                </a:lnTo>
                <a:lnTo>
                  <a:pt x="9" y="194"/>
                </a:lnTo>
                <a:lnTo>
                  <a:pt x="7" y="194"/>
                </a:lnTo>
                <a:lnTo>
                  <a:pt x="5" y="196"/>
                </a:lnTo>
                <a:lnTo>
                  <a:pt x="2" y="201"/>
                </a:lnTo>
                <a:lnTo>
                  <a:pt x="2" y="203"/>
                </a:lnTo>
                <a:lnTo>
                  <a:pt x="2" y="203"/>
                </a:lnTo>
                <a:lnTo>
                  <a:pt x="2" y="206"/>
                </a:lnTo>
                <a:lnTo>
                  <a:pt x="0" y="206"/>
                </a:lnTo>
                <a:lnTo>
                  <a:pt x="0" y="208"/>
                </a:lnTo>
                <a:lnTo>
                  <a:pt x="0" y="210"/>
                </a:lnTo>
                <a:lnTo>
                  <a:pt x="0" y="215"/>
                </a:lnTo>
                <a:lnTo>
                  <a:pt x="0" y="217"/>
                </a:lnTo>
                <a:lnTo>
                  <a:pt x="0" y="224"/>
                </a:lnTo>
                <a:lnTo>
                  <a:pt x="0" y="227"/>
                </a:lnTo>
                <a:lnTo>
                  <a:pt x="0" y="227"/>
                </a:lnTo>
                <a:lnTo>
                  <a:pt x="5" y="231"/>
                </a:lnTo>
                <a:lnTo>
                  <a:pt x="5" y="234"/>
                </a:lnTo>
                <a:lnTo>
                  <a:pt x="5" y="236"/>
                </a:lnTo>
                <a:lnTo>
                  <a:pt x="7" y="239"/>
                </a:lnTo>
                <a:lnTo>
                  <a:pt x="7" y="241"/>
                </a:lnTo>
                <a:lnTo>
                  <a:pt x="5" y="243"/>
                </a:lnTo>
                <a:lnTo>
                  <a:pt x="5" y="246"/>
                </a:lnTo>
                <a:lnTo>
                  <a:pt x="5" y="250"/>
                </a:lnTo>
                <a:lnTo>
                  <a:pt x="5" y="253"/>
                </a:lnTo>
                <a:lnTo>
                  <a:pt x="5" y="257"/>
                </a:lnTo>
                <a:lnTo>
                  <a:pt x="5" y="260"/>
                </a:lnTo>
                <a:lnTo>
                  <a:pt x="7" y="262"/>
                </a:lnTo>
                <a:lnTo>
                  <a:pt x="9" y="265"/>
                </a:lnTo>
                <a:lnTo>
                  <a:pt x="9" y="267"/>
                </a:lnTo>
                <a:lnTo>
                  <a:pt x="9" y="269"/>
                </a:lnTo>
                <a:lnTo>
                  <a:pt x="9" y="272"/>
                </a:lnTo>
                <a:lnTo>
                  <a:pt x="9" y="272"/>
                </a:lnTo>
                <a:lnTo>
                  <a:pt x="12" y="272"/>
                </a:lnTo>
                <a:lnTo>
                  <a:pt x="14" y="274"/>
                </a:lnTo>
                <a:lnTo>
                  <a:pt x="16" y="276"/>
                </a:lnTo>
                <a:lnTo>
                  <a:pt x="16" y="279"/>
                </a:lnTo>
                <a:lnTo>
                  <a:pt x="19" y="279"/>
                </a:lnTo>
                <a:lnTo>
                  <a:pt x="21" y="279"/>
                </a:lnTo>
                <a:lnTo>
                  <a:pt x="23" y="279"/>
                </a:lnTo>
                <a:lnTo>
                  <a:pt x="28" y="283"/>
                </a:lnTo>
                <a:lnTo>
                  <a:pt x="31" y="283"/>
                </a:lnTo>
                <a:lnTo>
                  <a:pt x="35" y="283"/>
                </a:lnTo>
                <a:lnTo>
                  <a:pt x="38" y="283"/>
                </a:lnTo>
                <a:lnTo>
                  <a:pt x="40" y="281"/>
                </a:lnTo>
                <a:lnTo>
                  <a:pt x="45" y="279"/>
                </a:lnTo>
                <a:lnTo>
                  <a:pt x="47" y="276"/>
                </a:lnTo>
                <a:lnTo>
                  <a:pt x="52" y="276"/>
                </a:lnTo>
                <a:lnTo>
                  <a:pt x="57" y="276"/>
                </a:lnTo>
                <a:lnTo>
                  <a:pt x="59" y="276"/>
                </a:lnTo>
                <a:lnTo>
                  <a:pt x="64" y="274"/>
                </a:lnTo>
                <a:lnTo>
                  <a:pt x="64" y="272"/>
                </a:lnTo>
                <a:lnTo>
                  <a:pt x="68" y="267"/>
                </a:lnTo>
                <a:lnTo>
                  <a:pt x="68" y="262"/>
                </a:lnTo>
                <a:lnTo>
                  <a:pt x="71" y="260"/>
                </a:lnTo>
                <a:lnTo>
                  <a:pt x="71" y="257"/>
                </a:lnTo>
                <a:lnTo>
                  <a:pt x="71" y="255"/>
                </a:lnTo>
                <a:lnTo>
                  <a:pt x="73" y="253"/>
                </a:lnTo>
                <a:lnTo>
                  <a:pt x="75" y="248"/>
                </a:lnTo>
                <a:lnTo>
                  <a:pt x="75" y="246"/>
                </a:lnTo>
                <a:lnTo>
                  <a:pt x="75" y="243"/>
                </a:lnTo>
                <a:lnTo>
                  <a:pt x="80" y="234"/>
                </a:lnTo>
                <a:lnTo>
                  <a:pt x="80" y="229"/>
                </a:lnTo>
                <a:lnTo>
                  <a:pt x="83" y="224"/>
                </a:lnTo>
                <a:lnTo>
                  <a:pt x="83" y="220"/>
                </a:lnTo>
                <a:lnTo>
                  <a:pt x="85" y="217"/>
                </a:lnTo>
                <a:lnTo>
                  <a:pt x="90" y="206"/>
                </a:lnTo>
                <a:lnTo>
                  <a:pt x="92" y="196"/>
                </a:lnTo>
                <a:lnTo>
                  <a:pt x="97" y="187"/>
                </a:lnTo>
                <a:lnTo>
                  <a:pt x="99" y="177"/>
                </a:lnTo>
                <a:lnTo>
                  <a:pt x="101" y="170"/>
                </a:lnTo>
                <a:lnTo>
                  <a:pt x="104" y="165"/>
                </a:lnTo>
                <a:lnTo>
                  <a:pt x="106" y="156"/>
                </a:lnTo>
                <a:lnTo>
                  <a:pt x="109" y="149"/>
                </a:lnTo>
                <a:lnTo>
                  <a:pt x="111" y="142"/>
                </a:lnTo>
                <a:lnTo>
                  <a:pt x="113" y="137"/>
                </a:lnTo>
                <a:lnTo>
                  <a:pt x="116" y="132"/>
                </a:lnTo>
                <a:lnTo>
                  <a:pt x="118" y="123"/>
                </a:lnTo>
                <a:lnTo>
                  <a:pt x="118" y="118"/>
                </a:lnTo>
                <a:lnTo>
                  <a:pt x="118" y="111"/>
                </a:lnTo>
                <a:lnTo>
                  <a:pt x="118" y="109"/>
                </a:lnTo>
                <a:lnTo>
                  <a:pt x="120" y="104"/>
                </a:lnTo>
                <a:lnTo>
                  <a:pt x="120" y="102"/>
                </a:lnTo>
                <a:lnTo>
                  <a:pt x="123" y="102"/>
                </a:lnTo>
                <a:lnTo>
                  <a:pt x="123" y="99"/>
                </a:lnTo>
                <a:lnTo>
                  <a:pt x="125" y="99"/>
                </a:lnTo>
                <a:lnTo>
                  <a:pt x="123" y="99"/>
                </a:lnTo>
                <a:lnTo>
                  <a:pt x="123" y="97"/>
                </a:lnTo>
                <a:lnTo>
                  <a:pt x="125" y="95"/>
                </a:lnTo>
                <a:lnTo>
                  <a:pt x="125" y="92"/>
                </a:lnTo>
                <a:lnTo>
                  <a:pt x="125" y="87"/>
                </a:lnTo>
                <a:lnTo>
                  <a:pt x="125" y="85"/>
                </a:lnTo>
                <a:lnTo>
                  <a:pt x="125" y="85"/>
                </a:lnTo>
                <a:lnTo>
                  <a:pt x="125" y="85"/>
                </a:lnTo>
                <a:lnTo>
                  <a:pt x="125" y="80"/>
                </a:lnTo>
                <a:lnTo>
                  <a:pt x="125" y="78"/>
                </a:lnTo>
                <a:lnTo>
                  <a:pt x="123" y="76"/>
                </a:lnTo>
                <a:lnTo>
                  <a:pt x="123" y="73"/>
                </a:lnTo>
                <a:lnTo>
                  <a:pt x="123" y="73"/>
                </a:lnTo>
                <a:lnTo>
                  <a:pt x="125" y="71"/>
                </a:lnTo>
                <a:lnTo>
                  <a:pt x="127" y="71"/>
                </a:lnTo>
                <a:lnTo>
                  <a:pt x="127" y="71"/>
                </a:lnTo>
                <a:lnTo>
                  <a:pt x="127" y="73"/>
                </a:lnTo>
                <a:lnTo>
                  <a:pt x="130" y="78"/>
                </a:lnTo>
                <a:lnTo>
                  <a:pt x="132" y="80"/>
                </a:lnTo>
                <a:lnTo>
                  <a:pt x="132" y="83"/>
                </a:lnTo>
                <a:lnTo>
                  <a:pt x="135" y="83"/>
                </a:lnTo>
                <a:lnTo>
                  <a:pt x="135" y="80"/>
                </a:lnTo>
                <a:lnTo>
                  <a:pt x="135" y="80"/>
                </a:lnTo>
                <a:lnTo>
                  <a:pt x="137" y="76"/>
                </a:lnTo>
                <a:lnTo>
                  <a:pt x="139" y="69"/>
                </a:lnTo>
                <a:lnTo>
                  <a:pt x="139" y="64"/>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40" name="Freeform 132"/>
          <p:cNvSpPr>
            <a:spLocks noEditPoints="1"/>
          </p:cNvSpPr>
          <p:nvPr/>
        </p:nvSpPr>
        <p:spPr bwMode="auto">
          <a:xfrm>
            <a:off x="4821505" y="3664578"/>
            <a:ext cx="74214" cy="205030"/>
          </a:xfrm>
          <a:custGeom>
            <a:avLst/>
            <a:gdLst/>
            <a:ahLst/>
            <a:cxnLst>
              <a:cxn ang="0">
                <a:pos x="38" y="57"/>
              </a:cxn>
              <a:cxn ang="0">
                <a:pos x="40" y="55"/>
              </a:cxn>
              <a:cxn ang="0">
                <a:pos x="38" y="55"/>
              </a:cxn>
              <a:cxn ang="0">
                <a:pos x="38" y="57"/>
              </a:cxn>
              <a:cxn ang="0">
                <a:pos x="59" y="116"/>
              </a:cxn>
              <a:cxn ang="0">
                <a:pos x="52" y="102"/>
              </a:cxn>
              <a:cxn ang="0">
                <a:pos x="42" y="88"/>
              </a:cxn>
              <a:cxn ang="0">
                <a:pos x="35" y="83"/>
              </a:cxn>
              <a:cxn ang="0">
                <a:pos x="35" y="69"/>
              </a:cxn>
              <a:cxn ang="0">
                <a:pos x="33" y="59"/>
              </a:cxn>
              <a:cxn ang="0">
                <a:pos x="35" y="52"/>
              </a:cxn>
              <a:cxn ang="0">
                <a:pos x="42" y="45"/>
              </a:cxn>
              <a:cxn ang="0">
                <a:pos x="42" y="43"/>
              </a:cxn>
              <a:cxn ang="0">
                <a:pos x="40" y="40"/>
              </a:cxn>
              <a:cxn ang="0">
                <a:pos x="38" y="36"/>
              </a:cxn>
              <a:cxn ang="0">
                <a:pos x="38" y="29"/>
              </a:cxn>
              <a:cxn ang="0">
                <a:pos x="38" y="24"/>
              </a:cxn>
              <a:cxn ang="0">
                <a:pos x="38" y="17"/>
              </a:cxn>
              <a:cxn ang="0">
                <a:pos x="33" y="7"/>
              </a:cxn>
              <a:cxn ang="0">
                <a:pos x="26" y="3"/>
              </a:cxn>
              <a:cxn ang="0">
                <a:pos x="26" y="5"/>
              </a:cxn>
              <a:cxn ang="0">
                <a:pos x="21" y="5"/>
              </a:cxn>
              <a:cxn ang="0">
                <a:pos x="14" y="3"/>
              </a:cxn>
              <a:cxn ang="0">
                <a:pos x="7" y="0"/>
              </a:cxn>
              <a:cxn ang="0">
                <a:pos x="7" y="3"/>
              </a:cxn>
              <a:cxn ang="0">
                <a:pos x="9" y="5"/>
              </a:cxn>
              <a:cxn ang="0">
                <a:pos x="12" y="5"/>
              </a:cxn>
              <a:cxn ang="0">
                <a:pos x="14" y="12"/>
              </a:cxn>
              <a:cxn ang="0">
                <a:pos x="19" y="17"/>
              </a:cxn>
              <a:cxn ang="0">
                <a:pos x="21" y="24"/>
              </a:cxn>
              <a:cxn ang="0">
                <a:pos x="14" y="31"/>
              </a:cxn>
              <a:cxn ang="0">
                <a:pos x="14" y="33"/>
              </a:cxn>
              <a:cxn ang="0">
                <a:pos x="12" y="43"/>
              </a:cxn>
              <a:cxn ang="0">
                <a:pos x="12" y="48"/>
              </a:cxn>
              <a:cxn ang="0">
                <a:pos x="12" y="57"/>
              </a:cxn>
              <a:cxn ang="0">
                <a:pos x="16" y="62"/>
              </a:cxn>
              <a:cxn ang="0">
                <a:pos x="12" y="66"/>
              </a:cxn>
              <a:cxn ang="0">
                <a:pos x="7" y="74"/>
              </a:cxn>
              <a:cxn ang="0">
                <a:pos x="7" y="81"/>
              </a:cxn>
              <a:cxn ang="0">
                <a:pos x="5" y="85"/>
              </a:cxn>
              <a:cxn ang="0">
                <a:pos x="0" y="90"/>
              </a:cxn>
              <a:cxn ang="0">
                <a:pos x="2" y="92"/>
              </a:cxn>
              <a:cxn ang="0">
                <a:pos x="5" y="95"/>
              </a:cxn>
              <a:cxn ang="0">
                <a:pos x="7" y="97"/>
              </a:cxn>
              <a:cxn ang="0">
                <a:pos x="9" y="97"/>
              </a:cxn>
              <a:cxn ang="0">
                <a:pos x="19" y="109"/>
              </a:cxn>
              <a:cxn ang="0">
                <a:pos x="24" y="107"/>
              </a:cxn>
              <a:cxn ang="0">
                <a:pos x="31" y="107"/>
              </a:cxn>
              <a:cxn ang="0">
                <a:pos x="35" y="116"/>
              </a:cxn>
              <a:cxn ang="0">
                <a:pos x="33" y="128"/>
              </a:cxn>
              <a:cxn ang="0">
                <a:pos x="28" y="135"/>
              </a:cxn>
              <a:cxn ang="0">
                <a:pos x="31" y="142"/>
              </a:cxn>
              <a:cxn ang="0">
                <a:pos x="31" y="144"/>
              </a:cxn>
              <a:cxn ang="0">
                <a:pos x="40" y="156"/>
              </a:cxn>
              <a:cxn ang="0">
                <a:pos x="42" y="161"/>
              </a:cxn>
              <a:cxn ang="0">
                <a:pos x="45" y="163"/>
              </a:cxn>
              <a:cxn ang="0">
                <a:pos x="47" y="156"/>
              </a:cxn>
              <a:cxn ang="0">
                <a:pos x="45" y="149"/>
              </a:cxn>
              <a:cxn ang="0">
                <a:pos x="50" y="142"/>
              </a:cxn>
              <a:cxn ang="0">
                <a:pos x="57" y="140"/>
              </a:cxn>
              <a:cxn ang="0">
                <a:pos x="59" y="118"/>
              </a:cxn>
            </a:cxnLst>
            <a:rect l="0" t="0" r="r" b="b"/>
            <a:pathLst>
              <a:path w="59" h="163">
                <a:moveTo>
                  <a:pt x="38" y="55"/>
                </a:moveTo>
                <a:lnTo>
                  <a:pt x="38" y="57"/>
                </a:lnTo>
                <a:lnTo>
                  <a:pt x="38" y="57"/>
                </a:lnTo>
                <a:lnTo>
                  <a:pt x="38" y="57"/>
                </a:lnTo>
                <a:lnTo>
                  <a:pt x="40" y="57"/>
                </a:lnTo>
                <a:lnTo>
                  <a:pt x="40" y="57"/>
                </a:lnTo>
                <a:lnTo>
                  <a:pt x="40" y="57"/>
                </a:lnTo>
                <a:lnTo>
                  <a:pt x="40" y="55"/>
                </a:lnTo>
                <a:lnTo>
                  <a:pt x="40" y="55"/>
                </a:lnTo>
                <a:lnTo>
                  <a:pt x="40" y="55"/>
                </a:lnTo>
                <a:lnTo>
                  <a:pt x="38" y="55"/>
                </a:lnTo>
                <a:close/>
                <a:moveTo>
                  <a:pt x="38" y="55"/>
                </a:moveTo>
                <a:lnTo>
                  <a:pt x="35" y="55"/>
                </a:lnTo>
                <a:lnTo>
                  <a:pt x="35" y="55"/>
                </a:lnTo>
                <a:lnTo>
                  <a:pt x="38" y="57"/>
                </a:lnTo>
                <a:lnTo>
                  <a:pt x="38" y="57"/>
                </a:lnTo>
                <a:lnTo>
                  <a:pt x="38" y="55"/>
                </a:lnTo>
                <a:lnTo>
                  <a:pt x="38" y="55"/>
                </a:lnTo>
                <a:lnTo>
                  <a:pt x="38" y="55"/>
                </a:lnTo>
                <a:close/>
                <a:moveTo>
                  <a:pt x="59" y="116"/>
                </a:moveTo>
                <a:lnTo>
                  <a:pt x="59" y="116"/>
                </a:lnTo>
                <a:lnTo>
                  <a:pt x="59" y="111"/>
                </a:lnTo>
                <a:lnTo>
                  <a:pt x="57" y="107"/>
                </a:lnTo>
                <a:lnTo>
                  <a:pt x="52" y="102"/>
                </a:lnTo>
                <a:lnTo>
                  <a:pt x="50" y="100"/>
                </a:lnTo>
                <a:lnTo>
                  <a:pt x="47" y="95"/>
                </a:lnTo>
                <a:lnTo>
                  <a:pt x="45" y="90"/>
                </a:lnTo>
                <a:lnTo>
                  <a:pt x="42" y="88"/>
                </a:lnTo>
                <a:lnTo>
                  <a:pt x="40" y="88"/>
                </a:lnTo>
                <a:lnTo>
                  <a:pt x="38" y="85"/>
                </a:lnTo>
                <a:lnTo>
                  <a:pt x="35" y="85"/>
                </a:lnTo>
                <a:lnTo>
                  <a:pt x="35" y="83"/>
                </a:lnTo>
                <a:lnTo>
                  <a:pt x="35" y="81"/>
                </a:lnTo>
                <a:lnTo>
                  <a:pt x="35" y="78"/>
                </a:lnTo>
                <a:lnTo>
                  <a:pt x="35" y="74"/>
                </a:lnTo>
                <a:lnTo>
                  <a:pt x="35" y="69"/>
                </a:lnTo>
                <a:lnTo>
                  <a:pt x="35" y="66"/>
                </a:lnTo>
                <a:lnTo>
                  <a:pt x="33" y="64"/>
                </a:lnTo>
                <a:lnTo>
                  <a:pt x="33" y="59"/>
                </a:lnTo>
                <a:lnTo>
                  <a:pt x="33" y="59"/>
                </a:lnTo>
                <a:lnTo>
                  <a:pt x="33" y="57"/>
                </a:lnTo>
                <a:lnTo>
                  <a:pt x="35" y="55"/>
                </a:lnTo>
                <a:lnTo>
                  <a:pt x="35" y="52"/>
                </a:lnTo>
                <a:lnTo>
                  <a:pt x="35" y="52"/>
                </a:lnTo>
                <a:lnTo>
                  <a:pt x="38" y="48"/>
                </a:lnTo>
                <a:lnTo>
                  <a:pt x="38" y="48"/>
                </a:lnTo>
                <a:lnTo>
                  <a:pt x="38" y="45"/>
                </a:lnTo>
                <a:lnTo>
                  <a:pt x="42" y="45"/>
                </a:lnTo>
                <a:lnTo>
                  <a:pt x="45" y="45"/>
                </a:lnTo>
                <a:lnTo>
                  <a:pt x="45" y="45"/>
                </a:lnTo>
                <a:lnTo>
                  <a:pt x="42" y="43"/>
                </a:lnTo>
                <a:lnTo>
                  <a:pt x="42" y="43"/>
                </a:lnTo>
                <a:lnTo>
                  <a:pt x="42" y="40"/>
                </a:lnTo>
                <a:lnTo>
                  <a:pt x="40" y="40"/>
                </a:lnTo>
                <a:lnTo>
                  <a:pt x="40" y="40"/>
                </a:lnTo>
                <a:lnTo>
                  <a:pt x="40" y="40"/>
                </a:lnTo>
                <a:lnTo>
                  <a:pt x="40" y="38"/>
                </a:lnTo>
                <a:lnTo>
                  <a:pt x="40" y="38"/>
                </a:lnTo>
                <a:lnTo>
                  <a:pt x="38" y="36"/>
                </a:lnTo>
                <a:lnTo>
                  <a:pt x="38" y="36"/>
                </a:lnTo>
                <a:lnTo>
                  <a:pt x="38" y="36"/>
                </a:lnTo>
                <a:lnTo>
                  <a:pt x="38" y="33"/>
                </a:lnTo>
                <a:lnTo>
                  <a:pt x="38" y="31"/>
                </a:lnTo>
                <a:lnTo>
                  <a:pt x="38" y="29"/>
                </a:lnTo>
                <a:lnTo>
                  <a:pt x="38" y="29"/>
                </a:lnTo>
                <a:lnTo>
                  <a:pt x="38" y="26"/>
                </a:lnTo>
                <a:lnTo>
                  <a:pt x="38" y="24"/>
                </a:lnTo>
                <a:lnTo>
                  <a:pt x="38" y="24"/>
                </a:lnTo>
                <a:lnTo>
                  <a:pt x="38" y="22"/>
                </a:lnTo>
                <a:lnTo>
                  <a:pt x="38" y="22"/>
                </a:lnTo>
                <a:lnTo>
                  <a:pt x="38" y="19"/>
                </a:lnTo>
                <a:lnTo>
                  <a:pt x="38" y="17"/>
                </a:lnTo>
                <a:lnTo>
                  <a:pt x="35" y="15"/>
                </a:lnTo>
                <a:lnTo>
                  <a:pt x="35" y="15"/>
                </a:lnTo>
                <a:lnTo>
                  <a:pt x="35" y="12"/>
                </a:lnTo>
                <a:lnTo>
                  <a:pt x="33" y="7"/>
                </a:lnTo>
                <a:lnTo>
                  <a:pt x="33" y="7"/>
                </a:lnTo>
                <a:lnTo>
                  <a:pt x="28" y="3"/>
                </a:lnTo>
                <a:lnTo>
                  <a:pt x="26" y="3"/>
                </a:lnTo>
                <a:lnTo>
                  <a:pt x="26" y="3"/>
                </a:lnTo>
                <a:lnTo>
                  <a:pt x="26" y="3"/>
                </a:lnTo>
                <a:lnTo>
                  <a:pt x="26" y="5"/>
                </a:lnTo>
                <a:lnTo>
                  <a:pt x="26" y="5"/>
                </a:lnTo>
                <a:lnTo>
                  <a:pt x="26" y="5"/>
                </a:lnTo>
                <a:lnTo>
                  <a:pt x="26" y="5"/>
                </a:lnTo>
                <a:lnTo>
                  <a:pt x="24" y="5"/>
                </a:lnTo>
                <a:lnTo>
                  <a:pt x="24" y="5"/>
                </a:lnTo>
                <a:lnTo>
                  <a:pt x="21" y="5"/>
                </a:lnTo>
                <a:lnTo>
                  <a:pt x="19" y="5"/>
                </a:lnTo>
                <a:lnTo>
                  <a:pt x="16" y="5"/>
                </a:lnTo>
                <a:lnTo>
                  <a:pt x="16" y="5"/>
                </a:lnTo>
                <a:lnTo>
                  <a:pt x="14" y="3"/>
                </a:lnTo>
                <a:lnTo>
                  <a:pt x="12" y="3"/>
                </a:lnTo>
                <a:lnTo>
                  <a:pt x="12" y="3"/>
                </a:lnTo>
                <a:lnTo>
                  <a:pt x="7" y="0"/>
                </a:lnTo>
                <a:lnTo>
                  <a:pt x="7" y="0"/>
                </a:lnTo>
                <a:lnTo>
                  <a:pt x="7" y="0"/>
                </a:lnTo>
                <a:lnTo>
                  <a:pt x="7" y="0"/>
                </a:lnTo>
                <a:lnTo>
                  <a:pt x="7" y="3"/>
                </a:lnTo>
                <a:lnTo>
                  <a:pt x="7" y="3"/>
                </a:lnTo>
                <a:lnTo>
                  <a:pt x="7" y="5"/>
                </a:lnTo>
                <a:lnTo>
                  <a:pt x="9" y="5"/>
                </a:lnTo>
                <a:lnTo>
                  <a:pt x="9" y="5"/>
                </a:lnTo>
                <a:lnTo>
                  <a:pt x="9" y="5"/>
                </a:lnTo>
                <a:lnTo>
                  <a:pt x="9" y="5"/>
                </a:lnTo>
                <a:lnTo>
                  <a:pt x="12" y="5"/>
                </a:lnTo>
                <a:lnTo>
                  <a:pt x="12" y="5"/>
                </a:lnTo>
                <a:lnTo>
                  <a:pt x="12" y="5"/>
                </a:lnTo>
                <a:lnTo>
                  <a:pt x="12" y="7"/>
                </a:lnTo>
                <a:lnTo>
                  <a:pt x="14" y="10"/>
                </a:lnTo>
                <a:lnTo>
                  <a:pt x="14" y="10"/>
                </a:lnTo>
                <a:lnTo>
                  <a:pt x="14" y="12"/>
                </a:lnTo>
                <a:lnTo>
                  <a:pt x="14" y="15"/>
                </a:lnTo>
                <a:lnTo>
                  <a:pt x="16" y="15"/>
                </a:lnTo>
                <a:lnTo>
                  <a:pt x="16" y="17"/>
                </a:lnTo>
                <a:lnTo>
                  <a:pt x="19" y="17"/>
                </a:lnTo>
                <a:lnTo>
                  <a:pt x="19" y="19"/>
                </a:lnTo>
                <a:lnTo>
                  <a:pt x="19" y="22"/>
                </a:lnTo>
                <a:lnTo>
                  <a:pt x="19" y="24"/>
                </a:lnTo>
                <a:lnTo>
                  <a:pt x="21" y="24"/>
                </a:lnTo>
                <a:lnTo>
                  <a:pt x="21" y="26"/>
                </a:lnTo>
                <a:lnTo>
                  <a:pt x="16" y="29"/>
                </a:lnTo>
                <a:lnTo>
                  <a:pt x="16" y="29"/>
                </a:lnTo>
                <a:lnTo>
                  <a:pt x="14" y="31"/>
                </a:lnTo>
                <a:lnTo>
                  <a:pt x="14" y="31"/>
                </a:lnTo>
                <a:lnTo>
                  <a:pt x="12" y="31"/>
                </a:lnTo>
                <a:lnTo>
                  <a:pt x="12" y="31"/>
                </a:lnTo>
                <a:lnTo>
                  <a:pt x="14" y="33"/>
                </a:lnTo>
                <a:lnTo>
                  <a:pt x="14" y="36"/>
                </a:lnTo>
                <a:lnTo>
                  <a:pt x="14" y="38"/>
                </a:lnTo>
                <a:lnTo>
                  <a:pt x="14" y="38"/>
                </a:lnTo>
                <a:lnTo>
                  <a:pt x="12" y="43"/>
                </a:lnTo>
                <a:lnTo>
                  <a:pt x="12" y="43"/>
                </a:lnTo>
                <a:lnTo>
                  <a:pt x="12" y="45"/>
                </a:lnTo>
                <a:lnTo>
                  <a:pt x="12" y="45"/>
                </a:lnTo>
                <a:lnTo>
                  <a:pt x="12" y="48"/>
                </a:lnTo>
                <a:lnTo>
                  <a:pt x="14" y="48"/>
                </a:lnTo>
                <a:lnTo>
                  <a:pt x="14" y="50"/>
                </a:lnTo>
                <a:lnTo>
                  <a:pt x="14" y="52"/>
                </a:lnTo>
                <a:lnTo>
                  <a:pt x="12" y="57"/>
                </a:lnTo>
                <a:lnTo>
                  <a:pt x="14" y="62"/>
                </a:lnTo>
                <a:lnTo>
                  <a:pt x="14" y="62"/>
                </a:lnTo>
                <a:lnTo>
                  <a:pt x="16" y="62"/>
                </a:lnTo>
                <a:lnTo>
                  <a:pt x="16" y="62"/>
                </a:lnTo>
                <a:lnTo>
                  <a:pt x="16" y="64"/>
                </a:lnTo>
                <a:lnTo>
                  <a:pt x="14" y="64"/>
                </a:lnTo>
                <a:lnTo>
                  <a:pt x="14" y="66"/>
                </a:lnTo>
                <a:lnTo>
                  <a:pt x="12" y="66"/>
                </a:lnTo>
                <a:lnTo>
                  <a:pt x="7" y="69"/>
                </a:lnTo>
                <a:lnTo>
                  <a:pt x="7" y="69"/>
                </a:lnTo>
                <a:lnTo>
                  <a:pt x="7" y="71"/>
                </a:lnTo>
                <a:lnTo>
                  <a:pt x="7" y="74"/>
                </a:lnTo>
                <a:lnTo>
                  <a:pt x="7" y="74"/>
                </a:lnTo>
                <a:lnTo>
                  <a:pt x="7" y="76"/>
                </a:lnTo>
                <a:lnTo>
                  <a:pt x="7" y="78"/>
                </a:lnTo>
                <a:lnTo>
                  <a:pt x="7" y="81"/>
                </a:lnTo>
                <a:lnTo>
                  <a:pt x="7" y="81"/>
                </a:lnTo>
                <a:lnTo>
                  <a:pt x="5" y="81"/>
                </a:lnTo>
                <a:lnTo>
                  <a:pt x="5" y="83"/>
                </a:lnTo>
                <a:lnTo>
                  <a:pt x="5" y="85"/>
                </a:lnTo>
                <a:lnTo>
                  <a:pt x="2" y="88"/>
                </a:lnTo>
                <a:lnTo>
                  <a:pt x="2" y="88"/>
                </a:lnTo>
                <a:lnTo>
                  <a:pt x="0" y="88"/>
                </a:lnTo>
                <a:lnTo>
                  <a:pt x="0" y="90"/>
                </a:lnTo>
                <a:lnTo>
                  <a:pt x="2" y="90"/>
                </a:lnTo>
                <a:lnTo>
                  <a:pt x="2" y="90"/>
                </a:lnTo>
                <a:lnTo>
                  <a:pt x="2" y="90"/>
                </a:lnTo>
                <a:lnTo>
                  <a:pt x="2" y="92"/>
                </a:lnTo>
                <a:lnTo>
                  <a:pt x="2" y="92"/>
                </a:lnTo>
                <a:lnTo>
                  <a:pt x="2" y="92"/>
                </a:lnTo>
                <a:lnTo>
                  <a:pt x="5" y="92"/>
                </a:lnTo>
                <a:lnTo>
                  <a:pt x="5" y="95"/>
                </a:lnTo>
                <a:lnTo>
                  <a:pt x="7" y="97"/>
                </a:lnTo>
                <a:lnTo>
                  <a:pt x="7" y="97"/>
                </a:lnTo>
                <a:lnTo>
                  <a:pt x="7" y="97"/>
                </a:lnTo>
                <a:lnTo>
                  <a:pt x="7" y="97"/>
                </a:lnTo>
                <a:lnTo>
                  <a:pt x="7" y="97"/>
                </a:lnTo>
                <a:lnTo>
                  <a:pt x="9" y="97"/>
                </a:lnTo>
                <a:lnTo>
                  <a:pt x="9" y="95"/>
                </a:lnTo>
                <a:lnTo>
                  <a:pt x="9" y="97"/>
                </a:lnTo>
                <a:lnTo>
                  <a:pt x="12" y="97"/>
                </a:lnTo>
                <a:lnTo>
                  <a:pt x="14" y="104"/>
                </a:lnTo>
                <a:lnTo>
                  <a:pt x="16" y="107"/>
                </a:lnTo>
                <a:lnTo>
                  <a:pt x="19" y="109"/>
                </a:lnTo>
                <a:lnTo>
                  <a:pt x="19" y="109"/>
                </a:lnTo>
                <a:lnTo>
                  <a:pt x="19" y="109"/>
                </a:lnTo>
                <a:lnTo>
                  <a:pt x="21" y="109"/>
                </a:lnTo>
                <a:lnTo>
                  <a:pt x="24" y="107"/>
                </a:lnTo>
                <a:lnTo>
                  <a:pt x="26" y="107"/>
                </a:lnTo>
                <a:lnTo>
                  <a:pt x="26" y="107"/>
                </a:lnTo>
                <a:lnTo>
                  <a:pt x="28" y="107"/>
                </a:lnTo>
                <a:lnTo>
                  <a:pt x="31" y="107"/>
                </a:lnTo>
                <a:lnTo>
                  <a:pt x="31" y="107"/>
                </a:lnTo>
                <a:lnTo>
                  <a:pt x="33" y="109"/>
                </a:lnTo>
                <a:lnTo>
                  <a:pt x="35" y="114"/>
                </a:lnTo>
                <a:lnTo>
                  <a:pt x="35" y="116"/>
                </a:lnTo>
                <a:lnTo>
                  <a:pt x="35" y="118"/>
                </a:lnTo>
                <a:lnTo>
                  <a:pt x="35" y="121"/>
                </a:lnTo>
                <a:lnTo>
                  <a:pt x="33" y="126"/>
                </a:lnTo>
                <a:lnTo>
                  <a:pt x="33" y="128"/>
                </a:lnTo>
                <a:lnTo>
                  <a:pt x="31" y="130"/>
                </a:lnTo>
                <a:lnTo>
                  <a:pt x="31" y="133"/>
                </a:lnTo>
                <a:lnTo>
                  <a:pt x="28" y="135"/>
                </a:lnTo>
                <a:lnTo>
                  <a:pt x="28" y="135"/>
                </a:lnTo>
                <a:lnTo>
                  <a:pt x="28" y="137"/>
                </a:lnTo>
                <a:lnTo>
                  <a:pt x="28" y="137"/>
                </a:lnTo>
                <a:lnTo>
                  <a:pt x="31" y="140"/>
                </a:lnTo>
                <a:lnTo>
                  <a:pt x="31" y="142"/>
                </a:lnTo>
                <a:lnTo>
                  <a:pt x="31" y="142"/>
                </a:lnTo>
                <a:lnTo>
                  <a:pt x="31" y="144"/>
                </a:lnTo>
                <a:lnTo>
                  <a:pt x="31" y="144"/>
                </a:lnTo>
                <a:lnTo>
                  <a:pt x="31" y="144"/>
                </a:lnTo>
                <a:lnTo>
                  <a:pt x="33" y="147"/>
                </a:lnTo>
                <a:lnTo>
                  <a:pt x="35" y="149"/>
                </a:lnTo>
                <a:lnTo>
                  <a:pt x="38" y="152"/>
                </a:lnTo>
                <a:lnTo>
                  <a:pt x="40" y="156"/>
                </a:lnTo>
                <a:lnTo>
                  <a:pt x="42" y="156"/>
                </a:lnTo>
                <a:lnTo>
                  <a:pt x="42" y="156"/>
                </a:lnTo>
                <a:lnTo>
                  <a:pt x="45" y="159"/>
                </a:lnTo>
                <a:lnTo>
                  <a:pt x="42" y="161"/>
                </a:lnTo>
                <a:lnTo>
                  <a:pt x="42" y="161"/>
                </a:lnTo>
                <a:lnTo>
                  <a:pt x="42" y="163"/>
                </a:lnTo>
                <a:lnTo>
                  <a:pt x="42" y="163"/>
                </a:lnTo>
                <a:lnTo>
                  <a:pt x="45" y="163"/>
                </a:lnTo>
                <a:lnTo>
                  <a:pt x="45" y="163"/>
                </a:lnTo>
                <a:lnTo>
                  <a:pt x="47" y="163"/>
                </a:lnTo>
                <a:lnTo>
                  <a:pt x="47" y="163"/>
                </a:lnTo>
                <a:lnTo>
                  <a:pt x="47" y="156"/>
                </a:lnTo>
                <a:lnTo>
                  <a:pt x="47" y="154"/>
                </a:lnTo>
                <a:lnTo>
                  <a:pt x="45" y="152"/>
                </a:lnTo>
                <a:lnTo>
                  <a:pt x="45" y="152"/>
                </a:lnTo>
                <a:lnTo>
                  <a:pt x="45" y="149"/>
                </a:lnTo>
                <a:lnTo>
                  <a:pt x="47" y="147"/>
                </a:lnTo>
                <a:lnTo>
                  <a:pt x="47" y="144"/>
                </a:lnTo>
                <a:lnTo>
                  <a:pt x="47" y="144"/>
                </a:lnTo>
                <a:lnTo>
                  <a:pt x="50" y="142"/>
                </a:lnTo>
                <a:lnTo>
                  <a:pt x="54" y="142"/>
                </a:lnTo>
                <a:lnTo>
                  <a:pt x="54" y="142"/>
                </a:lnTo>
                <a:lnTo>
                  <a:pt x="57" y="140"/>
                </a:lnTo>
                <a:lnTo>
                  <a:pt x="57" y="140"/>
                </a:lnTo>
                <a:lnTo>
                  <a:pt x="57" y="133"/>
                </a:lnTo>
                <a:lnTo>
                  <a:pt x="59" y="128"/>
                </a:lnTo>
                <a:lnTo>
                  <a:pt x="57" y="123"/>
                </a:lnTo>
                <a:lnTo>
                  <a:pt x="59" y="118"/>
                </a:lnTo>
                <a:lnTo>
                  <a:pt x="59" y="116"/>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41" name="Freeform 40"/>
          <p:cNvSpPr>
            <a:spLocks noEditPoints="1"/>
          </p:cNvSpPr>
          <p:nvPr/>
        </p:nvSpPr>
        <p:spPr bwMode="auto">
          <a:xfrm>
            <a:off x="4747292" y="3441938"/>
            <a:ext cx="257860" cy="285533"/>
          </a:xfrm>
          <a:custGeom>
            <a:avLst/>
            <a:gdLst/>
            <a:ahLst/>
            <a:cxnLst>
              <a:cxn ang="0">
                <a:pos x="196" y="140"/>
              </a:cxn>
              <a:cxn ang="0">
                <a:pos x="191" y="147"/>
              </a:cxn>
              <a:cxn ang="0">
                <a:pos x="186" y="114"/>
              </a:cxn>
              <a:cxn ang="0">
                <a:pos x="191" y="114"/>
              </a:cxn>
              <a:cxn ang="0">
                <a:pos x="186" y="99"/>
              </a:cxn>
              <a:cxn ang="0">
                <a:pos x="194" y="95"/>
              </a:cxn>
              <a:cxn ang="0">
                <a:pos x="196" y="83"/>
              </a:cxn>
              <a:cxn ang="0">
                <a:pos x="205" y="199"/>
              </a:cxn>
              <a:cxn ang="0">
                <a:pos x="196" y="194"/>
              </a:cxn>
              <a:cxn ang="0">
                <a:pos x="191" y="184"/>
              </a:cxn>
              <a:cxn ang="0">
                <a:pos x="189" y="166"/>
              </a:cxn>
              <a:cxn ang="0">
                <a:pos x="186" y="144"/>
              </a:cxn>
              <a:cxn ang="0">
                <a:pos x="189" y="130"/>
              </a:cxn>
              <a:cxn ang="0">
                <a:pos x="182" y="116"/>
              </a:cxn>
              <a:cxn ang="0">
                <a:pos x="179" y="97"/>
              </a:cxn>
              <a:cxn ang="0">
                <a:pos x="184" y="80"/>
              </a:cxn>
              <a:cxn ang="0">
                <a:pos x="175" y="69"/>
              </a:cxn>
              <a:cxn ang="0">
                <a:pos x="158" y="55"/>
              </a:cxn>
              <a:cxn ang="0">
                <a:pos x="153" y="52"/>
              </a:cxn>
              <a:cxn ang="0">
                <a:pos x="156" y="43"/>
              </a:cxn>
              <a:cxn ang="0">
                <a:pos x="134" y="29"/>
              </a:cxn>
              <a:cxn ang="0">
                <a:pos x="111" y="14"/>
              </a:cxn>
              <a:cxn ang="0">
                <a:pos x="90" y="0"/>
              </a:cxn>
              <a:cxn ang="0">
                <a:pos x="26" y="0"/>
              </a:cxn>
              <a:cxn ang="0">
                <a:pos x="23" y="5"/>
              </a:cxn>
              <a:cxn ang="0">
                <a:pos x="28" y="19"/>
              </a:cxn>
              <a:cxn ang="0">
                <a:pos x="28" y="29"/>
              </a:cxn>
              <a:cxn ang="0">
                <a:pos x="23" y="31"/>
              </a:cxn>
              <a:cxn ang="0">
                <a:pos x="21" y="38"/>
              </a:cxn>
              <a:cxn ang="0">
                <a:pos x="26" y="43"/>
              </a:cxn>
              <a:cxn ang="0">
                <a:pos x="28" y="47"/>
              </a:cxn>
              <a:cxn ang="0">
                <a:pos x="23" y="52"/>
              </a:cxn>
              <a:cxn ang="0">
                <a:pos x="16" y="64"/>
              </a:cxn>
              <a:cxn ang="0">
                <a:pos x="2" y="73"/>
              </a:cxn>
              <a:cxn ang="0">
                <a:pos x="2" y="90"/>
              </a:cxn>
              <a:cxn ang="0">
                <a:pos x="2" y="104"/>
              </a:cxn>
              <a:cxn ang="0">
                <a:pos x="9" y="121"/>
              </a:cxn>
              <a:cxn ang="0">
                <a:pos x="19" y="135"/>
              </a:cxn>
              <a:cxn ang="0">
                <a:pos x="26" y="151"/>
              </a:cxn>
              <a:cxn ang="0">
                <a:pos x="33" y="161"/>
              </a:cxn>
              <a:cxn ang="0">
                <a:pos x="42" y="168"/>
              </a:cxn>
              <a:cxn ang="0">
                <a:pos x="47" y="170"/>
              </a:cxn>
              <a:cxn ang="0">
                <a:pos x="57" y="173"/>
              </a:cxn>
              <a:cxn ang="0">
                <a:pos x="66" y="177"/>
              </a:cxn>
              <a:cxn ang="0">
                <a:pos x="75" y="182"/>
              </a:cxn>
              <a:cxn ang="0">
                <a:pos x="85" y="182"/>
              </a:cxn>
              <a:cxn ang="0">
                <a:pos x="87" y="180"/>
              </a:cxn>
              <a:cxn ang="0">
                <a:pos x="97" y="194"/>
              </a:cxn>
              <a:cxn ang="0">
                <a:pos x="97" y="203"/>
              </a:cxn>
              <a:cxn ang="0">
                <a:pos x="97" y="213"/>
              </a:cxn>
              <a:cxn ang="0">
                <a:pos x="99" y="217"/>
              </a:cxn>
              <a:cxn ang="0">
                <a:pos x="106" y="222"/>
              </a:cxn>
              <a:cxn ang="0">
                <a:pos x="116" y="222"/>
              </a:cxn>
              <a:cxn ang="0">
                <a:pos x="127" y="227"/>
              </a:cxn>
              <a:cxn ang="0">
                <a:pos x="142" y="225"/>
              </a:cxn>
              <a:cxn ang="0">
                <a:pos x="156" y="222"/>
              </a:cxn>
              <a:cxn ang="0">
                <a:pos x="165" y="217"/>
              </a:cxn>
              <a:cxn ang="0">
                <a:pos x="184" y="213"/>
              </a:cxn>
              <a:cxn ang="0">
                <a:pos x="201" y="203"/>
              </a:cxn>
            </a:cxnLst>
            <a:rect l="0" t="0" r="r" b="b"/>
            <a:pathLst>
              <a:path w="205" h="227">
                <a:moveTo>
                  <a:pt x="191" y="147"/>
                </a:moveTo>
                <a:lnTo>
                  <a:pt x="194" y="147"/>
                </a:lnTo>
                <a:lnTo>
                  <a:pt x="194" y="147"/>
                </a:lnTo>
                <a:lnTo>
                  <a:pt x="194" y="147"/>
                </a:lnTo>
                <a:lnTo>
                  <a:pt x="196" y="142"/>
                </a:lnTo>
                <a:lnTo>
                  <a:pt x="196" y="140"/>
                </a:lnTo>
                <a:lnTo>
                  <a:pt x="196" y="140"/>
                </a:lnTo>
                <a:lnTo>
                  <a:pt x="196" y="142"/>
                </a:lnTo>
                <a:lnTo>
                  <a:pt x="194" y="144"/>
                </a:lnTo>
                <a:lnTo>
                  <a:pt x="191" y="147"/>
                </a:lnTo>
                <a:lnTo>
                  <a:pt x="191" y="147"/>
                </a:lnTo>
                <a:lnTo>
                  <a:pt x="191" y="147"/>
                </a:lnTo>
                <a:lnTo>
                  <a:pt x="191" y="147"/>
                </a:lnTo>
                <a:close/>
                <a:moveTo>
                  <a:pt x="184" y="106"/>
                </a:moveTo>
                <a:lnTo>
                  <a:pt x="184" y="109"/>
                </a:lnTo>
                <a:lnTo>
                  <a:pt x="184" y="111"/>
                </a:lnTo>
                <a:lnTo>
                  <a:pt x="186" y="111"/>
                </a:lnTo>
                <a:lnTo>
                  <a:pt x="186" y="114"/>
                </a:lnTo>
                <a:lnTo>
                  <a:pt x="186" y="114"/>
                </a:lnTo>
                <a:lnTo>
                  <a:pt x="189" y="114"/>
                </a:lnTo>
                <a:lnTo>
                  <a:pt x="189" y="116"/>
                </a:lnTo>
                <a:lnTo>
                  <a:pt x="189" y="116"/>
                </a:lnTo>
                <a:lnTo>
                  <a:pt x="191" y="114"/>
                </a:lnTo>
                <a:lnTo>
                  <a:pt x="191" y="114"/>
                </a:lnTo>
                <a:lnTo>
                  <a:pt x="189" y="109"/>
                </a:lnTo>
                <a:lnTo>
                  <a:pt x="189" y="109"/>
                </a:lnTo>
                <a:lnTo>
                  <a:pt x="189" y="109"/>
                </a:lnTo>
                <a:lnTo>
                  <a:pt x="186" y="104"/>
                </a:lnTo>
                <a:lnTo>
                  <a:pt x="186" y="102"/>
                </a:lnTo>
                <a:lnTo>
                  <a:pt x="186" y="99"/>
                </a:lnTo>
                <a:lnTo>
                  <a:pt x="184" y="102"/>
                </a:lnTo>
                <a:lnTo>
                  <a:pt x="184" y="104"/>
                </a:lnTo>
                <a:lnTo>
                  <a:pt x="184" y="106"/>
                </a:lnTo>
                <a:close/>
                <a:moveTo>
                  <a:pt x="194" y="92"/>
                </a:moveTo>
                <a:lnTo>
                  <a:pt x="194" y="95"/>
                </a:lnTo>
                <a:lnTo>
                  <a:pt x="194" y="95"/>
                </a:lnTo>
                <a:lnTo>
                  <a:pt x="196" y="92"/>
                </a:lnTo>
                <a:lnTo>
                  <a:pt x="196" y="90"/>
                </a:lnTo>
                <a:lnTo>
                  <a:pt x="196" y="88"/>
                </a:lnTo>
                <a:lnTo>
                  <a:pt x="196" y="85"/>
                </a:lnTo>
                <a:lnTo>
                  <a:pt x="196" y="83"/>
                </a:lnTo>
                <a:lnTo>
                  <a:pt x="196" y="83"/>
                </a:lnTo>
                <a:lnTo>
                  <a:pt x="194" y="83"/>
                </a:lnTo>
                <a:lnTo>
                  <a:pt x="194" y="83"/>
                </a:lnTo>
                <a:lnTo>
                  <a:pt x="194" y="88"/>
                </a:lnTo>
                <a:lnTo>
                  <a:pt x="191" y="92"/>
                </a:lnTo>
                <a:lnTo>
                  <a:pt x="194" y="92"/>
                </a:lnTo>
                <a:close/>
                <a:moveTo>
                  <a:pt x="205" y="199"/>
                </a:moveTo>
                <a:lnTo>
                  <a:pt x="205" y="199"/>
                </a:lnTo>
                <a:lnTo>
                  <a:pt x="203" y="196"/>
                </a:lnTo>
                <a:lnTo>
                  <a:pt x="201" y="194"/>
                </a:lnTo>
                <a:lnTo>
                  <a:pt x="198" y="194"/>
                </a:lnTo>
                <a:lnTo>
                  <a:pt x="198" y="194"/>
                </a:lnTo>
                <a:lnTo>
                  <a:pt x="196" y="194"/>
                </a:lnTo>
                <a:lnTo>
                  <a:pt x="196" y="192"/>
                </a:lnTo>
                <a:lnTo>
                  <a:pt x="194" y="192"/>
                </a:lnTo>
                <a:lnTo>
                  <a:pt x="191" y="189"/>
                </a:lnTo>
                <a:lnTo>
                  <a:pt x="194" y="189"/>
                </a:lnTo>
                <a:lnTo>
                  <a:pt x="194" y="187"/>
                </a:lnTo>
                <a:lnTo>
                  <a:pt x="191" y="184"/>
                </a:lnTo>
                <a:lnTo>
                  <a:pt x="191" y="182"/>
                </a:lnTo>
                <a:lnTo>
                  <a:pt x="191" y="177"/>
                </a:lnTo>
                <a:lnTo>
                  <a:pt x="191" y="173"/>
                </a:lnTo>
                <a:lnTo>
                  <a:pt x="186" y="168"/>
                </a:lnTo>
                <a:lnTo>
                  <a:pt x="189" y="168"/>
                </a:lnTo>
                <a:lnTo>
                  <a:pt x="189" y="166"/>
                </a:lnTo>
                <a:lnTo>
                  <a:pt x="186" y="163"/>
                </a:lnTo>
                <a:lnTo>
                  <a:pt x="184" y="156"/>
                </a:lnTo>
                <a:lnTo>
                  <a:pt x="184" y="156"/>
                </a:lnTo>
                <a:lnTo>
                  <a:pt x="186" y="154"/>
                </a:lnTo>
                <a:lnTo>
                  <a:pt x="186" y="149"/>
                </a:lnTo>
                <a:lnTo>
                  <a:pt x="186" y="144"/>
                </a:lnTo>
                <a:lnTo>
                  <a:pt x="186" y="142"/>
                </a:lnTo>
                <a:lnTo>
                  <a:pt x="184" y="144"/>
                </a:lnTo>
                <a:lnTo>
                  <a:pt x="184" y="137"/>
                </a:lnTo>
                <a:lnTo>
                  <a:pt x="186" y="135"/>
                </a:lnTo>
                <a:lnTo>
                  <a:pt x="186" y="130"/>
                </a:lnTo>
                <a:lnTo>
                  <a:pt x="189" y="130"/>
                </a:lnTo>
                <a:lnTo>
                  <a:pt x="189" y="128"/>
                </a:lnTo>
                <a:lnTo>
                  <a:pt x="189" y="123"/>
                </a:lnTo>
                <a:lnTo>
                  <a:pt x="184" y="123"/>
                </a:lnTo>
                <a:lnTo>
                  <a:pt x="184" y="121"/>
                </a:lnTo>
                <a:lnTo>
                  <a:pt x="182" y="118"/>
                </a:lnTo>
                <a:lnTo>
                  <a:pt x="182" y="116"/>
                </a:lnTo>
                <a:lnTo>
                  <a:pt x="179" y="116"/>
                </a:lnTo>
                <a:lnTo>
                  <a:pt x="177" y="114"/>
                </a:lnTo>
                <a:lnTo>
                  <a:pt x="177" y="109"/>
                </a:lnTo>
                <a:lnTo>
                  <a:pt x="177" y="106"/>
                </a:lnTo>
                <a:lnTo>
                  <a:pt x="177" y="104"/>
                </a:lnTo>
                <a:lnTo>
                  <a:pt x="179" y="97"/>
                </a:lnTo>
                <a:lnTo>
                  <a:pt x="179" y="95"/>
                </a:lnTo>
                <a:lnTo>
                  <a:pt x="182" y="90"/>
                </a:lnTo>
                <a:lnTo>
                  <a:pt x="182" y="88"/>
                </a:lnTo>
                <a:lnTo>
                  <a:pt x="182" y="85"/>
                </a:lnTo>
                <a:lnTo>
                  <a:pt x="182" y="83"/>
                </a:lnTo>
                <a:lnTo>
                  <a:pt x="184" y="80"/>
                </a:lnTo>
                <a:lnTo>
                  <a:pt x="184" y="78"/>
                </a:lnTo>
                <a:lnTo>
                  <a:pt x="184" y="78"/>
                </a:lnTo>
                <a:lnTo>
                  <a:pt x="182" y="76"/>
                </a:lnTo>
                <a:lnTo>
                  <a:pt x="179" y="73"/>
                </a:lnTo>
                <a:lnTo>
                  <a:pt x="177" y="71"/>
                </a:lnTo>
                <a:lnTo>
                  <a:pt x="175" y="69"/>
                </a:lnTo>
                <a:lnTo>
                  <a:pt x="170" y="66"/>
                </a:lnTo>
                <a:lnTo>
                  <a:pt x="168" y="64"/>
                </a:lnTo>
                <a:lnTo>
                  <a:pt x="163" y="59"/>
                </a:lnTo>
                <a:lnTo>
                  <a:pt x="160" y="57"/>
                </a:lnTo>
                <a:lnTo>
                  <a:pt x="158" y="57"/>
                </a:lnTo>
                <a:lnTo>
                  <a:pt x="158" y="55"/>
                </a:lnTo>
                <a:lnTo>
                  <a:pt x="156" y="55"/>
                </a:lnTo>
                <a:lnTo>
                  <a:pt x="156" y="55"/>
                </a:lnTo>
                <a:lnTo>
                  <a:pt x="156" y="52"/>
                </a:lnTo>
                <a:lnTo>
                  <a:pt x="156" y="52"/>
                </a:lnTo>
                <a:lnTo>
                  <a:pt x="153" y="52"/>
                </a:lnTo>
                <a:lnTo>
                  <a:pt x="153" y="52"/>
                </a:lnTo>
                <a:lnTo>
                  <a:pt x="156" y="50"/>
                </a:lnTo>
                <a:lnTo>
                  <a:pt x="156" y="50"/>
                </a:lnTo>
                <a:lnTo>
                  <a:pt x="156" y="47"/>
                </a:lnTo>
                <a:lnTo>
                  <a:pt x="156" y="45"/>
                </a:lnTo>
                <a:lnTo>
                  <a:pt x="156" y="43"/>
                </a:lnTo>
                <a:lnTo>
                  <a:pt x="156" y="43"/>
                </a:lnTo>
                <a:lnTo>
                  <a:pt x="153" y="43"/>
                </a:lnTo>
                <a:lnTo>
                  <a:pt x="149" y="40"/>
                </a:lnTo>
                <a:lnTo>
                  <a:pt x="146" y="38"/>
                </a:lnTo>
                <a:lnTo>
                  <a:pt x="142" y="36"/>
                </a:lnTo>
                <a:lnTo>
                  <a:pt x="137" y="31"/>
                </a:lnTo>
                <a:lnTo>
                  <a:pt x="134" y="29"/>
                </a:lnTo>
                <a:lnTo>
                  <a:pt x="130" y="26"/>
                </a:lnTo>
                <a:lnTo>
                  <a:pt x="125" y="24"/>
                </a:lnTo>
                <a:lnTo>
                  <a:pt x="123" y="21"/>
                </a:lnTo>
                <a:lnTo>
                  <a:pt x="118" y="19"/>
                </a:lnTo>
                <a:lnTo>
                  <a:pt x="113" y="17"/>
                </a:lnTo>
                <a:lnTo>
                  <a:pt x="111" y="14"/>
                </a:lnTo>
                <a:lnTo>
                  <a:pt x="106" y="12"/>
                </a:lnTo>
                <a:lnTo>
                  <a:pt x="101" y="10"/>
                </a:lnTo>
                <a:lnTo>
                  <a:pt x="99" y="7"/>
                </a:lnTo>
                <a:lnTo>
                  <a:pt x="94" y="5"/>
                </a:lnTo>
                <a:lnTo>
                  <a:pt x="90" y="3"/>
                </a:lnTo>
                <a:lnTo>
                  <a:pt x="90" y="0"/>
                </a:lnTo>
                <a:lnTo>
                  <a:pt x="87" y="0"/>
                </a:lnTo>
                <a:lnTo>
                  <a:pt x="28" y="0"/>
                </a:lnTo>
                <a:lnTo>
                  <a:pt x="28" y="0"/>
                </a:lnTo>
                <a:lnTo>
                  <a:pt x="28" y="0"/>
                </a:lnTo>
                <a:lnTo>
                  <a:pt x="26" y="0"/>
                </a:lnTo>
                <a:lnTo>
                  <a:pt x="26" y="0"/>
                </a:lnTo>
                <a:lnTo>
                  <a:pt x="23" y="3"/>
                </a:lnTo>
                <a:lnTo>
                  <a:pt x="23" y="3"/>
                </a:lnTo>
                <a:lnTo>
                  <a:pt x="23" y="3"/>
                </a:lnTo>
                <a:lnTo>
                  <a:pt x="21" y="3"/>
                </a:lnTo>
                <a:lnTo>
                  <a:pt x="21" y="3"/>
                </a:lnTo>
                <a:lnTo>
                  <a:pt x="23" y="5"/>
                </a:lnTo>
                <a:lnTo>
                  <a:pt x="26" y="7"/>
                </a:lnTo>
                <a:lnTo>
                  <a:pt x="26" y="7"/>
                </a:lnTo>
                <a:lnTo>
                  <a:pt x="28" y="10"/>
                </a:lnTo>
                <a:lnTo>
                  <a:pt x="28" y="12"/>
                </a:lnTo>
                <a:lnTo>
                  <a:pt x="28" y="14"/>
                </a:lnTo>
                <a:lnTo>
                  <a:pt x="28" y="19"/>
                </a:lnTo>
                <a:lnTo>
                  <a:pt x="28" y="21"/>
                </a:lnTo>
                <a:lnTo>
                  <a:pt x="28" y="21"/>
                </a:lnTo>
                <a:lnTo>
                  <a:pt x="28" y="24"/>
                </a:lnTo>
                <a:lnTo>
                  <a:pt x="28" y="26"/>
                </a:lnTo>
                <a:lnTo>
                  <a:pt x="28" y="29"/>
                </a:lnTo>
                <a:lnTo>
                  <a:pt x="28" y="29"/>
                </a:lnTo>
                <a:lnTo>
                  <a:pt x="28" y="29"/>
                </a:lnTo>
                <a:lnTo>
                  <a:pt x="26" y="29"/>
                </a:lnTo>
                <a:lnTo>
                  <a:pt x="26" y="29"/>
                </a:lnTo>
                <a:lnTo>
                  <a:pt x="23" y="29"/>
                </a:lnTo>
                <a:lnTo>
                  <a:pt x="23" y="29"/>
                </a:lnTo>
                <a:lnTo>
                  <a:pt x="23" y="31"/>
                </a:lnTo>
                <a:lnTo>
                  <a:pt x="21" y="33"/>
                </a:lnTo>
                <a:lnTo>
                  <a:pt x="21" y="36"/>
                </a:lnTo>
                <a:lnTo>
                  <a:pt x="21" y="36"/>
                </a:lnTo>
                <a:lnTo>
                  <a:pt x="21" y="36"/>
                </a:lnTo>
                <a:lnTo>
                  <a:pt x="21" y="38"/>
                </a:lnTo>
                <a:lnTo>
                  <a:pt x="21" y="38"/>
                </a:lnTo>
                <a:lnTo>
                  <a:pt x="21" y="38"/>
                </a:lnTo>
                <a:lnTo>
                  <a:pt x="21" y="40"/>
                </a:lnTo>
                <a:lnTo>
                  <a:pt x="21" y="40"/>
                </a:lnTo>
                <a:lnTo>
                  <a:pt x="23" y="40"/>
                </a:lnTo>
                <a:lnTo>
                  <a:pt x="23" y="40"/>
                </a:lnTo>
                <a:lnTo>
                  <a:pt x="26" y="43"/>
                </a:lnTo>
                <a:lnTo>
                  <a:pt x="28" y="43"/>
                </a:lnTo>
                <a:lnTo>
                  <a:pt x="28" y="43"/>
                </a:lnTo>
                <a:lnTo>
                  <a:pt x="28" y="43"/>
                </a:lnTo>
                <a:lnTo>
                  <a:pt x="28" y="45"/>
                </a:lnTo>
                <a:lnTo>
                  <a:pt x="28" y="47"/>
                </a:lnTo>
                <a:lnTo>
                  <a:pt x="28" y="47"/>
                </a:lnTo>
                <a:lnTo>
                  <a:pt x="26" y="50"/>
                </a:lnTo>
                <a:lnTo>
                  <a:pt x="23" y="50"/>
                </a:lnTo>
                <a:lnTo>
                  <a:pt x="23" y="50"/>
                </a:lnTo>
                <a:lnTo>
                  <a:pt x="23" y="50"/>
                </a:lnTo>
                <a:lnTo>
                  <a:pt x="23" y="52"/>
                </a:lnTo>
                <a:lnTo>
                  <a:pt x="23" y="52"/>
                </a:lnTo>
                <a:lnTo>
                  <a:pt x="21" y="55"/>
                </a:lnTo>
                <a:lnTo>
                  <a:pt x="21" y="57"/>
                </a:lnTo>
                <a:lnTo>
                  <a:pt x="19" y="57"/>
                </a:lnTo>
                <a:lnTo>
                  <a:pt x="19" y="59"/>
                </a:lnTo>
                <a:lnTo>
                  <a:pt x="19" y="59"/>
                </a:lnTo>
                <a:lnTo>
                  <a:pt x="16" y="64"/>
                </a:lnTo>
                <a:lnTo>
                  <a:pt x="16" y="66"/>
                </a:lnTo>
                <a:lnTo>
                  <a:pt x="12" y="69"/>
                </a:lnTo>
                <a:lnTo>
                  <a:pt x="9" y="71"/>
                </a:lnTo>
                <a:lnTo>
                  <a:pt x="7" y="73"/>
                </a:lnTo>
                <a:lnTo>
                  <a:pt x="2" y="73"/>
                </a:lnTo>
                <a:lnTo>
                  <a:pt x="2" y="73"/>
                </a:lnTo>
                <a:lnTo>
                  <a:pt x="0" y="78"/>
                </a:lnTo>
                <a:lnTo>
                  <a:pt x="0" y="80"/>
                </a:lnTo>
                <a:lnTo>
                  <a:pt x="0" y="83"/>
                </a:lnTo>
                <a:lnTo>
                  <a:pt x="0" y="85"/>
                </a:lnTo>
                <a:lnTo>
                  <a:pt x="2" y="88"/>
                </a:lnTo>
                <a:lnTo>
                  <a:pt x="2" y="90"/>
                </a:lnTo>
                <a:lnTo>
                  <a:pt x="2" y="92"/>
                </a:lnTo>
                <a:lnTo>
                  <a:pt x="5" y="95"/>
                </a:lnTo>
                <a:lnTo>
                  <a:pt x="5" y="97"/>
                </a:lnTo>
                <a:lnTo>
                  <a:pt x="5" y="99"/>
                </a:lnTo>
                <a:lnTo>
                  <a:pt x="5" y="102"/>
                </a:lnTo>
                <a:lnTo>
                  <a:pt x="2" y="104"/>
                </a:lnTo>
                <a:lnTo>
                  <a:pt x="2" y="106"/>
                </a:lnTo>
                <a:lnTo>
                  <a:pt x="2" y="109"/>
                </a:lnTo>
                <a:lnTo>
                  <a:pt x="5" y="111"/>
                </a:lnTo>
                <a:lnTo>
                  <a:pt x="5" y="114"/>
                </a:lnTo>
                <a:lnTo>
                  <a:pt x="7" y="118"/>
                </a:lnTo>
                <a:lnTo>
                  <a:pt x="9" y="121"/>
                </a:lnTo>
                <a:lnTo>
                  <a:pt x="12" y="123"/>
                </a:lnTo>
                <a:lnTo>
                  <a:pt x="14" y="125"/>
                </a:lnTo>
                <a:lnTo>
                  <a:pt x="16" y="125"/>
                </a:lnTo>
                <a:lnTo>
                  <a:pt x="16" y="128"/>
                </a:lnTo>
                <a:lnTo>
                  <a:pt x="19" y="130"/>
                </a:lnTo>
                <a:lnTo>
                  <a:pt x="19" y="135"/>
                </a:lnTo>
                <a:lnTo>
                  <a:pt x="19" y="137"/>
                </a:lnTo>
                <a:lnTo>
                  <a:pt x="21" y="140"/>
                </a:lnTo>
                <a:lnTo>
                  <a:pt x="23" y="144"/>
                </a:lnTo>
                <a:lnTo>
                  <a:pt x="23" y="147"/>
                </a:lnTo>
                <a:lnTo>
                  <a:pt x="26" y="149"/>
                </a:lnTo>
                <a:lnTo>
                  <a:pt x="26" y="151"/>
                </a:lnTo>
                <a:lnTo>
                  <a:pt x="26" y="154"/>
                </a:lnTo>
                <a:lnTo>
                  <a:pt x="28" y="156"/>
                </a:lnTo>
                <a:lnTo>
                  <a:pt x="28" y="158"/>
                </a:lnTo>
                <a:lnTo>
                  <a:pt x="31" y="158"/>
                </a:lnTo>
                <a:lnTo>
                  <a:pt x="31" y="161"/>
                </a:lnTo>
                <a:lnTo>
                  <a:pt x="33" y="161"/>
                </a:lnTo>
                <a:lnTo>
                  <a:pt x="38" y="161"/>
                </a:lnTo>
                <a:lnTo>
                  <a:pt x="38" y="161"/>
                </a:lnTo>
                <a:lnTo>
                  <a:pt x="40" y="163"/>
                </a:lnTo>
                <a:lnTo>
                  <a:pt x="40" y="166"/>
                </a:lnTo>
                <a:lnTo>
                  <a:pt x="42" y="166"/>
                </a:lnTo>
                <a:lnTo>
                  <a:pt x="42" y="168"/>
                </a:lnTo>
                <a:lnTo>
                  <a:pt x="42" y="168"/>
                </a:lnTo>
                <a:lnTo>
                  <a:pt x="45" y="168"/>
                </a:lnTo>
                <a:lnTo>
                  <a:pt x="45" y="168"/>
                </a:lnTo>
                <a:lnTo>
                  <a:pt x="47" y="168"/>
                </a:lnTo>
                <a:lnTo>
                  <a:pt x="47" y="168"/>
                </a:lnTo>
                <a:lnTo>
                  <a:pt x="47" y="170"/>
                </a:lnTo>
                <a:lnTo>
                  <a:pt x="47" y="170"/>
                </a:lnTo>
                <a:lnTo>
                  <a:pt x="49" y="170"/>
                </a:lnTo>
                <a:lnTo>
                  <a:pt x="52" y="170"/>
                </a:lnTo>
                <a:lnTo>
                  <a:pt x="52" y="173"/>
                </a:lnTo>
                <a:lnTo>
                  <a:pt x="54" y="173"/>
                </a:lnTo>
                <a:lnTo>
                  <a:pt x="57" y="173"/>
                </a:lnTo>
                <a:lnTo>
                  <a:pt x="59" y="173"/>
                </a:lnTo>
                <a:lnTo>
                  <a:pt x="61" y="175"/>
                </a:lnTo>
                <a:lnTo>
                  <a:pt x="64" y="175"/>
                </a:lnTo>
                <a:lnTo>
                  <a:pt x="64" y="177"/>
                </a:lnTo>
                <a:lnTo>
                  <a:pt x="66" y="177"/>
                </a:lnTo>
                <a:lnTo>
                  <a:pt x="66" y="177"/>
                </a:lnTo>
                <a:lnTo>
                  <a:pt x="66" y="177"/>
                </a:lnTo>
                <a:lnTo>
                  <a:pt x="71" y="180"/>
                </a:lnTo>
                <a:lnTo>
                  <a:pt x="71" y="180"/>
                </a:lnTo>
                <a:lnTo>
                  <a:pt x="73" y="180"/>
                </a:lnTo>
                <a:lnTo>
                  <a:pt x="75" y="182"/>
                </a:lnTo>
                <a:lnTo>
                  <a:pt x="75" y="182"/>
                </a:lnTo>
                <a:lnTo>
                  <a:pt x="78" y="182"/>
                </a:lnTo>
                <a:lnTo>
                  <a:pt x="80" y="182"/>
                </a:lnTo>
                <a:lnTo>
                  <a:pt x="83" y="182"/>
                </a:lnTo>
                <a:lnTo>
                  <a:pt x="83" y="182"/>
                </a:lnTo>
                <a:lnTo>
                  <a:pt x="85" y="182"/>
                </a:lnTo>
                <a:lnTo>
                  <a:pt x="85" y="182"/>
                </a:lnTo>
                <a:lnTo>
                  <a:pt x="85" y="182"/>
                </a:lnTo>
                <a:lnTo>
                  <a:pt x="85" y="182"/>
                </a:lnTo>
                <a:lnTo>
                  <a:pt x="85" y="180"/>
                </a:lnTo>
                <a:lnTo>
                  <a:pt x="85" y="180"/>
                </a:lnTo>
                <a:lnTo>
                  <a:pt x="85" y="180"/>
                </a:lnTo>
                <a:lnTo>
                  <a:pt x="87" y="180"/>
                </a:lnTo>
                <a:lnTo>
                  <a:pt x="92" y="184"/>
                </a:lnTo>
                <a:lnTo>
                  <a:pt x="92" y="184"/>
                </a:lnTo>
                <a:lnTo>
                  <a:pt x="94" y="189"/>
                </a:lnTo>
                <a:lnTo>
                  <a:pt x="94" y="192"/>
                </a:lnTo>
                <a:lnTo>
                  <a:pt x="94" y="192"/>
                </a:lnTo>
                <a:lnTo>
                  <a:pt x="97" y="194"/>
                </a:lnTo>
                <a:lnTo>
                  <a:pt x="97" y="196"/>
                </a:lnTo>
                <a:lnTo>
                  <a:pt x="97" y="199"/>
                </a:lnTo>
                <a:lnTo>
                  <a:pt x="97" y="199"/>
                </a:lnTo>
                <a:lnTo>
                  <a:pt x="97" y="201"/>
                </a:lnTo>
                <a:lnTo>
                  <a:pt x="97" y="201"/>
                </a:lnTo>
                <a:lnTo>
                  <a:pt x="97" y="203"/>
                </a:lnTo>
                <a:lnTo>
                  <a:pt x="97" y="206"/>
                </a:lnTo>
                <a:lnTo>
                  <a:pt x="97" y="206"/>
                </a:lnTo>
                <a:lnTo>
                  <a:pt x="97" y="208"/>
                </a:lnTo>
                <a:lnTo>
                  <a:pt x="97" y="210"/>
                </a:lnTo>
                <a:lnTo>
                  <a:pt x="97" y="213"/>
                </a:lnTo>
                <a:lnTo>
                  <a:pt x="97" y="213"/>
                </a:lnTo>
                <a:lnTo>
                  <a:pt x="97" y="213"/>
                </a:lnTo>
                <a:lnTo>
                  <a:pt x="99" y="215"/>
                </a:lnTo>
                <a:lnTo>
                  <a:pt x="99" y="215"/>
                </a:lnTo>
                <a:lnTo>
                  <a:pt x="99" y="217"/>
                </a:lnTo>
                <a:lnTo>
                  <a:pt x="99" y="217"/>
                </a:lnTo>
                <a:lnTo>
                  <a:pt x="99" y="217"/>
                </a:lnTo>
                <a:lnTo>
                  <a:pt x="101" y="217"/>
                </a:lnTo>
                <a:lnTo>
                  <a:pt x="101" y="220"/>
                </a:lnTo>
                <a:lnTo>
                  <a:pt x="101" y="220"/>
                </a:lnTo>
                <a:lnTo>
                  <a:pt x="104" y="222"/>
                </a:lnTo>
                <a:lnTo>
                  <a:pt x="104" y="222"/>
                </a:lnTo>
                <a:lnTo>
                  <a:pt x="106" y="222"/>
                </a:lnTo>
                <a:lnTo>
                  <a:pt x="111" y="222"/>
                </a:lnTo>
                <a:lnTo>
                  <a:pt x="111" y="225"/>
                </a:lnTo>
                <a:lnTo>
                  <a:pt x="113" y="225"/>
                </a:lnTo>
                <a:lnTo>
                  <a:pt x="113" y="225"/>
                </a:lnTo>
                <a:lnTo>
                  <a:pt x="116" y="222"/>
                </a:lnTo>
                <a:lnTo>
                  <a:pt x="116" y="222"/>
                </a:lnTo>
                <a:lnTo>
                  <a:pt x="118" y="220"/>
                </a:lnTo>
                <a:lnTo>
                  <a:pt x="120" y="220"/>
                </a:lnTo>
                <a:lnTo>
                  <a:pt x="123" y="222"/>
                </a:lnTo>
                <a:lnTo>
                  <a:pt x="125" y="225"/>
                </a:lnTo>
                <a:lnTo>
                  <a:pt x="125" y="225"/>
                </a:lnTo>
                <a:lnTo>
                  <a:pt x="127" y="227"/>
                </a:lnTo>
                <a:lnTo>
                  <a:pt x="132" y="227"/>
                </a:lnTo>
                <a:lnTo>
                  <a:pt x="134" y="225"/>
                </a:lnTo>
                <a:lnTo>
                  <a:pt x="137" y="225"/>
                </a:lnTo>
                <a:lnTo>
                  <a:pt x="139" y="222"/>
                </a:lnTo>
                <a:lnTo>
                  <a:pt x="139" y="222"/>
                </a:lnTo>
                <a:lnTo>
                  <a:pt x="142" y="225"/>
                </a:lnTo>
                <a:lnTo>
                  <a:pt x="142" y="225"/>
                </a:lnTo>
                <a:lnTo>
                  <a:pt x="144" y="225"/>
                </a:lnTo>
                <a:lnTo>
                  <a:pt x="146" y="227"/>
                </a:lnTo>
                <a:lnTo>
                  <a:pt x="151" y="225"/>
                </a:lnTo>
                <a:lnTo>
                  <a:pt x="153" y="222"/>
                </a:lnTo>
                <a:lnTo>
                  <a:pt x="156" y="222"/>
                </a:lnTo>
                <a:lnTo>
                  <a:pt x="156" y="220"/>
                </a:lnTo>
                <a:lnTo>
                  <a:pt x="158" y="217"/>
                </a:lnTo>
                <a:lnTo>
                  <a:pt x="158" y="217"/>
                </a:lnTo>
                <a:lnTo>
                  <a:pt x="160" y="217"/>
                </a:lnTo>
                <a:lnTo>
                  <a:pt x="163" y="217"/>
                </a:lnTo>
                <a:lnTo>
                  <a:pt x="165" y="217"/>
                </a:lnTo>
                <a:lnTo>
                  <a:pt x="168" y="220"/>
                </a:lnTo>
                <a:lnTo>
                  <a:pt x="170" y="217"/>
                </a:lnTo>
                <a:lnTo>
                  <a:pt x="175" y="215"/>
                </a:lnTo>
                <a:lnTo>
                  <a:pt x="177" y="215"/>
                </a:lnTo>
                <a:lnTo>
                  <a:pt x="182" y="215"/>
                </a:lnTo>
                <a:lnTo>
                  <a:pt x="184" y="213"/>
                </a:lnTo>
                <a:lnTo>
                  <a:pt x="186" y="213"/>
                </a:lnTo>
                <a:lnTo>
                  <a:pt x="189" y="210"/>
                </a:lnTo>
                <a:lnTo>
                  <a:pt x="191" y="210"/>
                </a:lnTo>
                <a:lnTo>
                  <a:pt x="194" y="208"/>
                </a:lnTo>
                <a:lnTo>
                  <a:pt x="196" y="208"/>
                </a:lnTo>
                <a:lnTo>
                  <a:pt x="201" y="203"/>
                </a:lnTo>
                <a:lnTo>
                  <a:pt x="203" y="201"/>
                </a:lnTo>
                <a:lnTo>
                  <a:pt x="205" y="199"/>
                </a:lnTo>
                <a:lnTo>
                  <a:pt x="205" y="199"/>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42" name="Freeform 246"/>
          <p:cNvSpPr>
            <a:spLocks/>
          </p:cNvSpPr>
          <p:nvPr/>
        </p:nvSpPr>
        <p:spPr bwMode="auto">
          <a:xfrm>
            <a:off x="4741002" y="3478416"/>
            <a:ext cx="41510" cy="55345"/>
          </a:xfrm>
          <a:custGeom>
            <a:avLst/>
            <a:gdLst/>
            <a:ahLst/>
            <a:cxnLst>
              <a:cxn ang="0">
                <a:pos x="33" y="14"/>
              </a:cxn>
              <a:cxn ang="0">
                <a:pos x="31" y="14"/>
              </a:cxn>
              <a:cxn ang="0">
                <a:pos x="28" y="11"/>
              </a:cxn>
              <a:cxn ang="0">
                <a:pos x="26" y="11"/>
              </a:cxn>
              <a:cxn ang="0">
                <a:pos x="26" y="9"/>
              </a:cxn>
              <a:cxn ang="0">
                <a:pos x="26" y="7"/>
              </a:cxn>
              <a:cxn ang="0">
                <a:pos x="26" y="7"/>
              </a:cxn>
              <a:cxn ang="0">
                <a:pos x="28" y="2"/>
              </a:cxn>
              <a:cxn ang="0">
                <a:pos x="28" y="0"/>
              </a:cxn>
              <a:cxn ang="0">
                <a:pos x="26" y="0"/>
              </a:cxn>
              <a:cxn ang="0">
                <a:pos x="21" y="0"/>
              </a:cxn>
              <a:cxn ang="0">
                <a:pos x="21" y="2"/>
              </a:cxn>
              <a:cxn ang="0">
                <a:pos x="19" y="2"/>
              </a:cxn>
              <a:cxn ang="0">
                <a:pos x="17" y="0"/>
              </a:cxn>
              <a:cxn ang="0">
                <a:pos x="17" y="7"/>
              </a:cxn>
              <a:cxn ang="0">
                <a:pos x="14" y="9"/>
              </a:cxn>
              <a:cxn ang="0">
                <a:pos x="12" y="9"/>
              </a:cxn>
              <a:cxn ang="0">
                <a:pos x="7" y="9"/>
              </a:cxn>
              <a:cxn ang="0">
                <a:pos x="5" y="7"/>
              </a:cxn>
              <a:cxn ang="0">
                <a:pos x="0" y="4"/>
              </a:cxn>
              <a:cxn ang="0">
                <a:pos x="0" y="7"/>
              </a:cxn>
              <a:cxn ang="0">
                <a:pos x="0" y="9"/>
              </a:cxn>
              <a:cxn ang="0">
                <a:pos x="0" y="9"/>
              </a:cxn>
              <a:cxn ang="0">
                <a:pos x="2" y="14"/>
              </a:cxn>
              <a:cxn ang="0">
                <a:pos x="2" y="18"/>
              </a:cxn>
              <a:cxn ang="0">
                <a:pos x="2" y="23"/>
              </a:cxn>
              <a:cxn ang="0">
                <a:pos x="2" y="30"/>
              </a:cxn>
              <a:cxn ang="0">
                <a:pos x="5" y="37"/>
              </a:cxn>
              <a:cxn ang="0">
                <a:pos x="7" y="44"/>
              </a:cxn>
              <a:cxn ang="0">
                <a:pos x="14" y="42"/>
              </a:cxn>
              <a:cxn ang="0">
                <a:pos x="21" y="37"/>
              </a:cxn>
              <a:cxn ang="0">
                <a:pos x="24" y="30"/>
              </a:cxn>
              <a:cxn ang="0">
                <a:pos x="24" y="28"/>
              </a:cxn>
              <a:cxn ang="0">
                <a:pos x="26" y="26"/>
              </a:cxn>
              <a:cxn ang="0">
                <a:pos x="28" y="23"/>
              </a:cxn>
              <a:cxn ang="0">
                <a:pos x="28" y="21"/>
              </a:cxn>
              <a:cxn ang="0">
                <a:pos x="31" y="21"/>
              </a:cxn>
              <a:cxn ang="0">
                <a:pos x="33" y="18"/>
              </a:cxn>
              <a:cxn ang="0">
                <a:pos x="33" y="14"/>
              </a:cxn>
            </a:cxnLst>
            <a:rect l="0" t="0" r="r" b="b"/>
            <a:pathLst>
              <a:path w="33" h="44">
                <a:moveTo>
                  <a:pt x="33" y="14"/>
                </a:moveTo>
                <a:lnTo>
                  <a:pt x="33" y="14"/>
                </a:lnTo>
                <a:lnTo>
                  <a:pt x="33" y="14"/>
                </a:lnTo>
                <a:lnTo>
                  <a:pt x="31" y="14"/>
                </a:lnTo>
                <a:lnTo>
                  <a:pt x="28" y="11"/>
                </a:lnTo>
                <a:lnTo>
                  <a:pt x="28" y="11"/>
                </a:lnTo>
                <a:lnTo>
                  <a:pt x="26" y="11"/>
                </a:lnTo>
                <a:lnTo>
                  <a:pt x="26" y="11"/>
                </a:lnTo>
                <a:lnTo>
                  <a:pt x="26" y="9"/>
                </a:lnTo>
                <a:lnTo>
                  <a:pt x="26" y="9"/>
                </a:lnTo>
                <a:lnTo>
                  <a:pt x="26" y="9"/>
                </a:lnTo>
                <a:lnTo>
                  <a:pt x="26" y="7"/>
                </a:lnTo>
                <a:lnTo>
                  <a:pt x="26" y="7"/>
                </a:lnTo>
                <a:lnTo>
                  <a:pt x="26" y="7"/>
                </a:lnTo>
                <a:lnTo>
                  <a:pt x="26" y="4"/>
                </a:lnTo>
                <a:lnTo>
                  <a:pt x="28" y="2"/>
                </a:lnTo>
                <a:lnTo>
                  <a:pt x="28" y="0"/>
                </a:lnTo>
                <a:lnTo>
                  <a:pt x="28" y="0"/>
                </a:lnTo>
                <a:lnTo>
                  <a:pt x="26" y="0"/>
                </a:lnTo>
                <a:lnTo>
                  <a:pt x="26" y="0"/>
                </a:lnTo>
                <a:lnTo>
                  <a:pt x="24" y="0"/>
                </a:lnTo>
                <a:lnTo>
                  <a:pt x="21" y="0"/>
                </a:lnTo>
                <a:lnTo>
                  <a:pt x="21" y="0"/>
                </a:lnTo>
                <a:lnTo>
                  <a:pt x="21" y="2"/>
                </a:lnTo>
                <a:lnTo>
                  <a:pt x="19" y="2"/>
                </a:lnTo>
                <a:lnTo>
                  <a:pt x="19" y="2"/>
                </a:lnTo>
                <a:lnTo>
                  <a:pt x="17" y="0"/>
                </a:lnTo>
                <a:lnTo>
                  <a:pt x="17" y="0"/>
                </a:lnTo>
                <a:lnTo>
                  <a:pt x="17" y="4"/>
                </a:lnTo>
                <a:lnTo>
                  <a:pt x="17" y="7"/>
                </a:lnTo>
                <a:lnTo>
                  <a:pt x="17" y="7"/>
                </a:lnTo>
                <a:lnTo>
                  <a:pt x="14" y="9"/>
                </a:lnTo>
                <a:lnTo>
                  <a:pt x="12" y="9"/>
                </a:lnTo>
                <a:lnTo>
                  <a:pt x="12" y="9"/>
                </a:lnTo>
                <a:lnTo>
                  <a:pt x="7" y="9"/>
                </a:lnTo>
                <a:lnTo>
                  <a:pt x="7" y="9"/>
                </a:lnTo>
                <a:lnTo>
                  <a:pt x="5" y="9"/>
                </a:lnTo>
                <a:lnTo>
                  <a:pt x="5" y="7"/>
                </a:lnTo>
                <a:lnTo>
                  <a:pt x="2" y="4"/>
                </a:lnTo>
                <a:lnTo>
                  <a:pt x="0" y="4"/>
                </a:lnTo>
                <a:lnTo>
                  <a:pt x="0" y="4"/>
                </a:lnTo>
                <a:lnTo>
                  <a:pt x="0" y="7"/>
                </a:lnTo>
                <a:lnTo>
                  <a:pt x="0" y="7"/>
                </a:lnTo>
                <a:lnTo>
                  <a:pt x="0" y="9"/>
                </a:lnTo>
                <a:lnTo>
                  <a:pt x="0" y="9"/>
                </a:lnTo>
                <a:lnTo>
                  <a:pt x="0" y="9"/>
                </a:lnTo>
                <a:lnTo>
                  <a:pt x="2" y="11"/>
                </a:lnTo>
                <a:lnTo>
                  <a:pt x="2" y="14"/>
                </a:lnTo>
                <a:lnTo>
                  <a:pt x="2" y="16"/>
                </a:lnTo>
                <a:lnTo>
                  <a:pt x="2" y="18"/>
                </a:lnTo>
                <a:lnTo>
                  <a:pt x="2" y="21"/>
                </a:lnTo>
                <a:lnTo>
                  <a:pt x="2" y="23"/>
                </a:lnTo>
                <a:lnTo>
                  <a:pt x="2" y="28"/>
                </a:lnTo>
                <a:lnTo>
                  <a:pt x="2" y="30"/>
                </a:lnTo>
                <a:lnTo>
                  <a:pt x="2" y="33"/>
                </a:lnTo>
                <a:lnTo>
                  <a:pt x="5" y="37"/>
                </a:lnTo>
                <a:lnTo>
                  <a:pt x="7" y="40"/>
                </a:lnTo>
                <a:lnTo>
                  <a:pt x="7" y="44"/>
                </a:lnTo>
                <a:lnTo>
                  <a:pt x="12" y="44"/>
                </a:lnTo>
                <a:lnTo>
                  <a:pt x="14" y="42"/>
                </a:lnTo>
                <a:lnTo>
                  <a:pt x="17" y="40"/>
                </a:lnTo>
                <a:lnTo>
                  <a:pt x="21" y="37"/>
                </a:lnTo>
                <a:lnTo>
                  <a:pt x="21" y="35"/>
                </a:lnTo>
                <a:lnTo>
                  <a:pt x="24" y="30"/>
                </a:lnTo>
                <a:lnTo>
                  <a:pt x="24" y="30"/>
                </a:lnTo>
                <a:lnTo>
                  <a:pt x="24" y="28"/>
                </a:lnTo>
                <a:lnTo>
                  <a:pt x="26" y="28"/>
                </a:lnTo>
                <a:lnTo>
                  <a:pt x="26" y="26"/>
                </a:lnTo>
                <a:lnTo>
                  <a:pt x="28" y="23"/>
                </a:lnTo>
                <a:lnTo>
                  <a:pt x="28" y="23"/>
                </a:lnTo>
                <a:lnTo>
                  <a:pt x="28" y="21"/>
                </a:lnTo>
                <a:lnTo>
                  <a:pt x="28" y="21"/>
                </a:lnTo>
                <a:lnTo>
                  <a:pt x="28" y="21"/>
                </a:lnTo>
                <a:lnTo>
                  <a:pt x="31" y="21"/>
                </a:lnTo>
                <a:lnTo>
                  <a:pt x="33" y="18"/>
                </a:lnTo>
                <a:lnTo>
                  <a:pt x="33" y="18"/>
                </a:lnTo>
                <a:lnTo>
                  <a:pt x="33" y="16"/>
                </a:lnTo>
                <a:lnTo>
                  <a:pt x="33" y="14"/>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43" name="Freeform 28"/>
          <p:cNvSpPr>
            <a:spLocks/>
          </p:cNvSpPr>
          <p:nvPr/>
        </p:nvSpPr>
        <p:spPr bwMode="auto">
          <a:xfrm>
            <a:off x="4753581" y="3302316"/>
            <a:ext cx="127043" cy="152201"/>
          </a:xfrm>
          <a:custGeom>
            <a:avLst/>
            <a:gdLst/>
            <a:ahLst/>
            <a:cxnLst>
              <a:cxn ang="0">
                <a:pos x="99" y="43"/>
              </a:cxn>
              <a:cxn ang="0">
                <a:pos x="99" y="36"/>
              </a:cxn>
              <a:cxn ang="0">
                <a:pos x="96" y="33"/>
              </a:cxn>
              <a:cxn ang="0">
                <a:pos x="94" y="29"/>
              </a:cxn>
              <a:cxn ang="0">
                <a:pos x="89" y="19"/>
              </a:cxn>
              <a:cxn ang="0">
                <a:pos x="89" y="12"/>
              </a:cxn>
              <a:cxn ang="0">
                <a:pos x="85" y="10"/>
              </a:cxn>
              <a:cxn ang="0">
                <a:pos x="85" y="7"/>
              </a:cxn>
              <a:cxn ang="0">
                <a:pos x="75" y="10"/>
              </a:cxn>
              <a:cxn ang="0">
                <a:pos x="70" y="12"/>
              </a:cxn>
              <a:cxn ang="0">
                <a:pos x="61" y="10"/>
              </a:cxn>
              <a:cxn ang="0">
                <a:pos x="54" y="12"/>
              </a:cxn>
              <a:cxn ang="0">
                <a:pos x="49" y="14"/>
              </a:cxn>
              <a:cxn ang="0">
                <a:pos x="47" y="17"/>
              </a:cxn>
              <a:cxn ang="0">
                <a:pos x="42" y="12"/>
              </a:cxn>
              <a:cxn ang="0">
                <a:pos x="37" y="12"/>
              </a:cxn>
              <a:cxn ang="0">
                <a:pos x="33" y="12"/>
              </a:cxn>
              <a:cxn ang="0">
                <a:pos x="28" y="12"/>
              </a:cxn>
              <a:cxn ang="0">
                <a:pos x="23" y="17"/>
              </a:cxn>
              <a:cxn ang="0">
                <a:pos x="23" y="19"/>
              </a:cxn>
              <a:cxn ang="0">
                <a:pos x="21" y="26"/>
              </a:cxn>
              <a:cxn ang="0">
                <a:pos x="23" y="29"/>
              </a:cxn>
              <a:cxn ang="0">
                <a:pos x="23" y="33"/>
              </a:cxn>
              <a:cxn ang="0">
                <a:pos x="23" y="40"/>
              </a:cxn>
              <a:cxn ang="0">
                <a:pos x="28" y="40"/>
              </a:cxn>
              <a:cxn ang="0">
                <a:pos x="30" y="43"/>
              </a:cxn>
              <a:cxn ang="0">
                <a:pos x="33" y="45"/>
              </a:cxn>
              <a:cxn ang="0">
                <a:pos x="30" y="50"/>
              </a:cxn>
              <a:cxn ang="0">
                <a:pos x="16" y="64"/>
              </a:cxn>
              <a:cxn ang="0">
                <a:pos x="11" y="69"/>
              </a:cxn>
              <a:cxn ang="0">
                <a:pos x="7" y="73"/>
              </a:cxn>
              <a:cxn ang="0">
                <a:pos x="7" y="80"/>
              </a:cxn>
              <a:cxn ang="0">
                <a:pos x="4" y="88"/>
              </a:cxn>
              <a:cxn ang="0">
                <a:pos x="2" y="92"/>
              </a:cxn>
              <a:cxn ang="0">
                <a:pos x="2" y="104"/>
              </a:cxn>
              <a:cxn ang="0">
                <a:pos x="0" y="111"/>
              </a:cxn>
              <a:cxn ang="0">
                <a:pos x="0" y="118"/>
              </a:cxn>
              <a:cxn ang="0">
                <a:pos x="4" y="118"/>
              </a:cxn>
              <a:cxn ang="0">
                <a:pos x="7" y="121"/>
              </a:cxn>
              <a:cxn ang="0">
                <a:pos x="11" y="118"/>
              </a:cxn>
              <a:cxn ang="0">
                <a:pos x="14" y="114"/>
              </a:cxn>
              <a:cxn ang="0">
                <a:pos x="16" y="114"/>
              </a:cxn>
              <a:cxn ang="0">
                <a:pos x="18" y="114"/>
              </a:cxn>
              <a:cxn ang="0">
                <a:pos x="23" y="111"/>
              </a:cxn>
              <a:cxn ang="0">
                <a:pos x="80" y="111"/>
              </a:cxn>
              <a:cxn ang="0">
                <a:pos x="82" y="90"/>
              </a:cxn>
              <a:cxn ang="0">
                <a:pos x="85" y="83"/>
              </a:cxn>
              <a:cxn ang="0">
                <a:pos x="87" y="76"/>
              </a:cxn>
              <a:cxn ang="0">
                <a:pos x="92" y="69"/>
              </a:cxn>
              <a:cxn ang="0">
                <a:pos x="94" y="64"/>
              </a:cxn>
              <a:cxn ang="0">
                <a:pos x="96" y="64"/>
              </a:cxn>
              <a:cxn ang="0">
                <a:pos x="99" y="59"/>
              </a:cxn>
              <a:cxn ang="0">
                <a:pos x="101" y="57"/>
              </a:cxn>
              <a:cxn ang="0">
                <a:pos x="101" y="52"/>
              </a:cxn>
            </a:cxnLst>
            <a:rect l="0" t="0" r="r" b="b"/>
            <a:pathLst>
              <a:path w="101" h="121">
                <a:moveTo>
                  <a:pt x="101" y="50"/>
                </a:moveTo>
                <a:lnTo>
                  <a:pt x="101" y="47"/>
                </a:lnTo>
                <a:lnTo>
                  <a:pt x="99" y="43"/>
                </a:lnTo>
                <a:lnTo>
                  <a:pt x="99" y="38"/>
                </a:lnTo>
                <a:lnTo>
                  <a:pt x="99" y="38"/>
                </a:lnTo>
                <a:lnTo>
                  <a:pt x="99" y="36"/>
                </a:lnTo>
                <a:lnTo>
                  <a:pt x="99" y="36"/>
                </a:lnTo>
                <a:lnTo>
                  <a:pt x="99" y="36"/>
                </a:lnTo>
                <a:lnTo>
                  <a:pt x="96" y="33"/>
                </a:lnTo>
                <a:lnTo>
                  <a:pt x="96" y="31"/>
                </a:lnTo>
                <a:lnTo>
                  <a:pt x="96" y="31"/>
                </a:lnTo>
                <a:lnTo>
                  <a:pt x="94" y="29"/>
                </a:lnTo>
                <a:lnTo>
                  <a:pt x="92" y="24"/>
                </a:lnTo>
                <a:lnTo>
                  <a:pt x="92" y="24"/>
                </a:lnTo>
                <a:lnTo>
                  <a:pt x="89" y="19"/>
                </a:lnTo>
                <a:lnTo>
                  <a:pt x="89" y="19"/>
                </a:lnTo>
                <a:lnTo>
                  <a:pt x="92" y="14"/>
                </a:lnTo>
                <a:lnTo>
                  <a:pt x="89" y="12"/>
                </a:lnTo>
                <a:lnTo>
                  <a:pt x="89" y="12"/>
                </a:lnTo>
                <a:lnTo>
                  <a:pt x="87" y="12"/>
                </a:lnTo>
                <a:lnTo>
                  <a:pt x="85" y="10"/>
                </a:lnTo>
                <a:lnTo>
                  <a:pt x="85" y="10"/>
                </a:lnTo>
                <a:lnTo>
                  <a:pt x="85" y="7"/>
                </a:lnTo>
                <a:lnTo>
                  <a:pt x="85" y="7"/>
                </a:lnTo>
                <a:lnTo>
                  <a:pt x="82" y="0"/>
                </a:lnTo>
                <a:lnTo>
                  <a:pt x="78" y="5"/>
                </a:lnTo>
                <a:lnTo>
                  <a:pt x="75" y="10"/>
                </a:lnTo>
                <a:lnTo>
                  <a:pt x="73" y="10"/>
                </a:lnTo>
                <a:lnTo>
                  <a:pt x="73" y="12"/>
                </a:lnTo>
                <a:lnTo>
                  <a:pt x="70" y="12"/>
                </a:lnTo>
                <a:lnTo>
                  <a:pt x="66" y="10"/>
                </a:lnTo>
                <a:lnTo>
                  <a:pt x="63" y="7"/>
                </a:lnTo>
                <a:lnTo>
                  <a:pt x="61" y="10"/>
                </a:lnTo>
                <a:lnTo>
                  <a:pt x="59" y="10"/>
                </a:lnTo>
                <a:lnTo>
                  <a:pt x="59" y="10"/>
                </a:lnTo>
                <a:lnTo>
                  <a:pt x="54" y="12"/>
                </a:lnTo>
                <a:lnTo>
                  <a:pt x="52" y="12"/>
                </a:lnTo>
                <a:lnTo>
                  <a:pt x="49" y="12"/>
                </a:lnTo>
                <a:lnTo>
                  <a:pt x="49" y="14"/>
                </a:lnTo>
                <a:lnTo>
                  <a:pt x="47" y="17"/>
                </a:lnTo>
                <a:lnTo>
                  <a:pt x="47" y="17"/>
                </a:lnTo>
                <a:lnTo>
                  <a:pt x="47" y="17"/>
                </a:lnTo>
                <a:lnTo>
                  <a:pt x="47" y="14"/>
                </a:lnTo>
                <a:lnTo>
                  <a:pt x="44" y="14"/>
                </a:lnTo>
                <a:lnTo>
                  <a:pt x="42" y="12"/>
                </a:lnTo>
                <a:lnTo>
                  <a:pt x="42" y="10"/>
                </a:lnTo>
                <a:lnTo>
                  <a:pt x="42" y="10"/>
                </a:lnTo>
                <a:lnTo>
                  <a:pt x="37" y="12"/>
                </a:lnTo>
                <a:lnTo>
                  <a:pt x="37" y="12"/>
                </a:lnTo>
                <a:lnTo>
                  <a:pt x="35" y="12"/>
                </a:lnTo>
                <a:lnTo>
                  <a:pt x="33" y="12"/>
                </a:lnTo>
                <a:lnTo>
                  <a:pt x="30" y="10"/>
                </a:lnTo>
                <a:lnTo>
                  <a:pt x="30" y="10"/>
                </a:lnTo>
                <a:lnTo>
                  <a:pt x="28" y="12"/>
                </a:lnTo>
                <a:lnTo>
                  <a:pt x="26" y="14"/>
                </a:lnTo>
                <a:lnTo>
                  <a:pt x="23" y="14"/>
                </a:lnTo>
                <a:lnTo>
                  <a:pt x="23" y="17"/>
                </a:lnTo>
                <a:lnTo>
                  <a:pt x="26" y="17"/>
                </a:lnTo>
                <a:lnTo>
                  <a:pt x="26" y="19"/>
                </a:lnTo>
                <a:lnTo>
                  <a:pt x="23" y="19"/>
                </a:lnTo>
                <a:lnTo>
                  <a:pt x="23" y="21"/>
                </a:lnTo>
                <a:lnTo>
                  <a:pt x="23" y="24"/>
                </a:lnTo>
                <a:lnTo>
                  <a:pt x="21" y="26"/>
                </a:lnTo>
                <a:lnTo>
                  <a:pt x="23" y="26"/>
                </a:lnTo>
                <a:lnTo>
                  <a:pt x="23" y="29"/>
                </a:lnTo>
                <a:lnTo>
                  <a:pt x="23" y="29"/>
                </a:lnTo>
                <a:lnTo>
                  <a:pt x="23" y="29"/>
                </a:lnTo>
                <a:lnTo>
                  <a:pt x="23" y="31"/>
                </a:lnTo>
                <a:lnTo>
                  <a:pt x="23" y="33"/>
                </a:lnTo>
                <a:lnTo>
                  <a:pt x="21" y="36"/>
                </a:lnTo>
                <a:lnTo>
                  <a:pt x="21" y="38"/>
                </a:lnTo>
                <a:lnTo>
                  <a:pt x="23" y="40"/>
                </a:lnTo>
                <a:lnTo>
                  <a:pt x="26" y="40"/>
                </a:lnTo>
                <a:lnTo>
                  <a:pt x="26" y="40"/>
                </a:lnTo>
                <a:lnTo>
                  <a:pt x="28" y="40"/>
                </a:lnTo>
                <a:lnTo>
                  <a:pt x="28" y="43"/>
                </a:lnTo>
                <a:lnTo>
                  <a:pt x="30" y="43"/>
                </a:lnTo>
                <a:lnTo>
                  <a:pt x="30" y="43"/>
                </a:lnTo>
                <a:lnTo>
                  <a:pt x="30" y="43"/>
                </a:lnTo>
                <a:lnTo>
                  <a:pt x="30" y="43"/>
                </a:lnTo>
                <a:lnTo>
                  <a:pt x="33" y="45"/>
                </a:lnTo>
                <a:lnTo>
                  <a:pt x="30" y="45"/>
                </a:lnTo>
                <a:lnTo>
                  <a:pt x="30" y="47"/>
                </a:lnTo>
                <a:lnTo>
                  <a:pt x="30" y="50"/>
                </a:lnTo>
                <a:lnTo>
                  <a:pt x="26" y="55"/>
                </a:lnTo>
                <a:lnTo>
                  <a:pt x="16" y="64"/>
                </a:lnTo>
                <a:lnTo>
                  <a:pt x="16" y="64"/>
                </a:lnTo>
                <a:lnTo>
                  <a:pt x="14" y="64"/>
                </a:lnTo>
                <a:lnTo>
                  <a:pt x="11" y="66"/>
                </a:lnTo>
                <a:lnTo>
                  <a:pt x="11" y="69"/>
                </a:lnTo>
                <a:lnTo>
                  <a:pt x="9" y="71"/>
                </a:lnTo>
                <a:lnTo>
                  <a:pt x="7" y="73"/>
                </a:lnTo>
                <a:lnTo>
                  <a:pt x="7" y="73"/>
                </a:lnTo>
                <a:lnTo>
                  <a:pt x="7" y="76"/>
                </a:lnTo>
                <a:lnTo>
                  <a:pt x="7" y="80"/>
                </a:lnTo>
                <a:lnTo>
                  <a:pt x="7" y="80"/>
                </a:lnTo>
                <a:lnTo>
                  <a:pt x="4" y="85"/>
                </a:lnTo>
                <a:lnTo>
                  <a:pt x="4" y="88"/>
                </a:lnTo>
                <a:lnTo>
                  <a:pt x="4" y="88"/>
                </a:lnTo>
                <a:lnTo>
                  <a:pt x="2" y="88"/>
                </a:lnTo>
                <a:lnTo>
                  <a:pt x="2" y="92"/>
                </a:lnTo>
                <a:lnTo>
                  <a:pt x="2" y="92"/>
                </a:lnTo>
                <a:lnTo>
                  <a:pt x="2" y="99"/>
                </a:lnTo>
                <a:lnTo>
                  <a:pt x="2" y="102"/>
                </a:lnTo>
                <a:lnTo>
                  <a:pt x="2" y="104"/>
                </a:lnTo>
                <a:lnTo>
                  <a:pt x="0" y="106"/>
                </a:lnTo>
                <a:lnTo>
                  <a:pt x="0" y="109"/>
                </a:lnTo>
                <a:lnTo>
                  <a:pt x="0" y="111"/>
                </a:lnTo>
                <a:lnTo>
                  <a:pt x="0" y="114"/>
                </a:lnTo>
                <a:lnTo>
                  <a:pt x="0" y="118"/>
                </a:lnTo>
                <a:lnTo>
                  <a:pt x="0" y="118"/>
                </a:lnTo>
                <a:lnTo>
                  <a:pt x="2" y="118"/>
                </a:lnTo>
                <a:lnTo>
                  <a:pt x="4" y="118"/>
                </a:lnTo>
                <a:lnTo>
                  <a:pt x="4" y="118"/>
                </a:lnTo>
                <a:lnTo>
                  <a:pt x="7" y="121"/>
                </a:lnTo>
                <a:lnTo>
                  <a:pt x="7" y="121"/>
                </a:lnTo>
                <a:lnTo>
                  <a:pt x="7" y="121"/>
                </a:lnTo>
                <a:lnTo>
                  <a:pt x="9" y="121"/>
                </a:lnTo>
                <a:lnTo>
                  <a:pt x="9" y="118"/>
                </a:lnTo>
                <a:lnTo>
                  <a:pt x="11" y="118"/>
                </a:lnTo>
                <a:lnTo>
                  <a:pt x="11" y="116"/>
                </a:lnTo>
                <a:lnTo>
                  <a:pt x="14" y="116"/>
                </a:lnTo>
                <a:lnTo>
                  <a:pt x="14" y="114"/>
                </a:lnTo>
                <a:lnTo>
                  <a:pt x="14" y="114"/>
                </a:lnTo>
                <a:lnTo>
                  <a:pt x="16" y="114"/>
                </a:lnTo>
                <a:lnTo>
                  <a:pt x="16" y="114"/>
                </a:lnTo>
                <a:lnTo>
                  <a:pt x="18" y="114"/>
                </a:lnTo>
                <a:lnTo>
                  <a:pt x="18" y="114"/>
                </a:lnTo>
                <a:lnTo>
                  <a:pt x="18" y="114"/>
                </a:lnTo>
                <a:lnTo>
                  <a:pt x="21" y="111"/>
                </a:lnTo>
                <a:lnTo>
                  <a:pt x="21" y="111"/>
                </a:lnTo>
                <a:lnTo>
                  <a:pt x="23" y="111"/>
                </a:lnTo>
                <a:lnTo>
                  <a:pt x="23" y="111"/>
                </a:lnTo>
                <a:lnTo>
                  <a:pt x="23" y="111"/>
                </a:lnTo>
                <a:lnTo>
                  <a:pt x="80" y="111"/>
                </a:lnTo>
                <a:lnTo>
                  <a:pt x="80" y="106"/>
                </a:lnTo>
                <a:lnTo>
                  <a:pt x="82" y="99"/>
                </a:lnTo>
                <a:lnTo>
                  <a:pt x="82" y="90"/>
                </a:lnTo>
                <a:lnTo>
                  <a:pt x="82" y="85"/>
                </a:lnTo>
                <a:lnTo>
                  <a:pt x="82" y="83"/>
                </a:lnTo>
                <a:lnTo>
                  <a:pt x="85" y="83"/>
                </a:lnTo>
                <a:lnTo>
                  <a:pt x="85" y="80"/>
                </a:lnTo>
                <a:lnTo>
                  <a:pt x="85" y="78"/>
                </a:lnTo>
                <a:lnTo>
                  <a:pt x="87" y="76"/>
                </a:lnTo>
                <a:lnTo>
                  <a:pt x="87" y="76"/>
                </a:lnTo>
                <a:lnTo>
                  <a:pt x="89" y="71"/>
                </a:lnTo>
                <a:lnTo>
                  <a:pt x="92" y="69"/>
                </a:lnTo>
                <a:lnTo>
                  <a:pt x="92" y="66"/>
                </a:lnTo>
                <a:lnTo>
                  <a:pt x="94" y="66"/>
                </a:lnTo>
                <a:lnTo>
                  <a:pt x="94" y="64"/>
                </a:lnTo>
                <a:lnTo>
                  <a:pt x="96" y="64"/>
                </a:lnTo>
                <a:lnTo>
                  <a:pt x="96" y="64"/>
                </a:lnTo>
                <a:lnTo>
                  <a:pt x="96" y="64"/>
                </a:lnTo>
                <a:lnTo>
                  <a:pt x="96" y="64"/>
                </a:lnTo>
                <a:lnTo>
                  <a:pt x="96" y="62"/>
                </a:lnTo>
                <a:lnTo>
                  <a:pt x="99" y="59"/>
                </a:lnTo>
                <a:lnTo>
                  <a:pt x="99" y="59"/>
                </a:lnTo>
                <a:lnTo>
                  <a:pt x="99" y="57"/>
                </a:lnTo>
                <a:lnTo>
                  <a:pt x="101" y="57"/>
                </a:lnTo>
                <a:lnTo>
                  <a:pt x="101" y="55"/>
                </a:lnTo>
                <a:lnTo>
                  <a:pt x="101" y="55"/>
                </a:lnTo>
                <a:lnTo>
                  <a:pt x="101" y="52"/>
                </a:lnTo>
                <a:lnTo>
                  <a:pt x="101" y="50"/>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44" name="Freeform 77"/>
          <p:cNvSpPr>
            <a:spLocks/>
          </p:cNvSpPr>
          <p:nvPr/>
        </p:nvSpPr>
        <p:spPr bwMode="auto">
          <a:xfrm>
            <a:off x="4738487" y="3445712"/>
            <a:ext cx="44025" cy="44025"/>
          </a:xfrm>
          <a:custGeom>
            <a:avLst/>
            <a:gdLst/>
            <a:ahLst/>
            <a:cxnLst>
              <a:cxn ang="0">
                <a:pos x="35" y="18"/>
              </a:cxn>
              <a:cxn ang="0">
                <a:pos x="35" y="11"/>
              </a:cxn>
              <a:cxn ang="0">
                <a:pos x="35" y="7"/>
              </a:cxn>
              <a:cxn ang="0">
                <a:pos x="33" y="4"/>
              </a:cxn>
              <a:cxn ang="0">
                <a:pos x="28" y="0"/>
              </a:cxn>
              <a:cxn ang="0">
                <a:pos x="30" y="0"/>
              </a:cxn>
              <a:cxn ang="0">
                <a:pos x="28" y="0"/>
              </a:cxn>
              <a:cxn ang="0">
                <a:pos x="26" y="0"/>
              </a:cxn>
              <a:cxn ang="0">
                <a:pos x="23" y="2"/>
              </a:cxn>
              <a:cxn ang="0">
                <a:pos x="21" y="4"/>
              </a:cxn>
              <a:cxn ang="0">
                <a:pos x="19" y="7"/>
              </a:cxn>
              <a:cxn ang="0">
                <a:pos x="19" y="7"/>
              </a:cxn>
              <a:cxn ang="0">
                <a:pos x="16" y="4"/>
              </a:cxn>
              <a:cxn ang="0">
                <a:pos x="12" y="4"/>
              </a:cxn>
              <a:cxn ang="0">
                <a:pos x="9" y="7"/>
              </a:cxn>
              <a:cxn ang="0">
                <a:pos x="7" y="9"/>
              </a:cxn>
              <a:cxn ang="0">
                <a:pos x="4" y="11"/>
              </a:cxn>
              <a:cxn ang="0">
                <a:pos x="4" y="16"/>
              </a:cxn>
              <a:cxn ang="0">
                <a:pos x="4" y="21"/>
              </a:cxn>
              <a:cxn ang="0">
                <a:pos x="4" y="23"/>
              </a:cxn>
              <a:cxn ang="0">
                <a:pos x="0" y="26"/>
              </a:cxn>
              <a:cxn ang="0">
                <a:pos x="0" y="28"/>
              </a:cxn>
              <a:cxn ang="0">
                <a:pos x="0" y="33"/>
              </a:cxn>
              <a:cxn ang="0">
                <a:pos x="2" y="33"/>
              </a:cxn>
              <a:cxn ang="0">
                <a:pos x="2" y="30"/>
              </a:cxn>
              <a:cxn ang="0">
                <a:pos x="4" y="30"/>
              </a:cxn>
              <a:cxn ang="0">
                <a:pos x="7" y="35"/>
              </a:cxn>
              <a:cxn ang="0">
                <a:pos x="9" y="35"/>
              </a:cxn>
              <a:cxn ang="0">
                <a:pos x="14" y="35"/>
              </a:cxn>
              <a:cxn ang="0">
                <a:pos x="19" y="33"/>
              </a:cxn>
              <a:cxn ang="0">
                <a:pos x="19" y="30"/>
              </a:cxn>
              <a:cxn ang="0">
                <a:pos x="19" y="26"/>
              </a:cxn>
              <a:cxn ang="0">
                <a:pos x="21" y="28"/>
              </a:cxn>
              <a:cxn ang="0">
                <a:pos x="23" y="26"/>
              </a:cxn>
              <a:cxn ang="0">
                <a:pos x="26" y="26"/>
              </a:cxn>
              <a:cxn ang="0">
                <a:pos x="28" y="26"/>
              </a:cxn>
              <a:cxn ang="0">
                <a:pos x="30" y="26"/>
              </a:cxn>
              <a:cxn ang="0">
                <a:pos x="33" y="26"/>
              </a:cxn>
              <a:cxn ang="0">
                <a:pos x="35" y="26"/>
              </a:cxn>
              <a:cxn ang="0">
                <a:pos x="35" y="26"/>
              </a:cxn>
              <a:cxn ang="0">
                <a:pos x="35" y="21"/>
              </a:cxn>
            </a:cxnLst>
            <a:rect l="0" t="0" r="r" b="b"/>
            <a:pathLst>
              <a:path w="35" h="35">
                <a:moveTo>
                  <a:pt x="35" y="18"/>
                </a:moveTo>
                <a:lnTo>
                  <a:pt x="35" y="18"/>
                </a:lnTo>
                <a:lnTo>
                  <a:pt x="35" y="16"/>
                </a:lnTo>
                <a:lnTo>
                  <a:pt x="35" y="11"/>
                </a:lnTo>
                <a:lnTo>
                  <a:pt x="35" y="9"/>
                </a:lnTo>
                <a:lnTo>
                  <a:pt x="35" y="7"/>
                </a:lnTo>
                <a:lnTo>
                  <a:pt x="33" y="4"/>
                </a:lnTo>
                <a:lnTo>
                  <a:pt x="33" y="4"/>
                </a:lnTo>
                <a:lnTo>
                  <a:pt x="30" y="2"/>
                </a:lnTo>
                <a:lnTo>
                  <a:pt x="28" y="0"/>
                </a:lnTo>
                <a:lnTo>
                  <a:pt x="28" y="0"/>
                </a:lnTo>
                <a:lnTo>
                  <a:pt x="30" y="0"/>
                </a:lnTo>
                <a:lnTo>
                  <a:pt x="28" y="0"/>
                </a:lnTo>
                <a:lnTo>
                  <a:pt x="28" y="0"/>
                </a:lnTo>
                <a:lnTo>
                  <a:pt x="26" y="0"/>
                </a:lnTo>
                <a:lnTo>
                  <a:pt x="26" y="0"/>
                </a:lnTo>
                <a:lnTo>
                  <a:pt x="26" y="2"/>
                </a:lnTo>
                <a:lnTo>
                  <a:pt x="23" y="2"/>
                </a:lnTo>
                <a:lnTo>
                  <a:pt x="23" y="4"/>
                </a:lnTo>
                <a:lnTo>
                  <a:pt x="21" y="4"/>
                </a:lnTo>
                <a:lnTo>
                  <a:pt x="21" y="7"/>
                </a:lnTo>
                <a:lnTo>
                  <a:pt x="19" y="7"/>
                </a:lnTo>
                <a:lnTo>
                  <a:pt x="19" y="7"/>
                </a:lnTo>
                <a:lnTo>
                  <a:pt x="19" y="7"/>
                </a:lnTo>
                <a:lnTo>
                  <a:pt x="16" y="4"/>
                </a:lnTo>
                <a:lnTo>
                  <a:pt x="16" y="4"/>
                </a:lnTo>
                <a:lnTo>
                  <a:pt x="14" y="4"/>
                </a:lnTo>
                <a:lnTo>
                  <a:pt x="12" y="4"/>
                </a:lnTo>
                <a:lnTo>
                  <a:pt x="12" y="7"/>
                </a:lnTo>
                <a:lnTo>
                  <a:pt x="9" y="7"/>
                </a:lnTo>
                <a:lnTo>
                  <a:pt x="9" y="7"/>
                </a:lnTo>
                <a:lnTo>
                  <a:pt x="7" y="9"/>
                </a:lnTo>
                <a:lnTo>
                  <a:pt x="7" y="11"/>
                </a:lnTo>
                <a:lnTo>
                  <a:pt x="4" y="11"/>
                </a:lnTo>
                <a:lnTo>
                  <a:pt x="4" y="14"/>
                </a:lnTo>
                <a:lnTo>
                  <a:pt x="4" y="16"/>
                </a:lnTo>
                <a:lnTo>
                  <a:pt x="4" y="18"/>
                </a:lnTo>
                <a:lnTo>
                  <a:pt x="4" y="21"/>
                </a:lnTo>
                <a:lnTo>
                  <a:pt x="4" y="23"/>
                </a:lnTo>
                <a:lnTo>
                  <a:pt x="4" y="23"/>
                </a:lnTo>
                <a:lnTo>
                  <a:pt x="2" y="26"/>
                </a:lnTo>
                <a:lnTo>
                  <a:pt x="0" y="26"/>
                </a:lnTo>
                <a:lnTo>
                  <a:pt x="0" y="26"/>
                </a:lnTo>
                <a:lnTo>
                  <a:pt x="0" y="28"/>
                </a:lnTo>
                <a:lnTo>
                  <a:pt x="0" y="30"/>
                </a:lnTo>
                <a:lnTo>
                  <a:pt x="0" y="33"/>
                </a:lnTo>
                <a:lnTo>
                  <a:pt x="0" y="33"/>
                </a:lnTo>
                <a:lnTo>
                  <a:pt x="2" y="33"/>
                </a:lnTo>
                <a:lnTo>
                  <a:pt x="2" y="33"/>
                </a:lnTo>
                <a:lnTo>
                  <a:pt x="2" y="30"/>
                </a:lnTo>
                <a:lnTo>
                  <a:pt x="2" y="30"/>
                </a:lnTo>
                <a:lnTo>
                  <a:pt x="4" y="30"/>
                </a:lnTo>
                <a:lnTo>
                  <a:pt x="7" y="33"/>
                </a:lnTo>
                <a:lnTo>
                  <a:pt x="7" y="35"/>
                </a:lnTo>
                <a:lnTo>
                  <a:pt x="9" y="35"/>
                </a:lnTo>
                <a:lnTo>
                  <a:pt x="9" y="35"/>
                </a:lnTo>
                <a:lnTo>
                  <a:pt x="14" y="35"/>
                </a:lnTo>
                <a:lnTo>
                  <a:pt x="14" y="35"/>
                </a:lnTo>
                <a:lnTo>
                  <a:pt x="16" y="35"/>
                </a:lnTo>
                <a:lnTo>
                  <a:pt x="19" y="33"/>
                </a:lnTo>
                <a:lnTo>
                  <a:pt x="19" y="33"/>
                </a:lnTo>
                <a:lnTo>
                  <a:pt x="19" y="30"/>
                </a:lnTo>
                <a:lnTo>
                  <a:pt x="19" y="26"/>
                </a:lnTo>
                <a:lnTo>
                  <a:pt x="19" y="26"/>
                </a:lnTo>
                <a:lnTo>
                  <a:pt x="21" y="28"/>
                </a:lnTo>
                <a:lnTo>
                  <a:pt x="21" y="28"/>
                </a:lnTo>
                <a:lnTo>
                  <a:pt x="23" y="28"/>
                </a:lnTo>
                <a:lnTo>
                  <a:pt x="23" y="26"/>
                </a:lnTo>
                <a:lnTo>
                  <a:pt x="23" y="26"/>
                </a:lnTo>
                <a:lnTo>
                  <a:pt x="26" y="26"/>
                </a:lnTo>
                <a:lnTo>
                  <a:pt x="28" y="26"/>
                </a:lnTo>
                <a:lnTo>
                  <a:pt x="28" y="26"/>
                </a:lnTo>
                <a:lnTo>
                  <a:pt x="30" y="26"/>
                </a:lnTo>
                <a:lnTo>
                  <a:pt x="30" y="26"/>
                </a:lnTo>
                <a:lnTo>
                  <a:pt x="30" y="26"/>
                </a:lnTo>
                <a:lnTo>
                  <a:pt x="33" y="26"/>
                </a:lnTo>
                <a:lnTo>
                  <a:pt x="33" y="26"/>
                </a:lnTo>
                <a:lnTo>
                  <a:pt x="35" y="26"/>
                </a:lnTo>
                <a:lnTo>
                  <a:pt x="35" y="26"/>
                </a:lnTo>
                <a:lnTo>
                  <a:pt x="35" y="26"/>
                </a:lnTo>
                <a:lnTo>
                  <a:pt x="35" y="23"/>
                </a:lnTo>
                <a:lnTo>
                  <a:pt x="35" y="21"/>
                </a:lnTo>
                <a:lnTo>
                  <a:pt x="35" y="18"/>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45" name="Freeform 243"/>
          <p:cNvSpPr>
            <a:spLocks/>
          </p:cNvSpPr>
          <p:nvPr/>
        </p:nvSpPr>
        <p:spPr bwMode="auto">
          <a:xfrm>
            <a:off x="4259245" y="3068356"/>
            <a:ext cx="182389" cy="303142"/>
          </a:xfrm>
          <a:custGeom>
            <a:avLst/>
            <a:gdLst/>
            <a:ahLst/>
            <a:cxnLst>
              <a:cxn ang="0">
                <a:pos x="142" y="219"/>
              </a:cxn>
              <a:cxn ang="0">
                <a:pos x="140" y="212"/>
              </a:cxn>
              <a:cxn ang="0">
                <a:pos x="130" y="203"/>
              </a:cxn>
              <a:cxn ang="0">
                <a:pos x="123" y="191"/>
              </a:cxn>
              <a:cxn ang="0">
                <a:pos x="121" y="184"/>
              </a:cxn>
              <a:cxn ang="0">
                <a:pos x="114" y="167"/>
              </a:cxn>
              <a:cxn ang="0">
                <a:pos x="114" y="160"/>
              </a:cxn>
              <a:cxn ang="0">
                <a:pos x="111" y="151"/>
              </a:cxn>
              <a:cxn ang="0">
                <a:pos x="114" y="146"/>
              </a:cxn>
              <a:cxn ang="0">
                <a:pos x="121" y="134"/>
              </a:cxn>
              <a:cxn ang="0">
                <a:pos x="126" y="122"/>
              </a:cxn>
              <a:cxn ang="0">
                <a:pos x="133" y="111"/>
              </a:cxn>
              <a:cxn ang="0">
                <a:pos x="121" y="92"/>
              </a:cxn>
              <a:cxn ang="0">
                <a:pos x="109" y="82"/>
              </a:cxn>
              <a:cxn ang="0">
                <a:pos x="104" y="70"/>
              </a:cxn>
              <a:cxn ang="0">
                <a:pos x="123" y="66"/>
              </a:cxn>
              <a:cxn ang="0">
                <a:pos x="130" y="63"/>
              </a:cxn>
              <a:cxn ang="0">
                <a:pos x="121" y="42"/>
              </a:cxn>
              <a:cxn ang="0">
                <a:pos x="123" y="26"/>
              </a:cxn>
              <a:cxn ang="0">
                <a:pos x="116" y="9"/>
              </a:cxn>
              <a:cxn ang="0">
                <a:pos x="104" y="0"/>
              </a:cxn>
              <a:cxn ang="0">
                <a:pos x="107" y="16"/>
              </a:cxn>
              <a:cxn ang="0">
                <a:pos x="114" y="21"/>
              </a:cxn>
              <a:cxn ang="0">
                <a:pos x="114" y="33"/>
              </a:cxn>
              <a:cxn ang="0">
                <a:pos x="102" y="40"/>
              </a:cxn>
              <a:cxn ang="0">
                <a:pos x="90" y="63"/>
              </a:cxn>
              <a:cxn ang="0">
                <a:pos x="88" y="75"/>
              </a:cxn>
              <a:cxn ang="0">
                <a:pos x="81" y="89"/>
              </a:cxn>
              <a:cxn ang="0">
                <a:pos x="71" y="99"/>
              </a:cxn>
              <a:cxn ang="0">
                <a:pos x="67" y="115"/>
              </a:cxn>
              <a:cxn ang="0">
                <a:pos x="62" y="125"/>
              </a:cxn>
              <a:cxn ang="0">
                <a:pos x="57" y="137"/>
              </a:cxn>
              <a:cxn ang="0">
                <a:pos x="50" y="139"/>
              </a:cxn>
              <a:cxn ang="0">
                <a:pos x="43" y="129"/>
              </a:cxn>
              <a:cxn ang="0">
                <a:pos x="36" y="132"/>
              </a:cxn>
              <a:cxn ang="0">
                <a:pos x="29" y="129"/>
              </a:cxn>
              <a:cxn ang="0">
                <a:pos x="19" y="139"/>
              </a:cxn>
              <a:cxn ang="0">
                <a:pos x="10" y="151"/>
              </a:cxn>
              <a:cxn ang="0">
                <a:pos x="3" y="172"/>
              </a:cxn>
              <a:cxn ang="0">
                <a:pos x="3" y="181"/>
              </a:cxn>
              <a:cxn ang="0">
                <a:pos x="5" y="179"/>
              </a:cxn>
              <a:cxn ang="0">
                <a:pos x="8" y="186"/>
              </a:cxn>
              <a:cxn ang="0">
                <a:pos x="15" y="193"/>
              </a:cxn>
              <a:cxn ang="0">
                <a:pos x="19" y="191"/>
              </a:cxn>
              <a:cxn ang="0">
                <a:pos x="22" y="193"/>
              </a:cxn>
              <a:cxn ang="0">
                <a:pos x="22" y="198"/>
              </a:cxn>
              <a:cxn ang="0">
                <a:pos x="26" y="212"/>
              </a:cxn>
              <a:cxn ang="0">
                <a:pos x="24" y="229"/>
              </a:cxn>
              <a:cxn ang="0">
                <a:pos x="43" y="231"/>
              </a:cxn>
              <a:cxn ang="0">
                <a:pos x="57" y="226"/>
              </a:cxn>
              <a:cxn ang="0">
                <a:pos x="76" y="229"/>
              </a:cxn>
              <a:cxn ang="0">
                <a:pos x="90" y="231"/>
              </a:cxn>
              <a:cxn ang="0">
                <a:pos x="114" y="229"/>
              </a:cxn>
              <a:cxn ang="0">
                <a:pos x="119" y="233"/>
              </a:cxn>
              <a:cxn ang="0">
                <a:pos x="126" y="233"/>
              </a:cxn>
              <a:cxn ang="0">
                <a:pos x="137" y="238"/>
              </a:cxn>
              <a:cxn ang="0">
                <a:pos x="142" y="238"/>
              </a:cxn>
              <a:cxn ang="0">
                <a:pos x="145" y="229"/>
              </a:cxn>
            </a:cxnLst>
            <a:rect l="0" t="0" r="r" b="b"/>
            <a:pathLst>
              <a:path w="145" h="241">
                <a:moveTo>
                  <a:pt x="142" y="226"/>
                </a:moveTo>
                <a:lnTo>
                  <a:pt x="142" y="224"/>
                </a:lnTo>
                <a:lnTo>
                  <a:pt x="142" y="222"/>
                </a:lnTo>
                <a:lnTo>
                  <a:pt x="142" y="222"/>
                </a:lnTo>
                <a:lnTo>
                  <a:pt x="142" y="219"/>
                </a:lnTo>
                <a:lnTo>
                  <a:pt x="142" y="219"/>
                </a:lnTo>
                <a:lnTo>
                  <a:pt x="142" y="217"/>
                </a:lnTo>
                <a:lnTo>
                  <a:pt x="142" y="217"/>
                </a:lnTo>
                <a:lnTo>
                  <a:pt x="142" y="215"/>
                </a:lnTo>
                <a:lnTo>
                  <a:pt x="140" y="212"/>
                </a:lnTo>
                <a:lnTo>
                  <a:pt x="140" y="212"/>
                </a:lnTo>
                <a:lnTo>
                  <a:pt x="140" y="212"/>
                </a:lnTo>
                <a:lnTo>
                  <a:pt x="137" y="210"/>
                </a:lnTo>
                <a:lnTo>
                  <a:pt x="137" y="210"/>
                </a:lnTo>
                <a:lnTo>
                  <a:pt x="135" y="210"/>
                </a:lnTo>
                <a:lnTo>
                  <a:pt x="135" y="207"/>
                </a:lnTo>
                <a:lnTo>
                  <a:pt x="133" y="205"/>
                </a:lnTo>
                <a:lnTo>
                  <a:pt x="130" y="203"/>
                </a:lnTo>
                <a:lnTo>
                  <a:pt x="128" y="200"/>
                </a:lnTo>
                <a:lnTo>
                  <a:pt x="126" y="198"/>
                </a:lnTo>
                <a:lnTo>
                  <a:pt x="123" y="196"/>
                </a:lnTo>
                <a:lnTo>
                  <a:pt x="123" y="193"/>
                </a:lnTo>
                <a:lnTo>
                  <a:pt x="123" y="191"/>
                </a:lnTo>
                <a:lnTo>
                  <a:pt x="123" y="191"/>
                </a:lnTo>
                <a:lnTo>
                  <a:pt x="123" y="191"/>
                </a:lnTo>
                <a:lnTo>
                  <a:pt x="123" y="191"/>
                </a:lnTo>
                <a:lnTo>
                  <a:pt x="123" y="191"/>
                </a:lnTo>
                <a:lnTo>
                  <a:pt x="123" y="189"/>
                </a:lnTo>
                <a:lnTo>
                  <a:pt x="123" y="186"/>
                </a:lnTo>
                <a:lnTo>
                  <a:pt x="121" y="184"/>
                </a:lnTo>
                <a:lnTo>
                  <a:pt x="119" y="181"/>
                </a:lnTo>
                <a:lnTo>
                  <a:pt x="116" y="179"/>
                </a:lnTo>
                <a:lnTo>
                  <a:pt x="116" y="179"/>
                </a:lnTo>
                <a:lnTo>
                  <a:pt x="116" y="177"/>
                </a:lnTo>
                <a:lnTo>
                  <a:pt x="116" y="170"/>
                </a:lnTo>
                <a:lnTo>
                  <a:pt x="114" y="167"/>
                </a:lnTo>
                <a:lnTo>
                  <a:pt x="114" y="165"/>
                </a:lnTo>
                <a:lnTo>
                  <a:pt x="114" y="165"/>
                </a:lnTo>
                <a:lnTo>
                  <a:pt x="114" y="165"/>
                </a:lnTo>
                <a:lnTo>
                  <a:pt x="114" y="163"/>
                </a:lnTo>
                <a:lnTo>
                  <a:pt x="114" y="163"/>
                </a:lnTo>
                <a:lnTo>
                  <a:pt x="114" y="160"/>
                </a:lnTo>
                <a:lnTo>
                  <a:pt x="114" y="160"/>
                </a:lnTo>
                <a:lnTo>
                  <a:pt x="114" y="153"/>
                </a:lnTo>
                <a:lnTo>
                  <a:pt x="114" y="151"/>
                </a:lnTo>
                <a:lnTo>
                  <a:pt x="114" y="151"/>
                </a:lnTo>
                <a:lnTo>
                  <a:pt x="114" y="151"/>
                </a:lnTo>
                <a:lnTo>
                  <a:pt x="111" y="151"/>
                </a:lnTo>
                <a:lnTo>
                  <a:pt x="111" y="151"/>
                </a:lnTo>
                <a:lnTo>
                  <a:pt x="111" y="148"/>
                </a:lnTo>
                <a:lnTo>
                  <a:pt x="111" y="148"/>
                </a:lnTo>
                <a:lnTo>
                  <a:pt x="111" y="146"/>
                </a:lnTo>
                <a:lnTo>
                  <a:pt x="111" y="146"/>
                </a:lnTo>
                <a:lnTo>
                  <a:pt x="114" y="146"/>
                </a:lnTo>
                <a:lnTo>
                  <a:pt x="116" y="144"/>
                </a:lnTo>
                <a:lnTo>
                  <a:pt x="116" y="144"/>
                </a:lnTo>
                <a:lnTo>
                  <a:pt x="116" y="144"/>
                </a:lnTo>
                <a:lnTo>
                  <a:pt x="116" y="141"/>
                </a:lnTo>
                <a:lnTo>
                  <a:pt x="119" y="137"/>
                </a:lnTo>
                <a:lnTo>
                  <a:pt x="121" y="134"/>
                </a:lnTo>
                <a:lnTo>
                  <a:pt x="121" y="132"/>
                </a:lnTo>
                <a:lnTo>
                  <a:pt x="123" y="129"/>
                </a:lnTo>
                <a:lnTo>
                  <a:pt x="123" y="127"/>
                </a:lnTo>
                <a:lnTo>
                  <a:pt x="126" y="125"/>
                </a:lnTo>
                <a:lnTo>
                  <a:pt x="126" y="125"/>
                </a:lnTo>
                <a:lnTo>
                  <a:pt x="126" y="122"/>
                </a:lnTo>
                <a:lnTo>
                  <a:pt x="128" y="120"/>
                </a:lnTo>
                <a:lnTo>
                  <a:pt x="130" y="118"/>
                </a:lnTo>
                <a:lnTo>
                  <a:pt x="130" y="115"/>
                </a:lnTo>
                <a:lnTo>
                  <a:pt x="133" y="115"/>
                </a:lnTo>
                <a:lnTo>
                  <a:pt x="133" y="113"/>
                </a:lnTo>
                <a:lnTo>
                  <a:pt x="133" y="111"/>
                </a:lnTo>
                <a:lnTo>
                  <a:pt x="130" y="111"/>
                </a:lnTo>
                <a:lnTo>
                  <a:pt x="130" y="111"/>
                </a:lnTo>
                <a:lnTo>
                  <a:pt x="128" y="106"/>
                </a:lnTo>
                <a:lnTo>
                  <a:pt x="126" y="101"/>
                </a:lnTo>
                <a:lnTo>
                  <a:pt x="123" y="96"/>
                </a:lnTo>
                <a:lnTo>
                  <a:pt x="121" y="92"/>
                </a:lnTo>
                <a:lnTo>
                  <a:pt x="119" y="89"/>
                </a:lnTo>
                <a:lnTo>
                  <a:pt x="119" y="89"/>
                </a:lnTo>
                <a:lnTo>
                  <a:pt x="116" y="89"/>
                </a:lnTo>
                <a:lnTo>
                  <a:pt x="116" y="89"/>
                </a:lnTo>
                <a:lnTo>
                  <a:pt x="114" y="85"/>
                </a:lnTo>
                <a:lnTo>
                  <a:pt x="109" y="82"/>
                </a:lnTo>
                <a:lnTo>
                  <a:pt x="107" y="80"/>
                </a:lnTo>
                <a:lnTo>
                  <a:pt x="107" y="78"/>
                </a:lnTo>
                <a:lnTo>
                  <a:pt x="104" y="75"/>
                </a:lnTo>
                <a:lnTo>
                  <a:pt x="102" y="73"/>
                </a:lnTo>
                <a:lnTo>
                  <a:pt x="102" y="73"/>
                </a:lnTo>
                <a:lnTo>
                  <a:pt x="104" y="70"/>
                </a:lnTo>
                <a:lnTo>
                  <a:pt x="104" y="68"/>
                </a:lnTo>
                <a:lnTo>
                  <a:pt x="107" y="66"/>
                </a:lnTo>
                <a:lnTo>
                  <a:pt x="109" y="66"/>
                </a:lnTo>
                <a:lnTo>
                  <a:pt x="114" y="66"/>
                </a:lnTo>
                <a:lnTo>
                  <a:pt x="119" y="66"/>
                </a:lnTo>
                <a:lnTo>
                  <a:pt x="123" y="66"/>
                </a:lnTo>
                <a:lnTo>
                  <a:pt x="123" y="66"/>
                </a:lnTo>
                <a:lnTo>
                  <a:pt x="126" y="66"/>
                </a:lnTo>
                <a:lnTo>
                  <a:pt x="128" y="66"/>
                </a:lnTo>
                <a:lnTo>
                  <a:pt x="130" y="66"/>
                </a:lnTo>
                <a:lnTo>
                  <a:pt x="133" y="66"/>
                </a:lnTo>
                <a:lnTo>
                  <a:pt x="130" y="63"/>
                </a:lnTo>
                <a:lnTo>
                  <a:pt x="128" y="61"/>
                </a:lnTo>
                <a:lnTo>
                  <a:pt x="126" y="59"/>
                </a:lnTo>
                <a:lnTo>
                  <a:pt x="126" y="54"/>
                </a:lnTo>
                <a:lnTo>
                  <a:pt x="123" y="52"/>
                </a:lnTo>
                <a:lnTo>
                  <a:pt x="123" y="47"/>
                </a:lnTo>
                <a:lnTo>
                  <a:pt x="121" y="42"/>
                </a:lnTo>
                <a:lnTo>
                  <a:pt x="121" y="37"/>
                </a:lnTo>
                <a:lnTo>
                  <a:pt x="123" y="37"/>
                </a:lnTo>
                <a:lnTo>
                  <a:pt x="123" y="33"/>
                </a:lnTo>
                <a:lnTo>
                  <a:pt x="123" y="30"/>
                </a:lnTo>
                <a:lnTo>
                  <a:pt x="123" y="28"/>
                </a:lnTo>
                <a:lnTo>
                  <a:pt x="123" y="26"/>
                </a:lnTo>
                <a:lnTo>
                  <a:pt x="123" y="26"/>
                </a:lnTo>
                <a:lnTo>
                  <a:pt x="121" y="21"/>
                </a:lnTo>
                <a:lnTo>
                  <a:pt x="121" y="21"/>
                </a:lnTo>
                <a:lnTo>
                  <a:pt x="119" y="16"/>
                </a:lnTo>
                <a:lnTo>
                  <a:pt x="119" y="11"/>
                </a:lnTo>
                <a:lnTo>
                  <a:pt x="116" y="9"/>
                </a:lnTo>
                <a:lnTo>
                  <a:pt x="114" y="7"/>
                </a:lnTo>
                <a:lnTo>
                  <a:pt x="111" y="7"/>
                </a:lnTo>
                <a:lnTo>
                  <a:pt x="111" y="2"/>
                </a:lnTo>
                <a:lnTo>
                  <a:pt x="111" y="2"/>
                </a:lnTo>
                <a:lnTo>
                  <a:pt x="107" y="0"/>
                </a:lnTo>
                <a:lnTo>
                  <a:pt x="104" y="0"/>
                </a:lnTo>
                <a:lnTo>
                  <a:pt x="104" y="9"/>
                </a:lnTo>
                <a:lnTo>
                  <a:pt x="107" y="11"/>
                </a:lnTo>
                <a:lnTo>
                  <a:pt x="107" y="14"/>
                </a:lnTo>
                <a:lnTo>
                  <a:pt x="107" y="14"/>
                </a:lnTo>
                <a:lnTo>
                  <a:pt x="107" y="14"/>
                </a:lnTo>
                <a:lnTo>
                  <a:pt x="107" y="16"/>
                </a:lnTo>
                <a:lnTo>
                  <a:pt x="109" y="16"/>
                </a:lnTo>
                <a:lnTo>
                  <a:pt x="111" y="16"/>
                </a:lnTo>
                <a:lnTo>
                  <a:pt x="114" y="18"/>
                </a:lnTo>
                <a:lnTo>
                  <a:pt x="114" y="18"/>
                </a:lnTo>
                <a:lnTo>
                  <a:pt x="114" y="21"/>
                </a:lnTo>
                <a:lnTo>
                  <a:pt x="114" y="21"/>
                </a:lnTo>
                <a:lnTo>
                  <a:pt x="114" y="23"/>
                </a:lnTo>
                <a:lnTo>
                  <a:pt x="114" y="26"/>
                </a:lnTo>
                <a:lnTo>
                  <a:pt x="114" y="28"/>
                </a:lnTo>
                <a:lnTo>
                  <a:pt x="114" y="33"/>
                </a:lnTo>
                <a:lnTo>
                  <a:pt x="114" y="33"/>
                </a:lnTo>
                <a:lnTo>
                  <a:pt x="114" y="33"/>
                </a:lnTo>
                <a:lnTo>
                  <a:pt x="111" y="35"/>
                </a:lnTo>
                <a:lnTo>
                  <a:pt x="109" y="35"/>
                </a:lnTo>
                <a:lnTo>
                  <a:pt x="107" y="37"/>
                </a:lnTo>
                <a:lnTo>
                  <a:pt x="104" y="40"/>
                </a:lnTo>
                <a:lnTo>
                  <a:pt x="104" y="40"/>
                </a:lnTo>
                <a:lnTo>
                  <a:pt x="102" y="40"/>
                </a:lnTo>
                <a:lnTo>
                  <a:pt x="100" y="42"/>
                </a:lnTo>
                <a:lnTo>
                  <a:pt x="97" y="47"/>
                </a:lnTo>
                <a:lnTo>
                  <a:pt x="95" y="52"/>
                </a:lnTo>
                <a:lnTo>
                  <a:pt x="93" y="56"/>
                </a:lnTo>
                <a:lnTo>
                  <a:pt x="93" y="61"/>
                </a:lnTo>
                <a:lnTo>
                  <a:pt x="90" y="63"/>
                </a:lnTo>
                <a:lnTo>
                  <a:pt x="88" y="66"/>
                </a:lnTo>
                <a:lnTo>
                  <a:pt x="88" y="66"/>
                </a:lnTo>
                <a:lnTo>
                  <a:pt x="88" y="68"/>
                </a:lnTo>
                <a:lnTo>
                  <a:pt x="88" y="73"/>
                </a:lnTo>
                <a:lnTo>
                  <a:pt x="88" y="75"/>
                </a:lnTo>
                <a:lnTo>
                  <a:pt x="88" y="75"/>
                </a:lnTo>
                <a:lnTo>
                  <a:pt x="86" y="75"/>
                </a:lnTo>
                <a:lnTo>
                  <a:pt x="83" y="78"/>
                </a:lnTo>
                <a:lnTo>
                  <a:pt x="81" y="80"/>
                </a:lnTo>
                <a:lnTo>
                  <a:pt x="81" y="82"/>
                </a:lnTo>
                <a:lnTo>
                  <a:pt x="81" y="87"/>
                </a:lnTo>
                <a:lnTo>
                  <a:pt x="81" y="89"/>
                </a:lnTo>
                <a:lnTo>
                  <a:pt x="81" y="89"/>
                </a:lnTo>
                <a:lnTo>
                  <a:pt x="78" y="92"/>
                </a:lnTo>
                <a:lnTo>
                  <a:pt x="78" y="94"/>
                </a:lnTo>
                <a:lnTo>
                  <a:pt x="76" y="94"/>
                </a:lnTo>
                <a:lnTo>
                  <a:pt x="74" y="94"/>
                </a:lnTo>
                <a:lnTo>
                  <a:pt x="71" y="99"/>
                </a:lnTo>
                <a:lnTo>
                  <a:pt x="69" y="101"/>
                </a:lnTo>
                <a:lnTo>
                  <a:pt x="69" y="104"/>
                </a:lnTo>
                <a:lnTo>
                  <a:pt x="69" y="108"/>
                </a:lnTo>
                <a:lnTo>
                  <a:pt x="67" y="113"/>
                </a:lnTo>
                <a:lnTo>
                  <a:pt x="67" y="115"/>
                </a:lnTo>
                <a:lnTo>
                  <a:pt x="67" y="115"/>
                </a:lnTo>
                <a:lnTo>
                  <a:pt x="62" y="120"/>
                </a:lnTo>
                <a:lnTo>
                  <a:pt x="62" y="120"/>
                </a:lnTo>
                <a:lnTo>
                  <a:pt x="62" y="122"/>
                </a:lnTo>
                <a:lnTo>
                  <a:pt x="62" y="125"/>
                </a:lnTo>
                <a:lnTo>
                  <a:pt x="62" y="125"/>
                </a:lnTo>
                <a:lnTo>
                  <a:pt x="62" y="125"/>
                </a:lnTo>
                <a:lnTo>
                  <a:pt x="62" y="127"/>
                </a:lnTo>
                <a:lnTo>
                  <a:pt x="60" y="129"/>
                </a:lnTo>
                <a:lnTo>
                  <a:pt x="57" y="132"/>
                </a:lnTo>
                <a:lnTo>
                  <a:pt x="57" y="132"/>
                </a:lnTo>
                <a:lnTo>
                  <a:pt x="57" y="134"/>
                </a:lnTo>
                <a:lnTo>
                  <a:pt x="57" y="137"/>
                </a:lnTo>
                <a:lnTo>
                  <a:pt x="55" y="137"/>
                </a:lnTo>
                <a:lnTo>
                  <a:pt x="55" y="139"/>
                </a:lnTo>
                <a:lnTo>
                  <a:pt x="52" y="139"/>
                </a:lnTo>
                <a:lnTo>
                  <a:pt x="52" y="139"/>
                </a:lnTo>
                <a:lnTo>
                  <a:pt x="50" y="141"/>
                </a:lnTo>
                <a:lnTo>
                  <a:pt x="50" y="139"/>
                </a:lnTo>
                <a:lnTo>
                  <a:pt x="48" y="139"/>
                </a:lnTo>
                <a:lnTo>
                  <a:pt x="48" y="134"/>
                </a:lnTo>
                <a:lnTo>
                  <a:pt x="48" y="134"/>
                </a:lnTo>
                <a:lnTo>
                  <a:pt x="45" y="134"/>
                </a:lnTo>
                <a:lnTo>
                  <a:pt x="45" y="132"/>
                </a:lnTo>
                <a:lnTo>
                  <a:pt x="43" y="129"/>
                </a:lnTo>
                <a:lnTo>
                  <a:pt x="41" y="127"/>
                </a:lnTo>
                <a:lnTo>
                  <a:pt x="38" y="127"/>
                </a:lnTo>
                <a:lnTo>
                  <a:pt x="38" y="127"/>
                </a:lnTo>
                <a:lnTo>
                  <a:pt x="38" y="129"/>
                </a:lnTo>
                <a:lnTo>
                  <a:pt x="38" y="132"/>
                </a:lnTo>
                <a:lnTo>
                  <a:pt x="36" y="132"/>
                </a:lnTo>
                <a:lnTo>
                  <a:pt x="34" y="132"/>
                </a:lnTo>
                <a:lnTo>
                  <a:pt x="31" y="129"/>
                </a:lnTo>
                <a:lnTo>
                  <a:pt x="31" y="129"/>
                </a:lnTo>
                <a:lnTo>
                  <a:pt x="31" y="129"/>
                </a:lnTo>
                <a:lnTo>
                  <a:pt x="31" y="129"/>
                </a:lnTo>
                <a:lnTo>
                  <a:pt x="29" y="129"/>
                </a:lnTo>
                <a:lnTo>
                  <a:pt x="26" y="132"/>
                </a:lnTo>
                <a:lnTo>
                  <a:pt x="24" y="132"/>
                </a:lnTo>
                <a:lnTo>
                  <a:pt x="24" y="134"/>
                </a:lnTo>
                <a:lnTo>
                  <a:pt x="24" y="137"/>
                </a:lnTo>
                <a:lnTo>
                  <a:pt x="22" y="139"/>
                </a:lnTo>
                <a:lnTo>
                  <a:pt x="19" y="139"/>
                </a:lnTo>
                <a:lnTo>
                  <a:pt x="19" y="141"/>
                </a:lnTo>
                <a:lnTo>
                  <a:pt x="17" y="141"/>
                </a:lnTo>
                <a:lnTo>
                  <a:pt x="17" y="144"/>
                </a:lnTo>
                <a:lnTo>
                  <a:pt x="15" y="146"/>
                </a:lnTo>
                <a:lnTo>
                  <a:pt x="10" y="148"/>
                </a:lnTo>
                <a:lnTo>
                  <a:pt x="10" y="151"/>
                </a:lnTo>
                <a:lnTo>
                  <a:pt x="8" y="153"/>
                </a:lnTo>
                <a:lnTo>
                  <a:pt x="8" y="158"/>
                </a:lnTo>
                <a:lnTo>
                  <a:pt x="8" y="160"/>
                </a:lnTo>
                <a:lnTo>
                  <a:pt x="5" y="167"/>
                </a:lnTo>
                <a:lnTo>
                  <a:pt x="5" y="170"/>
                </a:lnTo>
                <a:lnTo>
                  <a:pt x="3" y="172"/>
                </a:lnTo>
                <a:lnTo>
                  <a:pt x="3" y="174"/>
                </a:lnTo>
                <a:lnTo>
                  <a:pt x="0" y="177"/>
                </a:lnTo>
                <a:lnTo>
                  <a:pt x="3" y="177"/>
                </a:lnTo>
                <a:lnTo>
                  <a:pt x="0" y="179"/>
                </a:lnTo>
                <a:lnTo>
                  <a:pt x="0" y="179"/>
                </a:lnTo>
                <a:lnTo>
                  <a:pt x="3" y="181"/>
                </a:lnTo>
                <a:lnTo>
                  <a:pt x="3" y="181"/>
                </a:lnTo>
                <a:lnTo>
                  <a:pt x="5" y="179"/>
                </a:lnTo>
                <a:lnTo>
                  <a:pt x="3" y="177"/>
                </a:lnTo>
                <a:lnTo>
                  <a:pt x="5" y="179"/>
                </a:lnTo>
                <a:lnTo>
                  <a:pt x="5" y="179"/>
                </a:lnTo>
                <a:lnTo>
                  <a:pt x="5" y="179"/>
                </a:lnTo>
                <a:lnTo>
                  <a:pt x="8" y="179"/>
                </a:lnTo>
                <a:lnTo>
                  <a:pt x="8" y="179"/>
                </a:lnTo>
                <a:lnTo>
                  <a:pt x="8" y="179"/>
                </a:lnTo>
                <a:lnTo>
                  <a:pt x="8" y="181"/>
                </a:lnTo>
                <a:lnTo>
                  <a:pt x="8" y="184"/>
                </a:lnTo>
                <a:lnTo>
                  <a:pt x="8" y="186"/>
                </a:lnTo>
                <a:lnTo>
                  <a:pt x="10" y="186"/>
                </a:lnTo>
                <a:lnTo>
                  <a:pt x="10" y="189"/>
                </a:lnTo>
                <a:lnTo>
                  <a:pt x="12" y="191"/>
                </a:lnTo>
                <a:lnTo>
                  <a:pt x="15" y="191"/>
                </a:lnTo>
                <a:lnTo>
                  <a:pt x="15" y="193"/>
                </a:lnTo>
                <a:lnTo>
                  <a:pt x="15" y="193"/>
                </a:lnTo>
                <a:lnTo>
                  <a:pt x="17" y="193"/>
                </a:lnTo>
                <a:lnTo>
                  <a:pt x="17" y="193"/>
                </a:lnTo>
                <a:lnTo>
                  <a:pt x="19" y="193"/>
                </a:lnTo>
                <a:lnTo>
                  <a:pt x="19" y="191"/>
                </a:lnTo>
                <a:lnTo>
                  <a:pt x="19" y="191"/>
                </a:lnTo>
                <a:lnTo>
                  <a:pt x="19" y="191"/>
                </a:lnTo>
                <a:lnTo>
                  <a:pt x="19" y="191"/>
                </a:lnTo>
                <a:lnTo>
                  <a:pt x="22" y="191"/>
                </a:lnTo>
                <a:lnTo>
                  <a:pt x="22" y="191"/>
                </a:lnTo>
                <a:lnTo>
                  <a:pt x="22" y="191"/>
                </a:lnTo>
                <a:lnTo>
                  <a:pt x="22" y="191"/>
                </a:lnTo>
                <a:lnTo>
                  <a:pt x="22" y="193"/>
                </a:lnTo>
                <a:lnTo>
                  <a:pt x="24" y="193"/>
                </a:lnTo>
                <a:lnTo>
                  <a:pt x="24" y="196"/>
                </a:lnTo>
                <a:lnTo>
                  <a:pt x="22" y="193"/>
                </a:lnTo>
                <a:lnTo>
                  <a:pt x="22" y="196"/>
                </a:lnTo>
                <a:lnTo>
                  <a:pt x="19" y="196"/>
                </a:lnTo>
                <a:lnTo>
                  <a:pt x="22" y="198"/>
                </a:lnTo>
                <a:lnTo>
                  <a:pt x="22" y="200"/>
                </a:lnTo>
                <a:lnTo>
                  <a:pt x="24" y="200"/>
                </a:lnTo>
                <a:lnTo>
                  <a:pt x="22" y="200"/>
                </a:lnTo>
                <a:lnTo>
                  <a:pt x="26" y="205"/>
                </a:lnTo>
                <a:lnTo>
                  <a:pt x="26" y="207"/>
                </a:lnTo>
                <a:lnTo>
                  <a:pt x="26" y="212"/>
                </a:lnTo>
                <a:lnTo>
                  <a:pt x="26" y="215"/>
                </a:lnTo>
                <a:lnTo>
                  <a:pt x="26" y="219"/>
                </a:lnTo>
                <a:lnTo>
                  <a:pt x="24" y="222"/>
                </a:lnTo>
                <a:lnTo>
                  <a:pt x="24" y="226"/>
                </a:lnTo>
                <a:lnTo>
                  <a:pt x="24" y="229"/>
                </a:lnTo>
                <a:lnTo>
                  <a:pt x="24" y="229"/>
                </a:lnTo>
                <a:lnTo>
                  <a:pt x="26" y="229"/>
                </a:lnTo>
                <a:lnTo>
                  <a:pt x="26" y="229"/>
                </a:lnTo>
                <a:lnTo>
                  <a:pt x="29" y="231"/>
                </a:lnTo>
                <a:lnTo>
                  <a:pt x="34" y="231"/>
                </a:lnTo>
                <a:lnTo>
                  <a:pt x="38" y="231"/>
                </a:lnTo>
                <a:lnTo>
                  <a:pt x="43" y="231"/>
                </a:lnTo>
                <a:lnTo>
                  <a:pt x="48" y="231"/>
                </a:lnTo>
                <a:lnTo>
                  <a:pt x="52" y="231"/>
                </a:lnTo>
                <a:lnTo>
                  <a:pt x="52" y="229"/>
                </a:lnTo>
                <a:lnTo>
                  <a:pt x="55" y="229"/>
                </a:lnTo>
                <a:lnTo>
                  <a:pt x="52" y="226"/>
                </a:lnTo>
                <a:lnTo>
                  <a:pt x="57" y="226"/>
                </a:lnTo>
                <a:lnTo>
                  <a:pt x="64" y="229"/>
                </a:lnTo>
                <a:lnTo>
                  <a:pt x="67" y="229"/>
                </a:lnTo>
                <a:lnTo>
                  <a:pt x="69" y="229"/>
                </a:lnTo>
                <a:lnTo>
                  <a:pt x="71" y="229"/>
                </a:lnTo>
                <a:lnTo>
                  <a:pt x="76" y="229"/>
                </a:lnTo>
                <a:lnTo>
                  <a:pt x="76" y="229"/>
                </a:lnTo>
                <a:lnTo>
                  <a:pt x="78" y="229"/>
                </a:lnTo>
                <a:lnTo>
                  <a:pt x="81" y="229"/>
                </a:lnTo>
                <a:lnTo>
                  <a:pt x="88" y="229"/>
                </a:lnTo>
                <a:lnTo>
                  <a:pt x="88" y="229"/>
                </a:lnTo>
                <a:lnTo>
                  <a:pt x="90" y="229"/>
                </a:lnTo>
                <a:lnTo>
                  <a:pt x="90" y="231"/>
                </a:lnTo>
                <a:lnTo>
                  <a:pt x="95" y="231"/>
                </a:lnTo>
                <a:lnTo>
                  <a:pt x="100" y="231"/>
                </a:lnTo>
                <a:lnTo>
                  <a:pt x="104" y="231"/>
                </a:lnTo>
                <a:lnTo>
                  <a:pt x="109" y="231"/>
                </a:lnTo>
                <a:lnTo>
                  <a:pt x="111" y="231"/>
                </a:lnTo>
                <a:lnTo>
                  <a:pt x="114" y="229"/>
                </a:lnTo>
                <a:lnTo>
                  <a:pt x="116" y="231"/>
                </a:lnTo>
                <a:lnTo>
                  <a:pt x="116" y="231"/>
                </a:lnTo>
                <a:lnTo>
                  <a:pt x="116" y="231"/>
                </a:lnTo>
                <a:lnTo>
                  <a:pt x="116" y="233"/>
                </a:lnTo>
                <a:lnTo>
                  <a:pt x="119" y="231"/>
                </a:lnTo>
                <a:lnTo>
                  <a:pt x="119" y="233"/>
                </a:lnTo>
                <a:lnTo>
                  <a:pt x="119" y="233"/>
                </a:lnTo>
                <a:lnTo>
                  <a:pt x="121" y="233"/>
                </a:lnTo>
                <a:lnTo>
                  <a:pt x="123" y="233"/>
                </a:lnTo>
                <a:lnTo>
                  <a:pt x="123" y="233"/>
                </a:lnTo>
                <a:lnTo>
                  <a:pt x="126" y="233"/>
                </a:lnTo>
                <a:lnTo>
                  <a:pt x="126" y="233"/>
                </a:lnTo>
                <a:lnTo>
                  <a:pt x="126" y="233"/>
                </a:lnTo>
                <a:lnTo>
                  <a:pt x="128" y="236"/>
                </a:lnTo>
                <a:lnTo>
                  <a:pt x="130" y="236"/>
                </a:lnTo>
                <a:lnTo>
                  <a:pt x="133" y="236"/>
                </a:lnTo>
                <a:lnTo>
                  <a:pt x="135" y="236"/>
                </a:lnTo>
                <a:lnTo>
                  <a:pt x="137" y="238"/>
                </a:lnTo>
                <a:lnTo>
                  <a:pt x="140" y="238"/>
                </a:lnTo>
                <a:lnTo>
                  <a:pt x="142" y="241"/>
                </a:lnTo>
                <a:lnTo>
                  <a:pt x="142" y="241"/>
                </a:lnTo>
                <a:lnTo>
                  <a:pt x="142" y="241"/>
                </a:lnTo>
                <a:lnTo>
                  <a:pt x="142" y="241"/>
                </a:lnTo>
                <a:lnTo>
                  <a:pt x="142" y="238"/>
                </a:lnTo>
                <a:lnTo>
                  <a:pt x="142" y="236"/>
                </a:lnTo>
                <a:lnTo>
                  <a:pt x="142" y="233"/>
                </a:lnTo>
                <a:lnTo>
                  <a:pt x="142" y="231"/>
                </a:lnTo>
                <a:lnTo>
                  <a:pt x="142" y="231"/>
                </a:lnTo>
                <a:lnTo>
                  <a:pt x="145" y="229"/>
                </a:lnTo>
                <a:lnTo>
                  <a:pt x="145" y="229"/>
                </a:lnTo>
                <a:lnTo>
                  <a:pt x="145" y="229"/>
                </a:lnTo>
                <a:lnTo>
                  <a:pt x="142" y="226"/>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46" name="Freeform 212"/>
          <p:cNvSpPr>
            <a:spLocks noEditPoints="1"/>
          </p:cNvSpPr>
          <p:nvPr/>
        </p:nvSpPr>
        <p:spPr bwMode="auto">
          <a:xfrm>
            <a:off x="4256730" y="3314895"/>
            <a:ext cx="67924" cy="74213"/>
          </a:xfrm>
          <a:custGeom>
            <a:avLst/>
            <a:gdLst/>
            <a:ahLst/>
            <a:cxnLst>
              <a:cxn ang="0">
                <a:pos x="54" y="52"/>
              </a:cxn>
              <a:cxn ang="0">
                <a:pos x="54" y="42"/>
              </a:cxn>
              <a:cxn ang="0">
                <a:pos x="54" y="35"/>
              </a:cxn>
              <a:cxn ang="0">
                <a:pos x="45" y="35"/>
              </a:cxn>
              <a:cxn ang="0">
                <a:pos x="36" y="35"/>
              </a:cxn>
              <a:cxn ang="0">
                <a:pos x="28" y="33"/>
              </a:cxn>
              <a:cxn ang="0">
                <a:pos x="26" y="33"/>
              </a:cxn>
              <a:cxn ang="0">
                <a:pos x="26" y="30"/>
              </a:cxn>
              <a:cxn ang="0">
                <a:pos x="26" y="40"/>
              </a:cxn>
              <a:cxn ang="0">
                <a:pos x="24" y="47"/>
              </a:cxn>
              <a:cxn ang="0">
                <a:pos x="24" y="47"/>
              </a:cxn>
              <a:cxn ang="0">
                <a:pos x="19" y="52"/>
              </a:cxn>
              <a:cxn ang="0">
                <a:pos x="19" y="56"/>
              </a:cxn>
              <a:cxn ang="0">
                <a:pos x="24" y="59"/>
              </a:cxn>
              <a:cxn ang="0">
                <a:pos x="24" y="59"/>
              </a:cxn>
              <a:cxn ang="0">
                <a:pos x="26" y="56"/>
              </a:cxn>
              <a:cxn ang="0">
                <a:pos x="26" y="59"/>
              </a:cxn>
              <a:cxn ang="0">
                <a:pos x="28" y="59"/>
              </a:cxn>
              <a:cxn ang="0">
                <a:pos x="28" y="59"/>
              </a:cxn>
              <a:cxn ang="0">
                <a:pos x="31" y="59"/>
              </a:cxn>
              <a:cxn ang="0">
                <a:pos x="36" y="59"/>
              </a:cxn>
              <a:cxn ang="0">
                <a:pos x="47" y="59"/>
              </a:cxn>
              <a:cxn ang="0">
                <a:pos x="54" y="59"/>
              </a:cxn>
              <a:cxn ang="0">
                <a:pos x="7" y="2"/>
              </a:cxn>
              <a:cxn ang="0">
                <a:pos x="5" y="2"/>
              </a:cxn>
              <a:cxn ang="0">
                <a:pos x="5" y="4"/>
              </a:cxn>
              <a:cxn ang="0">
                <a:pos x="2" y="7"/>
              </a:cxn>
              <a:cxn ang="0">
                <a:pos x="2" y="7"/>
              </a:cxn>
              <a:cxn ang="0">
                <a:pos x="2" y="11"/>
              </a:cxn>
              <a:cxn ang="0">
                <a:pos x="5" y="11"/>
              </a:cxn>
              <a:cxn ang="0">
                <a:pos x="7" y="11"/>
              </a:cxn>
              <a:cxn ang="0">
                <a:pos x="12" y="4"/>
              </a:cxn>
              <a:cxn ang="0">
                <a:pos x="10" y="0"/>
              </a:cxn>
            </a:cxnLst>
            <a:rect l="0" t="0" r="r" b="b"/>
            <a:pathLst>
              <a:path w="54" h="59">
                <a:moveTo>
                  <a:pt x="54" y="56"/>
                </a:moveTo>
                <a:lnTo>
                  <a:pt x="54" y="52"/>
                </a:lnTo>
                <a:lnTo>
                  <a:pt x="54" y="47"/>
                </a:lnTo>
                <a:lnTo>
                  <a:pt x="54" y="42"/>
                </a:lnTo>
                <a:lnTo>
                  <a:pt x="54" y="40"/>
                </a:lnTo>
                <a:lnTo>
                  <a:pt x="54" y="35"/>
                </a:lnTo>
                <a:lnTo>
                  <a:pt x="50" y="35"/>
                </a:lnTo>
                <a:lnTo>
                  <a:pt x="45" y="35"/>
                </a:lnTo>
                <a:lnTo>
                  <a:pt x="40" y="35"/>
                </a:lnTo>
                <a:lnTo>
                  <a:pt x="36" y="35"/>
                </a:lnTo>
                <a:lnTo>
                  <a:pt x="31" y="35"/>
                </a:lnTo>
                <a:lnTo>
                  <a:pt x="28" y="33"/>
                </a:lnTo>
                <a:lnTo>
                  <a:pt x="28" y="33"/>
                </a:lnTo>
                <a:lnTo>
                  <a:pt x="26" y="33"/>
                </a:lnTo>
                <a:lnTo>
                  <a:pt x="26" y="33"/>
                </a:lnTo>
                <a:lnTo>
                  <a:pt x="26" y="30"/>
                </a:lnTo>
                <a:lnTo>
                  <a:pt x="26" y="37"/>
                </a:lnTo>
                <a:lnTo>
                  <a:pt x="26" y="40"/>
                </a:lnTo>
                <a:lnTo>
                  <a:pt x="26" y="42"/>
                </a:lnTo>
                <a:lnTo>
                  <a:pt x="24" y="47"/>
                </a:lnTo>
                <a:lnTo>
                  <a:pt x="24" y="47"/>
                </a:lnTo>
                <a:lnTo>
                  <a:pt x="24" y="47"/>
                </a:lnTo>
                <a:lnTo>
                  <a:pt x="21" y="49"/>
                </a:lnTo>
                <a:lnTo>
                  <a:pt x="19" y="52"/>
                </a:lnTo>
                <a:lnTo>
                  <a:pt x="19" y="56"/>
                </a:lnTo>
                <a:lnTo>
                  <a:pt x="19" y="56"/>
                </a:lnTo>
                <a:lnTo>
                  <a:pt x="21" y="56"/>
                </a:lnTo>
                <a:lnTo>
                  <a:pt x="24" y="59"/>
                </a:lnTo>
                <a:lnTo>
                  <a:pt x="24" y="59"/>
                </a:lnTo>
                <a:lnTo>
                  <a:pt x="24" y="59"/>
                </a:lnTo>
                <a:lnTo>
                  <a:pt x="24" y="56"/>
                </a:lnTo>
                <a:lnTo>
                  <a:pt x="26" y="56"/>
                </a:lnTo>
                <a:lnTo>
                  <a:pt x="26" y="56"/>
                </a:lnTo>
                <a:lnTo>
                  <a:pt x="26" y="59"/>
                </a:lnTo>
                <a:lnTo>
                  <a:pt x="26" y="59"/>
                </a:lnTo>
                <a:lnTo>
                  <a:pt x="28" y="59"/>
                </a:lnTo>
                <a:lnTo>
                  <a:pt x="28" y="59"/>
                </a:lnTo>
                <a:lnTo>
                  <a:pt x="28" y="59"/>
                </a:lnTo>
                <a:lnTo>
                  <a:pt x="31" y="59"/>
                </a:lnTo>
                <a:lnTo>
                  <a:pt x="31" y="59"/>
                </a:lnTo>
                <a:lnTo>
                  <a:pt x="33" y="59"/>
                </a:lnTo>
                <a:lnTo>
                  <a:pt x="36" y="59"/>
                </a:lnTo>
                <a:lnTo>
                  <a:pt x="40" y="59"/>
                </a:lnTo>
                <a:lnTo>
                  <a:pt x="47" y="59"/>
                </a:lnTo>
                <a:lnTo>
                  <a:pt x="52" y="59"/>
                </a:lnTo>
                <a:lnTo>
                  <a:pt x="54" y="59"/>
                </a:lnTo>
                <a:lnTo>
                  <a:pt x="54" y="56"/>
                </a:lnTo>
                <a:close/>
                <a:moveTo>
                  <a:pt x="7" y="2"/>
                </a:moveTo>
                <a:lnTo>
                  <a:pt x="7" y="0"/>
                </a:lnTo>
                <a:lnTo>
                  <a:pt x="5" y="2"/>
                </a:lnTo>
                <a:lnTo>
                  <a:pt x="5" y="2"/>
                </a:lnTo>
                <a:lnTo>
                  <a:pt x="5" y="4"/>
                </a:lnTo>
                <a:lnTo>
                  <a:pt x="5" y="7"/>
                </a:lnTo>
                <a:lnTo>
                  <a:pt x="2" y="7"/>
                </a:lnTo>
                <a:lnTo>
                  <a:pt x="2" y="7"/>
                </a:lnTo>
                <a:lnTo>
                  <a:pt x="2" y="7"/>
                </a:lnTo>
                <a:lnTo>
                  <a:pt x="0" y="9"/>
                </a:lnTo>
                <a:lnTo>
                  <a:pt x="2" y="11"/>
                </a:lnTo>
                <a:lnTo>
                  <a:pt x="2" y="11"/>
                </a:lnTo>
                <a:lnTo>
                  <a:pt x="5" y="11"/>
                </a:lnTo>
                <a:lnTo>
                  <a:pt x="7" y="11"/>
                </a:lnTo>
                <a:lnTo>
                  <a:pt x="7" y="11"/>
                </a:lnTo>
                <a:lnTo>
                  <a:pt x="7" y="9"/>
                </a:lnTo>
                <a:lnTo>
                  <a:pt x="12" y="4"/>
                </a:lnTo>
                <a:lnTo>
                  <a:pt x="12" y="2"/>
                </a:lnTo>
                <a:lnTo>
                  <a:pt x="10" y="0"/>
                </a:lnTo>
                <a:lnTo>
                  <a:pt x="7" y="2"/>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47" name="Freeform 66"/>
          <p:cNvSpPr>
            <a:spLocks/>
          </p:cNvSpPr>
          <p:nvPr/>
        </p:nvSpPr>
        <p:spPr bwMode="auto">
          <a:xfrm>
            <a:off x="5020246" y="3097287"/>
            <a:ext cx="240250" cy="362261"/>
          </a:xfrm>
          <a:custGeom>
            <a:avLst/>
            <a:gdLst/>
            <a:ahLst/>
            <a:cxnLst>
              <a:cxn ang="0">
                <a:pos x="187" y="31"/>
              </a:cxn>
              <a:cxn ang="0">
                <a:pos x="184" y="33"/>
              </a:cxn>
              <a:cxn ang="0">
                <a:pos x="187" y="29"/>
              </a:cxn>
              <a:cxn ang="0">
                <a:pos x="187" y="7"/>
              </a:cxn>
              <a:cxn ang="0">
                <a:pos x="180" y="0"/>
              </a:cxn>
              <a:cxn ang="0">
                <a:pos x="166" y="10"/>
              </a:cxn>
              <a:cxn ang="0">
                <a:pos x="144" y="17"/>
              </a:cxn>
              <a:cxn ang="0">
                <a:pos x="135" y="14"/>
              </a:cxn>
              <a:cxn ang="0">
                <a:pos x="116" y="17"/>
              </a:cxn>
              <a:cxn ang="0">
                <a:pos x="99" y="26"/>
              </a:cxn>
              <a:cxn ang="0">
                <a:pos x="85" y="26"/>
              </a:cxn>
              <a:cxn ang="0">
                <a:pos x="59" y="33"/>
              </a:cxn>
              <a:cxn ang="0">
                <a:pos x="43" y="14"/>
              </a:cxn>
              <a:cxn ang="0">
                <a:pos x="33" y="21"/>
              </a:cxn>
              <a:cxn ang="0">
                <a:pos x="31" y="26"/>
              </a:cxn>
              <a:cxn ang="0">
                <a:pos x="31" y="31"/>
              </a:cxn>
              <a:cxn ang="0">
                <a:pos x="33" y="38"/>
              </a:cxn>
              <a:cxn ang="0">
                <a:pos x="40" y="47"/>
              </a:cxn>
              <a:cxn ang="0">
                <a:pos x="47" y="57"/>
              </a:cxn>
              <a:cxn ang="0">
                <a:pos x="54" y="64"/>
              </a:cxn>
              <a:cxn ang="0">
                <a:pos x="78" y="71"/>
              </a:cxn>
              <a:cxn ang="0">
                <a:pos x="104" y="83"/>
              </a:cxn>
              <a:cxn ang="0">
                <a:pos x="125" y="90"/>
              </a:cxn>
              <a:cxn ang="0">
                <a:pos x="104" y="111"/>
              </a:cxn>
              <a:cxn ang="0">
                <a:pos x="85" y="132"/>
              </a:cxn>
              <a:cxn ang="0">
                <a:pos x="73" y="149"/>
              </a:cxn>
              <a:cxn ang="0">
                <a:pos x="57" y="149"/>
              </a:cxn>
              <a:cxn ang="0">
                <a:pos x="47" y="151"/>
              </a:cxn>
              <a:cxn ang="0">
                <a:pos x="36" y="158"/>
              </a:cxn>
              <a:cxn ang="0">
                <a:pos x="26" y="163"/>
              </a:cxn>
              <a:cxn ang="0">
                <a:pos x="17" y="170"/>
              </a:cxn>
              <a:cxn ang="0">
                <a:pos x="3" y="189"/>
              </a:cxn>
              <a:cxn ang="0">
                <a:pos x="0" y="206"/>
              </a:cxn>
              <a:cxn ang="0">
                <a:pos x="0" y="269"/>
              </a:cxn>
              <a:cxn ang="0">
                <a:pos x="10" y="284"/>
              </a:cxn>
              <a:cxn ang="0">
                <a:pos x="12" y="286"/>
              </a:cxn>
              <a:cxn ang="0">
                <a:pos x="19" y="274"/>
              </a:cxn>
              <a:cxn ang="0">
                <a:pos x="26" y="265"/>
              </a:cxn>
              <a:cxn ang="0">
                <a:pos x="33" y="258"/>
              </a:cxn>
              <a:cxn ang="0">
                <a:pos x="64" y="225"/>
              </a:cxn>
              <a:cxn ang="0">
                <a:pos x="111" y="184"/>
              </a:cxn>
              <a:cxn ang="0">
                <a:pos x="142" y="137"/>
              </a:cxn>
              <a:cxn ang="0">
                <a:pos x="156" y="106"/>
              </a:cxn>
              <a:cxn ang="0">
                <a:pos x="163" y="85"/>
              </a:cxn>
              <a:cxn ang="0">
                <a:pos x="175" y="66"/>
              </a:cxn>
              <a:cxn ang="0">
                <a:pos x="182" y="47"/>
              </a:cxn>
              <a:cxn ang="0">
                <a:pos x="184" y="33"/>
              </a:cxn>
              <a:cxn ang="0">
                <a:pos x="191" y="33"/>
              </a:cxn>
            </a:cxnLst>
            <a:rect l="0" t="0" r="r" b="b"/>
            <a:pathLst>
              <a:path w="191" h="288">
                <a:moveTo>
                  <a:pt x="191" y="33"/>
                </a:moveTo>
                <a:lnTo>
                  <a:pt x="189" y="31"/>
                </a:lnTo>
                <a:lnTo>
                  <a:pt x="187" y="31"/>
                </a:lnTo>
                <a:lnTo>
                  <a:pt x="187" y="31"/>
                </a:lnTo>
                <a:lnTo>
                  <a:pt x="187" y="31"/>
                </a:lnTo>
                <a:lnTo>
                  <a:pt x="184" y="33"/>
                </a:lnTo>
                <a:lnTo>
                  <a:pt x="184" y="33"/>
                </a:lnTo>
                <a:lnTo>
                  <a:pt x="184" y="33"/>
                </a:lnTo>
                <a:lnTo>
                  <a:pt x="184" y="31"/>
                </a:lnTo>
                <a:lnTo>
                  <a:pt x="187" y="31"/>
                </a:lnTo>
                <a:lnTo>
                  <a:pt x="187" y="29"/>
                </a:lnTo>
                <a:lnTo>
                  <a:pt x="187" y="29"/>
                </a:lnTo>
                <a:lnTo>
                  <a:pt x="184" y="19"/>
                </a:lnTo>
                <a:lnTo>
                  <a:pt x="184" y="14"/>
                </a:lnTo>
                <a:lnTo>
                  <a:pt x="184" y="10"/>
                </a:lnTo>
                <a:lnTo>
                  <a:pt x="187" y="7"/>
                </a:lnTo>
                <a:lnTo>
                  <a:pt x="187" y="5"/>
                </a:lnTo>
                <a:lnTo>
                  <a:pt x="187" y="3"/>
                </a:lnTo>
                <a:lnTo>
                  <a:pt x="187" y="3"/>
                </a:lnTo>
                <a:lnTo>
                  <a:pt x="180" y="0"/>
                </a:lnTo>
                <a:lnTo>
                  <a:pt x="175" y="0"/>
                </a:lnTo>
                <a:lnTo>
                  <a:pt x="175" y="3"/>
                </a:lnTo>
                <a:lnTo>
                  <a:pt x="173" y="5"/>
                </a:lnTo>
                <a:lnTo>
                  <a:pt x="166" y="10"/>
                </a:lnTo>
                <a:lnTo>
                  <a:pt x="158" y="12"/>
                </a:lnTo>
                <a:lnTo>
                  <a:pt x="154" y="14"/>
                </a:lnTo>
                <a:lnTo>
                  <a:pt x="147" y="14"/>
                </a:lnTo>
                <a:lnTo>
                  <a:pt x="144" y="17"/>
                </a:lnTo>
                <a:lnTo>
                  <a:pt x="144" y="17"/>
                </a:lnTo>
                <a:lnTo>
                  <a:pt x="140" y="14"/>
                </a:lnTo>
                <a:lnTo>
                  <a:pt x="137" y="14"/>
                </a:lnTo>
                <a:lnTo>
                  <a:pt x="135" y="14"/>
                </a:lnTo>
                <a:lnTo>
                  <a:pt x="128" y="19"/>
                </a:lnTo>
                <a:lnTo>
                  <a:pt x="123" y="19"/>
                </a:lnTo>
                <a:lnTo>
                  <a:pt x="118" y="17"/>
                </a:lnTo>
                <a:lnTo>
                  <a:pt x="116" y="17"/>
                </a:lnTo>
                <a:lnTo>
                  <a:pt x="114" y="19"/>
                </a:lnTo>
                <a:lnTo>
                  <a:pt x="109" y="21"/>
                </a:lnTo>
                <a:lnTo>
                  <a:pt x="102" y="26"/>
                </a:lnTo>
                <a:lnTo>
                  <a:pt x="99" y="26"/>
                </a:lnTo>
                <a:lnTo>
                  <a:pt x="95" y="26"/>
                </a:lnTo>
                <a:lnTo>
                  <a:pt x="92" y="26"/>
                </a:lnTo>
                <a:lnTo>
                  <a:pt x="88" y="24"/>
                </a:lnTo>
                <a:lnTo>
                  <a:pt x="85" y="26"/>
                </a:lnTo>
                <a:lnTo>
                  <a:pt x="78" y="29"/>
                </a:lnTo>
                <a:lnTo>
                  <a:pt x="71" y="33"/>
                </a:lnTo>
                <a:lnTo>
                  <a:pt x="62" y="33"/>
                </a:lnTo>
                <a:lnTo>
                  <a:pt x="59" y="33"/>
                </a:lnTo>
                <a:lnTo>
                  <a:pt x="57" y="31"/>
                </a:lnTo>
                <a:lnTo>
                  <a:pt x="52" y="26"/>
                </a:lnTo>
                <a:lnTo>
                  <a:pt x="47" y="21"/>
                </a:lnTo>
                <a:lnTo>
                  <a:pt x="43" y="14"/>
                </a:lnTo>
                <a:lnTo>
                  <a:pt x="40" y="10"/>
                </a:lnTo>
                <a:lnTo>
                  <a:pt x="38" y="14"/>
                </a:lnTo>
                <a:lnTo>
                  <a:pt x="36" y="17"/>
                </a:lnTo>
                <a:lnTo>
                  <a:pt x="33" y="21"/>
                </a:lnTo>
                <a:lnTo>
                  <a:pt x="33" y="21"/>
                </a:lnTo>
                <a:lnTo>
                  <a:pt x="33" y="24"/>
                </a:lnTo>
                <a:lnTo>
                  <a:pt x="31" y="24"/>
                </a:lnTo>
                <a:lnTo>
                  <a:pt x="31" y="26"/>
                </a:lnTo>
                <a:lnTo>
                  <a:pt x="29" y="29"/>
                </a:lnTo>
                <a:lnTo>
                  <a:pt x="29" y="29"/>
                </a:lnTo>
                <a:lnTo>
                  <a:pt x="29" y="31"/>
                </a:lnTo>
                <a:lnTo>
                  <a:pt x="31" y="31"/>
                </a:lnTo>
                <a:lnTo>
                  <a:pt x="31" y="33"/>
                </a:lnTo>
                <a:lnTo>
                  <a:pt x="33" y="36"/>
                </a:lnTo>
                <a:lnTo>
                  <a:pt x="33" y="38"/>
                </a:lnTo>
                <a:lnTo>
                  <a:pt x="33" y="38"/>
                </a:lnTo>
                <a:lnTo>
                  <a:pt x="36" y="43"/>
                </a:lnTo>
                <a:lnTo>
                  <a:pt x="38" y="43"/>
                </a:lnTo>
                <a:lnTo>
                  <a:pt x="38" y="45"/>
                </a:lnTo>
                <a:lnTo>
                  <a:pt x="40" y="47"/>
                </a:lnTo>
                <a:lnTo>
                  <a:pt x="40" y="50"/>
                </a:lnTo>
                <a:lnTo>
                  <a:pt x="43" y="52"/>
                </a:lnTo>
                <a:lnTo>
                  <a:pt x="45" y="55"/>
                </a:lnTo>
                <a:lnTo>
                  <a:pt x="47" y="57"/>
                </a:lnTo>
                <a:lnTo>
                  <a:pt x="47" y="57"/>
                </a:lnTo>
                <a:lnTo>
                  <a:pt x="52" y="59"/>
                </a:lnTo>
                <a:lnTo>
                  <a:pt x="54" y="64"/>
                </a:lnTo>
                <a:lnTo>
                  <a:pt x="54" y="64"/>
                </a:lnTo>
                <a:lnTo>
                  <a:pt x="59" y="66"/>
                </a:lnTo>
                <a:lnTo>
                  <a:pt x="66" y="69"/>
                </a:lnTo>
                <a:lnTo>
                  <a:pt x="71" y="69"/>
                </a:lnTo>
                <a:lnTo>
                  <a:pt x="78" y="71"/>
                </a:lnTo>
                <a:lnTo>
                  <a:pt x="83" y="73"/>
                </a:lnTo>
                <a:lnTo>
                  <a:pt x="90" y="76"/>
                </a:lnTo>
                <a:lnTo>
                  <a:pt x="97" y="81"/>
                </a:lnTo>
                <a:lnTo>
                  <a:pt x="104" y="83"/>
                </a:lnTo>
                <a:lnTo>
                  <a:pt x="109" y="83"/>
                </a:lnTo>
                <a:lnTo>
                  <a:pt x="111" y="85"/>
                </a:lnTo>
                <a:lnTo>
                  <a:pt x="130" y="85"/>
                </a:lnTo>
                <a:lnTo>
                  <a:pt x="125" y="90"/>
                </a:lnTo>
                <a:lnTo>
                  <a:pt x="118" y="95"/>
                </a:lnTo>
                <a:lnTo>
                  <a:pt x="114" y="102"/>
                </a:lnTo>
                <a:lnTo>
                  <a:pt x="111" y="104"/>
                </a:lnTo>
                <a:lnTo>
                  <a:pt x="104" y="111"/>
                </a:lnTo>
                <a:lnTo>
                  <a:pt x="102" y="116"/>
                </a:lnTo>
                <a:lnTo>
                  <a:pt x="97" y="121"/>
                </a:lnTo>
                <a:lnTo>
                  <a:pt x="92" y="125"/>
                </a:lnTo>
                <a:lnTo>
                  <a:pt x="85" y="132"/>
                </a:lnTo>
                <a:lnTo>
                  <a:pt x="83" y="137"/>
                </a:lnTo>
                <a:lnTo>
                  <a:pt x="78" y="144"/>
                </a:lnTo>
                <a:lnTo>
                  <a:pt x="73" y="149"/>
                </a:lnTo>
                <a:lnTo>
                  <a:pt x="73" y="149"/>
                </a:lnTo>
                <a:lnTo>
                  <a:pt x="69" y="149"/>
                </a:lnTo>
                <a:lnTo>
                  <a:pt x="64" y="149"/>
                </a:lnTo>
                <a:lnTo>
                  <a:pt x="57" y="149"/>
                </a:lnTo>
                <a:lnTo>
                  <a:pt x="57" y="149"/>
                </a:lnTo>
                <a:lnTo>
                  <a:pt x="54" y="149"/>
                </a:lnTo>
                <a:lnTo>
                  <a:pt x="52" y="149"/>
                </a:lnTo>
                <a:lnTo>
                  <a:pt x="47" y="151"/>
                </a:lnTo>
                <a:lnTo>
                  <a:pt x="47" y="151"/>
                </a:lnTo>
                <a:lnTo>
                  <a:pt x="43" y="154"/>
                </a:lnTo>
                <a:lnTo>
                  <a:pt x="40" y="156"/>
                </a:lnTo>
                <a:lnTo>
                  <a:pt x="38" y="156"/>
                </a:lnTo>
                <a:lnTo>
                  <a:pt x="36" y="158"/>
                </a:lnTo>
                <a:lnTo>
                  <a:pt x="36" y="161"/>
                </a:lnTo>
                <a:lnTo>
                  <a:pt x="36" y="161"/>
                </a:lnTo>
                <a:lnTo>
                  <a:pt x="33" y="163"/>
                </a:lnTo>
                <a:lnTo>
                  <a:pt x="26" y="163"/>
                </a:lnTo>
                <a:lnTo>
                  <a:pt x="24" y="166"/>
                </a:lnTo>
                <a:lnTo>
                  <a:pt x="19" y="166"/>
                </a:lnTo>
                <a:lnTo>
                  <a:pt x="17" y="168"/>
                </a:lnTo>
                <a:lnTo>
                  <a:pt x="17" y="170"/>
                </a:lnTo>
                <a:lnTo>
                  <a:pt x="14" y="173"/>
                </a:lnTo>
                <a:lnTo>
                  <a:pt x="12" y="177"/>
                </a:lnTo>
                <a:lnTo>
                  <a:pt x="7" y="184"/>
                </a:lnTo>
                <a:lnTo>
                  <a:pt x="3" y="189"/>
                </a:lnTo>
                <a:lnTo>
                  <a:pt x="0" y="194"/>
                </a:lnTo>
                <a:lnTo>
                  <a:pt x="0" y="194"/>
                </a:lnTo>
                <a:lnTo>
                  <a:pt x="0" y="196"/>
                </a:lnTo>
                <a:lnTo>
                  <a:pt x="0" y="206"/>
                </a:lnTo>
                <a:lnTo>
                  <a:pt x="0" y="225"/>
                </a:lnTo>
                <a:lnTo>
                  <a:pt x="0" y="241"/>
                </a:lnTo>
                <a:lnTo>
                  <a:pt x="0" y="260"/>
                </a:lnTo>
                <a:lnTo>
                  <a:pt x="0" y="269"/>
                </a:lnTo>
                <a:lnTo>
                  <a:pt x="0" y="272"/>
                </a:lnTo>
                <a:lnTo>
                  <a:pt x="3" y="274"/>
                </a:lnTo>
                <a:lnTo>
                  <a:pt x="5" y="279"/>
                </a:lnTo>
                <a:lnTo>
                  <a:pt x="10" y="284"/>
                </a:lnTo>
                <a:lnTo>
                  <a:pt x="10" y="286"/>
                </a:lnTo>
                <a:lnTo>
                  <a:pt x="12" y="286"/>
                </a:lnTo>
                <a:lnTo>
                  <a:pt x="12" y="288"/>
                </a:lnTo>
                <a:lnTo>
                  <a:pt x="12" y="286"/>
                </a:lnTo>
                <a:lnTo>
                  <a:pt x="14" y="284"/>
                </a:lnTo>
                <a:lnTo>
                  <a:pt x="17" y="279"/>
                </a:lnTo>
                <a:lnTo>
                  <a:pt x="17" y="277"/>
                </a:lnTo>
                <a:lnTo>
                  <a:pt x="19" y="274"/>
                </a:lnTo>
                <a:lnTo>
                  <a:pt x="19" y="274"/>
                </a:lnTo>
                <a:lnTo>
                  <a:pt x="21" y="272"/>
                </a:lnTo>
                <a:lnTo>
                  <a:pt x="24" y="269"/>
                </a:lnTo>
                <a:lnTo>
                  <a:pt x="26" y="265"/>
                </a:lnTo>
                <a:lnTo>
                  <a:pt x="29" y="262"/>
                </a:lnTo>
                <a:lnTo>
                  <a:pt x="31" y="260"/>
                </a:lnTo>
                <a:lnTo>
                  <a:pt x="31" y="258"/>
                </a:lnTo>
                <a:lnTo>
                  <a:pt x="33" y="258"/>
                </a:lnTo>
                <a:lnTo>
                  <a:pt x="47" y="239"/>
                </a:lnTo>
                <a:lnTo>
                  <a:pt x="52" y="234"/>
                </a:lnTo>
                <a:lnTo>
                  <a:pt x="57" y="229"/>
                </a:lnTo>
                <a:lnTo>
                  <a:pt x="64" y="225"/>
                </a:lnTo>
                <a:lnTo>
                  <a:pt x="73" y="215"/>
                </a:lnTo>
                <a:lnTo>
                  <a:pt x="90" y="203"/>
                </a:lnTo>
                <a:lnTo>
                  <a:pt x="95" y="201"/>
                </a:lnTo>
                <a:lnTo>
                  <a:pt x="111" y="184"/>
                </a:lnTo>
                <a:lnTo>
                  <a:pt x="121" y="170"/>
                </a:lnTo>
                <a:lnTo>
                  <a:pt x="130" y="158"/>
                </a:lnTo>
                <a:lnTo>
                  <a:pt x="135" y="149"/>
                </a:lnTo>
                <a:lnTo>
                  <a:pt x="142" y="137"/>
                </a:lnTo>
                <a:lnTo>
                  <a:pt x="149" y="123"/>
                </a:lnTo>
                <a:lnTo>
                  <a:pt x="151" y="118"/>
                </a:lnTo>
                <a:lnTo>
                  <a:pt x="154" y="111"/>
                </a:lnTo>
                <a:lnTo>
                  <a:pt x="156" y="106"/>
                </a:lnTo>
                <a:lnTo>
                  <a:pt x="158" y="99"/>
                </a:lnTo>
                <a:lnTo>
                  <a:pt x="161" y="95"/>
                </a:lnTo>
                <a:lnTo>
                  <a:pt x="163" y="92"/>
                </a:lnTo>
                <a:lnTo>
                  <a:pt x="163" y="85"/>
                </a:lnTo>
                <a:lnTo>
                  <a:pt x="168" y="81"/>
                </a:lnTo>
                <a:lnTo>
                  <a:pt x="173" y="73"/>
                </a:lnTo>
                <a:lnTo>
                  <a:pt x="173" y="71"/>
                </a:lnTo>
                <a:lnTo>
                  <a:pt x="175" y="66"/>
                </a:lnTo>
                <a:lnTo>
                  <a:pt x="177" y="62"/>
                </a:lnTo>
                <a:lnTo>
                  <a:pt x="180" y="59"/>
                </a:lnTo>
                <a:lnTo>
                  <a:pt x="182" y="55"/>
                </a:lnTo>
                <a:lnTo>
                  <a:pt x="182" y="47"/>
                </a:lnTo>
                <a:lnTo>
                  <a:pt x="182" y="43"/>
                </a:lnTo>
                <a:lnTo>
                  <a:pt x="182" y="36"/>
                </a:lnTo>
                <a:lnTo>
                  <a:pt x="182" y="36"/>
                </a:lnTo>
                <a:lnTo>
                  <a:pt x="184" y="33"/>
                </a:lnTo>
                <a:lnTo>
                  <a:pt x="187" y="33"/>
                </a:lnTo>
                <a:lnTo>
                  <a:pt x="189" y="33"/>
                </a:lnTo>
                <a:lnTo>
                  <a:pt x="191" y="33"/>
                </a:lnTo>
                <a:lnTo>
                  <a:pt x="191" y="33"/>
                </a:lnTo>
                <a:lnTo>
                  <a:pt x="191" y="33"/>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48" name="Freeform 207"/>
          <p:cNvSpPr>
            <a:spLocks/>
          </p:cNvSpPr>
          <p:nvPr/>
        </p:nvSpPr>
        <p:spPr bwMode="auto">
          <a:xfrm>
            <a:off x="4832826" y="3020558"/>
            <a:ext cx="350941" cy="303142"/>
          </a:xfrm>
          <a:custGeom>
            <a:avLst/>
            <a:gdLst/>
            <a:ahLst/>
            <a:cxnLst>
              <a:cxn ang="0">
                <a:pos x="239" y="137"/>
              </a:cxn>
              <a:cxn ang="0">
                <a:pos x="208" y="127"/>
              </a:cxn>
              <a:cxn ang="0">
                <a:pos x="196" y="118"/>
              </a:cxn>
              <a:cxn ang="0">
                <a:pos x="187" y="106"/>
              </a:cxn>
              <a:cxn ang="0">
                <a:pos x="182" y="97"/>
              </a:cxn>
              <a:cxn ang="0">
                <a:pos x="178" y="90"/>
              </a:cxn>
              <a:cxn ang="0">
                <a:pos x="182" y="82"/>
              </a:cxn>
              <a:cxn ang="0">
                <a:pos x="175" y="80"/>
              </a:cxn>
              <a:cxn ang="0">
                <a:pos x="166" y="82"/>
              </a:cxn>
              <a:cxn ang="0">
                <a:pos x="161" y="71"/>
              </a:cxn>
              <a:cxn ang="0">
                <a:pos x="168" y="59"/>
              </a:cxn>
              <a:cxn ang="0">
                <a:pos x="168" y="45"/>
              </a:cxn>
              <a:cxn ang="0">
                <a:pos x="156" y="33"/>
              </a:cxn>
              <a:cxn ang="0">
                <a:pos x="140" y="16"/>
              </a:cxn>
              <a:cxn ang="0">
                <a:pos x="128" y="9"/>
              </a:cxn>
              <a:cxn ang="0">
                <a:pos x="118" y="7"/>
              </a:cxn>
              <a:cxn ang="0">
                <a:pos x="111" y="7"/>
              </a:cxn>
              <a:cxn ang="0">
                <a:pos x="100" y="9"/>
              </a:cxn>
              <a:cxn ang="0">
                <a:pos x="92" y="5"/>
              </a:cxn>
              <a:cxn ang="0">
                <a:pos x="85" y="5"/>
              </a:cxn>
              <a:cxn ang="0">
                <a:pos x="81" y="16"/>
              </a:cxn>
              <a:cxn ang="0">
                <a:pos x="74" y="12"/>
              </a:cxn>
              <a:cxn ang="0">
                <a:pos x="64" y="12"/>
              </a:cxn>
              <a:cxn ang="0">
                <a:pos x="59" y="26"/>
              </a:cxn>
              <a:cxn ang="0">
                <a:pos x="57" y="38"/>
              </a:cxn>
              <a:cxn ang="0">
                <a:pos x="52" y="47"/>
              </a:cxn>
              <a:cxn ang="0">
                <a:pos x="43" y="54"/>
              </a:cxn>
              <a:cxn ang="0">
                <a:pos x="36" y="68"/>
              </a:cxn>
              <a:cxn ang="0">
                <a:pos x="36" y="85"/>
              </a:cxn>
              <a:cxn ang="0">
                <a:pos x="29" y="85"/>
              </a:cxn>
              <a:cxn ang="0">
                <a:pos x="22" y="92"/>
              </a:cxn>
              <a:cxn ang="0">
                <a:pos x="22" y="106"/>
              </a:cxn>
              <a:cxn ang="0">
                <a:pos x="19" y="120"/>
              </a:cxn>
              <a:cxn ang="0">
                <a:pos x="19" y="134"/>
              </a:cxn>
              <a:cxn ang="0">
                <a:pos x="10" y="137"/>
              </a:cxn>
              <a:cxn ang="0">
                <a:pos x="0" y="144"/>
              </a:cxn>
              <a:cxn ang="0">
                <a:pos x="5" y="151"/>
              </a:cxn>
              <a:cxn ang="0">
                <a:pos x="17" y="156"/>
              </a:cxn>
              <a:cxn ang="0">
                <a:pos x="22" y="165"/>
              </a:cxn>
              <a:cxn ang="0">
                <a:pos x="31" y="175"/>
              </a:cxn>
              <a:cxn ang="0">
                <a:pos x="38" y="191"/>
              </a:cxn>
              <a:cxn ang="0">
                <a:pos x="43" y="198"/>
              </a:cxn>
              <a:cxn ang="0">
                <a:pos x="45" y="201"/>
              </a:cxn>
              <a:cxn ang="0">
                <a:pos x="52" y="205"/>
              </a:cxn>
              <a:cxn ang="0">
                <a:pos x="52" y="215"/>
              </a:cxn>
              <a:cxn ang="0">
                <a:pos x="62" y="219"/>
              </a:cxn>
              <a:cxn ang="0">
                <a:pos x="78" y="224"/>
              </a:cxn>
              <a:cxn ang="0">
                <a:pos x="95" y="236"/>
              </a:cxn>
              <a:cxn ang="0">
                <a:pos x="111" y="241"/>
              </a:cxn>
              <a:cxn ang="0">
                <a:pos x="126" y="238"/>
              </a:cxn>
              <a:cxn ang="0">
                <a:pos x="140" y="227"/>
              </a:cxn>
              <a:cxn ang="0">
                <a:pos x="152" y="231"/>
              </a:cxn>
              <a:cxn ang="0">
                <a:pos x="163" y="231"/>
              </a:cxn>
              <a:cxn ang="0">
                <a:pos x="175" y="224"/>
              </a:cxn>
              <a:cxn ang="0">
                <a:pos x="187" y="217"/>
              </a:cxn>
              <a:cxn ang="0">
                <a:pos x="201" y="210"/>
              </a:cxn>
              <a:cxn ang="0">
                <a:pos x="218" y="210"/>
              </a:cxn>
              <a:cxn ang="0">
                <a:pos x="234" y="193"/>
              </a:cxn>
              <a:cxn ang="0">
                <a:pos x="260" y="165"/>
              </a:cxn>
              <a:cxn ang="0">
                <a:pos x="260" y="146"/>
              </a:cxn>
            </a:cxnLst>
            <a:rect l="0" t="0" r="r" b="b"/>
            <a:pathLst>
              <a:path w="279" h="241">
                <a:moveTo>
                  <a:pt x="260" y="146"/>
                </a:moveTo>
                <a:lnTo>
                  <a:pt x="258" y="144"/>
                </a:lnTo>
                <a:lnTo>
                  <a:pt x="253" y="144"/>
                </a:lnTo>
                <a:lnTo>
                  <a:pt x="246" y="142"/>
                </a:lnTo>
                <a:lnTo>
                  <a:pt x="239" y="137"/>
                </a:lnTo>
                <a:lnTo>
                  <a:pt x="232" y="134"/>
                </a:lnTo>
                <a:lnTo>
                  <a:pt x="227" y="132"/>
                </a:lnTo>
                <a:lnTo>
                  <a:pt x="220" y="130"/>
                </a:lnTo>
                <a:lnTo>
                  <a:pt x="215" y="130"/>
                </a:lnTo>
                <a:lnTo>
                  <a:pt x="208" y="127"/>
                </a:lnTo>
                <a:lnTo>
                  <a:pt x="203" y="125"/>
                </a:lnTo>
                <a:lnTo>
                  <a:pt x="203" y="125"/>
                </a:lnTo>
                <a:lnTo>
                  <a:pt x="201" y="120"/>
                </a:lnTo>
                <a:lnTo>
                  <a:pt x="196" y="118"/>
                </a:lnTo>
                <a:lnTo>
                  <a:pt x="196" y="118"/>
                </a:lnTo>
                <a:lnTo>
                  <a:pt x="194" y="116"/>
                </a:lnTo>
                <a:lnTo>
                  <a:pt x="192" y="113"/>
                </a:lnTo>
                <a:lnTo>
                  <a:pt x="189" y="111"/>
                </a:lnTo>
                <a:lnTo>
                  <a:pt x="189" y="108"/>
                </a:lnTo>
                <a:lnTo>
                  <a:pt x="187" y="106"/>
                </a:lnTo>
                <a:lnTo>
                  <a:pt x="187" y="104"/>
                </a:lnTo>
                <a:lnTo>
                  <a:pt x="185" y="104"/>
                </a:lnTo>
                <a:lnTo>
                  <a:pt x="182" y="99"/>
                </a:lnTo>
                <a:lnTo>
                  <a:pt x="182" y="99"/>
                </a:lnTo>
                <a:lnTo>
                  <a:pt x="182" y="97"/>
                </a:lnTo>
                <a:lnTo>
                  <a:pt x="180" y="94"/>
                </a:lnTo>
                <a:lnTo>
                  <a:pt x="180" y="92"/>
                </a:lnTo>
                <a:lnTo>
                  <a:pt x="178" y="92"/>
                </a:lnTo>
                <a:lnTo>
                  <a:pt x="178" y="90"/>
                </a:lnTo>
                <a:lnTo>
                  <a:pt x="178" y="90"/>
                </a:lnTo>
                <a:lnTo>
                  <a:pt x="180" y="87"/>
                </a:lnTo>
                <a:lnTo>
                  <a:pt x="180" y="85"/>
                </a:lnTo>
                <a:lnTo>
                  <a:pt x="182" y="85"/>
                </a:lnTo>
                <a:lnTo>
                  <a:pt x="182" y="82"/>
                </a:lnTo>
                <a:lnTo>
                  <a:pt x="182" y="82"/>
                </a:lnTo>
                <a:lnTo>
                  <a:pt x="182" y="82"/>
                </a:lnTo>
                <a:lnTo>
                  <a:pt x="180" y="82"/>
                </a:lnTo>
                <a:lnTo>
                  <a:pt x="180" y="80"/>
                </a:lnTo>
                <a:lnTo>
                  <a:pt x="178" y="80"/>
                </a:lnTo>
                <a:lnTo>
                  <a:pt x="175" y="80"/>
                </a:lnTo>
                <a:lnTo>
                  <a:pt x="175" y="80"/>
                </a:lnTo>
                <a:lnTo>
                  <a:pt x="170" y="82"/>
                </a:lnTo>
                <a:lnTo>
                  <a:pt x="168" y="82"/>
                </a:lnTo>
                <a:lnTo>
                  <a:pt x="166" y="82"/>
                </a:lnTo>
                <a:lnTo>
                  <a:pt x="166" y="82"/>
                </a:lnTo>
                <a:lnTo>
                  <a:pt x="163" y="82"/>
                </a:lnTo>
                <a:lnTo>
                  <a:pt x="161" y="82"/>
                </a:lnTo>
                <a:lnTo>
                  <a:pt x="161" y="78"/>
                </a:lnTo>
                <a:lnTo>
                  <a:pt x="161" y="73"/>
                </a:lnTo>
                <a:lnTo>
                  <a:pt x="161" y="71"/>
                </a:lnTo>
                <a:lnTo>
                  <a:pt x="161" y="68"/>
                </a:lnTo>
                <a:lnTo>
                  <a:pt x="161" y="66"/>
                </a:lnTo>
                <a:lnTo>
                  <a:pt x="163" y="64"/>
                </a:lnTo>
                <a:lnTo>
                  <a:pt x="166" y="64"/>
                </a:lnTo>
                <a:lnTo>
                  <a:pt x="168" y="59"/>
                </a:lnTo>
                <a:lnTo>
                  <a:pt x="170" y="54"/>
                </a:lnTo>
                <a:lnTo>
                  <a:pt x="173" y="52"/>
                </a:lnTo>
                <a:lnTo>
                  <a:pt x="170" y="49"/>
                </a:lnTo>
                <a:lnTo>
                  <a:pt x="168" y="47"/>
                </a:lnTo>
                <a:lnTo>
                  <a:pt x="168" y="45"/>
                </a:lnTo>
                <a:lnTo>
                  <a:pt x="166" y="45"/>
                </a:lnTo>
                <a:lnTo>
                  <a:pt x="163" y="42"/>
                </a:lnTo>
                <a:lnTo>
                  <a:pt x="161" y="40"/>
                </a:lnTo>
                <a:lnTo>
                  <a:pt x="161" y="35"/>
                </a:lnTo>
                <a:lnTo>
                  <a:pt x="156" y="33"/>
                </a:lnTo>
                <a:lnTo>
                  <a:pt x="152" y="28"/>
                </a:lnTo>
                <a:lnTo>
                  <a:pt x="147" y="23"/>
                </a:lnTo>
                <a:lnTo>
                  <a:pt x="144" y="19"/>
                </a:lnTo>
                <a:lnTo>
                  <a:pt x="142" y="16"/>
                </a:lnTo>
                <a:lnTo>
                  <a:pt x="140" y="16"/>
                </a:lnTo>
                <a:lnTo>
                  <a:pt x="137" y="14"/>
                </a:lnTo>
                <a:lnTo>
                  <a:pt x="133" y="12"/>
                </a:lnTo>
                <a:lnTo>
                  <a:pt x="130" y="9"/>
                </a:lnTo>
                <a:lnTo>
                  <a:pt x="128" y="9"/>
                </a:lnTo>
                <a:lnTo>
                  <a:pt x="128" y="9"/>
                </a:lnTo>
                <a:lnTo>
                  <a:pt x="126" y="9"/>
                </a:lnTo>
                <a:lnTo>
                  <a:pt x="121" y="9"/>
                </a:lnTo>
                <a:lnTo>
                  <a:pt x="121" y="9"/>
                </a:lnTo>
                <a:lnTo>
                  <a:pt x="118" y="7"/>
                </a:lnTo>
                <a:lnTo>
                  <a:pt x="118" y="7"/>
                </a:lnTo>
                <a:lnTo>
                  <a:pt x="116" y="7"/>
                </a:lnTo>
                <a:lnTo>
                  <a:pt x="114" y="9"/>
                </a:lnTo>
                <a:lnTo>
                  <a:pt x="111" y="9"/>
                </a:lnTo>
                <a:lnTo>
                  <a:pt x="111" y="7"/>
                </a:lnTo>
                <a:lnTo>
                  <a:pt x="111" y="7"/>
                </a:lnTo>
                <a:lnTo>
                  <a:pt x="109" y="5"/>
                </a:lnTo>
                <a:lnTo>
                  <a:pt x="109" y="5"/>
                </a:lnTo>
                <a:lnTo>
                  <a:pt x="107" y="7"/>
                </a:lnTo>
                <a:lnTo>
                  <a:pt x="104" y="9"/>
                </a:lnTo>
                <a:lnTo>
                  <a:pt x="100" y="9"/>
                </a:lnTo>
                <a:lnTo>
                  <a:pt x="97" y="9"/>
                </a:lnTo>
                <a:lnTo>
                  <a:pt x="97" y="9"/>
                </a:lnTo>
                <a:lnTo>
                  <a:pt x="92" y="5"/>
                </a:lnTo>
                <a:lnTo>
                  <a:pt x="92" y="5"/>
                </a:lnTo>
                <a:lnTo>
                  <a:pt x="92" y="5"/>
                </a:lnTo>
                <a:lnTo>
                  <a:pt x="90" y="5"/>
                </a:lnTo>
                <a:lnTo>
                  <a:pt x="90" y="2"/>
                </a:lnTo>
                <a:lnTo>
                  <a:pt x="88" y="2"/>
                </a:lnTo>
                <a:lnTo>
                  <a:pt x="88" y="0"/>
                </a:lnTo>
                <a:lnTo>
                  <a:pt x="85" y="5"/>
                </a:lnTo>
                <a:lnTo>
                  <a:pt x="83" y="9"/>
                </a:lnTo>
                <a:lnTo>
                  <a:pt x="83" y="12"/>
                </a:lnTo>
                <a:lnTo>
                  <a:pt x="81" y="16"/>
                </a:lnTo>
                <a:lnTo>
                  <a:pt x="81" y="16"/>
                </a:lnTo>
                <a:lnTo>
                  <a:pt x="81" y="16"/>
                </a:lnTo>
                <a:lnTo>
                  <a:pt x="78" y="12"/>
                </a:lnTo>
                <a:lnTo>
                  <a:pt x="76" y="9"/>
                </a:lnTo>
                <a:lnTo>
                  <a:pt x="74" y="9"/>
                </a:lnTo>
                <a:lnTo>
                  <a:pt x="74" y="9"/>
                </a:lnTo>
                <a:lnTo>
                  <a:pt x="74" y="12"/>
                </a:lnTo>
                <a:lnTo>
                  <a:pt x="71" y="12"/>
                </a:lnTo>
                <a:lnTo>
                  <a:pt x="71" y="14"/>
                </a:lnTo>
                <a:lnTo>
                  <a:pt x="71" y="14"/>
                </a:lnTo>
                <a:lnTo>
                  <a:pt x="66" y="12"/>
                </a:lnTo>
                <a:lnTo>
                  <a:pt x="64" y="12"/>
                </a:lnTo>
                <a:lnTo>
                  <a:pt x="62" y="14"/>
                </a:lnTo>
                <a:lnTo>
                  <a:pt x="62" y="14"/>
                </a:lnTo>
                <a:lnTo>
                  <a:pt x="62" y="19"/>
                </a:lnTo>
                <a:lnTo>
                  <a:pt x="62" y="21"/>
                </a:lnTo>
                <a:lnTo>
                  <a:pt x="59" y="26"/>
                </a:lnTo>
                <a:lnTo>
                  <a:pt x="59" y="28"/>
                </a:lnTo>
                <a:lnTo>
                  <a:pt x="59" y="31"/>
                </a:lnTo>
                <a:lnTo>
                  <a:pt x="59" y="31"/>
                </a:lnTo>
                <a:lnTo>
                  <a:pt x="57" y="35"/>
                </a:lnTo>
                <a:lnTo>
                  <a:pt x="57" y="38"/>
                </a:lnTo>
                <a:lnTo>
                  <a:pt x="57" y="42"/>
                </a:lnTo>
                <a:lnTo>
                  <a:pt x="57" y="45"/>
                </a:lnTo>
                <a:lnTo>
                  <a:pt x="55" y="45"/>
                </a:lnTo>
                <a:lnTo>
                  <a:pt x="55" y="45"/>
                </a:lnTo>
                <a:lnTo>
                  <a:pt x="52" y="47"/>
                </a:lnTo>
                <a:lnTo>
                  <a:pt x="50" y="47"/>
                </a:lnTo>
                <a:lnTo>
                  <a:pt x="48" y="47"/>
                </a:lnTo>
                <a:lnTo>
                  <a:pt x="48" y="47"/>
                </a:lnTo>
                <a:lnTo>
                  <a:pt x="45" y="49"/>
                </a:lnTo>
                <a:lnTo>
                  <a:pt x="43" y="54"/>
                </a:lnTo>
                <a:lnTo>
                  <a:pt x="43" y="59"/>
                </a:lnTo>
                <a:lnTo>
                  <a:pt x="41" y="61"/>
                </a:lnTo>
                <a:lnTo>
                  <a:pt x="38" y="66"/>
                </a:lnTo>
                <a:lnTo>
                  <a:pt x="38" y="66"/>
                </a:lnTo>
                <a:lnTo>
                  <a:pt x="36" y="68"/>
                </a:lnTo>
                <a:lnTo>
                  <a:pt x="36" y="73"/>
                </a:lnTo>
                <a:lnTo>
                  <a:pt x="36" y="75"/>
                </a:lnTo>
                <a:lnTo>
                  <a:pt x="36" y="78"/>
                </a:lnTo>
                <a:lnTo>
                  <a:pt x="33" y="82"/>
                </a:lnTo>
                <a:lnTo>
                  <a:pt x="36" y="85"/>
                </a:lnTo>
                <a:lnTo>
                  <a:pt x="33" y="87"/>
                </a:lnTo>
                <a:lnTo>
                  <a:pt x="33" y="87"/>
                </a:lnTo>
                <a:lnTo>
                  <a:pt x="31" y="87"/>
                </a:lnTo>
                <a:lnTo>
                  <a:pt x="31" y="87"/>
                </a:lnTo>
                <a:lnTo>
                  <a:pt x="29" y="85"/>
                </a:lnTo>
                <a:lnTo>
                  <a:pt x="29" y="85"/>
                </a:lnTo>
                <a:lnTo>
                  <a:pt x="26" y="85"/>
                </a:lnTo>
                <a:lnTo>
                  <a:pt x="26" y="87"/>
                </a:lnTo>
                <a:lnTo>
                  <a:pt x="24" y="90"/>
                </a:lnTo>
                <a:lnTo>
                  <a:pt x="22" y="92"/>
                </a:lnTo>
                <a:lnTo>
                  <a:pt x="24" y="99"/>
                </a:lnTo>
                <a:lnTo>
                  <a:pt x="24" y="99"/>
                </a:lnTo>
                <a:lnTo>
                  <a:pt x="24" y="101"/>
                </a:lnTo>
                <a:lnTo>
                  <a:pt x="22" y="104"/>
                </a:lnTo>
                <a:lnTo>
                  <a:pt x="22" y="106"/>
                </a:lnTo>
                <a:lnTo>
                  <a:pt x="19" y="108"/>
                </a:lnTo>
                <a:lnTo>
                  <a:pt x="19" y="113"/>
                </a:lnTo>
                <a:lnTo>
                  <a:pt x="19" y="116"/>
                </a:lnTo>
                <a:lnTo>
                  <a:pt x="19" y="116"/>
                </a:lnTo>
                <a:lnTo>
                  <a:pt x="19" y="120"/>
                </a:lnTo>
                <a:lnTo>
                  <a:pt x="19" y="123"/>
                </a:lnTo>
                <a:lnTo>
                  <a:pt x="19" y="130"/>
                </a:lnTo>
                <a:lnTo>
                  <a:pt x="19" y="132"/>
                </a:lnTo>
                <a:lnTo>
                  <a:pt x="19" y="132"/>
                </a:lnTo>
                <a:lnTo>
                  <a:pt x="19" y="134"/>
                </a:lnTo>
                <a:lnTo>
                  <a:pt x="19" y="134"/>
                </a:lnTo>
                <a:lnTo>
                  <a:pt x="17" y="137"/>
                </a:lnTo>
                <a:lnTo>
                  <a:pt x="15" y="137"/>
                </a:lnTo>
                <a:lnTo>
                  <a:pt x="12" y="137"/>
                </a:lnTo>
                <a:lnTo>
                  <a:pt x="10" y="137"/>
                </a:lnTo>
                <a:lnTo>
                  <a:pt x="7" y="137"/>
                </a:lnTo>
                <a:lnTo>
                  <a:pt x="5" y="137"/>
                </a:lnTo>
                <a:lnTo>
                  <a:pt x="5" y="137"/>
                </a:lnTo>
                <a:lnTo>
                  <a:pt x="3" y="139"/>
                </a:lnTo>
                <a:lnTo>
                  <a:pt x="0" y="144"/>
                </a:lnTo>
                <a:lnTo>
                  <a:pt x="0" y="146"/>
                </a:lnTo>
                <a:lnTo>
                  <a:pt x="0" y="149"/>
                </a:lnTo>
                <a:lnTo>
                  <a:pt x="0" y="149"/>
                </a:lnTo>
                <a:lnTo>
                  <a:pt x="0" y="149"/>
                </a:lnTo>
                <a:lnTo>
                  <a:pt x="5" y="151"/>
                </a:lnTo>
                <a:lnTo>
                  <a:pt x="7" y="151"/>
                </a:lnTo>
                <a:lnTo>
                  <a:pt x="10" y="151"/>
                </a:lnTo>
                <a:lnTo>
                  <a:pt x="12" y="151"/>
                </a:lnTo>
                <a:lnTo>
                  <a:pt x="12" y="153"/>
                </a:lnTo>
                <a:lnTo>
                  <a:pt x="17" y="156"/>
                </a:lnTo>
                <a:lnTo>
                  <a:pt x="17" y="158"/>
                </a:lnTo>
                <a:lnTo>
                  <a:pt x="19" y="158"/>
                </a:lnTo>
                <a:lnTo>
                  <a:pt x="19" y="160"/>
                </a:lnTo>
                <a:lnTo>
                  <a:pt x="19" y="163"/>
                </a:lnTo>
                <a:lnTo>
                  <a:pt x="22" y="165"/>
                </a:lnTo>
                <a:lnTo>
                  <a:pt x="24" y="167"/>
                </a:lnTo>
                <a:lnTo>
                  <a:pt x="29" y="167"/>
                </a:lnTo>
                <a:lnTo>
                  <a:pt x="29" y="170"/>
                </a:lnTo>
                <a:lnTo>
                  <a:pt x="31" y="172"/>
                </a:lnTo>
                <a:lnTo>
                  <a:pt x="31" y="175"/>
                </a:lnTo>
                <a:lnTo>
                  <a:pt x="33" y="175"/>
                </a:lnTo>
                <a:lnTo>
                  <a:pt x="33" y="182"/>
                </a:lnTo>
                <a:lnTo>
                  <a:pt x="36" y="184"/>
                </a:lnTo>
                <a:lnTo>
                  <a:pt x="36" y="186"/>
                </a:lnTo>
                <a:lnTo>
                  <a:pt x="38" y="191"/>
                </a:lnTo>
                <a:lnTo>
                  <a:pt x="38" y="191"/>
                </a:lnTo>
                <a:lnTo>
                  <a:pt x="38" y="193"/>
                </a:lnTo>
                <a:lnTo>
                  <a:pt x="41" y="196"/>
                </a:lnTo>
                <a:lnTo>
                  <a:pt x="43" y="198"/>
                </a:lnTo>
                <a:lnTo>
                  <a:pt x="43" y="198"/>
                </a:lnTo>
                <a:lnTo>
                  <a:pt x="43" y="198"/>
                </a:lnTo>
                <a:lnTo>
                  <a:pt x="43" y="201"/>
                </a:lnTo>
                <a:lnTo>
                  <a:pt x="43" y="201"/>
                </a:lnTo>
                <a:lnTo>
                  <a:pt x="43" y="201"/>
                </a:lnTo>
                <a:lnTo>
                  <a:pt x="45" y="201"/>
                </a:lnTo>
                <a:lnTo>
                  <a:pt x="45" y="201"/>
                </a:lnTo>
                <a:lnTo>
                  <a:pt x="45" y="201"/>
                </a:lnTo>
                <a:lnTo>
                  <a:pt x="52" y="201"/>
                </a:lnTo>
                <a:lnTo>
                  <a:pt x="52" y="203"/>
                </a:lnTo>
                <a:lnTo>
                  <a:pt x="52" y="205"/>
                </a:lnTo>
                <a:lnTo>
                  <a:pt x="52" y="205"/>
                </a:lnTo>
                <a:lnTo>
                  <a:pt x="52" y="205"/>
                </a:lnTo>
                <a:lnTo>
                  <a:pt x="52" y="210"/>
                </a:lnTo>
                <a:lnTo>
                  <a:pt x="52" y="212"/>
                </a:lnTo>
                <a:lnTo>
                  <a:pt x="52" y="215"/>
                </a:lnTo>
                <a:lnTo>
                  <a:pt x="55" y="217"/>
                </a:lnTo>
                <a:lnTo>
                  <a:pt x="57" y="219"/>
                </a:lnTo>
                <a:lnTo>
                  <a:pt x="57" y="219"/>
                </a:lnTo>
                <a:lnTo>
                  <a:pt x="57" y="219"/>
                </a:lnTo>
                <a:lnTo>
                  <a:pt x="62" y="219"/>
                </a:lnTo>
                <a:lnTo>
                  <a:pt x="66" y="219"/>
                </a:lnTo>
                <a:lnTo>
                  <a:pt x="71" y="219"/>
                </a:lnTo>
                <a:lnTo>
                  <a:pt x="71" y="222"/>
                </a:lnTo>
                <a:lnTo>
                  <a:pt x="74" y="222"/>
                </a:lnTo>
                <a:lnTo>
                  <a:pt x="78" y="224"/>
                </a:lnTo>
                <a:lnTo>
                  <a:pt x="83" y="227"/>
                </a:lnTo>
                <a:lnTo>
                  <a:pt x="85" y="229"/>
                </a:lnTo>
                <a:lnTo>
                  <a:pt x="90" y="234"/>
                </a:lnTo>
                <a:lnTo>
                  <a:pt x="92" y="236"/>
                </a:lnTo>
                <a:lnTo>
                  <a:pt x="95" y="236"/>
                </a:lnTo>
                <a:lnTo>
                  <a:pt x="97" y="238"/>
                </a:lnTo>
                <a:lnTo>
                  <a:pt x="102" y="238"/>
                </a:lnTo>
                <a:lnTo>
                  <a:pt x="104" y="238"/>
                </a:lnTo>
                <a:lnTo>
                  <a:pt x="107" y="238"/>
                </a:lnTo>
                <a:lnTo>
                  <a:pt x="111" y="241"/>
                </a:lnTo>
                <a:lnTo>
                  <a:pt x="114" y="241"/>
                </a:lnTo>
                <a:lnTo>
                  <a:pt x="116" y="241"/>
                </a:lnTo>
                <a:lnTo>
                  <a:pt x="121" y="241"/>
                </a:lnTo>
                <a:lnTo>
                  <a:pt x="123" y="241"/>
                </a:lnTo>
                <a:lnTo>
                  <a:pt x="126" y="238"/>
                </a:lnTo>
                <a:lnTo>
                  <a:pt x="128" y="236"/>
                </a:lnTo>
                <a:lnTo>
                  <a:pt x="128" y="234"/>
                </a:lnTo>
                <a:lnTo>
                  <a:pt x="130" y="231"/>
                </a:lnTo>
                <a:lnTo>
                  <a:pt x="137" y="229"/>
                </a:lnTo>
                <a:lnTo>
                  <a:pt x="140" y="227"/>
                </a:lnTo>
                <a:lnTo>
                  <a:pt x="144" y="224"/>
                </a:lnTo>
                <a:lnTo>
                  <a:pt x="147" y="227"/>
                </a:lnTo>
                <a:lnTo>
                  <a:pt x="149" y="229"/>
                </a:lnTo>
                <a:lnTo>
                  <a:pt x="152" y="229"/>
                </a:lnTo>
                <a:lnTo>
                  <a:pt x="152" y="231"/>
                </a:lnTo>
                <a:lnTo>
                  <a:pt x="154" y="231"/>
                </a:lnTo>
                <a:lnTo>
                  <a:pt x="156" y="231"/>
                </a:lnTo>
                <a:lnTo>
                  <a:pt x="156" y="231"/>
                </a:lnTo>
                <a:lnTo>
                  <a:pt x="159" y="231"/>
                </a:lnTo>
                <a:lnTo>
                  <a:pt x="163" y="231"/>
                </a:lnTo>
                <a:lnTo>
                  <a:pt x="166" y="231"/>
                </a:lnTo>
                <a:lnTo>
                  <a:pt x="166" y="229"/>
                </a:lnTo>
                <a:lnTo>
                  <a:pt x="168" y="227"/>
                </a:lnTo>
                <a:lnTo>
                  <a:pt x="173" y="227"/>
                </a:lnTo>
                <a:lnTo>
                  <a:pt x="175" y="224"/>
                </a:lnTo>
                <a:lnTo>
                  <a:pt x="182" y="224"/>
                </a:lnTo>
                <a:lnTo>
                  <a:pt x="185" y="222"/>
                </a:lnTo>
                <a:lnTo>
                  <a:pt x="185" y="222"/>
                </a:lnTo>
                <a:lnTo>
                  <a:pt x="185" y="219"/>
                </a:lnTo>
                <a:lnTo>
                  <a:pt x="187" y="217"/>
                </a:lnTo>
                <a:lnTo>
                  <a:pt x="189" y="217"/>
                </a:lnTo>
                <a:lnTo>
                  <a:pt x="192" y="215"/>
                </a:lnTo>
                <a:lnTo>
                  <a:pt x="196" y="212"/>
                </a:lnTo>
                <a:lnTo>
                  <a:pt x="196" y="212"/>
                </a:lnTo>
                <a:lnTo>
                  <a:pt x="201" y="210"/>
                </a:lnTo>
                <a:lnTo>
                  <a:pt x="203" y="210"/>
                </a:lnTo>
                <a:lnTo>
                  <a:pt x="206" y="210"/>
                </a:lnTo>
                <a:lnTo>
                  <a:pt x="206" y="210"/>
                </a:lnTo>
                <a:lnTo>
                  <a:pt x="213" y="210"/>
                </a:lnTo>
                <a:lnTo>
                  <a:pt x="218" y="210"/>
                </a:lnTo>
                <a:lnTo>
                  <a:pt x="222" y="210"/>
                </a:lnTo>
                <a:lnTo>
                  <a:pt x="222" y="210"/>
                </a:lnTo>
                <a:lnTo>
                  <a:pt x="227" y="205"/>
                </a:lnTo>
                <a:lnTo>
                  <a:pt x="232" y="198"/>
                </a:lnTo>
                <a:lnTo>
                  <a:pt x="234" y="193"/>
                </a:lnTo>
                <a:lnTo>
                  <a:pt x="241" y="186"/>
                </a:lnTo>
                <a:lnTo>
                  <a:pt x="246" y="182"/>
                </a:lnTo>
                <a:lnTo>
                  <a:pt x="251" y="177"/>
                </a:lnTo>
                <a:lnTo>
                  <a:pt x="253" y="172"/>
                </a:lnTo>
                <a:lnTo>
                  <a:pt x="260" y="165"/>
                </a:lnTo>
                <a:lnTo>
                  <a:pt x="263" y="163"/>
                </a:lnTo>
                <a:lnTo>
                  <a:pt x="267" y="156"/>
                </a:lnTo>
                <a:lnTo>
                  <a:pt x="274" y="151"/>
                </a:lnTo>
                <a:lnTo>
                  <a:pt x="279" y="146"/>
                </a:lnTo>
                <a:lnTo>
                  <a:pt x="260" y="146"/>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49" name="Freeform 155"/>
          <p:cNvSpPr>
            <a:spLocks noEditPoints="1"/>
          </p:cNvSpPr>
          <p:nvPr/>
        </p:nvSpPr>
        <p:spPr bwMode="auto">
          <a:xfrm>
            <a:off x="4854209" y="3269612"/>
            <a:ext cx="187420" cy="270439"/>
          </a:xfrm>
          <a:custGeom>
            <a:avLst/>
            <a:gdLst/>
            <a:ahLst/>
            <a:cxnLst>
              <a:cxn ang="0">
                <a:pos x="132" y="161"/>
              </a:cxn>
              <a:cxn ang="0">
                <a:pos x="135" y="158"/>
              </a:cxn>
              <a:cxn ang="0">
                <a:pos x="139" y="33"/>
              </a:cxn>
              <a:cxn ang="0">
                <a:pos x="135" y="31"/>
              </a:cxn>
              <a:cxn ang="0">
                <a:pos x="123" y="29"/>
              </a:cxn>
              <a:cxn ang="0">
                <a:pos x="111" y="38"/>
              </a:cxn>
              <a:cxn ang="0">
                <a:pos x="99" y="43"/>
              </a:cxn>
              <a:cxn ang="0">
                <a:pos x="87" y="40"/>
              </a:cxn>
              <a:cxn ang="0">
                <a:pos x="75" y="38"/>
              </a:cxn>
              <a:cxn ang="0">
                <a:pos x="61" y="26"/>
              </a:cxn>
              <a:cxn ang="0">
                <a:pos x="49" y="21"/>
              </a:cxn>
              <a:cxn ang="0">
                <a:pos x="40" y="21"/>
              </a:cxn>
              <a:cxn ang="0">
                <a:pos x="35" y="12"/>
              </a:cxn>
              <a:cxn ang="0">
                <a:pos x="35" y="5"/>
              </a:cxn>
              <a:cxn ang="0">
                <a:pos x="28" y="3"/>
              </a:cxn>
              <a:cxn ang="0">
                <a:pos x="26" y="0"/>
              </a:cxn>
              <a:cxn ang="0">
                <a:pos x="14" y="12"/>
              </a:cxn>
              <a:cxn ang="0">
                <a:pos x="5" y="33"/>
              </a:cxn>
              <a:cxn ang="0">
                <a:pos x="7" y="38"/>
              </a:cxn>
              <a:cxn ang="0">
                <a:pos x="9" y="45"/>
              </a:cxn>
              <a:cxn ang="0">
                <a:pos x="14" y="55"/>
              </a:cxn>
              <a:cxn ang="0">
                <a:pos x="19" y="62"/>
              </a:cxn>
              <a:cxn ang="0">
                <a:pos x="19" y="64"/>
              </a:cxn>
              <a:cxn ang="0">
                <a:pos x="21" y="78"/>
              </a:cxn>
              <a:cxn ang="0">
                <a:pos x="19" y="83"/>
              </a:cxn>
              <a:cxn ang="0">
                <a:pos x="16" y="90"/>
              </a:cxn>
              <a:cxn ang="0">
                <a:pos x="14" y="90"/>
              </a:cxn>
              <a:cxn ang="0">
                <a:pos x="9" y="97"/>
              </a:cxn>
              <a:cxn ang="0">
                <a:pos x="5" y="106"/>
              </a:cxn>
              <a:cxn ang="0">
                <a:pos x="2" y="116"/>
              </a:cxn>
              <a:cxn ang="0">
                <a:pos x="2" y="137"/>
              </a:cxn>
              <a:cxn ang="0">
                <a:pos x="14" y="144"/>
              </a:cxn>
              <a:cxn ang="0">
                <a:pos x="28" y="154"/>
              </a:cxn>
              <a:cxn ang="0">
                <a:pos x="45" y="163"/>
              </a:cxn>
              <a:cxn ang="0">
                <a:pos x="61" y="175"/>
              </a:cxn>
              <a:cxn ang="0">
                <a:pos x="71" y="180"/>
              </a:cxn>
              <a:cxn ang="0">
                <a:pos x="71" y="187"/>
              </a:cxn>
              <a:cxn ang="0">
                <a:pos x="71" y="189"/>
              </a:cxn>
              <a:cxn ang="0">
                <a:pos x="73" y="194"/>
              </a:cxn>
              <a:cxn ang="0">
                <a:pos x="85" y="203"/>
              </a:cxn>
              <a:cxn ang="0">
                <a:pos x="97" y="213"/>
              </a:cxn>
              <a:cxn ang="0">
                <a:pos x="101" y="213"/>
              </a:cxn>
              <a:cxn ang="0">
                <a:pos x="109" y="203"/>
              </a:cxn>
              <a:cxn ang="0">
                <a:pos x="109" y="199"/>
              </a:cxn>
              <a:cxn ang="0">
                <a:pos x="113" y="189"/>
              </a:cxn>
              <a:cxn ang="0">
                <a:pos x="118" y="180"/>
              </a:cxn>
              <a:cxn ang="0">
                <a:pos x="123" y="170"/>
              </a:cxn>
              <a:cxn ang="0">
                <a:pos x="132" y="163"/>
              </a:cxn>
              <a:cxn ang="0">
                <a:pos x="132" y="158"/>
              </a:cxn>
              <a:cxn ang="0">
                <a:pos x="135" y="158"/>
              </a:cxn>
              <a:cxn ang="0">
                <a:pos x="144" y="151"/>
              </a:cxn>
              <a:cxn ang="0">
                <a:pos x="137" y="142"/>
              </a:cxn>
              <a:cxn ang="0">
                <a:pos x="132" y="123"/>
              </a:cxn>
              <a:cxn ang="0">
                <a:pos x="132" y="59"/>
              </a:cxn>
              <a:cxn ang="0">
                <a:pos x="139" y="47"/>
              </a:cxn>
              <a:cxn ang="0">
                <a:pos x="146" y="33"/>
              </a:cxn>
            </a:cxnLst>
            <a:rect l="0" t="0" r="r" b="b"/>
            <a:pathLst>
              <a:path w="149" h="215">
                <a:moveTo>
                  <a:pt x="135" y="158"/>
                </a:moveTo>
                <a:lnTo>
                  <a:pt x="132" y="161"/>
                </a:lnTo>
                <a:lnTo>
                  <a:pt x="132" y="161"/>
                </a:lnTo>
                <a:lnTo>
                  <a:pt x="132" y="161"/>
                </a:lnTo>
                <a:lnTo>
                  <a:pt x="135" y="161"/>
                </a:lnTo>
                <a:lnTo>
                  <a:pt x="135" y="161"/>
                </a:lnTo>
                <a:lnTo>
                  <a:pt x="135" y="161"/>
                </a:lnTo>
                <a:lnTo>
                  <a:pt x="135" y="158"/>
                </a:lnTo>
                <a:lnTo>
                  <a:pt x="135" y="158"/>
                </a:lnTo>
                <a:close/>
                <a:moveTo>
                  <a:pt x="146" y="33"/>
                </a:moveTo>
                <a:lnTo>
                  <a:pt x="142" y="33"/>
                </a:lnTo>
                <a:lnTo>
                  <a:pt x="139" y="33"/>
                </a:lnTo>
                <a:lnTo>
                  <a:pt x="139" y="33"/>
                </a:lnTo>
                <a:lnTo>
                  <a:pt x="137" y="33"/>
                </a:lnTo>
                <a:lnTo>
                  <a:pt x="135" y="33"/>
                </a:lnTo>
                <a:lnTo>
                  <a:pt x="135" y="31"/>
                </a:lnTo>
                <a:lnTo>
                  <a:pt x="132" y="31"/>
                </a:lnTo>
                <a:lnTo>
                  <a:pt x="130" y="29"/>
                </a:lnTo>
                <a:lnTo>
                  <a:pt x="127" y="26"/>
                </a:lnTo>
                <a:lnTo>
                  <a:pt x="123" y="29"/>
                </a:lnTo>
                <a:lnTo>
                  <a:pt x="120" y="31"/>
                </a:lnTo>
                <a:lnTo>
                  <a:pt x="113" y="33"/>
                </a:lnTo>
                <a:lnTo>
                  <a:pt x="111" y="36"/>
                </a:lnTo>
                <a:lnTo>
                  <a:pt x="111" y="38"/>
                </a:lnTo>
                <a:lnTo>
                  <a:pt x="109" y="40"/>
                </a:lnTo>
                <a:lnTo>
                  <a:pt x="106" y="43"/>
                </a:lnTo>
                <a:lnTo>
                  <a:pt x="104" y="43"/>
                </a:lnTo>
                <a:lnTo>
                  <a:pt x="99" y="43"/>
                </a:lnTo>
                <a:lnTo>
                  <a:pt x="97" y="43"/>
                </a:lnTo>
                <a:lnTo>
                  <a:pt x="94" y="43"/>
                </a:lnTo>
                <a:lnTo>
                  <a:pt x="90" y="40"/>
                </a:lnTo>
                <a:lnTo>
                  <a:pt x="87" y="40"/>
                </a:lnTo>
                <a:lnTo>
                  <a:pt x="85" y="40"/>
                </a:lnTo>
                <a:lnTo>
                  <a:pt x="80" y="40"/>
                </a:lnTo>
                <a:lnTo>
                  <a:pt x="78" y="38"/>
                </a:lnTo>
                <a:lnTo>
                  <a:pt x="75" y="38"/>
                </a:lnTo>
                <a:lnTo>
                  <a:pt x="73" y="36"/>
                </a:lnTo>
                <a:lnTo>
                  <a:pt x="68" y="31"/>
                </a:lnTo>
                <a:lnTo>
                  <a:pt x="66" y="29"/>
                </a:lnTo>
                <a:lnTo>
                  <a:pt x="61" y="26"/>
                </a:lnTo>
                <a:lnTo>
                  <a:pt x="57" y="24"/>
                </a:lnTo>
                <a:lnTo>
                  <a:pt x="54" y="24"/>
                </a:lnTo>
                <a:lnTo>
                  <a:pt x="54" y="21"/>
                </a:lnTo>
                <a:lnTo>
                  <a:pt x="49" y="21"/>
                </a:lnTo>
                <a:lnTo>
                  <a:pt x="45" y="21"/>
                </a:lnTo>
                <a:lnTo>
                  <a:pt x="40" y="21"/>
                </a:lnTo>
                <a:lnTo>
                  <a:pt x="40" y="21"/>
                </a:lnTo>
                <a:lnTo>
                  <a:pt x="40" y="21"/>
                </a:lnTo>
                <a:lnTo>
                  <a:pt x="38" y="19"/>
                </a:lnTo>
                <a:lnTo>
                  <a:pt x="35" y="17"/>
                </a:lnTo>
                <a:lnTo>
                  <a:pt x="35" y="14"/>
                </a:lnTo>
                <a:lnTo>
                  <a:pt x="35" y="12"/>
                </a:lnTo>
                <a:lnTo>
                  <a:pt x="35" y="7"/>
                </a:lnTo>
                <a:lnTo>
                  <a:pt x="35" y="7"/>
                </a:lnTo>
                <a:lnTo>
                  <a:pt x="35" y="7"/>
                </a:lnTo>
                <a:lnTo>
                  <a:pt x="35" y="5"/>
                </a:lnTo>
                <a:lnTo>
                  <a:pt x="35" y="3"/>
                </a:lnTo>
                <a:lnTo>
                  <a:pt x="28" y="3"/>
                </a:lnTo>
                <a:lnTo>
                  <a:pt x="28" y="3"/>
                </a:lnTo>
                <a:lnTo>
                  <a:pt x="28" y="3"/>
                </a:lnTo>
                <a:lnTo>
                  <a:pt x="26" y="3"/>
                </a:lnTo>
                <a:lnTo>
                  <a:pt x="26" y="3"/>
                </a:lnTo>
                <a:lnTo>
                  <a:pt x="26" y="3"/>
                </a:lnTo>
                <a:lnTo>
                  <a:pt x="26" y="0"/>
                </a:lnTo>
                <a:lnTo>
                  <a:pt x="26" y="0"/>
                </a:lnTo>
                <a:lnTo>
                  <a:pt x="21" y="5"/>
                </a:lnTo>
                <a:lnTo>
                  <a:pt x="19" y="7"/>
                </a:lnTo>
                <a:lnTo>
                  <a:pt x="14" y="12"/>
                </a:lnTo>
                <a:lnTo>
                  <a:pt x="9" y="19"/>
                </a:lnTo>
                <a:lnTo>
                  <a:pt x="5" y="24"/>
                </a:lnTo>
                <a:lnTo>
                  <a:pt x="2" y="26"/>
                </a:lnTo>
                <a:lnTo>
                  <a:pt x="5" y="33"/>
                </a:lnTo>
                <a:lnTo>
                  <a:pt x="5" y="33"/>
                </a:lnTo>
                <a:lnTo>
                  <a:pt x="5" y="36"/>
                </a:lnTo>
                <a:lnTo>
                  <a:pt x="5" y="36"/>
                </a:lnTo>
                <a:lnTo>
                  <a:pt x="7" y="38"/>
                </a:lnTo>
                <a:lnTo>
                  <a:pt x="9" y="38"/>
                </a:lnTo>
                <a:lnTo>
                  <a:pt x="9" y="38"/>
                </a:lnTo>
                <a:lnTo>
                  <a:pt x="12" y="40"/>
                </a:lnTo>
                <a:lnTo>
                  <a:pt x="9" y="45"/>
                </a:lnTo>
                <a:lnTo>
                  <a:pt x="9" y="45"/>
                </a:lnTo>
                <a:lnTo>
                  <a:pt x="12" y="50"/>
                </a:lnTo>
                <a:lnTo>
                  <a:pt x="12" y="50"/>
                </a:lnTo>
                <a:lnTo>
                  <a:pt x="14" y="55"/>
                </a:lnTo>
                <a:lnTo>
                  <a:pt x="16" y="57"/>
                </a:lnTo>
                <a:lnTo>
                  <a:pt x="16" y="57"/>
                </a:lnTo>
                <a:lnTo>
                  <a:pt x="16" y="59"/>
                </a:lnTo>
                <a:lnTo>
                  <a:pt x="19" y="62"/>
                </a:lnTo>
                <a:lnTo>
                  <a:pt x="19" y="62"/>
                </a:lnTo>
                <a:lnTo>
                  <a:pt x="19" y="62"/>
                </a:lnTo>
                <a:lnTo>
                  <a:pt x="19" y="64"/>
                </a:lnTo>
                <a:lnTo>
                  <a:pt x="19" y="64"/>
                </a:lnTo>
                <a:lnTo>
                  <a:pt x="19" y="69"/>
                </a:lnTo>
                <a:lnTo>
                  <a:pt x="21" y="73"/>
                </a:lnTo>
                <a:lnTo>
                  <a:pt x="21" y="76"/>
                </a:lnTo>
                <a:lnTo>
                  <a:pt x="21" y="78"/>
                </a:lnTo>
                <a:lnTo>
                  <a:pt x="21" y="81"/>
                </a:lnTo>
                <a:lnTo>
                  <a:pt x="21" y="81"/>
                </a:lnTo>
                <a:lnTo>
                  <a:pt x="21" y="83"/>
                </a:lnTo>
                <a:lnTo>
                  <a:pt x="19" y="83"/>
                </a:lnTo>
                <a:lnTo>
                  <a:pt x="19" y="85"/>
                </a:lnTo>
                <a:lnTo>
                  <a:pt x="19" y="85"/>
                </a:lnTo>
                <a:lnTo>
                  <a:pt x="16" y="88"/>
                </a:lnTo>
                <a:lnTo>
                  <a:pt x="16" y="90"/>
                </a:lnTo>
                <a:lnTo>
                  <a:pt x="16" y="90"/>
                </a:lnTo>
                <a:lnTo>
                  <a:pt x="16" y="90"/>
                </a:lnTo>
                <a:lnTo>
                  <a:pt x="16" y="90"/>
                </a:lnTo>
                <a:lnTo>
                  <a:pt x="14" y="90"/>
                </a:lnTo>
                <a:lnTo>
                  <a:pt x="14" y="92"/>
                </a:lnTo>
                <a:lnTo>
                  <a:pt x="12" y="92"/>
                </a:lnTo>
                <a:lnTo>
                  <a:pt x="12" y="95"/>
                </a:lnTo>
                <a:lnTo>
                  <a:pt x="9" y="97"/>
                </a:lnTo>
                <a:lnTo>
                  <a:pt x="7" y="102"/>
                </a:lnTo>
                <a:lnTo>
                  <a:pt x="7" y="102"/>
                </a:lnTo>
                <a:lnTo>
                  <a:pt x="5" y="104"/>
                </a:lnTo>
                <a:lnTo>
                  <a:pt x="5" y="106"/>
                </a:lnTo>
                <a:lnTo>
                  <a:pt x="5" y="109"/>
                </a:lnTo>
                <a:lnTo>
                  <a:pt x="2" y="109"/>
                </a:lnTo>
                <a:lnTo>
                  <a:pt x="2" y="111"/>
                </a:lnTo>
                <a:lnTo>
                  <a:pt x="2" y="116"/>
                </a:lnTo>
                <a:lnTo>
                  <a:pt x="2" y="125"/>
                </a:lnTo>
                <a:lnTo>
                  <a:pt x="0" y="132"/>
                </a:lnTo>
                <a:lnTo>
                  <a:pt x="0" y="137"/>
                </a:lnTo>
                <a:lnTo>
                  <a:pt x="2" y="137"/>
                </a:lnTo>
                <a:lnTo>
                  <a:pt x="5" y="137"/>
                </a:lnTo>
                <a:lnTo>
                  <a:pt x="5" y="140"/>
                </a:lnTo>
                <a:lnTo>
                  <a:pt x="9" y="142"/>
                </a:lnTo>
                <a:lnTo>
                  <a:pt x="14" y="144"/>
                </a:lnTo>
                <a:lnTo>
                  <a:pt x="16" y="147"/>
                </a:lnTo>
                <a:lnTo>
                  <a:pt x="21" y="149"/>
                </a:lnTo>
                <a:lnTo>
                  <a:pt x="26" y="151"/>
                </a:lnTo>
                <a:lnTo>
                  <a:pt x="28" y="154"/>
                </a:lnTo>
                <a:lnTo>
                  <a:pt x="33" y="156"/>
                </a:lnTo>
                <a:lnTo>
                  <a:pt x="38" y="158"/>
                </a:lnTo>
                <a:lnTo>
                  <a:pt x="40" y="161"/>
                </a:lnTo>
                <a:lnTo>
                  <a:pt x="45" y="163"/>
                </a:lnTo>
                <a:lnTo>
                  <a:pt x="49" y="166"/>
                </a:lnTo>
                <a:lnTo>
                  <a:pt x="52" y="168"/>
                </a:lnTo>
                <a:lnTo>
                  <a:pt x="57" y="173"/>
                </a:lnTo>
                <a:lnTo>
                  <a:pt x="61" y="175"/>
                </a:lnTo>
                <a:lnTo>
                  <a:pt x="64" y="177"/>
                </a:lnTo>
                <a:lnTo>
                  <a:pt x="68" y="180"/>
                </a:lnTo>
                <a:lnTo>
                  <a:pt x="71" y="180"/>
                </a:lnTo>
                <a:lnTo>
                  <a:pt x="71" y="180"/>
                </a:lnTo>
                <a:lnTo>
                  <a:pt x="71" y="182"/>
                </a:lnTo>
                <a:lnTo>
                  <a:pt x="71" y="184"/>
                </a:lnTo>
                <a:lnTo>
                  <a:pt x="71" y="187"/>
                </a:lnTo>
                <a:lnTo>
                  <a:pt x="71" y="187"/>
                </a:lnTo>
                <a:lnTo>
                  <a:pt x="68" y="189"/>
                </a:lnTo>
                <a:lnTo>
                  <a:pt x="68" y="189"/>
                </a:lnTo>
                <a:lnTo>
                  <a:pt x="71" y="189"/>
                </a:lnTo>
                <a:lnTo>
                  <a:pt x="71" y="189"/>
                </a:lnTo>
                <a:lnTo>
                  <a:pt x="71" y="192"/>
                </a:lnTo>
                <a:lnTo>
                  <a:pt x="71" y="192"/>
                </a:lnTo>
                <a:lnTo>
                  <a:pt x="73" y="192"/>
                </a:lnTo>
                <a:lnTo>
                  <a:pt x="73" y="194"/>
                </a:lnTo>
                <a:lnTo>
                  <a:pt x="75" y="194"/>
                </a:lnTo>
                <a:lnTo>
                  <a:pt x="78" y="196"/>
                </a:lnTo>
                <a:lnTo>
                  <a:pt x="83" y="201"/>
                </a:lnTo>
                <a:lnTo>
                  <a:pt x="85" y="203"/>
                </a:lnTo>
                <a:lnTo>
                  <a:pt x="90" y="206"/>
                </a:lnTo>
                <a:lnTo>
                  <a:pt x="92" y="208"/>
                </a:lnTo>
                <a:lnTo>
                  <a:pt x="94" y="210"/>
                </a:lnTo>
                <a:lnTo>
                  <a:pt x="97" y="213"/>
                </a:lnTo>
                <a:lnTo>
                  <a:pt x="99" y="215"/>
                </a:lnTo>
                <a:lnTo>
                  <a:pt x="99" y="215"/>
                </a:lnTo>
                <a:lnTo>
                  <a:pt x="99" y="215"/>
                </a:lnTo>
                <a:lnTo>
                  <a:pt x="101" y="213"/>
                </a:lnTo>
                <a:lnTo>
                  <a:pt x="101" y="213"/>
                </a:lnTo>
                <a:lnTo>
                  <a:pt x="104" y="210"/>
                </a:lnTo>
                <a:lnTo>
                  <a:pt x="106" y="203"/>
                </a:lnTo>
                <a:lnTo>
                  <a:pt x="109" y="203"/>
                </a:lnTo>
                <a:lnTo>
                  <a:pt x="109" y="201"/>
                </a:lnTo>
                <a:lnTo>
                  <a:pt x="109" y="201"/>
                </a:lnTo>
                <a:lnTo>
                  <a:pt x="109" y="199"/>
                </a:lnTo>
                <a:lnTo>
                  <a:pt x="109" y="199"/>
                </a:lnTo>
                <a:lnTo>
                  <a:pt x="111" y="196"/>
                </a:lnTo>
                <a:lnTo>
                  <a:pt x="111" y="192"/>
                </a:lnTo>
                <a:lnTo>
                  <a:pt x="113" y="192"/>
                </a:lnTo>
                <a:lnTo>
                  <a:pt x="113" y="189"/>
                </a:lnTo>
                <a:lnTo>
                  <a:pt x="113" y="187"/>
                </a:lnTo>
                <a:lnTo>
                  <a:pt x="116" y="184"/>
                </a:lnTo>
                <a:lnTo>
                  <a:pt x="116" y="182"/>
                </a:lnTo>
                <a:lnTo>
                  <a:pt x="118" y="180"/>
                </a:lnTo>
                <a:lnTo>
                  <a:pt x="118" y="175"/>
                </a:lnTo>
                <a:lnTo>
                  <a:pt x="118" y="173"/>
                </a:lnTo>
                <a:lnTo>
                  <a:pt x="120" y="170"/>
                </a:lnTo>
                <a:lnTo>
                  <a:pt x="123" y="170"/>
                </a:lnTo>
                <a:lnTo>
                  <a:pt x="125" y="170"/>
                </a:lnTo>
                <a:lnTo>
                  <a:pt x="130" y="166"/>
                </a:lnTo>
                <a:lnTo>
                  <a:pt x="130" y="166"/>
                </a:lnTo>
                <a:lnTo>
                  <a:pt x="132" y="163"/>
                </a:lnTo>
                <a:lnTo>
                  <a:pt x="132" y="163"/>
                </a:lnTo>
                <a:lnTo>
                  <a:pt x="132" y="161"/>
                </a:lnTo>
                <a:lnTo>
                  <a:pt x="130" y="158"/>
                </a:lnTo>
                <a:lnTo>
                  <a:pt x="132" y="158"/>
                </a:lnTo>
                <a:lnTo>
                  <a:pt x="132" y="158"/>
                </a:lnTo>
                <a:lnTo>
                  <a:pt x="132" y="158"/>
                </a:lnTo>
                <a:lnTo>
                  <a:pt x="132" y="156"/>
                </a:lnTo>
                <a:lnTo>
                  <a:pt x="135" y="158"/>
                </a:lnTo>
                <a:lnTo>
                  <a:pt x="135" y="158"/>
                </a:lnTo>
                <a:lnTo>
                  <a:pt x="137" y="156"/>
                </a:lnTo>
                <a:lnTo>
                  <a:pt x="139" y="156"/>
                </a:lnTo>
                <a:lnTo>
                  <a:pt x="144" y="151"/>
                </a:lnTo>
                <a:lnTo>
                  <a:pt x="144" y="149"/>
                </a:lnTo>
                <a:lnTo>
                  <a:pt x="142" y="149"/>
                </a:lnTo>
                <a:lnTo>
                  <a:pt x="142" y="147"/>
                </a:lnTo>
                <a:lnTo>
                  <a:pt x="137" y="142"/>
                </a:lnTo>
                <a:lnTo>
                  <a:pt x="135" y="137"/>
                </a:lnTo>
                <a:lnTo>
                  <a:pt x="132" y="135"/>
                </a:lnTo>
                <a:lnTo>
                  <a:pt x="132" y="132"/>
                </a:lnTo>
                <a:lnTo>
                  <a:pt x="132" y="123"/>
                </a:lnTo>
                <a:lnTo>
                  <a:pt x="132" y="104"/>
                </a:lnTo>
                <a:lnTo>
                  <a:pt x="132" y="88"/>
                </a:lnTo>
                <a:lnTo>
                  <a:pt x="132" y="69"/>
                </a:lnTo>
                <a:lnTo>
                  <a:pt x="132" y="59"/>
                </a:lnTo>
                <a:lnTo>
                  <a:pt x="132" y="57"/>
                </a:lnTo>
                <a:lnTo>
                  <a:pt x="132" y="57"/>
                </a:lnTo>
                <a:lnTo>
                  <a:pt x="135" y="52"/>
                </a:lnTo>
                <a:lnTo>
                  <a:pt x="139" y="47"/>
                </a:lnTo>
                <a:lnTo>
                  <a:pt x="144" y="40"/>
                </a:lnTo>
                <a:lnTo>
                  <a:pt x="146" y="36"/>
                </a:lnTo>
                <a:lnTo>
                  <a:pt x="149" y="33"/>
                </a:lnTo>
                <a:lnTo>
                  <a:pt x="146" y="33"/>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50" name="Freeform 61"/>
          <p:cNvSpPr>
            <a:spLocks/>
          </p:cNvSpPr>
          <p:nvPr/>
        </p:nvSpPr>
        <p:spPr bwMode="auto">
          <a:xfrm>
            <a:off x="4625280" y="3090997"/>
            <a:ext cx="261633" cy="232703"/>
          </a:xfrm>
          <a:custGeom>
            <a:avLst/>
            <a:gdLst/>
            <a:ahLst/>
            <a:cxnLst>
              <a:cxn ang="0">
                <a:pos x="201" y="130"/>
              </a:cxn>
              <a:cxn ang="0">
                <a:pos x="194" y="114"/>
              </a:cxn>
              <a:cxn ang="0">
                <a:pos x="184" y="102"/>
              </a:cxn>
              <a:cxn ang="0">
                <a:pos x="172" y="95"/>
              </a:cxn>
              <a:cxn ang="0">
                <a:pos x="165" y="88"/>
              </a:cxn>
              <a:cxn ang="0">
                <a:pos x="177" y="81"/>
              </a:cxn>
              <a:cxn ang="0">
                <a:pos x="184" y="76"/>
              </a:cxn>
              <a:cxn ang="0">
                <a:pos x="184" y="60"/>
              </a:cxn>
              <a:cxn ang="0">
                <a:pos x="180" y="57"/>
              </a:cxn>
              <a:cxn ang="0">
                <a:pos x="182" y="50"/>
              </a:cxn>
              <a:cxn ang="0">
                <a:pos x="182" y="45"/>
              </a:cxn>
              <a:cxn ang="0">
                <a:pos x="170" y="34"/>
              </a:cxn>
              <a:cxn ang="0">
                <a:pos x="165" y="31"/>
              </a:cxn>
              <a:cxn ang="0">
                <a:pos x="165" y="12"/>
              </a:cxn>
              <a:cxn ang="0">
                <a:pos x="165" y="8"/>
              </a:cxn>
              <a:cxn ang="0">
                <a:pos x="158" y="0"/>
              </a:cxn>
              <a:cxn ang="0">
                <a:pos x="158" y="3"/>
              </a:cxn>
              <a:cxn ang="0">
                <a:pos x="146" y="5"/>
              </a:cxn>
              <a:cxn ang="0">
                <a:pos x="151" y="17"/>
              </a:cxn>
              <a:cxn ang="0">
                <a:pos x="144" y="34"/>
              </a:cxn>
              <a:cxn ang="0">
                <a:pos x="132" y="52"/>
              </a:cxn>
              <a:cxn ang="0">
                <a:pos x="123" y="52"/>
              </a:cxn>
              <a:cxn ang="0">
                <a:pos x="109" y="43"/>
              </a:cxn>
              <a:cxn ang="0">
                <a:pos x="99" y="52"/>
              </a:cxn>
              <a:cxn ang="0">
                <a:pos x="90" y="57"/>
              </a:cxn>
              <a:cxn ang="0">
                <a:pos x="69" y="55"/>
              </a:cxn>
              <a:cxn ang="0">
                <a:pos x="47" y="57"/>
              </a:cxn>
              <a:cxn ang="0">
                <a:pos x="33" y="43"/>
              </a:cxn>
              <a:cxn ang="0">
                <a:pos x="21" y="41"/>
              </a:cxn>
              <a:cxn ang="0">
                <a:pos x="17" y="45"/>
              </a:cxn>
              <a:cxn ang="0">
                <a:pos x="12" y="57"/>
              </a:cxn>
              <a:cxn ang="0">
                <a:pos x="9" y="64"/>
              </a:cxn>
              <a:cxn ang="0">
                <a:pos x="2" y="74"/>
              </a:cxn>
              <a:cxn ang="0">
                <a:pos x="2" y="81"/>
              </a:cxn>
              <a:cxn ang="0">
                <a:pos x="17" y="90"/>
              </a:cxn>
              <a:cxn ang="0">
                <a:pos x="21" y="102"/>
              </a:cxn>
              <a:cxn ang="0">
                <a:pos x="38" y="114"/>
              </a:cxn>
              <a:cxn ang="0">
                <a:pos x="43" y="126"/>
              </a:cxn>
              <a:cxn ang="0">
                <a:pos x="52" y="135"/>
              </a:cxn>
              <a:cxn ang="0">
                <a:pos x="59" y="142"/>
              </a:cxn>
              <a:cxn ang="0">
                <a:pos x="66" y="156"/>
              </a:cxn>
              <a:cxn ang="0">
                <a:pos x="73" y="163"/>
              </a:cxn>
              <a:cxn ang="0">
                <a:pos x="80" y="166"/>
              </a:cxn>
              <a:cxn ang="0">
                <a:pos x="92" y="163"/>
              </a:cxn>
              <a:cxn ang="0">
                <a:pos x="104" y="161"/>
              </a:cxn>
              <a:cxn ang="0">
                <a:pos x="118" y="175"/>
              </a:cxn>
              <a:cxn ang="0">
                <a:pos x="123" y="182"/>
              </a:cxn>
              <a:cxn ang="0">
                <a:pos x="125" y="182"/>
              </a:cxn>
              <a:cxn ang="0">
                <a:pos x="137" y="180"/>
              </a:cxn>
              <a:cxn ang="0">
                <a:pos x="146" y="182"/>
              </a:cxn>
              <a:cxn ang="0">
                <a:pos x="151" y="180"/>
              </a:cxn>
              <a:cxn ang="0">
                <a:pos x="165" y="175"/>
              </a:cxn>
              <a:cxn ang="0">
                <a:pos x="180" y="173"/>
              </a:cxn>
              <a:cxn ang="0">
                <a:pos x="203" y="147"/>
              </a:cxn>
            </a:cxnLst>
            <a:rect l="0" t="0" r="r" b="b"/>
            <a:pathLst>
              <a:path w="208" h="185">
                <a:moveTo>
                  <a:pt x="208" y="142"/>
                </a:moveTo>
                <a:lnTo>
                  <a:pt x="206" y="140"/>
                </a:lnTo>
                <a:lnTo>
                  <a:pt x="203" y="137"/>
                </a:lnTo>
                <a:lnTo>
                  <a:pt x="203" y="135"/>
                </a:lnTo>
                <a:lnTo>
                  <a:pt x="203" y="135"/>
                </a:lnTo>
                <a:lnTo>
                  <a:pt x="201" y="130"/>
                </a:lnTo>
                <a:lnTo>
                  <a:pt x="201" y="128"/>
                </a:lnTo>
                <a:lnTo>
                  <a:pt x="198" y="126"/>
                </a:lnTo>
                <a:lnTo>
                  <a:pt x="198" y="119"/>
                </a:lnTo>
                <a:lnTo>
                  <a:pt x="196" y="119"/>
                </a:lnTo>
                <a:lnTo>
                  <a:pt x="196" y="116"/>
                </a:lnTo>
                <a:lnTo>
                  <a:pt x="194" y="114"/>
                </a:lnTo>
                <a:lnTo>
                  <a:pt x="194" y="111"/>
                </a:lnTo>
                <a:lnTo>
                  <a:pt x="189" y="111"/>
                </a:lnTo>
                <a:lnTo>
                  <a:pt x="187" y="109"/>
                </a:lnTo>
                <a:lnTo>
                  <a:pt x="184" y="107"/>
                </a:lnTo>
                <a:lnTo>
                  <a:pt x="184" y="104"/>
                </a:lnTo>
                <a:lnTo>
                  <a:pt x="184" y="102"/>
                </a:lnTo>
                <a:lnTo>
                  <a:pt x="182" y="102"/>
                </a:lnTo>
                <a:lnTo>
                  <a:pt x="182" y="100"/>
                </a:lnTo>
                <a:lnTo>
                  <a:pt x="177" y="97"/>
                </a:lnTo>
                <a:lnTo>
                  <a:pt x="177" y="95"/>
                </a:lnTo>
                <a:lnTo>
                  <a:pt x="175" y="95"/>
                </a:lnTo>
                <a:lnTo>
                  <a:pt x="172" y="95"/>
                </a:lnTo>
                <a:lnTo>
                  <a:pt x="170" y="95"/>
                </a:lnTo>
                <a:lnTo>
                  <a:pt x="165" y="93"/>
                </a:lnTo>
                <a:lnTo>
                  <a:pt x="165" y="93"/>
                </a:lnTo>
                <a:lnTo>
                  <a:pt x="165" y="93"/>
                </a:lnTo>
                <a:lnTo>
                  <a:pt x="165" y="90"/>
                </a:lnTo>
                <a:lnTo>
                  <a:pt x="165" y="88"/>
                </a:lnTo>
                <a:lnTo>
                  <a:pt x="168" y="83"/>
                </a:lnTo>
                <a:lnTo>
                  <a:pt x="170" y="81"/>
                </a:lnTo>
                <a:lnTo>
                  <a:pt x="170" y="81"/>
                </a:lnTo>
                <a:lnTo>
                  <a:pt x="172" y="81"/>
                </a:lnTo>
                <a:lnTo>
                  <a:pt x="175" y="81"/>
                </a:lnTo>
                <a:lnTo>
                  <a:pt x="177" y="81"/>
                </a:lnTo>
                <a:lnTo>
                  <a:pt x="180" y="81"/>
                </a:lnTo>
                <a:lnTo>
                  <a:pt x="182" y="81"/>
                </a:lnTo>
                <a:lnTo>
                  <a:pt x="184" y="78"/>
                </a:lnTo>
                <a:lnTo>
                  <a:pt x="184" y="78"/>
                </a:lnTo>
                <a:lnTo>
                  <a:pt x="184" y="76"/>
                </a:lnTo>
                <a:lnTo>
                  <a:pt x="184" y="76"/>
                </a:lnTo>
                <a:lnTo>
                  <a:pt x="184" y="74"/>
                </a:lnTo>
                <a:lnTo>
                  <a:pt x="184" y="67"/>
                </a:lnTo>
                <a:lnTo>
                  <a:pt x="184" y="64"/>
                </a:lnTo>
                <a:lnTo>
                  <a:pt x="184" y="60"/>
                </a:lnTo>
                <a:lnTo>
                  <a:pt x="184" y="60"/>
                </a:lnTo>
                <a:lnTo>
                  <a:pt x="184" y="60"/>
                </a:lnTo>
                <a:lnTo>
                  <a:pt x="182" y="60"/>
                </a:lnTo>
                <a:lnTo>
                  <a:pt x="182" y="60"/>
                </a:lnTo>
                <a:lnTo>
                  <a:pt x="182" y="60"/>
                </a:lnTo>
                <a:lnTo>
                  <a:pt x="180" y="57"/>
                </a:lnTo>
                <a:lnTo>
                  <a:pt x="180" y="57"/>
                </a:lnTo>
                <a:lnTo>
                  <a:pt x="180" y="57"/>
                </a:lnTo>
                <a:lnTo>
                  <a:pt x="180" y="57"/>
                </a:lnTo>
                <a:lnTo>
                  <a:pt x="180" y="55"/>
                </a:lnTo>
                <a:lnTo>
                  <a:pt x="182" y="52"/>
                </a:lnTo>
                <a:lnTo>
                  <a:pt x="182" y="50"/>
                </a:lnTo>
                <a:lnTo>
                  <a:pt x="182" y="50"/>
                </a:lnTo>
                <a:lnTo>
                  <a:pt x="182" y="50"/>
                </a:lnTo>
                <a:lnTo>
                  <a:pt x="182" y="50"/>
                </a:lnTo>
                <a:lnTo>
                  <a:pt x="182" y="50"/>
                </a:lnTo>
                <a:lnTo>
                  <a:pt x="182" y="50"/>
                </a:lnTo>
                <a:lnTo>
                  <a:pt x="182" y="48"/>
                </a:lnTo>
                <a:lnTo>
                  <a:pt x="182" y="48"/>
                </a:lnTo>
                <a:lnTo>
                  <a:pt x="182" y="45"/>
                </a:lnTo>
                <a:lnTo>
                  <a:pt x="182" y="45"/>
                </a:lnTo>
                <a:lnTo>
                  <a:pt x="182" y="45"/>
                </a:lnTo>
                <a:lnTo>
                  <a:pt x="182" y="43"/>
                </a:lnTo>
                <a:lnTo>
                  <a:pt x="180" y="43"/>
                </a:lnTo>
                <a:lnTo>
                  <a:pt x="172" y="36"/>
                </a:lnTo>
                <a:lnTo>
                  <a:pt x="170" y="34"/>
                </a:lnTo>
                <a:lnTo>
                  <a:pt x="170" y="34"/>
                </a:lnTo>
                <a:lnTo>
                  <a:pt x="170" y="34"/>
                </a:lnTo>
                <a:lnTo>
                  <a:pt x="165" y="31"/>
                </a:lnTo>
                <a:lnTo>
                  <a:pt x="165" y="31"/>
                </a:lnTo>
                <a:lnTo>
                  <a:pt x="165" y="31"/>
                </a:lnTo>
                <a:lnTo>
                  <a:pt x="165" y="31"/>
                </a:lnTo>
                <a:lnTo>
                  <a:pt x="168" y="29"/>
                </a:lnTo>
                <a:lnTo>
                  <a:pt x="168" y="29"/>
                </a:lnTo>
                <a:lnTo>
                  <a:pt x="168" y="29"/>
                </a:lnTo>
                <a:lnTo>
                  <a:pt x="165" y="15"/>
                </a:lnTo>
                <a:lnTo>
                  <a:pt x="165" y="12"/>
                </a:lnTo>
                <a:lnTo>
                  <a:pt x="165" y="12"/>
                </a:lnTo>
                <a:lnTo>
                  <a:pt x="165" y="12"/>
                </a:lnTo>
                <a:lnTo>
                  <a:pt x="165" y="12"/>
                </a:lnTo>
                <a:lnTo>
                  <a:pt x="165" y="12"/>
                </a:lnTo>
                <a:lnTo>
                  <a:pt x="165" y="12"/>
                </a:lnTo>
                <a:lnTo>
                  <a:pt x="165" y="12"/>
                </a:lnTo>
                <a:lnTo>
                  <a:pt x="165" y="8"/>
                </a:lnTo>
                <a:lnTo>
                  <a:pt x="165" y="5"/>
                </a:lnTo>
                <a:lnTo>
                  <a:pt x="168" y="3"/>
                </a:lnTo>
                <a:lnTo>
                  <a:pt x="168" y="0"/>
                </a:lnTo>
                <a:lnTo>
                  <a:pt x="158" y="0"/>
                </a:lnTo>
                <a:lnTo>
                  <a:pt x="158" y="0"/>
                </a:lnTo>
                <a:lnTo>
                  <a:pt x="158" y="0"/>
                </a:lnTo>
                <a:lnTo>
                  <a:pt x="158" y="0"/>
                </a:lnTo>
                <a:lnTo>
                  <a:pt x="158" y="0"/>
                </a:lnTo>
                <a:lnTo>
                  <a:pt x="158" y="0"/>
                </a:lnTo>
                <a:lnTo>
                  <a:pt x="158" y="0"/>
                </a:lnTo>
                <a:lnTo>
                  <a:pt x="158" y="3"/>
                </a:lnTo>
                <a:lnTo>
                  <a:pt x="158" y="3"/>
                </a:lnTo>
                <a:lnTo>
                  <a:pt x="158" y="3"/>
                </a:lnTo>
                <a:lnTo>
                  <a:pt x="158" y="3"/>
                </a:lnTo>
                <a:lnTo>
                  <a:pt x="158" y="3"/>
                </a:lnTo>
                <a:lnTo>
                  <a:pt x="158" y="5"/>
                </a:lnTo>
                <a:lnTo>
                  <a:pt x="158" y="5"/>
                </a:lnTo>
                <a:lnTo>
                  <a:pt x="146" y="5"/>
                </a:lnTo>
                <a:lnTo>
                  <a:pt x="151" y="10"/>
                </a:lnTo>
                <a:lnTo>
                  <a:pt x="151" y="10"/>
                </a:lnTo>
                <a:lnTo>
                  <a:pt x="151" y="12"/>
                </a:lnTo>
                <a:lnTo>
                  <a:pt x="151" y="12"/>
                </a:lnTo>
                <a:lnTo>
                  <a:pt x="151" y="15"/>
                </a:lnTo>
                <a:lnTo>
                  <a:pt x="151" y="17"/>
                </a:lnTo>
                <a:lnTo>
                  <a:pt x="151" y="19"/>
                </a:lnTo>
                <a:lnTo>
                  <a:pt x="151" y="22"/>
                </a:lnTo>
                <a:lnTo>
                  <a:pt x="154" y="24"/>
                </a:lnTo>
                <a:lnTo>
                  <a:pt x="154" y="24"/>
                </a:lnTo>
                <a:lnTo>
                  <a:pt x="154" y="24"/>
                </a:lnTo>
                <a:lnTo>
                  <a:pt x="144" y="34"/>
                </a:lnTo>
                <a:lnTo>
                  <a:pt x="144" y="34"/>
                </a:lnTo>
                <a:lnTo>
                  <a:pt x="142" y="36"/>
                </a:lnTo>
                <a:lnTo>
                  <a:pt x="142" y="38"/>
                </a:lnTo>
                <a:lnTo>
                  <a:pt x="142" y="41"/>
                </a:lnTo>
                <a:lnTo>
                  <a:pt x="139" y="43"/>
                </a:lnTo>
                <a:lnTo>
                  <a:pt x="132" y="52"/>
                </a:lnTo>
                <a:lnTo>
                  <a:pt x="130" y="52"/>
                </a:lnTo>
                <a:lnTo>
                  <a:pt x="125" y="52"/>
                </a:lnTo>
                <a:lnTo>
                  <a:pt x="123" y="52"/>
                </a:lnTo>
                <a:lnTo>
                  <a:pt x="123" y="52"/>
                </a:lnTo>
                <a:lnTo>
                  <a:pt x="123" y="52"/>
                </a:lnTo>
                <a:lnTo>
                  <a:pt x="123" y="52"/>
                </a:lnTo>
                <a:lnTo>
                  <a:pt x="123" y="52"/>
                </a:lnTo>
                <a:lnTo>
                  <a:pt x="123" y="52"/>
                </a:lnTo>
                <a:lnTo>
                  <a:pt x="123" y="52"/>
                </a:lnTo>
                <a:lnTo>
                  <a:pt x="118" y="48"/>
                </a:lnTo>
                <a:lnTo>
                  <a:pt x="109" y="41"/>
                </a:lnTo>
                <a:lnTo>
                  <a:pt x="109" y="43"/>
                </a:lnTo>
                <a:lnTo>
                  <a:pt x="102" y="45"/>
                </a:lnTo>
                <a:lnTo>
                  <a:pt x="102" y="45"/>
                </a:lnTo>
                <a:lnTo>
                  <a:pt x="102" y="45"/>
                </a:lnTo>
                <a:lnTo>
                  <a:pt x="102" y="48"/>
                </a:lnTo>
                <a:lnTo>
                  <a:pt x="99" y="50"/>
                </a:lnTo>
                <a:lnTo>
                  <a:pt x="99" y="52"/>
                </a:lnTo>
                <a:lnTo>
                  <a:pt x="94" y="52"/>
                </a:lnTo>
                <a:lnTo>
                  <a:pt x="92" y="55"/>
                </a:lnTo>
                <a:lnTo>
                  <a:pt x="90" y="55"/>
                </a:lnTo>
                <a:lnTo>
                  <a:pt x="90" y="55"/>
                </a:lnTo>
                <a:lnTo>
                  <a:pt x="90" y="55"/>
                </a:lnTo>
                <a:lnTo>
                  <a:pt x="90" y="57"/>
                </a:lnTo>
                <a:lnTo>
                  <a:pt x="87" y="60"/>
                </a:lnTo>
                <a:lnTo>
                  <a:pt x="87" y="60"/>
                </a:lnTo>
                <a:lnTo>
                  <a:pt x="87" y="62"/>
                </a:lnTo>
                <a:lnTo>
                  <a:pt x="73" y="62"/>
                </a:lnTo>
                <a:lnTo>
                  <a:pt x="71" y="60"/>
                </a:lnTo>
                <a:lnTo>
                  <a:pt x="69" y="55"/>
                </a:lnTo>
                <a:lnTo>
                  <a:pt x="69" y="55"/>
                </a:lnTo>
                <a:lnTo>
                  <a:pt x="69" y="55"/>
                </a:lnTo>
                <a:lnTo>
                  <a:pt x="54" y="55"/>
                </a:lnTo>
                <a:lnTo>
                  <a:pt x="52" y="55"/>
                </a:lnTo>
                <a:lnTo>
                  <a:pt x="50" y="57"/>
                </a:lnTo>
                <a:lnTo>
                  <a:pt x="47" y="57"/>
                </a:lnTo>
                <a:lnTo>
                  <a:pt x="45" y="57"/>
                </a:lnTo>
                <a:lnTo>
                  <a:pt x="38" y="48"/>
                </a:lnTo>
                <a:lnTo>
                  <a:pt x="35" y="48"/>
                </a:lnTo>
                <a:lnTo>
                  <a:pt x="35" y="45"/>
                </a:lnTo>
                <a:lnTo>
                  <a:pt x="35" y="45"/>
                </a:lnTo>
                <a:lnTo>
                  <a:pt x="33" y="43"/>
                </a:lnTo>
                <a:lnTo>
                  <a:pt x="33" y="43"/>
                </a:lnTo>
                <a:lnTo>
                  <a:pt x="33" y="43"/>
                </a:lnTo>
                <a:lnTo>
                  <a:pt x="33" y="41"/>
                </a:lnTo>
                <a:lnTo>
                  <a:pt x="31" y="38"/>
                </a:lnTo>
                <a:lnTo>
                  <a:pt x="31" y="38"/>
                </a:lnTo>
                <a:lnTo>
                  <a:pt x="21" y="41"/>
                </a:lnTo>
                <a:lnTo>
                  <a:pt x="19" y="41"/>
                </a:lnTo>
                <a:lnTo>
                  <a:pt x="17" y="41"/>
                </a:lnTo>
                <a:lnTo>
                  <a:pt x="17" y="41"/>
                </a:lnTo>
                <a:lnTo>
                  <a:pt x="17" y="43"/>
                </a:lnTo>
                <a:lnTo>
                  <a:pt x="17" y="43"/>
                </a:lnTo>
                <a:lnTo>
                  <a:pt x="17" y="45"/>
                </a:lnTo>
                <a:lnTo>
                  <a:pt x="17" y="45"/>
                </a:lnTo>
                <a:lnTo>
                  <a:pt x="14" y="48"/>
                </a:lnTo>
                <a:lnTo>
                  <a:pt x="12" y="50"/>
                </a:lnTo>
                <a:lnTo>
                  <a:pt x="12" y="52"/>
                </a:lnTo>
                <a:lnTo>
                  <a:pt x="12" y="55"/>
                </a:lnTo>
                <a:lnTo>
                  <a:pt x="12" y="57"/>
                </a:lnTo>
                <a:lnTo>
                  <a:pt x="12" y="57"/>
                </a:lnTo>
                <a:lnTo>
                  <a:pt x="9" y="60"/>
                </a:lnTo>
                <a:lnTo>
                  <a:pt x="9" y="60"/>
                </a:lnTo>
                <a:lnTo>
                  <a:pt x="9" y="62"/>
                </a:lnTo>
                <a:lnTo>
                  <a:pt x="9" y="64"/>
                </a:lnTo>
                <a:lnTo>
                  <a:pt x="9" y="64"/>
                </a:lnTo>
                <a:lnTo>
                  <a:pt x="7" y="67"/>
                </a:lnTo>
                <a:lnTo>
                  <a:pt x="7" y="69"/>
                </a:lnTo>
                <a:lnTo>
                  <a:pt x="7" y="69"/>
                </a:lnTo>
                <a:lnTo>
                  <a:pt x="7" y="71"/>
                </a:lnTo>
                <a:lnTo>
                  <a:pt x="2" y="71"/>
                </a:lnTo>
                <a:lnTo>
                  <a:pt x="2" y="74"/>
                </a:lnTo>
                <a:lnTo>
                  <a:pt x="0" y="74"/>
                </a:lnTo>
                <a:lnTo>
                  <a:pt x="0" y="76"/>
                </a:lnTo>
                <a:lnTo>
                  <a:pt x="0" y="76"/>
                </a:lnTo>
                <a:lnTo>
                  <a:pt x="2" y="76"/>
                </a:lnTo>
                <a:lnTo>
                  <a:pt x="0" y="78"/>
                </a:lnTo>
                <a:lnTo>
                  <a:pt x="2" y="81"/>
                </a:lnTo>
                <a:lnTo>
                  <a:pt x="2" y="83"/>
                </a:lnTo>
                <a:lnTo>
                  <a:pt x="5" y="83"/>
                </a:lnTo>
                <a:lnTo>
                  <a:pt x="7" y="83"/>
                </a:lnTo>
                <a:lnTo>
                  <a:pt x="12" y="86"/>
                </a:lnTo>
                <a:lnTo>
                  <a:pt x="14" y="86"/>
                </a:lnTo>
                <a:lnTo>
                  <a:pt x="17" y="90"/>
                </a:lnTo>
                <a:lnTo>
                  <a:pt x="19" y="93"/>
                </a:lnTo>
                <a:lnTo>
                  <a:pt x="21" y="95"/>
                </a:lnTo>
                <a:lnTo>
                  <a:pt x="21" y="97"/>
                </a:lnTo>
                <a:lnTo>
                  <a:pt x="19" y="100"/>
                </a:lnTo>
                <a:lnTo>
                  <a:pt x="19" y="100"/>
                </a:lnTo>
                <a:lnTo>
                  <a:pt x="21" y="102"/>
                </a:lnTo>
                <a:lnTo>
                  <a:pt x="24" y="104"/>
                </a:lnTo>
                <a:lnTo>
                  <a:pt x="26" y="104"/>
                </a:lnTo>
                <a:lnTo>
                  <a:pt x="33" y="109"/>
                </a:lnTo>
                <a:lnTo>
                  <a:pt x="35" y="111"/>
                </a:lnTo>
                <a:lnTo>
                  <a:pt x="35" y="114"/>
                </a:lnTo>
                <a:lnTo>
                  <a:pt x="38" y="114"/>
                </a:lnTo>
                <a:lnTo>
                  <a:pt x="40" y="116"/>
                </a:lnTo>
                <a:lnTo>
                  <a:pt x="43" y="119"/>
                </a:lnTo>
                <a:lnTo>
                  <a:pt x="40" y="121"/>
                </a:lnTo>
                <a:lnTo>
                  <a:pt x="40" y="123"/>
                </a:lnTo>
                <a:lnTo>
                  <a:pt x="43" y="123"/>
                </a:lnTo>
                <a:lnTo>
                  <a:pt x="43" y="126"/>
                </a:lnTo>
                <a:lnTo>
                  <a:pt x="43" y="128"/>
                </a:lnTo>
                <a:lnTo>
                  <a:pt x="45" y="130"/>
                </a:lnTo>
                <a:lnTo>
                  <a:pt x="47" y="130"/>
                </a:lnTo>
                <a:lnTo>
                  <a:pt x="50" y="130"/>
                </a:lnTo>
                <a:lnTo>
                  <a:pt x="50" y="133"/>
                </a:lnTo>
                <a:lnTo>
                  <a:pt x="52" y="135"/>
                </a:lnTo>
                <a:lnTo>
                  <a:pt x="54" y="135"/>
                </a:lnTo>
                <a:lnTo>
                  <a:pt x="57" y="137"/>
                </a:lnTo>
                <a:lnTo>
                  <a:pt x="57" y="137"/>
                </a:lnTo>
                <a:lnTo>
                  <a:pt x="57" y="140"/>
                </a:lnTo>
                <a:lnTo>
                  <a:pt x="59" y="140"/>
                </a:lnTo>
                <a:lnTo>
                  <a:pt x="59" y="142"/>
                </a:lnTo>
                <a:lnTo>
                  <a:pt x="59" y="147"/>
                </a:lnTo>
                <a:lnTo>
                  <a:pt x="59" y="149"/>
                </a:lnTo>
                <a:lnTo>
                  <a:pt x="61" y="149"/>
                </a:lnTo>
                <a:lnTo>
                  <a:pt x="61" y="152"/>
                </a:lnTo>
                <a:lnTo>
                  <a:pt x="64" y="154"/>
                </a:lnTo>
                <a:lnTo>
                  <a:pt x="66" y="156"/>
                </a:lnTo>
                <a:lnTo>
                  <a:pt x="66" y="156"/>
                </a:lnTo>
                <a:lnTo>
                  <a:pt x="69" y="159"/>
                </a:lnTo>
                <a:lnTo>
                  <a:pt x="69" y="161"/>
                </a:lnTo>
                <a:lnTo>
                  <a:pt x="69" y="161"/>
                </a:lnTo>
                <a:lnTo>
                  <a:pt x="71" y="161"/>
                </a:lnTo>
                <a:lnTo>
                  <a:pt x="73" y="163"/>
                </a:lnTo>
                <a:lnTo>
                  <a:pt x="73" y="163"/>
                </a:lnTo>
                <a:lnTo>
                  <a:pt x="73" y="166"/>
                </a:lnTo>
                <a:lnTo>
                  <a:pt x="76" y="166"/>
                </a:lnTo>
                <a:lnTo>
                  <a:pt x="78" y="166"/>
                </a:lnTo>
                <a:lnTo>
                  <a:pt x="78" y="166"/>
                </a:lnTo>
                <a:lnTo>
                  <a:pt x="80" y="166"/>
                </a:lnTo>
                <a:lnTo>
                  <a:pt x="80" y="166"/>
                </a:lnTo>
                <a:lnTo>
                  <a:pt x="83" y="166"/>
                </a:lnTo>
                <a:lnTo>
                  <a:pt x="85" y="163"/>
                </a:lnTo>
                <a:lnTo>
                  <a:pt x="85" y="163"/>
                </a:lnTo>
                <a:lnTo>
                  <a:pt x="90" y="163"/>
                </a:lnTo>
                <a:lnTo>
                  <a:pt x="92" y="163"/>
                </a:lnTo>
                <a:lnTo>
                  <a:pt x="94" y="166"/>
                </a:lnTo>
                <a:lnTo>
                  <a:pt x="94" y="166"/>
                </a:lnTo>
                <a:lnTo>
                  <a:pt x="99" y="163"/>
                </a:lnTo>
                <a:lnTo>
                  <a:pt x="99" y="161"/>
                </a:lnTo>
                <a:lnTo>
                  <a:pt x="102" y="161"/>
                </a:lnTo>
                <a:lnTo>
                  <a:pt x="104" y="161"/>
                </a:lnTo>
                <a:lnTo>
                  <a:pt x="106" y="163"/>
                </a:lnTo>
                <a:lnTo>
                  <a:pt x="106" y="166"/>
                </a:lnTo>
                <a:lnTo>
                  <a:pt x="109" y="168"/>
                </a:lnTo>
                <a:lnTo>
                  <a:pt x="111" y="171"/>
                </a:lnTo>
                <a:lnTo>
                  <a:pt x="113" y="173"/>
                </a:lnTo>
                <a:lnTo>
                  <a:pt x="118" y="175"/>
                </a:lnTo>
                <a:lnTo>
                  <a:pt x="118" y="178"/>
                </a:lnTo>
                <a:lnTo>
                  <a:pt x="120" y="178"/>
                </a:lnTo>
                <a:lnTo>
                  <a:pt x="120" y="180"/>
                </a:lnTo>
                <a:lnTo>
                  <a:pt x="120" y="180"/>
                </a:lnTo>
                <a:lnTo>
                  <a:pt x="120" y="182"/>
                </a:lnTo>
                <a:lnTo>
                  <a:pt x="123" y="182"/>
                </a:lnTo>
                <a:lnTo>
                  <a:pt x="123" y="180"/>
                </a:lnTo>
                <a:lnTo>
                  <a:pt x="123" y="182"/>
                </a:lnTo>
                <a:lnTo>
                  <a:pt x="125" y="182"/>
                </a:lnTo>
                <a:lnTo>
                  <a:pt x="125" y="182"/>
                </a:lnTo>
                <a:lnTo>
                  <a:pt x="125" y="185"/>
                </a:lnTo>
                <a:lnTo>
                  <a:pt x="125" y="182"/>
                </a:lnTo>
                <a:lnTo>
                  <a:pt x="128" y="182"/>
                </a:lnTo>
                <a:lnTo>
                  <a:pt x="130" y="180"/>
                </a:lnTo>
                <a:lnTo>
                  <a:pt x="132" y="178"/>
                </a:lnTo>
                <a:lnTo>
                  <a:pt x="132" y="178"/>
                </a:lnTo>
                <a:lnTo>
                  <a:pt x="135" y="180"/>
                </a:lnTo>
                <a:lnTo>
                  <a:pt x="137" y="180"/>
                </a:lnTo>
                <a:lnTo>
                  <a:pt x="139" y="180"/>
                </a:lnTo>
                <a:lnTo>
                  <a:pt x="139" y="180"/>
                </a:lnTo>
                <a:lnTo>
                  <a:pt x="144" y="178"/>
                </a:lnTo>
                <a:lnTo>
                  <a:pt x="144" y="178"/>
                </a:lnTo>
                <a:lnTo>
                  <a:pt x="144" y="180"/>
                </a:lnTo>
                <a:lnTo>
                  <a:pt x="146" y="182"/>
                </a:lnTo>
                <a:lnTo>
                  <a:pt x="149" y="182"/>
                </a:lnTo>
                <a:lnTo>
                  <a:pt x="149" y="185"/>
                </a:lnTo>
                <a:lnTo>
                  <a:pt x="149" y="185"/>
                </a:lnTo>
                <a:lnTo>
                  <a:pt x="149" y="185"/>
                </a:lnTo>
                <a:lnTo>
                  <a:pt x="151" y="182"/>
                </a:lnTo>
                <a:lnTo>
                  <a:pt x="151" y="180"/>
                </a:lnTo>
                <a:lnTo>
                  <a:pt x="154" y="180"/>
                </a:lnTo>
                <a:lnTo>
                  <a:pt x="156" y="180"/>
                </a:lnTo>
                <a:lnTo>
                  <a:pt x="161" y="178"/>
                </a:lnTo>
                <a:lnTo>
                  <a:pt x="161" y="178"/>
                </a:lnTo>
                <a:lnTo>
                  <a:pt x="163" y="178"/>
                </a:lnTo>
                <a:lnTo>
                  <a:pt x="165" y="175"/>
                </a:lnTo>
                <a:lnTo>
                  <a:pt x="168" y="178"/>
                </a:lnTo>
                <a:lnTo>
                  <a:pt x="172" y="180"/>
                </a:lnTo>
                <a:lnTo>
                  <a:pt x="175" y="180"/>
                </a:lnTo>
                <a:lnTo>
                  <a:pt x="175" y="178"/>
                </a:lnTo>
                <a:lnTo>
                  <a:pt x="177" y="178"/>
                </a:lnTo>
                <a:lnTo>
                  <a:pt x="180" y="173"/>
                </a:lnTo>
                <a:lnTo>
                  <a:pt x="184" y="168"/>
                </a:lnTo>
                <a:lnTo>
                  <a:pt x="187" y="166"/>
                </a:lnTo>
                <a:lnTo>
                  <a:pt x="191" y="161"/>
                </a:lnTo>
                <a:lnTo>
                  <a:pt x="196" y="154"/>
                </a:lnTo>
                <a:lnTo>
                  <a:pt x="201" y="149"/>
                </a:lnTo>
                <a:lnTo>
                  <a:pt x="203" y="147"/>
                </a:lnTo>
                <a:lnTo>
                  <a:pt x="208" y="142"/>
                </a:lnTo>
                <a:lnTo>
                  <a:pt x="208" y="142"/>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51" name="Freeform 240"/>
          <p:cNvSpPr>
            <a:spLocks/>
          </p:cNvSpPr>
          <p:nvPr/>
        </p:nvSpPr>
        <p:spPr bwMode="auto">
          <a:xfrm>
            <a:off x="4398867" y="3123701"/>
            <a:ext cx="303143" cy="232702"/>
          </a:xfrm>
          <a:custGeom>
            <a:avLst/>
            <a:gdLst/>
            <a:ahLst/>
            <a:cxnLst>
              <a:cxn ang="0">
                <a:pos x="237" y="111"/>
              </a:cxn>
              <a:cxn ang="0">
                <a:pos x="227" y="104"/>
              </a:cxn>
              <a:cxn ang="0">
                <a:pos x="220" y="95"/>
              </a:cxn>
              <a:cxn ang="0">
                <a:pos x="213" y="83"/>
              </a:cxn>
              <a:cxn ang="0">
                <a:pos x="201" y="71"/>
              </a:cxn>
              <a:cxn ang="0">
                <a:pos x="187" y="57"/>
              </a:cxn>
              <a:cxn ang="0">
                <a:pos x="180" y="50"/>
              </a:cxn>
              <a:cxn ang="0">
                <a:pos x="168" y="45"/>
              </a:cxn>
              <a:cxn ang="0">
                <a:pos x="171" y="36"/>
              </a:cxn>
              <a:cxn ang="0">
                <a:pos x="168" y="17"/>
              </a:cxn>
              <a:cxn ang="0">
                <a:pos x="154" y="0"/>
              </a:cxn>
              <a:cxn ang="0">
                <a:pos x="145" y="3"/>
              </a:cxn>
              <a:cxn ang="0">
                <a:pos x="135" y="8"/>
              </a:cxn>
              <a:cxn ang="0">
                <a:pos x="135" y="15"/>
              </a:cxn>
              <a:cxn ang="0">
                <a:pos x="128" y="22"/>
              </a:cxn>
              <a:cxn ang="0">
                <a:pos x="116" y="36"/>
              </a:cxn>
              <a:cxn ang="0">
                <a:pos x="102" y="41"/>
              </a:cxn>
              <a:cxn ang="0">
                <a:pos x="86" y="43"/>
              </a:cxn>
              <a:cxn ang="0">
                <a:pos x="86" y="48"/>
              </a:cxn>
              <a:cxn ang="0">
                <a:pos x="83" y="55"/>
              </a:cxn>
              <a:cxn ang="0">
                <a:pos x="74" y="62"/>
              </a:cxn>
              <a:cxn ang="0">
                <a:pos x="55" y="67"/>
              </a:cxn>
              <a:cxn ang="0">
                <a:pos x="43" y="74"/>
              </a:cxn>
              <a:cxn ang="0">
                <a:pos x="38" y="67"/>
              </a:cxn>
              <a:cxn ang="0">
                <a:pos x="29" y="74"/>
              </a:cxn>
              <a:cxn ang="0">
                <a:pos x="15" y="78"/>
              </a:cxn>
              <a:cxn ang="0">
                <a:pos x="10" y="90"/>
              </a:cxn>
              <a:cxn ang="0">
                <a:pos x="3" y="102"/>
              </a:cxn>
              <a:cxn ang="0">
                <a:pos x="0" y="107"/>
              </a:cxn>
              <a:cxn ang="0">
                <a:pos x="3" y="116"/>
              </a:cxn>
              <a:cxn ang="0">
                <a:pos x="3" y="123"/>
              </a:cxn>
              <a:cxn ang="0">
                <a:pos x="10" y="140"/>
              </a:cxn>
              <a:cxn ang="0">
                <a:pos x="12" y="147"/>
              </a:cxn>
              <a:cxn ang="0">
                <a:pos x="19" y="159"/>
              </a:cxn>
              <a:cxn ang="0">
                <a:pos x="29" y="168"/>
              </a:cxn>
              <a:cxn ang="0">
                <a:pos x="31" y="175"/>
              </a:cxn>
              <a:cxn ang="0">
                <a:pos x="34" y="185"/>
              </a:cxn>
              <a:cxn ang="0">
                <a:pos x="38" y="168"/>
              </a:cxn>
              <a:cxn ang="0">
                <a:pos x="41" y="159"/>
              </a:cxn>
              <a:cxn ang="0">
                <a:pos x="55" y="154"/>
              </a:cxn>
              <a:cxn ang="0">
                <a:pos x="64" y="156"/>
              </a:cxn>
              <a:cxn ang="0">
                <a:pos x="71" y="156"/>
              </a:cxn>
              <a:cxn ang="0">
                <a:pos x="78" y="154"/>
              </a:cxn>
              <a:cxn ang="0">
                <a:pos x="81" y="137"/>
              </a:cxn>
              <a:cxn ang="0">
                <a:pos x="102" y="126"/>
              </a:cxn>
              <a:cxn ang="0">
                <a:pos x="116" y="137"/>
              </a:cxn>
              <a:cxn ang="0">
                <a:pos x="128" y="142"/>
              </a:cxn>
              <a:cxn ang="0">
                <a:pos x="149" y="145"/>
              </a:cxn>
              <a:cxn ang="0">
                <a:pos x="159" y="133"/>
              </a:cxn>
              <a:cxn ang="0">
                <a:pos x="173" y="130"/>
              </a:cxn>
              <a:cxn ang="0">
                <a:pos x="192" y="128"/>
              </a:cxn>
              <a:cxn ang="0">
                <a:pos x="206" y="121"/>
              </a:cxn>
              <a:cxn ang="0">
                <a:pos x="230" y="126"/>
              </a:cxn>
              <a:cxn ang="0">
                <a:pos x="239" y="123"/>
              </a:cxn>
            </a:cxnLst>
            <a:rect l="0" t="0" r="r" b="b"/>
            <a:pathLst>
              <a:path w="241" h="185">
                <a:moveTo>
                  <a:pt x="239" y="123"/>
                </a:moveTo>
                <a:lnTo>
                  <a:pt x="239" y="121"/>
                </a:lnTo>
                <a:lnTo>
                  <a:pt x="239" y="116"/>
                </a:lnTo>
                <a:lnTo>
                  <a:pt x="239" y="114"/>
                </a:lnTo>
                <a:lnTo>
                  <a:pt x="237" y="114"/>
                </a:lnTo>
                <a:lnTo>
                  <a:pt x="237" y="111"/>
                </a:lnTo>
                <a:lnTo>
                  <a:pt x="237" y="111"/>
                </a:lnTo>
                <a:lnTo>
                  <a:pt x="234" y="109"/>
                </a:lnTo>
                <a:lnTo>
                  <a:pt x="232" y="109"/>
                </a:lnTo>
                <a:lnTo>
                  <a:pt x="230" y="107"/>
                </a:lnTo>
                <a:lnTo>
                  <a:pt x="230" y="104"/>
                </a:lnTo>
                <a:lnTo>
                  <a:pt x="227" y="104"/>
                </a:lnTo>
                <a:lnTo>
                  <a:pt x="225" y="104"/>
                </a:lnTo>
                <a:lnTo>
                  <a:pt x="223" y="102"/>
                </a:lnTo>
                <a:lnTo>
                  <a:pt x="223" y="100"/>
                </a:lnTo>
                <a:lnTo>
                  <a:pt x="223" y="97"/>
                </a:lnTo>
                <a:lnTo>
                  <a:pt x="220" y="97"/>
                </a:lnTo>
                <a:lnTo>
                  <a:pt x="220" y="95"/>
                </a:lnTo>
                <a:lnTo>
                  <a:pt x="223" y="93"/>
                </a:lnTo>
                <a:lnTo>
                  <a:pt x="220" y="90"/>
                </a:lnTo>
                <a:lnTo>
                  <a:pt x="218" y="88"/>
                </a:lnTo>
                <a:lnTo>
                  <a:pt x="215" y="88"/>
                </a:lnTo>
                <a:lnTo>
                  <a:pt x="215" y="85"/>
                </a:lnTo>
                <a:lnTo>
                  <a:pt x="213" y="83"/>
                </a:lnTo>
                <a:lnTo>
                  <a:pt x="206" y="78"/>
                </a:lnTo>
                <a:lnTo>
                  <a:pt x="204" y="78"/>
                </a:lnTo>
                <a:lnTo>
                  <a:pt x="201" y="76"/>
                </a:lnTo>
                <a:lnTo>
                  <a:pt x="199" y="74"/>
                </a:lnTo>
                <a:lnTo>
                  <a:pt x="199" y="74"/>
                </a:lnTo>
                <a:lnTo>
                  <a:pt x="201" y="71"/>
                </a:lnTo>
                <a:lnTo>
                  <a:pt x="201" y="69"/>
                </a:lnTo>
                <a:lnTo>
                  <a:pt x="199" y="67"/>
                </a:lnTo>
                <a:lnTo>
                  <a:pt x="197" y="64"/>
                </a:lnTo>
                <a:lnTo>
                  <a:pt x="194" y="60"/>
                </a:lnTo>
                <a:lnTo>
                  <a:pt x="192" y="60"/>
                </a:lnTo>
                <a:lnTo>
                  <a:pt x="187" y="57"/>
                </a:lnTo>
                <a:lnTo>
                  <a:pt x="185" y="57"/>
                </a:lnTo>
                <a:lnTo>
                  <a:pt x="182" y="57"/>
                </a:lnTo>
                <a:lnTo>
                  <a:pt x="182" y="55"/>
                </a:lnTo>
                <a:lnTo>
                  <a:pt x="180" y="52"/>
                </a:lnTo>
                <a:lnTo>
                  <a:pt x="182" y="50"/>
                </a:lnTo>
                <a:lnTo>
                  <a:pt x="180" y="50"/>
                </a:lnTo>
                <a:lnTo>
                  <a:pt x="180" y="50"/>
                </a:lnTo>
                <a:lnTo>
                  <a:pt x="178" y="48"/>
                </a:lnTo>
                <a:lnTo>
                  <a:pt x="175" y="48"/>
                </a:lnTo>
                <a:lnTo>
                  <a:pt x="171" y="48"/>
                </a:lnTo>
                <a:lnTo>
                  <a:pt x="171" y="48"/>
                </a:lnTo>
                <a:lnTo>
                  <a:pt x="168" y="45"/>
                </a:lnTo>
                <a:lnTo>
                  <a:pt x="168" y="43"/>
                </a:lnTo>
                <a:lnTo>
                  <a:pt x="168" y="43"/>
                </a:lnTo>
                <a:lnTo>
                  <a:pt x="168" y="43"/>
                </a:lnTo>
                <a:lnTo>
                  <a:pt x="168" y="41"/>
                </a:lnTo>
                <a:lnTo>
                  <a:pt x="168" y="41"/>
                </a:lnTo>
                <a:lnTo>
                  <a:pt x="171" y="36"/>
                </a:lnTo>
                <a:lnTo>
                  <a:pt x="171" y="36"/>
                </a:lnTo>
                <a:lnTo>
                  <a:pt x="171" y="29"/>
                </a:lnTo>
                <a:lnTo>
                  <a:pt x="171" y="26"/>
                </a:lnTo>
                <a:lnTo>
                  <a:pt x="171" y="24"/>
                </a:lnTo>
                <a:lnTo>
                  <a:pt x="168" y="19"/>
                </a:lnTo>
                <a:lnTo>
                  <a:pt x="168" y="17"/>
                </a:lnTo>
                <a:lnTo>
                  <a:pt x="163" y="12"/>
                </a:lnTo>
                <a:lnTo>
                  <a:pt x="163" y="12"/>
                </a:lnTo>
                <a:lnTo>
                  <a:pt x="159" y="5"/>
                </a:lnTo>
                <a:lnTo>
                  <a:pt x="156" y="5"/>
                </a:lnTo>
                <a:lnTo>
                  <a:pt x="156" y="3"/>
                </a:lnTo>
                <a:lnTo>
                  <a:pt x="154" y="0"/>
                </a:lnTo>
                <a:lnTo>
                  <a:pt x="154" y="0"/>
                </a:lnTo>
                <a:lnTo>
                  <a:pt x="152" y="0"/>
                </a:lnTo>
                <a:lnTo>
                  <a:pt x="149" y="0"/>
                </a:lnTo>
                <a:lnTo>
                  <a:pt x="147" y="0"/>
                </a:lnTo>
                <a:lnTo>
                  <a:pt x="145" y="3"/>
                </a:lnTo>
                <a:lnTo>
                  <a:pt x="145" y="3"/>
                </a:lnTo>
                <a:lnTo>
                  <a:pt x="142" y="3"/>
                </a:lnTo>
                <a:lnTo>
                  <a:pt x="142" y="3"/>
                </a:lnTo>
                <a:lnTo>
                  <a:pt x="140" y="3"/>
                </a:lnTo>
                <a:lnTo>
                  <a:pt x="140" y="5"/>
                </a:lnTo>
                <a:lnTo>
                  <a:pt x="140" y="5"/>
                </a:lnTo>
                <a:lnTo>
                  <a:pt x="135" y="8"/>
                </a:lnTo>
                <a:lnTo>
                  <a:pt x="135" y="8"/>
                </a:lnTo>
                <a:lnTo>
                  <a:pt x="135" y="10"/>
                </a:lnTo>
                <a:lnTo>
                  <a:pt x="135" y="10"/>
                </a:lnTo>
                <a:lnTo>
                  <a:pt x="135" y="12"/>
                </a:lnTo>
                <a:lnTo>
                  <a:pt x="135" y="12"/>
                </a:lnTo>
                <a:lnTo>
                  <a:pt x="135" y="15"/>
                </a:lnTo>
                <a:lnTo>
                  <a:pt x="133" y="17"/>
                </a:lnTo>
                <a:lnTo>
                  <a:pt x="133" y="17"/>
                </a:lnTo>
                <a:lnTo>
                  <a:pt x="130" y="17"/>
                </a:lnTo>
                <a:lnTo>
                  <a:pt x="130" y="17"/>
                </a:lnTo>
                <a:lnTo>
                  <a:pt x="128" y="22"/>
                </a:lnTo>
                <a:lnTo>
                  <a:pt x="128" y="22"/>
                </a:lnTo>
                <a:lnTo>
                  <a:pt x="126" y="22"/>
                </a:lnTo>
                <a:lnTo>
                  <a:pt x="121" y="26"/>
                </a:lnTo>
                <a:lnTo>
                  <a:pt x="121" y="29"/>
                </a:lnTo>
                <a:lnTo>
                  <a:pt x="119" y="31"/>
                </a:lnTo>
                <a:lnTo>
                  <a:pt x="119" y="34"/>
                </a:lnTo>
                <a:lnTo>
                  <a:pt x="116" y="36"/>
                </a:lnTo>
                <a:lnTo>
                  <a:pt x="116" y="36"/>
                </a:lnTo>
                <a:lnTo>
                  <a:pt x="114" y="36"/>
                </a:lnTo>
                <a:lnTo>
                  <a:pt x="114" y="36"/>
                </a:lnTo>
                <a:lnTo>
                  <a:pt x="109" y="41"/>
                </a:lnTo>
                <a:lnTo>
                  <a:pt x="104" y="38"/>
                </a:lnTo>
                <a:lnTo>
                  <a:pt x="102" y="41"/>
                </a:lnTo>
                <a:lnTo>
                  <a:pt x="100" y="41"/>
                </a:lnTo>
                <a:lnTo>
                  <a:pt x="97" y="41"/>
                </a:lnTo>
                <a:lnTo>
                  <a:pt x="95" y="41"/>
                </a:lnTo>
                <a:lnTo>
                  <a:pt x="93" y="43"/>
                </a:lnTo>
                <a:lnTo>
                  <a:pt x="88" y="43"/>
                </a:lnTo>
                <a:lnTo>
                  <a:pt x="86" y="43"/>
                </a:lnTo>
                <a:lnTo>
                  <a:pt x="83" y="43"/>
                </a:lnTo>
                <a:lnTo>
                  <a:pt x="83" y="45"/>
                </a:lnTo>
                <a:lnTo>
                  <a:pt x="83" y="45"/>
                </a:lnTo>
                <a:lnTo>
                  <a:pt x="83" y="45"/>
                </a:lnTo>
                <a:lnTo>
                  <a:pt x="83" y="45"/>
                </a:lnTo>
                <a:lnTo>
                  <a:pt x="86" y="48"/>
                </a:lnTo>
                <a:lnTo>
                  <a:pt x="86" y="50"/>
                </a:lnTo>
                <a:lnTo>
                  <a:pt x="86" y="50"/>
                </a:lnTo>
                <a:lnTo>
                  <a:pt x="86" y="50"/>
                </a:lnTo>
                <a:lnTo>
                  <a:pt x="86" y="50"/>
                </a:lnTo>
                <a:lnTo>
                  <a:pt x="86" y="52"/>
                </a:lnTo>
                <a:lnTo>
                  <a:pt x="83" y="55"/>
                </a:lnTo>
                <a:lnTo>
                  <a:pt x="81" y="57"/>
                </a:lnTo>
                <a:lnTo>
                  <a:pt x="78" y="60"/>
                </a:lnTo>
                <a:lnTo>
                  <a:pt x="78" y="60"/>
                </a:lnTo>
                <a:lnTo>
                  <a:pt x="76" y="62"/>
                </a:lnTo>
                <a:lnTo>
                  <a:pt x="76" y="62"/>
                </a:lnTo>
                <a:lnTo>
                  <a:pt x="74" y="62"/>
                </a:lnTo>
                <a:lnTo>
                  <a:pt x="71" y="62"/>
                </a:lnTo>
                <a:lnTo>
                  <a:pt x="64" y="64"/>
                </a:lnTo>
                <a:lnTo>
                  <a:pt x="62" y="64"/>
                </a:lnTo>
                <a:lnTo>
                  <a:pt x="60" y="64"/>
                </a:lnTo>
                <a:lnTo>
                  <a:pt x="57" y="64"/>
                </a:lnTo>
                <a:lnTo>
                  <a:pt x="55" y="67"/>
                </a:lnTo>
                <a:lnTo>
                  <a:pt x="55" y="67"/>
                </a:lnTo>
                <a:lnTo>
                  <a:pt x="52" y="67"/>
                </a:lnTo>
                <a:lnTo>
                  <a:pt x="50" y="69"/>
                </a:lnTo>
                <a:lnTo>
                  <a:pt x="48" y="69"/>
                </a:lnTo>
                <a:lnTo>
                  <a:pt x="45" y="71"/>
                </a:lnTo>
                <a:lnTo>
                  <a:pt x="43" y="74"/>
                </a:lnTo>
                <a:lnTo>
                  <a:pt x="43" y="74"/>
                </a:lnTo>
                <a:lnTo>
                  <a:pt x="41" y="71"/>
                </a:lnTo>
                <a:lnTo>
                  <a:pt x="41" y="69"/>
                </a:lnTo>
                <a:lnTo>
                  <a:pt x="38" y="67"/>
                </a:lnTo>
                <a:lnTo>
                  <a:pt x="38" y="67"/>
                </a:lnTo>
                <a:lnTo>
                  <a:pt x="38" y="67"/>
                </a:lnTo>
                <a:lnTo>
                  <a:pt x="38" y="67"/>
                </a:lnTo>
                <a:lnTo>
                  <a:pt x="36" y="69"/>
                </a:lnTo>
                <a:lnTo>
                  <a:pt x="36" y="69"/>
                </a:lnTo>
                <a:lnTo>
                  <a:pt x="34" y="71"/>
                </a:lnTo>
                <a:lnTo>
                  <a:pt x="29" y="71"/>
                </a:lnTo>
                <a:lnTo>
                  <a:pt x="29" y="74"/>
                </a:lnTo>
                <a:lnTo>
                  <a:pt x="26" y="74"/>
                </a:lnTo>
                <a:lnTo>
                  <a:pt x="24" y="74"/>
                </a:lnTo>
                <a:lnTo>
                  <a:pt x="22" y="74"/>
                </a:lnTo>
                <a:lnTo>
                  <a:pt x="19" y="74"/>
                </a:lnTo>
                <a:lnTo>
                  <a:pt x="17" y="76"/>
                </a:lnTo>
                <a:lnTo>
                  <a:pt x="15" y="78"/>
                </a:lnTo>
                <a:lnTo>
                  <a:pt x="15" y="81"/>
                </a:lnTo>
                <a:lnTo>
                  <a:pt x="15" y="81"/>
                </a:lnTo>
                <a:lnTo>
                  <a:pt x="12" y="83"/>
                </a:lnTo>
                <a:lnTo>
                  <a:pt x="12" y="85"/>
                </a:lnTo>
                <a:lnTo>
                  <a:pt x="10" y="88"/>
                </a:lnTo>
                <a:lnTo>
                  <a:pt x="10" y="90"/>
                </a:lnTo>
                <a:lnTo>
                  <a:pt x="8" y="93"/>
                </a:lnTo>
                <a:lnTo>
                  <a:pt x="5" y="97"/>
                </a:lnTo>
                <a:lnTo>
                  <a:pt x="5" y="100"/>
                </a:lnTo>
                <a:lnTo>
                  <a:pt x="5" y="100"/>
                </a:lnTo>
                <a:lnTo>
                  <a:pt x="5" y="100"/>
                </a:lnTo>
                <a:lnTo>
                  <a:pt x="3" y="102"/>
                </a:lnTo>
                <a:lnTo>
                  <a:pt x="0" y="102"/>
                </a:lnTo>
                <a:lnTo>
                  <a:pt x="0" y="102"/>
                </a:lnTo>
                <a:lnTo>
                  <a:pt x="0" y="104"/>
                </a:lnTo>
                <a:lnTo>
                  <a:pt x="0" y="104"/>
                </a:lnTo>
                <a:lnTo>
                  <a:pt x="0" y="107"/>
                </a:lnTo>
                <a:lnTo>
                  <a:pt x="0" y="107"/>
                </a:lnTo>
                <a:lnTo>
                  <a:pt x="3" y="107"/>
                </a:lnTo>
                <a:lnTo>
                  <a:pt x="3" y="107"/>
                </a:lnTo>
                <a:lnTo>
                  <a:pt x="3" y="107"/>
                </a:lnTo>
                <a:lnTo>
                  <a:pt x="3" y="109"/>
                </a:lnTo>
                <a:lnTo>
                  <a:pt x="3" y="116"/>
                </a:lnTo>
                <a:lnTo>
                  <a:pt x="3" y="116"/>
                </a:lnTo>
                <a:lnTo>
                  <a:pt x="3" y="119"/>
                </a:lnTo>
                <a:lnTo>
                  <a:pt x="3" y="119"/>
                </a:lnTo>
                <a:lnTo>
                  <a:pt x="3" y="121"/>
                </a:lnTo>
                <a:lnTo>
                  <a:pt x="3" y="121"/>
                </a:lnTo>
                <a:lnTo>
                  <a:pt x="3" y="121"/>
                </a:lnTo>
                <a:lnTo>
                  <a:pt x="3" y="123"/>
                </a:lnTo>
                <a:lnTo>
                  <a:pt x="5" y="126"/>
                </a:lnTo>
                <a:lnTo>
                  <a:pt x="5" y="133"/>
                </a:lnTo>
                <a:lnTo>
                  <a:pt x="5" y="135"/>
                </a:lnTo>
                <a:lnTo>
                  <a:pt x="5" y="135"/>
                </a:lnTo>
                <a:lnTo>
                  <a:pt x="8" y="137"/>
                </a:lnTo>
                <a:lnTo>
                  <a:pt x="10" y="140"/>
                </a:lnTo>
                <a:lnTo>
                  <a:pt x="12" y="142"/>
                </a:lnTo>
                <a:lnTo>
                  <a:pt x="12" y="145"/>
                </a:lnTo>
                <a:lnTo>
                  <a:pt x="12" y="147"/>
                </a:lnTo>
                <a:lnTo>
                  <a:pt x="12" y="147"/>
                </a:lnTo>
                <a:lnTo>
                  <a:pt x="12" y="147"/>
                </a:lnTo>
                <a:lnTo>
                  <a:pt x="12" y="147"/>
                </a:lnTo>
                <a:lnTo>
                  <a:pt x="12" y="147"/>
                </a:lnTo>
                <a:lnTo>
                  <a:pt x="12" y="149"/>
                </a:lnTo>
                <a:lnTo>
                  <a:pt x="12" y="152"/>
                </a:lnTo>
                <a:lnTo>
                  <a:pt x="15" y="154"/>
                </a:lnTo>
                <a:lnTo>
                  <a:pt x="17" y="156"/>
                </a:lnTo>
                <a:lnTo>
                  <a:pt x="19" y="159"/>
                </a:lnTo>
                <a:lnTo>
                  <a:pt x="22" y="161"/>
                </a:lnTo>
                <a:lnTo>
                  <a:pt x="24" y="163"/>
                </a:lnTo>
                <a:lnTo>
                  <a:pt x="24" y="166"/>
                </a:lnTo>
                <a:lnTo>
                  <a:pt x="26" y="166"/>
                </a:lnTo>
                <a:lnTo>
                  <a:pt x="26" y="166"/>
                </a:lnTo>
                <a:lnTo>
                  <a:pt x="29" y="168"/>
                </a:lnTo>
                <a:lnTo>
                  <a:pt x="29" y="168"/>
                </a:lnTo>
                <a:lnTo>
                  <a:pt x="29" y="168"/>
                </a:lnTo>
                <a:lnTo>
                  <a:pt x="31" y="171"/>
                </a:lnTo>
                <a:lnTo>
                  <a:pt x="31" y="173"/>
                </a:lnTo>
                <a:lnTo>
                  <a:pt x="31" y="173"/>
                </a:lnTo>
                <a:lnTo>
                  <a:pt x="31" y="175"/>
                </a:lnTo>
                <a:lnTo>
                  <a:pt x="31" y="175"/>
                </a:lnTo>
                <a:lnTo>
                  <a:pt x="31" y="178"/>
                </a:lnTo>
                <a:lnTo>
                  <a:pt x="31" y="178"/>
                </a:lnTo>
                <a:lnTo>
                  <a:pt x="31" y="180"/>
                </a:lnTo>
                <a:lnTo>
                  <a:pt x="31" y="182"/>
                </a:lnTo>
                <a:lnTo>
                  <a:pt x="34" y="185"/>
                </a:lnTo>
                <a:lnTo>
                  <a:pt x="34" y="182"/>
                </a:lnTo>
                <a:lnTo>
                  <a:pt x="36" y="178"/>
                </a:lnTo>
                <a:lnTo>
                  <a:pt x="36" y="175"/>
                </a:lnTo>
                <a:lnTo>
                  <a:pt x="38" y="173"/>
                </a:lnTo>
                <a:lnTo>
                  <a:pt x="38" y="171"/>
                </a:lnTo>
                <a:lnTo>
                  <a:pt x="38" y="168"/>
                </a:lnTo>
                <a:lnTo>
                  <a:pt x="38" y="166"/>
                </a:lnTo>
                <a:lnTo>
                  <a:pt x="38" y="166"/>
                </a:lnTo>
                <a:lnTo>
                  <a:pt x="38" y="163"/>
                </a:lnTo>
                <a:lnTo>
                  <a:pt x="38" y="161"/>
                </a:lnTo>
                <a:lnTo>
                  <a:pt x="41" y="159"/>
                </a:lnTo>
                <a:lnTo>
                  <a:pt x="41" y="159"/>
                </a:lnTo>
                <a:lnTo>
                  <a:pt x="41" y="156"/>
                </a:lnTo>
                <a:lnTo>
                  <a:pt x="43" y="156"/>
                </a:lnTo>
                <a:lnTo>
                  <a:pt x="48" y="156"/>
                </a:lnTo>
                <a:lnTo>
                  <a:pt x="52" y="156"/>
                </a:lnTo>
                <a:lnTo>
                  <a:pt x="52" y="156"/>
                </a:lnTo>
                <a:lnTo>
                  <a:pt x="55" y="154"/>
                </a:lnTo>
                <a:lnTo>
                  <a:pt x="57" y="154"/>
                </a:lnTo>
                <a:lnTo>
                  <a:pt x="57" y="154"/>
                </a:lnTo>
                <a:lnTo>
                  <a:pt x="62" y="156"/>
                </a:lnTo>
                <a:lnTo>
                  <a:pt x="64" y="156"/>
                </a:lnTo>
                <a:lnTo>
                  <a:pt x="64" y="156"/>
                </a:lnTo>
                <a:lnTo>
                  <a:pt x="64" y="156"/>
                </a:lnTo>
                <a:lnTo>
                  <a:pt x="67" y="156"/>
                </a:lnTo>
                <a:lnTo>
                  <a:pt x="67" y="156"/>
                </a:lnTo>
                <a:lnTo>
                  <a:pt x="69" y="156"/>
                </a:lnTo>
                <a:lnTo>
                  <a:pt x="69" y="159"/>
                </a:lnTo>
                <a:lnTo>
                  <a:pt x="69" y="159"/>
                </a:lnTo>
                <a:lnTo>
                  <a:pt x="71" y="156"/>
                </a:lnTo>
                <a:lnTo>
                  <a:pt x="71" y="156"/>
                </a:lnTo>
                <a:lnTo>
                  <a:pt x="76" y="156"/>
                </a:lnTo>
                <a:lnTo>
                  <a:pt x="76" y="156"/>
                </a:lnTo>
                <a:lnTo>
                  <a:pt x="76" y="159"/>
                </a:lnTo>
                <a:lnTo>
                  <a:pt x="78" y="159"/>
                </a:lnTo>
                <a:lnTo>
                  <a:pt x="78" y="154"/>
                </a:lnTo>
                <a:lnTo>
                  <a:pt x="78" y="149"/>
                </a:lnTo>
                <a:lnTo>
                  <a:pt x="78" y="145"/>
                </a:lnTo>
                <a:lnTo>
                  <a:pt x="76" y="142"/>
                </a:lnTo>
                <a:lnTo>
                  <a:pt x="78" y="140"/>
                </a:lnTo>
                <a:lnTo>
                  <a:pt x="78" y="140"/>
                </a:lnTo>
                <a:lnTo>
                  <a:pt x="81" y="137"/>
                </a:lnTo>
                <a:lnTo>
                  <a:pt x="86" y="128"/>
                </a:lnTo>
                <a:lnTo>
                  <a:pt x="90" y="126"/>
                </a:lnTo>
                <a:lnTo>
                  <a:pt x="95" y="123"/>
                </a:lnTo>
                <a:lnTo>
                  <a:pt x="97" y="123"/>
                </a:lnTo>
                <a:lnTo>
                  <a:pt x="100" y="126"/>
                </a:lnTo>
                <a:lnTo>
                  <a:pt x="102" y="126"/>
                </a:lnTo>
                <a:lnTo>
                  <a:pt x="104" y="128"/>
                </a:lnTo>
                <a:lnTo>
                  <a:pt x="107" y="130"/>
                </a:lnTo>
                <a:lnTo>
                  <a:pt x="112" y="133"/>
                </a:lnTo>
                <a:lnTo>
                  <a:pt x="112" y="135"/>
                </a:lnTo>
                <a:lnTo>
                  <a:pt x="114" y="137"/>
                </a:lnTo>
                <a:lnTo>
                  <a:pt x="116" y="137"/>
                </a:lnTo>
                <a:lnTo>
                  <a:pt x="119" y="137"/>
                </a:lnTo>
                <a:lnTo>
                  <a:pt x="121" y="140"/>
                </a:lnTo>
                <a:lnTo>
                  <a:pt x="126" y="140"/>
                </a:lnTo>
                <a:lnTo>
                  <a:pt x="126" y="142"/>
                </a:lnTo>
                <a:lnTo>
                  <a:pt x="128" y="140"/>
                </a:lnTo>
                <a:lnTo>
                  <a:pt x="128" y="142"/>
                </a:lnTo>
                <a:lnTo>
                  <a:pt x="133" y="142"/>
                </a:lnTo>
                <a:lnTo>
                  <a:pt x="135" y="142"/>
                </a:lnTo>
                <a:lnTo>
                  <a:pt x="140" y="142"/>
                </a:lnTo>
                <a:lnTo>
                  <a:pt x="149" y="145"/>
                </a:lnTo>
                <a:lnTo>
                  <a:pt x="149" y="145"/>
                </a:lnTo>
                <a:lnTo>
                  <a:pt x="149" y="145"/>
                </a:lnTo>
                <a:lnTo>
                  <a:pt x="149" y="142"/>
                </a:lnTo>
                <a:lnTo>
                  <a:pt x="152" y="137"/>
                </a:lnTo>
                <a:lnTo>
                  <a:pt x="154" y="135"/>
                </a:lnTo>
                <a:lnTo>
                  <a:pt x="154" y="135"/>
                </a:lnTo>
                <a:lnTo>
                  <a:pt x="156" y="133"/>
                </a:lnTo>
                <a:lnTo>
                  <a:pt x="159" y="133"/>
                </a:lnTo>
                <a:lnTo>
                  <a:pt x="161" y="133"/>
                </a:lnTo>
                <a:lnTo>
                  <a:pt x="163" y="133"/>
                </a:lnTo>
                <a:lnTo>
                  <a:pt x="166" y="133"/>
                </a:lnTo>
                <a:lnTo>
                  <a:pt x="168" y="133"/>
                </a:lnTo>
                <a:lnTo>
                  <a:pt x="168" y="133"/>
                </a:lnTo>
                <a:lnTo>
                  <a:pt x="173" y="130"/>
                </a:lnTo>
                <a:lnTo>
                  <a:pt x="175" y="130"/>
                </a:lnTo>
                <a:lnTo>
                  <a:pt x="178" y="130"/>
                </a:lnTo>
                <a:lnTo>
                  <a:pt x="182" y="128"/>
                </a:lnTo>
                <a:lnTo>
                  <a:pt x="185" y="126"/>
                </a:lnTo>
                <a:lnTo>
                  <a:pt x="187" y="126"/>
                </a:lnTo>
                <a:lnTo>
                  <a:pt x="192" y="128"/>
                </a:lnTo>
                <a:lnTo>
                  <a:pt x="197" y="128"/>
                </a:lnTo>
                <a:lnTo>
                  <a:pt x="199" y="128"/>
                </a:lnTo>
                <a:lnTo>
                  <a:pt x="201" y="126"/>
                </a:lnTo>
                <a:lnTo>
                  <a:pt x="201" y="126"/>
                </a:lnTo>
                <a:lnTo>
                  <a:pt x="204" y="121"/>
                </a:lnTo>
                <a:lnTo>
                  <a:pt x="206" y="121"/>
                </a:lnTo>
                <a:lnTo>
                  <a:pt x="211" y="121"/>
                </a:lnTo>
                <a:lnTo>
                  <a:pt x="211" y="121"/>
                </a:lnTo>
                <a:lnTo>
                  <a:pt x="218" y="123"/>
                </a:lnTo>
                <a:lnTo>
                  <a:pt x="227" y="126"/>
                </a:lnTo>
                <a:lnTo>
                  <a:pt x="230" y="126"/>
                </a:lnTo>
                <a:lnTo>
                  <a:pt x="230" y="126"/>
                </a:lnTo>
                <a:lnTo>
                  <a:pt x="232" y="126"/>
                </a:lnTo>
                <a:lnTo>
                  <a:pt x="234" y="123"/>
                </a:lnTo>
                <a:lnTo>
                  <a:pt x="234" y="123"/>
                </a:lnTo>
                <a:lnTo>
                  <a:pt x="237" y="123"/>
                </a:lnTo>
                <a:lnTo>
                  <a:pt x="241" y="123"/>
                </a:lnTo>
                <a:lnTo>
                  <a:pt x="239" y="123"/>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52" name="Freeform 239"/>
          <p:cNvSpPr>
            <a:spLocks/>
          </p:cNvSpPr>
          <p:nvPr/>
        </p:nvSpPr>
        <p:spPr bwMode="auto">
          <a:xfrm>
            <a:off x="4376225" y="2794144"/>
            <a:ext cx="242766" cy="422638"/>
          </a:xfrm>
          <a:custGeom>
            <a:avLst/>
            <a:gdLst/>
            <a:ahLst/>
            <a:cxnLst>
              <a:cxn ang="0">
                <a:pos x="193" y="121"/>
              </a:cxn>
              <a:cxn ang="0">
                <a:pos x="184" y="78"/>
              </a:cxn>
              <a:cxn ang="0">
                <a:pos x="139" y="52"/>
              </a:cxn>
              <a:cxn ang="0">
                <a:pos x="94" y="29"/>
              </a:cxn>
              <a:cxn ang="0">
                <a:pos x="52" y="3"/>
              </a:cxn>
              <a:cxn ang="0">
                <a:pos x="28" y="22"/>
              </a:cxn>
              <a:cxn ang="0">
                <a:pos x="33" y="43"/>
              </a:cxn>
              <a:cxn ang="0">
                <a:pos x="44" y="64"/>
              </a:cxn>
              <a:cxn ang="0">
                <a:pos x="40" y="83"/>
              </a:cxn>
              <a:cxn ang="0">
                <a:pos x="37" y="128"/>
              </a:cxn>
              <a:cxn ang="0">
                <a:pos x="14" y="168"/>
              </a:cxn>
              <a:cxn ang="0">
                <a:pos x="0" y="196"/>
              </a:cxn>
              <a:cxn ang="0">
                <a:pos x="14" y="218"/>
              </a:cxn>
              <a:cxn ang="0">
                <a:pos x="23" y="227"/>
              </a:cxn>
              <a:cxn ang="0">
                <a:pos x="30" y="244"/>
              </a:cxn>
              <a:cxn ang="0">
                <a:pos x="30" y="255"/>
              </a:cxn>
              <a:cxn ang="0">
                <a:pos x="33" y="272"/>
              </a:cxn>
              <a:cxn ang="0">
                <a:pos x="37" y="284"/>
              </a:cxn>
              <a:cxn ang="0">
                <a:pos x="26" y="284"/>
              </a:cxn>
              <a:cxn ang="0">
                <a:pos x="11" y="288"/>
              </a:cxn>
              <a:cxn ang="0">
                <a:pos x="14" y="298"/>
              </a:cxn>
              <a:cxn ang="0">
                <a:pos x="26" y="307"/>
              </a:cxn>
              <a:cxn ang="0">
                <a:pos x="35" y="324"/>
              </a:cxn>
              <a:cxn ang="0">
                <a:pos x="40" y="333"/>
              </a:cxn>
              <a:cxn ang="0">
                <a:pos x="44" y="336"/>
              </a:cxn>
              <a:cxn ang="0">
                <a:pos x="54" y="331"/>
              </a:cxn>
              <a:cxn ang="0">
                <a:pos x="59" y="331"/>
              </a:cxn>
              <a:cxn ang="0">
                <a:pos x="66" y="331"/>
              </a:cxn>
              <a:cxn ang="0">
                <a:pos x="75" y="326"/>
              </a:cxn>
              <a:cxn ang="0">
                <a:pos x="92" y="324"/>
              </a:cxn>
              <a:cxn ang="0">
                <a:pos x="99" y="319"/>
              </a:cxn>
              <a:cxn ang="0">
                <a:pos x="104" y="312"/>
              </a:cxn>
              <a:cxn ang="0">
                <a:pos x="101" y="307"/>
              </a:cxn>
              <a:cxn ang="0">
                <a:pos x="111" y="305"/>
              </a:cxn>
              <a:cxn ang="0">
                <a:pos x="122" y="300"/>
              </a:cxn>
              <a:cxn ang="0">
                <a:pos x="134" y="298"/>
              </a:cxn>
              <a:cxn ang="0">
                <a:pos x="144" y="284"/>
              </a:cxn>
              <a:cxn ang="0">
                <a:pos x="151" y="279"/>
              </a:cxn>
              <a:cxn ang="0">
                <a:pos x="153" y="272"/>
              </a:cxn>
              <a:cxn ang="0">
                <a:pos x="158" y="267"/>
              </a:cxn>
              <a:cxn ang="0">
                <a:pos x="163" y="265"/>
              </a:cxn>
              <a:cxn ang="0">
                <a:pos x="172" y="262"/>
              </a:cxn>
              <a:cxn ang="0">
                <a:pos x="174" y="255"/>
              </a:cxn>
              <a:cxn ang="0">
                <a:pos x="170" y="251"/>
              </a:cxn>
              <a:cxn ang="0">
                <a:pos x="167" y="239"/>
              </a:cxn>
              <a:cxn ang="0">
                <a:pos x="165" y="229"/>
              </a:cxn>
              <a:cxn ang="0">
                <a:pos x="155" y="227"/>
              </a:cxn>
              <a:cxn ang="0">
                <a:pos x="155" y="220"/>
              </a:cxn>
              <a:cxn ang="0">
                <a:pos x="163" y="211"/>
              </a:cxn>
              <a:cxn ang="0">
                <a:pos x="160" y="203"/>
              </a:cxn>
              <a:cxn ang="0">
                <a:pos x="163" y="199"/>
              </a:cxn>
              <a:cxn ang="0">
                <a:pos x="167" y="194"/>
              </a:cxn>
              <a:cxn ang="0">
                <a:pos x="165" y="187"/>
              </a:cxn>
              <a:cxn ang="0">
                <a:pos x="170" y="185"/>
              </a:cxn>
              <a:cxn ang="0">
                <a:pos x="172" y="177"/>
              </a:cxn>
              <a:cxn ang="0">
                <a:pos x="174" y="166"/>
              </a:cxn>
              <a:cxn ang="0">
                <a:pos x="186" y="161"/>
              </a:cxn>
              <a:cxn ang="0">
                <a:pos x="193" y="161"/>
              </a:cxn>
            </a:cxnLst>
            <a:rect l="0" t="0" r="r" b="b"/>
            <a:pathLst>
              <a:path w="193" h="336">
                <a:moveTo>
                  <a:pt x="193" y="159"/>
                </a:moveTo>
                <a:lnTo>
                  <a:pt x="193" y="149"/>
                </a:lnTo>
                <a:lnTo>
                  <a:pt x="193" y="140"/>
                </a:lnTo>
                <a:lnTo>
                  <a:pt x="193" y="130"/>
                </a:lnTo>
                <a:lnTo>
                  <a:pt x="193" y="121"/>
                </a:lnTo>
                <a:lnTo>
                  <a:pt x="193" y="111"/>
                </a:lnTo>
                <a:lnTo>
                  <a:pt x="193" y="102"/>
                </a:lnTo>
                <a:lnTo>
                  <a:pt x="191" y="92"/>
                </a:lnTo>
                <a:lnTo>
                  <a:pt x="191" y="83"/>
                </a:lnTo>
                <a:lnTo>
                  <a:pt x="184" y="78"/>
                </a:lnTo>
                <a:lnTo>
                  <a:pt x="174" y="74"/>
                </a:lnTo>
                <a:lnTo>
                  <a:pt x="165" y="69"/>
                </a:lnTo>
                <a:lnTo>
                  <a:pt x="155" y="64"/>
                </a:lnTo>
                <a:lnTo>
                  <a:pt x="148" y="57"/>
                </a:lnTo>
                <a:lnTo>
                  <a:pt x="139" y="52"/>
                </a:lnTo>
                <a:lnTo>
                  <a:pt x="130" y="48"/>
                </a:lnTo>
                <a:lnTo>
                  <a:pt x="120" y="43"/>
                </a:lnTo>
                <a:lnTo>
                  <a:pt x="113" y="38"/>
                </a:lnTo>
                <a:lnTo>
                  <a:pt x="104" y="33"/>
                </a:lnTo>
                <a:lnTo>
                  <a:pt x="94" y="29"/>
                </a:lnTo>
                <a:lnTo>
                  <a:pt x="87" y="24"/>
                </a:lnTo>
                <a:lnTo>
                  <a:pt x="78" y="19"/>
                </a:lnTo>
                <a:lnTo>
                  <a:pt x="68" y="12"/>
                </a:lnTo>
                <a:lnTo>
                  <a:pt x="59" y="7"/>
                </a:lnTo>
                <a:lnTo>
                  <a:pt x="52" y="3"/>
                </a:lnTo>
                <a:lnTo>
                  <a:pt x="44" y="0"/>
                </a:lnTo>
                <a:lnTo>
                  <a:pt x="37" y="3"/>
                </a:lnTo>
                <a:lnTo>
                  <a:pt x="33" y="5"/>
                </a:lnTo>
                <a:lnTo>
                  <a:pt x="26" y="10"/>
                </a:lnTo>
                <a:lnTo>
                  <a:pt x="28" y="22"/>
                </a:lnTo>
                <a:lnTo>
                  <a:pt x="30" y="31"/>
                </a:lnTo>
                <a:lnTo>
                  <a:pt x="30" y="38"/>
                </a:lnTo>
                <a:lnTo>
                  <a:pt x="30" y="40"/>
                </a:lnTo>
                <a:lnTo>
                  <a:pt x="30" y="40"/>
                </a:lnTo>
                <a:lnTo>
                  <a:pt x="33" y="43"/>
                </a:lnTo>
                <a:lnTo>
                  <a:pt x="37" y="52"/>
                </a:lnTo>
                <a:lnTo>
                  <a:pt x="37" y="55"/>
                </a:lnTo>
                <a:lnTo>
                  <a:pt x="37" y="57"/>
                </a:lnTo>
                <a:lnTo>
                  <a:pt x="40" y="57"/>
                </a:lnTo>
                <a:lnTo>
                  <a:pt x="44" y="64"/>
                </a:lnTo>
                <a:lnTo>
                  <a:pt x="44" y="64"/>
                </a:lnTo>
                <a:lnTo>
                  <a:pt x="44" y="66"/>
                </a:lnTo>
                <a:lnTo>
                  <a:pt x="42" y="74"/>
                </a:lnTo>
                <a:lnTo>
                  <a:pt x="40" y="74"/>
                </a:lnTo>
                <a:lnTo>
                  <a:pt x="40" y="83"/>
                </a:lnTo>
                <a:lnTo>
                  <a:pt x="40" y="90"/>
                </a:lnTo>
                <a:lnTo>
                  <a:pt x="40" y="97"/>
                </a:lnTo>
                <a:lnTo>
                  <a:pt x="37" y="107"/>
                </a:lnTo>
                <a:lnTo>
                  <a:pt x="37" y="116"/>
                </a:lnTo>
                <a:lnTo>
                  <a:pt x="37" y="128"/>
                </a:lnTo>
                <a:lnTo>
                  <a:pt x="37" y="137"/>
                </a:lnTo>
                <a:lnTo>
                  <a:pt x="33" y="144"/>
                </a:lnTo>
                <a:lnTo>
                  <a:pt x="23" y="154"/>
                </a:lnTo>
                <a:lnTo>
                  <a:pt x="16" y="161"/>
                </a:lnTo>
                <a:lnTo>
                  <a:pt x="14" y="168"/>
                </a:lnTo>
                <a:lnTo>
                  <a:pt x="7" y="177"/>
                </a:lnTo>
                <a:lnTo>
                  <a:pt x="2" y="185"/>
                </a:lnTo>
                <a:lnTo>
                  <a:pt x="0" y="189"/>
                </a:lnTo>
                <a:lnTo>
                  <a:pt x="0" y="192"/>
                </a:lnTo>
                <a:lnTo>
                  <a:pt x="0" y="196"/>
                </a:lnTo>
                <a:lnTo>
                  <a:pt x="2" y="206"/>
                </a:lnTo>
                <a:lnTo>
                  <a:pt x="4" y="211"/>
                </a:lnTo>
                <a:lnTo>
                  <a:pt x="9" y="215"/>
                </a:lnTo>
                <a:lnTo>
                  <a:pt x="11" y="218"/>
                </a:lnTo>
                <a:lnTo>
                  <a:pt x="14" y="218"/>
                </a:lnTo>
                <a:lnTo>
                  <a:pt x="18" y="220"/>
                </a:lnTo>
                <a:lnTo>
                  <a:pt x="18" y="220"/>
                </a:lnTo>
                <a:lnTo>
                  <a:pt x="18" y="225"/>
                </a:lnTo>
                <a:lnTo>
                  <a:pt x="21" y="225"/>
                </a:lnTo>
                <a:lnTo>
                  <a:pt x="23" y="227"/>
                </a:lnTo>
                <a:lnTo>
                  <a:pt x="26" y="229"/>
                </a:lnTo>
                <a:lnTo>
                  <a:pt x="26" y="234"/>
                </a:lnTo>
                <a:lnTo>
                  <a:pt x="28" y="239"/>
                </a:lnTo>
                <a:lnTo>
                  <a:pt x="28" y="239"/>
                </a:lnTo>
                <a:lnTo>
                  <a:pt x="30" y="244"/>
                </a:lnTo>
                <a:lnTo>
                  <a:pt x="30" y="244"/>
                </a:lnTo>
                <a:lnTo>
                  <a:pt x="30" y="246"/>
                </a:lnTo>
                <a:lnTo>
                  <a:pt x="30" y="248"/>
                </a:lnTo>
                <a:lnTo>
                  <a:pt x="30" y="251"/>
                </a:lnTo>
                <a:lnTo>
                  <a:pt x="30" y="255"/>
                </a:lnTo>
                <a:lnTo>
                  <a:pt x="28" y="255"/>
                </a:lnTo>
                <a:lnTo>
                  <a:pt x="28" y="260"/>
                </a:lnTo>
                <a:lnTo>
                  <a:pt x="30" y="265"/>
                </a:lnTo>
                <a:lnTo>
                  <a:pt x="30" y="270"/>
                </a:lnTo>
                <a:lnTo>
                  <a:pt x="33" y="272"/>
                </a:lnTo>
                <a:lnTo>
                  <a:pt x="33" y="277"/>
                </a:lnTo>
                <a:lnTo>
                  <a:pt x="35" y="279"/>
                </a:lnTo>
                <a:lnTo>
                  <a:pt x="37" y="281"/>
                </a:lnTo>
                <a:lnTo>
                  <a:pt x="40" y="284"/>
                </a:lnTo>
                <a:lnTo>
                  <a:pt x="37" y="284"/>
                </a:lnTo>
                <a:lnTo>
                  <a:pt x="35" y="284"/>
                </a:lnTo>
                <a:lnTo>
                  <a:pt x="33" y="284"/>
                </a:lnTo>
                <a:lnTo>
                  <a:pt x="30" y="284"/>
                </a:lnTo>
                <a:lnTo>
                  <a:pt x="30" y="284"/>
                </a:lnTo>
                <a:lnTo>
                  <a:pt x="26" y="284"/>
                </a:lnTo>
                <a:lnTo>
                  <a:pt x="21" y="284"/>
                </a:lnTo>
                <a:lnTo>
                  <a:pt x="16" y="284"/>
                </a:lnTo>
                <a:lnTo>
                  <a:pt x="14" y="284"/>
                </a:lnTo>
                <a:lnTo>
                  <a:pt x="11" y="286"/>
                </a:lnTo>
                <a:lnTo>
                  <a:pt x="11" y="288"/>
                </a:lnTo>
                <a:lnTo>
                  <a:pt x="9" y="291"/>
                </a:lnTo>
                <a:lnTo>
                  <a:pt x="9" y="291"/>
                </a:lnTo>
                <a:lnTo>
                  <a:pt x="11" y="293"/>
                </a:lnTo>
                <a:lnTo>
                  <a:pt x="14" y="296"/>
                </a:lnTo>
                <a:lnTo>
                  <a:pt x="14" y="298"/>
                </a:lnTo>
                <a:lnTo>
                  <a:pt x="16" y="300"/>
                </a:lnTo>
                <a:lnTo>
                  <a:pt x="21" y="303"/>
                </a:lnTo>
                <a:lnTo>
                  <a:pt x="23" y="307"/>
                </a:lnTo>
                <a:lnTo>
                  <a:pt x="23" y="307"/>
                </a:lnTo>
                <a:lnTo>
                  <a:pt x="26" y="307"/>
                </a:lnTo>
                <a:lnTo>
                  <a:pt x="26" y="307"/>
                </a:lnTo>
                <a:lnTo>
                  <a:pt x="28" y="310"/>
                </a:lnTo>
                <a:lnTo>
                  <a:pt x="30" y="314"/>
                </a:lnTo>
                <a:lnTo>
                  <a:pt x="33" y="319"/>
                </a:lnTo>
                <a:lnTo>
                  <a:pt x="35" y="324"/>
                </a:lnTo>
                <a:lnTo>
                  <a:pt x="37" y="329"/>
                </a:lnTo>
                <a:lnTo>
                  <a:pt x="37" y="329"/>
                </a:lnTo>
                <a:lnTo>
                  <a:pt x="40" y="329"/>
                </a:lnTo>
                <a:lnTo>
                  <a:pt x="40" y="331"/>
                </a:lnTo>
                <a:lnTo>
                  <a:pt x="40" y="333"/>
                </a:lnTo>
                <a:lnTo>
                  <a:pt x="37" y="333"/>
                </a:lnTo>
                <a:lnTo>
                  <a:pt x="37" y="336"/>
                </a:lnTo>
                <a:lnTo>
                  <a:pt x="40" y="336"/>
                </a:lnTo>
                <a:lnTo>
                  <a:pt x="42" y="336"/>
                </a:lnTo>
                <a:lnTo>
                  <a:pt x="44" y="336"/>
                </a:lnTo>
                <a:lnTo>
                  <a:pt x="47" y="336"/>
                </a:lnTo>
                <a:lnTo>
                  <a:pt x="47" y="333"/>
                </a:lnTo>
                <a:lnTo>
                  <a:pt x="52" y="333"/>
                </a:lnTo>
                <a:lnTo>
                  <a:pt x="54" y="331"/>
                </a:lnTo>
                <a:lnTo>
                  <a:pt x="54" y="331"/>
                </a:lnTo>
                <a:lnTo>
                  <a:pt x="56" y="329"/>
                </a:lnTo>
                <a:lnTo>
                  <a:pt x="56" y="329"/>
                </a:lnTo>
                <a:lnTo>
                  <a:pt x="56" y="329"/>
                </a:lnTo>
                <a:lnTo>
                  <a:pt x="56" y="329"/>
                </a:lnTo>
                <a:lnTo>
                  <a:pt x="59" y="331"/>
                </a:lnTo>
                <a:lnTo>
                  <a:pt x="59" y="333"/>
                </a:lnTo>
                <a:lnTo>
                  <a:pt x="61" y="336"/>
                </a:lnTo>
                <a:lnTo>
                  <a:pt x="61" y="336"/>
                </a:lnTo>
                <a:lnTo>
                  <a:pt x="63" y="333"/>
                </a:lnTo>
                <a:lnTo>
                  <a:pt x="66" y="331"/>
                </a:lnTo>
                <a:lnTo>
                  <a:pt x="68" y="331"/>
                </a:lnTo>
                <a:lnTo>
                  <a:pt x="70" y="329"/>
                </a:lnTo>
                <a:lnTo>
                  <a:pt x="73" y="329"/>
                </a:lnTo>
                <a:lnTo>
                  <a:pt x="73" y="329"/>
                </a:lnTo>
                <a:lnTo>
                  <a:pt x="75" y="326"/>
                </a:lnTo>
                <a:lnTo>
                  <a:pt x="78" y="326"/>
                </a:lnTo>
                <a:lnTo>
                  <a:pt x="80" y="326"/>
                </a:lnTo>
                <a:lnTo>
                  <a:pt x="82" y="326"/>
                </a:lnTo>
                <a:lnTo>
                  <a:pt x="89" y="324"/>
                </a:lnTo>
                <a:lnTo>
                  <a:pt x="92" y="324"/>
                </a:lnTo>
                <a:lnTo>
                  <a:pt x="94" y="324"/>
                </a:lnTo>
                <a:lnTo>
                  <a:pt x="94" y="324"/>
                </a:lnTo>
                <a:lnTo>
                  <a:pt x="96" y="322"/>
                </a:lnTo>
                <a:lnTo>
                  <a:pt x="96" y="322"/>
                </a:lnTo>
                <a:lnTo>
                  <a:pt x="99" y="319"/>
                </a:lnTo>
                <a:lnTo>
                  <a:pt x="101" y="317"/>
                </a:lnTo>
                <a:lnTo>
                  <a:pt x="104" y="314"/>
                </a:lnTo>
                <a:lnTo>
                  <a:pt x="104" y="312"/>
                </a:lnTo>
                <a:lnTo>
                  <a:pt x="104" y="312"/>
                </a:lnTo>
                <a:lnTo>
                  <a:pt x="104" y="312"/>
                </a:lnTo>
                <a:lnTo>
                  <a:pt x="104" y="312"/>
                </a:lnTo>
                <a:lnTo>
                  <a:pt x="104" y="310"/>
                </a:lnTo>
                <a:lnTo>
                  <a:pt x="101" y="307"/>
                </a:lnTo>
                <a:lnTo>
                  <a:pt x="101" y="307"/>
                </a:lnTo>
                <a:lnTo>
                  <a:pt x="101" y="307"/>
                </a:lnTo>
                <a:lnTo>
                  <a:pt x="101" y="307"/>
                </a:lnTo>
                <a:lnTo>
                  <a:pt x="101" y="305"/>
                </a:lnTo>
                <a:lnTo>
                  <a:pt x="104" y="305"/>
                </a:lnTo>
                <a:lnTo>
                  <a:pt x="106" y="305"/>
                </a:lnTo>
                <a:lnTo>
                  <a:pt x="111" y="305"/>
                </a:lnTo>
                <a:lnTo>
                  <a:pt x="113" y="303"/>
                </a:lnTo>
                <a:lnTo>
                  <a:pt x="115" y="303"/>
                </a:lnTo>
                <a:lnTo>
                  <a:pt x="118" y="303"/>
                </a:lnTo>
                <a:lnTo>
                  <a:pt x="120" y="303"/>
                </a:lnTo>
                <a:lnTo>
                  <a:pt x="122" y="300"/>
                </a:lnTo>
                <a:lnTo>
                  <a:pt x="127" y="303"/>
                </a:lnTo>
                <a:lnTo>
                  <a:pt x="132" y="298"/>
                </a:lnTo>
                <a:lnTo>
                  <a:pt x="132" y="298"/>
                </a:lnTo>
                <a:lnTo>
                  <a:pt x="134" y="298"/>
                </a:lnTo>
                <a:lnTo>
                  <a:pt x="134" y="298"/>
                </a:lnTo>
                <a:lnTo>
                  <a:pt x="137" y="296"/>
                </a:lnTo>
                <a:lnTo>
                  <a:pt x="137" y="293"/>
                </a:lnTo>
                <a:lnTo>
                  <a:pt x="139" y="291"/>
                </a:lnTo>
                <a:lnTo>
                  <a:pt x="139" y="288"/>
                </a:lnTo>
                <a:lnTo>
                  <a:pt x="144" y="284"/>
                </a:lnTo>
                <a:lnTo>
                  <a:pt x="146" y="284"/>
                </a:lnTo>
                <a:lnTo>
                  <a:pt x="146" y="284"/>
                </a:lnTo>
                <a:lnTo>
                  <a:pt x="148" y="279"/>
                </a:lnTo>
                <a:lnTo>
                  <a:pt x="148" y="279"/>
                </a:lnTo>
                <a:lnTo>
                  <a:pt x="151" y="279"/>
                </a:lnTo>
                <a:lnTo>
                  <a:pt x="151" y="279"/>
                </a:lnTo>
                <a:lnTo>
                  <a:pt x="153" y="277"/>
                </a:lnTo>
                <a:lnTo>
                  <a:pt x="153" y="274"/>
                </a:lnTo>
                <a:lnTo>
                  <a:pt x="153" y="274"/>
                </a:lnTo>
                <a:lnTo>
                  <a:pt x="153" y="272"/>
                </a:lnTo>
                <a:lnTo>
                  <a:pt x="153" y="272"/>
                </a:lnTo>
                <a:lnTo>
                  <a:pt x="153" y="270"/>
                </a:lnTo>
                <a:lnTo>
                  <a:pt x="153" y="270"/>
                </a:lnTo>
                <a:lnTo>
                  <a:pt x="158" y="267"/>
                </a:lnTo>
                <a:lnTo>
                  <a:pt x="158" y="267"/>
                </a:lnTo>
                <a:lnTo>
                  <a:pt x="158" y="265"/>
                </a:lnTo>
                <a:lnTo>
                  <a:pt x="160" y="265"/>
                </a:lnTo>
                <a:lnTo>
                  <a:pt x="160" y="265"/>
                </a:lnTo>
                <a:lnTo>
                  <a:pt x="163" y="265"/>
                </a:lnTo>
                <a:lnTo>
                  <a:pt x="163" y="265"/>
                </a:lnTo>
                <a:lnTo>
                  <a:pt x="165" y="262"/>
                </a:lnTo>
                <a:lnTo>
                  <a:pt x="167" y="262"/>
                </a:lnTo>
                <a:lnTo>
                  <a:pt x="170" y="262"/>
                </a:lnTo>
                <a:lnTo>
                  <a:pt x="172" y="262"/>
                </a:lnTo>
                <a:lnTo>
                  <a:pt x="172" y="262"/>
                </a:lnTo>
                <a:lnTo>
                  <a:pt x="174" y="265"/>
                </a:lnTo>
                <a:lnTo>
                  <a:pt x="174" y="262"/>
                </a:lnTo>
                <a:lnTo>
                  <a:pt x="174" y="258"/>
                </a:lnTo>
                <a:lnTo>
                  <a:pt x="174" y="255"/>
                </a:lnTo>
                <a:lnTo>
                  <a:pt x="174" y="255"/>
                </a:lnTo>
                <a:lnTo>
                  <a:pt x="174" y="253"/>
                </a:lnTo>
                <a:lnTo>
                  <a:pt x="172" y="253"/>
                </a:lnTo>
                <a:lnTo>
                  <a:pt x="172" y="253"/>
                </a:lnTo>
                <a:lnTo>
                  <a:pt x="170" y="253"/>
                </a:lnTo>
                <a:lnTo>
                  <a:pt x="170" y="251"/>
                </a:lnTo>
                <a:lnTo>
                  <a:pt x="170" y="251"/>
                </a:lnTo>
                <a:lnTo>
                  <a:pt x="167" y="248"/>
                </a:lnTo>
                <a:lnTo>
                  <a:pt x="167" y="241"/>
                </a:lnTo>
                <a:lnTo>
                  <a:pt x="167" y="241"/>
                </a:lnTo>
                <a:lnTo>
                  <a:pt x="167" y="239"/>
                </a:lnTo>
                <a:lnTo>
                  <a:pt x="167" y="239"/>
                </a:lnTo>
                <a:lnTo>
                  <a:pt x="167" y="239"/>
                </a:lnTo>
                <a:lnTo>
                  <a:pt x="165" y="234"/>
                </a:lnTo>
                <a:lnTo>
                  <a:pt x="165" y="232"/>
                </a:lnTo>
                <a:lnTo>
                  <a:pt x="165" y="229"/>
                </a:lnTo>
                <a:lnTo>
                  <a:pt x="165" y="227"/>
                </a:lnTo>
                <a:lnTo>
                  <a:pt x="163" y="227"/>
                </a:lnTo>
                <a:lnTo>
                  <a:pt x="160" y="227"/>
                </a:lnTo>
                <a:lnTo>
                  <a:pt x="158" y="227"/>
                </a:lnTo>
                <a:lnTo>
                  <a:pt x="155" y="227"/>
                </a:lnTo>
                <a:lnTo>
                  <a:pt x="155" y="227"/>
                </a:lnTo>
                <a:lnTo>
                  <a:pt x="155" y="225"/>
                </a:lnTo>
                <a:lnTo>
                  <a:pt x="153" y="225"/>
                </a:lnTo>
                <a:lnTo>
                  <a:pt x="155" y="222"/>
                </a:lnTo>
                <a:lnTo>
                  <a:pt x="155" y="220"/>
                </a:lnTo>
                <a:lnTo>
                  <a:pt x="158" y="218"/>
                </a:lnTo>
                <a:lnTo>
                  <a:pt x="160" y="215"/>
                </a:lnTo>
                <a:lnTo>
                  <a:pt x="160" y="215"/>
                </a:lnTo>
                <a:lnTo>
                  <a:pt x="163" y="213"/>
                </a:lnTo>
                <a:lnTo>
                  <a:pt x="163" y="211"/>
                </a:lnTo>
                <a:lnTo>
                  <a:pt x="163" y="211"/>
                </a:lnTo>
                <a:lnTo>
                  <a:pt x="160" y="208"/>
                </a:lnTo>
                <a:lnTo>
                  <a:pt x="160" y="206"/>
                </a:lnTo>
                <a:lnTo>
                  <a:pt x="160" y="203"/>
                </a:lnTo>
                <a:lnTo>
                  <a:pt x="160" y="203"/>
                </a:lnTo>
                <a:lnTo>
                  <a:pt x="160" y="201"/>
                </a:lnTo>
                <a:lnTo>
                  <a:pt x="160" y="201"/>
                </a:lnTo>
                <a:lnTo>
                  <a:pt x="163" y="199"/>
                </a:lnTo>
                <a:lnTo>
                  <a:pt x="163" y="199"/>
                </a:lnTo>
                <a:lnTo>
                  <a:pt x="163" y="199"/>
                </a:lnTo>
                <a:lnTo>
                  <a:pt x="165" y="199"/>
                </a:lnTo>
                <a:lnTo>
                  <a:pt x="167" y="196"/>
                </a:lnTo>
                <a:lnTo>
                  <a:pt x="167" y="196"/>
                </a:lnTo>
                <a:lnTo>
                  <a:pt x="167" y="194"/>
                </a:lnTo>
                <a:lnTo>
                  <a:pt x="167" y="194"/>
                </a:lnTo>
                <a:lnTo>
                  <a:pt x="165" y="192"/>
                </a:lnTo>
                <a:lnTo>
                  <a:pt x="165" y="192"/>
                </a:lnTo>
                <a:lnTo>
                  <a:pt x="165" y="189"/>
                </a:lnTo>
                <a:lnTo>
                  <a:pt x="165" y="189"/>
                </a:lnTo>
                <a:lnTo>
                  <a:pt x="165" y="187"/>
                </a:lnTo>
                <a:lnTo>
                  <a:pt x="165" y="187"/>
                </a:lnTo>
                <a:lnTo>
                  <a:pt x="165" y="185"/>
                </a:lnTo>
                <a:lnTo>
                  <a:pt x="167" y="185"/>
                </a:lnTo>
                <a:lnTo>
                  <a:pt x="170" y="185"/>
                </a:lnTo>
                <a:lnTo>
                  <a:pt x="170" y="185"/>
                </a:lnTo>
                <a:lnTo>
                  <a:pt x="170" y="182"/>
                </a:lnTo>
                <a:lnTo>
                  <a:pt x="170" y="180"/>
                </a:lnTo>
                <a:lnTo>
                  <a:pt x="170" y="180"/>
                </a:lnTo>
                <a:lnTo>
                  <a:pt x="172" y="177"/>
                </a:lnTo>
                <a:lnTo>
                  <a:pt x="172" y="177"/>
                </a:lnTo>
                <a:lnTo>
                  <a:pt x="172" y="175"/>
                </a:lnTo>
                <a:lnTo>
                  <a:pt x="174" y="175"/>
                </a:lnTo>
                <a:lnTo>
                  <a:pt x="174" y="173"/>
                </a:lnTo>
                <a:lnTo>
                  <a:pt x="174" y="170"/>
                </a:lnTo>
                <a:lnTo>
                  <a:pt x="174" y="166"/>
                </a:lnTo>
                <a:lnTo>
                  <a:pt x="174" y="166"/>
                </a:lnTo>
                <a:lnTo>
                  <a:pt x="177" y="163"/>
                </a:lnTo>
                <a:lnTo>
                  <a:pt x="179" y="163"/>
                </a:lnTo>
                <a:lnTo>
                  <a:pt x="184" y="163"/>
                </a:lnTo>
                <a:lnTo>
                  <a:pt x="186" y="161"/>
                </a:lnTo>
                <a:lnTo>
                  <a:pt x="189" y="161"/>
                </a:lnTo>
                <a:lnTo>
                  <a:pt x="193" y="163"/>
                </a:lnTo>
                <a:lnTo>
                  <a:pt x="193" y="163"/>
                </a:lnTo>
                <a:lnTo>
                  <a:pt x="193" y="163"/>
                </a:lnTo>
                <a:lnTo>
                  <a:pt x="193" y="161"/>
                </a:lnTo>
                <a:lnTo>
                  <a:pt x="193" y="159"/>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53" name="Freeform 33"/>
          <p:cNvSpPr>
            <a:spLocks noEditPoints="1"/>
          </p:cNvSpPr>
          <p:nvPr/>
        </p:nvSpPr>
        <p:spPr bwMode="auto">
          <a:xfrm>
            <a:off x="4241635" y="2423078"/>
            <a:ext cx="89308" cy="189936"/>
          </a:xfrm>
          <a:custGeom>
            <a:avLst/>
            <a:gdLst/>
            <a:ahLst/>
            <a:cxnLst>
              <a:cxn ang="0">
                <a:pos x="57" y="76"/>
              </a:cxn>
              <a:cxn ang="0">
                <a:pos x="57" y="78"/>
              </a:cxn>
              <a:cxn ang="0">
                <a:pos x="59" y="78"/>
              </a:cxn>
              <a:cxn ang="0">
                <a:pos x="62" y="76"/>
              </a:cxn>
              <a:cxn ang="0">
                <a:pos x="59" y="73"/>
              </a:cxn>
              <a:cxn ang="0">
                <a:pos x="69" y="97"/>
              </a:cxn>
              <a:cxn ang="0">
                <a:pos x="69" y="90"/>
              </a:cxn>
              <a:cxn ang="0">
                <a:pos x="66" y="90"/>
              </a:cxn>
              <a:cxn ang="0">
                <a:pos x="64" y="87"/>
              </a:cxn>
              <a:cxn ang="0">
                <a:pos x="64" y="85"/>
              </a:cxn>
              <a:cxn ang="0">
                <a:pos x="59" y="83"/>
              </a:cxn>
              <a:cxn ang="0">
                <a:pos x="57" y="80"/>
              </a:cxn>
              <a:cxn ang="0">
                <a:pos x="50" y="78"/>
              </a:cxn>
              <a:cxn ang="0">
                <a:pos x="45" y="69"/>
              </a:cxn>
              <a:cxn ang="0">
                <a:pos x="48" y="64"/>
              </a:cxn>
              <a:cxn ang="0">
                <a:pos x="59" y="54"/>
              </a:cxn>
              <a:cxn ang="0">
                <a:pos x="62" y="45"/>
              </a:cxn>
              <a:cxn ang="0">
                <a:pos x="62" y="38"/>
              </a:cxn>
              <a:cxn ang="0">
                <a:pos x="55" y="31"/>
              </a:cxn>
              <a:cxn ang="0">
                <a:pos x="52" y="24"/>
              </a:cxn>
              <a:cxn ang="0">
                <a:pos x="57" y="19"/>
              </a:cxn>
              <a:cxn ang="0">
                <a:pos x="64" y="12"/>
              </a:cxn>
              <a:cxn ang="0">
                <a:pos x="59" y="7"/>
              </a:cxn>
              <a:cxn ang="0">
                <a:pos x="52" y="12"/>
              </a:cxn>
              <a:cxn ang="0">
                <a:pos x="50" y="12"/>
              </a:cxn>
              <a:cxn ang="0">
                <a:pos x="45" y="2"/>
              </a:cxn>
              <a:cxn ang="0">
                <a:pos x="40" y="2"/>
              </a:cxn>
              <a:cxn ang="0">
                <a:pos x="40" y="2"/>
              </a:cxn>
              <a:cxn ang="0">
                <a:pos x="40" y="0"/>
              </a:cxn>
              <a:cxn ang="0">
                <a:pos x="26" y="5"/>
              </a:cxn>
              <a:cxn ang="0">
                <a:pos x="19" y="10"/>
              </a:cxn>
              <a:cxn ang="0">
                <a:pos x="17" y="14"/>
              </a:cxn>
              <a:cxn ang="0">
                <a:pos x="12" y="19"/>
              </a:cxn>
              <a:cxn ang="0">
                <a:pos x="14" y="21"/>
              </a:cxn>
              <a:cxn ang="0">
                <a:pos x="14" y="28"/>
              </a:cxn>
              <a:cxn ang="0">
                <a:pos x="14" y="35"/>
              </a:cxn>
              <a:cxn ang="0">
                <a:pos x="14" y="43"/>
              </a:cxn>
              <a:cxn ang="0">
                <a:pos x="14" y="50"/>
              </a:cxn>
              <a:cxn ang="0">
                <a:pos x="12" y="57"/>
              </a:cxn>
              <a:cxn ang="0">
                <a:pos x="10" y="61"/>
              </a:cxn>
              <a:cxn ang="0">
                <a:pos x="3" y="66"/>
              </a:cxn>
              <a:cxn ang="0">
                <a:pos x="0" y="73"/>
              </a:cxn>
              <a:cxn ang="0">
                <a:pos x="0" y="83"/>
              </a:cxn>
              <a:cxn ang="0">
                <a:pos x="3" y="87"/>
              </a:cxn>
              <a:cxn ang="0">
                <a:pos x="10" y="92"/>
              </a:cxn>
              <a:cxn ang="0">
                <a:pos x="14" y="104"/>
              </a:cxn>
              <a:cxn ang="0">
                <a:pos x="24" y="111"/>
              </a:cxn>
              <a:cxn ang="0">
                <a:pos x="26" y="118"/>
              </a:cxn>
              <a:cxn ang="0">
                <a:pos x="31" y="132"/>
              </a:cxn>
              <a:cxn ang="0">
                <a:pos x="33" y="146"/>
              </a:cxn>
              <a:cxn ang="0">
                <a:pos x="40" y="149"/>
              </a:cxn>
              <a:cxn ang="0">
                <a:pos x="45" y="144"/>
              </a:cxn>
              <a:cxn ang="0">
                <a:pos x="48" y="137"/>
              </a:cxn>
              <a:cxn ang="0">
                <a:pos x="45" y="130"/>
              </a:cxn>
              <a:cxn ang="0">
                <a:pos x="48" y="123"/>
              </a:cxn>
              <a:cxn ang="0">
                <a:pos x="52" y="121"/>
              </a:cxn>
              <a:cxn ang="0">
                <a:pos x="55" y="116"/>
              </a:cxn>
              <a:cxn ang="0">
                <a:pos x="57" y="113"/>
              </a:cxn>
              <a:cxn ang="0">
                <a:pos x="66" y="106"/>
              </a:cxn>
              <a:cxn ang="0">
                <a:pos x="71" y="104"/>
              </a:cxn>
            </a:cxnLst>
            <a:rect l="0" t="0" r="r" b="b"/>
            <a:pathLst>
              <a:path w="71" h="151">
                <a:moveTo>
                  <a:pt x="59" y="73"/>
                </a:moveTo>
                <a:lnTo>
                  <a:pt x="57" y="76"/>
                </a:lnTo>
                <a:lnTo>
                  <a:pt x="57" y="76"/>
                </a:lnTo>
                <a:lnTo>
                  <a:pt x="57" y="78"/>
                </a:lnTo>
                <a:lnTo>
                  <a:pt x="57" y="78"/>
                </a:lnTo>
                <a:lnTo>
                  <a:pt x="57" y="78"/>
                </a:lnTo>
                <a:lnTo>
                  <a:pt x="59" y="78"/>
                </a:lnTo>
                <a:lnTo>
                  <a:pt x="59" y="78"/>
                </a:lnTo>
                <a:lnTo>
                  <a:pt x="59" y="78"/>
                </a:lnTo>
                <a:lnTo>
                  <a:pt x="59" y="78"/>
                </a:lnTo>
                <a:lnTo>
                  <a:pt x="62" y="78"/>
                </a:lnTo>
                <a:lnTo>
                  <a:pt x="62" y="76"/>
                </a:lnTo>
                <a:lnTo>
                  <a:pt x="62" y="76"/>
                </a:lnTo>
                <a:lnTo>
                  <a:pt x="62" y="76"/>
                </a:lnTo>
                <a:lnTo>
                  <a:pt x="59" y="73"/>
                </a:lnTo>
                <a:close/>
                <a:moveTo>
                  <a:pt x="71" y="104"/>
                </a:moveTo>
                <a:lnTo>
                  <a:pt x="69" y="102"/>
                </a:lnTo>
                <a:lnTo>
                  <a:pt x="69" y="97"/>
                </a:lnTo>
                <a:lnTo>
                  <a:pt x="69" y="95"/>
                </a:lnTo>
                <a:lnTo>
                  <a:pt x="69" y="95"/>
                </a:lnTo>
                <a:lnTo>
                  <a:pt x="69" y="90"/>
                </a:lnTo>
                <a:lnTo>
                  <a:pt x="69" y="90"/>
                </a:lnTo>
                <a:lnTo>
                  <a:pt x="69" y="87"/>
                </a:lnTo>
                <a:lnTo>
                  <a:pt x="66" y="90"/>
                </a:lnTo>
                <a:lnTo>
                  <a:pt x="64" y="87"/>
                </a:lnTo>
                <a:lnTo>
                  <a:pt x="64" y="87"/>
                </a:lnTo>
                <a:lnTo>
                  <a:pt x="64" y="87"/>
                </a:lnTo>
                <a:lnTo>
                  <a:pt x="66" y="87"/>
                </a:lnTo>
                <a:lnTo>
                  <a:pt x="66" y="87"/>
                </a:lnTo>
                <a:lnTo>
                  <a:pt x="64" y="85"/>
                </a:lnTo>
                <a:lnTo>
                  <a:pt x="62" y="80"/>
                </a:lnTo>
                <a:lnTo>
                  <a:pt x="59" y="80"/>
                </a:lnTo>
                <a:lnTo>
                  <a:pt x="59" y="83"/>
                </a:lnTo>
                <a:lnTo>
                  <a:pt x="57" y="83"/>
                </a:lnTo>
                <a:lnTo>
                  <a:pt x="57" y="83"/>
                </a:lnTo>
                <a:lnTo>
                  <a:pt x="57" y="80"/>
                </a:lnTo>
                <a:lnTo>
                  <a:pt x="57" y="78"/>
                </a:lnTo>
                <a:lnTo>
                  <a:pt x="52" y="80"/>
                </a:lnTo>
                <a:lnTo>
                  <a:pt x="50" y="78"/>
                </a:lnTo>
                <a:lnTo>
                  <a:pt x="45" y="76"/>
                </a:lnTo>
                <a:lnTo>
                  <a:pt x="45" y="71"/>
                </a:lnTo>
                <a:lnTo>
                  <a:pt x="45" y="69"/>
                </a:lnTo>
                <a:lnTo>
                  <a:pt x="45" y="69"/>
                </a:lnTo>
                <a:lnTo>
                  <a:pt x="45" y="66"/>
                </a:lnTo>
                <a:lnTo>
                  <a:pt x="48" y="64"/>
                </a:lnTo>
                <a:lnTo>
                  <a:pt x="52" y="61"/>
                </a:lnTo>
                <a:lnTo>
                  <a:pt x="55" y="57"/>
                </a:lnTo>
                <a:lnTo>
                  <a:pt x="59" y="54"/>
                </a:lnTo>
                <a:lnTo>
                  <a:pt x="59" y="50"/>
                </a:lnTo>
                <a:lnTo>
                  <a:pt x="64" y="45"/>
                </a:lnTo>
                <a:lnTo>
                  <a:pt x="62" y="45"/>
                </a:lnTo>
                <a:lnTo>
                  <a:pt x="62" y="40"/>
                </a:lnTo>
                <a:lnTo>
                  <a:pt x="62" y="40"/>
                </a:lnTo>
                <a:lnTo>
                  <a:pt x="62" y="38"/>
                </a:lnTo>
                <a:lnTo>
                  <a:pt x="57" y="35"/>
                </a:lnTo>
                <a:lnTo>
                  <a:pt x="55" y="33"/>
                </a:lnTo>
                <a:lnTo>
                  <a:pt x="55" y="31"/>
                </a:lnTo>
                <a:lnTo>
                  <a:pt x="52" y="28"/>
                </a:lnTo>
                <a:lnTo>
                  <a:pt x="52" y="26"/>
                </a:lnTo>
                <a:lnTo>
                  <a:pt x="52" y="24"/>
                </a:lnTo>
                <a:lnTo>
                  <a:pt x="52" y="24"/>
                </a:lnTo>
                <a:lnTo>
                  <a:pt x="55" y="21"/>
                </a:lnTo>
                <a:lnTo>
                  <a:pt x="57" y="19"/>
                </a:lnTo>
                <a:lnTo>
                  <a:pt x="59" y="14"/>
                </a:lnTo>
                <a:lnTo>
                  <a:pt x="62" y="12"/>
                </a:lnTo>
                <a:lnTo>
                  <a:pt x="64" y="12"/>
                </a:lnTo>
                <a:lnTo>
                  <a:pt x="62" y="10"/>
                </a:lnTo>
                <a:lnTo>
                  <a:pt x="62" y="7"/>
                </a:lnTo>
                <a:lnTo>
                  <a:pt x="59" y="7"/>
                </a:lnTo>
                <a:lnTo>
                  <a:pt x="57" y="10"/>
                </a:lnTo>
                <a:lnTo>
                  <a:pt x="55" y="10"/>
                </a:lnTo>
                <a:lnTo>
                  <a:pt x="52" y="12"/>
                </a:lnTo>
                <a:lnTo>
                  <a:pt x="50" y="14"/>
                </a:lnTo>
                <a:lnTo>
                  <a:pt x="50" y="12"/>
                </a:lnTo>
                <a:lnTo>
                  <a:pt x="50" y="12"/>
                </a:lnTo>
                <a:lnTo>
                  <a:pt x="48" y="7"/>
                </a:lnTo>
                <a:lnTo>
                  <a:pt x="48" y="5"/>
                </a:lnTo>
                <a:lnTo>
                  <a:pt x="45" y="2"/>
                </a:lnTo>
                <a:lnTo>
                  <a:pt x="43" y="2"/>
                </a:lnTo>
                <a:lnTo>
                  <a:pt x="40" y="2"/>
                </a:lnTo>
                <a:lnTo>
                  <a:pt x="40" y="2"/>
                </a:lnTo>
                <a:lnTo>
                  <a:pt x="43" y="5"/>
                </a:lnTo>
                <a:lnTo>
                  <a:pt x="40" y="5"/>
                </a:lnTo>
                <a:lnTo>
                  <a:pt x="40" y="2"/>
                </a:lnTo>
                <a:lnTo>
                  <a:pt x="40" y="2"/>
                </a:lnTo>
                <a:lnTo>
                  <a:pt x="40" y="2"/>
                </a:lnTo>
                <a:lnTo>
                  <a:pt x="40" y="0"/>
                </a:lnTo>
                <a:lnTo>
                  <a:pt x="38" y="0"/>
                </a:lnTo>
                <a:lnTo>
                  <a:pt x="29" y="5"/>
                </a:lnTo>
                <a:lnTo>
                  <a:pt x="26" y="5"/>
                </a:lnTo>
                <a:lnTo>
                  <a:pt x="24" y="7"/>
                </a:lnTo>
                <a:lnTo>
                  <a:pt x="19" y="10"/>
                </a:lnTo>
                <a:lnTo>
                  <a:pt x="19" y="10"/>
                </a:lnTo>
                <a:lnTo>
                  <a:pt x="19" y="12"/>
                </a:lnTo>
                <a:lnTo>
                  <a:pt x="17" y="12"/>
                </a:lnTo>
                <a:lnTo>
                  <a:pt x="17" y="14"/>
                </a:lnTo>
                <a:lnTo>
                  <a:pt x="14" y="17"/>
                </a:lnTo>
                <a:lnTo>
                  <a:pt x="12" y="19"/>
                </a:lnTo>
                <a:lnTo>
                  <a:pt x="12" y="19"/>
                </a:lnTo>
                <a:lnTo>
                  <a:pt x="12" y="19"/>
                </a:lnTo>
                <a:lnTo>
                  <a:pt x="14" y="19"/>
                </a:lnTo>
                <a:lnTo>
                  <a:pt x="14" y="21"/>
                </a:lnTo>
                <a:lnTo>
                  <a:pt x="14" y="21"/>
                </a:lnTo>
                <a:lnTo>
                  <a:pt x="14" y="26"/>
                </a:lnTo>
                <a:lnTo>
                  <a:pt x="14" y="28"/>
                </a:lnTo>
                <a:lnTo>
                  <a:pt x="12" y="33"/>
                </a:lnTo>
                <a:lnTo>
                  <a:pt x="12" y="33"/>
                </a:lnTo>
                <a:lnTo>
                  <a:pt x="14" y="35"/>
                </a:lnTo>
                <a:lnTo>
                  <a:pt x="14" y="38"/>
                </a:lnTo>
                <a:lnTo>
                  <a:pt x="14" y="38"/>
                </a:lnTo>
                <a:lnTo>
                  <a:pt x="14" y="43"/>
                </a:lnTo>
                <a:lnTo>
                  <a:pt x="14" y="45"/>
                </a:lnTo>
                <a:lnTo>
                  <a:pt x="14" y="47"/>
                </a:lnTo>
                <a:lnTo>
                  <a:pt x="14" y="50"/>
                </a:lnTo>
                <a:lnTo>
                  <a:pt x="12" y="52"/>
                </a:lnTo>
                <a:lnTo>
                  <a:pt x="12" y="54"/>
                </a:lnTo>
                <a:lnTo>
                  <a:pt x="12" y="57"/>
                </a:lnTo>
                <a:lnTo>
                  <a:pt x="12" y="59"/>
                </a:lnTo>
                <a:lnTo>
                  <a:pt x="10" y="59"/>
                </a:lnTo>
                <a:lnTo>
                  <a:pt x="10" y="61"/>
                </a:lnTo>
                <a:lnTo>
                  <a:pt x="7" y="61"/>
                </a:lnTo>
                <a:lnTo>
                  <a:pt x="5" y="64"/>
                </a:lnTo>
                <a:lnTo>
                  <a:pt x="3" y="66"/>
                </a:lnTo>
                <a:lnTo>
                  <a:pt x="0" y="69"/>
                </a:lnTo>
                <a:lnTo>
                  <a:pt x="0" y="71"/>
                </a:lnTo>
                <a:lnTo>
                  <a:pt x="0" y="73"/>
                </a:lnTo>
                <a:lnTo>
                  <a:pt x="0" y="76"/>
                </a:lnTo>
                <a:lnTo>
                  <a:pt x="0" y="78"/>
                </a:lnTo>
                <a:lnTo>
                  <a:pt x="0" y="83"/>
                </a:lnTo>
                <a:lnTo>
                  <a:pt x="3" y="85"/>
                </a:lnTo>
                <a:lnTo>
                  <a:pt x="3" y="87"/>
                </a:lnTo>
                <a:lnTo>
                  <a:pt x="3" y="87"/>
                </a:lnTo>
                <a:lnTo>
                  <a:pt x="5" y="90"/>
                </a:lnTo>
                <a:lnTo>
                  <a:pt x="10" y="92"/>
                </a:lnTo>
                <a:lnTo>
                  <a:pt x="10" y="92"/>
                </a:lnTo>
                <a:lnTo>
                  <a:pt x="12" y="95"/>
                </a:lnTo>
                <a:lnTo>
                  <a:pt x="12" y="99"/>
                </a:lnTo>
                <a:lnTo>
                  <a:pt x="14" y="104"/>
                </a:lnTo>
                <a:lnTo>
                  <a:pt x="17" y="106"/>
                </a:lnTo>
                <a:lnTo>
                  <a:pt x="19" y="109"/>
                </a:lnTo>
                <a:lnTo>
                  <a:pt x="24" y="111"/>
                </a:lnTo>
                <a:lnTo>
                  <a:pt x="26" y="111"/>
                </a:lnTo>
                <a:lnTo>
                  <a:pt x="26" y="113"/>
                </a:lnTo>
                <a:lnTo>
                  <a:pt x="26" y="118"/>
                </a:lnTo>
                <a:lnTo>
                  <a:pt x="29" y="123"/>
                </a:lnTo>
                <a:lnTo>
                  <a:pt x="29" y="128"/>
                </a:lnTo>
                <a:lnTo>
                  <a:pt x="31" y="132"/>
                </a:lnTo>
                <a:lnTo>
                  <a:pt x="31" y="139"/>
                </a:lnTo>
                <a:lnTo>
                  <a:pt x="33" y="142"/>
                </a:lnTo>
                <a:lnTo>
                  <a:pt x="33" y="146"/>
                </a:lnTo>
                <a:lnTo>
                  <a:pt x="36" y="151"/>
                </a:lnTo>
                <a:lnTo>
                  <a:pt x="36" y="151"/>
                </a:lnTo>
                <a:lnTo>
                  <a:pt x="40" y="149"/>
                </a:lnTo>
                <a:lnTo>
                  <a:pt x="40" y="149"/>
                </a:lnTo>
                <a:lnTo>
                  <a:pt x="43" y="146"/>
                </a:lnTo>
                <a:lnTo>
                  <a:pt x="45" y="144"/>
                </a:lnTo>
                <a:lnTo>
                  <a:pt x="45" y="142"/>
                </a:lnTo>
                <a:lnTo>
                  <a:pt x="48" y="139"/>
                </a:lnTo>
                <a:lnTo>
                  <a:pt x="48" y="137"/>
                </a:lnTo>
                <a:lnTo>
                  <a:pt x="48" y="137"/>
                </a:lnTo>
                <a:lnTo>
                  <a:pt x="48" y="135"/>
                </a:lnTo>
                <a:lnTo>
                  <a:pt x="45" y="130"/>
                </a:lnTo>
                <a:lnTo>
                  <a:pt x="45" y="125"/>
                </a:lnTo>
                <a:lnTo>
                  <a:pt x="45" y="123"/>
                </a:lnTo>
                <a:lnTo>
                  <a:pt x="48" y="123"/>
                </a:lnTo>
                <a:lnTo>
                  <a:pt x="48" y="121"/>
                </a:lnTo>
                <a:lnTo>
                  <a:pt x="48" y="121"/>
                </a:lnTo>
                <a:lnTo>
                  <a:pt x="52" y="121"/>
                </a:lnTo>
                <a:lnTo>
                  <a:pt x="52" y="118"/>
                </a:lnTo>
                <a:lnTo>
                  <a:pt x="55" y="116"/>
                </a:lnTo>
                <a:lnTo>
                  <a:pt x="55" y="116"/>
                </a:lnTo>
                <a:lnTo>
                  <a:pt x="55" y="116"/>
                </a:lnTo>
                <a:lnTo>
                  <a:pt x="57" y="113"/>
                </a:lnTo>
                <a:lnTo>
                  <a:pt x="57" y="113"/>
                </a:lnTo>
                <a:lnTo>
                  <a:pt x="62" y="111"/>
                </a:lnTo>
                <a:lnTo>
                  <a:pt x="64" y="109"/>
                </a:lnTo>
                <a:lnTo>
                  <a:pt x="66" y="106"/>
                </a:lnTo>
                <a:lnTo>
                  <a:pt x="71" y="106"/>
                </a:lnTo>
                <a:lnTo>
                  <a:pt x="71" y="104"/>
                </a:lnTo>
                <a:lnTo>
                  <a:pt x="71" y="104"/>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54" name="Freeform 270"/>
          <p:cNvSpPr>
            <a:spLocks noEditPoints="1"/>
          </p:cNvSpPr>
          <p:nvPr/>
        </p:nvSpPr>
        <p:spPr bwMode="auto">
          <a:xfrm>
            <a:off x="6625265" y="3701055"/>
            <a:ext cx="940873" cy="870434"/>
          </a:xfrm>
          <a:custGeom>
            <a:avLst/>
            <a:gdLst/>
            <a:ahLst/>
            <a:cxnLst>
              <a:cxn ang="0">
                <a:pos x="486" y="673"/>
              </a:cxn>
              <a:cxn ang="0">
                <a:pos x="482" y="640"/>
              </a:cxn>
              <a:cxn ang="0">
                <a:pos x="446" y="659"/>
              </a:cxn>
              <a:cxn ang="0">
                <a:pos x="441" y="685"/>
              </a:cxn>
              <a:cxn ang="0">
                <a:pos x="472" y="678"/>
              </a:cxn>
              <a:cxn ang="0">
                <a:pos x="496" y="659"/>
              </a:cxn>
              <a:cxn ang="0">
                <a:pos x="512" y="635"/>
              </a:cxn>
              <a:cxn ang="0">
                <a:pos x="522" y="623"/>
              </a:cxn>
              <a:cxn ang="0">
                <a:pos x="456" y="611"/>
              </a:cxn>
              <a:cxn ang="0">
                <a:pos x="389" y="526"/>
              </a:cxn>
              <a:cxn ang="0">
                <a:pos x="389" y="526"/>
              </a:cxn>
              <a:cxn ang="0">
                <a:pos x="14" y="323"/>
              </a:cxn>
              <a:cxn ang="0">
                <a:pos x="715" y="271"/>
              </a:cxn>
              <a:cxn ang="0">
                <a:pos x="692" y="200"/>
              </a:cxn>
              <a:cxn ang="0">
                <a:pos x="529" y="134"/>
              </a:cxn>
              <a:cxn ang="0">
                <a:pos x="489" y="106"/>
              </a:cxn>
              <a:cxn ang="0">
                <a:pos x="260" y="97"/>
              </a:cxn>
              <a:cxn ang="0">
                <a:pos x="482" y="73"/>
              </a:cxn>
              <a:cxn ang="0">
                <a:pos x="491" y="16"/>
              </a:cxn>
              <a:cxn ang="0">
                <a:pos x="380" y="19"/>
              </a:cxn>
              <a:cxn ang="0">
                <a:pos x="496" y="9"/>
              </a:cxn>
              <a:cxn ang="0">
                <a:pos x="734" y="304"/>
              </a:cxn>
              <a:cxn ang="0">
                <a:pos x="708" y="248"/>
              </a:cxn>
              <a:cxn ang="0">
                <a:pos x="687" y="205"/>
              </a:cxn>
              <a:cxn ang="0">
                <a:pos x="649" y="167"/>
              </a:cxn>
              <a:cxn ang="0">
                <a:pos x="640" y="85"/>
              </a:cxn>
              <a:cxn ang="0">
                <a:pos x="614" y="26"/>
              </a:cxn>
              <a:cxn ang="0">
                <a:pos x="583" y="37"/>
              </a:cxn>
              <a:cxn ang="0">
                <a:pos x="564" y="120"/>
              </a:cxn>
              <a:cxn ang="0">
                <a:pos x="489" y="108"/>
              </a:cxn>
              <a:cxn ang="0">
                <a:pos x="474" y="63"/>
              </a:cxn>
              <a:cxn ang="0">
                <a:pos x="479" y="30"/>
              </a:cxn>
              <a:cxn ang="0">
                <a:pos x="441" y="23"/>
              </a:cxn>
              <a:cxn ang="0">
                <a:pos x="420" y="19"/>
              </a:cxn>
              <a:cxn ang="0">
                <a:pos x="387" y="33"/>
              </a:cxn>
              <a:cxn ang="0">
                <a:pos x="359" y="68"/>
              </a:cxn>
              <a:cxn ang="0">
                <a:pos x="347" y="89"/>
              </a:cxn>
              <a:cxn ang="0">
                <a:pos x="316" y="68"/>
              </a:cxn>
              <a:cxn ang="0">
                <a:pos x="285" y="80"/>
              </a:cxn>
              <a:cxn ang="0">
                <a:pos x="271" y="89"/>
              </a:cxn>
              <a:cxn ang="0">
                <a:pos x="260" y="106"/>
              </a:cxn>
              <a:cxn ang="0">
                <a:pos x="241" y="115"/>
              </a:cxn>
              <a:cxn ang="0">
                <a:pos x="231" y="132"/>
              </a:cxn>
              <a:cxn ang="0">
                <a:pos x="191" y="177"/>
              </a:cxn>
              <a:cxn ang="0">
                <a:pos x="73" y="226"/>
              </a:cxn>
              <a:cxn ang="0">
                <a:pos x="26" y="288"/>
              </a:cxn>
              <a:cxn ang="0">
                <a:pos x="21" y="319"/>
              </a:cxn>
              <a:cxn ang="0">
                <a:pos x="26" y="375"/>
              </a:cxn>
              <a:cxn ang="0">
                <a:pos x="2" y="486"/>
              </a:cxn>
              <a:cxn ang="0">
                <a:pos x="97" y="489"/>
              </a:cxn>
              <a:cxn ang="0">
                <a:pos x="226" y="453"/>
              </a:cxn>
              <a:cxn ang="0">
                <a:pos x="349" y="463"/>
              </a:cxn>
              <a:cxn ang="0">
                <a:pos x="354" y="505"/>
              </a:cxn>
              <a:cxn ang="0">
                <a:pos x="415" y="463"/>
              </a:cxn>
              <a:cxn ang="0">
                <a:pos x="389" y="515"/>
              </a:cxn>
              <a:cxn ang="0">
                <a:pos x="413" y="524"/>
              </a:cxn>
              <a:cxn ang="0">
                <a:pos x="434" y="581"/>
              </a:cxn>
              <a:cxn ang="0">
                <a:pos x="484" y="583"/>
              </a:cxn>
              <a:cxn ang="0">
                <a:pos x="503" y="600"/>
              </a:cxn>
              <a:cxn ang="0">
                <a:pos x="585" y="555"/>
              </a:cxn>
              <a:cxn ang="0">
                <a:pos x="640" y="491"/>
              </a:cxn>
              <a:cxn ang="0">
                <a:pos x="680" y="453"/>
              </a:cxn>
              <a:cxn ang="0">
                <a:pos x="737" y="319"/>
              </a:cxn>
            </a:cxnLst>
            <a:rect l="0" t="0" r="r" b="b"/>
            <a:pathLst>
              <a:path w="748" h="692">
                <a:moveTo>
                  <a:pt x="463" y="685"/>
                </a:moveTo>
                <a:lnTo>
                  <a:pt x="463" y="685"/>
                </a:lnTo>
                <a:lnTo>
                  <a:pt x="463" y="685"/>
                </a:lnTo>
                <a:lnTo>
                  <a:pt x="463" y="687"/>
                </a:lnTo>
                <a:lnTo>
                  <a:pt x="460" y="687"/>
                </a:lnTo>
                <a:lnTo>
                  <a:pt x="460" y="687"/>
                </a:lnTo>
                <a:lnTo>
                  <a:pt x="460" y="687"/>
                </a:lnTo>
                <a:lnTo>
                  <a:pt x="460" y="687"/>
                </a:lnTo>
                <a:lnTo>
                  <a:pt x="463" y="687"/>
                </a:lnTo>
                <a:lnTo>
                  <a:pt x="463" y="687"/>
                </a:lnTo>
                <a:lnTo>
                  <a:pt x="465" y="687"/>
                </a:lnTo>
                <a:lnTo>
                  <a:pt x="465" y="685"/>
                </a:lnTo>
                <a:lnTo>
                  <a:pt x="465" y="685"/>
                </a:lnTo>
                <a:lnTo>
                  <a:pt x="465" y="685"/>
                </a:lnTo>
                <a:lnTo>
                  <a:pt x="463" y="685"/>
                </a:lnTo>
                <a:close/>
                <a:moveTo>
                  <a:pt x="467" y="680"/>
                </a:moveTo>
                <a:lnTo>
                  <a:pt x="467" y="680"/>
                </a:lnTo>
                <a:lnTo>
                  <a:pt x="467" y="682"/>
                </a:lnTo>
                <a:lnTo>
                  <a:pt x="467" y="682"/>
                </a:lnTo>
                <a:lnTo>
                  <a:pt x="467" y="682"/>
                </a:lnTo>
                <a:lnTo>
                  <a:pt x="467" y="682"/>
                </a:lnTo>
                <a:lnTo>
                  <a:pt x="467" y="682"/>
                </a:lnTo>
                <a:lnTo>
                  <a:pt x="470" y="680"/>
                </a:lnTo>
                <a:lnTo>
                  <a:pt x="470" y="680"/>
                </a:lnTo>
                <a:lnTo>
                  <a:pt x="467" y="680"/>
                </a:lnTo>
                <a:close/>
                <a:moveTo>
                  <a:pt x="486" y="670"/>
                </a:moveTo>
                <a:lnTo>
                  <a:pt x="486" y="670"/>
                </a:lnTo>
                <a:lnTo>
                  <a:pt x="486" y="673"/>
                </a:lnTo>
                <a:lnTo>
                  <a:pt x="486" y="673"/>
                </a:lnTo>
                <a:lnTo>
                  <a:pt x="486" y="673"/>
                </a:lnTo>
                <a:lnTo>
                  <a:pt x="486" y="670"/>
                </a:lnTo>
                <a:lnTo>
                  <a:pt x="489" y="670"/>
                </a:lnTo>
                <a:lnTo>
                  <a:pt x="489" y="670"/>
                </a:lnTo>
                <a:lnTo>
                  <a:pt x="489" y="670"/>
                </a:lnTo>
                <a:lnTo>
                  <a:pt x="486" y="670"/>
                </a:lnTo>
                <a:close/>
                <a:moveTo>
                  <a:pt x="510" y="633"/>
                </a:moveTo>
                <a:lnTo>
                  <a:pt x="510" y="633"/>
                </a:lnTo>
                <a:lnTo>
                  <a:pt x="505" y="635"/>
                </a:lnTo>
                <a:lnTo>
                  <a:pt x="505" y="635"/>
                </a:lnTo>
                <a:lnTo>
                  <a:pt x="503" y="633"/>
                </a:lnTo>
                <a:lnTo>
                  <a:pt x="500" y="635"/>
                </a:lnTo>
                <a:lnTo>
                  <a:pt x="498" y="637"/>
                </a:lnTo>
                <a:lnTo>
                  <a:pt x="498" y="637"/>
                </a:lnTo>
                <a:lnTo>
                  <a:pt x="496" y="637"/>
                </a:lnTo>
                <a:lnTo>
                  <a:pt x="496" y="635"/>
                </a:lnTo>
                <a:lnTo>
                  <a:pt x="496" y="635"/>
                </a:lnTo>
                <a:lnTo>
                  <a:pt x="493" y="637"/>
                </a:lnTo>
                <a:lnTo>
                  <a:pt x="491" y="637"/>
                </a:lnTo>
                <a:lnTo>
                  <a:pt x="489" y="637"/>
                </a:lnTo>
                <a:lnTo>
                  <a:pt x="489" y="637"/>
                </a:lnTo>
                <a:lnTo>
                  <a:pt x="486" y="637"/>
                </a:lnTo>
                <a:lnTo>
                  <a:pt x="486" y="640"/>
                </a:lnTo>
                <a:lnTo>
                  <a:pt x="484" y="640"/>
                </a:lnTo>
                <a:lnTo>
                  <a:pt x="484" y="640"/>
                </a:lnTo>
                <a:lnTo>
                  <a:pt x="484" y="640"/>
                </a:lnTo>
                <a:lnTo>
                  <a:pt x="482" y="640"/>
                </a:lnTo>
                <a:lnTo>
                  <a:pt x="482" y="640"/>
                </a:lnTo>
                <a:lnTo>
                  <a:pt x="477" y="640"/>
                </a:lnTo>
                <a:lnTo>
                  <a:pt x="472" y="640"/>
                </a:lnTo>
                <a:lnTo>
                  <a:pt x="470" y="637"/>
                </a:lnTo>
                <a:lnTo>
                  <a:pt x="470" y="637"/>
                </a:lnTo>
                <a:lnTo>
                  <a:pt x="467" y="635"/>
                </a:lnTo>
                <a:lnTo>
                  <a:pt x="467" y="635"/>
                </a:lnTo>
                <a:lnTo>
                  <a:pt x="467" y="635"/>
                </a:lnTo>
                <a:lnTo>
                  <a:pt x="465" y="635"/>
                </a:lnTo>
                <a:lnTo>
                  <a:pt x="465" y="635"/>
                </a:lnTo>
                <a:lnTo>
                  <a:pt x="465" y="635"/>
                </a:lnTo>
                <a:lnTo>
                  <a:pt x="463" y="633"/>
                </a:lnTo>
                <a:lnTo>
                  <a:pt x="463" y="633"/>
                </a:lnTo>
                <a:lnTo>
                  <a:pt x="463" y="633"/>
                </a:lnTo>
                <a:lnTo>
                  <a:pt x="460" y="633"/>
                </a:lnTo>
                <a:lnTo>
                  <a:pt x="458" y="633"/>
                </a:lnTo>
                <a:lnTo>
                  <a:pt x="456" y="630"/>
                </a:lnTo>
                <a:lnTo>
                  <a:pt x="456" y="630"/>
                </a:lnTo>
                <a:lnTo>
                  <a:pt x="453" y="633"/>
                </a:lnTo>
                <a:lnTo>
                  <a:pt x="448" y="637"/>
                </a:lnTo>
                <a:lnTo>
                  <a:pt x="448" y="640"/>
                </a:lnTo>
                <a:lnTo>
                  <a:pt x="448" y="640"/>
                </a:lnTo>
                <a:lnTo>
                  <a:pt x="446" y="644"/>
                </a:lnTo>
                <a:lnTo>
                  <a:pt x="446" y="644"/>
                </a:lnTo>
                <a:lnTo>
                  <a:pt x="446" y="644"/>
                </a:lnTo>
                <a:lnTo>
                  <a:pt x="446" y="649"/>
                </a:lnTo>
                <a:lnTo>
                  <a:pt x="446" y="654"/>
                </a:lnTo>
                <a:lnTo>
                  <a:pt x="446" y="659"/>
                </a:lnTo>
                <a:lnTo>
                  <a:pt x="446" y="659"/>
                </a:lnTo>
                <a:lnTo>
                  <a:pt x="444" y="661"/>
                </a:lnTo>
                <a:lnTo>
                  <a:pt x="446" y="661"/>
                </a:lnTo>
                <a:lnTo>
                  <a:pt x="446" y="661"/>
                </a:lnTo>
                <a:lnTo>
                  <a:pt x="446" y="661"/>
                </a:lnTo>
                <a:lnTo>
                  <a:pt x="446" y="663"/>
                </a:lnTo>
                <a:lnTo>
                  <a:pt x="446" y="666"/>
                </a:lnTo>
                <a:lnTo>
                  <a:pt x="446" y="666"/>
                </a:lnTo>
                <a:lnTo>
                  <a:pt x="444" y="668"/>
                </a:lnTo>
                <a:lnTo>
                  <a:pt x="446" y="666"/>
                </a:lnTo>
                <a:lnTo>
                  <a:pt x="446" y="663"/>
                </a:lnTo>
                <a:lnTo>
                  <a:pt x="444" y="663"/>
                </a:lnTo>
                <a:lnTo>
                  <a:pt x="441" y="666"/>
                </a:lnTo>
                <a:lnTo>
                  <a:pt x="441" y="668"/>
                </a:lnTo>
                <a:lnTo>
                  <a:pt x="439" y="678"/>
                </a:lnTo>
                <a:lnTo>
                  <a:pt x="439" y="678"/>
                </a:lnTo>
                <a:lnTo>
                  <a:pt x="441" y="678"/>
                </a:lnTo>
                <a:lnTo>
                  <a:pt x="441" y="678"/>
                </a:lnTo>
                <a:lnTo>
                  <a:pt x="441" y="680"/>
                </a:lnTo>
                <a:lnTo>
                  <a:pt x="441" y="682"/>
                </a:lnTo>
                <a:lnTo>
                  <a:pt x="441" y="685"/>
                </a:lnTo>
                <a:lnTo>
                  <a:pt x="444" y="685"/>
                </a:lnTo>
                <a:lnTo>
                  <a:pt x="446" y="685"/>
                </a:lnTo>
                <a:lnTo>
                  <a:pt x="446" y="685"/>
                </a:lnTo>
                <a:lnTo>
                  <a:pt x="446" y="685"/>
                </a:lnTo>
                <a:lnTo>
                  <a:pt x="446" y="685"/>
                </a:lnTo>
                <a:lnTo>
                  <a:pt x="444" y="685"/>
                </a:lnTo>
                <a:lnTo>
                  <a:pt x="441" y="685"/>
                </a:lnTo>
                <a:lnTo>
                  <a:pt x="441" y="687"/>
                </a:lnTo>
                <a:lnTo>
                  <a:pt x="441" y="687"/>
                </a:lnTo>
                <a:lnTo>
                  <a:pt x="441" y="689"/>
                </a:lnTo>
                <a:lnTo>
                  <a:pt x="444" y="689"/>
                </a:lnTo>
                <a:lnTo>
                  <a:pt x="446" y="689"/>
                </a:lnTo>
                <a:lnTo>
                  <a:pt x="451" y="689"/>
                </a:lnTo>
                <a:lnTo>
                  <a:pt x="451" y="689"/>
                </a:lnTo>
                <a:lnTo>
                  <a:pt x="453" y="692"/>
                </a:lnTo>
                <a:lnTo>
                  <a:pt x="453" y="689"/>
                </a:lnTo>
                <a:lnTo>
                  <a:pt x="456" y="689"/>
                </a:lnTo>
                <a:lnTo>
                  <a:pt x="460" y="685"/>
                </a:lnTo>
                <a:lnTo>
                  <a:pt x="460" y="685"/>
                </a:lnTo>
                <a:lnTo>
                  <a:pt x="463" y="685"/>
                </a:lnTo>
                <a:lnTo>
                  <a:pt x="460" y="682"/>
                </a:lnTo>
                <a:lnTo>
                  <a:pt x="460" y="682"/>
                </a:lnTo>
                <a:lnTo>
                  <a:pt x="463" y="682"/>
                </a:lnTo>
                <a:lnTo>
                  <a:pt x="463" y="682"/>
                </a:lnTo>
                <a:lnTo>
                  <a:pt x="465" y="682"/>
                </a:lnTo>
                <a:lnTo>
                  <a:pt x="467" y="680"/>
                </a:lnTo>
                <a:lnTo>
                  <a:pt x="467" y="680"/>
                </a:lnTo>
                <a:lnTo>
                  <a:pt x="467" y="678"/>
                </a:lnTo>
                <a:lnTo>
                  <a:pt x="470" y="678"/>
                </a:lnTo>
                <a:lnTo>
                  <a:pt x="470" y="678"/>
                </a:lnTo>
                <a:lnTo>
                  <a:pt x="470" y="678"/>
                </a:lnTo>
                <a:lnTo>
                  <a:pt x="472" y="675"/>
                </a:lnTo>
                <a:lnTo>
                  <a:pt x="472" y="673"/>
                </a:lnTo>
                <a:lnTo>
                  <a:pt x="472" y="675"/>
                </a:lnTo>
                <a:lnTo>
                  <a:pt x="472" y="678"/>
                </a:lnTo>
                <a:lnTo>
                  <a:pt x="472" y="678"/>
                </a:lnTo>
                <a:lnTo>
                  <a:pt x="474" y="678"/>
                </a:lnTo>
                <a:lnTo>
                  <a:pt x="474" y="675"/>
                </a:lnTo>
                <a:lnTo>
                  <a:pt x="477" y="675"/>
                </a:lnTo>
                <a:lnTo>
                  <a:pt x="477" y="675"/>
                </a:lnTo>
                <a:lnTo>
                  <a:pt x="479" y="678"/>
                </a:lnTo>
                <a:lnTo>
                  <a:pt x="479" y="678"/>
                </a:lnTo>
                <a:lnTo>
                  <a:pt x="477" y="678"/>
                </a:lnTo>
                <a:lnTo>
                  <a:pt x="477" y="678"/>
                </a:lnTo>
                <a:lnTo>
                  <a:pt x="477" y="678"/>
                </a:lnTo>
                <a:lnTo>
                  <a:pt x="474" y="678"/>
                </a:lnTo>
                <a:lnTo>
                  <a:pt x="474" y="680"/>
                </a:lnTo>
                <a:lnTo>
                  <a:pt x="474" y="682"/>
                </a:lnTo>
                <a:lnTo>
                  <a:pt x="474" y="682"/>
                </a:lnTo>
                <a:lnTo>
                  <a:pt x="477" y="682"/>
                </a:lnTo>
                <a:lnTo>
                  <a:pt x="479" y="682"/>
                </a:lnTo>
                <a:lnTo>
                  <a:pt x="482" y="678"/>
                </a:lnTo>
                <a:lnTo>
                  <a:pt x="482" y="675"/>
                </a:lnTo>
                <a:lnTo>
                  <a:pt x="484" y="670"/>
                </a:lnTo>
                <a:lnTo>
                  <a:pt x="486" y="668"/>
                </a:lnTo>
                <a:lnTo>
                  <a:pt x="486" y="668"/>
                </a:lnTo>
                <a:lnTo>
                  <a:pt x="489" y="666"/>
                </a:lnTo>
                <a:lnTo>
                  <a:pt x="489" y="666"/>
                </a:lnTo>
                <a:lnTo>
                  <a:pt x="491" y="663"/>
                </a:lnTo>
                <a:lnTo>
                  <a:pt x="493" y="661"/>
                </a:lnTo>
                <a:lnTo>
                  <a:pt x="496" y="659"/>
                </a:lnTo>
                <a:lnTo>
                  <a:pt x="496" y="659"/>
                </a:lnTo>
                <a:lnTo>
                  <a:pt x="496" y="659"/>
                </a:lnTo>
                <a:lnTo>
                  <a:pt x="496" y="659"/>
                </a:lnTo>
                <a:lnTo>
                  <a:pt x="498" y="656"/>
                </a:lnTo>
                <a:lnTo>
                  <a:pt x="498" y="659"/>
                </a:lnTo>
                <a:lnTo>
                  <a:pt x="496" y="659"/>
                </a:lnTo>
                <a:lnTo>
                  <a:pt x="496" y="659"/>
                </a:lnTo>
                <a:lnTo>
                  <a:pt x="498" y="659"/>
                </a:lnTo>
                <a:lnTo>
                  <a:pt x="498" y="661"/>
                </a:lnTo>
                <a:lnTo>
                  <a:pt x="496" y="661"/>
                </a:lnTo>
                <a:lnTo>
                  <a:pt x="496" y="661"/>
                </a:lnTo>
                <a:lnTo>
                  <a:pt x="496" y="663"/>
                </a:lnTo>
                <a:lnTo>
                  <a:pt x="496" y="663"/>
                </a:lnTo>
                <a:lnTo>
                  <a:pt x="498" y="661"/>
                </a:lnTo>
                <a:lnTo>
                  <a:pt x="498" y="661"/>
                </a:lnTo>
                <a:lnTo>
                  <a:pt x="498" y="659"/>
                </a:lnTo>
                <a:lnTo>
                  <a:pt x="498" y="659"/>
                </a:lnTo>
                <a:lnTo>
                  <a:pt x="498" y="659"/>
                </a:lnTo>
                <a:lnTo>
                  <a:pt x="498" y="659"/>
                </a:lnTo>
                <a:lnTo>
                  <a:pt x="500" y="656"/>
                </a:lnTo>
                <a:lnTo>
                  <a:pt x="500" y="654"/>
                </a:lnTo>
                <a:lnTo>
                  <a:pt x="503" y="649"/>
                </a:lnTo>
                <a:lnTo>
                  <a:pt x="505" y="649"/>
                </a:lnTo>
                <a:lnTo>
                  <a:pt x="505" y="647"/>
                </a:lnTo>
                <a:lnTo>
                  <a:pt x="508" y="644"/>
                </a:lnTo>
                <a:lnTo>
                  <a:pt x="510" y="642"/>
                </a:lnTo>
                <a:lnTo>
                  <a:pt x="510" y="640"/>
                </a:lnTo>
                <a:lnTo>
                  <a:pt x="510" y="640"/>
                </a:lnTo>
                <a:lnTo>
                  <a:pt x="512" y="635"/>
                </a:lnTo>
                <a:lnTo>
                  <a:pt x="512" y="635"/>
                </a:lnTo>
                <a:lnTo>
                  <a:pt x="510" y="633"/>
                </a:lnTo>
                <a:close/>
                <a:moveTo>
                  <a:pt x="517" y="626"/>
                </a:moveTo>
                <a:lnTo>
                  <a:pt x="515" y="628"/>
                </a:lnTo>
                <a:lnTo>
                  <a:pt x="515" y="628"/>
                </a:lnTo>
                <a:lnTo>
                  <a:pt x="515" y="628"/>
                </a:lnTo>
                <a:lnTo>
                  <a:pt x="517" y="628"/>
                </a:lnTo>
                <a:lnTo>
                  <a:pt x="517" y="626"/>
                </a:lnTo>
                <a:lnTo>
                  <a:pt x="517" y="626"/>
                </a:lnTo>
                <a:close/>
                <a:moveTo>
                  <a:pt x="458" y="626"/>
                </a:moveTo>
                <a:lnTo>
                  <a:pt x="458" y="626"/>
                </a:lnTo>
                <a:lnTo>
                  <a:pt x="456" y="626"/>
                </a:lnTo>
                <a:lnTo>
                  <a:pt x="456" y="628"/>
                </a:lnTo>
                <a:lnTo>
                  <a:pt x="458" y="626"/>
                </a:lnTo>
                <a:lnTo>
                  <a:pt x="458" y="626"/>
                </a:lnTo>
                <a:lnTo>
                  <a:pt x="458" y="626"/>
                </a:lnTo>
                <a:close/>
                <a:moveTo>
                  <a:pt x="522" y="623"/>
                </a:moveTo>
                <a:lnTo>
                  <a:pt x="517" y="623"/>
                </a:lnTo>
                <a:lnTo>
                  <a:pt x="515" y="623"/>
                </a:lnTo>
                <a:lnTo>
                  <a:pt x="515" y="623"/>
                </a:lnTo>
                <a:lnTo>
                  <a:pt x="515" y="626"/>
                </a:lnTo>
                <a:lnTo>
                  <a:pt x="515" y="626"/>
                </a:lnTo>
                <a:lnTo>
                  <a:pt x="517" y="626"/>
                </a:lnTo>
                <a:lnTo>
                  <a:pt x="519" y="626"/>
                </a:lnTo>
                <a:lnTo>
                  <a:pt x="519" y="626"/>
                </a:lnTo>
                <a:lnTo>
                  <a:pt x="519" y="626"/>
                </a:lnTo>
                <a:lnTo>
                  <a:pt x="522" y="626"/>
                </a:lnTo>
                <a:lnTo>
                  <a:pt x="522" y="623"/>
                </a:lnTo>
                <a:lnTo>
                  <a:pt x="522" y="623"/>
                </a:lnTo>
                <a:close/>
                <a:moveTo>
                  <a:pt x="522" y="616"/>
                </a:moveTo>
                <a:lnTo>
                  <a:pt x="522" y="614"/>
                </a:lnTo>
                <a:lnTo>
                  <a:pt x="522" y="611"/>
                </a:lnTo>
                <a:lnTo>
                  <a:pt x="517" y="614"/>
                </a:lnTo>
                <a:lnTo>
                  <a:pt x="517" y="616"/>
                </a:lnTo>
                <a:lnTo>
                  <a:pt x="517" y="616"/>
                </a:lnTo>
                <a:lnTo>
                  <a:pt x="517" y="616"/>
                </a:lnTo>
                <a:lnTo>
                  <a:pt x="517" y="616"/>
                </a:lnTo>
                <a:lnTo>
                  <a:pt x="517" y="616"/>
                </a:lnTo>
                <a:lnTo>
                  <a:pt x="517" y="621"/>
                </a:lnTo>
                <a:lnTo>
                  <a:pt x="517" y="621"/>
                </a:lnTo>
                <a:lnTo>
                  <a:pt x="517" y="621"/>
                </a:lnTo>
                <a:lnTo>
                  <a:pt x="517" y="621"/>
                </a:lnTo>
                <a:lnTo>
                  <a:pt x="519" y="621"/>
                </a:lnTo>
                <a:lnTo>
                  <a:pt x="522" y="621"/>
                </a:lnTo>
                <a:lnTo>
                  <a:pt x="522" y="621"/>
                </a:lnTo>
                <a:lnTo>
                  <a:pt x="522" y="619"/>
                </a:lnTo>
                <a:lnTo>
                  <a:pt x="522" y="619"/>
                </a:lnTo>
                <a:lnTo>
                  <a:pt x="524" y="619"/>
                </a:lnTo>
                <a:lnTo>
                  <a:pt x="524" y="619"/>
                </a:lnTo>
                <a:lnTo>
                  <a:pt x="524" y="616"/>
                </a:lnTo>
                <a:lnTo>
                  <a:pt x="522" y="616"/>
                </a:lnTo>
                <a:close/>
                <a:moveTo>
                  <a:pt x="451" y="619"/>
                </a:moveTo>
                <a:lnTo>
                  <a:pt x="451" y="616"/>
                </a:lnTo>
                <a:lnTo>
                  <a:pt x="453" y="616"/>
                </a:lnTo>
                <a:lnTo>
                  <a:pt x="453" y="616"/>
                </a:lnTo>
                <a:lnTo>
                  <a:pt x="456" y="614"/>
                </a:lnTo>
                <a:lnTo>
                  <a:pt x="456" y="611"/>
                </a:lnTo>
                <a:lnTo>
                  <a:pt x="456" y="609"/>
                </a:lnTo>
                <a:lnTo>
                  <a:pt x="453" y="609"/>
                </a:lnTo>
                <a:lnTo>
                  <a:pt x="453" y="611"/>
                </a:lnTo>
                <a:lnTo>
                  <a:pt x="451" y="611"/>
                </a:lnTo>
                <a:lnTo>
                  <a:pt x="451" y="611"/>
                </a:lnTo>
                <a:lnTo>
                  <a:pt x="451" y="614"/>
                </a:lnTo>
                <a:lnTo>
                  <a:pt x="448" y="616"/>
                </a:lnTo>
                <a:lnTo>
                  <a:pt x="448" y="619"/>
                </a:lnTo>
                <a:lnTo>
                  <a:pt x="446" y="619"/>
                </a:lnTo>
                <a:lnTo>
                  <a:pt x="446" y="619"/>
                </a:lnTo>
                <a:lnTo>
                  <a:pt x="448" y="619"/>
                </a:lnTo>
                <a:lnTo>
                  <a:pt x="451" y="619"/>
                </a:lnTo>
                <a:close/>
                <a:moveTo>
                  <a:pt x="489" y="588"/>
                </a:moveTo>
                <a:lnTo>
                  <a:pt x="491" y="588"/>
                </a:lnTo>
                <a:lnTo>
                  <a:pt x="489" y="585"/>
                </a:lnTo>
                <a:lnTo>
                  <a:pt x="489" y="585"/>
                </a:lnTo>
                <a:lnTo>
                  <a:pt x="489" y="585"/>
                </a:lnTo>
                <a:lnTo>
                  <a:pt x="486" y="588"/>
                </a:lnTo>
                <a:lnTo>
                  <a:pt x="489" y="585"/>
                </a:lnTo>
                <a:lnTo>
                  <a:pt x="489" y="588"/>
                </a:lnTo>
                <a:close/>
                <a:moveTo>
                  <a:pt x="493" y="583"/>
                </a:moveTo>
                <a:lnTo>
                  <a:pt x="493" y="583"/>
                </a:lnTo>
                <a:lnTo>
                  <a:pt x="491" y="583"/>
                </a:lnTo>
                <a:lnTo>
                  <a:pt x="491" y="583"/>
                </a:lnTo>
                <a:lnTo>
                  <a:pt x="491" y="583"/>
                </a:lnTo>
                <a:lnTo>
                  <a:pt x="491" y="585"/>
                </a:lnTo>
                <a:lnTo>
                  <a:pt x="493" y="583"/>
                </a:lnTo>
                <a:close/>
                <a:moveTo>
                  <a:pt x="389" y="526"/>
                </a:moveTo>
                <a:lnTo>
                  <a:pt x="387" y="526"/>
                </a:lnTo>
                <a:lnTo>
                  <a:pt x="382" y="526"/>
                </a:lnTo>
                <a:lnTo>
                  <a:pt x="382" y="526"/>
                </a:lnTo>
                <a:lnTo>
                  <a:pt x="385" y="524"/>
                </a:lnTo>
                <a:lnTo>
                  <a:pt x="385" y="524"/>
                </a:lnTo>
                <a:lnTo>
                  <a:pt x="382" y="524"/>
                </a:lnTo>
                <a:lnTo>
                  <a:pt x="380" y="524"/>
                </a:lnTo>
                <a:lnTo>
                  <a:pt x="375" y="526"/>
                </a:lnTo>
                <a:lnTo>
                  <a:pt x="366" y="526"/>
                </a:lnTo>
                <a:lnTo>
                  <a:pt x="366" y="529"/>
                </a:lnTo>
                <a:lnTo>
                  <a:pt x="363" y="531"/>
                </a:lnTo>
                <a:lnTo>
                  <a:pt x="363" y="531"/>
                </a:lnTo>
                <a:lnTo>
                  <a:pt x="366" y="533"/>
                </a:lnTo>
                <a:lnTo>
                  <a:pt x="368" y="533"/>
                </a:lnTo>
                <a:lnTo>
                  <a:pt x="371" y="533"/>
                </a:lnTo>
                <a:lnTo>
                  <a:pt x="373" y="533"/>
                </a:lnTo>
                <a:lnTo>
                  <a:pt x="375" y="531"/>
                </a:lnTo>
                <a:lnTo>
                  <a:pt x="378" y="533"/>
                </a:lnTo>
                <a:lnTo>
                  <a:pt x="378" y="533"/>
                </a:lnTo>
                <a:lnTo>
                  <a:pt x="380" y="533"/>
                </a:lnTo>
                <a:lnTo>
                  <a:pt x="382" y="531"/>
                </a:lnTo>
                <a:lnTo>
                  <a:pt x="382" y="531"/>
                </a:lnTo>
                <a:lnTo>
                  <a:pt x="387" y="529"/>
                </a:lnTo>
                <a:lnTo>
                  <a:pt x="389" y="531"/>
                </a:lnTo>
                <a:lnTo>
                  <a:pt x="389" y="531"/>
                </a:lnTo>
                <a:lnTo>
                  <a:pt x="392" y="529"/>
                </a:lnTo>
                <a:lnTo>
                  <a:pt x="392" y="526"/>
                </a:lnTo>
                <a:lnTo>
                  <a:pt x="389" y="526"/>
                </a:lnTo>
                <a:close/>
                <a:moveTo>
                  <a:pt x="734" y="352"/>
                </a:moveTo>
                <a:lnTo>
                  <a:pt x="732" y="354"/>
                </a:lnTo>
                <a:lnTo>
                  <a:pt x="732" y="356"/>
                </a:lnTo>
                <a:lnTo>
                  <a:pt x="732" y="356"/>
                </a:lnTo>
                <a:lnTo>
                  <a:pt x="732" y="356"/>
                </a:lnTo>
                <a:lnTo>
                  <a:pt x="734" y="352"/>
                </a:lnTo>
                <a:lnTo>
                  <a:pt x="734" y="352"/>
                </a:lnTo>
                <a:lnTo>
                  <a:pt x="734" y="352"/>
                </a:lnTo>
                <a:close/>
                <a:moveTo>
                  <a:pt x="734" y="345"/>
                </a:moveTo>
                <a:lnTo>
                  <a:pt x="734" y="345"/>
                </a:lnTo>
                <a:lnTo>
                  <a:pt x="734" y="347"/>
                </a:lnTo>
                <a:lnTo>
                  <a:pt x="734" y="349"/>
                </a:lnTo>
                <a:lnTo>
                  <a:pt x="734" y="349"/>
                </a:lnTo>
                <a:lnTo>
                  <a:pt x="734" y="347"/>
                </a:lnTo>
                <a:lnTo>
                  <a:pt x="737" y="342"/>
                </a:lnTo>
                <a:lnTo>
                  <a:pt x="737" y="342"/>
                </a:lnTo>
                <a:lnTo>
                  <a:pt x="734" y="345"/>
                </a:lnTo>
                <a:close/>
                <a:moveTo>
                  <a:pt x="14" y="323"/>
                </a:moveTo>
                <a:lnTo>
                  <a:pt x="14" y="323"/>
                </a:lnTo>
                <a:lnTo>
                  <a:pt x="14" y="321"/>
                </a:lnTo>
                <a:lnTo>
                  <a:pt x="14" y="321"/>
                </a:lnTo>
                <a:lnTo>
                  <a:pt x="14" y="319"/>
                </a:lnTo>
                <a:lnTo>
                  <a:pt x="14" y="319"/>
                </a:lnTo>
                <a:lnTo>
                  <a:pt x="14" y="311"/>
                </a:lnTo>
                <a:lnTo>
                  <a:pt x="11" y="311"/>
                </a:lnTo>
                <a:lnTo>
                  <a:pt x="11" y="311"/>
                </a:lnTo>
                <a:lnTo>
                  <a:pt x="11" y="316"/>
                </a:lnTo>
                <a:lnTo>
                  <a:pt x="14" y="323"/>
                </a:lnTo>
                <a:close/>
                <a:moveTo>
                  <a:pt x="746" y="297"/>
                </a:moveTo>
                <a:lnTo>
                  <a:pt x="746" y="295"/>
                </a:lnTo>
                <a:lnTo>
                  <a:pt x="746" y="295"/>
                </a:lnTo>
                <a:lnTo>
                  <a:pt x="746" y="295"/>
                </a:lnTo>
                <a:lnTo>
                  <a:pt x="746" y="295"/>
                </a:lnTo>
                <a:lnTo>
                  <a:pt x="744" y="297"/>
                </a:lnTo>
                <a:lnTo>
                  <a:pt x="746" y="297"/>
                </a:lnTo>
                <a:lnTo>
                  <a:pt x="746" y="300"/>
                </a:lnTo>
                <a:lnTo>
                  <a:pt x="744" y="300"/>
                </a:lnTo>
                <a:lnTo>
                  <a:pt x="744" y="302"/>
                </a:lnTo>
                <a:lnTo>
                  <a:pt x="741" y="304"/>
                </a:lnTo>
                <a:lnTo>
                  <a:pt x="739" y="307"/>
                </a:lnTo>
                <a:lnTo>
                  <a:pt x="739" y="307"/>
                </a:lnTo>
                <a:lnTo>
                  <a:pt x="739" y="309"/>
                </a:lnTo>
                <a:lnTo>
                  <a:pt x="737" y="311"/>
                </a:lnTo>
                <a:lnTo>
                  <a:pt x="737" y="316"/>
                </a:lnTo>
                <a:lnTo>
                  <a:pt x="737" y="316"/>
                </a:lnTo>
                <a:lnTo>
                  <a:pt x="737" y="316"/>
                </a:lnTo>
                <a:lnTo>
                  <a:pt x="739" y="314"/>
                </a:lnTo>
                <a:lnTo>
                  <a:pt x="741" y="311"/>
                </a:lnTo>
                <a:lnTo>
                  <a:pt x="746" y="302"/>
                </a:lnTo>
                <a:lnTo>
                  <a:pt x="748" y="300"/>
                </a:lnTo>
                <a:lnTo>
                  <a:pt x="746" y="297"/>
                </a:lnTo>
                <a:close/>
                <a:moveTo>
                  <a:pt x="715" y="274"/>
                </a:moveTo>
                <a:lnTo>
                  <a:pt x="715" y="274"/>
                </a:lnTo>
                <a:lnTo>
                  <a:pt x="718" y="274"/>
                </a:lnTo>
                <a:lnTo>
                  <a:pt x="715" y="271"/>
                </a:lnTo>
                <a:lnTo>
                  <a:pt x="715" y="271"/>
                </a:lnTo>
                <a:lnTo>
                  <a:pt x="715" y="269"/>
                </a:lnTo>
                <a:lnTo>
                  <a:pt x="715" y="269"/>
                </a:lnTo>
                <a:lnTo>
                  <a:pt x="715" y="269"/>
                </a:lnTo>
                <a:lnTo>
                  <a:pt x="715" y="269"/>
                </a:lnTo>
                <a:lnTo>
                  <a:pt x="713" y="267"/>
                </a:lnTo>
                <a:lnTo>
                  <a:pt x="713" y="269"/>
                </a:lnTo>
                <a:lnTo>
                  <a:pt x="715" y="274"/>
                </a:lnTo>
                <a:lnTo>
                  <a:pt x="715" y="274"/>
                </a:lnTo>
                <a:close/>
                <a:moveTo>
                  <a:pt x="708" y="243"/>
                </a:moveTo>
                <a:lnTo>
                  <a:pt x="711" y="243"/>
                </a:lnTo>
                <a:lnTo>
                  <a:pt x="711" y="241"/>
                </a:lnTo>
                <a:lnTo>
                  <a:pt x="708" y="241"/>
                </a:lnTo>
                <a:lnTo>
                  <a:pt x="708" y="243"/>
                </a:lnTo>
                <a:lnTo>
                  <a:pt x="708" y="243"/>
                </a:lnTo>
                <a:lnTo>
                  <a:pt x="708" y="243"/>
                </a:lnTo>
                <a:lnTo>
                  <a:pt x="708" y="243"/>
                </a:lnTo>
                <a:close/>
                <a:moveTo>
                  <a:pt x="699" y="241"/>
                </a:moveTo>
                <a:lnTo>
                  <a:pt x="699" y="241"/>
                </a:lnTo>
                <a:lnTo>
                  <a:pt x="699" y="238"/>
                </a:lnTo>
                <a:lnTo>
                  <a:pt x="699" y="238"/>
                </a:lnTo>
                <a:lnTo>
                  <a:pt x="699" y="241"/>
                </a:lnTo>
                <a:lnTo>
                  <a:pt x="699" y="241"/>
                </a:lnTo>
                <a:lnTo>
                  <a:pt x="699" y="241"/>
                </a:lnTo>
                <a:close/>
                <a:moveTo>
                  <a:pt x="692" y="198"/>
                </a:moveTo>
                <a:lnTo>
                  <a:pt x="689" y="200"/>
                </a:lnTo>
                <a:lnTo>
                  <a:pt x="689" y="200"/>
                </a:lnTo>
                <a:lnTo>
                  <a:pt x="692" y="200"/>
                </a:lnTo>
                <a:lnTo>
                  <a:pt x="692" y="200"/>
                </a:lnTo>
                <a:lnTo>
                  <a:pt x="692" y="200"/>
                </a:lnTo>
                <a:lnTo>
                  <a:pt x="692" y="200"/>
                </a:lnTo>
                <a:lnTo>
                  <a:pt x="692" y="198"/>
                </a:lnTo>
                <a:close/>
                <a:moveTo>
                  <a:pt x="689" y="198"/>
                </a:moveTo>
                <a:lnTo>
                  <a:pt x="689" y="198"/>
                </a:lnTo>
                <a:lnTo>
                  <a:pt x="692" y="196"/>
                </a:lnTo>
                <a:lnTo>
                  <a:pt x="689" y="196"/>
                </a:lnTo>
                <a:lnTo>
                  <a:pt x="689" y="198"/>
                </a:lnTo>
                <a:lnTo>
                  <a:pt x="689" y="198"/>
                </a:lnTo>
                <a:lnTo>
                  <a:pt x="689" y="198"/>
                </a:lnTo>
                <a:lnTo>
                  <a:pt x="689" y="198"/>
                </a:lnTo>
                <a:close/>
                <a:moveTo>
                  <a:pt x="649" y="158"/>
                </a:moveTo>
                <a:lnTo>
                  <a:pt x="649" y="158"/>
                </a:lnTo>
                <a:lnTo>
                  <a:pt x="647" y="158"/>
                </a:lnTo>
                <a:lnTo>
                  <a:pt x="647" y="158"/>
                </a:lnTo>
                <a:lnTo>
                  <a:pt x="647" y="158"/>
                </a:lnTo>
                <a:lnTo>
                  <a:pt x="647" y="160"/>
                </a:lnTo>
                <a:lnTo>
                  <a:pt x="647" y="163"/>
                </a:lnTo>
                <a:lnTo>
                  <a:pt x="649" y="163"/>
                </a:lnTo>
                <a:lnTo>
                  <a:pt x="649" y="163"/>
                </a:lnTo>
                <a:lnTo>
                  <a:pt x="649" y="160"/>
                </a:lnTo>
                <a:lnTo>
                  <a:pt x="649" y="160"/>
                </a:lnTo>
                <a:lnTo>
                  <a:pt x="649" y="158"/>
                </a:lnTo>
                <a:lnTo>
                  <a:pt x="649" y="158"/>
                </a:lnTo>
                <a:close/>
                <a:moveTo>
                  <a:pt x="529" y="132"/>
                </a:moveTo>
                <a:lnTo>
                  <a:pt x="526" y="134"/>
                </a:lnTo>
                <a:lnTo>
                  <a:pt x="529" y="134"/>
                </a:lnTo>
                <a:lnTo>
                  <a:pt x="529" y="134"/>
                </a:lnTo>
                <a:lnTo>
                  <a:pt x="531" y="134"/>
                </a:lnTo>
                <a:lnTo>
                  <a:pt x="531" y="132"/>
                </a:lnTo>
                <a:lnTo>
                  <a:pt x="529" y="132"/>
                </a:lnTo>
                <a:lnTo>
                  <a:pt x="529" y="132"/>
                </a:lnTo>
                <a:close/>
                <a:moveTo>
                  <a:pt x="526" y="125"/>
                </a:moveTo>
                <a:lnTo>
                  <a:pt x="526" y="125"/>
                </a:lnTo>
                <a:lnTo>
                  <a:pt x="529" y="125"/>
                </a:lnTo>
                <a:lnTo>
                  <a:pt x="529" y="125"/>
                </a:lnTo>
                <a:lnTo>
                  <a:pt x="529" y="125"/>
                </a:lnTo>
                <a:lnTo>
                  <a:pt x="531" y="123"/>
                </a:lnTo>
                <a:lnTo>
                  <a:pt x="534" y="123"/>
                </a:lnTo>
                <a:lnTo>
                  <a:pt x="536" y="120"/>
                </a:lnTo>
                <a:lnTo>
                  <a:pt x="534" y="118"/>
                </a:lnTo>
                <a:lnTo>
                  <a:pt x="534" y="118"/>
                </a:lnTo>
                <a:lnTo>
                  <a:pt x="531" y="120"/>
                </a:lnTo>
                <a:lnTo>
                  <a:pt x="529" y="120"/>
                </a:lnTo>
                <a:lnTo>
                  <a:pt x="526" y="123"/>
                </a:lnTo>
                <a:lnTo>
                  <a:pt x="524" y="123"/>
                </a:lnTo>
                <a:lnTo>
                  <a:pt x="524" y="125"/>
                </a:lnTo>
                <a:lnTo>
                  <a:pt x="524" y="127"/>
                </a:lnTo>
                <a:lnTo>
                  <a:pt x="526" y="125"/>
                </a:lnTo>
                <a:close/>
                <a:moveTo>
                  <a:pt x="489" y="101"/>
                </a:moveTo>
                <a:lnTo>
                  <a:pt x="489" y="104"/>
                </a:lnTo>
                <a:lnTo>
                  <a:pt x="489" y="104"/>
                </a:lnTo>
                <a:lnTo>
                  <a:pt x="486" y="104"/>
                </a:lnTo>
                <a:lnTo>
                  <a:pt x="489" y="104"/>
                </a:lnTo>
                <a:lnTo>
                  <a:pt x="489" y="106"/>
                </a:lnTo>
                <a:lnTo>
                  <a:pt x="489" y="106"/>
                </a:lnTo>
                <a:lnTo>
                  <a:pt x="489" y="106"/>
                </a:lnTo>
                <a:lnTo>
                  <a:pt x="489" y="106"/>
                </a:lnTo>
                <a:lnTo>
                  <a:pt x="489" y="104"/>
                </a:lnTo>
                <a:lnTo>
                  <a:pt x="489" y="101"/>
                </a:lnTo>
                <a:close/>
                <a:moveTo>
                  <a:pt x="479" y="104"/>
                </a:moveTo>
                <a:lnTo>
                  <a:pt x="482" y="104"/>
                </a:lnTo>
                <a:lnTo>
                  <a:pt x="482" y="101"/>
                </a:lnTo>
                <a:lnTo>
                  <a:pt x="482" y="101"/>
                </a:lnTo>
                <a:lnTo>
                  <a:pt x="479" y="101"/>
                </a:lnTo>
                <a:lnTo>
                  <a:pt x="479" y="101"/>
                </a:lnTo>
                <a:lnTo>
                  <a:pt x="479" y="104"/>
                </a:lnTo>
                <a:lnTo>
                  <a:pt x="479" y="104"/>
                </a:lnTo>
                <a:close/>
                <a:moveTo>
                  <a:pt x="486" y="104"/>
                </a:moveTo>
                <a:lnTo>
                  <a:pt x="486" y="101"/>
                </a:lnTo>
                <a:lnTo>
                  <a:pt x="486" y="101"/>
                </a:lnTo>
                <a:lnTo>
                  <a:pt x="486" y="99"/>
                </a:lnTo>
                <a:lnTo>
                  <a:pt x="486" y="101"/>
                </a:lnTo>
                <a:lnTo>
                  <a:pt x="486" y="104"/>
                </a:lnTo>
                <a:close/>
                <a:moveTo>
                  <a:pt x="260" y="99"/>
                </a:moveTo>
                <a:lnTo>
                  <a:pt x="260" y="99"/>
                </a:lnTo>
                <a:lnTo>
                  <a:pt x="260" y="99"/>
                </a:lnTo>
                <a:lnTo>
                  <a:pt x="262" y="97"/>
                </a:lnTo>
                <a:lnTo>
                  <a:pt x="260" y="97"/>
                </a:lnTo>
                <a:lnTo>
                  <a:pt x="260" y="94"/>
                </a:lnTo>
                <a:lnTo>
                  <a:pt x="260" y="94"/>
                </a:lnTo>
                <a:lnTo>
                  <a:pt x="260" y="97"/>
                </a:lnTo>
                <a:lnTo>
                  <a:pt x="260" y="97"/>
                </a:lnTo>
                <a:lnTo>
                  <a:pt x="260" y="97"/>
                </a:lnTo>
                <a:lnTo>
                  <a:pt x="260" y="99"/>
                </a:lnTo>
                <a:close/>
                <a:moveTo>
                  <a:pt x="274" y="80"/>
                </a:moveTo>
                <a:lnTo>
                  <a:pt x="274" y="80"/>
                </a:lnTo>
                <a:lnTo>
                  <a:pt x="274" y="78"/>
                </a:lnTo>
                <a:lnTo>
                  <a:pt x="274" y="78"/>
                </a:lnTo>
                <a:lnTo>
                  <a:pt x="274" y="78"/>
                </a:lnTo>
                <a:lnTo>
                  <a:pt x="271" y="80"/>
                </a:lnTo>
                <a:lnTo>
                  <a:pt x="274" y="82"/>
                </a:lnTo>
                <a:lnTo>
                  <a:pt x="274" y="80"/>
                </a:lnTo>
                <a:close/>
                <a:moveTo>
                  <a:pt x="489" y="68"/>
                </a:moveTo>
                <a:lnTo>
                  <a:pt x="491" y="66"/>
                </a:lnTo>
                <a:lnTo>
                  <a:pt x="491" y="66"/>
                </a:lnTo>
                <a:lnTo>
                  <a:pt x="493" y="63"/>
                </a:lnTo>
                <a:lnTo>
                  <a:pt x="491" y="63"/>
                </a:lnTo>
                <a:lnTo>
                  <a:pt x="491" y="63"/>
                </a:lnTo>
                <a:lnTo>
                  <a:pt x="491" y="63"/>
                </a:lnTo>
                <a:lnTo>
                  <a:pt x="491" y="66"/>
                </a:lnTo>
                <a:lnTo>
                  <a:pt x="489" y="66"/>
                </a:lnTo>
                <a:lnTo>
                  <a:pt x="489" y="63"/>
                </a:lnTo>
                <a:lnTo>
                  <a:pt x="489" y="63"/>
                </a:lnTo>
                <a:lnTo>
                  <a:pt x="489" y="61"/>
                </a:lnTo>
                <a:lnTo>
                  <a:pt x="489" y="61"/>
                </a:lnTo>
                <a:lnTo>
                  <a:pt x="486" y="63"/>
                </a:lnTo>
                <a:lnTo>
                  <a:pt x="486" y="63"/>
                </a:lnTo>
                <a:lnTo>
                  <a:pt x="484" y="66"/>
                </a:lnTo>
                <a:lnTo>
                  <a:pt x="482" y="68"/>
                </a:lnTo>
                <a:lnTo>
                  <a:pt x="482" y="71"/>
                </a:lnTo>
                <a:lnTo>
                  <a:pt x="482" y="73"/>
                </a:lnTo>
                <a:lnTo>
                  <a:pt x="482" y="73"/>
                </a:lnTo>
                <a:lnTo>
                  <a:pt x="482" y="73"/>
                </a:lnTo>
                <a:lnTo>
                  <a:pt x="484" y="73"/>
                </a:lnTo>
                <a:lnTo>
                  <a:pt x="486" y="75"/>
                </a:lnTo>
                <a:lnTo>
                  <a:pt x="489" y="73"/>
                </a:lnTo>
                <a:lnTo>
                  <a:pt x="491" y="75"/>
                </a:lnTo>
                <a:lnTo>
                  <a:pt x="491" y="73"/>
                </a:lnTo>
                <a:lnTo>
                  <a:pt x="491" y="73"/>
                </a:lnTo>
                <a:lnTo>
                  <a:pt x="491" y="73"/>
                </a:lnTo>
                <a:lnTo>
                  <a:pt x="491" y="73"/>
                </a:lnTo>
                <a:lnTo>
                  <a:pt x="489" y="71"/>
                </a:lnTo>
                <a:lnTo>
                  <a:pt x="489" y="71"/>
                </a:lnTo>
                <a:lnTo>
                  <a:pt x="489" y="71"/>
                </a:lnTo>
                <a:lnTo>
                  <a:pt x="489" y="68"/>
                </a:lnTo>
                <a:close/>
                <a:moveTo>
                  <a:pt x="482" y="63"/>
                </a:moveTo>
                <a:lnTo>
                  <a:pt x="482" y="61"/>
                </a:lnTo>
                <a:lnTo>
                  <a:pt x="479" y="61"/>
                </a:lnTo>
                <a:lnTo>
                  <a:pt x="479" y="63"/>
                </a:lnTo>
                <a:lnTo>
                  <a:pt x="479" y="63"/>
                </a:lnTo>
                <a:lnTo>
                  <a:pt x="477" y="63"/>
                </a:lnTo>
                <a:lnTo>
                  <a:pt x="477" y="63"/>
                </a:lnTo>
                <a:lnTo>
                  <a:pt x="479" y="66"/>
                </a:lnTo>
                <a:lnTo>
                  <a:pt x="479" y="63"/>
                </a:lnTo>
                <a:lnTo>
                  <a:pt x="482" y="63"/>
                </a:lnTo>
                <a:close/>
                <a:moveTo>
                  <a:pt x="489" y="16"/>
                </a:moveTo>
                <a:lnTo>
                  <a:pt x="491" y="16"/>
                </a:lnTo>
                <a:lnTo>
                  <a:pt x="491" y="14"/>
                </a:lnTo>
                <a:lnTo>
                  <a:pt x="491" y="16"/>
                </a:lnTo>
                <a:lnTo>
                  <a:pt x="486" y="16"/>
                </a:lnTo>
                <a:lnTo>
                  <a:pt x="484" y="19"/>
                </a:lnTo>
                <a:lnTo>
                  <a:pt x="489" y="19"/>
                </a:lnTo>
                <a:lnTo>
                  <a:pt x="489" y="16"/>
                </a:lnTo>
                <a:close/>
                <a:moveTo>
                  <a:pt x="373" y="23"/>
                </a:moveTo>
                <a:lnTo>
                  <a:pt x="375" y="21"/>
                </a:lnTo>
                <a:lnTo>
                  <a:pt x="380" y="23"/>
                </a:lnTo>
                <a:lnTo>
                  <a:pt x="380" y="23"/>
                </a:lnTo>
                <a:lnTo>
                  <a:pt x="380" y="21"/>
                </a:lnTo>
                <a:lnTo>
                  <a:pt x="380" y="21"/>
                </a:lnTo>
                <a:lnTo>
                  <a:pt x="380" y="21"/>
                </a:lnTo>
                <a:lnTo>
                  <a:pt x="378" y="19"/>
                </a:lnTo>
                <a:lnTo>
                  <a:pt x="378" y="19"/>
                </a:lnTo>
                <a:lnTo>
                  <a:pt x="378" y="16"/>
                </a:lnTo>
                <a:lnTo>
                  <a:pt x="378" y="14"/>
                </a:lnTo>
                <a:lnTo>
                  <a:pt x="378" y="11"/>
                </a:lnTo>
                <a:lnTo>
                  <a:pt x="375" y="11"/>
                </a:lnTo>
                <a:lnTo>
                  <a:pt x="375" y="11"/>
                </a:lnTo>
                <a:lnTo>
                  <a:pt x="373" y="16"/>
                </a:lnTo>
                <a:lnTo>
                  <a:pt x="373" y="16"/>
                </a:lnTo>
                <a:lnTo>
                  <a:pt x="373" y="19"/>
                </a:lnTo>
                <a:lnTo>
                  <a:pt x="373" y="19"/>
                </a:lnTo>
                <a:lnTo>
                  <a:pt x="371" y="19"/>
                </a:lnTo>
                <a:lnTo>
                  <a:pt x="371" y="21"/>
                </a:lnTo>
                <a:lnTo>
                  <a:pt x="371" y="23"/>
                </a:lnTo>
                <a:lnTo>
                  <a:pt x="373" y="23"/>
                </a:lnTo>
                <a:close/>
                <a:moveTo>
                  <a:pt x="378" y="14"/>
                </a:moveTo>
                <a:lnTo>
                  <a:pt x="380" y="19"/>
                </a:lnTo>
                <a:lnTo>
                  <a:pt x="382" y="21"/>
                </a:lnTo>
                <a:lnTo>
                  <a:pt x="387" y="26"/>
                </a:lnTo>
                <a:lnTo>
                  <a:pt x="394" y="21"/>
                </a:lnTo>
                <a:lnTo>
                  <a:pt x="397" y="16"/>
                </a:lnTo>
                <a:lnTo>
                  <a:pt x="397" y="16"/>
                </a:lnTo>
                <a:lnTo>
                  <a:pt x="397" y="16"/>
                </a:lnTo>
                <a:lnTo>
                  <a:pt x="399" y="14"/>
                </a:lnTo>
                <a:lnTo>
                  <a:pt x="399" y="14"/>
                </a:lnTo>
                <a:lnTo>
                  <a:pt x="399" y="14"/>
                </a:lnTo>
                <a:lnTo>
                  <a:pt x="397" y="11"/>
                </a:lnTo>
                <a:lnTo>
                  <a:pt x="397" y="9"/>
                </a:lnTo>
                <a:lnTo>
                  <a:pt x="394" y="9"/>
                </a:lnTo>
                <a:lnTo>
                  <a:pt x="394" y="9"/>
                </a:lnTo>
                <a:lnTo>
                  <a:pt x="392" y="11"/>
                </a:lnTo>
                <a:lnTo>
                  <a:pt x="389" y="11"/>
                </a:lnTo>
                <a:lnTo>
                  <a:pt x="389" y="11"/>
                </a:lnTo>
                <a:lnTo>
                  <a:pt x="387" y="11"/>
                </a:lnTo>
                <a:lnTo>
                  <a:pt x="385" y="14"/>
                </a:lnTo>
                <a:lnTo>
                  <a:pt x="382" y="14"/>
                </a:lnTo>
                <a:lnTo>
                  <a:pt x="380" y="11"/>
                </a:lnTo>
                <a:lnTo>
                  <a:pt x="380" y="11"/>
                </a:lnTo>
                <a:lnTo>
                  <a:pt x="380" y="9"/>
                </a:lnTo>
                <a:lnTo>
                  <a:pt x="378" y="9"/>
                </a:lnTo>
                <a:lnTo>
                  <a:pt x="378" y="9"/>
                </a:lnTo>
                <a:lnTo>
                  <a:pt x="378" y="9"/>
                </a:lnTo>
                <a:lnTo>
                  <a:pt x="378" y="11"/>
                </a:lnTo>
                <a:lnTo>
                  <a:pt x="378" y="14"/>
                </a:lnTo>
                <a:close/>
                <a:moveTo>
                  <a:pt x="496" y="9"/>
                </a:moveTo>
                <a:lnTo>
                  <a:pt x="498" y="4"/>
                </a:lnTo>
                <a:lnTo>
                  <a:pt x="496" y="4"/>
                </a:lnTo>
                <a:lnTo>
                  <a:pt x="496" y="7"/>
                </a:lnTo>
                <a:lnTo>
                  <a:pt x="496" y="9"/>
                </a:lnTo>
                <a:lnTo>
                  <a:pt x="496" y="9"/>
                </a:lnTo>
                <a:lnTo>
                  <a:pt x="493" y="9"/>
                </a:lnTo>
                <a:lnTo>
                  <a:pt x="491" y="11"/>
                </a:lnTo>
                <a:lnTo>
                  <a:pt x="491" y="14"/>
                </a:lnTo>
                <a:lnTo>
                  <a:pt x="491" y="14"/>
                </a:lnTo>
                <a:lnTo>
                  <a:pt x="493" y="14"/>
                </a:lnTo>
                <a:lnTo>
                  <a:pt x="496" y="9"/>
                </a:lnTo>
                <a:close/>
                <a:moveTo>
                  <a:pt x="418" y="11"/>
                </a:moveTo>
                <a:lnTo>
                  <a:pt x="418" y="11"/>
                </a:lnTo>
                <a:lnTo>
                  <a:pt x="420" y="9"/>
                </a:lnTo>
                <a:lnTo>
                  <a:pt x="420" y="7"/>
                </a:lnTo>
                <a:lnTo>
                  <a:pt x="420" y="4"/>
                </a:lnTo>
                <a:lnTo>
                  <a:pt x="420" y="4"/>
                </a:lnTo>
                <a:lnTo>
                  <a:pt x="418" y="4"/>
                </a:lnTo>
                <a:lnTo>
                  <a:pt x="418" y="7"/>
                </a:lnTo>
                <a:lnTo>
                  <a:pt x="418" y="7"/>
                </a:lnTo>
                <a:lnTo>
                  <a:pt x="418" y="9"/>
                </a:lnTo>
                <a:lnTo>
                  <a:pt x="418" y="11"/>
                </a:lnTo>
                <a:close/>
                <a:moveTo>
                  <a:pt x="737" y="319"/>
                </a:moveTo>
                <a:lnTo>
                  <a:pt x="737" y="319"/>
                </a:lnTo>
                <a:lnTo>
                  <a:pt x="734" y="314"/>
                </a:lnTo>
                <a:lnTo>
                  <a:pt x="737" y="309"/>
                </a:lnTo>
                <a:lnTo>
                  <a:pt x="734" y="307"/>
                </a:lnTo>
                <a:lnTo>
                  <a:pt x="734" y="304"/>
                </a:lnTo>
                <a:lnTo>
                  <a:pt x="732" y="302"/>
                </a:lnTo>
                <a:lnTo>
                  <a:pt x="732" y="300"/>
                </a:lnTo>
                <a:lnTo>
                  <a:pt x="732" y="297"/>
                </a:lnTo>
                <a:lnTo>
                  <a:pt x="732" y="295"/>
                </a:lnTo>
                <a:lnTo>
                  <a:pt x="730" y="295"/>
                </a:lnTo>
                <a:lnTo>
                  <a:pt x="730" y="295"/>
                </a:lnTo>
                <a:lnTo>
                  <a:pt x="727" y="293"/>
                </a:lnTo>
                <a:lnTo>
                  <a:pt x="727" y="290"/>
                </a:lnTo>
                <a:lnTo>
                  <a:pt x="725" y="283"/>
                </a:lnTo>
                <a:lnTo>
                  <a:pt x="725" y="281"/>
                </a:lnTo>
                <a:lnTo>
                  <a:pt x="722" y="281"/>
                </a:lnTo>
                <a:lnTo>
                  <a:pt x="720" y="281"/>
                </a:lnTo>
                <a:lnTo>
                  <a:pt x="718" y="278"/>
                </a:lnTo>
                <a:lnTo>
                  <a:pt x="715" y="276"/>
                </a:lnTo>
                <a:lnTo>
                  <a:pt x="713" y="274"/>
                </a:lnTo>
                <a:lnTo>
                  <a:pt x="713" y="274"/>
                </a:lnTo>
                <a:lnTo>
                  <a:pt x="711" y="271"/>
                </a:lnTo>
                <a:lnTo>
                  <a:pt x="711" y="269"/>
                </a:lnTo>
                <a:lnTo>
                  <a:pt x="711" y="267"/>
                </a:lnTo>
                <a:lnTo>
                  <a:pt x="711" y="262"/>
                </a:lnTo>
                <a:lnTo>
                  <a:pt x="711" y="257"/>
                </a:lnTo>
                <a:lnTo>
                  <a:pt x="713" y="250"/>
                </a:lnTo>
                <a:lnTo>
                  <a:pt x="711" y="245"/>
                </a:lnTo>
                <a:lnTo>
                  <a:pt x="711" y="245"/>
                </a:lnTo>
                <a:lnTo>
                  <a:pt x="711" y="245"/>
                </a:lnTo>
                <a:lnTo>
                  <a:pt x="708" y="248"/>
                </a:lnTo>
                <a:lnTo>
                  <a:pt x="708" y="248"/>
                </a:lnTo>
                <a:lnTo>
                  <a:pt x="708" y="248"/>
                </a:lnTo>
                <a:lnTo>
                  <a:pt x="706" y="248"/>
                </a:lnTo>
                <a:lnTo>
                  <a:pt x="704" y="245"/>
                </a:lnTo>
                <a:lnTo>
                  <a:pt x="704" y="243"/>
                </a:lnTo>
                <a:lnTo>
                  <a:pt x="701" y="241"/>
                </a:lnTo>
                <a:lnTo>
                  <a:pt x="701" y="241"/>
                </a:lnTo>
                <a:lnTo>
                  <a:pt x="701" y="241"/>
                </a:lnTo>
                <a:lnTo>
                  <a:pt x="699" y="243"/>
                </a:lnTo>
                <a:lnTo>
                  <a:pt x="699" y="248"/>
                </a:lnTo>
                <a:lnTo>
                  <a:pt x="699" y="248"/>
                </a:lnTo>
                <a:lnTo>
                  <a:pt x="696" y="248"/>
                </a:lnTo>
                <a:lnTo>
                  <a:pt x="696" y="245"/>
                </a:lnTo>
                <a:lnTo>
                  <a:pt x="694" y="245"/>
                </a:lnTo>
                <a:lnTo>
                  <a:pt x="694" y="245"/>
                </a:lnTo>
                <a:lnTo>
                  <a:pt x="694" y="243"/>
                </a:lnTo>
                <a:lnTo>
                  <a:pt x="692" y="243"/>
                </a:lnTo>
                <a:lnTo>
                  <a:pt x="692" y="238"/>
                </a:lnTo>
                <a:lnTo>
                  <a:pt x="692" y="231"/>
                </a:lnTo>
                <a:lnTo>
                  <a:pt x="694" y="229"/>
                </a:lnTo>
                <a:lnTo>
                  <a:pt x="692" y="226"/>
                </a:lnTo>
                <a:lnTo>
                  <a:pt x="692" y="222"/>
                </a:lnTo>
                <a:lnTo>
                  <a:pt x="692" y="222"/>
                </a:lnTo>
                <a:lnTo>
                  <a:pt x="692" y="219"/>
                </a:lnTo>
                <a:lnTo>
                  <a:pt x="689" y="215"/>
                </a:lnTo>
                <a:lnTo>
                  <a:pt x="687" y="212"/>
                </a:lnTo>
                <a:lnTo>
                  <a:pt x="685" y="210"/>
                </a:lnTo>
                <a:lnTo>
                  <a:pt x="685" y="208"/>
                </a:lnTo>
                <a:lnTo>
                  <a:pt x="685" y="205"/>
                </a:lnTo>
                <a:lnTo>
                  <a:pt x="687" y="205"/>
                </a:lnTo>
                <a:lnTo>
                  <a:pt x="687" y="205"/>
                </a:lnTo>
                <a:lnTo>
                  <a:pt x="687" y="203"/>
                </a:lnTo>
                <a:lnTo>
                  <a:pt x="687" y="200"/>
                </a:lnTo>
                <a:lnTo>
                  <a:pt x="685" y="198"/>
                </a:lnTo>
                <a:lnTo>
                  <a:pt x="682" y="198"/>
                </a:lnTo>
                <a:lnTo>
                  <a:pt x="680" y="196"/>
                </a:lnTo>
                <a:lnTo>
                  <a:pt x="678" y="193"/>
                </a:lnTo>
                <a:lnTo>
                  <a:pt x="675" y="193"/>
                </a:lnTo>
                <a:lnTo>
                  <a:pt x="675" y="193"/>
                </a:lnTo>
                <a:lnTo>
                  <a:pt x="673" y="191"/>
                </a:lnTo>
                <a:lnTo>
                  <a:pt x="673" y="191"/>
                </a:lnTo>
                <a:lnTo>
                  <a:pt x="671" y="191"/>
                </a:lnTo>
                <a:lnTo>
                  <a:pt x="668" y="186"/>
                </a:lnTo>
                <a:lnTo>
                  <a:pt x="666" y="184"/>
                </a:lnTo>
                <a:lnTo>
                  <a:pt x="666" y="182"/>
                </a:lnTo>
                <a:lnTo>
                  <a:pt x="666" y="182"/>
                </a:lnTo>
                <a:lnTo>
                  <a:pt x="663" y="182"/>
                </a:lnTo>
                <a:lnTo>
                  <a:pt x="663" y="182"/>
                </a:lnTo>
                <a:lnTo>
                  <a:pt x="661" y="182"/>
                </a:lnTo>
                <a:lnTo>
                  <a:pt x="659" y="182"/>
                </a:lnTo>
                <a:lnTo>
                  <a:pt x="659" y="179"/>
                </a:lnTo>
                <a:lnTo>
                  <a:pt x="656" y="179"/>
                </a:lnTo>
                <a:lnTo>
                  <a:pt x="654" y="177"/>
                </a:lnTo>
                <a:lnTo>
                  <a:pt x="652" y="177"/>
                </a:lnTo>
                <a:lnTo>
                  <a:pt x="649" y="174"/>
                </a:lnTo>
                <a:lnTo>
                  <a:pt x="649" y="172"/>
                </a:lnTo>
                <a:lnTo>
                  <a:pt x="647" y="170"/>
                </a:lnTo>
                <a:lnTo>
                  <a:pt x="649" y="167"/>
                </a:lnTo>
                <a:lnTo>
                  <a:pt x="649" y="165"/>
                </a:lnTo>
                <a:lnTo>
                  <a:pt x="647" y="163"/>
                </a:lnTo>
                <a:lnTo>
                  <a:pt x="645" y="158"/>
                </a:lnTo>
                <a:lnTo>
                  <a:pt x="645" y="156"/>
                </a:lnTo>
                <a:lnTo>
                  <a:pt x="647" y="153"/>
                </a:lnTo>
                <a:lnTo>
                  <a:pt x="649" y="144"/>
                </a:lnTo>
                <a:lnTo>
                  <a:pt x="649" y="139"/>
                </a:lnTo>
                <a:lnTo>
                  <a:pt x="647" y="132"/>
                </a:lnTo>
                <a:lnTo>
                  <a:pt x="647" y="130"/>
                </a:lnTo>
                <a:lnTo>
                  <a:pt x="647" y="130"/>
                </a:lnTo>
                <a:lnTo>
                  <a:pt x="645" y="130"/>
                </a:lnTo>
                <a:lnTo>
                  <a:pt x="645" y="125"/>
                </a:lnTo>
                <a:lnTo>
                  <a:pt x="642" y="123"/>
                </a:lnTo>
                <a:lnTo>
                  <a:pt x="642" y="123"/>
                </a:lnTo>
                <a:lnTo>
                  <a:pt x="640" y="120"/>
                </a:lnTo>
                <a:lnTo>
                  <a:pt x="642" y="118"/>
                </a:lnTo>
                <a:lnTo>
                  <a:pt x="642" y="115"/>
                </a:lnTo>
                <a:lnTo>
                  <a:pt x="642" y="111"/>
                </a:lnTo>
                <a:lnTo>
                  <a:pt x="642" y="108"/>
                </a:lnTo>
                <a:lnTo>
                  <a:pt x="642" y="104"/>
                </a:lnTo>
                <a:lnTo>
                  <a:pt x="642" y="99"/>
                </a:lnTo>
                <a:lnTo>
                  <a:pt x="642" y="97"/>
                </a:lnTo>
                <a:lnTo>
                  <a:pt x="642" y="94"/>
                </a:lnTo>
                <a:lnTo>
                  <a:pt x="642" y="92"/>
                </a:lnTo>
                <a:lnTo>
                  <a:pt x="642" y="89"/>
                </a:lnTo>
                <a:lnTo>
                  <a:pt x="645" y="87"/>
                </a:lnTo>
                <a:lnTo>
                  <a:pt x="642" y="87"/>
                </a:lnTo>
                <a:lnTo>
                  <a:pt x="640" y="85"/>
                </a:lnTo>
                <a:lnTo>
                  <a:pt x="637" y="82"/>
                </a:lnTo>
                <a:lnTo>
                  <a:pt x="633" y="78"/>
                </a:lnTo>
                <a:lnTo>
                  <a:pt x="633" y="75"/>
                </a:lnTo>
                <a:lnTo>
                  <a:pt x="630" y="73"/>
                </a:lnTo>
                <a:lnTo>
                  <a:pt x="628" y="75"/>
                </a:lnTo>
                <a:lnTo>
                  <a:pt x="626" y="75"/>
                </a:lnTo>
                <a:lnTo>
                  <a:pt x="623" y="78"/>
                </a:lnTo>
                <a:lnTo>
                  <a:pt x="621" y="78"/>
                </a:lnTo>
                <a:lnTo>
                  <a:pt x="619" y="78"/>
                </a:lnTo>
                <a:lnTo>
                  <a:pt x="616" y="75"/>
                </a:lnTo>
                <a:lnTo>
                  <a:pt x="616" y="71"/>
                </a:lnTo>
                <a:lnTo>
                  <a:pt x="616" y="68"/>
                </a:lnTo>
                <a:lnTo>
                  <a:pt x="616" y="66"/>
                </a:lnTo>
                <a:lnTo>
                  <a:pt x="616" y="63"/>
                </a:lnTo>
                <a:lnTo>
                  <a:pt x="616" y="56"/>
                </a:lnTo>
                <a:lnTo>
                  <a:pt x="616" y="54"/>
                </a:lnTo>
                <a:lnTo>
                  <a:pt x="616" y="49"/>
                </a:lnTo>
                <a:lnTo>
                  <a:pt x="616" y="45"/>
                </a:lnTo>
                <a:lnTo>
                  <a:pt x="616" y="42"/>
                </a:lnTo>
                <a:lnTo>
                  <a:pt x="616" y="40"/>
                </a:lnTo>
                <a:lnTo>
                  <a:pt x="614" y="37"/>
                </a:lnTo>
                <a:lnTo>
                  <a:pt x="614" y="35"/>
                </a:lnTo>
                <a:lnTo>
                  <a:pt x="611" y="33"/>
                </a:lnTo>
                <a:lnTo>
                  <a:pt x="611" y="33"/>
                </a:lnTo>
                <a:lnTo>
                  <a:pt x="611" y="30"/>
                </a:lnTo>
                <a:lnTo>
                  <a:pt x="611" y="30"/>
                </a:lnTo>
                <a:lnTo>
                  <a:pt x="611" y="28"/>
                </a:lnTo>
                <a:lnTo>
                  <a:pt x="614" y="26"/>
                </a:lnTo>
                <a:lnTo>
                  <a:pt x="611" y="23"/>
                </a:lnTo>
                <a:lnTo>
                  <a:pt x="609" y="23"/>
                </a:lnTo>
                <a:lnTo>
                  <a:pt x="609" y="23"/>
                </a:lnTo>
                <a:lnTo>
                  <a:pt x="609" y="23"/>
                </a:lnTo>
                <a:lnTo>
                  <a:pt x="609" y="19"/>
                </a:lnTo>
                <a:lnTo>
                  <a:pt x="609" y="14"/>
                </a:lnTo>
                <a:lnTo>
                  <a:pt x="609" y="11"/>
                </a:lnTo>
                <a:lnTo>
                  <a:pt x="609" y="9"/>
                </a:lnTo>
                <a:lnTo>
                  <a:pt x="609" y="7"/>
                </a:lnTo>
                <a:lnTo>
                  <a:pt x="607" y="4"/>
                </a:lnTo>
                <a:lnTo>
                  <a:pt x="604" y="2"/>
                </a:lnTo>
                <a:lnTo>
                  <a:pt x="604" y="2"/>
                </a:lnTo>
                <a:lnTo>
                  <a:pt x="604" y="0"/>
                </a:lnTo>
                <a:lnTo>
                  <a:pt x="604" y="0"/>
                </a:lnTo>
                <a:lnTo>
                  <a:pt x="602" y="0"/>
                </a:lnTo>
                <a:lnTo>
                  <a:pt x="602" y="0"/>
                </a:lnTo>
                <a:lnTo>
                  <a:pt x="600" y="2"/>
                </a:lnTo>
                <a:lnTo>
                  <a:pt x="597" y="4"/>
                </a:lnTo>
                <a:lnTo>
                  <a:pt x="595" y="11"/>
                </a:lnTo>
                <a:lnTo>
                  <a:pt x="593" y="19"/>
                </a:lnTo>
                <a:lnTo>
                  <a:pt x="590" y="23"/>
                </a:lnTo>
                <a:lnTo>
                  <a:pt x="590" y="26"/>
                </a:lnTo>
                <a:lnTo>
                  <a:pt x="590" y="28"/>
                </a:lnTo>
                <a:lnTo>
                  <a:pt x="590" y="26"/>
                </a:lnTo>
                <a:lnTo>
                  <a:pt x="590" y="26"/>
                </a:lnTo>
                <a:lnTo>
                  <a:pt x="588" y="28"/>
                </a:lnTo>
                <a:lnTo>
                  <a:pt x="585" y="33"/>
                </a:lnTo>
                <a:lnTo>
                  <a:pt x="583" y="37"/>
                </a:lnTo>
                <a:lnTo>
                  <a:pt x="585" y="37"/>
                </a:lnTo>
                <a:lnTo>
                  <a:pt x="585" y="37"/>
                </a:lnTo>
                <a:lnTo>
                  <a:pt x="588" y="37"/>
                </a:lnTo>
                <a:lnTo>
                  <a:pt x="588" y="40"/>
                </a:lnTo>
                <a:lnTo>
                  <a:pt x="588" y="40"/>
                </a:lnTo>
                <a:lnTo>
                  <a:pt x="588" y="42"/>
                </a:lnTo>
                <a:lnTo>
                  <a:pt x="588" y="42"/>
                </a:lnTo>
                <a:lnTo>
                  <a:pt x="588" y="42"/>
                </a:lnTo>
                <a:lnTo>
                  <a:pt x="585" y="42"/>
                </a:lnTo>
                <a:lnTo>
                  <a:pt x="585" y="45"/>
                </a:lnTo>
                <a:lnTo>
                  <a:pt x="581" y="47"/>
                </a:lnTo>
                <a:lnTo>
                  <a:pt x="581" y="52"/>
                </a:lnTo>
                <a:lnTo>
                  <a:pt x="581" y="56"/>
                </a:lnTo>
                <a:lnTo>
                  <a:pt x="578" y="59"/>
                </a:lnTo>
                <a:lnTo>
                  <a:pt x="576" y="63"/>
                </a:lnTo>
                <a:lnTo>
                  <a:pt x="576" y="66"/>
                </a:lnTo>
                <a:lnTo>
                  <a:pt x="578" y="68"/>
                </a:lnTo>
                <a:lnTo>
                  <a:pt x="578" y="71"/>
                </a:lnTo>
                <a:lnTo>
                  <a:pt x="576" y="75"/>
                </a:lnTo>
                <a:lnTo>
                  <a:pt x="576" y="78"/>
                </a:lnTo>
                <a:lnTo>
                  <a:pt x="576" y="87"/>
                </a:lnTo>
                <a:lnTo>
                  <a:pt x="576" y="89"/>
                </a:lnTo>
                <a:lnTo>
                  <a:pt x="574" y="94"/>
                </a:lnTo>
                <a:lnTo>
                  <a:pt x="571" y="101"/>
                </a:lnTo>
                <a:lnTo>
                  <a:pt x="569" y="108"/>
                </a:lnTo>
                <a:lnTo>
                  <a:pt x="569" y="113"/>
                </a:lnTo>
                <a:lnTo>
                  <a:pt x="567" y="115"/>
                </a:lnTo>
                <a:lnTo>
                  <a:pt x="564" y="120"/>
                </a:lnTo>
                <a:lnTo>
                  <a:pt x="562" y="125"/>
                </a:lnTo>
                <a:lnTo>
                  <a:pt x="557" y="132"/>
                </a:lnTo>
                <a:lnTo>
                  <a:pt x="555" y="137"/>
                </a:lnTo>
                <a:lnTo>
                  <a:pt x="552" y="141"/>
                </a:lnTo>
                <a:lnTo>
                  <a:pt x="548" y="144"/>
                </a:lnTo>
                <a:lnTo>
                  <a:pt x="545" y="144"/>
                </a:lnTo>
                <a:lnTo>
                  <a:pt x="541" y="146"/>
                </a:lnTo>
                <a:lnTo>
                  <a:pt x="536" y="146"/>
                </a:lnTo>
                <a:lnTo>
                  <a:pt x="536" y="146"/>
                </a:lnTo>
                <a:lnTo>
                  <a:pt x="534" y="144"/>
                </a:lnTo>
                <a:lnTo>
                  <a:pt x="531" y="144"/>
                </a:lnTo>
                <a:lnTo>
                  <a:pt x="526" y="139"/>
                </a:lnTo>
                <a:lnTo>
                  <a:pt x="524" y="139"/>
                </a:lnTo>
                <a:lnTo>
                  <a:pt x="522" y="134"/>
                </a:lnTo>
                <a:lnTo>
                  <a:pt x="522" y="134"/>
                </a:lnTo>
                <a:lnTo>
                  <a:pt x="522" y="132"/>
                </a:lnTo>
                <a:lnTo>
                  <a:pt x="522" y="130"/>
                </a:lnTo>
                <a:lnTo>
                  <a:pt x="517" y="130"/>
                </a:lnTo>
                <a:lnTo>
                  <a:pt x="515" y="127"/>
                </a:lnTo>
                <a:lnTo>
                  <a:pt x="512" y="127"/>
                </a:lnTo>
                <a:lnTo>
                  <a:pt x="508" y="125"/>
                </a:lnTo>
                <a:lnTo>
                  <a:pt x="505" y="123"/>
                </a:lnTo>
                <a:lnTo>
                  <a:pt x="503" y="120"/>
                </a:lnTo>
                <a:lnTo>
                  <a:pt x="500" y="115"/>
                </a:lnTo>
                <a:lnTo>
                  <a:pt x="496" y="113"/>
                </a:lnTo>
                <a:lnTo>
                  <a:pt x="493" y="111"/>
                </a:lnTo>
                <a:lnTo>
                  <a:pt x="491" y="111"/>
                </a:lnTo>
                <a:lnTo>
                  <a:pt x="489" y="108"/>
                </a:lnTo>
                <a:lnTo>
                  <a:pt x="489" y="108"/>
                </a:lnTo>
                <a:lnTo>
                  <a:pt x="486" y="108"/>
                </a:lnTo>
                <a:lnTo>
                  <a:pt x="484" y="108"/>
                </a:lnTo>
                <a:lnTo>
                  <a:pt x="482" y="106"/>
                </a:lnTo>
                <a:lnTo>
                  <a:pt x="482" y="106"/>
                </a:lnTo>
                <a:lnTo>
                  <a:pt x="482" y="106"/>
                </a:lnTo>
                <a:lnTo>
                  <a:pt x="484" y="104"/>
                </a:lnTo>
                <a:lnTo>
                  <a:pt x="482" y="104"/>
                </a:lnTo>
                <a:lnTo>
                  <a:pt x="482" y="104"/>
                </a:lnTo>
                <a:lnTo>
                  <a:pt x="482" y="104"/>
                </a:lnTo>
                <a:lnTo>
                  <a:pt x="482" y="104"/>
                </a:lnTo>
                <a:lnTo>
                  <a:pt x="479" y="104"/>
                </a:lnTo>
                <a:lnTo>
                  <a:pt x="474" y="101"/>
                </a:lnTo>
                <a:lnTo>
                  <a:pt x="474" y="99"/>
                </a:lnTo>
                <a:lnTo>
                  <a:pt x="474" y="99"/>
                </a:lnTo>
                <a:lnTo>
                  <a:pt x="470" y="94"/>
                </a:lnTo>
                <a:lnTo>
                  <a:pt x="467" y="92"/>
                </a:lnTo>
                <a:lnTo>
                  <a:pt x="463" y="89"/>
                </a:lnTo>
                <a:lnTo>
                  <a:pt x="463" y="87"/>
                </a:lnTo>
                <a:lnTo>
                  <a:pt x="463" y="87"/>
                </a:lnTo>
                <a:lnTo>
                  <a:pt x="463" y="85"/>
                </a:lnTo>
                <a:lnTo>
                  <a:pt x="463" y="82"/>
                </a:lnTo>
                <a:lnTo>
                  <a:pt x="465" y="80"/>
                </a:lnTo>
                <a:lnTo>
                  <a:pt x="470" y="75"/>
                </a:lnTo>
                <a:lnTo>
                  <a:pt x="470" y="73"/>
                </a:lnTo>
                <a:lnTo>
                  <a:pt x="472" y="71"/>
                </a:lnTo>
                <a:lnTo>
                  <a:pt x="474" y="66"/>
                </a:lnTo>
                <a:lnTo>
                  <a:pt x="474" y="63"/>
                </a:lnTo>
                <a:lnTo>
                  <a:pt x="474" y="61"/>
                </a:lnTo>
                <a:lnTo>
                  <a:pt x="477" y="54"/>
                </a:lnTo>
                <a:lnTo>
                  <a:pt x="482" y="52"/>
                </a:lnTo>
                <a:lnTo>
                  <a:pt x="482" y="52"/>
                </a:lnTo>
                <a:lnTo>
                  <a:pt x="484" y="49"/>
                </a:lnTo>
                <a:lnTo>
                  <a:pt x="484" y="52"/>
                </a:lnTo>
                <a:lnTo>
                  <a:pt x="484" y="52"/>
                </a:lnTo>
                <a:lnTo>
                  <a:pt x="486" y="52"/>
                </a:lnTo>
                <a:lnTo>
                  <a:pt x="489" y="47"/>
                </a:lnTo>
                <a:lnTo>
                  <a:pt x="489" y="45"/>
                </a:lnTo>
                <a:lnTo>
                  <a:pt x="489" y="45"/>
                </a:lnTo>
                <a:lnTo>
                  <a:pt x="489" y="42"/>
                </a:lnTo>
                <a:lnTo>
                  <a:pt x="498" y="33"/>
                </a:lnTo>
                <a:lnTo>
                  <a:pt x="496" y="30"/>
                </a:lnTo>
                <a:lnTo>
                  <a:pt x="496" y="30"/>
                </a:lnTo>
                <a:lnTo>
                  <a:pt x="493" y="30"/>
                </a:lnTo>
                <a:lnTo>
                  <a:pt x="491" y="28"/>
                </a:lnTo>
                <a:lnTo>
                  <a:pt x="491" y="26"/>
                </a:lnTo>
                <a:lnTo>
                  <a:pt x="489" y="26"/>
                </a:lnTo>
                <a:lnTo>
                  <a:pt x="484" y="28"/>
                </a:lnTo>
                <a:lnTo>
                  <a:pt x="484" y="30"/>
                </a:lnTo>
                <a:lnTo>
                  <a:pt x="486" y="30"/>
                </a:lnTo>
                <a:lnTo>
                  <a:pt x="486" y="33"/>
                </a:lnTo>
                <a:lnTo>
                  <a:pt x="484" y="35"/>
                </a:lnTo>
                <a:lnTo>
                  <a:pt x="484" y="35"/>
                </a:lnTo>
                <a:lnTo>
                  <a:pt x="482" y="35"/>
                </a:lnTo>
                <a:lnTo>
                  <a:pt x="479" y="33"/>
                </a:lnTo>
                <a:lnTo>
                  <a:pt x="479" y="30"/>
                </a:lnTo>
                <a:lnTo>
                  <a:pt x="479" y="30"/>
                </a:lnTo>
                <a:lnTo>
                  <a:pt x="477" y="30"/>
                </a:lnTo>
                <a:lnTo>
                  <a:pt x="477" y="30"/>
                </a:lnTo>
                <a:lnTo>
                  <a:pt x="474" y="30"/>
                </a:lnTo>
                <a:lnTo>
                  <a:pt x="474" y="30"/>
                </a:lnTo>
                <a:lnTo>
                  <a:pt x="474" y="30"/>
                </a:lnTo>
                <a:lnTo>
                  <a:pt x="477" y="28"/>
                </a:lnTo>
                <a:lnTo>
                  <a:pt x="479" y="26"/>
                </a:lnTo>
                <a:lnTo>
                  <a:pt x="479" y="26"/>
                </a:lnTo>
                <a:lnTo>
                  <a:pt x="477" y="26"/>
                </a:lnTo>
                <a:lnTo>
                  <a:pt x="477" y="23"/>
                </a:lnTo>
                <a:lnTo>
                  <a:pt x="479" y="23"/>
                </a:lnTo>
                <a:lnTo>
                  <a:pt x="479" y="23"/>
                </a:lnTo>
                <a:lnTo>
                  <a:pt x="477" y="23"/>
                </a:lnTo>
                <a:lnTo>
                  <a:pt x="474" y="26"/>
                </a:lnTo>
                <a:lnTo>
                  <a:pt x="472" y="28"/>
                </a:lnTo>
                <a:lnTo>
                  <a:pt x="467" y="28"/>
                </a:lnTo>
                <a:lnTo>
                  <a:pt x="465" y="30"/>
                </a:lnTo>
                <a:lnTo>
                  <a:pt x="463" y="30"/>
                </a:lnTo>
                <a:lnTo>
                  <a:pt x="458" y="28"/>
                </a:lnTo>
                <a:lnTo>
                  <a:pt x="458" y="28"/>
                </a:lnTo>
                <a:lnTo>
                  <a:pt x="458" y="26"/>
                </a:lnTo>
                <a:lnTo>
                  <a:pt x="453" y="28"/>
                </a:lnTo>
                <a:lnTo>
                  <a:pt x="451" y="28"/>
                </a:lnTo>
                <a:lnTo>
                  <a:pt x="451" y="26"/>
                </a:lnTo>
                <a:lnTo>
                  <a:pt x="448" y="26"/>
                </a:lnTo>
                <a:lnTo>
                  <a:pt x="446" y="26"/>
                </a:lnTo>
                <a:lnTo>
                  <a:pt x="441" y="23"/>
                </a:lnTo>
                <a:lnTo>
                  <a:pt x="437" y="21"/>
                </a:lnTo>
                <a:lnTo>
                  <a:pt x="434" y="23"/>
                </a:lnTo>
                <a:lnTo>
                  <a:pt x="434" y="21"/>
                </a:lnTo>
                <a:lnTo>
                  <a:pt x="432" y="21"/>
                </a:lnTo>
                <a:lnTo>
                  <a:pt x="430" y="21"/>
                </a:lnTo>
                <a:lnTo>
                  <a:pt x="427" y="19"/>
                </a:lnTo>
                <a:lnTo>
                  <a:pt x="427" y="14"/>
                </a:lnTo>
                <a:lnTo>
                  <a:pt x="425" y="14"/>
                </a:lnTo>
                <a:lnTo>
                  <a:pt x="422" y="14"/>
                </a:lnTo>
                <a:lnTo>
                  <a:pt x="420" y="14"/>
                </a:lnTo>
                <a:lnTo>
                  <a:pt x="420" y="16"/>
                </a:lnTo>
                <a:lnTo>
                  <a:pt x="418" y="14"/>
                </a:lnTo>
                <a:lnTo>
                  <a:pt x="413" y="9"/>
                </a:lnTo>
                <a:lnTo>
                  <a:pt x="413" y="9"/>
                </a:lnTo>
                <a:lnTo>
                  <a:pt x="413" y="9"/>
                </a:lnTo>
                <a:lnTo>
                  <a:pt x="411" y="11"/>
                </a:lnTo>
                <a:lnTo>
                  <a:pt x="411" y="11"/>
                </a:lnTo>
                <a:lnTo>
                  <a:pt x="411" y="11"/>
                </a:lnTo>
                <a:lnTo>
                  <a:pt x="408" y="9"/>
                </a:lnTo>
                <a:lnTo>
                  <a:pt x="408" y="9"/>
                </a:lnTo>
                <a:lnTo>
                  <a:pt x="404" y="11"/>
                </a:lnTo>
                <a:lnTo>
                  <a:pt x="404" y="11"/>
                </a:lnTo>
                <a:lnTo>
                  <a:pt x="406" y="11"/>
                </a:lnTo>
                <a:lnTo>
                  <a:pt x="408" y="14"/>
                </a:lnTo>
                <a:lnTo>
                  <a:pt x="411" y="16"/>
                </a:lnTo>
                <a:lnTo>
                  <a:pt x="413" y="14"/>
                </a:lnTo>
                <a:lnTo>
                  <a:pt x="415" y="16"/>
                </a:lnTo>
                <a:lnTo>
                  <a:pt x="420" y="19"/>
                </a:lnTo>
                <a:lnTo>
                  <a:pt x="418" y="21"/>
                </a:lnTo>
                <a:lnTo>
                  <a:pt x="418" y="23"/>
                </a:lnTo>
                <a:lnTo>
                  <a:pt x="418" y="26"/>
                </a:lnTo>
                <a:lnTo>
                  <a:pt x="418" y="26"/>
                </a:lnTo>
                <a:lnTo>
                  <a:pt x="420" y="28"/>
                </a:lnTo>
                <a:lnTo>
                  <a:pt x="418" y="28"/>
                </a:lnTo>
                <a:lnTo>
                  <a:pt x="418" y="28"/>
                </a:lnTo>
                <a:lnTo>
                  <a:pt x="415" y="28"/>
                </a:lnTo>
                <a:lnTo>
                  <a:pt x="413" y="30"/>
                </a:lnTo>
                <a:lnTo>
                  <a:pt x="413" y="33"/>
                </a:lnTo>
                <a:lnTo>
                  <a:pt x="413" y="30"/>
                </a:lnTo>
                <a:lnTo>
                  <a:pt x="411" y="30"/>
                </a:lnTo>
                <a:lnTo>
                  <a:pt x="408" y="30"/>
                </a:lnTo>
                <a:lnTo>
                  <a:pt x="406" y="33"/>
                </a:lnTo>
                <a:lnTo>
                  <a:pt x="406" y="30"/>
                </a:lnTo>
                <a:lnTo>
                  <a:pt x="404" y="30"/>
                </a:lnTo>
                <a:lnTo>
                  <a:pt x="401" y="33"/>
                </a:lnTo>
                <a:lnTo>
                  <a:pt x="394" y="33"/>
                </a:lnTo>
                <a:lnTo>
                  <a:pt x="394" y="30"/>
                </a:lnTo>
                <a:lnTo>
                  <a:pt x="394" y="28"/>
                </a:lnTo>
                <a:lnTo>
                  <a:pt x="394" y="28"/>
                </a:lnTo>
                <a:lnTo>
                  <a:pt x="392" y="28"/>
                </a:lnTo>
                <a:lnTo>
                  <a:pt x="392" y="30"/>
                </a:lnTo>
                <a:lnTo>
                  <a:pt x="387" y="30"/>
                </a:lnTo>
                <a:lnTo>
                  <a:pt x="387" y="30"/>
                </a:lnTo>
                <a:lnTo>
                  <a:pt x="387" y="33"/>
                </a:lnTo>
                <a:lnTo>
                  <a:pt x="387" y="33"/>
                </a:lnTo>
                <a:lnTo>
                  <a:pt x="387" y="33"/>
                </a:lnTo>
                <a:lnTo>
                  <a:pt x="385" y="33"/>
                </a:lnTo>
                <a:lnTo>
                  <a:pt x="385" y="35"/>
                </a:lnTo>
                <a:lnTo>
                  <a:pt x="385" y="37"/>
                </a:lnTo>
                <a:lnTo>
                  <a:pt x="385" y="37"/>
                </a:lnTo>
                <a:lnTo>
                  <a:pt x="382" y="37"/>
                </a:lnTo>
                <a:lnTo>
                  <a:pt x="382" y="35"/>
                </a:lnTo>
                <a:lnTo>
                  <a:pt x="380" y="35"/>
                </a:lnTo>
                <a:lnTo>
                  <a:pt x="380" y="35"/>
                </a:lnTo>
                <a:lnTo>
                  <a:pt x="380" y="37"/>
                </a:lnTo>
                <a:lnTo>
                  <a:pt x="380" y="40"/>
                </a:lnTo>
                <a:lnTo>
                  <a:pt x="378" y="40"/>
                </a:lnTo>
                <a:lnTo>
                  <a:pt x="375" y="40"/>
                </a:lnTo>
                <a:lnTo>
                  <a:pt x="375" y="40"/>
                </a:lnTo>
                <a:lnTo>
                  <a:pt x="373" y="45"/>
                </a:lnTo>
                <a:lnTo>
                  <a:pt x="371" y="47"/>
                </a:lnTo>
                <a:lnTo>
                  <a:pt x="371" y="49"/>
                </a:lnTo>
                <a:lnTo>
                  <a:pt x="368" y="49"/>
                </a:lnTo>
                <a:lnTo>
                  <a:pt x="371" y="54"/>
                </a:lnTo>
                <a:lnTo>
                  <a:pt x="371" y="56"/>
                </a:lnTo>
                <a:lnTo>
                  <a:pt x="368" y="56"/>
                </a:lnTo>
                <a:lnTo>
                  <a:pt x="366" y="56"/>
                </a:lnTo>
                <a:lnTo>
                  <a:pt x="363" y="59"/>
                </a:lnTo>
                <a:lnTo>
                  <a:pt x="363" y="59"/>
                </a:lnTo>
                <a:lnTo>
                  <a:pt x="361" y="61"/>
                </a:lnTo>
                <a:lnTo>
                  <a:pt x="361" y="63"/>
                </a:lnTo>
                <a:lnTo>
                  <a:pt x="361" y="63"/>
                </a:lnTo>
                <a:lnTo>
                  <a:pt x="359" y="66"/>
                </a:lnTo>
                <a:lnTo>
                  <a:pt x="359" y="68"/>
                </a:lnTo>
                <a:lnTo>
                  <a:pt x="356" y="68"/>
                </a:lnTo>
                <a:lnTo>
                  <a:pt x="354" y="73"/>
                </a:lnTo>
                <a:lnTo>
                  <a:pt x="352" y="78"/>
                </a:lnTo>
                <a:lnTo>
                  <a:pt x="354" y="78"/>
                </a:lnTo>
                <a:lnTo>
                  <a:pt x="356" y="80"/>
                </a:lnTo>
                <a:lnTo>
                  <a:pt x="356" y="80"/>
                </a:lnTo>
                <a:lnTo>
                  <a:pt x="356" y="80"/>
                </a:lnTo>
                <a:lnTo>
                  <a:pt x="354" y="82"/>
                </a:lnTo>
                <a:lnTo>
                  <a:pt x="356" y="82"/>
                </a:lnTo>
                <a:lnTo>
                  <a:pt x="356" y="85"/>
                </a:lnTo>
                <a:lnTo>
                  <a:pt x="359" y="85"/>
                </a:lnTo>
                <a:lnTo>
                  <a:pt x="359" y="85"/>
                </a:lnTo>
                <a:lnTo>
                  <a:pt x="356" y="87"/>
                </a:lnTo>
                <a:lnTo>
                  <a:pt x="354" y="87"/>
                </a:lnTo>
                <a:lnTo>
                  <a:pt x="354" y="87"/>
                </a:lnTo>
                <a:lnTo>
                  <a:pt x="354" y="89"/>
                </a:lnTo>
                <a:lnTo>
                  <a:pt x="354" y="92"/>
                </a:lnTo>
                <a:lnTo>
                  <a:pt x="354" y="92"/>
                </a:lnTo>
                <a:lnTo>
                  <a:pt x="354" y="92"/>
                </a:lnTo>
                <a:lnTo>
                  <a:pt x="354" y="89"/>
                </a:lnTo>
                <a:lnTo>
                  <a:pt x="352" y="87"/>
                </a:lnTo>
                <a:lnTo>
                  <a:pt x="349" y="87"/>
                </a:lnTo>
                <a:lnTo>
                  <a:pt x="349" y="87"/>
                </a:lnTo>
                <a:lnTo>
                  <a:pt x="347" y="87"/>
                </a:lnTo>
                <a:lnTo>
                  <a:pt x="347" y="92"/>
                </a:lnTo>
                <a:lnTo>
                  <a:pt x="347" y="92"/>
                </a:lnTo>
                <a:lnTo>
                  <a:pt x="347" y="92"/>
                </a:lnTo>
                <a:lnTo>
                  <a:pt x="347" y="89"/>
                </a:lnTo>
                <a:lnTo>
                  <a:pt x="345" y="87"/>
                </a:lnTo>
                <a:lnTo>
                  <a:pt x="337" y="85"/>
                </a:lnTo>
                <a:lnTo>
                  <a:pt x="335" y="85"/>
                </a:lnTo>
                <a:lnTo>
                  <a:pt x="333" y="85"/>
                </a:lnTo>
                <a:lnTo>
                  <a:pt x="333" y="85"/>
                </a:lnTo>
                <a:lnTo>
                  <a:pt x="333" y="87"/>
                </a:lnTo>
                <a:lnTo>
                  <a:pt x="330" y="87"/>
                </a:lnTo>
                <a:lnTo>
                  <a:pt x="330" y="87"/>
                </a:lnTo>
                <a:lnTo>
                  <a:pt x="328" y="89"/>
                </a:lnTo>
                <a:lnTo>
                  <a:pt x="328" y="89"/>
                </a:lnTo>
                <a:lnTo>
                  <a:pt x="328" y="92"/>
                </a:lnTo>
                <a:lnTo>
                  <a:pt x="328" y="94"/>
                </a:lnTo>
                <a:lnTo>
                  <a:pt x="328" y="94"/>
                </a:lnTo>
                <a:lnTo>
                  <a:pt x="328" y="97"/>
                </a:lnTo>
                <a:lnTo>
                  <a:pt x="328" y="94"/>
                </a:lnTo>
                <a:lnTo>
                  <a:pt x="326" y="94"/>
                </a:lnTo>
                <a:lnTo>
                  <a:pt x="326" y="97"/>
                </a:lnTo>
                <a:lnTo>
                  <a:pt x="326" y="97"/>
                </a:lnTo>
                <a:lnTo>
                  <a:pt x="326" y="92"/>
                </a:lnTo>
                <a:lnTo>
                  <a:pt x="328" y="87"/>
                </a:lnTo>
                <a:lnTo>
                  <a:pt x="328" y="85"/>
                </a:lnTo>
                <a:lnTo>
                  <a:pt x="328" y="85"/>
                </a:lnTo>
                <a:lnTo>
                  <a:pt x="328" y="82"/>
                </a:lnTo>
                <a:lnTo>
                  <a:pt x="323" y="78"/>
                </a:lnTo>
                <a:lnTo>
                  <a:pt x="321" y="75"/>
                </a:lnTo>
                <a:lnTo>
                  <a:pt x="321" y="73"/>
                </a:lnTo>
                <a:lnTo>
                  <a:pt x="319" y="71"/>
                </a:lnTo>
                <a:lnTo>
                  <a:pt x="316" y="68"/>
                </a:lnTo>
                <a:lnTo>
                  <a:pt x="314" y="66"/>
                </a:lnTo>
                <a:lnTo>
                  <a:pt x="311" y="66"/>
                </a:lnTo>
                <a:lnTo>
                  <a:pt x="309" y="63"/>
                </a:lnTo>
                <a:lnTo>
                  <a:pt x="307" y="63"/>
                </a:lnTo>
                <a:lnTo>
                  <a:pt x="304" y="63"/>
                </a:lnTo>
                <a:lnTo>
                  <a:pt x="304" y="66"/>
                </a:lnTo>
                <a:lnTo>
                  <a:pt x="304" y="68"/>
                </a:lnTo>
                <a:lnTo>
                  <a:pt x="302" y="71"/>
                </a:lnTo>
                <a:lnTo>
                  <a:pt x="300" y="71"/>
                </a:lnTo>
                <a:lnTo>
                  <a:pt x="300" y="71"/>
                </a:lnTo>
                <a:lnTo>
                  <a:pt x="297" y="68"/>
                </a:lnTo>
                <a:lnTo>
                  <a:pt x="297" y="71"/>
                </a:lnTo>
                <a:lnTo>
                  <a:pt x="295" y="71"/>
                </a:lnTo>
                <a:lnTo>
                  <a:pt x="295" y="71"/>
                </a:lnTo>
                <a:lnTo>
                  <a:pt x="295" y="71"/>
                </a:lnTo>
                <a:lnTo>
                  <a:pt x="293" y="68"/>
                </a:lnTo>
                <a:lnTo>
                  <a:pt x="293" y="68"/>
                </a:lnTo>
                <a:lnTo>
                  <a:pt x="290" y="68"/>
                </a:lnTo>
                <a:lnTo>
                  <a:pt x="293" y="71"/>
                </a:lnTo>
                <a:lnTo>
                  <a:pt x="293" y="71"/>
                </a:lnTo>
                <a:lnTo>
                  <a:pt x="293" y="73"/>
                </a:lnTo>
                <a:lnTo>
                  <a:pt x="290" y="73"/>
                </a:lnTo>
                <a:lnTo>
                  <a:pt x="290" y="75"/>
                </a:lnTo>
                <a:lnTo>
                  <a:pt x="290" y="75"/>
                </a:lnTo>
                <a:lnTo>
                  <a:pt x="290" y="78"/>
                </a:lnTo>
                <a:lnTo>
                  <a:pt x="288" y="80"/>
                </a:lnTo>
                <a:lnTo>
                  <a:pt x="285" y="82"/>
                </a:lnTo>
                <a:lnTo>
                  <a:pt x="285" y="80"/>
                </a:lnTo>
                <a:lnTo>
                  <a:pt x="285" y="80"/>
                </a:lnTo>
                <a:lnTo>
                  <a:pt x="285" y="78"/>
                </a:lnTo>
                <a:lnTo>
                  <a:pt x="283" y="78"/>
                </a:lnTo>
                <a:lnTo>
                  <a:pt x="283" y="80"/>
                </a:lnTo>
                <a:lnTo>
                  <a:pt x="283" y="80"/>
                </a:lnTo>
                <a:lnTo>
                  <a:pt x="283" y="80"/>
                </a:lnTo>
                <a:lnTo>
                  <a:pt x="283" y="78"/>
                </a:lnTo>
                <a:lnTo>
                  <a:pt x="283" y="75"/>
                </a:lnTo>
                <a:lnTo>
                  <a:pt x="283" y="75"/>
                </a:lnTo>
                <a:lnTo>
                  <a:pt x="283" y="73"/>
                </a:lnTo>
                <a:lnTo>
                  <a:pt x="283" y="75"/>
                </a:lnTo>
                <a:lnTo>
                  <a:pt x="283" y="75"/>
                </a:lnTo>
                <a:lnTo>
                  <a:pt x="281" y="78"/>
                </a:lnTo>
                <a:lnTo>
                  <a:pt x="281" y="80"/>
                </a:lnTo>
                <a:lnTo>
                  <a:pt x="278" y="80"/>
                </a:lnTo>
                <a:lnTo>
                  <a:pt x="276" y="80"/>
                </a:lnTo>
                <a:lnTo>
                  <a:pt x="276" y="80"/>
                </a:lnTo>
                <a:lnTo>
                  <a:pt x="276" y="82"/>
                </a:lnTo>
                <a:lnTo>
                  <a:pt x="274" y="82"/>
                </a:lnTo>
                <a:lnTo>
                  <a:pt x="274" y="85"/>
                </a:lnTo>
                <a:lnTo>
                  <a:pt x="274" y="87"/>
                </a:lnTo>
                <a:lnTo>
                  <a:pt x="274" y="87"/>
                </a:lnTo>
                <a:lnTo>
                  <a:pt x="276" y="89"/>
                </a:lnTo>
                <a:lnTo>
                  <a:pt x="276" y="92"/>
                </a:lnTo>
                <a:lnTo>
                  <a:pt x="276" y="92"/>
                </a:lnTo>
                <a:lnTo>
                  <a:pt x="274" y="92"/>
                </a:lnTo>
                <a:lnTo>
                  <a:pt x="271" y="89"/>
                </a:lnTo>
                <a:lnTo>
                  <a:pt x="271" y="89"/>
                </a:lnTo>
                <a:lnTo>
                  <a:pt x="269" y="89"/>
                </a:lnTo>
                <a:lnTo>
                  <a:pt x="269" y="89"/>
                </a:lnTo>
                <a:lnTo>
                  <a:pt x="269" y="92"/>
                </a:lnTo>
                <a:lnTo>
                  <a:pt x="269" y="92"/>
                </a:lnTo>
                <a:lnTo>
                  <a:pt x="267" y="92"/>
                </a:lnTo>
                <a:lnTo>
                  <a:pt x="267" y="92"/>
                </a:lnTo>
                <a:lnTo>
                  <a:pt x="267" y="94"/>
                </a:lnTo>
                <a:lnTo>
                  <a:pt x="267" y="94"/>
                </a:lnTo>
                <a:lnTo>
                  <a:pt x="267" y="97"/>
                </a:lnTo>
                <a:lnTo>
                  <a:pt x="269" y="97"/>
                </a:lnTo>
                <a:lnTo>
                  <a:pt x="269" y="97"/>
                </a:lnTo>
                <a:lnTo>
                  <a:pt x="269" y="97"/>
                </a:lnTo>
                <a:lnTo>
                  <a:pt x="269" y="99"/>
                </a:lnTo>
                <a:lnTo>
                  <a:pt x="269" y="99"/>
                </a:lnTo>
                <a:lnTo>
                  <a:pt x="267" y="99"/>
                </a:lnTo>
                <a:lnTo>
                  <a:pt x="264" y="97"/>
                </a:lnTo>
                <a:lnTo>
                  <a:pt x="262" y="94"/>
                </a:lnTo>
                <a:lnTo>
                  <a:pt x="262" y="97"/>
                </a:lnTo>
                <a:lnTo>
                  <a:pt x="262" y="97"/>
                </a:lnTo>
                <a:lnTo>
                  <a:pt x="262" y="99"/>
                </a:lnTo>
                <a:lnTo>
                  <a:pt x="260" y="99"/>
                </a:lnTo>
                <a:lnTo>
                  <a:pt x="260" y="99"/>
                </a:lnTo>
                <a:lnTo>
                  <a:pt x="257" y="99"/>
                </a:lnTo>
                <a:lnTo>
                  <a:pt x="257" y="104"/>
                </a:lnTo>
                <a:lnTo>
                  <a:pt x="255" y="106"/>
                </a:lnTo>
                <a:lnTo>
                  <a:pt x="257" y="108"/>
                </a:lnTo>
                <a:lnTo>
                  <a:pt x="257" y="111"/>
                </a:lnTo>
                <a:lnTo>
                  <a:pt x="260" y="106"/>
                </a:lnTo>
                <a:lnTo>
                  <a:pt x="260" y="106"/>
                </a:lnTo>
                <a:lnTo>
                  <a:pt x="260" y="108"/>
                </a:lnTo>
                <a:lnTo>
                  <a:pt x="260" y="108"/>
                </a:lnTo>
                <a:lnTo>
                  <a:pt x="260" y="111"/>
                </a:lnTo>
                <a:lnTo>
                  <a:pt x="257" y="113"/>
                </a:lnTo>
                <a:lnTo>
                  <a:pt x="257" y="113"/>
                </a:lnTo>
                <a:lnTo>
                  <a:pt x="255" y="113"/>
                </a:lnTo>
                <a:lnTo>
                  <a:pt x="255" y="113"/>
                </a:lnTo>
                <a:lnTo>
                  <a:pt x="255" y="115"/>
                </a:lnTo>
                <a:lnTo>
                  <a:pt x="255" y="118"/>
                </a:lnTo>
                <a:lnTo>
                  <a:pt x="255" y="118"/>
                </a:lnTo>
                <a:lnTo>
                  <a:pt x="257" y="118"/>
                </a:lnTo>
                <a:lnTo>
                  <a:pt x="260" y="118"/>
                </a:lnTo>
                <a:lnTo>
                  <a:pt x="260" y="118"/>
                </a:lnTo>
                <a:lnTo>
                  <a:pt x="260" y="118"/>
                </a:lnTo>
                <a:lnTo>
                  <a:pt x="260" y="118"/>
                </a:lnTo>
                <a:lnTo>
                  <a:pt x="257" y="118"/>
                </a:lnTo>
                <a:lnTo>
                  <a:pt x="255" y="118"/>
                </a:lnTo>
                <a:lnTo>
                  <a:pt x="252" y="118"/>
                </a:lnTo>
                <a:lnTo>
                  <a:pt x="250" y="118"/>
                </a:lnTo>
                <a:lnTo>
                  <a:pt x="250" y="115"/>
                </a:lnTo>
                <a:lnTo>
                  <a:pt x="248" y="115"/>
                </a:lnTo>
                <a:lnTo>
                  <a:pt x="245" y="115"/>
                </a:lnTo>
                <a:lnTo>
                  <a:pt x="245" y="118"/>
                </a:lnTo>
                <a:lnTo>
                  <a:pt x="243" y="118"/>
                </a:lnTo>
                <a:lnTo>
                  <a:pt x="243" y="115"/>
                </a:lnTo>
                <a:lnTo>
                  <a:pt x="241" y="113"/>
                </a:lnTo>
                <a:lnTo>
                  <a:pt x="241" y="115"/>
                </a:lnTo>
                <a:lnTo>
                  <a:pt x="241" y="118"/>
                </a:lnTo>
                <a:lnTo>
                  <a:pt x="241" y="120"/>
                </a:lnTo>
                <a:lnTo>
                  <a:pt x="238" y="120"/>
                </a:lnTo>
                <a:lnTo>
                  <a:pt x="238" y="120"/>
                </a:lnTo>
                <a:lnTo>
                  <a:pt x="236" y="120"/>
                </a:lnTo>
                <a:lnTo>
                  <a:pt x="238" y="123"/>
                </a:lnTo>
                <a:lnTo>
                  <a:pt x="238" y="125"/>
                </a:lnTo>
                <a:lnTo>
                  <a:pt x="241" y="125"/>
                </a:lnTo>
                <a:lnTo>
                  <a:pt x="241" y="127"/>
                </a:lnTo>
                <a:lnTo>
                  <a:pt x="241" y="130"/>
                </a:lnTo>
                <a:lnTo>
                  <a:pt x="243" y="130"/>
                </a:lnTo>
                <a:lnTo>
                  <a:pt x="243" y="130"/>
                </a:lnTo>
                <a:lnTo>
                  <a:pt x="241" y="132"/>
                </a:lnTo>
                <a:lnTo>
                  <a:pt x="241" y="134"/>
                </a:lnTo>
                <a:lnTo>
                  <a:pt x="241" y="134"/>
                </a:lnTo>
                <a:lnTo>
                  <a:pt x="241" y="134"/>
                </a:lnTo>
                <a:lnTo>
                  <a:pt x="238" y="132"/>
                </a:lnTo>
                <a:lnTo>
                  <a:pt x="238" y="132"/>
                </a:lnTo>
                <a:lnTo>
                  <a:pt x="236" y="132"/>
                </a:lnTo>
                <a:lnTo>
                  <a:pt x="236" y="134"/>
                </a:lnTo>
                <a:lnTo>
                  <a:pt x="236" y="137"/>
                </a:lnTo>
                <a:lnTo>
                  <a:pt x="236" y="141"/>
                </a:lnTo>
                <a:lnTo>
                  <a:pt x="236" y="141"/>
                </a:lnTo>
                <a:lnTo>
                  <a:pt x="236" y="141"/>
                </a:lnTo>
                <a:lnTo>
                  <a:pt x="234" y="141"/>
                </a:lnTo>
                <a:lnTo>
                  <a:pt x="234" y="139"/>
                </a:lnTo>
                <a:lnTo>
                  <a:pt x="231" y="137"/>
                </a:lnTo>
                <a:lnTo>
                  <a:pt x="231" y="132"/>
                </a:lnTo>
                <a:lnTo>
                  <a:pt x="229" y="130"/>
                </a:lnTo>
                <a:lnTo>
                  <a:pt x="229" y="125"/>
                </a:lnTo>
                <a:lnTo>
                  <a:pt x="226" y="120"/>
                </a:lnTo>
                <a:lnTo>
                  <a:pt x="226" y="120"/>
                </a:lnTo>
                <a:lnTo>
                  <a:pt x="224" y="123"/>
                </a:lnTo>
                <a:lnTo>
                  <a:pt x="222" y="125"/>
                </a:lnTo>
                <a:lnTo>
                  <a:pt x="222" y="127"/>
                </a:lnTo>
                <a:lnTo>
                  <a:pt x="219" y="130"/>
                </a:lnTo>
                <a:lnTo>
                  <a:pt x="217" y="130"/>
                </a:lnTo>
                <a:lnTo>
                  <a:pt x="215" y="132"/>
                </a:lnTo>
                <a:lnTo>
                  <a:pt x="215" y="132"/>
                </a:lnTo>
                <a:lnTo>
                  <a:pt x="212" y="134"/>
                </a:lnTo>
                <a:lnTo>
                  <a:pt x="210" y="139"/>
                </a:lnTo>
                <a:lnTo>
                  <a:pt x="210" y="141"/>
                </a:lnTo>
                <a:lnTo>
                  <a:pt x="208" y="144"/>
                </a:lnTo>
                <a:lnTo>
                  <a:pt x="210" y="146"/>
                </a:lnTo>
                <a:lnTo>
                  <a:pt x="210" y="151"/>
                </a:lnTo>
                <a:lnTo>
                  <a:pt x="210" y="153"/>
                </a:lnTo>
                <a:lnTo>
                  <a:pt x="210" y="153"/>
                </a:lnTo>
                <a:lnTo>
                  <a:pt x="210" y="156"/>
                </a:lnTo>
                <a:lnTo>
                  <a:pt x="210" y="156"/>
                </a:lnTo>
                <a:lnTo>
                  <a:pt x="203" y="160"/>
                </a:lnTo>
                <a:lnTo>
                  <a:pt x="200" y="163"/>
                </a:lnTo>
                <a:lnTo>
                  <a:pt x="198" y="165"/>
                </a:lnTo>
                <a:lnTo>
                  <a:pt x="198" y="167"/>
                </a:lnTo>
                <a:lnTo>
                  <a:pt x="196" y="170"/>
                </a:lnTo>
                <a:lnTo>
                  <a:pt x="193" y="172"/>
                </a:lnTo>
                <a:lnTo>
                  <a:pt x="191" y="177"/>
                </a:lnTo>
                <a:lnTo>
                  <a:pt x="189" y="182"/>
                </a:lnTo>
                <a:lnTo>
                  <a:pt x="184" y="184"/>
                </a:lnTo>
                <a:lnTo>
                  <a:pt x="182" y="186"/>
                </a:lnTo>
                <a:lnTo>
                  <a:pt x="179" y="189"/>
                </a:lnTo>
                <a:lnTo>
                  <a:pt x="170" y="191"/>
                </a:lnTo>
                <a:lnTo>
                  <a:pt x="165" y="193"/>
                </a:lnTo>
                <a:lnTo>
                  <a:pt x="158" y="193"/>
                </a:lnTo>
                <a:lnTo>
                  <a:pt x="153" y="196"/>
                </a:lnTo>
                <a:lnTo>
                  <a:pt x="148" y="196"/>
                </a:lnTo>
                <a:lnTo>
                  <a:pt x="144" y="196"/>
                </a:lnTo>
                <a:lnTo>
                  <a:pt x="137" y="200"/>
                </a:lnTo>
                <a:lnTo>
                  <a:pt x="132" y="203"/>
                </a:lnTo>
                <a:lnTo>
                  <a:pt x="127" y="203"/>
                </a:lnTo>
                <a:lnTo>
                  <a:pt x="125" y="203"/>
                </a:lnTo>
                <a:lnTo>
                  <a:pt x="120" y="208"/>
                </a:lnTo>
                <a:lnTo>
                  <a:pt x="115" y="208"/>
                </a:lnTo>
                <a:lnTo>
                  <a:pt x="111" y="210"/>
                </a:lnTo>
                <a:lnTo>
                  <a:pt x="108" y="210"/>
                </a:lnTo>
                <a:lnTo>
                  <a:pt x="106" y="208"/>
                </a:lnTo>
                <a:lnTo>
                  <a:pt x="104" y="208"/>
                </a:lnTo>
                <a:lnTo>
                  <a:pt x="101" y="208"/>
                </a:lnTo>
                <a:lnTo>
                  <a:pt x="99" y="208"/>
                </a:lnTo>
                <a:lnTo>
                  <a:pt x="97" y="210"/>
                </a:lnTo>
                <a:lnTo>
                  <a:pt x="85" y="217"/>
                </a:lnTo>
                <a:lnTo>
                  <a:pt x="82" y="219"/>
                </a:lnTo>
                <a:lnTo>
                  <a:pt x="80" y="222"/>
                </a:lnTo>
                <a:lnTo>
                  <a:pt x="75" y="224"/>
                </a:lnTo>
                <a:lnTo>
                  <a:pt x="73" y="226"/>
                </a:lnTo>
                <a:lnTo>
                  <a:pt x="68" y="229"/>
                </a:lnTo>
                <a:lnTo>
                  <a:pt x="61" y="231"/>
                </a:lnTo>
                <a:lnTo>
                  <a:pt x="59" y="234"/>
                </a:lnTo>
                <a:lnTo>
                  <a:pt x="56" y="236"/>
                </a:lnTo>
                <a:lnTo>
                  <a:pt x="52" y="243"/>
                </a:lnTo>
                <a:lnTo>
                  <a:pt x="49" y="243"/>
                </a:lnTo>
                <a:lnTo>
                  <a:pt x="49" y="245"/>
                </a:lnTo>
                <a:lnTo>
                  <a:pt x="47" y="248"/>
                </a:lnTo>
                <a:lnTo>
                  <a:pt x="45" y="248"/>
                </a:lnTo>
                <a:lnTo>
                  <a:pt x="47" y="243"/>
                </a:lnTo>
                <a:lnTo>
                  <a:pt x="47" y="241"/>
                </a:lnTo>
                <a:lnTo>
                  <a:pt x="47" y="236"/>
                </a:lnTo>
                <a:lnTo>
                  <a:pt x="47" y="234"/>
                </a:lnTo>
                <a:lnTo>
                  <a:pt x="45" y="234"/>
                </a:lnTo>
                <a:lnTo>
                  <a:pt x="45" y="236"/>
                </a:lnTo>
                <a:lnTo>
                  <a:pt x="40" y="243"/>
                </a:lnTo>
                <a:lnTo>
                  <a:pt x="37" y="250"/>
                </a:lnTo>
                <a:lnTo>
                  <a:pt x="37" y="255"/>
                </a:lnTo>
                <a:lnTo>
                  <a:pt x="37" y="257"/>
                </a:lnTo>
                <a:lnTo>
                  <a:pt x="37" y="259"/>
                </a:lnTo>
                <a:lnTo>
                  <a:pt x="35" y="262"/>
                </a:lnTo>
                <a:lnTo>
                  <a:pt x="35" y="264"/>
                </a:lnTo>
                <a:lnTo>
                  <a:pt x="35" y="267"/>
                </a:lnTo>
                <a:lnTo>
                  <a:pt x="30" y="274"/>
                </a:lnTo>
                <a:lnTo>
                  <a:pt x="28" y="276"/>
                </a:lnTo>
                <a:lnTo>
                  <a:pt x="26" y="281"/>
                </a:lnTo>
                <a:lnTo>
                  <a:pt x="26" y="285"/>
                </a:lnTo>
                <a:lnTo>
                  <a:pt x="26" y="288"/>
                </a:lnTo>
                <a:lnTo>
                  <a:pt x="26" y="293"/>
                </a:lnTo>
                <a:lnTo>
                  <a:pt x="28" y="293"/>
                </a:lnTo>
                <a:lnTo>
                  <a:pt x="28" y="300"/>
                </a:lnTo>
                <a:lnTo>
                  <a:pt x="28" y="304"/>
                </a:lnTo>
                <a:lnTo>
                  <a:pt x="30" y="311"/>
                </a:lnTo>
                <a:lnTo>
                  <a:pt x="33" y="319"/>
                </a:lnTo>
                <a:lnTo>
                  <a:pt x="33" y="321"/>
                </a:lnTo>
                <a:lnTo>
                  <a:pt x="33" y="323"/>
                </a:lnTo>
                <a:lnTo>
                  <a:pt x="33" y="328"/>
                </a:lnTo>
                <a:lnTo>
                  <a:pt x="30" y="328"/>
                </a:lnTo>
                <a:lnTo>
                  <a:pt x="28" y="330"/>
                </a:lnTo>
                <a:lnTo>
                  <a:pt x="28" y="328"/>
                </a:lnTo>
                <a:lnTo>
                  <a:pt x="28" y="326"/>
                </a:lnTo>
                <a:lnTo>
                  <a:pt x="28" y="321"/>
                </a:lnTo>
                <a:lnTo>
                  <a:pt x="26" y="321"/>
                </a:lnTo>
                <a:lnTo>
                  <a:pt x="26" y="323"/>
                </a:lnTo>
                <a:lnTo>
                  <a:pt x="23" y="326"/>
                </a:lnTo>
                <a:lnTo>
                  <a:pt x="23" y="323"/>
                </a:lnTo>
                <a:lnTo>
                  <a:pt x="23" y="323"/>
                </a:lnTo>
                <a:lnTo>
                  <a:pt x="23" y="323"/>
                </a:lnTo>
                <a:lnTo>
                  <a:pt x="23" y="321"/>
                </a:lnTo>
                <a:lnTo>
                  <a:pt x="26" y="319"/>
                </a:lnTo>
                <a:lnTo>
                  <a:pt x="23" y="316"/>
                </a:lnTo>
                <a:lnTo>
                  <a:pt x="23" y="314"/>
                </a:lnTo>
                <a:lnTo>
                  <a:pt x="21" y="314"/>
                </a:lnTo>
                <a:lnTo>
                  <a:pt x="21" y="314"/>
                </a:lnTo>
                <a:lnTo>
                  <a:pt x="19" y="316"/>
                </a:lnTo>
                <a:lnTo>
                  <a:pt x="21" y="319"/>
                </a:lnTo>
                <a:lnTo>
                  <a:pt x="21" y="323"/>
                </a:lnTo>
                <a:lnTo>
                  <a:pt x="23" y="326"/>
                </a:lnTo>
                <a:lnTo>
                  <a:pt x="23" y="326"/>
                </a:lnTo>
                <a:lnTo>
                  <a:pt x="26" y="328"/>
                </a:lnTo>
                <a:lnTo>
                  <a:pt x="23" y="333"/>
                </a:lnTo>
                <a:lnTo>
                  <a:pt x="23" y="333"/>
                </a:lnTo>
                <a:lnTo>
                  <a:pt x="21" y="333"/>
                </a:lnTo>
                <a:lnTo>
                  <a:pt x="19" y="333"/>
                </a:lnTo>
                <a:lnTo>
                  <a:pt x="19" y="330"/>
                </a:lnTo>
                <a:lnTo>
                  <a:pt x="19" y="326"/>
                </a:lnTo>
                <a:lnTo>
                  <a:pt x="19" y="323"/>
                </a:lnTo>
                <a:lnTo>
                  <a:pt x="16" y="323"/>
                </a:lnTo>
                <a:lnTo>
                  <a:pt x="16" y="323"/>
                </a:lnTo>
                <a:lnTo>
                  <a:pt x="16" y="326"/>
                </a:lnTo>
                <a:lnTo>
                  <a:pt x="16" y="326"/>
                </a:lnTo>
                <a:lnTo>
                  <a:pt x="16" y="326"/>
                </a:lnTo>
                <a:lnTo>
                  <a:pt x="14" y="326"/>
                </a:lnTo>
                <a:lnTo>
                  <a:pt x="14" y="326"/>
                </a:lnTo>
                <a:lnTo>
                  <a:pt x="14" y="326"/>
                </a:lnTo>
                <a:lnTo>
                  <a:pt x="14" y="326"/>
                </a:lnTo>
                <a:lnTo>
                  <a:pt x="16" y="330"/>
                </a:lnTo>
                <a:lnTo>
                  <a:pt x="21" y="340"/>
                </a:lnTo>
                <a:lnTo>
                  <a:pt x="23" y="349"/>
                </a:lnTo>
                <a:lnTo>
                  <a:pt x="23" y="354"/>
                </a:lnTo>
                <a:lnTo>
                  <a:pt x="23" y="363"/>
                </a:lnTo>
                <a:lnTo>
                  <a:pt x="23" y="366"/>
                </a:lnTo>
                <a:lnTo>
                  <a:pt x="23" y="371"/>
                </a:lnTo>
                <a:lnTo>
                  <a:pt x="26" y="375"/>
                </a:lnTo>
                <a:lnTo>
                  <a:pt x="26" y="378"/>
                </a:lnTo>
                <a:lnTo>
                  <a:pt x="26" y="380"/>
                </a:lnTo>
                <a:lnTo>
                  <a:pt x="26" y="382"/>
                </a:lnTo>
                <a:lnTo>
                  <a:pt x="28" y="387"/>
                </a:lnTo>
                <a:lnTo>
                  <a:pt x="28" y="394"/>
                </a:lnTo>
                <a:lnTo>
                  <a:pt x="28" y="396"/>
                </a:lnTo>
                <a:lnTo>
                  <a:pt x="28" y="399"/>
                </a:lnTo>
                <a:lnTo>
                  <a:pt x="26" y="406"/>
                </a:lnTo>
                <a:lnTo>
                  <a:pt x="26" y="411"/>
                </a:lnTo>
                <a:lnTo>
                  <a:pt x="26" y="418"/>
                </a:lnTo>
                <a:lnTo>
                  <a:pt x="26" y="422"/>
                </a:lnTo>
                <a:lnTo>
                  <a:pt x="26" y="425"/>
                </a:lnTo>
                <a:lnTo>
                  <a:pt x="26" y="432"/>
                </a:lnTo>
                <a:lnTo>
                  <a:pt x="28" y="441"/>
                </a:lnTo>
                <a:lnTo>
                  <a:pt x="28" y="446"/>
                </a:lnTo>
                <a:lnTo>
                  <a:pt x="23" y="456"/>
                </a:lnTo>
                <a:lnTo>
                  <a:pt x="23" y="460"/>
                </a:lnTo>
                <a:lnTo>
                  <a:pt x="21" y="460"/>
                </a:lnTo>
                <a:lnTo>
                  <a:pt x="21" y="463"/>
                </a:lnTo>
                <a:lnTo>
                  <a:pt x="19" y="470"/>
                </a:lnTo>
                <a:lnTo>
                  <a:pt x="19" y="472"/>
                </a:lnTo>
                <a:lnTo>
                  <a:pt x="16" y="477"/>
                </a:lnTo>
                <a:lnTo>
                  <a:pt x="14" y="479"/>
                </a:lnTo>
                <a:lnTo>
                  <a:pt x="9" y="482"/>
                </a:lnTo>
                <a:lnTo>
                  <a:pt x="7" y="482"/>
                </a:lnTo>
                <a:lnTo>
                  <a:pt x="4" y="482"/>
                </a:lnTo>
                <a:lnTo>
                  <a:pt x="4" y="479"/>
                </a:lnTo>
                <a:lnTo>
                  <a:pt x="2" y="486"/>
                </a:lnTo>
                <a:lnTo>
                  <a:pt x="0" y="491"/>
                </a:lnTo>
                <a:lnTo>
                  <a:pt x="0" y="493"/>
                </a:lnTo>
                <a:lnTo>
                  <a:pt x="0" y="496"/>
                </a:lnTo>
                <a:lnTo>
                  <a:pt x="0" y="498"/>
                </a:lnTo>
                <a:lnTo>
                  <a:pt x="2" y="496"/>
                </a:lnTo>
                <a:lnTo>
                  <a:pt x="2" y="496"/>
                </a:lnTo>
                <a:lnTo>
                  <a:pt x="7" y="498"/>
                </a:lnTo>
                <a:lnTo>
                  <a:pt x="9" y="500"/>
                </a:lnTo>
                <a:lnTo>
                  <a:pt x="11" y="507"/>
                </a:lnTo>
                <a:lnTo>
                  <a:pt x="16" y="507"/>
                </a:lnTo>
                <a:lnTo>
                  <a:pt x="19" y="510"/>
                </a:lnTo>
                <a:lnTo>
                  <a:pt x="26" y="512"/>
                </a:lnTo>
                <a:lnTo>
                  <a:pt x="30" y="512"/>
                </a:lnTo>
                <a:lnTo>
                  <a:pt x="37" y="512"/>
                </a:lnTo>
                <a:lnTo>
                  <a:pt x="40" y="512"/>
                </a:lnTo>
                <a:lnTo>
                  <a:pt x="42" y="512"/>
                </a:lnTo>
                <a:lnTo>
                  <a:pt x="45" y="512"/>
                </a:lnTo>
                <a:lnTo>
                  <a:pt x="49" y="510"/>
                </a:lnTo>
                <a:lnTo>
                  <a:pt x="56" y="505"/>
                </a:lnTo>
                <a:lnTo>
                  <a:pt x="66" y="500"/>
                </a:lnTo>
                <a:lnTo>
                  <a:pt x="68" y="500"/>
                </a:lnTo>
                <a:lnTo>
                  <a:pt x="73" y="500"/>
                </a:lnTo>
                <a:lnTo>
                  <a:pt x="75" y="498"/>
                </a:lnTo>
                <a:lnTo>
                  <a:pt x="82" y="491"/>
                </a:lnTo>
                <a:lnTo>
                  <a:pt x="82" y="491"/>
                </a:lnTo>
                <a:lnTo>
                  <a:pt x="87" y="489"/>
                </a:lnTo>
                <a:lnTo>
                  <a:pt x="92" y="489"/>
                </a:lnTo>
                <a:lnTo>
                  <a:pt x="97" y="489"/>
                </a:lnTo>
                <a:lnTo>
                  <a:pt x="99" y="489"/>
                </a:lnTo>
                <a:lnTo>
                  <a:pt x="104" y="486"/>
                </a:lnTo>
                <a:lnTo>
                  <a:pt x="115" y="486"/>
                </a:lnTo>
                <a:lnTo>
                  <a:pt x="120" y="486"/>
                </a:lnTo>
                <a:lnTo>
                  <a:pt x="125" y="486"/>
                </a:lnTo>
                <a:lnTo>
                  <a:pt x="125" y="486"/>
                </a:lnTo>
                <a:lnTo>
                  <a:pt x="127" y="489"/>
                </a:lnTo>
                <a:lnTo>
                  <a:pt x="139" y="489"/>
                </a:lnTo>
                <a:lnTo>
                  <a:pt x="141" y="486"/>
                </a:lnTo>
                <a:lnTo>
                  <a:pt x="144" y="489"/>
                </a:lnTo>
                <a:lnTo>
                  <a:pt x="146" y="489"/>
                </a:lnTo>
                <a:lnTo>
                  <a:pt x="148" y="489"/>
                </a:lnTo>
                <a:lnTo>
                  <a:pt x="151" y="489"/>
                </a:lnTo>
                <a:lnTo>
                  <a:pt x="153" y="486"/>
                </a:lnTo>
                <a:lnTo>
                  <a:pt x="160" y="482"/>
                </a:lnTo>
                <a:lnTo>
                  <a:pt x="163" y="479"/>
                </a:lnTo>
                <a:lnTo>
                  <a:pt x="167" y="472"/>
                </a:lnTo>
                <a:lnTo>
                  <a:pt x="170" y="470"/>
                </a:lnTo>
                <a:lnTo>
                  <a:pt x="174" y="467"/>
                </a:lnTo>
                <a:lnTo>
                  <a:pt x="177" y="467"/>
                </a:lnTo>
                <a:lnTo>
                  <a:pt x="182" y="467"/>
                </a:lnTo>
                <a:lnTo>
                  <a:pt x="191" y="460"/>
                </a:lnTo>
                <a:lnTo>
                  <a:pt x="196" y="460"/>
                </a:lnTo>
                <a:lnTo>
                  <a:pt x="198" y="458"/>
                </a:lnTo>
                <a:lnTo>
                  <a:pt x="205" y="453"/>
                </a:lnTo>
                <a:lnTo>
                  <a:pt x="210" y="453"/>
                </a:lnTo>
                <a:lnTo>
                  <a:pt x="222" y="453"/>
                </a:lnTo>
                <a:lnTo>
                  <a:pt x="226" y="453"/>
                </a:lnTo>
                <a:lnTo>
                  <a:pt x="231" y="453"/>
                </a:lnTo>
                <a:lnTo>
                  <a:pt x="238" y="451"/>
                </a:lnTo>
                <a:lnTo>
                  <a:pt x="245" y="448"/>
                </a:lnTo>
                <a:lnTo>
                  <a:pt x="255" y="446"/>
                </a:lnTo>
                <a:lnTo>
                  <a:pt x="264" y="441"/>
                </a:lnTo>
                <a:lnTo>
                  <a:pt x="269" y="441"/>
                </a:lnTo>
                <a:lnTo>
                  <a:pt x="276" y="439"/>
                </a:lnTo>
                <a:lnTo>
                  <a:pt x="285" y="439"/>
                </a:lnTo>
                <a:lnTo>
                  <a:pt x="297" y="439"/>
                </a:lnTo>
                <a:lnTo>
                  <a:pt x="300" y="439"/>
                </a:lnTo>
                <a:lnTo>
                  <a:pt x="302" y="437"/>
                </a:lnTo>
                <a:lnTo>
                  <a:pt x="304" y="437"/>
                </a:lnTo>
                <a:lnTo>
                  <a:pt x="307" y="437"/>
                </a:lnTo>
                <a:lnTo>
                  <a:pt x="309" y="439"/>
                </a:lnTo>
                <a:lnTo>
                  <a:pt x="314" y="441"/>
                </a:lnTo>
                <a:lnTo>
                  <a:pt x="321" y="448"/>
                </a:lnTo>
                <a:lnTo>
                  <a:pt x="321" y="448"/>
                </a:lnTo>
                <a:lnTo>
                  <a:pt x="328" y="446"/>
                </a:lnTo>
                <a:lnTo>
                  <a:pt x="330" y="446"/>
                </a:lnTo>
                <a:lnTo>
                  <a:pt x="335" y="451"/>
                </a:lnTo>
                <a:lnTo>
                  <a:pt x="340" y="451"/>
                </a:lnTo>
                <a:lnTo>
                  <a:pt x="342" y="451"/>
                </a:lnTo>
                <a:lnTo>
                  <a:pt x="345" y="453"/>
                </a:lnTo>
                <a:lnTo>
                  <a:pt x="345" y="453"/>
                </a:lnTo>
                <a:lnTo>
                  <a:pt x="347" y="456"/>
                </a:lnTo>
                <a:lnTo>
                  <a:pt x="352" y="460"/>
                </a:lnTo>
                <a:lnTo>
                  <a:pt x="352" y="463"/>
                </a:lnTo>
                <a:lnTo>
                  <a:pt x="349" y="463"/>
                </a:lnTo>
                <a:lnTo>
                  <a:pt x="349" y="463"/>
                </a:lnTo>
                <a:lnTo>
                  <a:pt x="347" y="463"/>
                </a:lnTo>
                <a:lnTo>
                  <a:pt x="347" y="467"/>
                </a:lnTo>
                <a:lnTo>
                  <a:pt x="347" y="472"/>
                </a:lnTo>
                <a:lnTo>
                  <a:pt x="354" y="472"/>
                </a:lnTo>
                <a:lnTo>
                  <a:pt x="354" y="474"/>
                </a:lnTo>
                <a:lnTo>
                  <a:pt x="354" y="477"/>
                </a:lnTo>
                <a:lnTo>
                  <a:pt x="354" y="479"/>
                </a:lnTo>
                <a:lnTo>
                  <a:pt x="354" y="482"/>
                </a:lnTo>
                <a:lnTo>
                  <a:pt x="356" y="486"/>
                </a:lnTo>
                <a:lnTo>
                  <a:pt x="356" y="489"/>
                </a:lnTo>
                <a:lnTo>
                  <a:pt x="356" y="489"/>
                </a:lnTo>
                <a:lnTo>
                  <a:pt x="356" y="493"/>
                </a:lnTo>
                <a:lnTo>
                  <a:pt x="356" y="493"/>
                </a:lnTo>
                <a:lnTo>
                  <a:pt x="356" y="498"/>
                </a:lnTo>
                <a:lnTo>
                  <a:pt x="356" y="503"/>
                </a:lnTo>
                <a:lnTo>
                  <a:pt x="356" y="503"/>
                </a:lnTo>
                <a:lnTo>
                  <a:pt x="354" y="503"/>
                </a:lnTo>
                <a:lnTo>
                  <a:pt x="354" y="500"/>
                </a:lnTo>
                <a:lnTo>
                  <a:pt x="352" y="500"/>
                </a:lnTo>
                <a:lnTo>
                  <a:pt x="352" y="500"/>
                </a:lnTo>
                <a:lnTo>
                  <a:pt x="352" y="500"/>
                </a:lnTo>
                <a:lnTo>
                  <a:pt x="349" y="503"/>
                </a:lnTo>
                <a:lnTo>
                  <a:pt x="352" y="503"/>
                </a:lnTo>
                <a:lnTo>
                  <a:pt x="352" y="503"/>
                </a:lnTo>
                <a:lnTo>
                  <a:pt x="354" y="503"/>
                </a:lnTo>
                <a:lnTo>
                  <a:pt x="354" y="505"/>
                </a:lnTo>
                <a:lnTo>
                  <a:pt x="354" y="505"/>
                </a:lnTo>
                <a:lnTo>
                  <a:pt x="356" y="510"/>
                </a:lnTo>
                <a:lnTo>
                  <a:pt x="359" y="510"/>
                </a:lnTo>
                <a:lnTo>
                  <a:pt x="359" y="507"/>
                </a:lnTo>
                <a:lnTo>
                  <a:pt x="361" y="510"/>
                </a:lnTo>
                <a:lnTo>
                  <a:pt x="361" y="510"/>
                </a:lnTo>
                <a:lnTo>
                  <a:pt x="363" y="510"/>
                </a:lnTo>
                <a:lnTo>
                  <a:pt x="363" y="505"/>
                </a:lnTo>
                <a:lnTo>
                  <a:pt x="363" y="505"/>
                </a:lnTo>
                <a:lnTo>
                  <a:pt x="363" y="503"/>
                </a:lnTo>
                <a:lnTo>
                  <a:pt x="363" y="503"/>
                </a:lnTo>
                <a:lnTo>
                  <a:pt x="366" y="503"/>
                </a:lnTo>
                <a:lnTo>
                  <a:pt x="368" y="498"/>
                </a:lnTo>
                <a:lnTo>
                  <a:pt x="378" y="491"/>
                </a:lnTo>
                <a:lnTo>
                  <a:pt x="380" y="489"/>
                </a:lnTo>
                <a:lnTo>
                  <a:pt x="382" y="489"/>
                </a:lnTo>
                <a:lnTo>
                  <a:pt x="387" y="486"/>
                </a:lnTo>
                <a:lnTo>
                  <a:pt x="389" y="484"/>
                </a:lnTo>
                <a:lnTo>
                  <a:pt x="392" y="484"/>
                </a:lnTo>
                <a:lnTo>
                  <a:pt x="394" y="484"/>
                </a:lnTo>
                <a:lnTo>
                  <a:pt x="397" y="482"/>
                </a:lnTo>
                <a:lnTo>
                  <a:pt x="399" y="477"/>
                </a:lnTo>
                <a:lnTo>
                  <a:pt x="404" y="472"/>
                </a:lnTo>
                <a:lnTo>
                  <a:pt x="406" y="470"/>
                </a:lnTo>
                <a:lnTo>
                  <a:pt x="408" y="467"/>
                </a:lnTo>
                <a:lnTo>
                  <a:pt x="413" y="465"/>
                </a:lnTo>
                <a:lnTo>
                  <a:pt x="413" y="463"/>
                </a:lnTo>
                <a:lnTo>
                  <a:pt x="413" y="460"/>
                </a:lnTo>
                <a:lnTo>
                  <a:pt x="415" y="463"/>
                </a:lnTo>
                <a:lnTo>
                  <a:pt x="415" y="465"/>
                </a:lnTo>
                <a:lnTo>
                  <a:pt x="413" y="470"/>
                </a:lnTo>
                <a:lnTo>
                  <a:pt x="411" y="472"/>
                </a:lnTo>
                <a:lnTo>
                  <a:pt x="411" y="472"/>
                </a:lnTo>
                <a:lnTo>
                  <a:pt x="408" y="474"/>
                </a:lnTo>
                <a:lnTo>
                  <a:pt x="408" y="479"/>
                </a:lnTo>
                <a:lnTo>
                  <a:pt x="408" y="482"/>
                </a:lnTo>
                <a:lnTo>
                  <a:pt x="404" y="484"/>
                </a:lnTo>
                <a:lnTo>
                  <a:pt x="401" y="486"/>
                </a:lnTo>
                <a:lnTo>
                  <a:pt x="397" y="493"/>
                </a:lnTo>
                <a:lnTo>
                  <a:pt x="394" y="496"/>
                </a:lnTo>
                <a:lnTo>
                  <a:pt x="394" y="498"/>
                </a:lnTo>
                <a:lnTo>
                  <a:pt x="392" y="500"/>
                </a:lnTo>
                <a:lnTo>
                  <a:pt x="392" y="503"/>
                </a:lnTo>
                <a:lnTo>
                  <a:pt x="389" y="505"/>
                </a:lnTo>
                <a:lnTo>
                  <a:pt x="387" y="510"/>
                </a:lnTo>
                <a:lnTo>
                  <a:pt x="385" y="510"/>
                </a:lnTo>
                <a:lnTo>
                  <a:pt x="385" y="510"/>
                </a:lnTo>
                <a:lnTo>
                  <a:pt x="382" y="510"/>
                </a:lnTo>
                <a:lnTo>
                  <a:pt x="380" y="510"/>
                </a:lnTo>
                <a:lnTo>
                  <a:pt x="375" y="517"/>
                </a:lnTo>
                <a:lnTo>
                  <a:pt x="378" y="517"/>
                </a:lnTo>
                <a:lnTo>
                  <a:pt x="378" y="517"/>
                </a:lnTo>
                <a:lnTo>
                  <a:pt x="380" y="517"/>
                </a:lnTo>
                <a:lnTo>
                  <a:pt x="382" y="515"/>
                </a:lnTo>
                <a:lnTo>
                  <a:pt x="387" y="515"/>
                </a:lnTo>
                <a:lnTo>
                  <a:pt x="387" y="515"/>
                </a:lnTo>
                <a:lnTo>
                  <a:pt x="389" y="515"/>
                </a:lnTo>
                <a:lnTo>
                  <a:pt x="397" y="505"/>
                </a:lnTo>
                <a:lnTo>
                  <a:pt x="401" y="500"/>
                </a:lnTo>
                <a:lnTo>
                  <a:pt x="404" y="498"/>
                </a:lnTo>
                <a:lnTo>
                  <a:pt x="404" y="496"/>
                </a:lnTo>
                <a:lnTo>
                  <a:pt x="406" y="493"/>
                </a:lnTo>
                <a:lnTo>
                  <a:pt x="406" y="496"/>
                </a:lnTo>
                <a:lnTo>
                  <a:pt x="406" y="498"/>
                </a:lnTo>
                <a:lnTo>
                  <a:pt x="408" y="503"/>
                </a:lnTo>
                <a:lnTo>
                  <a:pt x="408" y="505"/>
                </a:lnTo>
                <a:lnTo>
                  <a:pt x="406" y="512"/>
                </a:lnTo>
                <a:lnTo>
                  <a:pt x="401" y="517"/>
                </a:lnTo>
                <a:lnTo>
                  <a:pt x="399" y="519"/>
                </a:lnTo>
                <a:lnTo>
                  <a:pt x="397" y="522"/>
                </a:lnTo>
                <a:lnTo>
                  <a:pt x="394" y="524"/>
                </a:lnTo>
                <a:lnTo>
                  <a:pt x="399" y="524"/>
                </a:lnTo>
                <a:lnTo>
                  <a:pt x="401" y="524"/>
                </a:lnTo>
                <a:lnTo>
                  <a:pt x="404" y="524"/>
                </a:lnTo>
                <a:lnTo>
                  <a:pt x="406" y="522"/>
                </a:lnTo>
                <a:lnTo>
                  <a:pt x="408" y="522"/>
                </a:lnTo>
                <a:lnTo>
                  <a:pt x="408" y="522"/>
                </a:lnTo>
                <a:lnTo>
                  <a:pt x="411" y="522"/>
                </a:lnTo>
                <a:lnTo>
                  <a:pt x="413" y="519"/>
                </a:lnTo>
                <a:lnTo>
                  <a:pt x="415" y="519"/>
                </a:lnTo>
                <a:lnTo>
                  <a:pt x="415" y="519"/>
                </a:lnTo>
                <a:lnTo>
                  <a:pt x="415" y="519"/>
                </a:lnTo>
                <a:lnTo>
                  <a:pt x="415" y="519"/>
                </a:lnTo>
                <a:lnTo>
                  <a:pt x="415" y="522"/>
                </a:lnTo>
                <a:lnTo>
                  <a:pt x="413" y="524"/>
                </a:lnTo>
                <a:lnTo>
                  <a:pt x="413" y="524"/>
                </a:lnTo>
                <a:lnTo>
                  <a:pt x="413" y="522"/>
                </a:lnTo>
                <a:lnTo>
                  <a:pt x="411" y="522"/>
                </a:lnTo>
                <a:lnTo>
                  <a:pt x="411" y="524"/>
                </a:lnTo>
                <a:lnTo>
                  <a:pt x="408" y="524"/>
                </a:lnTo>
                <a:lnTo>
                  <a:pt x="408" y="524"/>
                </a:lnTo>
                <a:lnTo>
                  <a:pt x="408" y="526"/>
                </a:lnTo>
                <a:lnTo>
                  <a:pt x="411" y="529"/>
                </a:lnTo>
                <a:lnTo>
                  <a:pt x="413" y="533"/>
                </a:lnTo>
                <a:lnTo>
                  <a:pt x="413" y="533"/>
                </a:lnTo>
                <a:lnTo>
                  <a:pt x="415" y="541"/>
                </a:lnTo>
                <a:lnTo>
                  <a:pt x="413" y="548"/>
                </a:lnTo>
                <a:lnTo>
                  <a:pt x="413" y="548"/>
                </a:lnTo>
                <a:lnTo>
                  <a:pt x="411" y="552"/>
                </a:lnTo>
                <a:lnTo>
                  <a:pt x="408" y="555"/>
                </a:lnTo>
                <a:lnTo>
                  <a:pt x="408" y="557"/>
                </a:lnTo>
                <a:lnTo>
                  <a:pt x="406" y="559"/>
                </a:lnTo>
                <a:lnTo>
                  <a:pt x="408" y="562"/>
                </a:lnTo>
                <a:lnTo>
                  <a:pt x="411" y="569"/>
                </a:lnTo>
                <a:lnTo>
                  <a:pt x="411" y="574"/>
                </a:lnTo>
                <a:lnTo>
                  <a:pt x="413" y="576"/>
                </a:lnTo>
                <a:lnTo>
                  <a:pt x="420" y="576"/>
                </a:lnTo>
                <a:lnTo>
                  <a:pt x="422" y="578"/>
                </a:lnTo>
                <a:lnTo>
                  <a:pt x="425" y="583"/>
                </a:lnTo>
                <a:lnTo>
                  <a:pt x="425" y="583"/>
                </a:lnTo>
                <a:lnTo>
                  <a:pt x="427" y="583"/>
                </a:lnTo>
                <a:lnTo>
                  <a:pt x="430" y="581"/>
                </a:lnTo>
                <a:lnTo>
                  <a:pt x="434" y="581"/>
                </a:lnTo>
                <a:lnTo>
                  <a:pt x="437" y="583"/>
                </a:lnTo>
                <a:lnTo>
                  <a:pt x="439" y="583"/>
                </a:lnTo>
                <a:lnTo>
                  <a:pt x="441" y="583"/>
                </a:lnTo>
                <a:lnTo>
                  <a:pt x="444" y="585"/>
                </a:lnTo>
                <a:lnTo>
                  <a:pt x="446" y="588"/>
                </a:lnTo>
                <a:lnTo>
                  <a:pt x="448" y="590"/>
                </a:lnTo>
                <a:lnTo>
                  <a:pt x="451" y="590"/>
                </a:lnTo>
                <a:lnTo>
                  <a:pt x="453" y="593"/>
                </a:lnTo>
                <a:lnTo>
                  <a:pt x="456" y="593"/>
                </a:lnTo>
                <a:lnTo>
                  <a:pt x="458" y="593"/>
                </a:lnTo>
                <a:lnTo>
                  <a:pt x="463" y="590"/>
                </a:lnTo>
                <a:lnTo>
                  <a:pt x="470" y="585"/>
                </a:lnTo>
                <a:lnTo>
                  <a:pt x="474" y="583"/>
                </a:lnTo>
                <a:lnTo>
                  <a:pt x="477" y="583"/>
                </a:lnTo>
                <a:lnTo>
                  <a:pt x="479" y="581"/>
                </a:lnTo>
                <a:lnTo>
                  <a:pt x="482" y="581"/>
                </a:lnTo>
                <a:lnTo>
                  <a:pt x="482" y="578"/>
                </a:lnTo>
                <a:lnTo>
                  <a:pt x="479" y="578"/>
                </a:lnTo>
                <a:lnTo>
                  <a:pt x="477" y="578"/>
                </a:lnTo>
                <a:lnTo>
                  <a:pt x="479" y="578"/>
                </a:lnTo>
                <a:lnTo>
                  <a:pt x="482" y="576"/>
                </a:lnTo>
                <a:lnTo>
                  <a:pt x="489" y="574"/>
                </a:lnTo>
                <a:lnTo>
                  <a:pt x="491" y="574"/>
                </a:lnTo>
                <a:lnTo>
                  <a:pt x="491" y="576"/>
                </a:lnTo>
                <a:lnTo>
                  <a:pt x="491" y="578"/>
                </a:lnTo>
                <a:lnTo>
                  <a:pt x="489" y="581"/>
                </a:lnTo>
                <a:lnTo>
                  <a:pt x="486" y="581"/>
                </a:lnTo>
                <a:lnTo>
                  <a:pt x="484" y="583"/>
                </a:lnTo>
                <a:lnTo>
                  <a:pt x="482" y="583"/>
                </a:lnTo>
                <a:lnTo>
                  <a:pt x="482" y="583"/>
                </a:lnTo>
                <a:lnTo>
                  <a:pt x="482" y="585"/>
                </a:lnTo>
                <a:lnTo>
                  <a:pt x="484" y="585"/>
                </a:lnTo>
                <a:lnTo>
                  <a:pt x="489" y="583"/>
                </a:lnTo>
                <a:lnTo>
                  <a:pt x="491" y="581"/>
                </a:lnTo>
                <a:lnTo>
                  <a:pt x="491" y="581"/>
                </a:lnTo>
                <a:lnTo>
                  <a:pt x="493" y="581"/>
                </a:lnTo>
                <a:lnTo>
                  <a:pt x="496" y="581"/>
                </a:lnTo>
                <a:lnTo>
                  <a:pt x="496" y="583"/>
                </a:lnTo>
                <a:lnTo>
                  <a:pt x="496" y="583"/>
                </a:lnTo>
                <a:lnTo>
                  <a:pt x="493" y="585"/>
                </a:lnTo>
                <a:lnTo>
                  <a:pt x="491" y="585"/>
                </a:lnTo>
                <a:lnTo>
                  <a:pt x="491" y="588"/>
                </a:lnTo>
                <a:lnTo>
                  <a:pt x="493" y="588"/>
                </a:lnTo>
                <a:lnTo>
                  <a:pt x="493" y="590"/>
                </a:lnTo>
                <a:lnTo>
                  <a:pt x="493" y="590"/>
                </a:lnTo>
                <a:lnTo>
                  <a:pt x="496" y="590"/>
                </a:lnTo>
                <a:lnTo>
                  <a:pt x="496" y="593"/>
                </a:lnTo>
                <a:lnTo>
                  <a:pt x="496" y="595"/>
                </a:lnTo>
                <a:lnTo>
                  <a:pt x="498" y="595"/>
                </a:lnTo>
                <a:lnTo>
                  <a:pt x="498" y="593"/>
                </a:lnTo>
                <a:lnTo>
                  <a:pt x="500" y="595"/>
                </a:lnTo>
                <a:lnTo>
                  <a:pt x="500" y="595"/>
                </a:lnTo>
                <a:lnTo>
                  <a:pt x="500" y="597"/>
                </a:lnTo>
                <a:lnTo>
                  <a:pt x="500" y="600"/>
                </a:lnTo>
                <a:lnTo>
                  <a:pt x="500" y="600"/>
                </a:lnTo>
                <a:lnTo>
                  <a:pt x="503" y="600"/>
                </a:lnTo>
                <a:lnTo>
                  <a:pt x="503" y="597"/>
                </a:lnTo>
                <a:lnTo>
                  <a:pt x="505" y="597"/>
                </a:lnTo>
                <a:lnTo>
                  <a:pt x="505" y="593"/>
                </a:lnTo>
                <a:lnTo>
                  <a:pt x="505" y="593"/>
                </a:lnTo>
                <a:lnTo>
                  <a:pt x="503" y="595"/>
                </a:lnTo>
                <a:lnTo>
                  <a:pt x="503" y="593"/>
                </a:lnTo>
                <a:lnTo>
                  <a:pt x="503" y="593"/>
                </a:lnTo>
                <a:lnTo>
                  <a:pt x="503" y="590"/>
                </a:lnTo>
                <a:lnTo>
                  <a:pt x="505" y="590"/>
                </a:lnTo>
                <a:lnTo>
                  <a:pt x="505" y="590"/>
                </a:lnTo>
                <a:lnTo>
                  <a:pt x="508" y="590"/>
                </a:lnTo>
                <a:lnTo>
                  <a:pt x="515" y="590"/>
                </a:lnTo>
                <a:lnTo>
                  <a:pt x="529" y="581"/>
                </a:lnTo>
                <a:lnTo>
                  <a:pt x="534" y="576"/>
                </a:lnTo>
                <a:lnTo>
                  <a:pt x="541" y="574"/>
                </a:lnTo>
                <a:lnTo>
                  <a:pt x="545" y="571"/>
                </a:lnTo>
                <a:lnTo>
                  <a:pt x="548" y="571"/>
                </a:lnTo>
                <a:lnTo>
                  <a:pt x="559" y="571"/>
                </a:lnTo>
                <a:lnTo>
                  <a:pt x="567" y="571"/>
                </a:lnTo>
                <a:lnTo>
                  <a:pt x="569" y="571"/>
                </a:lnTo>
                <a:lnTo>
                  <a:pt x="571" y="569"/>
                </a:lnTo>
                <a:lnTo>
                  <a:pt x="576" y="567"/>
                </a:lnTo>
                <a:lnTo>
                  <a:pt x="578" y="567"/>
                </a:lnTo>
                <a:lnTo>
                  <a:pt x="581" y="564"/>
                </a:lnTo>
                <a:lnTo>
                  <a:pt x="581" y="564"/>
                </a:lnTo>
                <a:lnTo>
                  <a:pt x="583" y="562"/>
                </a:lnTo>
                <a:lnTo>
                  <a:pt x="583" y="559"/>
                </a:lnTo>
                <a:lnTo>
                  <a:pt x="585" y="555"/>
                </a:lnTo>
                <a:lnTo>
                  <a:pt x="588" y="550"/>
                </a:lnTo>
                <a:lnTo>
                  <a:pt x="590" y="548"/>
                </a:lnTo>
                <a:lnTo>
                  <a:pt x="593" y="545"/>
                </a:lnTo>
                <a:lnTo>
                  <a:pt x="595" y="541"/>
                </a:lnTo>
                <a:lnTo>
                  <a:pt x="600" y="536"/>
                </a:lnTo>
                <a:lnTo>
                  <a:pt x="600" y="531"/>
                </a:lnTo>
                <a:lnTo>
                  <a:pt x="602" y="529"/>
                </a:lnTo>
                <a:lnTo>
                  <a:pt x="607" y="526"/>
                </a:lnTo>
                <a:lnTo>
                  <a:pt x="609" y="524"/>
                </a:lnTo>
                <a:lnTo>
                  <a:pt x="616" y="515"/>
                </a:lnTo>
                <a:lnTo>
                  <a:pt x="616" y="515"/>
                </a:lnTo>
                <a:lnTo>
                  <a:pt x="619" y="515"/>
                </a:lnTo>
                <a:lnTo>
                  <a:pt x="619" y="515"/>
                </a:lnTo>
                <a:lnTo>
                  <a:pt x="619" y="515"/>
                </a:lnTo>
                <a:lnTo>
                  <a:pt x="619" y="515"/>
                </a:lnTo>
                <a:lnTo>
                  <a:pt x="619" y="512"/>
                </a:lnTo>
                <a:lnTo>
                  <a:pt x="619" y="512"/>
                </a:lnTo>
                <a:lnTo>
                  <a:pt x="621" y="512"/>
                </a:lnTo>
                <a:lnTo>
                  <a:pt x="621" y="512"/>
                </a:lnTo>
                <a:lnTo>
                  <a:pt x="621" y="512"/>
                </a:lnTo>
                <a:lnTo>
                  <a:pt x="621" y="510"/>
                </a:lnTo>
                <a:lnTo>
                  <a:pt x="623" y="510"/>
                </a:lnTo>
                <a:lnTo>
                  <a:pt x="626" y="505"/>
                </a:lnTo>
                <a:lnTo>
                  <a:pt x="628" y="500"/>
                </a:lnTo>
                <a:lnTo>
                  <a:pt x="630" y="498"/>
                </a:lnTo>
                <a:lnTo>
                  <a:pt x="633" y="496"/>
                </a:lnTo>
                <a:lnTo>
                  <a:pt x="635" y="493"/>
                </a:lnTo>
                <a:lnTo>
                  <a:pt x="640" y="491"/>
                </a:lnTo>
                <a:lnTo>
                  <a:pt x="637" y="491"/>
                </a:lnTo>
                <a:lnTo>
                  <a:pt x="637" y="491"/>
                </a:lnTo>
                <a:lnTo>
                  <a:pt x="637" y="489"/>
                </a:lnTo>
                <a:lnTo>
                  <a:pt x="640" y="489"/>
                </a:lnTo>
                <a:lnTo>
                  <a:pt x="640" y="489"/>
                </a:lnTo>
                <a:lnTo>
                  <a:pt x="640" y="489"/>
                </a:lnTo>
                <a:lnTo>
                  <a:pt x="642" y="486"/>
                </a:lnTo>
                <a:lnTo>
                  <a:pt x="645" y="484"/>
                </a:lnTo>
                <a:lnTo>
                  <a:pt x="645" y="482"/>
                </a:lnTo>
                <a:lnTo>
                  <a:pt x="647" y="479"/>
                </a:lnTo>
                <a:lnTo>
                  <a:pt x="647" y="479"/>
                </a:lnTo>
                <a:lnTo>
                  <a:pt x="649" y="477"/>
                </a:lnTo>
                <a:lnTo>
                  <a:pt x="649" y="477"/>
                </a:lnTo>
                <a:lnTo>
                  <a:pt x="652" y="474"/>
                </a:lnTo>
                <a:lnTo>
                  <a:pt x="654" y="472"/>
                </a:lnTo>
                <a:lnTo>
                  <a:pt x="656" y="470"/>
                </a:lnTo>
                <a:lnTo>
                  <a:pt x="661" y="467"/>
                </a:lnTo>
                <a:lnTo>
                  <a:pt x="663" y="465"/>
                </a:lnTo>
                <a:lnTo>
                  <a:pt x="668" y="463"/>
                </a:lnTo>
                <a:lnTo>
                  <a:pt x="668" y="463"/>
                </a:lnTo>
                <a:lnTo>
                  <a:pt x="668" y="463"/>
                </a:lnTo>
                <a:lnTo>
                  <a:pt x="668" y="463"/>
                </a:lnTo>
                <a:lnTo>
                  <a:pt x="668" y="463"/>
                </a:lnTo>
                <a:lnTo>
                  <a:pt x="671" y="460"/>
                </a:lnTo>
                <a:lnTo>
                  <a:pt x="673" y="460"/>
                </a:lnTo>
                <a:lnTo>
                  <a:pt x="675" y="458"/>
                </a:lnTo>
                <a:lnTo>
                  <a:pt x="678" y="456"/>
                </a:lnTo>
                <a:lnTo>
                  <a:pt x="680" y="453"/>
                </a:lnTo>
                <a:lnTo>
                  <a:pt x="680" y="448"/>
                </a:lnTo>
                <a:lnTo>
                  <a:pt x="687" y="444"/>
                </a:lnTo>
                <a:lnTo>
                  <a:pt x="694" y="437"/>
                </a:lnTo>
                <a:lnTo>
                  <a:pt x="696" y="432"/>
                </a:lnTo>
                <a:lnTo>
                  <a:pt x="696" y="430"/>
                </a:lnTo>
                <a:lnTo>
                  <a:pt x="699" y="425"/>
                </a:lnTo>
                <a:lnTo>
                  <a:pt x="701" y="420"/>
                </a:lnTo>
                <a:lnTo>
                  <a:pt x="701" y="418"/>
                </a:lnTo>
                <a:lnTo>
                  <a:pt x="708" y="408"/>
                </a:lnTo>
                <a:lnTo>
                  <a:pt x="711" y="406"/>
                </a:lnTo>
                <a:lnTo>
                  <a:pt x="713" y="404"/>
                </a:lnTo>
                <a:lnTo>
                  <a:pt x="715" y="394"/>
                </a:lnTo>
                <a:lnTo>
                  <a:pt x="718" y="392"/>
                </a:lnTo>
                <a:lnTo>
                  <a:pt x="722" y="385"/>
                </a:lnTo>
                <a:lnTo>
                  <a:pt x="727" y="382"/>
                </a:lnTo>
                <a:lnTo>
                  <a:pt x="727" y="378"/>
                </a:lnTo>
                <a:lnTo>
                  <a:pt x="727" y="375"/>
                </a:lnTo>
                <a:lnTo>
                  <a:pt x="730" y="368"/>
                </a:lnTo>
                <a:lnTo>
                  <a:pt x="730" y="363"/>
                </a:lnTo>
                <a:lnTo>
                  <a:pt x="730" y="361"/>
                </a:lnTo>
                <a:lnTo>
                  <a:pt x="730" y="359"/>
                </a:lnTo>
                <a:lnTo>
                  <a:pt x="730" y="352"/>
                </a:lnTo>
                <a:lnTo>
                  <a:pt x="730" y="347"/>
                </a:lnTo>
                <a:lnTo>
                  <a:pt x="732" y="342"/>
                </a:lnTo>
                <a:lnTo>
                  <a:pt x="734" y="328"/>
                </a:lnTo>
                <a:lnTo>
                  <a:pt x="739" y="321"/>
                </a:lnTo>
                <a:lnTo>
                  <a:pt x="737" y="319"/>
                </a:lnTo>
                <a:lnTo>
                  <a:pt x="737" y="319"/>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55" name="Freeform 108"/>
          <p:cNvSpPr>
            <a:spLocks noEditPoints="1"/>
          </p:cNvSpPr>
          <p:nvPr/>
        </p:nvSpPr>
        <p:spPr bwMode="auto">
          <a:xfrm>
            <a:off x="7561107" y="4327466"/>
            <a:ext cx="415091" cy="338363"/>
          </a:xfrm>
          <a:custGeom>
            <a:avLst/>
            <a:gdLst/>
            <a:ahLst/>
            <a:cxnLst>
              <a:cxn ang="0">
                <a:pos x="4" y="267"/>
              </a:cxn>
              <a:cxn ang="0">
                <a:pos x="16" y="265"/>
              </a:cxn>
              <a:cxn ang="0">
                <a:pos x="12" y="236"/>
              </a:cxn>
              <a:cxn ang="0">
                <a:pos x="21" y="227"/>
              </a:cxn>
              <a:cxn ang="0">
                <a:pos x="210" y="135"/>
              </a:cxn>
              <a:cxn ang="0">
                <a:pos x="205" y="139"/>
              </a:cxn>
              <a:cxn ang="0">
                <a:pos x="205" y="139"/>
              </a:cxn>
              <a:cxn ang="0">
                <a:pos x="189" y="144"/>
              </a:cxn>
              <a:cxn ang="0">
                <a:pos x="196" y="130"/>
              </a:cxn>
              <a:cxn ang="0">
                <a:pos x="158" y="154"/>
              </a:cxn>
              <a:cxn ang="0">
                <a:pos x="139" y="170"/>
              </a:cxn>
              <a:cxn ang="0">
                <a:pos x="123" y="180"/>
              </a:cxn>
              <a:cxn ang="0">
                <a:pos x="113" y="182"/>
              </a:cxn>
              <a:cxn ang="0">
                <a:pos x="101" y="189"/>
              </a:cxn>
              <a:cxn ang="0">
                <a:pos x="80" y="198"/>
              </a:cxn>
              <a:cxn ang="0">
                <a:pos x="49" y="210"/>
              </a:cxn>
              <a:cxn ang="0">
                <a:pos x="38" y="217"/>
              </a:cxn>
              <a:cxn ang="0">
                <a:pos x="26" y="227"/>
              </a:cxn>
              <a:cxn ang="0">
                <a:pos x="21" y="229"/>
              </a:cxn>
              <a:cxn ang="0">
                <a:pos x="16" y="236"/>
              </a:cxn>
              <a:cxn ang="0">
                <a:pos x="4" y="243"/>
              </a:cxn>
              <a:cxn ang="0">
                <a:pos x="19" y="246"/>
              </a:cxn>
              <a:cxn ang="0">
                <a:pos x="26" y="255"/>
              </a:cxn>
              <a:cxn ang="0">
                <a:pos x="47" y="255"/>
              </a:cxn>
              <a:cxn ang="0">
                <a:pos x="78" y="239"/>
              </a:cxn>
              <a:cxn ang="0">
                <a:pos x="97" y="220"/>
              </a:cxn>
              <a:cxn ang="0">
                <a:pos x="115" y="203"/>
              </a:cxn>
              <a:cxn ang="0">
                <a:pos x="132" y="194"/>
              </a:cxn>
              <a:cxn ang="0">
                <a:pos x="137" y="196"/>
              </a:cxn>
              <a:cxn ang="0">
                <a:pos x="151" y="194"/>
              </a:cxn>
              <a:cxn ang="0">
                <a:pos x="149" y="187"/>
              </a:cxn>
              <a:cxn ang="0">
                <a:pos x="177" y="170"/>
              </a:cxn>
              <a:cxn ang="0">
                <a:pos x="201" y="154"/>
              </a:cxn>
              <a:cxn ang="0">
                <a:pos x="212" y="142"/>
              </a:cxn>
              <a:cxn ang="0">
                <a:pos x="297" y="38"/>
              </a:cxn>
              <a:cxn ang="0">
                <a:pos x="323" y="69"/>
              </a:cxn>
              <a:cxn ang="0">
                <a:pos x="295" y="73"/>
              </a:cxn>
              <a:cxn ang="0">
                <a:pos x="293" y="61"/>
              </a:cxn>
              <a:cxn ang="0">
                <a:pos x="290" y="47"/>
              </a:cxn>
              <a:cxn ang="0">
                <a:pos x="283" y="59"/>
              </a:cxn>
              <a:cxn ang="0">
                <a:pos x="276" y="52"/>
              </a:cxn>
              <a:cxn ang="0">
                <a:pos x="283" y="31"/>
              </a:cxn>
              <a:cxn ang="0">
                <a:pos x="288" y="19"/>
              </a:cxn>
              <a:cxn ang="0">
                <a:pos x="281" y="14"/>
              </a:cxn>
              <a:cxn ang="0">
                <a:pos x="274" y="12"/>
              </a:cxn>
              <a:cxn ang="0">
                <a:pos x="271" y="12"/>
              </a:cxn>
              <a:cxn ang="0">
                <a:pos x="269" y="24"/>
              </a:cxn>
              <a:cxn ang="0">
                <a:pos x="271" y="40"/>
              </a:cxn>
              <a:cxn ang="0">
                <a:pos x="274" y="38"/>
              </a:cxn>
              <a:cxn ang="0">
                <a:pos x="276" y="45"/>
              </a:cxn>
              <a:cxn ang="0">
                <a:pos x="271" y="57"/>
              </a:cxn>
              <a:cxn ang="0">
                <a:pos x="271" y="59"/>
              </a:cxn>
              <a:cxn ang="0">
                <a:pos x="264" y="76"/>
              </a:cxn>
              <a:cxn ang="0">
                <a:pos x="241" y="99"/>
              </a:cxn>
              <a:cxn ang="0">
                <a:pos x="231" y="113"/>
              </a:cxn>
              <a:cxn ang="0">
                <a:pos x="226" y="135"/>
              </a:cxn>
              <a:cxn ang="0">
                <a:pos x="219" y="144"/>
              </a:cxn>
              <a:cxn ang="0">
                <a:pos x="219" y="151"/>
              </a:cxn>
              <a:cxn ang="0">
                <a:pos x="255" y="130"/>
              </a:cxn>
              <a:cxn ang="0">
                <a:pos x="283" y="104"/>
              </a:cxn>
              <a:cxn ang="0">
                <a:pos x="302" y="102"/>
              </a:cxn>
              <a:cxn ang="0">
                <a:pos x="326" y="76"/>
              </a:cxn>
            </a:cxnLst>
            <a:rect l="0" t="0" r="r" b="b"/>
            <a:pathLst>
              <a:path w="330" h="269">
                <a:moveTo>
                  <a:pt x="16" y="262"/>
                </a:moveTo>
                <a:lnTo>
                  <a:pt x="16" y="260"/>
                </a:lnTo>
                <a:lnTo>
                  <a:pt x="16" y="257"/>
                </a:lnTo>
                <a:lnTo>
                  <a:pt x="14" y="257"/>
                </a:lnTo>
                <a:lnTo>
                  <a:pt x="12" y="260"/>
                </a:lnTo>
                <a:lnTo>
                  <a:pt x="9" y="262"/>
                </a:lnTo>
                <a:lnTo>
                  <a:pt x="9" y="262"/>
                </a:lnTo>
                <a:lnTo>
                  <a:pt x="7" y="265"/>
                </a:lnTo>
                <a:lnTo>
                  <a:pt x="7" y="265"/>
                </a:lnTo>
                <a:lnTo>
                  <a:pt x="4" y="265"/>
                </a:lnTo>
                <a:lnTo>
                  <a:pt x="4" y="267"/>
                </a:lnTo>
                <a:lnTo>
                  <a:pt x="2" y="267"/>
                </a:lnTo>
                <a:lnTo>
                  <a:pt x="0" y="269"/>
                </a:lnTo>
                <a:lnTo>
                  <a:pt x="0" y="269"/>
                </a:lnTo>
                <a:lnTo>
                  <a:pt x="2" y="269"/>
                </a:lnTo>
                <a:lnTo>
                  <a:pt x="7" y="267"/>
                </a:lnTo>
                <a:lnTo>
                  <a:pt x="7" y="267"/>
                </a:lnTo>
                <a:lnTo>
                  <a:pt x="7" y="267"/>
                </a:lnTo>
                <a:lnTo>
                  <a:pt x="12" y="267"/>
                </a:lnTo>
                <a:lnTo>
                  <a:pt x="14" y="265"/>
                </a:lnTo>
                <a:lnTo>
                  <a:pt x="14" y="265"/>
                </a:lnTo>
                <a:lnTo>
                  <a:pt x="16" y="265"/>
                </a:lnTo>
                <a:lnTo>
                  <a:pt x="16" y="262"/>
                </a:lnTo>
                <a:lnTo>
                  <a:pt x="14" y="262"/>
                </a:lnTo>
                <a:lnTo>
                  <a:pt x="14" y="262"/>
                </a:lnTo>
                <a:lnTo>
                  <a:pt x="14" y="262"/>
                </a:lnTo>
                <a:lnTo>
                  <a:pt x="14" y="262"/>
                </a:lnTo>
                <a:lnTo>
                  <a:pt x="16" y="262"/>
                </a:lnTo>
                <a:close/>
                <a:moveTo>
                  <a:pt x="9" y="236"/>
                </a:moveTo>
                <a:lnTo>
                  <a:pt x="9" y="236"/>
                </a:lnTo>
                <a:lnTo>
                  <a:pt x="12" y="236"/>
                </a:lnTo>
                <a:lnTo>
                  <a:pt x="12" y="236"/>
                </a:lnTo>
                <a:lnTo>
                  <a:pt x="12" y="236"/>
                </a:lnTo>
                <a:lnTo>
                  <a:pt x="14" y="236"/>
                </a:lnTo>
                <a:lnTo>
                  <a:pt x="14" y="236"/>
                </a:lnTo>
                <a:lnTo>
                  <a:pt x="12" y="234"/>
                </a:lnTo>
                <a:lnTo>
                  <a:pt x="9" y="236"/>
                </a:lnTo>
                <a:lnTo>
                  <a:pt x="9" y="236"/>
                </a:lnTo>
                <a:lnTo>
                  <a:pt x="9" y="236"/>
                </a:lnTo>
                <a:lnTo>
                  <a:pt x="9" y="236"/>
                </a:lnTo>
                <a:close/>
                <a:moveTo>
                  <a:pt x="23" y="229"/>
                </a:moveTo>
                <a:lnTo>
                  <a:pt x="23" y="227"/>
                </a:lnTo>
                <a:lnTo>
                  <a:pt x="23" y="227"/>
                </a:lnTo>
                <a:lnTo>
                  <a:pt x="21" y="227"/>
                </a:lnTo>
                <a:lnTo>
                  <a:pt x="21" y="229"/>
                </a:lnTo>
                <a:lnTo>
                  <a:pt x="23" y="229"/>
                </a:lnTo>
                <a:close/>
                <a:moveTo>
                  <a:pt x="210" y="135"/>
                </a:moveTo>
                <a:lnTo>
                  <a:pt x="210" y="132"/>
                </a:lnTo>
                <a:lnTo>
                  <a:pt x="210" y="135"/>
                </a:lnTo>
                <a:lnTo>
                  <a:pt x="208" y="135"/>
                </a:lnTo>
                <a:lnTo>
                  <a:pt x="208" y="135"/>
                </a:lnTo>
                <a:lnTo>
                  <a:pt x="205" y="137"/>
                </a:lnTo>
                <a:lnTo>
                  <a:pt x="205" y="137"/>
                </a:lnTo>
                <a:lnTo>
                  <a:pt x="208" y="137"/>
                </a:lnTo>
                <a:lnTo>
                  <a:pt x="210" y="135"/>
                </a:lnTo>
                <a:close/>
                <a:moveTo>
                  <a:pt x="208" y="142"/>
                </a:moveTo>
                <a:lnTo>
                  <a:pt x="208" y="142"/>
                </a:lnTo>
                <a:lnTo>
                  <a:pt x="210" y="139"/>
                </a:lnTo>
                <a:lnTo>
                  <a:pt x="212" y="139"/>
                </a:lnTo>
                <a:lnTo>
                  <a:pt x="210" y="139"/>
                </a:lnTo>
                <a:lnTo>
                  <a:pt x="210" y="139"/>
                </a:lnTo>
                <a:lnTo>
                  <a:pt x="210" y="139"/>
                </a:lnTo>
                <a:lnTo>
                  <a:pt x="210" y="139"/>
                </a:lnTo>
                <a:lnTo>
                  <a:pt x="208" y="139"/>
                </a:lnTo>
                <a:lnTo>
                  <a:pt x="208" y="139"/>
                </a:lnTo>
                <a:lnTo>
                  <a:pt x="205" y="139"/>
                </a:lnTo>
                <a:lnTo>
                  <a:pt x="205" y="139"/>
                </a:lnTo>
                <a:lnTo>
                  <a:pt x="205" y="142"/>
                </a:lnTo>
                <a:lnTo>
                  <a:pt x="203" y="142"/>
                </a:lnTo>
                <a:lnTo>
                  <a:pt x="203" y="142"/>
                </a:lnTo>
                <a:lnTo>
                  <a:pt x="201" y="144"/>
                </a:lnTo>
                <a:lnTo>
                  <a:pt x="198" y="144"/>
                </a:lnTo>
                <a:lnTo>
                  <a:pt x="201" y="144"/>
                </a:lnTo>
                <a:lnTo>
                  <a:pt x="203" y="142"/>
                </a:lnTo>
                <a:lnTo>
                  <a:pt x="205" y="139"/>
                </a:lnTo>
                <a:lnTo>
                  <a:pt x="205" y="139"/>
                </a:lnTo>
                <a:lnTo>
                  <a:pt x="205" y="139"/>
                </a:lnTo>
                <a:lnTo>
                  <a:pt x="205" y="139"/>
                </a:lnTo>
                <a:lnTo>
                  <a:pt x="208" y="137"/>
                </a:lnTo>
                <a:lnTo>
                  <a:pt x="208" y="137"/>
                </a:lnTo>
                <a:lnTo>
                  <a:pt x="205" y="137"/>
                </a:lnTo>
                <a:lnTo>
                  <a:pt x="203" y="139"/>
                </a:lnTo>
                <a:lnTo>
                  <a:pt x="203" y="139"/>
                </a:lnTo>
                <a:lnTo>
                  <a:pt x="198" y="142"/>
                </a:lnTo>
                <a:lnTo>
                  <a:pt x="196" y="142"/>
                </a:lnTo>
                <a:lnTo>
                  <a:pt x="193" y="144"/>
                </a:lnTo>
                <a:lnTo>
                  <a:pt x="189" y="144"/>
                </a:lnTo>
                <a:lnTo>
                  <a:pt x="189" y="144"/>
                </a:lnTo>
                <a:lnTo>
                  <a:pt x="189" y="142"/>
                </a:lnTo>
                <a:lnTo>
                  <a:pt x="189" y="142"/>
                </a:lnTo>
                <a:lnTo>
                  <a:pt x="191" y="137"/>
                </a:lnTo>
                <a:lnTo>
                  <a:pt x="191" y="135"/>
                </a:lnTo>
                <a:lnTo>
                  <a:pt x="191" y="135"/>
                </a:lnTo>
                <a:lnTo>
                  <a:pt x="189" y="135"/>
                </a:lnTo>
                <a:lnTo>
                  <a:pt x="189" y="132"/>
                </a:lnTo>
                <a:lnTo>
                  <a:pt x="189" y="132"/>
                </a:lnTo>
                <a:lnTo>
                  <a:pt x="191" y="130"/>
                </a:lnTo>
                <a:lnTo>
                  <a:pt x="191" y="130"/>
                </a:lnTo>
                <a:lnTo>
                  <a:pt x="196" y="130"/>
                </a:lnTo>
                <a:lnTo>
                  <a:pt x="193" y="128"/>
                </a:lnTo>
                <a:lnTo>
                  <a:pt x="191" y="128"/>
                </a:lnTo>
                <a:lnTo>
                  <a:pt x="191" y="130"/>
                </a:lnTo>
                <a:lnTo>
                  <a:pt x="186" y="132"/>
                </a:lnTo>
                <a:lnTo>
                  <a:pt x="182" y="135"/>
                </a:lnTo>
                <a:lnTo>
                  <a:pt x="177" y="137"/>
                </a:lnTo>
                <a:lnTo>
                  <a:pt x="172" y="144"/>
                </a:lnTo>
                <a:lnTo>
                  <a:pt x="165" y="149"/>
                </a:lnTo>
                <a:lnTo>
                  <a:pt x="163" y="151"/>
                </a:lnTo>
                <a:lnTo>
                  <a:pt x="160" y="154"/>
                </a:lnTo>
                <a:lnTo>
                  <a:pt x="158" y="154"/>
                </a:lnTo>
                <a:lnTo>
                  <a:pt x="156" y="154"/>
                </a:lnTo>
                <a:lnTo>
                  <a:pt x="153" y="154"/>
                </a:lnTo>
                <a:lnTo>
                  <a:pt x="153" y="156"/>
                </a:lnTo>
                <a:lnTo>
                  <a:pt x="149" y="158"/>
                </a:lnTo>
                <a:lnTo>
                  <a:pt x="146" y="161"/>
                </a:lnTo>
                <a:lnTo>
                  <a:pt x="144" y="163"/>
                </a:lnTo>
                <a:lnTo>
                  <a:pt x="141" y="165"/>
                </a:lnTo>
                <a:lnTo>
                  <a:pt x="139" y="168"/>
                </a:lnTo>
                <a:lnTo>
                  <a:pt x="139" y="168"/>
                </a:lnTo>
                <a:lnTo>
                  <a:pt x="139" y="170"/>
                </a:lnTo>
                <a:lnTo>
                  <a:pt x="139" y="170"/>
                </a:lnTo>
                <a:lnTo>
                  <a:pt x="137" y="170"/>
                </a:lnTo>
                <a:lnTo>
                  <a:pt x="137" y="170"/>
                </a:lnTo>
                <a:lnTo>
                  <a:pt x="130" y="175"/>
                </a:lnTo>
                <a:lnTo>
                  <a:pt x="130" y="175"/>
                </a:lnTo>
                <a:lnTo>
                  <a:pt x="127" y="177"/>
                </a:lnTo>
                <a:lnTo>
                  <a:pt x="127" y="177"/>
                </a:lnTo>
                <a:lnTo>
                  <a:pt x="130" y="177"/>
                </a:lnTo>
                <a:lnTo>
                  <a:pt x="130" y="175"/>
                </a:lnTo>
                <a:lnTo>
                  <a:pt x="130" y="175"/>
                </a:lnTo>
                <a:lnTo>
                  <a:pt x="125" y="177"/>
                </a:lnTo>
                <a:lnTo>
                  <a:pt x="123" y="180"/>
                </a:lnTo>
                <a:lnTo>
                  <a:pt x="120" y="180"/>
                </a:lnTo>
                <a:lnTo>
                  <a:pt x="120" y="180"/>
                </a:lnTo>
                <a:lnTo>
                  <a:pt x="120" y="180"/>
                </a:lnTo>
                <a:lnTo>
                  <a:pt x="120" y="180"/>
                </a:lnTo>
                <a:lnTo>
                  <a:pt x="118" y="180"/>
                </a:lnTo>
                <a:lnTo>
                  <a:pt x="118" y="182"/>
                </a:lnTo>
                <a:lnTo>
                  <a:pt x="118" y="182"/>
                </a:lnTo>
                <a:lnTo>
                  <a:pt x="118" y="182"/>
                </a:lnTo>
                <a:lnTo>
                  <a:pt x="115" y="180"/>
                </a:lnTo>
                <a:lnTo>
                  <a:pt x="113" y="182"/>
                </a:lnTo>
                <a:lnTo>
                  <a:pt x="113" y="182"/>
                </a:lnTo>
                <a:lnTo>
                  <a:pt x="113" y="182"/>
                </a:lnTo>
                <a:lnTo>
                  <a:pt x="113" y="184"/>
                </a:lnTo>
                <a:lnTo>
                  <a:pt x="113" y="182"/>
                </a:lnTo>
                <a:lnTo>
                  <a:pt x="111" y="182"/>
                </a:lnTo>
                <a:lnTo>
                  <a:pt x="111" y="184"/>
                </a:lnTo>
                <a:lnTo>
                  <a:pt x="108" y="184"/>
                </a:lnTo>
                <a:lnTo>
                  <a:pt x="108" y="184"/>
                </a:lnTo>
                <a:lnTo>
                  <a:pt x="106" y="184"/>
                </a:lnTo>
                <a:lnTo>
                  <a:pt x="104" y="187"/>
                </a:lnTo>
                <a:lnTo>
                  <a:pt x="99" y="189"/>
                </a:lnTo>
                <a:lnTo>
                  <a:pt x="101" y="189"/>
                </a:lnTo>
                <a:lnTo>
                  <a:pt x="99" y="189"/>
                </a:lnTo>
                <a:lnTo>
                  <a:pt x="99" y="189"/>
                </a:lnTo>
                <a:lnTo>
                  <a:pt x="99" y="189"/>
                </a:lnTo>
                <a:lnTo>
                  <a:pt x="97" y="191"/>
                </a:lnTo>
                <a:lnTo>
                  <a:pt x="97" y="191"/>
                </a:lnTo>
                <a:lnTo>
                  <a:pt x="94" y="191"/>
                </a:lnTo>
                <a:lnTo>
                  <a:pt x="92" y="194"/>
                </a:lnTo>
                <a:lnTo>
                  <a:pt x="87" y="194"/>
                </a:lnTo>
                <a:lnTo>
                  <a:pt x="82" y="196"/>
                </a:lnTo>
                <a:lnTo>
                  <a:pt x="82" y="196"/>
                </a:lnTo>
                <a:lnTo>
                  <a:pt x="80" y="198"/>
                </a:lnTo>
                <a:lnTo>
                  <a:pt x="80" y="198"/>
                </a:lnTo>
                <a:lnTo>
                  <a:pt x="80" y="198"/>
                </a:lnTo>
                <a:lnTo>
                  <a:pt x="78" y="198"/>
                </a:lnTo>
                <a:lnTo>
                  <a:pt x="73" y="201"/>
                </a:lnTo>
                <a:lnTo>
                  <a:pt x="73" y="201"/>
                </a:lnTo>
                <a:lnTo>
                  <a:pt x="71" y="201"/>
                </a:lnTo>
                <a:lnTo>
                  <a:pt x="66" y="201"/>
                </a:lnTo>
                <a:lnTo>
                  <a:pt x="64" y="203"/>
                </a:lnTo>
                <a:lnTo>
                  <a:pt x="59" y="206"/>
                </a:lnTo>
                <a:lnTo>
                  <a:pt x="54" y="208"/>
                </a:lnTo>
                <a:lnTo>
                  <a:pt x="49" y="210"/>
                </a:lnTo>
                <a:lnTo>
                  <a:pt x="47" y="213"/>
                </a:lnTo>
                <a:lnTo>
                  <a:pt x="49" y="213"/>
                </a:lnTo>
                <a:lnTo>
                  <a:pt x="47" y="215"/>
                </a:lnTo>
                <a:lnTo>
                  <a:pt x="47" y="213"/>
                </a:lnTo>
                <a:lnTo>
                  <a:pt x="47" y="213"/>
                </a:lnTo>
                <a:lnTo>
                  <a:pt x="45" y="213"/>
                </a:lnTo>
                <a:lnTo>
                  <a:pt x="40" y="215"/>
                </a:lnTo>
                <a:lnTo>
                  <a:pt x="40" y="215"/>
                </a:lnTo>
                <a:lnTo>
                  <a:pt x="38" y="217"/>
                </a:lnTo>
                <a:lnTo>
                  <a:pt x="38" y="217"/>
                </a:lnTo>
                <a:lnTo>
                  <a:pt x="38" y="217"/>
                </a:lnTo>
                <a:lnTo>
                  <a:pt x="38" y="220"/>
                </a:lnTo>
                <a:lnTo>
                  <a:pt x="35" y="220"/>
                </a:lnTo>
                <a:lnTo>
                  <a:pt x="38" y="217"/>
                </a:lnTo>
                <a:lnTo>
                  <a:pt x="30" y="220"/>
                </a:lnTo>
                <a:lnTo>
                  <a:pt x="30" y="220"/>
                </a:lnTo>
                <a:lnTo>
                  <a:pt x="30" y="224"/>
                </a:lnTo>
                <a:lnTo>
                  <a:pt x="30" y="224"/>
                </a:lnTo>
                <a:lnTo>
                  <a:pt x="28" y="224"/>
                </a:lnTo>
                <a:lnTo>
                  <a:pt x="28" y="224"/>
                </a:lnTo>
                <a:lnTo>
                  <a:pt x="26" y="224"/>
                </a:lnTo>
                <a:lnTo>
                  <a:pt x="26" y="227"/>
                </a:lnTo>
                <a:lnTo>
                  <a:pt x="23" y="227"/>
                </a:lnTo>
                <a:lnTo>
                  <a:pt x="26" y="227"/>
                </a:lnTo>
                <a:lnTo>
                  <a:pt x="26" y="229"/>
                </a:lnTo>
                <a:lnTo>
                  <a:pt x="26" y="229"/>
                </a:lnTo>
                <a:lnTo>
                  <a:pt x="26" y="229"/>
                </a:lnTo>
                <a:lnTo>
                  <a:pt x="23" y="229"/>
                </a:lnTo>
                <a:lnTo>
                  <a:pt x="23" y="229"/>
                </a:lnTo>
                <a:lnTo>
                  <a:pt x="23" y="232"/>
                </a:lnTo>
                <a:lnTo>
                  <a:pt x="21" y="229"/>
                </a:lnTo>
                <a:lnTo>
                  <a:pt x="21" y="229"/>
                </a:lnTo>
                <a:lnTo>
                  <a:pt x="21" y="229"/>
                </a:lnTo>
                <a:lnTo>
                  <a:pt x="19" y="229"/>
                </a:lnTo>
                <a:lnTo>
                  <a:pt x="19" y="232"/>
                </a:lnTo>
                <a:lnTo>
                  <a:pt x="16" y="232"/>
                </a:lnTo>
                <a:lnTo>
                  <a:pt x="16" y="232"/>
                </a:lnTo>
                <a:lnTo>
                  <a:pt x="14" y="234"/>
                </a:lnTo>
                <a:lnTo>
                  <a:pt x="16" y="234"/>
                </a:lnTo>
                <a:lnTo>
                  <a:pt x="19" y="234"/>
                </a:lnTo>
                <a:lnTo>
                  <a:pt x="14" y="234"/>
                </a:lnTo>
                <a:lnTo>
                  <a:pt x="14" y="236"/>
                </a:lnTo>
                <a:lnTo>
                  <a:pt x="14" y="236"/>
                </a:lnTo>
                <a:lnTo>
                  <a:pt x="16" y="236"/>
                </a:lnTo>
                <a:lnTo>
                  <a:pt x="14" y="239"/>
                </a:lnTo>
                <a:lnTo>
                  <a:pt x="12" y="239"/>
                </a:lnTo>
                <a:lnTo>
                  <a:pt x="7" y="239"/>
                </a:lnTo>
                <a:lnTo>
                  <a:pt x="7" y="239"/>
                </a:lnTo>
                <a:lnTo>
                  <a:pt x="4" y="241"/>
                </a:lnTo>
                <a:lnTo>
                  <a:pt x="4" y="243"/>
                </a:lnTo>
                <a:lnTo>
                  <a:pt x="7" y="241"/>
                </a:lnTo>
                <a:lnTo>
                  <a:pt x="9" y="241"/>
                </a:lnTo>
                <a:lnTo>
                  <a:pt x="9" y="241"/>
                </a:lnTo>
                <a:lnTo>
                  <a:pt x="7" y="243"/>
                </a:lnTo>
                <a:lnTo>
                  <a:pt x="4" y="243"/>
                </a:lnTo>
                <a:lnTo>
                  <a:pt x="7" y="243"/>
                </a:lnTo>
                <a:lnTo>
                  <a:pt x="9" y="243"/>
                </a:lnTo>
                <a:lnTo>
                  <a:pt x="12" y="241"/>
                </a:lnTo>
                <a:lnTo>
                  <a:pt x="4" y="246"/>
                </a:lnTo>
                <a:lnTo>
                  <a:pt x="4" y="248"/>
                </a:lnTo>
                <a:lnTo>
                  <a:pt x="4" y="248"/>
                </a:lnTo>
                <a:lnTo>
                  <a:pt x="9" y="248"/>
                </a:lnTo>
                <a:lnTo>
                  <a:pt x="14" y="248"/>
                </a:lnTo>
                <a:lnTo>
                  <a:pt x="14" y="248"/>
                </a:lnTo>
                <a:lnTo>
                  <a:pt x="16" y="246"/>
                </a:lnTo>
                <a:lnTo>
                  <a:pt x="19" y="246"/>
                </a:lnTo>
                <a:lnTo>
                  <a:pt x="21" y="248"/>
                </a:lnTo>
                <a:lnTo>
                  <a:pt x="21" y="248"/>
                </a:lnTo>
                <a:lnTo>
                  <a:pt x="19" y="250"/>
                </a:lnTo>
                <a:lnTo>
                  <a:pt x="21" y="250"/>
                </a:lnTo>
                <a:lnTo>
                  <a:pt x="23" y="250"/>
                </a:lnTo>
                <a:lnTo>
                  <a:pt x="26" y="250"/>
                </a:lnTo>
                <a:lnTo>
                  <a:pt x="26" y="250"/>
                </a:lnTo>
                <a:lnTo>
                  <a:pt x="26" y="250"/>
                </a:lnTo>
                <a:lnTo>
                  <a:pt x="26" y="253"/>
                </a:lnTo>
                <a:lnTo>
                  <a:pt x="26" y="253"/>
                </a:lnTo>
                <a:lnTo>
                  <a:pt x="26" y="255"/>
                </a:lnTo>
                <a:lnTo>
                  <a:pt x="26" y="255"/>
                </a:lnTo>
                <a:lnTo>
                  <a:pt x="26" y="255"/>
                </a:lnTo>
                <a:lnTo>
                  <a:pt x="26" y="255"/>
                </a:lnTo>
                <a:lnTo>
                  <a:pt x="28" y="255"/>
                </a:lnTo>
                <a:lnTo>
                  <a:pt x="28" y="255"/>
                </a:lnTo>
                <a:lnTo>
                  <a:pt x="33" y="255"/>
                </a:lnTo>
                <a:lnTo>
                  <a:pt x="33" y="255"/>
                </a:lnTo>
                <a:lnTo>
                  <a:pt x="35" y="255"/>
                </a:lnTo>
                <a:lnTo>
                  <a:pt x="35" y="255"/>
                </a:lnTo>
                <a:lnTo>
                  <a:pt x="40" y="255"/>
                </a:lnTo>
                <a:lnTo>
                  <a:pt x="47" y="255"/>
                </a:lnTo>
                <a:lnTo>
                  <a:pt x="49" y="253"/>
                </a:lnTo>
                <a:lnTo>
                  <a:pt x="49" y="253"/>
                </a:lnTo>
                <a:lnTo>
                  <a:pt x="54" y="250"/>
                </a:lnTo>
                <a:lnTo>
                  <a:pt x="61" y="246"/>
                </a:lnTo>
                <a:lnTo>
                  <a:pt x="64" y="246"/>
                </a:lnTo>
                <a:lnTo>
                  <a:pt x="68" y="243"/>
                </a:lnTo>
                <a:lnTo>
                  <a:pt x="68" y="241"/>
                </a:lnTo>
                <a:lnTo>
                  <a:pt x="75" y="241"/>
                </a:lnTo>
                <a:lnTo>
                  <a:pt x="75" y="241"/>
                </a:lnTo>
                <a:lnTo>
                  <a:pt x="75" y="241"/>
                </a:lnTo>
                <a:lnTo>
                  <a:pt x="78" y="239"/>
                </a:lnTo>
                <a:lnTo>
                  <a:pt x="78" y="239"/>
                </a:lnTo>
                <a:lnTo>
                  <a:pt x="78" y="239"/>
                </a:lnTo>
                <a:lnTo>
                  <a:pt x="78" y="236"/>
                </a:lnTo>
                <a:lnTo>
                  <a:pt x="78" y="236"/>
                </a:lnTo>
                <a:lnTo>
                  <a:pt x="82" y="234"/>
                </a:lnTo>
                <a:lnTo>
                  <a:pt x="87" y="229"/>
                </a:lnTo>
                <a:lnTo>
                  <a:pt x="89" y="227"/>
                </a:lnTo>
                <a:lnTo>
                  <a:pt x="92" y="224"/>
                </a:lnTo>
                <a:lnTo>
                  <a:pt x="94" y="222"/>
                </a:lnTo>
                <a:lnTo>
                  <a:pt x="97" y="220"/>
                </a:lnTo>
                <a:lnTo>
                  <a:pt x="97" y="220"/>
                </a:lnTo>
                <a:lnTo>
                  <a:pt x="97" y="220"/>
                </a:lnTo>
                <a:lnTo>
                  <a:pt x="99" y="220"/>
                </a:lnTo>
                <a:lnTo>
                  <a:pt x="101" y="215"/>
                </a:lnTo>
                <a:lnTo>
                  <a:pt x="104" y="213"/>
                </a:lnTo>
                <a:lnTo>
                  <a:pt x="106" y="210"/>
                </a:lnTo>
                <a:lnTo>
                  <a:pt x="111" y="206"/>
                </a:lnTo>
                <a:lnTo>
                  <a:pt x="111" y="206"/>
                </a:lnTo>
                <a:lnTo>
                  <a:pt x="111" y="206"/>
                </a:lnTo>
                <a:lnTo>
                  <a:pt x="113" y="206"/>
                </a:lnTo>
                <a:lnTo>
                  <a:pt x="113" y="206"/>
                </a:lnTo>
                <a:lnTo>
                  <a:pt x="115" y="203"/>
                </a:lnTo>
                <a:lnTo>
                  <a:pt x="118" y="203"/>
                </a:lnTo>
                <a:lnTo>
                  <a:pt x="120" y="203"/>
                </a:lnTo>
                <a:lnTo>
                  <a:pt x="120" y="203"/>
                </a:lnTo>
                <a:lnTo>
                  <a:pt x="123" y="201"/>
                </a:lnTo>
                <a:lnTo>
                  <a:pt x="125" y="201"/>
                </a:lnTo>
                <a:lnTo>
                  <a:pt x="127" y="201"/>
                </a:lnTo>
                <a:lnTo>
                  <a:pt x="130" y="198"/>
                </a:lnTo>
                <a:lnTo>
                  <a:pt x="132" y="198"/>
                </a:lnTo>
                <a:lnTo>
                  <a:pt x="132" y="196"/>
                </a:lnTo>
                <a:lnTo>
                  <a:pt x="132" y="196"/>
                </a:lnTo>
                <a:lnTo>
                  <a:pt x="132" y="194"/>
                </a:lnTo>
                <a:lnTo>
                  <a:pt x="132" y="196"/>
                </a:lnTo>
                <a:lnTo>
                  <a:pt x="134" y="196"/>
                </a:lnTo>
                <a:lnTo>
                  <a:pt x="134" y="198"/>
                </a:lnTo>
                <a:lnTo>
                  <a:pt x="134" y="198"/>
                </a:lnTo>
                <a:lnTo>
                  <a:pt x="137" y="196"/>
                </a:lnTo>
                <a:lnTo>
                  <a:pt x="137" y="196"/>
                </a:lnTo>
                <a:lnTo>
                  <a:pt x="139" y="196"/>
                </a:lnTo>
                <a:lnTo>
                  <a:pt x="139" y="194"/>
                </a:lnTo>
                <a:lnTo>
                  <a:pt x="139" y="196"/>
                </a:lnTo>
                <a:lnTo>
                  <a:pt x="139" y="196"/>
                </a:lnTo>
                <a:lnTo>
                  <a:pt x="137" y="196"/>
                </a:lnTo>
                <a:lnTo>
                  <a:pt x="137" y="196"/>
                </a:lnTo>
                <a:lnTo>
                  <a:pt x="139" y="196"/>
                </a:lnTo>
                <a:lnTo>
                  <a:pt x="141" y="196"/>
                </a:lnTo>
                <a:lnTo>
                  <a:pt x="141" y="198"/>
                </a:lnTo>
                <a:lnTo>
                  <a:pt x="144" y="198"/>
                </a:lnTo>
                <a:lnTo>
                  <a:pt x="146" y="198"/>
                </a:lnTo>
                <a:lnTo>
                  <a:pt x="146" y="198"/>
                </a:lnTo>
                <a:lnTo>
                  <a:pt x="149" y="196"/>
                </a:lnTo>
                <a:lnTo>
                  <a:pt x="149" y="196"/>
                </a:lnTo>
                <a:lnTo>
                  <a:pt x="151" y="194"/>
                </a:lnTo>
                <a:lnTo>
                  <a:pt x="151" y="194"/>
                </a:lnTo>
                <a:lnTo>
                  <a:pt x="149" y="194"/>
                </a:lnTo>
                <a:lnTo>
                  <a:pt x="146" y="194"/>
                </a:lnTo>
                <a:lnTo>
                  <a:pt x="146" y="191"/>
                </a:lnTo>
                <a:lnTo>
                  <a:pt x="146" y="191"/>
                </a:lnTo>
                <a:lnTo>
                  <a:pt x="149" y="189"/>
                </a:lnTo>
                <a:lnTo>
                  <a:pt x="146" y="189"/>
                </a:lnTo>
                <a:lnTo>
                  <a:pt x="144" y="189"/>
                </a:lnTo>
                <a:lnTo>
                  <a:pt x="146" y="189"/>
                </a:lnTo>
                <a:lnTo>
                  <a:pt x="146" y="189"/>
                </a:lnTo>
                <a:lnTo>
                  <a:pt x="149" y="189"/>
                </a:lnTo>
                <a:lnTo>
                  <a:pt x="149" y="187"/>
                </a:lnTo>
                <a:lnTo>
                  <a:pt x="149" y="187"/>
                </a:lnTo>
                <a:lnTo>
                  <a:pt x="149" y="187"/>
                </a:lnTo>
                <a:lnTo>
                  <a:pt x="149" y="187"/>
                </a:lnTo>
                <a:lnTo>
                  <a:pt x="151" y="184"/>
                </a:lnTo>
                <a:lnTo>
                  <a:pt x="153" y="184"/>
                </a:lnTo>
                <a:lnTo>
                  <a:pt x="156" y="182"/>
                </a:lnTo>
                <a:lnTo>
                  <a:pt x="160" y="182"/>
                </a:lnTo>
                <a:lnTo>
                  <a:pt x="160" y="180"/>
                </a:lnTo>
                <a:lnTo>
                  <a:pt x="163" y="180"/>
                </a:lnTo>
                <a:lnTo>
                  <a:pt x="167" y="177"/>
                </a:lnTo>
                <a:lnTo>
                  <a:pt x="177" y="170"/>
                </a:lnTo>
                <a:lnTo>
                  <a:pt x="177" y="170"/>
                </a:lnTo>
                <a:lnTo>
                  <a:pt x="184" y="165"/>
                </a:lnTo>
                <a:lnTo>
                  <a:pt x="186" y="163"/>
                </a:lnTo>
                <a:lnTo>
                  <a:pt x="189" y="163"/>
                </a:lnTo>
                <a:lnTo>
                  <a:pt x="191" y="161"/>
                </a:lnTo>
                <a:lnTo>
                  <a:pt x="193" y="161"/>
                </a:lnTo>
                <a:lnTo>
                  <a:pt x="198" y="156"/>
                </a:lnTo>
                <a:lnTo>
                  <a:pt x="198" y="156"/>
                </a:lnTo>
                <a:lnTo>
                  <a:pt x="201" y="154"/>
                </a:lnTo>
                <a:lnTo>
                  <a:pt x="201" y="154"/>
                </a:lnTo>
                <a:lnTo>
                  <a:pt x="201" y="154"/>
                </a:lnTo>
                <a:lnTo>
                  <a:pt x="198" y="154"/>
                </a:lnTo>
                <a:lnTo>
                  <a:pt x="201" y="151"/>
                </a:lnTo>
                <a:lnTo>
                  <a:pt x="201" y="149"/>
                </a:lnTo>
                <a:lnTo>
                  <a:pt x="201" y="149"/>
                </a:lnTo>
                <a:lnTo>
                  <a:pt x="201" y="149"/>
                </a:lnTo>
                <a:lnTo>
                  <a:pt x="203" y="146"/>
                </a:lnTo>
                <a:lnTo>
                  <a:pt x="205" y="146"/>
                </a:lnTo>
                <a:lnTo>
                  <a:pt x="205" y="146"/>
                </a:lnTo>
                <a:lnTo>
                  <a:pt x="208" y="144"/>
                </a:lnTo>
                <a:lnTo>
                  <a:pt x="210" y="142"/>
                </a:lnTo>
                <a:lnTo>
                  <a:pt x="212" y="142"/>
                </a:lnTo>
                <a:lnTo>
                  <a:pt x="210" y="142"/>
                </a:lnTo>
                <a:lnTo>
                  <a:pt x="205" y="144"/>
                </a:lnTo>
                <a:lnTo>
                  <a:pt x="203" y="144"/>
                </a:lnTo>
                <a:lnTo>
                  <a:pt x="205" y="144"/>
                </a:lnTo>
                <a:lnTo>
                  <a:pt x="208" y="142"/>
                </a:lnTo>
                <a:close/>
                <a:moveTo>
                  <a:pt x="295" y="40"/>
                </a:moveTo>
                <a:lnTo>
                  <a:pt x="295" y="40"/>
                </a:lnTo>
                <a:lnTo>
                  <a:pt x="297" y="43"/>
                </a:lnTo>
                <a:lnTo>
                  <a:pt x="297" y="40"/>
                </a:lnTo>
                <a:lnTo>
                  <a:pt x="297" y="38"/>
                </a:lnTo>
                <a:lnTo>
                  <a:pt x="297" y="38"/>
                </a:lnTo>
                <a:lnTo>
                  <a:pt x="297" y="35"/>
                </a:lnTo>
                <a:lnTo>
                  <a:pt x="297" y="35"/>
                </a:lnTo>
                <a:lnTo>
                  <a:pt x="297" y="35"/>
                </a:lnTo>
                <a:lnTo>
                  <a:pt x="295" y="38"/>
                </a:lnTo>
                <a:lnTo>
                  <a:pt x="295" y="40"/>
                </a:lnTo>
                <a:lnTo>
                  <a:pt x="295" y="40"/>
                </a:lnTo>
                <a:lnTo>
                  <a:pt x="295" y="40"/>
                </a:lnTo>
                <a:close/>
                <a:moveTo>
                  <a:pt x="328" y="69"/>
                </a:moveTo>
                <a:lnTo>
                  <a:pt x="328" y="69"/>
                </a:lnTo>
                <a:lnTo>
                  <a:pt x="323" y="69"/>
                </a:lnTo>
                <a:lnTo>
                  <a:pt x="323" y="69"/>
                </a:lnTo>
                <a:lnTo>
                  <a:pt x="321" y="69"/>
                </a:lnTo>
                <a:lnTo>
                  <a:pt x="319" y="71"/>
                </a:lnTo>
                <a:lnTo>
                  <a:pt x="316" y="71"/>
                </a:lnTo>
                <a:lnTo>
                  <a:pt x="314" y="73"/>
                </a:lnTo>
                <a:lnTo>
                  <a:pt x="312" y="76"/>
                </a:lnTo>
                <a:lnTo>
                  <a:pt x="309" y="76"/>
                </a:lnTo>
                <a:lnTo>
                  <a:pt x="307" y="78"/>
                </a:lnTo>
                <a:lnTo>
                  <a:pt x="304" y="78"/>
                </a:lnTo>
                <a:lnTo>
                  <a:pt x="304" y="78"/>
                </a:lnTo>
                <a:lnTo>
                  <a:pt x="297" y="76"/>
                </a:lnTo>
                <a:lnTo>
                  <a:pt x="295" y="73"/>
                </a:lnTo>
                <a:lnTo>
                  <a:pt x="293" y="71"/>
                </a:lnTo>
                <a:lnTo>
                  <a:pt x="293" y="71"/>
                </a:lnTo>
                <a:lnTo>
                  <a:pt x="290" y="71"/>
                </a:lnTo>
                <a:lnTo>
                  <a:pt x="290" y="71"/>
                </a:lnTo>
                <a:lnTo>
                  <a:pt x="288" y="69"/>
                </a:lnTo>
                <a:lnTo>
                  <a:pt x="290" y="69"/>
                </a:lnTo>
                <a:lnTo>
                  <a:pt x="290" y="69"/>
                </a:lnTo>
                <a:lnTo>
                  <a:pt x="290" y="69"/>
                </a:lnTo>
                <a:lnTo>
                  <a:pt x="290" y="69"/>
                </a:lnTo>
                <a:lnTo>
                  <a:pt x="290" y="66"/>
                </a:lnTo>
                <a:lnTo>
                  <a:pt x="293" y="61"/>
                </a:lnTo>
                <a:lnTo>
                  <a:pt x="295" y="54"/>
                </a:lnTo>
                <a:lnTo>
                  <a:pt x="295" y="54"/>
                </a:lnTo>
                <a:lnTo>
                  <a:pt x="295" y="52"/>
                </a:lnTo>
                <a:lnTo>
                  <a:pt x="295" y="50"/>
                </a:lnTo>
                <a:lnTo>
                  <a:pt x="293" y="50"/>
                </a:lnTo>
                <a:lnTo>
                  <a:pt x="293" y="47"/>
                </a:lnTo>
                <a:lnTo>
                  <a:pt x="293" y="45"/>
                </a:lnTo>
                <a:lnTo>
                  <a:pt x="293" y="45"/>
                </a:lnTo>
                <a:lnTo>
                  <a:pt x="293" y="45"/>
                </a:lnTo>
                <a:lnTo>
                  <a:pt x="290" y="47"/>
                </a:lnTo>
                <a:lnTo>
                  <a:pt x="290" y="47"/>
                </a:lnTo>
                <a:lnTo>
                  <a:pt x="290" y="47"/>
                </a:lnTo>
                <a:lnTo>
                  <a:pt x="290" y="50"/>
                </a:lnTo>
                <a:lnTo>
                  <a:pt x="290" y="50"/>
                </a:lnTo>
                <a:lnTo>
                  <a:pt x="290" y="52"/>
                </a:lnTo>
                <a:lnTo>
                  <a:pt x="288" y="52"/>
                </a:lnTo>
                <a:lnTo>
                  <a:pt x="288" y="57"/>
                </a:lnTo>
                <a:lnTo>
                  <a:pt x="286" y="59"/>
                </a:lnTo>
                <a:lnTo>
                  <a:pt x="286" y="61"/>
                </a:lnTo>
                <a:lnTo>
                  <a:pt x="283" y="61"/>
                </a:lnTo>
                <a:lnTo>
                  <a:pt x="283" y="61"/>
                </a:lnTo>
                <a:lnTo>
                  <a:pt x="283" y="59"/>
                </a:lnTo>
                <a:lnTo>
                  <a:pt x="283" y="57"/>
                </a:lnTo>
                <a:lnTo>
                  <a:pt x="283" y="57"/>
                </a:lnTo>
                <a:lnTo>
                  <a:pt x="283" y="54"/>
                </a:lnTo>
                <a:lnTo>
                  <a:pt x="281" y="54"/>
                </a:lnTo>
                <a:lnTo>
                  <a:pt x="281" y="52"/>
                </a:lnTo>
                <a:lnTo>
                  <a:pt x="278" y="52"/>
                </a:lnTo>
                <a:lnTo>
                  <a:pt x="278" y="54"/>
                </a:lnTo>
                <a:lnTo>
                  <a:pt x="278" y="54"/>
                </a:lnTo>
                <a:lnTo>
                  <a:pt x="276" y="52"/>
                </a:lnTo>
                <a:lnTo>
                  <a:pt x="276" y="52"/>
                </a:lnTo>
                <a:lnTo>
                  <a:pt x="276" y="52"/>
                </a:lnTo>
                <a:lnTo>
                  <a:pt x="276" y="52"/>
                </a:lnTo>
                <a:lnTo>
                  <a:pt x="278" y="47"/>
                </a:lnTo>
                <a:lnTo>
                  <a:pt x="281" y="47"/>
                </a:lnTo>
                <a:lnTo>
                  <a:pt x="281" y="45"/>
                </a:lnTo>
                <a:lnTo>
                  <a:pt x="281" y="45"/>
                </a:lnTo>
                <a:lnTo>
                  <a:pt x="283" y="43"/>
                </a:lnTo>
                <a:lnTo>
                  <a:pt x="283" y="40"/>
                </a:lnTo>
                <a:lnTo>
                  <a:pt x="283" y="35"/>
                </a:lnTo>
                <a:lnTo>
                  <a:pt x="283" y="35"/>
                </a:lnTo>
                <a:lnTo>
                  <a:pt x="283" y="33"/>
                </a:lnTo>
                <a:lnTo>
                  <a:pt x="283" y="31"/>
                </a:lnTo>
                <a:lnTo>
                  <a:pt x="283" y="31"/>
                </a:lnTo>
                <a:lnTo>
                  <a:pt x="286" y="31"/>
                </a:lnTo>
                <a:lnTo>
                  <a:pt x="286" y="31"/>
                </a:lnTo>
                <a:lnTo>
                  <a:pt x="286" y="28"/>
                </a:lnTo>
                <a:lnTo>
                  <a:pt x="288" y="26"/>
                </a:lnTo>
                <a:lnTo>
                  <a:pt x="288" y="26"/>
                </a:lnTo>
                <a:lnTo>
                  <a:pt x="288" y="24"/>
                </a:lnTo>
                <a:lnTo>
                  <a:pt x="288" y="21"/>
                </a:lnTo>
                <a:lnTo>
                  <a:pt x="288" y="21"/>
                </a:lnTo>
                <a:lnTo>
                  <a:pt x="288" y="21"/>
                </a:lnTo>
                <a:lnTo>
                  <a:pt x="288" y="19"/>
                </a:lnTo>
                <a:lnTo>
                  <a:pt x="288" y="19"/>
                </a:lnTo>
                <a:lnTo>
                  <a:pt x="288" y="19"/>
                </a:lnTo>
                <a:lnTo>
                  <a:pt x="286" y="19"/>
                </a:lnTo>
                <a:lnTo>
                  <a:pt x="286" y="19"/>
                </a:lnTo>
                <a:lnTo>
                  <a:pt x="286" y="19"/>
                </a:lnTo>
                <a:lnTo>
                  <a:pt x="286" y="17"/>
                </a:lnTo>
                <a:lnTo>
                  <a:pt x="286" y="17"/>
                </a:lnTo>
                <a:lnTo>
                  <a:pt x="286" y="17"/>
                </a:lnTo>
                <a:lnTo>
                  <a:pt x="283" y="14"/>
                </a:lnTo>
                <a:lnTo>
                  <a:pt x="283" y="14"/>
                </a:lnTo>
                <a:lnTo>
                  <a:pt x="281" y="14"/>
                </a:lnTo>
                <a:lnTo>
                  <a:pt x="281" y="14"/>
                </a:lnTo>
                <a:lnTo>
                  <a:pt x="281" y="14"/>
                </a:lnTo>
                <a:lnTo>
                  <a:pt x="281" y="14"/>
                </a:lnTo>
                <a:lnTo>
                  <a:pt x="276" y="12"/>
                </a:lnTo>
                <a:lnTo>
                  <a:pt x="276" y="12"/>
                </a:lnTo>
                <a:lnTo>
                  <a:pt x="278" y="9"/>
                </a:lnTo>
                <a:lnTo>
                  <a:pt x="276" y="12"/>
                </a:lnTo>
                <a:lnTo>
                  <a:pt x="274" y="12"/>
                </a:lnTo>
                <a:lnTo>
                  <a:pt x="274" y="12"/>
                </a:lnTo>
                <a:lnTo>
                  <a:pt x="274" y="12"/>
                </a:lnTo>
                <a:lnTo>
                  <a:pt x="274" y="12"/>
                </a:lnTo>
                <a:lnTo>
                  <a:pt x="274" y="9"/>
                </a:lnTo>
                <a:lnTo>
                  <a:pt x="274" y="9"/>
                </a:lnTo>
                <a:lnTo>
                  <a:pt x="274" y="5"/>
                </a:lnTo>
                <a:lnTo>
                  <a:pt x="271" y="5"/>
                </a:lnTo>
                <a:lnTo>
                  <a:pt x="271" y="2"/>
                </a:lnTo>
                <a:lnTo>
                  <a:pt x="276" y="0"/>
                </a:lnTo>
                <a:lnTo>
                  <a:pt x="271" y="0"/>
                </a:lnTo>
                <a:lnTo>
                  <a:pt x="269" y="2"/>
                </a:lnTo>
                <a:lnTo>
                  <a:pt x="269" y="5"/>
                </a:lnTo>
                <a:lnTo>
                  <a:pt x="271" y="9"/>
                </a:lnTo>
                <a:lnTo>
                  <a:pt x="271" y="12"/>
                </a:lnTo>
                <a:lnTo>
                  <a:pt x="271" y="14"/>
                </a:lnTo>
                <a:lnTo>
                  <a:pt x="269" y="17"/>
                </a:lnTo>
                <a:lnTo>
                  <a:pt x="267" y="17"/>
                </a:lnTo>
                <a:lnTo>
                  <a:pt x="267" y="19"/>
                </a:lnTo>
                <a:lnTo>
                  <a:pt x="269" y="21"/>
                </a:lnTo>
                <a:lnTo>
                  <a:pt x="269" y="21"/>
                </a:lnTo>
                <a:lnTo>
                  <a:pt x="269" y="21"/>
                </a:lnTo>
                <a:lnTo>
                  <a:pt x="269" y="21"/>
                </a:lnTo>
                <a:lnTo>
                  <a:pt x="269" y="24"/>
                </a:lnTo>
                <a:lnTo>
                  <a:pt x="269" y="24"/>
                </a:lnTo>
                <a:lnTo>
                  <a:pt x="269" y="24"/>
                </a:lnTo>
                <a:lnTo>
                  <a:pt x="271" y="21"/>
                </a:lnTo>
                <a:lnTo>
                  <a:pt x="271" y="21"/>
                </a:lnTo>
                <a:lnTo>
                  <a:pt x="274" y="21"/>
                </a:lnTo>
                <a:lnTo>
                  <a:pt x="274" y="19"/>
                </a:lnTo>
                <a:lnTo>
                  <a:pt x="276" y="19"/>
                </a:lnTo>
                <a:lnTo>
                  <a:pt x="274" y="21"/>
                </a:lnTo>
                <a:lnTo>
                  <a:pt x="274" y="21"/>
                </a:lnTo>
                <a:lnTo>
                  <a:pt x="271" y="24"/>
                </a:lnTo>
                <a:lnTo>
                  <a:pt x="269" y="24"/>
                </a:lnTo>
                <a:lnTo>
                  <a:pt x="271" y="38"/>
                </a:lnTo>
                <a:lnTo>
                  <a:pt x="271" y="40"/>
                </a:lnTo>
                <a:lnTo>
                  <a:pt x="269" y="43"/>
                </a:lnTo>
                <a:lnTo>
                  <a:pt x="271" y="43"/>
                </a:lnTo>
                <a:lnTo>
                  <a:pt x="271" y="43"/>
                </a:lnTo>
                <a:lnTo>
                  <a:pt x="271" y="43"/>
                </a:lnTo>
                <a:lnTo>
                  <a:pt x="271" y="40"/>
                </a:lnTo>
                <a:lnTo>
                  <a:pt x="271" y="38"/>
                </a:lnTo>
                <a:lnTo>
                  <a:pt x="271" y="35"/>
                </a:lnTo>
                <a:lnTo>
                  <a:pt x="271" y="33"/>
                </a:lnTo>
                <a:lnTo>
                  <a:pt x="274" y="33"/>
                </a:lnTo>
                <a:lnTo>
                  <a:pt x="274" y="35"/>
                </a:lnTo>
                <a:lnTo>
                  <a:pt x="274" y="38"/>
                </a:lnTo>
                <a:lnTo>
                  <a:pt x="276" y="40"/>
                </a:lnTo>
                <a:lnTo>
                  <a:pt x="276" y="40"/>
                </a:lnTo>
                <a:lnTo>
                  <a:pt x="276" y="38"/>
                </a:lnTo>
                <a:lnTo>
                  <a:pt x="276" y="38"/>
                </a:lnTo>
                <a:lnTo>
                  <a:pt x="276" y="38"/>
                </a:lnTo>
                <a:lnTo>
                  <a:pt x="278" y="40"/>
                </a:lnTo>
                <a:lnTo>
                  <a:pt x="276" y="40"/>
                </a:lnTo>
                <a:lnTo>
                  <a:pt x="276" y="43"/>
                </a:lnTo>
                <a:lnTo>
                  <a:pt x="276" y="43"/>
                </a:lnTo>
                <a:lnTo>
                  <a:pt x="276" y="43"/>
                </a:lnTo>
                <a:lnTo>
                  <a:pt x="276" y="45"/>
                </a:lnTo>
                <a:lnTo>
                  <a:pt x="276" y="45"/>
                </a:lnTo>
                <a:lnTo>
                  <a:pt x="274" y="47"/>
                </a:lnTo>
                <a:lnTo>
                  <a:pt x="274" y="47"/>
                </a:lnTo>
                <a:lnTo>
                  <a:pt x="271" y="45"/>
                </a:lnTo>
                <a:lnTo>
                  <a:pt x="271" y="45"/>
                </a:lnTo>
                <a:lnTo>
                  <a:pt x="271" y="50"/>
                </a:lnTo>
                <a:lnTo>
                  <a:pt x="271" y="52"/>
                </a:lnTo>
                <a:lnTo>
                  <a:pt x="271" y="54"/>
                </a:lnTo>
                <a:lnTo>
                  <a:pt x="271" y="54"/>
                </a:lnTo>
                <a:lnTo>
                  <a:pt x="271" y="54"/>
                </a:lnTo>
                <a:lnTo>
                  <a:pt x="271" y="57"/>
                </a:lnTo>
                <a:lnTo>
                  <a:pt x="274" y="54"/>
                </a:lnTo>
                <a:lnTo>
                  <a:pt x="274" y="54"/>
                </a:lnTo>
                <a:lnTo>
                  <a:pt x="276" y="54"/>
                </a:lnTo>
                <a:lnTo>
                  <a:pt x="276" y="57"/>
                </a:lnTo>
                <a:lnTo>
                  <a:pt x="276" y="57"/>
                </a:lnTo>
                <a:lnTo>
                  <a:pt x="274" y="59"/>
                </a:lnTo>
                <a:lnTo>
                  <a:pt x="271" y="59"/>
                </a:lnTo>
                <a:lnTo>
                  <a:pt x="271" y="61"/>
                </a:lnTo>
                <a:lnTo>
                  <a:pt x="271" y="57"/>
                </a:lnTo>
                <a:lnTo>
                  <a:pt x="271" y="57"/>
                </a:lnTo>
                <a:lnTo>
                  <a:pt x="271" y="59"/>
                </a:lnTo>
                <a:lnTo>
                  <a:pt x="269" y="61"/>
                </a:lnTo>
                <a:lnTo>
                  <a:pt x="269" y="64"/>
                </a:lnTo>
                <a:lnTo>
                  <a:pt x="271" y="64"/>
                </a:lnTo>
                <a:lnTo>
                  <a:pt x="269" y="64"/>
                </a:lnTo>
                <a:lnTo>
                  <a:pt x="269" y="66"/>
                </a:lnTo>
                <a:lnTo>
                  <a:pt x="269" y="66"/>
                </a:lnTo>
                <a:lnTo>
                  <a:pt x="267" y="71"/>
                </a:lnTo>
                <a:lnTo>
                  <a:pt x="267" y="73"/>
                </a:lnTo>
                <a:lnTo>
                  <a:pt x="267" y="73"/>
                </a:lnTo>
                <a:lnTo>
                  <a:pt x="264" y="73"/>
                </a:lnTo>
                <a:lnTo>
                  <a:pt x="264" y="76"/>
                </a:lnTo>
                <a:lnTo>
                  <a:pt x="262" y="78"/>
                </a:lnTo>
                <a:lnTo>
                  <a:pt x="262" y="80"/>
                </a:lnTo>
                <a:lnTo>
                  <a:pt x="257" y="83"/>
                </a:lnTo>
                <a:lnTo>
                  <a:pt x="255" y="87"/>
                </a:lnTo>
                <a:lnTo>
                  <a:pt x="250" y="90"/>
                </a:lnTo>
                <a:lnTo>
                  <a:pt x="248" y="95"/>
                </a:lnTo>
                <a:lnTo>
                  <a:pt x="248" y="95"/>
                </a:lnTo>
                <a:lnTo>
                  <a:pt x="243" y="97"/>
                </a:lnTo>
                <a:lnTo>
                  <a:pt x="243" y="97"/>
                </a:lnTo>
                <a:lnTo>
                  <a:pt x="241" y="99"/>
                </a:lnTo>
                <a:lnTo>
                  <a:pt x="241" y="99"/>
                </a:lnTo>
                <a:lnTo>
                  <a:pt x="236" y="99"/>
                </a:lnTo>
                <a:lnTo>
                  <a:pt x="231" y="102"/>
                </a:lnTo>
                <a:lnTo>
                  <a:pt x="229" y="102"/>
                </a:lnTo>
                <a:lnTo>
                  <a:pt x="229" y="104"/>
                </a:lnTo>
                <a:lnTo>
                  <a:pt x="226" y="104"/>
                </a:lnTo>
                <a:lnTo>
                  <a:pt x="226" y="106"/>
                </a:lnTo>
                <a:lnTo>
                  <a:pt x="226" y="106"/>
                </a:lnTo>
                <a:lnTo>
                  <a:pt x="226" y="109"/>
                </a:lnTo>
                <a:lnTo>
                  <a:pt x="226" y="109"/>
                </a:lnTo>
                <a:lnTo>
                  <a:pt x="229" y="111"/>
                </a:lnTo>
                <a:lnTo>
                  <a:pt x="231" y="113"/>
                </a:lnTo>
                <a:lnTo>
                  <a:pt x="234" y="113"/>
                </a:lnTo>
                <a:lnTo>
                  <a:pt x="234" y="116"/>
                </a:lnTo>
                <a:lnTo>
                  <a:pt x="236" y="116"/>
                </a:lnTo>
                <a:lnTo>
                  <a:pt x="238" y="116"/>
                </a:lnTo>
                <a:lnTo>
                  <a:pt x="238" y="118"/>
                </a:lnTo>
                <a:lnTo>
                  <a:pt x="241" y="121"/>
                </a:lnTo>
                <a:lnTo>
                  <a:pt x="238" y="123"/>
                </a:lnTo>
                <a:lnTo>
                  <a:pt x="238" y="125"/>
                </a:lnTo>
                <a:lnTo>
                  <a:pt x="234" y="128"/>
                </a:lnTo>
                <a:lnTo>
                  <a:pt x="231" y="132"/>
                </a:lnTo>
                <a:lnTo>
                  <a:pt x="226" y="135"/>
                </a:lnTo>
                <a:lnTo>
                  <a:pt x="219" y="139"/>
                </a:lnTo>
                <a:lnTo>
                  <a:pt x="215" y="144"/>
                </a:lnTo>
                <a:lnTo>
                  <a:pt x="215" y="144"/>
                </a:lnTo>
                <a:lnTo>
                  <a:pt x="212" y="144"/>
                </a:lnTo>
                <a:lnTo>
                  <a:pt x="212" y="146"/>
                </a:lnTo>
                <a:lnTo>
                  <a:pt x="212" y="146"/>
                </a:lnTo>
                <a:lnTo>
                  <a:pt x="215" y="146"/>
                </a:lnTo>
                <a:lnTo>
                  <a:pt x="217" y="144"/>
                </a:lnTo>
                <a:lnTo>
                  <a:pt x="217" y="144"/>
                </a:lnTo>
                <a:lnTo>
                  <a:pt x="217" y="144"/>
                </a:lnTo>
                <a:lnTo>
                  <a:pt x="219" y="144"/>
                </a:lnTo>
                <a:lnTo>
                  <a:pt x="219" y="144"/>
                </a:lnTo>
                <a:lnTo>
                  <a:pt x="217" y="144"/>
                </a:lnTo>
                <a:lnTo>
                  <a:pt x="215" y="146"/>
                </a:lnTo>
                <a:lnTo>
                  <a:pt x="215" y="149"/>
                </a:lnTo>
                <a:lnTo>
                  <a:pt x="215" y="149"/>
                </a:lnTo>
                <a:lnTo>
                  <a:pt x="219" y="146"/>
                </a:lnTo>
                <a:lnTo>
                  <a:pt x="219" y="146"/>
                </a:lnTo>
                <a:lnTo>
                  <a:pt x="219" y="149"/>
                </a:lnTo>
                <a:lnTo>
                  <a:pt x="219" y="149"/>
                </a:lnTo>
                <a:lnTo>
                  <a:pt x="219" y="151"/>
                </a:lnTo>
                <a:lnTo>
                  <a:pt x="219" y="151"/>
                </a:lnTo>
                <a:lnTo>
                  <a:pt x="222" y="151"/>
                </a:lnTo>
                <a:lnTo>
                  <a:pt x="224" y="151"/>
                </a:lnTo>
                <a:lnTo>
                  <a:pt x="229" y="146"/>
                </a:lnTo>
                <a:lnTo>
                  <a:pt x="234" y="146"/>
                </a:lnTo>
                <a:lnTo>
                  <a:pt x="238" y="144"/>
                </a:lnTo>
                <a:lnTo>
                  <a:pt x="241" y="142"/>
                </a:lnTo>
                <a:lnTo>
                  <a:pt x="243" y="139"/>
                </a:lnTo>
                <a:lnTo>
                  <a:pt x="248" y="137"/>
                </a:lnTo>
                <a:lnTo>
                  <a:pt x="250" y="135"/>
                </a:lnTo>
                <a:lnTo>
                  <a:pt x="252" y="132"/>
                </a:lnTo>
                <a:lnTo>
                  <a:pt x="255" y="130"/>
                </a:lnTo>
                <a:lnTo>
                  <a:pt x="260" y="128"/>
                </a:lnTo>
                <a:lnTo>
                  <a:pt x="264" y="125"/>
                </a:lnTo>
                <a:lnTo>
                  <a:pt x="267" y="123"/>
                </a:lnTo>
                <a:lnTo>
                  <a:pt x="269" y="121"/>
                </a:lnTo>
                <a:lnTo>
                  <a:pt x="274" y="118"/>
                </a:lnTo>
                <a:lnTo>
                  <a:pt x="278" y="113"/>
                </a:lnTo>
                <a:lnTo>
                  <a:pt x="278" y="111"/>
                </a:lnTo>
                <a:lnTo>
                  <a:pt x="278" y="111"/>
                </a:lnTo>
                <a:lnTo>
                  <a:pt x="278" y="109"/>
                </a:lnTo>
                <a:lnTo>
                  <a:pt x="281" y="106"/>
                </a:lnTo>
                <a:lnTo>
                  <a:pt x="283" y="104"/>
                </a:lnTo>
                <a:lnTo>
                  <a:pt x="286" y="104"/>
                </a:lnTo>
                <a:lnTo>
                  <a:pt x="286" y="102"/>
                </a:lnTo>
                <a:lnTo>
                  <a:pt x="290" y="102"/>
                </a:lnTo>
                <a:lnTo>
                  <a:pt x="293" y="102"/>
                </a:lnTo>
                <a:lnTo>
                  <a:pt x="295" y="99"/>
                </a:lnTo>
                <a:lnTo>
                  <a:pt x="297" y="102"/>
                </a:lnTo>
                <a:lnTo>
                  <a:pt x="300" y="102"/>
                </a:lnTo>
                <a:lnTo>
                  <a:pt x="300" y="102"/>
                </a:lnTo>
                <a:lnTo>
                  <a:pt x="300" y="104"/>
                </a:lnTo>
                <a:lnTo>
                  <a:pt x="300" y="104"/>
                </a:lnTo>
                <a:lnTo>
                  <a:pt x="302" y="102"/>
                </a:lnTo>
                <a:lnTo>
                  <a:pt x="302" y="102"/>
                </a:lnTo>
                <a:lnTo>
                  <a:pt x="302" y="99"/>
                </a:lnTo>
                <a:lnTo>
                  <a:pt x="302" y="99"/>
                </a:lnTo>
                <a:lnTo>
                  <a:pt x="304" y="97"/>
                </a:lnTo>
                <a:lnTo>
                  <a:pt x="307" y="92"/>
                </a:lnTo>
                <a:lnTo>
                  <a:pt x="309" y="92"/>
                </a:lnTo>
                <a:lnTo>
                  <a:pt x="312" y="92"/>
                </a:lnTo>
                <a:lnTo>
                  <a:pt x="314" y="90"/>
                </a:lnTo>
                <a:lnTo>
                  <a:pt x="316" y="87"/>
                </a:lnTo>
                <a:lnTo>
                  <a:pt x="321" y="83"/>
                </a:lnTo>
                <a:lnTo>
                  <a:pt x="326" y="76"/>
                </a:lnTo>
                <a:lnTo>
                  <a:pt x="328" y="73"/>
                </a:lnTo>
                <a:lnTo>
                  <a:pt x="330" y="73"/>
                </a:lnTo>
                <a:lnTo>
                  <a:pt x="330" y="71"/>
                </a:lnTo>
                <a:lnTo>
                  <a:pt x="330" y="71"/>
                </a:lnTo>
                <a:lnTo>
                  <a:pt x="328" y="69"/>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56" name="Freeform 172"/>
          <p:cNvSpPr>
            <a:spLocks noEditPoints="1"/>
          </p:cNvSpPr>
          <p:nvPr/>
        </p:nvSpPr>
        <p:spPr bwMode="auto">
          <a:xfrm>
            <a:off x="6289419" y="3258292"/>
            <a:ext cx="1075464" cy="445280"/>
          </a:xfrm>
          <a:custGeom>
            <a:avLst/>
            <a:gdLst/>
            <a:ahLst/>
            <a:cxnLst>
              <a:cxn ang="0">
                <a:pos x="444" y="330"/>
              </a:cxn>
              <a:cxn ang="0">
                <a:pos x="536" y="340"/>
              </a:cxn>
              <a:cxn ang="0">
                <a:pos x="519" y="302"/>
              </a:cxn>
              <a:cxn ang="0">
                <a:pos x="527" y="302"/>
              </a:cxn>
              <a:cxn ang="0">
                <a:pos x="545" y="297"/>
              </a:cxn>
              <a:cxn ang="0">
                <a:pos x="470" y="300"/>
              </a:cxn>
              <a:cxn ang="0">
                <a:pos x="434" y="309"/>
              </a:cxn>
              <a:cxn ang="0">
                <a:pos x="404" y="302"/>
              </a:cxn>
              <a:cxn ang="0">
                <a:pos x="364" y="304"/>
              </a:cxn>
              <a:cxn ang="0">
                <a:pos x="810" y="283"/>
              </a:cxn>
              <a:cxn ang="0">
                <a:pos x="682" y="276"/>
              </a:cxn>
              <a:cxn ang="0">
                <a:pos x="723" y="255"/>
              </a:cxn>
              <a:cxn ang="0">
                <a:pos x="295" y="267"/>
              </a:cxn>
              <a:cxn ang="0">
                <a:pos x="201" y="250"/>
              </a:cxn>
              <a:cxn ang="0">
                <a:pos x="290" y="300"/>
              </a:cxn>
              <a:cxn ang="0">
                <a:pos x="730" y="241"/>
              </a:cxn>
              <a:cxn ang="0">
                <a:pos x="498" y="231"/>
              </a:cxn>
              <a:cxn ang="0">
                <a:pos x="512" y="243"/>
              </a:cxn>
              <a:cxn ang="0">
                <a:pos x="616" y="203"/>
              </a:cxn>
              <a:cxn ang="0">
                <a:pos x="578" y="191"/>
              </a:cxn>
              <a:cxn ang="0">
                <a:pos x="652" y="189"/>
              </a:cxn>
              <a:cxn ang="0">
                <a:pos x="647" y="196"/>
              </a:cxn>
              <a:cxn ang="0">
                <a:pos x="92" y="182"/>
              </a:cxn>
              <a:cxn ang="0">
                <a:pos x="564" y="165"/>
              </a:cxn>
              <a:cxn ang="0">
                <a:pos x="760" y="160"/>
              </a:cxn>
              <a:cxn ang="0">
                <a:pos x="198" y="158"/>
              </a:cxn>
              <a:cxn ang="0">
                <a:pos x="517" y="151"/>
              </a:cxn>
              <a:cxn ang="0">
                <a:pos x="71" y="160"/>
              </a:cxn>
              <a:cxn ang="0">
                <a:pos x="758" y="141"/>
              </a:cxn>
              <a:cxn ang="0">
                <a:pos x="798" y="156"/>
              </a:cxn>
              <a:cxn ang="0">
                <a:pos x="727" y="149"/>
              </a:cxn>
              <a:cxn ang="0">
                <a:pos x="718" y="172"/>
              </a:cxn>
              <a:cxn ang="0">
                <a:pos x="718" y="191"/>
              </a:cxn>
              <a:cxn ang="0">
                <a:pos x="793" y="238"/>
              </a:cxn>
              <a:cxn ang="0">
                <a:pos x="812" y="297"/>
              </a:cxn>
              <a:cxn ang="0">
                <a:pos x="852" y="193"/>
              </a:cxn>
              <a:cxn ang="0">
                <a:pos x="597" y="137"/>
              </a:cxn>
              <a:cxn ang="0">
                <a:pos x="61" y="132"/>
              </a:cxn>
              <a:cxn ang="0">
                <a:pos x="153" y="113"/>
              </a:cxn>
              <a:cxn ang="0">
                <a:pos x="149" y="108"/>
              </a:cxn>
              <a:cxn ang="0">
                <a:pos x="179" y="104"/>
              </a:cxn>
              <a:cxn ang="0">
                <a:pos x="130" y="92"/>
              </a:cxn>
              <a:cxn ang="0">
                <a:pos x="470" y="217"/>
              </a:cxn>
              <a:cxn ang="0">
                <a:pos x="515" y="212"/>
              </a:cxn>
              <a:cxn ang="0">
                <a:pos x="524" y="146"/>
              </a:cxn>
              <a:cxn ang="0">
                <a:pos x="482" y="115"/>
              </a:cxn>
              <a:cxn ang="0">
                <a:pos x="515" y="106"/>
              </a:cxn>
              <a:cxn ang="0">
                <a:pos x="451" y="158"/>
              </a:cxn>
              <a:cxn ang="0">
                <a:pos x="612" y="118"/>
              </a:cxn>
              <a:cxn ang="0">
                <a:pos x="612" y="85"/>
              </a:cxn>
              <a:cxn ang="0">
                <a:pos x="418" y="54"/>
              </a:cxn>
              <a:cxn ang="0">
                <a:pos x="264" y="125"/>
              </a:cxn>
              <a:cxn ang="0">
                <a:pos x="312" y="196"/>
              </a:cxn>
              <a:cxn ang="0">
                <a:pos x="394" y="186"/>
              </a:cxn>
              <a:cxn ang="0">
                <a:pos x="423" y="108"/>
              </a:cxn>
              <a:cxn ang="0">
                <a:pos x="413" y="49"/>
              </a:cxn>
              <a:cxn ang="0">
                <a:pos x="373" y="64"/>
              </a:cxn>
              <a:cxn ang="0">
                <a:pos x="314" y="101"/>
              </a:cxn>
              <a:cxn ang="0">
                <a:pos x="590" y="30"/>
              </a:cxn>
              <a:cxn ang="0">
                <a:pos x="175" y="163"/>
              </a:cxn>
              <a:cxn ang="0">
                <a:pos x="118" y="87"/>
              </a:cxn>
              <a:cxn ang="0">
                <a:pos x="9" y="7"/>
              </a:cxn>
              <a:cxn ang="0">
                <a:pos x="101" y="153"/>
              </a:cxn>
            </a:cxnLst>
            <a:rect l="0" t="0" r="r" b="b"/>
            <a:pathLst>
              <a:path w="855" h="354">
                <a:moveTo>
                  <a:pt x="517" y="347"/>
                </a:moveTo>
                <a:lnTo>
                  <a:pt x="517" y="347"/>
                </a:lnTo>
                <a:lnTo>
                  <a:pt x="517" y="347"/>
                </a:lnTo>
                <a:lnTo>
                  <a:pt x="517" y="347"/>
                </a:lnTo>
                <a:lnTo>
                  <a:pt x="515" y="347"/>
                </a:lnTo>
                <a:lnTo>
                  <a:pt x="512" y="349"/>
                </a:lnTo>
                <a:lnTo>
                  <a:pt x="510" y="352"/>
                </a:lnTo>
                <a:lnTo>
                  <a:pt x="505" y="352"/>
                </a:lnTo>
                <a:lnTo>
                  <a:pt x="505" y="354"/>
                </a:lnTo>
                <a:lnTo>
                  <a:pt x="505" y="354"/>
                </a:lnTo>
                <a:lnTo>
                  <a:pt x="505" y="354"/>
                </a:lnTo>
                <a:lnTo>
                  <a:pt x="508" y="354"/>
                </a:lnTo>
                <a:lnTo>
                  <a:pt x="510" y="354"/>
                </a:lnTo>
                <a:lnTo>
                  <a:pt x="512" y="354"/>
                </a:lnTo>
                <a:lnTo>
                  <a:pt x="515" y="352"/>
                </a:lnTo>
                <a:lnTo>
                  <a:pt x="517" y="349"/>
                </a:lnTo>
                <a:lnTo>
                  <a:pt x="517" y="349"/>
                </a:lnTo>
                <a:lnTo>
                  <a:pt x="517" y="347"/>
                </a:lnTo>
                <a:close/>
                <a:moveTo>
                  <a:pt x="519" y="340"/>
                </a:moveTo>
                <a:lnTo>
                  <a:pt x="519" y="340"/>
                </a:lnTo>
                <a:lnTo>
                  <a:pt x="517" y="340"/>
                </a:lnTo>
                <a:lnTo>
                  <a:pt x="517" y="342"/>
                </a:lnTo>
                <a:lnTo>
                  <a:pt x="517" y="342"/>
                </a:lnTo>
                <a:lnTo>
                  <a:pt x="517" y="342"/>
                </a:lnTo>
                <a:lnTo>
                  <a:pt x="517" y="340"/>
                </a:lnTo>
                <a:lnTo>
                  <a:pt x="519" y="340"/>
                </a:lnTo>
                <a:lnTo>
                  <a:pt x="519" y="340"/>
                </a:lnTo>
                <a:close/>
                <a:moveTo>
                  <a:pt x="467" y="333"/>
                </a:moveTo>
                <a:lnTo>
                  <a:pt x="467" y="333"/>
                </a:lnTo>
                <a:lnTo>
                  <a:pt x="465" y="330"/>
                </a:lnTo>
                <a:lnTo>
                  <a:pt x="465" y="328"/>
                </a:lnTo>
                <a:lnTo>
                  <a:pt x="463" y="328"/>
                </a:lnTo>
                <a:lnTo>
                  <a:pt x="463" y="328"/>
                </a:lnTo>
                <a:lnTo>
                  <a:pt x="460" y="328"/>
                </a:lnTo>
                <a:lnTo>
                  <a:pt x="460" y="328"/>
                </a:lnTo>
                <a:lnTo>
                  <a:pt x="460" y="326"/>
                </a:lnTo>
                <a:lnTo>
                  <a:pt x="460" y="326"/>
                </a:lnTo>
                <a:lnTo>
                  <a:pt x="458" y="323"/>
                </a:lnTo>
                <a:lnTo>
                  <a:pt x="456" y="323"/>
                </a:lnTo>
                <a:lnTo>
                  <a:pt x="456" y="321"/>
                </a:lnTo>
                <a:lnTo>
                  <a:pt x="456" y="321"/>
                </a:lnTo>
                <a:lnTo>
                  <a:pt x="453" y="323"/>
                </a:lnTo>
                <a:lnTo>
                  <a:pt x="451" y="323"/>
                </a:lnTo>
                <a:lnTo>
                  <a:pt x="449" y="323"/>
                </a:lnTo>
                <a:lnTo>
                  <a:pt x="446" y="323"/>
                </a:lnTo>
                <a:lnTo>
                  <a:pt x="444" y="323"/>
                </a:lnTo>
                <a:lnTo>
                  <a:pt x="441" y="323"/>
                </a:lnTo>
                <a:lnTo>
                  <a:pt x="437" y="323"/>
                </a:lnTo>
                <a:lnTo>
                  <a:pt x="437" y="326"/>
                </a:lnTo>
                <a:lnTo>
                  <a:pt x="437" y="326"/>
                </a:lnTo>
                <a:lnTo>
                  <a:pt x="437" y="326"/>
                </a:lnTo>
                <a:lnTo>
                  <a:pt x="437" y="328"/>
                </a:lnTo>
                <a:lnTo>
                  <a:pt x="437" y="328"/>
                </a:lnTo>
                <a:lnTo>
                  <a:pt x="439" y="330"/>
                </a:lnTo>
                <a:lnTo>
                  <a:pt x="444" y="330"/>
                </a:lnTo>
                <a:lnTo>
                  <a:pt x="444" y="330"/>
                </a:lnTo>
                <a:lnTo>
                  <a:pt x="446" y="330"/>
                </a:lnTo>
                <a:lnTo>
                  <a:pt x="449" y="330"/>
                </a:lnTo>
                <a:lnTo>
                  <a:pt x="451" y="335"/>
                </a:lnTo>
                <a:lnTo>
                  <a:pt x="453" y="335"/>
                </a:lnTo>
                <a:lnTo>
                  <a:pt x="456" y="338"/>
                </a:lnTo>
                <a:lnTo>
                  <a:pt x="456" y="338"/>
                </a:lnTo>
                <a:lnTo>
                  <a:pt x="458" y="340"/>
                </a:lnTo>
                <a:lnTo>
                  <a:pt x="458" y="340"/>
                </a:lnTo>
                <a:lnTo>
                  <a:pt x="463" y="342"/>
                </a:lnTo>
                <a:lnTo>
                  <a:pt x="463" y="342"/>
                </a:lnTo>
                <a:lnTo>
                  <a:pt x="465" y="340"/>
                </a:lnTo>
                <a:lnTo>
                  <a:pt x="467" y="340"/>
                </a:lnTo>
                <a:lnTo>
                  <a:pt x="467" y="340"/>
                </a:lnTo>
                <a:lnTo>
                  <a:pt x="470" y="338"/>
                </a:lnTo>
                <a:lnTo>
                  <a:pt x="470" y="338"/>
                </a:lnTo>
                <a:lnTo>
                  <a:pt x="470" y="335"/>
                </a:lnTo>
                <a:lnTo>
                  <a:pt x="467" y="333"/>
                </a:lnTo>
                <a:close/>
                <a:moveTo>
                  <a:pt x="550" y="314"/>
                </a:moveTo>
                <a:lnTo>
                  <a:pt x="548" y="316"/>
                </a:lnTo>
                <a:lnTo>
                  <a:pt x="548" y="316"/>
                </a:lnTo>
                <a:lnTo>
                  <a:pt x="548" y="316"/>
                </a:lnTo>
                <a:lnTo>
                  <a:pt x="548" y="314"/>
                </a:lnTo>
                <a:lnTo>
                  <a:pt x="548" y="314"/>
                </a:lnTo>
                <a:lnTo>
                  <a:pt x="543" y="316"/>
                </a:lnTo>
                <a:lnTo>
                  <a:pt x="543" y="316"/>
                </a:lnTo>
                <a:lnTo>
                  <a:pt x="541" y="319"/>
                </a:lnTo>
                <a:lnTo>
                  <a:pt x="538" y="319"/>
                </a:lnTo>
                <a:lnTo>
                  <a:pt x="538" y="321"/>
                </a:lnTo>
                <a:lnTo>
                  <a:pt x="538" y="321"/>
                </a:lnTo>
                <a:lnTo>
                  <a:pt x="536" y="323"/>
                </a:lnTo>
                <a:lnTo>
                  <a:pt x="536" y="323"/>
                </a:lnTo>
                <a:lnTo>
                  <a:pt x="536" y="323"/>
                </a:lnTo>
                <a:lnTo>
                  <a:pt x="534" y="323"/>
                </a:lnTo>
                <a:lnTo>
                  <a:pt x="531" y="323"/>
                </a:lnTo>
                <a:lnTo>
                  <a:pt x="531" y="323"/>
                </a:lnTo>
                <a:lnTo>
                  <a:pt x="531" y="323"/>
                </a:lnTo>
                <a:lnTo>
                  <a:pt x="531" y="321"/>
                </a:lnTo>
                <a:lnTo>
                  <a:pt x="529" y="323"/>
                </a:lnTo>
                <a:lnTo>
                  <a:pt x="527" y="323"/>
                </a:lnTo>
                <a:lnTo>
                  <a:pt x="524" y="328"/>
                </a:lnTo>
                <a:lnTo>
                  <a:pt x="524" y="330"/>
                </a:lnTo>
                <a:lnTo>
                  <a:pt x="522" y="333"/>
                </a:lnTo>
                <a:lnTo>
                  <a:pt x="522" y="335"/>
                </a:lnTo>
                <a:lnTo>
                  <a:pt x="522" y="335"/>
                </a:lnTo>
                <a:lnTo>
                  <a:pt x="524" y="338"/>
                </a:lnTo>
                <a:lnTo>
                  <a:pt x="524" y="338"/>
                </a:lnTo>
                <a:lnTo>
                  <a:pt x="522" y="340"/>
                </a:lnTo>
                <a:lnTo>
                  <a:pt x="522" y="340"/>
                </a:lnTo>
                <a:lnTo>
                  <a:pt x="522" y="342"/>
                </a:lnTo>
                <a:lnTo>
                  <a:pt x="522" y="342"/>
                </a:lnTo>
                <a:lnTo>
                  <a:pt x="524" y="342"/>
                </a:lnTo>
                <a:lnTo>
                  <a:pt x="527" y="342"/>
                </a:lnTo>
                <a:lnTo>
                  <a:pt x="529" y="342"/>
                </a:lnTo>
                <a:lnTo>
                  <a:pt x="531" y="340"/>
                </a:lnTo>
                <a:lnTo>
                  <a:pt x="536" y="340"/>
                </a:lnTo>
                <a:lnTo>
                  <a:pt x="536" y="340"/>
                </a:lnTo>
                <a:lnTo>
                  <a:pt x="538" y="338"/>
                </a:lnTo>
                <a:lnTo>
                  <a:pt x="541" y="335"/>
                </a:lnTo>
                <a:lnTo>
                  <a:pt x="543" y="335"/>
                </a:lnTo>
                <a:lnTo>
                  <a:pt x="545" y="330"/>
                </a:lnTo>
                <a:lnTo>
                  <a:pt x="548" y="328"/>
                </a:lnTo>
                <a:lnTo>
                  <a:pt x="548" y="326"/>
                </a:lnTo>
                <a:lnTo>
                  <a:pt x="550" y="326"/>
                </a:lnTo>
                <a:lnTo>
                  <a:pt x="550" y="323"/>
                </a:lnTo>
                <a:lnTo>
                  <a:pt x="548" y="321"/>
                </a:lnTo>
                <a:lnTo>
                  <a:pt x="548" y="321"/>
                </a:lnTo>
                <a:lnTo>
                  <a:pt x="548" y="321"/>
                </a:lnTo>
                <a:lnTo>
                  <a:pt x="548" y="319"/>
                </a:lnTo>
                <a:lnTo>
                  <a:pt x="548" y="319"/>
                </a:lnTo>
                <a:lnTo>
                  <a:pt x="550" y="319"/>
                </a:lnTo>
                <a:lnTo>
                  <a:pt x="552" y="316"/>
                </a:lnTo>
                <a:lnTo>
                  <a:pt x="552" y="316"/>
                </a:lnTo>
                <a:lnTo>
                  <a:pt x="552" y="316"/>
                </a:lnTo>
                <a:lnTo>
                  <a:pt x="550" y="314"/>
                </a:lnTo>
                <a:close/>
                <a:moveTo>
                  <a:pt x="373" y="307"/>
                </a:moveTo>
                <a:lnTo>
                  <a:pt x="373" y="309"/>
                </a:lnTo>
                <a:lnTo>
                  <a:pt x="373" y="309"/>
                </a:lnTo>
                <a:lnTo>
                  <a:pt x="375" y="312"/>
                </a:lnTo>
                <a:lnTo>
                  <a:pt x="375" y="309"/>
                </a:lnTo>
                <a:lnTo>
                  <a:pt x="375" y="309"/>
                </a:lnTo>
                <a:lnTo>
                  <a:pt x="375" y="307"/>
                </a:lnTo>
                <a:lnTo>
                  <a:pt x="373" y="307"/>
                </a:lnTo>
                <a:close/>
                <a:moveTo>
                  <a:pt x="512" y="302"/>
                </a:moveTo>
                <a:lnTo>
                  <a:pt x="512" y="304"/>
                </a:lnTo>
                <a:lnTo>
                  <a:pt x="510" y="304"/>
                </a:lnTo>
                <a:lnTo>
                  <a:pt x="510" y="307"/>
                </a:lnTo>
                <a:lnTo>
                  <a:pt x="512" y="307"/>
                </a:lnTo>
                <a:lnTo>
                  <a:pt x="512" y="304"/>
                </a:lnTo>
                <a:lnTo>
                  <a:pt x="512" y="304"/>
                </a:lnTo>
                <a:lnTo>
                  <a:pt x="515" y="304"/>
                </a:lnTo>
                <a:lnTo>
                  <a:pt x="515" y="304"/>
                </a:lnTo>
                <a:lnTo>
                  <a:pt x="515" y="302"/>
                </a:lnTo>
                <a:lnTo>
                  <a:pt x="512" y="302"/>
                </a:lnTo>
                <a:close/>
                <a:moveTo>
                  <a:pt x="449" y="307"/>
                </a:moveTo>
                <a:lnTo>
                  <a:pt x="449" y="304"/>
                </a:lnTo>
                <a:lnTo>
                  <a:pt x="449" y="304"/>
                </a:lnTo>
                <a:lnTo>
                  <a:pt x="449" y="304"/>
                </a:lnTo>
                <a:lnTo>
                  <a:pt x="449" y="304"/>
                </a:lnTo>
                <a:lnTo>
                  <a:pt x="449" y="304"/>
                </a:lnTo>
                <a:lnTo>
                  <a:pt x="449" y="304"/>
                </a:lnTo>
                <a:lnTo>
                  <a:pt x="446" y="302"/>
                </a:lnTo>
                <a:lnTo>
                  <a:pt x="446" y="304"/>
                </a:lnTo>
                <a:lnTo>
                  <a:pt x="446" y="304"/>
                </a:lnTo>
                <a:lnTo>
                  <a:pt x="446" y="307"/>
                </a:lnTo>
                <a:lnTo>
                  <a:pt x="446" y="307"/>
                </a:lnTo>
                <a:lnTo>
                  <a:pt x="446" y="309"/>
                </a:lnTo>
                <a:lnTo>
                  <a:pt x="446" y="309"/>
                </a:lnTo>
                <a:lnTo>
                  <a:pt x="446" y="309"/>
                </a:lnTo>
                <a:lnTo>
                  <a:pt x="446" y="307"/>
                </a:lnTo>
                <a:lnTo>
                  <a:pt x="449" y="307"/>
                </a:lnTo>
                <a:lnTo>
                  <a:pt x="449" y="307"/>
                </a:lnTo>
                <a:close/>
                <a:moveTo>
                  <a:pt x="519" y="302"/>
                </a:moveTo>
                <a:lnTo>
                  <a:pt x="519" y="300"/>
                </a:lnTo>
                <a:lnTo>
                  <a:pt x="517" y="300"/>
                </a:lnTo>
                <a:lnTo>
                  <a:pt x="515" y="300"/>
                </a:lnTo>
                <a:lnTo>
                  <a:pt x="515" y="300"/>
                </a:lnTo>
                <a:lnTo>
                  <a:pt x="515" y="300"/>
                </a:lnTo>
                <a:lnTo>
                  <a:pt x="512" y="302"/>
                </a:lnTo>
                <a:lnTo>
                  <a:pt x="519" y="302"/>
                </a:lnTo>
                <a:lnTo>
                  <a:pt x="519" y="302"/>
                </a:lnTo>
                <a:close/>
                <a:moveTo>
                  <a:pt x="397" y="302"/>
                </a:moveTo>
                <a:lnTo>
                  <a:pt x="397" y="300"/>
                </a:lnTo>
                <a:lnTo>
                  <a:pt x="397" y="300"/>
                </a:lnTo>
                <a:lnTo>
                  <a:pt x="394" y="300"/>
                </a:lnTo>
                <a:lnTo>
                  <a:pt x="392" y="297"/>
                </a:lnTo>
                <a:lnTo>
                  <a:pt x="390" y="300"/>
                </a:lnTo>
                <a:lnTo>
                  <a:pt x="387" y="300"/>
                </a:lnTo>
                <a:lnTo>
                  <a:pt x="385" y="302"/>
                </a:lnTo>
                <a:lnTo>
                  <a:pt x="385" y="307"/>
                </a:lnTo>
                <a:lnTo>
                  <a:pt x="385" y="309"/>
                </a:lnTo>
                <a:lnTo>
                  <a:pt x="382" y="309"/>
                </a:lnTo>
                <a:lnTo>
                  <a:pt x="380" y="309"/>
                </a:lnTo>
                <a:lnTo>
                  <a:pt x="380" y="309"/>
                </a:lnTo>
                <a:lnTo>
                  <a:pt x="380" y="309"/>
                </a:lnTo>
                <a:lnTo>
                  <a:pt x="380" y="312"/>
                </a:lnTo>
                <a:lnTo>
                  <a:pt x="382" y="312"/>
                </a:lnTo>
                <a:lnTo>
                  <a:pt x="387" y="314"/>
                </a:lnTo>
                <a:lnTo>
                  <a:pt x="387" y="314"/>
                </a:lnTo>
                <a:lnTo>
                  <a:pt x="390" y="314"/>
                </a:lnTo>
                <a:lnTo>
                  <a:pt x="394" y="312"/>
                </a:lnTo>
                <a:lnTo>
                  <a:pt x="392" y="312"/>
                </a:lnTo>
                <a:lnTo>
                  <a:pt x="392" y="312"/>
                </a:lnTo>
                <a:lnTo>
                  <a:pt x="394" y="307"/>
                </a:lnTo>
                <a:lnTo>
                  <a:pt x="397" y="302"/>
                </a:lnTo>
                <a:close/>
                <a:moveTo>
                  <a:pt x="531" y="302"/>
                </a:moveTo>
                <a:lnTo>
                  <a:pt x="534" y="304"/>
                </a:lnTo>
                <a:lnTo>
                  <a:pt x="534" y="304"/>
                </a:lnTo>
                <a:lnTo>
                  <a:pt x="536" y="304"/>
                </a:lnTo>
                <a:lnTo>
                  <a:pt x="536" y="302"/>
                </a:lnTo>
                <a:lnTo>
                  <a:pt x="536" y="300"/>
                </a:lnTo>
                <a:lnTo>
                  <a:pt x="538" y="297"/>
                </a:lnTo>
                <a:lnTo>
                  <a:pt x="538" y="297"/>
                </a:lnTo>
                <a:lnTo>
                  <a:pt x="536" y="297"/>
                </a:lnTo>
                <a:lnTo>
                  <a:pt x="536" y="297"/>
                </a:lnTo>
                <a:lnTo>
                  <a:pt x="534" y="302"/>
                </a:lnTo>
                <a:lnTo>
                  <a:pt x="534" y="302"/>
                </a:lnTo>
                <a:lnTo>
                  <a:pt x="534" y="300"/>
                </a:lnTo>
                <a:lnTo>
                  <a:pt x="531" y="300"/>
                </a:lnTo>
                <a:lnTo>
                  <a:pt x="531" y="302"/>
                </a:lnTo>
                <a:lnTo>
                  <a:pt x="531" y="302"/>
                </a:lnTo>
                <a:lnTo>
                  <a:pt x="531" y="302"/>
                </a:lnTo>
                <a:close/>
                <a:moveTo>
                  <a:pt x="524" y="307"/>
                </a:moveTo>
                <a:lnTo>
                  <a:pt x="524" y="304"/>
                </a:lnTo>
                <a:lnTo>
                  <a:pt x="524" y="304"/>
                </a:lnTo>
                <a:lnTo>
                  <a:pt x="524" y="304"/>
                </a:lnTo>
                <a:lnTo>
                  <a:pt x="524" y="304"/>
                </a:lnTo>
                <a:lnTo>
                  <a:pt x="524" y="302"/>
                </a:lnTo>
                <a:lnTo>
                  <a:pt x="527" y="302"/>
                </a:lnTo>
                <a:lnTo>
                  <a:pt x="529" y="300"/>
                </a:lnTo>
                <a:lnTo>
                  <a:pt x="531" y="300"/>
                </a:lnTo>
                <a:lnTo>
                  <a:pt x="529" y="300"/>
                </a:lnTo>
                <a:lnTo>
                  <a:pt x="529" y="297"/>
                </a:lnTo>
                <a:lnTo>
                  <a:pt x="529" y="297"/>
                </a:lnTo>
                <a:lnTo>
                  <a:pt x="524" y="300"/>
                </a:lnTo>
                <a:lnTo>
                  <a:pt x="524" y="300"/>
                </a:lnTo>
                <a:lnTo>
                  <a:pt x="524" y="300"/>
                </a:lnTo>
                <a:lnTo>
                  <a:pt x="522" y="300"/>
                </a:lnTo>
                <a:lnTo>
                  <a:pt x="519" y="300"/>
                </a:lnTo>
                <a:lnTo>
                  <a:pt x="519" y="300"/>
                </a:lnTo>
                <a:lnTo>
                  <a:pt x="522" y="300"/>
                </a:lnTo>
                <a:lnTo>
                  <a:pt x="522" y="300"/>
                </a:lnTo>
                <a:lnTo>
                  <a:pt x="522" y="302"/>
                </a:lnTo>
                <a:lnTo>
                  <a:pt x="519" y="302"/>
                </a:lnTo>
                <a:lnTo>
                  <a:pt x="517" y="304"/>
                </a:lnTo>
                <a:lnTo>
                  <a:pt x="517" y="304"/>
                </a:lnTo>
                <a:lnTo>
                  <a:pt x="519" y="304"/>
                </a:lnTo>
                <a:lnTo>
                  <a:pt x="519" y="307"/>
                </a:lnTo>
                <a:lnTo>
                  <a:pt x="522" y="307"/>
                </a:lnTo>
                <a:lnTo>
                  <a:pt x="522" y="304"/>
                </a:lnTo>
                <a:lnTo>
                  <a:pt x="524" y="307"/>
                </a:lnTo>
                <a:close/>
                <a:moveTo>
                  <a:pt x="805" y="297"/>
                </a:moveTo>
                <a:lnTo>
                  <a:pt x="805" y="297"/>
                </a:lnTo>
                <a:lnTo>
                  <a:pt x="803" y="300"/>
                </a:lnTo>
                <a:lnTo>
                  <a:pt x="803" y="300"/>
                </a:lnTo>
                <a:lnTo>
                  <a:pt x="803" y="300"/>
                </a:lnTo>
                <a:lnTo>
                  <a:pt x="803" y="302"/>
                </a:lnTo>
                <a:lnTo>
                  <a:pt x="808" y="302"/>
                </a:lnTo>
                <a:lnTo>
                  <a:pt x="808" y="302"/>
                </a:lnTo>
                <a:lnTo>
                  <a:pt x="808" y="300"/>
                </a:lnTo>
                <a:lnTo>
                  <a:pt x="808" y="297"/>
                </a:lnTo>
                <a:lnTo>
                  <a:pt x="805" y="297"/>
                </a:lnTo>
                <a:close/>
                <a:moveTo>
                  <a:pt x="411" y="302"/>
                </a:moveTo>
                <a:lnTo>
                  <a:pt x="413" y="302"/>
                </a:lnTo>
                <a:lnTo>
                  <a:pt x="415" y="297"/>
                </a:lnTo>
                <a:lnTo>
                  <a:pt x="413" y="297"/>
                </a:lnTo>
                <a:lnTo>
                  <a:pt x="413" y="297"/>
                </a:lnTo>
                <a:lnTo>
                  <a:pt x="411" y="297"/>
                </a:lnTo>
                <a:lnTo>
                  <a:pt x="411" y="300"/>
                </a:lnTo>
                <a:lnTo>
                  <a:pt x="411" y="300"/>
                </a:lnTo>
                <a:lnTo>
                  <a:pt x="411" y="302"/>
                </a:lnTo>
                <a:lnTo>
                  <a:pt x="411" y="302"/>
                </a:lnTo>
                <a:close/>
                <a:moveTo>
                  <a:pt x="441" y="297"/>
                </a:moveTo>
                <a:lnTo>
                  <a:pt x="439" y="297"/>
                </a:lnTo>
                <a:lnTo>
                  <a:pt x="439" y="297"/>
                </a:lnTo>
                <a:lnTo>
                  <a:pt x="439" y="300"/>
                </a:lnTo>
                <a:lnTo>
                  <a:pt x="441" y="300"/>
                </a:lnTo>
                <a:lnTo>
                  <a:pt x="441" y="297"/>
                </a:lnTo>
                <a:lnTo>
                  <a:pt x="441" y="297"/>
                </a:lnTo>
                <a:lnTo>
                  <a:pt x="441" y="297"/>
                </a:lnTo>
                <a:lnTo>
                  <a:pt x="441" y="297"/>
                </a:lnTo>
                <a:lnTo>
                  <a:pt x="441" y="297"/>
                </a:lnTo>
                <a:close/>
                <a:moveTo>
                  <a:pt x="550" y="297"/>
                </a:moveTo>
                <a:lnTo>
                  <a:pt x="545" y="297"/>
                </a:lnTo>
                <a:lnTo>
                  <a:pt x="545" y="297"/>
                </a:lnTo>
                <a:lnTo>
                  <a:pt x="543" y="297"/>
                </a:lnTo>
                <a:lnTo>
                  <a:pt x="543" y="297"/>
                </a:lnTo>
                <a:lnTo>
                  <a:pt x="541" y="297"/>
                </a:lnTo>
                <a:lnTo>
                  <a:pt x="541" y="297"/>
                </a:lnTo>
                <a:lnTo>
                  <a:pt x="538" y="300"/>
                </a:lnTo>
                <a:lnTo>
                  <a:pt x="541" y="300"/>
                </a:lnTo>
                <a:lnTo>
                  <a:pt x="538" y="302"/>
                </a:lnTo>
                <a:lnTo>
                  <a:pt x="538" y="302"/>
                </a:lnTo>
                <a:lnTo>
                  <a:pt x="541" y="302"/>
                </a:lnTo>
                <a:lnTo>
                  <a:pt x="552" y="302"/>
                </a:lnTo>
                <a:lnTo>
                  <a:pt x="552" y="300"/>
                </a:lnTo>
                <a:lnTo>
                  <a:pt x="552" y="297"/>
                </a:lnTo>
                <a:lnTo>
                  <a:pt x="552" y="297"/>
                </a:lnTo>
                <a:lnTo>
                  <a:pt x="550" y="297"/>
                </a:lnTo>
                <a:close/>
                <a:moveTo>
                  <a:pt x="508" y="307"/>
                </a:moveTo>
                <a:lnTo>
                  <a:pt x="510" y="307"/>
                </a:lnTo>
                <a:lnTo>
                  <a:pt x="510" y="304"/>
                </a:lnTo>
                <a:lnTo>
                  <a:pt x="510" y="304"/>
                </a:lnTo>
                <a:lnTo>
                  <a:pt x="512" y="302"/>
                </a:lnTo>
                <a:lnTo>
                  <a:pt x="512" y="302"/>
                </a:lnTo>
                <a:lnTo>
                  <a:pt x="512" y="302"/>
                </a:lnTo>
                <a:lnTo>
                  <a:pt x="512" y="300"/>
                </a:lnTo>
                <a:lnTo>
                  <a:pt x="512" y="297"/>
                </a:lnTo>
                <a:lnTo>
                  <a:pt x="512" y="295"/>
                </a:lnTo>
                <a:lnTo>
                  <a:pt x="510" y="295"/>
                </a:lnTo>
                <a:lnTo>
                  <a:pt x="510" y="297"/>
                </a:lnTo>
                <a:lnTo>
                  <a:pt x="510" y="297"/>
                </a:lnTo>
                <a:lnTo>
                  <a:pt x="512" y="297"/>
                </a:lnTo>
                <a:lnTo>
                  <a:pt x="510" y="300"/>
                </a:lnTo>
                <a:lnTo>
                  <a:pt x="508" y="302"/>
                </a:lnTo>
                <a:lnTo>
                  <a:pt x="505" y="302"/>
                </a:lnTo>
                <a:lnTo>
                  <a:pt x="505" y="302"/>
                </a:lnTo>
                <a:lnTo>
                  <a:pt x="503" y="304"/>
                </a:lnTo>
                <a:lnTo>
                  <a:pt x="503" y="304"/>
                </a:lnTo>
                <a:lnTo>
                  <a:pt x="503" y="307"/>
                </a:lnTo>
                <a:lnTo>
                  <a:pt x="503" y="307"/>
                </a:lnTo>
                <a:lnTo>
                  <a:pt x="501" y="307"/>
                </a:lnTo>
                <a:lnTo>
                  <a:pt x="498" y="307"/>
                </a:lnTo>
                <a:lnTo>
                  <a:pt x="496" y="304"/>
                </a:lnTo>
                <a:lnTo>
                  <a:pt x="496" y="304"/>
                </a:lnTo>
                <a:lnTo>
                  <a:pt x="493" y="304"/>
                </a:lnTo>
                <a:lnTo>
                  <a:pt x="493" y="304"/>
                </a:lnTo>
                <a:lnTo>
                  <a:pt x="491" y="304"/>
                </a:lnTo>
                <a:lnTo>
                  <a:pt x="489" y="304"/>
                </a:lnTo>
                <a:lnTo>
                  <a:pt x="489" y="304"/>
                </a:lnTo>
                <a:lnTo>
                  <a:pt x="486" y="304"/>
                </a:lnTo>
                <a:lnTo>
                  <a:pt x="486" y="307"/>
                </a:lnTo>
                <a:lnTo>
                  <a:pt x="484" y="307"/>
                </a:lnTo>
                <a:lnTo>
                  <a:pt x="484" y="307"/>
                </a:lnTo>
                <a:lnTo>
                  <a:pt x="482" y="304"/>
                </a:lnTo>
                <a:lnTo>
                  <a:pt x="482" y="304"/>
                </a:lnTo>
                <a:lnTo>
                  <a:pt x="477" y="302"/>
                </a:lnTo>
                <a:lnTo>
                  <a:pt x="477" y="302"/>
                </a:lnTo>
                <a:lnTo>
                  <a:pt x="475" y="300"/>
                </a:lnTo>
                <a:lnTo>
                  <a:pt x="472" y="300"/>
                </a:lnTo>
                <a:lnTo>
                  <a:pt x="470" y="300"/>
                </a:lnTo>
                <a:lnTo>
                  <a:pt x="470" y="300"/>
                </a:lnTo>
                <a:lnTo>
                  <a:pt x="467" y="300"/>
                </a:lnTo>
                <a:lnTo>
                  <a:pt x="467" y="300"/>
                </a:lnTo>
                <a:lnTo>
                  <a:pt x="465" y="300"/>
                </a:lnTo>
                <a:lnTo>
                  <a:pt x="465" y="300"/>
                </a:lnTo>
                <a:lnTo>
                  <a:pt x="463" y="300"/>
                </a:lnTo>
                <a:lnTo>
                  <a:pt x="460" y="302"/>
                </a:lnTo>
                <a:lnTo>
                  <a:pt x="456" y="302"/>
                </a:lnTo>
                <a:lnTo>
                  <a:pt x="456" y="302"/>
                </a:lnTo>
                <a:lnTo>
                  <a:pt x="456" y="302"/>
                </a:lnTo>
                <a:lnTo>
                  <a:pt x="456" y="304"/>
                </a:lnTo>
                <a:lnTo>
                  <a:pt x="453" y="304"/>
                </a:lnTo>
                <a:lnTo>
                  <a:pt x="453" y="307"/>
                </a:lnTo>
                <a:lnTo>
                  <a:pt x="453" y="307"/>
                </a:lnTo>
                <a:lnTo>
                  <a:pt x="453" y="309"/>
                </a:lnTo>
                <a:lnTo>
                  <a:pt x="453" y="309"/>
                </a:lnTo>
                <a:lnTo>
                  <a:pt x="456" y="312"/>
                </a:lnTo>
                <a:lnTo>
                  <a:pt x="456" y="312"/>
                </a:lnTo>
                <a:lnTo>
                  <a:pt x="458" y="312"/>
                </a:lnTo>
                <a:lnTo>
                  <a:pt x="458" y="309"/>
                </a:lnTo>
                <a:lnTo>
                  <a:pt x="463" y="312"/>
                </a:lnTo>
                <a:lnTo>
                  <a:pt x="467" y="312"/>
                </a:lnTo>
                <a:lnTo>
                  <a:pt x="472" y="312"/>
                </a:lnTo>
                <a:lnTo>
                  <a:pt x="475" y="314"/>
                </a:lnTo>
                <a:lnTo>
                  <a:pt x="477" y="314"/>
                </a:lnTo>
                <a:lnTo>
                  <a:pt x="477" y="314"/>
                </a:lnTo>
                <a:lnTo>
                  <a:pt x="477" y="314"/>
                </a:lnTo>
                <a:lnTo>
                  <a:pt x="479" y="312"/>
                </a:lnTo>
                <a:lnTo>
                  <a:pt x="482" y="314"/>
                </a:lnTo>
                <a:lnTo>
                  <a:pt x="484" y="312"/>
                </a:lnTo>
                <a:lnTo>
                  <a:pt x="484" y="312"/>
                </a:lnTo>
                <a:lnTo>
                  <a:pt x="486" y="312"/>
                </a:lnTo>
                <a:lnTo>
                  <a:pt x="486" y="312"/>
                </a:lnTo>
                <a:lnTo>
                  <a:pt x="486" y="312"/>
                </a:lnTo>
                <a:lnTo>
                  <a:pt x="489" y="312"/>
                </a:lnTo>
                <a:lnTo>
                  <a:pt x="491" y="312"/>
                </a:lnTo>
                <a:lnTo>
                  <a:pt x="496" y="309"/>
                </a:lnTo>
                <a:lnTo>
                  <a:pt x="498" y="309"/>
                </a:lnTo>
                <a:lnTo>
                  <a:pt x="501" y="309"/>
                </a:lnTo>
                <a:lnTo>
                  <a:pt x="503" y="309"/>
                </a:lnTo>
                <a:lnTo>
                  <a:pt x="503" y="309"/>
                </a:lnTo>
                <a:lnTo>
                  <a:pt x="505" y="309"/>
                </a:lnTo>
                <a:lnTo>
                  <a:pt x="505" y="307"/>
                </a:lnTo>
                <a:lnTo>
                  <a:pt x="508" y="307"/>
                </a:lnTo>
                <a:close/>
                <a:moveTo>
                  <a:pt x="664" y="295"/>
                </a:moveTo>
                <a:lnTo>
                  <a:pt x="659" y="300"/>
                </a:lnTo>
                <a:lnTo>
                  <a:pt x="656" y="302"/>
                </a:lnTo>
                <a:lnTo>
                  <a:pt x="659" y="300"/>
                </a:lnTo>
                <a:lnTo>
                  <a:pt x="661" y="300"/>
                </a:lnTo>
                <a:lnTo>
                  <a:pt x="664" y="297"/>
                </a:lnTo>
                <a:lnTo>
                  <a:pt x="666" y="297"/>
                </a:lnTo>
                <a:lnTo>
                  <a:pt x="664" y="297"/>
                </a:lnTo>
                <a:lnTo>
                  <a:pt x="664" y="295"/>
                </a:lnTo>
                <a:close/>
                <a:moveTo>
                  <a:pt x="434" y="309"/>
                </a:moveTo>
                <a:lnTo>
                  <a:pt x="434" y="309"/>
                </a:lnTo>
                <a:lnTo>
                  <a:pt x="434" y="309"/>
                </a:lnTo>
                <a:lnTo>
                  <a:pt x="437" y="309"/>
                </a:lnTo>
                <a:lnTo>
                  <a:pt x="437" y="309"/>
                </a:lnTo>
                <a:lnTo>
                  <a:pt x="437" y="309"/>
                </a:lnTo>
                <a:lnTo>
                  <a:pt x="439" y="309"/>
                </a:lnTo>
                <a:lnTo>
                  <a:pt x="439" y="309"/>
                </a:lnTo>
                <a:lnTo>
                  <a:pt x="439" y="309"/>
                </a:lnTo>
                <a:lnTo>
                  <a:pt x="441" y="307"/>
                </a:lnTo>
                <a:lnTo>
                  <a:pt x="441" y="307"/>
                </a:lnTo>
                <a:lnTo>
                  <a:pt x="439" y="307"/>
                </a:lnTo>
                <a:lnTo>
                  <a:pt x="439" y="304"/>
                </a:lnTo>
                <a:lnTo>
                  <a:pt x="439" y="304"/>
                </a:lnTo>
                <a:lnTo>
                  <a:pt x="439" y="300"/>
                </a:lnTo>
                <a:lnTo>
                  <a:pt x="437" y="300"/>
                </a:lnTo>
                <a:lnTo>
                  <a:pt x="437" y="300"/>
                </a:lnTo>
                <a:lnTo>
                  <a:pt x="434" y="300"/>
                </a:lnTo>
                <a:lnTo>
                  <a:pt x="434" y="300"/>
                </a:lnTo>
                <a:lnTo>
                  <a:pt x="434" y="302"/>
                </a:lnTo>
                <a:lnTo>
                  <a:pt x="432" y="302"/>
                </a:lnTo>
                <a:lnTo>
                  <a:pt x="432" y="300"/>
                </a:lnTo>
                <a:lnTo>
                  <a:pt x="432" y="300"/>
                </a:lnTo>
                <a:lnTo>
                  <a:pt x="430" y="300"/>
                </a:lnTo>
                <a:lnTo>
                  <a:pt x="430" y="300"/>
                </a:lnTo>
                <a:lnTo>
                  <a:pt x="427" y="300"/>
                </a:lnTo>
                <a:lnTo>
                  <a:pt x="427" y="302"/>
                </a:lnTo>
                <a:lnTo>
                  <a:pt x="425" y="302"/>
                </a:lnTo>
                <a:lnTo>
                  <a:pt x="425" y="300"/>
                </a:lnTo>
                <a:lnTo>
                  <a:pt x="425" y="300"/>
                </a:lnTo>
                <a:lnTo>
                  <a:pt x="423" y="297"/>
                </a:lnTo>
                <a:lnTo>
                  <a:pt x="423" y="297"/>
                </a:lnTo>
                <a:lnTo>
                  <a:pt x="420" y="295"/>
                </a:lnTo>
                <a:lnTo>
                  <a:pt x="418" y="295"/>
                </a:lnTo>
                <a:lnTo>
                  <a:pt x="415" y="297"/>
                </a:lnTo>
                <a:lnTo>
                  <a:pt x="415" y="297"/>
                </a:lnTo>
                <a:lnTo>
                  <a:pt x="415" y="300"/>
                </a:lnTo>
                <a:lnTo>
                  <a:pt x="418" y="302"/>
                </a:lnTo>
                <a:lnTo>
                  <a:pt x="420" y="304"/>
                </a:lnTo>
                <a:lnTo>
                  <a:pt x="420" y="304"/>
                </a:lnTo>
                <a:lnTo>
                  <a:pt x="420" y="304"/>
                </a:lnTo>
                <a:lnTo>
                  <a:pt x="423" y="304"/>
                </a:lnTo>
                <a:lnTo>
                  <a:pt x="423" y="304"/>
                </a:lnTo>
                <a:lnTo>
                  <a:pt x="425" y="307"/>
                </a:lnTo>
                <a:lnTo>
                  <a:pt x="423" y="307"/>
                </a:lnTo>
                <a:lnTo>
                  <a:pt x="423" y="307"/>
                </a:lnTo>
                <a:lnTo>
                  <a:pt x="420" y="309"/>
                </a:lnTo>
                <a:lnTo>
                  <a:pt x="418" y="309"/>
                </a:lnTo>
                <a:lnTo>
                  <a:pt x="415" y="309"/>
                </a:lnTo>
                <a:lnTo>
                  <a:pt x="415" y="307"/>
                </a:lnTo>
                <a:lnTo>
                  <a:pt x="413" y="304"/>
                </a:lnTo>
                <a:lnTo>
                  <a:pt x="413" y="304"/>
                </a:lnTo>
                <a:lnTo>
                  <a:pt x="413" y="304"/>
                </a:lnTo>
                <a:lnTo>
                  <a:pt x="413" y="302"/>
                </a:lnTo>
                <a:lnTo>
                  <a:pt x="411" y="302"/>
                </a:lnTo>
                <a:lnTo>
                  <a:pt x="408" y="302"/>
                </a:lnTo>
                <a:lnTo>
                  <a:pt x="406" y="302"/>
                </a:lnTo>
                <a:lnTo>
                  <a:pt x="404" y="302"/>
                </a:lnTo>
                <a:lnTo>
                  <a:pt x="404" y="302"/>
                </a:lnTo>
                <a:lnTo>
                  <a:pt x="401" y="304"/>
                </a:lnTo>
                <a:lnTo>
                  <a:pt x="399" y="304"/>
                </a:lnTo>
                <a:lnTo>
                  <a:pt x="399" y="304"/>
                </a:lnTo>
                <a:lnTo>
                  <a:pt x="397" y="307"/>
                </a:lnTo>
                <a:lnTo>
                  <a:pt x="397" y="307"/>
                </a:lnTo>
                <a:lnTo>
                  <a:pt x="397" y="312"/>
                </a:lnTo>
                <a:lnTo>
                  <a:pt x="397" y="312"/>
                </a:lnTo>
                <a:lnTo>
                  <a:pt x="397" y="314"/>
                </a:lnTo>
                <a:lnTo>
                  <a:pt x="397" y="314"/>
                </a:lnTo>
                <a:lnTo>
                  <a:pt x="399" y="316"/>
                </a:lnTo>
                <a:lnTo>
                  <a:pt x="399" y="316"/>
                </a:lnTo>
                <a:lnTo>
                  <a:pt x="401" y="316"/>
                </a:lnTo>
                <a:lnTo>
                  <a:pt x="404" y="316"/>
                </a:lnTo>
                <a:lnTo>
                  <a:pt x="404" y="316"/>
                </a:lnTo>
                <a:lnTo>
                  <a:pt x="406" y="316"/>
                </a:lnTo>
                <a:lnTo>
                  <a:pt x="406" y="316"/>
                </a:lnTo>
                <a:lnTo>
                  <a:pt x="408" y="316"/>
                </a:lnTo>
                <a:lnTo>
                  <a:pt x="411" y="314"/>
                </a:lnTo>
                <a:lnTo>
                  <a:pt x="415" y="314"/>
                </a:lnTo>
                <a:lnTo>
                  <a:pt x="415" y="314"/>
                </a:lnTo>
                <a:lnTo>
                  <a:pt x="418" y="314"/>
                </a:lnTo>
                <a:lnTo>
                  <a:pt x="420" y="312"/>
                </a:lnTo>
                <a:lnTo>
                  <a:pt x="423" y="312"/>
                </a:lnTo>
                <a:lnTo>
                  <a:pt x="423" y="312"/>
                </a:lnTo>
                <a:lnTo>
                  <a:pt x="425" y="312"/>
                </a:lnTo>
                <a:lnTo>
                  <a:pt x="427" y="307"/>
                </a:lnTo>
                <a:lnTo>
                  <a:pt x="427" y="309"/>
                </a:lnTo>
                <a:lnTo>
                  <a:pt x="427" y="312"/>
                </a:lnTo>
                <a:lnTo>
                  <a:pt x="427" y="312"/>
                </a:lnTo>
                <a:lnTo>
                  <a:pt x="427" y="312"/>
                </a:lnTo>
                <a:lnTo>
                  <a:pt x="432" y="312"/>
                </a:lnTo>
                <a:lnTo>
                  <a:pt x="432" y="312"/>
                </a:lnTo>
                <a:lnTo>
                  <a:pt x="434" y="312"/>
                </a:lnTo>
                <a:lnTo>
                  <a:pt x="434" y="312"/>
                </a:lnTo>
                <a:lnTo>
                  <a:pt x="434" y="312"/>
                </a:lnTo>
                <a:lnTo>
                  <a:pt x="434" y="312"/>
                </a:lnTo>
                <a:lnTo>
                  <a:pt x="434" y="309"/>
                </a:lnTo>
                <a:close/>
                <a:moveTo>
                  <a:pt x="375" y="297"/>
                </a:moveTo>
                <a:lnTo>
                  <a:pt x="373" y="297"/>
                </a:lnTo>
                <a:lnTo>
                  <a:pt x="371" y="295"/>
                </a:lnTo>
                <a:lnTo>
                  <a:pt x="368" y="295"/>
                </a:lnTo>
                <a:lnTo>
                  <a:pt x="368" y="295"/>
                </a:lnTo>
                <a:lnTo>
                  <a:pt x="366" y="297"/>
                </a:lnTo>
                <a:lnTo>
                  <a:pt x="364" y="297"/>
                </a:lnTo>
                <a:lnTo>
                  <a:pt x="361" y="297"/>
                </a:lnTo>
                <a:lnTo>
                  <a:pt x="359" y="297"/>
                </a:lnTo>
                <a:lnTo>
                  <a:pt x="356" y="295"/>
                </a:lnTo>
                <a:lnTo>
                  <a:pt x="354" y="297"/>
                </a:lnTo>
                <a:lnTo>
                  <a:pt x="354" y="297"/>
                </a:lnTo>
                <a:lnTo>
                  <a:pt x="354" y="297"/>
                </a:lnTo>
                <a:lnTo>
                  <a:pt x="356" y="300"/>
                </a:lnTo>
                <a:lnTo>
                  <a:pt x="356" y="302"/>
                </a:lnTo>
                <a:lnTo>
                  <a:pt x="356" y="302"/>
                </a:lnTo>
                <a:lnTo>
                  <a:pt x="359" y="302"/>
                </a:lnTo>
                <a:lnTo>
                  <a:pt x="361" y="302"/>
                </a:lnTo>
                <a:lnTo>
                  <a:pt x="364" y="304"/>
                </a:lnTo>
                <a:lnTo>
                  <a:pt x="366" y="307"/>
                </a:lnTo>
                <a:lnTo>
                  <a:pt x="366" y="307"/>
                </a:lnTo>
                <a:lnTo>
                  <a:pt x="366" y="309"/>
                </a:lnTo>
                <a:lnTo>
                  <a:pt x="366" y="309"/>
                </a:lnTo>
                <a:lnTo>
                  <a:pt x="366" y="312"/>
                </a:lnTo>
                <a:lnTo>
                  <a:pt x="366" y="312"/>
                </a:lnTo>
                <a:lnTo>
                  <a:pt x="368" y="312"/>
                </a:lnTo>
                <a:lnTo>
                  <a:pt x="368" y="312"/>
                </a:lnTo>
                <a:lnTo>
                  <a:pt x="368" y="312"/>
                </a:lnTo>
                <a:lnTo>
                  <a:pt x="368" y="309"/>
                </a:lnTo>
                <a:lnTo>
                  <a:pt x="371" y="307"/>
                </a:lnTo>
                <a:lnTo>
                  <a:pt x="371" y="307"/>
                </a:lnTo>
                <a:lnTo>
                  <a:pt x="375" y="304"/>
                </a:lnTo>
                <a:lnTo>
                  <a:pt x="378" y="302"/>
                </a:lnTo>
                <a:lnTo>
                  <a:pt x="378" y="302"/>
                </a:lnTo>
                <a:lnTo>
                  <a:pt x="378" y="302"/>
                </a:lnTo>
                <a:lnTo>
                  <a:pt x="375" y="297"/>
                </a:lnTo>
                <a:close/>
                <a:moveTo>
                  <a:pt x="638" y="290"/>
                </a:moveTo>
                <a:lnTo>
                  <a:pt x="638" y="290"/>
                </a:lnTo>
                <a:lnTo>
                  <a:pt x="638" y="290"/>
                </a:lnTo>
                <a:lnTo>
                  <a:pt x="635" y="293"/>
                </a:lnTo>
                <a:lnTo>
                  <a:pt x="638" y="295"/>
                </a:lnTo>
                <a:lnTo>
                  <a:pt x="640" y="295"/>
                </a:lnTo>
                <a:lnTo>
                  <a:pt x="640" y="293"/>
                </a:lnTo>
                <a:lnTo>
                  <a:pt x="640" y="290"/>
                </a:lnTo>
                <a:lnTo>
                  <a:pt x="640" y="290"/>
                </a:lnTo>
                <a:lnTo>
                  <a:pt x="638" y="290"/>
                </a:lnTo>
                <a:close/>
                <a:moveTo>
                  <a:pt x="583" y="286"/>
                </a:moveTo>
                <a:lnTo>
                  <a:pt x="581" y="286"/>
                </a:lnTo>
                <a:lnTo>
                  <a:pt x="578" y="286"/>
                </a:lnTo>
                <a:lnTo>
                  <a:pt x="576" y="288"/>
                </a:lnTo>
                <a:lnTo>
                  <a:pt x="574" y="288"/>
                </a:lnTo>
                <a:lnTo>
                  <a:pt x="571" y="288"/>
                </a:lnTo>
                <a:lnTo>
                  <a:pt x="569" y="286"/>
                </a:lnTo>
                <a:lnTo>
                  <a:pt x="567" y="290"/>
                </a:lnTo>
                <a:lnTo>
                  <a:pt x="567" y="290"/>
                </a:lnTo>
                <a:lnTo>
                  <a:pt x="567" y="293"/>
                </a:lnTo>
                <a:lnTo>
                  <a:pt x="567" y="293"/>
                </a:lnTo>
                <a:lnTo>
                  <a:pt x="569" y="293"/>
                </a:lnTo>
                <a:lnTo>
                  <a:pt x="571" y="290"/>
                </a:lnTo>
                <a:lnTo>
                  <a:pt x="571" y="290"/>
                </a:lnTo>
                <a:lnTo>
                  <a:pt x="574" y="293"/>
                </a:lnTo>
                <a:lnTo>
                  <a:pt x="576" y="293"/>
                </a:lnTo>
                <a:lnTo>
                  <a:pt x="578" y="293"/>
                </a:lnTo>
                <a:lnTo>
                  <a:pt x="578" y="290"/>
                </a:lnTo>
                <a:lnTo>
                  <a:pt x="581" y="290"/>
                </a:lnTo>
                <a:lnTo>
                  <a:pt x="583" y="288"/>
                </a:lnTo>
                <a:lnTo>
                  <a:pt x="586" y="288"/>
                </a:lnTo>
                <a:lnTo>
                  <a:pt x="586" y="288"/>
                </a:lnTo>
                <a:lnTo>
                  <a:pt x="586" y="286"/>
                </a:lnTo>
                <a:lnTo>
                  <a:pt x="583" y="286"/>
                </a:lnTo>
                <a:close/>
                <a:moveTo>
                  <a:pt x="808" y="295"/>
                </a:moveTo>
                <a:lnTo>
                  <a:pt x="810" y="290"/>
                </a:lnTo>
                <a:lnTo>
                  <a:pt x="810" y="288"/>
                </a:lnTo>
                <a:lnTo>
                  <a:pt x="810" y="286"/>
                </a:lnTo>
                <a:lnTo>
                  <a:pt x="810" y="283"/>
                </a:lnTo>
                <a:lnTo>
                  <a:pt x="808" y="281"/>
                </a:lnTo>
                <a:lnTo>
                  <a:pt x="808" y="281"/>
                </a:lnTo>
                <a:lnTo>
                  <a:pt x="803" y="281"/>
                </a:lnTo>
                <a:lnTo>
                  <a:pt x="798" y="281"/>
                </a:lnTo>
                <a:lnTo>
                  <a:pt x="796" y="283"/>
                </a:lnTo>
                <a:lnTo>
                  <a:pt x="793" y="286"/>
                </a:lnTo>
                <a:lnTo>
                  <a:pt x="793" y="286"/>
                </a:lnTo>
                <a:lnTo>
                  <a:pt x="789" y="293"/>
                </a:lnTo>
                <a:lnTo>
                  <a:pt x="786" y="300"/>
                </a:lnTo>
                <a:lnTo>
                  <a:pt x="784" y="302"/>
                </a:lnTo>
                <a:lnTo>
                  <a:pt x="786" y="302"/>
                </a:lnTo>
                <a:lnTo>
                  <a:pt x="789" y="302"/>
                </a:lnTo>
                <a:lnTo>
                  <a:pt x="791" y="302"/>
                </a:lnTo>
                <a:lnTo>
                  <a:pt x="798" y="302"/>
                </a:lnTo>
                <a:lnTo>
                  <a:pt x="803" y="300"/>
                </a:lnTo>
                <a:lnTo>
                  <a:pt x="803" y="297"/>
                </a:lnTo>
                <a:lnTo>
                  <a:pt x="808" y="295"/>
                </a:lnTo>
                <a:close/>
                <a:moveTo>
                  <a:pt x="675" y="276"/>
                </a:moveTo>
                <a:lnTo>
                  <a:pt x="675" y="276"/>
                </a:lnTo>
                <a:lnTo>
                  <a:pt x="673" y="276"/>
                </a:lnTo>
                <a:lnTo>
                  <a:pt x="673" y="276"/>
                </a:lnTo>
                <a:lnTo>
                  <a:pt x="673" y="276"/>
                </a:lnTo>
                <a:lnTo>
                  <a:pt x="673" y="278"/>
                </a:lnTo>
                <a:lnTo>
                  <a:pt x="671" y="278"/>
                </a:lnTo>
                <a:lnTo>
                  <a:pt x="671" y="281"/>
                </a:lnTo>
                <a:lnTo>
                  <a:pt x="671" y="281"/>
                </a:lnTo>
                <a:lnTo>
                  <a:pt x="668" y="281"/>
                </a:lnTo>
                <a:lnTo>
                  <a:pt x="668" y="283"/>
                </a:lnTo>
                <a:lnTo>
                  <a:pt x="666" y="286"/>
                </a:lnTo>
                <a:lnTo>
                  <a:pt x="666" y="288"/>
                </a:lnTo>
                <a:lnTo>
                  <a:pt x="666" y="288"/>
                </a:lnTo>
                <a:lnTo>
                  <a:pt x="666" y="290"/>
                </a:lnTo>
                <a:lnTo>
                  <a:pt x="664" y="290"/>
                </a:lnTo>
                <a:lnTo>
                  <a:pt x="664" y="293"/>
                </a:lnTo>
                <a:lnTo>
                  <a:pt x="664" y="293"/>
                </a:lnTo>
                <a:lnTo>
                  <a:pt x="666" y="293"/>
                </a:lnTo>
                <a:lnTo>
                  <a:pt x="668" y="295"/>
                </a:lnTo>
                <a:lnTo>
                  <a:pt x="668" y="293"/>
                </a:lnTo>
                <a:lnTo>
                  <a:pt x="668" y="293"/>
                </a:lnTo>
                <a:lnTo>
                  <a:pt x="668" y="293"/>
                </a:lnTo>
                <a:lnTo>
                  <a:pt x="671" y="290"/>
                </a:lnTo>
                <a:lnTo>
                  <a:pt x="671" y="288"/>
                </a:lnTo>
                <a:lnTo>
                  <a:pt x="673" y="288"/>
                </a:lnTo>
                <a:lnTo>
                  <a:pt x="673" y="288"/>
                </a:lnTo>
                <a:lnTo>
                  <a:pt x="675" y="286"/>
                </a:lnTo>
                <a:lnTo>
                  <a:pt x="675" y="281"/>
                </a:lnTo>
                <a:lnTo>
                  <a:pt x="675" y="278"/>
                </a:lnTo>
                <a:lnTo>
                  <a:pt x="678" y="276"/>
                </a:lnTo>
                <a:lnTo>
                  <a:pt x="675" y="276"/>
                </a:lnTo>
                <a:close/>
                <a:moveTo>
                  <a:pt x="678" y="276"/>
                </a:moveTo>
                <a:lnTo>
                  <a:pt x="678" y="276"/>
                </a:lnTo>
                <a:lnTo>
                  <a:pt x="678" y="276"/>
                </a:lnTo>
                <a:lnTo>
                  <a:pt x="680" y="276"/>
                </a:lnTo>
                <a:lnTo>
                  <a:pt x="680" y="278"/>
                </a:lnTo>
                <a:lnTo>
                  <a:pt x="682" y="278"/>
                </a:lnTo>
                <a:lnTo>
                  <a:pt x="682" y="276"/>
                </a:lnTo>
                <a:lnTo>
                  <a:pt x="680" y="274"/>
                </a:lnTo>
                <a:lnTo>
                  <a:pt x="678" y="276"/>
                </a:lnTo>
                <a:close/>
                <a:moveTo>
                  <a:pt x="330" y="276"/>
                </a:moveTo>
                <a:lnTo>
                  <a:pt x="330" y="278"/>
                </a:lnTo>
                <a:lnTo>
                  <a:pt x="330" y="276"/>
                </a:lnTo>
                <a:lnTo>
                  <a:pt x="333" y="276"/>
                </a:lnTo>
                <a:lnTo>
                  <a:pt x="333" y="276"/>
                </a:lnTo>
                <a:lnTo>
                  <a:pt x="338" y="276"/>
                </a:lnTo>
                <a:lnTo>
                  <a:pt x="340" y="276"/>
                </a:lnTo>
                <a:lnTo>
                  <a:pt x="342" y="276"/>
                </a:lnTo>
                <a:lnTo>
                  <a:pt x="345" y="276"/>
                </a:lnTo>
                <a:lnTo>
                  <a:pt x="345" y="274"/>
                </a:lnTo>
                <a:lnTo>
                  <a:pt x="345" y="274"/>
                </a:lnTo>
                <a:lnTo>
                  <a:pt x="349" y="271"/>
                </a:lnTo>
                <a:lnTo>
                  <a:pt x="349" y="271"/>
                </a:lnTo>
                <a:lnTo>
                  <a:pt x="347" y="269"/>
                </a:lnTo>
                <a:lnTo>
                  <a:pt x="330" y="269"/>
                </a:lnTo>
                <a:lnTo>
                  <a:pt x="326" y="271"/>
                </a:lnTo>
                <a:lnTo>
                  <a:pt x="326" y="274"/>
                </a:lnTo>
                <a:lnTo>
                  <a:pt x="323" y="274"/>
                </a:lnTo>
                <a:lnTo>
                  <a:pt x="323" y="276"/>
                </a:lnTo>
                <a:lnTo>
                  <a:pt x="330" y="276"/>
                </a:lnTo>
                <a:close/>
                <a:moveTo>
                  <a:pt x="732" y="264"/>
                </a:moveTo>
                <a:lnTo>
                  <a:pt x="732" y="267"/>
                </a:lnTo>
                <a:lnTo>
                  <a:pt x="732" y="267"/>
                </a:lnTo>
                <a:lnTo>
                  <a:pt x="732" y="267"/>
                </a:lnTo>
                <a:lnTo>
                  <a:pt x="732" y="267"/>
                </a:lnTo>
                <a:lnTo>
                  <a:pt x="734" y="267"/>
                </a:lnTo>
                <a:lnTo>
                  <a:pt x="734" y="264"/>
                </a:lnTo>
                <a:lnTo>
                  <a:pt x="732" y="264"/>
                </a:lnTo>
                <a:lnTo>
                  <a:pt x="732" y="264"/>
                </a:lnTo>
                <a:close/>
                <a:moveTo>
                  <a:pt x="186" y="264"/>
                </a:moveTo>
                <a:lnTo>
                  <a:pt x="186" y="262"/>
                </a:lnTo>
                <a:lnTo>
                  <a:pt x="184" y="262"/>
                </a:lnTo>
                <a:lnTo>
                  <a:pt x="184" y="262"/>
                </a:lnTo>
                <a:lnTo>
                  <a:pt x="184" y="264"/>
                </a:lnTo>
                <a:lnTo>
                  <a:pt x="184" y="264"/>
                </a:lnTo>
                <a:lnTo>
                  <a:pt x="184" y="267"/>
                </a:lnTo>
                <a:lnTo>
                  <a:pt x="186" y="264"/>
                </a:lnTo>
                <a:lnTo>
                  <a:pt x="186" y="264"/>
                </a:lnTo>
                <a:close/>
                <a:moveTo>
                  <a:pt x="732" y="262"/>
                </a:moveTo>
                <a:lnTo>
                  <a:pt x="732" y="264"/>
                </a:lnTo>
                <a:lnTo>
                  <a:pt x="734" y="264"/>
                </a:lnTo>
                <a:lnTo>
                  <a:pt x="734" y="262"/>
                </a:lnTo>
                <a:lnTo>
                  <a:pt x="732" y="262"/>
                </a:lnTo>
                <a:lnTo>
                  <a:pt x="732" y="262"/>
                </a:lnTo>
                <a:close/>
                <a:moveTo>
                  <a:pt x="737" y="260"/>
                </a:moveTo>
                <a:lnTo>
                  <a:pt x="734" y="260"/>
                </a:lnTo>
                <a:lnTo>
                  <a:pt x="734" y="262"/>
                </a:lnTo>
                <a:lnTo>
                  <a:pt x="734" y="260"/>
                </a:lnTo>
                <a:lnTo>
                  <a:pt x="737" y="257"/>
                </a:lnTo>
                <a:lnTo>
                  <a:pt x="737" y="257"/>
                </a:lnTo>
                <a:lnTo>
                  <a:pt x="737" y="260"/>
                </a:lnTo>
                <a:close/>
                <a:moveTo>
                  <a:pt x="727" y="257"/>
                </a:moveTo>
                <a:lnTo>
                  <a:pt x="725" y="257"/>
                </a:lnTo>
                <a:lnTo>
                  <a:pt x="723" y="255"/>
                </a:lnTo>
                <a:lnTo>
                  <a:pt x="723" y="255"/>
                </a:lnTo>
                <a:lnTo>
                  <a:pt x="723" y="257"/>
                </a:lnTo>
                <a:lnTo>
                  <a:pt x="723" y="260"/>
                </a:lnTo>
                <a:lnTo>
                  <a:pt x="723" y="262"/>
                </a:lnTo>
                <a:lnTo>
                  <a:pt x="723" y="262"/>
                </a:lnTo>
                <a:lnTo>
                  <a:pt x="723" y="262"/>
                </a:lnTo>
                <a:lnTo>
                  <a:pt x="723" y="262"/>
                </a:lnTo>
                <a:lnTo>
                  <a:pt x="720" y="267"/>
                </a:lnTo>
                <a:lnTo>
                  <a:pt x="720" y="269"/>
                </a:lnTo>
                <a:lnTo>
                  <a:pt x="723" y="271"/>
                </a:lnTo>
                <a:lnTo>
                  <a:pt x="725" y="269"/>
                </a:lnTo>
                <a:lnTo>
                  <a:pt x="727" y="269"/>
                </a:lnTo>
                <a:lnTo>
                  <a:pt x="727" y="267"/>
                </a:lnTo>
                <a:lnTo>
                  <a:pt x="730" y="264"/>
                </a:lnTo>
                <a:lnTo>
                  <a:pt x="730" y="262"/>
                </a:lnTo>
                <a:lnTo>
                  <a:pt x="730" y="262"/>
                </a:lnTo>
                <a:lnTo>
                  <a:pt x="727" y="260"/>
                </a:lnTo>
                <a:lnTo>
                  <a:pt x="727" y="257"/>
                </a:lnTo>
                <a:close/>
                <a:moveTo>
                  <a:pt x="354" y="307"/>
                </a:moveTo>
                <a:lnTo>
                  <a:pt x="354" y="304"/>
                </a:lnTo>
                <a:lnTo>
                  <a:pt x="354" y="302"/>
                </a:lnTo>
                <a:lnTo>
                  <a:pt x="354" y="300"/>
                </a:lnTo>
                <a:lnTo>
                  <a:pt x="354" y="300"/>
                </a:lnTo>
                <a:lnTo>
                  <a:pt x="354" y="293"/>
                </a:lnTo>
                <a:lnTo>
                  <a:pt x="354" y="293"/>
                </a:lnTo>
                <a:lnTo>
                  <a:pt x="354" y="290"/>
                </a:lnTo>
                <a:lnTo>
                  <a:pt x="354" y="288"/>
                </a:lnTo>
                <a:lnTo>
                  <a:pt x="349" y="286"/>
                </a:lnTo>
                <a:lnTo>
                  <a:pt x="347" y="286"/>
                </a:lnTo>
                <a:lnTo>
                  <a:pt x="345" y="288"/>
                </a:lnTo>
                <a:lnTo>
                  <a:pt x="342" y="288"/>
                </a:lnTo>
                <a:lnTo>
                  <a:pt x="338" y="288"/>
                </a:lnTo>
                <a:lnTo>
                  <a:pt x="333" y="288"/>
                </a:lnTo>
                <a:lnTo>
                  <a:pt x="328" y="286"/>
                </a:lnTo>
                <a:lnTo>
                  <a:pt x="326" y="283"/>
                </a:lnTo>
                <a:lnTo>
                  <a:pt x="323" y="281"/>
                </a:lnTo>
                <a:lnTo>
                  <a:pt x="326" y="278"/>
                </a:lnTo>
                <a:lnTo>
                  <a:pt x="323" y="278"/>
                </a:lnTo>
                <a:lnTo>
                  <a:pt x="323" y="278"/>
                </a:lnTo>
                <a:lnTo>
                  <a:pt x="321" y="276"/>
                </a:lnTo>
                <a:lnTo>
                  <a:pt x="321" y="274"/>
                </a:lnTo>
                <a:lnTo>
                  <a:pt x="321" y="271"/>
                </a:lnTo>
                <a:lnTo>
                  <a:pt x="319" y="271"/>
                </a:lnTo>
                <a:lnTo>
                  <a:pt x="316" y="271"/>
                </a:lnTo>
                <a:lnTo>
                  <a:pt x="314" y="271"/>
                </a:lnTo>
                <a:lnTo>
                  <a:pt x="312" y="271"/>
                </a:lnTo>
                <a:lnTo>
                  <a:pt x="312" y="269"/>
                </a:lnTo>
                <a:lnTo>
                  <a:pt x="307" y="269"/>
                </a:lnTo>
                <a:lnTo>
                  <a:pt x="304" y="267"/>
                </a:lnTo>
                <a:lnTo>
                  <a:pt x="304" y="267"/>
                </a:lnTo>
                <a:lnTo>
                  <a:pt x="302" y="264"/>
                </a:lnTo>
                <a:lnTo>
                  <a:pt x="302" y="264"/>
                </a:lnTo>
                <a:lnTo>
                  <a:pt x="300" y="267"/>
                </a:lnTo>
                <a:lnTo>
                  <a:pt x="297" y="267"/>
                </a:lnTo>
                <a:lnTo>
                  <a:pt x="295" y="267"/>
                </a:lnTo>
                <a:lnTo>
                  <a:pt x="295" y="267"/>
                </a:lnTo>
                <a:lnTo>
                  <a:pt x="293" y="262"/>
                </a:lnTo>
                <a:lnTo>
                  <a:pt x="293" y="260"/>
                </a:lnTo>
                <a:lnTo>
                  <a:pt x="290" y="260"/>
                </a:lnTo>
                <a:lnTo>
                  <a:pt x="288" y="262"/>
                </a:lnTo>
                <a:lnTo>
                  <a:pt x="288" y="262"/>
                </a:lnTo>
                <a:lnTo>
                  <a:pt x="288" y="262"/>
                </a:lnTo>
                <a:lnTo>
                  <a:pt x="286" y="264"/>
                </a:lnTo>
                <a:lnTo>
                  <a:pt x="286" y="267"/>
                </a:lnTo>
                <a:lnTo>
                  <a:pt x="283" y="269"/>
                </a:lnTo>
                <a:lnTo>
                  <a:pt x="283" y="271"/>
                </a:lnTo>
                <a:lnTo>
                  <a:pt x="281" y="271"/>
                </a:lnTo>
                <a:lnTo>
                  <a:pt x="281" y="271"/>
                </a:lnTo>
                <a:lnTo>
                  <a:pt x="278" y="271"/>
                </a:lnTo>
                <a:lnTo>
                  <a:pt x="278" y="271"/>
                </a:lnTo>
                <a:lnTo>
                  <a:pt x="276" y="271"/>
                </a:lnTo>
                <a:lnTo>
                  <a:pt x="274" y="271"/>
                </a:lnTo>
                <a:lnTo>
                  <a:pt x="271" y="271"/>
                </a:lnTo>
                <a:lnTo>
                  <a:pt x="269" y="271"/>
                </a:lnTo>
                <a:lnTo>
                  <a:pt x="267" y="269"/>
                </a:lnTo>
                <a:lnTo>
                  <a:pt x="264" y="269"/>
                </a:lnTo>
                <a:lnTo>
                  <a:pt x="262" y="269"/>
                </a:lnTo>
                <a:lnTo>
                  <a:pt x="260" y="269"/>
                </a:lnTo>
                <a:lnTo>
                  <a:pt x="255" y="269"/>
                </a:lnTo>
                <a:lnTo>
                  <a:pt x="253" y="269"/>
                </a:lnTo>
                <a:lnTo>
                  <a:pt x="250" y="269"/>
                </a:lnTo>
                <a:lnTo>
                  <a:pt x="248" y="269"/>
                </a:lnTo>
                <a:lnTo>
                  <a:pt x="248" y="267"/>
                </a:lnTo>
                <a:lnTo>
                  <a:pt x="248" y="262"/>
                </a:lnTo>
                <a:lnTo>
                  <a:pt x="245" y="262"/>
                </a:lnTo>
                <a:lnTo>
                  <a:pt x="245" y="260"/>
                </a:lnTo>
                <a:lnTo>
                  <a:pt x="243" y="257"/>
                </a:lnTo>
                <a:lnTo>
                  <a:pt x="243" y="257"/>
                </a:lnTo>
                <a:lnTo>
                  <a:pt x="241" y="257"/>
                </a:lnTo>
                <a:lnTo>
                  <a:pt x="241" y="257"/>
                </a:lnTo>
                <a:lnTo>
                  <a:pt x="238" y="257"/>
                </a:lnTo>
                <a:lnTo>
                  <a:pt x="236" y="257"/>
                </a:lnTo>
                <a:lnTo>
                  <a:pt x="234" y="257"/>
                </a:lnTo>
                <a:lnTo>
                  <a:pt x="234" y="257"/>
                </a:lnTo>
                <a:lnTo>
                  <a:pt x="231" y="257"/>
                </a:lnTo>
                <a:lnTo>
                  <a:pt x="229" y="255"/>
                </a:lnTo>
                <a:lnTo>
                  <a:pt x="227" y="255"/>
                </a:lnTo>
                <a:lnTo>
                  <a:pt x="227" y="252"/>
                </a:lnTo>
                <a:lnTo>
                  <a:pt x="224" y="250"/>
                </a:lnTo>
                <a:lnTo>
                  <a:pt x="222" y="250"/>
                </a:lnTo>
                <a:lnTo>
                  <a:pt x="219" y="250"/>
                </a:lnTo>
                <a:lnTo>
                  <a:pt x="219" y="252"/>
                </a:lnTo>
                <a:lnTo>
                  <a:pt x="217" y="252"/>
                </a:lnTo>
                <a:lnTo>
                  <a:pt x="217" y="252"/>
                </a:lnTo>
                <a:lnTo>
                  <a:pt x="215" y="252"/>
                </a:lnTo>
                <a:lnTo>
                  <a:pt x="212" y="252"/>
                </a:lnTo>
                <a:lnTo>
                  <a:pt x="210" y="252"/>
                </a:lnTo>
                <a:lnTo>
                  <a:pt x="208" y="252"/>
                </a:lnTo>
                <a:lnTo>
                  <a:pt x="208" y="250"/>
                </a:lnTo>
                <a:lnTo>
                  <a:pt x="203" y="250"/>
                </a:lnTo>
                <a:lnTo>
                  <a:pt x="201" y="250"/>
                </a:lnTo>
                <a:lnTo>
                  <a:pt x="201" y="250"/>
                </a:lnTo>
                <a:lnTo>
                  <a:pt x="198" y="252"/>
                </a:lnTo>
                <a:lnTo>
                  <a:pt x="198" y="255"/>
                </a:lnTo>
                <a:lnTo>
                  <a:pt x="196" y="262"/>
                </a:lnTo>
                <a:lnTo>
                  <a:pt x="196" y="262"/>
                </a:lnTo>
                <a:lnTo>
                  <a:pt x="193" y="262"/>
                </a:lnTo>
                <a:lnTo>
                  <a:pt x="193" y="262"/>
                </a:lnTo>
                <a:lnTo>
                  <a:pt x="191" y="264"/>
                </a:lnTo>
                <a:lnTo>
                  <a:pt x="191" y="267"/>
                </a:lnTo>
                <a:lnTo>
                  <a:pt x="189" y="269"/>
                </a:lnTo>
                <a:lnTo>
                  <a:pt x="189" y="269"/>
                </a:lnTo>
                <a:lnTo>
                  <a:pt x="189" y="267"/>
                </a:lnTo>
                <a:lnTo>
                  <a:pt x="189" y="267"/>
                </a:lnTo>
                <a:lnTo>
                  <a:pt x="189" y="267"/>
                </a:lnTo>
                <a:lnTo>
                  <a:pt x="186" y="267"/>
                </a:lnTo>
                <a:lnTo>
                  <a:pt x="186" y="267"/>
                </a:lnTo>
                <a:lnTo>
                  <a:pt x="184" y="269"/>
                </a:lnTo>
                <a:lnTo>
                  <a:pt x="186" y="269"/>
                </a:lnTo>
                <a:lnTo>
                  <a:pt x="186" y="269"/>
                </a:lnTo>
                <a:lnTo>
                  <a:pt x="186" y="269"/>
                </a:lnTo>
                <a:lnTo>
                  <a:pt x="189" y="269"/>
                </a:lnTo>
                <a:lnTo>
                  <a:pt x="189" y="269"/>
                </a:lnTo>
                <a:lnTo>
                  <a:pt x="191" y="269"/>
                </a:lnTo>
                <a:lnTo>
                  <a:pt x="193" y="269"/>
                </a:lnTo>
                <a:lnTo>
                  <a:pt x="196" y="269"/>
                </a:lnTo>
                <a:lnTo>
                  <a:pt x="198" y="269"/>
                </a:lnTo>
                <a:lnTo>
                  <a:pt x="203" y="271"/>
                </a:lnTo>
                <a:lnTo>
                  <a:pt x="208" y="274"/>
                </a:lnTo>
                <a:lnTo>
                  <a:pt x="208" y="276"/>
                </a:lnTo>
                <a:lnTo>
                  <a:pt x="208" y="276"/>
                </a:lnTo>
                <a:lnTo>
                  <a:pt x="205" y="278"/>
                </a:lnTo>
                <a:lnTo>
                  <a:pt x="205" y="278"/>
                </a:lnTo>
                <a:lnTo>
                  <a:pt x="208" y="281"/>
                </a:lnTo>
                <a:lnTo>
                  <a:pt x="208" y="281"/>
                </a:lnTo>
                <a:lnTo>
                  <a:pt x="210" y="281"/>
                </a:lnTo>
                <a:lnTo>
                  <a:pt x="219" y="283"/>
                </a:lnTo>
                <a:lnTo>
                  <a:pt x="222" y="283"/>
                </a:lnTo>
                <a:lnTo>
                  <a:pt x="227" y="283"/>
                </a:lnTo>
                <a:lnTo>
                  <a:pt x="229" y="286"/>
                </a:lnTo>
                <a:lnTo>
                  <a:pt x="229" y="286"/>
                </a:lnTo>
                <a:lnTo>
                  <a:pt x="231" y="288"/>
                </a:lnTo>
                <a:lnTo>
                  <a:pt x="234" y="288"/>
                </a:lnTo>
                <a:lnTo>
                  <a:pt x="238" y="290"/>
                </a:lnTo>
                <a:lnTo>
                  <a:pt x="241" y="290"/>
                </a:lnTo>
                <a:lnTo>
                  <a:pt x="243" y="290"/>
                </a:lnTo>
                <a:lnTo>
                  <a:pt x="245" y="288"/>
                </a:lnTo>
                <a:lnTo>
                  <a:pt x="245" y="288"/>
                </a:lnTo>
                <a:lnTo>
                  <a:pt x="250" y="286"/>
                </a:lnTo>
                <a:lnTo>
                  <a:pt x="250" y="286"/>
                </a:lnTo>
                <a:lnTo>
                  <a:pt x="253" y="288"/>
                </a:lnTo>
                <a:lnTo>
                  <a:pt x="257" y="288"/>
                </a:lnTo>
                <a:lnTo>
                  <a:pt x="260" y="288"/>
                </a:lnTo>
                <a:lnTo>
                  <a:pt x="269" y="290"/>
                </a:lnTo>
                <a:lnTo>
                  <a:pt x="274" y="290"/>
                </a:lnTo>
                <a:lnTo>
                  <a:pt x="283" y="297"/>
                </a:lnTo>
                <a:lnTo>
                  <a:pt x="288" y="297"/>
                </a:lnTo>
                <a:lnTo>
                  <a:pt x="290" y="300"/>
                </a:lnTo>
                <a:lnTo>
                  <a:pt x="297" y="300"/>
                </a:lnTo>
                <a:lnTo>
                  <a:pt x="300" y="300"/>
                </a:lnTo>
                <a:lnTo>
                  <a:pt x="312" y="300"/>
                </a:lnTo>
                <a:lnTo>
                  <a:pt x="316" y="302"/>
                </a:lnTo>
                <a:lnTo>
                  <a:pt x="319" y="302"/>
                </a:lnTo>
                <a:lnTo>
                  <a:pt x="321" y="302"/>
                </a:lnTo>
                <a:lnTo>
                  <a:pt x="323" y="302"/>
                </a:lnTo>
                <a:lnTo>
                  <a:pt x="326" y="302"/>
                </a:lnTo>
                <a:lnTo>
                  <a:pt x="328" y="300"/>
                </a:lnTo>
                <a:lnTo>
                  <a:pt x="330" y="300"/>
                </a:lnTo>
                <a:lnTo>
                  <a:pt x="333" y="300"/>
                </a:lnTo>
                <a:lnTo>
                  <a:pt x="340" y="304"/>
                </a:lnTo>
                <a:lnTo>
                  <a:pt x="345" y="307"/>
                </a:lnTo>
                <a:lnTo>
                  <a:pt x="349" y="307"/>
                </a:lnTo>
                <a:lnTo>
                  <a:pt x="352" y="307"/>
                </a:lnTo>
                <a:lnTo>
                  <a:pt x="352" y="307"/>
                </a:lnTo>
                <a:lnTo>
                  <a:pt x="352" y="309"/>
                </a:lnTo>
                <a:lnTo>
                  <a:pt x="354" y="309"/>
                </a:lnTo>
                <a:lnTo>
                  <a:pt x="356" y="309"/>
                </a:lnTo>
                <a:lnTo>
                  <a:pt x="356" y="309"/>
                </a:lnTo>
                <a:lnTo>
                  <a:pt x="356" y="309"/>
                </a:lnTo>
                <a:lnTo>
                  <a:pt x="354" y="307"/>
                </a:lnTo>
                <a:close/>
                <a:moveTo>
                  <a:pt x="470" y="262"/>
                </a:moveTo>
                <a:lnTo>
                  <a:pt x="470" y="257"/>
                </a:lnTo>
                <a:lnTo>
                  <a:pt x="470" y="250"/>
                </a:lnTo>
                <a:lnTo>
                  <a:pt x="470" y="250"/>
                </a:lnTo>
                <a:lnTo>
                  <a:pt x="470" y="248"/>
                </a:lnTo>
                <a:lnTo>
                  <a:pt x="470" y="248"/>
                </a:lnTo>
                <a:lnTo>
                  <a:pt x="467" y="252"/>
                </a:lnTo>
                <a:lnTo>
                  <a:pt x="467" y="255"/>
                </a:lnTo>
                <a:lnTo>
                  <a:pt x="467" y="257"/>
                </a:lnTo>
                <a:lnTo>
                  <a:pt x="467" y="260"/>
                </a:lnTo>
                <a:lnTo>
                  <a:pt x="470" y="262"/>
                </a:lnTo>
                <a:close/>
                <a:moveTo>
                  <a:pt x="697" y="243"/>
                </a:moveTo>
                <a:lnTo>
                  <a:pt x="697" y="243"/>
                </a:lnTo>
                <a:lnTo>
                  <a:pt x="697" y="243"/>
                </a:lnTo>
                <a:lnTo>
                  <a:pt x="697" y="245"/>
                </a:lnTo>
                <a:lnTo>
                  <a:pt x="697" y="248"/>
                </a:lnTo>
                <a:lnTo>
                  <a:pt x="697" y="250"/>
                </a:lnTo>
                <a:lnTo>
                  <a:pt x="697" y="250"/>
                </a:lnTo>
                <a:lnTo>
                  <a:pt x="697" y="250"/>
                </a:lnTo>
                <a:lnTo>
                  <a:pt x="699" y="248"/>
                </a:lnTo>
                <a:lnTo>
                  <a:pt x="699" y="248"/>
                </a:lnTo>
                <a:lnTo>
                  <a:pt x="697" y="245"/>
                </a:lnTo>
                <a:lnTo>
                  <a:pt x="697" y="243"/>
                </a:lnTo>
                <a:close/>
                <a:moveTo>
                  <a:pt x="734" y="248"/>
                </a:moveTo>
                <a:lnTo>
                  <a:pt x="734" y="245"/>
                </a:lnTo>
                <a:lnTo>
                  <a:pt x="734" y="245"/>
                </a:lnTo>
                <a:lnTo>
                  <a:pt x="734" y="243"/>
                </a:lnTo>
                <a:lnTo>
                  <a:pt x="734" y="243"/>
                </a:lnTo>
                <a:lnTo>
                  <a:pt x="734" y="241"/>
                </a:lnTo>
                <a:lnTo>
                  <a:pt x="734" y="241"/>
                </a:lnTo>
                <a:lnTo>
                  <a:pt x="732" y="241"/>
                </a:lnTo>
                <a:lnTo>
                  <a:pt x="732" y="238"/>
                </a:lnTo>
                <a:lnTo>
                  <a:pt x="730" y="241"/>
                </a:lnTo>
                <a:lnTo>
                  <a:pt x="730" y="241"/>
                </a:lnTo>
                <a:lnTo>
                  <a:pt x="730" y="243"/>
                </a:lnTo>
                <a:lnTo>
                  <a:pt x="727" y="245"/>
                </a:lnTo>
                <a:lnTo>
                  <a:pt x="725" y="245"/>
                </a:lnTo>
                <a:lnTo>
                  <a:pt x="725" y="245"/>
                </a:lnTo>
                <a:lnTo>
                  <a:pt x="725" y="245"/>
                </a:lnTo>
                <a:lnTo>
                  <a:pt x="727" y="248"/>
                </a:lnTo>
                <a:lnTo>
                  <a:pt x="727" y="250"/>
                </a:lnTo>
                <a:lnTo>
                  <a:pt x="727" y="252"/>
                </a:lnTo>
                <a:lnTo>
                  <a:pt x="725" y="252"/>
                </a:lnTo>
                <a:lnTo>
                  <a:pt x="723" y="252"/>
                </a:lnTo>
                <a:lnTo>
                  <a:pt x="723" y="252"/>
                </a:lnTo>
                <a:lnTo>
                  <a:pt x="725" y="252"/>
                </a:lnTo>
                <a:lnTo>
                  <a:pt x="725" y="255"/>
                </a:lnTo>
                <a:lnTo>
                  <a:pt x="725" y="255"/>
                </a:lnTo>
                <a:lnTo>
                  <a:pt x="727" y="257"/>
                </a:lnTo>
                <a:lnTo>
                  <a:pt x="730" y="260"/>
                </a:lnTo>
                <a:lnTo>
                  <a:pt x="732" y="260"/>
                </a:lnTo>
                <a:lnTo>
                  <a:pt x="732" y="260"/>
                </a:lnTo>
                <a:lnTo>
                  <a:pt x="732" y="260"/>
                </a:lnTo>
                <a:lnTo>
                  <a:pt x="734" y="257"/>
                </a:lnTo>
                <a:lnTo>
                  <a:pt x="734" y="255"/>
                </a:lnTo>
                <a:lnTo>
                  <a:pt x="734" y="255"/>
                </a:lnTo>
                <a:lnTo>
                  <a:pt x="734" y="252"/>
                </a:lnTo>
                <a:lnTo>
                  <a:pt x="734" y="252"/>
                </a:lnTo>
                <a:lnTo>
                  <a:pt x="734" y="250"/>
                </a:lnTo>
                <a:lnTo>
                  <a:pt x="734" y="250"/>
                </a:lnTo>
                <a:lnTo>
                  <a:pt x="734" y="248"/>
                </a:lnTo>
                <a:close/>
                <a:moveTo>
                  <a:pt x="706" y="236"/>
                </a:moveTo>
                <a:lnTo>
                  <a:pt x="704" y="243"/>
                </a:lnTo>
                <a:lnTo>
                  <a:pt x="701" y="245"/>
                </a:lnTo>
                <a:lnTo>
                  <a:pt x="701" y="248"/>
                </a:lnTo>
                <a:lnTo>
                  <a:pt x="699" y="250"/>
                </a:lnTo>
                <a:lnTo>
                  <a:pt x="701" y="250"/>
                </a:lnTo>
                <a:lnTo>
                  <a:pt x="701" y="245"/>
                </a:lnTo>
                <a:lnTo>
                  <a:pt x="704" y="243"/>
                </a:lnTo>
                <a:lnTo>
                  <a:pt x="706" y="238"/>
                </a:lnTo>
                <a:lnTo>
                  <a:pt x="706" y="238"/>
                </a:lnTo>
                <a:lnTo>
                  <a:pt x="706" y="236"/>
                </a:lnTo>
                <a:close/>
                <a:moveTo>
                  <a:pt x="130" y="236"/>
                </a:moveTo>
                <a:lnTo>
                  <a:pt x="130" y="236"/>
                </a:lnTo>
                <a:lnTo>
                  <a:pt x="127" y="238"/>
                </a:lnTo>
                <a:lnTo>
                  <a:pt x="130" y="238"/>
                </a:lnTo>
                <a:lnTo>
                  <a:pt x="132" y="241"/>
                </a:lnTo>
                <a:lnTo>
                  <a:pt x="132" y="241"/>
                </a:lnTo>
                <a:lnTo>
                  <a:pt x="134" y="238"/>
                </a:lnTo>
                <a:lnTo>
                  <a:pt x="132" y="238"/>
                </a:lnTo>
                <a:lnTo>
                  <a:pt x="130" y="236"/>
                </a:lnTo>
                <a:close/>
                <a:moveTo>
                  <a:pt x="496" y="234"/>
                </a:moveTo>
                <a:lnTo>
                  <a:pt x="496" y="236"/>
                </a:lnTo>
                <a:lnTo>
                  <a:pt x="496" y="238"/>
                </a:lnTo>
                <a:lnTo>
                  <a:pt x="498" y="241"/>
                </a:lnTo>
                <a:lnTo>
                  <a:pt x="498" y="241"/>
                </a:lnTo>
                <a:lnTo>
                  <a:pt x="501" y="236"/>
                </a:lnTo>
                <a:lnTo>
                  <a:pt x="498" y="234"/>
                </a:lnTo>
                <a:lnTo>
                  <a:pt x="498" y="234"/>
                </a:lnTo>
                <a:lnTo>
                  <a:pt x="498" y="231"/>
                </a:lnTo>
                <a:lnTo>
                  <a:pt x="496" y="231"/>
                </a:lnTo>
                <a:lnTo>
                  <a:pt x="496" y="234"/>
                </a:lnTo>
                <a:lnTo>
                  <a:pt x="496" y="234"/>
                </a:lnTo>
                <a:lnTo>
                  <a:pt x="496" y="234"/>
                </a:lnTo>
                <a:lnTo>
                  <a:pt x="496" y="234"/>
                </a:lnTo>
                <a:close/>
                <a:moveTo>
                  <a:pt x="503" y="238"/>
                </a:moveTo>
                <a:lnTo>
                  <a:pt x="503" y="238"/>
                </a:lnTo>
                <a:lnTo>
                  <a:pt x="505" y="238"/>
                </a:lnTo>
                <a:lnTo>
                  <a:pt x="505" y="238"/>
                </a:lnTo>
                <a:lnTo>
                  <a:pt x="508" y="238"/>
                </a:lnTo>
                <a:lnTo>
                  <a:pt x="508" y="238"/>
                </a:lnTo>
                <a:lnTo>
                  <a:pt x="508" y="238"/>
                </a:lnTo>
                <a:lnTo>
                  <a:pt x="510" y="238"/>
                </a:lnTo>
                <a:lnTo>
                  <a:pt x="510" y="236"/>
                </a:lnTo>
                <a:lnTo>
                  <a:pt x="510" y="234"/>
                </a:lnTo>
                <a:lnTo>
                  <a:pt x="512" y="229"/>
                </a:lnTo>
                <a:lnTo>
                  <a:pt x="512" y="224"/>
                </a:lnTo>
                <a:lnTo>
                  <a:pt x="512" y="222"/>
                </a:lnTo>
                <a:lnTo>
                  <a:pt x="512" y="222"/>
                </a:lnTo>
                <a:lnTo>
                  <a:pt x="508" y="224"/>
                </a:lnTo>
                <a:lnTo>
                  <a:pt x="505" y="226"/>
                </a:lnTo>
                <a:lnTo>
                  <a:pt x="505" y="226"/>
                </a:lnTo>
                <a:lnTo>
                  <a:pt x="505" y="231"/>
                </a:lnTo>
                <a:lnTo>
                  <a:pt x="505" y="231"/>
                </a:lnTo>
                <a:lnTo>
                  <a:pt x="505" y="234"/>
                </a:lnTo>
                <a:lnTo>
                  <a:pt x="503" y="238"/>
                </a:lnTo>
                <a:close/>
                <a:moveTo>
                  <a:pt x="517" y="229"/>
                </a:moveTo>
                <a:lnTo>
                  <a:pt x="517" y="226"/>
                </a:lnTo>
                <a:lnTo>
                  <a:pt x="519" y="224"/>
                </a:lnTo>
                <a:lnTo>
                  <a:pt x="519" y="224"/>
                </a:lnTo>
                <a:lnTo>
                  <a:pt x="519" y="224"/>
                </a:lnTo>
                <a:lnTo>
                  <a:pt x="519" y="224"/>
                </a:lnTo>
                <a:lnTo>
                  <a:pt x="519" y="224"/>
                </a:lnTo>
                <a:lnTo>
                  <a:pt x="522" y="226"/>
                </a:lnTo>
                <a:lnTo>
                  <a:pt x="522" y="226"/>
                </a:lnTo>
                <a:lnTo>
                  <a:pt x="522" y="222"/>
                </a:lnTo>
                <a:lnTo>
                  <a:pt x="519" y="219"/>
                </a:lnTo>
                <a:lnTo>
                  <a:pt x="519" y="217"/>
                </a:lnTo>
                <a:lnTo>
                  <a:pt x="519" y="217"/>
                </a:lnTo>
                <a:lnTo>
                  <a:pt x="517" y="219"/>
                </a:lnTo>
                <a:lnTo>
                  <a:pt x="515" y="222"/>
                </a:lnTo>
                <a:lnTo>
                  <a:pt x="515" y="226"/>
                </a:lnTo>
                <a:lnTo>
                  <a:pt x="515" y="229"/>
                </a:lnTo>
                <a:lnTo>
                  <a:pt x="515" y="231"/>
                </a:lnTo>
                <a:lnTo>
                  <a:pt x="512" y="231"/>
                </a:lnTo>
                <a:lnTo>
                  <a:pt x="512" y="234"/>
                </a:lnTo>
                <a:lnTo>
                  <a:pt x="512" y="236"/>
                </a:lnTo>
                <a:lnTo>
                  <a:pt x="512" y="236"/>
                </a:lnTo>
                <a:lnTo>
                  <a:pt x="510" y="238"/>
                </a:lnTo>
                <a:lnTo>
                  <a:pt x="510" y="238"/>
                </a:lnTo>
                <a:lnTo>
                  <a:pt x="510" y="238"/>
                </a:lnTo>
                <a:lnTo>
                  <a:pt x="510" y="241"/>
                </a:lnTo>
                <a:lnTo>
                  <a:pt x="510" y="243"/>
                </a:lnTo>
                <a:lnTo>
                  <a:pt x="510" y="245"/>
                </a:lnTo>
                <a:lnTo>
                  <a:pt x="510" y="245"/>
                </a:lnTo>
                <a:lnTo>
                  <a:pt x="512" y="243"/>
                </a:lnTo>
                <a:lnTo>
                  <a:pt x="512" y="245"/>
                </a:lnTo>
                <a:lnTo>
                  <a:pt x="515" y="243"/>
                </a:lnTo>
                <a:lnTo>
                  <a:pt x="515" y="241"/>
                </a:lnTo>
                <a:lnTo>
                  <a:pt x="515" y="241"/>
                </a:lnTo>
                <a:lnTo>
                  <a:pt x="515" y="241"/>
                </a:lnTo>
                <a:lnTo>
                  <a:pt x="517" y="238"/>
                </a:lnTo>
                <a:lnTo>
                  <a:pt x="517" y="238"/>
                </a:lnTo>
                <a:lnTo>
                  <a:pt x="517" y="238"/>
                </a:lnTo>
                <a:lnTo>
                  <a:pt x="519" y="238"/>
                </a:lnTo>
                <a:lnTo>
                  <a:pt x="519" y="238"/>
                </a:lnTo>
                <a:lnTo>
                  <a:pt x="522" y="236"/>
                </a:lnTo>
                <a:lnTo>
                  <a:pt x="519" y="236"/>
                </a:lnTo>
                <a:lnTo>
                  <a:pt x="517" y="234"/>
                </a:lnTo>
                <a:lnTo>
                  <a:pt x="517" y="234"/>
                </a:lnTo>
                <a:lnTo>
                  <a:pt x="517" y="234"/>
                </a:lnTo>
                <a:lnTo>
                  <a:pt x="517" y="234"/>
                </a:lnTo>
                <a:lnTo>
                  <a:pt x="517" y="229"/>
                </a:lnTo>
                <a:lnTo>
                  <a:pt x="517" y="229"/>
                </a:lnTo>
                <a:close/>
                <a:moveTo>
                  <a:pt x="713" y="215"/>
                </a:moveTo>
                <a:lnTo>
                  <a:pt x="711" y="212"/>
                </a:lnTo>
                <a:lnTo>
                  <a:pt x="711" y="212"/>
                </a:lnTo>
                <a:lnTo>
                  <a:pt x="713" y="215"/>
                </a:lnTo>
                <a:lnTo>
                  <a:pt x="715" y="215"/>
                </a:lnTo>
                <a:lnTo>
                  <a:pt x="715" y="215"/>
                </a:lnTo>
                <a:lnTo>
                  <a:pt x="713" y="215"/>
                </a:lnTo>
                <a:close/>
                <a:moveTo>
                  <a:pt x="522" y="210"/>
                </a:moveTo>
                <a:lnTo>
                  <a:pt x="522" y="210"/>
                </a:lnTo>
                <a:lnTo>
                  <a:pt x="519" y="210"/>
                </a:lnTo>
                <a:lnTo>
                  <a:pt x="517" y="210"/>
                </a:lnTo>
                <a:lnTo>
                  <a:pt x="517" y="210"/>
                </a:lnTo>
                <a:lnTo>
                  <a:pt x="517" y="212"/>
                </a:lnTo>
                <a:lnTo>
                  <a:pt x="519" y="215"/>
                </a:lnTo>
                <a:lnTo>
                  <a:pt x="519" y="215"/>
                </a:lnTo>
                <a:lnTo>
                  <a:pt x="522" y="212"/>
                </a:lnTo>
                <a:lnTo>
                  <a:pt x="522" y="210"/>
                </a:lnTo>
                <a:close/>
                <a:moveTo>
                  <a:pt x="621" y="198"/>
                </a:moveTo>
                <a:lnTo>
                  <a:pt x="619" y="201"/>
                </a:lnTo>
                <a:lnTo>
                  <a:pt x="619" y="203"/>
                </a:lnTo>
                <a:lnTo>
                  <a:pt x="621" y="201"/>
                </a:lnTo>
                <a:lnTo>
                  <a:pt x="621" y="201"/>
                </a:lnTo>
                <a:lnTo>
                  <a:pt x="621" y="198"/>
                </a:lnTo>
                <a:close/>
                <a:moveTo>
                  <a:pt x="616" y="198"/>
                </a:moveTo>
                <a:lnTo>
                  <a:pt x="614" y="201"/>
                </a:lnTo>
                <a:lnTo>
                  <a:pt x="612" y="201"/>
                </a:lnTo>
                <a:lnTo>
                  <a:pt x="609" y="203"/>
                </a:lnTo>
                <a:lnTo>
                  <a:pt x="609" y="203"/>
                </a:lnTo>
                <a:lnTo>
                  <a:pt x="609" y="203"/>
                </a:lnTo>
                <a:lnTo>
                  <a:pt x="612" y="205"/>
                </a:lnTo>
                <a:lnTo>
                  <a:pt x="612" y="203"/>
                </a:lnTo>
                <a:lnTo>
                  <a:pt x="614" y="203"/>
                </a:lnTo>
                <a:lnTo>
                  <a:pt x="614" y="203"/>
                </a:lnTo>
                <a:lnTo>
                  <a:pt x="614" y="203"/>
                </a:lnTo>
                <a:lnTo>
                  <a:pt x="614" y="203"/>
                </a:lnTo>
                <a:lnTo>
                  <a:pt x="614" y="203"/>
                </a:lnTo>
                <a:lnTo>
                  <a:pt x="616" y="203"/>
                </a:lnTo>
                <a:lnTo>
                  <a:pt x="616" y="203"/>
                </a:lnTo>
                <a:lnTo>
                  <a:pt x="616" y="201"/>
                </a:lnTo>
                <a:lnTo>
                  <a:pt x="616" y="201"/>
                </a:lnTo>
                <a:lnTo>
                  <a:pt x="616" y="201"/>
                </a:lnTo>
                <a:lnTo>
                  <a:pt x="619" y="198"/>
                </a:lnTo>
                <a:lnTo>
                  <a:pt x="616" y="198"/>
                </a:lnTo>
                <a:close/>
                <a:moveTo>
                  <a:pt x="623" y="198"/>
                </a:moveTo>
                <a:lnTo>
                  <a:pt x="623" y="198"/>
                </a:lnTo>
                <a:lnTo>
                  <a:pt x="623" y="198"/>
                </a:lnTo>
                <a:lnTo>
                  <a:pt x="623" y="201"/>
                </a:lnTo>
                <a:lnTo>
                  <a:pt x="623" y="201"/>
                </a:lnTo>
                <a:lnTo>
                  <a:pt x="626" y="201"/>
                </a:lnTo>
                <a:lnTo>
                  <a:pt x="626" y="201"/>
                </a:lnTo>
                <a:lnTo>
                  <a:pt x="626" y="201"/>
                </a:lnTo>
                <a:lnTo>
                  <a:pt x="626" y="198"/>
                </a:lnTo>
                <a:lnTo>
                  <a:pt x="623" y="198"/>
                </a:lnTo>
                <a:close/>
                <a:moveTo>
                  <a:pt x="394" y="201"/>
                </a:moveTo>
                <a:lnTo>
                  <a:pt x="394" y="201"/>
                </a:lnTo>
                <a:lnTo>
                  <a:pt x="397" y="198"/>
                </a:lnTo>
                <a:lnTo>
                  <a:pt x="397" y="196"/>
                </a:lnTo>
                <a:lnTo>
                  <a:pt x="397" y="198"/>
                </a:lnTo>
                <a:lnTo>
                  <a:pt x="394" y="201"/>
                </a:lnTo>
                <a:close/>
                <a:moveTo>
                  <a:pt x="604" y="196"/>
                </a:moveTo>
                <a:lnTo>
                  <a:pt x="604" y="196"/>
                </a:lnTo>
                <a:lnTo>
                  <a:pt x="604" y="193"/>
                </a:lnTo>
                <a:lnTo>
                  <a:pt x="602" y="193"/>
                </a:lnTo>
                <a:lnTo>
                  <a:pt x="602" y="193"/>
                </a:lnTo>
                <a:lnTo>
                  <a:pt x="602" y="196"/>
                </a:lnTo>
                <a:lnTo>
                  <a:pt x="604" y="196"/>
                </a:lnTo>
                <a:close/>
                <a:moveTo>
                  <a:pt x="394" y="203"/>
                </a:moveTo>
                <a:lnTo>
                  <a:pt x="394" y="201"/>
                </a:lnTo>
                <a:lnTo>
                  <a:pt x="394" y="198"/>
                </a:lnTo>
                <a:lnTo>
                  <a:pt x="394" y="198"/>
                </a:lnTo>
                <a:lnTo>
                  <a:pt x="394" y="196"/>
                </a:lnTo>
                <a:lnTo>
                  <a:pt x="394" y="193"/>
                </a:lnTo>
                <a:lnTo>
                  <a:pt x="392" y="193"/>
                </a:lnTo>
                <a:lnTo>
                  <a:pt x="390" y="196"/>
                </a:lnTo>
                <a:lnTo>
                  <a:pt x="390" y="198"/>
                </a:lnTo>
                <a:lnTo>
                  <a:pt x="390" y="201"/>
                </a:lnTo>
                <a:lnTo>
                  <a:pt x="390" y="203"/>
                </a:lnTo>
                <a:lnTo>
                  <a:pt x="390" y="205"/>
                </a:lnTo>
                <a:lnTo>
                  <a:pt x="390" y="210"/>
                </a:lnTo>
                <a:lnTo>
                  <a:pt x="390" y="210"/>
                </a:lnTo>
                <a:lnTo>
                  <a:pt x="394" y="208"/>
                </a:lnTo>
                <a:lnTo>
                  <a:pt x="394" y="205"/>
                </a:lnTo>
                <a:lnTo>
                  <a:pt x="394" y="205"/>
                </a:lnTo>
                <a:lnTo>
                  <a:pt x="394" y="203"/>
                </a:lnTo>
                <a:close/>
                <a:moveTo>
                  <a:pt x="597" y="196"/>
                </a:moveTo>
                <a:lnTo>
                  <a:pt x="595" y="196"/>
                </a:lnTo>
                <a:lnTo>
                  <a:pt x="595" y="193"/>
                </a:lnTo>
                <a:lnTo>
                  <a:pt x="595" y="193"/>
                </a:lnTo>
                <a:lnTo>
                  <a:pt x="593" y="191"/>
                </a:lnTo>
                <a:lnTo>
                  <a:pt x="590" y="191"/>
                </a:lnTo>
                <a:lnTo>
                  <a:pt x="590" y="189"/>
                </a:lnTo>
                <a:lnTo>
                  <a:pt x="586" y="189"/>
                </a:lnTo>
                <a:lnTo>
                  <a:pt x="581" y="191"/>
                </a:lnTo>
                <a:lnTo>
                  <a:pt x="578" y="191"/>
                </a:lnTo>
                <a:lnTo>
                  <a:pt x="576" y="191"/>
                </a:lnTo>
                <a:lnTo>
                  <a:pt x="576" y="191"/>
                </a:lnTo>
                <a:lnTo>
                  <a:pt x="576" y="191"/>
                </a:lnTo>
                <a:lnTo>
                  <a:pt x="576" y="196"/>
                </a:lnTo>
                <a:lnTo>
                  <a:pt x="576" y="198"/>
                </a:lnTo>
                <a:lnTo>
                  <a:pt x="576" y="198"/>
                </a:lnTo>
                <a:lnTo>
                  <a:pt x="578" y="201"/>
                </a:lnTo>
                <a:lnTo>
                  <a:pt x="578" y="201"/>
                </a:lnTo>
                <a:lnTo>
                  <a:pt x="581" y="203"/>
                </a:lnTo>
                <a:lnTo>
                  <a:pt x="583" y="205"/>
                </a:lnTo>
                <a:lnTo>
                  <a:pt x="588" y="205"/>
                </a:lnTo>
                <a:lnTo>
                  <a:pt x="588" y="205"/>
                </a:lnTo>
                <a:lnTo>
                  <a:pt x="588" y="205"/>
                </a:lnTo>
                <a:lnTo>
                  <a:pt x="590" y="205"/>
                </a:lnTo>
                <a:lnTo>
                  <a:pt x="593" y="205"/>
                </a:lnTo>
                <a:lnTo>
                  <a:pt x="595" y="203"/>
                </a:lnTo>
                <a:lnTo>
                  <a:pt x="595" y="203"/>
                </a:lnTo>
                <a:lnTo>
                  <a:pt x="597" y="201"/>
                </a:lnTo>
                <a:lnTo>
                  <a:pt x="597" y="198"/>
                </a:lnTo>
                <a:lnTo>
                  <a:pt x="597" y="196"/>
                </a:lnTo>
                <a:lnTo>
                  <a:pt x="597" y="196"/>
                </a:lnTo>
                <a:close/>
                <a:moveTo>
                  <a:pt x="612" y="186"/>
                </a:moveTo>
                <a:lnTo>
                  <a:pt x="612" y="186"/>
                </a:lnTo>
                <a:lnTo>
                  <a:pt x="609" y="189"/>
                </a:lnTo>
                <a:lnTo>
                  <a:pt x="609" y="189"/>
                </a:lnTo>
                <a:lnTo>
                  <a:pt x="612" y="189"/>
                </a:lnTo>
                <a:lnTo>
                  <a:pt x="612" y="186"/>
                </a:lnTo>
                <a:close/>
                <a:moveTo>
                  <a:pt x="217" y="186"/>
                </a:moveTo>
                <a:lnTo>
                  <a:pt x="217" y="186"/>
                </a:lnTo>
                <a:lnTo>
                  <a:pt x="217" y="189"/>
                </a:lnTo>
                <a:lnTo>
                  <a:pt x="217" y="189"/>
                </a:lnTo>
                <a:lnTo>
                  <a:pt x="219" y="189"/>
                </a:lnTo>
                <a:lnTo>
                  <a:pt x="219" y="189"/>
                </a:lnTo>
                <a:lnTo>
                  <a:pt x="219" y="186"/>
                </a:lnTo>
                <a:lnTo>
                  <a:pt x="217" y="186"/>
                </a:lnTo>
                <a:lnTo>
                  <a:pt x="217" y="186"/>
                </a:lnTo>
                <a:close/>
                <a:moveTo>
                  <a:pt x="229" y="186"/>
                </a:moveTo>
                <a:lnTo>
                  <a:pt x="229" y="186"/>
                </a:lnTo>
                <a:lnTo>
                  <a:pt x="231" y="184"/>
                </a:lnTo>
                <a:lnTo>
                  <a:pt x="229" y="184"/>
                </a:lnTo>
                <a:lnTo>
                  <a:pt x="229" y="184"/>
                </a:lnTo>
                <a:lnTo>
                  <a:pt x="229" y="186"/>
                </a:lnTo>
                <a:lnTo>
                  <a:pt x="229" y="186"/>
                </a:lnTo>
                <a:lnTo>
                  <a:pt x="229" y="186"/>
                </a:lnTo>
                <a:close/>
                <a:moveTo>
                  <a:pt x="664" y="205"/>
                </a:moveTo>
                <a:lnTo>
                  <a:pt x="666" y="201"/>
                </a:lnTo>
                <a:lnTo>
                  <a:pt x="664" y="201"/>
                </a:lnTo>
                <a:lnTo>
                  <a:pt x="664" y="198"/>
                </a:lnTo>
                <a:lnTo>
                  <a:pt x="664" y="196"/>
                </a:lnTo>
                <a:lnTo>
                  <a:pt x="661" y="196"/>
                </a:lnTo>
                <a:lnTo>
                  <a:pt x="661" y="196"/>
                </a:lnTo>
                <a:lnTo>
                  <a:pt x="661" y="193"/>
                </a:lnTo>
                <a:lnTo>
                  <a:pt x="659" y="191"/>
                </a:lnTo>
                <a:lnTo>
                  <a:pt x="656" y="189"/>
                </a:lnTo>
                <a:lnTo>
                  <a:pt x="654" y="189"/>
                </a:lnTo>
                <a:lnTo>
                  <a:pt x="652" y="189"/>
                </a:lnTo>
                <a:lnTo>
                  <a:pt x="649" y="189"/>
                </a:lnTo>
                <a:lnTo>
                  <a:pt x="645" y="186"/>
                </a:lnTo>
                <a:lnTo>
                  <a:pt x="642" y="184"/>
                </a:lnTo>
                <a:lnTo>
                  <a:pt x="640" y="184"/>
                </a:lnTo>
                <a:lnTo>
                  <a:pt x="640" y="184"/>
                </a:lnTo>
                <a:lnTo>
                  <a:pt x="640" y="184"/>
                </a:lnTo>
                <a:lnTo>
                  <a:pt x="638" y="184"/>
                </a:lnTo>
                <a:lnTo>
                  <a:pt x="635" y="186"/>
                </a:lnTo>
                <a:lnTo>
                  <a:pt x="633" y="186"/>
                </a:lnTo>
                <a:lnTo>
                  <a:pt x="633" y="186"/>
                </a:lnTo>
                <a:lnTo>
                  <a:pt x="633" y="186"/>
                </a:lnTo>
                <a:lnTo>
                  <a:pt x="633" y="184"/>
                </a:lnTo>
                <a:lnTo>
                  <a:pt x="630" y="184"/>
                </a:lnTo>
                <a:lnTo>
                  <a:pt x="628" y="184"/>
                </a:lnTo>
                <a:lnTo>
                  <a:pt x="626" y="186"/>
                </a:lnTo>
                <a:lnTo>
                  <a:pt x="623" y="184"/>
                </a:lnTo>
                <a:lnTo>
                  <a:pt x="616" y="186"/>
                </a:lnTo>
                <a:lnTo>
                  <a:pt x="614" y="186"/>
                </a:lnTo>
                <a:lnTo>
                  <a:pt x="609" y="193"/>
                </a:lnTo>
                <a:lnTo>
                  <a:pt x="609" y="193"/>
                </a:lnTo>
                <a:lnTo>
                  <a:pt x="612" y="196"/>
                </a:lnTo>
                <a:lnTo>
                  <a:pt x="612" y="196"/>
                </a:lnTo>
                <a:lnTo>
                  <a:pt x="609" y="198"/>
                </a:lnTo>
                <a:lnTo>
                  <a:pt x="609" y="198"/>
                </a:lnTo>
                <a:lnTo>
                  <a:pt x="612" y="198"/>
                </a:lnTo>
                <a:lnTo>
                  <a:pt x="612" y="196"/>
                </a:lnTo>
                <a:lnTo>
                  <a:pt x="612" y="196"/>
                </a:lnTo>
                <a:lnTo>
                  <a:pt x="614" y="193"/>
                </a:lnTo>
                <a:lnTo>
                  <a:pt x="614" y="191"/>
                </a:lnTo>
                <a:lnTo>
                  <a:pt x="614" y="191"/>
                </a:lnTo>
                <a:lnTo>
                  <a:pt x="616" y="191"/>
                </a:lnTo>
                <a:lnTo>
                  <a:pt x="616" y="193"/>
                </a:lnTo>
                <a:lnTo>
                  <a:pt x="616" y="193"/>
                </a:lnTo>
                <a:lnTo>
                  <a:pt x="619" y="198"/>
                </a:lnTo>
                <a:lnTo>
                  <a:pt x="621" y="198"/>
                </a:lnTo>
                <a:lnTo>
                  <a:pt x="621" y="198"/>
                </a:lnTo>
                <a:lnTo>
                  <a:pt x="623" y="198"/>
                </a:lnTo>
                <a:lnTo>
                  <a:pt x="623" y="196"/>
                </a:lnTo>
                <a:lnTo>
                  <a:pt x="626" y="193"/>
                </a:lnTo>
                <a:lnTo>
                  <a:pt x="626" y="193"/>
                </a:lnTo>
                <a:lnTo>
                  <a:pt x="628" y="193"/>
                </a:lnTo>
                <a:lnTo>
                  <a:pt x="628" y="193"/>
                </a:lnTo>
                <a:lnTo>
                  <a:pt x="630" y="193"/>
                </a:lnTo>
                <a:lnTo>
                  <a:pt x="630" y="193"/>
                </a:lnTo>
                <a:lnTo>
                  <a:pt x="630" y="196"/>
                </a:lnTo>
                <a:lnTo>
                  <a:pt x="630" y="196"/>
                </a:lnTo>
                <a:lnTo>
                  <a:pt x="633" y="196"/>
                </a:lnTo>
                <a:lnTo>
                  <a:pt x="635" y="196"/>
                </a:lnTo>
                <a:lnTo>
                  <a:pt x="638" y="196"/>
                </a:lnTo>
                <a:lnTo>
                  <a:pt x="640" y="198"/>
                </a:lnTo>
                <a:lnTo>
                  <a:pt x="640" y="198"/>
                </a:lnTo>
                <a:lnTo>
                  <a:pt x="640" y="196"/>
                </a:lnTo>
                <a:lnTo>
                  <a:pt x="640" y="196"/>
                </a:lnTo>
                <a:lnTo>
                  <a:pt x="640" y="196"/>
                </a:lnTo>
                <a:lnTo>
                  <a:pt x="642" y="196"/>
                </a:lnTo>
                <a:lnTo>
                  <a:pt x="647" y="196"/>
                </a:lnTo>
                <a:lnTo>
                  <a:pt x="647" y="196"/>
                </a:lnTo>
                <a:lnTo>
                  <a:pt x="649" y="198"/>
                </a:lnTo>
                <a:lnTo>
                  <a:pt x="649" y="198"/>
                </a:lnTo>
                <a:lnTo>
                  <a:pt x="654" y="201"/>
                </a:lnTo>
                <a:lnTo>
                  <a:pt x="656" y="201"/>
                </a:lnTo>
                <a:lnTo>
                  <a:pt x="659" y="203"/>
                </a:lnTo>
                <a:lnTo>
                  <a:pt x="664" y="205"/>
                </a:lnTo>
                <a:close/>
                <a:moveTo>
                  <a:pt x="94" y="184"/>
                </a:moveTo>
                <a:lnTo>
                  <a:pt x="94" y="184"/>
                </a:lnTo>
                <a:lnTo>
                  <a:pt x="94" y="184"/>
                </a:lnTo>
                <a:lnTo>
                  <a:pt x="94" y="189"/>
                </a:lnTo>
                <a:lnTo>
                  <a:pt x="94" y="189"/>
                </a:lnTo>
                <a:lnTo>
                  <a:pt x="97" y="191"/>
                </a:lnTo>
                <a:lnTo>
                  <a:pt x="97" y="191"/>
                </a:lnTo>
                <a:lnTo>
                  <a:pt x="97" y="193"/>
                </a:lnTo>
                <a:lnTo>
                  <a:pt x="99" y="196"/>
                </a:lnTo>
                <a:lnTo>
                  <a:pt x="99" y="191"/>
                </a:lnTo>
                <a:lnTo>
                  <a:pt x="99" y="191"/>
                </a:lnTo>
                <a:lnTo>
                  <a:pt x="99" y="191"/>
                </a:lnTo>
                <a:lnTo>
                  <a:pt x="99" y="189"/>
                </a:lnTo>
                <a:lnTo>
                  <a:pt x="99" y="189"/>
                </a:lnTo>
                <a:lnTo>
                  <a:pt x="94" y="184"/>
                </a:lnTo>
                <a:close/>
                <a:moveTo>
                  <a:pt x="231" y="186"/>
                </a:moveTo>
                <a:lnTo>
                  <a:pt x="231" y="189"/>
                </a:lnTo>
                <a:lnTo>
                  <a:pt x="231" y="189"/>
                </a:lnTo>
                <a:lnTo>
                  <a:pt x="234" y="191"/>
                </a:lnTo>
                <a:lnTo>
                  <a:pt x="231" y="193"/>
                </a:lnTo>
                <a:lnTo>
                  <a:pt x="234" y="193"/>
                </a:lnTo>
                <a:lnTo>
                  <a:pt x="236" y="191"/>
                </a:lnTo>
                <a:lnTo>
                  <a:pt x="236" y="191"/>
                </a:lnTo>
                <a:lnTo>
                  <a:pt x="236" y="191"/>
                </a:lnTo>
                <a:lnTo>
                  <a:pt x="238" y="191"/>
                </a:lnTo>
                <a:lnTo>
                  <a:pt x="238" y="191"/>
                </a:lnTo>
                <a:lnTo>
                  <a:pt x="238" y="193"/>
                </a:lnTo>
                <a:lnTo>
                  <a:pt x="241" y="193"/>
                </a:lnTo>
                <a:lnTo>
                  <a:pt x="241" y="193"/>
                </a:lnTo>
                <a:lnTo>
                  <a:pt x="243" y="191"/>
                </a:lnTo>
                <a:lnTo>
                  <a:pt x="243" y="191"/>
                </a:lnTo>
                <a:lnTo>
                  <a:pt x="243" y="189"/>
                </a:lnTo>
                <a:lnTo>
                  <a:pt x="245" y="184"/>
                </a:lnTo>
                <a:lnTo>
                  <a:pt x="243" y="182"/>
                </a:lnTo>
                <a:lnTo>
                  <a:pt x="241" y="179"/>
                </a:lnTo>
                <a:lnTo>
                  <a:pt x="238" y="179"/>
                </a:lnTo>
                <a:lnTo>
                  <a:pt x="236" y="179"/>
                </a:lnTo>
                <a:lnTo>
                  <a:pt x="234" y="179"/>
                </a:lnTo>
                <a:lnTo>
                  <a:pt x="234" y="182"/>
                </a:lnTo>
                <a:lnTo>
                  <a:pt x="231" y="184"/>
                </a:lnTo>
                <a:lnTo>
                  <a:pt x="231" y="186"/>
                </a:lnTo>
                <a:lnTo>
                  <a:pt x="231" y="186"/>
                </a:lnTo>
                <a:lnTo>
                  <a:pt x="231" y="186"/>
                </a:lnTo>
                <a:close/>
                <a:moveTo>
                  <a:pt x="94" y="182"/>
                </a:moveTo>
                <a:lnTo>
                  <a:pt x="92" y="177"/>
                </a:lnTo>
                <a:lnTo>
                  <a:pt x="90" y="179"/>
                </a:lnTo>
                <a:lnTo>
                  <a:pt x="90" y="179"/>
                </a:lnTo>
                <a:lnTo>
                  <a:pt x="90" y="179"/>
                </a:lnTo>
                <a:lnTo>
                  <a:pt x="92" y="182"/>
                </a:lnTo>
                <a:lnTo>
                  <a:pt x="90" y="184"/>
                </a:lnTo>
                <a:lnTo>
                  <a:pt x="92" y="184"/>
                </a:lnTo>
                <a:lnTo>
                  <a:pt x="94" y="184"/>
                </a:lnTo>
                <a:lnTo>
                  <a:pt x="94" y="184"/>
                </a:lnTo>
                <a:lnTo>
                  <a:pt x="94" y="182"/>
                </a:lnTo>
                <a:close/>
                <a:moveTo>
                  <a:pt x="732" y="170"/>
                </a:moveTo>
                <a:lnTo>
                  <a:pt x="732" y="167"/>
                </a:lnTo>
                <a:lnTo>
                  <a:pt x="732" y="167"/>
                </a:lnTo>
                <a:lnTo>
                  <a:pt x="732" y="167"/>
                </a:lnTo>
                <a:lnTo>
                  <a:pt x="732" y="167"/>
                </a:lnTo>
                <a:lnTo>
                  <a:pt x="730" y="170"/>
                </a:lnTo>
                <a:lnTo>
                  <a:pt x="730" y="170"/>
                </a:lnTo>
                <a:lnTo>
                  <a:pt x="732" y="170"/>
                </a:lnTo>
                <a:close/>
                <a:moveTo>
                  <a:pt x="87" y="172"/>
                </a:moveTo>
                <a:lnTo>
                  <a:pt x="87" y="170"/>
                </a:lnTo>
                <a:lnTo>
                  <a:pt x="85" y="167"/>
                </a:lnTo>
                <a:lnTo>
                  <a:pt x="85" y="167"/>
                </a:lnTo>
                <a:lnTo>
                  <a:pt x="82" y="167"/>
                </a:lnTo>
                <a:lnTo>
                  <a:pt x="82" y="167"/>
                </a:lnTo>
                <a:lnTo>
                  <a:pt x="82" y="170"/>
                </a:lnTo>
                <a:lnTo>
                  <a:pt x="82" y="170"/>
                </a:lnTo>
                <a:lnTo>
                  <a:pt x="85" y="172"/>
                </a:lnTo>
                <a:lnTo>
                  <a:pt x="85" y="172"/>
                </a:lnTo>
                <a:lnTo>
                  <a:pt x="87" y="175"/>
                </a:lnTo>
                <a:lnTo>
                  <a:pt x="87" y="175"/>
                </a:lnTo>
                <a:lnTo>
                  <a:pt x="87" y="172"/>
                </a:lnTo>
                <a:close/>
                <a:moveTo>
                  <a:pt x="574" y="167"/>
                </a:moveTo>
                <a:lnTo>
                  <a:pt x="574" y="167"/>
                </a:lnTo>
                <a:lnTo>
                  <a:pt x="574" y="167"/>
                </a:lnTo>
                <a:lnTo>
                  <a:pt x="574" y="170"/>
                </a:lnTo>
                <a:lnTo>
                  <a:pt x="574" y="172"/>
                </a:lnTo>
                <a:lnTo>
                  <a:pt x="574" y="172"/>
                </a:lnTo>
                <a:lnTo>
                  <a:pt x="574" y="177"/>
                </a:lnTo>
                <a:lnTo>
                  <a:pt x="576" y="177"/>
                </a:lnTo>
                <a:lnTo>
                  <a:pt x="576" y="177"/>
                </a:lnTo>
                <a:lnTo>
                  <a:pt x="576" y="175"/>
                </a:lnTo>
                <a:lnTo>
                  <a:pt x="574" y="170"/>
                </a:lnTo>
                <a:lnTo>
                  <a:pt x="576" y="167"/>
                </a:lnTo>
                <a:lnTo>
                  <a:pt x="574" y="167"/>
                </a:lnTo>
                <a:close/>
                <a:moveTo>
                  <a:pt x="534" y="165"/>
                </a:moveTo>
                <a:lnTo>
                  <a:pt x="534" y="165"/>
                </a:lnTo>
                <a:lnTo>
                  <a:pt x="534" y="167"/>
                </a:lnTo>
                <a:lnTo>
                  <a:pt x="536" y="167"/>
                </a:lnTo>
                <a:lnTo>
                  <a:pt x="536" y="165"/>
                </a:lnTo>
                <a:lnTo>
                  <a:pt x="534" y="165"/>
                </a:lnTo>
                <a:close/>
                <a:moveTo>
                  <a:pt x="571" y="165"/>
                </a:moveTo>
                <a:lnTo>
                  <a:pt x="574" y="165"/>
                </a:lnTo>
                <a:lnTo>
                  <a:pt x="581" y="165"/>
                </a:lnTo>
                <a:lnTo>
                  <a:pt x="581" y="163"/>
                </a:lnTo>
                <a:lnTo>
                  <a:pt x="576" y="163"/>
                </a:lnTo>
                <a:lnTo>
                  <a:pt x="571" y="163"/>
                </a:lnTo>
                <a:lnTo>
                  <a:pt x="567" y="163"/>
                </a:lnTo>
                <a:lnTo>
                  <a:pt x="564" y="163"/>
                </a:lnTo>
                <a:lnTo>
                  <a:pt x="564" y="163"/>
                </a:lnTo>
                <a:lnTo>
                  <a:pt x="564" y="165"/>
                </a:lnTo>
                <a:lnTo>
                  <a:pt x="564" y="165"/>
                </a:lnTo>
                <a:lnTo>
                  <a:pt x="567" y="165"/>
                </a:lnTo>
                <a:lnTo>
                  <a:pt x="571" y="165"/>
                </a:lnTo>
                <a:close/>
                <a:moveTo>
                  <a:pt x="522" y="163"/>
                </a:moveTo>
                <a:lnTo>
                  <a:pt x="522" y="163"/>
                </a:lnTo>
                <a:lnTo>
                  <a:pt x="522" y="163"/>
                </a:lnTo>
                <a:lnTo>
                  <a:pt x="522" y="165"/>
                </a:lnTo>
                <a:lnTo>
                  <a:pt x="522" y="165"/>
                </a:lnTo>
                <a:lnTo>
                  <a:pt x="522" y="163"/>
                </a:lnTo>
                <a:lnTo>
                  <a:pt x="522" y="163"/>
                </a:lnTo>
                <a:close/>
                <a:moveTo>
                  <a:pt x="647" y="167"/>
                </a:moveTo>
                <a:lnTo>
                  <a:pt x="652" y="167"/>
                </a:lnTo>
                <a:lnTo>
                  <a:pt x="652" y="167"/>
                </a:lnTo>
                <a:lnTo>
                  <a:pt x="654" y="167"/>
                </a:lnTo>
                <a:lnTo>
                  <a:pt x="654" y="167"/>
                </a:lnTo>
                <a:lnTo>
                  <a:pt x="656" y="167"/>
                </a:lnTo>
                <a:lnTo>
                  <a:pt x="656" y="167"/>
                </a:lnTo>
                <a:lnTo>
                  <a:pt x="659" y="167"/>
                </a:lnTo>
                <a:lnTo>
                  <a:pt x="656" y="165"/>
                </a:lnTo>
                <a:lnTo>
                  <a:pt x="656" y="165"/>
                </a:lnTo>
                <a:lnTo>
                  <a:pt x="656" y="165"/>
                </a:lnTo>
                <a:lnTo>
                  <a:pt x="659" y="163"/>
                </a:lnTo>
                <a:lnTo>
                  <a:pt x="656" y="163"/>
                </a:lnTo>
                <a:lnTo>
                  <a:pt x="656" y="160"/>
                </a:lnTo>
                <a:lnTo>
                  <a:pt x="656" y="160"/>
                </a:lnTo>
                <a:lnTo>
                  <a:pt x="654" y="160"/>
                </a:lnTo>
                <a:lnTo>
                  <a:pt x="652" y="160"/>
                </a:lnTo>
                <a:lnTo>
                  <a:pt x="649" y="163"/>
                </a:lnTo>
                <a:lnTo>
                  <a:pt x="645" y="165"/>
                </a:lnTo>
                <a:lnTo>
                  <a:pt x="645" y="165"/>
                </a:lnTo>
                <a:lnTo>
                  <a:pt x="647" y="167"/>
                </a:lnTo>
                <a:close/>
                <a:moveTo>
                  <a:pt x="562" y="163"/>
                </a:moveTo>
                <a:lnTo>
                  <a:pt x="560" y="163"/>
                </a:lnTo>
                <a:lnTo>
                  <a:pt x="560" y="160"/>
                </a:lnTo>
                <a:lnTo>
                  <a:pt x="560" y="160"/>
                </a:lnTo>
                <a:lnTo>
                  <a:pt x="560" y="160"/>
                </a:lnTo>
                <a:lnTo>
                  <a:pt x="560" y="163"/>
                </a:lnTo>
                <a:lnTo>
                  <a:pt x="557" y="163"/>
                </a:lnTo>
                <a:lnTo>
                  <a:pt x="557" y="160"/>
                </a:lnTo>
                <a:lnTo>
                  <a:pt x="550" y="160"/>
                </a:lnTo>
                <a:lnTo>
                  <a:pt x="548" y="160"/>
                </a:lnTo>
                <a:lnTo>
                  <a:pt x="545" y="160"/>
                </a:lnTo>
                <a:lnTo>
                  <a:pt x="545" y="160"/>
                </a:lnTo>
                <a:lnTo>
                  <a:pt x="545" y="165"/>
                </a:lnTo>
                <a:lnTo>
                  <a:pt x="545" y="167"/>
                </a:lnTo>
                <a:lnTo>
                  <a:pt x="548" y="167"/>
                </a:lnTo>
                <a:lnTo>
                  <a:pt x="550" y="167"/>
                </a:lnTo>
                <a:lnTo>
                  <a:pt x="555" y="165"/>
                </a:lnTo>
                <a:lnTo>
                  <a:pt x="557" y="165"/>
                </a:lnTo>
                <a:lnTo>
                  <a:pt x="560" y="165"/>
                </a:lnTo>
                <a:lnTo>
                  <a:pt x="562" y="165"/>
                </a:lnTo>
                <a:lnTo>
                  <a:pt x="562" y="163"/>
                </a:lnTo>
                <a:lnTo>
                  <a:pt x="562" y="163"/>
                </a:lnTo>
                <a:lnTo>
                  <a:pt x="562" y="163"/>
                </a:lnTo>
                <a:close/>
                <a:moveTo>
                  <a:pt x="765" y="160"/>
                </a:moveTo>
                <a:lnTo>
                  <a:pt x="760" y="160"/>
                </a:lnTo>
                <a:lnTo>
                  <a:pt x="760" y="160"/>
                </a:lnTo>
                <a:lnTo>
                  <a:pt x="753" y="158"/>
                </a:lnTo>
                <a:lnTo>
                  <a:pt x="751" y="158"/>
                </a:lnTo>
                <a:lnTo>
                  <a:pt x="753" y="160"/>
                </a:lnTo>
                <a:lnTo>
                  <a:pt x="760" y="163"/>
                </a:lnTo>
                <a:lnTo>
                  <a:pt x="763" y="163"/>
                </a:lnTo>
                <a:lnTo>
                  <a:pt x="765" y="165"/>
                </a:lnTo>
                <a:lnTo>
                  <a:pt x="765" y="165"/>
                </a:lnTo>
                <a:lnTo>
                  <a:pt x="767" y="165"/>
                </a:lnTo>
                <a:lnTo>
                  <a:pt x="770" y="165"/>
                </a:lnTo>
                <a:lnTo>
                  <a:pt x="775" y="165"/>
                </a:lnTo>
                <a:lnTo>
                  <a:pt x="775" y="163"/>
                </a:lnTo>
                <a:lnTo>
                  <a:pt x="779" y="163"/>
                </a:lnTo>
                <a:lnTo>
                  <a:pt x="777" y="163"/>
                </a:lnTo>
                <a:lnTo>
                  <a:pt x="775" y="163"/>
                </a:lnTo>
                <a:lnTo>
                  <a:pt x="770" y="160"/>
                </a:lnTo>
                <a:lnTo>
                  <a:pt x="765" y="160"/>
                </a:lnTo>
                <a:close/>
                <a:moveTo>
                  <a:pt x="189" y="170"/>
                </a:moveTo>
                <a:lnTo>
                  <a:pt x="191" y="170"/>
                </a:lnTo>
                <a:lnTo>
                  <a:pt x="193" y="170"/>
                </a:lnTo>
                <a:lnTo>
                  <a:pt x="196" y="170"/>
                </a:lnTo>
                <a:lnTo>
                  <a:pt x="198" y="170"/>
                </a:lnTo>
                <a:lnTo>
                  <a:pt x="198" y="172"/>
                </a:lnTo>
                <a:lnTo>
                  <a:pt x="198" y="175"/>
                </a:lnTo>
                <a:lnTo>
                  <a:pt x="201" y="177"/>
                </a:lnTo>
                <a:lnTo>
                  <a:pt x="201" y="177"/>
                </a:lnTo>
                <a:lnTo>
                  <a:pt x="201" y="177"/>
                </a:lnTo>
                <a:lnTo>
                  <a:pt x="201" y="182"/>
                </a:lnTo>
                <a:lnTo>
                  <a:pt x="201" y="184"/>
                </a:lnTo>
                <a:lnTo>
                  <a:pt x="203" y="184"/>
                </a:lnTo>
                <a:lnTo>
                  <a:pt x="205" y="186"/>
                </a:lnTo>
                <a:lnTo>
                  <a:pt x="208" y="186"/>
                </a:lnTo>
                <a:lnTo>
                  <a:pt x="208" y="186"/>
                </a:lnTo>
                <a:lnTo>
                  <a:pt x="210" y="189"/>
                </a:lnTo>
                <a:lnTo>
                  <a:pt x="210" y="189"/>
                </a:lnTo>
                <a:lnTo>
                  <a:pt x="212" y="189"/>
                </a:lnTo>
                <a:lnTo>
                  <a:pt x="212" y="189"/>
                </a:lnTo>
                <a:lnTo>
                  <a:pt x="215" y="189"/>
                </a:lnTo>
                <a:lnTo>
                  <a:pt x="215" y="189"/>
                </a:lnTo>
                <a:lnTo>
                  <a:pt x="215" y="189"/>
                </a:lnTo>
                <a:lnTo>
                  <a:pt x="215" y="186"/>
                </a:lnTo>
                <a:lnTo>
                  <a:pt x="215" y="186"/>
                </a:lnTo>
                <a:lnTo>
                  <a:pt x="215" y="182"/>
                </a:lnTo>
                <a:lnTo>
                  <a:pt x="215" y="182"/>
                </a:lnTo>
                <a:lnTo>
                  <a:pt x="217" y="179"/>
                </a:lnTo>
                <a:lnTo>
                  <a:pt x="217" y="179"/>
                </a:lnTo>
                <a:lnTo>
                  <a:pt x="210" y="177"/>
                </a:lnTo>
                <a:lnTo>
                  <a:pt x="208" y="172"/>
                </a:lnTo>
                <a:lnTo>
                  <a:pt x="205" y="165"/>
                </a:lnTo>
                <a:lnTo>
                  <a:pt x="205" y="163"/>
                </a:lnTo>
                <a:lnTo>
                  <a:pt x="205" y="163"/>
                </a:lnTo>
                <a:lnTo>
                  <a:pt x="203" y="160"/>
                </a:lnTo>
                <a:lnTo>
                  <a:pt x="203" y="158"/>
                </a:lnTo>
                <a:lnTo>
                  <a:pt x="203" y="158"/>
                </a:lnTo>
                <a:lnTo>
                  <a:pt x="201" y="156"/>
                </a:lnTo>
                <a:lnTo>
                  <a:pt x="201" y="156"/>
                </a:lnTo>
                <a:lnTo>
                  <a:pt x="198" y="158"/>
                </a:lnTo>
                <a:lnTo>
                  <a:pt x="198" y="160"/>
                </a:lnTo>
                <a:lnTo>
                  <a:pt x="198" y="160"/>
                </a:lnTo>
                <a:lnTo>
                  <a:pt x="196" y="160"/>
                </a:lnTo>
                <a:lnTo>
                  <a:pt x="196" y="158"/>
                </a:lnTo>
                <a:lnTo>
                  <a:pt x="196" y="158"/>
                </a:lnTo>
                <a:lnTo>
                  <a:pt x="193" y="158"/>
                </a:lnTo>
                <a:lnTo>
                  <a:pt x="191" y="158"/>
                </a:lnTo>
                <a:lnTo>
                  <a:pt x="191" y="160"/>
                </a:lnTo>
                <a:lnTo>
                  <a:pt x="191" y="160"/>
                </a:lnTo>
                <a:lnTo>
                  <a:pt x="191" y="163"/>
                </a:lnTo>
                <a:lnTo>
                  <a:pt x="191" y="163"/>
                </a:lnTo>
                <a:lnTo>
                  <a:pt x="191" y="165"/>
                </a:lnTo>
                <a:lnTo>
                  <a:pt x="189" y="165"/>
                </a:lnTo>
                <a:lnTo>
                  <a:pt x="186" y="167"/>
                </a:lnTo>
                <a:lnTo>
                  <a:pt x="186" y="167"/>
                </a:lnTo>
                <a:lnTo>
                  <a:pt x="189" y="170"/>
                </a:lnTo>
                <a:lnTo>
                  <a:pt x="189" y="170"/>
                </a:lnTo>
                <a:close/>
                <a:moveTo>
                  <a:pt x="531" y="160"/>
                </a:moveTo>
                <a:lnTo>
                  <a:pt x="531" y="160"/>
                </a:lnTo>
                <a:lnTo>
                  <a:pt x="531" y="158"/>
                </a:lnTo>
                <a:lnTo>
                  <a:pt x="531" y="158"/>
                </a:lnTo>
                <a:lnTo>
                  <a:pt x="529" y="156"/>
                </a:lnTo>
                <a:lnTo>
                  <a:pt x="529" y="156"/>
                </a:lnTo>
                <a:lnTo>
                  <a:pt x="529" y="158"/>
                </a:lnTo>
                <a:lnTo>
                  <a:pt x="529" y="160"/>
                </a:lnTo>
                <a:lnTo>
                  <a:pt x="529" y="160"/>
                </a:lnTo>
                <a:lnTo>
                  <a:pt x="531" y="160"/>
                </a:lnTo>
                <a:close/>
                <a:moveTo>
                  <a:pt x="604" y="160"/>
                </a:moveTo>
                <a:lnTo>
                  <a:pt x="609" y="160"/>
                </a:lnTo>
                <a:lnTo>
                  <a:pt x="612" y="160"/>
                </a:lnTo>
                <a:lnTo>
                  <a:pt x="614" y="160"/>
                </a:lnTo>
                <a:lnTo>
                  <a:pt x="614" y="160"/>
                </a:lnTo>
                <a:lnTo>
                  <a:pt x="616" y="160"/>
                </a:lnTo>
                <a:lnTo>
                  <a:pt x="616" y="158"/>
                </a:lnTo>
                <a:lnTo>
                  <a:pt x="614" y="158"/>
                </a:lnTo>
                <a:lnTo>
                  <a:pt x="612" y="156"/>
                </a:lnTo>
                <a:lnTo>
                  <a:pt x="609" y="153"/>
                </a:lnTo>
                <a:lnTo>
                  <a:pt x="607" y="153"/>
                </a:lnTo>
                <a:lnTo>
                  <a:pt x="604" y="153"/>
                </a:lnTo>
                <a:lnTo>
                  <a:pt x="602" y="156"/>
                </a:lnTo>
                <a:lnTo>
                  <a:pt x="602" y="158"/>
                </a:lnTo>
                <a:lnTo>
                  <a:pt x="602" y="160"/>
                </a:lnTo>
                <a:lnTo>
                  <a:pt x="602" y="160"/>
                </a:lnTo>
                <a:lnTo>
                  <a:pt x="604" y="160"/>
                </a:lnTo>
                <a:close/>
                <a:moveTo>
                  <a:pt x="529" y="153"/>
                </a:moveTo>
                <a:lnTo>
                  <a:pt x="529" y="153"/>
                </a:lnTo>
                <a:lnTo>
                  <a:pt x="529" y="151"/>
                </a:lnTo>
                <a:lnTo>
                  <a:pt x="529" y="151"/>
                </a:lnTo>
                <a:lnTo>
                  <a:pt x="527" y="151"/>
                </a:lnTo>
                <a:lnTo>
                  <a:pt x="524" y="153"/>
                </a:lnTo>
                <a:lnTo>
                  <a:pt x="524" y="153"/>
                </a:lnTo>
                <a:lnTo>
                  <a:pt x="524" y="151"/>
                </a:lnTo>
                <a:lnTo>
                  <a:pt x="524" y="149"/>
                </a:lnTo>
                <a:lnTo>
                  <a:pt x="522" y="149"/>
                </a:lnTo>
                <a:lnTo>
                  <a:pt x="519" y="151"/>
                </a:lnTo>
                <a:lnTo>
                  <a:pt x="517" y="151"/>
                </a:lnTo>
                <a:lnTo>
                  <a:pt x="517" y="151"/>
                </a:lnTo>
                <a:lnTo>
                  <a:pt x="517" y="156"/>
                </a:lnTo>
                <a:lnTo>
                  <a:pt x="517" y="158"/>
                </a:lnTo>
                <a:lnTo>
                  <a:pt x="517" y="158"/>
                </a:lnTo>
                <a:lnTo>
                  <a:pt x="519" y="158"/>
                </a:lnTo>
                <a:lnTo>
                  <a:pt x="522" y="153"/>
                </a:lnTo>
                <a:lnTo>
                  <a:pt x="522" y="153"/>
                </a:lnTo>
                <a:lnTo>
                  <a:pt x="524" y="156"/>
                </a:lnTo>
                <a:lnTo>
                  <a:pt x="522" y="158"/>
                </a:lnTo>
                <a:lnTo>
                  <a:pt x="522" y="158"/>
                </a:lnTo>
                <a:lnTo>
                  <a:pt x="522" y="158"/>
                </a:lnTo>
                <a:lnTo>
                  <a:pt x="524" y="158"/>
                </a:lnTo>
                <a:lnTo>
                  <a:pt x="524" y="158"/>
                </a:lnTo>
                <a:lnTo>
                  <a:pt x="524" y="156"/>
                </a:lnTo>
                <a:lnTo>
                  <a:pt x="527" y="156"/>
                </a:lnTo>
                <a:lnTo>
                  <a:pt x="527" y="156"/>
                </a:lnTo>
                <a:lnTo>
                  <a:pt x="529" y="156"/>
                </a:lnTo>
                <a:lnTo>
                  <a:pt x="529" y="156"/>
                </a:lnTo>
                <a:lnTo>
                  <a:pt x="529" y="153"/>
                </a:lnTo>
                <a:close/>
                <a:moveTo>
                  <a:pt x="271" y="146"/>
                </a:moveTo>
                <a:lnTo>
                  <a:pt x="269" y="146"/>
                </a:lnTo>
                <a:lnTo>
                  <a:pt x="267" y="146"/>
                </a:lnTo>
                <a:lnTo>
                  <a:pt x="267" y="151"/>
                </a:lnTo>
                <a:lnTo>
                  <a:pt x="267" y="151"/>
                </a:lnTo>
                <a:lnTo>
                  <a:pt x="269" y="151"/>
                </a:lnTo>
                <a:lnTo>
                  <a:pt x="271" y="151"/>
                </a:lnTo>
                <a:lnTo>
                  <a:pt x="274" y="149"/>
                </a:lnTo>
                <a:lnTo>
                  <a:pt x="274" y="149"/>
                </a:lnTo>
                <a:lnTo>
                  <a:pt x="274" y="146"/>
                </a:lnTo>
                <a:lnTo>
                  <a:pt x="271" y="146"/>
                </a:lnTo>
                <a:lnTo>
                  <a:pt x="271" y="146"/>
                </a:lnTo>
                <a:close/>
                <a:moveTo>
                  <a:pt x="741" y="149"/>
                </a:moveTo>
                <a:lnTo>
                  <a:pt x="744" y="149"/>
                </a:lnTo>
                <a:lnTo>
                  <a:pt x="744" y="146"/>
                </a:lnTo>
                <a:lnTo>
                  <a:pt x="744" y="146"/>
                </a:lnTo>
                <a:lnTo>
                  <a:pt x="741" y="146"/>
                </a:lnTo>
                <a:lnTo>
                  <a:pt x="741" y="144"/>
                </a:lnTo>
                <a:lnTo>
                  <a:pt x="741" y="146"/>
                </a:lnTo>
                <a:lnTo>
                  <a:pt x="739" y="146"/>
                </a:lnTo>
                <a:lnTo>
                  <a:pt x="741" y="149"/>
                </a:lnTo>
                <a:lnTo>
                  <a:pt x="741" y="149"/>
                </a:lnTo>
                <a:close/>
                <a:moveTo>
                  <a:pt x="75" y="158"/>
                </a:moveTo>
                <a:lnTo>
                  <a:pt x="75" y="156"/>
                </a:lnTo>
                <a:lnTo>
                  <a:pt x="75" y="156"/>
                </a:lnTo>
                <a:lnTo>
                  <a:pt x="75" y="153"/>
                </a:lnTo>
                <a:lnTo>
                  <a:pt x="75" y="153"/>
                </a:lnTo>
                <a:lnTo>
                  <a:pt x="73" y="151"/>
                </a:lnTo>
                <a:lnTo>
                  <a:pt x="73" y="146"/>
                </a:lnTo>
                <a:lnTo>
                  <a:pt x="71" y="146"/>
                </a:lnTo>
                <a:lnTo>
                  <a:pt x="71" y="144"/>
                </a:lnTo>
                <a:lnTo>
                  <a:pt x="66" y="146"/>
                </a:lnTo>
                <a:lnTo>
                  <a:pt x="66" y="151"/>
                </a:lnTo>
                <a:lnTo>
                  <a:pt x="66" y="151"/>
                </a:lnTo>
                <a:lnTo>
                  <a:pt x="68" y="158"/>
                </a:lnTo>
                <a:lnTo>
                  <a:pt x="68" y="158"/>
                </a:lnTo>
                <a:lnTo>
                  <a:pt x="71" y="160"/>
                </a:lnTo>
                <a:lnTo>
                  <a:pt x="73" y="163"/>
                </a:lnTo>
                <a:lnTo>
                  <a:pt x="75" y="163"/>
                </a:lnTo>
                <a:lnTo>
                  <a:pt x="78" y="163"/>
                </a:lnTo>
                <a:lnTo>
                  <a:pt x="78" y="160"/>
                </a:lnTo>
                <a:lnTo>
                  <a:pt x="75" y="158"/>
                </a:lnTo>
                <a:close/>
                <a:moveTo>
                  <a:pt x="664" y="149"/>
                </a:moveTo>
                <a:lnTo>
                  <a:pt x="664" y="149"/>
                </a:lnTo>
                <a:lnTo>
                  <a:pt x="666" y="151"/>
                </a:lnTo>
                <a:lnTo>
                  <a:pt x="666" y="153"/>
                </a:lnTo>
                <a:lnTo>
                  <a:pt x="668" y="153"/>
                </a:lnTo>
                <a:lnTo>
                  <a:pt x="668" y="153"/>
                </a:lnTo>
                <a:lnTo>
                  <a:pt x="671" y="151"/>
                </a:lnTo>
                <a:lnTo>
                  <a:pt x="671" y="146"/>
                </a:lnTo>
                <a:lnTo>
                  <a:pt x="671" y="144"/>
                </a:lnTo>
                <a:lnTo>
                  <a:pt x="668" y="144"/>
                </a:lnTo>
                <a:lnTo>
                  <a:pt x="668" y="144"/>
                </a:lnTo>
                <a:lnTo>
                  <a:pt x="664" y="146"/>
                </a:lnTo>
                <a:lnTo>
                  <a:pt x="664" y="146"/>
                </a:lnTo>
                <a:lnTo>
                  <a:pt x="664" y="146"/>
                </a:lnTo>
                <a:lnTo>
                  <a:pt x="664" y="149"/>
                </a:lnTo>
                <a:close/>
                <a:moveTo>
                  <a:pt x="659" y="144"/>
                </a:moveTo>
                <a:lnTo>
                  <a:pt x="659" y="144"/>
                </a:lnTo>
                <a:lnTo>
                  <a:pt x="666" y="144"/>
                </a:lnTo>
                <a:lnTo>
                  <a:pt x="666" y="141"/>
                </a:lnTo>
                <a:lnTo>
                  <a:pt x="668" y="141"/>
                </a:lnTo>
                <a:lnTo>
                  <a:pt x="666" y="141"/>
                </a:lnTo>
                <a:lnTo>
                  <a:pt x="666" y="141"/>
                </a:lnTo>
                <a:lnTo>
                  <a:pt x="664" y="141"/>
                </a:lnTo>
                <a:lnTo>
                  <a:pt x="661" y="141"/>
                </a:lnTo>
                <a:lnTo>
                  <a:pt x="661" y="141"/>
                </a:lnTo>
                <a:lnTo>
                  <a:pt x="661" y="141"/>
                </a:lnTo>
                <a:lnTo>
                  <a:pt x="661" y="141"/>
                </a:lnTo>
                <a:lnTo>
                  <a:pt x="661" y="144"/>
                </a:lnTo>
                <a:lnTo>
                  <a:pt x="659" y="141"/>
                </a:lnTo>
                <a:lnTo>
                  <a:pt x="659" y="144"/>
                </a:lnTo>
                <a:lnTo>
                  <a:pt x="659" y="144"/>
                </a:lnTo>
                <a:close/>
                <a:moveTo>
                  <a:pt x="751" y="141"/>
                </a:moveTo>
                <a:lnTo>
                  <a:pt x="753" y="141"/>
                </a:lnTo>
                <a:lnTo>
                  <a:pt x="753" y="141"/>
                </a:lnTo>
                <a:lnTo>
                  <a:pt x="753" y="141"/>
                </a:lnTo>
                <a:lnTo>
                  <a:pt x="756" y="144"/>
                </a:lnTo>
                <a:lnTo>
                  <a:pt x="758" y="141"/>
                </a:lnTo>
                <a:lnTo>
                  <a:pt x="758" y="146"/>
                </a:lnTo>
                <a:lnTo>
                  <a:pt x="758" y="149"/>
                </a:lnTo>
                <a:lnTo>
                  <a:pt x="760" y="151"/>
                </a:lnTo>
                <a:lnTo>
                  <a:pt x="763" y="149"/>
                </a:lnTo>
                <a:lnTo>
                  <a:pt x="765" y="151"/>
                </a:lnTo>
                <a:lnTo>
                  <a:pt x="765" y="151"/>
                </a:lnTo>
                <a:lnTo>
                  <a:pt x="767" y="151"/>
                </a:lnTo>
                <a:lnTo>
                  <a:pt x="770" y="149"/>
                </a:lnTo>
                <a:lnTo>
                  <a:pt x="767" y="149"/>
                </a:lnTo>
                <a:lnTo>
                  <a:pt x="765" y="146"/>
                </a:lnTo>
                <a:lnTo>
                  <a:pt x="763" y="144"/>
                </a:lnTo>
                <a:lnTo>
                  <a:pt x="760" y="141"/>
                </a:lnTo>
                <a:lnTo>
                  <a:pt x="760" y="139"/>
                </a:lnTo>
                <a:lnTo>
                  <a:pt x="758" y="141"/>
                </a:lnTo>
                <a:lnTo>
                  <a:pt x="756" y="139"/>
                </a:lnTo>
                <a:lnTo>
                  <a:pt x="756" y="139"/>
                </a:lnTo>
                <a:lnTo>
                  <a:pt x="751" y="139"/>
                </a:lnTo>
                <a:lnTo>
                  <a:pt x="751" y="139"/>
                </a:lnTo>
                <a:lnTo>
                  <a:pt x="751" y="141"/>
                </a:lnTo>
                <a:close/>
                <a:moveTo>
                  <a:pt x="597" y="139"/>
                </a:moveTo>
                <a:lnTo>
                  <a:pt x="597" y="141"/>
                </a:lnTo>
                <a:lnTo>
                  <a:pt x="597" y="141"/>
                </a:lnTo>
                <a:lnTo>
                  <a:pt x="600" y="141"/>
                </a:lnTo>
                <a:lnTo>
                  <a:pt x="600" y="141"/>
                </a:lnTo>
                <a:lnTo>
                  <a:pt x="600" y="141"/>
                </a:lnTo>
                <a:lnTo>
                  <a:pt x="600" y="139"/>
                </a:lnTo>
                <a:lnTo>
                  <a:pt x="597" y="139"/>
                </a:lnTo>
                <a:close/>
                <a:moveTo>
                  <a:pt x="661" y="137"/>
                </a:moveTo>
                <a:lnTo>
                  <a:pt x="664" y="134"/>
                </a:lnTo>
                <a:lnTo>
                  <a:pt x="664" y="134"/>
                </a:lnTo>
                <a:lnTo>
                  <a:pt x="661" y="134"/>
                </a:lnTo>
                <a:lnTo>
                  <a:pt x="661" y="134"/>
                </a:lnTo>
                <a:lnTo>
                  <a:pt x="661" y="134"/>
                </a:lnTo>
                <a:lnTo>
                  <a:pt x="661" y="134"/>
                </a:lnTo>
                <a:lnTo>
                  <a:pt x="659" y="134"/>
                </a:lnTo>
                <a:lnTo>
                  <a:pt x="661" y="137"/>
                </a:lnTo>
                <a:lnTo>
                  <a:pt x="661" y="137"/>
                </a:lnTo>
                <a:close/>
                <a:moveTo>
                  <a:pt x="496" y="134"/>
                </a:moveTo>
                <a:lnTo>
                  <a:pt x="496" y="134"/>
                </a:lnTo>
                <a:lnTo>
                  <a:pt x="496" y="137"/>
                </a:lnTo>
                <a:lnTo>
                  <a:pt x="496" y="137"/>
                </a:lnTo>
                <a:lnTo>
                  <a:pt x="496" y="134"/>
                </a:lnTo>
                <a:lnTo>
                  <a:pt x="496" y="134"/>
                </a:lnTo>
                <a:lnTo>
                  <a:pt x="498" y="134"/>
                </a:lnTo>
                <a:lnTo>
                  <a:pt x="498" y="137"/>
                </a:lnTo>
                <a:lnTo>
                  <a:pt x="501" y="134"/>
                </a:lnTo>
                <a:lnTo>
                  <a:pt x="498" y="134"/>
                </a:lnTo>
                <a:lnTo>
                  <a:pt x="498" y="134"/>
                </a:lnTo>
                <a:lnTo>
                  <a:pt x="496" y="134"/>
                </a:lnTo>
                <a:close/>
                <a:moveTo>
                  <a:pt x="850" y="179"/>
                </a:moveTo>
                <a:lnTo>
                  <a:pt x="850" y="177"/>
                </a:lnTo>
                <a:lnTo>
                  <a:pt x="848" y="177"/>
                </a:lnTo>
                <a:lnTo>
                  <a:pt x="848" y="177"/>
                </a:lnTo>
                <a:lnTo>
                  <a:pt x="841" y="177"/>
                </a:lnTo>
                <a:lnTo>
                  <a:pt x="841" y="177"/>
                </a:lnTo>
                <a:lnTo>
                  <a:pt x="841" y="175"/>
                </a:lnTo>
                <a:lnTo>
                  <a:pt x="838" y="175"/>
                </a:lnTo>
                <a:lnTo>
                  <a:pt x="834" y="175"/>
                </a:lnTo>
                <a:lnTo>
                  <a:pt x="831" y="175"/>
                </a:lnTo>
                <a:lnTo>
                  <a:pt x="826" y="172"/>
                </a:lnTo>
                <a:lnTo>
                  <a:pt x="822" y="170"/>
                </a:lnTo>
                <a:lnTo>
                  <a:pt x="819" y="167"/>
                </a:lnTo>
                <a:lnTo>
                  <a:pt x="819" y="167"/>
                </a:lnTo>
                <a:lnTo>
                  <a:pt x="817" y="167"/>
                </a:lnTo>
                <a:lnTo>
                  <a:pt x="815" y="165"/>
                </a:lnTo>
                <a:lnTo>
                  <a:pt x="812" y="165"/>
                </a:lnTo>
                <a:lnTo>
                  <a:pt x="812" y="163"/>
                </a:lnTo>
                <a:lnTo>
                  <a:pt x="801" y="158"/>
                </a:lnTo>
                <a:lnTo>
                  <a:pt x="801" y="158"/>
                </a:lnTo>
                <a:lnTo>
                  <a:pt x="798" y="156"/>
                </a:lnTo>
                <a:lnTo>
                  <a:pt x="796" y="156"/>
                </a:lnTo>
                <a:lnTo>
                  <a:pt x="791" y="158"/>
                </a:lnTo>
                <a:lnTo>
                  <a:pt x="789" y="160"/>
                </a:lnTo>
                <a:lnTo>
                  <a:pt x="784" y="163"/>
                </a:lnTo>
                <a:lnTo>
                  <a:pt x="782" y="163"/>
                </a:lnTo>
                <a:lnTo>
                  <a:pt x="782" y="165"/>
                </a:lnTo>
                <a:lnTo>
                  <a:pt x="784" y="167"/>
                </a:lnTo>
                <a:lnTo>
                  <a:pt x="784" y="167"/>
                </a:lnTo>
                <a:lnTo>
                  <a:pt x="782" y="170"/>
                </a:lnTo>
                <a:lnTo>
                  <a:pt x="777" y="172"/>
                </a:lnTo>
                <a:lnTo>
                  <a:pt x="772" y="172"/>
                </a:lnTo>
                <a:lnTo>
                  <a:pt x="770" y="172"/>
                </a:lnTo>
                <a:lnTo>
                  <a:pt x="767" y="175"/>
                </a:lnTo>
                <a:lnTo>
                  <a:pt x="767" y="177"/>
                </a:lnTo>
                <a:lnTo>
                  <a:pt x="767" y="179"/>
                </a:lnTo>
                <a:lnTo>
                  <a:pt x="765" y="179"/>
                </a:lnTo>
                <a:lnTo>
                  <a:pt x="760" y="182"/>
                </a:lnTo>
                <a:lnTo>
                  <a:pt x="760" y="184"/>
                </a:lnTo>
                <a:lnTo>
                  <a:pt x="760" y="186"/>
                </a:lnTo>
                <a:lnTo>
                  <a:pt x="758" y="189"/>
                </a:lnTo>
                <a:lnTo>
                  <a:pt x="753" y="191"/>
                </a:lnTo>
                <a:lnTo>
                  <a:pt x="753" y="193"/>
                </a:lnTo>
                <a:lnTo>
                  <a:pt x="751" y="196"/>
                </a:lnTo>
                <a:lnTo>
                  <a:pt x="749" y="196"/>
                </a:lnTo>
                <a:lnTo>
                  <a:pt x="746" y="196"/>
                </a:lnTo>
                <a:lnTo>
                  <a:pt x="744" y="196"/>
                </a:lnTo>
                <a:lnTo>
                  <a:pt x="744" y="196"/>
                </a:lnTo>
                <a:lnTo>
                  <a:pt x="741" y="193"/>
                </a:lnTo>
                <a:lnTo>
                  <a:pt x="739" y="193"/>
                </a:lnTo>
                <a:lnTo>
                  <a:pt x="739" y="191"/>
                </a:lnTo>
                <a:lnTo>
                  <a:pt x="739" y="189"/>
                </a:lnTo>
                <a:lnTo>
                  <a:pt x="739" y="186"/>
                </a:lnTo>
                <a:lnTo>
                  <a:pt x="739" y="186"/>
                </a:lnTo>
                <a:lnTo>
                  <a:pt x="737" y="186"/>
                </a:lnTo>
                <a:lnTo>
                  <a:pt x="737" y="182"/>
                </a:lnTo>
                <a:lnTo>
                  <a:pt x="737" y="179"/>
                </a:lnTo>
                <a:lnTo>
                  <a:pt x="737" y="179"/>
                </a:lnTo>
                <a:lnTo>
                  <a:pt x="734" y="177"/>
                </a:lnTo>
                <a:lnTo>
                  <a:pt x="734" y="179"/>
                </a:lnTo>
                <a:lnTo>
                  <a:pt x="732" y="179"/>
                </a:lnTo>
                <a:lnTo>
                  <a:pt x="732" y="182"/>
                </a:lnTo>
                <a:lnTo>
                  <a:pt x="732" y="184"/>
                </a:lnTo>
                <a:lnTo>
                  <a:pt x="730" y="179"/>
                </a:lnTo>
                <a:lnTo>
                  <a:pt x="727" y="175"/>
                </a:lnTo>
                <a:lnTo>
                  <a:pt x="727" y="172"/>
                </a:lnTo>
                <a:lnTo>
                  <a:pt x="727" y="170"/>
                </a:lnTo>
                <a:lnTo>
                  <a:pt x="727" y="167"/>
                </a:lnTo>
                <a:lnTo>
                  <a:pt x="727" y="163"/>
                </a:lnTo>
                <a:lnTo>
                  <a:pt x="727" y="160"/>
                </a:lnTo>
                <a:lnTo>
                  <a:pt x="727" y="158"/>
                </a:lnTo>
                <a:lnTo>
                  <a:pt x="730" y="158"/>
                </a:lnTo>
                <a:lnTo>
                  <a:pt x="730" y="156"/>
                </a:lnTo>
                <a:lnTo>
                  <a:pt x="730" y="153"/>
                </a:lnTo>
                <a:lnTo>
                  <a:pt x="730" y="153"/>
                </a:lnTo>
                <a:lnTo>
                  <a:pt x="727" y="151"/>
                </a:lnTo>
                <a:lnTo>
                  <a:pt x="727" y="149"/>
                </a:lnTo>
                <a:lnTo>
                  <a:pt x="727" y="146"/>
                </a:lnTo>
                <a:lnTo>
                  <a:pt x="727" y="144"/>
                </a:lnTo>
                <a:lnTo>
                  <a:pt x="727" y="144"/>
                </a:lnTo>
                <a:lnTo>
                  <a:pt x="725" y="141"/>
                </a:lnTo>
                <a:lnTo>
                  <a:pt x="725" y="141"/>
                </a:lnTo>
                <a:lnTo>
                  <a:pt x="723" y="141"/>
                </a:lnTo>
                <a:lnTo>
                  <a:pt x="720" y="141"/>
                </a:lnTo>
                <a:lnTo>
                  <a:pt x="715" y="141"/>
                </a:lnTo>
                <a:lnTo>
                  <a:pt x="711" y="139"/>
                </a:lnTo>
                <a:lnTo>
                  <a:pt x="708" y="137"/>
                </a:lnTo>
                <a:lnTo>
                  <a:pt x="704" y="134"/>
                </a:lnTo>
                <a:lnTo>
                  <a:pt x="699" y="132"/>
                </a:lnTo>
                <a:lnTo>
                  <a:pt x="697" y="132"/>
                </a:lnTo>
                <a:lnTo>
                  <a:pt x="694" y="132"/>
                </a:lnTo>
                <a:lnTo>
                  <a:pt x="689" y="134"/>
                </a:lnTo>
                <a:lnTo>
                  <a:pt x="689" y="134"/>
                </a:lnTo>
                <a:lnTo>
                  <a:pt x="689" y="137"/>
                </a:lnTo>
                <a:lnTo>
                  <a:pt x="687" y="137"/>
                </a:lnTo>
                <a:lnTo>
                  <a:pt x="685" y="139"/>
                </a:lnTo>
                <a:lnTo>
                  <a:pt x="685" y="139"/>
                </a:lnTo>
                <a:lnTo>
                  <a:pt x="678" y="141"/>
                </a:lnTo>
                <a:lnTo>
                  <a:pt x="675" y="141"/>
                </a:lnTo>
                <a:lnTo>
                  <a:pt x="673" y="144"/>
                </a:lnTo>
                <a:lnTo>
                  <a:pt x="673" y="144"/>
                </a:lnTo>
                <a:lnTo>
                  <a:pt x="673" y="146"/>
                </a:lnTo>
                <a:lnTo>
                  <a:pt x="673" y="146"/>
                </a:lnTo>
                <a:lnTo>
                  <a:pt x="673" y="149"/>
                </a:lnTo>
                <a:lnTo>
                  <a:pt x="671" y="151"/>
                </a:lnTo>
                <a:lnTo>
                  <a:pt x="671" y="151"/>
                </a:lnTo>
                <a:lnTo>
                  <a:pt x="671" y="151"/>
                </a:lnTo>
                <a:lnTo>
                  <a:pt x="668" y="153"/>
                </a:lnTo>
                <a:lnTo>
                  <a:pt x="668" y="156"/>
                </a:lnTo>
                <a:lnTo>
                  <a:pt x="671" y="156"/>
                </a:lnTo>
                <a:lnTo>
                  <a:pt x="671" y="156"/>
                </a:lnTo>
                <a:lnTo>
                  <a:pt x="673" y="156"/>
                </a:lnTo>
                <a:lnTo>
                  <a:pt x="673" y="156"/>
                </a:lnTo>
                <a:lnTo>
                  <a:pt x="675" y="153"/>
                </a:lnTo>
                <a:lnTo>
                  <a:pt x="682" y="158"/>
                </a:lnTo>
                <a:lnTo>
                  <a:pt x="685" y="158"/>
                </a:lnTo>
                <a:lnTo>
                  <a:pt x="687" y="158"/>
                </a:lnTo>
                <a:lnTo>
                  <a:pt x="687" y="160"/>
                </a:lnTo>
                <a:lnTo>
                  <a:pt x="687" y="165"/>
                </a:lnTo>
                <a:lnTo>
                  <a:pt x="687" y="167"/>
                </a:lnTo>
                <a:lnTo>
                  <a:pt x="689" y="167"/>
                </a:lnTo>
                <a:lnTo>
                  <a:pt x="689" y="170"/>
                </a:lnTo>
                <a:lnTo>
                  <a:pt x="692" y="170"/>
                </a:lnTo>
                <a:lnTo>
                  <a:pt x="692" y="172"/>
                </a:lnTo>
                <a:lnTo>
                  <a:pt x="694" y="172"/>
                </a:lnTo>
                <a:lnTo>
                  <a:pt x="697" y="172"/>
                </a:lnTo>
                <a:lnTo>
                  <a:pt x="699" y="172"/>
                </a:lnTo>
                <a:lnTo>
                  <a:pt x="704" y="172"/>
                </a:lnTo>
                <a:lnTo>
                  <a:pt x="706" y="172"/>
                </a:lnTo>
                <a:lnTo>
                  <a:pt x="711" y="172"/>
                </a:lnTo>
                <a:lnTo>
                  <a:pt x="713" y="172"/>
                </a:lnTo>
                <a:lnTo>
                  <a:pt x="715" y="172"/>
                </a:lnTo>
                <a:lnTo>
                  <a:pt x="718" y="172"/>
                </a:lnTo>
                <a:lnTo>
                  <a:pt x="723" y="170"/>
                </a:lnTo>
                <a:lnTo>
                  <a:pt x="723" y="170"/>
                </a:lnTo>
                <a:lnTo>
                  <a:pt x="723" y="172"/>
                </a:lnTo>
                <a:lnTo>
                  <a:pt x="723" y="172"/>
                </a:lnTo>
                <a:lnTo>
                  <a:pt x="720" y="175"/>
                </a:lnTo>
                <a:lnTo>
                  <a:pt x="723" y="175"/>
                </a:lnTo>
                <a:lnTo>
                  <a:pt x="723" y="175"/>
                </a:lnTo>
                <a:lnTo>
                  <a:pt x="723" y="177"/>
                </a:lnTo>
                <a:lnTo>
                  <a:pt x="720" y="177"/>
                </a:lnTo>
                <a:lnTo>
                  <a:pt x="720" y="177"/>
                </a:lnTo>
                <a:lnTo>
                  <a:pt x="718" y="179"/>
                </a:lnTo>
                <a:lnTo>
                  <a:pt x="718" y="179"/>
                </a:lnTo>
                <a:lnTo>
                  <a:pt x="718" y="179"/>
                </a:lnTo>
                <a:lnTo>
                  <a:pt x="718" y="179"/>
                </a:lnTo>
                <a:lnTo>
                  <a:pt x="715" y="179"/>
                </a:lnTo>
                <a:lnTo>
                  <a:pt x="713" y="177"/>
                </a:lnTo>
                <a:lnTo>
                  <a:pt x="711" y="177"/>
                </a:lnTo>
                <a:lnTo>
                  <a:pt x="708" y="177"/>
                </a:lnTo>
                <a:lnTo>
                  <a:pt x="708" y="177"/>
                </a:lnTo>
                <a:lnTo>
                  <a:pt x="706" y="177"/>
                </a:lnTo>
                <a:lnTo>
                  <a:pt x="704" y="182"/>
                </a:lnTo>
                <a:lnTo>
                  <a:pt x="701" y="184"/>
                </a:lnTo>
                <a:lnTo>
                  <a:pt x="699" y="184"/>
                </a:lnTo>
                <a:lnTo>
                  <a:pt x="697" y="182"/>
                </a:lnTo>
                <a:lnTo>
                  <a:pt x="692" y="182"/>
                </a:lnTo>
                <a:lnTo>
                  <a:pt x="692" y="182"/>
                </a:lnTo>
                <a:lnTo>
                  <a:pt x="687" y="184"/>
                </a:lnTo>
                <a:lnTo>
                  <a:pt x="687" y="184"/>
                </a:lnTo>
                <a:lnTo>
                  <a:pt x="687" y="186"/>
                </a:lnTo>
                <a:lnTo>
                  <a:pt x="687" y="186"/>
                </a:lnTo>
                <a:lnTo>
                  <a:pt x="689" y="186"/>
                </a:lnTo>
                <a:lnTo>
                  <a:pt x="692" y="186"/>
                </a:lnTo>
                <a:lnTo>
                  <a:pt x="694" y="189"/>
                </a:lnTo>
                <a:lnTo>
                  <a:pt x="697" y="191"/>
                </a:lnTo>
                <a:lnTo>
                  <a:pt x="701" y="193"/>
                </a:lnTo>
                <a:lnTo>
                  <a:pt x="701" y="198"/>
                </a:lnTo>
                <a:lnTo>
                  <a:pt x="701" y="201"/>
                </a:lnTo>
                <a:lnTo>
                  <a:pt x="699" y="203"/>
                </a:lnTo>
                <a:lnTo>
                  <a:pt x="701" y="205"/>
                </a:lnTo>
                <a:lnTo>
                  <a:pt x="701" y="208"/>
                </a:lnTo>
                <a:lnTo>
                  <a:pt x="701" y="210"/>
                </a:lnTo>
                <a:lnTo>
                  <a:pt x="704" y="210"/>
                </a:lnTo>
                <a:lnTo>
                  <a:pt x="704" y="212"/>
                </a:lnTo>
                <a:lnTo>
                  <a:pt x="706" y="210"/>
                </a:lnTo>
                <a:lnTo>
                  <a:pt x="708" y="210"/>
                </a:lnTo>
                <a:lnTo>
                  <a:pt x="708" y="210"/>
                </a:lnTo>
                <a:lnTo>
                  <a:pt x="711" y="208"/>
                </a:lnTo>
                <a:lnTo>
                  <a:pt x="713" y="205"/>
                </a:lnTo>
                <a:lnTo>
                  <a:pt x="713" y="205"/>
                </a:lnTo>
                <a:lnTo>
                  <a:pt x="713" y="203"/>
                </a:lnTo>
                <a:lnTo>
                  <a:pt x="713" y="201"/>
                </a:lnTo>
                <a:lnTo>
                  <a:pt x="715" y="198"/>
                </a:lnTo>
                <a:lnTo>
                  <a:pt x="715" y="196"/>
                </a:lnTo>
                <a:lnTo>
                  <a:pt x="715" y="198"/>
                </a:lnTo>
                <a:lnTo>
                  <a:pt x="718" y="196"/>
                </a:lnTo>
                <a:lnTo>
                  <a:pt x="718" y="191"/>
                </a:lnTo>
                <a:lnTo>
                  <a:pt x="718" y="191"/>
                </a:lnTo>
                <a:lnTo>
                  <a:pt x="718" y="191"/>
                </a:lnTo>
                <a:lnTo>
                  <a:pt x="720" y="189"/>
                </a:lnTo>
                <a:lnTo>
                  <a:pt x="720" y="189"/>
                </a:lnTo>
                <a:lnTo>
                  <a:pt x="720" y="191"/>
                </a:lnTo>
                <a:lnTo>
                  <a:pt x="718" y="193"/>
                </a:lnTo>
                <a:lnTo>
                  <a:pt x="718" y="196"/>
                </a:lnTo>
                <a:lnTo>
                  <a:pt x="718" y="198"/>
                </a:lnTo>
                <a:lnTo>
                  <a:pt x="718" y="201"/>
                </a:lnTo>
                <a:lnTo>
                  <a:pt x="720" y="203"/>
                </a:lnTo>
                <a:lnTo>
                  <a:pt x="720" y="203"/>
                </a:lnTo>
                <a:lnTo>
                  <a:pt x="720" y="203"/>
                </a:lnTo>
                <a:lnTo>
                  <a:pt x="723" y="205"/>
                </a:lnTo>
                <a:lnTo>
                  <a:pt x="723" y="205"/>
                </a:lnTo>
                <a:lnTo>
                  <a:pt x="725" y="205"/>
                </a:lnTo>
                <a:lnTo>
                  <a:pt x="725" y="205"/>
                </a:lnTo>
                <a:lnTo>
                  <a:pt x="725" y="205"/>
                </a:lnTo>
                <a:lnTo>
                  <a:pt x="727" y="205"/>
                </a:lnTo>
                <a:lnTo>
                  <a:pt x="727" y="208"/>
                </a:lnTo>
                <a:lnTo>
                  <a:pt x="727" y="208"/>
                </a:lnTo>
                <a:lnTo>
                  <a:pt x="730" y="208"/>
                </a:lnTo>
                <a:lnTo>
                  <a:pt x="732" y="208"/>
                </a:lnTo>
                <a:lnTo>
                  <a:pt x="732" y="210"/>
                </a:lnTo>
                <a:lnTo>
                  <a:pt x="734" y="210"/>
                </a:lnTo>
                <a:lnTo>
                  <a:pt x="737" y="208"/>
                </a:lnTo>
                <a:lnTo>
                  <a:pt x="737" y="208"/>
                </a:lnTo>
                <a:lnTo>
                  <a:pt x="739" y="208"/>
                </a:lnTo>
                <a:lnTo>
                  <a:pt x="737" y="208"/>
                </a:lnTo>
                <a:lnTo>
                  <a:pt x="737" y="210"/>
                </a:lnTo>
                <a:lnTo>
                  <a:pt x="734" y="210"/>
                </a:lnTo>
                <a:lnTo>
                  <a:pt x="737" y="212"/>
                </a:lnTo>
                <a:lnTo>
                  <a:pt x="744" y="219"/>
                </a:lnTo>
                <a:lnTo>
                  <a:pt x="746" y="219"/>
                </a:lnTo>
                <a:lnTo>
                  <a:pt x="749" y="219"/>
                </a:lnTo>
                <a:lnTo>
                  <a:pt x="749" y="219"/>
                </a:lnTo>
                <a:lnTo>
                  <a:pt x="753" y="219"/>
                </a:lnTo>
                <a:lnTo>
                  <a:pt x="760" y="219"/>
                </a:lnTo>
                <a:lnTo>
                  <a:pt x="760" y="222"/>
                </a:lnTo>
                <a:lnTo>
                  <a:pt x="763" y="224"/>
                </a:lnTo>
                <a:lnTo>
                  <a:pt x="767" y="224"/>
                </a:lnTo>
                <a:lnTo>
                  <a:pt x="770" y="226"/>
                </a:lnTo>
                <a:lnTo>
                  <a:pt x="775" y="229"/>
                </a:lnTo>
                <a:lnTo>
                  <a:pt x="777" y="229"/>
                </a:lnTo>
                <a:lnTo>
                  <a:pt x="777" y="229"/>
                </a:lnTo>
                <a:lnTo>
                  <a:pt x="779" y="229"/>
                </a:lnTo>
                <a:lnTo>
                  <a:pt x="779" y="229"/>
                </a:lnTo>
                <a:lnTo>
                  <a:pt x="779" y="229"/>
                </a:lnTo>
                <a:lnTo>
                  <a:pt x="782" y="231"/>
                </a:lnTo>
                <a:lnTo>
                  <a:pt x="782" y="229"/>
                </a:lnTo>
                <a:lnTo>
                  <a:pt x="784" y="229"/>
                </a:lnTo>
                <a:lnTo>
                  <a:pt x="784" y="231"/>
                </a:lnTo>
                <a:lnTo>
                  <a:pt x="791" y="236"/>
                </a:lnTo>
                <a:lnTo>
                  <a:pt x="791" y="236"/>
                </a:lnTo>
                <a:lnTo>
                  <a:pt x="793" y="238"/>
                </a:lnTo>
                <a:lnTo>
                  <a:pt x="793" y="238"/>
                </a:lnTo>
                <a:lnTo>
                  <a:pt x="793" y="238"/>
                </a:lnTo>
                <a:lnTo>
                  <a:pt x="796" y="238"/>
                </a:lnTo>
                <a:lnTo>
                  <a:pt x="796" y="241"/>
                </a:lnTo>
                <a:lnTo>
                  <a:pt x="798" y="243"/>
                </a:lnTo>
                <a:lnTo>
                  <a:pt x="796" y="243"/>
                </a:lnTo>
                <a:lnTo>
                  <a:pt x="796" y="245"/>
                </a:lnTo>
                <a:lnTo>
                  <a:pt x="798" y="245"/>
                </a:lnTo>
                <a:lnTo>
                  <a:pt x="798" y="245"/>
                </a:lnTo>
                <a:lnTo>
                  <a:pt x="798" y="245"/>
                </a:lnTo>
                <a:lnTo>
                  <a:pt x="801" y="245"/>
                </a:lnTo>
                <a:lnTo>
                  <a:pt x="803" y="245"/>
                </a:lnTo>
                <a:lnTo>
                  <a:pt x="801" y="245"/>
                </a:lnTo>
                <a:lnTo>
                  <a:pt x="798" y="248"/>
                </a:lnTo>
                <a:lnTo>
                  <a:pt x="801" y="248"/>
                </a:lnTo>
                <a:lnTo>
                  <a:pt x="803" y="248"/>
                </a:lnTo>
                <a:lnTo>
                  <a:pt x="801" y="250"/>
                </a:lnTo>
                <a:lnTo>
                  <a:pt x="801" y="250"/>
                </a:lnTo>
                <a:lnTo>
                  <a:pt x="803" y="255"/>
                </a:lnTo>
                <a:lnTo>
                  <a:pt x="803" y="260"/>
                </a:lnTo>
                <a:lnTo>
                  <a:pt x="805" y="262"/>
                </a:lnTo>
                <a:lnTo>
                  <a:pt x="805" y="264"/>
                </a:lnTo>
                <a:lnTo>
                  <a:pt x="808" y="264"/>
                </a:lnTo>
                <a:lnTo>
                  <a:pt x="808" y="267"/>
                </a:lnTo>
                <a:lnTo>
                  <a:pt x="810" y="269"/>
                </a:lnTo>
                <a:lnTo>
                  <a:pt x="810" y="269"/>
                </a:lnTo>
                <a:lnTo>
                  <a:pt x="808" y="271"/>
                </a:lnTo>
                <a:lnTo>
                  <a:pt x="805" y="271"/>
                </a:lnTo>
                <a:lnTo>
                  <a:pt x="805" y="271"/>
                </a:lnTo>
                <a:lnTo>
                  <a:pt x="808" y="274"/>
                </a:lnTo>
                <a:lnTo>
                  <a:pt x="810" y="276"/>
                </a:lnTo>
                <a:lnTo>
                  <a:pt x="812" y="276"/>
                </a:lnTo>
                <a:lnTo>
                  <a:pt x="815" y="276"/>
                </a:lnTo>
                <a:lnTo>
                  <a:pt x="815" y="276"/>
                </a:lnTo>
                <a:lnTo>
                  <a:pt x="812" y="278"/>
                </a:lnTo>
                <a:lnTo>
                  <a:pt x="812" y="278"/>
                </a:lnTo>
                <a:lnTo>
                  <a:pt x="810" y="276"/>
                </a:lnTo>
                <a:lnTo>
                  <a:pt x="810" y="276"/>
                </a:lnTo>
                <a:lnTo>
                  <a:pt x="808" y="276"/>
                </a:lnTo>
                <a:lnTo>
                  <a:pt x="808" y="278"/>
                </a:lnTo>
                <a:lnTo>
                  <a:pt x="808" y="278"/>
                </a:lnTo>
                <a:lnTo>
                  <a:pt x="810" y="281"/>
                </a:lnTo>
                <a:lnTo>
                  <a:pt x="810" y="281"/>
                </a:lnTo>
                <a:lnTo>
                  <a:pt x="810" y="283"/>
                </a:lnTo>
                <a:lnTo>
                  <a:pt x="812" y="283"/>
                </a:lnTo>
                <a:lnTo>
                  <a:pt x="812" y="283"/>
                </a:lnTo>
                <a:lnTo>
                  <a:pt x="812" y="286"/>
                </a:lnTo>
                <a:lnTo>
                  <a:pt x="812" y="286"/>
                </a:lnTo>
                <a:lnTo>
                  <a:pt x="812" y="288"/>
                </a:lnTo>
                <a:lnTo>
                  <a:pt x="812" y="290"/>
                </a:lnTo>
                <a:lnTo>
                  <a:pt x="810" y="293"/>
                </a:lnTo>
                <a:lnTo>
                  <a:pt x="810" y="295"/>
                </a:lnTo>
                <a:lnTo>
                  <a:pt x="808" y="295"/>
                </a:lnTo>
                <a:lnTo>
                  <a:pt x="808" y="297"/>
                </a:lnTo>
                <a:lnTo>
                  <a:pt x="808" y="297"/>
                </a:lnTo>
                <a:lnTo>
                  <a:pt x="808" y="300"/>
                </a:lnTo>
                <a:lnTo>
                  <a:pt x="810" y="300"/>
                </a:lnTo>
                <a:lnTo>
                  <a:pt x="812" y="297"/>
                </a:lnTo>
                <a:lnTo>
                  <a:pt x="815" y="295"/>
                </a:lnTo>
                <a:lnTo>
                  <a:pt x="815" y="293"/>
                </a:lnTo>
                <a:lnTo>
                  <a:pt x="815" y="295"/>
                </a:lnTo>
                <a:lnTo>
                  <a:pt x="815" y="295"/>
                </a:lnTo>
                <a:lnTo>
                  <a:pt x="817" y="297"/>
                </a:lnTo>
                <a:lnTo>
                  <a:pt x="817" y="297"/>
                </a:lnTo>
                <a:lnTo>
                  <a:pt x="819" y="297"/>
                </a:lnTo>
                <a:lnTo>
                  <a:pt x="822" y="297"/>
                </a:lnTo>
                <a:lnTo>
                  <a:pt x="826" y="295"/>
                </a:lnTo>
                <a:lnTo>
                  <a:pt x="829" y="295"/>
                </a:lnTo>
                <a:lnTo>
                  <a:pt x="829" y="295"/>
                </a:lnTo>
                <a:lnTo>
                  <a:pt x="831" y="293"/>
                </a:lnTo>
                <a:lnTo>
                  <a:pt x="829" y="295"/>
                </a:lnTo>
                <a:lnTo>
                  <a:pt x="829" y="297"/>
                </a:lnTo>
                <a:lnTo>
                  <a:pt x="829" y="297"/>
                </a:lnTo>
                <a:lnTo>
                  <a:pt x="829" y="297"/>
                </a:lnTo>
                <a:lnTo>
                  <a:pt x="831" y="300"/>
                </a:lnTo>
                <a:lnTo>
                  <a:pt x="838" y="307"/>
                </a:lnTo>
                <a:lnTo>
                  <a:pt x="838" y="309"/>
                </a:lnTo>
                <a:lnTo>
                  <a:pt x="841" y="312"/>
                </a:lnTo>
                <a:lnTo>
                  <a:pt x="843" y="314"/>
                </a:lnTo>
                <a:lnTo>
                  <a:pt x="845" y="316"/>
                </a:lnTo>
                <a:lnTo>
                  <a:pt x="845" y="316"/>
                </a:lnTo>
                <a:lnTo>
                  <a:pt x="845" y="316"/>
                </a:lnTo>
                <a:lnTo>
                  <a:pt x="845" y="314"/>
                </a:lnTo>
                <a:lnTo>
                  <a:pt x="845" y="309"/>
                </a:lnTo>
                <a:lnTo>
                  <a:pt x="848" y="304"/>
                </a:lnTo>
                <a:lnTo>
                  <a:pt x="848" y="300"/>
                </a:lnTo>
                <a:lnTo>
                  <a:pt x="848" y="295"/>
                </a:lnTo>
                <a:lnTo>
                  <a:pt x="848" y="290"/>
                </a:lnTo>
                <a:lnTo>
                  <a:pt x="848" y="288"/>
                </a:lnTo>
                <a:lnTo>
                  <a:pt x="848" y="283"/>
                </a:lnTo>
                <a:lnTo>
                  <a:pt x="848" y="278"/>
                </a:lnTo>
                <a:lnTo>
                  <a:pt x="850" y="274"/>
                </a:lnTo>
                <a:lnTo>
                  <a:pt x="850" y="271"/>
                </a:lnTo>
                <a:lnTo>
                  <a:pt x="848" y="269"/>
                </a:lnTo>
                <a:lnTo>
                  <a:pt x="848" y="267"/>
                </a:lnTo>
                <a:lnTo>
                  <a:pt x="848" y="264"/>
                </a:lnTo>
                <a:lnTo>
                  <a:pt x="850" y="262"/>
                </a:lnTo>
                <a:lnTo>
                  <a:pt x="850" y="260"/>
                </a:lnTo>
                <a:lnTo>
                  <a:pt x="850" y="257"/>
                </a:lnTo>
                <a:lnTo>
                  <a:pt x="850" y="252"/>
                </a:lnTo>
                <a:lnTo>
                  <a:pt x="850" y="248"/>
                </a:lnTo>
                <a:lnTo>
                  <a:pt x="850" y="243"/>
                </a:lnTo>
                <a:lnTo>
                  <a:pt x="850" y="241"/>
                </a:lnTo>
                <a:lnTo>
                  <a:pt x="852" y="236"/>
                </a:lnTo>
                <a:lnTo>
                  <a:pt x="852" y="231"/>
                </a:lnTo>
                <a:lnTo>
                  <a:pt x="852" y="226"/>
                </a:lnTo>
                <a:lnTo>
                  <a:pt x="852" y="222"/>
                </a:lnTo>
                <a:lnTo>
                  <a:pt x="852" y="219"/>
                </a:lnTo>
                <a:lnTo>
                  <a:pt x="852" y="215"/>
                </a:lnTo>
                <a:lnTo>
                  <a:pt x="852" y="210"/>
                </a:lnTo>
                <a:lnTo>
                  <a:pt x="852" y="205"/>
                </a:lnTo>
                <a:lnTo>
                  <a:pt x="852" y="201"/>
                </a:lnTo>
                <a:lnTo>
                  <a:pt x="852" y="198"/>
                </a:lnTo>
                <a:lnTo>
                  <a:pt x="852" y="193"/>
                </a:lnTo>
                <a:lnTo>
                  <a:pt x="855" y="189"/>
                </a:lnTo>
                <a:lnTo>
                  <a:pt x="855" y="184"/>
                </a:lnTo>
                <a:lnTo>
                  <a:pt x="855" y="179"/>
                </a:lnTo>
                <a:lnTo>
                  <a:pt x="850" y="179"/>
                </a:lnTo>
                <a:close/>
                <a:moveTo>
                  <a:pt x="172" y="134"/>
                </a:moveTo>
                <a:lnTo>
                  <a:pt x="172" y="132"/>
                </a:lnTo>
                <a:lnTo>
                  <a:pt x="172" y="132"/>
                </a:lnTo>
                <a:lnTo>
                  <a:pt x="172" y="132"/>
                </a:lnTo>
                <a:lnTo>
                  <a:pt x="170" y="134"/>
                </a:lnTo>
                <a:lnTo>
                  <a:pt x="172" y="137"/>
                </a:lnTo>
                <a:lnTo>
                  <a:pt x="172" y="139"/>
                </a:lnTo>
                <a:lnTo>
                  <a:pt x="175" y="137"/>
                </a:lnTo>
                <a:lnTo>
                  <a:pt x="175" y="139"/>
                </a:lnTo>
                <a:lnTo>
                  <a:pt x="175" y="137"/>
                </a:lnTo>
                <a:lnTo>
                  <a:pt x="177" y="137"/>
                </a:lnTo>
                <a:lnTo>
                  <a:pt x="177" y="134"/>
                </a:lnTo>
                <a:lnTo>
                  <a:pt x="177" y="134"/>
                </a:lnTo>
                <a:lnTo>
                  <a:pt x="175" y="132"/>
                </a:lnTo>
                <a:lnTo>
                  <a:pt x="172" y="134"/>
                </a:lnTo>
                <a:close/>
                <a:moveTo>
                  <a:pt x="604" y="139"/>
                </a:moveTo>
                <a:lnTo>
                  <a:pt x="602" y="141"/>
                </a:lnTo>
                <a:lnTo>
                  <a:pt x="602" y="141"/>
                </a:lnTo>
                <a:lnTo>
                  <a:pt x="604" y="141"/>
                </a:lnTo>
                <a:lnTo>
                  <a:pt x="607" y="141"/>
                </a:lnTo>
                <a:lnTo>
                  <a:pt x="607" y="141"/>
                </a:lnTo>
                <a:lnTo>
                  <a:pt x="607" y="141"/>
                </a:lnTo>
                <a:lnTo>
                  <a:pt x="609" y="144"/>
                </a:lnTo>
                <a:lnTo>
                  <a:pt x="609" y="144"/>
                </a:lnTo>
                <a:lnTo>
                  <a:pt x="612" y="141"/>
                </a:lnTo>
                <a:lnTo>
                  <a:pt x="612" y="141"/>
                </a:lnTo>
                <a:lnTo>
                  <a:pt x="609" y="139"/>
                </a:lnTo>
                <a:lnTo>
                  <a:pt x="609" y="139"/>
                </a:lnTo>
                <a:lnTo>
                  <a:pt x="607" y="139"/>
                </a:lnTo>
                <a:lnTo>
                  <a:pt x="607" y="137"/>
                </a:lnTo>
                <a:lnTo>
                  <a:pt x="607" y="134"/>
                </a:lnTo>
                <a:lnTo>
                  <a:pt x="604" y="132"/>
                </a:lnTo>
                <a:lnTo>
                  <a:pt x="604" y="132"/>
                </a:lnTo>
                <a:lnTo>
                  <a:pt x="604" y="132"/>
                </a:lnTo>
                <a:lnTo>
                  <a:pt x="602" y="134"/>
                </a:lnTo>
                <a:lnTo>
                  <a:pt x="602" y="132"/>
                </a:lnTo>
                <a:lnTo>
                  <a:pt x="600" y="132"/>
                </a:lnTo>
                <a:lnTo>
                  <a:pt x="600" y="134"/>
                </a:lnTo>
                <a:lnTo>
                  <a:pt x="600" y="134"/>
                </a:lnTo>
                <a:lnTo>
                  <a:pt x="600" y="134"/>
                </a:lnTo>
                <a:lnTo>
                  <a:pt x="602" y="137"/>
                </a:lnTo>
                <a:lnTo>
                  <a:pt x="604" y="139"/>
                </a:lnTo>
                <a:close/>
                <a:moveTo>
                  <a:pt x="597" y="137"/>
                </a:moveTo>
                <a:lnTo>
                  <a:pt x="600" y="134"/>
                </a:lnTo>
                <a:lnTo>
                  <a:pt x="600" y="134"/>
                </a:lnTo>
                <a:lnTo>
                  <a:pt x="600" y="132"/>
                </a:lnTo>
                <a:lnTo>
                  <a:pt x="600" y="132"/>
                </a:lnTo>
                <a:lnTo>
                  <a:pt x="597" y="130"/>
                </a:lnTo>
                <a:lnTo>
                  <a:pt x="597" y="132"/>
                </a:lnTo>
                <a:lnTo>
                  <a:pt x="597" y="134"/>
                </a:lnTo>
                <a:lnTo>
                  <a:pt x="597" y="137"/>
                </a:lnTo>
                <a:lnTo>
                  <a:pt x="597" y="137"/>
                </a:lnTo>
                <a:close/>
                <a:moveTo>
                  <a:pt x="158" y="130"/>
                </a:moveTo>
                <a:lnTo>
                  <a:pt x="156" y="132"/>
                </a:lnTo>
                <a:lnTo>
                  <a:pt x="156" y="132"/>
                </a:lnTo>
                <a:lnTo>
                  <a:pt x="158" y="132"/>
                </a:lnTo>
                <a:lnTo>
                  <a:pt x="160" y="132"/>
                </a:lnTo>
                <a:lnTo>
                  <a:pt x="163" y="132"/>
                </a:lnTo>
                <a:lnTo>
                  <a:pt x="160" y="130"/>
                </a:lnTo>
                <a:lnTo>
                  <a:pt x="158" y="130"/>
                </a:lnTo>
                <a:lnTo>
                  <a:pt x="158" y="130"/>
                </a:lnTo>
                <a:close/>
                <a:moveTo>
                  <a:pt x="659" y="130"/>
                </a:moveTo>
                <a:lnTo>
                  <a:pt x="661" y="132"/>
                </a:lnTo>
                <a:lnTo>
                  <a:pt x="661" y="132"/>
                </a:lnTo>
                <a:lnTo>
                  <a:pt x="661" y="132"/>
                </a:lnTo>
                <a:lnTo>
                  <a:pt x="664" y="132"/>
                </a:lnTo>
                <a:lnTo>
                  <a:pt x="664" y="134"/>
                </a:lnTo>
                <a:lnTo>
                  <a:pt x="664" y="134"/>
                </a:lnTo>
                <a:lnTo>
                  <a:pt x="668" y="134"/>
                </a:lnTo>
                <a:lnTo>
                  <a:pt x="668" y="132"/>
                </a:lnTo>
                <a:lnTo>
                  <a:pt x="666" y="132"/>
                </a:lnTo>
                <a:lnTo>
                  <a:pt x="666" y="132"/>
                </a:lnTo>
                <a:lnTo>
                  <a:pt x="666" y="132"/>
                </a:lnTo>
                <a:lnTo>
                  <a:pt x="664" y="130"/>
                </a:lnTo>
                <a:lnTo>
                  <a:pt x="664" y="127"/>
                </a:lnTo>
                <a:lnTo>
                  <a:pt x="661" y="127"/>
                </a:lnTo>
                <a:lnTo>
                  <a:pt x="664" y="127"/>
                </a:lnTo>
                <a:lnTo>
                  <a:pt x="666" y="130"/>
                </a:lnTo>
                <a:lnTo>
                  <a:pt x="668" y="130"/>
                </a:lnTo>
                <a:lnTo>
                  <a:pt x="668" y="132"/>
                </a:lnTo>
                <a:lnTo>
                  <a:pt x="668" y="132"/>
                </a:lnTo>
                <a:lnTo>
                  <a:pt x="671" y="132"/>
                </a:lnTo>
                <a:lnTo>
                  <a:pt x="673" y="132"/>
                </a:lnTo>
                <a:lnTo>
                  <a:pt x="673" y="132"/>
                </a:lnTo>
                <a:lnTo>
                  <a:pt x="673" y="132"/>
                </a:lnTo>
                <a:lnTo>
                  <a:pt x="675" y="132"/>
                </a:lnTo>
                <a:lnTo>
                  <a:pt x="675" y="130"/>
                </a:lnTo>
                <a:lnTo>
                  <a:pt x="675" y="130"/>
                </a:lnTo>
                <a:lnTo>
                  <a:pt x="675" y="127"/>
                </a:lnTo>
                <a:lnTo>
                  <a:pt x="671" y="125"/>
                </a:lnTo>
                <a:lnTo>
                  <a:pt x="668" y="125"/>
                </a:lnTo>
                <a:lnTo>
                  <a:pt x="666" y="125"/>
                </a:lnTo>
                <a:lnTo>
                  <a:pt x="664" y="125"/>
                </a:lnTo>
                <a:lnTo>
                  <a:pt x="661" y="125"/>
                </a:lnTo>
                <a:lnTo>
                  <a:pt x="661" y="127"/>
                </a:lnTo>
                <a:lnTo>
                  <a:pt x="659" y="127"/>
                </a:lnTo>
                <a:lnTo>
                  <a:pt x="659" y="127"/>
                </a:lnTo>
                <a:lnTo>
                  <a:pt x="656" y="127"/>
                </a:lnTo>
                <a:lnTo>
                  <a:pt x="656" y="127"/>
                </a:lnTo>
                <a:lnTo>
                  <a:pt x="656" y="127"/>
                </a:lnTo>
                <a:lnTo>
                  <a:pt x="654" y="130"/>
                </a:lnTo>
                <a:lnTo>
                  <a:pt x="656" y="130"/>
                </a:lnTo>
                <a:lnTo>
                  <a:pt x="659" y="130"/>
                </a:lnTo>
                <a:close/>
                <a:moveTo>
                  <a:pt x="61" y="125"/>
                </a:moveTo>
                <a:lnTo>
                  <a:pt x="61" y="125"/>
                </a:lnTo>
                <a:lnTo>
                  <a:pt x="61" y="125"/>
                </a:lnTo>
                <a:lnTo>
                  <a:pt x="61" y="130"/>
                </a:lnTo>
                <a:lnTo>
                  <a:pt x="61" y="132"/>
                </a:lnTo>
                <a:lnTo>
                  <a:pt x="61" y="132"/>
                </a:lnTo>
                <a:lnTo>
                  <a:pt x="61" y="134"/>
                </a:lnTo>
                <a:lnTo>
                  <a:pt x="59" y="137"/>
                </a:lnTo>
                <a:lnTo>
                  <a:pt x="61" y="137"/>
                </a:lnTo>
                <a:lnTo>
                  <a:pt x="64" y="137"/>
                </a:lnTo>
                <a:lnTo>
                  <a:pt x="64" y="132"/>
                </a:lnTo>
                <a:lnTo>
                  <a:pt x="64" y="130"/>
                </a:lnTo>
                <a:lnTo>
                  <a:pt x="64" y="130"/>
                </a:lnTo>
                <a:lnTo>
                  <a:pt x="61" y="125"/>
                </a:lnTo>
                <a:close/>
                <a:moveTo>
                  <a:pt x="179" y="127"/>
                </a:moveTo>
                <a:lnTo>
                  <a:pt x="177" y="125"/>
                </a:lnTo>
                <a:lnTo>
                  <a:pt x="177" y="125"/>
                </a:lnTo>
                <a:lnTo>
                  <a:pt x="175" y="127"/>
                </a:lnTo>
                <a:lnTo>
                  <a:pt x="175" y="130"/>
                </a:lnTo>
                <a:lnTo>
                  <a:pt x="175" y="130"/>
                </a:lnTo>
                <a:lnTo>
                  <a:pt x="177" y="130"/>
                </a:lnTo>
                <a:lnTo>
                  <a:pt x="179" y="130"/>
                </a:lnTo>
                <a:lnTo>
                  <a:pt x="184" y="132"/>
                </a:lnTo>
                <a:lnTo>
                  <a:pt x="184" y="132"/>
                </a:lnTo>
                <a:lnTo>
                  <a:pt x="184" y="132"/>
                </a:lnTo>
                <a:lnTo>
                  <a:pt x="184" y="132"/>
                </a:lnTo>
                <a:lnTo>
                  <a:pt x="184" y="130"/>
                </a:lnTo>
                <a:lnTo>
                  <a:pt x="184" y="130"/>
                </a:lnTo>
                <a:lnTo>
                  <a:pt x="182" y="127"/>
                </a:lnTo>
                <a:lnTo>
                  <a:pt x="182" y="130"/>
                </a:lnTo>
                <a:lnTo>
                  <a:pt x="182" y="130"/>
                </a:lnTo>
                <a:lnTo>
                  <a:pt x="179" y="127"/>
                </a:lnTo>
                <a:lnTo>
                  <a:pt x="179" y="127"/>
                </a:lnTo>
                <a:lnTo>
                  <a:pt x="179" y="127"/>
                </a:lnTo>
                <a:close/>
                <a:moveTo>
                  <a:pt x="640" y="127"/>
                </a:moveTo>
                <a:lnTo>
                  <a:pt x="642" y="130"/>
                </a:lnTo>
                <a:lnTo>
                  <a:pt x="642" y="130"/>
                </a:lnTo>
                <a:lnTo>
                  <a:pt x="642" y="127"/>
                </a:lnTo>
                <a:lnTo>
                  <a:pt x="638" y="125"/>
                </a:lnTo>
                <a:lnTo>
                  <a:pt x="640" y="127"/>
                </a:lnTo>
                <a:lnTo>
                  <a:pt x="640" y="127"/>
                </a:lnTo>
                <a:close/>
                <a:moveTo>
                  <a:pt x="602" y="123"/>
                </a:moveTo>
                <a:lnTo>
                  <a:pt x="602" y="125"/>
                </a:lnTo>
                <a:lnTo>
                  <a:pt x="602" y="125"/>
                </a:lnTo>
                <a:lnTo>
                  <a:pt x="602" y="125"/>
                </a:lnTo>
                <a:lnTo>
                  <a:pt x="602" y="125"/>
                </a:lnTo>
                <a:lnTo>
                  <a:pt x="602" y="123"/>
                </a:lnTo>
                <a:lnTo>
                  <a:pt x="602" y="123"/>
                </a:lnTo>
                <a:lnTo>
                  <a:pt x="602" y="123"/>
                </a:lnTo>
                <a:close/>
                <a:moveTo>
                  <a:pt x="175" y="120"/>
                </a:moveTo>
                <a:lnTo>
                  <a:pt x="177" y="123"/>
                </a:lnTo>
                <a:lnTo>
                  <a:pt x="177" y="123"/>
                </a:lnTo>
                <a:lnTo>
                  <a:pt x="179" y="123"/>
                </a:lnTo>
                <a:lnTo>
                  <a:pt x="179" y="125"/>
                </a:lnTo>
                <a:lnTo>
                  <a:pt x="179" y="123"/>
                </a:lnTo>
                <a:lnTo>
                  <a:pt x="179" y="123"/>
                </a:lnTo>
                <a:lnTo>
                  <a:pt x="177" y="120"/>
                </a:lnTo>
                <a:lnTo>
                  <a:pt x="175" y="120"/>
                </a:lnTo>
                <a:close/>
                <a:moveTo>
                  <a:pt x="151" y="113"/>
                </a:moveTo>
                <a:lnTo>
                  <a:pt x="151" y="113"/>
                </a:lnTo>
                <a:lnTo>
                  <a:pt x="153" y="113"/>
                </a:lnTo>
                <a:lnTo>
                  <a:pt x="153" y="113"/>
                </a:lnTo>
                <a:lnTo>
                  <a:pt x="151" y="111"/>
                </a:lnTo>
                <a:lnTo>
                  <a:pt x="151" y="111"/>
                </a:lnTo>
                <a:lnTo>
                  <a:pt x="151" y="111"/>
                </a:lnTo>
                <a:lnTo>
                  <a:pt x="151" y="113"/>
                </a:lnTo>
                <a:close/>
                <a:moveTo>
                  <a:pt x="602" y="111"/>
                </a:moveTo>
                <a:lnTo>
                  <a:pt x="602" y="111"/>
                </a:lnTo>
                <a:lnTo>
                  <a:pt x="602" y="111"/>
                </a:lnTo>
                <a:lnTo>
                  <a:pt x="602" y="111"/>
                </a:lnTo>
                <a:lnTo>
                  <a:pt x="602" y="108"/>
                </a:lnTo>
                <a:lnTo>
                  <a:pt x="602" y="108"/>
                </a:lnTo>
                <a:lnTo>
                  <a:pt x="602" y="108"/>
                </a:lnTo>
                <a:lnTo>
                  <a:pt x="602" y="111"/>
                </a:lnTo>
                <a:lnTo>
                  <a:pt x="602" y="111"/>
                </a:lnTo>
                <a:close/>
                <a:moveTo>
                  <a:pt x="600" y="108"/>
                </a:moveTo>
                <a:lnTo>
                  <a:pt x="602" y="108"/>
                </a:lnTo>
                <a:lnTo>
                  <a:pt x="602" y="106"/>
                </a:lnTo>
                <a:lnTo>
                  <a:pt x="600" y="106"/>
                </a:lnTo>
                <a:lnTo>
                  <a:pt x="600" y="108"/>
                </a:lnTo>
                <a:lnTo>
                  <a:pt x="600" y="108"/>
                </a:lnTo>
                <a:lnTo>
                  <a:pt x="600" y="108"/>
                </a:lnTo>
                <a:lnTo>
                  <a:pt x="600" y="108"/>
                </a:lnTo>
                <a:close/>
                <a:moveTo>
                  <a:pt x="153" y="106"/>
                </a:moveTo>
                <a:lnTo>
                  <a:pt x="153" y="108"/>
                </a:lnTo>
                <a:lnTo>
                  <a:pt x="156" y="111"/>
                </a:lnTo>
                <a:lnTo>
                  <a:pt x="156" y="111"/>
                </a:lnTo>
                <a:lnTo>
                  <a:pt x="156" y="111"/>
                </a:lnTo>
                <a:lnTo>
                  <a:pt x="156" y="108"/>
                </a:lnTo>
                <a:lnTo>
                  <a:pt x="156" y="108"/>
                </a:lnTo>
                <a:lnTo>
                  <a:pt x="156" y="106"/>
                </a:lnTo>
                <a:lnTo>
                  <a:pt x="153" y="106"/>
                </a:lnTo>
                <a:close/>
                <a:moveTo>
                  <a:pt x="163" y="108"/>
                </a:moveTo>
                <a:lnTo>
                  <a:pt x="163" y="108"/>
                </a:lnTo>
                <a:lnTo>
                  <a:pt x="163" y="106"/>
                </a:lnTo>
                <a:lnTo>
                  <a:pt x="160" y="106"/>
                </a:lnTo>
                <a:lnTo>
                  <a:pt x="160" y="106"/>
                </a:lnTo>
                <a:lnTo>
                  <a:pt x="160" y="108"/>
                </a:lnTo>
                <a:lnTo>
                  <a:pt x="163" y="108"/>
                </a:lnTo>
                <a:close/>
                <a:moveTo>
                  <a:pt x="167" y="106"/>
                </a:moveTo>
                <a:lnTo>
                  <a:pt x="167" y="106"/>
                </a:lnTo>
                <a:lnTo>
                  <a:pt x="167" y="106"/>
                </a:lnTo>
                <a:lnTo>
                  <a:pt x="170" y="108"/>
                </a:lnTo>
                <a:lnTo>
                  <a:pt x="170" y="108"/>
                </a:lnTo>
                <a:lnTo>
                  <a:pt x="170" y="106"/>
                </a:lnTo>
                <a:lnTo>
                  <a:pt x="170" y="106"/>
                </a:lnTo>
                <a:lnTo>
                  <a:pt x="167" y="106"/>
                </a:lnTo>
                <a:lnTo>
                  <a:pt x="167" y="106"/>
                </a:lnTo>
                <a:close/>
                <a:moveTo>
                  <a:pt x="137" y="106"/>
                </a:moveTo>
                <a:lnTo>
                  <a:pt x="137" y="106"/>
                </a:lnTo>
                <a:lnTo>
                  <a:pt x="137" y="106"/>
                </a:lnTo>
                <a:lnTo>
                  <a:pt x="139" y="108"/>
                </a:lnTo>
                <a:lnTo>
                  <a:pt x="141" y="108"/>
                </a:lnTo>
                <a:lnTo>
                  <a:pt x="144" y="108"/>
                </a:lnTo>
                <a:lnTo>
                  <a:pt x="146" y="108"/>
                </a:lnTo>
                <a:lnTo>
                  <a:pt x="149" y="111"/>
                </a:lnTo>
                <a:lnTo>
                  <a:pt x="149" y="108"/>
                </a:lnTo>
                <a:lnTo>
                  <a:pt x="146" y="106"/>
                </a:lnTo>
                <a:lnTo>
                  <a:pt x="146" y="106"/>
                </a:lnTo>
                <a:lnTo>
                  <a:pt x="144" y="104"/>
                </a:lnTo>
                <a:lnTo>
                  <a:pt x="141" y="104"/>
                </a:lnTo>
                <a:lnTo>
                  <a:pt x="141" y="104"/>
                </a:lnTo>
                <a:lnTo>
                  <a:pt x="139" y="101"/>
                </a:lnTo>
                <a:lnTo>
                  <a:pt x="139" y="101"/>
                </a:lnTo>
                <a:lnTo>
                  <a:pt x="137" y="104"/>
                </a:lnTo>
                <a:lnTo>
                  <a:pt x="137" y="106"/>
                </a:lnTo>
                <a:close/>
                <a:moveTo>
                  <a:pt x="156" y="104"/>
                </a:moveTo>
                <a:lnTo>
                  <a:pt x="156" y="104"/>
                </a:lnTo>
                <a:lnTo>
                  <a:pt x="156" y="101"/>
                </a:lnTo>
                <a:lnTo>
                  <a:pt x="153" y="101"/>
                </a:lnTo>
                <a:lnTo>
                  <a:pt x="153" y="101"/>
                </a:lnTo>
                <a:lnTo>
                  <a:pt x="153" y="101"/>
                </a:lnTo>
                <a:lnTo>
                  <a:pt x="153" y="104"/>
                </a:lnTo>
                <a:lnTo>
                  <a:pt x="156" y="104"/>
                </a:lnTo>
                <a:close/>
                <a:moveTo>
                  <a:pt x="144" y="104"/>
                </a:moveTo>
                <a:lnTo>
                  <a:pt x="146" y="104"/>
                </a:lnTo>
                <a:lnTo>
                  <a:pt x="146" y="106"/>
                </a:lnTo>
                <a:lnTo>
                  <a:pt x="149" y="106"/>
                </a:lnTo>
                <a:lnTo>
                  <a:pt x="149" y="106"/>
                </a:lnTo>
                <a:lnTo>
                  <a:pt x="151" y="108"/>
                </a:lnTo>
                <a:lnTo>
                  <a:pt x="151" y="106"/>
                </a:lnTo>
                <a:lnTo>
                  <a:pt x="149" y="104"/>
                </a:lnTo>
                <a:lnTo>
                  <a:pt x="146" y="101"/>
                </a:lnTo>
                <a:lnTo>
                  <a:pt x="144" y="101"/>
                </a:lnTo>
                <a:lnTo>
                  <a:pt x="141" y="101"/>
                </a:lnTo>
                <a:lnTo>
                  <a:pt x="141" y="104"/>
                </a:lnTo>
                <a:lnTo>
                  <a:pt x="141" y="104"/>
                </a:lnTo>
                <a:lnTo>
                  <a:pt x="144" y="104"/>
                </a:lnTo>
                <a:close/>
                <a:moveTo>
                  <a:pt x="165" y="104"/>
                </a:moveTo>
                <a:lnTo>
                  <a:pt x="167" y="104"/>
                </a:lnTo>
                <a:lnTo>
                  <a:pt x="167" y="101"/>
                </a:lnTo>
                <a:lnTo>
                  <a:pt x="167" y="101"/>
                </a:lnTo>
                <a:lnTo>
                  <a:pt x="167" y="101"/>
                </a:lnTo>
                <a:lnTo>
                  <a:pt x="167" y="101"/>
                </a:lnTo>
                <a:lnTo>
                  <a:pt x="167" y="99"/>
                </a:lnTo>
                <a:lnTo>
                  <a:pt x="165" y="101"/>
                </a:lnTo>
                <a:lnTo>
                  <a:pt x="165" y="101"/>
                </a:lnTo>
                <a:lnTo>
                  <a:pt x="165" y="101"/>
                </a:lnTo>
                <a:lnTo>
                  <a:pt x="165" y="101"/>
                </a:lnTo>
                <a:lnTo>
                  <a:pt x="165" y="104"/>
                </a:lnTo>
                <a:lnTo>
                  <a:pt x="165" y="104"/>
                </a:lnTo>
                <a:close/>
                <a:moveTo>
                  <a:pt x="172" y="104"/>
                </a:moveTo>
                <a:lnTo>
                  <a:pt x="175" y="104"/>
                </a:lnTo>
                <a:lnTo>
                  <a:pt x="175" y="104"/>
                </a:lnTo>
                <a:lnTo>
                  <a:pt x="175" y="104"/>
                </a:lnTo>
                <a:lnTo>
                  <a:pt x="175" y="106"/>
                </a:lnTo>
                <a:lnTo>
                  <a:pt x="175" y="106"/>
                </a:lnTo>
                <a:lnTo>
                  <a:pt x="175" y="106"/>
                </a:lnTo>
                <a:lnTo>
                  <a:pt x="175" y="106"/>
                </a:lnTo>
                <a:lnTo>
                  <a:pt x="177" y="108"/>
                </a:lnTo>
                <a:lnTo>
                  <a:pt x="177" y="106"/>
                </a:lnTo>
                <a:lnTo>
                  <a:pt x="177" y="104"/>
                </a:lnTo>
                <a:lnTo>
                  <a:pt x="179" y="104"/>
                </a:lnTo>
                <a:lnTo>
                  <a:pt x="177" y="101"/>
                </a:lnTo>
                <a:lnTo>
                  <a:pt x="177" y="101"/>
                </a:lnTo>
                <a:lnTo>
                  <a:pt x="177" y="99"/>
                </a:lnTo>
                <a:lnTo>
                  <a:pt x="175" y="99"/>
                </a:lnTo>
                <a:lnTo>
                  <a:pt x="175" y="99"/>
                </a:lnTo>
                <a:lnTo>
                  <a:pt x="172" y="99"/>
                </a:lnTo>
                <a:lnTo>
                  <a:pt x="170" y="101"/>
                </a:lnTo>
                <a:lnTo>
                  <a:pt x="170" y="101"/>
                </a:lnTo>
                <a:lnTo>
                  <a:pt x="170" y="104"/>
                </a:lnTo>
                <a:lnTo>
                  <a:pt x="172" y="104"/>
                </a:lnTo>
                <a:close/>
                <a:moveTo>
                  <a:pt x="134" y="97"/>
                </a:moveTo>
                <a:lnTo>
                  <a:pt x="134" y="97"/>
                </a:lnTo>
                <a:lnTo>
                  <a:pt x="134" y="97"/>
                </a:lnTo>
                <a:lnTo>
                  <a:pt x="132" y="97"/>
                </a:lnTo>
                <a:lnTo>
                  <a:pt x="132" y="99"/>
                </a:lnTo>
                <a:lnTo>
                  <a:pt x="134" y="101"/>
                </a:lnTo>
                <a:lnTo>
                  <a:pt x="134" y="101"/>
                </a:lnTo>
                <a:lnTo>
                  <a:pt x="134" y="104"/>
                </a:lnTo>
                <a:lnTo>
                  <a:pt x="137" y="104"/>
                </a:lnTo>
                <a:lnTo>
                  <a:pt x="137" y="104"/>
                </a:lnTo>
                <a:lnTo>
                  <a:pt x="137" y="104"/>
                </a:lnTo>
                <a:lnTo>
                  <a:pt x="137" y="101"/>
                </a:lnTo>
                <a:lnTo>
                  <a:pt x="137" y="99"/>
                </a:lnTo>
                <a:lnTo>
                  <a:pt x="137" y="99"/>
                </a:lnTo>
                <a:lnTo>
                  <a:pt x="134" y="97"/>
                </a:lnTo>
                <a:close/>
                <a:moveTo>
                  <a:pt x="49" y="101"/>
                </a:moveTo>
                <a:lnTo>
                  <a:pt x="49" y="99"/>
                </a:lnTo>
                <a:lnTo>
                  <a:pt x="45" y="94"/>
                </a:lnTo>
                <a:lnTo>
                  <a:pt x="42" y="92"/>
                </a:lnTo>
                <a:lnTo>
                  <a:pt x="42" y="92"/>
                </a:lnTo>
                <a:lnTo>
                  <a:pt x="42" y="94"/>
                </a:lnTo>
                <a:lnTo>
                  <a:pt x="40" y="94"/>
                </a:lnTo>
                <a:lnTo>
                  <a:pt x="38" y="94"/>
                </a:lnTo>
                <a:lnTo>
                  <a:pt x="40" y="99"/>
                </a:lnTo>
                <a:lnTo>
                  <a:pt x="42" y="104"/>
                </a:lnTo>
                <a:lnTo>
                  <a:pt x="42" y="106"/>
                </a:lnTo>
                <a:lnTo>
                  <a:pt x="45" y="106"/>
                </a:lnTo>
                <a:lnTo>
                  <a:pt x="47" y="108"/>
                </a:lnTo>
                <a:lnTo>
                  <a:pt x="49" y="111"/>
                </a:lnTo>
                <a:lnTo>
                  <a:pt x="49" y="113"/>
                </a:lnTo>
                <a:lnTo>
                  <a:pt x="52" y="113"/>
                </a:lnTo>
                <a:lnTo>
                  <a:pt x="52" y="111"/>
                </a:lnTo>
                <a:lnTo>
                  <a:pt x="52" y="106"/>
                </a:lnTo>
                <a:lnTo>
                  <a:pt x="52" y="104"/>
                </a:lnTo>
                <a:lnTo>
                  <a:pt x="52" y="104"/>
                </a:lnTo>
                <a:lnTo>
                  <a:pt x="49" y="101"/>
                </a:lnTo>
                <a:close/>
                <a:moveTo>
                  <a:pt x="130" y="94"/>
                </a:moveTo>
                <a:lnTo>
                  <a:pt x="132" y="94"/>
                </a:lnTo>
                <a:lnTo>
                  <a:pt x="134" y="94"/>
                </a:lnTo>
                <a:lnTo>
                  <a:pt x="134" y="94"/>
                </a:lnTo>
                <a:lnTo>
                  <a:pt x="137" y="97"/>
                </a:lnTo>
                <a:lnTo>
                  <a:pt x="137" y="97"/>
                </a:lnTo>
                <a:lnTo>
                  <a:pt x="137" y="94"/>
                </a:lnTo>
                <a:lnTo>
                  <a:pt x="137" y="94"/>
                </a:lnTo>
                <a:lnTo>
                  <a:pt x="130" y="92"/>
                </a:lnTo>
                <a:lnTo>
                  <a:pt x="130" y="92"/>
                </a:lnTo>
                <a:lnTo>
                  <a:pt x="130" y="92"/>
                </a:lnTo>
                <a:lnTo>
                  <a:pt x="130" y="92"/>
                </a:lnTo>
                <a:lnTo>
                  <a:pt x="130" y="94"/>
                </a:lnTo>
                <a:close/>
                <a:moveTo>
                  <a:pt x="444" y="182"/>
                </a:moveTo>
                <a:lnTo>
                  <a:pt x="441" y="182"/>
                </a:lnTo>
                <a:lnTo>
                  <a:pt x="441" y="182"/>
                </a:lnTo>
                <a:lnTo>
                  <a:pt x="441" y="182"/>
                </a:lnTo>
                <a:lnTo>
                  <a:pt x="441" y="184"/>
                </a:lnTo>
                <a:lnTo>
                  <a:pt x="441" y="184"/>
                </a:lnTo>
                <a:lnTo>
                  <a:pt x="441" y="186"/>
                </a:lnTo>
                <a:lnTo>
                  <a:pt x="441" y="189"/>
                </a:lnTo>
                <a:lnTo>
                  <a:pt x="441" y="191"/>
                </a:lnTo>
                <a:lnTo>
                  <a:pt x="441" y="193"/>
                </a:lnTo>
                <a:lnTo>
                  <a:pt x="441" y="196"/>
                </a:lnTo>
                <a:lnTo>
                  <a:pt x="441" y="198"/>
                </a:lnTo>
                <a:lnTo>
                  <a:pt x="444" y="201"/>
                </a:lnTo>
                <a:lnTo>
                  <a:pt x="449" y="198"/>
                </a:lnTo>
                <a:lnTo>
                  <a:pt x="451" y="198"/>
                </a:lnTo>
                <a:lnTo>
                  <a:pt x="451" y="198"/>
                </a:lnTo>
                <a:lnTo>
                  <a:pt x="453" y="198"/>
                </a:lnTo>
                <a:lnTo>
                  <a:pt x="453" y="201"/>
                </a:lnTo>
                <a:lnTo>
                  <a:pt x="453" y="201"/>
                </a:lnTo>
                <a:lnTo>
                  <a:pt x="453" y="203"/>
                </a:lnTo>
                <a:lnTo>
                  <a:pt x="453" y="203"/>
                </a:lnTo>
                <a:lnTo>
                  <a:pt x="453" y="205"/>
                </a:lnTo>
                <a:lnTo>
                  <a:pt x="456" y="210"/>
                </a:lnTo>
                <a:lnTo>
                  <a:pt x="456" y="210"/>
                </a:lnTo>
                <a:lnTo>
                  <a:pt x="456" y="219"/>
                </a:lnTo>
                <a:lnTo>
                  <a:pt x="453" y="219"/>
                </a:lnTo>
                <a:lnTo>
                  <a:pt x="453" y="222"/>
                </a:lnTo>
                <a:lnTo>
                  <a:pt x="453" y="224"/>
                </a:lnTo>
                <a:lnTo>
                  <a:pt x="453" y="229"/>
                </a:lnTo>
                <a:lnTo>
                  <a:pt x="451" y="231"/>
                </a:lnTo>
                <a:lnTo>
                  <a:pt x="451" y="234"/>
                </a:lnTo>
                <a:lnTo>
                  <a:pt x="449" y="236"/>
                </a:lnTo>
                <a:lnTo>
                  <a:pt x="449" y="238"/>
                </a:lnTo>
                <a:lnTo>
                  <a:pt x="451" y="241"/>
                </a:lnTo>
                <a:lnTo>
                  <a:pt x="453" y="243"/>
                </a:lnTo>
                <a:lnTo>
                  <a:pt x="456" y="245"/>
                </a:lnTo>
                <a:lnTo>
                  <a:pt x="456" y="245"/>
                </a:lnTo>
                <a:lnTo>
                  <a:pt x="458" y="245"/>
                </a:lnTo>
                <a:lnTo>
                  <a:pt x="458" y="243"/>
                </a:lnTo>
                <a:lnTo>
                  <a:pt x="460" y="243"/>
                </a:lnTo>
                <a:lnTo>
                  <a:pt x="463" y="243"/>
                </a:lnTo>
                <a:lnTo>
                  <a:pt x="465" y="243"/>
                </a:lnTo>
                <a:lnTo>
                  <a:pt x="465" y="243"/>
                </a:lnTo>
                <a:lnTo>
                  <a:pt x="467" y="243"/>
                </a:lnTo>
                <a:lnTo>
                  <a:pt x="470" y="243"/>
                </a:lnTo>
                <a:lnTo>
                  <a:pt x="467" y="241"/>
                </a:lnTo>
                <a:lnTo>
                  <a:pt x="467" y="238"/>
                </a:lnTo>
                <a:lnTo>
                  <a:pt x="467" y="234"/>
                </a:lnTo>
                <a:lnTo>
                  <a:pt x="467" y="231"/>
                </a:lnTo>
                <a:lnTo>
                  <a:pt x="467" y="229"/>
                </a:lnTo>
                <a:lnTo>
                  <a:pt x="470" y="224"/>
                </a:lnTo>
                <a:lnTo>
                  <a:pt x="470" y="222"/>
                </a:lnTo>
                <a:lnTo>
                  <a:pt x="470" y="217"/>
                </a:lnTo>
                <a:lnTo>
                  <a:pt x="470" y="212"/>
                </a:lnTo>
                <a:lnTo>
                  <a:pt x="470" y="205"/>
                </a:lnTo>
                <a:lnTo>
                  <a:pt x="470" y="203"/>
                </a:lnTo>
                <a:lnTo>
                  <a:pt x="470" y="203"/>
                </a:lnTo>
                <a:lnTo>
                  <a:pt x="470" y="196"/>
                </a:lnTo>
                <a:lnTo>
                  <a:pt x="470" y="193"/>
                </a:lnTo>
                <a:lnTo>
                  <a:pt x="467" y="191"/>
                </a:lnTo>
                <a:lnTo>
                  <a:pt x="467" y="189"/>
                </a:lnTo>
                <a:lnTo>
                  <a:pt x="467" y="186"/>
                </a:lnTo>
                <a:lnTo>
                  <a:pt x="470" y="186"/>
                </a:lnTo>
                <a:lnTo>
                  <a:pt x="475" y="182"/>
                </a:lnTo>
                <a:lnTo>
                  <a:pt x="475" y="182"/>
                </a:lnTo>
                <a:lnTo>
                  <a:pt x="477" y="182"/>
                </a:lnTo>
                <a:lnTo>
                  <a:pt x="479" y="182"/>
                </a:lnTo>
                <a:lnTo>
                  <a:pt x="482" y="182"/>
                </a:lnTo>
                <a:lnTo>
                  <a:pt x="484" y="184"/>
                </a:lnTo>
                <a:lnTo>
                  <a:pt x="484" y="186"/>
                </a:lnTo>
                <a:lnTo>
                  <a:pt x="484" y="189"/>
                </a:lnTo>
                <a:lnTo>
                  <a:pt x="482" y="191"/>
                </a:lnTo>
                <a:lnTo>
                  <a:pt x="482" y="193"/>
                </a:lnTo>
                <a:lnTo>
                  <a:pt x="479" y="196"/>
                </a:lnTo>
                <a:lnTo>
                  <a:pt x="479" y="198"/>
                </a:lnTo>
                <a:lnTo>
                  <a:pt x="479" y="198"/>
                </a:lnTo>
                <a:lnTo>
                  <a:pt x="479" y="201"/>
                </a:lnTo>
                <a:lnTo>
                  <a:pt x="486" y="208"/>
                </a:lnTo>
                <a:lnTo>
                  <a:pt x="489" y="210"/>
                </a:lnTo>
                <a:lnTo>
                  <a:pt x="491" y="210"/>
                </a:lnTo>
                <a:lnTo>
                  <a:pt x="493" y="212"/>
                </a:lnTo>
                <a:lnTo>
                  <a:pt x="491" y="212"/>
                </a:lnTo>
                <a:lnTo>
                  <a:pt x="491" y="215"/>
                </a:lnTo>
                <a:lnTo>
                  <a:pt x="491" y="215"/>
                </a:lnTo>
                <a:lnTo>
                  <a:pt x="491" y="215"/>
                </a:lnTo>
                <a:lnTo>
                  <a:pt x="489" y="222"/>
                </a:lnTo>
                <a:lnTo>
                  <a:pt x="489" y="224"/>
                </a:lnTo>
                <a:lnTo>
                  <a:pt x="491" y="226"/>
                </a:lnTo>
                <a:lnTo>
                  <a:pt x="491" y="226"/>
                </a:lnTo>
                <a:lnTo>
                  <a:pt x="493" y="226"/>
                </a:lnTo>
                <a:lnTo>
                  <a:pt x="498" y="226"/>
                </a:lnTo>
                <a:lnTo>
                  <a:pt x="501" y="226"/>
                </a:lnTo>
                <a:lnTo>
                  <a:pt x="501" y="226"/>
                </a:lnTo>
                <a:lnTo>
                  <a:pt x="501" y="224"/>
                </a:lnTo>
                <a:lnTo>
                  <a:pt x="501" y="222"/>
                </a:lnTo>
                <a:lnTo>
                  <a:pt x="501" y="222"/>
                </a:lnTo>
                <a:lnTo>
                  <a:pt x="503" y="219"/>
                </a:lnTo>
                <a:lnTo>
                  <a:pt x="508" y="219"/>
                </a:lnTo>
                <a:lnTo>
                  <a:pt x="510" y="217"/>
                </a:lnTo>
                <a:lnTo>
                  <a:pt x="512" y="219"/>
                </a:lnTo>
                <a:lnTo>
                  <a:pt x="512" y="217"/>
                </a:lnTo>
                <a:lnTo>
                  <a:pt x="512" y="217"/>
                </a:lnTo>
                <a:lnTo>
                  <a:pt x="512" y="217"/>
                </a:lnTo>
                <a:lnTo>
                  <a:pt x="515" y="217"/>
                </a:lnTo>
                <a:lnTo>
                  <a:pt x="515" y="217"/>
                </a:lnTo>
                <a:lnTo>
                  <a:pt x="517" y="217"/>
                </a:lnTo>
                <a:lnTo>
                  <a:pt x="517" y="215"/>
                </a:lnTo>
                <a:lnTo>
                  <a:pt x="517" y="212"/>
                </a:lnTo>
                <a:lnTo>
                  <a:pt x="515" y="212"/>
                </a:lnTo>
                <a:lnTo>
                  <a:pt x="515" y="210"/>
                </a:lnTo>
                <a:lnTo>
                  <a:pt x="515" y="210"/>
                </a:lnTo>
                <a:lnTo>
                  <a:pt x="515" y="210"/>
                </a:lnTo>
                <a:lnTo>
                  <a:pt x="512" y="212"/>
                </a:lnTo>
                <a:lnTo>
                  <a:pt x="512" y="210"/>
                </a:lnTo>
                <a:lnTo>
                  <a:pt x="512" y="210"/>
                </a:lnTo>
                <a:lnTo>
                  <a:pt x="510" y="210"/>
                </a:lnTo>
                <a:lnTo>
                  <a:pt x="510" y="208"/>
                </a:lnTo>
                <a:lnTo>
                  <a:pt x="510" y="208"/>
                </a:lnTo>
                <a:lnTo>
                  <a:pt x="510" y="205"/>
                </a:lnTo>
                <a:lnTo>
                  <a:pt x="508" y="203"/>
                </a:lnTo>
                <a:lnTo>
                  <a:pt x="508" y="203"/>
                </a:lnTo>
                <a:lnTo>
                  <a:pt x="505" y="203"/>
                </a:lnTo>
                <a:lnTo>
                  <a:pt x="505" y="203"/>
                </a:lnTo>
                <a:lnTo>
                  <a:pt x="505" y="201"/>
                </a:lnTo>
                <a:lnTo>
                  <a:pt x="505" y="201"/>
                </a:lnTo>
                <a:lnTo>
                  <a:pt x="505" y="201"/>
                </a:lnTo>
                <a:lnTo>
                  <a:pt x="505" y="196"/>
                </a:lnTo>
                <a:lnTo>
                  <a:pt x="505" y="193"/>
                </a:lnTo>
                <a:lnTo>
                  <a:pt x="508" y="193"/>
                </a:lnTo>
                <a:lnTo>
                  <a:pt x="508" y="191"/>
                </a:lnTo>
                <a:lnTo>
                  <a:pt x="505" y="189"/>
                </a:lnTo>
                <a:lnTo>
                  <a:pt x="505" y="189"/>
                </a:lnTo>
                <a:lnTo>
                  <a:pt x="505" y="186"/>
                </a:lnTo>
                <a:lnTo>
                  <a:pt x="505" y="186"/>
                </a:lnTo>
                <a:lnTo>
                  <a:pt x="503" y="184"/>
                </a:lnTo>
                <a:lnTo>
                  <a:pt x="501" y="182"/>
                </a:lnTo>
                <a:lnTo>
                  <a:pt x="501" y="179"/>
                </a:lnTo>
                <a:lnTo>
                  <a:pt x="498" y="175"/>
                </a:lnTo>
                <a:lnTo>
                  <a:pt x="496" y="172"/>
                </a:lnTo>
                <a:lnTo>
                  <a:pt x="496" y="172"/>
                </a:lnTo>
                <a:lnTo>
                  <a:pt x="493" y="170"/>
                </a:lnTo>
                <a:lnTo>
                  <a:pt x="493" y="170"/>
                </a:lnTo>
                <a:lnTo>
                  <a:pt x="491" y="167"/>
                </a:lnTo>
                <a:lnTo>
                  <a:pt x="489" y="167"/>
                </a:lnTo>
                <a:lnTo>
                  <a:pt x="489" y="165"/>
                </a:lnTo>
                <a:lnTo>
                  <a:pt x="489" y="165"/>
                </a:lnTo>
                <a:lnTo>
                  <a:pt x="489" y="163"/>
                </a:lnTo>
                <a:lnTo>
                  <a:pt x="491" y="165"/>
                </a:lnTo>
                <a:lnTo>
                  <a:pt x="493" y="165"/>
                </a:lnTo>
                <a:lnTo>
                  <a:pt x="493" y="165"/>
                </a:lnTo>
                <a:lnTo>
                  <a:pt x="496" y="165"/>
                </a:lnTo>
                <a:lnTo>
                  <a:pt x="496" y="163"/>
                </a:lnTo>
                <a:lnTo>
                  <a:pt x="498" y="160"/>
                </a:lnTo>
                <a:lnTo>
                  <a:pt x="503" y="158"/>
                </a:lnTo>
                <a:lnTo>
                  <a:pt x="505" y="158"/>
                </a:lnTo>
                <a:lnTo>
                  <a:pt x="508" y="156"/>
                </a:lnTo>
                <a:lnTo>
                  <a:pt x="510" y="153"/>
                </a:lnTo>
                <a:lnTo>
                  <a:pt x="512" y="151"/>
                </a:lnTo>
                <a:lnTo>
                  <a:pt x="515" y="149"/>
                </a:lnTo>
                <a:lnTo>
                  <a:pt x="517" y="146"/>
                </a:lnTo>
                <a:lnTo>
                  <a:pt x="517" y="144"/>
                </a:lnTo>
                <a:lnTo>
                  <a:pt x="517" y="144"/>
                </a:lnTo>
                <a:lnTo>
                  <a:pt x="522" y="144"/>
                </a:lnTo>
                <a:lnTo>
                  <a:pt x="522" y="144"/>
                </a:lnTo>
                <a:lnTo>
                  <a:pt x="524" y="146"/>
                </a:lnTo>
                <a:lnTo>
                  <a:pt x="527" y="146"/>
                </a:lnTo>
                <a:lnTo>
                  <a:pt x="527" y="146"/>
                </a:lnTo>
                <a:lnTo>
                  <a:pt x="527" y="146"/>
                </a:lnTo>
                <a:lnTo>
                  <a:pt x="529" y="141"/>
                </a:lnTo>
                <a:lnTo>
                  <a:pt x="529" y="139"/>
                </a:lnTo>
                <a:lnTo>
                  <a:pt x="527" y="139"/>
                </a:lnTo>
                <a:lnTo>
                  <a:pt x="524" y="137"/>
                </a:lnTo>
                <a:lnTo>
                  <a:pt x="524" y="137"/>
                </a:lnTo>
                <a:lnTo>
                  <a:pt x="519" y="137"/>
                </a:lnTo>
                <a:lnTo>
                  <a:pt x="517" y="139"/>
                </a:lnTo>
                <a:lnTo>
                  <a:pt x="517" y="139"/>
                </a:lnTo>
                <a:lnTo>
                  <a:pt x="517" y="139"/>
                </a:lnTo>
                <a:lnTo>
                  <a:pt x="517" y="139"/>
                </a:lnTo>
                <a:lnTo>
                  <a:pt x="517" y="141"/>
                </a:lnTo>
                <a:lnTo>
                  <a:pt x="515" y="141"/>
                </a:lnTo>
                <a:lnTo>
                  <a:pt x="512" y="141"/>
                </a:lnTo>
                <a:lnTo>
                  <a:pt x="508" y="141"/>
                </a:lnTo>
                <a:lnTo>
                  <a:pt x="505" y="141"/>
                </a:lnTo>
                <a:lnTo>
                  <a:pt x="503" y="144"/>
                </a:lnTo>
                <a:lnTo>
                  <a:pt x="503" y="144"/>
                </a:lnTo>
                <a:lnTo>
                  <a:pt x="501" y="144"/>
                </a:lnTo>
                <a:lnTo>
                  <a:pt x="498" y="144"/>
                </a:lnTo>
                <a:lnTo>
                  <a:pt x="496" y="144"/>
                </a:lnTo>
                <a:lnTo>
                  <a:pt x="496" y="144"/>
                </a:lnTo>
                <a:lnTo>
                  <a:pt x="493" y="144"/>
                </a:lnTo>
                <a:lnTo>
                  <a:pt x="493" y="141"/>
                </a:lnTo>
                <a:lnTo>
                  <a:pt x="493" y="144"/>
                </a:lnTo>
                <a:lnTo>
                  <a:pt x="491" y="144"/>
                </a:lnTo>
                <a:lnTo>
                  <a:pt x="489" y="149"/>
                </a:lnTo>
                <a:lnTo>
                  <a:pt x="486" y="151"/>
                </a:lnTo>
                <a:lnTo>
                  <a:pt x="486" y="153"/>
                </a:lnTo>
                <a:lnTo>
                  <a:pt x="484" y="156"/>
                </a:lnTo>
                <a:lnTo>
                  <a:pt x="482" y="153"/>
                </a:lnTo>
                <a:lnTo>
                  <a:pt x="479" y="153"/>
                </a:lnTo>
                <a:lnTo>
                  <a:pt x="477" y="153"/>
                </a:lnTo>
                <a:lnTo>
                  <a:pt x="477" y="153"/>
                </a:lnTo>
                <a:lnTo>
                  <a:pt x="475" y="151"/>
                </a:lnTo>
                <a:lnTo>
                  <a:pt x="475" y="146"/>
                </a:lnTo>
                <a:lnTo>
                  <a:pt x="472" y="146"/>
                </a:lnTo>
                <a:lnTo>
                  <a:pt x="470" y="144"/>
                </a:lnTo>
                <a:lnTo>
                  <a:pt x="467" y="144"/>
                </a:lnTo>
                <a:lnTo>
                  <a:pt x="465" y="139"/>
                </a:lnTo>
                <a:lnTo>
                  <a:pt x="465" y="137"/>
                </a:lnTo>
                <a:lnTo>
                  <a:pt x="465" y="134"/>
                </a:lnTo>
                <a:lnTo>
                  <a:pt x="465" y="132"/>
                </a:lnTo>
                <a:lnTo>
                  <a:pt x="465" y="130"/>
                </a:lnTo>
                <a:lnTo>
                  <a:pt x="465" y="127"/>
                </a:lnTo>
                <a:lnTo>
                  <a:pt x="465" y="125"/>
                </a:lnTo>
                <a:lnTo>
                  <a:pt x="467" y="123"/>
                </a:lnTo>
                <a:lnTo>
                  <a:pt x="467" y="120"/>
                </a:lnTo>
                <a:lnTo>
                  <a:pt x="470" y="115"/>
                </a:lnTo>
                <a:lnTo>
                  <a:pt x="470" y="115"/>
                </a:lnTo>
                <a:lnTo>
                  <a:pt x="472" y="113"/>
                </a:lnTo>
                <a:lnTo>
                  <a:pt x="475" y="113"/>
                </a:lnTo>
                <a:lnTo>
                  <a:pt x="477" y="113"/>
                </a:lnTo>
                <a:lnTo>
                  <a:pt x="482" y="115"/>
                </a:lnTo>
                <a:lnTo>
                  <a:pt x="484" y="115"/>
                </a:lnTo>
                <a:lnTo>
                  <a:pt x="491" y="115"/>
                </a:lnTo>
                <a:lnTo>
                  <a:pt x="493" y="115"/>
                </a:lnTo>
                <a:lnTo>
                  <a:pt x="493" y="115"/>
                </a:lnTo>
                <a:lnTo>
                  <a:pt x="496" y="115"/>
                </a:lnTo>
                <a:lnTo>
                  <a:pt x="498" y="115"/>
                </a:lnTo>
                <a:lnTo>
                  <a:pt x="503" y="115"/>
                </a:lnTo>
                <a:lnTo>
                  <a:pt x="508" y="115"/>
                </a:lnTo>
                <a:lnTo>
                  <a:pt x="519" y="115"/>
                </a:lnTo>
                <a:lnTo>
                  <a:pt x="519" y="115"/>
                </a:lnTo>
                <a:lnTo>
                  <a:pt x="522" y="115"/>
                </a:lnTo>
                <a:lnTo>
                  <a:pt x="524" y="115"/>
                </a:lnTo>
                <a:lnTo>
                  <a:pt x="524" y="118"/>
                </a:lnTo>
                <a:lnTo>
                  <a:pt x="527" y="118"/>
                </a:lnTo>
                <a:lnTo>
                  <a:pt x="529" y="118"/>
                </a:lnTo>
                <a:lnTo>
                  <a:pt x="531" y="118"/>
                </a:lnTo>
                <a:lnTo>
                  <a:pt x="534" y="118"/>
                </a:lnTo>
                <a:lnTo>
                  <a:pt x="541" y="118"/>
                </a:lnTo>
                <a:lnTo>
                  <a:pt x="543" y="118"/>
                </a:lnTo>
                <a:lnTo>
                  <a:pt x="543" y="115"/>
                </a:lnTo>
                <a:lnTo>
                  <a:pt x="545" y="115"/>
                </a:lnTo>
                <a:lnTo>
                  <a:pt x="548" y="115"/>
                </a:lnTo>
                <a:lnTo>
                  <a:pt x="548" y="113"/>
                </a:lnTo>
                <a:lnTo>
                  <a:pt x="550" y="111"/>
                </a:lnTo>
                <a:lnTo>
                  <a:pt x="550" y="108"/>
                </a:lnTo>
                <a:lnTo>
                  <a:pt x="552" y="108"/>
                </a:lnTo>
                <a:lnTo>
                  <a:pt x="555" y="104"/>
                </a:lnTo>
                <a:lnTo>
                  <a:pt x="557" y="101"/>
                </a:lnTo>
                <a:lnTo>
                  <a:pt x="557" y="99"/>
                </a:lnTo>
                <a:lnTo>
                  <a:pt x="560" y="97"/>
                </a:lnTo>
                <a:lnTo>
                  <a:pt x="560" y="94"/>
                </a:lnTo>
                <a:lnTo>
                  <a:pt x="562" y="94"/>
                </a:lnTo>
                <a:lnTo>
                  <a:pt x="562" y="94"/>
                </a:lnTo>
                <a:lnTo>
                  <a:pt x="560" y="90"/>
                </a:lnTo>
                <a:lnTo>
                  <a:pt x="560" y="90"/>
                </a:lnTo>
                <a:lnTo>
                  <a:pt x="557" y="90"/>
                </a:lnTo>
                <a:lnTo>
                  <a:pt x="555" y="90"/>
                </a:lnTo>
                <a:lnTo>
                  <a:pt x="555" y="92"/>
                </a:lnTo>
                <a:lnTo>
                  <a:pt x="552" y="94"/>
                </a:lnTo>
                <a:lnTo>
                  <a:pt x="552" y="94"/>
                </a:lnTo>
                <a:lnTo>
                  <a:pt x="550" y="94"/>
                </a:lnTo>
                <a:lnTo>
                  <a:pt x="550" y="97"/>
                </a:lnTo>
                <a:lnTo>
                  <a:pt x="550" y="97"/>
                </a:lnTo>
                <a:lnTo>
                  <a:pt x="548" y="99"/>
                </a:lnTo>
                <a:lnTo>
                  <a:pt x="545" y="99"/>
                </a:lnTo>
                <a:lnTo>
                  <a:pt x="543" y="104"/>
                </a:lnTo>
                <a:lnTo>
                  <a:pt x="538" y="106"/>
                </a:lnTo>
                <a:lnTo>
                  <a:pt x="536" y="108"/>
                </a:lnTo>
                <a:lnTo>
                  <a:pt x="524" y="106"/>
                </a:lnTo>
                <a:lnTo>
                  <a:pt x="522" y="106"/>
                </a:lnTo>
                <a:lnTo>
                  <a:pt x="519" y="106"/>
                </a:lnTo>
                <a:lnTo>
                  <a:pt x="519" y="106"/>
                </a:lnTo>
                <a:lnTo>
                  <a:pt x="517" y="106"/>
                </a:lnTo>
                <a:lnTo>
                  <a:pt x="517" y="106"/>
                </a:lnTo>
                <a:lnTo>
                  <a:pt x="517" y="106"/>
                </a:lnTo>
                <a:lnTo>
                  <a:pt x="515" y="106"/>
                </a:lnTo>
                <a:lnTo>
                  <a:pt x="512" y="104"/>
                </a:lnTo>
                <a:lnTo>
                  <a:pt x="510" y="104"/>
                </a:lnTo>
                <a:lnTo>
                  <a:pt x="503" y="104"/>
                </a:lnTo>
                <a:lnTo>
                  <a:pt x="498" y="101"/>
                </a:lnTo>
                <a:lnTo>
                  <a:pt x="493" y="101"/>
                </a:lnTo>
                <a:lnTo>
                  <a:pt x="493" y="101"/>
                </a:lnTo>
                <a:lnTo>
                  <a:pt x="491" y="101"/>
                </a:lnTo>
                <a:lnTo>
                  <a:pt x="491" y="101"/>
                </a:lnTo>
                <a:lnTo>
                  <a:pt x="491" y="99"/>
                </a:lnTo>
                <a:lnTo>
                  <a:pt x="491" y="99"/>
                </a:lnTo>
                <a:lnTo>
                  <a:pt x="489" y="99"/>
                </a:lnTo>
                <a:lnTo>
                  <a:pt x="489" y="99"/>
                </a:lnTo>
                <a:lnTo>
                  <a:pt x="486" y="99"/>
                </a:lnTo>
                <a:lnTo>
                  <a:pt x="484" y="97"/>
                </a:lnTo>
                <a:lnTo>
                  <a:pt x="484" y="97"/>
                </a:lnTo>
                <a:lnTo>
                  <a:pt x="482" y="97"/>
                </a:lnTo>
                <a:lnTo>
                  <a:pt x="482" y="99"/>
                </a:lnTo>
                <a:lnTo>
                  <a:pt x="479" y="99"/>
                </a:lnTo>
                <a:lnTo>
                  <a:pt x="479" y="101"/>
                </a:lnTo>
                <a:lnTo>
                  <a:pt x="479" y="104"/>
                </a:lnTo>
                <a:lnTo>
                  <a:pt x="477" y="104"/>
                </a:lnTo>
                <a:lnTo>
                  <a:pt x="477" y="106"/>
                </a:lnTo>
                <a:lnTo>
                  <a:pt x="477" y="106"/>
                </a:lnTo>
                <a:lnTo>
                  <a:pt x="475" y="106"/>
                </a:lnTo>
                <a:lnTo>
                  <a:pt x="475" y="108"/>
                </a:lnTo>
                <a:lnTo>
                  <a:pt x="472" y="106"/>
                </a:lnTo>
                <a:lnTo>
                  <a:pt x="470" y="106"/>
                </a:lnTo>
                <a:lnTo>
                  <a:pt x="470" y="104"/>
                </a:lnTo>
                <a:lnTo>
                  <a:pt x="470" y="104"/>
                </a:lnTo>
                <a:lnTo>
                  <a:pt x="470" y="104"/>
                </a:lnTo>
                <a:lnTo>
                  <a:pt x="467" y="106"/>
                </a:lnTo>
                <a:lnTo>
                  <a:pt x="467" y="108"/>
                </a:lnTo>
                <a:lnTo>
                  <a:pt x="465" y="108"/>
                </a:lnTo>
                <a:lnTo>
                  <a:pt x="465" y="111"/>
                </a:lnTo>
                <a:lnTo>
                  <a:pt x="465" y="113"/>
                </a:lnTo>
                <a:lnTo>
                  <a:pt x="465" y="113"/>
                </a:lnTo>
                <a:lnTo>
                  <a:pt x="463" y="115"/>
                </a:lnTo>
                <a:lnTo>
                  <a:pt x="460" y="120"/>
                </a:lnTo>
                <a:lnTo>
                  <a:pt x="460" y="120"/>
                </a:lnTo>
                <a:lnTo>
                  <a:pt x="463" y="125"/>
                </a:lnTo>
                <a:lnTo>
                  <a:pt x="460" y="125"/>
                </a:lnTo>
                <a:lnTo>
                  <a:pt x="460" y="127"/>
                </a:lnTo>
                <a:lnTo>
                  <a:pt x="460" y="125"/>
                </a:lnTo>
                <a:lnTo>
                  <a:pt x="458" y="127"/>
                </a:lnTo>
                <a:lnTo>
                  <a:pt x="460" y="134"/>
                </a:lnTo>
                <a:lnTo>
                  <a:pt x="460" y="139"/>
                </a:lnTo>
                <a:lnTo>
                  <a:pt x="460" y="141"/>
                </a:lnTo>
                <a:lnTo>
                  <a:pt x="460" y="144"/>
                </a:lnTo>
                <a:lnTo>
                  <a:pt x="460" y="141"/>
                </a:lnTo>
                <a:lnTo>
                  <a:pt x="458" y="139"/>
                </a:lnTo>
                <a:lnTo>
                  <a:pt x="458" y="141"/>
                </a:lnTo>
                <a:lnTo>
                  <a:pt x="456" y="144"/>
                </a:lnTo>
                <a:lnTo>
                  <a:pt x="451" y="151"/>
                </a:lnTo>
                <a:lnTo>
                  <a:pt x="451" y="156"/>
                </a:lnTo>
                <a:lnTo>
                  <a:pt x="451" y="156"/>
                </a:lnTo>
                <a:lnTo>
                  <a:pt x="451" y="158"/>
                </a:lnTo>
                <a:lnTo>
                  <a:pt x="451" y="160"/>
                </a:lnTo>
                <a:lnTo>
                  <a:pt x="451" y="163"/>
                </a:lnTo>
                <a:lnTo>
                  <a:pt x="451" y="165"/>
                </a:lnTo>
                <a:lnTo>
                  <a:pt x="449" y="167"/>
                </a:lnTo>
                <a:lnTo>
                  <a:pt x="449" y="170"/>
                </a:lnTo>
                <a:lnTo>
                  <a:pt x="449" y="172"/>
                </a:lnTo>
                <a:lnTo>
                  <a:pt x="446" y="175"/>
                </a:lnTo>
                <a:lnTo>
                  <a:pt x="446" y="177"/>
                </a:lnTo>
                <a:lnTo>
                  <a:pt x="444" y="179"/>
                </a:lnTo>
                <a:lnTo>
                  <a:pt x="444" y="182"/>
                </a:lnTo>
                <a:close/>
                <a:moveTo>
                  <a:pt x="120" y="90"/>
                </a:moveTo>
                <a:lnTo>
                  <a:pt x="120" y="90"/>
                </a:lnTo>
                <a:lnTo>
                  <a:pt x="123" y="87"/>
                </a:lnTo>
                <a:lnTo>
                  <a:pt x="123" y="85"/>
                </a:lnTo>
                <a:lnTo>
                  <a:pt x="125" y="85"/>
                </a:lnTo>
                <a:lnTo>
                  <a:pt x="125" y="82"/>
                </a:lnTo>
                <a:lnTo>
                  <a:pt x="123" y="80"/>
                </a:lnTo>
                <a:lnTo>
                  <a:pt x="123" y="80"/>
                </a:lnTo>
                <a:lnTo>
                  <a:pt x="120" y="82"/>
                </a:lnTo>
                <a:lnTo>
                  <a:pt x="118" y="82"/>
                </a:lnTo>
                <a:lnTo>
                  <a:pt x="118" y="82"/>
                </a:lnTo>
                <a:lnTo>
                  <a:pt x="118" y="85"/>
                </a:lnTo>
                <a:lnTo>
                  <a:pt x="118" y="87"/>
                </a:lnTo>
                <a:lnTo>
                  <a:pt x="120" y="90"/>
                </a:lnTo>
                <a:close/>
                <a:moveTo>
                  <a:pt x="602" y="101"/>
                </a:moveTo>
                <a:lnTo>
                  <a:pt x="604" y="106"/>
                </a:lnTo>
                <a:lnTo>
                  <a:pt x="607" y="106"/>
                </a:lnTo>
                <a:lnTo>
                  <a:pt x="607" y="108"/>
                </a:lnTo>
                <a:lnTo>
                  <a:pt x="604" y="108"/>
                </a:lnTo>
                <a:lnTo>
                  <a:pt x="604" y="111"/>
                </a:lnTo>
                <a:lnTo>
                  <a:pt x="604" y="113"/>
                </a:lnTo>
                <a:lnTo>
                  <a:pt x="604" y="115"/>
                </a:lnTo>
                <a:lnTo>
                  <a:pt x="607" y="118"/>
                </a:lnTo>
                <a:lnTo>
                  <a:pt x="607" y="118"/>
                </a:lnTo>
                <a:lnTo>
                  <a:pt x="607" y="118"/>
                </a:lnTo>
                <a:lnTo>
                  <a:pt x="607" y="123"/>
                </a:lnTo>
                <a:lnTo>
                  <a:pt x="607" y="125"/>
                </a:lnTo>
                <a:lnTo>
                  <a:pt x="607" y="127"/>
                </a:lnTo>
                <a:lnTo>
                  <a:pt x="607" y="127"/>
                </a:lnTo>
                <a:lnTo>
                  <a:pt x="607" y="130"/>
                </a:lnTo>
                <a:lnTo>
                  <a:pt x="609" y="132"/>
                </a:lnTo>
                <a:lnTo>
                  <a:pt x="612" y="132"/>
                </a:lnTo>
                <a:lnTo>
                  <a:pt x="612" y="134"/>
                </a:lnTo>
                <a:lnTo>
                  <a:pt x="614" y="139"/>
                </a:lnTo>
                <a:lnTo>
                  <a:pt x="614" y="139"/>
                </a:lnTo>
                <a:lnTo>
                  <a:pt x="619" y="141"/>
                </a:lnTo>
                <a:lnTo>
                  <a:pt x="619" y="144"/>
                </a:lnTo>
                <a:lnTo>
                  <a:pt x="621" y="144"/>
                </a:lnTo>
                <a:lnTo>
                  <a:pt x="619" y="141"/>
                </a:lnTo>
                <a:lnTo>
                  <a:pt x="619" y="141"/>
                </a:lnTo>
                <a:lnTo>
                  <a:pt x="614" y="134"/>
                </a:lnTo>
                <a:lnTo>
                  <a:pt x="614" y="130"/>
                </a:lnTo>
                <a:lnTo>
                  <a:pt x="612" y="125"/>
                </a:lnTo>
                <a:lnTo>
                  <a:pt x="612" y="123"/>
                </a:lnTo>
                <a:lnTo>
                  <a:pt x="612" y="120"/>
                </a:lnTo>
                <a:lnTo>
                  <a:pt x="612" y="118"/>
                </a:lnTo>
                <a:lnTo>
                  <a:pt x="612" y="118"/>
                </a:lnTo>
                <a:lnTo>
                  <a:pt x="612" y="115"/>
                </a:lnTo>
                <a:lnTo>
                  <a:pt x="614" y="115"/>
                </a:lnTo>
                <a:lnTo>
                  <a:pt x="616" y="115"/>
                </a:lnTo>
                <a:lnTo>
                  <a:pt x="616" y="115"/>
                </a:lnTo>
                <a:lnTo>
                  <a:pt x="619" y="115"/>
                </a:lnTo>
                <a:lnTo>
                  <a:pt x="621" y="118"/>
                </a:lnTo>
                <a:lnTo>
                  <a:pt x="623" y="118"/>
                </a:lnTo>
                <a:lnTo>
                  <a:pt x="630" y="120"/>
                </a:lnTo>
                <a:lnTo>
                  <a:pt x="630" y="120"/>
                </a:lnTo>
                <a:lnTo>
                  <a:pt x="628" y="118"/>
                </a:lnTo>
                <a:lnTo>
                  <a:pt x="628" y="118"/>
                </a:lnTo>
                <a:lnTo>
                  <a:pt x="626" y="118"/>
                </a:lnTo>
                <a:lnTo>
                  <a:pt x="626" y="115"/>
                </a:lnTo>
                <a:lnTo>
                  <a:pt x="626" y="113"/>
                </a:lnTo>
                <a:lnTo>
                  <a:pt x="626" y="113"/>
                </a:lnTo>
                <a:lnTo>
                  <a:pt x="621" y="111"/>
                </a:lnTo>
                <a:lnTo>
                  <a:pt x="619" y="108"/>
                </a:lnTo>
                <a:lnTo>
                  <a:pt x="619" y="108"/>
                </a:lnTo>
                <a:lnTo>
                  <a:pt x="619" y="106"/>
                </a:lnTo>
                <a:lnTo>
                  <a:pt x="619" y="106"/>
                </a:lnTo>
                <a:lnTo>
                  <a:pt x="623" y="104"/>
                </a:lnTo>
                <a:lnTo>
                  <a:pt x="626" y="101"/>
                </a:lnTo>
                <a:lnTo>
                  <a:pt x="626" y="101"/>
                </a:lnTo>
                <a:lnTo>
                  <a:pt x="626" y="97"/>
                </a:lnTo>
                <a:lnTo>
                  <a:pt x="626" y="94"/>
                </a:lnTo>
                <a:lnTo>
                  <a:pt x="626" y="92"/>
                </a:lnTo>
                <a:lnTo>
                  <a:pt x="626" y="92"/>
                </a:lnTo>
                <a:lnTo>
                  <a:pt x="623" y="92"/>
                </a:lnTo>
                <a:lnTo>
                  <a:pt x="621" y="92"/>
                </a:lnTo>
                <a:lnTo>
                  <a:pt x="616" y="97"/>
                </a:lnTo>
                <a:lnTo>
                  <a:pt x="616" y="97"/>
                </a:lnTo>
                <a:lnTo>
                  <a:pt x="616" y="99"/>
                </a:lnTo>
                <a:lnTo>
                  <a:pt x="616" y="101"/>
                </a:lnTo>
                <a:lnTo>
                  <a:pt x="616" y="101"/>
                </a:lnTo>
                <a:lnTo>
                  <a:pt x="614" y="101"/>
                </a:lnTo>
                <a:lnTo>
                  <a:pt x="612" y="104"/>
                </a:lnTo>
                <a:lnTo>
                  <a:pt x="612" y="106"/>
                </a:lnTo>
                <a:lnTo>
                  <a:pt x="612" y="106"/>
                </a:lnTo>
                <a:lnTo>
                  <a:pt x="612" y="108"/>
                </a:lnTo>
                <a:lnTo>
                  <a:pt x="609" y="108"/>
                </a:lnTo>
                <a:lnTo>
                  <a:pt x="609" y="106"/>
                </a:lnTo>
                <a:lnTo>
                  <a:pt x="607" y="106"/>
                </a:lnTo>
                <a:lnTo>
                  <a:pt x="607" y="106"/>
                </a:lnTo>
                <a:lnTo>
                  <a:pt x="607" y="104"/>
                </a:lnTo>
                <a:lnTo>
                  <a:pt x="607" y="104"/>
                </a:lnTo>
                <a:lnTo>
                  <a:pt x="612" y="101"/>
                </a:lnTo>
                <a:lnTo>
                  <a:pt x="614" y="99"/>
                </a:lnTo>
                <a:lnTo>
                  <a:pt x="614" y="97"/>
                </a:lnTo>
                <a:lnTo>
                  <a:pt x="614" y="94"/>
                </a:lnTo>
                <a:lnTo>
                  <a:pt x="614" y="92"/>
                </a:lnTo>
                <a:lnTo>
                  <a:pt x="614" y="90"/>
                </a:lnTo>
                <a:lnTo>
                  <a:pt x="612" y="87"/>
                </a:lnTo>
                <a:lnTo>
                  <a:pt x="612" y="87"/>
                </a:lnTo>
                <a:lnTo>
                  <a:pt x="612" y="85"/>
                </a:lnTo>
                <a:lnTo>
                  <a:pt x="612" y="85"/>
                </a:lnTo>
                <a:lnTo>
                  <a:pt x="614" y="80"/>
                </a:lnTo>
                <a:lnTo>
                  <a:pt x="614" y="80"/>
                </a:lnTo>
                <a:lnTo>
                  <a:pt x="614" y="78"/>
                </a:lnTo>
                <a:lnTo>
                  <a:pt x="612" y="80"/>
                </a:lnTo>
                <a:lnTo>
                  <a:pt x="612" y="80"/>
                </a:lnTo>
                <a:lnTo>
                  <a:pt x="607" y="82"/>
                </a:lnTo>
                <a:lnTo>
                  <a:pt x="607" y="87"/>
                </a:lnTo>
                <a:lnTo>
                  <a:pt x="604" y="90"/>
                </a:lnTo>
                <a:lnTo>
                  <a:pt x="604" y="90"/>
                </a:lnTo>
                <a:lnTo>
                  <a:pt x="604" y="92"/>
                </a:lnTo>
                <a:lnTo>
                  <a:pt x="604" y="94"/>
                </a:lnTo>
                <a:lnTo>
                  <a:pt x="602" y="99"/>
                </a:lnTo>
                <a:lnTo>
                  <a:pt x="602" y="101"/>
                </a:lnTo>
                <a:close/>
                <a:moveTo>
                  <a:pt x="42" y="80"/>
                </a:moveTo>
                <a:lnTo>
                  <a:pt x="42" y="80"/>
                </a:lnTo>
                <a:lnTo>
                  <a:pt x="40" y="78"/>
                </a:lnTo>
                <a:lnTo>
                  <a:pt x="40" y="78"/>
                </a:lnTo>
                <a:lnTo>
                  <a:pt x="38" y="78"/>
                </a:lnTo>
                <a:lnTo>
                  <a:pt x="38" y="78"/>
                </a:lnTo>
                <a:lnTo>
                  <a:pt x="40" y="80"/>
                </a:lnTo>
                <a:lnTo>
                  <a:pt x="42" y="82"/>
                </a:lnTo>
                <a:lnTo>
                  <a:pt x="42" y="80"/>
                </a:lnTo>
                <a:close/>
                <a:moveTo>
                  <a:pt x="619" y="82"/>
                </a:moveTo>
                <a:lnTo>
                  <a:pt x="621" y="82"/>
                </a:lnTo>
                <a:lnTo>
                  <a:pt x="623" y="80"/>
                </a:lnTo>
                <a:lnTo>
                  <a:pt x="623" y="78"/>
                </a:lnTo>
                <a:lnTo>
                  <a:pt x="626" y="73"/>
                </a:lnTo>
                <a:lnTo>
                  <a:pt x="623" y="71"/>
                </a:lnTo>
                <a:lnTo>
                  <a:pt x="623" y="71"/>
                </a:lnTo>
                <a:lnTo>
                  <a:pt x="621" y="71"/>
                </a:lnTo>
                <a:lnTo>
                  <a:pt x="619" y="73"/>
                </a:lnTo>
                <a:lnTo>
                  <a:pt x="616" y="78"/>
                </a:lnTo>
                <a:lnTo>
                  <a:pt x="619" y="80"/>
                </a:lnTo>
                <a:lnTo>
                  <a:pt x="619" y="82"/>
                </a:lnTo>
                <a:close/>
                <a:moveTo>
                  <a:pt x="26" y="73"/>
                </a:moveTo>
                <a:lnTo>
                  <a:pt x="23" y="73"/>
                </a:lnTo>
                <a:lnTo>
                  <a:pt x="19" y="68"/>
                </a:lnTo>
                <a:lnTo>
                  <a:pt x="19" y="68"/>
                </a:lnTo>
                <a:lnTo>
                  <a:pt x="19" y="68"/>
                </a:lnTo>
                <a:lnTo>
                  <a:pt x="16" y="66"/>
                </a:lnTo>
                <a:lnTo>
                  <a:pt x="14" y="64"/>
                </a:lnTo>
                <a:lnTo>
                  <a:pt x="12" y="64"/>
                </a:lnTo>
                <a:lnTo>
                  <a:pt x="12" y="66"/>
                </a:lnTo>
                <a:lnTo>
                  <a:pt x="12" y="66"/>
                </a:lnTo>
                <a:lnTo>
                  <a:pt x="12" y="66"/>
                </a:lnTo>
                <a:lnTo>
                  <a:pt x="12" y="68"/>
                </a:lnTo>
                <a:lnTo>
                  <a:pt x="14" y="68"/>
                </a:lnTo>
                <a:lnTo>
                  <a:pt x="16" y="71"/>
                </a:lnTo>
                <a:lnTo>
                  <a:pt x="16" y="71"/>
                </a:lnTo>
                <a:lnTo>
                  <a:pt x="21" y="73"/>
                </a:lnTo>
                <a:lnTo>
                  <a:pt x="23" y="75"/>
                </a:lnTo>
                <a:lnTo>
                  <a:pt x="23" y="75"/>
                </a:lnTo>
                <a:lnTo>
                  <a:pt x="26" y="75"/>
                </a:lnTo>
                <a:lnTo>
                  <a:pt x="26" y="73"/>
                </a:lnTo>
                <a:lnTo>
                  <a:pt x="26" y="73"/>
                </a:lnTo>
                <a:close/>
                <a:moveTo>
                  <a:pt x="418" y="54"/>
                </a:moveTo>
                <a:lnTo>
                  <a:pt x="418" y="54"/>
                </a:lnTo>
                <a:lnTo>
                  <a:pt x="418" y="56"/>
                </a:lnTo>
                <a:lnTo>
                  <a:pt x="420" y="56"/>
                </a:lnTo>
                <a:lnTo>
                  <a:pt x="420" y="54"/>
                </a:lnTo>
                <a:lnTo>
                  <a:pt x="418" y="52"/>
                </a:lnTo>
                <a:lnTo>
                  <a:pt x="418" y="52"/>
                </a:lnTo>
                <a:lnTo>
                  <a:pt x="418" y="54"/>
                </a:lnTo>
                <a:close/>
                <a:moveTo>
                  <a:pt x="588" y="45"/>
                </a:moveTo>
                <a:lnTo>
                  <a:pt x="588" y="45"/>
                </a:lnTo>
                <a:lnTo>
                  <a:pt x="588" y="45"/>
                </a:lnTo>
                <a:lnTo>
                  <a:pt x="590" y="45"/>
                </a:lnTo>
                <a:lnTo>
                  <a:pt x="590" y="45"/>
                </a:lnTo>
                <a:lnTo>
                  <a:pt x="590" y="45"/>
                </a:lnTo>
                <a:lnTo>
                  <a:pt x="590" y="45"/>
                </a:lnTo>
                <a:lnTo>
                  <a:pt x="588" y="45"/>
                </a:lnTo>
                <a:lnTo>
                  <a:pt x="588" y="45"/>
                </a:lnTo>
                <a:close/>
                <a:moveTo>
                  <a:pt x="588" y="45"/>
                </a:moveTo>
                <a:lnTo>
                  <a:pt x="588" y="42"/>
                </a:lnTo>
                <a:lnTo>
                  <a:pt x="588" y="42"/>
                </a:lnTo>
                <a:lnTo>
                  <a:pt x="586" y="40"/>
                </a:lnTo>
                <a:lnTo>
                  <a:pt x="586" y="40"/>
                </a:lnTo>
                <a:lnTo>
                  <a:pt x="586" y="42"/>
                </a:lnTo>
                <a:lnTo>
                  <a:pt x="588" y="45"/>
                </a:lnTo>
                <a:close/>
                <a:moveTo>
                  <a:pt x="423" y="40"/>
                </a:moveTo>
                <a:lnTo>
                  <a:pt x="423" y="40"/>
                </a:lnTo>
                <a:lnTo>
                  <a:pt x="423" y="38"/>
                </a:lnTo>
                <a:lnTo>
                  <a:pt x="420" y="38"/>
                </a:lnTo>
                <a:lnTo>
                  <a:pt x="418" y="38"/>
                </a:lnTo>
                <a:lnTo>
                  <a:pt x="418" y="38"/>
                </a:lnTo>
                <a:lnTo>
                  <a:pt x="420" y="40"/>
                </a:lnTo>
                <a:lnTo>
                  <a:pt x="423" y="40"/>
                </a:lnTo>
                <a:close/>
                <a:moveTo>
                  <a:pt x="241" y="42"/>
                </a:moveTo>
                <a:lnTo>
                  <a:pt x="241" y="45"/>
                </a:lnTo>
                <a:lnTo>
                  <a:pt x="243" y="45"/>
                </a:lnTo>
                <a:lnTo>
                  <a:pt x="243" y="45"/>
                </a:lnTo>
                <a:lnTo>
                  <a:pt x="243" y="45"/>
                </a:lnTo>
                <a:lnTo>
                  <a:pt x="243" y="45"/>
                </a:lnTo>
                <a:lnTo>
                  <a:pt x="241" y="47"/>
                </a:lnTo>
                <a:lnTo>
                  <a:pt x="243" y="47"/>
                </a:lnTo>
                <a:lnTo>
                  <a:pt x="245" y="47"/>
                </a:lnTo>
                <a:lnTo>
                  <a:pt x="245" y="45"/>
                </a:lnTo>
                <a:lnTo>
                  <a:pt x="245" y="42"/>
                </a:lnTo>
                <a:lnTo>
                  <a:pt x="245" y="40"/>
                </a:lnTo>
                <a:lnTo>
                  <a:pt x="243" y="38"/>
                </a:lnTo>
                <a:lnTo>
                  <a:pt x="243" y="35"/>
                </a:lnTo>
                <a:lnTo>
                  <a:pt x="243" y="38"/>
                </a:lnTo>
                <a:lnTo>
                  <a:pt x="238" y="40"/>
                </a:lnTo>
                <a:lnTo>
                  <a:pt x="238" y="40"/>
                </a:lnTo>
                <a:lnTo>
                  <a:pt x="241" y="42"/>
                </a:lnTo>
                <a:close/>
                <a:moveTo>
                  <a:pt x="257" y="118"/>
                </a:moveTo>
                <a:lnTo>
                  <a:pt x="260" y="120"/>
                </a:lnTo>
                <a:lnTo>
                  <a:pt x="262" y="123"/>
                </a:lnTo>
                <a:lnTo>
                  <a:pt x="262" y="123"/>
                </a:lnTo>
                <a:lnTo>
                  <a:pt x="264" y="123"/>
                </a:lnTo>
                <a:lnTo>
                  <a:pt x="264" y="125"/>
                </a:lnTo>
                <a:lnTo>
                  <a:pt x="264" y="125"/>
                </a:lnTo>
                <a:lnTo>
                  <a:pt x="262" y="125"/>
                </a:lnTo>
                <a:lnTo>
                  <a:pt x="262" y="127"/>
                </a:lnTo>
                <a:lnTo>
                  <a:pt x="262" y="130"/>
                </a:lnTo>
                <a:lnTo>
                  <a:pt x="262" y="130"/>
                </a:lnTo>
                <a:lnTo>
                  <a:pt x="262" y="134"/>
                </a:lnTo>
                <a:lnTo>
                  <a:pt x="262" y="134"/>
                </a:lnTo>
                <a:lnTo>
                  <a:pt x="262" y="134"/>
                </a:lnTo>
                <a:lnTo>
                  <a:pt x="264" y="137"/>
                </a:lnTo>
                <a:lnTo>
                  <a:pt x="267" y="139"/>
                </a:lnTo>
                <a:lnTo>
                  <a:pt x="267" y="139"/>
                </a:lnTo>
                <a:lnTo>
                  <a:pt x="264" y="139"/>
                </a:lnTo>
                <a:lnTo>
                  <a:pt x="264" y="141"/>
                </a:lnTo>
                <a:lnTo>
                  <a:pt x="264" y="141"/>
                </a:lnTo>
                <a:lnTo>
                  <a:pt x="264" y="144"/>
                </a:lnTo>
                <a:lnTo>
                  <a:pt x="264" y="144"/>
                </a:lnTo>
                <a:lnTo>
                  <a:pt x="267" y="144"/>
                </a:lnTo>
                <a:lnTo>
                  <a:pt x="271" y="144"/>
                </a:lnTo>
                <a:lnTo>
                  <a:pt x="274" y="146"/>
                </a:lnTo>
                <a:lnTo>
                  <a:pt x="276" y="149"/>
                </a:lnTo>
                <a:lnTo>
                  <a:pt x="276" y="151"/>
                </a:lnTo>
                <a:lnTo>
                  <a:pt x="278" y="151"/>
                </a:lnTo>
                <a:lnTo>
                  <a:pt x="278" y="156"/>
                </a:lnTo>
                <a:lnTo>
                  <a:pt x="278" y="158"/>
                </a:lnTo>
                <a:lnTo>
                  <a:pt x="278" y="160"/>
                </a:lnTo>
                <a:lnTo>
                  <a:pt x="276" y="163"/>
                </a:lnTo>
                <a:lnTo>
                  <a:pt x="276" y="165"/>
                </a:lnTo>
                <a:lnTo>
                  <a:pt x="278" y="165"/>
                </a:lnTo>
                <a:lnTo>
                  <a:pt x="278" y="167"/>
                </a:lnTo>
                <a:lnTo>
                  <a:pt x="278" y="172"/>
                </a:lnTo>
                <a:lnTo>
                  <a:pt x="281" y="182"/>
                </a:lnTo>
                <a:lnTo>
                  <a:pt x="281" y="186"/>
                </a:lnTo>
                <a:lnTo>
                  <a:pt x="281" y="189"/>
                </a:lnTo>
                <a:lnTo>
                  <a:pt x="283" y="189"/>
                </a:lnTo>
                <a:lnTo>
                  <a:pt x="283" y="186"/>
                </a:lnTo>
                <a:lnTo>
                  <a:pt x="283" y="186"/>
                </a:lnTo>
                <a:lnTo>
                  <a:pt x="288" y="186"/>
                </a:lnTo>
                <a:lnTo>
                  <a:pt x="290" y="189"/>
                </a:lnTo>
                <a:lnTo>
                  <a:pt x="290" y="189"/>
                </a:lnTo>
                <a:lnTo>
                  <a:pt x="290" y="189"/>
                </a:lnTo>
                <a:lnTo>
                  <a:pt x="293" y="186"/>
                </a:lnTo>
                <a:lnTo>
                  <a:pt x="293" y="186"/>
                </a:lnTo>
                <a:lnTo>
                  <a:pt x="293" y="186"/>
                </a:lnTo>
                <a:lnTo>
                  <a:pt x="293" y="189"/>
                </a:lnTo>
                <a:lnTo>
                  <a:pt x="293" y="189"/>
                </a:lnTo>
                <a:lnTo>
                  <a:pt x="295" y="189"/>
                </a:lnTo>
                <a:lnTo>
                  <a:pt x="297" y="189"/>
                </a:lnTo>
                <a:lnTo>
                  <a:pt x="300" y="186"/>
                </a:lnTo>
                <a:lnTo>
                  <a:pt x="302" y="186"/>
                </a:lnTo>
                <a:lnTo>
                  <a:pt x="304" y="189"/>
                </a:lnTo>
                <a:lnTo>
                  <a:pt x="307" y="189"/>
                </a:lnTo>
                <a:lnTo>
                  <a:pt x="307" y="186"/>
                </a:lnTo>
                <a:lnTo>
                  <a:pt x="309" y="186"/>
                </a:lnTo>
                <a:lnTo>
                  <a:pt x="309" y="186"/>
                </a:lnTo>
                <a:lnTo>
                  <a:pt x="312" y="189"/>
                </a:lnTo>
                <a:lnTo>
                  <a:pt x="312" y="189"/>
                </a:lnTo>
                <a:lnTo>
                  <a:pt x="312" y="196"/>
                </a:lnTo>
                <a:lnTo>
                  <a:pt x="312" y="198"/>
                </a:lnTo>
                <a:lnTo>
                  <a:pt x="309" y="201"/>
                </a:lnTo>
                <a:lnTo>
                  <a:pt x="312" y="201"/>
                </a:lnTo>
                <a:lnTo>
                  <a:pt x="312" y="201"/>
                </a:lnTo>
                <a:lnTo>
                  <a:pt x="314" y="201"/>
                </a:lnTo>
                <a:lnTo>
                  <a:pt x="316" y="196"/>
                </a:lnTo>
                <a:lnTo>
                  <a:pt x="319" y="196"/>
                </a:lnTo>
                <a:lnTo>
                  <a:pt x="321" y="196"/>
                </a:lnTo>
                <a:lnTo>
                  <a:pt x="326" y="196"/>
                </a:lnTo>
                <a:lnTo>
                  <a:pt x="328" y="196"/>
                </a:lnTo>
                <a:lnTo>
                  <a:pt x="333" y="191"/>
                </a:lnTo>
                <a:lnTo>
                  <a:pt x="333" y="186"/>
                </a:lnTo>
                <a:lnTo>
                  <a:pt x="340" y="193"/>
                </a:lnTo>
                <a:lnTo>
                  <a:pt x="340" y="193"/>
                </a:lnTo>
                <a:lnTo>
                  <a:pt x="340" y="193"/>
                </a:lnTo>
                <a:lnTo>
                  <a:pt x="342" y="191"/>
                </a:lnTo>
                <a:lnTo>
                  <a:pt x="342" y="191"/>
                </a:lnTo>
                <a:lnTo>
                  <a:pt x="345" y="193"/>
                </a:lnTo>
                <a:lnTo>
                  <a:pt x="345" y="193"/>
                </a:lnTo>
                <a:lnTo>
                  <a:pt x="345" y="196"/>
                </a:lnTo>
                <a:lnTo>
                  <a:pt x="345" y="198"/>
                </a:lnTo>
                <a:lnTo>
                  <a:pt x="345" y="198"/>
                </a:lnTo>
                <a:lnTo>
                  <a:pt x="347" y="198"/>
                </a:lnTo>
                <a:lnTo>
                  <a:pt x="349" y="196"/>
                </a:lnTo>
                <a:lnTo>
                  <a:pt x="352" y="193"/>
                </a:lnTo>
                <a:lnTo>
                  <a:pt x="354" y="193"/>
                </a:lnTo>
                <a:lnTo>
                  <a:pt x="354" y="196"/>
                </a:lnTo>
                <a:lnTo>
                  <a:pt x="354" y="196"/>
                </a:lnTo>
                <a:lnTo>
                  <a:pt x="356" y="196"/>
                </a:lnTo>
                <a:lnTo>
                  <a:pt x="356" y="196"/>
                </a:lnTo>
                <a:lnTo>
                  <a:pt x="356" y="193"/>
                </a:lnTo>
                <a:lnTo>
                  <a:pt x="356" y="196"/>
                </a:lnTo>
                <a:lnTo>
                  <a:pt x="356" y="196"/>
                </a:lnTo>
                <a:lnTo>
                  <a:pt x="356" y="198"/>
                </a:lnTo>
                <a:lnTo>
                  <a:pt x="359" y="198"/>
                </a:lnTo>
                <a:lnTo>
                  <a:pt x="359" y="198"/>
                </a:lnTo>
                <a:lnTo>
                  <a:pt x="361" y="196"/>
                </a:lnTo>
                <a:lnTo>
                  <a:pt x="361" y="198"/>
                </a:lnTo>
                <a:lnTo>
                  <a:pt x="361" y="203"/>
                </a:lnTo>
                <a:lnTo>
                  <a:pt x="361" y="212"/>
                </a:lnTo>
                <a:lnTo>
                  <a:pt x="364" y="212"/>
                </a:lnTo>
                <a:lnTo>
                  <a:pt x="364" y="212"/>
                </a:lnTo>
                <a:lnTo>
                  <a:pt x="373" y="208"/>
                </a:lnTo>
                <a:lnTo>
                  <a:pt x="387" y="201"/>
                </a:lnTo>
                <a:lnTo>
                  <a:pt x="387" y="198"/>
                </a:lnTo>
                <a:lnTo>
                  <a:pt x="390" y="198"/>
                </a:lnTo>
                <a:lnTo>
                  <a:pt x="390" y="196"/>
                </a:lnTo>
                <a:lnTo>
                  <a:pt x="392" y="193"/>
                </a:lnTo>
                <a:lnTo>
                  <a:pt x="392" y="191"/>
                </a:lnTo>
                <a:lnTo>
                  <a:pt x="392" y="191"/>
                </a:lnTo>
                <a:lnTo>
                  <a:pt x="394" y="191"/>
                </a:lnTo>
                <a:lnTo>
                  <a:pt x="392" y="189"/>
                </a:lnTo>
                <a:lnTo>
                  <a:pt x="392" y="189"/>
                </a:lnTo>
                <a:lnTo>
                  <a:pt x="392" y="186"/>
                </a:lnTo>
                <a:lnTo>
                  <a:pt x="392" y="189"/>
                </a:lnTo>
                <a:lnTo>
                  <a:pt x="394" y="186"/>
                </a:lnTo>
                <a:lnTo>
                  <a:pt x="394" y="186"/>
                </a:lnTo>
                <a:lnTo>
                  <a:pt x="394" y="184"/>
                </a:lnTo>
                <a:lnTo>
                  <a:pt x="397" y="182"/>
                </a:lnTo>
                <a:lnTo>
                  <a:pt x="397" y="179"/>
                </a:lnTo>
                <a:lnTo>
                  <a:pt x="394" y="179"/>
                </a:lnTo>
                <a:lnTo>
                  <a:pt x="394" y="179"/>
                </a:lnTo>
                <a:lnTo>
                  <a:pt x="397" y="179"/>
                </a:lnTo>
                <a:lnTo>
                  <a:pt x="397" y="179"/>
                </a:lnTo>
                <a:lnTo>
                  <a:pt x="397" y="179"/>
                </a:lnTo>
                <a:lnTo>
                  <a:pt x="399" y="177"/>
                </a:lnTo>
                <a:lnTo>
                  <a:pt x="399" y="177"/>
                </a:lnTo>
                <a:lnTo>
                  <a:pt x="399" y="175"/>
                </a:lnTo>
                <a:lnTo>
                  <a:pt x="399" y="172"/>
                </a:lnTo>
                <a:lnTo>
                  <a:pt x="397" y="172"/>
                </a:lnTo>
                <a:lnTo>
                  <a:pt x="397" y="170"/>
                </a:lnTo>
                <a:lnTo>
                  <a:pt x="394" y="170"/>
                </a:lnTo>
                <a:lnTo>
                  <a:pt x="397" y="167"/>
                </a:lnTo>
                <a:lnTo>
                  <a:pt x="397" y="165"/>
                </a:lnTo>
                <a:lnTo>
                  <a:pt x="397" y="165"/>
                </a:lnTo>
                <a:lnTo>
                  <a:pt x="397" y="163"/>
                </a:lnTo>
                <a:lnTo>
                  <a:pt x="397" y="163"/>
                </a:lnTo>
                <a:lnTo>
                  <a:pt x="394" y="163"/>
                </a:lnTo>
                <a:lnTo>
                  <a:pt x="394" y="163"/>
                </a:lnTo>
                <a:lnTo>
                  <a:pt x="397" y="160"/>
                </a:lnTo>
                <a:lnTo>
                  <a:pt x="399" y="160"/>
                </a:lnTo>
                <a:lnTo>
                  <a:pt x="399" y="158"/>
                </a:lnTo>
                <a:lnTo>
                  <a:pt x="399" y="158"/>
                </a:lnTo>
                <a:lnTo>
                  <a:pt x="399" y="156"/>
                </a:lnTo>
                <a:lnTo>
                  <a:pt x="401" y="156"/>
                </a:lnTo>
                <a:lnTo>
                  <a:pt x="404" y="153"/>
                </a:lnTo>
                <a:lnTo>
                  <a:pt x="404" y="153"/>
                </a:lnTo>
                <a:lnTo>
                  <a:pt x="404" y="151"/>
                </a:lnTo>
                <a:lnTo>
                  <a:pt x="404" y="151"/>
                </a:lnTo>
                <a:lnTo>
                  <a:pt x="404" y="149"/>
                </a:lnTo>
                <a:lnTo>
                  <a:pt x="404" y="149"/>
                </a:lnTo>
                <a:lnTo>
                  <a:pt x="404" y="146"/>
                </a:lnTo>
                <a:lnTo>
                  <a:pt x="404" y="149"/>
                </a:lnTo>
                <a:lnTo>
                  <a:pt x="404" y="151"/>
                </a:lnTo>
                <a:lnTo>
                  <a:pt x="406" y="151"/>
                </a:lnTo>
                <a:lnTo>
                  <a:pt x="406" y="151"/>
                </a:lnTo>
                <a:lnTo>
                  <a:pt x="408" y="151"/>
                </a:lnTo>
                <a:lnTo>
                  <a:pt x="408" y="149"/>
                </a:lnTo>
                <a:lnTo>
                  <a:pt x="411" y="146"/>
                </a:lnTo>
                <a:lnTo>
                  <a:pt x="413" y="144"/>
                </a:lnTo>
                <a:lnTo>
                  <a:pt x="415" y="144"/>
                </a:lnTo>
                <a:lnTo>
                  <a:pt x="418" y="141"/>
                </a:lnTo>
                <a:lnTo>
                  <a:pt x="418" y="141"/>
                </a:lnTo>
                <a:lnTo>
                  <a:pt x="418" y="141"/>
                </a:lnTo>
                <a:lnTo>
                  <a:pt x="418" y="139"/>
                </a:lnTo>
                <a:lnTo>
                  <a:pt x="418" y="137"/>
                </a:lnTo>
                <a:lnTo>
                  <a:pt x="418" y="132"/>
                </a:lnTo>
                <a:lnTo>
                  <a:pt x="418" y="130"/>
                </a:lnTo>
                <a:lnTo>
                  <a:pt x="418" y="120"/>
                </a:lnTo>
                <a:lnTo>
                  <a:pt x="418" y="118"/>
                </a:lnTo>
                <a:lnTo>
                  <a:pt x="423" y="111"/>
                </a:lnTo>
                <a:lnTo>
                  <a:pt x="423" y="108"/>
                </a:lnTo>
                <a:lnTo>
                  <a:pt x="425" y="108"/>
                </a:lnTo>
                <a:lnTo>
                  <a:pt x="425" y="108"/>
                </a:lnTo>
                <a:lnTo>
                  <a:pt x="427" y="106"/>
                </a:lnTo>
                <a:lnTo>
                  <a:pt x="427" y="104"/>
                </a:lnTo>
                <a:lnTo>
                  <a:pt x="425" y="104"/>
                </a:lnTo>
                <a:lnTo>
                  <a:pt x="425" y="101"/>
                </a:lnTo>
                <a:lnTo>
                  <a:pt x="427" y="104"/>
                </a:lnTo>
                <a:lnTo>
                  <a:pt x="430" y="106"/>
                </a:lnTo>
                <a:lnTo>
                  <a:pt x="430" y="106"/>
                </a:lnTo>
                <a:lnTo>
                  <a:pt x="432" y="106"/>
                </a:lnTo>
                <a:lnTo>
                  <a:pt x="437" y="108"/>
                </a:lnTo>
                <a:lnTo>
                  <a:pt x="441" y="108"/>
                </a:lnTo>
                <a:lnTo>
                  <a:pt x="444" y="106"/>
                </a:lnTo>
                <a:lnTo>
                  <a:pt x="446" y="104"/>
                </a:lnTo>
                <a:lnTo>
                  <a:pt x="444" y="104"/>
                </a:lnTo>
                <a:lnTo>
                  <a:pt x="441" y="101"/>
                </a:lnTo>
                <a:lnTo>
                  <a:pt x="439" y="97"/>
                </a:lnTo>
                <a:lnTo>
                  <a:pt x="434" y="94"/>
                </a:lnTo>
                <a:lnTo>
                  <a:pt x="430" y="90"/>
                </a:lnTo>
                <a:lnTo>
                  <a:pt x="427" y="90"/>
                </a:lnTo>
                <a:lnTo>
                  <a:pt x="425" y="85"/>
                </a:lnTo>
                <a:lnTo>
                  <a:pt x="425" y="82"/>
                </a:lnTo>
                <a:lnTo>
                  <a:pt x="423" y="82"/>
                </a:lnTo>
                <a:lnTo>
                  <a:pt x="423" y="82"/>
                </a:lnTo>
                <a:lnTo>
                  <a:pt x="425" y="82"/>
                </a:lnTo>
                <a:lnTo>
                  <a:pt x="425" y="80"/>
                </a:lnTo>
                <a:lnTo>
                  <a:pt x="425" y="80"/>
                </a:lnTo>
                <a:lnTo>
                  <a:pt x="427" y="78"/>
                </a:lnTo>
                <a:lnTo>
                  <a:pt x="427" y="78"/>
                </a:lnTo>
                <a:lnTo>
                  <a:pt x="427" y="75"/>
                </a:lnTo>
                <a:lnTo>
                  <a:pt x="427" y="75"/>
                </a:lnTo>
                <a:lnTo>
                  <a:pt x="425" y="71"/>
                </a:lnTo>
                <a:lnTo>
                  <a:pt x="423" y="68"/>
                </a:lnTo>
                <a:lnTo>
                  <a:pt x="423" y="68"/>
                </a:lnTo>
                <a:lnTo>
                  <a:pt x="420" y="66"/>
                </a:lnTo>
                <a:lnTo>
                  <a:pt x="420" y="66"/>
                </a:lnTo>
                <a:lnTo>
                  <a:pt x="420" y="66"/>
                </a:lnTo>
                <a:lnTo>
                  <a:pt x="420" y="66"/>
                </a:lnTo>
                <a:lnTo>
                  <a:pt x="420" y="64"/>
                </a:lnTo>
                <a:lnTo>
                  <a:pt x="420" y="64"/>
                </a:lnTo>
                <a:lnTo>
                  <a:pt x="418" y="64"/>
                </a:lnTo>
                <a:lnTo>
                  <a:pt x="420" y="64"/>
                </a:lnTo>
                <a:lnTo>
                  <a:pt x="418" y="61"/>
                </a:lnTo>
                <a:lnTo>
                  <a:pt x="418" y="61"/>
                </a:lnTo>
                <a:lnTo>
                  <a:pt x="418" y="59"/>
                </a:lnTo>
                <a:lnTo>
                  <a:pt x="415" y="59"/>
                </a:lnTo>
                <a:lnTo>
                  <a:pt x="415" y="59"/>
                </a:lnTo>
                <a:lnTo>
                  <a:pt x="413" y="59"/>
                </a:lnTo>
                <a:lnTo>
                  <a:pt x="413" y="56"/>
                </a:lnTo>
                <a:lnTo>
                  <a:pt x="413" y="54"/>
                </a:lnTo>
                <a:lnTo>
                  <a:pt x="413" y="52"/>
                </a:lnTo>
                <a:lnTo>
                  <a:pt x="411" y="49"/>
                </a:lnTo>
                <a:lnTo>
                  <a:pt x="408" y="49"/>
                </a:lnTo>
                <a:lnTo>
                  <a:pt x="408" y="49"/>
                </a:lnTo>
                <a:lnTo>
                  <a:pt x="411" y="49"/>
                </a:lnTo>
                <a:lnTo>
                  <a:pt x="413" y="49"/>
                </a:lnTo>
                <a:lnTo>
                  <a:pt x="415" y="49"/>
                </a:lnTo>
                <a:lnTo>
                  <a:pt x="415" y="47"/>
                </a:lnTo>
                <a:lnTo>
                  <a:pt x="415" y="47"/>
                </a:lnTo>
                <a:lnTo>
                  <a:pt x="418" y="47"/>
                </a:lnTo>
                <a:lnTo>
                  <a:pt x="418" y="49"/>
                </a:lnTo>
                <a:lnTo>
                  <a:pt x="420" y="47"/>
                </a:lnTo>
                <a:lnTo>
                  <a:pt x="420" y="47"/>
                </a:lnTo>
                <a:lnTo>
                  <a:pt x="420" y="47"/>
                </a:lnTo>
                <a:lnTo>
                  <a:pt x="420" y="45"/>
                </a:lnTo>
                <a:lnTo>
                  <a:pt x="420" y="45"/>
                </a:lnTo>
                <a:lnTo>
                  <a:pt x="418" y="42"/>
                </a:lnTo>
                <a:lnTo>
                  <a:pt x="418" y="42"/>
                </a:lnTo>
                <a:lnTo>
                  <a:pt x="418" y="40"/>
                </a:lnTo>
                <a:lnTo>
                  <a:pt x="415" y="40"/>
                </a:lnTo>
                <a:lnTo>
                  <a:pt x="415" y="38"/>
                </a:lnTo>
                <a:lnTo>
                  <a:pt x="418" y="38"/>
                </a:lnTo>
                <a:lnTo>
                  <a:pt x="418" y="38"/>
                </a:lnTo>
                <a:lnTo>
                  <a:pt x="415" y="38"/>
                </a:lnTo>
                <a:lnTo>
                  <a:pt x="415" y="38"/>
                </a:lnTo>
                <a:lnTo>
                  <a:pt x="411" y="35"/>
                </a:lnTo>
                <a:lnTo>
                  <a:pt x="408" y="33"/>
                </a:lnTo>
                <a:lnTo>
                  <a:pt x="404" y="33"/>
                </a:lnTo>
                <a:lnTo>
                  <a:pt x="401" y="33"/>
                </a:lnTo>
                <a:lnTo>
                  <a:pt x="399" y="33"/>
                </a:lnTo>
                <a:lnTo>
                  <a:pt x="399" y="33"/>
                </a:lnTo>
                <a:lnTo>
                  <a:pt x="399" y="33"/>
                </a:lnTo>
                <a:lnTo>
                  <a:pt x="397" y="33"/>
                </a:lnTo>
                <a:lnTo>
                  <a:pt x="394" y="35"/>
                </a:lnTo>
                <a:lnTo>
                  <a:pt x="394" y="33"/>
                </a:lnTo>
                <a:lnTo>
                  <a:pt x="394" y="33"/>
                </a:lnTo>
                <a:lnTo>
                  <a:pt x="392" y="33"/>
                </a:lnTo>
                <a:lnTo>
                  <a:pt x="390" y="33"/>
                </a:lnTo>
                <a:lnTo>
                  <a:pt x="387" y="35"/>
                </a:lnTo>
                <a:lnTo>
                  <a:pt x="385" y="33"/>
                </a:lnTo>
                <a:lnTo>
                  <a:pt x="385" y="33"/>
                </a:lnTo>
                <a:lnTo>
                  <a:pt x="385" y="33"/>
                </a:lnTo>
                <a:lnTo>
                  <a:pt x="382" y="35"/>
                </a:lnTo>
                <a:lnTo>
                  <a:pt x="382" y="38"/>
                </a:lnTo>
                <a:lnTo>
                  <a:pt x="380" y="40"/>
                </a:lnTo>
                <a:lnTo>
                  <a:pt x="380" y="42"/>
                </a:lnTo>
                <a:lnTo>
                  <a:pt x="380" y="42"/>
                </a:lnTo>
                <a:lnTo>
                  <a:pt x="380" y="47"/>
                </a:lnTo>
                <a:lnTo>
                  <a:pt x="380" y="49"/>
                </a:lnTo>
                <a:lnTo>
                  <a:pt x="380" y="52"/>
                </a:lnTo>
                <a:lnTo>
                  <a:pt x="380" y="52"/>
                </a:lnTo>
                <a:lnTo>
                  <a:pt x="380" y="54"/>
                </a:lnTo>
                <a:lnTo>
                  <a:pt x="380" y="54"/>
                </a:lnTo>
                <a:lnTo>
                  <a:pt x="380" y="56"/>
                </a:lnTo>
                <a:lnTo>
                  <a:pt x="380" y="59"/>
                </a:lnTo>
                <a:lnTo>
                  <a:pt x="380" y="59"/>
                </a:lnTo>
                <a:lnTo>
                  <a:pt x="378" y="61"/>
                </a:lnTo>
                <a:lnTo>
                  <a:pt x="378" y="61"/>
                </a:lnTo>
                <a:lnTo>
                  <a:pt x="375" y="61"/>
                </a:lnTo>
                <a:lnTo>
                  <a:pt x="375" y="61"/>
                </a:lnTo>
                <a:lnTo>
                  <a:pt x="373" y="61"/>
                </a:lnTo>
                <a:lnTo>
                  <a:pt x="373" y="64"/>
                </a:lnTo>
                <a:lnTo>
                  <a:pt x="371" y="66"/>
                </a:lnTo>
                <a:lnTo>
                  <a:pt x="371" y="66"/>
                </a:lnTo>
                <a:lnTo>
                  <a:pt x="373" y="66"/>
                </a:lnTo>
                <a:lnTo>
                  <a:pt x="371" y="68"/>
                </a:lnTo>
                <a:lnTo>
                  <a:pt x="371" y="68"/>
                </a:lnTo>
                <a:lnTo>
                  <a:pt x="371" y="71"/>
                </a:lnTo>
                <a:lnTo>
                  <a:pt x="373" y="71"/>
                </a:lnTo>
                <a:lnTo>
                  <a:pt x="373" y="71"/>
                </a:lnTo>
                <a:lnTo>
                  <a:pt x="373" y="73"/>
                </a:lnTo>
                <a:lnTo>
                  <a:pt x="373" y="73"/>
                </a:lnTo>
                <a:lnTo>
                  <a:pt x="373" y="73"/>
                </a:lnTo>
                <a:lnTo>
                  <a:pt x="371" y="75"/>
                </a:lnTo>
                <a:lnTo>
                  <a:pt x="368" y="78"/>
                </a:lnTo>
                <a:lnTo>
                  <a:pt x="366" y="78"/>
                </a:lnTo>
                <a:lnTo>
                  <a:pt x="366" y="78"/>
                </a:lnTo>
                <a:lnTo>
                  <a:pt x="366" y="80"/>
                </a:lnTo>
                <a:lnTo>
                  <a:pt x="366" y="82"/>
                </a:lnTo>
                <a:lnTo>
                  <a:pt x="368" y="82"/>
                </a:lnTo>
                <a:lnTo>
                  <a:pt x="368" y="82"/>
                </a:lnTo>
                <a:lnTo>
                  <a:pt x="366" y="85"/>
                </a:lnTo>
                <a:lnTo>
                  <a:pt x="366" y="85"/>
                </a:lnTo>
                <a:lnTo>
                  <a:pt x="366" y="85"/>
                </a:lnTo>
                <a:lnTo>
                  <a:pt x="366" y="87"/>
                </a:lnTo>
                <a:lnTo>
                  <a:pt x="366" y="87"/>
                </a:lnTo>
                <a:lnTo>
                  <a:pt x="364" y="90"/>
                </a:lnTo>
                <a:lnTo>
                  <a:pt x="364" y="92"/>
                </a:lnTo>
                <a:lnTo>
                  <a:pt x="364" y="94"/>
                </a:lnTo>
                <a:lnTo>
                  <a:pt x="361" y="94"/>
                </a:lnTo>
                <a:lnTo>
                  <a:pt x="361" y="94"/>
                </a:lnTo>
                <a:lnTo>
                  <a:pt x="359" y="94"/>
                </a:lnTo>
                <a:lnTo>
                  <a:pt x="356" y="94"/>
                </a:lnTo>
                <a:lnTo>
                  <a:pt x="354" y="94"/>
                </a:lnTo>
                <a:lnTo>
                  <a:pt x="352" y="94"/>
                </a:lnTo>
                <a:lnTo>
                  <a:pt x="349" y="94"/>
                </a:lnTo>
                <a:lnTo>
                  <a:pt x="349" y="97"/>
                </a:lnTo>
                <a:lnTo>
                  <a:pt x="347" y="97"/>
                </a:lnTo>
                <a:lnTo>
                  <a:pt x="347" y="99"/>
                </a:lnTo>
                <a:lnTo>
                  <a:pt x="345" y="99"/>
                </a:lnTo>
                <a:lnTo>
                  <a:pt x="342" y="97"/>
                </a:lnTo>
                <a:lnTo>
                  <a:pt x="342" y="97"/>
                </a:lnTo>
                <a:lnTo>
                  <a:pt x="340" y="97"/>
                </a:lnTo>
                <a:lnTo>
                  <a:pt x="335" y="94"/>
                </a:lnTo>
                <a:lnTo>
                  <a:pt x="335" y="94"/>
                </a:lnTo>
                <a:lnTo>
                  <a:pt x="333" y="94"/>
                </a:lnTo>
                <a:lnTo>
                  <a:pt x="333" y="94"/>
                </a:lnTo>
                <a:lnTo>
                  <a:pt x="333" y="94"/>
                </a:lnTo>
                <a:lnTo>
                  <a:pt x="333" y="92"/>
                </a:lnTo>
                <a:lnTo>
                  <a:pt x="333" y="92"/>
                </a:lnTo>
                <a:lnTo>
                  <a:pt x="323" y="92"/>
                </a:lnTo>
                <a:lnTo>
                  <a:pt x="321" y="94"/>
                </a:lnTo>
                <a:lnTo>
                  <a:pt x="319" y="94"/>
                </a:lnTo>
                <a:lnTo>
                  <a:pt x="319" y="94"/>
                </a:lnTo>
                <a:lnTo>
                  <a:pt x="319" y="97"/>
                </a:lnTo>
                <a:lnTo>
                  <a:pt x="316" y="99"/>
                </a:lnTo>
                <a:lnTo>
                  <a:pt x="316" y="101"/>
                </a:lnTo>
                <a:lnTo>
                  <a:pt x="314" y="101"/>
                </a:lnTo>
                <a:lnTo>
                  <a:pt x="312" y="104"/>
                </a:lnTo>
                <a:lnTo>
                  <a:pt x="312" y="104"/>
                </a:lnTo>
                <a:lnTo>
                  <a:pt x="309" y="104"/>
                </a:lnTo>
                <a:lnTo>
                  <a:pt x="307" y="104"/>
                </a:lnTo>
                <a:lnTo>
                  <a:pt x="307" y="104"/>
                </a:lnTo>
                <a:lnTo>
                  <a:pt x="304" y="104"/>
                </a:lnTo>
                <a:lnTo>
                  <a:pt x="302" y="104"/>
                </a:lnTo>
                <a:lnTo>
                  <a:pt x="297" y="104"/>
                </a:lnTo>
                <a:lnTo>
                  <a:pt x="297" y="104"/>
                </a:lnTo>
                <a:lnTo>
                  <a:pt x="295" y="104"/>
                </a:lnTo>
                <a:lnTo>
                  <a:pt x="290" y="106"/>
                </a:lnTo>
                <a:lnTo>
                  <a:pt x="288" y="106"/>
                </a:lnTo>
                <a:lnTo>
                  <a:pt x="286" y="106"/>
                </a:lnTo>
                <a:lnTo>
                  <a:pt x="286" y="106"/>
                </a:lnTo>
                <a:lnTo>
                  <a:pt x="283" y="104"/>
                </a:lnTo>
                <a:lnTo>
                  <a:pt x="281" y="99"/>
                </a:lnTo>
                <a:lnTo>
                  <a:pt x="278" y="99"/>
                </a:lnTo>
                <a:lnTo>
                  <a:pt x="278" y="99"/>
                </a:lnTo>
                <a:lnTo>
                  <a:pt x="276" y="97"/>
                </a:lnTo>
                <a:lnTo>
                  <a:pt x="276" y="97"/>
                </a:lnTo>
                <a:lnTo>
                  <a:pt x="274" y="94"/>
                </a:lnTo>
                <a:lnTo>
                  <a:pt x="274" y="92"/>
                </a:lnTo>
                <a:lnTo>
                  <a:pt x="271" y="92"/>
                </a:lnTo>
                <a:lnTo>
                  <a:pt x="271" y="87"/>
                </a:lnTo>
                <a:lnTo>
                  <a:pt x="269" y="87"/>
                </a:lnTo>
                <a:lnTo>
                  <a:pt x="269" y="87"/>
                </a:lnTo>
                <a:lnTo>
                  <a:pt x="269" y="85"/>
                </a:lnTo>
                <a:lnTo>
                  <a:pt x="271" y="82"/>
                </a:lnTo>
                <a:lnTo>
                  <a:pt x="267" y="85"/>
                </a:lnTo>
                <a:lnTo>
                  <a:pt x="264" y="87"/>
                </a:lnTo>
                <a:lnTo>
                  <a:pt x="264" y="90"/>
                </a:lnTo>
                <a:lnTo>
                  <a:pt x="262" y="92"/>
                </a:lnTo>
                <a:lnTo>
                  <a:pt x="260" y="94"/>
                </a:lnTo>
                <a:lnTo>
                  <a:pt x="260" y="94"/>
                </a:lnTo>
                <a:lnTo>
                  <a:pt x="260" y="99"/>
                </a:lnTo>
                <a:lnTo>
                  <a:pt x="260" y="99"/>
                </a:lnTo>
                <a:lnTo>
                  <a:pt x="262" y="99"/>
                </a:lnTo>
                <a:lnTo>
                  <a:pt x="262" y="99"/>
                </a:lnTo>
                <a:lnTo>
                  <a:pt x="260" y="99"/>
                </a:lnTo>
                <a:lnTo>
                  <a:pt x="260" y="99"/>
                </a:lnTo>
                <a:lnTo>
                  <a:pt x="257" y="101"/>
                </a:lnTo>
                <a:lnTo>
                  <a:pt x="257" y="106"/>
                </a:lnTo>
                <a:lnTo>
                  <a:pt x="257" y="108"/>
                </a:lnTo>
                <a:lnTo>
                  <a:pt x="257" y="113"/>
                </a:lnTo>
                <a:lnTo>
                  <a:pt x="257" y="118"/>
                </a:lnTo>
                <a:close/>
                <a:moveTo>
                  <a:pt x="588" y="35"/>
                </a:moveTo>
                <a:lnTo>
                  <a:pt x="588" y="35"/>
                </a:lnTo>
                <a:lnTo>
                  <a:pt x="588" y="38"/>
                </a:lnTo>
                <a:lnTo>
                  <a:pt x="588" y="40"/>
                </a:lnTo>
                <a:lnTo>
                  <a:pt x="588" y="40"/>
                </a:lnTo>
                <a:lnTo>
                  <a:pt x="588" y="40"/>
                </a:lnTo>
                <a:lnTo>
                  <a:pt x="590" y="40"/>
                </a:lnTo>
                <a:lnTo>
                  <a:pt x="590" y="38"/>
                </a:lnTo>
                <a:lnTo>
                  <a:pt x="590" y="35"/>
                </a:lnTo>
                <a:lnTo>
                  <a:pt x="590" y="33"/>
                </a:lnTo>
                <a:lnTo>
                  <a:pt x="590" y="30"/>
                </a:lnTo>
                <a:lnTo>
                  <a:pt x="588" y="30"/>
                </a:lnTo>
                <a:lnTo>
                  <a:pt x="588" y="28"/>
                </a:lnTo>
                <a:lnTo>
                  <a:pt x="588" y="33"/>
                </a:lnTo>
                <a:lnTo>
                  <a:pt x="588" y="33"/>
                </a:lnTo>
                <a:lnTo>
                  <a:pt x="588" y="35"/>
                </a:lnTo>
                <a:close/>
                <a:moveTo>
                  <a:pt x="184" y="245"/>
                </a:moveTo>
                <a:lnTo>
                  <a:pt x="186" y="243"/>
                </a:lnTo>
                <a:lnTo>
                  <a:pt x="189" y="243"/>
                </a:lnTo>
                <a:lnTo>
                  <a:pt x="191" y="245"/>
                </a:lnTo>
                <a:lnTo>
                  <a:pt x="191" y="245"/>
                </a:lnTo>
                <a:lnTo>
                  <a:pt x="193" y="245"/>
                </a:lnTo>
                <a:lnTo>
                  <a:pt x="193" y="248"/>
                </a:lnTo>
                <a:lnTo>
                  <a:pt x="193" y="248"/>
                </a:lnTo>
                <a:lnTo>
                  <a:pt x="196" y="248"/>
                </a:lnTo>
                <a:lnTo>
                  <a:pt x="196" y="245"/>
                </a:lnTo>
                <a:lnTo>
                  <a:pt x="196" y="245"/>
                </a:lnTo>
                <a:lnTo>
                  <a:pt x="198" y="231"/>
                </a:lnTo>
                <a:lnTo>
                  <a:pt x="198" y="226"/>
                </a:lnTo>
                <a:lnTo>
                  <a:pt x="198" y="224"/>
                </a:lnTo>
                <a:lnTo>
                  <a:pt x="198" y="222"/>
                </a:lnTo>
                <a:lnTo>
                  <a:pt x="198" y="212"/>
                </a:lnTo>
                <a:lnTo>
                  <a:pt x="198" y="212"/>
                </a:lnTo>
                <a:lnTo>
                  <a:pt x="201" y="208"/>
                </a:lnTo>
                <a:lnTo>
                  <a:pt x="201" y="205"/>
                </a:lnTo>
                <a:lnTo>
                  <a:pt x="201" y="205"/>
                </a:lnTo>
                <a:lnTo>
                  <a:pt x="198" y="203"/>
                </a:lnTo>
                <a:lnTo>
                  <a:pt x="198" y="201"/>
                </a:lnTo>
                <a:lnTo>
                  <a:pt x="201" y="198"/>
                </a:lnTo>
                <a:lnTo>
                  <a:pt x="201" y="196"/>
                </a:lnTo>
                <a:lnTo>
                  <a:pt x="203" y="193"/>
                </a:lnTo>
                <a:lnTo>
                  <a:pt x="203" y="193"/>
                </a:lnTo>
                <a:lnTo>
                  <a:pt x="203" y="191"/>
                </a:lnTo>
                <a:lnTo>
                  <a:pt x="203" y="191"/>
                </a:lnTo>
                <a:lnTo>
                  <a:pt x="201" y="186"/>
                </a:lnTo>
                <a:lnTo>
                  <a:pt x="196" y="177"/>
                </a:lnTo>
                <a:lnTo>
                  <a:pt x="193" y="177"/>
                </a:lnTo>
                <a:lnTo>
                  <a:pt x="191" y="175"/>
                </a:lnTo>
                <a:lnTo>
                  <a:pt x="189" y="175"/>
                </a:lnTo>
                <a:lnTo>
                  <a:pt x="184" y="175"/>
                </a:lnTo>
                <a:lnTo>
                  <a:pt x="184" y="175"/>
                </a:lnTo>
                <a:lnTo>
                  <a:pt x="182" y="175"/>
                </a:lnTo>
                <a:lnTo>
                  <a:pt x="182" y="177"/>
                </a:lnTo>
                <a:lnTo>
                  <a:pt x="179" y="179"/>
                </a:lnTo>
                <a:lnTo>
                  <a:pt x="179" y="179"/>
                </a:lnTo>
                <a:lnTo>
                  <a:pt x="177" y="179"/>
                </a:lnTo>
                <a:lnTo>
                  <a:pt x="177" y="179"/>
                </a:lnTo>
                <a:lnTo>
                  <a:pt x="177" y="177"/>
                </a:lnTo>
                <a:lnTo>
                  <a:pt x="177" y="175"/>
                </a:lnTo>
                <a:lnTo>
                  <a:pt x="179" y="172"/>
                </a:lnTo>
                <a:lnTo>
                  <a:pt x="182" y="172"/>
                </a:lnTo>
                <a:lnTo>
                  <a:pt x="182" y="170"/>
                </a:lnTo>
                <a:lnTo>
                  <a:pt x="182" y="170"/>
                </a:lnTo>
                <a:lnTo>
                  <a:pt x="179" y="167"/>
                </a:lnTo>
                <a:lnTo>
                  <a:pt x="179" y="167"/>
                </a:lnTo>
                <a:lnTo>
                  <a:pt x="177" y="165"/>
                </a:lnTo>
                <a:lnTo>
                  <a:pt x="175" y="163"/>
                </a:lnTo>
                <a:lnTo>
                  <a:pt x="175" y="160"/>
                </a:lnTo>
                <a:lnTo>
                  <a:pt x="175" y="158"/>
                </a:lnTo>
                <a:lnTo>
                  <a:pt x="175" y="153"/>
                </a:lnTo>
                <a:lnTo>
                  <a:pt x="175" y="151"/>
                </a:lnTo>
                <a:lnTo>
                  <a:pt x="172" y="149"/>
                </a:lnTo>
                <a:lnTo>
                  <a:pt x="172" y="146"/>
                </a:lnTo>
                <a:lnTo>
                  <a:pt x="170" y="146"/>
                </a:lnTo>
                <a:lnTo>
                  <a:pt x="170" y="146"/>
                </a:lnTo>
                <a:lnTo>
                  <a:pt x="167" y="146"/>
                </a:lnTo>
                <a:lnTo>
                  <a:pt x="165" y="146"/>
                </a:lnTo>
                <a:lnTo>
                  <a:pt x="160" y="144"/>
                </a:lnTo>
                <a:lnTo>
                  <a:pt x="158" y="141"/>
                </a:lnTo>
                <a:lnTo>
                  <a:pt x="158" y="141"/>
                </a:lnTo>
                <a:lnTo>
                  <a:pt x="156" y="137"/>
                </a:lnTo>
                <a:lnTo>
                  <a:pt x="156" y="137"/>
                </a:lnTo>
                <a:lnTo>
                  <a:pt x="158" y="134"/>
                </a:lnTo>
                <a:lnTo>
                  <a:pt x="156" y="134"/>
                </a:lnTo>
                <a:lnTo>
                  <a:pt x="156" y="132"/>
                </a:lnTo>
                <a:lnTo>
                  <a:pt x="156" y="130"/>
                </a:lnTo>
                <a:lnTo>
                  <a:pt x="156" y="130"/>
                </a:lnTo>
                <a:lnTo>
                  <a:pt x="156" y="130"/>
                </a:lnTo>
                <a:lnTo>
                  <a:pt x="158" y="127"/>
                </a:lnTo>
                <a:lnTo>
                  <a:pt x="160" y="125"/>
                </a:lnTo>
                <a:lnTo>
                  <a:pt x="163" y="125"/>
                </a:lnTo>
                <a:lnTo>
                  <a:pt x="160" y="120"/>
                </a:lnTo>
                <a:lnTo>
                  <a:pt x="160" y="118"/>
                </a:lnTo>
                <a:lnTo>
                  <a:pt x="158" y="118"/>
                </a:lnTo>
                <a:lnTo>
                  <a:pt x="156" y="115"/>
                </a:lnTo>
                <a:lnTo>
                  <a:pt x="156" y="115"/>
                </a:lnTo>
                <a:lnTo>
                  <a:pt x="153" y="113"/>
                </a:lnTo>
                <a:lnTo>
                  <a:pt x="153" y="115"/>
                </a:lnTo>
                <a:lnTo>
                  <a:pt x="149" y="115"/>
                </a:lnTo>
                <a:lnTo>
                  <a:pt x="149" y="118"/>
                </a:lnTo>
                <a:lnTo>
                  <a:pt x="146" y="120"/>
                </a:lnTo>
                <a:lnTo>
                  <a:pt x="144" y="120"/>
                </a:lnTo>
                <a:lnTo>
                  <a:pt x="139" y="120"/>
                </a:lnTo>
                <a:lnTo>
                  <a:pt x="144" y="118"/>
                </a:lnTo>
                <a:lnTo>
                  <a:pt x="149" y="115"/>
                </a:lnTo>
                <a:lnTo>
                  <a:pt x="149" y="115"/>
                </a:lnTo>
                <a:lnTo>
                  <a:pt x="149" y="113"/>
                </a:lnTo>
                <a:lnTo>
                  <a:pt x="146" y="111"/>
                </a:lnTo>
                <a:lnTo>
                  <a:pt x="144" y="111"/>
                </a:lnTo>
                <a:lnTo>
                  <a:pt x="139" y="108"/>
                </a:lnTo>
                <a:lnTo>
                  <a:pt x="137" y="108"/>
                </a:lnTo>
                <a:lnTo>
                  <a:pt x="137" y="108"/>
                </a:lnTo>
                <a:lnTo>
                  <a:pt x="132" y="104"/>
                </a:lnTo>
                <a:lnTo>
                  <a:pt x="132" y="104"/>
                </a:lnTo>
                <a:lnTo>
                  <a:pt x="132" y="101"/>
                </a:lnTo>
                <a:lnTo>
                  <a:pt x="132" y="99"/>
                </a:lnTo>
                <a:lnTo>
                  <a:pt x="130" y="97"/>
                </a:lnTo>
                <a:lnTo>
                  <a:pt x="130" y="94"/>
                </a:lnTo>
                <a:lnTo>
                  <a:pt x="125" y="92"/>
                </a:lnTo>
                <a:lnTo>
                  <a:pt x="123" y="90"/>
                </a:lnTo>
                <a:lnTo>
                  <a:pt x="120" y="90"/>
                </a:lnTo>
                <a:lnTo>
                  <a:pt x="118" y="90"/>
                </a:lnTo>
                <a:lnTo>
                  <a:pt x="118" y="87"/>
                </a:lnTo>
                <a:lnTo>
                  <a:pt x="116" y="85"/>
                </a:lnTo>
                <a:lnTo>
                  <a:pt x="116" y="82"/>
                </a:lnTo>
                <a:lnTo>
                  <a:pt x="113" y="80"/>
                </a:lnTo>
                <a:lnTo>
                  <a:pt x="111" y="78"/>
                </a:lnTo>
                <a:lnTo>
                  <a:pt x="108" y="78"/>
                </a:lnTo>
                <a:lnTo>
                  <a:pt x="108" y="78"/>
                </a:lnTo>
                <a:lnTo>
                  <a:pt x="106" y="78"/>
                </a:lnTo>
                <a:lnTo>
                  <a:pt x="106" y="78"/>
                </a:lnTo>
                <a:lnTo>
                  <a:pt x="106" y="80"/>
                </a:lnTo>
                <a:lnTo>
                  <a:pt x="108" y="82"/>
                </a:lnTo>
                <a:lnTo>
                  <a:pt x="108" y="85"/>
                </a:lnTo>
                <a:lnTo>
                  <a:pt x="106" y="82"/>
                </a:lnTo>
                <a:lnTo>
                  <a:pt x="104" y="80"/>
                </a:lnTo>
                <a:lnTo>
                  <a:pt x="101" y="80"/>
                </a:lnTo>
                <a:lnTo>
                  <a:pt x="101" y="78"/>
                </a:lnTo>
                <a:lnTo>
                  <a:pt x="99" y="78"/>
                </a:lnTo>
                <a:lnTo>
                  <a:pt x="99" y="75"/>
                </a:lnTo>
                <a:lnTo>
                  <a:pt x="97" y="73"/>
                </a:lnTo>
                <a:lnTo>
                  <a:pt x="97" y="73"/>
                </a:lnTo>
                <a:lnTo>
                  <a:pt x="94" y="68"/>
                </a:lnTo>
                <a:lnTo>
                  <a:pt x="92" y="66"/>
                </a:lnTo>
                <a:lnTo>
                  <a:pt x="90" y="64"/>
                </a:lnTo>
                <a:lnTo>
                  <a:pt x="90" y="61"/>
                </a:lnTo>
                <a:lnTo>
                  <a:pt x="85" y="59"/>
                </a:lnTo>
                <a:lnTo>
                  <a:pt x="82" y="54"/>
                </a:lnTo>
                <a:lnTo>
                  <a:pt x="75" y="49"/>
                </a:lnTo>
                <a:lnTo>
                  <a:pt x="68" y="47"/>
                </a:lnTo>
                <a:lnTo>
                  <a:pt x="68" y="45"/>
                </a:lnTo>
                <a:lnTo>
                  <a:pt x="66" y="45"/>
                </a:lnTo>
                <a:lnTo>
                  <a:pt x="66" y="42"/>
                </a:lnTo>
                <a:lnTo>
                  <a:pt x="66" y="42"/>
                </a:lnTo>
                <a:lnTo>
                  <a:pt x="64" y="40"/>
                </a:lnTo>
                <a:lnTo>
                  <a:pt x="59" y="38"/>
                </a:lnTo>
                <a:lnTo>
                  <a:pt x="56" y="38"/>
                </a:lnTo>
                <a:lnTo>
                  <a:pt x="56" y="33"/>
                </a:lnTo>
                <a:lnTo>
                  <a:pt x="56" y="33"/>
                </a:lnTo>
                <a:lnTo>
                  <a:pt x="52" y="28"/>
                </a:lnTo>
                <a:lnTo>
                  <a:pt x="52" y="26"/>
                </a:lnTo>
                <a:lnTo>
                  <a:pt x="52" y="23"/>
                </a:lnTo>
                <a:lnTo>
                  <a:pt x="49" y="21"/>
                </a:lnTo>
                <a:lnTo>
                  <a:pt x="47" y="19"/>
                </a:lnTo>
                <a:lnTo>
                  <a:pt x="45" y="16"/>
                </a:lnTo>
                <a:lnTo>
                  <a:pt x="42" y="16"/>
                </a:lnTo>
                <a:lnTo>
                  <a:pt x="42" y="14"/>
                </a:lnTo>
                <a:lnTo>
                  <a:pt x="42" y="14"/>
                </a:lnTo>
                <a:lnTo>
                  <a:pt x="38" y="16"/>
                </a:lnTo>
                <a:lnTo>
                  <a:pt x="35" y="14"/>
                </a:lnTo>
                <a:lnTo>
                  <a:pt x="33" y="14"/>
                </a:lnTo>
                <a:lnTo>
                  <a:pt x="30" y="14"/>
                </a:lnTo>
                <a:lnTo>
                  <a:pt x="26" y="14"/>
                </a:lnTo>
                <a:lnTo>
                  <a:pt x="23" y="14"/>
                </a:lnTo>
                <a:lnTo>
                  <a:pt x="19" y="14"/>
                </a:lnTo>
                <a:lnTo>
                  <a:pt x="16" y="14"/>
                </a:lnTo>
                <a:lnTo>
                  <a:pt x="14" y="12"/>
                </a:lnTo>
                <a:lnTo>
                  <a:pt x="12" y="9"/>
                </a:lnTo>
                <a:lnTo>
                  <a:pt x="9" y="7"/>
                </a:lnTo>
                <a:lnTo>
                  <a:pt x="7" y="7"/>
                </a:lnTo>
                <a:lnTo>
                  <a:pt x="4" y="7"/>
                </a:lnTo>
                <a:lnTo>
                  <a:pt x="2" y="7"/>
                </a:lnTo>
                <a:lnTo>
                  <a:pt x="0" y="7"/>
                </a:lnTo>
                <a:lnTo>
                  <a:pt x="0" y="7"/>
                </a:lnTo>
                <a:lnTo>
                  <a:pt x="0" y="9"/>
                </a:lnTo>
                <a:lnTo>
                  <a:pt x="0" y="9"/>
                </a:lnTo>
                <a:lnTo>
                  <a:pt x="0" y="12"/>
                </a:lnTo>
                <a:lnTo>
                  <a:pt x="0" y="12"/>
                </a:lnTo>
                <a:lnTo>
                  <a:pt x="0" y="14"/>
                </a:lnTo>
                <a:lnTo>
                  <a:pt x="2" y="21"/>
                </a:lnTo>
                <a:lnTo>
                  <a:pt x="4" y="23"/>
                </a:lnTo>
                <a:lnTo>
                  <a:pt x="4" y="26"/>
                </a:lnTo>
                <a:lnTo>
                  <a:pt x="7" y="26"/>
                </a:lnTo>
                <a:lnTo>
                  <a:pt x="14" y="35"/>
                </a:lnTo>
                <a:lnTo>
                  <a:pt x="19" y="40"/>
                </a:lnTo>
                <a:lnTo>
                  <a:pt x="21" y="40"/>
                </a:lnTo>
                <a:lnTo>
                  <a:pt x="23" y="45"/>
                </a:lnTo>
                <a:lnTo>
                  <a:pt x="26" y="45"/>
                </a:lnTo>
                <a:lnTo>
                  <a:pt x="30" y="47"/>
                </a:lnTo>
                <a:lnTo>
                  <a:pt x="33" y="47"/>
                </a:lnTo>
                <a:lnTo>
                  <a:pt x="33" y="49"/>
                </a:lnTo>
                <a:lnTo>
                  <a:pt x="38" y="56"/>
                </a:lnTo>
                <a:lnTo>
                  <a:pt x="40" y="59"/>
                </a:lnTo>
                <a:lnTo>
                  <a:pt x="40" y="61"/>
                </a:lnTo>
                <a:lnTo>
                  <a:pt x="42" y="61"/>
                </a:lnTo>
                <a:lnTo>
                  <a:pt x="45" y="66"/>
                </a:lnTo>
                <a:lnTo>
                  <a:pt x="47" y="66"/>
                </a:lnTo>
                <a:lnTo>
                  <a:pt x="47" y="68"/>
                </a:lnTo>
                <a:lnTo>
                  <a:pt x="47" y="73"/>
                </a:lnTo>
                <a:lnTo>
                  <a:pt x="47" y="75"/>
                </a:lnTo>
                <a:lnTo>
                  <a:pt x="49" y="78"/>
                </a:lnTo>
                <a:lnTo>
                  <a:pt x="52" y="78"/>
                </a:lnTo>
                <a:lnTo>
                  <a:pt x="54" y="78"/>
                </a:lnTo>
                <a:lnTo>
                  <a:pt x="56" y="78"/>
                </a:lnTo>
                <a:lnTo>
                  <a:pt x="64" y="85"/>
                </a:lnTo>
                <a:lnTo>
                  <a:pt x="66" y="85"/>
                </a:lnTo>
                <a:lnTo>
                  <a:pt x="66" y="90"/>
                </a:lnTo>
                <a:lnTo>
                  <a:pt x="68" y="94"/>
                </a:lnTo>
                <a:lnTo>
                  <a:pt x="71" y="104"/>
                </a:lnTo>
                <a:lnTo>
                  <a:pt x="73" y="111"/>
                </a:lnTo>
                <a:lnTo>
                  <a:pt x="75" y="115"/>
                </a:lnTo>
                <a:lnTo>
                  <a:pt x="75" y="118"/>
                </a:lnTo>
                <a:lnTo>
                  <a:pt x="78" y="120"/>
                </a:lnTo>
                <a:lnTo>
                  <a:pt x="80" y="120"/>
                </a:lnTo>
                <a:lnTo>
                  <a:pt x="85" y="123"/>
                </a:lnTo>
                <a:lnTo>
                  <a:pt x="85" y="125"/>
                </a:lnTo>
                <a:lnTo>
                  <a:pt x="87" y="125"/>
                </a:lnTo>
                <a:lnTo>
                  <a:pt x="90" y="132"/>
                </a:lnTo>
                <a:lnTo>
                  <a:pt x="90" y="134"/>
                </a:lnTo>
                <a:lnTo>
                  <a:pt x="92" y="134"/>
                </a:lnTo>
                <a:lnTo>
                  <a:pt x="94" y="137"/>
                </a:lnTo>
                <a:lnTo>
                  <a:pt x="97" y="141"/>
                </a:lnTo>
                <a:lnTo>
                  <a:pt x="97" y="141"/>
                </a:lnTo>
                <a:lnTo>
                  <a:pt x="99" y="149"/>
                </a:lnTo>
                <a:lnTo>
                  <a:pt x="101" y="153"/>
                </a:lnTo>
                <a:lnTo>
                  <a:pt x="106" y="165"/>
                </a:lnTo>
                <a:lnTo>
                  <a:pt x="106" y="170"/>
                </a:lnTo>
                <a:lnTo>
                  <a:pt x="108" y="172"/>
                </a:lnTo>
                <a:lnTo>
                  <a:pt x="108" y="175"/>
                </a:lnTo>
                <a:lnTo>
                  <a:pt x="111" y="179"/>
                </a:lnTo>
                <a:lnTo>
                  <a:pt x="113" y="182"/>
                </a:lnTo>
                <a:lnTo>
                  <a:pt x="116" y="182"/>
                </a:lnTo>
                <a:lnTo>
                  <a:pt x="116" y="184"/>
                </a:lnTo>
                <a:lnTo>
                  <a:pt x="118" y="186"/>
                </a:lnTo>
                <a:lnTo>
                  <a:pt x="120" y="191"/>
                </a:lnTo>
                <a:lnTo>
                  <a:pt x="120" y="193"/>
                </a:lnTo>
                <a:lnTo>
                  <a:pt x="125" y="196"/>
                </a:lnTo>
                <a:lnTo>
                  <a:pt x="130" y="201"/>
                </a:lnTo>
                <a:lnTo>
                  <a:pt x="132" y="203"/>
                </a:lnTo>
                <a:lnTo>
                  <a:pt x="134" y="208"/>
                </a:lnTo>
                <a:lnTo>
                  <a:pt x="137" y="212"/>
                </a:lnTo>
                <a:lnTo>
                  <a:pt x="144" y="219"/>
                </a:lnTo>
                <a:lnTo>
                  <a:pt x="149" y="222"/>
                </a:lnTo>
                <a:lnTo>
                  <a:pt x="149" y="224"/>
                </a:lnTo>
                <a:lnTo>
                  <a:pt x="151" y="226"/>
                </a:lnTo>
                <a:lnTo>
                  <a:pt x="153" y="226"/>
                </a:lnTo>
                <a:lnTo>
                  <a:pt x="160" y="231"/>
                </a:lnTo>
                <a:lnTo>
                  <a:pt x="160" y="231"/>
                </a:lnTo>
                <a:lnTo>
                  <a:pt x="165" y="238"/>
                </a:lnTo>
                <a:lnTo>
                  <a:pt x="165" y="241"/>
                </a:lnTo>
                <a:lnTo>
                  <a:pt x="167" y="241"/>
                </a:lnTo>
                <a:lnTo>
                  <a:pt x="170" y="245"/>
                </a:lnTo>
                <a:lnTo>
                  <a:pt x="172" y="248"/>
                </a:lnTo>
                <a:lnTo>
                  <a:pt x="175" y="250"/>
                </a:lnTo>
                <a:lnTo>
                  <a:pt x="175" y="250"/>
                </a:lnTo>
                <a:lnTo>
                  <a:pt x="175" y="250"/>
                </a:lnTo>
                <a:lnTo>
                  <a:pt x="175" y="248"/>
                </a:lnTo>
                <a:lnTo>
                  <a:pt x="175" y="243"/>
                </a:lnTo>
                <a:lnTo>
                  <a:pt x="175" y="243"/>
                </a:lnTo>
                <a:lnTo>
                  <a:pt x="175" y="241"/>
                </a:lnTo>
                <a:lnTo>
                  <a:pt x="179" y="245"/>
                </a:lnTo>
                <a:lnTo>
                  <a:pt x="182" y="245"/>
                </a:lnTo>
                <a:lnTo>
                  <a:pt x="184" y="245"/>
                </a:lnTo>
                <a:lnTo>
                  <a:pt x="184" y="245"/>
                </a:lnTo>
                <a:close/>
                <a:moveTo>
                  <a:pt x="2" y="2"/>
                </a:moveTo>
                <a:lnTo>
                  <a:pt x="2" y="2"/>
                </a:lnTo>
                <a:lnTo>
                  <a:pt x="2" y="2"/>
                </a:lnTo>
                <a:lnTo>
                  <a:pt x="2" y="2"/>
                </a:lnTo>
                <a:lnTo>
                  <a:pt x="0" y="0"/>
                </a:lnTo>
                <a:lnTo>
                  <a:pt x="0" y="0"/>
                </a:lnTo>
                <a:lnTo>
                  <a:pt x="0" y="0"/>
                </a:lnTo>
                <a:lnTo>
                  <a:pt x="0" y="2"/>
                </a:lnTo>
                <a:lnTo>
                  <a:pt x="2" y="2"/>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57" name="Freeform 218"/>
          <p:cNvSpPr>
            <a:spLocks noEditPoints="1"/>
          </p:cNvSpPr>
          <p:nvPr/>
        </p:nvSpPr>
        <p:spPr bwMode="auto">
          <a:xfrm>
            <a:off x="6957338" y="3631874"/>
            <a:ext cx="77987" cy="36477"/>
          </a:xfrm>
          <a:custGeom>
            <a:avLst/>
            <a:gdLst/>
            <a:ahLst/>
            <a:cxnLst>
              <a:cxn ang="0">
                <a:pos x="0" y="26"/>
              </a:cxn>
              <a:cxn ang="0">
                <a:pos x="0" y="26"/>
              </a:cxn>
              <a:cxn ang="0">
                <a:pos x="5" y="26"/>
              </a:cxn>
              <a:cxn ang="0">
                <a:pos x="5" y="26"/>
              </a:cxn>
              <a:cxn ang="0">
                <a:pos x="7" y="24"/>
              </a:cxn>
              <a:cxn ang="0">
                <a:pos x="3" y="24"/>
              </a:cxn>
              <a:cxn ang="0">
                <a:pos x="62" y="5"/>
              </a:cxn>
              <a:cxn ang="0">
                <a:pos x="57" y="5"/>
              </a:cxn>
              <a:cxn ang="0">
                <a:pos x="55" y="5"/>
              </a:cxn>
              <a:cxn ang="0">
                <a:pos x="52" y="5"/>
              </a:cxn>
              <a:cxn ang="0">
                <a:pos x="47" y="7"/>
              </a:cxn>
              <a:cxn ang="0">
                <a:pos x="36" y="7"/>
              </a:cxn>
              <a:cxn ang="0">
                <a:pos x="26" y="10"/>
              </a:cxn>
              <a:cxn ang="0">
                <a:pos x="21" y="10"/>
              </a:cxn>
              <a:cxn ang="0">
                <a:pos x="19" y="15"/>
              </a:cxn>
              <a:cxn ang="0">
                <a:pos x="17" y="19"/>
              </a:cxn>
              <a:cxn ang="0">
                <a:pos x="17" y="19"/>
              </a:cxn>
              <a:cxn ang="0">
                <a:pos x="21" y="19"/>
              </a:cxn>
              <a:cxn ang="0">
                <a:pos x="21" y="19"/>
              </a:cxn>
              <a:cxn ang="0">
                <a:pos x="17" y="22"/>
              </a:cxn>
              <a:cxn ang="0">
                <a:pos x="17" y="24"/>
              </a:cxn>
              <a:cxn ang="0">
                <a:pos x="17" y="24"/>
              </a:cxn>
              <a:cxn ang="0">
                <a:pos x="19" y="29"/>
              </a:cxn>
              <a:cxn ang="0">
                <a:pos x="26" y="24"/>
              </a:cxn>
              <a:cxn ang="0">
                <a:pos x="33" y="22"/>
              </a:cxn>
              <a:cxn ang="0">
                <a:pos x="36" y="19"/>
              </a:cxn>
              <a:cxn ang="0">
                <a:pos x="40" y="17"/>
              </a:cxn>
              <a:cxn ang="0">
                <a:pos x="45" y="17"/>
              </a:cxn>
              <a:cxn ang="0">
                <a:pos x="47" y="15"/>
              </a:cxn>
              <a:cxn ang="0">
                <a:pos x="52" y="12"/>
              </a:cxn>
              <a:cxn ang="0">
                <a:pos x="59" y="10"/>
              </a:cxn>
              <a:cxn ang="0">
                <a:pos x="62" y="5"/>
              </a:cxn>
              <a:cxn ang="0">
                <a:pos x="31" y="0"/>
              </a:cxn>
              <a:cxn ang="0">
                <a:pos x="29" y="3"/>
              </a:cxn>
              <a:cxn ang="0">
                <a:pos x="31" y="0"/>
              </a:cxn>
            </a:cxnLst>
            <a:rect l="0" t="0" r="r" b="b"/>
            <a:pathLst>
              <a:path w="62" h="29">
                <a:moveTo>
                  <a:pt x="0" y="24"/>
                </a:moveTo>
                <a:lnTo>
                  <a:pt x="0" y="26"/>
                </a:lnTo>
                <a:lnTo>
                  <a:pt x="0" y="26"/>
                </a:lnTo>
                <a:lnTo>
                  <a:pt x="0" y="26"/>
                </a:lnTo>
                <a:lnTo>
                  <a:pt x="3" y="26"/>
                </a:lnTo>
                <a:lnTo>
                  <a:pt x="5" y="26"/>
                </a:lnTo>
                <a:lnTo>
                  <a:pt x="5" y="26"/>
                </a:lnTo>
                <a:lnTo>
                  <a:pt x="5" y="26"/>
                </a:lnTo>
                <a:lnTo>
                  <a:pt x="7" y="24"/>
                </a:lnTo>
                <a:lnTo>
                  <a:pt x="7" y="24"/>
                </a:lnTo>
                <a:lnTo>
                  <a:pt x="7" y="22"/>
                </a:lnTo>
                <a:lnTo>
                  <a:pt x="3" y="24"/>
                </a:lnTo>
                <a:lnTo>
                  <a:pt x="0" y="24"/>
                </a:lnTo>
                <a:close/>
                <a:moveTo>
                  <a:pt x="62" y="5"/>
                </a:moveTo>
                <a:lnTo>
                  <a:pt x="59" y="5"/>
                </a:lnTo>
                <a:lnTo>
                  <a:pt x="57" y="5"/>
                </a:lnTo>
                <a:lnTo>
                  <a:pt x="57" y="3"/>
                </a:lnTo>
                <a:lnTo>
                  <a:pt x="55" y="5"/>
                </a:lnTo>
                <a:lnTo>
                  <a:pt x="55" y="5"/>
                </a:lnTo>
                <a:lnTo>
                  <a:pt x="52" y="5"/>
                </a:lnTo>
                <a:lnTo>
                  <a:pt x="50" y="7"/>
                </a:lnTo>
                <a:lnTo>
                  <a:pt x="47" y="7"/>
                </a:lnTo>
                <a:lnTo>
                  <a:pt x="40" y="7"/>
                </a:lnTo>
                <a:lnTo>
                  <a:pt x="36" y="7"/>
                </a:lnTo>
                <a:lnTo>
                  <a:pt x="33" y="7"/>
                </a:lnTo>
                <a:lnTo>
                  <a:pt x="26" y="10"/>
                </a:lnTo>
                <a:lnTo>
                  <a:pt x="24" y="10"/>
                </a:lnTo>
                <a:lnTo>
                  <a:pt x="21" y="10"/>
                </a:lnTo>
                <a:lnTo>
                  <a:pt x="21" y="12"/>
                </a:lnTo>
                <a:lnTo>
                  <a:pt x="19" y="15"/>
                </a:lnTo>
                <a:lnTo>
                  <a:pt x="17" y="17"/>
                </a:lnTo>
                <a:lnTo>
                  <a:pt x="17" y="19"/>
                </a:lnTo>
                <a:lnTo>
                  <a:pt x="17" y="19"/>
                </a:lnTo>
                <a:lnTo>
                  <a:pt x="17" y="19"/>
                </a:lnTo>
                <a:lnTo>
                  <a:pt x="19" y="17"/>
                </a:lnTo>
                <a:lnTo>
                  <a:pt x="21" y="19"/>
                </a:lnTo>
                <a:lnTo>
                  <a:pt x="21" y="19"/>
                </a:lnTo>
                <a:lnTo>
                  <a:pt x="21" y="19"/>
                </a:lnTo>
                <a:lnTo>
                  <a:pt x="19" y="22"/>
                </a:lnTo>
                <a:lnTo>
                  <a:pt x="17" y="22"/>
                </a:lnTo>
                <a:lnTo>
                  <a:pt x="17" y="22"/>
                </a:lnTo>
                <a:lnTo>
                  <a:pt x="17" y="24"/>
                </a:lnTo>
                <a:lnTo>
                  <a:pt x="17" y="24"/>
                </a:lnTo>
                <a:lnTo>
                  <a:pt x="17" y="24"/>
                </a:lnTo>
                <a:lnTo>
                  <a:pt x="19" y="26"/>
                </a:lnTo>
                <a:lnTo>
                  <a:pt x="19" y="29"/>
                </a:lnTo>
                <a:lnTo>
                  <a:pt x="21" y="26"/>
                </a:lnTo>
                <a:lnTo>
                  <a:pt x="26" y="24"/>
                </a:lnTo>
                <a:lnTo>
                  <a:pt x="31" y="22"/>
                </a:lnTo>
                <a:lnTo>
                  <a:pt x="33" y="22"/>
                </a:lnTo>
                <a:lnTo>
                  <a:pt x="36" y="22"/>
                </a:lnTo>
                <a:lnTo>
                  <a:pt x="36" y="19"/>
                </a:lnTo>
                <a:lnTo>
                  <a:pt x="38" y="19"/>
                </a:lnTo>
                <a:lnTo>
                  <a:pt x="40" y="17"/>
                </a:lnTo>
                <a:lnTo>
                  <a:pt x="43" y="17"/>
                </a:lnTo>
                <a:lnTo>
                  <a:pt x="45" y="17"/>
                </a:lnTo>
                <a:lnTo>
                  <a:pt x="45" y="17"/>
                </a:lnTo>
                <a:lnTo>
                  <a:pt x="47" y="15"/>
                </a:lnTo>
                <a:lnTo>
                  <a:pt x="50" y="12"/>
                </a:lnTo>
                <a:lnTo>
                  <a:pt x="52" y="12"/>
                </a:lnTo>
                <a:lnTo>
                  <a:pt x="55" y="12"/>
                </a:lnTo>
                <a:lnTo>
                  <a:pt x="59" y="10"/>
                </a:lnTo>
                <a:lnTo>
                  <a:pt x="62" y="5"/>
                </a:lnTo>
                <a:lnTo>
                  <a:pt x="62" y="5"/>
                </a:lnTo>
                <a:close/>
                <a:moveTo>
                  <a:pt x="31" y="0"/>
                </a:moveTo>
                <a:lnTo>
                  <a:pt x="31" y="0"/>
                </a:lnTo>
                <a:lnTo>
                  <a:pt x="31" y="0"/>
                </a:lnTo>
                <a:lnTo>
                  <a:pt x="29" y="3"/>
                </a:lnTo>
                <a:lnTo>
                  <a:pt x="31" y="3"/>
                </a:lnTo>
                <a:lnTo>
                  <a:pt x="31" y="0"/>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58" name="Freeform 91"/>
          <p:cNvSpPr>
            <a:spLocks noEditPoints="1"/>
          </p:cNvSpPr>
          <p:nvPr/>
        </p:nvSpPr>
        <p:spPr bwMode="auto">
          <a:xfrm>
            <a:off x="7352304" y="3450743"/>
            <a:ext cx="357230" cy="274212"/>
          </a:xfrm>
          <a:custGeom>
            <a:avLst/>
            <a:gdLst/>
            <a:ahLst/>
            <a:cxnLst>
              <a:cxn ang="0">
                <a:pos x="232" y="218"/>
              </a:cxn>
              <a:cxn ang="0">
                <a:pos x="241" y="210"/>
              </a:cxn>
              <a:cxn ang="0">
                <a:pos x="187" y="182"/>
              </a:cxn>
              <a:cxn ang="0">
                <a:pos x="189" y="187"/>
              </a:cxn>
              <a:cxn ang="0">
                <a:pos x="185" y="175"/>
              </a:cxn>
              <a:cxn ang="0">
                <a:pos x="175" y="175"/>
              </a:cxn>
              <a:cxn ang="0">
                <a:pos x="222" y="166"/>
              </a:cxn>
              <a:cxn ang="0">
                <a:pos x="218" y="166"/>
              </a:cxn>
              <a:cxn ang="0">
                <a:pos x="48" y="154"/>
              </a:cxn>
              <a:cxn ang="0">
                <a:pos x="189" y="156"/>
              </a:cxn>
              <a:cxn ang="0">
                <a:pos x="50" y="149"/>
              </a:cxn>
              <a:cxn ang="0">
                <a:pos x="135" y="95"/>
              </a:cxn>
              <a:cxn ang="0">
                <a:pos x="270" y="95"/>
              </a:cxn>
              <a:cxn ang="0">
                <a:pos x="263" y="97"/>
              </a:cxn>
              <a:cxn ang="0">
                <a:pos x="277" y="116"/>
              </a:cxn>
              <a:cxn ang="0">
                <a:pos x="121" y="88"/>
              </a:cxn>
              <a:cxn ang="0">
                <a:pos x="260" y="81"/>
              </a:cxn>
              <a:cxn ang="0">
                <a:pos x="100" y="69"/>
              </a:cxn>
              <a:cxn ang="0">
                <a:pos x="220" y="66"/>
              </a:cxn>
              <a:cxn ang="0">
                <a:pos x="204" y="62"/>
              </a:cxn>
              <a:cxn ang="0">
                <a:pos x="192" y="85"/>
              </a:cxn>
              <a:cxn ang="0">
                <a:pos x="175" y="81"/>
              </a:cxn>
              <a:cxn ang="0">
                <a:pos x="161" y="90"/>
              </a:cxn>
              <a:cxn ang="0">
                <a:pos x="144" y="95"/>
              </a:cxn>
              <a:cxn ang="0">
                <a:pos x="168" y="104"/>
              </a:cxn>
              <a:cxn ang="0">
                <a:pos x="196" y="97"/>
              </a:cxn>
              <a:cxn ang="0">
                <a:pos x="213" y="83"/>
              </a:cxn>
              <a:cxn ang="0">
                <a:pos x="227" y="38"/>
              </a:cxn>
              <a:cxn ang="0">
                <a:pos x="213" y="31"/>
              </a:cxn>
              <a:cxn ang="0">
                <a:pos x="170" y="187"/>
              </a:cxn>
              <a:cxn ang="0">
                <a:pos x="168" y="177"/>
              </a:cxn>
              <a:cxn ang="0">
                <a:pos x="152" y="163"/>
              </a:cxn>
              <a:cxn ang="0">
                <a:pos x="135" y="144"/>
              </a:cxn>
              <a:cxn ang="0">
                <a:pos x="116" y="116"/>
              </a:cxn>
              <a:cxn ang="0">
                <a:pos x="130" y="102"/>
              </a:cxn>
              <a:cxn ang="0">
                <a:pos x="95" y="85"/>
              </a:cxn>
              <a:cxn ang="0">
                <a:pos x="74" y="55"/>
              </a:cxn>
              <a:cxn ang="0">
                <a:pos x="55" y="45"/>
              </a:cxn>
              <a:cxn ang="0">
                <a:pos x="12" y="26"/>
              </a:cxn>
              <a:cxn ang="0">
                <a:pos x="7" y="57"/>
              </a:cxn>
              <a:cxn ang="0">
                <a:pos x="5" y="107"/>
              </a:cxn>
              <a:cxn ang="0">
                <a:pos x="3" y="147"/>
              </a:cxn>
              <a:cxn ang="0">
                <a:pos x="15" y="166"/>
              </a:cxn>
              <a:cxn ang="0">
                <a:pos x="45" y="161"/>
              </a:cxn>
              <a:cxn ang="0">
                <a:pos x="29" y="147"/>
              </a:cxn>
              <a:cxn ang="0">
                <a:pos x="38" y="147"/>
              </a:cxn>
              <a:cxn ang="0">
                <a:pos x="57" y="142"/>
              </a:cxn>
              <a:cxn ang="0">
                <a:pos x="64" y="135"/>
              </a:cxn>
              <a:cxn ang="0">
                <a:pos x="76" y="135"/>
              </a:cxn>
              <a:cxn ang="0">
                <a:pos x="97" y="142"/>
              </a:cxn>
              <a:cxn ang="0">
                <a:pos x="111" y="163"/>
              </a:cxn>
              <a:cxn ang="0">
                <a:pos x="128" y="185"/>
              </a:cxn>
              <a:cxn ang="0">
                <a:pos x="154" y="189"/>
              </a:cxn>
              <a:cxn ang="0">
                <a:pos x="178" y="194"/>
              </a:cxn>
              <a:cxn ang="0">
                <a:pos x="220" y="45"/>
              </a:cxn>
              <a:cxn ang="0">
                <a:pos x="192" y="26"/>
              </a:cxn>
              <a:cxn ang="0">
                <a:pos x="213" y="45"/>
              </a:cxn>
              <a:cxn ang="0">
                <a:pos x="227" y="69"/>
              </a:cxn>
              <a:cxn ang="0">
                <a:pos x="178" y="24"/>
              </a:cxn>
              <a:cxn ang="0">
                <a:pos x="178" y="24"/>
              </a:cxn>
              <a:cxn ang="0">
                <a:pos x="116" y="19"/>
              </a:cxn>
              <a:cxn ang="0">
                <a:pos x="130" y="14"/>
              </a:cxn>
              <a:cxn ang="0">
                <a:pos x="114" y="19"/>
              </a:cxn>
            </a:cxnLst>
            <a:rect l="0" t="0" r="r" b="b"/>
            <a:pathLst>
              <a:path w="284" h="218">
                <a:moveTo>
                  <a:pt x="230" y="213"/>
                </a:moveTo>
                <a:lnTo>
                  <a:pt x="225" y="210"/>
                </a:lnTo>
                <a:lnTo>
                  <a:pt x="222" y="210"/>
                </a:lnTo>
                <a:lnTo>
                  <a:pt x="222" y="210"/>
                </a:lnTo>
                <a:lnTo>
                  <a:pt x="222" y="213"/>
                </a:lnTo>
                <a:lnTo>
                  <a:pt x="225" y="213"/>
                </a:lnTo>
                <a:lnTo>
                  <a:pt x="225" y="215"/>
                </a:lnTo>
                <a:lnTo>
                  <a:pt x="225" y="215"/>
                </a:lnTo>
                <a:lnTo>
                  <a:pt x="225" y="215"/>
                </a:lnTo>
                <a:lnTo>
                  <a:pt x="227" y="218"/>
                </a:lnTo>
                <a:lnTo>
                  <a:pt x="227" y="218"/>
                </a:lnTo>
                <a:lnTo>
                  <a:pt x="232" y="218"/>
                </a:lnTo>
                <a:lnTo>
                  <a:pt x="232" y="215"/>
                </a:lnTo>
                <a:lnTo>
                  <a:pt x="232" y="215"/>
                </a:lnTo>
                <a:lnTo>
                  <a:pt x="230" y="213"/>
                </a:lnTo>
                <a:close/>
                <a:moveTo>
                  <a:pt x="239" y="210"/>
                </a:moveTo>
                <a:lnTo>
                  <a:pt x="239" y="213"/>
                </a:lnTo>
                <a:lnTo>
                  <a:pt x="237" y="210"/>
                </a:lnTo>
                <a:lnTo>
                  <a:pt x="239" y="213"/>
                </a:lnTo>
                <a:lnTo>
                  <a:pt x="239" y="213"/>
                </a:lnTo>
                <a:lnTo>
                  <a:pt x="239" y="213"/>
                </a:lnTo>
                <a:lnTo>
                  <a:pt x="241" y="213"/>
                </a:lnTo>
                <a:lnTo>
                  <a:pt x="241" y="213"/>
                </a:lnTo>
                <a:lnTo>
                  <a:pt x="241" y="210"/>
                </a:lnTo>
                <a:lnTo>
                  <a:pt x="241" y="210"/>
                </a:lnTo>
                <a:lnTo>
                  <a:pt x="239" y="210"/>
                </a:lnTo>
                <a:close/>
                <a:moveTo>
                  <a:pt x="180" y="194"/>
                </a:moveTo>
                <a:lnTo>
                  <a:pt x="180" y="196"/>
                </a:lnTo>
                <a:lnTo>
                  <a:pt x="180" y="196"/>
                </a:lnTo>
                <a:lnTo>
                  <a:pt x="182" y="196"/>
                </a:lnTo>
                <a:lnTo>
                  <a:pt x="182" y="194"/>
                </a:lnTo>
                <a:lnTo>
                  <a:pt x="182" y="194"/>
                </a:lnTo>
                <a:lnTo>
                  <a:pt x="180" y="194"/>
                </a:lnTo>
                <a:close/>
                <a:moveTo>
                  <a:pt x="189" y="182"/>
                </a:moveTo>
                <a:lnTo>
                  <a:pt x="187" y="182"/>
                </a:lnTo>
                <a:lnTo>
                  <a:pt x="187" y="182"/>
                </a:lnTo>
                <a:lnTo>
                  <a:pt x="185" y="182"/>
                </a:lnTo>
                <a:lnTo>
                  <a:pt x="187" y="182"/>
                </a:lnTo>
                <a:lnTo>
                  <a:pt x="182" y="180"/>
                </a:lnTo>
                <a:lnTo>
                  <a:pt x="182" y="177"/>
                </a:lnTo>
                <a:lnTo>
                  <a:pt x="182" y="177"/>
                </a:lnTo>
                <a:lnTo>
                  <a:pt x="182" y="177"/>
                </a:lnTo>
                <a:lnTo>
                  <a:pt x="182" y="180"/>
                </a:lnTo>
                <a:lnTo>
                  <a:pt x="182" y="182"/>
                </a:lnTo>
                <a:lnTo>
                  <a:pt x="185" y="182"/>
                </a:lnTo>
                <a:lnTo>
                  <a:pt x="185" y="185"/>
                </a:lnTo>
                <a:lnTo>
                  <a:pt x="187" y="187"/>
                </a:lnTo>
                <a:lnTo>
                  <a:pt x="189" y="187"/>
                </a:lnTo>
                <a:lnTo>
                  <a:pt x="189" y="182"/>
                </a:lnTo>
                <a:lnTo>
                  <a:pt x="189" y="182"/>
                </a:lnTo>
                <a:lnTo>
                  <a:pt x="189" y="182"/>
                </a:lnTo>
                <a:close/>
                <a:moveTo>
                  <a:pt x="175" y="175"/>
                </a:moveTo>
                <a:lnTo>
                  <a:pt x="178" y="175"/>
                </a:lnTo>
                <a:lnTo>
                  <a:pt x="180" y="175"/>
                </a:lnTo>
                <a:lnTo>
                  <a:pt x="182" y="175"/>
                </a:lnTo>
                <a:lnTo>
                  <a:pt x="182" y="175"/>
                </a:lnTo>
                <a:lnTo>
                  <a:pt x="182" y="177"/>
                </a:lnTo>
                <a:lnTo>
                  <a:pt x="185" y="175"/>
                </a:lnTo>
                <a:lnTo>
                  <a:pt x="185" y="175"/>
                </a:lnTo>
                <a:lnTo>
                  <a:pt x="185" y="175"/>
                </a:lnTo>
                <a:lnTo>
                  <a:pt x="185" y="173"/>
                </a:lnTo>
                <a:lnTo>
                  <a:pt x="182" y="170"/>
                </a:lnTo>
                <a:lnTo>
                  <a:pt x="182" y="170"/>
                </a:lnTo>
                <a:lnTo>
                  <a:pt x="180" y="170"/>
                </a:lnTo>
                <a:lnTo>
                  <a:pt x="178" y="168"/>
                </a:lnTo>
                <a:lnTo>
                  <a:pt x="178" y="168"/>
                </a:lnTo>
                <a:lnTo>
                  <a:pt x="175" y="170"/>
                </a:lnTo>
                <a:lnTo>
                  <a:pt x="175" y="170"/>
                </a:lnTo>
                <a:lnTo>
                  <a:pt x="175" y="170"/>
                </a:lnTo>
                <a:lnTo>
                  <a:pt x="178" y="173"/>
                </a:lnTo>
                <a:lnTo>
                  <a:pt x="178" y="173"/>
                </a:lnTo>
                <a:lnTo>
                  <a:pt x="175" y="175"/>
                </a:lnTo>
                <a:close/>
                <a:moveTo>
                  <a:pt x="173" y="173"/>
                </a:moveTo>
                <a:lnTo>
                  <a:pt x="173" y="173"/>
                </a:lnTo>
                <a:lnTo>
                  <a:pt x="175" y="170"/>
                </a:lnTo>
                <a:lnTo>
                  <a:pt x="175" y="168"/>
                </a:lnTo>
                <a:lnTo>
                  <a:pt x="173" y="168"/>
                </a:lnTo>
                <a:lnTo>
                  <a:pt x="173" y="166"/>
                </a:lnTo>
                <a:lnTo>
                  <a:pt x="170" y="168"/>
                </a:lnTo>
                <a:lnTo>
                  <a:pt x="170" y="170"/>
                </a:lnTo>
                <a:lnTo>
                  <a:pt x="173" y="173"/>
                </a:lnTo>
                <a:lnTo>
                  <a:pt x="173" y="173"/>
                </a:lnTo>
                <a:close/>
                <a:moveTo>
                  <a:pt x="222" y="166"/>
                </a:moveTo>
                <a:lnTo>
                  <a:pt x="222" y="166"/>
                </a:lnTo>
                <a:lnTo>
                  <a:pt x="225" y="166"/>
                </a:lnTo>
                <a:lnTo>
                  <a:pt x="225" y="163"/>
                </a:lnTo>
                <a:lnTo>
                  <a:pt x="222" y="163"/>
                </a:lnTo>
                <a:lnTo>
                  <a:pt x="222" y="163"/>
                </a:lnTo>
                <a:lnTo>
                  <a:pt x="220" y="163"/>
                </a:lnTo>
                <a:lnTo>
                  <a:pt x="220" y="161"/>
                </a:lnTo>
                <a:lnTo>
                  <a:pt x="218" y="161"/>
                </a:lnTo>
                <a:lnTo>
                  <a:pt x="218" y="161"/>
                </a:lnTo>
                <a:lnTo>
                  <a:pt x="215" y="161"/>
                </a:lnTo>
                <a:lnTo>
                  <a:pt x="215" y="161"/>
                </a:lnTo>
                <a:lnTo>
                  <a:pt x="218" y="163"/>
                </a:lnTo>
                <a:lnTo>
                  <a:pt x="218" y="166"/>
                </a:lnTo>
                <a:lnTo>
                  <a:pt x="218" y="166"/>
                </a:lnTo>
                <a:lnTo>
                  <a:pt x="220" y="166"/>
                </a:lnTo>
                <a:lnTo>
                  <a:pt x="220" y="166"/>
                </a:lnTo>
                <a:lnTo>
                  <a:pt x="222" y="166"/>
                </a:lnTo>
                <a:lnTo>
                  <a:pt x="222" y="166"/>
                </a:lnTo>
                <a:lnTo>
                  <a:pt x="222" y="166"/>
                </a:lnTo>
                <a:close/>
                <a:moveTo>
                  <a:pt x="48" y="151"/>
                </a:moveTo>
                <a:lnTo>
                  <a:pt x="45" y="151"/>
                </a:lnTo>
                <a:lnTo>
                  <a:pt x="43" y="149"/>
                </a:lnTo>
                <a:lnTo>
                  <a:pt x="43" y="151"/>
                </a:lnTo>
                <a:lnTo>
                  <a:pt x="45" y="151"/>
                </a:lnTo>
                <a:lnTo>
                  <a:pt x="48" y="154"/>
                </a:lnTo>
                <a:lnTo>
                  <a:pt x="50" y="156"/>
                </a:lnTo>
                <a:lnTo>
                  <a:pt x="50" y="154"/>
                </a:lnTo>
                <a:lnTo>
                  <a:pt x="48" y="151"/>
                </a:lnTo>
                <a:close/>
                <a:moveTo>
                  <a:pt x="189" y="149"/>
                </a:moveTo>
                <a:lnTo>
                  <a:pt x="189" y="149"/>
                </a:lnTo>
                <a:lnTo>
                  <a:pt x="187" y="151"/>
                </a:lnTo>
                <a:lnTo>
                  <a:pt x="189" y="154"/>
                </a:lnTo>
                <a:lnTo>
                  <a:pt x="189" y="154"/>
                </a:lnTo>
                <a:lnTo>
                  <a:pt x="189" y="154"/>
                </a:lnTo>
                <a:lnTo>
                  <a:pt x="189" y="156"/>
                </a:lnTo>
                <a:lnTo>
                  <a:pt x="189" y="159"/>
                </a:lnTo>
                <a:lnTo>
                  <a:pt x="189" y="156"/>
                </a:lnTo>
                <a:lnTo>
                  <a:pt x="189" y="154"/>
                </a:lnTo>
                <a:lnTo>
                  <a:pt x="189" y="151"/>
                </a:lnTo>
                <a:lnTo>
                  <a:pt x="189" y="149"/>
                </a:lnTo>
                <a:lnTo>
                  <a:pt x="189" y="149"/>
                </a:lnTo>
                <a:close/>
                <a:moveTo>
                  <a:pt x="50" y="149"/>
                </a:moveTo>
                <a:lnTo>
                  <a:pt x="45" y="149"/>
                </a:lnTo>
                <a:lnTo>
                  <a:pt x="45" y="149"/>
                </a:lnTo>
                <a:lnTo>
                  <a:pt x="50" y="151"/>
                </a:lnTo>
                <a:lnTo>
                  <a:pt x="50" y="151"/>
                </a:lnTo>
                <a:lnTo>
                  <a:pt x="50" y="151"/>
                </a:lnTo>
                <a:lnTo>
                  <a:pt x="50" y="149"/>
                </a:lnTo>
                <a:lnTo>
                  <a:pt x="50" y="149"/>
                </a:lnTo>
                <a:close/>
                <a:moveTo>
                  <a:pt x="135" y="95"/>
                </a:moveTo>
                <a:lnTo>
                  <a:pt x="135" y="95"/>
                </a:lnTo>
                <a:lnTo>
                  <a:pt x="137" y="95"/>
                </a:lnTo>
                <a:lnTo>
                  <a:pt x="137" y="92"/>
                </a:lnTo>
                <a:lnTo>
                  <a:pt x="137" y="90"/>
                </a:lnTo>
                <a:lnTo>
                  <a:pt x="137" y="90"/>
                </a:lnTo>
                <a:lnTo>
                  <a:pt x="135" y="88"/>
                </a:lnTo>
                <a:lnTo>
                  <a:pt x="133" y="88"/>
                </a:lnTo>
                <a:lnTo>
                  <a:pt x="133" y="88"/>
                </a:lnTo>
                <a:lnTo>
                  <a:pt x="133" y="90"/>
                </a:lnTo>
                <a:lnTo>
                  <a:pt x="135" y="92"/>
                </a:lnTo>
                <a:lnTo>
                  <a:pt x="135" y="95"/>
                </a:lnTo>
                <a:close/>
                <a:moveTo>
                  <a:pt x="284" y="111"/>
                </a:moveTo>
                <a:lnTo>
                  <a:pt x="281" y="109"/>
                </a:lnTo>
                <a:lnTo>
                  <a:pt x="281" y="107"/>
                </a:lnTo>
                <a:lnTo>
                  <a:pt x="279" y="104"/>
                </a:lnTo>
                <a:lnTo>
                  <a:pt x="277" y="104"/>
                </a:lnTo>
                <a:lnTo>
                  <a:pt x="277" y="102"/>
                </a:lnTo>
                <a:lnTo>
                  <a:pt x="277" y="102"/>
                </a:lnTo>
                <a:lnTo>
                  <a:pt x="274" y="102"/>
                </a:lnTo>
                <a:lnTo>
                  <a:pt x="274" y="97"/>
                </a:lnTo>
                <a:lnTo>
                  <a:pt x="272" y="97"/>
                </a:lnTo>
                <a:lnTo>
                  <a:pt x="270" y="95"/>
                </a:lnTo>
                <a:lnTo>
                  <a:pt x="270" y="95"/>
                </a:lnTo>
                <a:lnTo>
                  <a:pt x="270" y="95"/>
                </a:lnTo>
                <a:lnTo>
                  <a:pt x="270" y="90"/>
                </a:lnTo>
                <a:lnTo>
                  <a:pt x="267" y="88"/>
                </a:lnTo>
                <a:lnTo>
                  <a:pt x="265" y="88"/>
                </a:lnTo>
                <a:lnTo>
                  <a:pt x="263" y="88"/>
                </a:lnTo>
                <a:lnTo>
                  <a:pt x="263" y="88"/>
                </a:lnTo>
                <a:lnTo>
                  <a:pt x="263" y="88"/>
                </a:lnTo>
                <a:lnTo>
                  <a:pt x="263" y="90"/>
                </a:lnTo>
                <a:lnTo>
                  <a:pt x="260" y="92"/>
                </a:lnTo>
                <a:lnTo>
                  <a:pt x="260" y="95"/>
                </a:lnTo>
                <a:lnTo>
                  <a:pt x="263" y="97"/>
                </a:lnTo>
                <a:lnTo>
                  <a:pt x="263" y="97"/>
                </a:lnTo>
                <a:lnTo>
                  <a:pt x="265" y="99"/>
                </a:lnTo>
                <a:lnTo>
                  <a:pt x="265" y="102"/>
                </a:lnTo>
                <a:lnTo>
                  <a:pt x="267" y="102"/>
                </a:lnTo>
                <a:lnTo>
                  <a:pt x="267" y="104"/>
                </a:lnTo>
                <a:lnTo>
                  <a:pt x="270" y="104"/>
                </a:lnTo>
                <a:lnTo>
                  <a:pt x="270" y="107"/>
                </a:lnTo>
                <a:lnTo>
                  <a:pt x="270" y="109"/>
                </a:lnTo>
                <a:lnTo>
                  <a:pt x="270" y="111"/>
                </a:lnTo>
                <a:lnTo>
                  <a:pt x="272" y="114"/>
                </a:lnTo>
                <a:lnTo>
                  <a:pt x="272" y="116"/>
                </a:lnTo>
                <a:lnTo>
                  <a:pt x="274" y="116"/>
                </a:lnTo>
                <a:lnTo>
                  <a:pt x="277" y="116"/>
                </a:lnTo>
                <a:lnTo>
                  <a:pt x="279" y="116"/>
                </a:lnTo>
                <a:lnTo>
                  <a:pt x="279" y="116"/>
                </a:lnTo>
                <a:lnTo>
                  <a:pt x="279" y="116"/>
                </a:lnTo>
                <a:lnTo>
                  <a:pt x="281" y="114"/>
                </a:lnTo>
                <a:lnTo>
                  <a:pt x="281" y="116"/>
                </a:lnTo>
                <a:lnTo>
                  <a:pt x="281" y="116"/>
                </a:lnTo>
                <a:lnTo>
                  <a:pt x="284" y="114"/>
                </a:lnTo>
                <a:lnTo>
                  <a:pt x="284" y="111"/>
                </a:lnTo>
                <a:close/>
                <a:moveTo>
                  <a:pt x="118" y="83"/>
                </a:moveTo>
                <a:lnTo>
                  <a:pt x="118" y="83"/>
                </a:lnTo>
                <a:lnTo>
                  <a:pt x="118" y="85"/>
                </a:lnTo>
                <a:lnTo>
                  <a:pt x="121" y="88"/>
                </a:lnTo>
                <a:lnTo>
                  <a:pt x="121" y="88"/>
                </a:lnTo>
                <a:lnTo>
                  <a:pt x="123" y="85"/>
                </a:lnTo>
                <a:lnTo>
                  <a:pt x="123" y="83"/>
                </a:lnTo>
                <a:lnTo>
                  <a:pt x="121" y="81"/>
                </a:lnTo>
                <a:lnTo>
                  <a:pt x="118" y="83"/>
                </a:lnTo>
                <a:close/>
                <a:moveTo>
                  <a:pt x="263" y="83"/>
                </a:moveTo>
                <a:lnTo>
                  <a:pt x="263" y="81"/>
                </a:lnTo>
                <a:lnTo>
                  <a:pt x="263" y="78"/>
                </a:lnTo>
                <a:lnTo>
                  <a:pt x="260" y="78"/>
                </a:lnTo>
                <a:lnTo>
                  <a:pt x="260" y="78"/>
                </a:lnTo>
                <a:lnTo>
                  <a:pt x="258" y="81"/>
                </a:lnTo>
                <a:lnTo>
                  <a:pt x="260" y="81"/>
                </a:lnTo>
                <a:lnTo>
                  <a:pt x="260" y="83"/>
                </a:lnTo>
                <a:lnTo>
                  <a:pt x="260" y="83"/>
                </a:lnTo>
                <a:lnTo>
                  <a:pt x="260" y="88"/>
                </a:lnTo>
                <a:lnTo>
                  <a:pt x="260" y="88"/>
                </a:lnTo>
                <a:lnTo>
                  <a:pt x="263" y="85"/>
                </a:lnTo>
                <a:lnTo>
                  <a:pt x="263" y="83"/>
                </a:lnTo>
                <a:close/>
                <a:moveTo>
                  <a:pt x="100" y="71"/>
                </a:moveTo>
                <a:lnTo>
                  <a:pt x="102" y="71"/>
                </a:lnTo>
                <a:lnTo>
                  <a:pt x="102" y="69"/>
                </a:lnTo>
                <a:lnTo>
                  <a:pt x="102" y="69"/>
                </a:lnTo>
                <a:lnTo>
                  <a:pt x="100" y="69"/>
                </a:lnTo>
                <a:lnTo>
                  <a:pt x="100" y="69"/>
                </a:lnTo>
                <a:lnTo>
                  <a:pt x="100" y="69"/>
                </a:lnTo>
                <a:lnTo>
                  <a:pt x="97" y="71"/>
                </a:lnTo>
                <a:lnTo>
                  <a:pt x="100" y="71"/>
                </a:lnTo>
                <a:lnTo>
                  <a:pt x="100" y="71"/>
                </a:lnTo>
                <a:close/>
                <a:moveTo>
                  <a:pt x="215" y="78"/>
                </a:moveTo>
                <a:lnTo>
                  <a:pt x="215" y="76"/>
                </a:lnTo>
                <a:lnTo>
                  <a:pt x="218" y="76"/>
                </a:lnTo>
                <a:lnTo>
                  <a:pt x="218" y="73"/>
                </a:lnTo>
                <a:lnTo>
                  <a:pt x="220" y="71"/>
                </a:lnTo>
                <a:lnTo>
                  <a:pt x="220" y="69"/>
                </a:lnTo>
                <a:lnTo>
                  <a:pt x="220" y="69"/>
                </a:lnTo>
                <a:lnTo>
                  <a:pt x="220" y="66"/>
                </a:lnTo>
                <a:lnTo>
                  <a:pt x="220" y="64"/>
                </a:lnTo>
                <a:lnTo>
                  <a:pt x="218" y="64"/>
                </a:lnTo>
                <a:lnTo>
                  <a:pt x="215" y="62"/>
                </a:lnTo>
                <a:lnTo>
                  <a:pt x="215" y="62"/>
                </a:lnTo>
                <a:lnTo>
                  <a:pt x="213" y="64"/>
                </a:lnTo>
                <a:lnTo>
                  <a:pt x="211" y="62"/>
                </a:lnTo>
                <a:lnTo>
                  <a:pt x="211" y="62"/>
                </a:lnTo>
                <a:lnTo>
                  <a:pt x="208" y="62"/>
                </a:lnTo>
                <a:lnTo>
                  <a:pt x="208" y="62"/>
                </a:lnTo>
                <a:lnTo>
                  <a:pt x="206" y="62"/>
                </a:lnTo>
                <a:lnTo>
                  <a:pt x="204" y="62"/>
                </a:lnTo>
                <a:lnTo>
                  <a:pt x="204" y="62"/>
                </a:lnTo>
                <a:lnTo>
                  <a:pt x="204" y="64"/>
                </a:lnTo>
                <a:lnTo>
                  <a:pt x="206" y="69"/>
                </a:lnTo>
                <a:lnTo>
                  <a:pt x="206" y="73"/>
                </a:lnTo>
                <a:lnTo>
                  <a:pt x="206" y="76"/>
                </a:lnTo>
                <a:lnTo>
                  <a:pt x="204" y="76"/>
                </a:lnTo>
                <a:lnTo>
                  <a:pt x="201" y="76"/>
                </a:lnTo>
                <a:lnTo>
                  <a:pt x="201" y="76"/>
                </a:lnTo>
                <a:lnTo>
                  <a:pt x="199" y="76"/>
                </a:lnTo>
                <a:lnTo>
                  <a:pt x="196" y="81"/>
                </a:lnTo>
                <a:lnTo>
                  <a:pt x="194" y="81"/>
                </a:lnTo>
                <a:lnTo>
                  <a:pt x="194" y="85"/>
                </a:lnTo>
                <a:lnTo>
                  <a:pt x="192" y="85"/>
                </a:lnTo>
                <a:lnTo>
                  <a:pt x="192" y="88"/>
                </a:lnTo>
                <a:lnTo>
                  <a:pt x="189" y="88"/>
                </a:lnTo>
                <a:lnTo>
                  <a:pt x="189" y="88"/>
                </a:lnTo>
                <a:lnTo>
                  <a:pt x="187" y="88"/>
                </a:lnTo>
                <a:lnTo>
                  <a:pt x="185" y="88"/>
                </a:lnTo>
                <a:lnTo>
                  <a:pt x="185" y="88"/>
                </a:lnTo>
                <a:lnTo>
                  <a:pt x="182" y="88"/>
                </a:lnTo>
                <a:lnTo>
                  <a:pt x="180" y="88"/>
                </a:lnTo>
                <a:lnTo>
                  <a:pt x="178" y="88"/>
                </a:lnTo>
                <a:lnTo>
                  <a:pt x="175" y="88"/>
                </a:lnTo>
                <a:lnTo>
                  <a:pt x="175" y="83"/>
                </a:lnTo>
                <a:lnTo>
                  <a:pt x="175" y="81"/>
                </a:lnTo>
                <a:lnTo>
                  <a:pt x="178" y="81"/>
                </a:lnTo>
                <a:lnTo>
                  <a:pt x="178" y="78"/>
                </a:lnTo>
                <a:lnTo>
                  <a:pt x="178" y="78"/>
                </a:lnTo>
                <a:lnTo>
                  <a:pt x="175" y="78"/>
                </a:lnTo>
                <a:lnTo>
                  <a:pt x="175" y="78"/>
                </a:lnTo>
                <a:lnTo>
                  <a:pt x="175" y="81"/>
                </a:lnTo>
                <a:lnTo>
                  <a:pt x="173" y="88"/>
                </a:lnTo>
                <a:lnTo>
                  <a:pt x="170" y="88"/>
                </a:lnTo>
                <a:lnTo>
                  <a:pt x="168" y="88"/>
                </a:lnTo>
                <a:lnTo>
                  <a:pt x="168" y="88"/>
                </a:lnTo>
                <a:lnTo>
                  <a:pt x="163" y="90"/>
                </a:lnTo>
                <a:lnTo>
                  <a:pt x="161" y="90"/>
                </a:lnTo>
                <a:lnTo>
                  <a:pt x="159" y="90"/>
                </a:lnTo>
                <a:lnTo>
                  <a:pt x="159" y="88"/>
                </a:lnTo>
                <a:lnTo>
                  <a:pt x="156" y="88"/>
                </a:lnTo>
                <a:lnTo>
                  <a:pt x="152" y="88"/>
                </a:lnTo>
                <a:lnTo>
                  <a:pt x="149" y="88"/>
                </a:lnTo>
                <a:lnTo>
                  <a:pt x="149" y="88"/>
                </a:lnTo>
                <a:lnTo>
                  <a:pt x="149" y="88"/>
                </a:lnTo>
                <a:lnTo>
                  <a:pt x="147" y="88"/>
                </a:lnTo>
                <a:lnTo>
                  <a:pt x="144" y="88"/>
                </a:lnTo>
                <a:lnTo>
                  <a:pt x="142" y="90"/>
                </a:lnTo>
                <a:lnTo>
                  <a:pt x="142" y="92"/>
                </a:lnTo>
                <a:lnTo>
                  <a:pt x="144" y="95"/>
                </a:lnTo>
                <a:lnTo>
                  <a:pt x="147" y="95"/>
                </a:lnTo>
                <a:lnTo>
                  <a:pt x="147" y="95"/>
                </a:lnTo>
                <a:lnTo>
                  <a:pt x="149" y="95"/>
                </a:lnTo>
                <a:lnTo>
                  <a:pt x="152" y="97"/>
                </a:lnTo>
                <a:lnTo>
                  <a:pt x="156" y="102"/>
                </a:lnTo>
                <a:lnTo>
                  <a:pt x="156" y="102"/>
                </a:lnTo>
                <a:lnTo>
                  <a:pt x="159" y="99"/>
                </a:lnTo>
                <a:lnTo>
                  <a:pt x="161" y="99"/>
                </a:lnTo>
                <a:lnTo>
                  <a:pt x="163" y="102"/>
                </a:lnTo>
                <a:lnTo>
                  <a:pt x="166" y="104"/>
                </a:lnTo>
                <a:lnTo>
                  <a:pt x="166" y="104"/>
                </a:lnTo>
                <a:lnTo>
                  <a:pt x="168" y="104"/>
                </a:lnTo>
                <a:lnTo>
                  <a:pt x="170" y="104"/>
                </a:lnTo>
                <a:lnTo>
                  <a:pt x="178" y="104"/>
                </a:lnTo>
                <a:lnTo>
                  <a:pt x="180" y="104"/>
                </a:lnTo>
                <a:lnTo>
                  <a:pt x="182" y="104"/>
                </a:lnTo>
                <a:lnTo>
                  <a:pt x="185" y="102"/>
                </a:lnTo>
                <a:lnTo>
                  <a:pt x="187" y="102"/>
                </a:lnTo>
                <a:lnTo>
                  <a:pt x="187" y="102"/>
                </a:lnTo>
                <a:lnTo>
                  <a:pt x="189" y="99"/>
                </a:lnTo>
                <a:lnTo>
                  <a:pt x="189" y="99"/>
                </a:lnTo>
                <a:lnTo>
                  <a:pt x="192" y="99"/>
                </a:lnTo>
                <a:lnTo>
                  <a:pt x="194" y="99"/>
                </a:lnTo>
                <a:lnTo>
                  <a:pt x="196" y="97"/>
                </a:lnTo>
                <a:lnTo>
                  <a:pt x="199" y="95"/>
                </a:lnTo>
                <a:lnTo>
                  <a:pt x="201" y="92"/>
                </a:lnTo>
                <a:lnTo>
                  <a:pt x="201" y="92"/>
                </a:lnTo>
                <a:lnTo>
                  <a:pt x="201" y="92"/>
                </a:lnTo>
                <a:lnTo>
                  <a:pt x="201" y="90"/>
                </a:lnTo>
                <a:lnTo>
                  <a:pt x="201" y="90"/>
                </a:lnTo>
                <a:lnTo>
                  <a:pt x="206" y="90"/>
                </a:lnTo>
                <a:lnTo>
                  <a:pt x="208" y="90"/>
                </a:lnTo>
                <a:lnTo>
                  <a:pt x="211" y="88"/>
                </a:lnTo>
                <a:lnTo>
                  <a:pt x="213" y="88"/>
                </a:lnTo>
                <a:lnTo>
                  <a:pt x="213" y="85"/>
                </a:lnTo>
                <a:lnTo>
                  <a:pt x="213" y="83"/>
                </a:lnTo>
                <a:lnTo>
                  <a:pt x="211" y="81"/>
                </a:lnTo>
                <a:lnTo>
                  <a:pt x="211" y="78"/>
                </a:lnTo>
                <a:lnTo>
                  <a:pt x="213" y="78"/>
                </a:lnTo>
                <a:lnTo>
                  <a:pt x="215" y="78"/>
                </a:lnTo>
                <a:close/>
                <a:moveTo>
                  <a:pt x="244" y="59"/>
                </a:moveTo>
                <a:lnTo>
                  <a:pt x="244" y="59"/>
                </a:lnTo>
                <a:lnTo>
                  <a:pt x="244" y="59"/>
                </a:lnTo>
                <a:lnTo>
                  <a:pt x="244" y="57"/>
                </a:lnTo>
                <a:lnTo>
                  <a:pt x="244" y="57"/>
                </a:lnTo>
                <a:lnTo>
                  <a:pt x="244" y="59"/>
                </a:lnTo>
                <a:close/>
                <a:moveTo>
                  <a:pt x="225" y="40"/>
                </a:moveTo>
                <a:lnTo>
                  <a:pt x="227" y="38"/>
                </a:lnTo>
                <a:lnTo>
                  <a:pt x="225" y="36"/>
                </a:lnTo>
                <a:lnTo>
                  <a:pt x="225" y="36"/>
                </a:lnTo>
                <a:lnTo>
                  <a:pt x="225" y="38"/>
                </a:lnTo>
                <a:lnTo>
                  <a:pt x="225" y="38"/>
                </a:lnTo>
                <a:lnTo>
                  <a:pt x="225" y="40"/>
                </a:lnTo>
                <a:close/>
                <a:moveTo>
                  <a:pt x="213" y="33"/>
                </a:moveTo>
                <a:lnTo>
                  <a:pt x="213" y="33"/>
                </a:lnTo>
                <a:lnTo>
                  <a:pt x="215" y="36"/>
                </a:lnTo>
                <a:lnTo>
                  <a:pt x="215" y="36"/>
                </a:lnTo>
                <a:lnTo>
                  <a:pt x="215" y="33"/>
                </a:lnTo>
                <a:lnTo>
                  <a:pt x="215" y="33"/>
                </a:lnTo>
                <a:lnTo>
                  <a:pt x="213" y="31"/>
                </a:lnTo>
                <a:lnTo>
                  <a:pt x="213" y="33"/>
                </a:lnTo>
                <a:close/>
                <a:moveTo>
                  <a:pt x="215" y="31"/>
                </a:moveTo>
                <a:lnTo>
                  <a:pt x="215" y="29"/>
                </a:lnTo>
                <a:lnTo>
                  <a:pt x="213" y="29"/>
                </a:lnTo>
                <a:lnTo>
                  <a:pt x="213" y="31"/>
                </a:lnTo>
                <a:lnTo>
                  <a:pt x="213" y="31"/>
                </a:lnTo>
                <a:lnTo>
                  <a:pt x="213" y="31"/>
                </a:lnTo>
                <a:lnTo>
                  <a:pt x="215" y="31"/>
                </a:lnTo>
                <a:close/>
                <a:moveTo>
                  <a:pt x="178" y="189"/>
                </a:moveTo>
                <a:lnTo>
                  <a:pt x="175" y="187"/>
                </a:lnTo>
                <a:lnTo>
                  <a:pt x="173" y="187"/>
                </a:lnTo>
                <a:lnTo>
                  <a:pt x="170" y="187"/>
                </a:lnTo>
                <a:lnTo>
                  <a:pt x="170" y="185"/>
                </a:lnTo>
                <a:lnTo>
                  <a:pt x="168" y="185"/>
                </a:lnTo>
                <a:lnTo>
                  <a:pt x="166" y="185"/>
                </a:lnTo>
                <a:lnTo>
                  <a:pt x="166" y="185"/>
                </a:lnTo>
                <a:lnTo>
                  <a:pt x="163" y="182"/>
                </a:lnTo>
                <a:lnTo>
                  <a:pt x="163" y="182"/>
                </a:lnTo>
                <a:lnTo>
                  <a:pt x="161" y="180"/>
                </a:lnTo>
                <a:lnTo>
                  <a:pt x="163" y="180"/>
                </a:lnTo>
                <a:lnTo>
                  <a:pt x="163" y="177"/>
                </a:lnTo>
                <a:lnTo>
                  <a:pt x="166" y="177"/>
                </a:lnTo>
                <a:lnTo>
                  <a:pt x="166" y="177"/>
                </a:lnTo>
                <a:lnTo>
                  <a:pt x="168" y="177"/>
                </a:lnTo>
                <a:lnTo>
                  <a:pt x="166" y="175"/>
                </a:lnTo>
                <a:lnTo>
                  <a:pt x="166" y="175"/>
                </a:lnTo>
                <a:lnTo>
                  <a:pt x="163" y="175"/>
                </a:lnTo>
                <a:lnTo>
                  <a:pt x="156" y="175"/>
                </a:lnTo>
                <a:lnTo>
                  <a:pt x="156" y="173"/>
                </a:lnTo>
                <a:lnTo>
                  <a:pt x="154" y="173"/>
                </a:lnTo>
                <a:lnTo>
                  <a:pt x="154" y="170"/>
                </a:lnTo>
                <a:lnTo>
                  <a:pt x="154" y="168"/>
                </a:lnTo>
                <a:lnTo>
                  <a:pt x="154" y="166"/>
                </a:lnTo>
                <a:lnTo>
                  <a:pt x="154" y="163"/>
                </a:lnTo>
                <a:lnTo>
                  <a:pt x="154" y="163"/>
                </a:lnTo>
                <a:lnTo>
                  <a:pt x="152" y="163"/>
                </a:lnTo>
                <a:lnTo>
                  <a:pt x="152" y="163"/>
                </a:lnTo>
                <a:lnTo>
                  <a:pt x="147" y="163"/>
                </a:lnTo>
                <a:lnTo>
                  <a:pt x="144" y="163"/>
                </a:lnTo>
                <a:lnTo>
                  <a:pt x="142" y="163"/>
                </a:lnTo>
                <a:lnTo>
                  <a:pt x="142" y="161"/>
                </a:lnTo>
                <a:lnTo>
                  <a:pt x="140" y="156"/>
                </a:lnTo>
                <a:lnTo>
                  <a:pt x="140" y="154"/>
                </a:lnTo>
                <a:lnTo>
                  <a:pt x="137" y="151"/>
                </a:lnTo>
                <a:lnTo>
                  <a:pt x="137" y="151"/>
                </a:lnTo>
                <a:lnTo>
                  <a:pt x="137" y="151"/>
                </a:lnTo>
                <a:lnTo>
                  <a:pt x="137" y="147"/>
                </a:lnTo>
                <a:lnTo>
                  <a:pt x="135" y="144"/>
                </a:lnTo>
                <a:lnTo>
                  <a:pt x="135" y="142"/>
                </a:lnTo>
                <a:lnTo>
                  <a:pt x="133" y="140"/>
                </a:lnTo>
                <a:lnTo>
                  <a:pt x="130" y="140"/>
                </a:lnTo>
                <a:lnTo>
                  <a:pt x="128" y="137"/>
                </a:lnTo>
                <a:lnTo>
                  <a:pt x="126" y="135"/>
                </a:lnTo>
                <a:lnTo>
                  <a:pt x="123" y="133"/>
                </a:lnTo>
                <a:lnTo>
                  <a:pt x="121" y="130"/>
                </a:lnTo>
                <a:lnTo>
                  <a:pt x="121" y="130"/>
                </a:lnTo>
                <a:lnTo>
                  <a:pt x="118" y="128"/>
                </a:lnTo>
                <a:lnTo>
                  <a:pt x="118" y="123"/>
                </a:lnTo>
                <a:lnTo>
                  <a:pt x="116" y="118"/>
                </a:lnTo>
                <a:lnTo>
                  <a:pt x="116" y="116"/>
                </a:lnTo>
                <a:lnTo>
                  <a:pt x="116" y="116"/>
                </a:lnTo>
                <a:lnTo>
                  <a:pt x="118" y="114"/>
                </a:lnTo>
                <a:lnTo>
                  <a:pt x="123" y="114"/>
                </a:lnTo>
                <a:lnTo>
                  <a:pt x="130" y="114"/>
                </a:lnTo>
                <a:lnTo>
                  <a:pt x="133" y="114"/>
                </a:lnTo>
                <a:lnTo>
                  <a:pt x="133" y="114"/>
                </a:lnTo>
                <a:lnTo>
                  <a:pt x="133" y="111"/>
                </a:lnTo>
                <a:lnTo>
                  <a:pt x="133" y="107"/>
                </a:lnTo>
                <a:lnTo>
                  <a:pt x="133" y="104"/>
                </a:lnTo>
                <a:lnTo>
                  <a:pt x="130" y="104"/>
                </a:lnTo>
                <a:lnTo>
                  <a:pt x="130" y="104"/>
                </a:lnTo>
                <a:lnTo>
                  <a:pt x="130" y="102"/>
                </a:lnTo>
                <a:lnTo>
                  <a:pt x="128" y="99"/>
                </a:lnTo>
                <a:lnTo>
                  <a:pt x="128" y="99"/>
                </a:lnTo>
                <a:lnTo>
                  <a:pt x="126" y="97"/>
                </a:lnTo>
                <a:lnTo>
                  <a:pt x="126" y="97"/>
                </a:lnTo>
                <a:lnTo>
                  <a:pt x="123" y="97"/>
                </a:lnTo>
                <a:lnTo>
                  <a:pt x="121" y="97"/>
                </a:lnTo>
                <a:lnTo>
                  <a:pt x="118" y="97"/>
                </a:lnTo>
                <a:lnTo>
                  <a:pt x="107" y="90"/>
                </a:lnTo>
                <a:lnTo>
                  <a:pt x="104" y="90"/>
                </a:lnTo>
                <a:lnTo>
                  <a:pt x="100" y="88"/>
                </a:lnTo>
                <a:lnTo>
                  <a:pt x="97" y="88"/>
                </a:lnTo>
                <a:lnTo>
                  <a:pt x="95" y="85"/>
                </a:lnTo>
                <a:lnTo>
                  <a:pt x="97" y="81"/>
                </a:lnTo>
                <a:lnTo>
                  <a:pt x="97" y="76"/>
                </a:lnTo>
                <a:lnTo>
                  <a:pt x="95" y="73"/>
                </a:lnTo>
                <a:lnTo>
                  <a:pt x="88" y="64"/>
                </a:lnTo>
                <a:lnTo>
                  <a:pt x="85" y="64"/>
                </a:lnTo>
                <a:lnTo>
                  <a:pt x="83" y="64"/>
                </a:lnTo>
                <a:lnTo>
                  <a:pt x="83" y="62"/>
                </a:lnTo>
                <a:lnTo>
                  <a:pt x="81" y="59"/>
                </a:lnTo>
                <a:lnTo>
                  <a:pt x="81" y="59"/>
                </a:lnTo>
                <a:lnTo>
                  <a:pt x="78" y="57"/>
                </a:lnTo>
                <a:lnTo>
                  <a:pt x="76" y="57"/>
                </a:lnTo>
                <a:lnTo>
                  <a:pt x="74" y="55"/>
                </a:lnTo>
                <a:lnTo>
                  <a:pt x="74" y="52"/>
                </a:lnTo>
                <a:lnTo>
                  <a:pt x="74" y="52"/>
                </a:lnTo>
                <a:lnTo>
                  <a:pt x="71" y="52"/>
                </a:lnTo>
                <a:lnTo>
                  <a:pt x="71" y="52"/>
                </a:lnTo>
                <a:lnTo>
                  <a:pt x="69" y="52"/>
                </a:lnTo>
                <a:lnTo>
                  <a:pt x="67" y="52"/>
                </a:lnTo>
                <a:lnTo>
                  <a:pt x="67" y="52"/>
                </a:lnTo>
                <a:lnTo>
                  <a:pt x="64" y="52"/>
                </a:lnTo>
                <a:lnTo>
                  <a:pt x="62" y="50"/>
                </a:lnTo>
                <a:lnTo>
                  <a:pt x="62" y="48"/>
                </a:lnTo>
                <a:lnTo>
                  <a:pt x="59" y="48"/>
                </a:lnTo>
                <a:lnTo>
                  <a:pt x="55" y="45"/>
                </a:lnTo>
                <a:lnTo>
                  <a:pt x="52" y="43"/>
                </a:lnTo>
                <a:lnTo>
                  <a:pt x="48" y="43"/>
                </a:lnTo>
                <a:lnTo>
                  <a:pt x="45" y="43"/>
                </a:lnTo>
                <a:lnTo>
                  <a:pt x="45" y="43"/>
                </a:lnTo>
                <a:lnTo>
                  <a:pt x="38" y="40"/>
                </a:lnTo>
                <a:lnTo>
                  <a:pt x="31" y="38"/>
                </a:lnTo>
                <a:lnTo>
                  <a:pt x="26" y="33"/>
                </a:lnTo>
                <a:lnTo>
                  <a:pt x="26" y="33"/>
                </a:lnTo>
                <a:lnTo>
                  <a:pt x="26" y="33"/>
                </a:lnTo>
                <a:lnTo>
                  <a:pt x="24" y="33"/>
                </a:lnTo>
                <a:lnTo>
                  <a:pt x="22" y="31"/>
                </a:lnTo>
                <a:lnTo>
                  <a:pt x="12" y="26"/>
                </a:lnTo>
                <a:lnTo>
                  <a:pt x="12" y="26"/>
                </a:lnTo>
                <a:lnTo>
                  <a:pt x="10" y="26"/>
                </a:lnTo>
                <a:lnTo>
                  <a:pt x="10" y="26"/>
                </a:lnTo>
                <a:lnTo>
                  <a:pt x="10" y="26"/>
                </a:lnTo>
                <a:lnTo>
                  <a:pt x="10" y="29"/>
                </a:lnTo>
                <a:lnTo>
                  <a:pt x="10" y="31"/>
                </a:lnTo>
                <a:lnTo>
                  <a:pt x="10" y="36"/>
                </a:lnTo>
                <a:lnTo>
                  <a:pt x="7" y="40"/>
                </a:lnTo>
                <a:lnTo>
                  <a:pt x="7" y="45"/>
                </a:lnTo>
                <a:lnTo>
                  <a:pt x="7" y="48"/>
                </a:lnTo>
                <a:lnTo>
                  <a:pt x="7" y="52"/>
                </a:lnTo>
                <a:lnTo>
                  <a:pt x="7" y="57"/>
                </a:lnTo>
                <a:lnTo>
                  <a:pt x="7" y="62"/>
                </a:lnTo>
                <a:lnTo>
                  <a:pt x="7" y="66"/>
                </a:lnTo>
                <a:lnTo>
                  <a:pt x="7" y="69"/>
                </a:lnTo>
                <a:lnTo>
                  <a:pt x="7" y="73"/>
                </a:lnTo>
                <a:lnTo>
                  <a:pt x="7" y="78"/>
                </a:lnTo>
                <a:lnTo>
                  <a:pt x="7" y="83"/>
                </a:lnTo>
                <a:lnTo>
                  <a:pt x="5" y="88"/>
                </a:lnTo>
                <a:lnTo>
                  <a:pt x="5" y="90"/>
                </a:lnTo>
                <a:lnTo>
                  <a:pt x="5" y="95"/>
                </a:lnTo>
                <a:lnTo>
                  <a:pt x="5" y="99"/>
                </a:lnTo>
                <a:lnTo>
                  <a:pt x="5" y="104"/>
                </a:lnTo>
                <a:lnTo>
                  <a:pt x="5" y="107"/>
                </a:lnTo>
                <a:lnTo>
                  <a:pt x="5" y="109"/>
                </a:lnTo>
                <a:lnTo>
                  <a:pt x="3" y="111"/>
                </a:lnTo>
                <a:lnTo>
                  <a:pt x="3" y="114"/>
                </a:lnTo>
                <a:lnTo>
                  <a:pt x="3" y="116"/>
                </a:lnTo>
                <a:lnTo>
                  <a:pt x="5" y="118"/>
                </a:lnTo>
                <a:lnTo>
                  <a:pt x="5" y="121"/>
                </a:lnTo>
                <a:lnTo>
                  <a:pt x="3" y="125"/>
                </a:lnTo>
                <a:lnTo>
                  <a:pt x="3" y="130"/>
                </a:lnTo>
                <a:lnTo>
                  <a:pt x="3" y="135"/>
                </a:lnTo>
                <a:lnTo>
                  <a:pt x="3" y="137"/>
                </a:lnTo>
                <a:lnTo>
                  <a:pt x="3" y="142"/>
                </a:lnTo>
                <a:lnTo>
                  <a:pt x="3" y="147"/>
                </a:lnTo>
                <a:lnTo>
                  <a:pt x="3" y="151"/>
                </a:lnTo>
                <a:lnTo>
                  <a:pt x="0" y="156"/>
                </a:lnTo>
                <a:lnTo>
                  <a:pt x="0" y="161"/>
                </a:lnTo>
                <a:lnTo>
                  <a:pt x="0" y="163"/>
                </a:lnTo>
                <a:lnTo>
                  <a:pt x="0" y="163"/>
                </a:lnTo>
                <a:lnTo>
                  <a:pt x="3" y="166"/>
                </a:lnTo>
                <a:lnTo>
                  <a:pt x="5" y="166"/>
                </a:lnTo>
                <a:lnTo>
                  <a:pt x="7" y="166"/>
                </a:lnTo>
                <a:lnTo>
                  <a:pt x="7" y="166"/>
                </a:lnTo>
                <a:lnTo>
                  <a:pt x="10" y="166"/>
                </a:lnTo>
                <a:lnTo>
                  <a:pt x="12" y="166"/>
                </a:lnTo>
                <a:lnTo>
                  <a:pt x="15" y="166"/>
                </a:lnTo>
                <a:lnTo>
                  <a:pt x="19" y="166"/>
                </a:lnTo>
                <a:lnTo>
                  <a:pt x="24" y="166"/>
                </a:lnTo>
                <a:lnTo>
                  <a:pt x="24" y="166"/>
                </a:lnTo>
                <a:lnTo>
                  <a:pt x="26" y="166"/>
                </a:lnTo>
                <a:lnTo>
                  <a:pt x="26" y="166"/>
                </a:lnTo>
                <a:lnTo>
                  <a:pt x="29" y="168"/>
                </a:lnTo>
                <a:lnTo>
                  <a:pt x="31" y="168"/>
                </a:lnTo>
                <a:lnTo>
                  <a:pt x="36" y="166"/>
                </a:lnTo>
                <a:lnTo>
                  <a:pt x="41" y="163"/>
                </a:lnTo>
                <a:lnTo>
                  <a:pt x="43" y="163"/>
                </a:lnTo>
                <a:lnTo>
                  <a:pt x="45" y="161"/>
                </a:lnTo>
                <a:lnTo>
                  <a:pt x="45" y="161"/>
                </a:lnTo>
                <a:lnTo>
                  <a:pt x="45" y="159"/>
                </a:lnTo>
                <a:lnTo>
                  <a:pt x="45" y="156"/>
                </a:lnTo>
                <a:lnTo>
                  <a:pt x="45" y="154"/>
                </a:lnTo>
                <a:lnTo>
                  <a:pt x="43" y="154"/>
                </a:lnTo>
                <a:lnTo>
                  <a:pt x="41" y="151"/>
                </a:lnTo>
                <a:lnTo>
                  <a:pt x="41" y="151"/>
                </a:lnTo>
                <a:lnTo>
                  <a:pt x="41" y="149"/>
                </a:lnTo>
                <a:lnTo>
                  <a:pt x="36" y="149"/>
                </a:lnTo>
                <a:lnTo>
                  <a:pt x="31" y="147"/>
                </a:lnTo>
                <a:lnTo>
                  <a:pt x="29" y="149"/>
                </a:lnTo>
                <a:lnTo>
                  <a:pt x="29" y="147"/>
                </a:lnTo>
                <a:lnTo>
                  <a:pt x="29" y="147"/>
                </a:lnTo>
                <a:lnTo>
                  <a:pt x="26" y="144"/>
                </a:lnTo>
                <a:lnTo>
                  <a:pt x="24" y="144"/>
                </a:lnTo>
                <a:lnTo>
                  <a:pt x="26" y="144"/>
                </a:lnTo>
                <a:lnTo>
                  <a:pt x="29" y="144"/>
                </a:lnTo>
                <a:lnTo>
                  <a:pt x="29" y="144"/>
                </a:lnTo>
                <a:lnTo>
                  <a:pt x="29" y="147"/>
                </a:lnTo>
                <a:lnTo>
                  <a:pt x="29" y="147"/>
                </a:lnTo>
                <a:lnTo>
                  <a:pt x="31" y="147"/>
                </a:lnTo>
                <a:lnTo>
                  <a:pt x="33" y="147"/>
                </a:lnTo>
                <a:lnTo>
                  <a:pt x="33" y="147"/>
                </a:lnTo>
                <a:lnTo>
                  <a:pt x="36" y="147"/>
                </a:lnTo>
                <a:lnTo>
                  <a:pt x="38" y="147"/>
                </a:lnTo>
                <a:lnTo>
                  <a:pt x="41" y="147"/>
                </a:lnTo>
                <a:lnTo>
                  <a:pt x="45" y="147"/>
                </a:lnTo>
                <a:lnTo>
                  <a:pt x="48" y="147"/>
                </a:lnTo>
                <a:lnTo>
                  <a:pt x="52" y="144"/>
                </a:lnTo>
                <a:lnTo>
                  <a:pt x="50" y="142"/>
                </a:lnTo>
                <a:lnTo>
                  <a:pt x="50" y="142"/>
                </a:lnTo>
                <a:lnTo>
                  <a:pt x="50" y="140"/>
                </a:lnTo>
                <a:lnTo>
                  <a:pt x="50" y="140"/>
                </a:lnTo>
                <a:lnTo>
                  <a:pt x="52" y="140"/>
                </a:lnTo>
                <a:lnTo>
                  <a:pt x="55" y="142"/>
                </a:lnTo>
                <a:lnTo>
                  <a:pt x="55" y="142"/>
                </a:lnTo>
                <a:lnTo>
                  <a:pt x="57" y="142"/>
                </a:lnTo>
                <a:lnTo>
                  <a:pt x="55" y="140"/>
                </a:lnTo>
                <a:lnTo>
                  <a:pt x="57" y="140"/>
                </a:lnTo>
                <a:lnTo>
                  <a:pt x="57" y="140"/>
                </a:lnTo>
                <a:lnTo>
                  <a:pt x="55" y="130"/>
                </a:lnTo>
                <a:lnTo>
                  <a:pt x="52" y="130"/>
                </a:lnTo>
                <a:lnTo>
                  <a:pt x="55" y="130"/>
                </a:lnTo>
                <a:lnTo>
                  <a:pt x="55" y="130"/>
                </a:lnTo>
                <a:lnTo>
                  <a:pt x="57" y="133"/>
                </a:lnTo>
                <a:lnTo>
                  <a:pt x="57" y="135"/>
                </a:lnTo>
                <a:lnTo>
                  <a:pt x="59" y="135"/>
                </a:lnTo>
                <a:lnTo>
                  <a:pt x="62" y="135"/>
                </a:lnTo>
                <a:lnTo>
                  <a:pt x="64" y="135"/>
                </a:lnTo>
                <a:lnTo>
                  <a:pt x="64" y="135"/>
                </a:lnTo>
                <a:lnTo>
                  <a:pt x="64" y="135"/>
                </a:lnTo>
                <a:lnTo>
                  <a:pt x="67" y="133"/>
                </a:lnTo>
                <a:lnTo>
                  <a:pt x="67" y="135"/>
                </a:lnTo>
                <a:lnTo>
                  <a:pt x="67" y="135"/>
                </a:lnTo>
                <a:lnTo>
                  <a:pt x="69" y="133"/>
                </a:lnTo>
                <a:lnTo>
                  <a:pt x="69" y="133"/>
                </a:lnTo>
                <a:lnTo>
                  <a:pt x="71" y="133"/>
                </a:lnTo>
                <a:lnTo>
                  <a:pt x="71" y="133"/>
                </a:lnTo>
                <a:lnTo>
                  <a:pt x="74" y="133"/>
                </a:lnTo>
                <a:lnTo>
                  <a:pt x="76" y="133"/>
                </a:lnTo>
                <a:lnTo>
                  <a:pt x="76" y="135"/>
                </a:lnTo>
                <a:lnTo>
                  <a:pt x="76" y="135"/>
                </a:lnTo>
                <a:lnTo>
                  <a:pt x="76" y="137"/>
                </a:lnTo>
                <a:lnTo>
                  <a:pt x="78" y="137"/>
                </a:lnTo>
                <a:lnTo>
                  <a:pt x="81" y="137"/>
                </a:lnTo>
                <a:lnTo>
                  <a:pt x="83" y="137"/>
                </a:lnTo>
                <a:lnTo>
                  <a:pt x="85" y="140"/>
                </a:lnTo>
                <a:lnTo>
                  <a:pt x="88" y="140"/>
                </a:lnTo>
                <a:lnTo>
                  <a:pt x="90" y="140"/>
                </a:lnTo>
                <a:lnTo>
                  <a:pt x="93" y="140"/>
                </a:lnTo>
                <a:lnTo>
                  <a:pt x="93" y="140"/>
                </a:lnTo>
                <a:lnTo>
                  <a:pt x="97" y="142"/>
                </a:lnTo>
                <a:lnTo>
                  <a:pt x="97" y="142"/>
                </a:lnTo>
                <a:lnTo>
                  <a:pt x="97" y="144"/>
                </a:lnTo>
                <a:lnTo>
                  <a:pt x="97" y="144"/>
                </a:lnTo>
                <a:lnTo>
                  <a:pt x="100" y="147"/>
                </a:lnTo>
                <a:lnTo>
                  <a:pt x="100" y="149"/>
                </a:lnTo>
                <a:lnTo>
                  <a:pt x="100" y="151"/>
                </a:lnTo>
                <a:lnTo>
                  <a:pt x="104" y="154"/>
                </a:lnTo>
                <a:lnTo>
                  <a:pt x="104" y="156"/>
                </a:lnTo>
                <a:lnTo>
                  <a:pt x="107" y="161"/>
                </a:lnTo>
                <a:lnTo>
                  <a:pt x="107" y="163"/>
                </a:lnTo>
                <a:lnTo>
                  <a:pt x="109" y="163"/>
                </a:lnTo>
                <a:lnTo>
                  <a:pt x="111" y="163"/>
                </a:lnTo>
                <a:lnTo>
                  <a:pt x="111" y="163"/>
                </a:lnTo>
                <a:lnTo>
                  <a:pt x="111" y="166"/>
                </a:lnTo>
                <a:lnTo>
                  <a:pt x="111" y="168"/>
                </a:lnTo>
                <a:lnTo>
                  <a:pt x="111" y="170"/>
                </a:lnTo>
                <a:lnTo>
                  <a:pt x="114" y="170"/>
                </a:lnTo>
                <a:lnTo>
                  <a:pt x="116" y="175"/>
                </a:lnTo>
                <a:lnTo>
                  <a:pt x="118" y="175"/>
                </a:lnTo>
                <a:lnTo>
                  <a:pt x="121" y="177"/>
                </a:lnTo>
                <a:lnTo>
                  <a:pt x="121" y="182"/>
                </a:lnTo>
                <a:lnTo>
                  <a:pt x="123" y="182"/>
                </a:lnTo>
                <a:lnTo>
                  <a:pt x="123" y="182"/>
                </a:lnTo>
                <a:lnTo>
                  <a:pt x="126" y="185"/>
                </a:lnTo>
                <a:lnTo>
                  <a:pt x="128" y="185"/>
                </a:lnTo>
                <a:lnTo>
                  <a:pt x="130" y="185"/>
                </a:lnTo>
                <a:lnTo>
                  <a:pt x="130" y="185"/>
                </a:lnTo>
                <a:lnTo>
                  <a:pt x="133" y="185"/>
                </a:lnTo>
                <a:lnTo>
                  <a:pt x="135" y="185"/>
                </a:lnTo>
                <a:lnTo>
                  <a:pt x="135" y="187"/>
                </a:lnTo>
                <a:lnTo>
                  <a:pt x="137" y="187"/>
                </a:lnTo>
                <a:lnTo>
                  <a:pt x="140" y="187"/>
                </a:lnTo>
                <a:lnTo>
                  <a:pt x="142" y="187"/>
                </a:lnTo>
                <a:lnTo>
                  <a:pt x="142" y="187"/>
                </a:lnTo>
                <a:lnTo>
                  <a:pt x="144" y="187"/>
                </a:lnTo>
                <a:lnTo>
                  <a:pt x="147" y="189"/>
                </a:lnTo>
                <a:lnTo>
                  <a:pt x="154" y="189"/>
                </a:lnTo>
                <a:lnTo>
                  <a:pt x="156" y="189"/>
                </a:lnTo>
                <a:lnTo>
                  <a:pt x="159" y="189"/>
                </a:lnTo>
                <a:lnTo>
                  <a:pt x="161" y="189"/>
                </a:lnTo>
                <a:lnTo>
                  <a:pt x="163" y="192"/>
                </a:lnTo>
                <a:lnTo>
                  <a:pt x="163" y="194"/>
                </a:lnTo>
                <a:lnTo>
                  <a:pt x="166" y="194"/>
                </a:lnTo>
                <a:lnTo>
                  <a:pt x="166" y="194"/>
                </a:lnTo>
                <a:lnTo>
                  <a:pt x="168" y="196"/>
                </a:lnTo>
                <a:lnTo>
                  <a:pt x="170" y="196"/>
                </a:lnTo>
                <a:lnTo>
                  <a:pt x="173" y="196"/>
                </a:lnTo>
                <a:lnTo>
                  <a:pt x="173" y="196"/>
                </a:lnTo>
                <a:lnTo>
                  <a:pt x="178" y="194"/>
                </a:lnTo>
                <a:lnTo>
                  <a:pt x="178" y="194"/>
                </a:lnTo>
                <a:lnTo>
                  <a:pt x="178" y="194"/>
                </a:lnTo>
                <a:lnTo>
                  <a:pt x="175" y="192"/>
                </a:lnTo>
                <a:lnTo>
                  <a:pt x="173" y="189"/>
                </a:lnTo>
                <a:lnTo>
                  <a:pt x="173" y="189"/>
                </a:lnTo>
                <a:lnTo>
                  <a:pt x="178" y="189"/>
                </a:lnTo>
                <a:lnTo>
                  <a:pt x="178" y="189"/>
                </a:lnTo>
                <a:lnTo>
                  <a:pt x="182" y="187"/>
                </a:lnTo>
                <a:lnTo>
                  <a:pt x="178" y="189"/>
                </a:lnTo>
                <a:close/>
                <a:moveTo>
                  <a:pt x="232" y="59"/>
                </a:moveTo>
                <a:lnTo>
                  <a:pt x="220" y="48"/>
                </a:lnTo>
                <a:lnTo>
                  <a:pt x="220" y="45"/>
                </a:lnTo>
                <a:lnTo>
                  <a:pt x="218" y="43"/>
                </a:lnTo>
                <a:lnTo>
                  <a:pt x="215" y="40"/>
                </a:lnTo>
                <a:lnTo>
                  <a:pt x="215" y="40"/>
                </a:lnTo>
                <a:lnTo>
                  <a:pt x="211" y="38"/>
                </a:lnTo>
                <a:lnTo>
                  <a:pt x="208" y="36"/>
                </a:lnTo>
                <a:lnTo>
                  <a:pt x="206" y="36"/>
                </a:lnTo>
                <a:lnTo>
                  <a:pt x="204" y="33"/>
                </a:lnTo>
                <a:lnTo>
                  <a:pt x="201" y="33"/>
                </a:lnTo>
                <a:lnTo>
                  <a:pt x="199" y="33"/>
                </a:lnTo>
                <a:lnTo>
                  <a:pt x="199" y="31"/>
                </a:lnTo>
                <a:lnTo>
                  <a:pt x="196" y="29"/>
                </a:lnTo>
                <a:lnTo>
                  <a:pt x="192" y="26"/>
                </a:lnTo>
                <a:lnTo>
                  <a:pt x="192" y="29"/>
                </a:lnTo>
                <a:lnTo>
                  <a:pt x="192" y="29"/>
                </a:lnTo>
                <a:lnTo>
                  <a:pt x="192" y="29"/>
                </a:lnTo>
                <a:lnTo>
                  <a:pt x="192" y="31"/>
                </a:lnTo>
                <a:lnTo>
                  <a:pt x="194" y="31"/>
                </a:lnTo>
                <a:lnTo>
                  <a:pt x="196" y="31"/>
                </a:lnTo>
                <a:lnTo>
                  <a:pt x="204" y="36"/>
                </a:lnTo>
                <a:lnTo>
                  <a:pt x="204" y="38"/>
                </a:lnTo>
                <a:lnTo>
                  <a:pt x="206" y="38"/>
                </a:lnTo>
                <a:lnTo>
                  <a:pt x="211" y="43"/>
                </a:lnTo>
                <a:lnTo>
                  <a:pt x="211" y="43"/>
                </a:lnTo>
                <a:lnTo>
                  <a:pt x="213" y="45"/>
                </a:lnTo>
                <a:lnTo>
                  <a:pt x="213" y="45"/>
                </a:lnTo>
                <a:lnTo>
                  <a:pt x="215" y="45"/>
                </a:lnTo>
                <a:lnTo>
                  <a:pt x="218" y="45"/>
                </a:lnTo>
                <a:lnTo>
                  <a:pt x="218" y="48"/>
                </a:lnTo>
                <a:lnTo>
                  <a:pt x="220" y="50"/>
                </a:lnTo>
                <a:lnTo>
                  <a:pt x="225" y="57"/>
                </a:lnTo>
                <a:lnTo>
                  <a:pt x="225" y="59"/>
                </a:lnTo>
                <a:lnTo>
                  <a:pt x="225" y="62"/>
                </a:lnTo>
                <a:lnTo>
                  <a:pt x="225" y="64"/>
                </a:lnTo>
                <a:lnTo>
                  <a:pt x="225" y="66"/>
                </a:lnTo>
                <a:lnTo>
                  <a:pt x="225" y="66"/>
                </a:lnTo>
                <a:lnTo>
                  <a:pt x="227" y="69"/>
                </a:lnTo>
                <a:lnTo>
                  <a:pt x="227" y="71"/>
                </a:lnTo>
                <a:lnTo>
                  <a:pt x="227" y="73"/>
                </a:lnTo>
                <a:lnTo>
                  <a:pt x="230" y="73"/>
                </a:lnTo>
                <a:lnTo>
                  <a:pt x="230" y="71"/>
                </a:lnTo>
                <a:lnTo>
                  <a:pt x="232" y="71"/>
                </a:lnTo>
                <a:lnTo>
                  <a:pt x="232" y="69"/>
                </a:lnTo>
                <a:lnTo>
                  <a:pt x="232" y="66"/>
                </a:lnTo>
                <a:lnTo>
                  <a:pt x="234" y="64"/>
                </a:lnTo>
                <a:lnTo>
                  <a:pt x="234" y="64"/>
                </a:lnTo>
                <a:lnTo>
                  <a:pt x="234" y="62"/>
                </a:lnTo>
                <a:lnTo>
                  <a:pt x="232" y="59"/>
                </a:lnTo>
                <a:close/>
                <a:moveTo>
                  <a:pt x="178" y="24"/>
                </a:moveTo>
                <a:lnTo>
                  <a:pt x="180" y="26"/>
                </a:lnTo>
                <a:lnTo>
                  <a:pt x="180" y="29"/>
                </a:lnTo>
                <a:lnTo>
                  <a:pt x="182" y="29"/>
                </a:lnTo>
                <a:lnTo>
                  <a:pt x="185" y="29"/>
                </a:lnTo>
                <a:lnTo>
                  <a:pt x="185" y="29"/>
                </a:lnTo>
                <a:lnTo>
                  <a:pt x="185" y="26"/>
                </a:lnTo>
                <a:lnTo>
                  <a:pt x="185" y="24"/>
                </a:lnTo>
                <a:lnTo>
                  <a:pt x="185" y="24"/>
                </a:lnTo>
                <a:lnTo>
                  <a:pt x="182" y="22"/>
                </a:lnTo>
                <a:lnTo>
                  <a:pt x="180" y="24"/>
                </a:lnTo>
                <a:lnTo>
                  <a:pt x="178" y="24"/>
                </a:lnTo>
                <a:lnTo>
                  <a:pt x="178" y="24"/>
                </a:lnTo>
                <a:lnTo>
                  <a:pt x="178" y="24"/>
                </a:lnTo>
                <a:close/>
                <a:moveTo>
                  <a:pt x="137" y="22"/>
                </a:moveTo>
                <a:lnTo>
                  <a:pt x="137" y="19"/>
                </a:lnTo>
                <a:lnTo>
                  <a:pt x="137" y="19"/>
                </a:lnTo>
                <a:lnTo>
                  <a:pt x="137" y="19"/>
                </a:lnTo>
                <a:lnTo>
                  <a:pt x="135" y="22"/>
                </a:lnTo>
                <a:lnTo>
                  <a:pt x="135" y="22"/>
                </a:lnTo>
                <a:lnTo>
                  <a:pt x="135" y="22"/>
                </a:lnTo>
                <a:lnTo>
                  <a:pt x="137" y="22"/>
                </a:lnTo>
                <a:close/>
                <a:moveTo>
                  <a:pt x="114" y="19"/>
                </a:moveTo>
                <a:lnTo>
                  <a:pt x="114" y="17"/>
                </a:lnTo>
                <a:lnTo>
                  <a:pt x="116" y="19"/>
                </a:lnTo>
                <a:lnTo>
                  <a:pt x="116" y="17"/>
                </a:lnTo>
                <a:lnTo>
                  <a:pt x="121" y="19"/>
                </a:lnTo>
                <a:lnTo>
                  <a:pt x="123" y="19"/>
                </a:lnTo>
                <a:lnTo>
                  <a:pt x="123" y="17"/>
                </a:lnTo>
                <a:lnTo>
                  <a:pt x="126" y="19"/>
                </a:lnTo>
                <a:lnTo>
                  <a:pt x="128" y="17"/>
                </a:lnTo>
                <a:lnTo>
                  <a:pt x="128" y="14"/>
                </a:lnTo>
                <a:lnTo>
                  <a:pt x="128" y="17"/>
                </a:lnTo>
                <a:lnTo>
                  <a:pt x="130" y="14"/>
                </a:lnTo>
                <a:lnTo>
                  <a:pt x="130" y="14"/>
                </a:lnTo>
                <a:lnTo>
                  <a:pt x="130" y="14"/>
                </a:lnTo>
                <a:lnTo>
                  <a:pt x="130" y="14"/>
                </a:lnTo>
                <a:lnTo>
                  <a:pt x="130" y="14"/>
                </a:lnTo>
                <a:lnTo>
                  <a:pt x="128" y="14"/>
                </a:lnTo>
                <a:lnTo>
                  <a:pt x="123" y="14"/>
                </a:lnTo>
                <a:lnTo>
                  <a:pt x="118" y="12"/>
                </a:lnTo>
                <a:lnTo>
                  <a:pt x="116" y="14"/>
                </a:lnTo>
                <a:lnTo>
                  <a:pt x="116" y="14"/>
                </a:lnTo>
                <a:lnTo>
                  <a:pt x="114" y="14"/>
                </a:lnTo>
                <a:lnTo>
                  <a:pt x="114" y="17"/>
                </a:lnTo>
                <a:lnTo>
                  <a:pt x="114" y="17"/>
                </a:lnTo>
                <a:lnTo>
                  <a:pt x="114" y="17"/>
                </a:lnTo>
                <a:lnTo>
                  <a:pt x="114" y="19"/>
                </a:lnTo>
                <a:lnTo>
                  <a:pt x="114" y="19"/>
                </a:lnTo>
                <a:close/>
                <a:moveTo>
                  <a:pt x="173" y="5"/>
                </a:moveTo>
                <a:lnTo>
                  <a:pt x="173" y="5"/>
                </a:lnTo>
                <a:lnTo>
                  <a:pt x="173" y="5"/>
                </a:lnTo>
                <a:lnTo>
                  <a:pt x="173" y="3"/>
                </a:lnTo>
                <a:lnTo>
                  <a:pt x="170" y="0"/>
                </a:lnTo>
                <a:lnTo>
                  <a:pt x="170" y="0"/>
                </a:lnTo>
                <a:lnTo>
                  <a:pt x="170" y="3"/>
                </a:lnTo>
                <a:lnTo>
                  <a:pt x="170" y="3"/>
                </a:lnTo>
                <a:lnTo>
                  <a:pt x="173" y="5"/>
                </a:lnTo>
                <a:lnTo>
                  <a:pt x="173" y="5"/>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59" name="Freeform 67"/>
          <p:cNvSpPr>
            <a:spLocks noEditPoints="1"/>
          </p:cNvSpPr>
          <p:nvPr/>
        </p:nvSpPr>
        <p:spPr bwMode="auto">
          <a:xfrm>
            <a:off x="7700729" y="3590365"/>
            <a:ext cx="249055" cy="139622"/>
          </a:xfrm>
          <a:custGeom>
            <a:avLst/>
            <a:gdLst/>
            <a:ahLst/>
            <a:cxnLst>
              <a:cxn ang="0">
                <a:pos x="198" y="107"/>
              </a:cxn>
              <a:cxn ang="0">
                <a:pos x="71" y="104"/>
              </a:cxn>
              <a:cxn ang="0">
                <a:pos x="75" y="107"/>
              </a:cxn>
              <a:cxn ang="0">
                <a:pos x="80" y="109"/>
              </a:cxn>
              <a:cxn ang="0">
                <a:pos x="182" y="88"/>
              </a:cxn>
              <a:cxn ang="0">
                <a:pos x="184" y="88"/>
              </a:cxn>
              <a:cxn ang="0">
                <a:pos x="186" y="85"/>
              </a:cxn>
              <a:cxn ang="0">
                <a:pos x="108" y="81"/>
              </a:cxn>
              <a:cxn ang="0">
                <a:pos x="99" y="76"/>
              </a:cxn>
              <a:cxn ang="0">
                <a:pos x="101" y="83"/>
              </a:cxn>
              <a:cxn ang="0">
                <a:pos x="113" y="90"/>
              </a:cxn>
              <a:cxn ang="0">
                <a:pos x="101" y="64"/>
              </a:cxn>
              <a:cxn ang="0">
                <a:pos x="104" y="64"/>
              </a:cxn>
              <a:cxn ang="0">
                <a:pos x="87" y="66"/>
              </a:cxn>
              <a:cxn ang="0">
                <a:pos x="71" y="57"/>
              </a:cxn>
              <a:cxn ang="0">
                <a:pos x="71" y="64"/>
              </a:cxn>
              <a:cxn ang="0">
                <a:pos x="85" y="69"/>
              </a:cxn>
              <a:cxn ang="0">
                <a:pos x="90" y="66"/>
              </a:cxn>
              <a:cxn ang="0">
                <a:pos x="82" y="55"/>
              </a:cxn>
              <a:cxn ang="0">
                <a:pos x="78" y="52"/>
              </a:cxn>
              <a:cxn ang="0">
                <a:pos x="59" y="52"/>
              </a:cxn>
              <a:cxn ang="0">
                <a:pos x="64" y="52"/>
              </a:cxn>
              <a:cxn ang="0">
                <a:pos x="30" y="45"/>
              </a:cxn>
              <a:cxn ang="0">
                <a:pos x="45" y="45"/>
              </a:cxn>
              <a:cxn ang="0">
                <a:pos x="45" y="45"/>
              </a:cxn>
              <a:cxn ang="0">
                <a:pos x="40" y="40"/>
              </a:cxn>
              <a:cxn ang="0">
                <a:pos x="40" y="45"/>
              </a:cxn>
              <a:cxn ang="0">
                <a:pos x="26" y="43"/>
              </a:cxn>
              <a:cxn ang="0">
                <a:pos x="30" y="40"/>
              </a:cxn>
              <a:cxn ang="0">
                <a:pos x="71" y="38"/>
              </a:cxn>
              <a:cxn ang="0">
                <a:pos x="71" y="38"/>
              </a:cxn>
              <a:cxn ang="0">
                <a:pos x="99" y="55"/>
              </a:cxn>
              <a:cxn ang="0">
                <a:pos x="94" y="48"/>
              </a:cxn>
              <a:cxn ang="0">
                <a:pos x="92" y="36"/>
              </a:cxn>
              <a:cxn ang="0">
                <a:pos x="92" y="50"/>
              </a:cxn>
              <a:cxn ang="0">
                <a:pos x="40" y="40"/>
              </a:cxn>
              <a:cxn ang="0">
                <a:pos x="33" y="29"/>
              </a:cxn>
              <a:cxn ang="0">
                <a:pos x="28" y="36"/>
              </a:cxn>
              <a:cxn ang="0">
                <a:pos x="33" y="38"/>
              </a:cxn>
              <a:cxn ang="0">
                <a:pos x="40" y="40"/>
              </a:cxn>
              <a:cxn ang="0">
                <a:pos x="16" y="31"/>
              </a:cxn>
              <a:cxn ang="0">
                <a:pos x="26" y="26"/>
              </a:cxn>
              <a:cxn ang="0">
                <a:pos x="26" y="33"/>
              </a:cxn>
              <a:cxn ang="0">
                <a:pos x="14" y="24"/>
              </a:cxn>
              <a:cxn ang="0">
                <a:pos x="19" y="26"/>
              </a:cxn>
              <a:cxn ang="0">
                <a:pos x="75" y="40"/>
              </a:cxn>
              <a:cxn ang="0">
                <a:pos x="68" y="29"/>
              </a:cxn>
              <a:cxn ang="0">
                <a:pos x="59" y="24"/>
              </a:cxn>
              <a:cxn ang="0">
                <a:pos x="54" y="26"/>
              </a:cxn>
              <a:cxn ang="0">
                <a:pos x="64" y="33"/>
              </a:cxn>
              <a:cxn ang="0">
                <a:pos x="0" y="10"/>
              </a:cxn>
              <a:cxn ang="0">
                <a:pos x="19" y="7"/>
              </a:cxn>
              <a:cxn ang="0">
                <a:pos x="30" y="17"/>
              </a:cxn>
              <a:cxn ang="0">
                <a:pos x="30" y="14"/>
              </a:cxn>
              <a:cxn ang="0">
                <a:pos x="19" y="0"/>
              </a:cxn>
            </a:cxnLst>
            <a:rect l="0" t="0" r="r" b="b"/>
            <a:pathLst>
              <a:path w="198" h="111">
                <a:moveTo>
                  <a:pt x="198" y="107"/>
                </a:moveTo>
                <a:lnTo>
                  <a:pt x="198" y="104"/>
                </a:lnTo>
                <a:lnTo>
                  <a:pt x="196" y="104"/>
                </a:lnTo>
                <a:lnTo>
                  <a:pt x="196" y="107"/>
                </a:lnTo>
                <a:lnTo>
                  <a:pt x="196" y="107"/>
                </a:lnTo>
                <a:lnTo>
                  <a:pt x="198" y="107"/>
                </a:lnTo>
                <a:lnTo>
                  <a:pt x="198" y="107"/>
                </a:lnTo>
                <a:lnTo>
                  <a:pt x="198" y="107"/>
                </a:lnTo>
                <a:close/>
                <a:moveTo>
                  <a:pt x="78" y="107"/>
                </a:moveTo>
                <a:lnTo>
                  <a:pt x="73" y="104"/>
                </a:lnTo>
                <a:lnTo>
                  <a:pt x="71" y="102"/>
                </a:lnTo>
                <a:lnTo>
                  <a:pt x="71" y="104"/>
                </a:lnTo>
                <a:lnTo>
                  <a:pt x="71" y="104"/>
                </a:lnTo>
                <a:lnTo>
                  <a:pt x="71" y="104"/>
                </a:lnTo>
                <a:lnTo>
                  <a:pt x="73" y="107"/>
                </a:lnTo>
                <a:lnTo>
                  <a:pt x="73" y="107"/>
                </a:lnTo>
                <a:lnTo>
                  <a:pt x="73" y="107"/>
                </a:lnTo>
                <a:lnTo>
                  <a:pt x="75" y="107"/>
                </a:lnTo>
                <a:lnTo>
                  <a:pt x="78" y="109"/>
                </a:lnTo>
                <a:lnTo>
                  <a:pt x="78" y="109"/>
                </a:lnTo>
                <a:lnTo>
                  <a:pt x="78" y="111"/>
                </a:lnTo>
                <a:lnTo>
                  <a:pt x="80" y="111"/>
                </a:lnTo>
                <a:lnTo>
                  <a:pt x="80" y="109"/>
                </a:lnTo>
                <a:lnTo>
                  <a:pt x="80" y="109"/>
                </a:lnTo>
                <a:lnTo>
                  <a:pt x="78" y="107"/>
                </a:lnTo>
                <a:close/>
                <a:moveTo>
                  <a:pt x="186" y="85"/>
                </a:moveTo>
                <a:lnTo>
                  <a:pt x="184" y="85"/>
                </a:lnTo>
                <a:lnTo>
                  <a:pt x="182" y="85"/>
                </a:lnTo>
                <a:lnTo>
                  <a:pt x="182" y="88"/>
                </a:lnTo>
                <a:lnTo>
                  <a:pt x="182" y="88"/>
                </a:lnTo>
                <a:lnTo>
                  <a:pt x="179" y="88"/>
                </a:lnTo>
                <a:lnTo>
                  <a:pt x="179" y="88"/>
                </a:lnTo>
                <a:lnTo>
                  <a:pt x="182" y="90"/>
                </a:lnTo>
                <a:lnTo>
                  <a:pt x="182" y="90"/>
                </a:lnTo>
                <a:lnTo>
                  <a:pt x="182" y="90"/>
                </a:lnTo>
                <a:lnTo>
                  <a:pt x="184" y="88"/>
                </a:lnTo>
                <a:lnTo>
                  <a:pt x="184" y="88"/>
                </a:lnTo>
                <a:lnTo>
                  <a:pt x="184" y="88"/>
                </a:lnTo>
                <a:lnTo>
                  <a:pt x="186" y="88"/>
                </a:lnTo>
                <a:lnTo>
                  <a:pt x="186" y="88"/>
                </a:lnTo>
                <a:lnTo>
                  <a:pt x="186" y="85"/>
                </a:lnTo>
                <a:lnTo>
                  <a:pt x="186" y="85"/>
                </a:lnTo>
                <a:close/>
                <a:moveTo>
                  <a:pt x="115" y="88"/>
                </a:moveTo>
                <a:lnTo>
                  <a:pt x="113" y="83"/>
                </a:lnTo>
                <a:lnTo>
                  <a:pt x="113" y="81"/>
                </a:lnTo>
                <a:lnTo>
                  <a:pt x="111" y="83"/>
                </a:lnTo>
                <a:lnTo>
                  <a:pt x="108" y="81"/>
                </a:lnTo>
                <a:lnTo>
                  <a:pt x="108" y="81"/>
                </a:lnTo>
                <a:lnTo>
                  <a:pt x="106" y="81"/>
                </a:lnTo>
                <a:lnTo>
                  <a:pt x="106" y="81"/>
                </a:lnTo>
                <a:lnTo>
                  <a:pt x="104" y="78"/>
                </a:lnTo>
                <a:lnTo>
                  <a:pt x="101" y="76"/>
                </a:lnTo>
                <a:lnTo>
                  <a:pt x="99" y="76"/>
                </a:lnTo>
                <a:lnTo>
                  <a:pt x="99" y="76"/>
                </a:lnTo>
                <a:lnTo>
                  <a:pt x="99" y="78"/>
                </a:lnTo>
                <a:lnTo>
                  <a:pt x="99" y="78"/>
                </a:lnTo>
                <a:lnTo>
                  <a:pt x="99" y="78"/>
                </a:lnTo>
                <a:lnTo>
                  <a:pt x="101" y="81"/>
                </a:lnTo>
                <a:lnTo>
                  <a:pt x="101" y="81"/>
                </a:lnTo>
                <a:lnTo>
                  <a:pt x="101" y="83"/>
                </a:lnTo>
                <a:lnTo>
                  <a:pt x="101" y="83"/>
                </a:lnTo>
                <a:lnTo>
                  <a:pt x="106" y="88"/>
                </a:lnTo>
                <a:lnTo>
                  <a:pt x="108" y="88"/>
                </a:lnTo>
                <a:lnTo>
                  <a:pt x="111" y="88"/>
                </a:lnTo>
                <a:lnTo>
                  <a:pt x="113" y="90"/>
                </a:lnTo>
                <a:lnTo>
                  <a:pt x="113" y="90"/>
                </a:lnTo>
                <a:lnTo>
                  <a:pt x="115" y="90"/>
                </a:lnTo>
                <a:lnTo>
                  <a:pt x="118" y="90"/>
                </a:lnTo>
                <a:lnTo>
                  <a:pt x="115" y="88"/>
                </a:lnTo>
                <a:lnTo>
                  <a:pt x="115" y="88"/>
                </a:lnTo>
                <a:close/>
                <a:moveTo>
                  <a:pt x="101" y="62"/>
                </a:moveTo>
                <a:lnTo>
                  <a:pt x="101" y="64"/>
                </a:lnTo>
                <a:lnTo>
                  <a:pt x="101" y="64"/>
                </a:lnTo>
                <a:lnTo>
                  <a:pt x="101" y="66"/>
                </a:lnTo>
                <a:lnTo>
                  <a:pt x="104" y="66"/>
                </a:lnTo>
                <a:lnTo>
                  <a:pt x="104" y="66"/>
                </a:lnTo>
                <a:lnTo>
                  <a:pt x="104" y="66"/>
                </a:lnTo>
                <a:lnTo>
                  <a:pt x="104" y="64"/>
                </a:lnTo>
                <a:lnTo>
                  <a:pt x="101" y="59"/>
                </a:lnTo>
                <a:lnTo>
                  <a:pt x="101" y="59"/>
                </a:lnTo>
                <a:lnTo>
                  <a:pt x="101" y="59"/>
                </a:lnTo>
                <a:lnTo>
                  <a:pt x="101" y="62"/>
                </a:lnTo>
                <a:close/>
                <a:moveTo>
                  <a:pt x="90" y="66"/>
                </a:moveTo>
                <a:lnTo>
                  <a:pt x="87" y="66"/>
                </a:lnTo>
                <a:lnTo>
                  <a:pt x="87" y="64"/>
                </a:lnTo>
                <a:lnTo>
                  <a:pt x="85" y="62"/>
                </a:lnTo>
                <a:lnTo>
                  <a:pt x="82" y="59"/>
                </a:lnTo>
                <a:lnTo>
                  <a:pt x="78" y="59"/>
                </a:lnTo>
                <a:lnTo>
                  <a:pt x="75" y="59"/>
                </a:lnTo>
                <a:lnTo>
                  <a:pt x="71" y="57"/>
                </a:lnTo>
                <a:lnTo>
                  <a:pt x="71" y="57"/>
                </a:lnTo>
                <a:lnTo>
                  <a:pt x="68" y="57"/>
                </a:lnTo>
                <a:lnTo>
                  <a:pt x="68" y="59"/>
                </a:lnTo>
                <a:lnTo>
                  <a:pt x="68" y="62"/>
                </a:lnTo>
                <a:lnTo>
                  <a:pt x="68" y="62"/>
                </a:lnTo>
                <a:lnTo>
                  <a:pt x="71" y="64"/>
                </a:lnTo>
                <a:lnTo>
                  <a:pt x="71" y="66"/>
                </a:lnTo>
                <a:lnTo>
                  <a:pt x="71" y="66"/>
                </a:lnTo>
                <a:lnTo>
                  <a:pt x="73" y="66"/>
                </a:lnTo>
                <a:lnTo>
                  <a:pt x="75" y="69"/>
                </a:lnTo>
                <a:lnTo>
                  <a:pt x="80" y="69"/>
                </a:lnTo>
                <a:lnTo>
                  <a:pt x="85" y="69"/>
                </a:lnTo>
                <a:lnTo>
                  <a:pt x="87" y="71"/>
                </a:lnTo>
                <a:lnTo>
                  <a:pt x="87" y="71"/>
                </a:lnTo>
                <a:lnTo>
                  <a:pt x="90" y="69"/>
                </a:lnTo>
                <a:lnTo>
                  <a:pt x="90" y="69"/>
                </a:lnTo>
                <a:lnTo>
                  <a:pt x="90" y="66"/>
                </a:lnTo>
                <a:lnTo>
                  <a:pt x="90" y="66"/>
                </a:lnTo>
                <a:close/>
                <a:moveTo>
                  <a:pt x="80" y="52"/>
                </a:moveTo>
                <a:lnTo>
                  <a:pt x="82" y="52"/>
                </a:lnTo>
                <a:lnTo>
                  <a:pt x="82" y="55"/>
                </a:lnTo>
                <a:lnTo>
                  <a:pt x="82" y="55"/>
                </a:lnTo>
                <a:lnTo>
                  <a:pt x="82" y="55"/>
                </a:lnTo>
                <a:lnTo>
                  <a:pt x="82" y="55"/>
                </a:lnTo>
                <a:lnTo>
                  <a:pt x="85" y="55"/>
                </a:lnTo>
                <a:lnTo>
                  <a:pt x="82" y="52"/>
                </a:lnTo>
                <a:lnTo>
                  <a:pt x="82" y="50"/>
                </a:lnTo>
                <a:lnTo>
                  <a:pt x="80" y="50"/>
                </a:lnTo>
                <a:lnTo>
                  <a:pt x="80" y="50"/>
                </a:lnTo>
                <a:lnTo>
                  <a:pt x="78" y="52"/>
                </a:lnTo>
                <a:lnTo>
                  <a:pt x="78" y="52"/>
                </a:lnTo>
                <a:lnTo>
                  <a:pt x="80" y="52"/>
                </a:lnTo>
                <a:close/>
                <a:moveTo>
                  <a:pt x="61" y="50"/>
                </a:moveTo>
                <a:lnTo>
                  <a:pt x="61" y="50"/>
                </a:lnTo>
                <a:lnTo>
                  <a:pt x="59" y="52"/>
                </a:lnTo>
                <a:lnTo>
                  <a:pt x="59" y="52"/>
                </a:lnTo>
                <a:lnTo>
                  <a:pt x="59" y="52"/>
                </a:lnTo>
                <a:lnTo>
                  <a:pt x="61" y="52"/>
                </a:lnTo>
                <a:lnTo>
                  <a:pt x="61" y="55"/>
                </a:lnTo>
                <a:lnTo>
                  <a:pt x="61" y="52"/>
                </a:lnTo>
                <a:lnTo>
                  <a:pt x="64" y="52"/>
                </a:lnTo>
                <a:lnTo>
                  <a:pt x="64" y="52"/>
                </a:lnTo>
                <a:lnTo>
                  <a:pt x="61" y="52"/>
                </a:lnTo>
                <a:lnTo>
                  <a:pt x="61" y="50"/>
                </a:lnTo>
                <a:close/>
                <a:moveTo>
                  <a:pt x="33" y="45"/>
                </a:moveTo>
                <a:lnTo>
                  <a:pt x="33" y="45"/>
                </a:lnTo>
                <a:lnTo>
                  <a:pt x="30" y="45"/>
                </a:lnTo>
                <a:lnTo>
                  <a:pt x="30" y="45"/>
                </a:lnTo>
                <a:lnTo>
                  <a:pt x="33" y="45"/>
                </a:lnTo>
                <a:lnTo>
                  <a:pt x="33" y="48"/>
                </a:lnTo>
                <a:lnTo>
                  <a:pt x="33" y="45"/>
                </a:lnTo>
                <a:lnTo>
                  <a:pt x="33" y="45"/>
                </a:lnTo>
                <a:lnTo>
                  <a:pt x="33" y="45"/>
                </a:lnTo>
                <a:close/>
                <a:moveTo>
                  <a:pt x="45" y="45"/>
                </a:moveTo>
                <a:lnTo>
                  <a:pt x="42" y="45"/>
                </a:lnTo>
                <a:lnTo>
                  <a:pt x="45" y="48"/>
                </a:lnTo>
                <a:lnTo>
                  <a:pt x="45" y="48"/>
                </a:lnTo>
                <a:lnTo>
                  <a:pt x="45" y="48"/>
                </a:lnTo>
                <a:lnTo>
                  <a:pt x="45" y="45"/>
                </a:lnTo>
                <a:lnTo>
                  <a:pt x="45" y="45"/>
                </a:lnTo>
                <a:close/>
                <a:moveTo>
                  <a:pt x="42" y="43"/>
                </a:moveTo>
                <a:lnTo>
                  <a:pt x="42" y="43"/>
                </a:lnTo>
                <a:lnTo>
                  <a:pt x="42" y="40"/>
                </a:lnTo>
                <a:lnTo>
                  <a:pt x="42" y="40"/>
                </a:lnTo>
                <a:lnTo>
                  <a:pt x="40" y="40"/>
                </a:lnTo>
                <a:lnTo>
                  <a:pt x="40" y="40"/>
                </a:lnTo>
                <a:lnTo>
                  <a:pt x="40" y="40"/>
                </a:lnTo>
                <a:lnTo>
                  <a:pt x="40" y="43"/>
                </a:lnTo>
                <a:lnTo>
                  <a:pt x="40" y="43"/>
                </a:lnTo>
                <a:lnTo>
                  <a:pt x="38" y="43"/>
                </a:lnTo>
                <a:lnTo>
                  <a:pt x="40" y="45"/>
                </a:lnTo>
                <a:lnTo>
                  <a:pt x="40" y="45"/>
                </a:lnTo>
                <a:lnTo>
                  <a:pt x="42" y="45"/>
                </a:lnTo>
                <a:lnTo>
                  <a:pt x="42" y="43"/>
                </a:lnTo>
                <a:lnTo>
                  <a:pt x="42" y="43"/>
                </a:lnTo>
                <a:close/>
                <a:moveTo>
                  <a:pt x="28" y="38"/>
                </a:moveTo>
                <a:lnTo>
                  <a:pt x="26" y="40"/>
                </a:lnTo>
                <a:lnTo>
                  <a:pt x="26" y="43"/>
                </a:lnTo>
                <a:lnTo>
                  <a:pt x="28" y="45"/>
                </a:lnTo>
                <a:lnTo>
                  <a:pt x="28" y="45"/>
                </a:lnTo>
                <a:lnTo>
                  <a:pt x="28" y="45"/>
                </a:lnTo>
                <a:lnTo>
                  <a:pt x="28" y="43"/>
                </a:lnTo>
                <a:lnTo>
                  <a:pt x="28" y="43"/>
                </a:lnTo>
                <a:lnTo>
                  <a:pt x="30" y="40"/>
                </a:lnTo>
                <a:lnTo>
                  <a:pt x="30" y="40"/>
                </a:lnTo>
                <a:lnTo>
                  <a:pt x="30" y="38"/>
                </a:lnTo>
                <a:lnTo>
                  <a:pt x="28" y="38"/>
                </a:lnTo>
                <a:close/>
                <a:moveTo>
                  <a:pt x="71" y="38"/>
                </a:moveTo>
                <a:lnTo>
                  <a:pt x="71" y="38"/>
                </a:lnTo>
                <a:lnTo>
                  <a:pt x="71" y="38"/>
                </a:lnTo>
                <a:lnTo>
                  <a:pt x="71" y="38"/>
                </a:lnTo>
                <a:lnTo>
                  <a:pt x="71" y="40"/>
                </a:lnTo>
                <a:lnTo>
                  <a:pt x="71" y="40"/>
                </a:lnTo>
                <a:lnTo>
                  <a:pt x="73" y="40"/>
                </a:lnTo>
                <a:lnTo>
                  <a:pt x="71" y="38"/>
                </a:lnTo>
                <a:lnTo>
                  <a:pt x="71" y="38"/>
                </a:lnTo>
                <a:close/>
                <a:moveTo>
                  <a:pt x="101" y="64"/>
                </a:moveTo>
                <a:lnTo>
                  <a:pt x="101" y="64"/>
                </a:lnTo>
                <a:lnTo>
                  <a:pt x="101" y="64"/>
                </a:lnTo>
                <a:lnTo>
                  <a:pt x="101" y="62"/>
                </a:lnTo>
                <a:lnTo>
                  <a:pt x="99" y="57"/>
                </a:lnTo>
                <a:lnTo>
                  <a:pt x="99" y="55"/>
                </a:lnTo>
                <a:lnTo>
                  <a:pt x="99" y="55"/>
                </a:lnTo>
                <a:lnTo>
                  <a:pt x="99" y="52"/>
                </a:lnTo>
                <a:lnTo>
                  <a:pt x="99" y="50"/>
                </a:lnTo>
                <a:lnTo>
                  <a:pt x="97" y="48"/>
                </a:lnTo>
                <a:lnTo>
                  <a:pt x="97" y="48"/>
                </a:lnTo>
                <a:lnTo>
                  <a:pt x="94" y="48"/>
                </a:lnTo>
                <a:lnTo>
                  <a:pt x="94" y="45"/>
                </a:lnTo>
                <a:lnTo>
                  <a:pt x="97" y="43"/>
                </a:lnTo>
                <a:lnTo>
                  <a:pt x="97" y="43"/>
                </a:lnTo>
                <a:lnTo>
                  <a:pt x="92" y="36"/>
                </a:lnTo>
                <a:lnTo>
                  <a:pt x="92" y="36"/>
                </a:lnTo>
                <a:lnTo>
                  <a:pt x="92" y="36"/>
                </a:lnTo>
                <a:lnTo>
                  <a:pt x="90" y="36"/>
                </a:lnTo>
                <a:lnTo>
                  <a:pt x="90" y="36"/>
                </a:lnTo>
                <a:lnTo>
                  <a:pt x="90" y="38"/>
                </a:lnTo>
                <a:lnTo>
                  <a:pt x="92" y="40"/>
                </a:lnTo>
                <a:lnTo>
                  <a:pt x="90" y="43"/>
                </a:lnTo>
                <a:lnTo>
                  <a:pt x="92" y="50"/>
                </a:lnTo>
                <a:lnTo>
                  <a:pt x="92" y="55"/>
                </a:lnTo>
                <a:lnTo>
                  <a:pt x="97" y="57"/>
                </a:lnTo>
                <a:lnTo>
                  <a:pt x="97" y="57"/>
                </a:lnTo>
                <a:lnTo>
                  <a:pt x="99" y="59"/>
                </a:lnTo>
                <a:lnTo>
                  <a:pt x="101" y="64"/>
                </a:lnTo>
                <a:close/>
                <a:moveTo>
                  <a:pt x="40" y="40"/>
                </a:moveTo>
                <a:lnTo>
                  <a:pt x="38" y="36"/>
                </a:lnTo>
                <a:lnTo>
                  <a:pt x="38" y="36"/>
                </a:lnTo>
                <a:lnTo>
                  <a:pt x="35" y="33"/>
                </a:lnTo>
                <a:lnTo>
                  <a:pt x="35" y="33"/>
                </a:lnTo>
                <a:lnTo>
                  <a:pt x="35" y="31"/>
                </a:lnTo>
                <a:lnTo>
                  <a:pt x="33" y="29"/>
                </a:lnTo>
                <a:lnTo>
                  <a:pt x="30" y="29"/>
                </a:lnTo>
                <a:lnTo>
                  <a:pt x="30" y="31"/>
                </a:lnTo>
                <a:lnTo>
                  <a:pt x="28" y="33"/>
                </a:lnTo>
                <a:lnTo>
                  <a:pt x="28" y="33"/>
                </a:lnTo>
                <a:lnTo>
                  <a:pt x="26" y="36"/>
                </a:lnTo>
                <a:lnTo>
                  <a:pt x="28" y="36"/>
                </a:lnTo>
                <a:lnTo>
                  <a:pt x="28" y="36"/>
                </a:lnTo>
                <a:lnTo>
                  <a:pt x="28" y="36"/>
                </a:lnTo>
                <a:lnTo>
                  <a:pt x="33" y="36"/>
                </a:lnTo>
                <a:lnTo>
                  <a:pt x="33" y="36"/>
                </a:lnTo>
                <a:lnTo>
                  <a:pt x="33" y="36"/>
                </a:lnTo>
                <a:lnTo>
                  <a:pt x="33" y="38"/>
                </a:lnTo>
                <a:lnTo>
                  <a:pt x="35" y="40"/>
                </a:lnTo>
                <a:lnTo>
                  <a:pt x="35" y="40"/>
                </a:lnTo>
                <a:lnTo>
                  <a:pt x="38" y="43"/>
                </a:lnTo>
                <a:lnTo>
                  <a:pt x="38" y="43"/>
                </a:lnTo>
                <a:lnTo>
                  <a:pt x="38" y="43"/>
                </a:lnTo>
                <a:lnTo>
                  <a:pt x="40" y="40"/>
                </a:lnTo>
                <a:close/>
                <a:moveTo>
                  <a:pt x="14" y="29"/>
                </a:moveTo>
                <a:lnTo>
                  <a:pt x="14" y="31"/>
                </a:lnTo>
                <a:lnTo>
                  <a:pt x="14" y="31"/>
                </a:lnTo>
                <a:lnTo>
                  <a:pt x="16" y="33"/>
                </a:lnTo>
                <a:lnTo>
                  <a:pt x="16" y="33"/>
                </a:lnTo>
                <a:lnTo>
                  <a:pt x="16" y="31"/>
                </a:lnTo>
                <a:lnTo>
                  <a:pt x="16" y="29"/>
                </a:lnTo>
                <a:lnTo>
                  <a:pt x="14" y="29"/>
                </a:lnTo>
                <a:close/>
                <a:moveTo>
                  <a:pt x="26" y="31"/>
                </a:moveTo>
                <a:lnTo>
                  <a:pt x="26" y="31"/>
                </a:lnTo>
                <a:lnTo>
                  <a:pt x="26" y="29"/>
                </a:lnTo>
                <a:lnTo>
                  <a:pt x="26" y="26"/>
                </a:lnTo>
                <a:lnTo>
                  <a:pt x="26" y="26"/>
                </a:lnTo>
                <a:lnTo>
                  <a:pt x="23" y="26"/>
                </a:lnTo>
                <a:lnTo>
                  <a:pt x="23" y="29"/>
                </a:lnTo>
                <a:lnTo>
                  <a:pt x="23" y="31"/>
                </a:lnTo>
                <a:lnTo>
                  <a:pt x="23" y="33"/>
                </a:lnTo>
                <a:lnTo>
                  <a:pt x="26" y="33"/>
                </a:lnTo>
                <a:lnTo>
                  <a:pt x="26" y="31"/>
                </a:lnTo>
                <a:lnTo>
                  <a:pt x="26" y="31"/>
                </a:lnTo>
                <a:close/>
                <a:moveTo>
                  <a:pt x="16" y="22"/>
                </a:moveTo>
                <a:lnTo>
                  <a:pt x="16" y="22"/>
                </a:lnTo>
                <a:lnTo>
                  <a:pt x="14" y="22"/>
                </a:lnTo>
                <a:lnTo>
                  <a:pt x="14" y="24"/>
                </a:lnTo>
                <a:lnTo>
                  <a:pt x="16" y="26"/>
                </a:lnTo>
                <a:lnTo>
                  <a:pt x="16" y="26"/>
                </a:lnTo>
                <a:lnTo>
                  <a:pt x="16" y="26"/>
                </a:lnTo>
                <a:lnTo>
                  <a:pt x="16" y="29"/>
                </a:lnTo>
                <a:lnTo>
                  <a:pt x="19" y="29"/>
                </a:lnTo>
                <a:lnTo>
                  <a:pt x="19" y="26"/>
                </a:lnTo>
                <a:lnTo>
                  <a:pt x="19" y="24"/>
                </a:lnTo>
                <a:lnTo>
                  <a:pt x="21" y="24"/>
                </a:lnTo>
                <a:lnTo>
                  <a:pt x="19" y="24"/>
                </a:lnTo>
                <a:lnTo>
                  <a:pt x="16" y="22"/>
                </a:lnTo>
                <a:close/>
                <a:moveTo>
                  <a:pt x="73" y="40"/>
                </a:moveTo>
                <a:lnTo>
                  <a:pt x="75" y="40"/>
                </a:lnTo>
                <a:lnTo>
                  <a:pt x="75" y="40"/>
                </a:lnTo>
                <a:lnTo>
                  <a:pt x="75" y="40"/>
                </a:lnTo>
                <a:lnTo>
                  <a:pt x="75" y="38"/>
                </a:lnTo>
                <a:lnTo>
                  <a:pt x="75" y="36"/>
                </a:lnTo>
                <a:lnTo>
                  <a:pt x="68" y="31"/>
                </a:lnTo>
                <a:lnTo>
                  <a:pt x="68" y="29"/>
                </a:lnTo>
                <a:lnTo>
                  <a:pt x="66" y="29"/>
                </a:lnTo>
                <a:lnTo>
                  <a:pt x="64" y="29"/>
                </a:lnTo>
                <a:lnTo>
                  <a:pt x="64" y="29"/>
                </a:lnTo>
                <a:lnTo>
                  <a:pt x="61" y="26"/>
                </a:lnTo>
                <a:lnTo>
                  <a:pt x="61" y="26"/>
                </a:lnTo>
                <a:lnTo>
                  <a:pt x="59" y="24"/>
                </a:lnTo>
                <a:lnTo>
                  <a:pt x="56" y="22"/>
                </a:lnTo>
                <a:lnTo>
                  <a:pt x="52" y="19"/>
                </a:lnTo>
                <a:lnTo>
                  <a:pt x="52" y="22"/>
                </a:lnTo>
                <a:lnTo>
                  <a:pt x="54" y="22"/>
                </a:lnTo>
                <a:lnTo>
                  <a:pt x="54" y="24"/>
                </a:lnTo>
                <a:lnTo>
                  <a:pt x="54" y="26"/>
                </a:lnTo>
                <a:lnTo>
                  <a:pt x="56" y="29"/>
                </a:lnTo>
                <a:lnTo>
                  <a:pt x="56" y="29"/>
                </a:lnTo>
                <a:lnTo>
                  <a:pt x="59" y="29"/>
                </a:lnTo>
                <a:lnTo>
                  <a:pt x="59" y="31"/>
                </a:lnTo>
                <a:lnTo>
                  <a:pt x="61" y="31"/>
                </a:lnTo>
                <a:lnTo>
                  <a:pt x="64" y="33"/>
                </a:lnTo>
                <a:lnTo>
                  <a:pt x="66" y="33"/>
                </a:lnTo>
                <a:lnTo>
                  <a:pt x="66" y="36"/>
                </a:lnTo>
                <a:lnTo>
                  <a:pt x="71" y="38"/>
                </a:lnTo>
                <a:lnTo>
                  <a:pt x="73" y="40"/>
                </a:lnTo>
                <a:close/>
                <a:moveTo>
                  <a:pt x="0" y="10"/>
                </a:moveTo>
                <a:lnTo>
                  <a:pt x="0" y="10"/>
                </a:lnTo>
                <a:lnTo>
                  <a:pt x="2" y="12"/>
                </a:lnTo>
                <a:lnTo>
                  <a:pt x="2" y="10"/>
                </a:lnTo>
                <a:lnTo>
                  <a:pt x="4" y="10"/>
                </a:lnTo>
                <a:lnTo>
                  <a:pt x="2" y="7"/>
                </a:lnTo>
                <a:lnTo>
                  <a:pt x="0" y="10"/>
                </a:lnTo>
                <a:close/>
                <a:moveTo>
                  <a:pt x="19" y="7"/>
                </a:moveTo>
                <a:lnTo>
                  <a:pt x="23" y="12"/>
                </a:lnTo>
                <a:lnTo>
                  <a:pt x="26" y="14"/>
                </a:lnTo>
                <a:lnTo>
                  <a:pt x="28" y="17"/>
                </a:lnTo>
                <a:lnTo>
                  <a:pt x="30" y="17"/>
                </a:lnTo>
                <a:lnTo>
                  <a:pt x="30" y="17"/>
                </a:lnTo>
                <a:lnTo>
                  <a:pt x="30" y="17"/>
                </a:lnTo>
                <a:lnTo>
                  <a:pt x="33" y="17"/>
                </a:lnTo>
                <a:lnTo>
                  <a:pt x="33" y="17"/>
                </a:lnTo>
                <a:lnTo>
                  <a:pt x="33" y="14"/>
                </a:lnTo>
                <a:lnTo>
                  <a:pt x="33" y="14"/>
                </a:lnTo>
                <a:lnTo>
                  <a:pt x="33" y="14"/>
                </a:lnTo>
                <a:lnTo>
                  <a:pt x="30" y="14"/>
                </a:lnTo>
                <a:lnTo>
                  <a:pt x="28" y="12"/>
                </a:lnTo>
                <a:lnTo>
                  <a:pt x="28" y="12"/>
                </a:lnTo>
                <a:lnTo>
                  <a:pt x="26" y="7"/>
                </a:lnTo>
                <a:lnTo>
                  <a:pt x="26" y="7"/>
                </a:lnTo>
                <a:lnTo>
                  <a:pt x="21" y="3"/>
                </a:lnTo>
                <a:lnTo>
                  <a:pt x="19" y="0"/>
                </a:lnTo>
                <a:lnTo>
                  <a:pt x="16" y="0"/>
                </a:lnTo>
                <a:lnTo>
                  <a:pt x="16" y="0"/>
                </a:lnTo>
                <a:lnTo>
                  <a:pt x="16" y="3"/>
                </a:lnTo>
                <a:lnTo>
                  <a:pt x="16" y="3"/>
                </a:lnTo>
                <a:lnTo>
                  <a:pt x="19" y="7"/>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60" name="Freeform 110"/>
          <p:cNvSpPr>
            <a:spLocks noEditPoints="1"/>
          </p:cNvSpPr>
          <p:nvPr/>
        </p:nvSpPr>
        <p:spPr bwMode="auto">
          <a:xfrm>
            <a:off x="7840350" y="3950111"/>
            <a:ext cx="85534" cy="65408"/>
          </a:xfrm>
          <a:custGeom>
            <a:avLst/>
            <a:gdLst/>
            <a:ahLst/>
            <a:cxnLst>
              <a:cxn ang="0">
                <a:pos x="49" y="52"/>
              </a:cxn>
              <a:cxn ang="0">
                <a:pos x="52" y="52"/>
              </a:cxn>
              <a:cxn ang="0">
                <a:pos x="52" y="52"/>
              </a:cxn>
              <a:cxn ang="0">
                <a:pos x="52" y="50"/>
              </a:cxn>
              <a:cxn ang="0">
                <a:pos x="66" y="26"/>
              </a:cxn>
              <a:cxn ang="0">
                <a:pos x="66" y="26"/>
              </a:cxn>
              <a:cxn ang="0">
                <a:pos x="66" y="26"/>
              </a:cxn>
              <a:cxn ang="0">
                <a:pos x="64" y="28"/>
              </a:cxn>
              <a:cxn ang="0">
                <a:pos x="64" y="31"/>
              </a:cxn>
              <a:cxn ang="0">
                <a:pos x="66" y="31"/>
              </a:cxn>
              <a:cxn ang="0">
                <a:pos x="68" y="26"/>
              </a:cxn>
              <a:cxn ang="0">
                <a:pos x="56" y="17"/>
              </a:cxn>
              <a:cxn ang="0">
                <a:pos x="56" y="12"/>
              </a:cxn>
              <a:cxn ang="0">
                <a:pos x="52" y="12"/>
              </a:cxn>
              <a:cxn ang="0">
                <a:pos x="54" y="12"/>
              </a:cxn>
              <a:cxn ang="0">
                <a:pos x="52" y="17"/>
              </a:cxn>
              <a:cxn ang="0">
                <a:pos x="52" y="17"/>
              </a:cxn>
              <a:cxn ang="0">
                <a:pos x="54" y="19"/>
              </a:cxn>
              <a:cxn ang="0">
                <a:pos x="56" y="21"/>
              </a:cxn>
              <a:cxn ang="0">
                <a:pos x="59" y="19"/>
              </a:cxn>
              <a:cxn ang="0">
                <a:pos x="56" y="17"/>
              </a:cxn>
              <a:cxn ang="0">
                <a:pos x="45" y="7"/>
              </a:cxn>
              <a:cxn ang="0">
                <a:pos x="45" y="10"/>
              </a:cxn>
              <a:cxn ang="0">
                <a:pos x="45" y="12"/>
              </a:cxn>
              <a:cxn ang="0">
                <a:pos x="45" y="10"/>
              </a:cxn>
              <a:cxn ang="0">
                <a:pos x="45" y="7"/>
              </a:cxn>
              <a:cxn ang="0">
                <a:pos x="47" y="7"/>
              </a:cxn>
              <a:cxn ang="0">
                <a:pos x="45" y="5"/>
              </a:cxn>
              <a:cxn ang="0">
                <a:pos x="40" y="38"/>
              </a:cxn>
              <a:cxn ang="0">
                <a:pos x="38" y="36"/>
              </a:cxn>
              <a:cxn ang="0">
                <a:pos x="30" y="28"/>
              </a:cxn>
              <a:cxn ang="0">
                <a:pos x="28" y="26"/>
              </a:cxn>
              <a:cxn ang="0">
                <a:pos x="26" y="24"/>
              </a:cxn>
              <a:cxn ang="0">
                <a:pos x="23" y="21"/>
              </a:cxn>
              <a:cxn ang="0">
                <a:pos x="21" y="19"/>
              </a:cxn>
              <a:cxn ang="0">
                <a:pos x="21" y="17"/>
              </a:cxn>
              <a:cxn ang="0">
                <a:pos x="19" y="14"/>
              </a:cxn>
              <a:cxn ang="0">
                <a:pos x="16" y="12"/>
              </a:cxn>
              <a:cxn ang="0">
                <a:pos x="9" y="5"/>
              </a:cxn>
              <a:cxn ang="0">
                <a:pos x="4" y="2"/>
              </a:cxn>
              <a:cxn ang="0">
                <a:pos x="0" y="0"/>
              </a:cxn>
              <a:cxn ang="0">
                <a:pos x="0" y="2"/>
              </a:cxn>
              <a:cxn ang="0">
                <a:pos x="2" y="2"/>
              </a:cxn>
              <a:cxn ang="0">
                <a:pos x="2" y="5"/>
              </a:cxn>
              <a:cxn ang="0">
                <a:pos x="2" y="10"/>
              </a:cxn>
              <a:cxn ang="0">
                <a:pos x="4" y="14"/>
              </a:cxn>
              <a:cxn ang="0">
                <a:pos x="7" y="17"/>
              </a:cxn>
              <a:cxn ang="0">
                <a:pos x="12" y="24"/>
              </a:cxn>
              <a:cxn ang="0">
                <a:pos x="16" y="28"/>
              </a:cxn>
              <a:cxn ang="0">
                <a:pos x="19" y="31"/>
              </a:cxn>
              <a:cxn ang="0">
                <a:pos x="23" y="33"/>
              </a:cxn>
              <a:cxn ang="0">
                <a:pos x="26" y="38"/>
              </a:cxn>
              <a:cxn ang="0">
                <a:pos x="30" y="38"/>
              </a:cxn>
              <a:cxn ang="0">
                <a:pos x="30" y="40"/>
              </a:cxn>
              <a:cxn ang="0">
                <a:pos x="33" y="43"/>
              </a:cxn>
              <a:cxn ang="0">
                <a:pos x="35" y="45"/>
              </a:cxn>
              <a:cxn ang="0">
                <a:pos x="35" y="45"/>
              </a:cxn>
              <a:cxn ang="0">
                <a:pos x="40" y="47"/>
              </a:cxn>
              <a:cxn ang="0">
                <a:pos x="42" y="45"/>
              </a:cxn>
              <a:cxn ang="0">
                <a:pos x="45" y="40"/>
              </a:cxn>
            </a:cxnLst>
            <a:rect l="0" t="0" r="r" b="b"/>
            <a:pathLst>
              <a:path w="68" h="52">
                <a:moveTo>
                  <a:pt x="52" y="50"/>
                </a:moveTo>
                <a:lnTo>
                  <a:pt x="49" y="52"/>
                </a:lnTo>
                <a:lnTo>
                  <a:pt x="49" y="52"/>
                </a:lnTo>
                <a:lnTo>
                  <a:pt x="52" y="52"/>
                </a:lnTo>
                <a:lnTo>
                  <a:pt x="52" y="52"/>
                </a:lnTo>
                <a:lnTo>
                  <a:pt x="52" y="52"/>
                </a:lnTo>
                <a:lnTo>
                  <a:pt x="52" y="52"/>
                </a:lnTo>
                <a:lnTo>
                  <a:pt x="52" y="50"/>
                </a:lnTo>
                <a:close/>
                <a:moveTo>
                  <a:pt x="68" y="28"/>
                </a:moveTo>
                <a:lnTo>
                  <a:pt x="66" y="26"/>
                </a:lnTo>
                <a:lnTo>
                  <a:pt x="66" y="26"/>
                </a:lnTo>
                <a:lnTo>
                  <a:pt x="66" y="26"/>
                </a:lnTo>
                <a:lnTo>
                  <a:pt x="66" y="26"/>
                </a:lnTo>
                <a:lnTo>
                  <a:pt x="66" y="26"/>
                </a:lnTo>
                <a:lnTo>
                  <a:pt x="64" y="26"/>
                </a:lnTo>
                <a:lnTo>
                  <a:pt x="64" y="28"/>
                </a:lnTo>
                <a:lnTo>
                  <a:pt x="64" y="31"/>
                </a:lnTo>
                <a:lnTo>
                  <a:pt x="64" y="31"/>
                </a:lnTo>
                <a:lnTo>
                  <a:pt x="66" y="31"/>
                </a:lnTo>
                <a:lnTo>
                  <a:pt x="66" y="31"/>
                </a:lnTo>
                <a:lnTo>
                  <a:pt x="68" y="31"/>
                </a:lnTo>
                <a:lnTo>
                  <a:pt x="68" y="26"/>
                </a:lnTo>
                <a:lnTo>
                  <a:pt x="68" y="28"/>
                </a:lnTo>
                <a:close/>
                <a:moveTo>
                  <a:pt x="56" y="17"/>
                </a:moveTo>
                <a:lnTo>
                  <a:pt x="56" y="12"/>
                </a:lnTo>
                <a:lnTo>
                  <a:pt x="56" y="12"/>
                </a:lnTo>
                <a:lnTo>
                  <a:pt x="56" y="12"/>
                </a:lnTo>
                <a:lnTo>
                  <a:pt x="52" y="12"/>
                </a:lnTo>
                <a:lnTo>
                  <a:pt x="52" y="12"/>
                </a:lnTo>
                <a:lnTo>
                  <a:pt x="54" y="12"/>
                </a:lnTo>
                <a:lnTo>
                  <a:pt x="54" y="14"/>
                </a:lnTo>
                <a:lnTo>
                  <a:pt x="52" y="17"/>
                </a:lnTo>
                <a:lnTo>
                  <a:pt x="52" y="17"/>
                </a:lnTo>
                <a:lnTo>
                  <a:pt x="52" y="17"/>
                </a:lnTo>
                <a:lnTo>
                  <a:pt x="52" y="19"/>
                </a:lnTo>
                <a:lnTo>
                  <a:pt x="54" y="19"/>
                </a:lnTo>
                <a:lnTo>
                  <a:pt x="56" y="21"/>
                </a:lnTo>
                <a:lnTo>
                  <a:pt x="56" y="21"/>
                </a:lnTo>
                <a:lnTo>
                  <a:pt x="59" y="19"/>
                </a:lnTo>
                <a:lnTo>
                  <a:pt x="59" y="19"/>
                </a:lnTo>
                <a:lnTo>
                  <a:pt x="56" y="17"/>
                </a:lnTo>
                <a:lnTo>
                  <a:pt x="56" y="17"/>
                </a:lnTo>
                <a:close/>
                <a:moveTo>
                  <a:pt x="45" y="5"/>
                </a:moveTo>
                <a:lnTo>
                  <a:pt x="45" y="7"/>
                </a:lnTo>
                <a:lnTo>
                  <a:pt x="45" y="10"/>
                </a:lnTo>
                <a:lnTo>
                  <a:pt x="45" y="10"/>
                </a:lnTo>
                <a:lnTo>
                  <a:pt x="42" y="12"/>
                </a:lnTo>
                <a:lnTo>
                  <a:pt x="45" y="12"/>
                </a:lnTo>
                <a:lnTo>
                  <a:pt x="45" y="12"/>
                </a:lnTo>
                <a:lnTo>
                  <a:pt x="45" y="10"/>
                </a:lnTo>
                <a:lnTo>
                  <a:pt x="45" y="10"/>
                </a:lnTo>
                <a:lnTo>
                  <a:pt x="45" y="7"/>
                </a:lnTo>
                <a:lnTo>
                  <a:pt x="47" y="7"/>
                </a:lnTo>
                <a:lnTo>
                  <a:pt x="47" y="7"/>
                </a:lnTo>
                <a:lnTo>
                  <a:pt x="47" y="5"/>
                </a:lnTo>
                <a:lnTo>
                  <a:pt x="45" y="5"/>
                </a:lnTo>
                <a:close/>
                <a:moveTo>
                  <a:pt x="42" y="40"/>
                </a:moveTo>
                <a:lnTo>
                  <a:pt x="40" y="38"/>
                </a:lnTo>
                <a:lnTo>
                  <a:pt x="38" y="36"/>
                </a:lnTo>
                <a:lnTo>
                  <a:pt x="38" y="36"/>
                </a:lnTo>
                <a:lnTo>
                  <a:pt x="35" y="31"/>
                </a:lnTo>
                <a:lnTo>
                  <a:pt x="30" y="28"/>
                </a:lnTo>
                <a:lnTo>
                  <a:pt x="28" y="26"/>
                </a:lnTo>
                <a:lnTo>
                  <a:pt x="28" y="26"/>
                </a:lnTo>
                <a:lnTo>
                  <a:pt x="28" y="26"/>
                </a:lnTo>
                <a:lnTo>
                  <a:pt x="26" y="24"/>
                </a:lnTo>
                <a:lnTo>
                  <a:pt x="26" y="24"/>
                </a:lnTo>
                <a:lnTo>
                  <a:pt x="23" y="21"/>
                </a:lnTo>
                <a:lnTo>
                  <a:pt x="21" y="19"/>
                </a:lnTo>
                <a:lnTo>
                  <a:pt x="21" y="19"/>
                </a:lnTo>
                <a:lnTo>
                  <a:pt x="21" y="17"/>
                </a:lnTo>
                <a:lnTo>
                  <a:pt x="21" y="17"/>
                </a:lnTo>
                <a:lnTo>
                  <a:pt x="21" y="17"/>
                </a:lnTo>
                <a:lnTo>
                  <a:pt x="19" y="14"/>
                </a:lnTo>
                <a:lnTo>
                  <a:pt x="19" y="12"/>
                </a:lnTo>
                <a:lnTo>
                  <a:pt x="16" y="12"/>
                </a:lnTo>
                <a:lnTo>
                  <a:pt x="14" y="12"/>
                </a:lnTo>
                <a:lnTo>
                  <a:pt x="9" y="5"/>
                </a:lnTo>
                <a:lnTo>
                  <a:pt x="7" y="2"/>
                </a:lnTo>
                <a:lnTo>
                  <a:pt x="4" y="2"/>
                </a:lnTo>
                <a:lnTo>
                  <a:pt x="2" y="2"/>
                </a:lnTo>
                <a:lnTo>
                  <a:pt x="0" y="0"/>
                </a:lnTo>
                <a:lnTo>
                  <a:pt x="0" y="0"/>
                </a:lnTo>
                <a:lnTo>
                  <a:pt x="0" y="2"/>
                </a:lnTo>
                <a:lnTo>
                  <a:pt x="0" y="2"/>
                </a:lnTo>
                <a:lnTo>
                  <a:pt x="2" y="2"/>
                </a:lnTo>
                <a:lnTo>
                  <a:pt x="2" y="5"/>
                </a:lnTo>
                <a:lnTo>
                  <a:pt x="2" y="5"/>
                </a:lnTo>
                <a:lnTo>
                  <a:pt x="2" y="7"/>
                </a:lnTo>
                <a:lnTo>
                  <a:pt x="2" y="10"/>
                </a:lnTo>
                <a:lnTo>
                  <a:pt x="4" y="12"/>
                </a:lnTo>
                <a:lnTo>
                  <a:pt x="4" y="14"/>
                </a:lnTo>
                <a:lnTo>
                  <a:pt x="7" y="17"/>
                </a:lnTo>
                <a:lnTo>
                  <a:pt x="7" y="17"/>
                </a:lnTo>
                <a:lnTo>
                  <a:pt x="9" y="21"/>
                </a:lnTo>
                <a:lnTo>
                  <a:pt x="12" y="24"/>
                </a:lnTo>
                <a:lnTo>
                  <a:pt x="12" y="24"/>
                </a:lnTo>
                <a:lnTo>
                  <a:pt x="16" y="28"/>
                </a:lnTo>
                <a:lnTo>
                  <a:pt x="16" y="31"/>
                </a:lnTo>
                <a:lnTo>
                  <a:pt x="19" y="31"/>
                </a:lnTo>
                <a:lnTo>
                  <a:pt x="21" y="33"/>
                </a:lnTo>
                <a:lnTo>
                  <a:pt x="23" y="33"/>
                </a:lnTo>
                <a:lnTo>
                  <a:pt x="26" y="36"/>
                </a:lnTo>
                <a:lnTo>
                  <a:pt x="26" y="38"/>
                </a:lnTo>
                <a:lnTo>
                  <a:pt x="28" y="38"/>
                </a:lnTo>
                <a:lnTo>
                  <a:pt x="30" y="38"/>
                </a:lnTo>
                <a:lnTo>
                  <a:pt x="30" y="40"/>
                </a:lnTo>
                <a:lnTo>
                  <a:pt x="30" y="40"/>
                </a:lnTo>
                <a:lnTo>
                  <a:pt x="30" y="43"/>
                </a:lnTo>
                <a:lnTo>
                  <a:pt x="33" y="43"/>
                </a:lnTo>
                <a:lnTo>
                  <a:pt x="33" y="45"/>
                </a:lnTo>
                <a:lnTo>
                  <a:pt x="35" y="45"/>
                </a:lnTo>
                <a:lnTo>
                  <a:pt x="35" y="45"/>
                </a:lnTo>
                <a:lnTo>
                  <a:pt x="35" y="45"/>
                </a:lnTo>
                <a:lnTo>
                  <a:pt x="40" y="47"/>
                </a:lnTo>
                <a:lnTo>
                  <a:pt x="40" y="47"/>
                </a:lnTo>
                <a:lnTo>
                  <a:pt x="42" y="47"/>
                </a:lnTo>
                <a:lnTo>
                  <a:pt x="42" y="45"/>
                </a:lnTo>
                <a:lnTo>
                  <a:pt x="45" y="45"/>
                </a:lnTo>
                <a:lnTo>
                  <a:pt x="45" y="40"/>
                </a:lnTo>
                <a:lnTo>
                  <a:pt x="42" y="40"/>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61" name="Freeform 15"/>
          <p:cNvSpPr>
            <a:spLocks noEditPoints="1"/>
          </p:cNvSpPr>
          <p:nvPr/>
        </p:nvSpPr>
        <p:spPr bwMode="auto">
          <a:xfrm>
            <a:off x="7929658" y="3777785"/>
            <a:ext cx="46541" cy="174842"/>
          </a:xfrm>
          <a:custGeom>
            <a:avLst/>
            <a:gdLst/>
            <a:ahLst/>
            <a:cxnLst>
              <a:cxn ang="0">
                <a:pos x="33" y="137"/>
              </a:cxn>
              <a:cxn ang="0">
                <a:pos x="35" y="139"/>
              </a:cxn>
              <a:cxn ang="0">
                <a:pos x="30" y="121"/>
              </a:cxn>
              <a:cxn ang="0">
                <a:pos x="28" y="123"/>
              </a:cxn>
              <a:cxn ang="0">
                <a:pos x="30" y="125"/>
              </a:cxn>
              <a:cxn ang="0">
                <a:pos x="30" y="121"/>
              </a:cxn>
              <a:cxn ang="0">
                <a:pos x="30" y="106"/>
              </a:cxn>
              <a:cxn ang="0">
                <a:pos x="28" y="104"/>
              </a:cxn>
              <a:cxn ang="0">
                <a:pos x="26" y="111"/>
              </a:cxn>
              <a:cxn ang="0">
                <a:pos x="33" y="111"/>
              </a:cxn>
              <a:cxn ang="0">
                <a:pos x="23" y="83"/>
              </a:cxn>
              <a:cxn ang="0">
                <a:pos x="21" y="83"/>
              </a:cxn>
              <a:cxn ang="0">
                <a:pos x="16" y="85"/>
              </a:cxn>
              <a:cxn ang="0">
                <a:pos x="19" y="85"/>
              </a:cxn>
              <a:cxn ang="0">
                <a:pos x="21" y="87"/>
              </a:cxn>
              <a:cxn ang="0">
                <a:pos x="23" y="85"/>
              </a:cxn>
              <a:cxn ang="0">
                <a:pos x="26" y="66"/>
              </a:cxn>
              <a:cxn ang="0">
                <a:pos x="23" y="64"/>
              </a:cxn>
              <a:cxn ang="0">
                <a:pos x="21" y="64"/>
              </a:cxn>
              <a:cxn ang="0">
                <a:pos x="21" y="66"/>
              </a:cxn>
              <a:cxn ang="0">
                <a:pos x="26" y="66"/>
              </a:cxn>
              <a:cxn ang="0">
                <a:pos x="21" y="54"/>
              </a:cxn>
              <a:cxn ang="0">
                <a:pos x="19" y="54"/>
              </a:cxn>
              <a:cxn ang="0">
                <a:pos x="26" y="57"/>
              </a:cxn>
              <a:cxn ang="0">
                <a:pos x="26" y="54"/>
              </a:cxn>
              <a:cxn ang="0">
                <a:pos x="21" y="54"/>
              </a:cxn>
              <a:cxn ang="0">
                <a:pos x="14" y="54"/>
              </a:cxn>
              <a:cxn ang="0">
                <a:pos x="11" y="52"/>
              </a:cxn>
              <a:cxn ang="0">
                <a:pos x="9" y="47"/>
              </a:cxn>
              <a:cxn ang="0">
                <a:pos x="7" y="47"/>
              </a:cxn>
              <a:cxn ang="0">
                <a:pos x="7" y="52"/>
              </a:cxn>
              <a:cxn ang="0">
                <a:pos x="9" y="54"/>
              </a:cxn>
              <a:cxn ang="0">
                <a:pos x="9" y="59"/>
              </a:cxn>
              <a:cxn ang="0">
                <a:pos x="11" y="59"/>
              </a:cxn>
              <a:cxn ang="0">
                <a:pos x="16" y="57"/>
              </a:cxn>
              <a:cxn ang="0">
                <a:pos x="9" y="43"/>
              </a:cxn>
              <a:cxn ang="0">
                <a:pos x="7" y="43"/>
              </a:cxn>
              <a:cxn ang="0">
                <a:pos x="26" y="50"/>
              </a:cxn>
              <a:cxn ang="0">
                <a:pos x="26" y="38"/>
              </a:cxn>
              <a:cxn ang="0">
                <a:pos x="26" y="47"/>
              </a:cxn>
              <a:cxn ang="0">
                <a:pos x="19" y="38"/>
              </a:cxn>
              <a:cxn ang="0">
                <a:pos x="23" y="33"/>
              </a:cxn>
              <a:cxn ang="0">
                <a:pos x="28" y="36"/>
              </a:cxn>
              <a:cxn ang="0">
                <a:pos x="28" y="28"/>
              </a:cxn>
              <a:cxn ang="0">
                <a:pos x="28" y="36"/>
              </a:cxn>
              <a:cxn ang="0">
                <a:pos x="9" y="38"/>
              </a:cxn>
              <a:cxn ang="0">
                <a:pos x="9" y="31"/>
              </a:cxn>
              <a:cxn ang="0">
                <a:pos x="9" y="26"/>
              </a:cxn>
              <a:cxn ang="0">
                <a:pos x="7" y="31"/>
              </a:cxn>
              <a:cxn ang="0">
                <a:pos x="2" y="31"/>
              </a:cxn>
              <a:cxn ang="0">
                <a:pos x="2" y="21"/>
              </a:cxn>
              <a:cxn ang="0">
                <a:pos x="0" y="26"/>
              </a:cxn>
              <a:cxn ang="0">
                <a:pos x="0" y="40"/>
              </a:cxn>
              <a:cxn ang="0">
                <a:pos x="2" y="43"/>
              </a:cxn>
              <a:cxn ang="0">
                <a:pos x="9" y="38"/>
              </a:cxn>
              <a:cxn ang="0">
                <a:pos x="21" y="12"/>
              </a:cxn>
              <a:cxn ang="0">
                <a:pos x="19" y="12"/>
              </a:cxn>
              <a:cxn ang="0">
                <a:pos x="19" y="14"/>
              </a:cxn>
              <a:cxn ang="0">
                <a:pos x="21" y="5"/>
              </a:cxn>
              <a:cxn ang="0">
                <a:pos x="21" y="2"/>
              </a:cxn>
              <a:cxn ang="0">
                <a:pos x="19" y="2"/>
              </a:cxn>
              <a:cxn ang="0">
                <a:pos x="21" y="5"/>
              </a:cxn>
            </a:cxnLst>
            <a:rect l="0" t="0" r="r" b="b"/>
            <a:pathLst>
              <a:path w="37" h="139">
                <a:moveTo>
                  <a:pt x="35" y="137"/>
                </a:moveTo>
                <a:lnTo>
                  <a:pt x="35" y="137"/>
                </a:lnTo>
                <a:lnTo>
                  <a:pt x="33" y="137"/>
                </a:lnTo>
                <a:lnTo>
                  <a:pt x="33" y="137"/>
                </a:lnTo>
                <a:lnTo>
                  <a:pt x="35" y="139"/>
                </a:lnTo>
                <a:lnTo>
                  <a:pt x="35" y="139"/>
                </a:lnTo>
                <a:lnTo>
                  <a:pt x="37" y="137"/>
                </a:lnTo>
                <a:lnTo>
                  <a:pt x="35" y="137"/>
                </a:lnTo>
                <a:close/>
                <a:moveTo>
                  <a:pt x="30" y="121"/>
                </a:moveTo>
                <a:lnTo>
                  <a:pt x="30" y="121"/>
                </a:lnTo>
                <a:lnTo>
                  <a:pt x="28" y="121"/>
                </a:lnTo>
                <a:lnTo>
                  <a:pt x="28" y="123"/>
                </a:lnTo>
                <a:lnTo>
                  <a:pt x="28" y="125"/>
                </a:lnTo>
                <a:lnTo>
                  <a:pt x="28" y="125"/>
                </a:lnTo>
                <a:lnTo>
                  <a:pt x="30" y="125"/>
                </a:lnTo>
                <a:lnTo>
                  <a:pt x="33" y="123"/>
                </a:lnTo>
                <a:lnTo>
                  <a:pt x="30" y="123"/>
                </a:lnTo>
                <a:lnTo>
                  <a:pt x="30" y="121"/>
                </a:lnTo>
                <a:close/>
                <a:moveTo>
                  <a:pt x="30" y="109"/>
                </a:moveTo>
                <a:lnTo>
                  <a:pt x="33" y="109"/>
                </a:lnTo>
                <a:lnTo>
                  <a:pt x="30" y="106"/>
                </a:lnTo>
                <a:lnTo>
                  <a:pt x="30" y="104"/>
                </a:lnTo>
                <a:lnTo>
                  <a:pt x="30" y="104"/>
                </a:lnTo>
                <a:lnTo>
                  <a:pt x="28" y="104"/>
                </a:lnTo>
                <a:lnTo>
                  <a:pt x="28" y="106"/>
                </a:lnTo>
                <a:lnTo>
                  <a:pt x="26" y="109"/>
                </a:lnTo>
                <a:lnTo>
                  <a:pt x="26" y="111"/>
                </a:lnTo>
                <a:lnTo>
                  <a:pt x="30" y="113"/>
                </a:lnTo>
                <a:lnTo>
                  <a:pt x="30" y="113"/>
                </a:lnTo>
                <a:lnTo>
                  <a:pt x="33" y="111"/>
                </a:lnTo>
                <a:lnTo>
                  <a:pt x="33" y="109"/>
                </a:lnTo>
                <a:lnTo>
                  <a:pt x="30" y="109"/>
                </a:lnTo>
                <a:close/>
                <a:moveTo>
                  <a:pt x="23" y="83"/>
                </a:moveTo>
                <a:lnTo>
                  <a:pt x="21" y="83"/>
                </a:lnTo>
                <a:lnTo>
                  <a:pt x="21" y="83"/>
                </a:lnTo>
                <a:lnTo>
                  <a:pt x="21" y="83"/>
                </a:lnTo>
                <a:lnTo>
                  <a:pt x="19" y="83"/>
                </a:lnTo>
                <a:lnTo>
                  <a:pt x="19" y="85"/>
                </a:lnTo>
                <a:lnTo>
                  <a:pt x="16" y="85"/>
                </a:lnTo>
                <a:lnTo>
                  <a:pt x="16" y="85"/>
                </a:lnTo>
                <a:lnTo>
                  <a:pt x="19" y="85"/>
                </a:lnTo>
                <a:lnTo>
                  <a:pt x="19" y="85"/>
                </a:lnTo>
                <a:lnTo>
                  <a:pt x="19" y="85"/>
                </a:lnTo>
                <a:lnTo>
                  <a:pt x="19" y="87"/>
                </a:lnTo>
                <a:lnTo>
                  <a:pt x="21" y="87"/>
                </a:lnTo>
                <a:lnTo>
                  <a:pt x="23" y="87"/>
                </a:lnTo>
                <a:lnTo>
                  <a:pt x="23" y="85"/>
                </a:lnTo>
                <a:lnTo>
                  <a:pt x="23" y="85"/>
                </a:lnTo>
                <a:lnTo>
                  <a:pt x="23" y="83"/>
                </a:lnTo>
                <a:close/>
                <a:moveTo>
                  <a:pt x="26" y="66"/>
                </a:moveTo>
                <a:lnTo>
                  <a:pt x="26" y="66"/>
                </a:lnTo>
                <a:lnTo>
                  <a:pt x="23" y="64"/>
                </a:lnTo>
                <a:lnTo>
                  <a:pt x="23" y="64"/>
                </a:lnTo>
                <a:lnTo>
                  <a:pt x="23" y="64"/>
                </a:lnTo>
                <a:lnTo>
                  <a:pt x="23" y="62"/>
                </a:lnTo>
                <a:lnTo>
                  <a:pt x="21" y="62"/>
                </a:lnTo>
                <a:lnTo>
                  <a:pt x="21" y="64"/>
                </a:lnTo>
                <a:lnTo>
                  <a:pt x="21" y="64"/>
                </a:lnTo>
                <a:lnTo>
                  <a:pt x="21" y="66"/>
                </a:lnTo>
                <a:lnTo>
                  <a:pt x="21" y="66"/>
                </a:lnTo>
                <a:lnTo>
                  <a:pt x="21" y="66"/>
                </a:lnTo>
                <a:lnTo>
                  <a:pt x="23" y="66"/>
                </a:lnTo>
                <a:lnTo>
                  <a:pt x="26" y="66"/>
                </a:lnTo>
                <a:lnTo>
                  <a:pt x="26" y="66"/>
                </a:lnTo>
                <a:lnTo>
                  <a:pt x="26" y="66"/>
                </a:lnTo>
                <a:close/>
                <a:moveTo>
                  <a:pt x="21" y="54"/>
                </a:moveTo>
                <a:lnTo>
                  <a:pt x="21" y="54"/>
                </a:lnTo>
                <a:lnTo>
                  <a:pt x="19" y="54"/>
                </a:lnTo>
                <a:lnTo>
                  <a:pt x="19" y="54"/>
                </a:lnTo>
                <a:lnTo>
                  <a:pt x="21" y="57"/>
                </a:lnTo>
                <a:lnTo>
                  <a:pt x="23" y="57"/>
                </a:lnTo>
                <a:lnTo>
                  <a:pt x="26" y="57"/>
                </a:lnTo>
                <a:lnTo>
                  <a:pt x="26" y="57"/>
                </a:lnTo>
                <a:lnTo>
                  <a:pt x="26" y="54"/>
                </a:lnTo>
                <a:lnTo>
                  <a:pt x="26" y="54"/>
                </a:lnTo>
                <a:lnTo>
                  <a:pt x="23" y="52"/>
                </a:lnTo>
                <a:lnTo>
                  <a:pt x="23" y="52"/>
                </a:lnTo>
                <a:lnTo>
                  <a:pt x="21" y="54"/>
                </a:lnTo>
                <a:close/>
                <a:moveTo>
                  <a:pt x="16" y="57"/>
                </a:moveTo>
                <a:lnTo>
                  <a:pt x="14" y="57"/>
                </a:lnTo>
                <a:lnTo>
                  <a:pt x="14" y="54"/>
                </a:lnTo>
                <a:lnTo>
                  <a:pt x="14" y="54"/>
                </a:lnTo>
                <a:lnTo>
                  <a:pt x="11" y="52"/>
                </a:lnTo>
                <a:lnTo>
                  <a:pt x="11" y="52"/>
                </a:lnTo>
                <a:lnTo>
                  <a:pt x="11" y="52"/>
                </a:lnTo>
                <a:lnTo>
                  <a:pt x="9" y="52"/>
                </a:lnTo>
                <a:lnTo>
                  <a:pt x="9" y="47"/>
                </a:lnTo>
                <a:lnTo>
                  <a:pt x="9" y="47"/>
                </a:lnTo>
                <a:lnTo>
                  <a:pt x="7" y="47"/>
                </a:lnTo>
                <a:lnTo>
                  <a:pt x="7" y="47"/>
                </a:lnTo>
                <a:lnTo>
                  <a:pt x="4" y="52"/>
                </a:lnTo>
                <a:lnTo>
                  <a:pt x="7" y="52"/>
                </a:lnTo>
                <a:lnTo>
                  <a:pt x="7" y="52"/>
                </a:lnTo>
                <a:lnTo>
                  <a:pt x="9" y="52"/>
                </a:lnTo>
                <a:lnTo>
                  <a:pt x="9" y="52"/>
                </a:lnTo>
                <a:lnTo>
                  <a:pt x="9" y="54"/>
                </a:lnTo>
                <a:lnTo>
                  <a:pt x="9" y="57"/>
                </a:lnTo>
                <a:lnTo>
                  <a:pt x="9" y="59"/>
                </a:lnTo>
                <a:lnTo>
                  <a:pt x="9" y="59"/>
                </a:lnTo>
                <a:lnTo>
                  <a:pt x="9" y="62"/>
                </a:lnTo>
                <a:lnTo>
                  <a:pt x="9" y="62"/>
                </a:lnTo>
                <a:lnTo>
                  <a:pt x="11" y="59"/>
                </a:lnTo>
                <a:lnTo>
                  <a:pt x="14" y="59"/>
                </a:lnTo>
                <a:lnTo>
                  <a:pt x="16" y="59"/>
                </a:lnTo>
                <a:lnTo>
                  <a:pt x="16" y="57"/>
                </a:lnTo>
                <a:lnTo>
                  <a:pt x="16" y="57"/>
                </a:lnTo>
                <a:close/>
                <a:moveTo>
                  <a:pt x="7" y="45"/>
                </a:moveTo>
                <a:lnTo>
                  <a:pt x="9" y="43"/>
                </a:lnTo>
                <a:lnTo>
                  <a:pt x="9" y="43"/>
                </a:lnTo>
                <a:lnTo>
                  <a:pt x="7" y="43"/>
                </a:lnTo>
                <a:lnTo>
                  <a:pt x="7" y="43"/>
                </a:lnTo>
                <a:lnTo>
                  <a:pt x="7" y="45"/>
                </a:lnTo>
                <a:close/>
                <a:moveTo>
                  <a:pt x="26" y="50"/>
                </a:moveTo>
                <a:lnTo>
                  <a:pt x="26" y="50"/>
                </a:lnTo>
                <a:lnTo>
                  <a:pt x="26" y="47"/>
                </a:lnTo>
                <a:lnTo>
                  <a:pt x="26" y="47"/>
                </a:lnTo>
                <a:lnTo>
                  <a:pt x="26" y="38"/>
                </a:lnTo>
                <a:lnTo>
                  <a:pt x="26" y="38"/>
                </a:lnTo>
                <a:lnTo>
                  <a:pt x="26" y="43"/>
                </a:lnTo>
                <a:lnTo>
                  <a:pt x="26" y="47"/>
                </a:lnTo>
                <a:lnTo>
                  <a:pt x="26" y="50"/>
                </a:lnTo>
                <a:close/>
                <a:moveTo>
                  <a:pt x="19" y="38"/>
                </a:moveTo>
                <a:lnTo>
                  <a:pt x="19" y="38"/>
                </a:lnTo>
                <a:lnTo>
                  <a:pt x="21" y="38"/>
                </a:lnTo>
                <a:lnTo>
                  <a:pt x="21" y="38"/>
                </a:lnTo>
                <a:lnTo>
                  <a:pt x="23" y="33"/>
                </a:lnTo>
                <a:lnTo>
                  <a:pt x="21" y="36"/>
                </a:lnTo>
                <a:lnTo>
                  <a:pt x="19" y="38"/>
                </a:lnTo>
                <a:close/>
                <a:moveTo>
                  <a:pt x="28" y="36"/>
                </a:moveTo>
                <a:lnTo>
                  <a:pt x="28" y="33"/>
                </a:lnTo>
                <a:lnTo>
                  <a:pt x="28" y="28"/>
                </a:lnTo>
                <a:lnTo>
                  <a:pt x="28" y="28"/>
                </a:lnTo>
                <a:lnTo>
                  <a:pt x="28" y="28"/>
                </a:lnTo>
                <a:lnTo>
                  <a:pt x="26" y="36"/>
                </a:lnTo>
                <a:lnTo>
                  <a:pt x="28" y="36"/>
                </a:lnTo>
                <a:lnTo>
                  <a:pt x="28" y="36"/>
                </a:lnTo>
                <a:close/>
                <a:moveTo>
                  <a:pt x="9" y="38"/>
                </a:moveTo>
                <a:lnTo>
                  <a:pt x="9" y="38"/>
                </a:lnTo>
                <a:lnTo>
                  <a:pt x="9" y="36"/>
                </a:lnTo>
                <a:lnTo>
                  <a:pt x="9" y="31"/>
                </a:lnTo>
                <a:lnTo>
                  <a:pt x="9" y="31"/>
                </a:lnTo>
                <a:lnTo>
                  <a:pt x="9" y="31"/>
                </a:lnTo>
                <a:lnTo>
                  <a:pt x="9" y="28"/>
                </a:lnTo>
                <a:lnTo>
                  <a:pt x="9" y="26"/>
                </a:lnTo>
                <a:lnTo>
                  <a:pt x="7" y="26"/>
                </a:lnTo>
                <a:lnTo>
                  <a:pt x="7" y="26"/>
                </a:lnTo>
                <a:lnTo>
                  <a:pt x="7" y="31"/>
                </a:lnTo>
                <a:lnTo>
                  <a:pt x="4" y="31"/>
                </a:lnTo>
                <a:lnTo>
                  <a:pt x="4" y="31"/>
                </a:lnTo>
                <a:lnTo>
                  <a:pt x="2" y="31"/>
                </a:lnTo>
                <a:lnTo>
                  <a:pt x="2" y="24"/>
                </a:lnTo>
                <a:lnTo>
                  <a:pt x="2" y="24"/>
                </a:lnTo>
                <a:lnTo>
                  <a:pt x="2" y="21"/>
                </a:lnTo>
                <a:lnTo>
                  <a:pt x="0" y="21"/>
                </a:lnTo>
                <a:lnTo>
                  <a:pt x="0" y="24"/>
                </a:lnTo>
                <a:lnTo>
                  <a:pt x="0" y="26"/>
                </a:lnTo>
                <a:lnTo>
                  <a:pt x="0" y="33"/>
                </a:lnTo>
                <a:lnTo>
                  <a:pt x="0" y="38"/>
                </a:lnTo>
                <a:lnTo>
                  <a:pt x="0" y="40"/>
                </a:lnTo>
                <a:lnTo>
                  <a:pt x="0" y="40"/>
                </a:lnTo>
                <a:lnTo>
                  <a:pt x="0" y="43"/>
                </a:lnTo>
                <a:lnTo>
                  <a:pt x="2" y="43"/>
                </a:lnTo>
                <a:lnTo>
                  <a:pt x="4" y="40"/>
                </a:lnTo>
                <a:lnTo>
                  <a:pt x="7" y="40"/>
                </a:lnTo>
                <a:lnTo>
                  <a:pt x="9" y="38"/>
                </a:lnTo>
                <a:close/>
                <a:moveTo>
                  <a:pt x="19" y="14"/>
                </a:moveTo>
                <a:lnTo>
                  <a:pt x="21" y="12"/>
                </a:lnTo>
                <a:lnTo>
                  <a:pt x="21" y="12"/>
                </a:lnTo>
                <a:lnTo>
                  <a:pt x="19" y="10"/>
                </a:lnTo>
                <a:lnTo>
                  <a:pt x="19" y="12"/>
                </a:lnTo>
                <a:lnTo>
                  <a:pt x="19" y="12"/>
                </a:lnTo>
                <a:lnTo>
                  <a:pt x="16" y="14"/>
                </a:lnTo>
                <a:lnTo>
                  <a:pt x="19" y="14"/>
                </a:lnTo>
                <a:lnTo>
                  <a:pt x="19" y="14"/>
                </a:lnTo>
                <a:close/>
                <a:moveTo>
                  <a:pt x="21" y="5"/>
                </a:moveTo>
                <a:lnTo>
                  <a:pt x="21" y="5"/>
                </a:lnTo>
                <a:lnTo>
                  <a:pt x="21" y="5"/>
                </a:lnTo>
                <a:lnTo>
                  <a:pt x="21" y="5"/>
                </a:lnTo>
                <a:lnTo>
                  <a:pt x="21" y="5"/>
                </a:lnTo>
                <a:lnTo>
                  <a:pt x="21" y="2"/>
                </a:lnTo>
                <a:lnTo>
                  <a:pt x="21" y="2"/>
                </a:lnTo>
                <a:lnTo>
                  <a:pt x="21" y="0"/>
                </a:lnTo>
                <a:lnTo>
                  <a:pt x="19" y="2"/>
                </a:lnTo>
                <a:lnTo>
                  <a:pt x="19" y="2"/>
                </a:lnTo>
                <a:lnTo>
                  <a:pt x="19" y="5"/>
                </a:lnTo>
                <a:lnTo>
                  <a:pt x="21" y="5"/>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62" name="Freeform 130"/>
          <p:cNvSpPr>
            <a:spLocks noEditPoints="1"/>
          </p:cNvSpPr>
          <p:nvPr/>
        </p:nvSpPr>
        <p:spPr bwMode="auto">
          <a:xfrm>
            <a:off x="6392563" y="3219298"/>
            <a:ext cx="461632" cy="172326"/>
          </a:xfrm>
          <a:custGeom>
            <a:avLst/>
            <a:gdLst/>
            <a:ahLst/>
            <a:cxnLst>
              <a:cxn ang="0">
                <a:pos x="220" y="99"/>
              </a:cxn>
              <a:cxn ang="0">
                <a:pos x="34" y="92"/>
              </a:cxn>
              <a:cxn ang="0">
                <a:pos x="338" y="66"/>
              </a:cxn>
              <a:cxn ang="0">
                <a:pos x="12" y="40"/>
              </a:cxn>
              <a:cxn ang="0">
                <a:pos x="0" y="24"/>
              </a:cxn>
              <a:cxn ang="0">
                <a:pos x="83" y="109"/>
              </a:cxn>
              <a:cxn ang="0">
                <a:pos x="74" y="83"/>
              </a:cxn>
              <a:cxn ang="0">
                <a:pos x="64" y="43"/>
              </a:cxn>
              <a:cxn ang="0">
                <a:pos x="45" y="26"/>
              </a:cxn>
              <a:cxn ang="0">
                <a:pos x="38" y="33"/>
              </a:cxn>
              <a:cxn ang="0">
                <a:pos x="29" y="38"/>
              </a:cxn>
              <a:cxn ang="0">
                <a:pos x="26" y="26"/>
              </a:cxn>
              <a:cxn ang="0">
                <a:pos x="19" y="19"/>
              </a:cxn>
              <a:cxn ang="0">
                <a:pos x="8" y="19"/>
              </a:cxn>
              <a:cxn ang="0">
                <a:pos x="19" y="57"/>
              </a:cxn>
              <a:cxn ang="0">
                <a:pos x="24" y="76"/>
              </a:cxn>
              <a:cxn ang="0">
                <a:pos x="36" y="97"/>
              </a:cxn>
              <a:cxn ang="0">
                <a:pos x="71" y="123"/>
              </a:cxn>
              <a:cxn ang="0">
                <a:pos x="83" y="125"/>
              </a:cxn>
              <a:cxn ang="0">
                <a:pos x="88" y="128"/>
              </a:cxn>
              <a:cxn ang="0">
                <a:pos x="364" y="43"/>
              </a:cxn>
              <a:cxn ang="0">
                <a:pos x="350" y="35"/>
              </a:cxn>
              <a:cxn ang="0">
                <a:pos x="341" y="33"/>
              </a:cxn>
              <a:cxn ang="0">
                <a:pos x="333" y="31"/>
              </a:cxn>
              <a:cxn ang="0">
                <a:pos x="333" y="19"/>
              </a:cxn>
              <a:cxn ang="0">
                <a:pos x="324" y="9"/>
              </a:cxn>
              <a:cxn ang="0">
                <a:pos x="319" y="12"/>
              </a:cxn>
              <a:cxn ang="0">
                <a:pos x="305" y="33"/>
              </a:cxn>
              <a:cxn ang="0">
                <a:pos x="296" y="38"/>
              </a:cxn>
              <a:cxn ang="0">
                <a:pos x="293" y="52"/>
              </a:cxn>
              <a:cxn ang="0">
                <a:pos x="293" y="64"/>
              </a:cxn>
              <a:cxn ang="0">
                <a:pos x="286" y="54"/>
              </a:cxn>
              <a:cxn ang="0">
                <a:pos x="284" y="64"/>
              </a:cxn>
              <a:cxn ang="0">
                <a:pos x="279" y="71"/>
              </a:cxn>
              <a:cxn ang="0">
                <a:pos x="272" y="61"/>
              </a:cxn>
              <a:cxn ang="0">
                <a:pos x="267" y="64"/>
              </a:cxn>
              <a:cxn ang="0">
                <a:pos x="251" y="90"/>
              </a:cxn>
              <a:cxn ang="0">
                <a:pos x="222" y="104"/>
              </a:cxn>
              <a:cxn ang="0">
                <a:pos x="218" y="109"/>
              </a:cxn>
              <a:cxn ang="0">
                <a:pos x="215" y="121"/>
              </a:cxn>
              <a:cxn ang="0">
                <a:pos x="213" y="123"/>
              </a:cxn>
              <a:cxn ang="0">
                <a:pos x="194" y="121"/>
              </a:cxn>
              <a:cxn ang="0">
                <a:pos x="189" y="118"/>
              </a:cxn>
              <a:cxn ang="0">
                <a:pos x="199" y="130"/>
              </a:cxn>
              <a:cxn ang="0">
                <a:pos x="215" y="135"/>
              </a:cxn>
              <a:cxn ang="0">
                <a:pos x="232" y="132"/>
              </a:cxn>
              <a:cxn ang="0">
                <a:pos x="251" y="123"/>
              </a:cxn>
              <a:cxn ang="0">
                <a:pos x="260" y="128"/>
              </a:cxn>
              <a:cxn ang="0">
                <a:pos x="272" y="125"/>
              </a:cxn>
              <a:cxn ang="0">
                <a:pos x="284" y="118"/>
              </a:cxn>
              <a:cxn ang="0">
                <a:pos x="284" y="111"/>
              </a:cxn>
              <a:cxn ang="0">
                <a:pos x="291" y="102"/>
              </a:cxn>
              <a:cxn ang="0">
                <a:pos x="291" y="95"/>
              </a:cxn>
              <a:cxn ang="0">
                <a:pos x="298" y="87"/>
              </a:cxn>
              <a:cxn ang="0">
                <a:pos x="298" y="73"/>
              </a:cxn>
              <a:cxn ang="0">
                <a:pos x="308" y="64"/>
              </a:cxn>
              <a:cxn ang="0">
                <a:pos x="317" y="64"/>
              </a:cxn>
              <a:cxn ang="0">
                <a:pos x="336" y="69"/>
              </a:cxn>
              <a:cxn ang="0">
                <a:pos x="350" y="64"/>
              </a:cxn>
              <a:cxn ang="0">
                <a:pos x="348" y="50"/>
              </a:cxn>
              <a:cxn ang="0">
                <a:pos x="364" y="47"/>
              </a:cxn>
              <a:cxn ang="0">
                <a:pos x="326" y="2"/>
              </a:cxn>
            </a:cxnLst>
            <a:rect l="0" t="0" r="r" b="b"/>
            <a:pathLst>
              <a:path w="367" h="137">
                <a:moveTo>
                  <a:pt x="220" y="106"/>
                </a:moveTo>
                <a:lnTo>
                  <a:pt x="220" y="104"/>
                </a:lnTo>
                <a:lnTo>
                  <a:pt x="220" y="104"/>
                </a:lnTo>
                <a:lnTo>
                  <a:pt x="220" y="102"/>
                </a:lnTo>
                <a:lnTo>
                  <a:pt x="220" y="99"/>
                </a:lnTo>
                <a:lnTo>
                  <a:pt x="220" y="97"/>
                </a:lnTo>
                <a:lnTo>
                  <a:pt x="220" y="97"/>
                </a:lnTo>
                <a:lnTo>
                  <a:pt x="220" y="99"/>
                </a:lnTo>
                <a:lnTo>
                  <a:pt x="220" y="104"/>
                </a:lnTo>
                <a:lnTo>
                  <a:pt x="220" y="106"/>
                </a:lnTo>
                <a:close/>
                <a:moveTo>
                  <a:pt x="34" y="92"/>
                </a:moveTo>
                <a:lnTo>
                  <a:pt x="34" y="92"/>
                </a:lnTo>
                <a:lnTo>
                  <a:pt x="31" y="92"/>
                </a:lnTo>
                <a:lnTo>
                  <a:pt x="31" y="92"/>
                </a:lnTo>
                <a:lnTo>
                  <a:pt x="31" y="95"/>
                </a:lnTo>
                <a:lnTo>
                  <a:pt x="34" y="92"/>
                </a:lnTo>
                <a:lnTo>
                  <a:pt x="34" y="92"/>
                </a:lnTo>
                <a:close/>
                <a:moveTo>
                  <a:pt x="338" y="66"/>
                </a:moveTo>
                <a:lnTo>
                  <a:pt x="336" y="66"/>
                </a:lnTo>
                <a:lnTo>
                  <a:pt x="336" y="66"/>
                </a:lnTo>
                <a:lnTo>
                  <a:pt x="336" y="69"/>
                </a:lnTo>
                <a:lnTo>
                  <a:pt x="338" y="69"/>
                </a:lnTo>
                <a:lnTo>
                  <a:pt x="341" y="69"/>
                </a:lnTo>
                <a:lnTo>
                  <a:pt x="338" y="66"/>
                </a:lnTo>
                <a:lnTo>
                  <a:pt x="338" y="66"/>
                </a:lnTo>
                <a:close/>
                <a:moveTo>
                  <a:pt x="12" y="40"/>
                </a:moveTo>
                <a:lnTo>
                  <a:pt x="10" y="40"/>
                </a:lnTo>
                <a:lnTo>
                  <a:pt x="10" y="45"/>
                </a:lnTo>
                <a:lnTo>
                  <a:pt x="12" y="45"/>
                </a:lnTo>
                <a:lnTo>
                  <a:pt x="12" y="45"/>
                </a:lnTo>
                <a:lnTo>
                  <a:pt x="12" y="43"/>
                </a:lnTo>
                <a:lnTo>
                  <a:pt x="12" y="40"/>
                </a:lnTo>
                <a:lnTo>
                  <a:pt x="12" y="40"/>
                </a:lnTo>
                <a:close/>
                <a:moveTo>
                  <a:pt x="3" y="19"/>
                </a:moveTo>
                <a:lnTo>
                  <a:pt x="0" y="21"/>
                </a:lnTo>
                <a:lnTo>
                  <a:pt x="0" y="21"/>
                </a:lnTo>
                <a:lnTo>
                  <a:pt x="0" y="21"/>
                </a:lnTo>
                <a:lnTo>
                  <a:pt x="0" y="21"/>
                </a:lnTo>
                <a:lnTo>
                  <a:pt x="0" y="21"/>
                </a:lnTo>
                <a:lnTo>
                  <a:pt x="0" y="24"/>
                </a:lnTo>
                <a:lnTo>
                  <a:pt x="3" y="24"/>
                </a:lnTo>
                <a:lnTo>
                  <a:pt x="3" y="24"/>
                </a:lnTo>
                <a:lnTo>
                  <a:pt x="3" y="24"/>
                </a:lnTo>
                <a:lnTo>
                  <a:pt x="3" y="24"/>
                </a:lnTo>
                <a:lnTo>
                  <a:pt x="5" y="21"/>
                </a:lnTo>
                <a:lnTo>
                  <a:pt x="3" y="19"/>
                </a:lnTo>
                <a:lnTo>
                  <a:pt x="3" y="19"/>
                </a:lnTo>
                <a:close/>
                <a:moveTo>
                  <a:pt x="83" y="109"/>
                </a:moveTo>
                <a:lnTo>
                  <a:pt x="81" y="104"/>
                </a:lnTo>
                <a:lnTo>
                  <a:pt x="81" y="102"/>
                </a:lnTo>
                <a:lnTo>
                  <a:pt x="74" y="97"/>
                </a:lnTo>
                <a:lnTo>
                  <a:pt x="74" y="97"/>
                </a:lnTo>
                <a:lnTo>
                  <a:pt x="74" y="95"/>
                </a:lnTo>
                <a:lnTo>
                  <a:pt x="74" y="87"/>
                </a:lnTo>
                <a:lnTo>
                  <a:pt x="71" y="85"/>
                </a:lnTo>
                <a:lnTo>
                  <a:pt x="74" y="83"/>
                </a:lnTo>
                <a:lnTo>
                  <a:pt x="71" y="78"/>
                </a:lnTo>
                <a:lnTo>
                  <a:pt x="71" y="76"/>
                </a:lnTo>
                <a:lnTo>
                  <a:pt x="71" y="73"/>
                </a:lnTo>
                <a:lnTo>
                  <a:pt x="71" y="64"/>
                </a:lnTo>
                <a:lnTo>
                  <a:pt x="71" y="57"/>
                </a:lnTo>
                <a:lnTo>
                  <a:pt x="71" y="54"/>
                </a:lnTo>
                <a:lnTo>
                  <a:pt x="67" y="45"/>
                </a:lnTo>
                <a:lnTo>
                  <a:pt x="64" y="43"/>
                </a:lnTo>
                <a:lnTo>
                  <a:pt x="62" y="40"/>
                </a:lnTo>
                <a:lnTo>
                  <a:pt x="59" y="38"/>
                </a:lnTo>
                <a:lnTo>
                  <a:pt x="59" y="38"/>
                </a:lnTo>
                <a:lnTo>
                  <a:pt x="55" y="33"/>
                </a:lnTo>
                <a:lnTo>
                  <a:pt x="50" y="26"/>
                </a:lnTo>
                <a:lnTo>
                  <a:pt x="48" y="26"/>
                </a:lnTo>
                <a:lnTo>
                  <a:pt x="45" y="24"/>
                </a:lnTo>
                <a:lnTo>
                  <a:pt x="45" y="26"/>
                </a:lnTo>
                <a:lnTo>
                  <a:pt x="45" y="28"/>
                </a:lnTo>
                <a:lnTo>
                  <a:pt x="43" y="31"/>
                </a:lnTo>
                <a:lnTo>
                  <a:pt x="43" y="31"/>
                </a:lnTo>
                <a:lnTo>
                  <a:pt x="41" y="33"/>
                </a:lnTo>
                <a:lnTo>
                  <a:pt x="41" y="33"/>
                </a:lnTo>
                <a:lnTo>
                  <a:pt x="38" y="35"/>
                </a:lnTo>
                <a:lnTo>
                  <a:pt x="38" y="33"/>
                </a:lnTo>
                <a:lnTo>
                  <a:pt x="38" y="33"/>
                </a:lnTo>
                <a:lnTo>
                  <a:pt x="36" y="33"/>
                </a:lnTo>
                <a:lnTo>
                  <a:pt x="36" y="31"/>
                </a:lnTo>
                <a:lnTo>
                  <a:pt x="36" y="31"/>
                </a:lnTo>
                <a:lnTo>
                  <a:pt x="34" y="33"/>
                </a:lnTo>
                <a:lnTo>
                  <a:pt x="29" y="33"/>
                </a:lnTo>
                <a:lnTo>
                  <a:pt x="29" y="35"/>
                </a:lnTo>
                <a:lnTo>
                  <a:pt x="29" y="35"/>
                </a:lnTo>
                <a:lnTo>
                  <a:pt x="29" y="38"/>
                </a:lnTo>
                <a:lnTo>
                  <a:pt x="26" y="38"/>
                </a:lnTo>
                <a:lnTo>
                  <a:pt x="26" y="35"/>
                </a:lnTo>
                <a:lnTo>
                  <a:pt x="26" y="35"/>
                </a:lnTo>
                <a:lnTo>
                  <a:pt x="24" y="35"/>
                </a:lnTo>
                <a:lnTo>
                  <a:pt x="24" y="33"/>
                </a:lnTo>
                <a:lnTo>
                  <a:pt x="26" y="31"/>
                </a:lnTo>
                <a:lnTo>
                  <a:pt x="26" y="28"/>
                </a:lnTo>
                <a:lnTo>
                  <a:pt x="26" y="26"/>
                </a:lnTo>
                <a:lnTo>
                  <a:pt x="26" y="24"/>
                </a:lnTo>
                <a:lnTo>
                  <a:pt x="26" y="24"/>
                </a:lnTo>
                <a:lnTo>
                  <a:pt x="24" y="24"/>
                </a:lnTo>
                <a:lnTo>
                  <a:pt x="22" y="24"/>
                </a:lnTo>
                <a:lnTo>
                  <a:pt x="22" y="21"/>
                </a:lnTo>
                <a:lnTo>
                  <a:pt x="22" y="21"/>
                </a:lnTo>
                <a:lnTo>
                  <a:pt x="19" y="19"/>
                </a:lnTo>
                <a:lnTo>
                  <a:pt x="19" y="19"/>
                </a:lnTo>
                <a:lnTo>
                  <a:pt x="17" y="19"/>
                </a:lnTo>
                <a:lnTo>
                  <a:pt x="17" y="19"/>
                </a:lnTo>
                <a:lnTo>
                  <a:pt x="12" y="19"/>
                </a:lnTo>
                <a:lnTo>
                  <a:pt x="10" y="14"/>
                </a:lnTo>
                <a:lnTo>
                  <a:pt x="10" y="14"/>
                </a:lnTo>
                <a:lnTo>
                  <a:pt x="10" y="14"/>
                </a:lnTo>
                <a:lnTo>
                  <a:pt x="10" y="17"/>
                </a:lnTo>
                <a:lnTo>
                  <a:pt x="8" y="19"/>
                </a:lnTo>
                <a:lnTo>
                  <a:pt x="8" y="21"/>
                </a:lnTo>
                <a:lnTo>
                  <a:pt x="10" y="24"/>
                </a:lnTo>
                <a:lnTo>
                  <a:pt x="12" y="26"/>
                </a:lnTo>
                <a:lnTo>
                  <a:pt x="12" y="31"/>
                </a:lnTo>
                <a:lnTo>
                  <a:pt x="15" y="33"/>
                </a:lnTo>
                <a:lnTo>
                  <a:pt x="12" y="38"/>
                </a:lnTo>
                <a:lnTo>
                  <a:pt x="17" y="50"/>
                </a:lnTo>
                <a:lnTo>
                  <a:pt x="19" y="57"/>
                </a:lnTo>
                <a:lnTo>
                  <a:pt x="19" y="64"/>
                </a:lnTo>
                <a:lnTo>
                  <a:pt x="19" y="66"/>
                </a:lnTo>
                <a:lnTo>
                  <a:pt x="22" y="69"/>
                </a:lnTo>
                <a:lnTo>
                  <a:pt x="22" y="71"/>
                </a:lnTo>
                <a:lnTo>
                  <a:pt x="22" y="71"/>
                </a:lnTo>
                <a:lnTo>
                  <a:pt x="22" y="73"/>
                </a:lnTo>
                <a:lnTo>
                  <a:pt x="22" y="76"/>
                </a:lnTo>
                <a:lnTo>
                  <a:pt x="24" y="76"/>
                </a:lnTo>
                <a:lnTo>
                  <a:pt x="26" y="80"/>
                </a:lnTo>
                <a:lnTo>
                  <a:pt x="29" y="83"/>
                </a:lnTo>
                <a:lnTo>
                  <a:pt x="34" y="87"/>
                </a:lnTo>
                <a:lnTo>
                  <a:pt x="34" y="90"/>
                </a:lnTo>
                <a:lnTo>
                  <a:pt x="34" y="92"/>
                </a:lnTo>
                <a:lnTo>
                  <a:pt x="34" y="95"/>
                </a:lnTo>
                <a:lnTo>
                  <a:pt x="34" y="97"/>
                </a:lnTo>
                <a:lnTo>
                  <a:pt x="36" y="97"/>
                </a:lnTo>
                <a:lnTo>
                  <a:pt x="38" y="99"/>
                </a:lnTo>
                <a:lnTo>
                  <a:pt x="43" y="102"/>
                </a:lnTo>
                <a:lnTo>
                  <a:pt x="43" y="104"/>
                </a:lnTo>
                <a:lnTo>
                  <a:pt x="50" y="109"/>
                </a:lnTo>
                <a:lnTo>
                  <a:pt x="57" y="113"/>
                </a:lnTo>
                <a:lnTo>
                  <a:pt x="59" y="116"/>
                </a:lnTo>
                <a:lnTo>
                  <a:pt x="64" y="118"/>
                </a:lnTo>
                <a:lnTo>
                  <a:pt x="71" y="123"/>
                </a:lnTo>
                <a:lnTo>
                  <a:pt x="74" y="125"/>
                </a:lnTo>
                <a:lnTo>
                  <a:pt x="74" y="125"/>
                </a:lnTo>
                <a:lnTo>
                  <a:pt x="74" y="128"/>
                </a:lnTo>
                <a:lnTo>
                  <a:pt x="76" y="128"/>
                </a:lnTo>
                <a:lnTo>
                  <a:pt x="78" y="125"/>
                </a:lnTo>
                <a:lnTo>
                  <a:pt x="81" y="125"/>
                </a:lnTo>
                <a:lnTo>
                  <a:pt x="83" y="125"/>
                </a:lnTo>
                <a:lnTo>
                  <a:pt x="83" y="125"/>
                </a:lnTo>
                <a:lnTo>
                  <a:pt x="83" y="123"/>
                </a:lnTo>
                <a:lnTo>
                  <a:pt x="83" y="123"/>
                </a:lnTo>
                <a:lnTo>
                  <a:pt x="83" y="123"/>
                </a:lnTo>
                <a:lnTo>
                  <a:pt x="85" y="123"/>
                </a:lnTo>
                <a:lnTo>
                  <a:pt x="85" y="125"/>
                </a:lnTo>
                <a:lnTo>
                  <a:pt x="85" y="125"/>
                </a:lnTo>
                <a:lnTo>
                  <a:pt x="85" y="125"/>
                </a:lnTo>
                <a:lnTo>
                  <a:pt x="88" y="128"/>
                </a:lnTo>
                <a:lnTo>
                  <a:pt x="88" y="128"/>
                </a:lnTo>
                <a:lnTo>
                  <a:pt x="90" y="125"/>
                </a:lnTo>
                <a:lnTo>
                  <a:pt x="90" y="125"/>
                </a:lnTo>
                <a:lnTo>
                  <a:pt x="88" y="121"/>
                </a:lnTo>
                <a:lnTo>
                  <a:pt x="83" y="109"/>
                </a:lnTo>
                <a:close/>
                <a:moveTo>
                  <a:pt x="364" y="43"/>
                </a:moveTo>
                <a:lnTo>
                  <a:pt x="364" y="43"/>
                </a:lnTo>
                <a:lnTo>
                  <a:pt x="364" y="43"/>
                </a:lnTo>
                <a:lnTo>
                  <a:pt x="362" y="43"/>
                </a:lnTo>
                <a:lnTo>
                  <a:pt x="359" y="43"/>
                </a:lnTo>
                <a:lnTo>
                  <a:pt x="359" y="43"/>
                </a:lnTo>
                <a:lnTo>
                  <a:pt x="355" y="38"/>
                </a:lnTo>
                <a:lnTo>
                  <a:pt x="352" y="38"/>
                </a:lnTo>
                <a:lnTo>
                  <a:pt x="352" y="35"/>
                </a:lnTo>
                <a:lnTo>
                  <a:pt x="350" y="35"/>
                </a:lnTo>
                <a:lnTo>
                  <a:pt x="350" y="35"/>
                </a:lnTo>
                <a:lnTo>
                  <a:pt x="348" y="33"/>
                </a:lnTo>
                <a:lnTo>
                  <a:pt x="348" y="33"/>
                </a:lnTo>
                <a:lnTo>
                  <a:pt x="345" y="33"/>
                </a:lnTo>
                <a:lnTo>
                  <a:pt x="343" y="35"/>
                </a:lnTo>
                <a:lnTo>
                  <a:pt x="343" y="35"/>
                </a:lnTo>
                <a:lnTo>
                  <a:pt x="341" y="35"/>
                </a:lnTo>
                <a:lnTo>
                  <a:pt x="341" y="35"/>
                </a:lnTo>
                <a:lnTo>
                  <a:pt x="341" y="33"/>
                </a:lnTo>
                <a:lnTo>
                  <a:pt x="343" y="33"/>
                </a:lnTo>
                <a:lnTo>
                  <a:pt x="343" y="33"/>
                </a:lnTo>
                <a:lnTo>
                  <a:pt x="343" y="31"/>
                </a:lnTo>
                <a:lnTo>
                  <a:pt x="341" y="28"/>
                </a:lnTo>
                <a:lnTo>
                  <a:pt x="338" y="31"/>
                </a:lnTo>
                <a:lnTo>
                  <a:pt x="338" y="31"/>
                </a:lnTo>
                <a:lnTo>
                  <a:pt x="331" y="31"/>
                </a:lnTo>
                <a:lnTo>
                  <a:pt x="333" y="31"/>
                </a:lnTo>
                <a:lnTo>
                  <a:pt x="333" y="28"/>
                </a:lnTo>
                <a:lnTo>
                  <a:pt x="333" y="28"/>
                </a:lnTo>
                <a:lnTo>
                  <a:pt x="333" y="26"/>
                </a:lnTo>
                <a:lnTo>
                  <a:pt x="336" y="24"/>
                </a:lnTo>
                <a:lnTo>
                  <a:pt x="336" y="21"/>
                </a:lnTo>
                <a:lnTo>
                  <a:pt x="333" y="21"/>
                </a:lnTo>
                <a:lnTo>
                  <a:pt x="333" y="19"/>
                </a:lnTo>
                <a:lnTo>
                  <a:pt x="333" y="19"/>
                </a:lnTo>
                <a:lnTo>
                  <a:pt x="331" y="17"/>
                </a:lnTo>
                <a:lnTo>
                  <a:pt x="329" y="17"/>
                </a:lnTo>
                <a:lnTo>
                  <a:pt x="326" y="14"/>
                </a:lnTo>
                <a:lnTo>
                  <a:pt x="326" y="12"/>
                </a:lnTo>
                <a:lnTo>
                  <a:pt x="326" y="12"/>
                </a:lnTo>
                <a:lnTo>
                  <a:pt x="326" y="9"/>
                </a:lnTo>
                <a:lnTo>
                  <a:pt x="326" y="9"/>
                </a:lnTo>
                <a:lnTo>
                  <a:pt x="324" y="9"/>
                </a:lnTo>
                <a:lnTo>
                  <a:pt x="324" y="9"/>
                </a:lnTo>
                <a:lnTo>
                  <a:pt x="322" y="12"/>
                </a:lnTo>
                <a:lnTo>
                  <a:pt x="319" y="17"/>
                </a:lnTo>
                <a:lnTo>
                  <a:pt x="319" y="17"/>
                </a:lnTo>
                <a:lnTo>
                  <a:pt x="317" y="17"/>
                </a:lnTo>
                <a:lnTo>
                  <a:pt x="319" y="14"/>
                </a:lnTo>
                <a:lnTo>
                  <a:pt x="319" y="14"/>
                </a:lnTo>
                <a:lnTo>
                  <a:pt x="319" y="12"/>
                </a:lnTo>
                <a:lnTo>
                  <a:pt x="319" y="9"/>
                </a:lnTo>
                <a:lnTo>
                  <a:pt x="317" y="9"/>
                </a:lnTo>
                <a:lnTo>
                  <a:pt x="317" y="9"/>
                </a:lnTo>
                <a:lnTo>
                  <a:pt x="312" y="17"/>
                </a:lnTo>
                <a:lnTo>
                  <a:pt x="312" y="19"/>
                </a:lnTo>
                <a:lnTo>
                  <a:pt x="308" y="26"/>
                </a:lnTo>
                <a:lnTo>
                  <a:pt x="305" y="28"/>
                </a:lnTo>
                <a:lnTo>
                  <a:pt x="305" y="33"/>
                </a:lnTo>
                <a:lnTo>
                  <a:pt x="303" y="35"/>
                </a:lnTo>
                <a:lnTo>
                  <a:pt x="303" y="38"/>
                </a:lnTo>
                <a:lnTo>
                  <a:pt x="300" y="40"/>
                </a:lnTo>
                <a:lnTo>
                  <a:pt x="300" y="40"/>
                </a:lnTo>
                <a:lnTo>
                  <a:pt x="298" y="40"/>
                </a:lnTo>
                <a:lnTo>
                  <a:pt x="298" y="38"/>
                </a:lnTo>
                <a:lnTo>
                  <a:pt x="298" y="38"/>
                </a:lnTo>
                <a:lnTo>
                  <a:pt x="296" y="38"/>
                </a:lnTo>
                <a:lnTo>
                  <a:pt x="293" y="43"/>
                </a:lnTo>
                <a:lnTo>
                  <a:pt x="293" y="43"/>
                </a:lnTo>
                <a:lnTo>
                  <a:pt x="296" y="45"/>
                </a:lnTo>
                <a:lnTo>
                  <a:pt x="298" y="47"/>
                </a:lnTo>
                <a:lnTo>
                  <a:pt x="296" y="50"/>
                </a:lnTo>
                <a:lnTo>
                  <a:pt x="296" y="50"/>
                </a:lnTo>
                <a:lnTo>
                  <a:pt x="293" y="52"/>
                </a:lnTo>
                <a:lnTo>
                  <a:pt x="293" y="52"/>
                </a:lnTo>
                <a:lnTo>
                  <a:pt x="289" y="52"/>
                </a:lnTo>
                <a:lnTo>
                  <a:pt x="289" y="54"/>
                </a:lnTo>
                <a:lnTo>
                  <a:pt x="291" y="57"/>
                </a:lnTo>
                <a:lnTo>
                  <a:pt x="291" y="59"/>
                </a:lnTo>
                <a:lnTo>
                  <a:pt x="291" y="61"/>
                </a:lnTo>
                <a:lnTo>
                  <a:pt x="293" y="64"/>
                </a:lnTo>
                <a:lnTo>
                  <a:pt x="293" y="64"/>
                </a:lnTo>
                <a:lnTo>
                  <a:pt x="293" y="64"/>
                </a:lnTo>
                <a:lnTo>
                  <a:pt x="291" y="64"/>
                </a:lnTo>
                <a:lnTo>
                  <a:pt x="291" y="64"/>
                </a:lnTo>
                <a:lnTo>
                  <a:pt x="289" y="64"/>
                </a:lnTo>
                <a:lnTo>
                  <a:pt x="289" y="59"/>
                </a:lnTo>
                <a:lnTo>
                  <a:pt x="286" y="57"/>
                </a:lnTo>
                <a:lnTo>
                  <a:pt x="286" y="54"/>
                </a:lnTo>
                <a:lnTo>
                  <a:pt x="286" y="52"/>
                </a:lnTo>
                <a:lnTo>
                  <a:pt x="286" y="54"/>
                </a:lnTo>
                <a:lnTo>
                  <a:pt x="284" y="54"/>
                </a:lnTo>
                <a:lnTo>
                  <a:pt x="282" y="57"/>
                </a:lnTo>
                <a:lnTo>
                  <a:pt x="282" y="57"/>
                </a:lnTo>
                <a:lnTo>
                  <a:pt x="282" y="57"/>
                </a:lnTo>
                <a:lnTo>
                  <a:pt x="282" y="59"/>
                </a:lnTo>
                <a:lnTo>
                  <a:pt x="284" y="61"/>
                </a:lnTo>
                <a:lnTo>
                  <a:pt x="284" y="61"/>
                </a:lnTo>
                <a:lnTo>
                  <a:pt x="284" y="64"/>
                </a:lnTo>
                <a:lnTo>
                  <a:pt x="284" y="64"/>
                </a:lnTo>
                <a:lnTo>
                  <a:pt x="284" y="66"/>
                </a:lnTo>
                <a:lnTo>
                  <a:pt x="284" y="66"/>
                </a:lnTo>
                <a:lnTo>
                  <a:pt x="284" y="69"/>
                </a:lnTo>
                <a:lnTo>
                  <a:pt x="282" y="69"/>
                </a:lnTo>
                <a:lnTo>
                  <a:pt x="282" y="71"/>
                </a:lnTo>
                <a:lnTo>
                  <a:pt x="279" y="71"/>
                </a:lnTo>
                <a:lnTo>
                  <a:pt x="279" y="71"/>
                </a:lnTo>
                <a:lnTo>
                  <a:pt x="279" y="69"/>
                </a:lnTo>
                <a:lnTo>
                  <a:pt x="277" y="66"/>
                </a:lnTo>
                <a:lnTo>
                  <a:pt x="277" y="66"/>
                </a:lnTo>
                <a:lnTo>
                  <a:pt x="274" y="66"/>
                </a:lnTo>
                <a:lnTo>
                  <a:pt x="274" y="66"/>
                </a:lnTo>
                <a:lnTo>
                  <a:pt x="274" y="64"/>
                </a:lnTo>
                <a:lnTo>
                  <a:pt x="272" y="64"/>
                </a:lnTo>
                <a:lnTo>
                  <a:pt x="272" y="61"/>
                </a:lnTo>
                <a:lnTo>
                  <a:pt x="272" y="61"/>
                </a:lnTo>
                <a:lnTo>
                  <a:pt x="270" y="59"/>
                </a:lnTo>
                <a:lnTo>
                  <a:pt x="270" y="59"/>
                </a:lnTo>
                <a:lnTo>
                  <a:pt x="270" y="59"/>
                </a:lnTo>
                <a:lnTo>
                  <a:pt x="267" y="59"/>
                </a:lnTo>
                <a:lnTo>
                  <a:pt x="267" y="59"/>
                </a:lnTo>
                <a:lnTo>
                  <a:pt x="267" y="61"/>
                </a:lnTo>
                <a:lnTo>
                  <a:pt x="267" y="64"/>
                </a:lnTo>
                <a:lnTo>
                  <a:pt x="267" y="66"/>
                </a:lnTo>
                <a:lnTo>
                  <a:pt x="267" y="66"/>
                </a:lnTo>
                <a:lnTo>
                  <a:pt x="263" y="71"/>
                </a:lnTo>
                <a:lnTo>
                  <a:pt x="258" y="78"/>
                </a:lnTo>
                <a:lnTo>
                  <a:pt x="256" y="80"/>
                </a:lnTo>
                <a:lnTo>
                  <a:pt x="253" y="85"/>
                </a:lnTo>
                <a:lnTo>
                  <a:pt x="251" y="87"/>
                </a:lnTo>
                <a:lnTo>
                  <a:pt x="251" y="90"/>
                </a:lnTo>
                <a:lnTo>
                  <a:pt x="248" y="90"/>
                </a:lnTo>
                <a:lnTo>
                  <a:pt x="246" y="92"/>
                </a:lnTo>
                <a:lnTo>
                  <a:pt x="234" y="95"/>
                </a:lnTo>
                <a:lnTo>
                  <a:pt x="227" y="97"/>
                </a:lnTo>
                <a:lnTo>
                  <a:pt x="225" y="97"/>
                </a:lnTo>
                <a:lnTo>
                  <a:pt x="222" y="99"/>
                </a:lnTo>
                <a:lnTo>
                  <a:pt x="222" y="102"/>
                </a:lnTo>
                <a:lnTo>
                  <a:pt x="222" y="104"/>
                </a:lnTo>
                <a:lnTo>
                  <a:pt x="222" y="104"/>
                </a:lnTo>
                <a:lnTo>
                  <a:pt x="222" y="106"/>
                </a:lnTo>
                <a:lnTo>
                  <a:pt x="222" y="106"/>
                </a:lnTo>
                <a:lnTo>
                  <a:pt x="220" y="106"/>
                </a:lnTo>
                <a:lnTo>
                  <a:pt x="220" y="106"/>
                </a:lnTo>
                <a:lnTo>
                  <a:pt x="218" y="104"/>
                </a:lnTo>
                <a:lnTo>
                  <a:pt x="218" y="106"/>
                </a:lnTo>
                <a:lnTo>
                  <a:pt x="218" y="109"/>
                </a:lnTo>
                <a:lnTo>
                  <a:pt x="218" y="109"/>
                </a:lnTo>
                <a:lnTo>
                  <a:pt x="218" y="111"/>
                </a:lnTo>
                <a:lnTo>
                  <a:pt x="218" y="113"/>
                </a:lnTo>
                <a:lnTo>
                  <a:pt x="218" y="113"/>
                </a:lnTo>
                <a:lnTo>
                  <a:pt x="218" y="116"/>
                </a:lnTo>
                <a:lnTo>
                  <a:pt x="218" y="121"/>
                </a:lnTo>
                <a:lnTo>
                  <a:pt x="215" y="121"/>
                </a:lnTo>
                <a:lnTo>
                  <a:pt x="215" y="121"/>
                </a:lnTo>
                <a:lnTo>
                  <a:pt x="215" y="123"/>
                </a:lnTo>
                <a:lnTo>
                  <a:pt x="215" y="125"/>
                </a:lnTo>
                <a:lnTo>
                  <a:pt x="215" y="125"/>
                </a:lnTo>
                <a:lnTo>
                  <a:pt x="218" y="128"/>
                </a:lnTo>
                <a:lnTo>
                  <a:pt x="218" y="128"/>
                </a:lnTo>
                <a:lnTo>
                  <a:pt x="215" y="128"/>
                </a:lnTo>
                <a:lnTo>
                  <a:pt x="213" y="123"/>
                </a:lnTo>
                <a:lnTo>
                  <a:pt x="213" y="123"/>
                </a:lnTo>
                <a:lnTo>
                  <a:pt x="211" y="123"/>
                </a:lnTo>
                <a:lnTo>
                  <a:pt x="208" y="123"/>
                </a:lnTo>
                <a:lnTo>
                  <a:pt x="204" y="121"/>
                </a:lnTo>
                <a:lnTo>
                  <a:pt x="201" y="121"/>
                </a:lnTo>
                <a:lnTo>
                  <a:pt x="201" y="121"/>
                </a:lnTo>
                <a:lnTo>
                  <a:pt x="201" y="121"/>
                </a:lnTo>
                <a:lnTo>
                  <a:pt x="196" y="121"/>
                </a:lnTo>
                <a:lnTo>
                  <a:pt x="194" y="121"/>
                </a:lnTo>
                <a:lnTo>
                  <a:pt x="194" y="118"/>
                </a:lnTo>
                <a:lnTo>
                  <a:pt x="189" y="116"/>
                </a:lnTo>
                <a:lnTo>
                  <a:pt x="189" y="116"/>
                </a:lnTo>
                <a:lnTo>
                  <a:pt x="189" y="113"/>
                </a:lnTo>
                <a:lnTo>
                  <a:pt x="187" y="116"/>
                </a:lnTo>
                <a:lnTo>
                  <a:pt x="187" y="118"/>
                </a:lnTo>
                <a:lnTo>
                  <a:pt x="187" y="118"/>
                </a:lnTo>
                <a:lnTo>
                  <a:pt x="189" y="118"/>
                </a:lnTo>
                <a:lnTo>
                  <a:pt x="189" y="123"/>
                </a:lnTo>
                <a:lnTo>
                  <a:pt x="192" y="123"/>
                </a:lnTo>
                <a:lnTo>
                  <a:pt x="192" y="125"/>
                </a:lnTo>
                <a:lnTo>
                  <a:pt x="194" y="128"/>
                </a:lnTo>
                <a:lnTo>
                  <a:pt x="194" y="128"/>
                </a:lnTo>
                <a:lnTo>
                  <a:pt x="196" y="130"/>
                </a:lnTo>
                <a:lnTo>
                  <a:pt x="196" y="130"/>
                </a:lnTo>
                <a:lnTo>
                  <a:pt x="199" y="130"/>
                </a:lnTo>
                <a:lnTo>
                  <a:pt x="201" y="135"/>
                </a:lnTo>
                <a:lnTo>
                  <a:pt x="204" y="137"/>
                </a:lnTo>
                <a:lnTo>
                  <a:pt x="204" y="137"/>
                </a:lnTo>
                <a:lnTo>
                  <a:pt x="206" y="137"/>
                </a:lnTo>
                <a:lnTo>
                  <a:pt x="208" y="137"/>
                </a:lnTo>
                <a:lnTo>
                  <a:pt x="213" y="135"/>
                </a:lnTo>
                <a:lnTo>
                  <a:pt x="215" y="135"/>
                </a:lnTo>
                <a:lnTo>
                  <a:pt x="215" y="135"/>
                </a:lnTo>
                <a:lnTo>
                  <a:pt x="220" y="135"/>
                </a:lnTo>
                <a:lnTo>
                  <a:pt x="222" y="135"/>
                </a:lnTo>
                <a:lnTo>
                  <a:pt x="225" y="135"/>
                </a:lnTo>
                <a:lnTo>
                  <a:pt x="225" y="135"/>
                </a:lnTo>
                <a:lnTo>
                  <a:pt x="227" y="135"/>
                </a:lnTo>
                <a:lnTo>
                  <a:pt x="230" y="135"/>
                </a:lnTo>
                <a:lnTo>
                  <a:pt x="230" y="135"/>
                </a:lnTo>
                <a:lnTo>
                  <a:pt x="232" y="132"/>
                </a:lnTo>
                <a:lnTo>
                  <a:pt x="234" y="132"/>
                </a:lnTo>
                <a:lnTo>
                  <a:pt x="234" y="130"/>
                </a:lnTo>
                <a:lnTo>
                  <a:pt x="237" y="128"/>
                </a:lnTo>
                <a:lnTo>
                  <a:pt x="237" y="125"/>
                </a:lnTo>
                <a:lnTo>
                  <a:pt x="237" y="125"/>
                </a:lnTo>
                <a:lnTo>
                  <a:pt x="239" y="125"/>
                </a:lnTo>
                <a:lnTo>
                  <a:pt x="241" y="123"/>
                </a:lnTo>
                <a:lnTo>
                  <a:pt x="251" y="123"/>
                </a:lnTo>
                <a:lnTo>
                  <a:pt x="251" y="123"/>
                </a:lnTo>
                <a:lnTo>
                  <a:pt x="251" y="125"/>
                </a:lnTo>
                <a:lnTo>
                  <a:pt x="251" y="125"/>
                </a:lnTo>
                <a:lnTo>
                  <a:pt x="251" y="125"/>
                </a:lnTo>
                <a:lnTo>
                  <a:pt x="253" y="125"/>
                </a:lnTo>
                <a:lnTo>
                  <a:pt x="253" y="125"/>
                </a:lnTo>
                <a:lnTo>
                  <a:pt x="258" y="128"/>
                </a:lnTo>
                <a:lnTo>
                  <a:pt x="260" y="128"/>
                </a:lnTo>
                <a:lnTo>
                  <a:pt x="260" y="128"/>
                </a:lnTo>
                <a:lnTo>
                  <a:pt x="263" y="130"/>
                </a:lnTo>
                <a:lnTo>
                  <a:pt x="265" y="130"/>
                </a:lnTo>
                <a:lnTo>
                  <a:pt x="265" y="128"/>
                </a:lnTo>
                <a:lnTo>
                  <a:pt x="267" y="128"/>
                </a:lnTo>
                <a:lnTo>
                  <a:pt x="267" y="125"/>
                </a:lnTo>
                <a:lnTo>
                  <a:pt x="270" y="125"/>
                </a:lnTo>
                <a:lnTo>
                  <a:pt x="272" y="125"/>
                </a:lnTo>
                <a:lnTo>
                  <a:pt x="274" y="125"/>
                </a:lnTo>
                <a:lnTo>
                  <a:pt x="277" y="125"/>
                </a:lnTo>
                <a:lnTo>
                  <a:pt x="279" y="125"/>
                </a:lnTo>
                <a:lnTo>
                  <a:pt x="279" y="125"/>
                </a:lnTo>
                <a:lnTo>
                  <a:pt x="282" y="125"/>
                </a:lnTo>
                <a:lnTo>
                  <a:pt x="282" y="123"/>
                </a:lnTo>
                <a:lnTo>
                  <a:pt x="282" y="121"/>
                </a:lnTo>
                <a:lnTo>
                  <a:pt x="284" y="118"/>
                </a:lnTo>
                <a:lnTo>
                  <a:pt x="284" y="118"/>
                </a:lnTo>
                <a:lnTo>
                  <a:pt x="284" y="116"/>
                </a:lnTo>
                <a:lnTo>
                  <a:pt x="284" y="116"/>
                </a:lnTo>
                <a:lnTo>
                  <a:pt x="284" y="116"/>
                </a:lnTo>
                <a:lnTo>
                  <a:pt x="286" y="113"/>
                </a:lnTo>
                <a:lnTo>
                  <a:pt x="286" y="113"/>
                </a:lnTo>
                <a:lnTo>
                  <a:pt x="284" y="113"/>
                </a:lnTo>
                <a:lnTo>
                  <a:pt x="284" y="111"/>
                </a:lnTo>
                <a:lnTo>
                  <a:pt x="284" y="109"/>
                </a:lnTo>
                <a:lnTo>
                  <a:pt x="284" y="109"/>
                </a:lnTo>
                <a:lnTo>
                  <a:pt x="286" y="109"/>
                </a:lnTo>
                <a:lnTo>
                  <a:pt x="289" y="106"/>
                </a:lnTo>
                <a:lnTo>
                  <a:pt x="291" y="104"/>
                </a:lnTo>
                <a:lnTo>
                  <a:pt x="291" y="104"/>
                </a:lnTo>
                <a:lnTo>
                  <a:pt x="291" y="104"/>
                </a:lnTo>
                <a:lnTo>
                  <a:pt x="291" y="102"/>
                </a:lnTo>
                <a:lnTo>
                  <a:pt x="291" y="102"/>
                </a:lnTo>
                <a:lnTo>
                  <a:pt x="289" y="102"/>
                </a:lnTo>
                <a:lnTo>
                  <a:pt x="289" y="99"/>
                </a:lnTo>
                <a:lnTo>
                  <a:pt x="289" y="99"/>
                </a:lnTo>
                <a:lnTo>
                  <a:pt x="291" y="97"/>
                </a:lnTo>
                <a:lnTo>
                  <a:pt x="289" y="97"/>
                </a:lnTo>
                <a:lnTo>
                  <a:pt x="289" y="97"/>
                </a:lnTo>
                <a:lnTo>
                  <a:pt x="291" y="95"/>
                </a:lnTo>
                <a:lnTo>
                  <a:pt x="291" y="92"/>
                </a:lnTo>
                <a:lnTo>
                  <a:pt x="293" y="92"/>
                </a:lnTo>
                <a:lnTo>
                  <a:pt x="293" y="92"/>
                </a:lnTo>
                <a:lnTo>
                  <a:pt x="296" y="92"/>
                </a:lnTo>
                <a:lnTo>
                  <a:pt x="296" y="92"/>
                </a:lnTo>
                <a:lnTo>
                  <a:pt x="298" y="90"/>
                </a:lnTo>
                <a:lnTo>
                  <a:pt x="298" y="90"/>
                </a:lnTo>
                <a:lnTo>
                  <a:pt x="298" y="87"/>
                </a:lnTo>
                <a:lnTo>
                  <a:pt x="298" y="85"/>
                </a:lnTo>
                <a:lnTo>
                  <a:pt x="298" y="85"/>
                </a:lnTo>
                <a:lnTo>
                  <a:pt x="298" y="83"/>
                </a:lnTo>
                <a:lnTo>
                  <a:pt x="298" y="83"/>
                </a:lnTo>
                <a:lnTo>
                  <a:pt x="298" y="80"/>
                </a:lnTo>
                <a:lnTo>
                  <a:pt x="298" y="78"/>
                </a:lnTo>
                <a:lnTo>
                  <a:pt x="298" y="73"/>
                </a:lnTo>
                <a:lnTo>
                  <a:pt x="298" y="73"/>
                </a:lnTo>
                <a:lnTo>
                  <a:pt x="298" y="71"/>
                </a:lnTo>
                <a:lnTo>
                  <a:pt x="300" y="69"/>
                </a:lnTo>
                <a:lnTo>
                  <a:pt x="300" y="66"/>
                </a:lnTo>
                <a:lnTo>
                  <a:pt x="303" y="64"/>
                </a:lnTo>
                <a:lnTo>
                  <a:pt x="303" y="64"/>
                </a:lnTo>
                <a:lnTo>
                  <a:pt x="303" y="64"/>
                </a:lnTo>
                <a:lnTo>
                  <a:pt x="305" y="66"/>
                </a:lnTo>
                <a:lnTo>
                  <a:pt x="308" y="64"/>
                </a:lnTo>
                <a:lnTo>
                  <a:pt x="310" y="64"/>
                </a:lnTo>
                <a:lnTo>
                  <a:pt x="312" y="64"/>
                </a:lnTo>
                <a:lnTo>
                  <a:pt x="312" y="64"/>
                </a:lnTo>
                <a:lnTo>
                  <a:pt x="312" y="66"/>
                </a:lnTo>
                <a:lnTo>
                  <a:pt x="315" y="64"/>
                </a:lnTo>
                <a:lnTo>
                  <a:pt x="317" y="64"/>
                </a:lnTo>
                <a:lnTo>
                  <a:pt x="317" y="64"/>
                </a:lnTo>
                <a:lnTo>
                  <a:pt x="317" y="64"/>
                </a:lnTo>
                <a:lnTo>
                  <a:pt x="319" y="64"/>
                </a:lnTo>
                <a:lnTo>
                  <a:pt x="322" y="64"/>
                </a:lnTo>
                <a:lnTo>
                  <a:pt x="326" y="64"/>
                </a:lnTo>
                <a:lnTo>
                  <a:pt x="329" y="66"/>
                </a:lnTo>
                <a:lnTo>
                  <a:pt x="333" y="69"/>
                </a:lnTo>
                <a:lnTo>
                  <a:pt x="333" y="69"/>
                </a:lnTo>
                <a:lnTo>
                  <a:pt x="336" y="69"/>
                </a:lnTo>
                <a:lnTo>
                  <a:pt x="336" y="69"/>
                </a:lnTo>
                <a:lnTo>
                  <a:pt x="336" y="66"/>
                </a:lnTo>
                <a:lnTo>
                  <a:pt x="338" y="64"/>
                </a:lnTo>
                <a:lnTo>
                  <a:pt x="338" y="64"/>
                </a:lnTo>
                <a:lnTo>
                  <a:pt x="341" y="66"/>
                </a:lnTo>
                <a:lnTo>
                  <a:pt x="343" y="66"/>
                </a:lnTo>
                <a:lnTo>
                  <a:pt x="345" y="66"/>
                </a:lnTo>
                <a:lnTo>
                  <a:pt x="348" y="64"/>
                </a:lnTo>
                <a:lnTo>
                  <a:pt x="350" y="64"/>
                </a:lnTo>
                <a:lnTo>
                  <a:pt x="352" y="64"/>
                </a:lnTo>
                <a:lnTo>
                  <a:pt x="352" y="64"/>
                </a:lnTo>
                <a:lnTo>
                  <a:pt x="355" y="64"/>
                </a:lnTo>
                <a:lnTo>
                  <a:pt x="355" y="61"/>
                </a:lnTo>
                <a:lnTo>
                  <a:pt x="352" y="61"/>
                </a:lnTo>
                <a:lnTo>
                  <a:pt x="348" y="57"/>
                </a:lnTo>
                <a:lnTo>
                  <a:pt x="345" y="54"/>
                </a:lnTo>
                <a:lnTo>
                  <a:pt x="348" y="50"/>
                </a:lnTo>
                <a:lnTo>
                  <a:pt x="348" y="50"/>
                </a:lnTo>
                <a:lnTo>
                  <a:pt x="350" y="50"/>
                </a:lnTo>
                <a:lnTo>
                  <a:pt x="352" y="52"/>
                </a:lnTo>
                <a:lnTo>
                  <a:pt x="355" y="52"/>
                </a:lnTo>
                <a:lnTo>
                  <a:pt x="359" y="50"/>
                </a:lnTo>
                <a:lnTo>
                  <a:pt x="364" y="47"/>
                </a:lnTo>
                <a:lnTo>
                  <a:pt x="364" y="47"/>
                </a:lnTo>
                <a:lnTo>
                  <a:pt x="364" y="47"/>
                </a:lnTo>
                <a:lnTo>
                  <a:pt x="367" y="45"/>
                </a:lnTo>
                <a:lnTo>
                  <a:pt x="367" y="45"/>
                </a:lnTo>
                <a:lnTo>
                  <a:pt x="364" y="43"/>
                </a:lnTo>
                <a:close/>
                <a:moveTo>
                  <a:pt x="322" y="7"/>
                </a:moveTo>
                <a:lnTo>
                  <a:pt x="324" y="5"/>
                </a:lnTo>
                <a:lnTo>
                  <a:pt x="326" y="5"/>
                </a:lnTo>
                <a:lnTo>
                  <a:pt x="326" y="5"/>
                </a:lnTo>
                <a:lnTo>
                  <a:pt x="326" y="2"/>
                </a:lnTo>
                <a:lnTo>
                  <a:pt x="326" y="0"/>
                </a:lnTo>
                <a:lnTo>
                  <a:pt x="324" y="2"/>
                </a:lnTo>
                <a:lnTo>
                  <a:pt x="322" y="2"/>
                </a:lnTo>
                <a:lnTo>
                  <a:pt x="322" y="5"/>
                </a:lnTo>
                <a:lnTo>
                  <a:pt x="322" y="7"/>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63" name="Freeform 249"/>
          <p:cNvSpPr>
            <a:spLocks noEditPoints="1"/>
          </p:cNvSpPr>
          <p:nvPr/>
        </p:nvSpPr>
        <p:spPr bwMode="auto">
          <a:xfrm>
            <a:off x="6732183" y="3282191"/>
            <a:ext cx="28931" cy="26415"/>
          </a:xfrm>
          <a:custGeom>
            <a:avLst/>
            <a:gdLst/>
            <a:ahLst/>
            <a:cxnLst>
              <a:cxn ang="0">
                <a:pos x="21" y="11"/>
              </a:cxn>
              <a:cxn ang="0">
                <a:pos x="21" y="9"/>
              </a:cxn>
              <a:cxn ang="0">
                <a:pos x="21" y="7"/>
              </a:cxn>
              <a:cxn ang="0">
                <a:pos x="19" y="4"/>
              </a:cxn>
              <a:cxn ang="0">
                <a:pos x="19" y="2"/>
              </a:cxn>
              <a:cxn ang="0">
                <a:pos x="16" y="2"/>
              </a:cxn>
              <a:cxn ang="0">
                <a:pos x="16" y="4"/>
              </a:cxn>
              <a:cxn ang="0">
                <a:pos x="16" y="7"/>
              </a:cxn>
              <a:cxn ang="0">
                <a:pos x="19" y="9"/>
              </a:cxn>
              <a:cxn ang="0">
                <a:pos x="19" y="14"/>
              </a:cxn>
              <a:cxn ang="0">
                <a:pos x="21" y="14"/>
              </a:cxn>
              <a:cxn ang="0">
                <a:pos x="21" y="14"/>
              </a:cxn>
              <a:cxn ang="0">
                <a:pos x="23" y="14"/>
              </a:cxn>
              <a:cxn ang="0">
                <a:pos x="23" y="14"/>
              </a:cxn>
              <a:cxn ang="0">
                <a:pos x="23" y="14"/>
              </a:cxn>
              <a:cxn ang="0">
                <a:pos x="21" y="11"/>
              </a:cxn>
              <a:cxn ang="0">
                <a:pos x="16" y="0"/>
              </a:cxn>
              <a:cxn ang="0">
                <a:pos x="16" y="0"/>
              </a:cxn>
              <a:cxn ang="0">
                <a:pos x="14" y="2"/>
              </a:cxn>
              <a:cxn ang="0">
                <a:pos x="12" y="2"/>
              </a:cxn>
              <a:cxn ang="0">
                <a:pos x="9" y="4"/>
              </a:cxn>
              <a:cxn ang="0">
                <a:pos x="9" y="7"/>
              </a:cxn>
              <a:cxn ang="0">
                <a:pos x="7" y="7"/>
              </a:cxn>
              <a:cxn ang="0">
                <a:pos x="4" y="9"/>
              </a:cxn>
              <a:cxn ang="0">
                <a:pos x="2" y="9"/>
              </a:cxn>
              <a:cxn ang="0">
                <a:pos x="0" y="9"/>
              </a:cxn>
              <a:cxn ang="0">
                <a:pos x="0" y="9"/>
              </a:cxn>
              <a:cxn ang="0">
                <a:pos x="2" y="11"/>
              </a:cxn>
              <a:cxn ang="0">
                <a:pos x="2" y="11"/>
              </a:cxn>
              <a:cxn ang="0">
                <a:pos x="2" y="14"/>
              </a:cxn>
              <a:cxn ang="0">
                <a:pos x="4" y="14"/>
              </a:cxn>
              <a:cxn ang="0">
                <a:pos x="4" y="16"/>
              </a:cxn>
              <a:cxn ang="0">
                <a:pos x="4" y="16"/>
              </a:cxn>
              <a:cxn ang="0">
                <a:pos x="7" y="16"/>
              </a:cxn>
              <a:cxn ang="0">
                <a:pos x="7" y="16"/>
              </a:cxn>
              <a:cxn ang="0">
                <a:pos x="9" y="19"/>
              </a:cxn>
              <a:cxn ang="0">
                <a:pos x="9" y="21"/>
              </a:cxn>
              <a:cxn ang="0">
                <a:pos x="9" y="21"/>
              </a:cxn>
              <a:cxn ang="0">
                <a:pos x="12" y="21"/>
              </a:cxn>
              <a:cxn ang="0">
                <a:pos x="12" y="19"/>
              </a:cxn>
              <a:cxn ang="0">
                <a:pos x="14" y="19"/>
              </a:cxn>
              <a:cxn ang="0">
                <a:pos x="14" y="16"/>
              </a:cxn>
              <a:cxn ang="0">
                <a:pos x="14" y="16"/>
              </a:cxn>
              <a:cxn ang="0">
                <a:pos x="14" y="14"/>
              </a:cxn>
              <a:cxn ang="0">
                <a:pos x="14" y="14"/>
              </a:cxn>
              <a:cxn ang="0">
                <a:pos x="14" y="11"/>
              </a:cxn>
              <a:cxn ang="0">
                <a:pos x="14" y="11"/>
              </a:cxn>
              <a:cxn ang="0">
                <a:pos x="12" y="9"/>
              </a:cxn>
              <a:cxn ang="0">
                <a:pos x="12" y="7"/>
              </a:cxn>
              <a:cxn ang="0">
                <a:pos x="12" y="7"/>
              </a:cxn>
              <a:cxn ang="0">
                <a:pos x="12" y="7"/>
              </a:cxn>
              <a:cxn ang="0">
                <a:pos x="14" y="4"/>
              </a:cxn>
              <a:cxn ang="0">
                <a:pos x="16" y="4"/>
              </a:cxn>
              <a:cxn ang="0">
                <a:pos x="16" y="2"/>
              </a:cxn>
              <a:cxn ang="0">
                <a:pos x="16" y="2"/>
              </a:cxn>
              <a:cxn ang="0">
                <a:pos x="16" y="0"/>
              </a:cxn>
            </a:cxnLst>
            <a:rect l="0" t="0" r="r" b="b"/>
            <a:pathLst>
              <a:path w="23" h="21">
                <a:moveTo>
                  <a:pt x="21" y="11"/>
                </a:moveTo>
                <a:lnTo>
                  <a:pt x="21" y="9"/>
                </a:lnTo>
                <a:lnTo>
                  <a:pt x="21" y="7"/>
                </a:lnTo>
                <a:lnTo>
                  <a:pt x="19" y="4"/>
                </a:lnTo>
                <a:lnTo>
                  <a:pt x="19" y="2"/>
                </a:lnTo>
                <a:lnTo>
                  <a:pt x="16" y="2"/>
                </a:lnTo>
                <a:lnTo>
                  <a:pt x="16" y="4"/>
                </a:lnTo>
                <a:lnTo>
                  <a:pt x="16" y="7"/>
                </a:lnTo>
                <a:lnTo>
                  <a:pt x="19" y="9"/>
                </a:lnTo>
                <a:lnTo>
                  <a:pt x="19" y="14"/>
                </a:lnTo>
                <a:lnTo>
                  <a:pt x="21" y="14"/>
                </a:lnTo>
                <a:lnTo>
                  <a:pt x="21" y="14"/>
                </a:lnTo>
                <a:lnTo>
                  <a:pt x="23" y="14"/>
                </a:lnTo>
                <a:lnTo>
                  <a:pt x="23" y="14"/>
                </a:lnTo>
                <a:lnTo>
                  <a:pt x="23" y="14"/>
                </a:lnTo>
                <a:lnTo>
                  <a:pt x="21" y="11"/>
                </a:lnTo>
                <a:close/>
                <a:moveTo>
                  <a:pt x="16" y="0"/>
                </a:moveTo>
                <a:lnTo>
                  <a:pt x="16" y="0"/>
                </a:lnTo>
                <a:lnTo>
                  <a:pt x="14" y="2"/>
                </a:lnTo>
                <a:lnTo>
                  <a:pt x="12" y="2"/>
                </a:lnTo>
                <a:lnTo>
                  <a:pt x="9" y="4"/>
                </a:lnTo>
                <a:lnTo>
                  <a:pt x="9" y="7"/>
                </a:lnTo>
                <a:lnTo>
                  <a:pt x="7" y="7"/>
                </a:lnTo>
                <a:lnTo>
                  <a:pt x="4" y="9"/>
                </a:lnTo>
                <a:lnTo>
                  <a:pt x="2" y="9"/>
                </a:lnTo>
                <a:lnTo>
                  <a:pt x="0" y="9"/>
                </a:lnTo>
                <a:lnTo>
                  <a:pt x="0" y="9"/>
                </a:lnTo>
                <a:lnTo>
                  <a:pt x="2" y="11"/>
                </a:lnTo>
                <a:lnTo>
                  <a:pt x="2" y="11"/>
                </a:lnTo>
                <a:lnTo>
                  <a:pt x="2" y="14"/>
                </a:lnTo>
                <a:lnTo>
                  <a:pt x="4" y="14"/>
                </a:lnTo>
                <a:lnTo>
                  <a:pt x="4" y="16"/>
                </a:lnTo>
                <a:lnTo>
                  <a:pt x="4" y="16"/>
                </a:lnTo>
                <a:lnTo>
                  <a:pt x="7" y="16"/>
                </a:lnTo>
                <a:lnTo>
                  <a:pt x="7" y="16"/>
                </a:lnTo>
                <a:lnTo>
                  <a:pt x="9" y="19"/>
                </a:lnTo>
                <a:lnTo>
                  <a:pt x="9" y="21"/>
                </a:lnTo>
                <a:lnTo>
                  <a:pt x="9" y="21"/>
                </a:lnTo>
                <a:lnTo>
                  <a:pt x="12" y="21"/>
                </a:lnTo>
                <a:lnTo>
                  <a:pt x="12" y="19"/>
                </a:lnTo>
                <a:lnTo>
                  <a:pt x="14" y="19"/>
                </a:lnTo>
                <a:lnTo>
                  <a:pt x="14" y="16"/>
                </a:lnTo>
                <a:lnTo>
                  <a:pt x="14" y="16"/>
                </a:lnTo>
                <a:lnTo>
                  <a:pt x="14" y="14"/>
                </a:lnTo>
                <a:lnTo>
                  <a:pt x="14" y="14"/>
                </a:lnTo>
                <a:lnTo>
                  <a:pt x="14" y="11"/>
                </a:lnTo>
                <a:lnTo>
                  <a:pt x="14" y="11"/>
                </a:lnTo>
                <a:lnTo>
                  <a:pt x="12" y="9"/>
                </a:lnTo>
                <a:lnTo>
                  <a:pt x="12" y="7"/>
                </a:lnTo>
                <a:lnTo>
                  <a:pt x="12" y="7"/>
                </a:lnTo>
                <a:lnTo>
                  <a:pt x="12" y="7"/>
                </a:lnTo>
                <a:lnTo>
                  <a:pt x="14" y="4"/>
                </a:lnTo>
                <a:lnTo>
                  <a:pt x="16" y="4"/>
                </a:lnTo>
                <a:lnTo>
                  <a:pt x="16" y="2"/>
                </a:lnTo>
                <a:lnTo>
                  <a:pt x="16" y="2"/>
                </a:lnTo>
                <a:lnTo>
                  <a:pt x="16" y="0"/>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64" name="Freeform 57"/>
          <p:cNvSpPr>
            <a:spLocks noEditPoints="1"/>
          </p:cNvSpPr>
          <p:nvPr/>
        </p:nvSpPr>
        <p:spPr bwMode="auto">
          <a:xfrm>
            <a:off x="5923383" y="3153890"/>
            <a:ext cx="50314" cy="104402"/>
          </a:xfrm>
          <a:custGeom>
            <a:avLst/>
            <a:gdLst/>
            <a:ahLst/>
            <a:cxnLst>
              <a:cxn ang="0">
                <a:pos x="3" y="19"/>
              </a:cxn>
              <a:cxn ang="0">
                <a:pos x="3" y="17"/>
              </a:cxn>
              <a:cxn ang="0">
                <a:pos x="0" y="17"/>
              </a:cxn>
              <a:cxn ang="0">
                <a:pos x="3" y="5"/>
              </a:cxn>
              <a:cxn ang="0">
                <a:pos x="3" y="5"/>
              </a:cxn>
              <a:cxn ang="0">
                <a:pos x="3" y="2"/>
              </a:cxn>
              <a:cxn ang="0">
                <a:pos x="0" y="2"/>
              </a:cxn>
              <a:cxn ang="0">
                <a:pos x="3" y="5"/>
              </a:cxn>
              <a:cxn ang="0">
                <a:pos x="40" y="52"/>
              </a:cxn>
              <a:cxn ang="0">
                <a:pos x="38" y="47"/>
              </a:cxn>
              <a:cxn ang="0">
                <a:pos x="38" y="45"/>
              </a:cxn>
              <a:cxn ang="0">
                <a:pos x="38" y="45"/>
              </a:cxn>
              <a:cxn ang="0">
                <a:pos x="31" y="36"/>
              </a:cxn>
              <a:cxn ang="0">
                <a:pos x="31" y="31"/>
              </a:cxn>
              <a:cxn ang="0">
                <a:pos x="29" y="28"/>
              </a:cxn>
              <a:cxn ang="0">
                <a:pos x="29" y="28"/>
              </a:cxn>
              <a:cxn ang="0">
                <a:pos x="29" y="26"/>
              </a:cxn>
              <a:cxn ang="0">
                <a:pos x="24" y="19"/>
              </a:cxn>
              <a:cxn ang="0">
                <a:pos x="21" y="17"/>
              </a:cxn>
              <a:cxn ang="0">
                <a:pos x="17" y="10"/>
              </a:cxn>
              <a:cxn ang="0">
                <a:pos x="10" y="2"/>
              </a:cxn>
              <a:cxn ang="0">
                <a:pos x="5" y="0"/>
              </a:cxn>
              <a:cxn ang="0">
                <a:pos x="3" y="2"/>
              </a:cxn>
              <a:cxn ang="0">
                <a:pos x="5" y="2"/>
              </a:cxn>
              <a:cxn ang="0">
                <a:pos x="10" y="5"/>
              </a:cxn>
              <a:cxn ang="0">
                <a:pos x="12" y="7"/>
              </a:cxn>
              <a:cxn ang="0">
                <a:pos x="10" y="10"/>
              </a:cxn>
              <a:cxn ang="0">
                <a:pos x="7" y="7"/>
              </a:cxn>
              <a:cxn ang="0">
                <a:pos x="7" y="10"/>
              </a:cxn>
              <a:cxn ang="0">
                <a:pos x="7" y="14"/>
              </a:cxn>
              <a:cxn ang="0">
                <a:pos x="3" y="21"/>
              </a:cxn>
              <a:cxn ang="0">
                <a:pos x="5" y="24"/>
              </a:cxn>
              <a:cxn ang="0">
                <a:pos x="3" y="31"/>
              </a:cxn>
              <a:cxn ang="0">
                <a:pos x="3" y="38"/>
              </a:cxn>
              <a:cxn ang="0">
                <a:pos x="0" y="38"/>
              </a:cxn>
              <a:cxn ang="0">
                <a:pos x="0" y="36"/>
              </a:cxn>
              <a:cxn ang="0">
                <a:pos x="3" y="43"/>
              </a:cxn>
              <a:cxn ang="0">
                <a:pos x="5" y="64"/>
              </a:cxn>
              <a:cxn ang="0">
                <a:pos x="7" y="73"/>
              </a:cxn>
              <a:cxn ang="0">
                <a:pos x="12" y="80"/>
              </a:cxn>
              <a:cxn ang="0">
                <a:pos x="21" y="83"/>
              </a:cxn>
              <a:cxn ang="0">
                <a:pos x="31" y="78"/>
              </a:cxn>
              <a:cxn ang="0">
                <a:pos x="38" y="73"/>
              </a:cxn>
              <a:cxn ang="0">
                <a:pos x="40" y="69"/>
              </a:cxn>
              <a:cxn ang="0">
                <a:pos x="40" y="61"/>
              </a:cxn>
              <a:cxn ang="0">
                <a:pos x="40" y="54"/>
              </a:cxn>
            </a:cxnLst>
            <a:rect l="0" t="0" r="r" b="b"/>
            <a:pathLst>
              <a:path w="40" h="83">
                <a:moveTo>
                  <a:pt x="3" y="17"/>
                </a:moveTo>
                <a:lnTo>
                  <a:pt x="3" y="19"/>
                </a:lnTo>
                <a:lnTo>
                  <a:pt x="3" y="17"/>
                </a:lnTo>
                <a:lnTo>
                  <a:pt x="3" y="17"/>
                </a:lnTo>
                <a:lnTo>
                  <a:pt x="0" y="17"/>
                </a:lnTo>
                <a:lnTo>
                  <a:pt x="0" y="17"/>
                </a:lnTo>
                <a:lnTo>
                  <a:pt x="3" y="17"/>
                </a:lnTo>
                <a:close/>
                <a:moveTo>
                  <a:pt x="3" y="5"/>
                </a:moveTo>
                <a:lnTo>
                  <a:pt x="3" y="5"/>
                </a:lnTo>
                <a:lnTo>
                  <a:pt x="3" y="5"/>
                </a:lnTo>
                <a:lnTo>
                  <a:pt x="3" y="2"/>
                </a:lnTo>
                <a:lnTo>
                  <a:pt x="3" y="2"/>
                </a:lnTo>
                <a:lnTo>
                  <a:pt x="3" y="2"/>
                </a:lnTo>
                <a:lnTo>
                  <a:pt x="0" y="2"/>
                </a:lnTo>
                <a:lnTo>
                  <a:pt x="3" y="5"/>
                </a:lnTo>
                <a:lnTo>
                  <a:pt x="3" y="5"/>
                </a:lnTo>
                <a:close/>
                <a:moveTo>
                  <a:pt x="40" y="54"/>
                </a:moveTo>
                <a:lnTo>
                  <a:pt x="40" y="52"/>
                </a:lnTo>
                <a:lnTo>
                  <a:pt x="40" y="50"/>
                </a:lnTo>
                <a:lnTo>
                  <a:pt x="38" y="47"/>
                </a:lnTo>
                <a:lnTo>
                  <a:pt x="38" y="45"/>
                </a:lnTo>
                <a:lnTo>
                  <a:pt x="38" y="45"/>
                </a:lnTo>
                <a:lnTo>
                  <a:pt x="38" y="45"/>
                </a:lnTo>
                <a:lnTo>
                  <a:pt x="38" y="45"/>
                </a:lnTo>
                <a:lnTo>
                  <a:pt x="33" y="38"/>
                </a:lnTo>
                <a:lnTo>
                  <a:pt x="31" y="36"/>
                </a:lnTo>
                <a:lnTo>
                  <a:pt x="31" y="36"/>
                </a:lnTo>
                <a:lnTo>
                  <a:pt x="31" y="31"/>
                </a:lnTo>
                <a:lnTo>
                  <a:pt x="31" y="28"/>
                </a:lnTo>
                <a:lnTo>
                  <a:pt x="29" y="28"/>
                </a:lnTo>
                <a:lnTo>
                  <a:pt x="29" y="28"/>
                </a:lnTo>
                <a:lnTo>
                  <a:pt x="29" y="28"/>
                </a:lnTo>
                <a:lnTo>
                  <a:pt x="29" y="26"/>
                </a:lnTo>
                <a:lnTo>
                  <a:pt x="29" y="26"/>
                </a:lnTo>
                <a:lnTo>
                  <a:pt x="24" y="19"/>
                </a:lnTo>
                <a:lnTo>
                  <a:pt x="24" y="19"/>
                </a:lnTo>
                <a:lnTo>
                  <a:pt x="21" y="19"/>
                </a:lnTo>
                <a:lnTo>
                  <a:pt x="21" y="17"/>
                </a:lnTo>
                <a:lnTo>
                  <a:pt x="21" y="17"/>
                </a:lnTo>
                <a:lnTo>
                  <a:pt x="17" y="10"/>
                </a:lnTo>
                <a:lnTo>
                  <a:pt x="12" y="5"/>
                </a:lnTo>
                <a:lnTo>
                  <a:pt x="10" y="2"/>
                </a:lnTo>
                <a:lnTo>
                  <a:pt x="7" y="0"/>
                </a:lnTo>
                <a:lnTo>
                  <a:pt x="5" y="0"/>
                </a:lnTo>
                <a:lnTo>
                  <a:pt x="3" y="0"/>
                </a:lnTo>
                <a:lnTo>
                  <a:pt x="3" y="2"/>
                </a:lnTo>
                <a:lnTo>
                  <a:pt x="3" y="2"/>
                </a:lnTo>
                <a:lnTo>
                  <a:pt x="5" y="2"/>
                </a:lnTo>
                <a:lnTo>
                  <a:pt x="5" y="5"/>
                </a:lnTo>
                <a:lnTo>
                  <a:pt x="10" y="5"/>
                </a:lnTo>
                <a:lnTo>
                  <a:pt x="12" y="7"/>
                </a:lnTo>
                <a:lnTo>
                  <a:pt x="12" y="7"/>
                </a:lnTo>
                <a:lnTo>
                  <a:pt x="12" y="7"/>
                </a:lnTo>
                <a:lnTo>
                  <a:pt x="10" y="10"/>
                </a:lnTo>
                <a:lnTo>
                  <a:pt x="10" y="7"/>
                </a:lnTo>
                <a:lnTo>
                  <a:pt x="7" y="7"/>
                </a:lnTo>
                <a:lnTo>
                  <a:pt x="5" y="7"/>
                </a:lnTo>
                <a:lnTo>
                  <a:pt x="7" y="10"/>
                </a:lnTo>
                <a:lnTo>
                  <a:pt x="7" y="12"/>
                </a:lnTo>
                <a:lnTo>
                  <a:pt x="7" y="14"/>
                </a:lnTo>
                <a:lnTo>
                  <a:pt x="5" y="17"/>
                </a:lnTo>
                <a:lnTo>
                  <a:pt x="3" y="21"/>
                </a:lnTo>
                <a:lnTo>
                  <a:pt x="3" y="21"/>
                </a:lnTo>
                <a:lnTo>
                  <a:pt x="5" y="24"/>
                </a:lnTo>
                <a:lnTo>
                  <a:pt x="5" y="24"/>
                </a:lnTo>
                <a:lnTo>
                  <a:pt x="3" y="31"/>
                </a:lnTo>
                <a:lnTo>
                  <a:pt x="3" y="33"/>
                </a:lnTo>
                <a:lnTo>
                  <a:pt x="3" y="38"/>
                </a:lnTo>
                <a:lnTo>
                  <a:pt x="3" y="38"/>
                </a:lnTo>
                <a:lnTo>
                  <a:pt x="0" y="38"/>
                </a:lnTo>
                <a:lnTo>
                  <a:pt x="0" y="33"/>
                </a:lnTo>
                <a:lnTo>
                  <a:pt x="0" y="36"/>
                </a:lnTo>
                <a:lnTo>
                  <a:pt x="0" y="38"/>
                </a:lnTo>
                <a:lnTo>
                  <a:pt x="3" y="43"/>
                </a:lnTo>
                <a:lnTo>
                  <a:pt x="3" y="47"/>
                </a:lnTo>
                <a:lnTo>
                  <a:pt x="5" y="64"/>
                </a:lnTo>
                <a:lnTo>
                  <a:pt x="5" y="69"/>
                </a:lnTo>
                <a:lnTo>
                  <a:pt x="7" y="73"/>
                </a:lnTo>
                <a:lnTo>
                  <a:pt x="10" y="78"/>
                </a:lnTo>
                <a:lnTo>
                  <a:pt x="12" y="80"/>
                </a:lnTo>
                <a:lnTo>
                  <a:pt x="17" y="83"/>
                </a:lnTo>
                <a:lnTo>
                  <a:pt x="21" y="83"/>
                </a:lnTo>
                <a:lnTo>
                  <a:pt x="26" y="80"/>
                </a:lnTo>
                <a:lnTo>
                  <a:pt x="31" y="78"/>
                </a:lnTo>
                <a:lnTo>
                  <a:pt x="33" y="76"/>
                </a:lnTo>
                <a:lnTo>
                  <a:pt x="38" y="73"/>
                </a:lnTo>
                <a:lnTo>
                  <a:pt x="38" y="71"/>
                </a:lnTo>
                <a:lnTo>
                  <a:pt x="40" y="69"/>
                </a:lnTo>
                <a:lnTo>
                  <a:pt x="40" y="66"/>
                </a:lnTo>
                <a:lnTo>
                  <a:pt x="40" y="61"/>
                </a:lnTo>
                <a:lnTo>
                  <a:pt x="40" y="59"/>
                </a:lnTo>
                <a:lnTo>
                  <a:pt x="40" y="54"/>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65" name="Freeform 174"/>
          <p:cNvSpPr>
            <a:spLocks noEditPoints="1"/>
          </p:cNvSpPr>
          <p:nvPr/>
        </p:nvSpPr>
        <p:spPr bwMode="auto">
          <a:xfrm>
            <a:off x="5626530" y="2470876"/>
            <a:ext cx="647794" cy="766032"/>
          </a:xfrm>
          <a:custGeom>
            <a:avLst/>
            <a:gdLst/>
            <a:ahLst/>
            <a:cxnLst>
              <a:cxn ang="0">
                <a:pos x="477" y="472"/>
              </a:cxn>
              <a:cxn ang="0">
                <a:pos x="472" y="496"/>
              </a:cxn>
              <a:cxn ang="0">
                <a:pos x="470" y="522"/>
              </a:cxn>
              <a:cxn ang="0">
                <a:pos x="498" y="595"/>
              </a:cxn>
              <a:cxn ang="0">
                <a:pos x="503" y="153"/>
              </a:cxn>
              <a:cxn ang="0">
                <a:pos x="489" y="137"/>
              </a:cxn>
              <a:cxn ang="0">
                <a:pos x="461" y="134"/>
              </a:cxn>
              <a:cxn ang="0">
                <a:pos x="430" y="160"/>
              </a:cxn>
              <a:cxn ang="0">
                <a:pos x="418" y="172"/>
              </a:cxn>
              <a:cxn ang="0">
                <a:pos x="399" y="186"/>
              </a:cxn>
              <a:cxn ang="0">
                <a:pos x="364" y="179"/>
              </a:cxn>
              <a:cxn ang="0">
                <a:pos x="350" y="163"/>
              </a:cxn>
              <a:cxn ang="0">
                <a:pos x="333" y="191"/>
              </a:cxn>
              <a:cxn ang="0">
                <a:pos x="295" y="184"/>
              </a:cxn>
              <a:cxn ang="0">
                <a:pos x="250" y="168"/>
              </a:cxn>
              <a:cxn ang="0">
                <a:pos x="208" y="146"/>
              </a:cxn>
              <a:cxn ang="0">
                <a:pos x="210" y="113"/>
              </a:cxn>
              <a:cxn ang="0">
                <a:pos x="180" y="97"/>
              </a:cxn>
              <a:cxn ang="0">
                <a:pos x="163" y="78"/>
              </a:cxn>
              <a:cxn ang="0">
                <a:pos x="170" y="66"/>
              </a:cxn>
              <a:cxn ang="0">
                <a:pos x="154" y="33"/>
              </a:cxn>
              <a:cxn ang="0">
                <a:pos x="130" y="2"/>
              </a:cxn>
              <a:cxn ang="0">
                <a:pos x="111" y="19"/>
              </a:cxn>
              <a:cxn ang="0">
                <a:pos x="69" y="28"/>
              </a:cxn>
              <a:cxn ang="0">
                <a:pos x="73" y="49"/>
              </a:cxn>
              <a:cxn ang="0">
                <a:pos x="102" y="71"/>
              </a:cxn>
              <a:cxn ang="0">
                <a:pos x="83" y="111"/>
              </a:cxn>
              <a:cxn ang="0">
                <a:pos x="52" y="163"/>
              </a:cxn>
              <a:cxn ang="0">
                <a:pos x="17" y="182"/>
              </a:cxn>
              <a:cxn ang="0">
                <a:pos x="40" y="215"/>
              </a:cxn>
              <a:cxn ang="0">
                <a:pos x="43" y="236"/>
              </a:cxn>
              <a:cxn ang="0">
                <a:pos x="9" y="238"/>
              </a:cxn>
              <a:cxn ang="0">
                <a:pos x="31" y="269"/>
              </a:cxn>
              <a:cxn ang="0">
                <a:pos x="19" y="279"/>
              </a:cxn>
              <a:cxn ang="0">
                <a:pos x="73" y="290"/>
              </a:cxn>
              <a:cxn ang="0">
                <a:pos x="95" y="293"/>
              </a:cxn>
              <a:cxn ang="0">
                <a:pos x="92" y="342"/>
              </a:cxn>
              <a:cxn ang="0">
                <a:pos x="111" y="411"/>
              </a:cxn>
              <a:cxn ang="0">
                <a:pos x="137" y="463"/>
              </a:cxn>
              <a:cxn ang="0">
                <a:pos x="175" y="550"/>
              </a:cxn>
              <a:cxn ang="0">
                <a:pos x="206" y="569"/>
              </a:cxn>
              <a:cxn ang="0">
                <a:pos x="236" y="524"/>
              </a:cxn>
              <a:cxn ang="0">
                <a:pos x="239" y="458"/>
              </a:cxn>
              <a:cxn ang="0">
                <a:pos x="255" y="406"/>
              </a:cxn>
              <a:cxn ang="0">
                <a:pos x="312" y="349"/>
              </a:cxn>
              <a:cxn ang="0">
                <a:pos x="340" y="328"/>
              </a:cxn>
              <a:cxn ang="0">
                <a:pos x="364" y="281"/>
              </a:cxn>
              <a:cxn ang="0">
                <a:pos x="378" y="295"/>
              </a:cxn>
              <a:cxn ang="0">
                <a:pos x="373" y="260"/>
              </a:cxn>
              <a:cxn ang="0">
                <a:pos x="357" y="229"/>
              </a:cxn>
              <a:cxn ang="0">
                <a:pos x="357" y="208"/>
              </a:cxn>
              <a:cxn ang="0">
                <a:pos x="369" y="198"/>
              </a:cxn>
              <a:cxn ang="0">
                <a:pos x="385" y="205"/>
              </a:cxn>
              <a:cxn ang="0">
                <a:pos x="437" y="227"/>
              </a:cxn>
              <a:cxn ang="0">
                <a:pos x="420" y="243"/>
              </a:cxn>
              <a:cxn ang="0">
                <a:pos x="430" y="262"/>
              </a:cxn>
              <a:cxn ang="0">
                <a:pos x="446" y="286"/>
              </a:cxn>
              <a:cxn ang="0">
                <a:pos x="456" y="264"/>
              </a:cxn>
              <a:cxn ang="0">
                <a:pos x="472" y="243"/>
              </a:cxn>
              <a:cxn ang="0">
                <a:pos x="482" y="203"/>
              </a:cxn>
              <a:cxn ang="0">
                <a:pos x="513" y="179"/>
              </a:cxn>
              <a:cxn ang="0">
                <a:pos x="491" y="581"/>
              </a:cxn>
            </a:cxnLst>
            <a:rect l="0" t="0" r="r" b="b"/>
            <a:pathLst>
              <a:path w="515" h="609">
                <a:moveTo>
                  <a:pt x="472" y="510"/>
                </a:moveTo>
                <a:lnTo>
                  <a:pt x="472" y="508"/>
                </a:lnTo>
                <a:lnTo>
                  <a:pt x="472" y="510"/>
                </a:lnTo>
                <a:lnTo>
                  <a:pt x="472" y="510"/>
                </a:lnTo>
                <a:lnTo>
                  <a:pt x="472" y="512"/>
                </a:lnTo>
                <a:lnTo>
                  <a:pt x="472" y="510"/>
                </a:lnTo>
                <a:lnTo>
                  <a:pt x="472" y="510"/>
                </a:lnTo>
                <a:lnTo>
                  <a:pt x="472" y="510"/>
                </a:lnTo>
                <a:close/>
                <a:moveTo>
                  <a:pt x="472" y="479"/>
                </a:moveTo>
                <a:lnTo>
                  <a:pt x="472" y="477"/>
                </a:lnTo>
                <a:lnTo>
                  <a:pt x="472" y="477"/>
                </a:lnTo>
                <a:lnTo>
                  <a:pt x="470" y="477"/>
                </a:lnTo>
                <a:lnTo>
                  <a:pt x="470" y="479"/>
                </a:lnTo>
                <a:lnTo>
                  <a:pt x="470" y="482"/>
                </a:lnTo>
                <a:lnTo>
                  <a:pt x="472" y="479"/>
                </a:lnTo>
                <a:close/>
                <a:moveTo>
                  <a:pt x="477" y="486"/>
                </a:moveTo>
                <a:lnTo>
                  <a:pt x="477" y="479"/>
                </a:lnTo>
                <a:lnTo>
                  <a:pt x="475" y="477"/>
                </a:lnTo>
                <a:lnTo>
                  <a:pt x="475" y="477"/>
                </a:lnTo>
                <a:lnTo>
                  <a:pt x="475" y="475"/>
                </a:lnTo>
                <a:lnTo>
                  <a:pt x="477" y="475"/>
                </a:lnTo>
                <a:lnTo>
                  <a:pt x="477" y="475"/>
                </a:lnTo>
                <a:lnTo>
                  <a:pt x="477" y="472"/>
                </a:lnTo>
                <a:lnTo>
                  <a:pt x="477" y="472"/>
                </a:lnTo>
                <a:lnTo>
                  <a:pt x="477" y="470"/>
                </a:lnTo>
                <a:lnTo>
                  <a:pt x="477" y="468"/>
                </a:lnTo>
                <a:lnTo>
                  <a:pt x="477" y="468"/>
                </a:lnTo>
                <a:lnTo>
                  <a:pt x="477" y="465"/>
                </a:lnTo>
                <a:lnTo>
                  <a:pt x="477" y="465"/>
                </a:lnTo>
                <a:lnTo>
                  <a:pt x="475" y="468"/>
                </a:lnTo>
                <a:lnTo>
                  <a:pt x="472" y="470"/>
                </a:lnTo>
                <a:lnTo>
                  <a:pt x="472" y="472"/>
                </a:lnTo>
                <a:lnTo>
                  <a:pt x="472" y="477"/>
                </a:lnTo>
                <a:lnTo>
                  <a:pt x="472" y="477"/>
                </a:lnTo>
                <a:lnTo>
                  <a:pt x="472" y="479"/>
                </a:lnTo>
                <a:lnTo>
                  <a:pt x="472" y="482"/>
                </a:lnTo>
                <a:lnTo>
                  <a:pt x="472" y="482"/>
                </a:lnTo>
                <a:lnTo>
                  <a:pt x="472" y="484"/>
                </a:lnTo>
                <a:lnTo>
                  <a:pt x="472" y="484"/>
                </a:lnTo>
                <a:lnTo>
                  <a:pt x="472" y="486"/>
                </a:lnTo>
                <a:lnTo>
                  <a:pt x="472" y="491"/>
                </a:lnTo>
                <a:lnTo>
                  <a:pt x="472" y="491"/>
                </a:lnTo>
                <a:lnTo>
                  <a:pt x="472" y="491"/>
                </a:lnTo>
                <a:lnTo>
                  <a:pt x="475" y="493"/>
                </a:lnTo>
                <a:lnTo>
                  <a:pt x="472" y="493"/>
                </a:lnTo>
                <a:lnTo>
                  <a:pt x="472" y="493"/>
                </a:lnTo>
                <a:lnTo>
                  <a:pt x="472" y="493"/>
                </a:lnTo>
                <a:lnTo>
                  <a:pt x="472" y="496"/>
                </a:lnTo>
                <a:lnTo>
                  <a:pt x="472" y="498"/>
                </a:lnTo>
                <a:lnTo>
                  <a:pt x="470" y="498"/>
                </a:lnTo>
                <a:lnTo>
                  <a:pt x="470" y="501"/>
                </a:lnTo>
                <a:lnTo>
                  <a:pt x="470" y="501"/>
                </a:lnTo>
                <a:lnTo>
                  <a:pt x="470" y="501"/>
                </a:lnTo>
                <a:lnTo>
                  <a:pt x="470" y="503"/>
                </a:lnTo>
                <a:lnTo>
                  <a:pt x="472" y="508"/>
                </a:lnTo>
                <a:lnTo>
                  <a:pt x="472" y="508"/>
                </a:lnTo>
                <a:lnTo>
                  <a:pt x="475" y="508"/>
                </a:lnTo>
                <a:lnTo>
                  <a:pt x="475" y="505"/>
                </a:lnTo>
                <a:lnTo>
                  <a:pt x="475" y="503"/>
                </a:lnTo>
                <a:lnTo>
                  <a:pt x="475" y="501"/>
                </a:lnTo>
                <a:lnTo>
                  <a:pt x="475" y="501"/>
                </a:lnTo>
                <a:lnTo>
                  <a:pt x="475" y="498"/>
                </a:lnTo>
                <a:lnTo>
                  <a:pt x="472" y="498"/>
                </a:lnTo>
                <a:lnTo>
                  <a:pt x="475" y="498"/>
                </a:lnTo>
                <a:lnTo>
                  <a:pt x="475" y="496"/>
                </a:lnTo>
                <a:lnTo>
                  <a:pt x="475" y="493"/>
                </a:lnTo>
                <a:lnTo>
                  <a:pt x="475" y="493"/>
                </a:lnTo>
                <a:lnTo>
                  <a:pt x="475" y="489"/>
                </a:lnTo>
                <a:lnTo>
                  <a:pt x="477" y="489"/>
                </a:lnTo>
                <a:lnTo>
                  <a:pt x="477" y="486"/>
                </a:lnTo>
                <a:close/>
                <a:moveTo>
                  <a:pt x="470" y="522"/>
                </a:moveTo>
                <a:lnTo>
                  <a:pt x="470" y="522"/>
                </a:lnTo>
                <a:lnTo>
                  <a:pt x="468" y="524"/>
                </a:lnTo>
                <a:lnTo>
                  <a:pt x="468" y="524"/>
                </a:lnTo>
                <a:lnTo>
                  <a:pt x="468" y="527"/>
                </a:lnTo>
                <a:lnTo>
                  <a:pt x="468" y="529"/>
                </a:lnTo>
                <a:lnTo>
                  <a:pt x="470" y="529"/>
                </a:lnTo>
                <a:lnTo>
                  <a:pt x="470" y="529"/>
                </a:lnTo>
                <a:lnTo>
                  <a:pt x="472" y="524"/>
                </a:lnTo>
                <a:lnTo>
                  <a:pt x="472" y="524"/>
                </a:lnTo>
                <a:lnTo>
                  <a:pt x="470" y="522"/>
                </a:lnTo>
                <a:close/>
                <a:moveTo>
                  <a:pt x="477" y="555"/>
                </a:moveTo>
                <a:lnTo>
                  <a:pt x="477" y="557"/>
                </a:lnTo>
                <a:lnTo>
                  <a:pt x="477" y="557"/>
                </a:lnTo>
                <a:lnTo>
                  <a:pt x="477" y="557"/>
                </a:lnTo>
                <a:lnTo>
                  <a:pt x="477" y="560"/>
                </a:lnTo>
                <a:lnTo>
                  <a:pt x="477" y="557"/>
                </a:lnTo>
                <a:lnTo>
                  <a:pt x="480" y="557"/>
                </a:lnTo>
                <a:lnTo>
                  <a:pt x="477" y="557"/>
                </a:lnTo>
                <a:lnTo>
                  <a:pt x="477" y="555"/>
                </a:lnTo>
                <a:close/>
                <a:moveTo>
                  <a:pt x="496" y="595"/>
                </a:moveTo>
                <a:lnTo>
                  <a:pt x="496" y="595"/>
                </a:lnTo>
                <a:lnTo>
                  <a:pt x="496" y="595"/>
                </a:lnTo>
                <a:lnTo>
                  <a:pt x="496" y="597"/>
                </a:lnTo>
                <a:lnTo>
                  <a:pt x="496" y="597"/>
                </a:lnTo>
                <a:lnTo>
                  <a:pt x="498" y="595"/>
                </a:lnTo>
                <a:lnTo>
                  <a:pt x="496" y="595"/>
                </a:lnTo>
                <a:close/>
                <a:moveTo>
                  <a:pt x="477" y="498"/>
                </a:moveTo>
                <a:lnTo>
                  <a:pt x="477" y="498"/>
                </a:lnTo>
                <a:lnTo>
                  <a:pt x="477" y="498"/>
                </a:lnTo>
                <a:lnTo>
                  <a:pt x="480" y="501"/>
                </a:lnTo>
                <a:lnTo>
                  <a:pt x="480" y="498"/>
                </a:lnTo>
                <a:lnTo>
                  <a:pt x="477" y="498"/>
                </a:lnTo>
                <a:close/>
                <a:moveTo>
                  <a:pt x="508" y="168"/>
                </a:moveTo>
                <a:lnTo>
                  <a:pt x="510" y="165"/>
                </a:lnTo>
                <a:lnTo>
                  <a:pt x="510" y="163"/>
                </a:lnTo>
                <a:lnTo>
                  <a:pt x="513" y="163"/>
                </a:lnTo>
                <a:lnTo>
                  <a:pt x="513" y="163"/>
                </a:lnTo>
                <a:lnTo>
                  <a:pt x="515" y="163"/>
                </a:lnTo>
                <a:lnTo>
                  <a:pt x="515" y="160"/>
                </a:lnTo>
                <a:lnTo>
                  <a:pt x="513" y="160"/>
                </a:lnTo>
                <a:lnTo>
                  <a:pt x="513" y="158"/>
                </a:lnTo>
                <a:lnTo>
                  <a:pt x="513" y="158"/>
                </a:lnTo>
                <a:lnTo>
                  <a:pt x="513" y="156"/>
                </a:lnTo>
                <a:lnTo>
                  <a:pt x="513" y="156"/>
                </a:lnTo>
                <a:lnTo>
                  <a:pt x="508" y="153"/>
                </a:lnTo>
                <a:lnTo>
                  <a:pt x="508" y="153"/>
                </a:lnTo>
                <a:lnTo>
                  <a:pt x="506" y="153"/>
                </a:lnTo>
                <a:lnTo>
                  <a:pt x="503" y="153"/>
                </a:lnTo>
                <a:lnTo>
                  <a:pt x="503" y="153"/>
                </a:lnTo>
                <a:lnTo>
                  <a:pt x="498" y="151"/>
                </a:lnTo>
                <a:lnTo>
                  <a:pt x="498" y="151"/>
                </a:lnTo>
                <a:lnTo>
                  <a:pt x="496" y="151"/>
                </a:lnTo>
                <a:lnTo>
                  <a:pt x="496" y="153"/>
                </a:lnTo>
                <a:lnTo>
                  <a:pt x="494" y="153"/>
                </a:lnTo>
                <a:lnTo>
                  <a:pt x="494" y="153"/>
                </a:lnTo>
                <a:lnTo>
                  <a:pt x="494" y="151"/>
                </a:lnTo>
                <a:lnTo>
                  <a:pt x="494" y="151"/>
                </a:lnTo>
                <a:lnTo>
                  <a:pt x="494" y="151"/>
                </a:lnTo>
                <a:lnTo>
                  <a:pt x="494" y="151"/>
                </a:lnTo>
                <a:lnTo>
                  <a:pt x="494" y="149"/>
                </a:lnTo>
                <a:lnTo>
                  <a:pt x="494" y="149"/>
                </a:lnTo>
                <a:lnTo>
                  <a:pt x="496" y="144"/>
                </a:lnTo>
                <a:lnTo>
                  <a:pt x="496" y="144"/>
                </a:lnTo>
                <a:lnTo>
                  <a:pt x="494" y="139"/>
                </a:lnTo>
                <a:lnTo>
                  <a:pt x="494" y="139"/>
                </a:lnTo>
                <a:lnTo>
                  <a:pt x="494" y="139"/>
                </a:lnTo>
                <a:lnTo>
                  <a:pt x="491" y="139"/>
                </a:lnTo>
                <a:lnTo>
                  <a:pt x="489" y="142"/>
                </a:lnTo>
                <a:lnTo>
                  <a:pt x="489" y="142"/>
                </a:lnTo>
                <a:lnTo>
                  <a:pt x="489" y="139"/>
                </a:lnTo>
                <a:lnTo>
                  <a:pt x="487" y="137"/>
                </a:lnTo>
                <a:lnTo>
                  <a:pt x="489" y="137"/>
                </a:lnTo>
                <a:lnTo>
                  <a:pt x="489" y="137"/>
                </a:lnTo>
                <a:lnTo>
                  <a:pt x="491" y="134"/>
                </a:lnTo>
                <a:lnTo>
                  <a:pt x="491" y="134"/>
                </a:lnTo>
                <a:lnTo>
                  <a:pt x="489" y="134"/>
                </a:lnTo>
                <a:lnTo>
                  <a:pt x="489" y="134"/>
                </a:lnTo>
                <a:lnTo>
                  <a:pt x="487" y="134"/>
                </a:lnTo>
                <a:lnTo>
                  <a:pt x="487" y="132"/>
                </a:lnTo>
                <a:lnTo>
                  <a:pt x="484" y="130"/>
                </a:lnTo>
                <a:lnTo>
                  <a:pt x="484" y="130"/>
                </a:lnTo>
                <a:lnTo>
                  <a:pt x="482" y="132"/>
                </a:lnTo>
                <a:lnTo>
                  <a:pt x="480" y="132"/>
                </a:lnTo>
                <a:lnTo>
                  <a:pt x="475" y="134"/>
                </a:lnTo>
                <a:lnTo>
                  <a:pt x="475" y="137"/>
                </a:lnTo>
                <a:lnTo>
                  <a:pt x="475" y="137"/>
                </a:lnTo>
                <a:lnTo>
                  <a:pt x="475" y="137"/>
                </a:lnTo>
                <a:lnTo>
                  <a:pt x="475" y="139"/>
                </a:lnTo>
                <a:lnTo>
                  <a:pt x="475" y="139"/>
                </a:lnTo>
                <a:lnTo>
                  <a:pt x="472" y="139"/>
                </a:lnTo>
                <a:lnTo>
                  <a:pt x="472" y="139"/>
                </a:lnTo>
                <a:lnTo>
                  <a:pt x="470" y="137"/>
                </a:lnTo>
                <a:lnTo>
                  <a:pt x="468" y="137"/>
                </a:lnTo>
                <a:lnTo>
                  <a:pt x="465" y="137"/>
                </a:lnTo>
                <a:lnTo>
                  <a:pt x="463" y="137"/>
                </a:lnTo>
                <a:lnTo>
                  <a:pt x="463" y="134"/>
                </a:lnTo>
                <a:lnTo>
                  <a:pt x="461" y="134"/>
                </a:lnTo>
                <a:lnTo>
                  <a:pt x="461" y="132"/>
                </a:lnTo>
                <a:lnTo>
                  <a:pt x="458" y="132"/>
                </a:lnTo>
                <a:lnTo>
                  <a:pt x="456" y="134"/>
                </a:lnTo>
                <a:lnTo>
                  <a:pt x="454" y="137"/>
                </a:lnTo>
                <a:lnTo>
                  <a:pt x="454" y="139"/>
                </a:lnTo>
                <a:lnTo>
                  <a:pt x="451" y="139"/>
                </a:lnTo>
                <a:lnTo>
                  <a:pt x="449" y="139"/>
                </a:lnTo>
                <a:lnTo>
                  <a:pt x="451" y="142"/>
                </a:lnTo>
                <a:lnTo>
                  <a:pt x="449" y="142"/>
                </a:lnTo>
                <a:lnTo>
                  <a:pt x="449" y="144"/>
                </a:lnTo>
                <a:lnTo>
                  <a:pt x="446" y="144"/>
                </a:lnTo>
                <a:lnTo>
                  <a:pt x="444" y="146"/>
                </a:lnTo>
                <a:lnTo>
                  <a:pt x="439" y="146"/>
                </a:lnTo>
                <a:lnTo>
                  <a:pt x="437" y="146"/>
                </a:lnTo>
                <a:lnTo>
                  <a:pt x="437" y="149"/>
                </a:lnTo>
                <a:lnTo>
                  <a:pt x="437" y="151"/>
                </a:lnTo>
                <a:lnTo>
                  <a:pt x="437" y="151"/>
                </a:lnTo>
                <a:lnTo>
                  <a:pt x="435" y="153"/>
                </a:lnTo>
                <a:lnTo>
                  <a:pt x="432" y="156"/>
                </a:lnTo>
                <a:lnTo>
                  <a:pt x="430" y="158"/>
                </a:lnTo>
                <a:lnTo>
                  <a:pt x="430" y="158"/>
                </a:lnTo>
                <a:lnTo>
                  <a:pt x="430" y="158"/>
                </a:lnTo>
                <a:lnTo>
                  <a:pt x="430" y="160"/>
                </a:lnTo>
                <a:lnTo>
                  <a:pt x="430" y="160"/>
                </a:lnTo>
                <a:lnTo>
                  <a:pt x="430" y="160"/>
                </a:lnTo>
                <a:lnTo>
                  <a:pt x="430" y="160"/>
                </a:lnTo>
                <a:lnTo>
                  <a:pt x="428" y="163"/>
                </a:lnTo>
                <a:lnTo>
                  <a:pt x="428" y="163"/>
                </a:lnTo>
                <a:lnTo>
                  <a:pt x="425" y="165"/>
                </a:lnTo>
                <a:lnTo>
                  <a:pt x="425" y="165"/>
                </a:lnTo>
                <a:lnTo>
                  <a:pt x="423" y="165"/>
                </a:lnTo>
                <a:lnTo>
                  <a:pt x="423" y="163"/>
                </a:lnTo>
                <a:lnTo>
                  <a:pt x="423" y="165"/>
                </a:lnTo>
                <a:lnTo>
                  <a:pt x="420" y="165"/>
                </a:lnTo>
                <a:lnTo>
                  <a:pt x="420" y="165"/>
                </a:lnTo>
                <a:lnTo>
                  <a:pt x="418" y="165"/>
                </a:lnTo>
                <a:lnTo>
                  <a:pt x="418" y="165"/>
                </a:lnTo>
                <a:lnTo>
                  <a:pt x="416" y="165"/>
                </a:lnTo>
                <a:lnTo>
                  <a:pt x="413" y="165"/>
                </a:lnTo>
                <a:lnTo>
                  <a:pt x="411" y="165"/>
                </a:lnTo>
                <a:lnTo>
                  <a:pt x="411" y="165"/>
                </a:lnTo>
                <a:lnTo>
                  <a:pt x="411" y="168"/>
                </a:lnTo>
                <a:lnTo>
                  <a:pt x="411" y="168"/>
                </a:lnTo>
                <a:lnTo>
                  <a:pt x="411" y="170"/>
                </a:lnTo>
                <a:lnTo>
                  <a:pt x="413" y="172"/>
                </a:lnTo>
                <a:lnTo>
                  <a:pt x="416" y="172"/>
                </a:lnTo>
                <a:lnTo>
                  <a:pt x="418" y="172"/>
                </a:lnTo>
                <a:lnTo>
                  <a:pt x="418" y="172"/>
                </a:lnTo>
                <a:lnTo>
                  <a:pt x="420" y="172"/>
                </a:lnTo>
                <a:lnTo>
                  <a:pt x="420" y="175"/>
                </a:lnTo>
                <a:lnTo>
                  <a:pt x="423" y="175"/>
                </a:lnTo>
                <a:lnTo>
                  <a:pt x="420" y="177"/>
                </a:lnTo>
                <a:lnTo>
                  <a:pt x="420" y="179"/>
                </a:lnTo>
                <a:lnTo>
                  <a:pt x="420" y="179"/>
                </a:lnTo>
                <a:lnTo>
                  <a:pt x="420" y="179"/>
                </a:lnTo>
                <a:lnTo>
                  <a:pt x="423" y="182"/>
                </a:lnTo>
                <a:lnTo>
                  <a:pt x="423" y="182"/>
                </a:lnTo>
                <a:lnTo>
                  <a:pt x="423" y="184"/>
                </a:lnTo>
                <a:lnTo>
                  <a:pt x="423" y="184"/>
                </a:lnTo>
                <a:lnTo>
                  <a:pt x="423" y="184"/>
                </a:lnTo>
                <a:lnTo>
                  <a:pt x="420" y="184"/>
                </a:lnTo>
                <a:lnTo>
                  <a:pt x="420" y="184"/>
                </a:lnTo>
                <a:lnTo>
                  <a:pt x="420" y="184"/>
                </a:lnTo>
                <a:lnTo>
                  <a:pt x="418" y="184"/>
                </a:lnTo>
                <a:lnTo>
                  <a:pt x="416" y="186"/>
                </a:lnTo>
                <a:lnTo>
                  <a:pt x="413" y="186"/>
                </a:lnTo>
                <a:lnTo>
                  <a:pt x="413" y="184"/>
                </a:lnTo>
                <a:lnTo>
                  <a:pt x="411" y="184"/>
                </a:lnTo>
                <a:lnTo>
                  <a:pt x="409" y="186"/>
                </a:lnTo>
                <a:lnTo>
                  <a:pt x="406" y="186"/>
                </a:lnTo>
                <a:lnTo>
                  <a:pt x="402" y="186"/>
                </a:lnTo>
                <a:lnTo>
                  <a:pt x="399" y="186"/>
                </a:lnTo>
                <a:lnTo>
                  <a:pt x="397" y="186"/>
                </a:lnTo>
                <a:lnTo>
                  <a:pt x="397" y="186"/>
                </a:lnTo>
                <a:lnTo>
                  <a:pt x="394" y="184"/>
                </a:lnTo>
                <a:lnTo>
                  <a:pt x="392" y="184"/>
                </a:lnTo>
                <a:lnTo>
                  <a:pt x="390" y="184"/>
                </a:lnTo>
                <a:lnTo>
                  <a:pt x="390" y="184"/>
                </a:lnTo>
                <a:lnTo>
                  <a:pt x="390" y="186"/>
                </a:lnTo>
                <a:lnTo>
                  <a:pt x="385" y="186"/>
                </a:lnTo>
                <a:lnTo>
                  <a:pt x="383" y="189"/>
                </a:lnTo>
                <a:lnTo>
                  <a:pt x="380" y="189"/>
                </a:lnTo>
                <a:lnTo>
                  <a:pt x="380" y="186"/>
                </a:lnTo>
                <a:lnTo>
                  <a:pt x="380" y="186"/>
                </a:lnTo>
                <a:lnTo>
                  <a:pt x="380" y="186"/>
                </a:lnTo>
                <a:lnTo>
                  <a:pt x="378" y="186"/>
                </a:lnTo>
                <a:lnTo>
                  <a:pt x="378" y="186"/>
                </a:lnTo>
                <a:lnTo>
                  <a:pt x="378" y="186"/>
                </a:lnTo>
                <a:lnTo>
                  <a:pt x="376" y="184"/>
                </a:lnTo>
                <a:lnTo>
                  <a:pt x="373" y="184"/>
                </a:lnTo>
                <a:lnTo>
                  <a:pt x="371" y="186"/>
                </a:lnTo>
                <a:lnTo>
                  <a:pt x="369" y="184"/>
                </a:lnTo>
                <a:lnTo>
                  <a:pt x="366" y="184"/>
                </a:lnTo>
                <a:lnTo>
                  <a:pt x="366" y="182"/>
                </a:lnTo>
                <a:lnTo>
                  <a:pt x="364" y="179"/>
                </a:lnTo>
                <a:lnTo>
                  <a:pt x="364" y="179"/>
                </a:lnTo>
                <a:lnTo>
                  <a:pt x="364" y="179"/>
                </a:lnTo>
                <a:lnTo>
                  <a:pt x="361" y="177"/>
                </a:lnTo>
                <a:lnTo>
                  <a:pt x="361" y="177"/>
                </a:lnTo>
                <a:lnTo>
                  <a:pt x="364" y="175"/>
                </a:lnTo>
                <a:lnTo>
                  <a:pt x="364" y="175"/>
                </a:lnTo>
                <a:lnTo>
                  <a:pt x="364" y="175"/>
                </a:lnTo>
                <a:lnTo>
                  <a:pt x="361" y="172"/>
                </a:lnTo>
                <a:lnTo>
                  <a:pt x="361" y="170"/>
                </a:lnTo>
                <a:lnTo>
                  <a:pt x="361" y="165"/>
                </a:lnTo>
                <a:lnTo>
                  <a:pt x="361" y="163"/>
                </a:lnTo>
                <a:lnTo>
                  <a:pt x="361" y="163"/>
                </a:lnTo>
                <a:lnTo>
                  <a:pt x="359" y="160"/>
                </a:lnTo>
                <a:lnTo>
                  <a:pt x="359" y="160"/>
                </a:lnTo>
                <a:lnTo>
                  <a:pt x="357" y="158"/>
                </a:lnTo>
                <a:lnTo>
                  <a:pt x="357" y="158"/>
                </a:lnTo>
                <a:lnTo>
                  <a:pt x="354" y="158"/>
                </a:lnTo>
                <a:lnTo>
                  <a:pt x="354" y="160"/>
                </a:lnTo>
                <a:lnTo>
                  <a:pt x="354" y="160"/>
                </a:lnTo>
                <a:lnTo>
                  <a:pt x="352" y="160"/>
                </a:lnTo>
                <a:lnTo>
                  <a:pt x="350" y="160"/>
                </a:lnTo>
                <a:lnTo>
                  <a:pt x="347" y="163"/>
                </a:lnTo>
                <a:lnTo>
                  <a:pt x="347" y="163"/>
                </a:lnTo>
                <a:lnTo>
                  <a:pt x="347" y="163"/>
                </a:lnTo>
                <a:lnTo>
                  <a:pt x="350" y="163"/>
                </a:lnTo>
                <a:lnTo>
                  <a:pt x="350" y="165"/>
                </a:lnTo>
                <a:lnTo>
                  <a:pt x="350" y="165"/>
                </a:lnTo>
                <a:lnTo>
                  <a:pt x="350" y="168"/>
                </a:lnTo>
                <a:lnTo>
                  <a:pt x="350" y="170"/>
                </a:lnTo>
                <a:lnTo>
                  <a:pt x="347" y="172"/>
                </a:lnTo>
                <a:lnTo>
                  <a:pt x="350" y="179"/>
                </a:lnTo>
                <a:lnTo>
                  <a:pt x="350" y="179"/>
                </a:lnTo>
                <a:lnTo>
                  <a:pt x="352" y="184"/>
                </a:lnTo>
                <a:lnTo>
                  <a:pt x="352" y="186"/>
                </a:lnTo>
                <a:lnTo>
                  <a:pt x="354" y="186"/>
                </a:lnTo>
                <a:lnTo>
                  <a:pt x="352" y="191"/>
                </a:lnTo>
                <a:lnTo>
                  <a:pt x="352" y="194"/>
                </a:lnTo>
                <a:lnTo>
                  <a:pt x="352" y="194"/>
                </a:lnTo>
                <a:lnTo>
                  <a:pt x="352" y="194"/>
                </a:lnTo>
                <a:lnTo>
                  <a:pt x="350" y="194"/>
                </a:lnTo>
                <a:lnTo>
                  <a:pt x="347" y="194"/>
                </a:lnTo>
                <a:lnTo>
                  <a:pt x="345" y="194"/>
                </a:lnTo>
                <a:lnTo>
                  <a:pt x="343" y="194"/>
                </a:lnTo>
                <a:lnTo>
                  <a:pt x="340" y="194"/>
                </a:lnTo>
                <a:lnTo>
                  <a:pt x="338" y="196"/>
                </a:lnTo>
                <a:lnTo>
                  <a:pt x="335" y="194"/>
                </a:lnTo>
                <a:lnTo>
                  <a:pt x="335" y="194"/>
                </a:lnTo>
                <a:lnTo>
                  <a:pt x="333" y="191"/>
                </a:lnTo>
                <a:lnTo>
                  <a:pt x="333" y="191"/>
                </a:lnTo>
                <a:lnTo>
                  <a:pt x="328" y="194"/>
                </a:lnTo>
                <a:lnTo>
                  <a:pt x="328" y="194"/>
                </a:lnTo>
                <a:lnTo>
                  <a:pt x="326" y="191"/>
                </a:lnTo>
                <a:lnTo>
                  <a:pt x="321" y="191"/>
                </a:lnTo>
                <a:lnTo>
                  <a:pt x="321" y="191"/>
                </a:lnTo>
                <a:lnTo>
                  <a:pt x="319" y="191"/>
                </a:lnTo>
                <a:lnTo>
                  <a:pt x="317" y="189"/>
                </a:lnTo>
                <a:lnTo>
                  <a:pt x="314" y="189"/>
                </a:lnTo>
                <a:lnTo>
                  <a:pt x="312" y="191"/>
                </a:lnTo>
                <a:lnTo>
                  <a:pt x="312" y="189"/>
                </a:lnTo>
                <a:lnTo>
                  <a:pt x="309" y="189"/>
                </a:lnTo>
                <a:lnTo>
                  <a:pt x="309" y="189"/>
                </a:lnTo>
                <a:lnTo>
                  <a:pt x="309" y="186"/>
                </a:lnTo>
                <a:lnTo>
                  <a:pt x="307" y="184"/>
                </a:lnTo>
                <a:lnTo>
                  <a:pt x="307" y="184"/>
                </a:lnTo>
                <a:lnTo>
                  <a:pt x="305" y="186"/>
                </a:lnTo>
                <a:lnTo>
                  <a:pt x="302" y="186"/>
                </a:lnTo>
                <a:lnTo>
                  <a:pt x="300" y="186"/>
                </a:lnTo>
                <a:lnTo>
                  <a:pt x="300" y="186"/>
                </a:lnTo>
                <a:lnTo>
                  <a:pt x="300" y="186"/>
                </a:lnTo>
                <a:lnTo>
                  <a:pt x="298" y="184"/>
                </a:lnTo>
                <a:lnTo>
                  <a:pt x="298" y="184"/>
                </a:lnTo>
                <a:lnTo>
                  <a:pt x="298" y="184"/>
                </a:lnTo>
                <a:lnTo>
                  <a:pt x="295" y="184"/>
                </a:lnTo>
                <a:lnTo>
                  <a:pt x="295" y="184"/>
                </a:lnTo>
                <a:lnTo>
                  <a:pt x="291" y="182"/>
                </a:lnTo>
                <a:lnTo>
                  <a:pt x="288" y="179"/>
                </a:lnTo>
                <a:lnTo>
                  <a:pt x="288" y="177"/>
                </a:lnTo>
                <a:lnTo>
                  <a:pt x="288" y="177"/>
                </a:lnTo>
                <a:lnTo>
                  <a:pt x="288" y="175"/>
                </a:lnTo>
                <a:lnTo>
                  <a:pt x="286" y="175"/>
                </a:lnTo>
                <a:lnTo>
                  <a:pt x="281" y="172"/>
                </a:lnTo>
                <a:lnTo>
                  <a:pt x="276" y="172"/>
                </a:lnTo>
                <a:lnTo>
                  <a:pt x="276" y="172"/>
                </a:lnTo>
                <a:lnTo>
                  <a:pt x="274" y="172"/>
                </a:lnTo>
                <a:lnTo>
                  <a:pt x="274" y="175"/>
                </a:lnTo>
                <a:lnTo>
                  <a:pt x="272" y="172"/>
                </a:lnTo>
                <a:lnTo>
                  <a:pt x="267" y="172"/>
                </a:lnTo>
                <a:lnTo>
                  <a:pt x="265" y="172"/>
                </a:lnTo>
                <a:lnTo>
                  <a:pt x="265" y="172"/>
                </a:lnTo>
                <a:lnTo>
                  <a:pt x="265" y="172"/>
                </a:lnTo>
                <a:lnTo>
                  <a:pt x="262" y="175"/>
                </a:lnTo>
                <a:lnTo>
                  <a:pt x="262" y="172"/>
                </a:lnTo>
                <a:lnTo>
                  <a:pt x="260" y="172"/>
                </a:lnTo>
                <a:lnTo>
                  <a:pt x="257" y="172"/>
                </a:lnTo>
                <a:lnTo>
                  <a:pt x="253" y="170"/>
                </a:lnTo>
                <a:lnTo>
                  <a:pt x="253" y="170"/>
                </a:lnTo>
                <a:lnTo>
                  <a:pt x="250" y="168"/>
                </a:lnTo>
                <a:lnTo>
                  <a:pt x="250" y="168"/>
                </a:lnTo>
                <a:lnTo>
                  <a:pt x="248" y="168"/>
                </a:lnTo>
                <a:lnTo>
                  <a:pt x="243" y="165"/>
                </a:lnTo>
                <a:lnTo>
                  <a:pt x="241" y="163"/>
                </a:lnTo>
                <a:lnTo>
                  <a:pt x="239" y="163"/>
                </a:lnTo>
                <a:lnTo>
                  <a:pt x="239" y="163"/>
                </a:lnTo>
                <a:lnTo>
                  <a:pt x="236" y="163"/>
                </a:lnTo>
                <a:lnTo>
                  <a:pt x="236" y="163"/>
                </a:lnTo>
                <a:lnTo>
                  <a:pt x="236" y="163"/>
                </a:lnTo>
                <a:lnTo>
                  <a:pt x="234" y="163"/>
                </a:lnTo>
                <a:lnTo>
                  <a:pt x="232" y="160"/>
                </a:lnTo>
                <a:lnTo>
                  <a:pt x="229" y="158"/>
                </a:lnTo>
                <a:lnTo>
                  <a:pt x="224" y="156"/>
                </a:lnTo>
                <a:lnTo>
                  <a:pt x="222" y="156"/>
                </a:lnTo>
                <a:lnTo>
                  <a:pt x="222" y="153"/>
                </a:lnTo>
                <a:lnTo>
                  <a:pt x="222" y="153"/>
                </a:lnTo>
                <a:lnTo>
                  <a:pt x="220" y="151"/>
                </a:lnTo>
                <a:lnTo>
                  <a:pt x="217" y="151"/>
                </a:lnTo>
                <a:lnTo>
                  <a:pt x="213" y="149"/>
                </a:lnTo>
                <a:lnTo>
                  <a:pt x="213" y="149"/>
                </a:lnTo>
                <a:lnTo>
                  <a:pt x="213" y="149"/>
                </a:lnTo>
                <a:lnTo>
                  <a:pt x="210" y="146"/>
                </a:lnTo>
                <a:lnTo>
                  <a:pt x="208" y="146"/>
                </a:lnTo>
                <a:lnTo>
                  <a:pt x="208" y="146"/>
                </a:lnTo>
                <a:lnTo>
                  <a:pt x="208" y="149"/>
                </a:lnTo>
                <a:lnTo>
                  <a:pt x="208" y="149"/>
                </a:lnTo>
                <a:lnTo>
                  <a:pt x="206" y="146"/>
                </a:lnTo>
                <a:lnTo>
                  <a:pt x="203" y="146"/>
                </a:lnTo>
                <a:lnTo>
                  <a:pt x="201" y="144"/>
                </a:lnTo>
                <a:lnTo>
                  <a:pt x="201" y="144"/>
                </a:lnTo>
                <a:lnTo>
                  <a:pt x="198" y="142"/>
                </a:lnTo>
                <a:lnTo>
                  <a:pt x="201" y="139"/>
                </a:lnTo>
                <a:lnTo>
                  <a:pt x="201" y="137"/>
                </a:lnTo>
                <a:lnTo>
                  <a:pt x="201" y="137"/>
                </a:lnTo>
                <a:lnTo>
                  <a:pt x="201" y="134"/>
                </a:lnTo>
                <a:lnTo>
                  <a:pt x="201" y="132"/>
                </a:lnTo>
                <a:lnTo>
                  <a:pt x="201" y="130"/>
                </a:lnTo>
                <a:lnTo>
                  <a:pt x="201" y="127"/>
                </a:lnTo>
                <a:lnTo>
                  <a:pt x="203" y="125"/>
                </a:lnTo>
                <a:lnTo>
                  <a:pt x="206" y="120"/>
                </a:lnTo>
                <a:lnTo>
                  <a:pt x="206" y="120"/>
                </a:lnTo>
                <a:lnTo>
                  <a:pt x="206" y="118"/>
                </a:lnTo>
                <a:lnTo>
                  <a:pt x="208" y="116"/>
                </a:lnTo>
                <a:lnTo>
                  <a:pt x="208" y="116"/>
                </a:lnTo>
                <a:lnTo>
                  <a:pt x="210" y="116"/>
                </a:lnTo>
                <a:lnTo>
                  <a:pt x="210" y="116"/>
                </a:lnTo>
                <a:lnTo>
                  <a:pt x="213" y="116"/>
                </a:lnTo>
                <a:lnTo>
                  <a:pt x="210" y="113"/>
                </a:lnTo>
                <a:lnTo>
                  <a:pt x="208" y="113"/>
                </a:lnTo>
                <a:lnTo>
                  <a:pt x="206" y="111"/>
                </a:lnTo>
                <a:lnTo>
                  <a:pt x="206" y="108"/>
                </a:lnTo>
                <a:lnTo>
                  <a:pt x="203" y="108"/>
                </a:lnTo>
                <a:lnTo>
                  <a:pt x="203" y="108"/>
                </a:lnTo>
                <a:lnTo>
                  <a:pt x="201" y="108"/>
                </a:lnTo>
                <a:lnTo>
                  <a:pt x="196" y="106"/>
                </a:lnTo>
                <a:lnTo>
                  <a:pt x="196" y="106"/>
                </a:lnTo>
                <a:lnTo>
                  <a:pt x="196" y="106"/>
                </a:lnTo>
                <a:lnTo>
                  <a:pt x="196" y="104"/>
                </a:lnTo>
                <a:lnTo>
                  <a:pt x="194" y="101"/>
                </a:lnTo>
                <a:lnTo>
                  <a:pt x="194" y="101"/>
                </a:lnTo>
                <a:lnTo>
                  <a:pt x="194" y="101"/>
                </a:lnTo>
                <a:lnTo>
                  <a:pt x="189" y="99"/>
                </a:lnTo>
                <a:lnTo>
                  <a:pt x="189" y="99"/>
                </a:lnTo>
                <a:lnTo>
                  <a:pt x="189" y="99"/>
                </a:lnTo>
                <a:lnTo>
                  <a:pt x="189" y="99"/>
                </a:lnTo>
                <a:lnTo>
                  <a:pt x="189" y="99"/>
                </a:lnTo>
                <a:lnTo>
                  <a:pt x="187" y="99"/>
                </a:lnTo>
                <a:lnTo>
                  <a:pt x="184" y="99"/>
                </a:lnTo>
                <a:lnTo>
                  <a:pt x="182" y="99"/>
                </a:lnTo>
                <a:lnTo>
                  <a:pt x="182" y="97"/>
                </a:lnTo>
                <a:lnTo>
                  <a:pt x="180" y="97"/>
                </a:lnTo>
                <a:lnTo>
                  <a:pt x="180" y="97"/>
                </a:lnTo>
                <a:lnTo>
                  <a:pt x="180" y="97"/>
                </a:lnTo>
                <a:lnTo>
                  <a:pt x="177" y="94"/>
                </a:lnTo>
                <a:lnTo>
                  <a:pt x="175" y="92"/>
                </a:lnTo>
                <a:lnTo>
                  <a:pt x="172" y="90"/>
                </a:lnTo>
                <a:lnTo>
                  <a:pt x="172" y="87"/>
                </a:lnTo>
                <a:lnTo>
                  <a:pt x="170" y="90"/>
                </a:lnTo>
                <a:lnTo>
                  <a:pt x="170" y="90"/>
                </a:lnTo>
                <a:lnTo>
                  <a:pt x="170" y="90"/>
                </a:lnTo>
                <a:lnTo>
                  <a:pt x="170" y="90"/>
                </a:lnTo>
                <a:lnTo>
                  <a:pt x="168" y="92"/>
                </a:lnTo>
                <a:lnTo>
                  <a:pt x="168" y="92"/>
                </a:lnTo>
                <a:lnTo>
                  <a:pt x="168" y="92"/>
                </a:lnTo>
                <a:lnTo>
                  <a:pt x="168" y="90"/>
                </a:lnTo>
                <a:lnTo>
                  <a:pt x="165" y="87"/>
                </a:lnTo>
                <a:lnTo>
                  <a:pt x="165" y="87"/>
                </a:lnTo>
                <a:lnTo>
                  <a:pt x="165" y="85"/>
                </a:lnTo>
                <a:lnTo>
                  <a:pt x="165" y="85"/>
                </a:lnTo>
                <a:lnTo>
                  <a:pt x="165" y="83"/>
                </a:lnTo>
                <a:lnTo>
                  <a:pt x="163" y="83"/>
                </a:lnTo>
                <a:lnTo>
                  <a:pt x="163" y="80"/>
                </a:lnTo>
                <a:lnTo>
                  <a:pt x="163" y="78"/>
                </a:lnTo>
                <a:lnTo>
                  <a:pt x="163" y="78"/>
                </a:lnTo>
                <a:lnTo>
                  <a:pt x="163" y="78"/>
                </a:lnTo>
                <a:lnTo>
                  <a:pt x="163" y="78"/>
                </a:lnTo>
                <a:lnTo>
                  <a:pt x="163" y="78"/>
                </a:lnTo>
                <a:lnTo>
                  <a:pt x="163" y="78"/>
                </a:lnTo>
                <a:lnTo>
                  <a:pt x="163" y="75"/>
                </a:lnTo>
                <a:lnTo>
                  <a:pt x="158" y="71"/>
                </a:lnTo>
                <a:lnTo>
                  <a:pt x="158" y="71"/>
                </a:lnTo>
                <a:lnTo>
                  <a:pt x="158" y="71"/>
                </a:lnTo>
                <a:lnTo>
                  <a:pt x="156" y="68"/>
                </a:lnTo>
                <a:lnTo>
                  <a:pt x="156" y="66"/>
                </a:lnTo>
                <a:lnTo>
                  <a:pt x="156" y="66"/>
                </a:lnTo>
                <a:lnTo>
                  <a:pt x="156" y="66"/>
                </a:lnTo>
                <a:lnTo>
                  <a:pt x="156" y="64"/>
                </a:lnTo>
                <a:lnTo>
                  <a:pt x="158" y="64"/>
                </a:lnTo>
                <a:lnTo>
                  <a:pt x="158" y="64"/>
                </a:lnTo>
                <a:lnTo>
                  <a:pt x="161" y="64"/>
                </a:lnTo>
                <a:lnTo>
                  <a:pt x="161" y="64"/>
                </a:lnTo>
                <a:lnTo>
                  <a:pt x="161" y="66"/>
                </a:lnTo>
                <a:lnTo>
                  <a:pt x="163" y="66"/>
                </a:lnTo>
                <a:lnTo>
                  <a:pt x="163" y="68"/>
                </a:lnTo>
                <a:lnTo>
                  <a:pt x="165" y="68"/>
                </a:lnTo>
                <a:lnTo>
                  <a:pt x="168" y="68"/>
                </a:lnTo>
                <a:lnTo>
                  <a:pt x="168" y="68"/>
                </a:lnTo>
                <a:lnTo>
                  <a:pt x="168" y="66"/>
                </a:lnTo>
                <a:lnTo>
                  <a:pt x="170" y="66"/>
                </a:lnTo>
                <a:lnTo>
                  <a:pt x="170" y="66"/>
                </a:lnTo>
                <a:lnTo>
                  <a:pt x="170" y="64"/>
                </a:lnTo>
                <a:lnTo>
                  <a:pt x="170" y="61"/>
                </a:lnTo>
                <a:lnTo>
                  <a:pt x="170" y="61"/>
                </a:lnTo>
                <a:lnTo>
                  <a:pt x="168" y="59"/>
                </a:lnTo>
                <a:lnTo>
                  <a:pt x="168" y="59"/>
                </a:lnTo>
                <a:lnTo>
                  <a:pt x="168" y="57"/>
                </a:lnTo>
                <a:lnTo>
                  <a:pt x="165" y="54"/>
                </a:lnTo>
                <a:lnTo>
                  <a:pt x="165" y="54"/>
                </a:lnTo>
                <a:lnTo>
                  <a:pt x="165" y="54"/>
                </a:lnTo>
                <a:lnTo>
                  <a:pt x="165" y="54"/>
                </a:lnTo>
                <a:lnTo>
                  <a:pt x="165" y="52"/>
                </a:lnTo>
                <a:lnTo>
                  <a:pt x="165" y="49"/>
                </a:lnTo>
                <a:lnTo>
                  <a:pt x="163" y="49"/>
                </a:lnTo>
                <a:lnTo>
                  <a:pt x="163" y="49"/>
                </a:lnTo>
                <a:lnTo>
                  <a:pt x="161" y="47"/>
                </a:lnTo>
                <a:lnTo>
                  <a:pt x="161" y="47"/>
                </a:lnTo>
                <a:lnTo>
                  <a:pt x="161" y="47"/>
                </a:lnTo>
                <a:lnTo>
                  <a:pt x="158" y="45"/>
                </a:lnTo>
                <a:lnTo>
                  <a:pt x="158" y="42"/>
                </a:lnTo>
                <a:lnTo>
                  <a:pt x="156" y="38"/>
                </a:lnTo>
                <a:lnTo>
                  <a:pt x="156" y="38"/>
                </a:lnTo>
                <a:lnTo>
                  <a:pt x="154" y="33"/>
                </a:lnTo>
                <a:lnTo>
                  <a:pt x="154" y="33"/>
                </a:lnTo>
                <a:lnTo>
                  <a:pt x="154" y="33"/>
                </a:lnTo>
                <a:lnTo>
                  <a:pt x="158" y="31"/>
                </a:lnTo>
                <a:lnTo>
                  <a:pt x="158" y="28"/>
                </a:lnTo>
                <a:lnTo>
                  <a:pt x="158" y="28"/>
                </a:lnTo>
                <a:lnTo>
                  <a:pt x="158" y="28"/>
                </a:lnTo>
                <a:lnTo>
                  <a:pt x="156" y="26"/>
                </a:lnTo>
                <a:lnTo>
                  <a:pt x="156" y="26"/>
                </a:lnTo>
                <a:lnTo>
                  <a:pt x="154" y="23"/>
                </a:lnTo>
                <a:lnTo>
                  <a:pt x="151" y="23"/>
                </a:lnTo>
                <a:lnTo>
                  <a:pt x="149" y="23"/>
                </a:lnTo>
                <a:lnTo>
                  <a:pt x="144" y="21"/>
                </a:lnTo>
                <a:lnTo>
                  <a:pt x="144" y="21"/>
                </a:lnTo>
                <a:lnTo>
                  <a:pt x="142" y="19"/>
                </a:lnTo>
                <a:lnTo>
                  <a:pt x="139" y="14"/>
                </a:lnTo>
                <a:lnTo>
                  <a:pt x="137" y="9"/>
                </a:lnTo>
                <a:lnTo>
                  <a:pt x="137" y="7"/>
                </a:lnTo>
                <a:lnTo>
                  <a:pt x="135" y="7"/>
                </a:lnTo>
                <a:lnTo>
                  <a:pt x="135" y="2"/>
                </a:lnTo>
                <a:lnTo>
                  <a:pt x="135" y="2"/>
                </a:lnTo>
                <a:lnTo>
                  <a:pt x="135" y="2"/>
                </a:lnTo>
                <a:lnTo>
                  <a:pt x="135" y="2"/>
                </a:lnTo>
                <a:lnTo>
                  <a:pt x="132" y="2"/>
                </a:lnTo>
                <a:lnTo>
                  <a:pt x="132" y="2"/>
                </a:lnTo>
                <a:lnTo>
                  <a:pt x="132" y="2"/>
                </a:lnTo>
                <a:lnTo>
                  <a:pt x="130" y="2"/>
                </a:lnTo>
                <a:lnTo>
                  <a:pt x="130" y="2"/>
                </a:lnTo>
                <a:lnTo>
                  <a:pt x="128" y="2"/>
                </a:lnTo>
                <a:lnTo>
                  <a:pt x="125" y="2"/>
                </a:lnTo>
                <a:lnTo>
                  <a:pt x="125" y="2"/>
                </a:lnTo>
                <a:lnTo>
                  <a:pt x="123" y="2"/>
                </a:lnTo>
                <a:lnTo>
                  <a:pt x="118" y="2"/>
                </a:lnTo>
                <a:lnTo>
                  <a:pt x="113" y="0"/>
                </a:lnTo>
                <a:lnTo>
                  <a:pt x="111" y="0"/>
                </a:lnTo>
                <a:lnTo>
                  <a:pt x="113" y="0"/>
                </a:lnTo>
                <a:lnTo>
                  <a:pt x="116" y="5"/>
                </a:lnTo>
                <a:lnTo>
                  <a:pt x="116" y="5"/>
                </a:lnTo>
                <a:lnTo>
                  <a:pt x="118" y="7"/>
                </a:lnTo>
                <a:lnTo>
                  <a:pt x="118" y="9"/>
                </a:lnTo>
                <a:lnTo>
                  <a:pt x="120" y="12"/>
                </a:lnTo>
                <a:lnTo>
                  <a:pt x="120" y="12"/>
                </a:lnTo>
                <a:lnTo>
                  <a:pt x="120" y="14"/>
                </a:lnTo>
                <a:lnTo>
                  <a:pt x="118" y="14"/>
                </a:lnTo>
                <a:lnTo>
                  <a:pt x="116" y="14"/>
                </a:lnTo>
                <a:lnTo>
                  <a:pt x="116" y="16"/>
                </a:lnTo>
                <a:lnTo>
                  <a:pt x="116" y="16"/>
                </a:lnTo>
                <a:lnTo>
                  <a:pt x="116" y="16"/>
                </a:lnTo>
                <a:lnTo>
                  <a:pt x="113" y="19"/>
                </a:lnTo>
                <a:lnTo>
                  <a:pt x="111" y="19"/>
                </a:lnTo>
                <a:lnTo>
                  <a:pt x="111" y="19"/>
                </a:lnTo>
                <a:lnTo>
                  <a:pt x="106" y="21"/>
                </a:lnTo>
                <a:lnTo>
                  <a:pt x="104" y="21"/>
                </a:lnTo>
                <a:lnTo>
                  <a:pt x="102" y="21"/>
                </a:lnTo>
                <a:lnTo>
                  <a:pt x="102" y="23"/>
                </a:lnTo>
                <a:lnTo>
                  <a:pt x="99" y="23"/>
                </a:lnTo>
                <a:lnTo>
                  <a:pt x="97" y="23"/>
                </a:lnTo>
                <a:lnTo>
                  <a:pt x="95" y="23"/>
                </a:lnTo>
                <a:lnTo>
                  <a:pt x="90" y="21"/>
                </a:lnTo>
                <a:lnTo>
                  <a:pt x="90" y="21"/>
                </a:lnTo>
                <a:lnTo>
                  <a:pt x="87" y="21"/>
                </a:lnTo>
                <a:lnTo>
                  <a:pt x="85" y="21"/>
                </a:lnTo>
                <a:lnTo>
                  <a:pt x="83" y="19"/>
                </a:lnTo>
                <a:lnTo>
                  <a:pt x="78" y="19"/>
                </a:lnTo>
                <a:lnTo>
                  <a:pt x="76" y="19"/>
                </a:lnTo>
                <a:lnTo>
                  <a:pt x="73" y="19"/>
                </a:lnTo>
                <a:lnTo>
                  <a:pt x="71" y="19"/>
                </a:lnTo>
                <a:lnTo>
                  <a:pt x="69" y="19"/>
                </a:lnTo>
                <a:lnTo>
                  <a:pt x="69" y="21"/>
                </a:lnTo>
                <a:lnTo>
                  <a:pt x="66" y="23"/>
                </a:lnTo>
                <a:lnTo>
                  <a:pt x="66" y="23"/>
                </a:lnTo>
                <a:lnTo>
                  <a:pt x="66" y="26"/>
                </a:lnTo>
                <a:lnTo>
                  <a:pt x="66" y="26"/>
                </a:lnTo>
                <a:lnTo>
                  <a:pt x="66" y="28"/>
                </a:lnTo>
                <a:lnTo>
                  <a:pt x="69" y="28"/>
                </a:lnTo>
                <a:lnTo>
                  <a:pt x="69" y="28"/>
                </a:lnTo>
                <a:lnTo>
                  <a:pt x="71" y="31"/>
                </a:lnTo>
                <a:lnTo>
                  <a:pt x="69" y="31"/>
                </a:lnTo>
                <a:lnTo>
                  <a:pt x="69" y="33"/>
                </a:lnTo>
                <a:lnTo>
                  <a:pt x="69" y="33"/>
                </a:lnTo>
                <a:lnTo>
                  <a:pt x="69" y="33"/>
                </a:lnTo>
                <a:lnTo>
                  <a:pt x="71" y="33"/>
                </a:lnTo>
                <a:lnTo>
                  <a:pt x="73" y="35"/>
                </a:lnTo>
                <a:lnTo>
                  <a:pt x="76" y="35"/>
                </a:lnTo>
                <a:lnTo>
                  <a:pt x="76" y="35"/>
                </a:lnTo>
                <a:lnTo>
                  <a:pt x="76" y="35"/>
                </a:lnTo>
                <a:lnTo>
                  <a:pt x="76" y="38"/>
                </a:lnTo>
                <a:lnTo>
                  <a:pt x="73" y="38"/>
                </a:lnTo>
                <a:lnTo>
                  <a:pt x="73" y="38"/>
                </a:lnTo>
                <a:lnTo>
                  <a:pt x="71" y="40"/>
                </a:lnTo>
                <a:lnTo>
                  <a:pt x="73" y="42"/>
                </a:lnTo>
                <a:lnTo>
                  <a:pt x="73" y="42"/>
                </a:lnTo>
                <a:lnTo>
                  <a:pt x="73" y="42"/>
                </a:lnTo>
                <a:lnTo>
                  <a:pt x="76" y="45"/>
                </a:lnTo>
                <a:lnTo>
                  <a:pt x="76" y="45"/>
                </a:lnTo>
                <a:lnTo>
                  <a:pt x="76" y="45"/>
                </a:lnTo>
                <a:lnTo>
                  <a:pt x="76" y="47"/>
                </a:lnTo>
                <a:lnTo>
                  <a:pt x="76" y="49"/>
                </a:lnTo>
                <a:lnTo>
                  <a:pt x="73" y="49"/>
                </a:lnTo>
                <a:lnTo>
                  <a:pt x="73" y="52"/>
                </a:lnTo>
                <a:lnTo>
                  <a:pt x="76" y="52"/>
                </a:lnTo>
                <a:lnTo>
                  <a:pt x="76" y="52"/>
                </a:lnTo>
                <a:lnTo>
                  <a:pt x="78" y="54"/>
                </a:lnTo>
                <a:lnTo>
                  <a:pt x="80" y="54"/>
                </a:lnTo>
                <a:lnTo>
                  <a:pt x="80" y="54"/>
                </a:lnTo>
                <a:lnTo>
                  <a:pt x="80" y="57"/>
                </a:lnTo>
                <a:lnTo>
                  <a:pt x="80" y="57"/>
                </a:lnTo>
                <a:lnTo>
                  <a:pt x="83" y="59"/>
                </a:lnTo>
                <a:lnTo>
                  <a:pt x="83" y="59"/>
                </a:lnTo>
                <a:lnTo>
                  <a:pt x="83" y="61"/>
                </a:lnTo>
                <a:lnTo>
                  <a:pt x="85" y="61"/>
                </a:lnTo>
                <a:lnTo>
                  <a:pt x="87" y="61"/>
                </a:lnTo>
                <a:lnTo>
                  <a:pt x="87" y="61"/>
                </a:lnTo>
                <a:lnTo>
                  <a:pt x="87" y="61"/>
                </a:lnTo>
                <a:lnTo>
                  <a:pt x="87" y="64"/>
                </a:lnTo>
                <a:lnTo>
                  <a:pt x="90" y="66"/>
                </a:lnTo>
                <a:lnTo>
                  <a:pt x="90" y="66"/>
                </a:lnTo>
                <a:lnTo>
                  <a:pt x="92" y="66"/>
                </a:lnTo>
                <a:lnTo>
                  <a:pt x="95" y="66"/>
                </a:lnTo>
                <a:lnTo>
                  <a:pt x="97" y="68"/>
                </a:lnTo>
                <a:lnTo>
                  <a:pt x="99" y="68"/>
                </a:lnTo>
                <a:lnTo>
                  <a:pt x="102" y="71"/>
                </a:lnTo>
                <a:lnTo>
                  <a:pt x="102" y="71"/>
                </a:lnTo>
                <a:lnTo>
                  <a:pt x="102" y="71"/>
                </a:lnTo>
                <a:lnTo>
                  <a:pt x="102" y="73"/>
                </a:lnTo>
                <a:lnTo>
                  <a:pt x="99" y="73"/>
                </a:lnTo>
                <a:lnTo>
                  <a:pt x="99" y="75"/>
                </a:lnTo>
                <a:lnTo>
                  <a:pt x="92" y="78"/>
                </a:lnTo>
                <a:lnTo>
                  <a:pt x="92" y="78"/>
                </a:lnTo>
                <a:lnTo>
                  <a:pt x="90" y="80"/>
                </a:lnTo>
                <a:lnTo>
                  <a:pt x="90" y="80"/>
                </a:lnTo>
                <a:lnTo>
                  <a:pt x="90" y="83"/>
                </a:lnTo>
                <a:lnTo>
                  <a:pt x="92" y="87"/>
                </a:lnTo>
                <a:lnTo>
                  <a:pt x="92" y="87"/>
                </a:lnTo>
                <a:lnTo>
                  <a:pt x="92" y="92"/>
                </a:lnTo>
                <a:lnTo>
                  <a:pt x="92" y="94"/>
                </a:lnTo>
                <a:lnTo>
                  <a:pt x="92" y="94"/>
                </a:lnTo>
                <a:lnTo>
                  <a:pt x="95" y="94"/>
                </a:lnTo>
                <a:lnTo>
                  <a:pt x="95" y="97"/>
                </a:lnTo>
                <a:lnTo>
                  <a:pt x="95" y="97"/>
                </a:lnTo>
                <a:lnTo>
                  <a:pt x="92" y="99"/>
                </a:lnTo>
                <a:lnTo>
                  <a:pt x="90" y="99"/>
                </a:lnTo>
                <a:lnTo>
                  <a:pt x="90" y="99"/>
                </a:lnTo>
                <a:lnTo>
                  <a:pt x="87" y="101"/>
                </a:lnTo>
                <a:lnTo>
                  <a:pt x="85" y="108"/>
                </a:lnTo>
                <a:lnTo>
                  <a:pt x="83" y="108"/>
                </a:lnTo>
                <a:lnTo>
                  <a:pt x="83" y="111"/>
                </a:lnTo>
                <a:lnTo>
                  <a:pt x="83" y="111"/>
                </a:lnTo>
                <a:lnTo>
                  <a:pt x="85" y="113"/>
                </a:lnTo>
                <a:lnTo>
                  <a:pt x="85" y="113"/>
                </a:lnTo>
                <a:lnTo>
                  <a:pt x="85" y="116"/>
                </a:lnTo>
                <a:lnTo>
                  <a:pt x="83" y="116"/>
                </a:lnTo>
                <a:lnTo>
                  <a:pt x="80" y="118"/>
                </a:lnTo>
                <a:lnTo>
                  <a:pt x="78" y="118"/>
                </a:lnTo>
                <a:lnTo>
                  <a:pt x="76" y="120"/>
                </a:lnTo>
                <a:lnTo>
                  <a:pt x="76" y="123"/>
                </a:lnTo>
                <a:lnTo>
                  <a:pt x="76" y="127"/>
                </a:lnTo>
                <a:lnTo>
                  <a:pt x="76" y="127"/>
                </a:lnTo>
                <a:lnTo>
                  <a:pt x="73" y="132"/>
                </a:lnTo>
                <a:lnTo>
                  <a:pt x="71" y="137"/>
                </a:lnTo>
                <a:lnTo>
                  <a:pt x="71" y="139"/>
                </a:lnTo>
                <a:lnTo>
                  <a:pt x="66" y="142"/>
                </a:lnTo>
                <a:lnTo>
                  <a:pt x="61" y="144"/>
                </a:lnTo>
                <a:lnTo>
                  <a:pt x="61" y="146"/>
                </a:lnTo>
                <a:lnTo>
                  <a:pt x="59" y="149"/>
                </a:lnTo>
                <a:lnTo>
                  <a:pt x="59" y="151"/>
                </a:lnTo>
                <a:lnTo>
                  <a:pt x="59" y="153"/>
                </a:lnTo>
                <a:lnTo>
                  <a:pt x="57" y="156"/>
                </a:lnTo>
                <a:lnTo>
                  <a:pt x="57" y="160"/>
                </a:lnTo>
                <a:lnTo>
                  <a:pt x="57" y="160"/>
                </a:lnTo>
                <a:lnTo>
                  <a:pt x="52" y="163"/>
                </a:lnTo>
                <a:lnTo>
                  <a:pt x="50" y="163"/>
                </a:lnTo>
                <a:lnTo>
                  <a:pt x="45" y="163"/>
                </a:lnTo>
                <a:lnTo>
                  <a:pt x="43" y="165"/>
                </a:lnTo>
                <a:lnTo>
                  <a:pt x="38" y="168"/>
                </a:lnTo>
                <a:lnTo>
                  <a:pt x="38" y="168"/>
                </a:lnTo>
                <a:lnTo>
                  <a:pt x="35" y="165"/>
                </a:lnTo>
                <a:lnTo>
                  <a:pt x="35" y="165"/>
                </a:lnTo>
                <a:lnTo>
                  <a:pt x="33" y="163"/>
                </a:lnTo>
                <a:lnTo>
                  <a:pt x="33" y="163"/>
                </a:lnTo>
                <a:lnTo>
                  <a:pt x="33" y="160"/>
                </a:lnTo>
                <a:lnTo>
                  <a:pt x="31" y="160"/>
                </a:lnTo>
                <a:lnTo>
                  <a:pt x="28" y="160"/>
                </a:lnTo>
                <a:lnTo>
                  <a:pt x="28" y="160"/>
                </a:lnTo>
                <a:lnTo>
                  <a:pt x="26" y="163"/>
                </a:lnTo>
                <a:lnTo>
                  <a:pt x="26" y="163"/>
                </a:lnTo>
                <a:lnTo>
                  <a:pt x="26" y="163"/>
                </a:lnTo>
                <a:lnTo>
                  <a:pt x="24" y="168"/>
                </a:lnTo>
                <a:lnTo>
                  <a:pt x="21" y="172"/>
                </a:lnTo>
                <a:lnTo>
                  <a:pt x="19" y="175"/>
                </a:lnTo>
                <a:lnTo>
                  <a:pt x="19" y="177"/>
                </a:lnTo>
                <a:lnTo>
                  <a:pt x="17" y="177"/>
                </a:lnTo>
                <a:lnTo>
                  <a:pt x="17" y="177"/>
                </a:lnTo>
                <a:lnTo>
                  <a:pt x="17" y="179"/>
                </a:lnTo>
                <a:lnTo>
                  <a:pt x="17" y="182"/>
                </a:lnTo>
                <a:lnTo>
                  <a:pt x="17" y="186"/>
                </a:lnTo>
                <a:lnTo>
                  <a:pt x="17" y="186"/>
                </a:lnTo>
                <a:lnTo>
                  <a:pt x="17" y="186"/>
                </a:lnTo>
                <a:lnTo>
                  <a:pt x="19" y="189"/>
                </a:lnTo>
                <a:lnTo>
                  <a:pt x="21" y="189"/>
                </a:lnTo>
                <a:lnTo>
                  <a:pt x="24" y="191"/>
                </a:lnTo>
                <a:lnTo>
                  <a:pt x="26" y="191"/>
                </a:lnTo>
                <a:lnTo>
                  <a:pt x="28" y="191"/>
                </a:lnTo>
                <a:lnTo>
                  <a:pt x="28" y="191"/>
                </a:lnTo>
                <a:lnTo>
                  <a:pt x="28" y="194"/>
                </a:lnTo>
                <a:lnTo>
                  <a:pt x="28" y="196"/>
                </a:lnTo>
                <a:lnTo>
                  <a:pt x="28" y="198"/>
                </a:lnTo>
                <a:lnTo>
                  <a:pt x="28" y="201"/>
                </a:lnTo>
                <a:lnTo>
                  <a:pt x="28" y="203"/>
                </a:lnTo>
                <a:lnTo>
                  <a:pt x="28" y="205"/>
                </a:lnTo>
                <a:lnTo>
                  <a:pt x="33" y="210"/>
                </a:lnTo>
                <a:lnTo>
                  <a:pt x="33" y="210"/>
                </a:lnTo>
                <a:lnTo>
                  <a:pt x="35" y="210"/>
                </a:lnTo>
                <a:lnTo>
                  <a:pt x="38" y="210"/>
                </a:lnTo>
                <a:lnTo>
                  <a:pt x="38" y="210"/>
                </a:lnTo>
                <a:lnTo>
                  <a:pt x="40" y="210"/>
                </a:lnTo>
                <a:lnTo>
                  <a:pt x="40" y="210"/>
                </a:lnTo>
                <a:lnTo>
                  <a:pt x="40" y="210"/>
                </a:lnTo>
                <a:lnTo>
                  <a:pt x="40" y="215"/>
                </a:lnTo>
                <a:lnTo>
                  <a:pt x="43" y="217"/>
                </a:lnTo>
                <a:lnTo>
                  <a:pt x="45" y="220"/>
                </a:lnTo>
                <a:lnTo>
                  <a:pt x="45" y="222"/>
                </a:lnTo>
                <a:lnTo>
                  <a:pt x="47" y="227"/>
                </a:lnTo>
                <a:lnTo>
                  <a:pt x="50" y="229"/>
                </a:lnTo>
                <a:lnTo>
                  <a:pt x="50" y="231"/>
                </a:lnTo>
                <a:lnTo>
                  <a:pt x="50" y="231"/>
                </a:lnTo>
                <a:lnTo>
                  <a:pt x="47" y="231"/>
                </a:lnTo>
                <a:lnTo>
                  <a:pt x="47" y="234"/>
                </a:lnTo>
                <a:lnTo>
                  <a:pt x="50" y="234"/>
                </a:lnTo>
                <a:lnTo>
                  <a:pt x="50" y="234"/>
                </a:lnTo>
                <a:lnTo>
                  <a:pt x="50" y="236"/>
                </a:lnTo>
                <a:lnTo>
                  <a:pt x="50" y="236"/>
                </a:lnTo>
                <a:lnTo>
                  <a:pt x="50" y="236"/>
                </a:lnTo>
                <a:lnTo>
                  <a:pt x="50" y="238"/>
                </a:lnTo>
                <a:lnTo>
                  <a:pt x="47" y="238"/>
                </a:lnTo>
                <a:lnTo>
                  <a:pt x="47" y="238"/>
                </a:lnTo>
                <a:lnTo>
                  <a:pt x="47" y="238"/>
                </a:lnTo>
                <a:lnTo>
                  <a:pt x="45" y="241"/>
                </a:lnTo>
                <a:lnTo>
                  <a:pt x="45" y="241"/>
                </a:lnTo>
                <a:lnTo>
                  <a:pt x="43" y="241"/>
                </a:lnTo>
                <a:lnTo>
                  <a:pt x="43" y="238"/>
                </a:lnTo>
                <a:lnTo>
                  <a:pt x="43" y="238"/>
                </a:lnTo>
                <a:lnTo>
                  <a:pt x="43" y="236"/>
                </a:lnTo>
                <a:lnTo>
                  <a:pt x="40" y="236"/>
                </a:lnTo>
                <a:lnTo>
                  <a:pt x="40" y="236"/>
                </a:lnTo>
                <a:lnTo>
                  <a:pt x="35" y="238"/>
                </a:lnTo>
                <a:lnTo>
                  <a:pt x="33" y="238"/>
                </a:lnTo>
                <a:lnTo>
                  <a:pt x="33" y="241"/>
                </a:lnTo>
                <a:lnTo>
                  <a:pt x="33" y="241"/>
                </a:lnTo>
                <a:lnTo>
                  <a:pt x="31" y="241"/>
                </a:lnTo>
                <a:lnTo>
                  <a:pt x="28" y="241"/>
                </a:lnTo>
                <a:lnTo>
                  <a:pt x="26" y="241"/>
                </a:lnTo>
                <a:lnTo>
                  <a:pt x="26" y="241"/>
                </a:lnTo>
                <a:lnTo>
                  <a:pt x="24" y="238"/>
                </a:lnTo>
                <a:lnTo>
                  <a:pt x="21" y="238"/>
                </a:lnTo>
                <a:lnTo>
                  <a:pt x="17" y="238"/>
                </a:lnTo>
                <a:lnTo>
                  <a:pt x="17" y="238"/>
                </a:lnTo>
                <a:lnTo>
                  <a:pt x="14" y="238"/>
                </a:lnTo>
                <a:lnTo>
                  <a:pt x="14" y="238"/>
                </a:lnTo>
                <a:lnTo>
                  <a:pt x="12" y="238"/>
                </a:lnTo>
                <a:lnTo>
                  <a:pt x="12" y="238"/>
                </a:lnTo>
                <a:lnTo>
                  <a:pt x="9" y="238"/>
                </a:lnTo>
                <a:lnTo>
                  <a:pt x="9" y="238"/>
                </a:lnTo>
                <a:lnTo>
                  <a:pt x="9" y="238"/>
                </a:lnTo>
                <a:lnTo>
                  <a:pt x="9" y="238"/>
                </a:lnTo>
                <a:lnTo>
                  <a:pt x="9" y="238"/>
                </a:lnTo>
                <a:lnTo>
                  <a:pt x="9" y="238"/>
                </a:lnTo>
                <a:lnTo>
                  <a:pt x="9" y="245"/>
                </a:lnTo>
                <a:lnTo>
                  <a:pt x="7" y="245"/>
                </a:lnTo>
                <a:lnTo>
                  <a:pt x="5" y="245"/>
                </a:lnTo>
                <a:lnTo>
                  <a:pt x="2" y="245"/>
                </a:lnTo>
                <a:lnTo>
                  <a:pt x="0" y="245"/>
                </a:lnTo>
                <a:lnTo>
                  <a:pt x="0" y="248"/>
                </a:lnTo>
                <a:lnTo>
                  <a:pt x="0" y="248"/>
                </a:lnTo>
                <a:lnTo>
                  <a:pt x="0" y="250"/>
                </a:lnTo>
                <a:lnTo>
                  <a:pt x="0" y="253"/>
                </a:lnTo>
                <a:lnTo>
                  <a:pt x="2" y="253"/>
                </a:lnTo>
                <a:lnTo>
                  <a:pt x="5" y="250"/>
                </a:lnTo>
                <a:lnTo>
                  <a:pt x="5" y="250"/>
                </a:lnTo>
                <a:lnTo>
                  <a:pt x="7" y="248"/>
                </a:lnTo>
                <a:lnTo>
                  <a:pt x="9" y="248"/>
                </a:lnTo>
                <a:lnTo>
                  <a:pt x="7" y="250"/>
                </a:lnTo>
                <a:lnTo>
                  <a:pt x="5" y="253"/>
                </a:lnTo>
                <a:lnTo>
                  <a:pt x="5" y="255"/>
                </a:lnTo>
                <a:lnTo>
                  <a:pt x="7" y="257"/>
                </a:lnTo>
                <a:lnTo>
                  <a:pt x="9" y="262"/>
                </a:lnTo>
                <a:lnTo>
                  <a:pt x="12" y="264"/>
                </a:lnTo>
                <a:lnTo>
                  <a:pt x="21" y="269"/>
                </a:lnTo>
                <a:lnTo>
                  <a:pt x="28" y="271"/>
                </a:lnTo>
                <a:lnTo>
                  <a:pt x="31" y="271"/>
                </a:lnTo>
                <a:lnTo>
                  <a:pt x="31" y="269"/>
                </a:lnTo>
                <a:lnTo>
                  <a:pt x="35" y="267"/>
                </a:lnTo>
                <a:lnTo>
                  <a:pt x="38" y="267"/>
                </a:lnTo>
                <a:lnTo>
                  <a:pt x="38" y="267"/>
                </a:lnTo>
                <a:lnTo>
                  <a:pt x="40" y="267"/>
                </a:lnTo>
                <a:lnTo>
                  <a:pt x="40" y="267"/>
                </a:lnTo>
                <a:lnTo>
                  <a:pt x="40" y="264"/>
                </a:lnTo>
                <a:lnTo>
                  <a:pt x="43" y="264"/>
                </a:lnTo>
                <a:lnTo>
                  <a:pt x="43" y="264"/>
                </a:lnTo>
                <a:lnTo>
                  <a:pt x="43" y="264"/>
                </a:lnTo>
                <a:lnTo>
                  <a:pt x="43" y="267"/>
                </a:lnTo>
                <a:lnTo>
                  <a:pt x="43" y="267"/>
                </a:lnTo>
                <a:lnTo>
                  <a:pt x="40" y="269"/>
                </a:lnTo>
                <a:lnTo>
                  <a:pt x="38" y="274"/>
                </a:lnTo>
                <a:lnTo>
                  <a:pt x="35" y="276"/>
                </a:lnTo>
                <a:lnTo>
                  <a:pt x="35" y="276"/>
                </a:lnTo>
                <a:lnTo>
                  <a:pt x="33" y="279"/>
                </a:lnTo>
                <a:lnTo>
                  <a:pt x="31" y="276"/>
                </a:lnTo>
                <a:lnTo>
                  <a:pt x="28" y="279"/>
                </a:lnTo>
                <a:lnTo>
                  <a:pt x="26" y="279"/>
                </a:lnTo>
                <a:lnTo>
                  <a:pt x="21" y="281"/>
                </a:lnTo>
                <a:lnTo>
                  <a:pt x="21" y="281"/>
                </a:lnTo>
                <a:lnTo>
                  <a:pt x="21" y="281"/>
                </a:lnTo>
                <a:lnTo>
                  <a:pt x="19" y="279"/>
                </a:lnTo>
                <a:lnTo>
                  <a:pt x="19" y="279"/>
                </a:lnTo>
                <a:lnTo>
                  <a:pt x="17" y="279"/>
                </a:lnTo>
                <a:lnTo>
                  <a:pt x="17" y="281"/>
                </a:lnTo>
                <a:lnTo>
                  <a:pt x="17" y="283"/>
                </a:lnTo>
                <a:lnTo>
                  <a:pt x="21" y="288"/>
                </a:lnTo>
                <a:lnTo>
                  <a:pt x="26" y="290"/>
                </a:lnTo>
                <a:lnTo>
                  <a:pt x="28" y="293"/>
                </a:lnTo>
                <a:lnTo>
                  <a:pt x="33" y="297"/>
                </a:lnTo>
                <a:lnTo>
                  <a:pt x="38" y="305"/>
                </a:lnTo>
                <a:lnTo>
                  <a:pt x="40" y="307"/>
                </a:lnTo>
                <a:lnTo>
                  <a:pt x="47" y="312"/>
                </a:lnTo>
                <a:lnTo>
                  <a:pt x="52" y="314"/>
                </a:lnTo>
                <a:lnTo>
                  <a:pt x="54" y="314"/>
                </a:lnTo>
                <a:lnTo>
                  <a:pt x="57" y="314"/>
                </a:lnTo>
                <a:lnTo>
                  <a:pt x="64" y="312"/>
                </a:lnTo>
                <a:lnTo>
                  <a:pt x="66" y="309"/>
                </a:lnTo>
                <a:lnTo>
                  <a:pt x="76" y="305"/>
                </a:lnTo>
                <a:lnTo>
                  <a:pt x="76" y="305"/>
                </a:lnTo>
                <a:lnTo>
                  <a:pt x="78" y="297"/>
                </a:lnTo>
                <a:lnTo>
                  <a:pt x="78" y="295"/>
                </a:lnTo>
                <a:lnTo>
                  <a:pt x="78" y="293"/>
                </a:lnTo>
                <a:lnTo>
                  <a:pt x="76" y="293"/>
                </a:lnTo>
                <a:lnTo>
                  <a:pt x="76" y="290"/>
                </a:lnTo>
                <a:lnTo>
                  <a:pt x="73" y="290"/>
                </a:lnTo>
                <a:lnTo>
                  <a:pt x="73" y="290"/>
                </a:lnTo>
                <a:lnTo>
                  <a:pt x="76" y="288"/>
                </a:lnTo>
                <a:lnTo>
                  <a:pt x="76" y="288"/>
                </a:lnTo>
                <a:lnTo>
                  <a:pt x="78" y="286"/>
                </a:lnTo>
                <a:lnTo>
                  <a:pt x="78" y="286"/>
                </a:lnTo>
                <a:lnTo>
                  <a:pt x="78" y="283"/>
                </a:lnTo>
                <a:lnTo>
                  <a:pt x="76" y="281"/>
                </a:lnTo>
                <a:lnTo>
                  <a:pt x="76" y="281"/>
                </a:lnTo>
                <a:lnTo>
                  <a:pt x="78" y="281"/>
                </a:lnTo>
                <a:lnTo>
                  <a:pt x="80" y="281"/>
                </a:lnTo>
                <a:lnTo>
                  <a:pt x="83" y="281"/>
                </a:lnTo>
                <a:lnTo>
                  <a:pt x="85" y="281"/>
                </a:lnTo>
                <a:lnTo>
                  <a:pt x="87" y="283"/>
                </a:lnTo>
                <a:lnTo>
                  <a:pt x="85" y="283"/>
                </a:lnTo>
                <a:lnTo>
                  <a:pt x="83" y="283"/>
                </a:lnTo>
                <a:lnTo>
                  <a:pt x="83" y="283"/>
                </a:lnTo>
                <a:lnTo>
                  <a:pt x="83" y="288"/>
                </a:lnTo>
                <a:lnTo>
                  <a:pt x="85" y="288"/>
                </a:lnTo>
                <a:lnTo>
                  <a:pt x="85" y="288"/>
                </a:lnTo>
                <a:lnTo>
                  <a:pt x="85" y="288"/>
                </a:lnTo>
                <a:lnTo>
                  <a:pt x="83" y="290"/>
                </a:lnTo>
                <a:lnTo>
                  <a:pt x="83" y="293"/>
                </a:lnTo>
                <a:lnTo>
                  <a:pt x="87" y="293"/>
                </a:lnTo>
                <a:lnTo>
                  <a:pt x="92" y="293"/>
                </a:lnTo>
                <a:lnTo>
                  <a:pt x="95" y="293"/>
                </a:lnTo>
                <a:lnTo>
                  <a:pt x="92" y="293"/>
                </a:lnTo>
                <a:lnTo>
                  <a:pt x="87" y="295"/>
                </a:lnTo>
                <a:lnTo>
                  <a:pt x="87" y="297"/>
                </a:lnTo>
                <a:lnTo>
                  <a:pt x="85" y="297"/>
                </a:lnTo>
                <a:lnTo>
                  <a:pt x="85" y="297"/>
                </a:lnTo>
                <a:lnTo>
                  <a:pt x="87" y="297"/>
                </a:lnTo>
                <a:lnTo>
                  <a:pt x="87" y="300"/>
                </a:lnTo>
                <a:lnTo>
                  <a:pt x="85" y="300"/>
                </a:lnTo>
                <a:lnTo>
                  <a:pt x="87" y="305"/>
                </a:lnTo>
                <a:lnTo>
                  <a:pt x="87" y="305"/>
                </a:lnTo>
                <a:lnTo>
                  <a:pt x="90" y="305"/>
                </a:lnTo>
                <a:lnTo>
                  <a:pt x="90" y="307"/>
                </a:lnTo>
                <a:lnTo>
                  <a:pt x="90" y="309"/>
                </a:lnTo>
                <a:lnTo>
                  <a:pt x="92" y="312"/>
                </a:lnTo>
                <a:lnTo>
                  <a:pt x="92" y="314"/>
                </a:lnTo>
                <a:lnTo>
                  <a:pt x="92" y="316"/>
                </a:lnTo>
                <a:lnTo>
                  <a:pt x="90" y="328"/>
                </a:lnTo>
                <a:lnTo>
                  <a:pt x="90" y="333"/>
                </a:lnTo>
                <a:lnTo>
                  <a:pt x="90" y="333"/>
                </a:lnTo>
                <a:lnTo>
                  <a:pt x="90" y="335"/>
                </a:lnTo>
                <a:lnTo>
                  <a:pt x="90" y="338"/>
                </a:lnTo>
                <a:lnTo>
                  <a:pt x="92" y="340"/>
                </a:lnTo>
                <a:lnTo>
                  <a:pt x="92" y="340"/>
                </a:lnTo>
                <a:lnTo>
                  <a:pt x="92" y="342"/>
                </a:lnTo>
                <a:lnTo>
                  <a:pt x="92" y="342"/>
                </a:lnTo>
                <a:lnTo>
                  <a:pt x="97" y="345"/>
                </a:lnTo>
                <a:lnTo>
                  <a:pt x="92" y="345"/>
                </a:lnTo>
                <a:lnTo>
                  <a:pt x="92" y="345"/>
                </a:lnTo>
                <a:lnTo>
                  <a:pt x="92" y="345"/>
                </a:lnTo>
                <a:lnTo>
                  <a:pt x="92" y="349"/>
                </a:lnTo>
                <a:lnTo>
                  <a:pt x="95" y="352"/>
                </a:lnTo>
                <a:lnTo>
                  <a:pt x="95" y="349"/>
                </a:lnTo>
                <a:lnTo>
                  <a:pt x="97" y="347"/>
                </a:lnTo>
                <a:lnTo>
                  <a:pt x="97" y="349"/>
                </a:lnTo>
                <a:lnTo>
                  <a:pt x="97" y="352"/>
                </a:lnTo>
                <a:lnTo>
                  <a:pt x="95" y="354"/>
                </a:lnTo>
                <a:lnTo>
                  <a:pt x="95" y="356"/>
                </a:lnTo>
                <a:lnTo>
                  <a:pt x="95" y="359"/>
                </a:lnTo>
                <a:lnTo>
                  <a:pt x="97" y="359"/>
                </a:lnTo>
                <a:lnTo>
                  <a:pt x="97" y="364"/>
                </a:lnTo>
                <a:lnTo>
                  <a:pt x="97" y="366"/>
                </a:lnTo>
                <a:lnTo>
                  <a:pt x="99" y="368"/>
                </a:lnTo>
                <a:lnTo>
                  <a:pt x="99" y="373"/>
                </a:lnTo>
                <a:lnTo>
                  <a:pt x="102" y="380"/>
                </a:lnTo>
                <a:lnTo>
                  <a:pt x="102" y="382"/>
                </a:lnTo>
                <a:lnTo>
                  <a:pt x="104" y="387"/>
                </a:lnTo>
                <a:lnTo>
                  <a:pt x="109" y="404"/>
                </a:lnTo>
                <a:lnTo>
                  <a:pt x="111" y="411"/>
                </a:lnTo>
                <a:lnTo>
                  <a:pt x="111" y="413"/>
                </a:lnTo>
                <a:lnTo>
                  <a:pt x="113" y="416"/>
                </a:lnTo>
                <a:lnTo>
                  <a:pt x="116" y="420"/>
                </a:lnTo>
                <a:lnTo>
                  <a:pt x="116" y="420"/>
                </a:lnTo>
                <a:lnTo>
                  <a:pt x="118" y="420"/>
                </a:lnTo>
                <a:lnTo>
                  <a:pt x="118" y="423"/>
                </a:lnTo>
                <a:lnTo>
                  <a:pt x="118" y="423"/>
                </a:lnTo>
                <a:lnTo>
                  <a:pt x="118" y="425"/>
                </a:lnTo>
                <a:lnTo>
                  <a:pt x="120" y="427"/>
                </a:lnTo>
                <a:lnTo>
                  <a:pt x="118" y="427"/>
                </a:lnTo>
                <a:lnTo>
                  <a:pt x="120" y="427"/>
                </a:lnTo>
                <a:lnTo>
                  <a:pt x="120" y="432"/>
                </a:lnTo>
                <a:lnTo>
                  <a:pt x="123" y="437"/>
                </a:lnTo>
                <a:lnTo>
                  <a:pt x="125" y="437"/>
                </a:lnTo>
                <a:lnTo>
                  <a:pt x="128" y="442"/>
                </a:lnTo>
                <a:lnTo>
                  <a:pt x="128" y="442"/>
                </a:lnTo>
                <a:lnTo>
                  <a:pt x="130" y="444"/>
                </a:lnTo>
                <a:lnTo>
                  <a:pt x="130" y="446"/>
                </a:lnTo>
                <a:lnTo>
                  <a:pt x="130" y="446"/>
                </a:lnTo>
                <a:lnTo>
                  <a:pt x="132" y="451"/>
                </a:lnTo>
                <a:lnTo>
                  <a:pt x="132" y="453"/>
                </a:lnTo>
                <a:lnTo>
                  <a:pt x="132" y="456"/>
                </a:lnTo>
                <a:lnTo>
                  <a:pt x="135" y="458"/>
                </a:lnTo>
                <a:lnTo>
                  <a:pt x="137" y="463"/>
                </a:lnTo>
                <a:lnTo>
                  <a:pt x="137" y="465"/>
                </a:lnTo>
                <a:lnTo>
                  <a:pt x="137" y="465"/>
                </a:lnTo>
                <a:lnTo>
                  <a:pt x="139" y="475"/>
                </a:lnTo>
                <a:lnTo>
                  <a:pt x="139" y="477"/>
                </a:lnTo>
                <a:lnTo>
                  <a:pt x="142" y="479"/>
                </a:lnTo>
                <a:lnTo>
                  <a:pt x="144" y="486"/>
                </a:lnTo>
                <a:lnTo>
                  <a:pt x="149" y="496"/>
                </a:lnTo>
                <a:lnTo>
                  <a:pt x="149" y="498"/>
                </a:lnTo>
                <a:lnTo>
                  <a:pt x="151" y="498"/>
                </a:lnTo>
                <a:lnTo>
                  <a:pt x="154" y="503"/>
                </a:lnTo>
                <a:lnTo>
                  <a:pt x="156" y="505"/>
                </a:lnTo>
                <a:lnTo>
                  <a:pt x="158" y="510"/>
                </a:lnTo>
                <a:lnTo>
                  <a:pt x="158" y="512"/>
                </a:lnTo>
                <a:lnTo>
                  <a:pt x="161" y="517"/>
                </a:lnTo>
                <a:lnTo>
                  <a:pt x="163" y="524"/>
                </a:lnTo>
                <a:lnTo>
                  <a:pt x="168" y="531"/>
                </a:lnTo>
                <a:lnTo>
                  <a:pt x="168" y="534"/>
                </a:lnTo>
                <a:lnTo>
                  <a:pt x="170" y="536"/>
                </a:lnTo>
                <a:lnTo>
                  <a:pt x="170" y="536"/>
                </a:lnTo>
                <a:lnTo>
                  <a:pt x="170" y="538"/>
                </a:lnTo>
                <a:lnTo>
                  <a:pt x="170" y="541"/>
                </a:lnTo>
                <a:lnTo>
                  <a:pt x="170" y="541"/>
                </a:lnTo>
                <a:lnTo>
                  <a:pt x="172" y="541"/>
                </a:lnTo>
                <a:lnTo>
                  <a:pt x="175" y="550"/>
                </a:lnTo>
                <a:lnTo>
                  <a:pt x="175" y="550"/>
                </a:lnTo>
                <a:lnTo>
                  <a:pt x="172" y="550"/>
                </a:lnTo>
                <a:lnTo>
                  <a:pt x="172" y="545"/>
                </a:lnTo>
                <a:lnTo>
                  <a:pt x="172" y="543"/>
                </a:lnTo>
                <a:lnTo>
                  <a:pt x="170" y="543"/>
                </a:lnTo>
                <a:lnTo>
                  <a:pt x="170" y="541"/>
                </a:lnTo>
                <a:lnTo>
                  <a:pt x="172" y="548"/>
                </a:lnTo>
                <a:lnTo>
                  <a:pt x="172" y="553"/>
                </a:lnTo>
                <a:lnTo>
                  <a:pt x="175" y="557"/>
                </a:lnTo>
                <a:lnTo>
                  <a:pt x="175" y="557"/>
                </a:lnTo>
                <a:lnTo>
                  <a:pt x="175" y="557"/>
                </a:lnTo>
                <a:lnTo>
                  <a:pt x="175" y="557"/>
                </a:lnTo>
                <a:lnTo>
                  <a:pt x="175" y="560"/>
                </a:lnTo>
                <a:lnTo>
                  <a:pt x="177" y="564"/>
                </a:lnTo>
                <a:lnTo>
                  <a:pt x="177" y="564"/>
                </a:lnTo>
                <a:lnTo>
                  <a:pt x="184" y="574"/>
                </a:lnTo>
                <a:lnTo>
                  <a:pt x="187" y="576"/>
                </a:lnTo>
                <a:lnTo>
                  <a:pt x="191" y="579"/>
                </a:lnTo>
                <a:lnTo>
                  <a:pt x="196" y="581"/>
                </a:lnTo>
                <a:lnTo>
                  <a:pt x="196" y="579"/>
                </a:lnTo>
                <a:lnTo>
                  <a:pt x="201" y="579"/>
                </a:lnTo>
                <a:lnTo>
                  <a:pt x="206" y="574"/>
                </a:lnTo>
                <a:lnTo>
                  <a:pt x="206" y="571"/>
                </a:lnTo>
                <a:lnTo>
                  <a:pt x="206" y="569"/>
                </a:lnTo>
                <a:lnTo>
                  <a:pt x="208" y="564"/>
                </a:lnTo>
                <a:lnTo>
                  <a:pt x="208" y="562"/>
                </a:lnTo>
                <a:lnTo>
                  <a:pt x="213" y="560"/>
                </a:lnTo>
                <a:lnTo>
                  <a:pt x="222" y="555"/>
                </a:lnTo>
                <a:lnTo>
                  <a:pt x="227" y="555"/>
                </a:lnTo>
                <a:lnTo>
                  <a:pt x="229" y="557"/>
                </a:lnTo>
                <a:lnTo>
                  <a:pt x="229" y="555"/>
                </a:lnTo>
                <a:lnTo>
                  <a:pt x="227" y="555"/>
                </a:lnTo>
                <a:lnTo>
                  <a:pt x="224" y="555"/>
                </a:lnTo>
                <a:lnTo>
                  <a:pt x="222" y="555"/>
                </a:lnTo>
                <a:lnTo>
                  <a:pt x="222" y="553"/>
                </a:lnTo>
                <a:lnTo>
                  <a:pt x="220" y="553"/>
                </a:lnTo>
                <a:lnTo>
                  <a:pt x="220" y="550"/>
                </a:lnTo>
                <a:lnTo>
                  <a:pt x="222" y="548"/>
                </a:lnTo>
                <a:lnTo>
                  <a:pt x="227" y="538"/>
                </a:lnTo>
                <a:lnTo>
                  <a:pt x="227" y="536"/>
                </a:lnTo>
                <a:lnTo>
                  <a:pt x="227" y="534"/>
                </a:lnTo>
                <a:lnTo>
                  <a:pt x="229" y="534"/>
                </a:lnTo>
                <a:lnTo>
                  <a:pt x="232" y="534"/>
                </a:lnTo>
                <a:lnTo>
                  <a:pt x="232" y="534"/>
                </a:lnTo>
                <a:lnTo>
                  <a:pt x="234" y="534"/>
                </a:lnTo>
                <a:lnTo>
                  <a:pt x="236" y="534"/>
                </a:lnTo>
                <a:lnTo>
                  <a:pt x="236" y="534"/>
                </a:lnTo>
                <a:lnTo>
                  <a:pt x="236" y="524"/>
                </a:lnTo>
                <a:lnTo>
                  <a:pt x="236" y="515"/>
                </a:lnTo>
                <a:lnTo>
                  <a:pt x="236" y="512"/>
                </a:lnTo>
                <a:lnTo>
                  <a:pt x="234" y="512"/>
                </a:lnTo>
                <a:lnTo>
                  <a:pt x="234" y="512"/>
                </a:lnTo>
                <a:lnTo>
                  <a:pt x="234" y="512"/>
                </a:lnTo>
                <a:lnTo>
                  <a:pt x="234" y="510"/>
                </a:lnTo>
                <a:lnTo>
                  <a:pt x="234" y="508"/>
                </a:lnTo>
                <a:lnTo>
                  <a:pt x="234" y="505"/>
                </a:lnTo>
                <a:lnTo>
                  <a:pt x="234" y="498"/>
                </a:lnTo>
                <a:lnTo>
                  <a:pt x="236" y="493"/>
                </a:lnTo>
                <a:lnTo>
                  <a:pt x="239" y="491"/>
                </a:lnTo>
                <a:lnTo>
                  <a:pt x="239" y="489"/>
                </a:lnTo>
                <a:lnTo>
                  <a:pt x="241" y="484"/>
                </a:lnTo>
                <a:lnTo>
                  <a:pt x="241" y="470"/>
                </a:lnTo>
                <a:lnTo>
                  <a:pt x="241" y="468"/>
                </a:lnTo>
                <a:lnTo>
                  <a:pt x="239" y="465"/>
                </a:lnTo>
                <a:lnTo>
                  <a:pt x="236" y="465"/>
                </a:lnTo>
                <a:lnTo>
                  <a:pt x="239" y="463"/>
                </a:lnTo>
                <a:lnTo>
                  <a:pt x="239" y="465"/>
                </a:lnTo>
                <a:lnTo>
                  <a:pt x="241" y="465"/>
                </a:lnTo>
                <a:lnTo>
                  <a:pt x="241" y="468"/>
                </a:lnTo>
                <a:lnTo>
                  <a:pt x="239" y="463"/>
                </a:lnTo>
                <a:lnTo>
                  <a:pt x="239" y="460"/>
                </a:lnTo>
                <a:lnTo>
                  <a:pt x="239" y="458"/>
                </a:lnTo>
                <a:lnTo>
                  <a:pt x="236" y="456"/>
                </a:lnTo>
                <a:lnTo>
                  <a:pt x="236" y="451"/>
                </a:lnTo>
                <a:lnTo>
                  <a:pt x="236" y="449"/>
                </a:lnTo>
                <a:lnTo>
                  <a:pt x="236" y="449"/>
                </a:lnTo>
                <a:lnTo>
                  <a:pt x="236" y="446"/>
                </a:lnTo>
                <a:lnTo>
                  <a:pt x="236" y="444"/>
                </a:lnTo>
                <a:lnTo>
                  <a:pt x="236" y="439"/>
                </a:lnTo>
                <a:lnTo>
                  <a:pt x="234" y="432"/>
                </a:lnTo>
                <a:lnTo>
                  <a:pt x="234" y="427"/>
                </a:lnTo>
                <a:lnTo>
                  <a:pt x="236" y="420"/>
                </a:lnTo>
                <a:lnTo>
                  <a:pt x="239" y="418"/>
                </a:lnTo>
                <a:lnTo>
                  <a:pt x="243" y="416"/>
                </a:lnTo>
                <a:lnTo>
                  <a:pt x="243" y="416"/>
                </a:lnTo>
                <a:lnTo>
                  <a:pt x="246" y="416"/>
                </a:lnTo>
                <a:lnTo>
                  <a:pt x="246" y="418"/>
                </a:lnTo>
                <a:lnTo>
                  <a:pt x="248" y="418"/>
                </a:lnTo>
                <a:lnTo>
                  <a:pt x="248" y="418"/>
                </a:lnTo>
                <a:lnTo>
                  <a:pt x="250" y="418"/>
                </a:lnTo>
                <a:lnTo>
                  <a:pt x="250" y="418"/>
                </a:lnTo>
                <a:lnTo>
                  <a:pt x="250" y="416"/>
                </a:lnTo>
                <a:lnTo>
                  <a:pt x="253" y="416"/>
                </a:lnTo>
                <a:lnTo>
                  <a:pt x="253" y="408"/>
                </a:lnTo>
                <a:lnTo>
                  <a:pt x="255" y="406"/>
                </a:lnTo>
                <a:lnTo>
                  <a:pt x="255" y="406"/>
                </a:lnTo>
                <a:lnTo>
                  <a:pt x="262" y="406"/>
                </a:lnTo>
                <a:lnTo>
                  <a:pt x="262" y="406"/>
                </a:lnTo>
                <a:lnTo>
                  <a:pt x="269" y="404"/>
                </a:lnTo>
                <a:lnTo>
                  <a:pt x="272" y="401"/>
                </a:lnTo>
                <a:lnTo>
                  <a:pt x="272" y="399"/>
                </a:lnTo>
                <a:lnTo>
                  <a:pt x="272" y="399"/>
                </a:lnTo>
                <a:lnTo>
                  <a:pt x="274" y="397"/>
                </a:lnTo>
                <a:lnTo>
                  <a:pt x="272" y="397"/>
                </a:lnTo>
                <a:lnTo>
                  <a:pt x="272" y="394"/>
                </a:lnTo>
                <a:lnTo>
                  <a:pt x="272" y="394"/>
                </a:lnTo>
                <a:lnTo>
                  <a:pt x="272" y="392"/>
                </a:lnTo>
                <a:lnTo>
                  <a:pt x="272" y="390"/>
                </a:lnTo>
                <a:lnTo>
                  <a:pt x="276" y="387"/>
                </a:lnTo>
                <a:lnTo>
                  <a:pt x="283" y="382"/>
                </a:lnTo>
                <a:lnTo>
                  <a:pt x="286" y="380"/>
                </a:lnTo>
                <a:lnTo>
                  <a:pt x="291" y="375"/>
                </a:lnTo>
                <a:lnTo>
                  <a:pt x="293" y="371"/>
                </a:lnTo>
                <a:lnTo>
                  <a:pt x="295" y="371"/>
                </a:lnTo>
                <a:lnTo>
                  <a:pt x="302" y="366"/>
                </a:lnTo>
                <a:lnTo>
                  <a:pt x="302" y="364"/>
                </a:lnTo>
                <a:lnTo>
                  <a:pt x="307" y="356"/>
                </a:lnTo>
                <a:lnTo>
                  <a:pt x="309" y="352"/>
                </a:lnTo>
                <a:lnTo>
                  <a:pt x="312" y="352"/>
                </a:lnTo>
                <a:lnTo>
                  <a:pt x="312" y="349"/>
                </a:lnTo>
                <a:lnTo>
                  <a:pt x="312" y="347"/>
                </a:lnTo>
                <a:lnTo>
                  <a:pt x="319" y="340"/>
                </a:lnTo>
                <a:lnTo>
                  <a:pt x="324" y="338"/>
                </a:lnTo>
                <a:lnTo>
                  <a:pt x="324" y="338"/>
                </a:lnTo>
                <a:lnTo>
                  <a:pt x="321" y="335"/>
                </a:lnTo>
                <a:lnTo>
                  <a:pt x="319" y="338"/>
                </a:lnTo>
                <a:lnTo>
                  <a:pt x="319" y="338"/>
                </a:lnTo>
                <a:lnTo>
                  <a:pt x="319" y="338"/>
                </a:lnTo>
                <a:lnTo>
                  <a:pt x="319" y="335"/>
                </a:lnTo>
                <a:lnTo>
                  <a:pt x="324" y="331"/>
                </a:lnTo>
                <a:lnTo>
                  <a:pt x="324" y="331"/>
                </a:lnTo>
                <a:lnTo>
                  <a:pt x="326" y="333"/>
                </a:lnTo>
                <a:lnTo>
                  <a:pt x="326" y="335"/>
                </a:lnTo>
                <a:lnTo>
                  <a:pt x="324" y="335"/>
                </a:lnTo>
                <a:lnTo>
                  <a:pt x="324" y="335"/>
                </a:lnTo>
                <a:lnTo>
                  <a:pt x="326" y="335"/>
                </a:lnTo>
                <a:lnTo>
                  <a:pt x="331" y="333"/>
                </a:lnTo>
                <a:lnTo>
                  <a:pt x="338" y="331"/>
                </a:lnTo>
                <a:lnTo>
                  <a:pt x="338" y="331"/>
                </a:lnTo>
                <a:lnTo>
                  <a:pt x="338" y="331"/>
                </a:lnTo>
                <a:lnTo>
                  <a:pt x="338" y="331"/>
                </a:lnTo>
                <a:lnTo>
                  <a:pt x="338" y="328"/>
                </a:lnTo>
                <a:lnTo>
                  <a:pt x="338" y="328"/>
                </a:lnTo>
                <a:lnTo>
                  <a:pt x="340" y="328"/>
                </a:lnTo>
                <a:lnTo>
                  <a:pt x="340" y="328"/>
                </a:lnTo>
                <a:lnTo>
                  <a:pt x="343" y="326"/>
                </a:lnTo>
                <a:lnTo>
                  <a:pt x="345" y="323"/>
                </a:lnTo>
                <a:lnTo>
                  <a:pt x="345" y="321"/>
                </a:lnTo>
                <a:lnTo>
                  <a:pt x="345" y="321"/>
                </a:lnTo>
                <a:lnTo>
                  <a:pt x="347" y="319"/>
                </a:lnTo>
                <a:lnTo>
                  <a:pt x="347" y="316"/>
                </a:lnTo>
                <a:lnTo>
                  <a:pt x="350" y="314"/>
                </a:lnTo>
                <a:lnTo>
                  <a:pt x="347" y="314"/>
                </a:lnTo>
                <a:lnTo>
                  <a:pt x="347" y="309"/>
                </a:lnTo>
                <a:lnTo>
                  <a:pt x="345" y="307"/>
                </a:lnTo>
                <a:lnTo>
                  <a:pt x="345" y="302"/>
                </a:lnTo>
                <a:lnTo>
                  <a:pt x="347" y="300"/>
                </a:lnTo>
                <a:lnTo>
                  <a:pt x="350" y="297"/>
                </a:lnTo>
                <a:lnTo>
                  <a:pt x="352" y="297"/>
                </a:lnTo>
                <a:lnTo>
                  <a:pt x="359" y="295"/>
                </a:lnTo>
                <a:lnTo>
                  <a:pt x="361" y="293"/>
                </a:lnTo>
                <a:lnTo>
                  <a:pt x="364" y="290"/>
                </a:lnTo>
                <a:lnTo>
                  <a:pt x="366" y="288"/>
                </a:lnTo>
                <a:lnTo>
                  <a:pt x="366" y="286"/>
                </a:lnTo>
                <a:lnTo>
                  <a:pt x="366" y="286"/>
                </a:lnTo>
                <a:lnTo>
                  <a:pt x="366" y="283"/>
                </a:lnTo>
                <a:lnTo>
                  <a:pt x="364" y="283"/>
                </a:lnTo>
                <a:lnTo>
                  <a:pt x="364" y="281"/>
                </a:lnTo>
                <a:lnTo>
                  <a:pt x="361" y="279"/>
                </a:lnTo>
                <a:lnTo>
                  <a:pt x="364" y="281"/>
                </a:lnTo>
                <a:lnTo>
                  <a:pt x="366" y="283"/>
                </a:lnTo>
                <a:lnTo>
                  <a:pt x="369" y="283"/>
                </a:lnTo>
                <a:lnTo>
                  <a:pt x="369" y="286"/>
                </a:lnTo>
                <a:lnTo>
                  <a:pt x="366" y="290"/>
                </a:lnTo>
                <a:lnTo>
                  <a:pt x="366" y="293"/>
                </a:lnTo>
                <a:lnTo>
                  <a:pt x="369" y="295"/>
                </a:lnTo>
                <a:lnTo>
                  <a:pt x="371" y="295"/>
                </a:lnTo>
                <a:lnTo>
                  <a:pt x="371" y="293"/>
                </a:lnTo>
                <a:lnTo>
                  <a:pt x="371" y="293"/>
                </a:lnTo>
                <a:lnTo>
                  <a:pt x="371" y="293"/>
                </a:lnTo>
                <a:lnTo>
                  <a:pt x="373" y="295"/>
                </a:lnTo>
                <a:lnTo>
                  <a:pt x="376" y="295"/>
                </a:lnTo>
                <a:lnTo>
                  <a:pt x="376" y="293"/>
                </a:lnTo>
                <a:lnTo>
                  <a:pt x="376" y="290"/>
                </a:lnTo>
                <a:lnTo>
                  <a:pt x="376" y="286"/>
                </a:lnTo>
                <a:lnTo>
                  <a:pt x="376" y="286"/>
                </a:lnTo>
                <a:lnTo>
                  <a:pt x="378" y="286"/>
                </a:lnTo>
                <a:lnTo>
                  <a:pt x="378" y="286"/>
                </a:lnTo>
                <a:lnTo>
                  <a:pt x="378" y="288"/>
                </a:lnTo>
                <a:lnTo>
                  <a:pt x="378" y="293"/>
                </a:lnTo>
                <a:lnTo>
                  <a:pt x="378" y="295"/>
                </a:lnTo>
                <a:lnTo>
                  <a:pt x="378" y="295"/>
                </a:lnTo>
                <a:lnTo>
                  <a:pt x="378" y="295"/>
                </a:lnTo>
                <a:lnTo>
                  <a:pt x="380" y="295"/>
                </a:lnTo>
                <a:lnTo>
                  <a:pt x="380" y="293"/>
                </a:lnTo>
                <a:lnTo>
                  <a:pt x="383" y="295"/>
                </a:lnTo>
                <a:lnTo>
                  <a:pt x="383" y="295"/>
                </a:lnTo>
                <a:lnTo>
                  <a:pt x="385" y="295"/>
                </a:lnTo>
                <a:lnTo>
                  <a:pt x="385" y="293"/>
                </a:lnTo>
                <a:lnTo>
                  <a:pt x="383" y="290"/>
                </a:lnTo>
                <a:lnTo>
                  <a:pt x="383" y="288"/>
                </a:lnTo>
                <a:lnTo>
                  <a:pt x="383" y="288"/>
                </a:lnTo>
                <a:lnTo>
                  <a:pt x="383" y="286"/>
                </a:lnTo>
                <a:lnTo>
                  <a:pt x="383" y="283"/>
                </a:lnTo>
                <a:lnTo>
                  <a:pt x="383" y="281"/>
                </a:lnTo>
                <a:lnTo>
                  <a:pt x="380" y="276"/>
                </a:lnTo>
                <a:lnTo>
                  <a:pt x="380" y="274"/>
                </a:lnTo>
                <a:lnTo>
                  <a:pt x="380" y="274"/>
                </a:lnTo>
                <a:lnTo>
                  <a:pt x="380" y="271"/>
                </a:lnTo>
                <a:lnTo>
                  <a:pt x="378" y="269"/>
                </a:lnTo>
                <a:lnTo>
                  <a:pt x="378" y="267"/>
                </a:lnTo>
                <a:lnTo>
                  <a:pt x="378" y="264"/>
                </a:lnTo>
                <a:lnTo>
                  <a:pt x="378" y="262"/>
                </a:lnTo>
                <a:lnTo>
                  <a:pt x="378" y="262"/>
                </a:lnTo>
                <a:lnTo>
                  <a:pt x="376" y="262"/>
                </a:lnTo>
                <a:lnTo>
                  <a:pt x="373" y="260"/>
                </a:lnTo>
                <a:lnTo>
                  <a:pt x="373" y="260"/>
                </a:lnTo>
                <a:lnTo>
                  <a:pt x="373" y="257"/>
                </a:lnTo>
                <a:lnTo>
                  <a:pt x="373" y="255"/>
                </a:lnTo>
                <a:lnTo>
                  <a:pt x="371" y="255"/>
                </a:lnTo>
                <a:lnTo>
                  <a:pt x="371" y="255"/>
                </a:lnTo>
                <a:lnTo>
                  <a:pt x="371" y="253"/>
                </a:lnTo>
                <a:lnTo>
                  <a:pt x="371" y="253"/>
                </a:lnTo>
                <a:lnTo>
                  <a:pt x="371" y="248"/>
                </a:lnTo>
                <a:lnTo>
                  <a:pt x="371" y="245"/>
                </a:lnTo>
                <a:lnTo>
                  <a:pt x="371" y="243"/>
                </a:lnTo>
                <a:lnTo>
                  <a:pt x="371" y="241"/>
                </a:lnTo>
                <a:lnTo>
                  <a:pt x="371" y="241"/>
                </a:lnTo>
                <a:lnTo>
                  <a:pt x="371" y="238"/>
                </a:lnTo>
                <a:lnTo>
                  <a:pt x="371" y="238"/>
                </a:lnTo>
                <a:lnTo>
                  <a:pt x="366" y="238"/>
                </a:lnTo>
                <a:lnTo>
                  <a:pt x="366" y="236"/>
                </a:lnTo>
                <a:lnTo>
                  <a:pt x="364" y="236"/>
                </a:lnTo>
                <a:lnTo>
                  <a:pt x="364" y="234"/>
                </a:lnTo>
                <a:lnTo>
                  <a:pt x="361" y="236"/>
                </a:lnTo>
                <a:lnTo>
                  <a:pt x="361" y="234"/>
                </a:lnTo>
                <a:lnTo>
                  <a:pt x="359" y="234"/>
                </a:lnTo>
                <a:lnTo>
                  <a:pt x="357" y="231"/>
                </a:lnTo>
                <a:lnTo>
                  <a:pt x="357" y="231"/>
                </a:lnTo>
                <a:lnTo>
                  <a:pt x="357" y="229"/>
                </a:lnTo>
                <a:lnTo>
                  <a:pt x="359" y="227"/>
                </a:lnTo>
                <a:lnTo>
                  <a:pt x="359" y="227"/>
                </a:lnTo>
                <a:lnTo>
                  <a:pt x="361" y="227"/>
                </a:lnTo>
                <a:lnTo>
                  <a:pt x="361" y="227"/>
                </a:lnTo>
                <a:lnTo>
                  <a:pt x="364" y="224"/>
                </a:lnTo>
                <a:lnTo>
                  <a:pt x="364" y="220"/>
                </a:lnTo>
                <a:lnTo>
                  <a:pt x="366" y="220"/>
                </a:lnTo>
                <a:lnTo>
                  <a:pt x="369" y="220"/>
                </a:lnTo>
                <a:lnTo>
                  <a:pt x="369" y="220"/>
                </a:lnTo>
                <a:lnTo>
                  <a:pt x="371" y="220"/>
                </a:lnTo>
                <a:lnTo>
                  <a:pt x="371" y="220"/>
                </a:lnTo>
                <a:lnTo>
                  <a:pt x="373" y="220"/>
                </a:lnTo>
                <a:lnTo>
                  <a:pt x="373" y="220"/>
                </a:lnTo>
                <a:lnTo>
                  <a:pt x="373" y="217"/>
                </a:lnTo>
                <a:lnTo>
                  <a:pt x="371" y="217"/>
                </a:lnTo>
                <a:lnTo>
                  <a:pt x="371" y="217"/>
                </a:lnTo>
                <a:lnTo>
                  <a:pt x="369" y="215"/>
                </a:lnTo>
                <a:lnTo>
                  <a:pt x="369" y="212"/>
                </a:lnTo>
                <a:lnTo>
                  <a:pt x="366" y="212"/>
                </a:lnTo>
                <a:lnTo>
                  <a:pt x="364" y="212"/>
                </a:lnTo>
                <a:lnTo>
                  <a:pt x="361" y="212"/>
                </a:lnTo>
                <a:lnTo>
                  <a:pt x="361" y="210"/>
                </a:lnTo>
                <a:lnTo>
                  <a:pt x="359" y="208"/>
                </a:lnTo>
                <a:lnTo>
                  <a:pt x="357" y="208"/>
                </a:lnTo>
                <a:lnTo>
                  <a:pt x="354" y="205"/>
                </a:lnTo>
                <a:lnTo>
                  <a:pt x="354" y="205"/>
                </a:lnTo>
                <a:lnTo>
                  <a:pt x="354" y="203"/>
                </a:lnTo>
                <a:lnTo>
                  <a:pt x="354" y="203"/>
                </a:lnTo>
                <a:lnTo>
                  <a:pt x="354" y="201"/>
                </a:lnTo>
                <a:lnTo>
                  <a:pt x="357" y="198"/>
                </a:lnTo>
                <a:lnTo>
                  <a:pt x="359" y="198"/>
                </a:lnTo>
                <a:lnTo>
                  <a:pt x="359" y="196"/>
                </a:lnTo>
                <a:lnTo>
                  <a:pt x="359" y="196"/>
                </a:lnTo>
                <a:lnTo>
                  <a:pt x="359" y="194"/>
                </a:lnTo>
                <a:lnTo>
                  <a:pt x="359" y="194"/>
                </a:lnTo>
                <a:lnTo>
                  <a:pt x="359" y="194"/>
                </a:lnTo>
                <a:lnTo>
                  <a:pt x="357" y="194"/>
                </a:lnTo>
                <a:lnTo>
                  <a:pt x="357" y="191"/>
                </a:lnTo>
                <a:lnTo>
                  <a:pt x="357" y="191"/>
                </a:lnTo>
                <a:lnTo>
                  <a:pt x="359" y="191"/>
                </a:lnTo>
                <a:lnTo>
                  <a:pt x="361" y="191"/>
                </a:lnTo>
                <a:lnTo>
                  <a:pt x="364" y="194"/>
                </a:lnTo>
                <a:lnTo>
                  <a:pt x="364" y="196"/>
                </a:lnTo>
                <a:lnTo>
                  <a:pt x="364" y="196"/>
                </a:lnTo>
                <a:lnTo>
                  <a:pt x="366" y="196"/>
                </a:lnTo>
                <a:lnTo>
                  <a:pt x="366" y="196"/>
                </a:lnTo>
                <a:lnTo>
                  <a:pt x="366" y="198"/>
                </a:lnTo>
                <a:lnTo>
                  <a:pt x="369" y="198"/>
                </a:lnTo>
                <a:lnTo>
                  <a:pt x="369" y="198"/>
                </a:lnTo>
                <a:lnTo>
                  <a:pt x="369" y="198"/>
                </a:lnTo>
                <a:lnTo>
                  <a:pt x="371" y="196"/>
                </a:lnTo>
                <a:lnTo>
                  <a:pt x="369" y="196"/>
                </a:lnTo>
                <a:lnTo>
                  <a:pt x="369" y="196"/>
                </a:lnTo>
                <a:lnTo>
                  <a:pt x="369" y="194"/>
                </a:lnTo>
                <a:lnTo>
                  <a:pt x="369" y="194"/>
                </a:lnTo>
                <a:lnTo>
                  <a:pt x="371" y="194"/>
                </a:lnTo>
                <a:lnTo>
                  <a:pt x="371" y="196"/>
                </a:lnTo>
                <a:lnTo>
                  <a:pt x="371" y="196"/>
                </a:lnTo>
                <a:lnTo>
                  <a:pt x="373" y="198"/>
                </a:lnTo>
                <a:lnTo>
                  <a:pt x="373" y="201"/>
                </a:lnTo>
                <a:lnTo>
                  <a:pt x="376" y="203"/>
                </a:lnTo>
                <a:lnTo>
                  <a:pt x="378" y="203"/>
                </a:lnTo>
                <a:lnTo>
                  <a:pt x="380" y="203"/>
                </a:lnTo>
                <a:lnTo>
                  <a:pt x="380" y="203"/>
                </a:lnTo>
                <a:lnTo>
                  <a:pt x="380" y="201"/>
                </a:lnTo>
                <a:lnTo>
                  <a:pt x="380" y="201"/>
                </a:lnTo>
                <a:lnTo>
                  <a:pt x="380" y="198"/>
                </a:lnTo>
                <a:lnTo>
                  <a:pt x="380" y="198"/>
                </a:lnTo>
                <a:lnTo>
                  <a:pt x="383" y="198"/>
                </a:lnTo>
                <a:lnTo>
                  <a:pt x="383" y="198"/>
                </a:lnTo>
                <a:lnTo>
                  <a:pt x="385" y="203"/>
                </a:lnTo>
                <a:lnTo>
                  <a:pt x="385" y="205"/>
                </a:lnTo>
                <a:lnTo>
                  <a:pt x="387" y="212"/>
                </a:lnTo>
                <a:lnTo>
                  <a:pt x="387" y="215"/>
                </a:lnTo>
                <a:lnTo>
                  <a:pt x="387" y="217"/>
                </a:lnTo>
                <a:lnTo>
                  <a:pt x="387" y="217"/>
                </a:lnTo>
                <a:lnTo>
                  <a:pt x="387" y="217"/>
                </a:lnTo>
                <a:lnTo>
                  <a:pt x="390" y="217"/>
                </a:lnTo>
                <a:lnTo>
                  <a:pt x="392" y="220"/>
                </a:lnTo>
                <a:lnTo>
                  <a:pt x="394" y="220"/>
                </a:lnTo>
                <a:lnTo>
                  <a:pt x="397" y="220"/>
                </a:lnTo>
                <a:lnTo>
                  <a:pt x="399" y="220"/>
                </a:lnTo>
                <a:lnTo>
                  <a:pt x="402" y="220"/>
                </a:lnTo>
                <a:lnTo>
                  <a:pt x="404" y="220"/>
                </a:lnTo>
                <a:lnTo>
                  <a:pt x="406" y="220"/>
                </a:lnTo>
                <a:lnTo>
                  <a:pt x="411" y="220"/>
                </a:lnTo>
                <a:lnTo>
                  <a:pt x="416" y="220"/>
                </a:lnTo>
                <a:lnTo>
                  <a:pt x="418" y="220"/>
                </a:lnTo>
                <a:lnTo>
                  <a:pt x="418" y="222"/>
                </a:lnTo>
                <a:lnTo>
                  <a:pt x="423" y="220"/>
                </a:lnTo>
                <a:lnTo>
                  <a:pt x="430" y="220"/>
                </a:lnTo>
                <a:lnTo>
                  <a:pt x="432" y="222"/>
                </a:lnTo>
                <a:lnTo>
                  <a:pt x="435" y="224"/>
                </a:lnTo>
                <a:lnTo>
                  <a:pt x="437" y="224"/>
                </a:lnTo>
                <a:lnTo>
                  <a:pt x="437" y="227"/>
                </a:lnTo>
                <a:lnTo>
                  <a:pt x="437" y="227"/>
                </a:lnTo>
                <a:lnTo>
                  <a:pt x="437" y="227"/>
                </a:lnTo>
                <a:lnTo>
                  <a:pt x="437" y="227"/>
                </a:lnTo>
                <a:lnTo>
                  <a:pt x="435" y="227"/>
                </a:lnTo>
                <a:lnTo>
                  <a:pt x="432" y="227"/>
                </a:lnTo>
                <a:lnTo>
                  <a:pt x="435" y="229"/>
                </a:lnTo>
                <a:lnTo>
                  <a:pt x="435" y="229"/>
                </a:lnTo>
                <a:lnTo>
                  <a:pt x="432" y="231"/>
                </a:lnTo>
                <a:lnTo>
                  <a:pt x="432" y="234"/>
                </a:lnTo>
                <a:lnTo>
                  <a:pt x="432" y="236"/>
                </a:lnTo>
                <a:lnTo>
                  <a:pt x="432" y="236"/>
                </a:lnTo>
                <a:lnTo>
                  <a:pt x="432" y="236"/>
                </a:lnTo>
                <a:lnTo>
                  <a:pt x="430" y="236"/>
                </a:lnTo>
                <a:lnTo>
                  <a:pt x="430" y="238"/>
                </a:lnTo>
                <a:lnTo>
                  <a:pt x="430" y="238"/>
                </a:lnTo>
                <a:lnTo>
                  <a:pt x="430" y="238"/>
                </a:lnTo>
                <a:lnTo>
                  <a:pt x="430" y="241"/>
                </a:lnTo>
                <a:lnTo>
                  <a:pt x="428" y="241"/>
                </a:lnTo>
                <a:lnTo>
                  <a:pt x="428" y="241"/>
                </a:lnTo>
                <a:lnTo>
                  <a:pt x="425" y="241"/>
                </a:lnTo>
                <a:lnTo>
                  <a:pt x="425" y="241"/>
                </a:lnTo>
                <a:lnTo>
                  <a:pt x="425" y="241"/>
                </a:lnTo>
                <a:lnTo>
                  <a:pt x="423" y="243"/>
                </a:lnTo>
                <a:lnTo>
                  <a:pt x="423" y="243"/>
                </a:lnTo>
                <a:lnTo>
                  <a:pt x="420" y="243"/>
                </a:lnTo>
                <a:lnTo>
                  <a:pt x="420" y="243"/>
                </a:lnTo>
                <a:lnTo>
                  <a:pt x="420" y="243"/>
                </a:lnTo>
                <a:lnTo>
                  <a:pt x="420" y="245"/>
                </a:lnTo>
                <a:lnTo>
                  <a:pt x="418" y="245"/>
                </a:lnTo>
                <a:lnTo>
                  <a:pt x="418" y="250"/>
                </a:lnTo>
                <a:lnTo>
                  <a:pt x="418" y="253"/>
                </a:lnTo>
                <a:lnTo>
                  <a:pt x="418" y="253"/>
                </a:lnTo>
                <a:lnTo>
                  <a:pt x="420" y="257"/>
                </a:lnTo>
                <a:lnTo>
                  <a:pt x="423" y="264"/>
                </a:lnTo>
                <a:lnTo>
                  <a:pt x="423" y="264"/>
                </a:lnTo>
                <a:lnTo>
                  <a:pt x="423" y="264"/>
                </a:lnTo>
                <a:lnTo>
                  <a:pt x="423" y="264"/>
                </a:lnTo>
                <a:lnTo>
                  <a:pt x="423" y="264"/>
                </a:lnTo>
                <a:lnTo>
                  <a:pt x="423" y="262"/>
                </a:lnTo>
                <a:lnTo>
                  <a:pt x="423" y="262"/>
                </a:lnTo>
                <a:lnTo>
                  <a:pt x="423" y="262"/>
                </a:lnTo>
                <a:lnTo>
                  <a:pt x="425" y="262"/>
                </a:lnTo>
                <a:lnTo>
                  <a:pt x="425" y="264"/>
                </a:lnTo>
                <a:lnTo>
                  <a:pt x="428" y="267"/>
                </a:lnTo>
                <a:lnTo>
                  <a:pt x="428" y="267"/>
                </a:lnTo>
                <a:lnTo>
                  <a:pt x="430" y="267"/>
                </a:lnTo>
                <a:lnTo>
                  <a:pt x="430" y="264"/>
                </a:lnTo>
                <a:lnTo>
                  <a:pt x="430" y="264"/>
                </a:lnTo>
                <a:lnTo>
                  <a:pt x="430" y="262"/>
                </a:lnTo>
                <a:lnTo>
                  <a:pt x="430" y="260"/>
                </a:lnTo>
                <a:lnTo>
                  <a:pt x="430" y="257"/>
                </a:lnTo>
                <a:lnTo>
                  <a:pt x="432" y="255"/>
                </a:lnTo>
                <a:lnTo>
                  <a:pt x="432" y="255"/>
                </a:lnTo>
                <a:lnTo>
                  <a:pt x="432" y="253"/>
                </a:lnTo>
                <a:lnTo>
                  <a:pt x="432" y="253"/>
                </a:lnTo>
                <a:lnTo>
                  <a:pt x="432" y="253"/>
                </a:lnTo>
                <a:lnTo>
                  <a:pt x="435" y="253"/>
                </a:lnTo>
                <a:lnTo>
                  <a:pt x="435" y="250"/>
                </a:lnTo>
                <a:lnTo>
                  <a:pt x="435" y="250"/>
                </a:lnTo>
                <a:lnTo>
                  <a:pt x="437" y="253"/>
                </a:lnTo>
                <a:lnTo>
                  <a:pt x="437" y="253"/>
                </a:lnTo>
                <a:lnTo>
                  <a:pt x="439" y="255"/>
                </a:lnTo>
                <a:lnTo>
                  <a:pt x="439" y="260"/>
                </a:lnTo>
                <a:lnTo>
                  <a:pt x="439" y="262"/>
                </a:lnTo>
                <a:lnTo>
                  <a:pt x="442" y="264"/>
                </a:lnTo>
                <a:lnTo>
                  <a:pt x="442" y="267"/>
                </a:lnTo>
                <a:lnTo>
                  <a:pt x="442" y="269"/>
                </a:lnTo>
                <a:lnTo>
                  <a:pt x="444" y="269"/>
                </a:lnTo>
                <a:lnTo>
                  <a:pt x="444" y="271"/>
                </a:lnTo>
                <a:lnTo>
                  <a:pt x="444" y="271"/>
                </a:lnTo>
                <a:lnTo>
                  <a:pt x="446" y="276"/>
                </a:lnTo>
                <a:lnTo>
                  <a:pt x="446" y="279"/>
                </a:lnTo>
                <a:lnTo>
                  <a:pt x="446" y="286"/>
                </a:lnTo>
                <a:lnTo>
                  <a:pt x="449" y="288"/>
                </a:lnTo>
                <a:lnTo>
                  <a:pt x="449" y="288"/>
                </a:lnTo>
                <a:lnTo>
                  <a:pt x="449" y="286"/>
                </a:lnTo>
                <a:lnTo>
                  <a:pt x="449" y="286"/>
                </a:lnTo>
                <a:lnTo>
                  <a:pt x="449" y="283"/>
                </a:lnTo>
                <a:lnTo>
                  <a:pt x="451" y="283"/>
                </a:lnTo>
                <a:lnTo>
                  <a:pt x="451" y="286"/>
                </a:lnTo>
                <a:lnTo>
                  <a:pt x="454" y="288"/>
                </a:lnTo>
                <a:lnTo>
                  <a:pt x="454" y="288"/>
                </a:lnTo>
                <a:lnTo>
                  <a:pt x="456" y="288"/>
                </a:lnTo>
                <a:lnTo>
                  <a:pt x="456" y="283"/>
                </a:lnTo>
                <a:lnTo>
                  <a:pt x="456" y="283"/>
                </a:lnTo>
                <a:lnTo>
                  <a:pt x="456" y="283"/>
                </a:lnTo>
                <a:lnTo>
                  <a:pt x="458" y="283"/>
                </a:lnTo>
                <a:lnTo>
                  <a:pt x="458" y="283"/>
                </a:lnTo>
                <a:lnTo>
                  <a:pt x="458" y="281"/>
                </a:lnTo>
                <a:lnTo>
                  <a:pt x="458" y="279"/>
                </a:lnTo>
                <a:lnTo>
                  <a:pt x="456" y="276"/>
                </a:lnTo>
                <a:lnTo>
                  <a:pt x="456" y="274"/>
                </a:lnTo>
                <a:lnTo>
                  <a:pt x="456" y="271"/>
                </a:lnTo>
                <a:lnTo>
                  <a:pt x="456" y="269"/>
                </a:lnTo>
                <a:lnTo>
                  <a:pt x="456" y="269"/>
                </a:lnTo>
                <a:lnTo>
                  <a:pt x="456" y="267"/>
                </a:lnTo>
                <a:lnTo>
                  <a:pt x="456" y="264"/>
                </a:lnTo>
                <a:lnTo>
                  <a:pt x="456" y="264"/>
                </a:lnTo>
                <a:lnTo>
                  <a:pt x="458" y="267"/>
                </a:lnTo>
                <a:lnTo>
                  <a:pt x="458" y="264"/>
                </a:lnTo>
                <a:lnTo>
                  <a:pt x="458" y="264"/>
                </a:lnTo>
                <a:lnTo>
                  <a:pt x="458" y="264"/>
                </a:lnTo>
                <a:lnTo>
                  <a:pt x="458" y="260"/>
                </a:lnTo>
                <a:lnTo>
                  <a:pt x="458" y="255"/>
                </a:lnTo>
                <a:lnTo>
                  <a:pt x="458" y="253"/>
                </a:lnTo>
                <a:lnTo>
                  <a:pt x="458" y="250"/>
                </a:lnTo>
                <a:lnTo>
                  <a:pt x="456" y="245"/>
                </a:lnTo>
                <a:lnTo>
                  <a:pt x="456" y="243"/>
                </a:lnTo>
                <a:lnTo>
                  <a:pt x="456" y="243"/>
                </a:lnTo>
                <a:lnTo>
                  <a:pt x="458" y="245"/>
                </a:lnTo>
                <a:lnTo>
                  <a:pt x="458" y="245"/>
                </a:lnTo>
                <a:lnTo>
                  <a:pt x="461" y="245"/>
                </a:lnTo>
                <a:lnTo>
                  <a:pt x="461" y="245"/>
                </a:lnTo>
                <a:lnTo>
                  <a:pt x="463" y="245"/>
                </a:lnTo>
                <a:lnTo>
                  <a:pt x="463" y="245"/>
                </a:lnTo>
                <a:lnTo>
                  <a:pt x="465" y="245"/>
                </a:lnTo>
                <a:lnTo>
                  <a:pt x="468" y="248"/>
                </a:lnTo>
                <a:lnTo>
                  <a:pt x="470" y="248"/>
                </a:lnTo>
                <a:lnTo>
                  <a:pt x="470" y="248"/>
                </a:lnTo>
                <a:lnTo>
                  <a:pt x="472" y="245"/>
                </a:lnTo>
                <a:lnTo>
                  <a:pt x="472" y="243"/>
                </a:lnTo>
                <a:lnTo>
                  <a:pt x="472" y="238"/>
                </a:lnTo>
                <a:lnTo>
                  <a:pt x="472" y="236"/>
                </a:lnTo>
                <a:lnTo>
                  <a:pt x="475" y="234"/>
                </a:lnTo>
                <a:lnTo>
                  <a:pt x="475" y="231"/>
                </a:lnTo>
                <a:lnTo>
                  <a:pt x="477" y="229"/>
                </a:lnTo>
                <a:lnTo>
                  <a:pt x="477" y="224"/>
                </a:lnTo>
                <a:lnTo>
                  <a:pt x="477" y="222"/>
                </a:lnTo>
                <a:lnTo>
                  <a:pt x="477" y="222"/>
                </a:lnTo>
                <a:lnTo>
                  <a:pt x="477" y="222"/>
                </a:lnTo>
                <a:lnTo>
                  <a:pt x="475" y="220"/>
                </a:lnTo>
                <a:lnTo>
                  <a:pt x="475" y="220"/>
                </a:lnTo>
                <a:lnTo>
                  <a:pt x="475" y="220"/>
                </a:lnTo>
                <a:lnTo>
                  <a:pt x="475" y="220"/>
                </a:lnTo>
                <a:lnTo>
                  <a:pt x="475" y="217"/>
                </a:lnTo>
                <a:lnTo>
                  <a:pt x="475" y="215"/>
                </a:lnTo>
                <a:lnTo>
                  <a:pt x="475" y="215"/>
                </a:lnTo>
                <a:lnTo>
                  <a:pt x="477" y="212"/>
                </a:lnTo>
                <a:lnTo>
                  <a:pt x="480" y="210"/>
                </a:lnTo>
                <a:lnTo>
                  <a:pt x="480" y="210"/>
                </a:lnTo>
                <a:lnTo>
                  <a:pt x="480" y="208"/>
                </a:lnTo>
                <a:lnTo>
                  <a:pt x="480" y="205"/>
                </a:lnTo>
                <a:lnTo>
                  <a:pt x="480" y="203"/>
                </a:lnTo>
                <a:lnTo>
                  <a:pt x="482" y="203"/>
                </a:lnTo>
                <a:lnTo>
                  <a:pt x="482" y="203"/>
                </a:lnTo>
                <a:lnTo>
                  <a:pt x="482" y="201"/>
                </a:lnTo>
                <a:lnTo>
                  <a:pt x="482" y="201"/>
                </a:lnTo>
                <a:lnTo>
                  <a:pt x="480" y="198"/>
                </a:lnTo>
                <a:lnTo>
                  <a:pt x="480" y="196"/>
                </a:lnTo>
                <a:lnTo>
                  <a:pt x="480" y="194"/>
                </a:lnTo>
                <a:lnTo>
                  <a:pt x="480" y="191"/>
                </a:lnTo>
                <a:lnTo>
                  <a:pt x="480" y="191"/>
                </a:lnTo>
                <a:lnTo>
                  <a:pt x="482" y="189"/>
                </a:lnTo>
                <a:lnTo>
                  <a:pt x="482" y="189"/>
                </a:lnTo>
                <a:lnTo>
                  <a:pt x="484" y="186"/>
                </a:lnTo>
                <a:lnTo>
                  <a:pt x="489" y="182"/>
                </a:lnTo>
                <a:lnTo>
                  <a:pt x="491" y="182"/>
                </a:lnTo>
                <a:lnTo>
                  <a:pt x="491" y="182"/>
                </a:lnTo>
                <a:lnTo>
                  <a:pt x="494" y="179"/>
                </a:lnTo>
                <a:lnTo>
                  <a:pt x="494" y="177"/>
                </a:lnTo>
                <a:lnTo>
                  <a:pt x="496" y="177"/>
                </a:lnTo>
                <a:lnTo>
                  <a:pt x="498" y="175"/>
                </a:lnTo>
                <a:lnTo>
                  <a:pt x="506" y="175"/>
                </a:lnTo>
                <a:lnTo>
                  <a:pt x="506" y="175"/>
                </a:lnTo>
                <a:lnTo>
                  <a:pt x="508" y="175"/>
                </a:lnTo>
                <a:lnTo>
                  <a:pt x="508" y="177"/>
                </a:lnTo>
                <a:lnTo>
                  <a:pt x="510" y="179"/>
                </a:lnTo>
                <a:lnTo>
                  <a:pt x="513" y="179"/>
                </a:lnTo>
                <a:lnTo>
                  <a:pt x="513" y="179"/>
                </a:lnTo>
                <a:lnTo>
                  <a:pt x="513" y="177"/>
                </a:lnTo>
                <a:lnTo>
                  <a:pt x="508" y="172"/>
                </a:lnTo>
                <a:lnTo>
                  <a:pt x="508" y="170"/>
                </a:lnTo>
                <a:lnTo>
                  <a:pt x="508" y="170"/>
                </a:lnTo>
                <a:lnTo>
                  <a:pt x="508" y="168"/>
                </a:lnTo>
                <a:lnTo>
                  <a:pt x="508" y="168"/>
                </a:lnTo>
                <a:close/>
                <a:moveTo>
                  <a:pt x="498" y="597"/>
                </a:moveTo>
                <a:lnTo>
                  <a:pt x="496" y="600"/>
                </a:lnTo>
                <a:lnTo>
                  <a:pt x="496" y="600"/>
                </a:lnTo>
                <a:lnTo>
                  <a:pt x="496" y="602"/>
                </a:lnTo>
                <a:lnTo>
                  <a:pt x="498" y="604"/>
                </a:lnTo>
                <a:lnTo>
                  <a:pt x="501" y="609"/>
                </a:lnTo>
                <a:lnTo>
                  <a:pt x="501" y="607"/>
                </a:lnTo>
                <a:lnTo>
                  <a:pt x="501" y="604"/>
                </a:lnTo>
                <a:lnTo>
                  <a:pt x="501" y="600"/>
                </a:lnTo>
                <a:lnTo>
                  <a:pt x="498" y="597"/>
                </a:lnTo>
                <a:close/>
                <a:moveTo>
                  <a:pt x="494" y="579"/>
                </a:moveTo>
                <a:lnTo>
                  <a:pt x="491" y="579"/>
                </a:lnTo>
                <a:lnTo>
                  <a:pt x="491" y="579"/>
                </a:lnTo>
                <a:lnTo>
                  <a:pt x="491" y="581"/>
                </a:lnTo>
                <a:lnTo>
                  <a:pt x="491" y="581"/>
                </a:lnTo>
                <a:lnTo>
                  <a:pt x="491" y="581"/>
                </a:lnTo>
                <a:lnTo>
                  <a:pt x="491" y="581"/>
                </a:lnTo>
                <a:lnTo>
                  <a:pt x="491" y="581"/>
                </a:lnTo>
                <a:lnTo>
                  <a:pt x="494" y="581"/>
                </a:lnTo>
                <a:lnTo>
                  <a:pt x="494" y="579"/>
                </a:lnTo>
                <a:lnTo>
                  <a:pt x="494" y="579"/>
                </a:lnTo>
                <a:close/>
                <a:moveTo>
                  <a:pt x="484" y="574"/>
                </a:moveTo>
                <a:lnTo>
                  <a:pt x="484" y="576"/>
                </a:lnTo>
                <a:lnTo>
                  <a:pt x="484" y="576"/>
                </a:lnTo>
                <a:lnTo>
                  <a:pt x="484" y="579"/>
                </a:lnTo>
                <a:lnTo>
                  <a:pt x="487" y="579"/>
                </a:lnTo>
                <a:lnTo>
                  <a:pt x="487" y="576"/>
                </a:lnTo>
                <a:lnTo>
                  <a:pt x="484" y="574"/>
                </a:lnTo>
                <a:close/>
                <a:moveTo>
                  <a:pt x="491" y="581"/>
                </a:moveTo>
                <a:lnTo>
                  <a:pt x="489" y="583"/>
                </a:lnTo>
                <a:lnTo>
                  <a:pt x="489" y="583"/>
                </a:lnTo>
                <a:lnTo>
                  <a:pt x="489" y="583"/>
                </a:lnTo>
                <a:lnTo>
                  <a:pt x="491" y="586"/>
                </a:lnTo>
                <a:lnTo>
                  <a:pt x="491" y="586"/>
                </a:lnTo>
                <a:lnTo>
                  <a:pt x="491" y="586"/>
                </a:lnTo>
                <a:lnTo>
                  <a:pt x="491" y="583"/>
                </a:lnTo>
                <a:lnTo>
                  <a:pt x="491" y="581"/>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66" name="Freeform 53"/>
          <p:cNvSpPr>
            <a:spLocks noEditPoints="1"/>
          </p:cNvSpPr>
          <p:nvPr/>
        </p:nvSpPr>
        <p:spPr bwMode="auto">
          <a:xfrm>
            <a:off x="4854209" y="2562699"/>
            <a:ext cx="486789" cy="418865"/>
          </a:xfrm>
          <a:custGeom>
            <a:avLst/>
            <a:gdLst/>
            <a:ahLst/>
            <a:cxnLst>
              <a:cxn ang="0">
                <a:pos x="144" y="324"/>
              </a:cxn>
              <a:cxn ang="0">
                <a:pos x="142" y="321"/>
              </a:cxn>
              <a:cxn ang="0">
                <a:pos x="146" y="328"/>
              </a:cxn>
              <a:cxn ang="0">
                <a:pos x="38" y="137"/>
              </a:cxn>
              <a:cxn ang="0">
                <a:pos x="42" y="142"/>
              </a:cxn>
              <a:cxn ang="0">
                <a:pos x="38" y="135"/>
              </a:cxn>
              <a:cxn ang="0">
                <a:pos x="387" y="213"/>
              </a:cxn>
              <a:cxn ang="0">
                <a:pos x="378" y="201"/>
              </a:cxn>
              <a:cxn ang="0">
                <a:pos x="361" y="198"/>
              </a:cxn>
              <a:cxn ang="0">
                <a:pos x="335" y="196"/>
              </a:cxn>
              <a:cxn ang="0">
                <a:pos x="328" y="191"/>
              </a:cxn>
              <a:cxn ang="0">
                <a:pos x="319" y="180"/>
              </a:cxn>
              <a:cxn ang="0">
                <a:pos x="312" y="170"/>
              </a:cxn>
              <a:cxn ang="0">
                <a:pos x="307" y="165"/>
              </a:cxn>
              <a:cxn ang="0">
                <a:pos x="302" y="161"/>
              </a:cxn>
              <a:cxn ang="0">
                <a:pos x="293" y="151"/>
              </a:cxn>
              <a:cxn ang="0">
                <a:pos x="283" y="132"/>
              </a:cxn>
              <a:cxn ang="0">
                <a:pos x="283" y="123"/>
              </a:cxn>
              <a:cxn ang="0">
                <a:pos x="281" y="116"/>
              </a:cxn>
              <a:cxn ang="0">
                <a:pos x="264" y="102"/>
              </a:cxn>
              <a:cxn ang="0">
                <a:pos x="255" y="92"/>
              </a:cxn>
              <a:cxn ang="0">
                <a:pos x="248" y="76"/>
              </a:cxn>
              <a:cxn ang="0">
                <a:pos x="229" y="71"/>
              </a:cxn>
              <a:cxn ang="0">
                <a:pos x="201" y="64"/>
              </a:cxn>
              <a:cxn ang="0">
                <a:pos x="161" y="50"/>
              </a:cxn>
              <a:cxn ang="0">
                <a:pos x="123" y="19"/>
              </a:cxn>
              <a:cxn ang="0">
                <a:pos x="90" y="2"/>
              </a:cxn>
              <a:cxn ang="0">
                <a:pos x="61" y="7"/>
              </a:cxn>
              <a:cxn ang="0">
                <a:pos x="42" y="21"/>
              </a:cxn>
              <a:cxn ang="0">
                <a:pos x="49" y="38"/>
              </a:cxn>
              <a:cxn ang="0">
                <a:pos x="35" y="47"/>
              </a:cxn>
              <a:cxn ang="0">
                <a:pos x="19" y="61"/>
              </a:cxn>
              <a:cxn ang="0">
                <a:pos x="0" y="83"/>
              </a:cxn>
              <a:cxn ang="0">
                <a:pos x="14" y="92"/>
              </a:cxn>
              <a:cxn ang="0">
                <a:pos x="35" y="128"/>
              </a:cxn>
              <a:cxn ang="0">
                <a:pos x="49" y="147"/>
              </a:cxn>
              <a:cxn ang="0">
                <a:pos x="57" y="165"/>
              </a:cxn>
              <a:cxn ang="0">
                <a:pos x="71" y="175"/>
              </a:cxn>
              <a:cxn ang="0">
                <a:pos x="83" y="196"/>
              </a:cxn>
              <a:cxn ang="0">
                <a:pos x="85" y="208"/>
              </a:cxn>
              <a:cxn ang="0">
                <a:pos x="87" y="227"/>
              </a:cxn>
              <a:cxn ang="0">
                <a:pos x="106" y="250"/>
              </a:cxn>
              <a:cxn ang="0">
                <a:pos x="123" y="267"/>
              </a:cxn>
              <a:cxn ang="0">
                <a:pos x="135" y="293"/>
              </a:cxn>
              <a:cxn ang="0">
                <a:pos x="153" y="319"/>
              </a:cxn>
              <a:cxn ang="0">
                <a:pos x="158" y="331"/>
              </a:cxn>
              <a:cxn ang="0">
                <a:pos x="165" y="324"/>
              </a:cxn>
              <a:cxn ang="0">
                <a:pos x="168" y="314"/>
              </a:cxn>
              <a:cxn ang="0">
                <a:pos x="170" y="309"/>
              </a:cxn>
              <a:cxn ang="0">
                <a:pos x="179" y="312"/>
              </a:cxn>
              <a:cxn ang="0">
                <a:pos x="194" y="309"/>
              </a:cxn>
              <a:cxn ang="0">
                <a:pos x="215" y="314"/>
              </a:cxn>
              <a:cxn ang="0">
                <a:pos x="234" y="319"/>
              </a:cxn>
              <a:cxn ang="0">
                <a:pos x="246" y="309"/>
              </a:cxn>
              <a:cxn ang="0">
                <a:pos x="264" y="291"/>
              </a:cxn>
              <a:cxn ang="0">
                <a:pos x="295" y="281"/>
              </a:cxn>
              <a:cxn ang="0">
                <a:pos x="328" y="276"/>
              </a:cxn>
              <a:cxn ang="0">
                <a:pos x="349" y="267"/>
              </a:cxn>
              <a:cxn ang="0">
                <a:pos x="371" y="260"/>
              </a:cxn>
              <a:cxn ang="0">
                <a:pos x="380" y="246"/>
              </a:cxn>
              <a:cxn ang="0">
                <a:pos x="385" y="229"/>
              </a:cxn>
              <a:cxn ang="0">
                <a:pos x="387" y="213"/>
              </a:cxn>
            </a:cxnLst>
            <a:rect l="0" t="0" r="r" b="b"/>
            <a:pathLst>
              <a:path w="387" h="333">
                <a:moveTo>
                  <a:pt x="146" y="324"/>
                </a:moveTo>
                <a:lnTo>
                  <a:pt x="144" y="324"/>
                </a:lnTo>
                <a:lnTo>
                  <a:pt x="144" y="326"/>
                </a:lnTo>
                <a:lnTo>
                  <a:pt x="146" y="326"/>
                </a:lnTo>
                <a:lnTo>
                  <a:pt x="144" y="326"/>
                </a:lnTo>
                <a:lnTo>
                  <a:pt x="144" y="324"/>
                </a:lnTo>
                <a:lnTo>
                  <a:pt x="144" y="324"/>
                </a:lnTo>
                <a:lnTo>
                  <a:pt x="144" y="324"/>
                </a:lnTo>
                <a:lnTo>
                  <a:pt x="144" y="321"/>
                </a:lnTo>
                <a:lnTo>
                  <a:pt x="142" y="319"/>
                </a:lnTo>
                <a:lnTo>
                  <a:pt x="142" y="319"/>
                </a:lnTo>
                <a:lnTo>
                  <a:pt x="142" y="321"/>
                </a:lnTo>
                <a:lnTo>
                  <a:pt x="142" y="321"/>
                </a:lnTo>
                <a:lnTo>
                  <a:pt x="142" y="321"/>
                </a:lnTo>
                <a:lnTo>
                  <a:pt x="139" y="324"/>
                </a:lnTo>
                <a:lnTo>
                  <a:pt x="142" y="324"/>
                </a:lnTo>
                <a:lnTo>
                  <a:pt x="142" y="326"/>
                </a:lnTo>
                <a:lnTo>
                  <a:pt x="144" y="326"/>
                </a:lnTo>
                <a:lnTo>
                  <a:pt x="146" y="326"/>
                </a:lnTo>
                <a:lnTo>
                  <a:pt x="146" y="326"/>
                </a:lnTo>
                <a:lnTo>
                  <a:pt x="146" y="328"/>
                </a:lnTo>
                <a:lnTo>
                  <a:pt x="146" y="328"/>
                </a:lnTo>
                <a:lnTo>
                  <a:pt x="149" y="328"/>
                </a:lnTo>
                <a:lnTo>
                  <a:pt x="149" y="328"/>
                </a:lnTo>
                <a:lnTo>
                  <a:pt x="149" y="326"/>
                </a:lnTo>
                <a:lnTo>
                  <a:pt x="146" y="324"/>
                </a:lnTo>
                <a:close/>
                <a:moveTo>
                  <a:pt x="40" y="139"/>
                </a:moveTo>
                <a:lnTo>
                  <a:pt x="38" y="137"/>
                </a:lnTo>
                <a:lnTo>
                  <a:pt x="38" y="137"/>
                </a:lnTo>
                <a:lnTo>
                  <a:pt x="35" y="137"/>
                </a:lnTo>
                <a:lnTo>
                  <a:pt x="35" y="137"/>
                </a:lnTo>
                <a:lnTo>
                  <a:pt x="35" y="137"/>
                </a:lnTo>
                <a:lnTo>
                  <a:pt x="40" y="139"/>
                </a:lnTo>
                <a:lnTo>
                  <a:pt x="40" y="139"/>
                </a:lnTo>
                <a:lnTo>
                  <a:pt x="42" y="142"/>
                </a:lnTo>
                <a:lnTo>
                  <a:pt x="42" y="142"/>
                </a:lnTo>
                <a:lnTo>
                  <a:pt x="42" y="142"/>
                </a:lnTo>
                <a:lnTo>
                  <a:pt x="45" y="142"/>
                </a:lnTo>
                <a:lnTo>
                  <a:pt x="45" y="142"/>
                </a:lnTo>
                <a:lnTo>
                  <a:pt x="40" y="139"/>
                </a:lnTo>
                <a:close/>
                <a:moveTo>
                  <a:pt x="38" y="135"/>
                </a:moveTo>
                <a:lnTo>
                  <a:pt x="38" y="135"/>
                </a:lnTo>
                <a:lnTo>
                  <a:pt x="38" y="135"/>
                </a:lnTo>
                <a:lnTo>
                  <a:pt x="38" y="132"/>
                </a:lnTo>
                <a:lnTo>
                  <a:pt x="35" y="135"/>
                </a:lnTo>
                <a:lnTo>
                  <a:pt x="35" y="135"/>
                </a:lnTo>
                <a:lnTo>
                  <a:pt x="38" y="137"/>
                </a:lnTo>
                <a:lnTo>
                  <a:pt x="38" y="135"/>
                </a:lnTo>
                <a:close/>
                <a:moveTo>
                  <a:pt x="387" y="213"/>
                </a:moveTo>
                <a:lnTo>
                  <a:pt x="385" y="210"/>
                </a:lnTo>
                <a:lnTo>
                  <a:pt x="383" y="206"/>
                </a:lnTo>
                <a:lnTo>
                  <a:pt x="383" y="203"/>
                </a:lnTo>
                <a:lnTo>
                  <a:pt x="380" y="201"/>
                </a:lnTo>
                <a:lnTo>
                  <a:pt x="378" y="198"/>
                </a:lnTo>
                <a:lnTo>
                  <a:pt x="378" y="201"/>
                </a:lnTo>
                <a:lnTo>
                  <a:pt x="378" y="201"/>
                </a:lnTo>
                <a:lnTo>
                  <a:pt x="375" y="201"/>
                </a:lnTo>
                <a:lnTo>
                  <a:pt x="375" y="201"/>
                </a:lnTo>
                <a:lnTo>
                  <a:pt x="373" y="201"/>
                </a:lnTo>
                <a:lnTo>
                  <a:pt x="373" y="201"/>
                </a:lnTo>
                <a:lnTo>
                  <a:pt x="368" y="201"/>
                </a:lnTo>
                <a:lnTo>
                  <a:pt x="366" y="198"/>
                </a:lnTo>
                <a:lnTo>
                  <a:pt x="361" y="198"/>
                </a:lnTo>
                <a:lnTo>
                  <a:pt x="359" y="198"/>
                </a:lnTo>
                <a:lnTo>
                  <a:pt x="354" y="198"/>
                </a:lnTo>
                <a:lnTo>
                  <a:pt x="349" y="196"/>
                </a:lnTo>
                <a:lnTo>
                  <a:pt x="347" y="196"/>
                </a:lnTo>
                <a:lnTo>
                  <a:pt x="342" y="196"/>
                </a:lnTo>
                <a:lnTo>
                  <a:pt x="340" y="196"/>
                </a:lnTo>
                <a:lnTo>
                  <a:pt x="335" y="196"/>
                </a:lnTo>
                <a:lnTo>
                  <a:pt x="333" y="194"/>
                </a:lnTo>
                <a:lnTo>
                  <a:pt x="333" y="194"/>
                </a:lnTo>
                <a:lnTo>
                  <a:pt x="333" y="194"/>
                </a:lnTo>
                <a:lnTo>
                  <a:pt x="331" y="194"/>
                </a:lnTo>
                <a:lnTo>
                  <a:pt x="331" y="194"/>
                </a:lnTo>
                <a:lnTo>
                  <a:pt x="328" y="191"/>
                </a:lnTo>
                <a:lnTo>
                  <a:pt x="328" y="191"/>
                </a:lnTo>
                <a:lnTo>
                  <a:pt x="326" y="189"/>
                </a:lnTo>
                <a:lnTo>
                  <a:pt x="323" y="187"/>
                </a:lnTo>
                <a:lnTo>
                  <a:pt x="323" y="184"/>
                </a:lnTo>
                <a:lnTo>
                  <a:pt x="321" y="184"/>
                </a:lnTo>
                <a:lnTo>
                  <a:pt x="321" y="182"/>
                </a:lnTo>
                <a:lnTo>
                  <a:pt x="319" y="182"/>
                </a:lnTo>
                <a:lnTo>
                  <a:pt x="319" y="180"/>
                </a:lnTo>
                <a:lnTo>
                  <a:pt x="319" y="177"/>
                </a:lnTo>
                <a:lnTo>
                  <a:pt x="316" y="177"/>
                </a:lnTo>
                <a:lnTo>
                  <a:pt x="316" y="175"/>
                </a:lnTo>
                <a:lnTo>
                  <a:pt x="314" y="175"/>
                </a:lnTo>
                <a:lnTo>
                  <a:pt x="314" y="172"/>
                </a:lnTo>
                <a:lnTo>
                  <a:pt x="312" y="170"/>
                </a:lnTo>
                <a:lnTo>
                  <a:pt x="312" y="170"/>
                </a:lnTo>
                <a:lnTo>
                  <a:pt x="312" y="170"/>
                </a:lnTo>
                <a:lnTo>
                  <a:pt x="312" y="165"/>
                </a:lnTo>
                <a:lnTo>
                  <a:pt x="312" y="165"/>
                </a:lnTo>
                <a:lnTo>
                  <a:pt x="309" y="165"/>
                </a:lnTo>
                <a:lnTo>
                  <a:pt x="309" y="165"/>
                </a:lnTo>
                <a:lnTo>
                  <a:pt x="307" y="165"/>
                </a:lnTo>
                <a:lnTo>
                  <a:pt x="307" y="165"/>
                </a:lnTo>
                <a:lnTo>
                  <a:pt x="307" y="161"/>
                </a:lnTo>
                <a:lnTo>
                  <a:pt x="307" y="161"/>
                </a:lnTo>
                <a:lnTo>
                  <a:pt x="307" y="161"/>
                </a:lnTo>
                <a:lnTo>
                  <a:pt x="307" y="161"/>
                </a:lnTo>
                <a:lnTo>
                  <a:pt x="305" y="158"/>
                </a:lnTo>
                <a:lnTo>
                  <a:pt x="302" y="161"/>
                </a:lnTo>
                <a:lnTo>
                  <a:pt x="302" y="161"/>
                </a:lnTo>
                <a:lnTo>
                  <a:pt x="300" y="161"/>
                </a:lnTo>
                <a:lnTo>
                  <a:pt x="300" y="161"/>
                </a:lnTo>
                <a:lnTo>
                  <a:pt x="298" y="158"/>
                </a:lnTo>
                <a:lnTo>
                  <a:pt x="298" y="158"/>
                </a:lnTo>
                <a:lnTo>
                  <a:pt x="295" y="156"/>
                </a:lnTo>
                <a:lnTo>
                  <a:pt x="295" y="154"/>
                </a:lnTo>
                <a:lnTo>
                  <a:pt x="293" y="151"/>
                </a:lnTo>
                <a:lnTo>
                  <a:pt x="290" y="149"/>
                </a:lnTo>
                <a:lnTo>
                  <a:pt x="290" y="144"/>
                </a:lnTo>
                <a:lnTo>
                  <a:pt x="288" y="142"/>
                </a:lnTo>
                <a:lnTo>
                  <a:pt x="286" y="139"/>
                </a:lnTo>
                <a:lnTo>
                  <a:pt x="283" y="137"/>
                </a:lnTo>
                <a:lnTo>
                  <a:pt x="283" y="135"/>
                </a:lnTo>
                <a:lnTo>
                  <a:pt x="283" y="132"/>
                </a:lnTo>
                <a:lnTo>
                  <a:pt x="281" y="130"/>
                </a:lnTo>
                <a:lnTo>
                  <a:pt x="281" y="128"/>
                </a:lnTo>
                <a:lnTo>
                  <a:pt x="281" y="128"/>
                </a:lnTo>
                <a:lnTo>
                  <a:pt x="281" y="128"/>
                </a:lnTo>
                <a:lnTo>
                  <a:pt x="281" y="128"/>
                </a:lnTo>
                <a:lnTo>
                  <a:pt x="283" y="128"/>
                </a:lnTo>
                <a:lnTo>
                  <a:pt x="283" y="123"/>
                </a:lnTo>
                <a:lnTo>
                  <a:pt x="283" y="121"/>
                </a:lnTo>
                <a:lnTo>
                  <a:pt x="281" y="121"/>
                </a:lnTo>
                <a:lnTo>
                  <a:pt x="279" y="118"/>
                </a:lnTo>
                <a:lnTo>
                  <a:pt x="279" y="116"/>
                </a:lnTo>
                <a:lnTo>
                  <a:pt x="279" y="116"/>
                </a:lnTo>
                <a:lnTo>
                  <a:pt x="279" y="116"/>
                </a:lnTo>
                <a:lnTo>
                  <a:pt x="281" y="116"/>
                </a:lnTo>
                <a:lnTo>
                  <a:pt x="281" y="116"/>
                </a:lnTo>
                <a:lnTo>
                  <a:pt x="281" y="116"/>
                </a:lnTo>
                <a:lnTo>
                  <a:pt x="279" y="111"/>
                </a:lnTo>
                <a:lnTo>
                  <a:pt x="274" y="109"/>
                </a:lnTo>
                <a:lnTo>
                  <a:pt x="269" y="106"/>
                </a:lnTo>
                <a:lnTo>
                  <a:pt x="267" y="104"/>
                </a:lnTo>
                <a:lnTo>
                  <a:pt x="264" y="102"/>
                </a:lnTo>
                <a:lnTo>
                  <a:pt x="262" y="99"/>
                </a:lnTo>
                <a:lnTo>
                  <a:pt x="262" y="99"/>
                </a:lnTo>
                <a:lnTo>
                  <a:pt x="262" y="97"/>
                </a:lnTo>
                <a:lnTo>
                  <a:pt x="260" y="97"/>
                </a:lnTo>
                <a:lnTo>
                  <a:pt x="257" y="95"/>
                </a:lnTo>
                <a:lnTo>
                  <a:pt x="255" y="92"/>
                </a:lnTo>
                <a:lnTo>
                  <a:pt x="255" y="92"/>
                </a:lnTo>
                <a:lnTo>
                  <a:pt x="255" y="92"/>
                </a:lnTo>
                <a:lnTo>
                  <a:pt x="255" y="90"/>
                </a:lnTo>
                <a:lnTo>
                  <a:pt x="255" y="87"/>
                </a:lnTo>
                <a:lnTo>
                  <a:pt x="250" y="85"/>
                </a:lnTo>
                <a:lnTo>
                  <a:pt x="248" y="80"/>
                </a:lnTo>
                <a:lnTo>
                  <a:pt x="248" y="78"/>
                </a:lnTo>
                <a:lnTo>
                  <a:pt x="248" y="76"/>
                </a:lnTo>
                <a:lnTo>
                  <a:pt x="243" y="76"/>
                </a:lnTo>
                <a:lnTo>
                  <a:pt x="241" y="76"/>
                </a:lnTo>
                <a:lnTo>
                  <a:pt x="236" y="76"/>
                </a:lnTo>
                <a:lnTo>
                  <a:pt x="234" y="76"/>
                </a:lnTo>
                <a:lnTo>
                  <a:pt x="231" y="73"/>
                </a:lnTo>
                <a:lnTo>
                  <a:pt x="231" y="71"/>
                </a:lnTo>
                <a:lnTo>
                  <a:pt x="229" y="71"/>
                </a:lnTo>
                <a:lnTo>
                  <a:pt x="229" y="66"/>
                </a:lnTo>
                <a:lnTo>
                  <a:pt x="222" y="66"/>
                </a:lnTo>
                <a:lnTo>
                  <a:pt x="220" y="66"/>
                </a:lnTo>
                <a:lnTo>
                  <a:pt x="215" y="64"/>
                </a:lnTo>
                <a:lnTo>
                  <a:pt x="212" y="64"/>
                </a:lnTo>
                <a:lnTo>
                  <a:pt x="208" y="66"/>
                </a:lnTo>
                <a:lnTo>
                  <a:pt x="201" y="64"/>
                </a:lnTo>
                <a:lnTo>
                  <a:pt x="194" y="64"/>
                </a:lnTo>
                <a:lnTo>
                  <a:pt x="184" y="64"/>
                </a:lnTo>
                <a:lnTo>
                  <a:pt x="179" y="61"/>
                </a:lnTo>
                <a:lnTo>
                  <a:pt x="179" y="61"/>
                </a:lnTo>
                <a:lnTo>
                  <a:pt x="172" y="57"/>
                </a:lnTo>
                <a:lnTo>
                  <a:pt x="168" y="54"/>
                </a:lnTo>
                <a:lnTo>
                  <a:pt x="161" y="50"/>
                </a:lnTo>
                <a:lnTo>
                  <a:pt x="153" y="43"/>
                </a:lnTo>
                <a:lnTo>
                  <a:pt x="149" y="38"/>
                </a:lnTo>
                <a:lnTo>
                  <a:pt x="144" y="35"/>
                </a:lnTo>
                <a:lnTo>
                  <a:pt x="137" y="31"/>
                </a:lnTo>
                <a:lnTo>
                  <a:pt x="132" y="26"/>
                </a:lnTo>
                <a:lnTo>
                  <a:pt x="127" y="24"/>
                </a:lnTo>
                <a:lnTo>
                  <a:pt x="123" y="19"/>
                </a:lnTo>
                <a:lnTo>
                  <a:pt x="118" y="17"/>
                </a:lnTo>
                <a:lnTo>
                  <a:pt x="113" y="14"/>
                </a:lnTo>
                <a:lnTo>
                  <a:pt x="109" y="12"/>
                </a:lnTo>
                <a:lnTo>
                  <a:pt x="104" y="10"/>
                </a:lnTo>
                <a:lnTo>
                  <a:pt x="99" y="5"/>
                </a:lnTo>
                <a:lnTo>
                  <a:pt x="97" y="5"/>
                </a:lnTo>
                <a:lnTo>
                  <a:pt x="90" y="2"/>
                </a:lnTo>
                <a:lnTo>
                  <a:pt x="85" y="2"/>
                </a:lnTo>
                <a:lnTo>
                  <a:pt x="78" y="2"/>
                </a:lnTo>
                <a:lnTo>
                  <a:pt x="73" y="0"/>
                </a:lnTo>
                <a:lnTo>
                  <a:pt x="71" y="2"/>
                </a:lnTo>
                <a:lnTo>
                  <a:pt x="71" y="2"/>
                </a:lnTo>
                <a:lnTo>
                  <a:pt x="68" y="5"/>
                </a:lnTo>
                <a:lnTo>
                  <a:pt x="61" y="7"/>
                </a:lnTo>
                <a:lnTo>
                  <a:pt x="57" y="7"/>
                </a:lnTo>
                <a:lnTo>
                  <a:pt x="49" y="10"/>
                </a:lnTo>
                <a:lnTo>
                  <a:pt x="45" y="12"/>
                </a:lnTo>
                <a:lnTo>
                  <a:pt x="40" y="12"/>
                </a:lnTo>
                <a:lnTo>
                  <a:pt x="35" y="14"/>
                </a:lnTo>
                <a:lnTo>
                  <a:pt x="40" y="17"/>
                </a:lnTo>
                <a:lnTo>
                  <a:pt x="42" y="21"/>
                </a:lnTo>
                <a:lnTo>
                  <a:pt x="47" y="24"/>
                </a:lnTo>
                <a:lnTo>
                  <a:pt x="49" y="28"/>
                </a:lnTo>
                <a:lnTo>
                  <a:pt x="52" y="31"/>
                </a:lnTo>
                <a:lnTo>
                  <a:pt x="57" y="35"/>
                </a:lnTo>
                <a:lnTo>
                  <a:pt x="54" y="35"/>
                </a:lnTo>
                <a:lnTo>
                  <a:pt x="49" y="38"/>
                </a:lnTo>
                <a:lnTo>
                  <a:pt x="49" y="38"/>
                </a:lnTo>
                <a:lnTo>
                  <a:pt x="49" y="38"/>
                </a:lnTo>
                <a:lnTo>
                  <a:pt x="49" y="43"/>
                </a:lnTo>
                <a:lnTo>
                  <a:pt x="47" y="45"/>
                </a:lnTo>
                <a:lnTo>
                  <a:pt x="47" y="45"/>
                </a:lnTo>
                <a:lnTo>
                  <a:pt x="42" y="47"/>
                </a:lnTo>
                <a:lnTo>
                  <a:pt x="38" y="47"/>
                </a:lnTo>
                <a:lnTo>
                  <a:pt x="35" y="47"/>
                </a:lnTo>
                <a:lnTo>
                  <a:pt x="33" y="50"/>
                </a:lnTo>
                <a:lnTo>
                  <a:pt x="33" y="52"/>
                </a:lnTo>
                <a:lnTo>
                  <a:pt x="31" y="57"/>
                </a:lnTo>
                <a:lnTo>
                  <a:pt x="28" y="59"/>
                </a:lnTo>
                <a:lnTo>
                  <a:pt x="24" y="61"/>
                </a:lnTo>
                <a:lnTo>
                  <a:pt x="24" y="61"/>
                </a:lnTo>
                <a:lnTo>
                  <a:pt x="19" y="61"/>
                </a:lnTo>
                <a:lnTo>
                  <a:pt x="14" y="61"/>
                </a:lnTo>
                <a:lnTo>
                  <a:pt x="9" y="59"/>
                </a:lnTo>
                <a:lnTo>
                  <a:pt x="7" y="59"/>
                </a:lnTo>
                <a:lnTo>
                  <a:pt x="2" y="59"/>
                </a:lnTo>
                <a:lnTo>
                  <a:pt x="2" y="73"/>
                </a:lnTo>
                <a:lnTo>
                  <a:pt x="2" y="76"/>
                </a:lnTo>
                <a:lnTo>
                  <a:pt x="0" y="83"/>
                </a:lnTo>
                <a:lnTo>
                  <a:pt x="0" y="85"/>
                </a:lnTo>
                <a:lnTo>
                  <a:pt x="0" y="85"/>
                </a:lnTo>
                <a:lnTo>
                  <a:pt x="0" y="85"/>
                </a:lnTo>
                <a:lnTo>
                  <a:pt x="2" y="85"/>
                </a:lnTo>
                <a:lnTo>
                  <a:pt x="7" y="85"/>
                </a:lnTo>
                <a:lnTo>
                  <a:pt x="9" y="87"/>
                </a:lnTo>
                <a:lnTo>
                  <a:pt x="14" y="92"/>
                </a:lnTo>
                <a:lnTo>
                  <a:pt x="16" y="99"/>
                </a:lnTo>
                <a:lnTo>
                  <a:pt x="21" y="104"/>
                </a:lnTo>
                <a:lnTo>
                  <a:pt x="24" y="106"/>
                </a:lnTo>
                <a:lnTo>
                  <a:pt x="26" y="111"/>
                </a:lnTo>
                <a:lnTo>
                  <a:pt x="28" y="113"/>
                </a:lnTo>
                <a:lnTo>
                  <a:pt x="31" y="118"/>
                </a:lnTo>
                <a:lnTo>
                  <a:pt x="35" y="128"/>
                </a:lnTo>
                <a:lnTo>
                  <a:pt x="38" y="130"/>
                </a:lnTo>
                <a:lnTo>
                  <a:pt x="40" y="132"/>
                </a:lnTo>
                <a:lnTo>
                  <a:pt x="40" y="135"/>
                </a:lnTo>
                <a:lnTo>
                  <a:pt x="42" y="137"/>
                </a:lnTo>
                <a:lnTo>
                  <a:pt x="42" y="137"/>
                </a:lnTo>
                <a:lnTo>
                  <a:pt x="47" y="144"/>
                </a:lnTo>
                <a:lnTo>
                  <a:pt x="49" y="147"/>
                </a:lnTo>
                <a:lnTo>
                  <a:pt x="49" y="149"/>
                </a:lnTo>
                <a:lnTo>
                  <a:pt x="49" y="151"/>
                </a:lnTo>
                <a:lnTo>
                  <a:pt x="49" y="154"/>
                </a:lnTo>
                <a:lnTo>
                  <a:pt x="49" y="154"/>
                </a:lnTo>
                <a:lnTo>
                  <a:pt x="52" y="158"/>
                </a:lnTo>
                <a:lnTo>
                  <a:pt x="54" y="163"/>
                </a:lnTo>
                <a:lnTo>
                  <a:pt x="57" y="165"/>
                </a:lnTo>
                <a:lnTo>
                  <a:pt x="59" y="165"/>
                </a:lnTo>
                <a:lnTo>
                  <a:pt x="59" y="165"/>
                </a:lnTo>
                <a:lnTo>
                  <a:pt x="61" y="168"/>
                </a:lnTo>
                <a:lnTo>
                  <a:pt x="64" y="168"/>
                </a:lnTo>
                <a:lnTo>
                  <a:pt x="64" y="170"/>
                </a:lnTo>
                <a:lnTo>
                  <a:pt x="66" y="170"/>
                </a:lnTo>
                <a:lnTo>
                  <a:pt x="71" y="175"/>
                </a:lnTo>
                <a:lnTo>
                  <a:pt x="73" y="177"/>
                </a:lnTo>
                <a:lnTo>
                  <a:pt x="75" y="182"/>
                </a:lnTo>
                <a:lnTo>
                  <a:pt x="78" y="187"/>
                </a:lnTo>
                <a:lnTo>
                  <a:pt x="80" y="189"/>
                </a:lnTo>
                <a:lnTo>
                  <a:pt x="80" y="191"/>
                </a:lnTo>
                <a:lnTo>
                  <a:pt x="80" y="194"/>
                </a:lnTo>
                <a:lnTo>
                  <a:pt x="83" y="196"/>
                </a:lnTo>
                <a:lnTo>
                  <a:pt x="83" y="196"/>
                </a:lnTo>
                <a:lnTo>
                  <a:pt x="83" y="196"/>
                </a:lnTo>
                <a:lnTo>
                  <a:pt x="85" y="198"/>
                </a:lnTo>
                <a:lnTo>
                  <a:pt x="85" y="198"/>
                </a:lnTo>
                <a:lnTo>
                  <a:pt x="85" y="201"/>
                </a:lnTo>
                <a:lnTo>
                  <a:pt x="87" y="206"/>
                </a:lnTo>
                <a:lnTo>
                  <a:pt x="85" y="208"/>
                </a:lnTo>
                <a:lnTo>
                  <a:pt x="85" y="210"/>
                </a:lnTo>
                <a:lnTo>
                  <a:pt x="85" y="213"/>
                </a:lnTo>
                <a:lnTo>
                  <a:pt x="85" y="217"/>
                </a:lnTo>
                <a:lnTo>
                  <a:pt x="85" y="220"/>
                </a:lnTo>
                <a:lnTo>
                  <a:pt x="87" y="222"/>
                </a:lnTo>
                <a:lnTo>
                  <a:pt x="87" y="224"/>
                </a:lnTo>
                <a:lnTo>
                  <a:pt x="87" y="227"/>
                </a:lnTo>
                <a:lnTo>
                  <a:pt x="87" y="229"/>
                </a:lnTo>
                <a:lnTo>
                  <a:pt x="90" y="236"/>
                </a:lnTo>
                <a:lnTo>
                  <a:pt x="94" y="241"/>
                </a:lnTo>
                <a:lnTo>
                  <a:pt x="97" y="246"/>
                </a:lnTo>
                <a:lnTo>
                  <a:pt x="99" y="248"/>
                </a:lnTo>
                <a:lnTo>
                  <a:pt x="101" y="250"/>
                </a:lnTo>
                <a:lnTo>
                  <a:pt x="106" y="250"/>
                </a:lnTo>
                <a:lnTo>
                  <a:pt x="113" y="258"/>
                </a:lnTo>
                <a:lnTo>
                  <a:pt x="116" y="260"/>
                </a:lnTo>
                <a:lnTo>
                  <a:pt x="118" y="262"/>
                </a:lnTo>
                <a:lnTo>
                  <a:pt x="120" y="262"/>
                </a:lnTo>
                <a:lnTo>
                  <a:pt x="120" y="265"/>
                </a:lnTo>
                <a:lnTo>
                  <a:pt x="120" y="265"/>
                </a:lnTo>
                <a:lnTo>
                  <a:pt x="123" y="267"/>
                </a:lnTo>
                <a:lnTo>
                  <a:pt x="125" y="276"/>
                </a:lnTo>
                <a:lnTo>
                  <a:pt x="127" y="276"/>
                </a:lnTo>
                <a:lnTo>
                  <a:pt x="127" y="281"/>
                </a:lnTo>
                <a:lnTo>
                  <a:pt x="127" y="281"/>
                </a:lnTo>
                <a:lnTo>
                  <a:pt x="127" y="283"/>
                </a:lnTo>
                <a:lnTo>
                  <a:pt x="132" y="288"/>
                </a:lnTo>
                <a:lnTo>
                  <a:pt x="135" y="293"/>
                </a:lnTo>
                <a:lnTo>
                  <a:pt x="137" y="298"/>
                </a:lnTo>
                <a:lnTo>
                  <a:pt x="139" y="300"/>
                </a:lnTo>
                <a:lnTo>
                  <a:pt x="144" y="305"/>
                </a:lnTo>
                <a:lnTo>
                  <a:pt x="149" y="309"/>
                </a:lnTo>
                <a:lnTo>
                  <a:pt x="151" y="314"/>
                </a:lnTo>
                <a:lnTo>
                  <a:pt x="151" y="317"/>
                </a:lnTo>
                <a:lnTo>
                  <a:pt x="153" y="319"/>
                </a:lnTo>
                <a:lnTo>
                  <a:pt x="153" y="321"/>
                </a:lnTo>
                <a:lnTo>
                  <a:pt x="153" y="321"/>
                </a:lnTo>
                <a:lnTo>
                  <a:pt x="156" y="324"/>
                </a:lnTo>
                <a:lnTo>
                  <a:pt x="158" y="326"/>
                </a:lnTo>
                <a:lnTo>
                  <a:pt x="158" y="326"/>
                </a:lnTo>
                <a:lnTo>
                  <a:pt x="158" y="328"/>
                </a:lnTo>
                <a:lnTo>
                  <a:pt x="158" y="331"/>
                </a:lnTo>
                <a:lnTo>
                  <a:pt x="161" y="333"/>
                </a:lnTo>
                <a:lnTo>
                  <a:pt x="163" y="331"/>
                </a:lnTo>
                <a:lnTo>
                  <a:pt x="163" y="328"/>
                </a:lnTo>
                <a:lnTo>
                  <a:pt x="165" y="328"/>
                </a:lnTo>
                <a:lnTo>
                  <a:pt x="165" y="326"/>
                </a:lnTo>
                <a:lnTo>
                  <a:pt x="165" y="326"/>
                </a:lnTo>
                <a:lnTo>
                  <a:pt x="165" y="324"/>
                </a:lnTo>
                <a:lnTo>
                  <a:pt x="165" y="324"/>
                </a:lnTo>
                <a:lnTo>
                  <a:pt x="165" y="324"/>
                </a:lnTo>
                <a:lnTo>
                  <a:pt x="165" y="321"/>
                </a:lnTo>
                <a:lnTo>
                  <a:pt x="165" y="319"/>
                </a:lnTo>
                <a:lnTo>
                  <a:pt x="165" y="317"/>
                </a:lnTo>
                <a:lnTo>
                  <a:pt x="165" y="314"/>
                </a:lnTo>
                <a:lnTo>
                  <a:pt x="168" y="314"/>
                </a:lnTo>
                <a:lnTo>
                  <a:pt x="168" y="314"/>
                </a:lnTo>
                <a:lnTo>
                  <a:pt x="165" y="312"/>
                </a:lnTo>
                <a:lnTo>
                  <a:pt x="165" y="312"/>
                </a:lnTo>
                <a:lnTo>
                  <a:pt x="168" y="309"/>
                </a:lnTo>
                <a:lnTo>
                  <a:pt x="168" y="309"/>
                </a:lnTo>
                <a:lnTo>
                  <a:pt x="170" y="309"/>
                </a:lnTo>
                <a:lnTo>
                  <a:pt x="170" y="309"/>
                </a:lnTo>
                <a:lnTo>
                  <a:pt x="172" y="309"/>
                </a:lnTo>
                <a:lnTo>
                  <a:pt x="172" y="309"/>
                </a:lnTo>
                <a:lnTo>
                  <a:pt x="175" y="309"/>
                </a:lnTo>
                <a:lnTo>
                  <a:pt x="175" y="312"/>
                </a:lnTo>
                <a:lnTo>
                  <a:pt x="177" y="312"/>
                </a:lnTo>
                <a:lnTo>
                  <a:pt x="179" y="312"/>
                </a:lnTo>
                <a:lnTo>
                  <a:pt x="179" y="312"/>
                </a:lnTo>
                <a:lnTo>
                  <a:pt x="179" y="312"/>
                </a:lnTo>
                <a:lnTo>
                  <a:pt x="182" y="312"/>
                </a:lnTo>
                <a:lnTo>
                  <a:pt x="182" y="312"/>
                </a:lnTo>
                <a:lnTo>
                  <a:pt x="184" y="312"/>
                </a:lnTo>
                <a:lnTo>
                  <a:pt x="186" y="312"/>
                </a:lnTo>
                <a:lnTo>
                  <a:pt x="191" y="312"/>
                </a:lnTo>
                <a:lnTo>
                  <a:pt x="194" y="309"/>
                </a:lnTo>
                <a:lnTo>
                  <a:pt x="198" y="309"/>
                </a:lnTo>
                <a:lnTo>
                  <a:pt x="201" y="309"/>
                </a:lnTo>
                <a:lnTo>
                  <a:pt x="203" y="309"/>
                </a:lnTo>
                <a:lnTo>
                  <a:pt x="203" y="312"/>
                </a:lnTo>
                <a:lnTo>
                  <a:pt x="208" y="312"/>
                </a:lnTo>
                <a:lnTo>
                  <a:pt x="210" y="314"/>
                </a:lnTo>
                <a:lnTo>
                  <a:pt x="215" y="314"/>
                </a:lnTo>
                <a:lnTo>
                  <a:pt x="220" y="314"/>
                </a:lnTo>
                <a:lnTo>
                  <a:pt x="224" y="314"/>
                </a:lnTo>
                <a:lnTo>
                  <a:pt x="227" y="314"/>
                </a:lnTo>
                <a:lnTo>
                  <a:pt x="229" y="314"/>
                </a:lnTo>
                <a:lnTo>
                  <a:pt x="231" y="314"/>
                </a:lnTo>
                <a:lnTo>
                  <a:pt x="231" y="314"/>
                </a:lnTo>
                <a:lnTo>
                  <a:pt x="234" y="319"/>
                </a:lnTo>
                <a:lnTo>
                  <a:pt x="236" y="321"/>
                </a:lnTo>
                <a:lnTo>
                  <a:pt x="238" y="321"/>
                </a:lnTo>
                <a:lnTo>
                  <a:pt x="241" y="319"/>
                </a:lnTo>
                <a:lnTo>
                  <a:pt x="243" y="319"/>
                </a:lnTo>
                <a:lnTo>
                  <a:pt x="243" y="317"/>
                </a:lnTo>
                <a:lnTo>
                  <a:pt x="246" y="312"/>
                </a:lnTo>
                <a:lnTo>
                  <a:pt x="246" y="309"/>
                </a:lnTo>
                <a:lnTo>
                  <a:pt x="248" y="307"/>
                </a:lnTo>
                <a:lnTo>
                  <a:pt x="250" y="305"/>
                </a:lnTo>
                <a:lnTo>
                  <a:pt x="253" y="300"/>
                </a:lnTo>
                <a:lnTo>
                  <a:pt x="255" y="300"/>
                </a:lnTo>
                <a:lnTo>
                  <a:pt x="257" y="295"/>
                </a:lnTo>
                <a:lnTo>
                  <a:pt x="260" y="293"/>
                </a:lnTo>
                <a:lnTo>
                  <a:pt x="264" y="291"/>
                </a:lnTo>
                <a:lnTo>
                  <a:pt x="269" y="288"/>
                </a:lnTo>
                <a:lnTo>
                  <a:pt x="272" y="286"/>
                </a:lnTo>
                <a:lnTo>
                  <a:pt x="274" y="286"/>
                </a:lnTo>
                <a:lnTo>
                  <a:pt x="279" y="283"/>
                </a:lnTo>
                <a:lnTo>
                  <a:pt x="286" y="283"/>
                </a:lnTo>
                <a:lnTo>
                  <a:pt x="290" y="283"/>
                </a:lnTo>
                <a:lnTo>
                  <a:pt x="295" y="281"/>
                </a:lnTo>
                <a:lnTo>
                  <a:pt x="302" y="281"/>
                </a:lnTo>
                <a:lnTo>
                  <a:pt x="307" y="281"/>
                </a:lnTo>
                <a:lnTo>
                  <a:pt x="312" y="279"/>
                </a:lnTo>
                <a:lnTo>
                  <a:pt x="316" y="279"/>
                </a:lnTo>
                <a:lnTo>
                  <a:pt x="321" y="279"/>
                </a:lnTo>
                <a:lnTo>
                  <a:pt x="326" y="276"/>
                </a:lnTo>
                <a:lnTo>
                  <a:pt x="328" y="276"/>
                </a:lnTo>
                <a:lnTo>
                  <a:pt x="331" y="274"/>
                </a:lnTo>
                <a:lnTo>
                  <a:pt x="333" y="274"/>
                </a:lnTo>
                <a:lnTo>
                  <a:pt x="338" y="272"/>
                </a:lnTo>
                <a:lnTo>
                  <a:pt x="340" y="272"/>
                </a:lnTo>
                <a:lnTo>
                  <a:pt x="342" y="269"/>
                </a:lnTo>
                <a:lnTo>
                  <a:pt x="347" y="269"/>
                </a:lnTo>
                <a:lnTo>
                  <a:pt x="349" y="267"/>
                </a:lnTo>
                <a:lnTo>
                  <a:pt x="352" y="267"/>
                </a:lnTo>
                <a:lnTo>
                  <a:pt x="357" y="265"/>
                </a:lnTo>
                <a:lnTo>
                  <a:pt x="359" y="265"/>
                </a:lnTo>
                <a:lnTo>
                  <a:pt x="361" y="262"/>
                </a:lnTo>
                <a:lnTo>
                  <a:pt x="364" y="262"/>
                </a:lnTo>
                <a:lnTo>
                  <a:pt x="368" y="260"/>
                </a:lnTo>
                <a:lnTo>
                  <a:pt x="371" y="260"/>
                </a:lnTo>
                <a:lnTo>
                  <a:pt x="373" y="258"/>
                </a:lnTo>
                <a:lnTo>
                  <a:pt x="378" y="258"/>
                </a:lnTo>
                <a:lnTo>
                  <a:pt x="378" y="255"/>
                </a:lnTo>
                <a:lnTo>
                  <a:pt x="380" y="253"/>
                </a:lnTo>
                <a:lnTo>
                  <a:pt x="380" y="250"/>
                </a:lnTo>
                <a:lnTo>
                  <a:pt x="380" y="248"/>
                </a:lnTo>
                <a:lnTo>
                  <a:pt x="380" y="246"/>
                </a:lnTo>
                <a:lnTo>
                  <a:pt x="383" y="243"/>
                </a:lnTo>
                <a:lnTo>
                  <a:pt x="383" y="241"/>
                </a:lnTo>
                <a:lnTo>
                  <a:pt x="383" y="239"/>
                </a:lnTo>
                <a:lnTo>
                  <a:pt x="383" y="236"/>
                </a:lnTo>
                <a:lnTo>
                  <a:pt x="383" y="234"/>
                </a:lnTo>
                <a:lnTo>
                  <a:pt x="385" y="232"/>
                </a:lnTo>
                <a:lnTo>
                  <a:pt x="385" y="229"/>
                </a:lnTo>
                <a:lnTo>
                  <a:pt x="385" y="227"/>
                </a:lnTo>
                <a:lnTo>
                  <a:pt x="387" y="222"/>
                </a:lnTo>
                <a:lnTo>
                  <a:pt x="387" y="220"/>
                </a:lnTo>
                <a:lnTo>
                  <a:pt x="387" y="217"/>
                </a:lnTo>
                <a:lnTo>
                  <a:pt x="387" y="217"/>
                </a:lnTo>
                <a:lnTo>
                  <a:pt x="387" y="215"/>
                </a:lnTo>
                <a:lnTo>
                  <a:pt x="387" y="213"/>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67" name="Freeform 7"/>
          <p:cNvSpPr>
            <a:spLocks noEditPoints="1"/>
          </p:cNvSpPr>
          <p:nvPr/>
        </p:nvSpPr>
        <p:spPr bwMode="auto">
          <a:xfrm>
            <a:off x="5050434" y="2909867"/>
            <a:ext cx="281759" cy="178615"/>
          </a:xfrm>
          <a:custGeom>
            <a:avLst/>
            <a:gdLst/>
            <a:ahLst/>
            <a:cxnLst>
              <a:cxn ang="0">
                <a:pos x="210" y="135"/>
              </a:cxn>
              <a:cxn ang="0">
                <a:pos x="203" y="135"/>
              </a:cxn>
              <a:cxn ang="0">
                <a:pos x="205" y="142"/>
              </a:cxn>
              <a:cxn ang="0">
                <a:pos x="222" y="140"/>
              </a:cxn>
              <a:cxn ang="0">
                <a:pos x="5" y="111"/>
              </a:cxn>
              <a:cxn ang="0">
                <a:pos x="5" y="111"/>
              </a:cxn>
              <a:cxn ang="0">
                <a:pos x="5" y="107"/>
              </a:cxn>
              <a:cxn ang="0">
                <a:pos x="5" y="107"/>
              </a:cxn>
              <a:cxn ang="0">
                <a:pos x="0" y="78"/>
              </a:cxn>
              <a:cxn ang="0">
                <a:pos x="0" y="76"/>
              </a:cxn>
              <a:cxn ang="0">
                <a:pos x="186" y="38"/>
              </a:cxn>
              <a:cxn ang="0">
                <a:pos x="182" y="31"/>
              </a:cxn>
              <a:cxn ang="0">
                <a:pos x="179" y="22"/>
              </a:cxn>
              <a:cxn ang="0">
                <a:pos x="175" y="15"/>
              </a:cxn>
              <a:cxn ang="0">
                <a:pos x="172" y="5"/>
              </a:cxn>
              <a:cxn ang="0">
                <a:pos x="160" y="3"/>
              </a:cxn>
              <a:cxn ang="0">
                <a:pos x="139" y="5"/>
              </a:cxn>
              <a:cxn ang="0">
                <a:pos x="118" y="10"/>
              </a:cxn>
              <a:cxn ang="0">
                <a:pos x="104" y="17"/>
              </a:cxn>
              <a:cxn ang="0">
                <a:pos x="94" y="29"/>
              </a:cxn>
              <a:cxn ang="0">
                <a:pos x="87" y="41"/>
              </a:cxn>
              <a:cxn ang="0">
                <a:pos x="80" y="45"/>
              </a:cxn>
              <a:cxn ang="0">
                <a:pos x="73" y="38"/>
              </a:cxn>
              <a:cxn ang="0">
                <a:pos x="59" y="38"/>
              </a:cxn>
              <a:cxn ang="0">
                <a:pos x="47" y="33"/>
              </a:cxn>
              <a:cxn ang="0">
                <a:pos x="35" y="36"/>
              </a:cxn>
              <a:cxn ang="0">
                <a:pos x="26" y="36"/>
              </a:cxn>
              <a:cxn ang="0">
                <a:pos x="21" y="36"/>
              </a:cxn>
              <a:cxn ang="0">
                <a:pos x="16" y="33"/>
              </a:cxn>
              <a:cxn ang="0">
                <a:pos x="12" y="33"/>
              </a:cxn>
              <a:cxn ang="0">
                <a:pos x="12" y="38"/>
              </a:cxn>
              <a:cxn ang="0">
                <a:pos x="9" y="45"/>
              </a:cxn>
              <a:cxn ang="0">
                <a:pos x="9" y="50"/>
              </a:cxn>
              <a:cxn ang="0">
                <a:pos x="7" y="55"/>
              </a:cxn>
              <a:cxn ang="0">
                <a:pos x="5" y="78"/>
              </a:cxn>
              <a:cxn ang="0">
                <a:pos x="2" y="78"/>
              </a:cxn>
              <a:cxn ang="0">
                <a:pos x="7" y="88"/>
              </a:cxn>
              <a:cxn ang="0">
                <a:pos x="7" y="90"/>
              </a:cxn>
              <a:cxn ang="0">
                <a:pos x="9" y="100"/>
              </a:cxn>
              <a:cxn ang="0">
                <a:pos x="14" y="114"/>
              </a:cxn>
              <a:cxn ang="0">
                <a:pos x="19" y="135"/>
              </a:cxn>
              <a:cxn ang="0">
                <a:pos x="28" y="135"/>
              </a:cxn>
              <a:cxn ang="0">
                <a:pos x="40" y="133"/>
              </a:cxn>
              <a:cxn ang="0">
                <a:pos x="49" y="130"/>
              </a:cxn>
              <a:cxn ang="0">
                <a:pos x="59" y="121"/>
              </a:cxn>
              <a:cxn ang="0">
                <a:pos x="78" y="119"/>
              </a:cxn>
              <a:cxn ang="0">
                <a:pos x="92" y="114"/>
              </a:cxn>
              <a:cxn ang="0">
                <a:pos x="101" y="107"/>
              </a:cxn>
              <a:cxn ang="0">
                <a:pos x="113" y="107"/>
              </a:cxn>
              <a:cxn ang="0">
                <a:pos x="120" y="97"/>
              </a:cxn>
              <a:cxn ang="0">
                <a:pos x="137" y="90"/>
              </a:cxn>
              <a:cxn ang="0">
                <a:pos x="156" y="83"/>
              </a:cxn>
              <a:cxn ang="0">
                <a:pos x="170" y="76"/>
              </a:cxn>
              <a:cxn ang="0">
                <a:pos x="177" y="71"/>
              </a:cxn>
              <a:cxn ang="0">
                <a:pos x="179" y="59"/>
              </a:cxn>
              <a:cxn ang="0">
                <a:pos x="191" y="48"/>
              </a:cxn>
            </a:cxnLst>
            <a:rect l="0" t="0" r="r" b="b"/>
            <a:pathLst>
              <a:path w="224" h="142">
                <a:moveTo>
                  <a:pt x="217" y="135"/>
                </a:moveTo>
                <a:lnTo>
                  <a:pt x="212" y="135"/>
                </a:lnTo>
                <a:lnTo>
                  <a:pt x="210" y="135"/>
                </a:lnTo>
                <a:lnTo>
                  <a:pt x="210" y="135"/>
                </a:lnTo>
                <a:lnTo>
                  <a:pt x="208" y="135"/>
                </a:lnTo>
                <a:lnTo>
                  <a:pt x="205" y="133"/>
                </a:lnTo>
                <a:lnTo>
                  <a:pt x="203" y="135"/>
                </a:lnTo>
                <a:lnTo>
                  <a:pt x="203" y="135"/>
                </a:lnTo>
                <a:lnTo>
                  <a:pt x="203" y="137"/>
                </a:lnTo>
                <a:lnTo>
                  <a:pt x="201" y="137"/>
                </a:lnTo>
                <a:lnTo>
                  <a:pt x="205" y="140"/>
                </a:lnTo>
                <a:lnTo>
                  <a:pt x="205" y="142"/>
                </a:lnTo>
                <a:lnTo>
                  <a:pt x="208" y="142"/>
                </a:lnTo>
                <a:lnTo>
                  <a:pt x="217" y="142"/>
                </a:lnTo>
                <a:lnTo>
                  <a:pt x="219" y="140"/>
                </a:lnTo>
                <a:lnTo>
                  <a:pt x="222" y="140"/>
                </a:lnTo>
                <a:lnTo>
                  <a:pt x="222" y="137"/>
                </a:lnTo>
                <a:lnTo>
                  <a:pt x="224" y="137"/>
                </a:lnTo>
                <a:lnTo>
                  <a:pt x="217" y="135"/>
                </a:lnTo>
                <a:close/>
                <a:moveTo>
                  <a:pt x="5" y="111"/>
                </a:moveTo>
                <a:lnTo>
                  <a:pt x="5" y="114"/>
                </a:lnTo>
                <a:lnTo>
                  <a:pt x="5" y="114"/>
                </a:lnTo>
                <a:lnTo>
                  <a:pt x="5" y="111"/>
                </a:lnTo>
                <a:lnTo>
                  <a:pt x="5" y="111"/>
                </a:lnTo>
                <a:lnTo>
                  <a:pt x="5" y="111"/>
                </a:lnTo>
                <a:close/>
                <a:moveTo>
                  <a:pt x="5" y="107"/>
                </a:moveTo>
                <a:lnTo>
                  <a:pt x="5" y="107"/>
                </a:lnTo>
                <a:lnTo>
                  <a:pt x="5" y="107"/>
                </a:lnTo>
                <a:lnTo>
                  <a:pt x="5" y="104"/>
                </a:lnTo>
                <a:lnTo>
                  <a:pt x="5" y="107"/>
                </a:lnTo>
                <a:lnTo>
                  <a:pt x="5" y="107"/>
                </a:lnTo>
                <a:lnTo>
                  <a:pt x="5" y="107"/>
                </a:lnTo>
                <a:close/>
                <a:moveTo>
                  <a:pt x="0" y="76"/>
                </a:moveTo>
                <a:lnTo>
                  <a:pt x="0" y="78"/>
                </a:lnTo>
                <a:lnTo>
                  <a:pt x="0" y="81"/>
                </a:lnTo>
                <a:lnTo>
                  <a:pt x="0" y="78"/>
                </a:lnTo>
                <a:lnTo>
                  <a:pt x="0" y="78"/>
                </a:lnTo>
                <a:lnTo>
                  <a:pt x="2" y="78"/>
                </a:lnTo>
                <a:lnTo>
                  <a:pt x="0" y="76"/>
                </a:lnTo>
                <a:lnTo>
                  <a:pt x="0" y="76"/>
                </a:lnTo>
                <a:close/>
                <a:moveTo>
                  <a:pt x="191" y="45"/>
                </a:moveTo>
                <a:lnTo>
                  <a:pt x="189" y="43"/>
                </a:lnTo>
                <a:lnTo>
                  <a:pt x="186" y="41"/>
                </a:lnTo>
                <a:lnTo>
                  <a:pt x="186" y="38"/>
                </a:lnTo>
                <a:lnTo>
                  <a:pt x="186" y="38"/>
                </a:lnTo>
                <a:lnTo>
                  <a:pt x="184" y="36"/>
                </a:lnTo>
                <a:lnTo>
                  <a:pt x="184" y="33"/>
                </a:lnTo>
                <a:lnTo>
                  <a:pt x="182" y="31"/>
                </a:lnTo>
                <a:lnTo>
                  <a:pt x="182" y="29"/>
                </a:lnTo>
                <a:lnTo>
                  <a:pt x="182" y="26"/>
                </a:lnTo>
                <a:lnTo>
                  <a:pt x="179" y="24"/>
                </a:lnTo>
                <a:lnTo>
                  <a:pt x="179" y="22"/>
                </a:lnTo>
                <a:lnTo>
                  <a:pt x="177" y="19"/>
                </a:lnTo>
                <a:lnTo>
                  <a:pt x="177" y="19"/>
                </a:lnTo>
                <a:lnTo>
                  <a:pt x="177" y="17"/>
                </a:lnTo>
                <a:lnTo>
                  <a:pt x="175" y="15"/>
                </a:lnTo>
                <a:lnTo>
                  <a:pt x="175" y="12"/>
                </a:lnTo>
                <a:lnTo>
                  <a:pt x="172" y="10"/>
                </a:lnTo>
                <a:lnTo>
                  <a:pt x="172" y="7"/>
                </a:lnTo>
                <a:lnTo>
                  <a:pt x="172" y="5"/>
                </a:lnTo>
                <a:lnTo>
                  <a:pt x="170" y="3"/>
                </a:lnTo>
                <a:lnTo>
                  <a:pt x="170" y="0"/>
                </a:lnTo>
                <a:lnTo>
                  <a:pt x="165" y="3"/>
                </a:lnTo>
                <a:lnTo>
                  <a:pt x="160" y="3"/>
                </a:lnTo>
                <a:lnTo>
                  <a:pt x="156" y="3"/>
                </a:lnTo>
                <a:lnTo>
                  <a:pt x="151" y="5"/>
                </a:lnTo>
                <a:lnTo>
                  <a:pt x="146" y="5"/>
                </a:lnTo>
                <a:lnTo>
                  <a:pt x="139" y="5"/>
                </a:lnTo>
                <a:lnTo>
                  <a:pt x="134" y="7"/>
                </a:lnTo>
                <a:lnTo>
                  <a:pt x="130" y="7"/>
                </a:lnTo>
                <a:lnTo>
                  <a:pt x="123" y="7"/>
                </a:lnTo>
                <a:lnTo>
                  <a:pt x="118" y="10"/>
                </a:lnTo>
                <a:lnTo>
                  <a:pt x="116" y="10"/>
                </a:lnTo>
                <a:lnTo>
                  <a:pt x="113" y="12"/>
                </a:lnTo>
                <a:lnTo>
                  <a:pt x="108" y="15"/>
                </a:lnTo>
                <a:lnTo>
                  <a:pt x="104" y="17"/>
                </a:lnTo>
                <a:lnTo>
                  <a:pt x="101" y="19"/>
                </a:lnTo>
                <a:lnTo>
                  <a:pt x="99" y="24"/>
                </a:lnTo>
                <a:lnTo>
                  <a:pt x="97" y="24"/>
                </a:lnTo>
                <a:lnTo>
                  <a:pt x="94" y="29"/>
                </a:lnTo>
                <a:lnTo>
                  <a:pt x="92" y="31"/>
                </a:lnTo>
                <a:lnTo>
                  <a:pt x="90" y="33"/>
                </a:lnTo>
                <a:lnTo>
                  <a:pt x="90" y="36"/>
                </a:lnTo>
                <a:lnTo>
                  <a:pt x="87" y="41"/>
                </a:lnTo>
                <a:lnTo>
                  <a:pt x="87" y="43"/>
                </a:lnTo>
                <a:lnTo>
                  <a:pt x="85" y="43"/>
                </a:lnTo>
                <a:lnTo>
                  <a:pt x="82" y="45"/>
                </a:lnTo>
                <a:lnTo>
                  <a:pt x="80" y="45"/>
                </a:lnTo>
                <a:lnTo>
                  <a:pt x="78" y="43"/>
                </a:lnTo>
                <a:lnTo>
                  <a:pt x="75" y="38"/>
                </a:lnTo>
                <a:lnTo>
                  <a:pt x="75" y="38"/>
                </a:lnTo>
                <a:lnTo>
                  <a:pt x="73" y="38"/>
                </a:lnTo>
                <a:lnTo>
                  <a:pt x="71" y="38"/>
                </a:lnTo>
                <a:lnTo>
                  <a:pt x="68" y="38"/>
                </a:lnTo>
                <a:lnTo>
                  <a:pt x="64" y="38"/>
                </a:lnTo>
                <a:lnTo>
                  <a:pt x="59" y="38"/>
                </a:lnTo>
                <a:lnTo>
                  <a:pt x="54" y="38"/>
                </a:lnTo>
                <a:lnTo>
                  <a:pt x="52" y="36"/>
                </a:lnTo>
                <a:lnTo>
                  <a:pt x="47" y="36"/>
                </a:lnTo>
                <a:lnTo>
                  <a:pt x="47" y="33"/>
                </a:lnTo>
                <a:lnTo>
                  <a:pt x="45" y="33"/>
                </a:lnTo>
                <a:lnTo>
                  <a:pt x="42" y="33"/>
                </a:lnTo>
                <a:lnTo>
                  <a:pt x="38" y="33"/>
                </a:lnTo>
                <a:lnTo>
                  <a:pt x="35" y="36"/>
                </a:lnTo>
                <a:lnTo>
                  <a:pt x="30" y="36"/>
                </a:lnTo>
                <a:lnTo>
                  <a:pt x="28" y="36"/>
                </a:lnTo>
                <a:lnTo>
                  <a:pt x="26" y="36"/>
                </a:lnTo>
                <a:lnTo>
                  <a:pt x="26" y="36"/>
                </a:lnTo>
                <a:lnTo>
                  <a:pt x="23" y="36"/>
                </a:lnTo>
                <a:lnTo>
                  <a:pt x="23" y="36"/>
                </a:lnTo>
                <a:lnTo>
                  <a:pt x="23" y="36"/>
                </a:lnTo>
                <a:lnTo>
                  <a:pt x="21" y="36"/>
                </a:lnTo>
                <a:lnTo>
                  <a:pt x="19" y="36"/>
                </a:lnTo>
                <a:lnTo>
                  <a:pt x="19" y="33"/>
                </a:lnTo>
                <a:lnTo>
                  <a:pt x="16" y="33"/>
                </a:lnTo>
                <a:lnTo>
                  <a:pt x="16" y="33"/>
                </a:lnTo>
                <a:lnTo>
                  <a:pt x="14" y="33"/>
                </a:lnTo>
                <a:lnTo>
                  <a:pt x="14" y="33"/>
                </a:lnTo>
                <a:lnTo>
                  <a:pt x="12" y="33"/>
                </a:lnTo>
                <a:lnTo>
                  <a:pt x="12" y="33"/>
                </a:lnTo>
                <a:lnTo>
                  <a:pt x="9" y="36"/>
                </a:lnTo>
                <a:lnTo>
                  <a:pt x="9" y="36"/>
                </a:lnTo>
                <a:lnTo>
                  <a:pt x="12" y="38"/>
                </a:lnTo>
                <a:lnTo>
                  <a:pt x="12" y="38"/>
                </a:lnTo>
                <a:lnTo>
                  <a:pt x="9" y="38"/>
                </a:lnTo>
                <a:lnTo>
                  <a:pt x="9" y="41"/>
                </a:lnTo>
                <a:lnTo>
                  <a:pt x="9" y="43"/>
                </a:lnTo>
                <a:lnTo>
                  <a:pt x="9" y="45"/>
                </a:lnTo>
                <a:lnTo>
                  <a:pt x="9" y="48"/>
                </a:lnTo>
                <a:lnTo>
                  <a:pt x="9" y="48"/>
                </a:lnTo>
                <a:lnTo>
                  <a:pt x="9" y="48"/>
                </a:lnTo>
                <a:lnTo>
                  <a:pt x="9" y="50"/>
                </a:lnTo>
                <a:lnTo>
                  <a:pt x="9" y="50"/>
                </a:lnTo>
                <a:lnTo>
                  <a:pt x="9" y="52"/>
                </a:lnTo>
                <a:lnTo>
                  <a:pt x="7" y="52"/>
                </a:lnTo>
                <a:lnTo>
                  <a:pt x="7" y="55"/>
                </a:lnTo>
                <a:lnTo>
                  <a:pt x="5" y="57"/>
                </a:lnTo>
                <a:lnTo>
                  <a:pt x="5" y="64"/>
                </a:lnTo>
                <a:lnTo>
                  <a:pt x="2" y="71"/>
                </a:lnTo>
                <a:lnTo>
                  <a:pt x="5" y="78"/>
                </a:lnTo>
                <a:lnTo>
                  <a:pt x="5" y="78"/>
                </a:lnTo>
                <a:lnTo>
                  <a:pt x="5" y="81"/>
                </a:lnTo>
                <a:lnTo>
                  <a:pt x="2" y="78"/>
                </a:lnTo>
                <a:lnTo>
                  <a:pt x="2" y="78"/>
                </a:lnTo>
                <a:lnTo>
                  <a:pt x="2" y="81"/>
                </a:lnTo>
                <a:lnTo>
                  <a:pt x="5" y="83"/>
                </a:lnTo>
                <a:lnTo>
                  <a:pt x="7" y="85"/>
                </a:lnTo>
                <a:lnTo>
                  <a:pt x="7" y="88"/>
                </a:lnTo>
                <a:lnTo>
                  <a:pt x="7" y="88"/>
                </a:lnTo>
                <a:lnTo>
                  <a:pt x="7" y="88"/>
                </a:lnTo>
                <a:lnTo>
                  <a:pt x="7" y="90"/>
                </a:lnTo>
                <a:lnTo>
                  <a:pt x="7" y="90"/>
                </a:lnTo>
                <a:lnTo>
                  <a:pt x="9" y="95"/>
                </a:lnTo>
                <a:lnTo>
                  <a:pt x="9" y="95"/>
                </a:lnTo>
                <a:lnTo>
                  <a:pt x="9" y="97"/>
                </a:lnTo>
                <a:lnTo>
                  <a:pt x="9" y="100"/>
                </a:lnTo>
                <a:lnTo>
                  <a:pt x="12" y="102"/>
                </a:lnTo>
                <a:lnTo>
                  <a:pt x="12" y="107"/>
                </a:lnTo>
                <a:lnTo>
                  <a:pt x="14" y="109"/>
                </a:lnTo>
                <a:lnTo>
                  <a:pt x="14" y="114"/>
                </a:lnTo>
                <a:lnTo>
                  <a:pt x="14" y="114"/>
                </a:lnTo>
                <a:lnTo>
                  <a:pt x="14" y="123"/>
                </a:lnTo>
                <a:lnTo>
                  <a:pt x="19" y="130"/>
                </a:lnTo>
                <a:lnTo>
                  <a:pt x="19" y="135"/>
                </a:lnTo>
                <a:lnTo>
                  <a:pt x="21" y="133"/>
                </a:lnTo>
                <a:lnTo>
                  <a:pt x="26" y="135"/>
                </a:lnTo>
                <a:lnTo>
                  <a:pt x="28" y="135"/>
                </a:lnTo>
                <a:lnTo>
                  <a:pt x="28" y="135"/>
                </a:lnTo>
                <a:lnTo>
                  <a:pt x="30" y="135"/>
                </a:lnTo>
                <a:lnTo>
                  <a:pt x="33" y="135"/>
                </a:lnTo>
                <a:lnTo>
                  <a:pt x="35" y="135"/>
                </a:lnTo>
                <a:lnTo>
                  <a:pt x="40" y="133"/>
                </a:lnTo>
                <a:lnTo>
                  <a:pt x="42" y="133"/>
                </a:lnTo>
                <a:lnTo>
                  <a:pt x="45" y="133"/>
                </a:lnTo>
                <a:lnTo>
                  <a:pt x="47" y="133"/>
                </a:lnTo>
                <a:lnTo>
                  <a:pt x="49" y="130"/>
                </a:lnTo>
                <a:lnTo>
                  <a:pt x="49" y="128"/>
                </a:lnTo>
                <a:lnTo>
                  <a:pt x="54" y="126"/>
                </a:lnTo>
                <a:lnTo>
                  <a:pt x="56" y="123"/>
                </a:lnTo>
                <a:lnTo>
                  <a:pt x="59" y="121"/>
                </a:lnTo>
                <a:lnTo>
                  <a:pt x="64" y="119"/>
                </a:lnTo>
                <a:lnTo>
                  <a:pt x="68" y="119"/>
                </a:lnTo>
                <a:lnTo>
                  <a:pt x="75" y="119"/>
                </a:lnTo>
                <a:lnTo>
                  <a:pt x="78" y="119"/>
                </a:lnTo>
                <a:lnTo>
                  <a:pt x="80" y="119"/>
                </a:lnTo>
                <a:lnTo>
                  <a:pt x="82" y="116"/>
                </a:lnTo>
                <a:lnTo>
                  <a:pt x="87" y="116"/>
                </a:lnTo>
                <a:lnTo>
                  <a:pt x="92" y="114"/>
                </a:lnTo>
                <a:lnTo>
                  <a:pt x="94" y="109"/>
                </a:lnTo>
                <a:lnTo>
                  <a:pt x="99" y="107"/>
                </a:lnTo>
                <a:lnTo>
                  <a:pt x="99" y="107"/>
                </a:lnTo>
                <a:lnTo>
                  <a:pt x="101" y="107"/>
                </a:lnTo>
                <a:lnTo>
                  <a:pt x="106" y="107"/>
                </a:lnTo>
                <a:lnTo>
                  <a:pt x="111" y="107"/>
                </a:lnTo>
                <a:lnTo>
                  <a:pt x="113" y="107"/>
                </a:lnTo>
                <a:lnTo>
                  <a:pt x="113" y="107"/>
                </a:lnTo>
                <a:lnTo>
                  <a:pt x="116" y="104"/>
                </a:lnTo>
                <a:lnTo>
                  <a:pt x="118" y="102"/>
                </a:lnTo>
                <a:lnTo>
                  <a:pt x="120" y="100"/>
                </a:lnTo>
                <a:lnTo>
                  <a:pt x="120" y="97"/>
                </a:lnTo>
                <a:lnTo>
                  <a:pt x="123" y="97"/>
                </a:lnTo>
                <a:lnTo>
                  <a:pt x="125" y="93"/>
                </a:lnTo>
                <a:lnTo>
                  <a:pt x="130" y="93"/>
                </a:lnTo>
                <a:lnTo>
                  <a:pt x="137" y="90"/>
                </a:lnTo>
                <a:lnTo>
                  <a:pt x="142" y="88"/>
                </a:lnTo>
                <a:lnTo>
                  <a:pt x="144" y="88"/>
                </a:lnTo>
                <a:lnTo>
                  <a:pt x="146" y="85"/>
                </a:lnTo>
                <a:lnTo>
                  <a:pt x="156" y="83"/>
                </a:lnTo>
                <a:lnTo>
                  <a:pt x="163" y="81"/>
                </a:lnTo>
                <a:lnTo>
                  <a:pt x="167" y="78"/>
                </a:lnTo>
                <a:lnTo>
                  <a:pt x="167" y="78"/>
                </a:lnTo>
                <a:lnTo>
                  <a:pt x="170" y="76"/>
                </a:lnTo>
                <a:lnTo>
                  <a:pt x="170" y="76"/>
                </a:lnTo>
                <a:lnTo>
                  <a:pt x="172" y="74"/>
                </a:lnTo>
                <a:lnTo>
                  <a:pt x="175" y="74"/>
                </a:lnTo>
                <a:lnTo>
                  <a:pt x="177" y="71"/>
                </a:lnTo>
                <a:lnTo>
                  <a:pt x="177" y="69"/>
                </a:lnTo>
                <a:lnTo>
                  <a:pt x="177" y="67"/>
                </a:lnTo>
                <a:lnTo>
                  <a:pt x="177" y="62"/>
                </a:lnTo>
                <a:lnTo>
                  <a:pt x="179" y="59"/>
                </a:lnTo>
                <a:lnTo>
                  <a:pt x="182" y="57"/>
                </a:lnTo>
                <a:lnTo>
                  <a:pt x="184" y="55"/>
                </a:lnTo>
                <a:lnTo>
                  <a:pt x="193" y="50"/>
                </a:lnTo>
                <a:lnTo>
                  <a:pt x="191" y="48"/>
                </a:lnTo>
                <a:lnTo>
                  <a:pt x="191" y="45"/>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68" name="Freeform 210"/>
          <p:cNvSpPr>
            <a:spLocks noEditPoints="1"/>
          </p:cNvSpPr>
          <p:nvPr/>
        </p:nvSpPr>
        <p:spPr bwMode="auto">
          <a:xfrm>
            <a:off x="4907039" y="2937539"/>
            <a:ext cx="158489" cy="150942"/>
          </a:xfrm>
          <a:custGeom>
            <a:avLst/>
            <a:gdLst/>
            <a:ahLst/>
            <a:cxnLst>
              <a:cxn ang="0">
                <a:pos x="67" y="49"/>
              </a:cxn>
              <a:cxn ang="0">
                <a:pos x="71" y="52"/>
              </a:cxn>
              <a:cxn ang="0">
                <a:pos x="71" y="49"/>
              </a:cxn>
              <a:cxn ang="0">
                <a:pos x="69" y="47"/>
              </a:cxn>
              <a:cxn ang="0">
                <a:pos x="67" y="47"/>
              </a:cxn>
              <a:cxn ang="0">
                <a:pos x="67" y="49"/>
              </a:cxn>
              <a:cxn ang="0">
                <a:pos x="67" y="40"/>
              </a:cxn>
              <a:cxn ang="0">
                <a:pos x="69" y="42"/>
              </a:cxn>
              <a:cxn ang="0">
                <a:pos x="121" y="108"/>
              </a:cxn>
              <a:cxn ang="0">
                <a:pos x="111" y="97"/>
              </a:cxn>
              <a:cxn ang="0">
                <a:pos x="90" y="71"/>
              </a:cxn>
              <a:cxn ang="0">
                <a:pos x="76" y="63"/>
              </a:cxn>
              <a:cxn ang="0">
                <a:pos x="69" y="59"/>
              </a:cxn>
              <a:cxn ang="0">
                <a:pos x="64" y="54"/>
              </a:cxn>
              <a:cxn ang="0">
                <a:pos x="62" y="61"/>
              </a:cxn>
              <a:cxn ang="0">
                <a:pos x="57" y="52"/>
              </a:cxn>
              <a:cxn ang="0">
                <a:pos x="50" y="28"/>
              </a:cxn>
              <a:cxn ang="0">
                <a:pos x="38" y="2"/>
              </a:cxn>
              <a:cxn ang="0">
                <a:pos x="36" y="7"/>
              </a:cxn>
              <a:cxn ang="0">
                <a:pos x="33" y="9"/>
              </a:cxn>
              <a:cxn ang="0">
                <a:pos x="31" y="11"/>
              </a:cxn>
              <a:cxn ang="0">
                <a:pos x="26" y="11"/>
              </a:cxn>
              <a:cxn ang="0">
                <a:pos x="22" y="14"/>
              </a:cxn>
              <a:cxn ang="0">
                <a:pos x="19" y="19"/>
              </a:cxn>
              <a:cxn ang="0">
                <a:pos x="12" y="21"/>
              </a:cxn>
              <a:cxn ang="0">
                <a:pos x="10" y="23"/>
              </a:cxn>
              <a:cxn ang="0">
                <a:pos x="10" y="33"/>
              </a:cxn>
              <a:cxn ang="0">
                <a:pos x="5" y="47"/>
              </a:cxn>
              <a:cxn ang="0">
                <a:pos x="0" y="61"/>
              </a:cxn>
              <a:cxn ang="0">
                <a:pos x="3" y="80"/>
              </a:cxn>
              <a:cxn ang="0">
                <a:pos x="12" y="80"/>
              </a:cxn>
              <a:cxn ang="0">
                <a:pos x="15" y="75"/>
              </a:cxn>
              <a:cxn ang="0">
                <a:pos x="22" y="82"/>
              </a:cxn>
              <a:cxn ang="0">
                <a:pos x="24" y="75"/>
              </a:cxn>
              <a:cxn ang="0">
                <a:pos x="31" y="68"/>
              </a:cxn>
              <a:cxn ang="0">
                <a:pos x="33" y="71"/>
              </a:cxn>
              <a:cxn ang="0">
                <a:pos x="45" y="75"/>
              </a:cxn>
              <a:cxn ang="0">
                <a:pos x="52" y="73"/>
              </a:cxn>
              <a:cxn ang="0">
                <a:pos x="57" y="73"/>
              </a:cxn>
              <a:cxn ang="0">
                <a:pos x="62" y="75"/>
              </a:cxn>
              <a:cxn ang="0">
                <a:pos x="71" y="75"/>
              </a:cxn>
              <a:cxn ang="0">
                <a:pos x="83" y="82"/>
              </a:cxn>
              <a:cxn ang="0">
                <a:pos x="97" y="99"/>
              </a:cxn>
              <a:cxn ang="0">
                <a:pos x="107" y="111"/>
              </a:cxn>
              <a:cxn ang="0">
                <a:pos x="114" y="118"/>
              </a:cxn>
              <a:cxn ang="0">
                <a:pos x="119" y="120"/>
              </a:cxn>
              <a:cxn ang="0">
                <a:pos x="121" y="113"/>
              </a:cxn>
              <a:cxn ang="0">
                <a:pos x="126" y="111"/>
              </a:cxn>
            </a:cxnLst>
            <a:rect l="0" t="0" r="r" b="b"/>
            <a:pathLst>
              <a:path w="126" h="120">
                <a:moveTo>
                  <a:pt x="69" y="49"/>
                </a:moveTo>
                <a:lnTo>
                  <a:pt x="67" y="49"/>
                </a:lnTo>
                <a:lnTo>
                  <a:pt x="67" y="49"/>
                </a:lnTo>
                <a:lnTo>
                  <a:pt x="67" y="49"/>
                </a:lnTo>
                <a:lnTo>
                  <a:pt x="67" y="52"/>
                </a:lnTo>
                <a:lnTo>
                  <a:pt x="69" y="52"/>
                </a:lnTo>
                <a:lnTo>
                  <a:pt x="71" y="52"/>
                </a:lnTo>
                <a:lnTo>
                  <a:pt x="71" y="52"/>
                </a:lnTo>
                <a:lnTo>
                  <a:pt x="74" y="52"/>
                </a:lnTo>
                <a:lnTo>
                  <a:pt x="74" y="49"/>
                </a:lnTo>
                <a:lnTo>
                  <a:pt x="71" y="49"/>
                </a:lnTo>
                <a:lnTo>
                  <a:pt x="71" y="49"/>
                </a:lnTo>
                <a:lnTo>
                  <a:pt x="71" y="49"/>
                </a:lnTo>
                <a:lnTo>
                  <a:pt x="69" y="49"/>
                </a:lnTo>
                <a:lnTo>
                  <a:pt x="69" y="49"/>
                </a:lnTo>
                <a:lnTo>
                  <a:pt x="69" y="47"/>
                </a:lnTo>
                <a:lnTo>
                  <a:pt x="69" y="47"/>
                </a:lnTo>
                <a:lnTo>
                  <a:pt x="67" y="45"/>
                </a:lnTo>
                <a:lnTo>
                  <a:pt x="67" y="45"/>
                </a:lnTo>
                <a:lnTo>
                  <a:pt x="67" y="47"/>
                </a:lnTo>
                <a:lnTo>
                  <a:pt x="67" y="47"/>
                </a:lnTo>
                <a:lnTo>
                  <a:pt x="67" y="47"/>
                </a:lnTo>
                <a:lnTo>
                  <a:pt x="67" y="47"/>
                </a:lnTo>
                <a:lnTo>
                  <a:pt x="67" y="49"/>
                </a:lnTo>
                <a:lnTo>
                  <a:pt x="69" y="49"/>
                </a:lnTo>
                <a:close/>
                <a:moveTo>
                  <a:pt x="69" y="42"/>
                </a:moveTo>
                <a:lnTo>
                  <a:pt x="67" y="40"/>
                </a:lnTo>
                <a:lnTo>
                  <a:pt x="67" y="40"/>
                </a:lnTo>
                <a:lnTo>
                  <a:pt x="67" y="40"/>
                </a:lnTo>
                <a:lnTo>
                  <a:pt x="67" y="42"/>
                </a:lnTo>
                <a:lnTo>
                  <a:pt x="67" y="42"/>
                </a:lnTo>
                <a:lnTo>
                  <a:pt x="69" y="42"/>
                </a:lnTo>
                <a:close/>
                <a:moveTo>
                  <a:pt x="126" y="111"/>
                </a:moveTo>
                <a:lnTo>
                  <a:pt x="123" y="108"/>
                </a:lnTo>
                <a:lnTo>
                  <a:pt x="123" y="111"/>
                </a:lnTo>
                <a:lnTo>
                  <a:pt x="121" y="108"/>
                </a:lnTo>
                <a:lnTo>
                  <a:pt x="119" y="106"/>
                </a:lnTo>
                <a:lnTo>
                  <a:pt x="114" y="101"/>
                </a:lnTo>
                <a:lnTo>
                  <a:pt x="114" y="101"/>
                </a:lnTo>
                <a:lnTo>
                  <a:pt x="111" y="97"/>
                </a:lnTo>
                <a:lnTo>
                  <a:pt x="109" y="94"/>
                </a:lnTo>
                <a:lnTo>
                  <a:pt x="97" y="85"/>
                </a:lnTo>
                <a:lnTo>
                  <a:pt x="95" y="80"/>
                </a:lnTo>
                <a:lnTo>
                  <a:pt x="90" y="71"/>
                </a:lnTo>
                <a:lnTo>
                  <a:pt x="83" y="68"/>
                </a:lnTo>
                <a:lnTo>
                  <a:pt x="78" y="66"/>
                </a:lnTo>
                <a:lnTo>
                  <a:pt x="76" y="66"/>
                </a:lnTo>
                <a:lnTo>
                  <a:pt x="76" y="63"/>
                </a:lnTo>
                <a:lnTo>
                  <a:pt x="74" y="63"/>
                </a:lnTo>
                <a:lnTo>
                  <a:pt x="71" y="63"/>
                </a:lnTo>
                <a:lnTo>
                  <a:pt x="69" y="61"/>
                </a:lnTo>
                <a:lnTo>
                  <a:pt x="69" y="59"/>
                </a:lnTo>
                <a:lnTo>
                  <a:pt x="67" y="56"/>
                </a:lnTo>
                <a:lnTo>
                  <a:pt x="67" y="56"/>
                </a:lnTo>
                <a:lnTo>
                  <a:pt x="64" y="54"/>
                </a:lnTo>
                <a:lnTo>
                  <a:pt x="64" y="54"/>
                </a:lnTo>
                <a:lnTo>
                  <a:pt x="62" y="56"/>
                </a:lnTo>
                <a:lnTo>
                  <a:pt x="64" y="59"/>
                </a:lnTo>
                <a:lnTo>
                  <a:pt x="64" y="59"/>
                </a:lnTo>
                <a:lnTo>
                  <a:pt x="62" y="61"/>
                </a:lnTo>
                <a:lnTo>
                  <a:pt x="62" y="59"/>
                </a:lnTo>
                <a:lnTo>
                  <a:pt x="59" y="54"/>
                </a:lnTo>
                <a:lnTo>
                  <a:pt x="59" y="52"/>
                </a:lnTo>
                <a:lnTo>
                  <a:pt x="57" y="52"/>
                </a:lnTo>
                <a:lnTo>
                  <a:pt x="55" y="47"/>
                </a:lnTo>
                <a:lnTo>
                  <a:pt x="52" y="45"/>
                </a:lnTo>
                <a:lnTo>
                  <a:pt x="52" y="37"/>
                </a:lnTo>
                <a:lnTo>
                  <a:pt x="50" y="28"/>
                </a:lnTo>
                <a:lnTo>
                  <a:pt x="48" y="19"/>
                </a:lnTo>
                <a:lnTo>
                  <a:pt x="45" y="11"/>
                </a:lnTo>
                <a:lnTo>
                  <a:pt x="38" y="0"/>
                </a:lnTo>
                <a:lnTo>
                  <a:pt x="38" y="2"/>
                </a:lnTo>
                <a:lnTo>
                  <a:pt x="36" y="4"/>
                </a:lnTo>
                <a:lnTo>
                  <a:pt x="36" y="4"/>
                </a:lnTo>
                <a:lnTo>
                  <a:pt x="36" y="7"/>
                </a:lnTo>
                <a:lnTo>
                  <a:pt x="36" y="7"/>
                </a:lnTo>
                <a:lnTo>
                  <a:pt x="33" y="7"/>
                </a:lnTo>
                <a:lnTo>
                  <a:pt x="33" y="9"/>
                </a:lnTo>
                <a:lnTo>
                  <a:pt x="33" y="9"/>
                </a:lnTo>
                <a:lnTo>
                  <a:pt x="33" y="9"/>
                </a:lnTo>
                <a:lnTo>
                  <a:pt x="31" y="9"/>
                </a:lnTo>
                <a:lnTo>
                  <a:pt x="31" y="9"/>
                </a:lnTo>
                <a:lnTo>
                  <a:pt x="31" y="9"/>
                </a:lnTo>
                <a:lnTo>
                  <a:pt x="31" y="11"/>
                </a:lnTo>
                <a:lnTo>
                  <a:pt x="29" y="9"/>
                </a:lnTo>
                <a:lnTo>
                  <a:pt x="26" y="11"/>
                </a:lnTo>
                <a:lnTo>
                  <a:pt x="26" y="11"/>
                </a:lnTo>
                <a:lnTo>
                  <a:pt x="26" y="11"/>
                </a:lnTo>
                <a:lnTo>
                  <a:pt x="24" y="11"/>
                </a:lnTo>
                <a:lnTo>
                  <a:pt x="24" y="11"/>
                </a:lnTo>
                <a:lnTo>
                  <a:pt x="24" y="11"/>
                </a:lnTo>
                <a:lnTo>
                  <a:pt x="22" y="14"/>
                </a:lnTo>
                <a:lnTo>
                  <a:pt x="22" y="14"/>
                </a:lnTo>
                <a:lnTo>
                  <a:pt x="19" y="14"/>
                </a:lnTo>
                <a:lnTo>
                  <a:pt x="19" y="16"/>
                </a:lnTo>
                <a:lnTo>
                  <a:pt x="19" y="19"/>
                </a:lnTo>
                <a:lnTo>
                  <a:pt x="17" y="21"/>
                </a:lnTo>
                <a:lnTo>
                  <a:pt x="17" y="21"/>
                </a:lnTo>
                <a:lnTo>
                  <a:pt x="15" y="21"/>
                </a:lnTo>
                <a:lnTo>
                  <a:pt x="12" y="21"/>
                </a:lnTo>
                <a:lnTo>
                  <a:pt x="12" y="21"/>
                </a:lnTo>
                <a:lnTo>
                  <a:pt x="10" y="21"/>
                </a:lnTo>
                <a:lnTo>
                  <a:pt x="10" y="21"/>
                </a:lnTo>
                <a:lnTo>
                  <a:pt x="10" y="23"/>
                </a:lnTo>
                <a:lnTo>
                  <a:pt x="10" y="26"/>
                </a:lnTo>
                <a:lnTo>
                  <a:pt x="10" y="28"/>
                </a:lnTo>
                <a:lnTo>
                  <a:pt x="7" y="30"/>
                </a:lnTo>
                <a:lnTo>
                  <a:pt x="10" y="33"/>
                </a:lnTo>
                <a:lnTo>
                  <a:pt x="10" y="37"/>
                </a:lnTo>
                <a:lnTo>
                  <a:pt x="7" y="42"/>
                </a:lnTo>
                <a:lnTo>
                  <a:pt x="7" y="42"/>
                </a:lnTo>
                <a:lnTo>
                  <a:pt x="5" y="47"/>
                </a:lnTo>
                <a:lnTo>
                  <a:pt x="5" y="49"/>
                </a:lnTo>
                <a:lnTo>
                  <a:pt x="3" y="56"/>
                </a:lnTo>
                <a:lnTo>
                  <a:pt x="3" y="59"/>
                </a:lnTo>
                <a:lnTo>
                  <a:pt x="0" y="61"/>
                </a:lnTo>
                <a:lnTo>
                  <a:pt x="0" y="66"/>
                </a:lnTo>
                <a:lnTo>
                  <a:pt x="3" y="68"/>
                </a:lnTo>
                <a:lnTo>
                  <a:pt x="3" y="73"/>
                </a:lnTo>
                <a:lnTo>
                  <a:pt x="3" y="80"/>
                </a:lnTo>
                <a:lnTo>
                  <a:pt x="3" y="80"/>
                </a:lnTo>
                <a:lnTo>
                  <a:pt x="5" y="78"/>
                </a:lnTo>
                <a:lnTo>
                  <a:pt x="7" y="78"/>
                </a:lnTo>
                <a:lnTo>
                  <a:pt x="12" y="80"/>
                </a:lnTo>
                <a:lnTo>
                  <a:pt x="12" y="80"/>
                </a:lnTo>
                <a:lnTo>
                  <a:pt x="12" y="78"/>
                </a:lnTo>
                <a:lnTo>
                  <a:pt x="15" y="78"/>
                </a:lnTo>
                <a:lnTo>
                  <a:pt x="15" y="75"/>
                </a:lnTo>
                <a:lnTo>
                  <a:pt x="15" y="75"/>
                </a:lnTo>
                <a:lnTo>
                  <a:pt x="17" y="75"/>
                </a:lnTo>
                <a:lnTo>
                  <a:pt x="19" y="78"/>
                </a:lnTo>
                <a:lnTo>
                  <a:pt x="22" y="82"/>
                </a:lnTo>
                <a:lnTo>
                  <a:pt x="22" y="82"/>
                </a:lnTo>
                <a:lnTo>
                  <a:pt x="22" y="82"/>
                </a:lnTo>
                <a:lnTo>
                  <a:pt x="24" y="78"/>
                </a:lnTo>
                <a:lnTo>
                  <a:pt x="24" y="75"/>
                </a:lnTo>
                <a:lnTo>
                  <a:pt x="26" y="71"/>
                </a:lnTo>
                <a:lnTo>
                  <a:pt x="29" y="66"/>
                </a:lnTo>
                <a:lnTo>
                  <a:pt x="29" y="68"/>
                </a:lnTo>
                <a:lnTo>
                  <a:pt x="31" y="68"/>
                </a:lnTo>
                <a:lnTo>
                  <a:pt x="31" y="71"/>
                </a:lnTo>
                <a:lnTo>
                  <a:pt x="33" y="71"/>
                </a:lnTo>
                <a:lnTo>
                  <a:pt x="33" y="71"/>
                </a:lnTo>
                <a:lnTo>
                  <a:pt x="33" y="71"/>
                </a:lnTo>
                <a:lnTo>
                  <a:pt x="38" y="75"/>
                </a:lnTo>
                <a:lnTo>
                  <a:pt x="38" y="75"/>
                </a:lnTo>
                <a:lnTo>
                  <a:pt x="41" y="75"/>
                </a:lnTo>
                <a:lnTo>
                  <a:pt x="45" y="75"/>
                </a:lnTo>
                <a:lnTo>
                  <a:pt x="48" y="73"/>
                </a:lnTo>
                <a:lnTo>
                  <a:pt x="50" y="71"/>
                </a:lnTo>
                <a:lnTo>
                  <a:pt x="50" y="71"/>
                </a:lnTo>
                <a:lnTo>
                  <a:pt x="52" y="73"/>
                </a:lnTo>
                <a:lnTo>
                  <a:pt x="52" y="73"/>
                </a:lnTo>
                <a:lnTo>
                  <a:pt x="52" y="75"/>
                </a:lnTo>
                <a:lnTo>
                  <a:pt x="55" y="75"/>
                </a:lnTo>
                <a:lnTo>
                  <a:pt x="57" y="73"/>
                </a:lnTo>
                <a:lnTo>
                  <a:pt x="59" y="73"/>
                </a:lnTo>
                <a:lnTo>
                  <a:pt x="59" y="73"/>
                </a:lnTo>
                <a:lnTo>
                  <a:pt x="62" y="75"/>
                </a:lnTo>
                <a:lnTo>
                  <a:pt x="62" y="75"/>
                </a:lnTo>
                <a:lnTo>
                  <a:pt x="67" y="75"/>
                </a:lnTo>
                <a:lnTo>
                  <a:pt x="69" y="75"/>
                </a:lnTo>
                <a:lnTo>
                  <a:pt x="69" y="75"/>
                </a:lnTo>
                <a:lnTo>
                  <a:pt x="71" y="75"/>
                </a:lnTo>
                <a:lnTo>
                  <a:pt x="74" y="78"/>
                </a:lnTo>
                <a:lnTo>
                  <a:pt x="78" y="80"/>
                </a:lnTo>
                <a:lnTo>
                  <a:pt x="81" y="82"/>
                </a:lnTo>
                <a:lnTo>
                  <a:pt x="83" y="82"/>
                </a:lnTo>
                <a:lnTo>
                  <a:pt x="85" y="85"/>
                </a:lnTo>
                <a:lnTo>
                  <a:pt x="88" y="89"/>
                </a:lnTo>
                <a:lnTo>
                  <a:pt x="93" y="94"/>
                </a:lnTo>
                <a:lnTo>
                  <a:pt x="97" y="99"/>
                </a:lnTo>
                <a:lnTo>
                  <a:pt x="102" y="101"/>
                </a:lnTo>
                <a:lnTo>
                  <a:pt x="102" y="106"/>
                </a:lnTo>
                <a:lnTo>
                  <a:pt x="104" y="108"/>
                </a:lnTo>
                <a:lnTo>
                  <a:pt x="107" y="111"/>
                </a:lnTo>
                <a:lnTo>
                  <a:pt x="109" y="111"/>
                </a:lnTo>
                <a:lnTo>
                  <a:pt x="109" y="113"/>
                </a:lnTo>
                <a:lnTo>
                  <a:pt x="111" y="115"/>
                </a:lnTo>
                <a:lnTo>
                  <a:pt x="114" y="118"/>
                </a:lnTo>
                <a:lnTo>
                  <a:pt x="114" y="115"/>
                </a:lnTo>
                <a:lnTo>
                  <a:pt x="114" y="115"/>
                </a:lnTo>
                <a:lnTo>
                  <a:pt x="114" y="115"/>
                </a:lnTo>
                <a:lnTo>
                  <a:pt x="119" y="120"/>
                </a:lnTo>
                <a:lnTo>
                  <a:pt x="119" y="118"/>
                </a:lnTo>
                <a:lnTo>
                  <a:pt x="121" y="118"/>
                </a:lnTo>
                <a:lnTo>
                  <a:pt x="121" y="115"/>
                </a:lnTo>
                <a:lnTo>
                  <a:pt x="121" y="113"/>
                </a:lnTo>
                <a:lnTo>
                  <a:pt x="121" y="113"/>
                </a:lnTo>
                <a:lnTo>
                  <a:pt x="123" y="113"/>
                </a:lnTo>
                <a:lnTo>
                  <a:pt x="126" y="113"/>
                </a:lnTo>
                <a:lnTo>
                  <a:pt x="126" y="111"/>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69" name="Freeform 221"/>
          <p:cNvSpPr>
            <a:spLocks/>
          </p:cNvSpPr>
          <p:nvPr/>
        </p:nvSpPr>
        <p:spPr bwMode="auto">
          <a:xfrm>
            <a:off x="5035340" y="3079676"/>
            <a:ext cx="38994" cy="44024"/>
          </a:xfrm>
          <a:custGeom>
            <a:avLst/>
            <a:gdLst/>
            <a:ahLst/>
            <a:cxnLst>
              <a:cxn ang="0">
                <a:pos x="28" y="7"/>
              </a:cxn>
              <a:cxn ang="0">
                <a:pos x="28" y="5"/>
              </a:cxn>
              <a:cxn ang="0">
                <a:pos x="24" y="0"/>
              </a:cxn>
              <a:cxn ang="0">
                <a:pos x="24" y="0"/>
              </a:cxn>
              <a:cxn ang="0">
                <a:pos x="21" y="0"/>
              </a:cxn>
              <a:cxn ang="0">
                <a:pos x="19" y="0"/>
              </a:cxn>
              <a:cxn ang="0">
                <a:pos x="19" y="0"/>
              </a:cxn>
              <a:cxn ang="0">
                <a:pos x="19" y="2"/>
              </a:cxn>
              <a:cxn ang="0">
                <a:pos x="19" y="5"/>
              </a:cxn>
              <a:cxn ang="0">
                <a:pos x="17" y="5"/>
              </a:cxn>
              <a:cxn ang="0">
                <a:pos x="17" y="7"/>
              </a:cxn>
              <a:cxn ang="0">
                <a:pos x="12" y="2"/>
              </a:cxn>
              <a:cxn ang="0">
                <a:pos x="12" y="2"/>
              </a:cxn>
              <a:cxn ang="0">
                <a:pos x="12" y="2"/>
              </a:cxn>
              <a:cxn ang="0">
                <a:pos x="12" y="5"/>
              </a:cxn>
              <a:cxn ang="0">
                <a:pos x="9" y="7"/>
              </a:cxn>
              <a:cxn ang="0">
                <a:pos x="7" y="12"/>
              </a:cxn>
              <a:cxn ang="0">
                <a:pos x="5" y="17"/>
              </a:cxn>
              <a:cxn ang="0">
                <a:pos x="2" y="17"/>
              </a:cxn>
              <a:cxn ang="0">
                <a:pos x="0" y="19"/>
              </a:cxn>
              <a:cxn ang="0">
                <a:pos x="0" y="21"/>
              </a:cxn>
              <a:cxn ang="0">
                <a:pos x="0" y="24"/>
              </a:cxn>
              <a:cxn ang="0">
                <a:pos x="0" y="26"/>
              </a:cxn>
              <a:cxn ang="0">
                <a:pos x="0" y="31"/>
              </a:cxn>
              <a:cxn ang="0">
                <a:pos x="0" y="35"/>
              </a:cxn>
              <a:cxn ang="0">
                <a:pos x="2" y="35"/>
              </a:cxn>
              <a:cxn ang="0">
                <a:pos x="5" y="35"/>
              </a:cxn>
              <a:cxn ang="0">
                <a:pos x="5" y="35"/>
              </a:cxn>
              <a:cxn ang="0">
                <a:pos x="7" y="35"/>
              </a:cxn>
              <a:cxn ang="0">
                <a:pos x="9" y="35"/>
              </a:cxn>
              <a:cxn ang="0">
                <a:pos x="14" y="33"/>
              </a:cxn>
              <a:cxn ang="0">
                <a:pos x="14" y="33"/>
              </a:cxn>
              <a:cxn ang="0">
                <a:pos x="17" y="33"/>
              </a:cxn>
              <a:cxn ang="0">
                <a:pos x="19" y="33"/>
              </a:cxn>
              <a:cxn ang="0">
                <a:pos x="19" y="35"/>
              </a:cxn>
              <a:cxn ang="0">
                <a:pos x="21" y="35"/>
              </a:cxn>
              <a:cxn ang="0">
                <a:pos x="21" y="35"/>
              </a:cxn>
              <a:cxn ang="0">
                <a:pos x="24" y="31"/>
              </a:cxn>
              <a:cxn ang="0">
                <a:pos x="26" y="28"/>
              </a:cxn>
              <a:cxn ang="0">
                <a:pos x="28" y="24"/>
              </a:cxn>
              <a:cxn ang="0">
                <a:pos x="26" y="24"/>
              </a:cxn>
              <a:cxn ang="0">
                <a:pos x="24" y="24"/>
              </a:cxn>
              <a:cxn ang="0">
                <a:pos x="21" y="24"/>
              </a:cxn>
              <a:cxn ang="0">
                <a:pos x="19" y="24"/>
              </a:cxn>
              <a:cxn ang="0">
                <a:pos x="17" y="24"/>
              </a:cxn>
              <a:cxn ang="0">
                <a:pos x="14" y="24"/>
              </a:cxn>
              <a:cxn ang="0">
                <a:pos x="14" y="24"/>
              </a:cxn>
              <a:cxn ang="0">
                <a:pos x="14" y="24"/>
              </a:cxn>
              <a:cxn ang="0">
                <a:pos x="17" y="24"/>
              </a:cxn>
              <a:cxn ang="0">
                <a:pos x="19" y="19"/>
              </a:cxn>
              <a:cxn ang="0">
                <a:pos x="24" y="17"/>
              </a:cxn>
              <a:cxn ang="0">
                <a:pos x="28" y="14"/>
              </a:cxn>
              <a:cxn ang="0">
                <a:pos x="28" y="14"/>
              </a:cxn>
              <a:cxn ang="0">
                <a:pos x="28" y="12"/>
              </a:cxn>
              <a:cxn ang="0">
                <a:pos x="31" y="9"/>
              </a:cxn>
              <a:cxn ang="0">
                <a:pos x="28" y="7"/>
              </a:cxn>
            </a:cxnLst>
            <a:rect l="0" t="0" r="r" b="b"/>
            <a:pathLst>
              <a:path w="31" h="35">
                <a:moveTo>
                  <a:pt x="28" y="7"/>
                </a:moveTo>
                <a:lnTo>
                  <a:pt x="28" y="5"/>
                </a:lnTo>
                <a:lnTo>
                  <a:pt x="24" y="0"/>
                </a:lnTo>
                <a:lnTo>
                  <a:pt x="24" y="0"/>
                </a:lnTo>
                <a:lnTo>
                  <a:pt x="21" y="0"/>
                </a:lnTo>
                <a:lnTo>
                  <a:pt x="19" y="0"/>
                </a:lnTo>
                <a:lnTo>
                  <a:pt x="19" y="0"/>
                </a:lnTo>
                <a:lnTo>
                  <a:pt x="19" y="2"/>
                </a:lnTo>
                <a:lnTo>
                  <a:pt x="19" y="5"/>
                </a:lnTo>
                <a:lnTo>
                  <a:pt x="17" y="5"/>
                </a:lnTo>
                <a:lnTo>
                  <a:pt x="17" y="7"/>
                </a:lnTo>
                <a:lnTo>
                  <a:pt x="12" y="2"/>
                </a:lnTo>
                <a:lnTo>
                  <a:pt x="12" y="2"/>
                </a:lnTo>
                <a:lnTo>
                  <a:pt x="12" y="2"/>
                </a:lnTo>
                <a:lnTo>
                  <a:pt x="12" y="5"/>
                </a:lnTo>
                <a:lnTo>
                  <a:pt x="9" y="7"/>
                </a:lnTo>
                <a:lnTo>
                  <a:pt x="7" y="12"/>
                </a:lnTo>
                <a:lnTo>
                  <a:pt x="5" y="17"/>
                </a:lnTo>
                <a:lnTo>
                  <a:pt x="2" y="17"/>
                </a:lnTo>
                <a:lnTo>
                  <a:pt x="0" y="19"/>
                </a:lnTo>
                <a:lnTo>
                  <a:pt x="0" y="21"/>
                </a:lnTo>
                <a:lnTo>
                  <a:pt x="0" y="24"/>
                </a:lnTo>
                <a:lnTo>
                  <a:pt x="0" y="26"/>
                </a:lnTo>
                <a:lnTo>
                  <a:pt x="0" y="31"/>
                </a:lnTo>
                <a:lnTo>
                  <a:pt x="0" y="35"/>
                </a:lnTo>
                <a:lnTo>
                  <a:pt x="2" y="35"/>
                </a:lnTo>
                <a:lnTo>
                  <a:pt x="5" y="35"/>
                </a:lnTo>
                <a:lnTo>
                  <a:pt x="5" y="35"/>
                </a:lnTo>
                <a:lnTo>
                  <a:pt x="7" y="35"/>
                </a:lnTo>
                <a:lnTo>
                  <a:pt x="9" y="35"/>
                </a:lnTo>
                <a:lnTo>
                  <a:pt x="14" y="33"/>
                </a:lnTo>
                <a:lnTo>
                  <a:pt x="14" y="33"/>
                </a:lnTo>
                <a:lnTo>
                  <a:pt x="17" y="33"/>
                </a:lnTo>
                <a:lnTo>
                  <a:pt x="19" y="33"/>
                </a:lnTo>
                <a:lnTo>
                  <a:pt x="19" y="35"/>
                </a:lnTo>
                <a:lnTo>
                  <a:pt x="21" y="35"/>
                </a:lnTo>
                <a:lnTo>
                  <a:pt x="21" y="35"/>
                </a:lnTo>
                <a:lnTo>
                  <a:pt x="24" y="31"/>
                </a:lnTo>
                <a:lnTo>
                  <a:pt x="26" y="28"/>
                </a:lnTo>
                <a:lnTo>
                  <a:pt x="28" y="24"/>
                </a:lnTo>
                <a:lnTo>
                  <a:pt x="26" y="24"/>
                </a:lnTo>
                <a:lnTo>
                  <a:pt x="24" y="24"/>
                </a:lnTo>
                <a:lnTo>
                  <a:pt x="21" y="24"/>
                </a:lnTo>
                <a:lnTo>
                  <a:pt x="19" y="24"/>
                </a:lnTo>
                <a:lnTo>
                  <a:pt x="17" y="24"/>
                </a:lnTo>
                <a:lnTo>
                  <a:pt x="14" y="24"/>
                </a:lnTo>
                <a:lnTo>
                  <a:pt x="14" y="24"/>
                </a:lnTo>
                <a:lnTo>
                  <a:pt x="14" y="24"/>
                </a:lnTo>
                <a:lnTo>
                  <a:pt x="17" y="24"/>
                </a:lnTo>
                <a:lnTo>
                  <a:pt x="19" y="19"/>
                </a:lnTo>
                <a:lnTo>
                  <a:pt x="24" y="17"/>
                </a:lnTo>
                <a:lnTo>
                  <a:pt x="28" y="14"/>
                </a:lnTo>
                <a:lnTo>
                  <a:pt x="28" y="14"/>
                </a:lnTo>
                <a:lnTo>
                  <a:pt x="28" y="12"/>
                </a:lnTo>
                <a:lnTo>
                  <a:pt x="31" y="9"/>
                </a:lnTo>
                <a:lnTo>
                  <a:pt x="28" y="7"/>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70" name="Freeform 200"/>
          <p:cNvSpPr>
            <a:spLocks noEditPoints="1"/>
          </p:cNvSpPr>
          <p:nvPr/>
        </p:nvSpPr>
        <p:spPr bwMode="auto">
          <a:xfrm>
            <a:off x="3995096" y="2067105"/>
            <a:ext cx="291822" cy="251570"/>
          </a:xfrm>
          <a:custGeom>
            <a:avLst/>
            <a:gdLst/>
            <a:ahLst/>
            <a:cxnLst>
              <a:cxn ang="0">
                <a:pos x="208" y="42"/>
              </a:cxn>
              <a:cxn ang="0">
                <a:pos x="192" y="40"/>
              </a:cxn>
              <a:cxn ang="0">
                <a:pos x="184" y="35"/>
              </a:cxn>
              <a:cxn ang="0">
                <a:pos x="177" y="33"/>
              </a:cxn>
              <a:cxn ang="0">
                <a:pos x="168" y="33"/>
              </a:cxn>
              <a:cxn ang="0">
                <a:pos x="159" y="26"/>
              </a:cxn>
              <a:cxn ang="0">
                <a:pos x="154" y="23"/>
              </a:cxn>
              <a:cxn ang="0">
                <a:pos x="147" y="19"/>
              </a:cxn>
              <a:cxn ang="0">
                <a:pos x="140" y="16"/>
              </a:cxn>
              <a:cxn ang="0">
                <a:pos x="130" y="7"/>
              </a:cxn>
              <a:cxn ang="0">
                <a:pos x="123" y="2"/>
              </a:cxn>
              <a:cxn ang="0">
                <a:pos x="104" y="16"/>
              </a:cxn>
              <a:cxn ang="0">
                <a:pos x="81" y="30"/>
              </a:cxn>
              <a:cxn ang="0">
                <a:pos x="62" y="35"/>
              </a:cxn>
              <a:cxn ang="0">
                <a:pos x="47" y="30"/>
              </a:cxn>
              <a:cxn ang="0">
                <a:pos x="47" y="49"/>
              </a:cxn>
              <a:cxn ang="0">
                <a:pos x="22" y="47"/>
              </a:cxn>
              <a:cxn ang="0">
                <a:pos x="3" y="56"/>
              </a:cxn>
              <a:cxn ang="0">
                <a:pos x="3" y="59"/>
              </a:cxn>
              <a:cxn ang="0">
                <a:pos x="5" y="66"/>
              </a:cxn>
              <a:cxn ang="0">
                <a:pos x="24" y="68"/>
              </a:cxn>
              <a:cxn ang="0">
                <a:pos x="36" y="73"/>
              </a:cxn>
              <a:cxn ang="0">
                <a:pos x="45" y="78"/>
              </a:cxn>
              <a:cxn ang="0">
                <a:pos x="40" y="87"/>
              </a:cxn>
              <a:cxn ang="0">
                <a:pos x="57" y="108"/>
              </a:cxn>
              <a:cxn ang="0">
                <a:pos x="62" y="122"/>
              </a:cxn>
              <a:cxn ang="0">
                <a:pos x="55" y="122"/>
              </a:cxn>
              <a:cxn ang="0">
                <a:pos x="45" y="158"/>
              </a:cxn>
              <a:cxn ang="0">
                <a:pos x="47" y="165"/>
              </a:cxn>
              <a:cxn ang="0">
                <a:pos x="50" y="165"/>
              </a:cxn>
              <a:cxn ang="0">
                <a:pos x="64" y="172"/>
              </a:cxn>
              <a:cxn ang="0">
                <a:pos x="76" y="174"/>
              </a:cxn>
              <a:cxn ang="0">
                <a:pos x="90" y="172"/>
              </a:cxn>
              <a:cxn ang="0">
                <a:pos x="99" y="177"/>
              </a:cxn>
              <a:cxn ang="0">
                <a:pos x="111" y="179"/>
              </a:cxn>
              <a:cxn ang="0">
                <a:pos x="123" y="179"/>
              </a:cxn>
              <a:cxn ang="0">
                <a:pos x="137" y="156"/>
              </a:cxn>
              <a:cxn ang="0">
                <a:pos x="151" y="160"/>
              </a:cxn>
              <a:cxn ang="0">
                <a:pos x="156" y="160"/>
              </a:cxn>
              <a:cxn ang="0">
                <a:pos x="182" y="163"/>
              </a:cxn>
              <a:cxn ang="0">
                <a:pos x="196" y="151"/>
              </a:cxn>
              <a:cxn ang="0">
                <a:pos x="201" y="146"/>
              </a:cxn>
              <a:cxn ang="0">
                <a:pos x="189" y="139"/>
              </a:cxn>
              <a:cxn ang="0">
                <a:pos x="189" y="130"/>
              </a:cxn>
              <a:cxn ang="0">
                <a:pos x="187" y="122"/>
              </a:cxn>
              <a:cxn ang="0">
                <a:pos x="189" y="111"/>
              </a:cxn>
              <a:cxn ang="0">
                <a:pos x="189" y="101"/>
              </a:cxn>
              <a:cxn ang="0">
                <a:pos x="180" y="96"/>
              </a:cxn>
              <a:cxn ang="0">
                <a:pos x="175" y="99"/>
              </a:cxn>
              <a:cxn ang="0">
                <a:pos x="182" y="89"/>
              </a:cxn>
              <a:cxn ang="0">
                <a:pos x="192" y="78"/>
              </a:cxn>
              <a:cxn ang="0">
                <a:pos x="194" y="75"/>
              </a:cxn>
              <a:cxn ang="0">
                <a:pos x="201" y="66"/>
              </a:cxn>
              <a:cxn ang="0">
                <a:pos x="210" y="44"/>
              </a:cxn>
              <a:cxn ang="0">
                <a:pos x="232" y="167"/>
              </a:cxn>
              <a:cxn ang="0">
                <a:pos x="225" y="172"/>
              </a:cxn>
              <a:cxn ang="0">
                <a:pos x="218" y="181"/>
              </a:cxn>
              <a:cxn ang="0">
                <a:pos x="218" y="189"/>
              </a:cxn>
              <a:cxn ang="0">
                <a:pos x="220" y="196"/>
              </a:cxn>
              <a:cxn ang="0">
                <a:pos x="229" y="189"/>
              </a:cxn>
            </a:cxnLst>
            <a:rect l="0" t="0" r="r" b="b"/>
            <a:pathLst>
              <a:path w="232" h="200">
                <a:moveTo>
                  <a:pt x="55" y="108"/>
                </a:moveTo>
                <a:lnTo>
                  <a:pt x="55" y="106"/>
                </a:lnTo>
                <a:lnTo>
                  <a:pt x="52" y="104"/>
                </a:lnTo>
                <a:lnTo>
                  <a:pt x="52" y="104"/>
                </a:lnTo>
                <a:lnTo>
                  <a:pt x="52" y="104"/>
                </a:lnTo>
                <a:lnTo>
                  <a:pt x="52" y="104"/>
                </a:lnTo>
                <a:lnTo>
                  <a:pt x="52" y="106"/>
                </a:lnTo>
                <a:lnTo>
                  <a:pt x="55" y="108"/>
                </a:lnTo>
                <a:close/>
                <a:moveTo>
                  <a:pt x="210" y="42"/>
                </a:moveTo>
                <a:lnTo>
                  <a:pt x="208" y="42"/>
                </a:lnTo>
                <a:lnTo>
                  <a:pt x="206" y="42"/>
                </a:lnTo>
                <a:lnTo>
                  <a:pt x="201" y="40"/>
                </a:lnTo>
                <a:lnTo>
                  <a:pt x="201" y="40"/>
                </a:lnTo>
                <a:lnTo>
                  <a:pt x="199" y="40"/>
                </a:lnTo>
                <a:lnTo>
                  <a:pt x="199" y="40"/>
                </a:lnTo>
                <a:lnTo>
                  <a:pt x="196" y="40"/>
                </a:lnTo>
                <a:lnTo>
                  <a:pt x="196" y="40"/>
                </a:lnTo>
                <a:lnTo>
                  <a:pt x="194" y="40"/>
                </a:lnTo>
                <a:lnTo>
                  <a:pt x="194" y="40"/>
                </a:lnTo>
                <a:lnTo>
                  <a:pt x="192" y="40"/>
                </a:lnTo>
                <a:lnTo>
                  <a:pt x="192" y="40"/>
                </a:lnTo>
                <a:lnTo>
                  <a:pt x="192" y="37"/>
                </a:lnTo>
                <a:lnTo>
                  <a:pt x="192" y="37"/>
                </a:lnTo>
                <a:lnTo>
                  <a:pt x="189" y="37"/>
                </a:lnTo>
                <a:lnTo>
                  <a:pt x="189" y="37"/>
                </a:lnTo>
                <a:lnTo>
                  <a:pt x="189" y="40"/>
                </a:lnTo>
                <a:lnTo>
                  <a:pt x="189" y="40"/>
                </a:lnTo>
                <a:lnTo>
                  <a:pt x="187" y="40"/>
                </a:lnTo>
                <a:lnTo>
                  <a:pt x="184" y="37"/>
                </a:lnTo>
                <a:lnTo>
                  <a:pt x="184" y="35"/>
                </a:lnTo>
                <a:lnTo>
                  <a:pt x="184" y="35"/>
                </a:lnTo>
                <a:lnTo>
                  <a:pt x="184" y="35"/>
                </a:lnTo>
                <a:lnTo>
                  <a:pt x="184" y="33"/>
                </a:lnTo>
                <a:lnTo>
                  <a:pt x="182" y="33"/>
                </a:lnTo>
                <a:lnTo>
                  <a:pt x="182" y="33"/>
                </a:lnTo>
                <a:lnTo>
                  <a:pt x="180" y="33"/>
                </a:lnTo>
                <a:lnTo>
                  <a:pt x="180" y="33"/>
                </a:lnTo>
                <a:lnTo>
                  <a:pt x="180" y="33"/>
                </a:lnTo>
                <a:lnTo>
                  <a:pt x="177" y="33"/>
                </a:lnTo>
                <a:lnTo>
                  <a:pt x="177" y="33"/>
                </a:lnTo>
                <a:lnTo>
                  <a:pt x="175" y="33"/>
                </a:lnTo>
                <a:lnTo>
                  <a:pt x="175" y="33"/>
                </a:lnTo>
                <a:lnTo>
                  <a:pt x="175" y="33"/>
                </a:lnTo>
                <a:lnTo>
                  <a:pt x="175" y="33"/>
                </a:lnTo>
                <a:lnTo>
                  <a:pt x="173" y="33"/>
                </a:lnTo>
                <a:lnTo>
                  <a:pt x="173" y="30"/>
                </a:lnTo>
                <a:lnTo>
                  <a:pt x="170" y="30"/>
                </a:lnTo>
                <a:lnTo>
                  <a:pt x="170" y="30"/>
                </a:lnTo>
                <a:lnTo>
                  <a:pt x="168" y="33"/>
                </a:lnTo>
                <a:lnTo>
                  <a:pt x="168" y="33"/>
                </a:lnTo>
                <a:lnTo>
                  <a:pt x="166" y="30"/>
                </a:lnTo>
                <a:lnTo>
                  <a:pt x="166" y="30"/>
                </a:lnTo>
                <a:lnTo>
                  <a:pt x="166" y="28"/>
                </a:lnTo>
                <a:lnTo>
                  <a:pt x="163" y="28"/>
                </a:lnTo>
                <a:lnTo>
                  <a:pt x="163" y="28"/>
                </a:lnTo>
                <a:lnTo>
                  <a:pt x="161" y="28"/>
                </a:lnTo>
                <a:lnTo>
                  <a:pt x="161" y="26"/>
                </a:lnTo>
                <a:lnTo>
                  <a:pt x="161" y="26"/>
                </a:lnTo>
                <a:lnTo>
                  <a:pt x="159" y="26"/>
                </a:lnTo>
                <a:lnTo>
                  <a:pt x="159" y="26"/>
                </a:lnTo>
                <a:lnTo>
                  <a:pt x="159" y="26"/>
                </a:lnTo>
                <a:lnTo>
                  <a:pt x="159" y="23"/>
                </a:lnTo>
                <a:lnTo>
                  <a:pt x="156" y="23"/>
                </a:lnTo>
                <a:lnTo>
                  <a:pt x="159" y="19"/>
                </a:lnTo>
                <a:lnTo>
                  <a:pt x="156" y="19"/>
                </a:lnTo>
                <a:lnTo>
                  <a:pt x="156" y="19"/>
                </a:lnTo>
                <a:lnTo>
                  <a:pt x="156" y="21"/>
                </a:lnTo>
                <a:lnTo>
                  <a:pt x="154" y="21"/>
                </a:lnTo>
                <a:lnTo>
                  <a:pt x="154" y="21"/>
                </a:lnTo>
                <a:lnTo>
                  <a:pt x="154" y="23"/>
                </a:lnTo>
                <a:lnTo>
                  <a:pt x="149" y="23"/>
                </a:lnTo>
                <a:lnTo>
                  <a:pt x="147" y="23"/>
                </a:lnTo>
                <a:lnTo>
                  <a:pt x="147" y="23"/>
                </a:lnTo>
                <a:lnTo>
                  <a:pt x="147" y="21"/>
                </a:lnTo>
                <a:lnTo>
                  <a:pt x="147" y="21"/>
                </a:lnTo>
                <a:lnTo>
                  <a:pt x="147" y="21"/>
                </a:lnTo>
                <a:lnTo>
                  <a:pt x="147" y="21"/>
                </a:lnTo>
                <a:lnTo>
                  <a:pt x="147" y="21"/>
                </a:lnTo>
                <a:lnTo>
                  <a:pt x="147" y="19"/>
                </a:lnTo>
                <a:lnTo>
                  <a:pt x="147" y="19"/>
                </a:lnTo>
                <a:lnTo>
                  <a:pt x="147" y="19"/>
                </a:lnTo>
                <a:lnTo>
                  <a:pt x="147" y="16"/>
                </a:lnTo>
                <a:lnTo>
                  <a:pt x="147" y="16"/>
                </a:lnTo>
                <a:lnTo>
                  <a:pt x="144" y="16"/>
                </a:lnTo>
                <a:lnTo>
                  <a:pt x="144" y="14"/>
                </a:lnTo>
                <a:lnTo>
                  <a:pt x="142" y="14"/>
                </a:lnTo>
                <a:lnTo>
                  <a:pt x="140" y="14"/>
                </a:lnTo>
                <a:lnTo>
                  <a:pt x="140" y="14"/>
                </a:lnTo>
                <a:lnTo>
                  <a:pt x="140" y="16"/>
                </a:lnTo>
                <a:lnTo>
                  <a:pt x="140" y="16"/>
                </a:lnTo>
                <a:lnTo>
                  <a:pt x="140" y="16"/>
                </a:lnTo>
                <a:lnTo>
                  <a:pt x="137" y="11"/>
                </a:lnTo>
                <a:lnTo>
                  <a:pt x="137" y="11"/>
                </a:lnTo>
                <a:lnTo>
                  <a:pt x="135" y="11"/>
                </a:lnTo>
                <a:lnTo>
                  <a:pt x="133" y="11"/>
                </a:lnTo>
                <a:lnTo>
                  <a:pt x="133" y="11"/>
                </a:lnTo>
                <a:lnTo>
                  <a:pt x="133" y="9"/>
                </a:lnTo>
                <a:lnTo>
                  <a:pt x="133" y="9"/>
                </a:lnTo>
                <a:lnTo>
                  <a:pt x="130" y="7"/>
                </a:lnTo>
                <a:lnTo>
                  <a:pt x="130" y="7"/>
                </a:lnTo>
                <a:lnTo>
                  <a:pt x="130" y="7"/>
                </a:lnTo>
                <a:lnTo>
                  <a:pt x="128" y="7"/>
                </a:lnTo>
                <a:lnTo>
                  <a:pt x="128" y="7"/>
                </a:lnTo>
                <a:lnTo>
                  <a:pt x="125" y="7"/>
                </a:lnTo>
                <a:lnTo>
                  <a:pt x="125" y="7"/>
                </a:lnTo>
                <a:lnTo>
                  <a:pt x="125" y="7"/>
                </a:lnTo>
                <a:lnTo>
                  <a:pt x="123" y="4"/>
                </a:lnTo>
                <a:lnTo>
                  <a:pt x="123" y="4"/>
                </a:lnTo>
                <a:lnTo>
                  <a:pt x="121" y="2"/>
                </a:lnTo>
                <a:lnTo>
                  <a:pt x="123" y="2"/>
                </a:lnTo>
                <a:lnTo>
                  <a:pt x="121" y="2"/>
                </a:lnTo>
                <a:lnTo>
                  <a:pt x="121" y="0"/>
                </a:lnTo>
                <a:lnTo>
                  <a:pt x="121" y="0"/>
                </a:lnTo>
                <a:lnTo>
                  <a:pt x="121" y="0"/>
                </a:lnTo>
                <a:lnTo>
                  <a:pt x="111" y="2"/>
                </a:lnTo>
                <a:lnTo>
                  <a:pt x="109" y="2"/>
                </a:lnTo>
                <a:lnTo>
                  <a:pt x="107" y="4"/>
                </a:lnTo>
                <a:lnTo>
                  <a:pt x="107" y="4"/>
                </a:lnTo>
                <a:lnTo>
                  <a:pt x="107" y="7"/>
                </a:lnTo>
                <a:lnTo>
                  <a:pt x="104" y="16"/>
                </a:lnTo>
                <a:lnTo>
                  <a:pt x="104" y="16"/>
                </a:lnTo>
                <a:lnTo>
                  <a:pt x="104" y="16"/>
                </a:lnTo>
                <a:lnTo>
                  <a:pt x="104" y="19"/>
                </a:lnTo>
                <a:lnTo>
                  <a:pt x="102" y="21"/>
                </a:lnTo>
                <a:lnTo>
                  <a:pt x="99" y="21"/>
                </a:lnTo>
                <a:lnTo>
                  <a:pt x="95" y="23"/>
                </a:lnTo>
                <a:lnTo>
                  <a:pt x="90" y="26"/>
                </a:lnTo>
                <a:lnTo>
                  <a:pt x="83" y="28"/>
                </a:lnTo>
                <a:lnTo>
                  <a:pt x="81" y="30"/>
                </a:lnTo>
                <a:lnTo>
                  <a:pt x="81" y="30"/>
                </a:lnTo>
                <a:lnTo>
                  <a:pt x="81" y="33"/>
                </a:lnTo>
                <a:lnTo>
                  <a:pt x="83" y="33"/>
                </a:lnTo>
                <a:lnTo>
                  <a:pt x="85" y="33"/>
                </a:lnTo>
                <a:lnTo>
                  <a:pt x="85" y="33"/>
                </a:lnTo>
                <a:lnTo>
                  <a:pt x="81" y="35"/>
                </a:lnTo>
                <a:lnTo>
                  <a:pt x="78" y="35"/>
                </a:lnTo>
                <a:lnTo>
                  <a:pt x="76" y="35"/>
                </a:lnTo>
                <a:lnTo>
                  <a:pt x="69" y="35"/>
                </a:lnTo>
                <a:lnTo>
                  <a:pt x="66" y="35"/>
                </a:lnTo>
                <a:lnTo>
                  <a:pt x="62" y="35"/>
                </a:lnTo>
                <a:lnTo>
                  <a:pt x="59" y="35"/>
                </a:lnTo>
                <a:lnTo>
                  <a:pt x="59" y="33"/>
                </a:lnTo>
                <a:lnTo>
                  <a:pt x="59" y="33"/>
                </a:lnTo>
                <a:lnTo>
                  <a:pt x="59" y="30"/>
                </a:lnTo>
                <a:lnTo>
                  <a:pt x="59" y="28"/>
                </a:lnTo>
                <a:lnTo>
                  <a:pt x="57" y="28"/>
                </a:lnTo>
                <a:lnTo>
                  <a:pt x="52" y="28"/>
                </a:lnTo>
                <a:lnTo>
                  <a:pt x="52" y="28"/>
                </a:lnTo>
                <a:lnTo>
                  <a:pt x="47" y="28"/>
                </a:lnTo>
                <a:lnTo>
                  <a:pt x="47" y="30"/>
                </a:lnTo>
                <a:lnTo>
                  <a:pt x="47" y="30"/>
                </a:lnTo>
                <a:lnTo>
                  <a:pt x="50" y="33"/>
                </a:lnTo>
                <a:lnTo>
                  <a:pt x="50" y="35"/>
                </a:lnTo>
                <a:lnTo>
                  <a:pt x="52" y="37"/>
                </a:lnTo>
                <a:lnTo>
                  <a:pt x="52" y="47"/>
                </a:lnTo>
                <a:lnTo>
                  <a:pt x="55" y="49"/>
                </a:lnTo>
                <a:lnTo>
                  <a:pt x="55" y="49"/>
                </a:lnTo>
                <a:lnTo>
                  <a:pt x="55" y="49"/>
                </a:lnTo>
                <a:lnTo>
                  <a:pt x="47" y="49"/>
                </a:lnTo>
                <a:lnTo>
                  <a:pt x="47" y="49"/>
                </a:lnTo>
                <a:lnTo>
                  <a:pt x="47" y="49"/>
                </a:lnTo>
                <a:lnTo>
                  <a:pt x="45" y="49"/>
                </a:lnTo>
                <a:lnTo>
                  <a:pt x="45" y="52"/>
                </a:lnTo>
                <a:lnTo>
                  <a:pt x="43" y="49"/>
                </a:lnTo>
                <a:lnTo>
                  <a:pt x="38" y="49"/>
                </a:lnTo>
                <a:lnTo>
                  <a:pt x="33" y="52"/>
                </a:lnTo>
                <a:lnTo>
                  <a:pt x="31" y="52"/>
                </a:lnTo>
                <a:lnTo>
                  <a:pt x="29" y="47"/>
                </a:lnTo>
                <a:lnTo>
                  <a:pt x="26" y="44"/>
                </a:lnTo>
                <a:lnTo>
                  <a:pt x="22" y="47"/>
                </a:lnTo>
                <a:lnTo>
                  <a:pt x="19" y="47"/>
                </a:lnTo>
                <a:lnTo>
                  <a:pt x="17" y="49"/>
                </a:lnTo>
                <a:lnTo>
                  <a:pt x="14" y="49"/>
                </a:lnTo>
                <a:lnTo>
                  <a:pt x="12" y="49"/>
                </a:lnTo>
                <a:lnTo>
                  <a:pt x="3" y="49"/>
                </a:lnTo>
                <a:lnTo>
                  <a:pt x="0" y="52"/>
                </a:lnTo>
                <a:lnTo>
                  <a:pt x="0" y="54"/>
                </a:lnTo>
                <a:lnTo>
                  <a:pt x="0" y="54"/>
                </a:lnTo>
                <a:lnTo>
                  <a:pt x="0" y="56"/>
                </a:lnTo>
                <a:lnTo>
                  <a:pt x="3" y="56"/>
                </a:lnTo>
                <a:lnTo>
                  <a:pt x="3" y="56"/>
                </a:lnTo>
                <a:lnTo>
                  <a:pt x="5" y="56"/>
                </a:lnTo>
                <a:lnTo>
                  <a:pt x="5" y="56"/>
                </a:lnTo>
                <a:lnTo>
                  <a:pt x="7" y="56"/>
                </a:lnTo>
                <a:lnTo>
                  <a:pt x="7" y="56"/>
                </a:lnTo>
                <a:lnTo>
                  <a:pt x="5" y="56"/>
                </a:lnTo>
                <a:lnTo>
                  <a:pt x="3" y="56"/>
                </a:lnTo>
                <a:lnTo>
                  <a:pt x="3" y="56"/>
                </a:lnTo>
                <a:lnTo>
                  <a:pt x="3" y="56"/>
                </a:lnTo>
                <a:lnTo>
                  <a:pt x="3" y="59"/>
                </a:lnTo>
                <a:lnTo>
                  <a:pt x="3" y="59"/>
                </a:lnTo>
                <a:lnTo>
                  <a:pt x="5" y="59"/>
                </a:lnTo>
                <a:lnTo>
                  <a:pt x="5" y="59"/>
                </a:lnTo>
                <a:lnTo>
                  <a:pt x="5" y="61"/>
                </a:lnTo>
                <a:lnTo>
                  <a:pt x="3" y="61"/>
                </a:lnTo>
                <a:lnTo>
                  <a:pt x="0" y="61"/>
                </a:lnTo>
                <a:lnTo>
                  <a:pt x="0" y="61"/>
                </a:lnTo>
                <a:lnTo>
                  <a:pt x="5" y="63"/>
                </a:lnTo>
                <a:lnTo>
                  <a:pt x="5" y="66"/>
                </a:lnTo>
                <a:lnTo>
                  <a:pt x="5" y="66"/>
                </a:lnTo>
                <a:lnTo>
                  <a:pt x="7" y="66"/>
                </a:lnTo>
                <a:lnTo>
                  <a:pt x="10" y="66"/>
                </a:lnTo>
                <a:lnTo>
                  <a:pt x="12" y="66"/>
                </a:lnTo>
                <a:lnTo>
                  <a:pt x="19" y="68"/>
                </a:lnTo>
                <a:lnTo>
                  <a:pt x="19" y="68"/>
                </a:lnTo>
                <a:lnTo>
                  <a:pt x="22" y="68"/>
                </a:lnTo>
                <a:lnTo>
                  <a:pt x="22" y="68"/>
                </a:lnTo>
                <a:lnTo>
                  <a:pt x="24" y="70"/>
                </a:lnTo>
                <a:lnTo>
                  <a:pt x="24" y="68"/>
                </a:lnTo>
                <a:lnTo>
                  <a:pt x="24" y="68"/>
                </a:lnTo>
                <a:lnTo>
                  <a:pt x="26" y="70"/>
                </a:lnTo>
                <a:lnTo>
                  <a:pt x="29" y="70"/>
                </a:lnTo>
                <a:lnTo>
                  <a:pt x="29" y="70"/>
                </a:lnTo>
                <a:lnTo>
                  <a:pt x="31" y="70"/>
                </a:lnTo>
                <a:lnTo>
                  <a:pt x="31" y="70"/>
                </a:lnTo>
                <a:lnTo>
                  <a:pt x="31" y="73"/>
                </a:lnTo>
                <a:lnTo>
                  <a:pt x="31" y="73"/>
                </a:lnTo>
                <a:lnTo>
                  <a:pt x="33" y="73"/>
                </a:lnTo>
                <a:lnTo>
                  <a:pt x="33" y="73"/>
                </a:lnTo>
                <a:lnTo>
                  <a:pt x="36" y="73"/>
                </a:lnTo>
                <a:lnTo>
                  <a:pt x="36" y="73"/>
                </a:lnTo>
                <a:lnTo>
                  <a:pt x="36" y="75"/>
                </a:lnTo>
                <a:lnTo>
                  <a:pt x="33" y="75"/>
                </a:lnTo>
                <a:lnTo>
                  <a:pt x="36" y="78"/>
                </a:lnTo>
                <a:lnTo>
                  <a:pt x="36" y="78"/>
                </a:lnTo>
                <a:lnTo>
                  <a:pt x="38" y="78"/>
                </a:lnTo>
                <a:lnTo>
                  <a:pt x="43" y="78"/>
                </a:lnTo>
                <a:lnTo>
                  <a:pt x="47" y="80"/>
                </a:lnTo>
                <a:lnTo>
                  <a:pt x="45" y="80"/>
                </a:lnTo>
                <a:lnTo>
                  <a:pt x="45" y="78"/>
                </a:lnTo>
                <a:lnTo>
                  <a:pt x="43" y="78"/>
                </a:lnTo>
                <a:lnTo>
                  <a:pt x="40" y="78"/>
                </a:lnTo>
                <a:lnTo>
                  <a:pt x="40" y="80"/>
                </a:lnTo>
                <a:lnTo>
                  <a:pt x="40" y="80"/>
                </a:lnTo>
                <a:lnTo>
                  <a:pt x="40" y="80"/>
                </a:lnTo>
                <a:lnTo>
                  <a:pt x="40" y="82"/>
                </a:lnTo>
                <a:lnTo>
                  <a:pt x="43" y="82"/>
                </a:lnTo>
                <a:lnTo>
                  <a:pt x="40" y="85"/>
                </a:lnTo>
                <a:lnTo>
                  <a:pt x="40" y="87"/>
                </a:lnTo>
                <a:lnTo>
                  <a:pt x="40" y="87"/>
                </a:lnTo>
                <a:lnTo>
                  <a:pt x="43" y="89"/>
                </a:lnTo>
                <a:lnTo>
                  <a:pt x="45" y="94"/>
                </a:lnTo>
                <a:lnTo>
                  <a:pt x="52" y="96"/>
                </a:lnTo>
                <a:lnTo>
                  <a:pt x="52" y="96"/>
                </a:lnTo>
                <a:lnTo>
                  <a:pt x="55" y="96"/>
                </a:lnTo>
                <a:lnTo>
                  <a:pt x="57" y="99"/>
                </a:lnTo>
                <a:lnTo>
                  <a:pt x="57" y="99"/>
                </a:lnTo>
                <a:lnTo>
                  <a:pt x="57" y="99"/>
                </a:lnTo>
                <a:lnTo>
                  <a:pt x="57" y="106"/>
                </a:lnTo>
                <a:lnTo>
                  <a:pt x="57" y="108"/>
                </a:lnTo>
                <a:lnTo>
                  <a:pt x="57" y="108"/>
                </a:lnTo>
                <a:lnTo>
                  <a:pt x="57" y="108"/>
                </a:lnTo>
                <a:lnTo>
                  <a:pt x="55" y="108"/>
                </a:lnTo>
                <a:lnTo>
                  <a:pt x="55" y="108"/>
                </a:lnTo>
                <a:lnTo>
                  <a:pt x="55" y="111"/>
                </a:lnTo>
                <a:lnTo>
                  <a:pt x="55" y="111"/>
                </a:lnTo>
                <a:lnTo>
                  <a:pt x="59" y="113"/>
                </a:lnTo>
                <a:lnTo>
                  <a:pt x="62" y="115"/>
                </a:lnTo>
                <a:lnTo>
                  <a:pt x="62" y="118"/>
                </a:lnTo>
                <a:lnTo>
                  <a:pt x="62" y="122"/>
                </a:lnTo>
                <a:lnTo>
                  <a:pt x="64" y="122"/>
                </a:lnTo>
                <a:lnTo>
                  <a:pt x="64" y="125"/>
                </a:lnTo>
                <a:lnTo>
                  <a:pt x="62" y="122"/>
                </a:lnTo>
                <a:lnTo>
                  <a:pt x="62" y="122"/>
                </a:lnTo>
                <a:lnTo>
                  <a:pt x="62" y="118"/>
                </a:lnTo>
                <a:lnTo>
                  <a:pt x="59" y="118"/>
                </a:lnTo>
                <a:lnTo>
                  <a:pt x="59" y="115"/>
                </a:lnTo>
                <a:lnTo>
                  <a:pt x="57" y="113"/>
                </a:lnTo>
                <a:lnTo>
                  <a:pt x="55" y="118"/>
                </a:lnTo>
                <a:lnTo>
                  <a:pt x="55" y="122"/>
                </a:lnTo>
                <a:lnTo>
                  <a:pt x="52" y="134"/>
                </a:lnTo>
                <a:lnTo>
                  <a:pt x="52" y="132"/>
                </a:lnTo>
                <a:lnTo>
                  <a:pt x="52" y="132"/>
                </a:lnTo>
                <a:lnTo>
                  <a:pt x="55" y="132"/>
                </a:lnTo>
                <a:lnTo>
                  <a:pt x="55" y="132"/>
                </a:lnTo>
                <a:lnTo>
                  <a:pt x="52" y="134"/>
                </a:lnTo>
                <a:lnTo>
                  <a:pt x="52" y="134"/>
                </a:lnTo>
                <a:lnTo>
                  <a:pt x="50" y="146"/>
                </a:lnTo>
                <a:lnTo>
                  <a:pt x="47" y="156"/>
                </a:lnTo>
                <a:lnTo>
                  <a:pt x="45" y="158"/>
                </a:lnTo>
                <a:lnTo>
                  <a:pt x="40" y="158"/>
                </a:lnTo>
                <a:lnTo>
                  <a:pt x="40" y="160"/>
                </a:lnTo>
                <a:lnTo>
                  <a:pt x="43" y="160"/>
                </a:lnTo>
                <a:lnTo>
                  <a:pt x="43" y="160"/>
                </a:lnTo>
                <a:lnTo>
                  <a:pt x="45" y="160"/>
                </a:lnTo>
                <a:lnTo>
                  <a:pt x="45" y="160"/>
                </a:lnTo>
                <a:lnTo>
                  <a:pt x="47" y="163"/>
                </a:lnTo>
                <a:lnTo>
                  <a:pt x="47" y="163"/>
                </a:lnTo>
                <a:lnTo>
                  <a:pt x="47" y="163"/>
                </a:lnTo>
                <a:lnTo>
                  <a:pt x="47" y="165"/>
                </a:lnTo>
                <a:lnTo>
                  <a:pt x="47" y="165"/>
                </a:lnTo>
                <a:lnTo>
                  <a:pt x="45" y="165"/>
                </a:lnTo>
                <a:lnTo>
                  <a:pt x="47" y="165"/>
                </a:lnTo>
                <a:lnTo>
                  <a:pt x="47" y="167"/>
                </a:lnTo>
                <a:lnTo>
                  <a:pt x="47" y="167"/>
                </a:lnTo>
                <a:lnTo>
                  <a:pt x="47" y="167"/>
                </a:lnTo>
                <a:lnTo>
                  <a:pt x="47" y="165"/>
                </a:lnTo>
                <a:lnTo>
                  <a:pt x="50" y="165"/>
                </a:lnTo>
                <a:lnTo>
                  <a:pt x="50" y="165"/>
                </a:lnTo>
                <a:lnTo>
                  <a:pt x="50" y="165"/>
                </a:lnTo>
                <a:lnTo>
                  <a:pt x="50" y="165"/>
                </a:lnTo>
                <a:lnTo>
                  <a:pt x="52" y="167"/>
                </a:lnTo>
                <a:lnTo>
                  <a:pt x="55" y="167"/>
                </a:lnTo>
                <a:lnTo>
                  <a:pt x="57" y="167"/>
                </a:lnTo>
                <a:lnTo>
                  <a:pt x="59" y="167"/>
                </a:lnTo>
                <a:lnTo>
                  <a:pt x="59" y="170"/>
                </a:lnTo>
                <a:lnTo>
                  <a:pt x="62" y="172"/>
                </a:lnTo>
                <a:lnTo>
                  <a:pt x="62" y="172"/>
                </a:lnTo>
                <a:lnTo>
                  <a:pt x="62" y="172"/>
                </a:lnTo>
                <a:lnTo>
                  <a:pt x="64" y="172"/>
                </a:lnTo>
                <a:lnTo>
                  <a:pt x="66" y="170"/>
                </a:lnTo>
                <a:lnTo>
                  <a:pt x="66" y="170"/>
                </a:lnTo>
                <a:lnTo>
                  <a:pt x="66" y="172"/>
                </a:lnTo>
                <a:lnTo>
                  <a:pt x="66" y="172"/>
                </a:lnTo>
                <a:lnTo>
                  <a:pt x="69" y="172"/>
                </a:lnTo>
                <a:lnTo>
                  <a:pt x="69" y="172"/>
                </a:lnTo>
                <a:lnTo>
                  <a:pt x="71" y="174"/>
                </a:lnTo>
                <a:lnTo>
                  <a:pt x="73" y="172"/>
                </a:lnTo>
                <a:lnTo>
                  <a:pt x="76" y="174"/>
                </a:lnTo>
                <a:lnTo>
                  <a:pt x="76" y="174"/>
                </a:lnTo>
                <a:lnTo>
                  <a:pt x="78" y="172"/>
                </a:lnTo>
                <a:lnTo>
                  <a:pt x="81" y="174"/>
                </a:lnTo>
                <a:lnTo>
                  <a:pt x="81" y="174"/>
                </a:lnTo>
                <a:lnTo>
                  <a:pt x="81" y="172"/>
                </a:lnTo>
                <a:lnTo>
                  <a:pt x="83" y="172"/>
                </a:lnTo>
                <a:lnTo>
                  <a:pt x="83" y="170"/>
                </a:lnTo>
                <a:lnTo>
                  <a:pt x="83" y="170"/>
                </a:lnTo>
                <a:lnTo>
                  <a:pt x="83" y="170"/>
                </a:lnTo>
                <a:lnTo>
                  <a:pt x="88" y="172"/>
                </a:lnTo>
                <a:lnTo>
                  <a:pt x="90" y="172"/>
                </a:lnTo>
                <a:lnTo>
                  <a:pt x="92" y="172"/>
                </a:lnTo>
                <a:lnTo>
                  <a:pt x="92" y="172"/>
                </a:lnTo>
                <a:lnTo>
                  <a:pt x="95" y="174"/>
                </a:lnTo>
                <a:lnTo>
                  <a:pt x="95" y="174"/>
                </a:lnTo>
                <a:lnTo>
                  <a:pt x="95" y="174"/>
                </a:lnTo>
                <a:lnTo>
                  <a:pt x="97" y="174"/>
                </a:lnTo>
                <a:lnTo>
                  <a:pt x="97" y="174"/>
                </a:lnTo>
                <a:lnTo>
                  <a:pt x="99" y="174"/>
                </a:lnTo>
                <a:lnTo>
                  <a:pt x="99" y="177"/>
                </a:lnTo>
                <a:lnTo>
                  <a:pt x="99" y="177"/>
                </a:lnTo>
                <a:lnTo>
                  <a:pt x="99" y="177"/>
                </a:lnTo>
                <a:lnTo>
                  <a:pt x="99" y="177"/>
                </a:lnTo>
                <a:lnTo>
                  <a:pt x="102" y="179"/>
                </a:lnTo>
                <a:lnTo>
                  <a:pt x="104" y="179"/>
                </a:lnTo>
                <a:lnTo>
                  <a:pt x="104" y="179"/>
                </a:lnTo>
                <a:lnTo>
                  <a:pt x="104" y="179"/>
                </a:lnTo>
                <a:lnTo>
                  <a:pt x="104" y="179"/>
                </a:lnTo>
                <a:lnTo>
                  <a:pt x="107" y="179"/>
                </a:lnTo>
                <a:lnTo>
                  <a:pt x="109" y="179"/>
                </a:lnTo>
                <a:lnTo>
                  <a:pt x="111" y="179"/>
                </a:lnTo>
                <a:lnTo>
                  <a:pt x="114" y="181"/>
                </a:lnTo>
                <a:lnTo>
                  <a:pt x="116" y="181"/>
                </a:lnTo>
                <a:lnTo>
                  <a:pt x="116" y="179"/>
                </a:lnTo>
                <a:lnTo>
                  <a:pt x="116" y="179"/>
                </a:lnTo>
                <a:lnTo>
                  <a:pt x="116" y="179"/>
                </a:lnTo>
                <a:lnTo>
                  <a:pt x="118" y="179"/>
                </a:lnTo>
                <a:lnTo>
                  <a:pt x="118" y="179"/>
                </a:lnTo>
                <a:lnTo>
                  <a:pt x="121" y="179"/>
                </a:lnTo>
                <a:lnTo>
                  <a:pt x="121" y="177"/>
                </a:lnTo>
                <a:lnTo>
                  <a:pt x="123" y="179"/>
                </a:lnTo>
                <a:lnTo>
                  <a:pt x="123" y="179"/>
                </a:lnTo>
                <a:lnTo>
                  <a:pt x="125" y="179"/>
                </a:lnTo>
                <a:lnTo>
                  <a:pt x="125" y="179"/>
                </a:lnTo>
                <a:lnTo>
                  <a:pt x="123" y="174"/>
                </a:lnTo>
                <a:lnTo>
                  <a:pt x="123" y="170"/>
                </a:lnTo>
                <a:lnTo>
                  <a:pt x="123" y="170"/>
                </a:lnTo>
                <a:lnTo>
                  <a:pt x="125" y="165"/>
                </a:lnTo>
                <a:lnTo>
                  <a:pt x="125" y="163"/>
                </a:lnTo>
                <a:lnTo>
                  <a:pt x="135" y="158"/>
                </a:lnTo>
                <a:lnTo>
                  <a:pt x="137" y="156"/>
                </a:lnTo>
                <a:lnTo>
                  <a:pt x="137" y="156"/>
                </a:lnTo>
                <a:lnTo>
                  <a:pt x="140" y="156"/>
                </a:lnTo>
                <a:lnTo>
                  <a:pt x="140" y="156"/>
                </a:lnTo>
                <a:lnTo>
                  <a:pt x="142" y="156"/>
                </a:lnTo>
                <a:lnTo>
                  <a:pt x="142" y="158"/>
                </a:lnTo>
                <a:lnTo>
                  <a:pt x="142" y="158"/>
                </a:lnTo>
                <a:lnTo>
                  <a:pt x="144" y="158"/>
                </a:lnTo>
                <a:lnTo>
                  <a:pt x="147" y="158"/>
                </a:lnTo>
                <a:lnTo>
                  <a:pt x="149" y="160"/>
                </a:lnTo>
                <a:lnTo>
                  <a:pt x="151" y="160"/>
                </a:lnTo>
                <a:lnTo>
                  <a:pt x="151" y="160"/>
                </a:lnTo>
                <a:lnTo>
                  <a:pt x="151" y="158"/>
                </a:lnTo>
                <a:lnTo>
                  <a:pt x="154" y="158"/>
                </a:lnTo>
                <a:lnTo>
                  <a:pt x="154" y="158"/>
                </a:lnTo>
                <a:lnTo>
                  <a:pt x="154" y="158"/>
                </a:lnTo>
                <a:lnTo>
                  <a:pt x="154" y="158"/>
                </a:lnTo>
                <a:lnTo>
                  <a:pt x="156" y="158"/>
                </a:lnTo>
                <a:lnTo>
                  <a:pt x="156" y="158"/>
                </a:lnTo>
                <a:lnTo>
                  <a:pt x="156" y="158"/>
                </a:lnTo>
                <a:lnTo>
                  <a:pt x="156" y="160"/>
                </a:lnTo>
                <a:lnTo>
                  <a:pt x="159" y="160"/>
                </a:lnTo>
                <a:lnTo>
                  <a:pt x="159" y="160"/>
                </a:lnTo>
                <a:lnTo>
                  <a:pt x="161" y="160"/>
                </a:lnTo>
                <a:lnTo>
                  <a:pt x="163" y="163"/>
                </a:lnTo>
                <a:lnTo>
                  <a:pt x="168" y="163"/>
                </a:lnTo>
                <a:lnTo>
                  <a:pt x="170" y="165"/>
                </a:lnTo>
                <a:lnTo>
                  <a:pt x="173" y="165"/>
                </a:lnTo>
                <a:lnTo>
                  <a:pt x="175" y="165"/>
                </a:lnTo>
                <a:lnTo>
                  <a:pt x="177" y="165"/>
                </a:lnTo>
                <a:lnTo>
                  <a:pt x="182" y="163"/>
                </a:lnTo>
                <a:lnTo>
                  <a:pt x="182" y="163"/>
                </a:lnTo>
                <a:lnTo>
                  <a:pt x="184" y="163"/>
                </a:lnTo>
                <a:lnTo>
                  <a:pt x="184" y="160"/>
                </a:lnTo>
                <a:lnTo>
                  <a:pt x="184" y="160"/>
                </a:lnTo>
                <a:lnTo>
                  <a:pt x="187" y="158"/>
                </a:lnTo>
                <a:lnTo>
                  <a:pt x="194" y="153"/>
                </a:lnTo>
                <a:lnTo>
                  <a:pt x="194" y="153"/>
                </a:lnTo>
                <a:lnTo>
                  <a:pt x="196" y="153"/>
                </a:lnTo>
                <a:lnTo>
                  <a:pt x="196" y="151"/>
                </a:lnTo>
                <a:lnTo>
                  <a:pt x="196" y="151"/>
                </a:lnTo>
                <a:lnTo>
                  <a:pt x="196" y="151"/>
                </a:lnTo>
                <a:lnTo>
                  <a:pt x="196" y="151"/>
                </a:lnTo>
                <a:lnTo>
                  <a:pt x="196" y="151"/>
                </a:lnTo>
                <a:lnTo>
                  <a:pt x="199" y="151"/>
                </a:lnTo>
                <a:lnTo>
                  <a:pt x="199" y="151"/>
                </a:lnTo>
                <a:lnTo>
                  <a:pt x="199" y="148"/>
                </a:lnTo>
                <a:lnTo>
                  <a:pt x="199" y="148"/>
                </a:lnTo>
                <a:lnTo>
                  <a:pt x="199" y="148"/>
                </a:lnTo>
                <a:lnTo>
                  <a:pt x="201" y="146"/>
                </a:lnTo>
                <a:lnTo>
                  <a:pt x="201" y="146"/>
                </a:lnTo>
                <a:lnTo>
                  <a:pt x="201" y="144"/>
                </a:lnTo>
                <a:lnTo>
                  <a:pt x="201" y="144"/>
                </a:lnTo>
                <a:lnTo>
                  <a:pt x="201" y="144"/>
                </a:lnTo>
                <a:lnTo>
                  <a:pt x="196" y="144"/>
                </a:lnTo>
                <a:lnTo>
                  <a:pt x="196" y="144"/>
                </a:lnTo>
                <a:lnTo>
                  <a:pt x="192" y="144"/>
                </a:lnTo>
                <a:lnTo>
                  <a:pt x="189" y="141"/>
                </a:lnTo>
                <a:lnTo>
                  <a:pt x="189" y="139"/>
                </a:lnTo>
                <a:lnTo>
                  <a:pt x="187" y="139"/>
                </a:lnTo>
                <a:lnTo>
                  <a:pt x="189" y="139"/>
                </a:lnTo>
                <a:lnTo>
                  <a:pt x="187" y="137"/>
                </a:lnTo>
                <a:lnTo>
                  <a:pt x="187" y="137"/>
                </a:lnTo>
                <a:lnTo>
                  <a:pt x="187" y="134"/>
                </a:lnTo>
                <a:lnTo>
                  <a:pt x="189" y="134"/>
                </a:lnTo>
                <a:lnTo>
                  <a:pt x="189" y="132"/>
                </a:lnTo>
                <a:lnTo>
                  <a:pt x="189" y="132"/>
                </a:lnTo>
                <a:lnTo>
                  <a:pt x="192" y="132"/>
                </a:lnTo>
                <a:lnTo>
                  <a:pt x="189" y="130"/>
                </a:lnTo>
                <a:lnTo>
                  <a:pt x="189" y="130"/>
                </a:lnTo>
                <a:lnTo>
                  <a:pt x="189" y="130"/>
                </a:lnTo>
                <a:lnTo>
                  <a:pt x="189" y="130"/>
                </a:lnTo>
                <a:lnTo>
                  <a:pt x="187" y="130"/>
                </a:lnTo>
                <a:lnTo>
                  <a:pt x="187" y="127"/>
                </a:lnTo>
                <a:lnTo>
                  <a:pt x="184" y="127"/>
                </a:lnTo>
                <a:lnTo>
                  <a:pt x="184" y="125"/>
                </a:lnTo>
                <a:lnTo>
                  <a:pt x="184" y="122"/>
                </a:lnTo>
                <a:lnTo>
                  <a:pt x="184" y="122"/>
                </a:lnTo>
                <a:lnTo>
                  <a:pt x="184" y="122"/>
                </a:lnTo>
                <a:lnTo>
                  <a:pt x="187" y="122"/>
                </a:lnTo>
                <a:lnTo>
                  <a:pt x="187" y="122"/>
                </a:lnTo>
                <a:lnTo>
                  <a:pt x="189" y="120"/>
                </a:lnTo>
                <a:lnTo>
                  <a:pt x="192" y="120"/>
                </a:lnTo>
                <a:lnTo>
                  <a:pt x="192" y="120"/>
                </a:lnTo>
                <a:lnTo>
                  <a:pt x="192" y="118"/>
                </a:lnTo>
                <a:lnTo>
                  <a:pt x="194" y="118"/>
                </a:lnTo>
                <a:lnTo>
                  <a:pt x="194" y="115"/>
                </a:lnTo>
                <a:lnTo>
                  <a:pt x="192" y="115"/>
                </a:lnTo>
                <a:lnTo>
                  <a:pt x="192" y="115"/>
                </a:lnTo>
                <a:lnTo>
                  <a:pt x="189" y="113"/>
                </a:lnTo>
                <a:lnTo>
                  <a:pt x="189" y="111"/>
                </a:lnTo>
                <a:lnTo>
                  <a:pt x="187" y="111"/>
                </a:lnTo>
                <a:lnTo>
                  <a:pt x="187" y="108"/>
                </a:lnTo>
                <a:lnTo>
                  <a:pt x="187" y="108"/>
                </a:lnTo>
                <a:lnTo>
                  <a:pt x="187" y="108"/>
                </a:lnTo>
                <a:lnTo>
                  <a:pt x="189" y="106"/>
                </a:lnTo>
                <a:lnTo>
                  <a:pt x="192" y="106"/>
                </a:lnTo>
                <a:lnTo>
                  <a:pt x="192" y="106"/>
                </a:lnTo>
                <a:lnTo>
                  <a:pt x="189" y="104"/>
                </a:lnTo>
                <a:lnTo>
                  <a:pt x="189" y="104"/>
                </a:lnTo>
                <a:lnTo>
                  <a:pt x="189" y="101"/>
                </a:lnTo>
                <a:lnTo>
                  <a:pt x="187" y="101"/>
                </a:lnTo>
                <a:lnTo>
                  <a:pt x="187" y="101"/>
                </a:lnTo>
                <a:lnTo>
                  <a:pt x="187" y="99"/>
                </a:lnTo>
                <a:lnTo>
                  <a:pt x="187" y="96"/>
                </a:lnTo>
                <a:lnTo>
                  <a:pt x="187" y="96"/>
                </a:lnTo>
                <a:lnTo>
                  <a:pt x="187" y="96"/>
                </a:lnTo>
                <a:lnTo>
                  <a:pt x="187" y="96"/>
                </a:lnTo>
                <a:lnTo>
                  <a:pt x="184" y="94"/>
                </a:lnTo>
                <a:lnTo>
                  <a:pt x="182" y="94"/>
                </a:lnTo>
                <a:lnTo>
                  <a:pt x="180" y="96"/>
                </a:lnTo>
                <a:lnTo>
                  <a:pt x="177" y="96"/>
                </a:lnTo>
                <a:lnTo>
                  <a:pt x="177" y="96"/>
                </a:lnTo>
                <a:lnTo>
                  <a:pt x="177" y="99"/>
                </a:lnTo>
                <a:lnTo>
                  <a:pt x="180" y="99"/>
                </a:lnTo>
                <a:lnTo>
                  <a:pt x="177" y="101"/>
                </a:lnTo>
                <a:lnTo>
                  <a:pt x="175" y="101"/>
                </a:lnTo>
                <a:lnTo>
                  <a:pt x="175" y="101"/>
                </a:lnTo>
                <a:lnTo>
                  <a:pt x="173" y="101"/>
                </a:lnTo>
                <a:lnTo>
                  <a:pt x="173" y="99"/>
                </a:lnTo>
                <a:lnTo>
                  <a:pt x="175" y="99"/>
                </a:lnTo>
                <a:lnTo>
                  <a:pt x="175" y="99"/>
                </a:lnTo>
                <a:lnTo>
                  <a:pt x="175" y="96"/>
                </a:lnTo>
                <a:lnTo>
                  <a:pt x="177" y="96"/>
                </a:lnTo>
                <a:lnTo>
                  <a:pt x="175" y="94"/>
                </a:lnTo>
                <a:lnTo>
                  <a:pt x="175" y="94"/>
                </a:lnTo>
                <a:lnTo>
                  <a:pt x="175" y="94"/>
                </a:lnTo>
                <a:lnTo>
                  <a:pt x="177" y="92"/>
                </a:lnTo>
                <a:lnTo>
                  <a:pt x="177" y="92"/>
                </a:lnTo>
                <a:lnTo>
                  <a:pt x="180" y="89"/>
                </a:lnTo>
                <a:lnTo>
                  <a:pt x="182" y="89"/>
                </a:lnTo>
                <a:lnTo>
                  <a:pt x="182" y="87"/>
                </a:lnTo>
                <a:lnTo>
                  <a:pt x="182" y="85"/>
                </a:lnTo>
                <a:lnTo>
                  <a:pt x="182" y="85"/>
                </a:lnTo>
                <a:lnTo>
                  <a:pt x="184" y="82"/>
                </a:lnTo>
                <a:lnTo>
                  <a:pt x="184" y="82"/>
                </a:lnTo>
                <a:lnTo>
                  <a:pt x="187" y="82"/>
                </a:lnTo>
                <a:lnTo>
                  <a:pt x="189" y="80"/>
                </a:lnTo>
                <a:lnTo>
                  <a:pt x="189" y="78"/>
                </a:lnTo>
                <a:lnTo>
                  <a:pt x="192" y="78"/>
                </a:lnTo>
                <a:lnTo>
                  <a:pt x="192" y="78"/>
                </a:lnTo>
                <a:lnTo>
                  <a:pt x="192" y="78"/>
                </a:lnTo>
                <a:lnTo>
                  <a:pt x="192" y="75"/>
                </a:lnTo>
                <a:lnTo>
                  <a:pt x="189" y="75"/>
                </a:lnTo>
                <a:lnTo>
                  <a:pt x="189" y="75"/>
                </a:lnTo>
                <a:lnTo>
                  <a:pt x="192" y="75"/>
                </a:lnTo>
                <a:lnTo>
                  <a:pt x="192" y="73"/>
                </a:lnTo>
                <a:lnTo>
                  <a:pt x="194" y="73"/>
                </a:lnTo>
                <a:lnTo>
                  <a:pt x="194" y="73"/>
                </a:lnTo>
                <a:lnTo>
                  <a:pt x="194" y="75"/>
                </a:lnTo>
                <a:lnTo>
                  <a:pt x="194" y="75"/>
                </a:lnTo>
                <a:lnTo>
                  <a:pt x="196" y="75"/>
                </a:lnTo>
                <a:lnTo>
                  <a:pt x="196" y="75"/>
                </a:lnTo>
                <a:lnTo>
                  <a:pt x="199" y="75"/>
                </a:lnTo>
                <a:lnTo>
                  <a:pt x="199" y="73"/>
                </a:lnTo>
                <a:lnTo>
                  <a:pt x="199" y="73"/>
                </a:lnTo>
                <a:lnTo>
                  <a:pt x="201" y="70"/>
                </a:lnTo>
                <a:lnTo>
                  <a:pt x="201" y="70"/>
                </a:lnTo>
                <a:lnTo>
                  <a:pt x="201" y="70"/>
                </a:lnTo>
                <a:lnTo>
                  <a:pt x="201" y="68"/>
                </a:lnTo>
                <a:lnTo>
                  <a:pt x="201" y="66"/>
                </a:lnTo>
                <a:lnTo>
                  <a:pt x="201" y="63"/>
                </a:lnTo>
                <a:lnTo>
                  <a:pt x="201" y="61"/>
                </a:lnTo>
                <a:lnTo>
                  <a:pt x="201" y="59"/>
                </a:lnTo>
                <a:lnTo>
                  <a:pt x="203" y="56"/>
                </a:lnTo>
                <a:lnTo>
                  <a:pt x="203" y="54"/>
                </a:lnTo>
                <a:lnTo>
                  <a:pt x="206" y="52"/>
                </a:lnTo>
                <a:lnTo>
                  <a:pt x="206" y="49"/>
                </a:lnTo>
                <a:lnTo>
                  <a:pt x="206" y="49"/>
                </a:lnTo>
                <a:lnTo>
                  <a:pt x="210" y="44"/>
                </a:lnTo>
                <a:lnTo>
                  <a:pt x="210" y="44"/>
                </a:lnTo>
                <a:lnTo>
                  <a:pt x="210" y="42"/>
                </a:lnTo>
                <a:lnTo>
                  <a:pt x="210" y="42"/>
                </a:lnTo>
                <a:close/>
                <a:moveTo>
                  <a:pt x="232" y="177"/>
                </a:moveTo>
                <a:lnTo>
                  <a:pt x="232" y="174"/>
                </a:lnTo>
                <a:lnTo>
                  <a:pt x="232" y="174"/>
                </a:lnTo>
                <a:lnTo>
                  <a:pt x="232" y="174"/>
                </a:lnTo>
                <a:lnTo>
                  <a:pt x="232" y="172"/>
                </a:lnTo>
                <a:lnTo>
                  <a:pt x="232" y="170"/>
                </a:lnTo>
                <a:lnTo>
                  <a:pt x="232" y="167"/>
                </a:lnTo>
                <a:lnTo>
                  <a:pt x="232" y="167"/>
                </a:lnTo>
                <a:lnTo>
                  <a:pt x="229" y="167"/>
                </a:lnTo>
                <a:lnTo>
                  <a:pt x="229" y="167"/>
                </a:lnTo>
                <a:lnTo>
                  <a:pt x="229" y="167"/>
                </a:lnTo>
                <a:lnTo>
                  <a:pt x="229" y="170"/>
                </a:lnTo>
                <a:lnTo>
                  <a:pt x="229" y="172"/>
                </a:lnTo>
                <a:lnTo>
                  <a:pt x="229" y="172"/>
                </a:lnTo>
                <a:lnTo>
                  <a:pt x="227" y="174"/>
                </a:lnTo>
                <a:lnTo>
                  <a:pt x="227" y="172"/>
                </a:lnTo>
                <a:lnTo>
                  <a:pt x="227" y="172"/>
                </a:lnTo>
                <a:lnTo>
                  <a:pt x="225" y="172"/>
                </a:lnTo>
                <a:lnTo>
                  <a:pt x="225" y="172"/>
                </a:lnTo>
                <a:lnTo>
                  <a:pt x="225" y="174"/>
                </a:lnTo>
                <a:lnTo>
                  <a:pt x="222" y="174"/>
                </a:lnTo>
                <a:lnTo>
                  <a:pt x="220" y="174"/>
                </a:lnTo>
                <a:lnTo>
                  <a:pt x="218" y="177"/>
                </a:lnTo>
                <a:lnTo>
                  <a:pt x="218" y="179"/>
                </a:lnTo>
                <a:lnTo>
                  <a:pt x="215" y="179"/>
                </a:lnTo>
                <a:lnTo>
                  <a:pt x="215" y="179"/>
                </a:lnTo>
                <a:lnTo>
                  <a:pt x="215" y="181"/>
                </a:lnTo>
                <a:lnTo>
                  <a:pt x="218" y="181"/>
                </a:lnTo>
                <a:lnTo>
                  <a:pt x="218" y="181"/>
                </a:lnTo>
                <a:lnTo>
                  <a:pt x="218" y="181"/>
                </a:lnTo>
                <a:lnTo>
                  <a:pt x="215" y="184"/>
                </a:lnTo>
                <a:lnTo>
                  <a:pt x="215" y="184"/>
                </a:lnTo>
                <a:lnTo>
                  <a:pt x="218" y="186"/>
                </a:lnTo>
                <a:lnTo>
                  <a:pt x="218" y="186"/>
                </a:lnTo>
                <a:lnTo>
                  <a:pt x="218" y="186"/>
                </a:lnTo>
                <a:lnTo>
                  <a:pt x="218" y="189"/>
                </a:lnTo>
                <a:lnTo>
                  <a:pt x="218" y="189"/>
                </a:lnTo>
                <a:lnTo>
                  <a:pt x="218" y="189"/>
                </a:lnTo>
                <a:lnTo>
                  <a:pt x="218" y="189"/>
                </a:lnTo>
                <a:lnTo>
                  <a:pt x="218" y="189"/>
                </a:lnTo>
                <a:lnTo>
                  <a:pt x="220" y="191"/>
                </a:lnTo>
                <a:lnTo>
                  <a:pt x="218" y="191"/>
                </a:lnTo>
                <a:lnTo>
                  <a:pt x="218" y="193"/>
                </a:lnTo>
                <a:lnTo>
                  <a:pt x="220" y="193"/>
                </a:lnTo>
                <a:lnTo>
                  <a:pt x="220" y="193"/>
                </a:lnTo>
                <a:lnTo>
                  <a:pt x="220" y="193"/>
                </a:lnTo>
                <a:lnTo>
                  <a:pt x="220" y="196"/>
                </a:lnTo>
                <a:lnTo>
                  <a:pt x="220" y="196"/>
                </a:lnTo>
                <a:lnTo>
                  <a:pt x="220" y="196"/>
                </a:lnTo>
                <a:lnTo>
                  <a:pt x="222" y="198"/>
                </a:lnTo>
                <a:lnTo>
                  <a:pt x="222" y="198"/>
                </a:lnTo>
                <a:lnTo>
                  <a:pt x="227" y="200"/>
                </a:lnTo>
                <a:lnTo>
                  <a:pt x="227" y="198"/>
                </a:lnTo>
                <a:lnTo>
                  <a:pt x="229" y="196"/>
                </a:lnTo>
                <a:lnTo>
                  <a:pt x="229" y="193"/>
                </a:lnTo>
                <a:lnTo>
                  <a:pt x="229" y="193"/>
                </a:lnTo>
                <a:lnTo>
                  <a:pt x="229" y="189"/>
                </a:lnTo>
                <a:lnTo>
                  <a:pt x="229" y="189"/>
                </a:lnTo>
                <a:lnTo>
                  <a:pt x="232" y="184"/>
                </a:lnTo>
                <a:lnTo>
                  <a:pt x="232" y="184"/>
                </a:lnTo>
                <a:lnTo>
                  <a:pt x="232" y="177"/>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71" name="Freeform 167"/>
          <p:cNvSpPr>
            <a:spLocks noEditPoints="1"/>
          </p:cNvSpPr>
          <p:nvPr/>
        </p:nvSpPr>
        <p:spPr bwMode="auto">
          <a:xfrm>
            <a:off x="3888179" y="1960188"/>
            <a:ext cx="91824" cy="98112"/>
          </a:xfrm>
          <a:custGeom>
            <a:avLst/>
            <a:gdLst/>
            <a:ahLst/>
            <a:cxnLst>
              <a:cxn ang="0">
                <a:pos x="12" y="26"/>
              </a:cxn>
              <a:cxn ang="0">
                <a:pos x="12" y="28"/>
              </a:cxn>
              <a:cxn ang="0">
                <a:pos x="71" y="35"/>
              </a:cxn>
              <a:cxn ang="0">
                <a:pos x="71" y="28"/>
              </a:cxn>
              <a:cxn ang="0">
                <a:pos x="73" y="26"/>
              </a:cxn>
              <a:cxn ang="0">
                <a:pos x="69" y="26"/>
              </a:cxn>
              <a:cxn ang="0">
                <a:pos x="66" y="23"/>
              </a:cxn>
              <a:cxn ang="0">
                <a:pos x="62" y="21"/>
              </a:cxn>
              <a:cxn ang="0">
                <a:pos x="59" y="18"/>
              </a:cxn>
              <a:cxn ang="0">
                <a:pos x="55" y="23"/>
              </a:cxn>
              <a:cxn ang="0">
                <a:pos x="50" y="23"/>
              </a:cxn>
              <a:cxn ang="0">
                <a:pos x="43" y="18"/>
              </a:cxn>
              <a:cxn ang="0">
                <a:pos x="50" y="14"/>
              </a:cxn>
              <a:cxn ang="0">
                <a:pos x="47" y="11"/>
              </a:cxn>
              <a:cxn ang="0">
                <a:pos x="52" y="11"/>
              </a:cxn>
              <a:cxn ang="0">
                <a:pos x="57" y="7"/>
              </a:cxn>
              <a:cxn ang="0">
                <a:pos x="64" y="2"/>
              </a:cxn>
              <a:cxn ang="0">
                <a:pos x="57" y="0"/>
              </a:cxn>
              <a:cxn ang="0">
                <a:pos x="55" y="2"/>
              </a:cxn>
              <a:cxn ang="0">
                <a:pos x="52" y="4"/>
              </a:cxn>
              <a:cxn ang="0">
                <a:pos x="52" y="2"/>
              </a:cxn>
              <a:cxn ang="0">
                <a:pos x="50" y="2"/>
              </a:cxn>
              <a:cxn ang="0">
                <a:pos x="43" y="4"/>
              </a:cxn>
              <a:cxn ang="0">
                <a:pos x="38" y="9"/>
              </a:cxn>
              <a:cxn ang="0">
                <a:pos x="33" y="11"/>
              </a:cxn>
              <a:cxn ang="0">
                <a:pos x="40" y="16"/>
              </a:cxn>
              <a:cxn ang="0">
                <a:pos x="36" y="21"/>
              </a:cxn>
              <a:cxn ang="0">
                <a:pos x="29" y="21"/>
              </a:cxn>
              <a:cxn ang="0">
                <a:pos x="17" y="21"/>
              </a:cxn>
              <a:cxn ang="0">
                <a:pos x="12" y="21"/>
              </a:cxn>
              <a:cxn ang="0">
                <a:pos x="14" y="23"/>
              </a:cxn>
              <a:cxn ang="0">
                <a:pos x="17" y="28"/>
              </a:cxn>
              <a:cxn ang="0">
                <a:pos x="14" y="30"/>
              </a:cxn>
              <a:cxn ang="0">
                <a:pos x="14" y="35"/>
              </a:cxn>
              <a:cxn ang="0">
                <a:pos x="10" y="37"/>
              </a:cxn>
              <a:cxn ang="0">
                <a:pos x="14" y="37"/>
              </a:cxn>
              <a:cxn ang="0">
                <a:pos x="17" y="40"/>
              </a:cxn>
              <a:cxn ang="0">
                <a:pos x="19" y="42"/>
              </a:cxn>
              <a:cxn ang="0">
                <a:pos x="26" y="42"/>
              </a:cxn>
              <a:cxn ang="0">
                <a:pos x="19" y="47"/>
              </a:cxn>
              <a:cxn ang="0">
                <a:pos x="12" y="54"/>
              </a:cxn>
              <a:cxn ang="0">
                <a:pos x="17" y="54"/>
              </a:cxn>
              <a:cxn ang="0">
                <a:pos x="26" y="52"/>
              </a:cxn>
              <a:cxn ang="0">
                <a:pos x="14" y="54"/>
              </a:cxn>
              <a:cxn ang="0">
                <a:pos x="10" y="59"/>
              </a:cxn>
              <a:cxn ang="0">
                <a:pos x="7" y="61"/>
              </a:cxn>
              <a:cxn ang="0">
                <a:pos x="3" y="63"/>
              </a:cxn>
              <a:cxn ang="0">
                <a:pos x="7" y="66"/>
              </a:cxn>
              <a:cxn ang="0">
                <a:pos x="3" y="70"/>
              </a:cxn>
              <a:cxn ang="0">
                <a:pos x="10" y="70"/>
              </a:cxn>
              <a:cxn ang="0">
                <a:pos x="7" y="73"/>
              </a:cxn>
              <a:cxn ang="0">
                <a:pos x="12" y="75"/>
              </a:cxn>
              <a:cxn ang="0">
                <a:pos x="17" y="75"/>
              </a:cxn>
              <a:cxn ang="0">
                <a:pos x="29" y="73"/>
              </a:cxn>
              <a:cxn ang="0">
                <a:pos x="33" y="68"/>
              </a:cxn>
              <a:cxn ang="0">
                <a:pos x="36" y="68"/>
              </a:cxn>
              <a:cxn ang="0">
                <a:pos x="43" y="68"/>
              </a:cxn>
              <a:cxn ang="0">
                <a:pos x="47" y="63"/>
              </a:cxn>
              <a:cxn ang="0">
                <a:pos x="57" y="61"/>
              </a:cxn>
              <a:cxn ang="0">
                <a:pos x="62" y="61"/>
              </a:cxn>
              <a:cxn ang="0">
                <a:pos x="66" y="59"/>
              </a:cxn>
              <a:cxn ang="0">
                <a:pos x="71" y="49"/>
              </a:cxn>
              <a:cxn ang="0">
                <a:pos x="71" y="40"/>
              </a:cxn>
            </a:cxnLst>
            <a:rect l="0" t="0" r="r" b="b"/>
            <a:pathLst>
              <a:path w="73" h="78">
                <a:moveTo>
                  <a:pt x="12" y="28"/>
                </a:moveTo>
                <a:lnTo>
                  <a:pt x="12" y="28"/>
                </a:lnTo>
                <a:lnTo>
                  <a:pt x="12" y="28"/>
                </a:lnTo>
                <a:lnTo>
                  <a:pt x="14" y="26"/>
                </a:lnTo>
                <a:lnTo>
                  <a:pt x="12" y="26"/>
                </a:lnTo>
                <a:lnTo>
                  <a:pt x="10" y="26"/>
                </a:lnTo>
                <a:lnTo>
                  <a:pt x="10" y="26"/>
                </a:lnTo>
                <a:lnTo>
                  <a:pt x="7" y="26"/>
                </a:lnTo>
                <a:lnTo>
                  <a:pt x="12" y="26"/>
                </a:lnTo>
                <a:lnTo>
                  <a:pt x="12" y="28"/>
                </a:lnTo>
                <a:close/>
                <a:moveTo>
                  <a:pt x="71" y="40"/>
                </a:moveTo>
                <a:lnTo>
                  <a:pt x="71" y="37"/>
                </a:lnTo>
                <a:lnTo>
                  <a:pt x="71" y="37"/>
                </a:lnTo>
                <a:lnTo>
                  <a:pt x="71" y="37"/>
                </a:lnTo>
                <a:lnTo>
                  <a:pt x="71" y="35"/>
                </a:lnTo>
                <a:lnTo>
                  <a:pt x="71" y="35"/>
                </a:lnTo>
                <a:lnTo>
                  <a:pt x="71" y="33"/>
                </a:lnTo>
                <a:lnTo>
                  <a:pt x="71" y="30"/>
                </a:lnTo>
                <a:lnTo>
                  <a:pt x="71" y="28"/>
                </a:lnTo>
                <a:lnTo>
                  <a:pt x="71" y="28"/>
                </a:lnTo>
                <a:lnTo>
                  <a:pt x="69" y="28"/>
                </a:lnTo>
                <a:lnTo>
                  <a:pt x="71" y="26"/>
                </a:lnTo>
                <a:lnTo>
                  <a:pt x="71" y="26"/>
                </a:lnTo>
                <a:lnTo>
                  <a:pt x="71" y="26"/>
                </a:lnTo>
                <a:lnTo>
                  <a:pt x="73" y="26"/>
                </a:lnTo>
                <a:lnTo>
                  <a:pt x="73" y="26"/>
                </a:lnTo>
                <a:lnTo>
                  <a:pt x="71" y="23"/>
                </a:lnTo>
                <a:lnTo>
                  <a:pt x="71" y="23"/>
                </a:lnTo>
                <a:lnTo>
                  <a:pt x="69" y="23"/>
                </a:lnTo>
                <a:lnTo>
                  <a:pt x="69" y="26"/>
                </a:lnTo>
                <a:lnTo>
                  <a:pt x="69" y="26"/>
                </a:lnTo>
                <a:lnTo>
                  <a:pt x="66" y="26"/>
                </a:lnTo>
                <a:lnTo>
                  <a:pt x="66" y="26"/>
                </a:lnTo>
                <a:lnTo>
                  <a:pt x="64" y="23"/>
                </a:lnTo>
                <a:lnTo>
                  <a:pt x="66" y="23"/>
                </a:lnTo>
                <a:lnTo>
                  <a:pt x="66" y="23"/>
                </a:lnTo>
                <a:lnTo>
                  <a:pt x="64" y="21"/>
                </a:lnTo>
                <a:lnTo>
                  <a:pt x="64" y="21"/>
                </a:lnTo>
                <a:lnTo>
                  <a:pt x="62" y="21"/>
                </a:lnTo>
                <a:lnTo>
                  <a:pt x="62" y="21"/>
                </a:lnTo>
                <a:lnTo>
                  <a:pt x="62" y="18"/>
                </a:lnTo>
                <a:lnTo>
                  <a:pt x="62" y="18"/>
                </a:lnTo>
                <a:lnTo>
                  <a:pt x="62" y="18"/>
                </a:lnTo>
                <a:lnTo>
                  <a:pt x="59" y="18"/>
                </a:lnTo>
                <a:lnTo>
                  <a:pt x="59" y="18"/>
                </a:lnTo>
                <a:lnTo>
                  <a:pt x="57" y="21"/>
                </a:lnTo>
                <a:lnTo>
                  <a:pt x="57" y="21"/>
                </a:lnTo>
                <a:lnTo>
                  <a:pt x="57" y="21"/>
                </a:lnTo>
                <a:lnTo>
                  <a:pt x="57" y="21"/>
                </a:lnTo>
                <a:lnTo>
                  <a:pt x="55" y="23"/>
                </a:lnTo>
                <a:lnTo>
                  <a:pt x="55" y="23"/>
                </a:lnTo>
                <a:lnTo>
                  <a:pt x="55" y="23"/>
                </a:lnTo>
                <a:lnTo>
                  <a:pt x="55" y="23"/>
                </a:lnTo>
                <a:lnTo>
                  <a:pt x="52" y="23"/>
                </a:lnTo>
                <a:lnTo>
                  <a:pt x="50" y="23"/>
                </a:lnTo>
                <a:lnTo>
                  <a:pt x="50" y="23"/>
                </a:lnTo>
                <a:lnTo>
                  <a:pt x="47" y="21"/>
                </a:lnTo>
                <a:lnTo>
                  <a:pt x="47" y="21"/>
                </a:lnTo>
                <a:lnTo>
                  <a:pt x="45" y="21"/>
                </a:lnTo>
                <a:lnTo>
                  <a:pt x="43" y="18"/>
                </a:lnTo>
                <a:lnTo>
                  <a:pt x="43" y="16"/>
                </a:lnTo>
                <a:lnTo>
                  <a:pt x="43" y="16"/>
                </a:lnTo>
                <a:lnTo>
                  <a:pt x="45" y="16"/>
                </a:lnTo>
                <a:lnTo>
                  <a:pt x="47" y="14"/>
                </a:lnTo>
                <a:lnTo>
                  <a:pt x="50" y="14"/>
                </a:lnTo>
                <a:lnTo>
                  <a:pt x="50" y="14"/>
                </a:lnTo>
                <a:lnTo>
                  <a:pt x="47" y="14"/>
                </a:lnTo>
                <a:lnTo>
                  <a:pt x="47" y="11"/>
                </a:lnTo>
                <a:lnTo>
                  <a:pt x="47" y="11"/>
                </a:lnTo>
                <a:lnTo>
                  <a:pt x="47" y="11"/>
                </a:lnTo>
                <a:lnTo>
                  <a:pt x="47" y="11"/>
                </a:lnTo>
                <a:lnTo>
                  <a:pt x="50" y="11"/>
                </a:lnTo>
                <a:lnTo>
                  <a:pt x="50" y="11"/>
                </a:lnTo>
                <a:lnTo>
                  <a:pt x="50" y="11"/>
                </a:lnTo>
                <a:lnTo>
                  <a:pt x="52" y="11"/>
                </a:lnTo>
                <a:lnTo>
                  <a:pt x="52" y="11"/>
                </a:lnTo>
                <a:lnTo>
                  <a:pt x="55" y="9"/>
                </a:lnTo>
                <a:lnTo>
                  <a:pt x="55" y="9"/>
                </a:lnTo>
                <a:lnTo>
                  <a:pt x="55" y="7"/>
                </a:lnTo>
                <a:lnTo>
                  <a:pt x="57" y="7"/>
                </a:lnTo>
                <a:lnTo>
                  <a:pt x="57" y="4"/>
                </a:lnTo>
                <a:lnTo>
                  <a:pt x="59" y="4"/>
                </a:lnTo>
                <a:lnTo>
                  <a:pt x="59" y="2"/>
                </a:lnTo>
                <a:lnTo>
                  <a:pt x="62" y="2"/>
                </a:lnTo>
                <a:lnTo>
                  <a:pt x="64" y="2"/>
                </a:lnTo>
                <a:lnTo>
                  <a:pt x="62" y="0"/>
                </a:lnTo>
                <a:lnTo>
                  <a:pt x="59" y="0"/>
                </a:lnTo>
                <a:lnTo>
                  <a:pt x="59" y="0"/>
                </a:lnTo>
                <a:lnTo>
                  <a:pt x="57" y="0"/>
                </a:lnTo>
                <a:lnTo>
                  <a:pt x="57" y="0"/>
                </a:lnTo>
                <a:lnTo>
                  <a:pt x="57" y="0"/>
                </a:lnTo>
                <a:lnTo>
                  <a:pt x="55" y="0"/>
                </a:lnTo>
                <a:lnTo>
                  <a:pt x="55" y="2"/>
                </a:lnTo>
                <a:lnTo>
                  <a:pt x="55" y="2"/>
                </a:lnTo>
                <a:lnTo>
                  <a:pt x="55" y="2"/>
                </a:lnTo>
                <a:lnTo>
                  <a:pt x="55" y="4"/>
                </a:lnTo>
                <a:lnTo>
                  <a:pt x="55" y="4"/>
                </a:lnTo>
                <a:lnTo>
                  <a:pt x="52" y="7"/>
                </a:lnTo>
                <a:lnTo>
                  <a:pt x="52" y="7"/>
                </a:lnTo>
                <a:lnTo>
                  <a:pt x="52" y="4"/>
                </a:lnTo>
                <a:lnTo>
                  <a:pt x="52" y="4"/>
                </a:lnTo>
                <a:lnTo>
                  <a:pt x="52" y="4"/>
                </a:lnTo>
                <a:lnTo>
                  <a:pt x="55" y="4"/>
                </a:lnTo>
                <a:lnTo>
                  <a:pt x="55" y="2"/>
                </a:lnTo>
                <a:lnTo>
                  <a:pt x="52" y="2"/>
                </a:lnTo>
                <a:lnTo>
                  <a:pt x="52" y="2"/>
                </a:lnTo>
                <a:lnTo>
                  <a:pt x="52" y="0"/>
                </a:lnTo>
                <a:lnTo>
                  <a:pt x="50" y="2"/>
                </a:lnTo>
                <a:lnTo>
                  <a:pt x="50" y="2"/>
                </a:lnTo>
                <a:lnTo>
                  <a:pt x="50" y="2"/>
                </a:lnTo>
                <a:lnTo>
                  <a:pt x="47" y="2"/>
                </a:lnTo>
                <a:lnTo>
                  <a:pt x="47" y="2"/>
                </a:lnTo>
                <a:lnTo>
                  <a:pt x="45" y="2"/>
                </a:lnTo>
                <a:lnTo>
                  <a:pt x="43" y="2"/>
                </a:lnTo>
                <a:lnTo>
                  <a:pt x="43" y="4"/>
                </a:lnTo>
                <a:lnTo>
                  <a:pt x="40" y="4"/>
                </a:lnTo>
                <a:lnTo>
                  <a:pt x="40" y="4"/>
                </a:lnTo>
                <a:lnTo>
                  <a:pt x="40" y="7"/>
                </a:lnTo>
                <a:lnTo>
                  <a:pt x="40" y="9"/>
                </a:lnTo>
                <a:lnTo>
                  <a:pt x="38" y="9"/>
                </a:lnTo>
                <a:lnTo>
                  <a:pt x="38" y="9"/>
                </a:lnTo>
                <a:lnTo>
                  <a:pt x="38" y="9"/>
                </a:lnTo>
                <a:lnTo>
                  <a:pt x="36" y="11"/>
                </a:lnTo>
                <a:lnTo>
                  <a:pt x="36" y="11"/>
                </a:lnTo>
                <a:lnTo>
                  <a:pt x="33" y="11"/>
                </a:lnTo>
                <a:lnTo>
                  <a:pt x="38" y="14"/>
                </a:lnTo>
                <a:lnTo>
                  <a:pt x="43" y="14"/>
                </a:lnTo>
                <a:lnTo>
                  <a:pt x="43" y="14"/>
                </a:lnTo>
                <a:lnTo>
                  <a:pt x="43" y="16"/>
                </a:lnTo>
                <a:lnTo>
                  <a:pt x="40" y="16"/>
                </a:lnTo>
                <a:lnTo>
                  <a:pt x="38" y="16"/>
                </a:lnTo>
                <a:lnTo>
                  <a:pt x="38" y="16"/>
                </a:lnTo>
                <a:lnTo>
                  <a:pt x="36" y="18"/>
                </a:lnTo>
                <a:lnTo>
                  <a:pt x="36" y="18"/>
                </a:lnTo>
                <a:lnTo>
                  <a:pt x="36" y="21"/>
                </a:lnTo>
                <a:lnTo>
                  <a:pt x="36" y="21"/>
                </a:lnTo>
                <a:lnTo>
                  <a:pt x="36" y="21"/>
                </a:lnTo>
                <a:lnTo>
                  <a:pt x="33" y="21"/>
                </a:lnTo>
                <a:lnTo>
                  <a:pt x="29" y="21"/>
                </a:lnTo>
                <a:lnTo>
                  <a:pt x="29" y="21"/>
                </a:lnTo>
                <a:lnTo>
                  <a:pt x="26" y="21"/>
                </a:lnTo>
                <a:lnTo>
                  <a:pt x="26" y="21"/>
                </a:lnTo>
                <a:lnTo>
                  <a:pt x="24" y="21"/>
                </a:lnTo>
                <a:lnTo>
                  <a:pt x="19" y="18"/>
                </a:lnTo>
                <a:lnTo>
                  <a:pt x="17" y="21"/>
                </a:lnTo>
                <a:lnTo>
                  <a:pt x="17" y="21"/>
                </a:lnTo>
                <a:lnTo>
                  <a:pt x="14" y="21"/>
                </a:lnTo>
                <a:lnTo>
                  <a:pt x="14" y="21"/>
                </a:lnTo>
                <a:lnTo>
                  <a:pt x="12" y="21"/>
                </a:lnTo>
                <a:lnTo>
                  <a:pt x="12" y="21"/>
                </a:lnTo>
                <a:lnTo>
                  <a:pt x="12" y="23"/>
                </a:lnTo>
                <a:lnTo>
                  <a:pt x="14" y="23"/>
                </a:lnTo>
                <a:lnTo>
                  <a:pt x="14" y="23"/>
                </a:lnTo>
                <a:lnTo>
                  <a:pt x="14" y="23"/>
                </a:lnTo>
                <a:lnTo>
                  <a:pt x="14" y="23"/>
                </a:lnTo>
                <a:lnTo>
                  <a:pt x="14" y="26"/>
                </a:lnTo>
                <a:lnTo>
                  <a:pt x="14" y="26"/>
                </a:lnTo>
                <a:lnTo>
                  <a:pt x="14" y="28"/>
                </a:lnTo>
                <a:lnTo>
                  <a:pt x="14" y="28"/>
                </a:lnTo>
                <a:lnTo>
                  <a:pt x="17" y="28"/>
                </a:lnTo>
                <a:lnTo>
                  <a:pt x="19" y="28"/>
                </a:lnTo>
                <a:lnTo>
                  <a:pt x="19" y="28"/>
                </a:lnTo>
                <a:lnTo>
                  <a:pt x="19" y="30"/>
                </a:lnTo>
                <a:lnTo>
                  <a:pt x="17" y="30"/>
                </a:lnTo>
                <a:lnTo>
                  <a:pt x="14" y="30"/>
                </a:lnTo>
                <a:lnTo>
                  <a:pt x="12" y="33"/>
                </a:lnTo>
                <a:lnTo>
                  <a:pt x="12" y="33"/>
                </a:lnTo>
                <a:lnTo>
                  <a:pt x="14" y="33"/>
                </a:lnTo>
                <a:lnTo>
                  <a:pt x="17" y="33"/>
                </a:lnTo>
                <a:lnTo>
                  <a:pt x="14" y="35"/>
                </a:lnTo>
                <a:lnTo>
                  <a:pt x="12" y="35"/>
                </a:lnTo>
                <a:lnTo>
                  <a:pt x="10" y="35"/>
                </a:lnTo>
                <a:lnTo>
                  <a:pt x="10" y="35"/>
                </a:lnTo>
                <a:lnTo>
                  <a:pt x="10" y="35"/>
                </a:lnTo>
                <a:lnTo>
                  <a:pt x="10" y="37"/>
                </a:lnTo>
                <a:lnTo>
                  <a:pt x="10" y="37"/>
                </a:lnTo>
                <a:lnTo>
                  <a:pt x="10" y="37"/>
                </a:lnTo>
                <a:lnTo>
                  <a:pt x="12" y="37"/>
                </a:lnTo>
                <a:lnTo>
                  <a:pt x="12" y="37"/>
                </a:lnTo>
                <a:lnTo>
                  <a:pt x="14" y="37"/>
                </a:lnTo>
                <a:lnTo>
                  <a:pt x="12" y="40"/>
                </a:lnTo>
                <a:lnTo>
                  <a:pt x="14" y="40"/>
                </a:lnTo>
                <a:lnTo>
                  <a:pt x="14" y="40"/>
                </a:lnTo>
                <a:lnTo>
                  <a:pt x="14" y="40"/>
                </a:lnTo>
                <a:lnTo>
                  <a:pt x="17" y="40"/>
                </a:lnTo>
                <a:lnTo>
                  <a:pt x="17" y="40"/>
                </a:lnTo>
                <a:lnTo>
                  <a:pt x="17" y="40"/>
                </a:lnTo>
                <a:lnTo>
                  <a:pt x="17" y="40"/>
                </a:lnTo>
                <a:lnTo>
                  <a:pt x="19" y="42"/>
                </a:lnTo>
                <a:lnTo>
                  <a:pt x="19" y="42"/>
                </a:lnTo>
                <a:lnTo>
                  <a:pt x="24" y="40"/>
                </a:lnTo>
                <a:lnTo>
                  <a:pt x="26" y="42"/>
                </a:lnTo>
                <a:lnTo>
                  <a:pt x="29" y="42"/>
                </a:lnTo>
                <a:lnTo>
                  <a:pt x="26" y="42"/>
                </a:lnTo>
                <a:lnTo>
                  <a:pt x="26" y="42"/>
                </a:lnTo>
                <a:lnTo>
                  <a:pt x="26" y="42"/>
                </a:lnTo>
                <a:lnTo>
                  <a:pt x="24" y="42"/>
                </a:lnTo>
                <a:lnTo>
                  <a:pt x="21" y="44"/>
                </a:lnTo>
                <a:lnTo>
                  <a:pt x="21" y="44"/>
                </a:lnTo>
                <a:lnTo>
                  <a:pt x="19" y="47"/>
                </a:lnTo>
                <a:lnTo>
                  <a:pt x="19" y="47"/>
                </a:lnTo>
                <a:lnTo>
                  <a:pt x="19" y="47"/>
                </a:lnTo>
                <a:lnTo>
                  <a:pt x="19" y="49"/>
                </a:lnTo>
                <a:lnTo>
                  <a:pt x="17" y="49"/>
                </a:lnTo>
                <a:lnTo>
                  <a:pt x="12" y="54"/>
                </a:lnTo>
                <a:lnTo>
                  <a:pt x="10" y="54"/>
                </a:lnTo>
                <a:lnTo>
                  <a:pt x="12" y="54"/>
                </a:lnTo>
                <a:lnTo>
                  <a:pt x="14" y="54"/>
                </a:lnTo>
                <a:lnTo>
                  <a:pt x="14" y="54"/>
                </a:lnTo>
                <a:lnTo>
                  <a:pt x="17" y="54"/>
                </a:lnTo>
                <a:lnTo>
                  <a:pt x="17" y="54"/>
                </a:lnTo>
                <a:lnTo>
                  <a:pt x="19" y="54"/>
                </a:lnTo>
                <a:lnTo>
                  <a:pt x="21" y="54"/>
                </a:lnTo>
                <a:lnTo>
                  <a:pt x="24" y="52"/>
                </a:lnTo>
                <a:lnTo>
                  <a:pt x="26" y="52"/>
                </a:lnTo>
                <a:lnTo>
                  <a:pt x="26" y="52"/>
                </a:lnTo>
                <a:lnTo>
                  <a:pt x="29" y="52"/>
                </a:lnTo>
                <a:lnTo>
                  <a:pt x="24" y="54"/>
                </a:lnTo>
                <a:lnTo>
                  <a:pt x="19" y="54"/>
                </a:lnTo>
                <a:lnTo>
                  <a:pt x="14" y="54"/>
                </a:lnTo>
                <a:lnTo>
                  <a:pt x="14" y="54"/>
                </a:lnTo>
                <a:lnTo>
                  <a:pt x="12" y="56"/>
                </a:lnTo>
                <a:lnTo>
                  <a:pt x="12" y="56"/>
                </a:lnTo>
                <a:lnTo>
                  <a:pt x="10" y="59"/>
                </a:lnTo>
                <a:lnTo>
                  <a:pt x="10" y="59"/>
                </a:lnTo>
                <a:lnTo>
                  <a:pt x="10" y="61"/>
                </a:lnTo>
                <a:lnTo>
                  <a:pt x="12" y="61"/>
                </a:lnTo>
                <a:lnTo>
                  <a:pt x="10" y="61"/>
                </a:lnTo>
                <a:lnTo>
                  <a:pt x="7" y="61"/>
                </a:lnTo>
                <a:lnTo>
                  <a:pt x="7" y="61"/>
                </a:lnTo>
                <a:lnTo>
                  <a:pt x="5" y="61"/>
                </a:lnTo>
                <a:lnTo>
                  <a:pt x="5" y="61"/>
                </a:lnTo>
                <a:lnTo>
                  <a:pt x="3" y="61"/>
                </a:lnTo>
                <a:lnTo>
                  <a:pt x="3" y="63"/>
                </a:lnTo>
                <a:lnTo>
                  <a:pt x="3" y="63"/>
                </a:lnTo>
                <a:lnTo>
                  <a:pt x="3" y="63"/>
                </a:lnTo>
                <a:lnTo>
                  <a:pt x="7" y="63"/>
                </a:lnTo>
                <a:lnTo>
                  <a:pt x="10" y="63"/>
                </a:lnTo>
                <a:lnTo>
                  <a:pt x="7" y="63"/>
                </a:lnTo>
                <a:lnTo>
                  <a:pt x="7" y="66"/>
                </a:lnTo>
                <a:lnTo>
                  <a:pt x="5" y="66"/>
                </a:lnTo>
                <a:lnTo>
                  <a:pt x="3" y="66"/>
                </a:lnTo>
                <a:lnTo>
                  <a:pt x="0" y="68"/>
                </a:lnTo>
                <a:lnTo>
                  <a:pt x="3" y="70"/>
                </a:lnTo>
                <a:lnTo>
                  <a:pt x="3" y="70"/>
                </a:lnTo>
                <a:lnTo>
                  <a:pt x="3" y="70"/>
                </a:lnTo>
                <a:lnTo>
                  <a:pt x="5" y="70"/>
                </a:lnTo>
                <a:lnTo>
                  <a:pt x="14" y="68"/>
                </a:lnTo>
                <a:lnTo>
                  <a:pt x="12" y="70"/>
                </a:lnTo>
                <a:lnTo>
                  <a:pt x="10" y="70"/>
                </a:lnTo>
                <a:lnTo>
                  <a:pt x="10" y="70"/>
                </a:lnTo>
                <a:lnTo>
                  <a:pt x="7" y="70"/>
                </a:lnTo>
                <a:lnTo>
                  <a:pt x="5" y="73"/>
                </a:lnTo>
                <a:lnTo>
                  <a:pt x="5" y="75"/>
                </a:lnTo>
                <a:lnTo>
                  <a:pt x="7" y="73"/>
                </a:lnTo>
                <a:lnTo>
                  <a:pt x="7" y="73"/>
                </a:lnTo>
                <a:lnTo>
                  <a:pt x="14" y="73"/>
                </a:lnTo>
                <a:lnTo>
                  <a:pt x="14" y="73"/>
                </a:lnTo>
                <a:lnTo>
                  <a:pt x="14" y="73"/>
                </a:lnTo>
                <a:lnTo>
                  <a:pt x="12" y="75"/>
                </a:lnTo>
                <a:lnTo>
                  <a:pt x="10" y="78"/>
                </a:lnTo>
                <a:lnTo>
                  <a:pt x="10" y="78"/>
                </a:lnTo>
                <a:lnTo>
                  <a:pt x="14" y="75"/>
                </a:lnTo>
                <a:lnTo>
                  <a:pt x="14" y="75"/>
                </a:lnTo>
                <a:lnTo>
                  <a:pt x="17" y="75"/>
                </a:lnTo>
                <a:lnTo>
                  <a:pt x="17" y="75"/>
                </a:lnTo>
                <a:lnTo>
                  <a:pt x="17" y="75"/>
                </a:lnTo>
                <a:lnTo>
                  <a:pt x="26" y="75"/>
                </a:lnTo>
                <a:lnTo>
                  <a:pt x="26" y="73"/>
                </a:lnTo>
                <a:lnTo>
                  <a:pt x="29" y="73"/>
                </a:lnTo>
                <a:lnTo>
                  <a:pt x="31" y="73"/>
                </a:lnTo>
                <a:lnTo>
                  <a:pt x="31" y="73"/>
                </a:lnTo>
                <a:lnTo>
                  <a:pt x="33" y="70"/>
                </a:lnTo>
                <a:lnTo>
                  <a:pt x="33" y="70"/>
                </a:lnTo>
                <a:lnTo>
                  <a:pt x="33" y="68"/>
                </a:lnTo>
                <a:lnTo>
                  <a:pt x="33" y="68"/>
                </a:lnTo>
                <a:lnTo>
                  <a:pt x="33" y="68"/>
                </a:lnTo>
                <a:lnTo>
                  <a:pt x="33" y="68"/>
                </a:lnTo>
                <a:lnTo>
                  <a:pt x="36" y="68"/>
                </a:lnTo>
                <a:lnTo>
                  <a:pt x="36" y="68"/>
                </a:lnTo>
                <a:lnTo>
                  <a:pt x="36" y="70"/>
                </a:lnTo>
                <a:lnTo>
                  <a:pt x="38" y="70"/>
                </a:lnTo>
                <a:lnTo>
                  <a:pt x="40" y="68"/>
                </a:lnTo>
                <a:lnTo>
                  <a:pt x="40" y="68"/>
                </a:lnTo>
                <a:lnTo>
                  <a:pt x="43" y="68"/>
                </a:lnTo>
                <a:lnTo>
                  <a:pt x="45" y="66"/>
                </a:lnTo>
                <a:lnTo>
                  <a:pt x="45" y="66"/>
                </a:lnTo>
                <a:lnTo>
                  <a:pt x="45" y="66"/>
                </a:lnTo>
                <a:lnTo>
                  <a:pt x="47" y="66"/>
                </a:lnTo>
                <a:lnTo>
                  <a:pt x="47" y="63"/>
                </a:lnTo>
                <a:lnTo>
                  <a:pt x="47" y="63"/>
                </a:lnTo>
                <a:lnTo>
                  <a:pt x="52" y="63"/>
                </a:lnTo>
                <a:lnTo>
                  <a:pt x="55" y="63"/>
                </a:lnTo>
                <a:lnTo>
                  <a:pt x="55" y="63"/>
                </a:lnTo>
                <a:lnTo>
                  <a:pt x="57" y="61"/>
                </a:lnTo>
                <a:lnTo>
                  <a:pt x="57" y="63"/>
                </a:lnTo>
                <a:lnTo>
                  <a:pt x="57" y="63"/>
                </a:lnTo>
                <a:lnTo>
                  <a:pt x="57" y="63"/>
                </a:lnTo>
                <a:lnTo>
                  <a:pt x="59" y="61"/>
                </a:lnTo>
                <a:lnTo>
                  <a:pt x="62" y="61"/>
                </a:lnTo>
                <a:lnTo>
                  <a:pt x="62" y="63"/>
                </a:lnTo>
                <a:lnTo>
                  <a:pt x="64" y="61"/>
                </a:lnTo>
                <a:lnTo>
                  <a:pt x="66" y="61"/>
                </a:lnTo>
                <a:lnTo>
                  <a:pt x="64" y="59"/>
                </a:lnTo>
                <a:lnTo>
                  <a:pt x="66" y="59"/>
                </a:lnTo>
                <a:lnTo>
                  <a:pt x="66" y="59"/>
                </a:lnTo>
                <a:lnTo>
                  <a:pt x="69" y="54"/>
                </a:lnTo>
                <a:lnTo>
                  <a:pt x="69" y="52"/>
                </a:lnTo>
                <a:lnTo>
                  <a:pt x="71" y="52"/>
                </a:lnTo>
                <a:lnTo>
                  <a:pt x="71" y="49"/>
                </a:lnTo>
                <a:lnTo>
                  <a:pt x="71" y="49"/>
                </a:lnTo>
                <a:lnTo>
                  <a:pt x="73" y="47"/>
                </a:lnTo>
                <a:lnTo>
                  <a:pt x="73" y="44"/>
                </a:lnTo>
                <a:lnTo>
                  <a:pt x="73" y="42"/>
                </a:lnTo>
                <a:lnTo>
                  <a:pt x="71" y="40"/>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72" name="Freeform 22"/>
          <p:cNvSpPr>
            <a:spLocks noEditPoints="1"/>
          </p:cNvSpPr>
          <p:nvPr/>
        </p:nvSpPr>
        <p:spPr bwMode="auto">
          <a:xfrm>
            <a:off x="3942267" y="1823082"/>
            <a:ext cx="192452" cy="270439"/>
          </a:xfrm>
          <a:custGeom>
            <a:avLst/>
            <a:gdLst/>
            <a:ahLst/>
            <a:cxnLst>
              <a:cxn ang="0">
                <a:pos x="59" y="151"/>
              </a:cxn>
              <a:cxn ang="0">
                <a:pos x="35" y="130"/>
              </a:cxn>
              <a:cxn ang="0">
                <a:pos x="38" y="120"/>
              </a:cxn>
              <a:cxn ang="0">
                <a:pos x="21" y="111"/>
              </a:cxn>
              <a:cxn ang="0">
                <a:pos x="4" y="120"/>
              </a:cxn>
              <a:cxn ang="0">
                <a:pos x="7" y="132"/>
              </a:cxn>
              <a:cxn ang="0">
                <a:pos x="19" y="130"/>
              </a:cxn>
              <a:cxn ang="0">
                <a:pos x="49" y="106"/>
              </a:cxn>
              <a:cxn ang="0">
                <a:pos x="35" y="102"/>
              </a:cxn>
              <a:cxn ang="0">
                <a:pos x="30" y="99"/>
              </a:cxn>
              <a:cxn ang="0">
                <a:pos x="38" y="94"/>
              </a:cxn>
              <a:cxn ang="0">
                <a:pos x="35" y="85"/>
              </a:cxn>
              <a:cxn ang="0">
                <a:pos x="30" y="83"/>
              </a:cxn>
              <a:cxn ang="0">
                <a:pos x="35" y="73"/>
              </a:cxn>
              <a:cxn ang="0">
                <a:pos x="40" y="76"/>
              </a:cxn>
              <a:cxn ang="0">
                <a:pos x="38" y="64"/>
              </a:cxn>
              <a:cxn ang="0">
                <a:pos x="33" y="68"/>
              </a:cxn>
              <a:cxn ang="0">
                <a:pos x="19" y="64"/>
              </a:cxn>
              <a:cxn ang="0">
                <a:pos x="35" y="54"/>
              </a:cxn>
              <a:cxn ang="0">
                <a:pos x="30" y="52"/>
              </a:cxn>
              <a:cxn ang="0">
                <a:pos x="26" y="57"/>
              </a:cxn>
              <a:cxn ang="0">
                <a:pos x="132" y="158"/>
              </a:cxn>
              <a:cxn ang="0">
                <a:pos x="123" y="139"/>
              </a:cxn>
              <a:cxn ang="0">
                <a:pos x="118" y="125"/>
              </a:cxn>
              <a:cxn ang="0">
                <a:pos x="82" y="97"/>
              </a:cxn>
              <a:cxn ang="0">
                <a:pos x="80" y="87"/>
              </a:cxn>
              <a:cxn ang="0">
                <a:pos x="104" y="66"/>
              </a:cxn>
              <a:cxn ang="0">
                <a:pos x="71" y="61"/>
              </a:cxn>
              <a:cxn ang="0">
                <a:pos x="87" y="42"/>
              </a:cxn>
              <a:cxn ang="0">
                <a:pos x="56" y="45"/>
              </a:cxn>
              <a:cxn ang="0">
                <a:pos x="54" y="59"/>
              </a:cxn>
              <a:cxn ang="0">
                <a:pos x="42" y="68"/>
              </a:cxn>
              <a:cxn ang="0">
                <a:pos x="40" y="85"/>
              </a:cxn>
              <a:cxn ang="0">
                <a:pos x="42" y="99"/>
              </a:cxn>
              <a:cxn ang="0">
                <a:pos x="47" y="99"/>
              </a:cxn>
              <a:cxn ang="0">
                <a:pos x="49" y="97"/>
              </a:cxn>
              <a:cxn ang="0">
                <a:pos x="56" y="104"/>
              </a:cxn>
              <a:cxn ang="0">
                <a:pos x="54" y="118"/>
              </a:cxn>
              <a:cxn ang="0">
                <a:pos x="75" y="116"/>
              </a:cxn>
              <a:cxn ang="0">
                <a:pos x="80" y="135"/>
              </a:cxn>
              <a:cxn ang="0">
                <a:pos x="78" y="146"/>
              </a:cxn>
              <a:cxn ang="0">
                <a:pos x="52" y="158"/>
              </a:cxn>
              <a:cxn ang="0">
                <a:pos x="59" y="168"/>
              </a:cxn>
              <a:cxn ang="0">
                <a:pos x="52" y="179"/>
              </a:cxn>
              <a:cxn ang="0">
                <a:pos x="75" y="184"/>
              </a:cxn>
              <a:cxn ang="0">
                <a:pos x="56" y="191"/>
              </a:cxn>
              <a:cxn ang="0">
                <a:pos x="30" y="215"/>
              </a:cxn>
              <a:cxn ang="0">
                <a:pos x="56" y="208"/>
              </a:cxn>
              <a:cxn ang="0">
                <a:pos x="89" y="203"/>
              </a:cxn>
              <a:cxn ang="0">
                <a:pos x="115" y="198"/>
              </a:cxn>
              <a:cxn ang="0">
                <a:pos x="144" y="187"/>
              </a:cxn>
              <a:cxn ang="0">
                <a:pos x="139" y="179"/>
              </a:cxn>
              <a:cxn ang="0">
                <a:pos x="153" y="163"/>
              </a:cxn>
              <a:cxn ang="0">
                <a:pos x="85" y="38"/>
              </a:cxn>
              <a:cxn ang="0">
                <a:pos x="89" y="38"/>
              </a:cxn>
              <a:cxn ang="0">
                <a:pos x="82" y="35"/>
              </a:cxn>
              <a:cxn ang="0">
                <a:pos x="94" y="31"/>
              </a:cxn>
              <a:cxn ang="0">
                <a:pos x="115" y="14"/>
              </a:cxn>
              <a:cxn ang="0">
                <a:pos x="118" y="7"/>
              </a:cxn>
              <a:cxn ang="0">
                <a:pos x="111" y="12"/>
              </a:cxn>
              <a:cxn ang="0">
                <a:pos x="125" y="2"/>
              </a:cxn>
            </a:cxnLst>
            <a:rect l="0" t="0" r="r" b="b"/>
            <a:pathLst>
              <a:path w="153" h="215">
                <a:moveTo>
                  <a:pt x="101" y="201"/>
                </a:moveTo>
                <a:lnTo>
                  <a:pt x="99" y="201"/>
                </a:lnTo>
                <a:lnTo>
                  <a:pt x="97" y="201"/>
                </a:lnTo>
                <a:lnTo>
                  <a:pt x="97" y="203"/>
                </a:lnTo>
                <a:lnTo>
                  <a:pt x="97" y="203"/>
                </a:lnTo>
                <a:lnTo>
                  <a:pt x="101" y="203"/>
                </a:lnTo>
                <a:lnTo>
                  <a:pt x="101" y="203"/>
                </a:lnTo>
                <a:lnTo>
                  <a:pt x="104" y="203"/>
                </a:lnTo>
                <a:lnTo>
                  <a:pt x="104" y="203"/>
                </a:lnTo>
                <a:lnTo>
                  <a:pt x="104" y="203"/>
                </a:lnTo>
                <a:lnTo>
                  <a:pt x="106" y="201"/>
                </a:lnTo>
                <a:lnTo>
                  <a:pt x="104" y="201"/>
                </a:lnTo>
                <a:lnTo>
                  <a:pt x="101" y="201"/>
                </a:lnTo>
                <a:close/>
                <a:moveTo>
                  <a:pt x="56" y="151"/>
                </a:moveTo>
                <a:lnTo>
                  <a:pt x="59" y="151"/>
                </a:lnTo>
                <a:lnTo>
                  <a:pt x="59" y="151"/>
                </a:lnTo>
                <a:lnTo>
                  <a:pt x="61" y="149"/>
                </a:lnTo>
                <a:lnTo>
                  <a:pt x="61" y="149"/>
                </a:lnTo>
                <a:lnTo>
                  <a:pt x="59" y="149"/>
                </a:lnTo>
                <a:lnTo>
                  <a:pt x="59" y="149"/>
                </a:lnTo>
                <a:lnTo>
                  <a:pt x="59" y="146"/>
                </a:lnTo>
                <a:lnTo>
                  <a:pt x="56" y="146"/>
                </a:lnTo>
                <a:lnTo>
                  <a:pt x="54" y="146"/>
                </a:lnTo>
                <a:lnTo>
                  <a:pt x="54" y="149"/>
                </a:lnTo>
                <a:lnTo>
                  <a:pt x="54" y="151"/>
                </a:lnTo>
                <a:lnTo>
                  <a:pt x="56" y="151"/>
                </a:lnTo>
                <a:lnTo>
                  <a:pt x="56" y="151"/>
                </a:lnTo>
                <a:close/>
                <a:moveTo>
                  <a:pt x="33" y="135"/>
                </a:moveTo>
                <a:lnTo>
                  <a:pt x="33" y="132"/>
                </a:lnTo>
                <a:lnTo>
                  <a:pt x="35" y="132"/>
                </a:lnTo>
                <a:lnTo>
                  <a:pt x="35" y="130"/>
                </a:lnTo>
                <a:lnTo>
                  <a:pt x="35" y="130"/>
                </a:lnTo>
                <a:lnTo>
                  <a:pt x="38" y="130"/>
                </a:lnTo>
                <a:lnTo>
                  <a:pt x="40" y="130"/>
                </a:lnTo>
                <a:lnTo>
                  <a:pt x="40" y="127"/>
                </a:lnTo>
                <a:lnTo>
                  <a:pt x="40" y="127"/>
                </a:lnTo>
                <a:lnTo>
                  <a:pt x="38" y="127"/>
                </a:lnTo>
                <a:lnTo>
                  <a:pt x="40" y="125"/>
                </a:lnTo>
                <a:lnTo>
                  <a:pt x="38" y="123"/>
                </a:lnTo>
                <a:lnTo>
                  <a:pt x="40" y="125"/>
                </a:lnTo>
                <a:lnTo>
                  <a:pt x="40" y="125"/>
                </a:lnTo>
                <a:lnTo>
                  <a:pt x="40" y="125"/>
                </a:lnTo>
                <a:lnTo>
                  <a:pt x="42" y="125"/>
                </a:lnTo>
                <a:lnTo>
                  <a:pt x="42" y="125"/>
                </a:lnTo>
                <a:lnTo>
                  <a:pt x="42" y="123"/>
                </a:lnTo>
                <a:lnTo>
                  <a:pt x="40" y="123"/>
                </a:lnTo>
                <a:lnTo>
                  <a:pt x="40" y="120"/>
                </a:lnTo>
                <a:lnTo>
                  <a:pt x="38" y="120"/>
                </a:lnTo>
                <a:lnTo>
                  <a:pt x="38" y="120"/>
                </a:lnTo>
                <a:lnTo>
                  <a:pt x="35" y="123"/>
                </a:lnTo>
                <a:lnTo>
                  <a:pt x="35" y="120"/>
                </a:lnTo>
                <a:lnTo>
                  <a:pt x="38" y="120"/>
                </a:lnTo>
                <a:lnTo>
                  <a:pt x="38" y="120"/>
                </a:lnTo>
                <a:lnTo>
                  <a:pt x="38" y="118"/>
                </a:lnTo>
                <a:lnTo>
                  <a:pt x="38" y="116"/>
                </a:lnTo>
                <a:lnTo>
                  <a:pt x="35" y="113"/>
                </a:lnTo>
                <a:lnTo>
                  <a:pt x="35" y="111"/>
                </a:lnTo>
                <a:lnTo>
                  <a:pt x="33" y="111"/>
                </a:lnTo>
                <a:lnTo>
                  <a:pt x="30" y="111"/>
                </a:lnTo>
                <a:lnTo>
                  <a:pt x="28" y="111"/>
                </a:lnTo>
                <a:lnTo>
                  <a:pt x="28" y="111"/>
                </a:lnTo>
                <a:lnTo>
                  <a:pt x="23" y="111"/>
                </a:lnTo>
                <a:lnTo>
                  <a:pt x="21" y="111"/>
                </a:lnTo>
                <a:lnTo>
                  <a:pt x="21" y="111"/>
                </a:lnTo>
                <a:lnTo>
                  <a:pt x="21" y="111"/>
                </a:lnTo>
                <a:lnTo>
                  <a:pt x="19" y="113"/>
                </a:lnTo>
                <a:lnTo>
                  <a:pt x="19" y="113"/>
                </a:lnTo>
                <a:lnTo>
                  <a:pt x="16" y="113"/>
                </a:lnTo>
                <a:lnTo>
                  <a:pt x="16" y="113"/>
                </a:lnTo>
                <a:lnTo>
                  <a:pt x="14" y="113"/>
                </a:lnTo>
                <a:lnTo>
                  <a:pt x="14" y="116"/>
                </a:lnTo>
                <a:lnTo>
                  <a:pt x="12" y="116"/>
                </a:lnTo>
                <a:lnTo>
                  <a:pt x="12" y="118"/>
                </a:lnTo>
                <a:lnTo>
                  <a:pt x="12" y="118"/>
                </a:lnTo>
                <a:lnTo>
                  <a:pt x="9" y="120"/>
                </a:lnTo>
                <a:lnTo>
                  <a:pt x="9" y="120"/>
                </a:lnTo>
                <a:lnTo>
                  <a:pt x="7" y="120"/>
                </a:lnTo>
                <a:lnTo>
                  <a:pt x="7" y="120"/>
                </a:lnTo>
                <a:lnTo>
                  <a:pt x="7" y="120"/>
                </a:lnTo>
                <a:lnTo>
                  <a:pt x="4" y="120"/>
                </a:lnTo>
                <a:lnTo>
                  <a:pt x="4" y="120"/>
                </a:lnTo>
                <a:lnTo>
                  <a:pt x="4" y="120"/>
                </a:lnTo>
                <a:lnTo>
                  <a:pt x="4" y="120"/>
                </a:lnTo>
                <a:lnTo>
                  <a:pt x="4" y="123"/>
                </a:lnTo>
                <a:lnTo>
                  <a:pt x="7" y="123"/>
                </a:lnTo>
                <a:lnTo>
                  <a:pt x="7" y="123"/>
                </a:lnTo>
                <a:lnTo>
                  <a:pt x="4" y="123"/>
                </a:lnTo>
                <a:lnTo>
                  <a:pt x="2" y="125"/>
                </a:lnTo>
                <a:lnTo>
                  <a:pt x="0" y="125"/>
                </a:lnTo>
                <a:lnTo>
                  <a:pt x="0" y="125"/>
                </a:lnTo>
                <a:lnTo>
                  <a:pt x="0" y="127"/>
                </a:lnTo>
                <a:lnTo>
                  <a:pt x="2" y="130"/>
                </a:lnTo>
                <a:lnTo>
                  <a:pt x="4" y="130"/>
                </a:lnTo>
                <a:lnTo>
                  <a:pt x="4" y="130"/>
                </a:lnTo>
                <a:lnTo>
                  <a:pt x="7" y="132"/>
                </a:lnTo>
                <a:lnTo>
                  <a:pt x="7" y="132"/>
                </a:lnTo>
                <a:lnTo>
                  <a:pt x="9" y="132"/>
                </a:lnTo>
                <a:lnTo>
                  <a:pt x="12" y="132"/>
                </a:lnTo>
                <a:lnTo>
                  <a:pt x="12" y="132"/>
                </a:lnTo>
                <a:lnTo>
                  <a:pt x="12" y="132"/>
                </a:lnTo>
                <a:lnTo>
                  <a:pt x="12" y="132"/>
                </a:lnTo>
                <a:lnTo>
                  <a:pt x="14" y="130"/>
                </a:lnTo>
                <a:lnTo>
                  <a:pt x="14" y="130"/>
                </a:lnTo>
                <a:lnTo>
                  <a:pt x="14" y="130"/>
                </a:lnTo>
                <a:lnTo>
                  <a:pt x="14" y="130"/>
                </a:lnTo>
                <a:lnTo>
                  <a:pt x="16" y="127"/>
                </a:lnTo>
                <a:lnTo>
                  <a:pt x="16" y="127"/>
                </a:lnTo>
                <a:lnTo>
                  <a:pt x="19" y="127"/>
                </a:lnTo>
                <a:lnTo>
                  <a:pt x="19" y="127"/>
                </a:lnTo>
                <a:lnTo>
                  <a:pt x="19" y="127"/>
                </a:lnTo>
                <a:lnTo>
                  <a:pt x="19" y="130"/>
                </a:lnTo>
                <a:lnTo>
                  <a:pt x="19" y="130"/>
                </a:lnTo>
                <a:lnTo>
                  <a:pt x="21" y="130"/>
                </a:lnTo>
                <a:lnTo>
                  <a:pt x="21" y="130"/>
                </a:lnTo>
                <a:lnTo>
                  <a:pt x="23" y="132"/>
                </a:lnTo>
                <a:lnTo>
                  <a:pt x="23" y="132"/>
                </a:lnTo>
                <a:lnTo>
                  <a:pt x="21" y="132"/>
                </a:lnTo>
                <a:lnTo>
                  <a:pt x="23" y="135"/>
                </a:lnTo>
                <a:lnTo>
                  <a:pt x="23" y="135"/>
                </a:lnTo>
                <a:lnTo>
                  <a:pt x="26" y="135"/>
                </a:lnTo>
                <a:lnTo>
                  <a:pt x="26" y="135"/>
                </a:lnTo>
                <a:lnTo>
                  <a:pt x="26" y="132"/>
                </a:lnTo>
                <a:lnTo>
                  <a:pt x="28" y="132"/>
                </a:lnTo>
                <a:lnTo>
                  <a:pt x="28" y="132"/>
                </a:lnTo>
                <a:lnTo>
                  <a:pt x="30" y="135"/>
                </a:lnTo>
                <a:lnTo>
                  <a:pt x="33" y="135"/>
                </a:lnTo>
                <a:close/>
                <a:moveTo>
                  <a:pt x="47" y="106"/>
                </a:moveTo>
                <a:lnTo>
                  <a:pt x="49" y="106"/>
                </a:lnTo>
                <a:lnTo>
                  <a:pt x="49" y="104"/>
                </a:lnTo>
                <a:lnTo>
                  <a:pt x="49" y="104"/>
                </a:lnTo>
                <a:lnTo>
                  <a:pt x="49" y="102"/>
                </a:lnTo>
                <a:lnTo>
                  <a:pt x="49" y="102"/>
                </a:lnTo>
                <a:lnTo>
                  <a:pt x="47" y="102"/>
                </a:lnTo>
                <a:lnTo>
                  <a:pt x="47" y="102"/>
                </a:lnTo>
                <a:lnTo>
                  <a:pt x="47" y="102"/>
                </a:lnTo>
                <a:lnTo>
                  <a:pt x="45" y="102"/>
                </a:lnTo>
                <a:lnTo>
                  <a:pt x="45" y="102"/>
                </a:lnTo>
                <a:lnTo>
                  <a:pt x="47" y="106"/>
                </a:lnTo>
                <a:lnTo>
                  <a:pt x="47" y="106"/>
                </a:lnTo>
                <a:lnTo>
                  <a:pt x="47" y="106"/>
                </a:lnTo>
                <a:close/>
                <a:moveTo>
                  <a:pt x="30" y="104"/>
                </a:moveTo>
                <a:lnTo>
                  <a:pt x="33" y="104"/>
                </a:lnTo>
                <a:lnTo>
                  <a:pt x="35" y="102"/>
                </a:lnTo>
                <a:lnTo>
                  <a:pt x="35" y="102"/>
                </a:lnTo>
                <a:lnTo>
                  <a:pt x="35" y="102"/>
                </a:lnTo>
                <a:lnTo>
                  <a:pt x="35" y="99"/>
                </a:lnTo>
                <a:lnTo>
                  <a:pt x="35" y="97"/>
                </a:lnTo>
                <a:lnTo>
                  <a:pt x="33" y="97"/>
                </a:lnTo>
                <a:lnTo>
                  <a:pt x="33" y="97"/>
                </a:lnTo>
                <a:lnTo>
                  <a:pt x="30" y="97"/>
                </a:lnTo>
                <a:lnTo>
                  <a:pt x="30" y="97"/>
                </a:lnTo>
                <a:lnTo>
                  <a:pt x="30" y="97"/>
                </a:lnTo>
                <a:lnTo>
                  <a:pt x="30" y="99"/>
                </a:lnTo>
                <a:lnTo>
                  <a:pt x="28" y="99"/>
                </a:lnTo>
                <a:lnTo>
                  <a:pt x="28" y="99"/>
                </a:lnTo>
                <a:lnTo>
                  <a:pt x="28" y="102"/>
                </a:lnTo>
                <a:lnTo>
                  <a:pt x="28" y="102"/>
                </a:lnTo>
                <a:lnTo>
                  <a:pt x="28" y="102"/>
                </a:lnTo>
                <a:lnTo>
                  <a:pt x="30" y="99"/>
                </a:lnTo>
                <a:lnTo>
                  <a:pt x="30" y="99"/>
                </a:lnTo>
                <a:lnTo>
                  <a:pt x="33" y="99"/>
                </a:lnTo>
                <a:lnTo>
                  <a:pt x="30" y="102"/>
                </a:lnTo>
                <a:lnTo>
                  <a:pt x="33" y="102"/>
                </a:lnTo>
                <a:lnTo>
                  <a:pt x="30" y="102"/>
                </a:lnTo>
                <a:lnTo>
                  <a:pt x="30" y="104"/>
                </a:lnTo>
                <a:close/>
                <a:moveTo>
                  <a:pt x="35" y="97"/>
                </a:moveTo>
                <a:lnTo>
                  <a:pt x="35" y="99"/>
                </a:lnTo>
                <a:lnTo>
                  <a:pt x="35" y="99"/>
                </a:lnTo>
                <a:lnTo>
                  <a:pt x="35" y="99"/>
                </a:lnTo>
                <a:lnTo>
                  <a:pt x="38" y="99"/>
                </a:lnTo>
                <a:lnTo>
                  <a:pt x="38" y="99"/>
                </a:lnTo>
                <a:lnTo>
                  <a:pt x="40" y="94"/>
                </a:lnTo>
                <a:lnTo>
                  <a:pt x="42" y="92"/>
                </a:lnTo>
                <a:lnTo>
                  <a:pt x="40" y="92"/>
                </a:lnTo>
                <a:lnTo>
                  <a:pt x="40" y="92"/>
                </a:lnTo>
                <a:lnTo>
                  <a:pt x="38" y="94"/>
                </a:lnTo>
                <a:lnTo>
                  <a:pt x="38" y="94"/>
                </a:lnTo>
                <a:lnTo>
                  <a:pt x="38" y="94"/>
                </a:lnTo>
                <a:lnTo>
                  <a:pt x="38" y="94"/>
                </a:lnTo>
                <a:lnTo>
                  <a:pt x="35" y="97"/>
                </a:lnTo>
                <a:lnTo>
                  <a:pt x="35" y="97"/>
                </a:lnTo>
                <a:close/>
                <a:moveTo>
                  <a:pt x="40" y="85"/>
                </a:moveTo>
                <a:lnTo>
                  <a:pt x="40" y="85"/>
                </a:lnTo>
                <a:lnTo>
                  <a:pt x="38" y="83"/>
                </a:lnTo>
                <a:lnTo>
                  <a:pt x="38" y="83"/>
                </a:lnTo>
                <a:lnTo>
                  <a:pt x="35" y="83"/>
                </a:lnTo>
                <a:lnTo>
                  <a:pt x="35" y="83"/>
                </a:lnTo>
                <a:lnTo>
                  <a:pt x="33" y="83"/>
                </a:lnTo>
                <a:lnTo>
                  <a:pt x="33" y="83"/>
                </a:lnTo>
                <a:lnTo>
                  <a:pt x="33" y="83"/>
                </a:lnTo>
                <a:lnTo>
                  <a:pt x="33" y="85"/>
                </a:lnTo>
                <a:lnTo>
                  <a:pt x="35" y="85"/>
                </a:lnTo>
                <a:lnTo>
                  <a:pt x="35" y="87"/>
                </a:lnTo>
                <a:lnTo>
                  <a:pt x="33" y="87"/>
                </a:lnTo>
                <a:lnTo>
                  <a:pt x="33" y="90"/>
                </a:lnTo>
                <a:lnTo>
                  <a:pt x="33" y="90"/>
                </a:lnTo>
                <a:lnTo>
                  <a:pt x="35" y="90"/>
                </a:lnTo>
                <a:lnTo>
                  <a:pt x="40" y="87"/>
                </a:lnTo>
                <a:lnTo>
                  <a:pt x="42" y="85"/>
                </a:lnTo>
                <a:lnTo>
                  <a:pt x="40" y="85"/>
                </a:lnTo>
                <a:close/>
                <a:moveTo>
                  <a:pt x="30" y="83"/>
                </a:moveTo>
                <a:lnTo>
                  <a:pt x="30" y="83"/>
                </a:lnTo>
                <a:lnTo>
                  <a:pt x="30" y="83"/>
                </a:lnTo>
                <a:lnTo>
                  <a:pt x="28" y="83"/>
                </a:lnTo>
                <a:lnTo>
                  <a:pt x="28" y="83"/>
                </a:lnTo>
                <a:lnTo>
                  <a:pt x="28" y="83"/>
                </a:lnTo>
                <a:lnTo>
                  <a:pt x="30" y="83"/>
                </a:lnTo>
                <a:lnTo>
                  <a:pt x="30" y="83"/>
                </a:lnTo>
                <a:close/>
                <a:moveTo>
                  <a:pt x="16" y="76"/>
                </a:moveTo>
                <a:lnTo>
                  <a:pt x="16" y="76"/>
                </a:lnTo>
                <a:lnTo>
                  <a:pt x="19" y="76"/>
                </a:lnTo>
                <a:lnTo>
                  <a:pt x="19" y="76"/>
                </a:lnTo>
                <a:lnTo>
                  <a:pt x="16" y="76"/>
                </a:lnTo>
                <a:lnTo>
                  <a:pt x="16" y="76"/>
                </a:lnTo>
                <a:lnTo>
                  <a:pt x="16" y="76"/>
                </a:lnTo>
                <a:lnTo>
                  <a:pt x="16" y="76"/>
                </a:lnTo>
                <a:lnTo>
                  <a:pt x="16" y="76"/>
                </a:lnTo>
                <a:close/>
                <a:moveTo>
                  <a:pt x="33" y="76"/>
                </a:moveTo>
                <a:lnTo>
                  <a:pt x="35" y="76"/>
                </a:lnTo>
                <a:lnTo>
                  <a:pt x="35" y="76"/>
                </a:lnTo>
                <a:lnTo>
                  <a:pt x="35" y="76"/>
                </a:lnTo>
                <a:lnTo>
                  <a:pt x="35" y="76"/>
                </a:lnTo>
                <a:lnTo>
                  <a:pt x="35" y="76"/>
                </a:lnTo>
                <a:lnTo>
                  <a:pt x="35" y="73"/>
                </a:lnTo>
                <a:lnTo>
                  <a:pt x="33" y="76"/>
                </a:lnTo>
                <a:lnTo>
                  <a:pt x="33" y="76"/>
                </a:lnTo>
                <a:lnTo>
                  <a:pt x="33" y="76"/>
                </a:lnTo>
                <a:close/>
                <a:moveTo>
                  <a:pt x="19" y="68"/>
                </a:moveTo>
                <a:lnTo>
                  <a:pt x="19" y="68"/>
                </a:lnTo>
                <a:lnTo>
                  <a:pt x="19" y="71"/>
                </a:lnTo>
                <a:lnTo>
                  <a:pt x="19" y="71"/>
                </a:lnTo>
                <a:lnTo>
                  <a:pt x="19" y="73"/>
                </a:lnTo>
                <a:lnTo>
                  <a:pt x="19" y="73"/>
                </a:lnTo>
                <a:lnTo>
                  <a:pt x="19" y="73"/>
                </a:lnTo>
                <a:lnTo>
                  <a:pt x="21" y="73"/>
                </a:lnTo>
                <a:lnTo>
                  <a:pt x="21" y="73"/>
                </a:lnTo>
                <a:lnTo>
                  <a:pt x="21" y="68"/>
                </a:lnTo>
                <a:lnTo>
                  <a:pt x="21" y="68"/>
                </a:lnTo>
                <a:lnTo>
                  <a:pt x="19" y="68"/>
                </a:lnTo>
                <a:close/>
                <a:moveTo>
                  <a:pt x="40" y="76"/>
                </a:moveTo>
                <a:lnTo>
                  <a:pt x="40" y="76"/>
                </a:lnTo>
                <a:lnTo>
                  <a:pt x="40" y="73"/>
                </a:lnTo>
                <a:lnTo>
                  <a:pt x="42" y="73"/>
                </a:lnTo>
                <a:lnTo>
                  <a:pt x="45" y="71"/>
                </a:lnTo>
                <a:lnTo>
                  <a:pt x="45" y="71"/>
                </a:lnTo>
                <a:lnTo>
                  <a:pt x="45" y="71"/>
                </a:lnTo>
                <a:lnTo>
                  <a:pt x="45" y="71"/>
                </a:lnTo>
                <a:lnTo>
                  <a:pt x="42" y="71"/>
                </a:lnTo>
                <a:lnTo>
                  <a:pt x="38" y="71"/>
                </a:lnTo>
                <a:lnTo>
                  <a:pt x="38" y="68"/>
                </a:lnTo>
                <a:lnTo>
                  <a:pt x="38" y="68"/>
                </a:lnTo>
                <a:lnTo>
                  <a:pt x="38" y="68"/>
                </a:lnTo>
                <a:lnTo>
                  <a:pt x="38" y="66"/>
                </a:lnTo>
                <a:lnTo>
                  <a:pt x="38" y="66"/>
                </a:lnTo>
                <a:lnTo>
                  <a:pt x="38" y="66"/>
                </a:lnTo>
                <a:lnTo>
                  <a:pt x="38" y="64"/>
                </a:lnTo>
                <a:lnTo>
                  <a:pt x="38" y="61"/>
                </a:lnTo>
                <a:lnTo>
                  <a:pt x="35" y="61"/>
                </a:lnTo>
                <a:lnTo>
                  <a:pt x="35" y="61"/>
                </a:lnTo>
                <a:lnTo>
                  <a:pt x="35" y="64"/>
                </a:lnTo>
                <a:lnTo>
                  <a:pt x="30" y="64"/>
                </a:lnTo>
                <a:lnTo>
                  <a:pt x="30" y="64"/>
                </a:lnTo>
                <a:lnTo>
                  <a:pt x="30" y="66"/>
                </a:lnTo>
                <a:lnTo>
                  <a:pt x="30" y="66"/>
                </a:lnTo>
                <a:lnTo>
                  <a:pt x="30" y="66"/>
                </a:lnTo>
                <a:lnTo>
                  <a:pt x="30" y="66"/>
                </a:lnTo>
                <a:lnTo>
                  <a:pt x="30" y="66"/>
                </a:lnTo>
                <a:lnTo>
                  <a:pt x="28" y="66"/>
                </a:lnTo>
                <a:lnTo>
                  <a:pt x="28" y="66"/>
                </a:lnTo>
                <a:lnTo>
                  <a:pt x="28" y="66"/>
                </a:lnTo>
                <a:lnTo>
                  <a:pt x="30" y="68"/>
                </a:lnTo>
                <a:lnTo>
                  <a:pt x="33" y="68"/>
                </a:lnTo>
                <a:lnTo>
                  <a:pt x="35" y="71"/>
                </a:lnTo>
                <a:lnTo>
                  <a:pt x="35" y="71"/>
                </a:lnTo>
                <a:lnTo>
                  <a:pt x="35" y="71"/>
                </a:lnTo>
                <a:lnTo>
                  <a:pt x="38" y="71"/>
                </a:lnTo>
                <a:lnTo>
                  <a:pt x="40" y="71"/>
                </a:lnTo>
                <a:lnTo>
                  <a:pt x="40" y="73"/>
                </a:lnTo>
                <a:lnTo>
                  <a:pt x="40" y="76"/>
                </a:lnTo>
                <a:close/>
                <a:moveTo>
                  <a:pt x="23" y="64"/>
                </a:moveTo>
                <a:lnTo>
                  <a:pt x="23" y="64"/>
                </a:lnTo>
                <a:lnTo>
                  <a:pt x="23" y="61"/>
                </a:lnTo>
                <a:lnTo>
                  <a:pt x="21" y="61"/>
                </a:lnTo>
                <a:lnTo>
                  <a:pt x="21" y="61"/>
                </a:lnTo>
                <a:lnTo>
                  <a:pt x="19" y="64"/>
                </a:lnTo>
                <a:lnTo>
                  <a:pt x="19" y="61"/>
                </a:lnTo>
                <a:lnTo>
                  <a:pt x="19" y="61"/>
                </a:lnTo>
                <a:lnTo>
                  <a:pt x="19" y="64"/>
                </a:lnTo>
                <a:lnTo>
                  <a:pt x="16" y="64"/>
                </a:lnTo>
                <a:lnTo>
                  <a:pt x="16" y="64"/>
                </a:lnTo>
                <a:lnTo>
                  <a:pt x="21" y="64"/>
                </a:lnTo>
                <a:lnTo>
                  <a:pt x="23" y="64"/>
                </a:lnTo>
                <a:close/>
                <a:moveTo>
                  <a:pt x="26" y="59"/>
                </a:moveTo>
                <a:lnTo>
                  <a:pt x="23" y="59"/>
                </a:lnTo>
                <a:lnTo>
                  <a:pt x="26" y="61"/>
                </a:lnTo>
                <a:lnTo>
                  <a:pt x="26" y="61"/>
                </a:lnTo>
                <a:lnTo>
                  <a:pt x="26" y="61"/>
                </a:lnTo>
                <a:lnTo>
                  <a:pt x="28" y="59"/>
                </a:lnTo>
                <a:lnTo>
                  <a:pt x="28" y="59"/>
                </a:lnTo>
                <a:lnTo>
                  <a:pt x="28" y="59"/>
                </a:lnTo>
                <a:lnTo>
                  <a:pt x="30" y="57"/>
                </a:lnTo>
                <a:lnTo>
                  <a:pt x="33" y="57"/>
                </a:lnTo>
                <a:lnTo>
                  <a:pt x="35" y="54"/>
                </a:lnTo>
                <a:lnTo>
                  <a:pt x="35" y="54"/>
                </a:lnTo>
                <a:lnTo>
                  <a:pt x="35" y="54"/>
                </a:lnTo>
                <a:lnTo>
                  <a:pt x="35" y="54"/>
                </a:lnTo>
                <a:lnTo>
                  <a:pt x="33" y="54"/>
                </a:lnTo>
                <a:lnTo>
                  <a:pt x="35" y="52"/>
                </a:lnTo>
                <a:lnTo>
                  <a:pt x="35" y="52"/>
                </a:lnTo>
                <a:lnTo>
                  <a:pt x="38" y="52"/>
                </a:lnTo>
                <a:lnTo>
                  <a:pt x="40" y="50"/>
                </a:lnTo>
                <a:lnTo>
                  <a:pt x="40" y="47"/>
                </a:lnTo>
                <a:lnTo>
                  <a:pt x="40" y="47"/>
                </a:lnTo>
                <a:lnTo>
                  <a:pt x="40" y="45"/>
                </a:lnTo>
                <a:lnTo>
                  <a:pt x="38" y="47"/>
                </a:lnTo>
                <a:lnTo>
                  <a:pt x="35" y="47"/>
                </a:lnTo>
                <a:lnTo>
                  <a:pt x="30" y="50"/>
                </a:lnTo>
                <a:lnTo>
                  <a:pt x="30" y="50"/>
                </a:lnTo>
                <a:lnTo>
                  <a:pt x="30" y="50"/>
                </a:lnTo>
                <a:lnTo>
                  <a:pt x="30" y="52"/>
                </a:lnTo>
                <a:lnTo>
                  <a:pt x="30" y="52"/>
                </a:lnTo>
                <a:lnTo>
                  <a:pt x="30" y="52"/>
                </a:lnTo>
                <a:lnTo>
                  <a:pt x="28" y="52"/>
                </a:lnTo>
                <a:lnTo>
                  <a:pt x="28" y="52"/>
                </a:lnTo>
                <a:lnTo>
                  <a:pt x="26" y="52"/>
                </a:lnTo>
                <a:lnTo>
                  <a:pt x="26" y="52"/>
                </a:lnTo>
                <a:lnTo>
                  <a:pt x="26" y="52"/>
                </a:lnTo>
                <a:lnTo>
                  <a:pt x="26" y="52"/>
                </a:lnTo>
                <a:lnTo>
                  <a:pt x="26" y="52"/>
                </a:lnTo>
                <a:lnTo>
                  <a:pt x="26" y="54"/>
                </a:lnTo>
                <a:lnTo>
                  <a:pt x="26" y="54"/>
                </a:lnTo>
                <a:lnTo>
                  <a:pt x="26" y="54"/>
                </a:lnTo>
                <a:lnTo>
                  <a:pt x="26" y="54"/>
                </a:lnTo>
                <a:lnTo>
                  <a:pt x="26" y="54"/>
                </a:lnTo>
                <a:lnTo>
                  <a:pt x="26" y="54"/>
                </a:lnTo>
                <a:lnTo>
                  <a:pt x="26" y="57"/>
                </a:lnTo>
                <a:lnTo>
                  <a:pt x="26" y="57"/>
                </a:lnTo>
                <a:lnTo>
                  <a:pt x="28" y="57"/>
                </a:lnTo>
                <a:lnTo>
                  <a:pt x="28" y="57"/>
                </a:lnTo>
                <a:lnTo>
                  <a:pt x="26" y="57"/>
                </a:lnTo>
                <a:lnTo>
                  <a:pt x="26" y="59"/>
                </a:lnTo>
                <a:close/>
                <a:moveTo>
                  <a:pt x="151" y="161"/>
                </a:moveTo>
                <a:lnTo>
                  <a:pt x="151" y="161"/>
                </a:lnTo>
                <a:lnTo>
                  <a:pt x="146" y="156"/>
                </a:lnTo>
                <a:lnTo>
                  <a:pt x="146" y="156"/>
                </a:lnTo>
                <a:lnTo>
                  <a:pt x="141" y="156"/>
                </a:lnTo>
                <a:lnTo>
                  <a:pt x="139" y="156"/>
                </a:lnTo>
                <a:lnTo>
                  <a:pt x="139" y="156"/>
                </a:lnTo>
                <a:lnTo>
                  <a:pt x="137" y="156"/>
                </a:lnTo>
                <a:lnTo>
                  <a:pt x="134" y="156"/>
                </a:lnTo>
                <a:lnTo>
                  <a:pt x="132" y="156"/>
                </a:lnTo>
                <a:lnTo>
                  <a:pt x="132" y="158"/>
                </a:lnTo>
                <a:lnTo>
                  <a:pt x="132" y="158"/>
                </a:lnTo>
                <a:lnTo>
                  <a:pt x="130" y="158"/>
                </a:lnTo>
                <a:lnTo>
                  <a:pt x="130" y="158"/>
                </a:lnTo>
                <a:lnTo>
                  <a:pt x="125" y="156"/>
                </a:lnTo>
                <a:lnTo>
                  <a:pt x="127" y="156"/>
                </a:lnTo>
                <a:lnTo>
                  <a:pt x="127" y="153"/>
                </a:lnTo>
                <a:lnTo>
                  <a:pt x="130" y="153"/>
                </a:lnTo>
                <a:lnTo>
                  <a:pt x="132" y="151"/>
                </a:lnTo>
                <a:lnTo>
                  <a:pt x="130" y="149"/>
                </a:lnTo>
                <a:lnTo>
                  <a:pt x="127" y="146"/>
                </a:lnTo>
                <a:lnTo>
                  <a:pt x="123" y="142"/>
                </a:lnTo>
                <a:lnTo>
                  <a:pt x="118" y="142"/>
                </a:lnTo>
                <a:lnTo>
                  <a:pt x="115" y="139"/>
                </a:lnTo>
                <a:lnTo>
                  <a:pt x="118" y="139"/>
                </a:lnTo>
                <a:lnTo>
                  <a:pt x="118" y="139"/>
                </a:lnTo>
                <a:lnTo>
                  <a:pt x="123" y="139"/>
                </a:lnTo>
                <a:lnTo>
                  <a:pt x="123" y="142"/>
                </a:lnTo>
                <a:lnTo>
                  <a:pt x="125" y="142"/>
                </a:lnTo>
                <a:lnTo>
                  <a:pt x="125" y="142"/>
                </a:lnTo>
                <a:lnTo>
                  <a:pt x="127" y="142"/>
                </a:lnTo>
                <a:lnTo>
                  <a:pt x="127" y="142"/>
                </a:lnTo>
                <a:lnTo>
                  <a:pt x="127" y="142"/>
                </a:lnTo>
                <a:lnTo>
                  <a:pt x="127" y="139"/>
                </a:lnTo>
                <a:lnTo>
                  <a:pt x="125" y="137"/>
                </a:lnTo>
                <a:lnTo>
                  <a:pt x="125" y="137"/>
                </a:lnTo>
                <a:lnTo>
                  <a:pt x="123" y="135"/>
                </a:lnTo>
                <a:lnTo>
                  <a:pt x="125" y="132"/>
                </a:lnTo>
                <a:lnTo>
                  <a:pt x="125" y="132"/>
                </a:lnTo>
                <a:lnTo>
                  <a:pt x="123" y="130"/>
                </a:lnTo>
                <a:lnTo>
                  <a:pt x="120" y="130"/>
                </a:lnTo>
                <a:lnTo>
                  <a:pt x="118" y="127"/>
                </a:lnTo>
                <a:lnTo>
                  <a:pt x="118" y="125"/>
                </a:lnTo>
                <a:lnTo>
                  <a:pt x="115" y="125"/>
                </a:lnTo>
                <a:lnTo>
                  <a:pt x="108" y="123"/>
                </a:lnTo>
                <a:lnTo>
                  <a:pt x="108" y="120"/>
                </a:lnTo>
                <a:lnTo>
                  <a:pt x="108" y="120"/>
                </a:lnTo>
                <a:lnTo>
                  <a:pt x="106" y="113"/>
                </a:lnTo>
                <a:lnTo>
                  <a:pt x="104" y="109"/>
                </a:lnTo>
                <a:lnTo>
                  <a:pt x="104" y="104"/>
                </a:lnTo>
                <a:lnTo>
                  <a:pt x="104" y="104"/>
                </a:lnTo>
                <a:lnTo>
                  <a:pt x="101" y="102"/>
                </a:lnTo>
                <a:lnTo>
                  <a:pt x="101" y="102"/>
                </a:lnTo>
                <a:lnTo>
                  <a:pt x="99" y="99"/>
                </a:lnTo>
                <a:lnTo>
                  <a:pt x="97" y="97"/>
                </a:lnTo>
                <a:lnTo>
                  <a:pt x="89" y="94"/>
                </a:lnTo>
                <a:lnTo>
                  <a:pt x="85" y="94"/>
                </a:lnTo>
                <a:lnTo>
                  <a:pt x="82" y="97"/>
                </a:lnTo>
                <a:lnTo>
                  <a:pt x="82" y="97"/>
                </a:lnTo>
                <a:lnTo>
                  <a:pt x="73" y="94"/>
                </a:lnTo>
                <a:lnTo>
                  <a:pt x="73" y="94"/>
                </a:lnTo>
                <a:lnTo>
                  <a:pt x="71" y="92"/>
                </a:lnTo>
                <a:lnTo>
                  <a:pt x="73" y="94"/>
                </a:lnTo>
                <a:lnTo>
                  <a:pt x="75" y="94"/>
                </a:lnTo>
                <a:lnTo>
                  <a:pt x="78" y="94"/>
                </a:lnTo>
                <a:lnTo>
                  <a:pt x="80" y="94"/>
                </a:lnTo>
                <a:lnTo>
                  <a:pt x="80" y="94"/>
                </a:lnTo>
                <a:lnTo>
                  <a:pt x="85" y="92"/>
                </a:lnTo>
                <a:lnTo>
                  <a:pt x="87" y="92"/>
                </a:lnTo>
                <a:lnTo>
                  <a:pt x="89" y="90"/>
                </a:lnTo>
                <a:lnTo>
                  <a:pt x="89" y="90"/>
                </a:lnTo>
                <a:lnTo>
                  <a:pt x="85" y="87"/>
                </a:lnTo>
                <a:lnTo>
                  <a:pt x="82" y="87"/>
                </a:lnTo>
                <a:lnTo>
                  <a:pt x="80" y="87"/>
                </a:lnTo>
                <a:lnTo>
                  <a:pt x="80" y="87"/>
                </a:lnTo>
                <a:lnTo>
                  <a:pt x="80" y="87"/>
                </a:lnTo>
                <a:lnTo>
                  <a:pt x="82" y="87"/>
                </a:lnTo>
                <a:lnTo>
                  <a:pt x="82" y="85"/>
                </a:lnTo>
                <a:lnTo>
                  <a:pt x="87" y="85"/>
                </a:lnTo>
                <a:lnTo>
                  <a:pt x="89" y="85"/>
                </a:lnTo>
                <a:lnTo>
                  <a:pt x="89" y="85"/>
                </a:lnTo>
                <a:lnTo>
                  <a:pt x="92" y="83"/>
                </a:lnTo>
                <a:lnTo>
                  <a:pt x="94" y="80"/>
                </a:lnTo>
                <a:lnTo>
                  <a:pt x="97" y="78"/>
                </a:lnTo>
                <a:lnTo>
                  <a:pt x="99" y="73"/>
                </a:lnTo>
                <a:lnTo>
                  <a:pt x="99" y="73"/>
                </a:lnTo>
                <a:lnTo>
                  <a:pt x="99" y="71"/>
                </a:lnTo>
                <a:lnTo>
                  <a:pt x="101" y="71"/>
                </a:lnTo>
                <a:lnTo>
                  <a:pt x="101" y="68"/>
                </a:lnTo>
                <a:lnTo>
                  <a:pt x="104" y="66"/>
                </a:lnTo>
                <a:lnTo>
                  <a:pt x="104" y="66"/>
                </a:lnTo>
                <a:lnTo>
                  <a:pt x="104" y="66"/>
                </a:lnTo>
                <a:lnTo>
                  <a:pt x="104" y="64"/>
                </a:lnTo>
                <a:lnTo>
                  <a:pt x="101" y="61"/>
                </a:lnTo>
                <a:lnTo>
                  <a:pt x="101" y="61"/>
                </a:lnTo>
                <a:lnTo>
                  <a:pt x="97" y="61"/>
                </a:lnTo>
                <a:lnTo>
                  <a:pt x="89" y="61"/>
                </a:lnTo>
                <a:lnTo>
                  <a:pt x="87" y="61"/>
                </a:lnTo>
                <a:lnTo>
                  <a:pt x="85" y="61"/>
                </a:lnTo>
                <a:lnTo>
                  <a:pt x="85" y="61"/>
                </a:lnTo>
                <a:lnTo>
                  <a:pt x="82" y="61"/>
                </a:lnTo>
                <a:lnTo>
                  <a:pt x="80" y="61"/>
                </a:lnTo>
                <a:lnTo>
                  <a:pt x="78" y="61"/>
                </a:lnTo>
                <a:lnTo>
                  <a:pt x="73" y="64"/>
                </a:lnTo>
                <a:lnTo>
                  <a:pt x="71" y="64"/>
                </a:lnTo>
                <a:lnTo>
                  <a:pt x="68" y="64"/>
                </a:lnTo>
                <a:lnTo>
                  <a:pt x="71" y="61"/>
                </a:lnTo>
                <a:lnTo>
                  <a:pt x="73" y="59"/>
                </a:lnTo>
                <a:lnTo>
                  <a:pt x="73" y="59"/>
                </a:lnTo>
                <a:lnTo>
                  <a:pt x="73" y="59"/>
                </a:lnTo>
                <a:lnTo>
                  <a:pt x="71" y="59"/>
                </a:lnTo>
                <a:lnTo>
                  <a:pt x="71" y="57"/>
                </a:lnTo>
                <a:lnTo>
                  <a:pt x="71" y="57"/>
                </a:lnTo>
                <a:lnTo>
                  <a:pt x="75" y="54"/>
                </a:lnTo>
                <a:lnTo>
                  <a:pt x="80" y="52"/>
                </a:lnTo>
                <a:lnTo>
                  <a:pt x="85" y="50"/>
                </a:lnTo>
                <a:lnTo>
                  <a:pt x="85" y="47"/>
                </a:lnTo>
                <a:lnTo>
                  <a:pt x="85" y="47"/>
                </a:lnTo>
                <a:lnTo>
                  <a:pt x="87" y="47"/>
                </a:lnTo>
                <a:lnTo>
                  <a:pt x="87" y="45"/>
                </a:lnTo>
                <a:lnTo>
                  <a:pt x="87" y="45"/>
                </a:lnTo>
                <a:lnTo>
                  <a:pt x="87" y="42"/>
                </a:lnTo>
                <a:lnTo>
                  <a:pt x="87" y="42"/>
                </a:lnTo>
                <a:lnTo>
                  <a:pt x="85" y="42"/>
                </a:lnTo>
                <a:lnTo>
                  <a:pt x="80" y="42"/>
                </a:lnTo>
                <a:lnTo>
                  <a:pt x="78" y="45"/>
                </a:lnTo>
                <a:lnTo>
                  <a:pt x="75" y="45"/>
                </a:lnTo>
                <a:lnTo>
                  <a:pt x="71" y="45"/>
                </a:lnTo>
                <a:lnTo>
                  <a:pt x="66" y="45"/>
                </a:lnTo>
                <a:lnTo>
                  <a:pt x="66" y="45"/>
                </a:lnTo>
                <a:lnTo>
                  <a:pt x="66" y="45"/>
                </a:lnTo>
                <a:lnTo>
                  <a:pt x="64" y="45"/>
                </a:lnTo>
                <a:lnTo>
                  <a:pt x="61" y="45"/>
                </a:lnTo>
                <a:lnTo>
                  <a:pt x="61" y="45"/>
                </a:lnTo>
                <a:lnTo>
                  <a:pt x="61" y="45"/>
                </a:lnTo>
                <a:lnTo>
                  <a:pt x="59" y="45"/>
                </a:lnTo>
                <a:lnTo>
                  <a:pt x="59" y="45"/>
                </a:lnTo>
                <a:lnTo>
                  <a:pt x="56" y="45"/>
                </a:lnTo>
                <a:lnTo>
                  <a:pt x="56" y="45"/>
                </a:lnTo>
                <a:lnTo>
                  <a:pt x="56" y="47"/>
                </a:lnTo>
                <a:lnTo>
                  <a:pt x="56" y="47"/>
                </a:lnTo>
                <a:lnTo>
                  <a:pt x="56" y="47"/>
                </a:lnTo>
                <a:lnTo>
                  <a:pt x="56" y="50"/>
                </a:lnTo>
                <a:lnTo>
                  <a:pt x="56" y="50"/>
                </a:lnTo>
                <a:lnTo>
                  <a:pt x="56" y="50"/>
                </a:lnTo>
                <a:lnTo>
                  <a:pt x="56" y="50"/>
                </a:lnTo>
                <a:lnTo>
                  <a:pt x="54" y="50"/>
                </a:lnTo>
                <a:lnTo>
                  <a:pt x="52" y="52"/>
                </a:lnTo>
                <a:lnTo>
                  <a:pt x="52" y="52"/>
                </a:lnTo>
                <a:lnTo>
                  <a:pt x="52" y="52"/>
                </a:lnTo>
                <a:lnTo>
                  <a:pt x="52" y="52"/>
                </a:lnTo>
                <a:lnTo>
                  <a:pt x="49" y="54"/>
                </a:lnTo>
                <a:lnTo>
                  <a:pt x="52" y="54"/>
                </a:lnTo>
                <a:lnTo>
                  <a:pt x="54" y="57"/>
                </a:lnTo>
                <a:lnTo>
                  <a:pt x="54" y="59"/>
                </a:lnTo>
                <a:lnTo>
                  <a:pt x="52" y="57"/>
                </a:lnTo>
                <a:lnTo>
                  <a:pt x="52" y="57"/>
                </a:lnTo>
                <a:lnTo>
                  <a:pt x="52" y="59"/>
                </a:lnTo>
                <a:lnTo>
                  <a:pt x="47" y="59"/>
                </a:lnTo>
                <a:lnTo>
                  <a:pt x="47" y="59"/>
                </a:lnTo>
                <a:lnTo>
                  <a:pt x="45" y="59"/>
                </a:lnTo>
                <a:lnTo>
                  <a:pt x="45" y="61"/>
                </a:lnTo>
                <a:lnTo>
                  <a:pt x="45" y="64"/>
                </a:lnTo>
                <a:lnTo>
                  <a:pt x="45" y="64"/>
                </a:lnTo>
                <a:lnTo>
                  <a:pt x="45" y="64"/>
                </a:lnTo>
                <a:lnTo>
                  <a:pt x="47" y="64"/>
                </a:lnTo>
                <a:lnTo>
                  <a:pt x="45" y="66"/>
                </a:lnTo>
                <a:lnTo>
                  <a:pt x="45" y="66"/>
                </a:lnTo>
                <a:lnTo>
                  <a:pt x="42" y="66"/>
                </a:lnTo>
                <a:lnTo>
                  <a:pt x="42" y="66"/>
                </a:lnTo>
                <a:lnTo>
                  <a:pt x="42" y="68"/>
                </a:lnTo>
                <a:lnTo>
                  <a:pt x="45" y="68"/>
                </a:lnTo>
                <a:lnTo>
                  <a:pt x="45" y="68"/>
                </a:lnTo>
                <a:lnTo>
                  <a:pt x="47" y="71"/>
                </a:lnTo>
                <a:lnTo>
                  <a:pt x="45" y="73"/>
                </a:lnTo>
                <a:lnTo>
                  <a:pt x="42" y="76"/>
                </a:lnTo>
                <a:lnTo>
                  <a:pt x="42" y="78"/>
                </a:lnTo>
                <a:lnTo>
                  <a:pt x="40" y="78"/>
                </a:lnTo>
                <a:lnTo>
                  <a:pt x="42" y="78"/>
                </a:lnTo>
                <a:lnTo>
                  <a:pt x="40" y="80"/>
                </a:lnTo>
                <a:lnTo>
                  <a:pt x="38" y="80"/>
                </a:lnTo>
                <a:lnTo>
                  <a:pt x="38" y="80"/>
                </a:lnTo>
                <a:lnTo>
                  <a:pt x="35" y="80"/>
                </a:lnTo>
                <a:lnTo>
                  <a:pt x="38" y="80"/>
                </a:lnTo>
                <a:lnTo>
                  <a:pt x="40" y="80"/>
                </a:lnTo>
                <a:lnTo>
                  <a:pt x="40" y="83"/>
                </a:lnTo>
                <a:lnTo>
                  <a:pt x="40" y="85"/>
                </a:lnTo>
                <a:lnTo>
                  <a:pt x="42" y="85"/>
                </a:lnTo>
                <a:lnTo>
                  <a:pt x="42" y="85"/>
                </a:lnTo>
                <a:lnTo>
                  <a:pt x="45" y="85"/>
                </a:lnTo>
                <a:lnTo>
                  <a:pt x="49" y="80"/>
                </a:lnTo>
                <a:lnTo>
                  <a:pt x="52" y="80"/>
                </a:lnTo>
                <a:lnTo>
                  <a:pt x="49" y="80"/>
                </a:lnTo>
                <a:lnTo>
                  <a:pt x="49" y="83"/>
                </a:lnTo>
                <a:lnTo>
                  <a:pt x="49" y="85"/>
                </a:lnTo>
                <a:lnTo>
                  <a:pt x="47" y="85"/>
                </a:lnTo>
                <a:lnTo>
                  <a:pt x="47" y="87"/>
                </a:lnTo>
                <a:lnTo>
                  <a:pt x="45" y="87"/>
                </a:lnTo>
                <a:lnTo>
                  <a:pt x="45" y="90"/>
                </a:lnTo>
                <a:lnTo>
                  <a:pt x="45" y="92"/>
                </a:lnTo>
                <a:lnTo>
                  <a:pt x="42" y="94"/>
                </a:lnTo>
                <a:lnTo>
                  <a:pt x="42" y="99"/>
                </a:lnTo>
                <a:lnTo>
                  <a:pt x="42" y="99"/>
                </a:lnTo>
                <a:lnTo>
                  <a:pt x="42" y="99"/>
                </a:lnTo>
                <a:lnTo>
                  <a:pt x="45" y="99"/>
                </a:lnTo>
                <a:lnTo>
                  <a:pt x="45" y="99"/>
                </a:lnTo>
                <a:lnTo>
                  <a:pt x="42" y="102"/>
                </a:lnTo>
                <a:lnTo>
                  <a:pt x="42" y="102"/>
                </a:lnTo>
                <a:lnTo>
                  <a:pt x="40" y="102"/>
                </a:lnTo>
                <a:lnTo>
                  <a:pt x="40" y="106"/>
                </a:lnTo>
                <a:lnTo>
                  <a:pt x="40" y="106"/>
                </a:lnTo>
                <a:lnTo>
                  <a:pt x="40" y="109"/>
                </a:lnTo>
                <a:lnTo>
                  <a:pt x="40" y="109"/>
                </a:lnTo>
                <a:lnTo>
                  <a:pt x="40" y="109"/>
                </a:lnTo>
                <a:lnTo>
                  <a:pt x="42" y="109"/>
                </a:lnTo>
                <a:lnTo>
                  <a:pt x="42" y="109"/>
                </a:lnTo>
                <a:lnTo>
                  <a:pt x="42" y="106"/>
                </a:lnTo>
                <a:lnTo>
                  <a:pt x="45" y="99"/>
                </a:lnTo>
                <a:lnTo>
                  <a:pt x="47" y="99"/>
                </a:lnTo>
                <a:lnTo>
                  <a:pt x="45" y="97"/>
                </a:lnTo>
                <a:lnTo>
                  <a:pt x="45" y="94"/>
                </a:lnTo>
                <a:lnTo>
                  <a:pt x="47" y="94"/>
                </a:lnTo>
                <a:lnTo>
                  <a:pt x="47" y="94"/>
                </a:lnTo>
                <a:lnTo>
                  <a:pt x="47" y="92"/>
                </a:lnTo>
                <a:lnTo>
                  <a:pt x="52" y="92"/>
                </a:lnTo>
                <a:lnTo>
                  <a:pt x="52" y="90"/>
                </a:lnTo>
                <a:lnTo>
                  <a:pt x="49" y="92"/>
                </a:lnTo>
                <a:lnTo>
                  <a:pt x="49" y="94"/>
                </a:lnTo>
                <a:lnTo>
                  <a:pt x="49" y="94"/>
                </a:lnTo>
                <a:lnTo>
                  <a:pt x="49" y="97"/>
                </a:lnTo>
                <a:lnTo>
                  <a:pt x="49" y="97"/>
                </a:lnTo>
                <a:lnTo>
                  <a:pt x="49" y="97"/>
                </a:lnTo>
                <a:lnTo>
                  <a:pt x="49" y="97"/>
                </a:lnTo>
                <a:lnTo>
                  <a:pt x="49" y="97"/>
                </a:lnTo>
                <a:lnTo>
                  <a:pt x="49" y="97"/>
                </a:lnTo>
                <a:lnTo>
                  <a:pt x="52" y="94"/>
                </a:lnTo>
                <a:lnTo>
                  <a:pt x="52" y="94"/>
                </a:lnTo>
                <a:lnTo>
                  <a:pt x="54" y="94"/>
                </a:lnTo>
                <a:lnTo>
                  <a:pt x="54" y="92"/>
                </a:lnTo>
                <a:lnTo>
                  <a:pt x="56" y="92"/>
                </a:lnTo>
                <a:lnTo>
                  <a:pt x="56" y="92"/>
                </a:lnTo>
                <a:lnTo>
                  <a:pt x="54" y="94"/>
                </a:lnTo>
                <a:lnTo>
                  <a:pt x="54" y="94"/>
                </a:lnTo>
                <a:lnTo>
                  <a:pt x="56" y="97"/>
                </a:lnTo>
                <a:lnTo>
                  <a:pt x="59" y="97"/>
                </a:lnTo>
                <a:lnTo>
                  <a:pt x="54" y="97"/>
                </a:lnTo>
                <a:lnTo>
                  <a:pt x="54" y="97"/>
                </a:lnTo>
                <a:lnTo>
                  <a:pt x="54" y="97"/>
                </a:lnTo>
                <a:lnTo>
                  <a:pt x="54" y="99"/>
                </a:lnTo>
                <a:lnTo>
                  <a:pt x="54" y="102"/>
                </a:lnTo>
                <a:lnTo>
                  <a:pt x="56" y="104"/>
                </a:lnTo>
                <a:lnTo>
                  <a:pt x="56" y="104"/>
                </a:lnTo>
                <a:lnTo>
                  <a:pt x="56" y="104"/>
                </a:lnTo>
                <a:lnTo>
                  <a:pt x="56" y="106"/>
                </a:lnTo>
                <a:lnTo>
                  <a:pt x="54" y="109"/>
                </a:lnTo>
                <a:lnTo>
                  <a:pt x="52" y="111"/>
                </a:lnTo>
                <a:lnTo>
                  <a:pt x="49" y="116"/>
                </a:lnTo>
                <a:lnTo>
                  <a:pt x="49" y="116"/>
                </a:lnTo>
                <a:lnTo>
                  <a:pt x="47" y="116"/>
                </a:lnTo>
                <a:lnTo>
                  <a:pt x="47" y="116"/>
                </a:lnTo>
                <a:lnTo>
                  <a:pt x="47" y="118"/>
                </a:lnTo>
                <a:lnTo>
                  <a:pt x="49" y="120"/>
                </a:lnTo>
                <a:lnTo>
                  <a:pt x="52" y="120"/>
                </a:lnTo>
                <a:lnTo>
                  <a:pt x="52" y="120"/>
                </a:lnTo>
                <a:lnTo>
                  <a:pt x="52" y="118"/>
                </a:lnTo>
                <a:lnTo>
                  <a:pt x="52" y="118"/>
                </a:lnTo>
                <a:lnTo>
                  <a:pt x="54" y="118"/>
                </a:lnTo>
                <a:lnTo>
                  <a:pt x="56" y="120"/>
                </a:lnTo>
                <a:lnTo>
                  <a:pt x="59" y="118"/>
                </a:lnTo>
                <a:lnTo>
                  <a:pt x="61" y="118"/>
                </a:lnTo>
                <a:lnTo>
                  <a:pt x="61" y="118"/>
                </a:lnTo>
                <a:lnTo>
                  <a:pt x="61" y="118"/>
                </a:lnTo>
                <a:lnTo>
                  <a:pt x="64" y="118"/>
                </a:lnTo>
                <a:lnTo>
                  <a:pt x="64" y="120"/>
                </a:lnTo>
                <a:lnTo>
                  <a:pt x="64" y="118"/>
                </a:lnTo>
                <a:lnTo>
                  <a:pt x="66" y="118"/>
                </a:lnTo>
                <a:lnTo>
                  <a:pt x="66" y="118"/>
                </a:lnTo>
                <a:lnTo>
                  <a:pt x="68" y="118"/>
                </a:lnTo>
                <a:lnTo>
                  <a:pt x="68" y="118"/>
                </a:lnTo>
                <a:lnTo>
                  <a:pt x="71" y="118"/>
                </a:lnTo>
                <a:lnTo>
                  <a:pt x="71" y="118"/>
                </a:lnTo>
                <a:lnTo>
                  <a:pt x="73" y="116"/>
                </a:lnTo>
                <a:lnTo>
                  <a:pt x="75" y="116"/>
                </a:lnTo>
                <a:lnTo>
                  <a:pt x="80" y="116"/>
                </a:lnTo>
                <a:lnTo>
                  <a:pt x="80" y="116"/>
                </a:lnTo>
                <a:lnTo>
                  <a:pt x="78" y="116"/>
                </a:lnTo>
                <a:lnTo>
                  <a:pt x="73" y="120"/>
                </a:lnTo>
                <a:lnTo>
                  <a:pt x="71" y="123"/>
                </a:lnTo>
                <a:lnTo>
                  <a:pt x="71" y="125"/>
                </a:lnTo>
                <a:lnTo>
                  <a:pt x="73" y="130"/>
                </a:lnTo>
                <a:lnTo>
                  <a:pt x="75" y="130"/>
                </a:lnTo>
                <a:lnTo>
                  <a:pt x="78" y="132"/>
                </a:lnTo>
                <a:lnTo>
                  <a:pt x="78" y="132"/>
                </a:lnTo>
                <a:lnTo>
                  <a:pt x="78" y="132"/>
                </a:lnTo>
                <a:lnTo>
                  <a:pt x="80" y="132"/>
                </a:lnTo>
                <a:lnTo>
                  <a:pt x="82" y="132"/>
                </a:lnTo>
                <a:lnTo>
                  <a:pt x="82" y="132"/>
                </a:lnTo>
                <a:lnTo>
                  <a:pt x="82" y="135"/>
                </a:lnTo>
                <a:lnTo>
                  <a:pt x="80" y="135"/>
                </a:lnTo>
                <a:lnTo>
                  <a:pt x="78" y="137"/>
                </a:lnTo>
                <a:lnTo>
                  <a:pt x="78" y="137"/>
                </a:lnTo>
                <a:lnTo>
                  <a:pt x="78" y="139"/>
                </a:lnTo>
                <a:lnTo>
                  <a:pt x="80" y="139"/>
                </a:lnTo>
                <a:lnTo>
                  <a:pt x="80" y="139"/>
                </a:lnTo>
                <a:lnTo>
                  <a:pt x="80" y="142"/>
                </a:lnTo>
                <a:lnTo>
                  <a:pt x="78" y="144"/>
                </a:lnTo>
                <a:lnTo>
                  <a:pt x="78" y="144"/>
                </a:lnTo>
                <a:lnTo>
                  <a:pt x="78" y="146"/>
                </a:lnTo>
                <a:lnTo>
                  <a:pt x="80" y="149"/>
                </a:lnTo>
                <a:lnTo>
                  <a:pt x="80" y="149"/>
                </a:lnTo>
                <a:lnTo>
                  <a:pt x="82" y="149"/>
                </a:lnTo>
                <a:lnTo>
                  <a:pt x="82" y="149"/>
                </a:lnTo>
                <a:lnTo>
                  <a:pt x="80" y="149"/>
                </a:lnTo>
                <a:lnTo>
                  <a:pt x="80" y="149"/>
                </a:lnTo>
                <a:lnTo>
                  <a:pt x="78" y="146"/>
                </a:lnTo>
                <a:lnTo>
                  <a:pt x="75" y="146"/>
                </a:lnTo>
                <a:lnTo>
                  <a:pt x="78" y="149"/>
                </a:lnTo>
                <a:lnTo>
                  <a:pt x="73" y="149"/>
                </a:lnTo>
                <a:lnTo>
                  <a:pt x="71" y="149"/>
                </a:lnTo>
                <a:lnTo>
                  <a:pt x="71" y="149"/>
                </a:lnTo>
                <a:lnTo>
                  <a:pt x="68" y="149"/>
                </a:lnTo>
                <a:lnTo>
                  <a:pt x="66" y="149"/>
                </a:lnTo>
                <a:lnTo>
                  <a:pt x="66" y="149"/>
                </a:lnTo>
                <a:lnTo>
                  <a:pt x="61" y="151"/>
                </a:lnTo>
                <a:lnTo>
                  <a:pt x="59" y="151"/>
                </a:lnTo>
                <a:lnTo>
                  <a:pt x="56" y="153"/>
                </a:lnTo>
                <a:lnTo>
                  <a:pt x="56" y="153"/>
                </a:lnTo>
                <a:lnTo>
                  <a:pt x="56" y="153"/>
                </a:lnTo>
                <a:lnTo>
                  <a:pt x="54" y="156"/>
                </a:lnTo>
                <a:lnTo>
                  <a:pt x="52" y="158"/>
                </a:lnTo>
                <a:lnTo>
                  <a:pt x="52" y="158"/>
                </a:lnTo>
                <a:lnTo>
                  <a:pt x="52" y="158"/>
                </a:lnTo>
                <a:lnTo>
                  <a:pt x="52" y="158"/>
                </a:lnTo>
                <a:lnTo>
                  <a:pt x="54" y="158"/>
                </a:lnTo>
                <a:lnTo>
                  <a:pt x="56" y="156"/>
                </a:lnTo>
                <a:lnTo>
                  <a:pt x="59" y="156"/>
                </a:lnTo>
                <a:lnTo>
                  <a:pt x="61" y="156"/>
                </a:lnTo>
                <a:lnTo>
                  <a:pt x="59" y="158"/>
                </a:lnTo>
                <a:lnTo>
                  <a:pt x="59" y="158"/>
                </a:lnTo>
                <a:lnTo>
                  <a:pt x="61" y="161"/>
                </a:lnTo>
                <a:lnTo>
                  <a:pt x="61" y="161"/>
                </a:lnTo>
                <a:lnTo>
                  <a:pt x="61" y="161"/>
                </a:lnTo>
                <a:lnTo>
                  <a:pt x="59" y="163"/>
                </a:lnTo>
                <a:lnTo>
                  <a:pt x="61" y="163"/>
                </a:lnTo>
                <a:lnTo>
                  <a:pt x="61" y="163"/>
                </a:lnTo>
                <a:lnTo>
                  <a:pt x="61" y="165"/>
                </a:lnTo>
                <a:lnTo>
                  <a:pt x="59" y="168"/>
                </a:lnTo>
                <a:lnTo>
                  <a:pt x="59" y="168"/>
                </a:lnTo>
                <a:lnTo>
                  <a:pt x="56" y="170"/>
                </a:lnTo>
                <a:lnTo>
                  <a:pt x="54" y="170"/>
                </a:lnTo>
                <a:lnTo>
                  <a:pt x="52" y="172"/>
                </a:lnTo>
                <a:lnTo>
                  <a:pt x="47" y="175"/>
                </a:lnTo>
                <a:lnTo>
                  <a:pt x="42" y="175"/>
                </a:lnTo>
                <a:lnTo>
                  <a:pt x="40" y="177"/>
                </a:lnTo>
                <a:lnTo>
                  <a:pt x="40" y="177"/>
                </a:lnTo>
                <a:lnTo>
                  <a:pt x="40" y="177"/>
                </a:lnTo>
                <a:lnTo>
                  <a:pt x="40" y="179"/>
                </a:lnTo>
                <a:lnTo>
                  <a:pt x="40" y="179"/>
                </a:lnTo>
                <a:lnTo>
                  <a:pt x="42" y="182"/>
                </a:lnTo>
                <a:lnTo>
                  <a:pt x="45" y="182"/>
                </a:lnTo>
                <a:lnTo>
                  <a:pt x="47" y="182"/>
                </a:lnTo>
                <a:lnTo>
                  <a:pt x="49" y="179"/>
                </a:lnTo>
                <a:lnTo>
                  <a:pt x="52" y="179"/>
                </a:lnTo>
                <a:lnTo>
                  <a:pt x="54" y="179"/>
                </a:lnTo>
                <a:lnTo>
                  <a:pt x="54" y="182"/>
                </a:lnTo>
                <a:lnTo>
                  <a:pt x="54" y="182"/>
                </a:lnTo>
                <a:lnTo>
                  <a:pt x="59" y="182"/>
                </a:lnTo>
                <a:lnTo>
                  <a:pt x="56" y="182"/>
                </a:lnTo>
                <a:lnTo>
                  <a:pt x="56" y="184"/>
                </a:lnTo>
                <a:lnTo>
                  <a:pt x="56" y="184"/>
                </a:lnTo>
                <a:lnTo>
                  <a:pt x="59" y="184"/>
                </a:lnTo>
                <a:lnTo>
                  <a:pt x="61" y="184"/>
                </a:lnTo>
                <a:lnTo>
                  <a:pt x="61" y="184"/>
                </a:lnTo>
                <a:lnTo>
                  <a:pt x="64" y="184"/>
                </a:lnTo>
                <a:lnTo>
                  <a:pt x="66" y="187"/>
                </a:lnTo>
                <a:lnTo>
                  <a:pt x="71" y="187"/>
                </a:lnTo>
                <a:lnTo>
                  <a:pt x="71" y="187"/>
                </a:lnTo>
                <a:lnTo>
                  <a:pt x="73" y="184"/>
                </a:lnTo>
                <a:lnTo>
                  <a:pt x="75" y="184"/>
                </a:lnTo>
                <a:lnTo>
                  <a:pt x="80" y="184"/>
                </a:lnTo>
                <a:lnTo>
                  <a:pt x="80" y="182"/>
                </a:lnTo>
                <a:lnTo>
                  <a:pt x="82" y="182"/>
                </a:lnTo>
                <a:lnTo>
                  <a:pt x="85" y="179"/>
                </a:lnTo>
                <a:lnTo>
                  <a:pt x="82" y="182"/>
                </a:lnTo>
                <a:lnTo>
                  <a:pt x="80" y="184"/>
                </a:lnTo>
                <a:lnTo>
                  <a:pt x="78" y="187"/>
                </a:lnTo>
                <a:lnTo>
                  <a:pt x="78" y="187"/>
                </a:lnTo>
                <a:lnTo>
                  <a:pt x="73" y="191"/>
                </a:lnTo>
                <a:lnTo>
                  <a:pt x="73" y="191"/>
                </a:lnTo>
                <a:lnTo>
                  <a:pt x="71" y="191"/>
                </a:lnTo>
                <a:lnTo>
                  <a:pt x="68" y="191"/>
                </a:lnTo>
                <a:lnTo>
                  <a:pt x="66" y="191"/>
                </a:lnTo>
                <a:lnTo>
                  <a:pt x="61" y="191"/>
                </a:lnTo>
                <a:lnTo>
                  <a:pt x="56" y="191"/>
                </a:lnTo>
                <a:lnTo>
                  <a:pt x="56" y="191"/>
                </a:lnTo>
                <a:lnTo>
                  <a:pt x="54" y="194"/>
                </a:lnTo>
                <a:lnTo>
                  <a:pt x="49" y="196"/>
                </a:lnTo>
                <a:lnTo>
                  <a:pt x="49" y="198"/>
                </a:lnTo>
                <a:lnTo>
                  <a:pt x="49" y="198"/>
                </a:lnTo>
                <a:lnTo>
                  <a:pt x="49" y="201"/>
                </a:lnTo>
                <a:lnTo>
                  <a:pt x="45" y="203"/>
                </a:lnTo>
                <a:lnTo>
                  <a:pt x="42" y="205"/>
                </a:lnTo>
                <a:lnTo>
                  <a:pt x="42" y="205"/>
                </a:lnTo>
                <a:lnTo>
                  <a:pt x="42" y="205"/>
                </a:lnTo>
                <a:lnTo>
                  <a:pt x="40" y="205"/>
                </a:lnTo>
                <a:lnTo>
                  <a:pt x="38" y="208"/>
                </a:lnTo>
                <a:lnTo>
                  <a:pt x="35" y="210"/>
                </a:lnTo>
                <a:lnTo>
                  <a:pt x="30" y="213"/>
                </a:lnTo>
                <a:lnTo>
                  <a:pt x="30" y="213"/>
                </a:lnTo>
                <a:lnTo>
                  <a:pt x="30" y="215"/>
                </a:lnTo>
                <a:lnTo>
                  <a:pt x="30" y="215"/>
                </a:lnTo>
                <a:lnTo>
                  <a:pt x="30" y="215"/>
                </a:lnTo>
                <a:lnTo>
                  <a:pt x="33" y="213"/>
                </a:lnTo>
                <a:lnTo>
                  <a:pt x="35" y="215"/>
                </a:lnTo>
                <a:lnTo>
                  <a:pt x="38" y="215"/>
                </a:lnTo>
                <a:lnTo>
                  <a:pt x="38" y="215"/>
                </a:lnTo>
                <a:lnTo>
                  <a:pt x="40" y="213"/>
                </a:lnTo>
                <a:lnTo>
                  <a:pt x="40" y="213"/>
                </a:lnTo>
                <a:lnTo>
                  <a:pt x="45" y="210"/>
                </a:lnTo>
                <a:lnTo>
                  <a:pt x="45" y="210"/>
                </a:lnTo>
                <a:lnTo>
                  <a:pt x="49" y="208"/>
                </a:lnTo>
                <a:lnTo>
                  <a:pt x="52" y="208"/>
                </a:lnTo>
                <a:lnTo>
                  <a:pt x="52" y="208"/>
                </a:lnTo>
                <a:lnTo>
                  <a:pt x="54" y="208"/>
                </a:lnTo>
                <a:lnTo>
                  <a:pt x="54" y="208"/>
                </a:lnTo>
                <a:lnTo>
                  <a:pt x="54" y="208"/>
                </a:lnTo>
                <a:lnTo>
                  <a:pt x="56" y="208"/>
                </a:lnTo>
                <a:lnTo>
                  <a:pt x="59" y="210"/>
                </a:lnTo>
                <a:lnTo>
                  <a:pt x="61" y="210"/>
                </a:lnTo>
                <a:lnTo>
                  <a:pt x="61" y="210"/>
                </a:lnTo>
                <a:lnTo>
                  <a:pt x="64" y="210"/>
                </a:lnTo>
                <a:lnTo>
                  <a:pt x="66" y="208"/>
                </a:lnTo>
                <a:lnTo>
                  <a:pt x="66" y="205"/>
                </a:lnTo>
                <a:lnTo>
                  <a:pt x="68" y="203"/>
                </a:lnTo>
                <a:lnTo>
                  <a:pt x="73" y="201"/>
                </a:lnTo>
                <a:lnTo>
                  <a:pt x="75" y="201"/>
                </a:lnTo>
                <a:lnTo>
                  <a:pt x="78" y="201"/>
                </a:lnTo>
                <a:lnTo>
                  <a:pt x="80" y="203"/>
                </a:lnTo>
                <a:lnTo>
                  <a:pt x="80" y="203"/>
                </a:lnTo>
                <a:lnTo>
                  <a:pt x="82" y="203"/>
                </a:lnTo>
                <a:lnTo>
                  <a:pt x="82" y="203"/>
                </a:lnTo>
                <a:lnTo>
                  <a:pt x="85" y="203"/>
                </a:lnTo>
                <a:lnTo>
                  <a:pt x="89" y="203"/>
                </a:lnTo>
                <a:lnTo>
                  <a:pt x="89" y="203"/>
                </a:lnTo>
                <a:lnTo>
                  <a:pt x="89" y="203"/>
                </a:lnTo>
                <a:lnTo>
                  <a:pt x="89" y="203"/>
                </a:lnTo>
                <a:lnTo>
                  <a:pt x="89" y="201"/>
                </a:lnTo>
                <a:lnTo>
                  <a:pt x="92" y="201"/>
                </a:lnTo>
                <a:lnTo>
                  <a:pt x="94" y="201"/>
                </a:lnTo>
                <a:lnTo>
                  <a:pt x="97" y="201"/>
                </a:lnTo>
                <a:lnTo>
                  <a:pt x="97" y="201"/>
                </a:lnTo>
                <a:lnTo>
                  <a:pt x="101" y="198"/>
                </a:lnTo>
                <a:lnTo>
                  <a:pt x="99" y="198"/>
                </a:lnTo>
                <a:lnTo>
                  <a:pt x="101" y="198"/>
                </a:lnTo>
                <a:lnTo>
                  <a:pt x="104" y="198"/>
                </a:lnTo>
                <a:lnTo>
                  <a:pt x="106" y="198"/>
                </a:lnTo>
                <a:lnTo>
                  <a:pt x="108" y="201"/>
                </a:lnTo>
                <a:lnTo>
                  <a:pt x="108" y="201"/>
                </a:lnTo>
                <a:lnTo>
                  <a:pt x="115" y="198"/>
                </a:lnTo>
                <a:lnTo>
                  <a:pt x="118" y="198"/>
                </a:lnTo>
                <a:lnTo>
                  <a:pt x="125" y="201"/>
                </a:lnTo>
                <a:lnTo>
                  <a:pt x="127" y="201"/>
                </a:lnTo>
                <a:lnTo>
                  <a:pt x="130" y="198"/>
                </a:lnTo>
                <a:lnTo>
                  <a:pt x="130" y="198"/>
                </a:lnTo>
                <a:lnTo>
                  <a:pt x="134" y="198"/>
                </a:lnTo>
                <a:lnTo>
                  <a:pt x="134" y="196"/>
                </a:lnTo>
                <a:lnTo>
                  <a:pt x="137" y="196"/>
                </a:lnTo>
                <a:lnTo>
                  <a:pt x="139" y="196"/>
                </a:lnTo>
                <a:lnTo>
                  <a:pt x="139" y="194"/>
                </a:lnTo>
                <a:lnTo>
                  <a:pt x="144" y="191"/>
                </a:lnTo>
                <a:lnTo>
                  <a:pt x="146" y="191"/>
                </a:lnTo>
                <a:lnTo>
                  <a:pt x="146" y="189"/>
                </a:lnTo>
                <a:lnTo>
                  <a:pt x="146" y="189"/>
                </a:lnTo>
                <a:lnTo>
                  <a:pt x="144" y="187"/>
                </a:lnTo>
                <a:lnTo>
                  <a:pt x="144" y="187"/>
                </a:lnTo>
                <a:lnTo>
                  <a:pt x="139" y="189"/>
                </a:lnTo>
                <a:lnTo>
                  <a:pt x="137" y="189"/>
                </a:lnTo>
                <a:lnTo>
                  <a:pt x="134" y="187"/>
                </a:lnTo>
                <a:lnTo>
                  <a:pt x="134" y="187"/>
                </a:lnTo>
                <a:lnTo>
                  <a:pt x="132" y="187"/>
                </a:lnTo>
                <a:lnTo>
                  <a:pt x="132" y="187"/>
                </a:lnTo>
                <a:lnTo>
                  <a:pt x="130" y="187"/>
                </a:lnTo>
                <a:lnTo>
                  <a:pt x="132" y="184"/>
                </a:lnTo>
                <a:lnTo>
                  <a:pt x="132" y="184"/>
                </a:lnTo>
                <a:lnTo>
                  <a:pt x="134" y="184"/>
                </a:lnTo>
                <a:lnTo>
                  <a:pt x="137" y="184"/>
                </a:lnTo>
                <a:lnTo>
                  <a:pt x="137" y="184"/>
                </a:lnTo>
                <a:lnTo>
                  <a:pt x="139" y="182"/>
                </a:lnTo>
                <a:lnTo>
                  <a:pt x="137" y="182"/>
                </a:lnTo>
                <a:lnTo>
                  <a:pt x="134" y="179"/>
                </a:lnTo>
                <a:lnTo>
                  <a:pt x="139" y="179"/>
                </a:lnTo>
                <a:lnTo>
                  <a:pt x="141" y="179"/>
                </a:lnTo>
                <a:lnTo>
                  <a:pt x="141" y="179"/>
                </a:lnTo>
                <a:lnTo>
                  <a:pt x="144" y="177"/>
                </a:lnTo>
                <a:lnTo>
                  <a:pt x="144" y="177"/>
                </a:lnTo>
                <a:lnTo>
                  <a:pt x="144" y="177"/>
                </a:lnTo>
                <a:lnTo>
                  <a:pt x="144" y="175"/>
                </a:lnTo>
                <a:lnTo>
                  <a:pt x="144" y="175"/>
                </a:lnTo>
                <a:lnTo>
                  <a:pt x="144" y="175"/>
                </a:lnTo>
                <a:lnTo>
                  <a:pt x="146" y="175"/>
                </a:lnTo>
                <a:lnTo>
                  <a:pt x="149" y="172"/>
                </a:lnTo>
                <a:lnTo>
                  <a:pt x="149" y="172"/>
                </a:lnTo>
                <a:lnTo>
                  <a:pt x="149" y="172"/>
                </a:lnTo>
                <a:lnTo>
                  <a:pt x="151" y="170"/>
                </a:lnTo>
                <a:lnTo>
                  <a:pt x="151" y="168"/>
                </a:lnTo>
                <a:lnTo>
                  <a:pt x="153" y="165"/>
                </a:lnTo>
                <a:lnTo>
                  <a:pt x="153" y="163"/>
                </a:lnTo>
                <a:lnTo>
                  <a:pt x="151" y="161"/>
                </a:lnTo>
                <a:close/>
                <a:moveTo>
                  <a:pt x="89" y="40"/>
                </a:moveTo>
                <a:lnTo>
                  <a:pt x="89" y="40"/>
                </a:lnTo>
                <a:lnTo>
                  <a:pt x="89" y="40"/>
                </a:lnTo>
                <a:lnTo>
                  <a:pt x="89" y="40"/>
                </a:lnTo>
                <a:lnTo>
                  <a:pt x="89" y="40"/>
                </a:lnTo>
                <a:lnTo>
                  <a:pt x="89" y="40"/>
                </a:lnTo>
                <a:lnTo>
                  <a:pt x="87" y="40"/>
                </a:lnTo>
                <a:lnTo>
                  <a:pt x="89" y="40"/>
                </a:lnTo>
                <a:close/>
                <a:moveTo>
                  <a:pt x="85" y="40"/>
                </a:moveTo>
                <a:lnTo>
                  <a:pt x="85" y="40"/>
                </a:lnTo>
                <a:lnTo>
                  <a:pt x="85" y="40"/>
                </a:lnTo>
                <a:lnTo>
                  <a:pt x="87" y="40"/>
                </a:lnTo>
                <a:lnTo>
                  <a:pt x="85" y="40"/>
                </a:lnTo>
                <a:lnTo>
                  <a:pt x="85" y="40"/>
                </a:lnTo>
                <a:lnTo>
                  <a:pt x="85" y="38"/>
                </a:lnTo>
                <a:lnTo>
                  <a:pt x="85" y="38"/>
                </a:lnTo>
                <a:lnTo>
                  <a:pt x="82" y="38"/>
                </a:lnTo>
                <a:lnTo>
                  <a:pt x="82" y="38"/>
                </a:lnTo>
                <a:lnTo>
                  <a:pt x="82" y="38"/>
                </a:lnTo>
                <a:lnTo>
                  <a:pt x="82" y="40"/>
                </a:lnTo>
                <a:lnTo>
                  <a:pt x="85" y="40"/>
                </a:lnTo>
                <a:close/>
                <a:moveTo>
                  <a:pt x="85" y="38"/>
                </a:moveTo>
                <a:lnTo>
                  <a:pt x="85" y="38"/>
                </a:lnTo>
                <a:lnTo>
                  <a:pt x="85" y="35"/>
                </a:lnTo>
                <a:lnTo>
                  <a:pt x="85" y="35"/>
                </a:lnTo>
                <a:lnTo>
                  <a:pt x="85" y="38"/>
                </a:lnTo>
                <a:lnTo>
                  <a:pt x="85" y="38"/>
                </a:lnTo>
                <a:lnTo>
                  <a:pt x="85" y="38"/>
                </a:lnTo>
                <a:lnTo>
                  <a:pt x="87" y="38"/>
                </a:lnTo>
                <a:lnTo>
                  <a:pt x="89" y="38"/>
                </a:lnTo>
                <a:lnTo>
                  <a:pt x="89" y="38"/>
                </a:lnTo>
                <a:lnTo>
                  <a:pt x="92" y="38"/>
                </a:lnTo>
                <a:lnTo>
                  <a:pt x="92" y="38"/>
                </a:lnTo>
                <a:lnTo>
                  <a:pt x="92" y="38"/>
                </a:lnTo>
                <a:lnTo>
                  <a:pt x="92" y="35"/>
                </a:lnTo>
                <a:lnTo>
                  <a:pt x="89" y="35"/>
                </a:lnTo>
                <a:lnTo>
                  <a:pt x="89" y="35"/>
                </a:lnTo>
                <a:lnTo>
                  <a:pt x="87" y="35"/>
                </a:lnTo>
                <a:lnTo>
                  <a:pt x="87" y="35"/>
                </a:lnTo>
                <a:lnTo>
                  <a:pt x="89" y="35"/>
                </a:lnTo>
                <a:lnTo>
                  <a:pt x="89" y="35"/>
                </a:lnTo>
                <a:lnTo>
                  <a:pt x="87" y="33"/>
                </a:lnTo>
                <a:lnTo>
                  <a:pt x="87" y="33"/>
                </a:lnTo>
                <a:lnTo>
                  <a:pt x="85" y="33"/>
                </a:lnTo>
                <a:lnTo>
                  <a:pt x="85" y="33"/>
                </a:lnTo>
                <a:lnTo>
                  <a:pt x="85" y="35"/>
                </a:lnTo>
                <a:lnTo>
                  <a:pt x="82" y="35"/>
                </a:lnTo>
                <a:lnTo>
                  <a:pt x="82" y="35"/>
                </a:lnTo>
                <a:lnTo>
                  <a:pt x="85" y="38"/>
                </a:lnTo>
                <a:close/>
                <a:moveTo>
                  <a:pt x="99" y="31"/>
                </a:moveTo>
                <a:lnTo>
                  <a:pt x="99" y="31"/>
                </a:lnTo>
                <a:lnTo>
                  <a:pt x="97" y="31"/>
                </a:lnTo>
                <a:lnTo>
                  <a:pt x="94" y="31"/>
                </a:lnTo>
                <a:lnTo>
                  <a:pt x="94" y="31"/>
                </a:lnTo>
                <a:lnTo>
                  <a:pt x="97" y="31"/>
                </a:lnTo>
                <a:lnTo>
                  <a:pt x="99" y="31"/>
                </a:lnTo>
                <a:close/>
                <a:moveTo>
                  <a:pt x="89" y="31"/>
                </a:moveTo>
                <a:lnTo>
                  <a:pt x="92" y="31"/>
                </a:lnTo>
                <a:lnTo>
                  <a:pt x="92" y="33"/>
                </a:lnTo>
                <a:lnTo>
                  <a:pt x="92" y="33"/>
                </a:lnTo>
                <a:lnTo>
                  <a:pt x="94" y="33"/>
                </a:lnTo>
                <a:lnTo>
                  <a:pt x="94" y="31"/>
                </a:lnTo>
                <a:lnTo>
                  <a:pt x="94" y="31"/>
                </a:lnTo>
                <a:lnTo>
                  <a:pt x="92" y="31"/>
                </a:lnTo>
                <a:lnTo>
                  <a:pt x="92" y="31"/>
                </a:lnTo>
                <a:lnTo>
                  <a:pt x="89" y="28"/>
                </a:lnTo>
                <a:lnTo>
                  <a:pt x="89" y="31"/>
                </a:lnTo>
                <a:lnTo>
                  <a:pt x="89" y="31"/>
                </a:lnTo>
                <a:lnTo>
                  <a:pt x="89" y="31"/>
                </a:lnTo>
                <a:lnTo>
                  <a:pt x="89" y="31"/>
                </a:lnTo>
                <a:close/>
                <a:moveTo>
                  <a:pt x="111" y="12"/>
                </a:moveTo>
                <a:lnTo>
                  <a:pt x="111" y="12"/>
                </a:lnTo>
                <a:lnTo>
                  <a:pt x="113" y="12"/>
                </a:lnTo>
                <a:lnTo>
                  <a:pt x="113" y="12"/>
                </a:lnTo>
                <a:lnTo>
                  <a:pt x="113" y="14"/>
                </a:lnTo>
                <a:lnTo>
                  <a:pt x="113" y="14"/>
                </a:lnTo>
                <a:lnTo>
                  <a:pt x="115" y="14"/>
                </a:lnTo>
                <a:lnTo>
                  <a:pt x="115" y="14"/>
                </a:lnTo>
                <a:lnTo>
                  <a:pt x="115" y="14"/>
                </a:lnTo>
                <a:lnTo>
                  <a:pt x="115" y="14"/>
                </a:lnTo>
                <a:lnTo>
                  <a:pt x="115" y="16"/>
                </a:lnTo>
                <a:lnTo>
                  <a:pt x="115" y="19"/>
                </a:lnTo>
                <a:lnTo>
                  <a:pt x="115" y="19"/>
                </a:lnTo>
                <a:lnTo>
                  <a:pt x="115" y="19"/>
                </a:lnTo>
                <a:lnTo>
                  <a:pt x="118" y="16"/>
                </a:lnTo>
                <a:lnTo>
                  <a:pt x="118" y="16"/>
                </a:lnTo>
                <a:lnTo>
                  <a:pt x="118" y="14"/>
                </a:lnTo>
                <a:lnTo>
                  <a:pt x="118" y="14"/>
                </a:lnTo>
                <a:lnTo>
                  <a:pt x="118" y="14"/>
                </a:lnTo>
                <a:lnTo>
                  <a:pt x="118" y="12"/>
                </a:lnTo>
                <a:lnTo>
                  <a:pt x="120" y="9"/>
                </a:lnTo>
                <a:lnTo>
                  <a:pt x="120" y="7"/>
                </a:lnTo>
                <a:lnTo>
                  <a:pt x="120" y="9"/>
                </a:lnTo>
                <a:lnTo>
                  <a:pt x="118" y="9"/>
                </a:lnTo>
                <a:lnTo>
                  <a:pt x="118" y="7"/>
                </a:lnTo>
                <a:lnTo>
                  <a:pt x="118" y="7"/>
                </a:lnTo>
                <a:lnTo>
                  <a:pt x="118" y="7"/>
                </a:lnTo>
                <a:lnTo>
                  <a:pt x="118" y="5"/>
                </a:lnTo>
                <a:lnTo>
                  <a:pt x="115" y="5"/>
                </a:lnTo>
                <a:lnTo>
                  <a:pt x="115" y="5"/>
                </a:lnTo>
                <a:lnTo>
                  <a:pt x="113" y="7"/>
                </a:lnTo>
                <a:lnTo>
                  <a:pt x="113" y="7"/>
                </a:lnTo>
                <a:lnTo>
                  <a:pt x="113" y="7"/>
                </a:lnTo>
                <a:lnTo>
                  <a:pt x="113" y="7"/>
                </a:lnTo>
                <a:lnTo>
                  <a:pt x="115" y="7"/>
                </a:lnTo>
                <a:lnTo>
                  <a:pt x="115" y="9"/>
                </a:lnTo>
                <a:lnTo>
                  <a:pt x="113" y="12"/>
                </a:lnTo>
                <a:lnTo>
                  <a:pt x="113" y="12"/>
                </a:lnTo>
                <a:lnTo>
                  <a:pt x="111" y="12"/>
                </a:lnTo>
                <a:lnTo>
                  <a:pt x="111" y="12"/>
                </a:lnTo>
                <a:lnTo>
                  <a:pt x="111" y="12"/>
                </a:lnTo>
                <a:close/>
                <a:moveTo>
                  <a:pt x="120" y="7"/>
                </a:moveTo>
                <a:lnTo>
                  <a:pt x="120" y="7"/>
                </a:lnTo>
                <a:lnTo>
                  <a:pt x="120" y="5"/>
                </a:lnTo>
                <a:lnTo>
                  <a:pt x="120" y="5"/>
                </a:lnTo>
                <a:lnTo>
                  <a:pt x="120" y="5"/>
                </a:lnTo>
                <a:lnTo>
                  <a:pt x="123" y="5"/>
                </a:lnTo>
                <a:lnTo>
                  <a:pt x="123" y="5"/>
                </a:lnTo>
                <a:lnTo>
                  <a:pt x="123" y="2"/>
                </a:lnTo>
                <a:lnTo>
                  <a:pt x="120" y="2"/>
                </a:lnTo>
                <a:lnTo>
                  <a:pt x="120" y="5"/>
                </a:lnTo>
                <a:lnTo>
                  <a:pt x="120" y="7"/>
                </a:lnTo>
                <a:lnTo>
                  <a:pt x="120" y="7"/>
                </a:lnTo>
                <a:close/>
                <a:moveTo>
                  <a:pt x="123" y="2"/>
                </a:moveTo>
                <a:lnTo>
                  <a:pt x="125" y="5"/>
                </a:lnTo>
                <a:lnTo>
                  <a:pt x="125" y="2"/>
                </a:lnTo>
                <a:lnTo>
                  <a:pt x="125" y="2"/>
                </a:lnTo>
                <a:lnTo>
                  <a:pt x="125" y="0"/>
                </a:lnTo>
                <a:lnTo>
                  <a:pt x="125" y="0"/>
                </a:lnTo>
                <a:lnTo>
                  <a:pt x="125" y="0"/>
                </a:lnTo>
                <a:lnTo>
                  <a:pt x="125" y="2"/>
                </a:lnTo>
                <a:lnTo>
                  <a:pt x="123" y="0"/>
                </a:lnTo>
                <a:lnTo>
                  <a:pt x="123" y="0"/>
                </a:lnTo>
                <a:lnTo>
                  <a:pt x="123" y="2"/>
                </a:lnTo>
                <a:lnTo>
                  <a:pt x="123" y="2"/>
                </a:lnTo>
                <a:lnTo>
                  <a:pt x="123" y="2"/>
                </a:lnTo>
                <a:lnTo>
                  <a:pt x="123" y="2"/>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73" name="Freeform 176"/>
          <p:cNvSpPr>
            <a:spLocks/>
          </p:cNvSpPr>
          <p:nvPr/>
        </p:nvSpPr>
        <p:spPr bwMode="auto">
          <a:xfrm>
            <a:off x="3689438" y="1689750"/>
            <a:ext cx="192452" cy="74214"/>
          </a:xfrm>
          <a:custGeom>
            <a:avLst/>
            <a:gdLst/>
            <a:ahLst/>
            <a:cxnLst>
              <a:cxn ang="0">
                <a:pos x="151" y="19"/>
              </a:cxn>
              <a:cxn ang="0">
                <a:pos x="144" y="14"/>
              </a:cxn>
              <a:cxn ang="0">
                <a:pos x="139" y="11"/>
              </a:cxn>
              <a:cxn ang="0">
                <a:pos x="137" y="9"/>
              </a:cxn>
              <a:cxn ang="0">
                <a:pos x="144" y="2"/>
              </a:cxn>
              <a:cxn ang="0">
                <a:pos x="128" y="4"/>
              </a:cxn>
              <a:cxn ang="0">
                <a:pos x="118" y="0"/>
              </a:cxn>
              <a:cxn ang="0">
                <a:pos x="109" y="7"/>
              </a:cxn>
              <a:cxn ang="0">
                <a:pos x="99" y="9"/>
              </a:cxn>
              <a:cxn ang="0">
                <a:pos x="90" y="7"/>
              </a:cxn>
              <a:cxn ang="0">
                <a:pos x="90" y="14"/>
              </a:cxn>
              <a:cxn ang="0">
                <a:pos x="80" y="7"/>
              </a:cxn>
              <a:cxn ang="0">
                <a:pos x="73" y="14"/>
              </a:cxn>
              <a:cxn ang="0">
                <a:pos x="64" y="7"/>
              </a:cxn>
              <a:cxn ang="0">
                <a:pos x="57" y="19"/>
              </a:cxn>
              <a:cxn ang="0">
                <a:pos x="50" y="21"/>
              </a:cxn>
              <a:cxn ang="0">
                <a:pos x="45" y="19"/>
              </a:cxn>
              <a:cxn ang="0">
                <a:pos x="42" y="16"/>
              </a:cxn>
              <a:cxn ang="0">
                <a:pos x="45" y="14"/>
              </a:cxn>
              <a:cxn ang="0">
                <a:pos x="47" y="9"/>
              </a:cxn>
              <a:cxn ang="0">
                <a:pos x="33" y="2"/>
              </a:cxn>
              <a:cxn ang="0">
                <a:pos x="28" y="4"/>
              </a:cxn>
              <a:cxn ang="0">
                <a:pos x="26" y="4"/>
              </a:cxn>
              <a:cxn ang="0">
                <a:pos x="31" y="11"/>
              </a:cxn>
              <a:cxn ang="0">
                <a:pos x="28" y="9"/>
              </a:cxn>
              <a:cxn ang="0">
                <a:pos x="24" y="9"/>
              </a:cxn>
              <a:cxn ang="0">
                <a:pos x="16" y="7"/>
              </a:cxn>
              <a:cxn ang="0">
                <a:pos x="14" y="9"/>
              </a:cxn>
              <a:cxn ang="0">
                <a:pos x="12" y="14"/>
              </a:cxn>
              <a:cxn ang="0">
                <a:pos x="7" y="14"/>
              </a:cxn>
              <a:cxn ang="0">
                <a:pos x="7" y="19"/>
              </a:cxn>
              <a:cxn ang="0">
                <a:pos x="7" y="21"/>
              </a:cxn>
              <a:cxn ang="0">
                <a:pos x="31" y="19"/>
              </a:cxn>
              <a:cxn ang="0">
                <a:pos x="26" y="23"/>
              </a:cxn>
              <a:cxn ang="0">
                <a:pos x="35" y="28"/>
              </a:cxn>
              <a:cxn ang="0">
                <a:pos x="21" y="28"/>
              </a:cxn>
              <a:cxn ang="0">
                <a:pos x="9" y="30"/>
              </a:cxn>
              <a:cxn ang="0">
                <a:pos x="5" y="33"/>
              </a:cxn>
              <a:cxn ang="0">
                <a:pos x="28" y="33"/>
              </a:cxn>
              <a:cxn ang="0">
                <a:pos x="35" y="35"/>
              </a:cxn>
              <a:cxn ang="0">
                <a:pos x="31" y="40"/>
              </a:cxn>
              <a:cxn ang="0">
                <a:pos x="38" y="40"/>
              </a:cxn>
              <a:cxn ang="0">
                <a:pos x="28" y="45"/>
              </a:cxn>
              <a:cxn ang="0">
                <a:pos x="19" y="45"/>
              </a:cxn>
              <a:cxn ang="0">
                <a:pos x="35" y="49"/>
              </a:cxn>
              <a:cxn ang="0">
                <a:pos x="42" y="49"/>
              </a:cxn>
              <a:cxn ang="0">
                <a:pos x="50" y="52"/>
              </a:cxn>
              <a:cxn ang="0">
                <a:pos x="54" y="54"/>
              </a:cxn>
              <a:cxn ang="0">
                <a:pos x="80" y="56"/>
              </a:cxn>
              <a:cxn ang="0">
                <a:pos x="85" y="54"/>
              </a:cxn>
              <a:cxn ang="0">
                <a:pos x="104" y="49"/>
              </a:cxn>
              <a:cxn ang="0">
                <a:pos x="130" y="40"/>
              </a:cxn>
              <a:cxn ang="0">
                <a:pos x="139" y="35"/>
              </a:cxn>
              <a:cxn ang="0">
                <a:pos x="149" y="30"/>
              </a:cxn>
              <a:cxn ang="0">
                <a:pos x="153" y="26"/>
              </a:cxn>
              <a:cxn ang="0">
                <a:pos x="151" y="23"/>
              </a:cxn>
            </a:cxnLst>
            <a:rect l="0" t="0" r="r" b="b"/>
            <a:pathLst>
              <a:path w="153" h="59">
                <a:moveTo>
                  <a:pt x="151" y="21"/>
                </a:moveTo>
                <a:lnTo>
                  <a:pt x="151" y="21"/>
                </a:lnTo>
                <a:lnTo>
                  <a:pt x="153" y="21"/>
                </a:lnTo>
                <a:lnTo>
                  <a:pt x="153" y="19"/>
                </a:lnTo>
                <a:lnTo>
                  <a:pt x="153" y="19"/>
                </a:lnTo>
                <a:lnTo>
                  <a:pt x="153" y="19"/>
                </a:lnTo>
                <a:lnTo>
                  <a:pt x="153" y="19"/>
                </a:lnTo>
                <a:lnTo>
                  <a:pt x="151" y="19"/>
                </a:lnTo>
                <a:lnTo>
                  <a:pt x="151" y="16"/>
                </a:lnTo>
                <a:lnTo>
                  <a:pt x="149" y="16"/>
                </a:lnTo>
                <a:lnTo>
                  <a:pt x="146" y="16"/>
                </a:lnTo>
                <a:lnTo>
                  <a:pt x="144" y="16"/>
                </a:lnTo>
                <a:lnTo>
                  <a:pt x="142" y="16"/>
                </a:lnTo>
                <a:lnTo>
                  <a:pt x="144" y="16"/>
                </a:lnTo>
                <a:lnTo>
                  <a:pt x="144" y="16"/>
                </a:lnTo>
                <a:lnTo>
                  <a:pt x="144" y="14"/>
                </a:lnTo>
                <a:lnTo>
                  <a:pt x="144" y="14"/>
                </a:lnTo>
                <a:lnTo>
                  <a:pt x="144" y="14"/>
                </a:lnTo>
                <a:lnTo>
                  <a:pt x="144" y="14"/>
                </a:lnTo>
                <a:lnTo>
                  <a:pt x="144" y="14"/>
                </a:lnTo>
                <a:lnTo>
                  <a:pt x="139" y="14"/>
                </a:lnTo>
                <a:lnTo>
                  <a:pt x="137" y="14"/>
                </a:lnTo>
                <a:lnTo>
                  <a:pt x="137" y="14"/>
                </a:lnTo>
                <a:lnTo>
                  <a:pt x="139" y="11"/>
                </a:lnTo>
                <a:lnTo>
                  <a:pt x="139" y="11"/>
                </a:lnTo>
                <a:lnTo>
                  <a:pt x="139" y="9"/>
                </a:lnTo>
                <a:lnTo>
                  <a:pt x="139" y="9"/>
                </a:lnTo>
                <a:lnTo>
                  <a:pt x="139" y="9"/>
                </a:lnTo>
                <a:lnTo>
                  <a:pt x="139" y="9"/>
                </a:lnTo>
                <a:lnTo>
                  <a:pt x="139" y="9"/>
                </a:lnTo>
                <a:lnTo>
                  <a:pt x="137" y="9"/>
                </a:lnTo>
                <a:lnTo>
                  <a:pt x="137" y="9"/>
                </a:lnTo>
                <a:lnTo>
                  <a:pt x="135" y="7"/>
                </a:lnTo>
                <a:lnTo>
                  <a:pt x="135" y="7"/>
                </a:lnTo>
                <a:lnTo>
                  <a:pt x="137" y="7"/>
                </a:lnTo>
                <a:lnTo>
                  <a:pt x="139" y="4"/>
                </a:lnTo>
                <a:lnTo>
                  <a:pt x="139" y="4"/>
                </a:lnTo>
                <a:lnTo>
                  <a:pt x="142" y="4"/>
                </a:lnTo>
                <a:lnTo>
                  <a:pt x="144" y="2"/>
                </a:lnTo>
                <a:lnTo>
                  <a:pt x="144" y="2"/>
                </a:lnTo>
                <a:lnTo>
                  <a:pt x="142" y="2"/>
                </a:lnTo>
                <a:lnTo>
                  <a:pt x="139" y="2"/>
                </a:lnTo>
                <a:lnTo>
                  <a:pt x="137" y="2"/>
                </a:lnTo>
                <a:lnTo>
                  <a:pt x="135" y="4"/>
                </a:lnTo>
                <a:lnTo>
                  <a:pt x="135" y="4"/>
                </a:lnTo>
                <a:lnTo>
                  <a:pt x="130" y="4"/>
                </a:lnTo>
                <a:lnTo>
                  <a:pt x="130" y="4"/>
                </a:lnTo>
                <a:lnTo>
                  <a:pt x="128" y="4"/>
                </a:lnTo>
                <a:lnTo>
                  <a:pt x="128" y="4"/>
                </a:lnTo>
                <a:lnTo>
                  <a:pt x="128" y="2"/>
                </a:lnTo>
                <a:lnTo>
                  <a:pt x="128" y="2"/>
                </a:lnTo>
                <a:lnTo>
                  <a:pt x="125" y="2"/>
                </a:lnTo>
                <a:lnTo>
                  <a:pt x="125" y="0"/>
                </a:lnTo>
                <a:lnTo>
                  <a:pt x="123" y="0"/>
                </a:lnTo>
                <a:lnTo>
                  <a:pt x="120" y="0"/>
                </a:lnTo>
                <a:lnTo>
                  <a:pt x="118" y="0"/>
                </a:lnTo>
                <a:lnTo>
                  <a:pt x="116" y="2"/>
                </a:lnTo>
                <a:lnTo>
                  <a:pt x="118" y="4"/>
                </a:lnTo>
                <a:lnTo>
                  <a:pt x="116" y="4"/>
                </a:lnTo>
                <a:lnTo>
                  <a:pt x="116" y="7"/>
                </a:lnTo>
                <a:lnTo>
                  <a:pt x="113" y="7"/>
                </a:lnTo>
                <a:lnTo>
                  <a:pt x="111" y="7"/>
                </a:lnTo>
                <a:lnTo>
                  <a:pt x="111" y="7"/>
                </a:lnTo>
                <a:lnTo>
                  <a:pt x="109" y="7"/>
                </a:lnTo>
                <a:lnTo>
                  <a:pt x="109" y="7"/>
                </a:lnTo>
                <a:lnTo>
                  <a:pt x="109" y="7"/>
                </a:lnTo>
                <a:lnTo>
                  <a:pt x="106" y="7"/>
                </a:lnTo>
                <a:lnTo>
                  <a:pt x="106" y="7"/>
                </a:lnTo>
                <a:lnTo>
                  <a:pt x="104" y="7"/>
                </a:lnTo>
                <a:lnTo>
                  <a:pt x="102" y="9"/>
                </a:lnTo>
                <a:lnTo>
                  <a:pt x="102" y="9"/>
                </a:lnTo>
                <a:lnTo>
                  <a:pt x="99" y="9"/>
                </a:lnTo>
                <a:lnTo>
                  <a:pt x="99" y="9"/>
                </a:lnTo>
                <a:lnTo>
                  <a:pt x="99" y="9"/>
                </a:lnTo>
                <a:lnTo>
                  <a:pt x="99" y="9"/>
                </a:lnTo>
                <a:lnTo>
                  <a:pt x="97" y="7"/>
                </a:lnTo>
                <a:lnTo>
                  <a:pt x="97" y="7"/>
                </a:lnTo>
                <a:lnTo>
                  <a:pt x="92" y="7"/>
                </a:lnTo>
                <a:lnTo>
                  <a:pt x="90" y="7"/>
                </a:lnTo>
                <a:lnTo>
                  <a:pt x="90" y="7"/>
                </a:lnTo>
                <a:lnTo>
                  <a:pt x="90" y="7"/>
                </a:lnTo>
                <a:lnTo>
                  <a:pt x="92" y="11"/>
                </a:lnTo>
                <a:lnTo>
                  <a:pt x="92" y="11"/>
                </a:lnTo>
                <a:lnTo>
                  <a:pt x="92" y="14"/>
                </a:lnTo>
                <a:lnTo>
                  <a:pt x="92" y="14"/>
                </a:lnTo>
                <a:lnTo>
                  <a:pt x="90" y="14"/>
                </a:lnTo>
                <a:lnTo>
                  <a:pt x="90" y="14"/>
                </a:lnTo>
                <a:lnTo>
                  <a:pt x="90" y="14"/>
                </a:lnTo>
                <a:lnTo>
                  <a:pt x="90" y="11"/>
                </a:lnTo>
                <a:lnTo>
                  <a:pt x="87" y="9"/>
                </a:lnTo>
                <a:lnTo>
                  <a:pt x="85" y="9"/>
                </a:lnTo>
                <a:lnTo>
                  <a:pt x="85" y="7"/>
                </a:lnTo>
                <a:lnTo>
                  <a:pt x="83" y="7"/>
                </a:lnTo>
                <a:lnTo>
                  <a:pt x="83" y="7"/>
                </a:lnTo>
                <a:lnTo>
                  <a:pt x="83" y="7"/>
                </a:lnTo>
                <a:lnTo>
                  <a:pt x="80" y="7"/>
                </a:lnTo>
                <a:lnTo>
                  <a:pt x="78" y="7"/>
                </a:lnTo>
                <a:lnTo>
                  <a:pt x="78" y="7"/>
                </a:lnTo>
                <a:lnTo>
                  <a:pt x="76" y="9"/>
                </a:lnTo>
                <a:lnTo>
                  <a:pt x="73" y="9"/>
                </a:lnTo>
                <a:lnTo>
                  <a:pt x="73" y="9"/>
                </a:lnTo>
                <a:lnTo>
                  <a:pt x="73" y="14"/>
                </a:lnTo>
                <a:lnTo>
                  <a:pt x="73" y="14"/>
                </a:lnTo>
                <a:lnTo>
                  <a:pt x="73" y="14"/>
                </a:lnTo>
                <a:lnTo>
                  <a:pt x="71" y="14"/>
                </a:lnTo>
                <a:lnTo>
                  <a:pt x="71" y="14"/>
                </a:lnTo>
                <a:lnTo>
                  <a:pt x="71" y="14"/>
                </a:lnTo>
                <a:lnTo>
                  <a:pt x="68" y="11"/>
                </a:lnTo>
                <a:lnTo>
                  <a:pt x="66" y="11"/>
                </a:lnTo>
                <a:lnTo>
                  <a:pt x="66" y="9"/>
                </a:lnTo>
                <a:lnTo>
                  <a:pt x="64" y="9"/>
                </a:lnTo>
                <a:lnTo>
                  <a:pt x="64" y="7"/>
                </a:lnTo>
                <a:lnTo>
                  <a:pt x="61" y="9"/>
                </a:lnTo>
                <a:lnTo>
                  <a:pt x="61" y="9"/>
                </a:lnTo>
                <a:lnTo>
                  <a:pt x="61" y="11"/>
                </a:lnTo>
                <a:lnTo>
                  <a:pt x="61" y="14"/>
                </a:lnTo>
                <a:lnTo>
                  <a:pt x="59" y="14"/>
                </a:lnTo>
                <a:lnTo>
                  <a:pt x="59" y="16"/>
                </a:lnTo>
                <a:lnTo>
                  <a:pt x="57" y="19"/>
                </a:lnTo>
                <a:lnTo>
                  <a:pt x="57" y="19"/>
                </a:lnTo>
                <a:lnTo>
                  <a:pt x="57" y="16"/>
                </a:lnTo>
                <a:lnTo>
                  <a:pt x="54" y="16"/>
                </a:lnTo>
                <a:lnTo>
                  <a:pt x="54" y="16"/>
                </a:lnTo>
                <a:lnTo>
                  <a:pt x="54" y="16"/>
                </a:lnTo>
                <a:lnTo>
                  <a:pt x="52" y="16"/>
                </a:lnTo>
                <a:lnTo>
                  <a:pt x="50" y="19"/>
                </a:lnTo>
                <a:lnTo>
                  <a:pt x="50" y="19"/>
                </a:lnTo>
                <a:lnTo>
                  <a:pt x="50" y="21"/>
                </a:lnTo>
                <a:lnTo>
                  <a:pt x="50" y="21"/>
                </a:lnTo>
                <a:lnTo>
                  <a:pt x="50" y="21"/>
                </a:lnTo>
                <a:lnTo>
                  <a:pt x="47" y="21"/>
                </a:lnTo>
                <a:lnTo>
                  <a:pt x="47" y="23"/>
                </a:lnTo>
                <a:lnTo>
                  <a:pt x="47" y="23"/>
                </a:lnTo>
                <a:lnTo>
                  <a:pt x="47" y="23"/>
                </a:lnTo>
                <a:lnTo>
                  <a:pt x="45" y="21"/>
                </a:lnTo>
                <a:lnTo>
                  <a:pt x="45" y="19"/>
                </a:lnTo>
                <a:lnTo>
                  <a:pt x="45" y="19"/>
                </a:lnTo>
                <a:lnTo>
                  <a:pt x="42" y="19"/>
                </a:lnTo>
                <a:lnTo>
                  <a:pt x="42" y="19"/>
                </a:lnTo>
                <a:lnTo>
                  <a:pt x="45" y="19"/>
                </a:lnTo>
                <a:lnTo>
                  <a:pt x="45" y="19"/>
                </a:lnTo>
                <a:lnTo>
                  <a:pt x="45" y="16"/>
                </a:lnTo>
                <a:lnTo>
                  <a:pt x="45" y="16"/>
                </a:lnTo>
                <a:lnTo>
                  <a:pt x="42" y="16"/>
                </a:lnTo>
                <a:lnTo>
                  <a:pt x="42" y="16"/>
                </a:lnTo>
                <a:lnTo>
                  <a:pt x="45" y="16"/>
                </a:lnTo>
                <a:lnTo>
                  <a:pt x="42" y="16"/>
                </a:lnTo>
                <a:lnTo>
                  <a:pt x="42" y="16"/>
                </a:lnTo>
                <a:lnTo>
                  <a:pt x="40" y="14"/>
                </a:lnTo>
                <a:lnTo>
                  <a:pt x="45" y="16"/>
                </a:lnTo>
                <a:lnTo>
                  <a:pt x="45" y="14"/>
                </a:lnTo>
                <a:lnTo>
                  <a:pt x="45" y="14"/>
                </a:lnTo>
                <a:lnTo>
                  <a:pt x="47" y="11"/>
                </a:lnTo>
                <a:lnTo>
                  <a:pt x="47" y="11"/>
                </a:lnTo>
                <a:lnTo>
                  <a:pt x="47" y="11"/>
                </a:lnTo>
                <a:lnTo>
                  <a:pt x="45" y="11"/>
                </a:lnTo>
                <a:lnTo>
                  <a:pt x="45" y="9"/>
                </a:lnTo>
                <a:lnTo>
                  <a:pt x="45" y="9"/>
                </a:lnTo>
                <a:lnTo>
                  <a:pt x="47" y="9"/>
                </a:lnTo>
                <a:lnTo>
                  <a:pt x="47" y="9"/>
                </a:lnTo>
                <a:lnTo>
                  <a:pt x="42" y="7"/>
                </a:lnTo>
                <a:lnTo>
                  <a:pt x="40" y="7"/>
                </a:lnTo>
                <a:lnTo>
                  <a:pt x="40" y="4"/>
                </a:lnTo>
                <a:lnTo>
                  <a:pt x="40" y="4"/>
                </a:lnTo>
                <a:lnTo>
                  <a:pt x="38" y="4"/>
                </a:lnTo>
                <a:lnTo>
                  <a:pt x="35" y="2"/>
                </a:lnTo>
                <a:lnTo>
                  <a:pt x="33" y="2"/>
                </a:lnTo>
                <a:lnTo>
                  <a:pt x="33" y="2"/>
                </a:lnTo>
                <a:lnTo>
                  <a:pt x="31" y="2"/>
                </a:lnTo>
                <a:lnTo>
                  <a:pt x="28" y="2"/>
                </a:lnTo>
                <a:lnTo>
                  <a:pt x="26" y="2"/>
                </a:lnTo>
                <a:lnTo>
                  <a:pt x="26" y="2"/>
                </a:lnTo>
                <a:lnTo>
                  <a:pt x="24" y="2"/>
                </a:lnTo>
                <a:lnTo>
                  <a:pt x="24" y="4"/>
                </a:lnTo>
                <a:lnTo>
                  <a:pt x="26" y="4"/>
                </a:lnTo>
                <a:lnTo>
                  <a:pt x="28" y="4"/>
                </a:lnTo>
                <a:lnTo>
                  <a:pt x="31" y="4"/>
                </a:lnTo>
                <a:lnTo>
                  <a:pt x="31" y="4"/>
                </a:lnTo>
                <a:lnTo>
                  <a:pt x="31" y="4"/>
                </a:lnTo>
                <a:lnTo>
                  <a:pt x="31" y="4"/>
                </a:lnTo>
                <a:lnTo>
                  <a:pt x="33" y="4"/>
                </a:lnTo>
                <a:lnTo>
                  <a:pt x="33" y="4"/>
                </a:lnTo>
                <a:lnTo>
                  <a:pt x="28" y="4"/>
                </a:lnTo>
                <a:lnTo>
                  <a:pt x="26" y="4"/>
                </a:lnTo>
                <a:lnTo>
                  <a:pt x="26" y="4"/>
                </a:lnTo>
                <a:lnTo>
                  <a:pt x="26" y="7"/>
                </a:lnTo>
                <a:lnTo>
                  <a:pt x="26" y="7"/>
                </a:lnTo>
                <a:lnTo>
                  <a:pt x="28" y="7"/>
                </a:lnTo>
                <a:lnTo>
                  <a:pt x="33" y="9"/>
                </a:lnTo>
                <a:lnTo>
                  <a:pt x="33" y="9"/>
                </a:lnTo>
                <a:lnTo>
                  <a:pt x="33" y="9"/>
                </a:lnTo>
                <a:lnTo>
                  <a:pt x="31" y="11"/>
                </a:lnTo>
                <a:lnTo>
                  <a:pt x="31" y="11"/>
                </a:lnTo>
                <a:lnTo>
                  <a:pt x="31" y="11"/>
                </a:lnTo>
                <a:lnTo>
                  <a:pt x="28" y="11"/>
                </a:lnTo>
                <a:lnTo>
                  <a:pt x="28" y="11"/>
                </a:lnTo>
                <a:lnTo>
                  <a:pt x="28" y="11"/>
                </a:lnTo>
                <a:lnTo>
                  <a:pt x="28" y="9"/>
                </a:lnTo>
                <a:lnTo>
                  <a:pt x="28" y="9"/>
                </a:lnTo>
                <a:lnTo>
                  <a:pt x="28" y="9"/>
                </a:lnTo>
                <a:lnTo>
                  <a:pt x="28" y="9"/>
                </a:lnTo>
                <a:lnTo>
                  <a:pt x="26" y="9"/>
                </a:lnTo>
                <a:lnTo>
                  <a:pt x="26" y="9"/>
                </a:lnTo>
                <a:lnTo>
                  <a:pt x="26" y="9"/>
                </a:lnTo>
                <a:lnTo>
                  <a:pt x="24" y="9"/>
                </a:lnTo>
                <a:lnTo>
                  <a:pt x="24" y="9"/>
                </a:lnTo>
                <a:lnTo>
                  <a:pt x="24" y="9"/>
                </a:lnTo>
                <a:lnTo>
                  <a:pt x="24" y="9"/>
                </a:lnTo>
                <a:lnTo>
                  <a:pt x="24" y="9"/>
                </a:lnTo>
                <a:lnTo>
                  <a:pt x="21" y="7"/>
                </a:lnTo>
                <a:lnTo>
                  <a:pt x="19" y="7"/>
                </a:lnTo>
                <a:lnTo>
                  <a:pt x="19" y="7"/>
                </a:lnTo>
                <a:lnTo>
                  <a:pt x="16" y="7"/>
                </a:lnTo>
                <a:lnTo>
                  <a:pt x="16" y="7"/>
                </a:lnTo>
                <a:lnTo>
                  <a:pt x="16" y="7"/>
                </a:lnTo>
                <a:lnTo>
                  <a:pt x="16" y="7"/>
                </a:lnTo>
                <a:lnTo>
                  <a:pt x="16" y="7"/>
                </a:lnTo>
                <a:lnTo>
                  <a:pt x="16" y="9"/>
                </a:lnTo>
                <a:lnTo>
                  <a:pt x="19" y="9"/>
                </a:lnTo>
                <a:lnTo>
                  <a:pt x="16" y="9"/>
                </a:lnTo>
                <a:lnTo>
                  <a:pt x="14" y="9"/>
                </a:lnTo>
                <a:lnTo>
                  <a:pt x="14" y="9"/>
                </a:lnTo>
                <a:lnTo>
                  <a:pt x="14" y="9"/>
                </a:lnTo>
                <a:lnTo>
                  <a:pt x="14" y="9"/>
                </a:lnTo>
                <a:lnTo>
                  <a:pt x="14" y="9"/>
                </a:lnTo>
                <a:lnTo>
                  <a:pt x="14" y="11"/>
                </a:lnTo>
                <a:lnTo>
                  <a:pt x="16" y="11"/>
                </a:lnTo>
                <a:lnTo>
                  <a:pt x="12" y="11"/>
                </a:lnTo>
                <a:lnTo>
                  <a:pt x="12" y="11"/>
                </a:lnTo>
                <a:lnTo>
                  <a:pt x="12" y="11"/>
                </a:lnTo>
                <a:lnTo>
                  <a:pt x="12" y="14"/>
                </a:lnTo>
                <a:lnTo>
                  <a:pt x="12" y="14"/>
                </a:lnTo>
                <a:lnTo>
                  <a:pt x="14" y="14"/>
                </a:lnTo>
                <a:lnTo>
                  <a:pt x="19" y="14"/>
                </a:lnTo>
                <a:lnTo>
                  <a:pt x="19" y="14"/>
                </a:lnTo>
                <a:lnTo>
                  <a:pt x="16" y="14"/>
                </a:lnTo>
                <a:lnTo>
                  <a:pt x="16" y="16"/>
                </a:lnTo>
                <a:lnTo>
                  <a:pt x="14" y="16"/>
                </a:lnTo>
                <a:lnTo>
                  <a:pt x="9" y="14"/>
                </a:lnTo>
                <a:lnTo>
                  <a:pt x="7" y="14"/>
                </a:lnTo>
                <a:lnTo>
                  <a:pt x="7" y="14"/>
                </a:lnTo>
                <a:lnTo>
                  <a:pt x="7" y="14"/>
                </a:lnTo>
                <a:lnTo>
                  <a:pt x="7" y="14"/>
                </a:lnTo>
                <a:lnTo>
                  <a:pt x="7" y="16"/>
                </a:lnTo>
                <a:lnTo>
                  <a:pt x="7" y="16"/>
                </a:lnTo>
                <a:lnTo>
                  <a:pt x="7" y="16"/>
                </a:lnTo>
                <a:lnTo>
                  <a:pt x="9" y="19"/>
                </a:lnTo>
                <a:lnTo>
                  <a:pt x="7" y="19"/>
                </a:lnTo>
                <a:lnTo>
                  <a:pt x="5" y="16"/>
                </a:lnTo>
                <a:lnTo>
                  <a:pt x="5" y="16"/>
                </a:lnTo>
                <a:lnTo>
                  <a:pt x="2" y="16"/>
                </a:lnTo>
                <a:lnTo>
                  <a:pt x="0" y="19"/>
                </a:lnTo>
                <a:lnTo>
                  <a:pt x="0" y="19"/>
                </a:lnTo>
                <a:lnTo>
                  <a:pt x="5" y="19"/>
                </a:lnTo>
                <a:lnTo>
                  <a:pt x="7" y="21"/>
                </a:lnTo>
                <a:lnTo>
                  <a:pt x="7" y="21"/>
                </a:lnTo>
                <a:lnTo>
                  <a:pt x="9" y="21"/>
                </a:lnTo>
                <a:lnTo>
                  <a:pt x="12" y="19"/>
                </a:lnTo>
                <a:lnTo>
                  <a:pt x="19" y="19"/>
                </a:lnTo>
                <a:lnTo>
                  <a:pt x="24" y="16"/>
                </a:lnTo>
                <a:lnTo>
                  <a:pt x="24" y="19"/>
                </a:lnTo>
                <a:lnTo>
                  <a:pt x="26" y="19"/>
                </a:lnTo>
                <a:lnTo>
                  <a:pt x="31" y="19"/>
                </a:lnTo>
                <a:lnTo>
                  <a:pt x="31" y="19"/>
                </a:lnTo>
                <a:lnTo>
                  <a:pt x="35" y="19"/>
                </a:lnTo>
                <a:lnTo>
                  <a:pt x="38" y="19"/>
                </a:lnTo>
                <a:lnTo>
                  <a:pt x="38" y="21"/>
                </a:lnTo>
                <a:lnTo>
                  <a:pt x="35" y="21"/>
                </a:lnTo>
                <a:lnTo>
                  <a:pt x="33" y="21"/>
                </a:lnTo>
                <a:lnTo>
                  <a:pt x="31" y="23"/>
                </a:lnTo>
                <a:lnTo>
                  <a:pt x="28" y="23"/>
                </a:lnTo>
                <a:lnTo>
                  <a:pt x="26" y="23"/>
                </a:lnTo>
                <a:lnTo>
                  <a:pt x="28" y="26"/>
                </a:lnTo>
                <a:lnTo>
                  <a:pt x="33" y="26"/>
                </a:lnTo>
                <a:lnTo>
                  <a:pt x="33" y="26"/>
                </a:lnTo>
                <a:lnTo>
                  <a:pt x="38" y="26"/>
                </a:lnTo>
                <a:lnTo>
                  <a:pt x="38" y="26"/>
                </a:lnTo>
                <a:lnTo>
                  <a:pt x="35" y="26"/>
                </a:lnTo>
                <a:lnTo>
                  <a:pt x="35" y="26"/>
                </a:lnTo>
                <a:lnTo>
                  <a:pt x="35" y="28"/>
                </a:lnTo>
                <a:lnTo>
                  <a:pt x="28" y="28"/>
                </a:lnTo>
                <a:lnTo>
                  <a:pt x="26" y="28"/>
                </a:lnTo>
                <a:lnTo>
                  <a:pt x="24" y="28"/>
                </a:lnTo>
                <a:lnTo>
                  <a:pt x="24" y="28"/>
                </a:lnTo>
                <a:lnTo>
                  <a:pt x="21" y="28"/>
                </a:lnTo>
                <a:lnTo>
                  <a:pt x="21" y="28"/>
                </a:lnTo>
                <a:lnTo>
                  <a:pt x="21" y="28"/>
                </a:lnTo>
                <a:lnTo>
                  <a:pt x="21" y="28"/>
                </a:lnTo>
                <a:lnTo>
                  <a:pt x="16" y="28"/>
                </a:lnTo>
                <a:lnTo>
                  <a:pt x="16" y="28"/>
                </a:lnTo>
                <a:lnTo>
                  <a:pt x="16" y="28"/>
                </a:lnTo>
                <a:lnTo>
                  <a:pt x="16" y="28"/>
                </a:lnTo>
                <a:lnTo>
                  <a:pt x="14" y="28"/>
                </a:lnTo>
                <a:lnTo>
                  <a:pt x="14" y="28"/>
                </a:lnTo>
                <a:lnTo>
                  <a:pt x="12" y="28"/>
                </a:lnTo>
                <a:lnTo>
                  <a:pt x="9" y="30"/>
                </a:lnTo>
                <a:lnTo>
                  <a:pt x="7" y="30"/>
                </a:lnTo>
                <a:lnTo>
                  <a:pt x="5" y="30"/>
                </a:lnTo>
                <a:lnTo>
                  <a:pt x="5" y="30"/>
                </a:lnTo>
                <a:lnTo>
                  <a:pt x="2" y="30"/>
                </a:lnTo>
                <a:lnTo>
                  <a:pt x="5" y="30"/>
                </a:lnTo>
                <a:lnTo>
                  <a:pt x="5" y="33"/>
                </a:lnTo>
                <a:lnTo>
                  <a:pt x="5" y="33"/>
                </a:lnTo>
                <a:lnTo>
                  <a:pt x="5" y="33"/>
                </a:lnTo>
                <a:lnTo>
                  <a:pt x="7" y="33"/>
                </a:lnTo>
                <a:lnTo>
                  <a:pt x="12" y="30"/>
                </a:lnTo>
                <a:lnTo>
                  <a:pt x="12" y="30"/>
                </a:lnTo>
                <a:lnTo>
                  <a:pt x="21" y="33"/>
                </a:lnTo>
                <a:lnTo>
                  <a:pt x="26" y="33"/>
                </a:lnTo>
                <a:lnTo>
                  <a:pt x="28" y="33"/>
                </a:lnTo>
                <a:lnTo>
                  <a:pt x="28" y="33"/>
                </a:lnTo>
                <a:lnTo>
                  <a:pt x="28" y="33"/>
                </a:lnTo>
                <a:lnTo>
                  <a:pt x="26" y="35"/>
                </a:lnTo>
                <a:lnTo>
                  <a:pt x="26" y="35"/>
                </a:lnTo>
                <a:lnTo>
                  <a:pt x="26" y="35"/>
                </a:lnTo>
                <a:lnTo>
                  <a:pt x="28" y="35"/>
                </a:lnTo>
                <a:lnTo>
                  <a:pt x="28" y="37"/>
                </a:lnTo>
                <a:lnTo>
                  <a:pt x="28" y="37"/>
                </a:lnTo>
                <a:lnTo>
                  <a:pt x="31" y="35"/>
                </a:lnTo>
                <a:lnTo>
                  <a:pt x="35" y="35"/>
                </a:lnTo>
                <a:lnTo>
                  <a:pt x="35" y="35"/>
                </a:lnTo>
                <a:lnTo>
                  <a:pt x="38" y="35"/>
                </a:lnTo>
                <a:lnTo>
                  <a:pt x="35" y="35"/>
                </a:lnTo>
                <a:lnTo>
                  <a:pt x="35" y="35"/>
                </a:lnTo>
                <a:lnTo>
                  <a:pt x="31" y="37"/>
                </a:lnTo>
                <a:lnTo>
                  <a:pt x="31" y="37"/>
                </a:lnTo>
                <a:lnTo>
                  <a:pt x="31" y="40"/>
                </a:lnTo>
                <a:lnTo>
                  <a:pt x="31" y="40"/>
                </a:lnTo>
                <a:lnTo>
                  <a:pt x="31" y="40"/>
                </a:lnTo>
                <a:lnTo>
                  <a:pt x="31" y="40"/>
                </a:lnTo>
                <a:lnTo>
                  <a:pt x="28" y="40"/>
                </a:lnTo>
                <a:lnTo>
                  <a:pt x="28" y="40"/>
                </a:lnTo>
                <a:lnTo>
                  <a:pt x="31" y="40"/>
                </a:lnTo>
                <a:lnTo>
                  <a:pt x="35" y="40"/>
                </a:lnTo>
                <a:lnTo>
                  <a:pt x="35" y="40"/>
                </a:lnTo>
                <a:lnTo>
                  <a:pt x="38" y="40"/>
                </a:lnTo>
                <a:lnTo>
                  <a:pt x="35" y="40"/>
                </a:lnTo>
                <a:lnTo>
                  <a:pt x="35" y="40"/>
                </a:lnTo>
                <a:lnTo>
                  <a:pt x="33" y="40"/>
                </a:lnTo>
                <a:lnTo>
                  <a:pt x="33" y="42"/>
                </a:lnTo>
                <a:lnTo>
                  <a:pt x="31" y="42"/>
                </a:lnTo>
                <a:lnTo>
                  <a:pt x="31" y="42"/>
                </a:lnTo>
                <a:lnTo>
                  <a:pt x="31" y="45"/>
                </a:lnTo>
                <a:lnTo>
                  <a:pt x="28" y="45"/>
                </a:lnTo>
                <a:lnTo>
                  <a:pt x="28" y="45"/>
                </a:lnTo>
                <a:lnTo>
                  <a:pt x="26" y="47"/>
                </a:lnTo>
                <a:lnTo>
                  <a:pt x="21" y="47"/>
                </a:lnTo>
                <a:lnTo>
                  <a:pt x="21" y="47"/>
                </a:lnTo>
                <a:lnTo>
                  <a:pt x="19" y="45"/>
                </a:lnTo>
                <a:lnTo>
                  <a:pt x="19" y="45"/>
                </a:lnTo>
                <a:lnTo>
                  <a:pt x="19" y="45"/>
                </a:lnTo>
                <a:lnTo>
                  <a:pt x="19" y="45"/>
                </a:lnTo>
                <a:lnTo>
                  <a:pt x="16" y="47"/>
                </a:lnTo>
                <a:lnTo>
                  <a:pt x="16" y="47"/>
                </a:lnTo>
                <a:lnTo>
                  <a:pt x="16" y="49"/>
                </a:lnTo>
                <a:lnTo>
                  <a:pt x="19" y="49"/>
                </a:lnTo>
                <a:lnTo>
                  <a:pt x="19" y="49"/>
                </a:lnTo>
                <a:lnTo>
                  <a:pt x="21" y="49"/>
                </a:lnTo>
                <a:lnTo>
                  <a:pt x="35" y="49"/>
                </a:lnTo>
                <a:lnTo>
                  <a:pt x="35" y="49"/>
                </a:lnTo>
                <a:lnTo>
                  <a:pt x="38" y="47"/>
                </a:lnTo>
                <a:lnTo>
                  <a:pt x="40" y="47"/>
                </a:lnTo>
                <a:lnTo>
                  <a:pt x="40" y="47"/>
                </a:lnTo>
                <a:lnTo>
                  <a:pt x="40" y="47"/>
                </a:lnTo>
                <a:lnTo>
                  <a:pt x="40" y="49"/>
                </a:lnTo>
                <a:lnTo>
                  <a:pt x="40" y="49"/>
                </a:lnTo>
                <a:lnTo>
                  <a:pt x="42" y="49"/>
                </a:lnTo>
                <a:lnTo>
                  <a:pt x="42" y="49"/>
                </a:lnTo>
                <a:lnTo>
                  <a:pt x="45" y="52"/>
                </a:lnTo>
                <a:lnTo>
                  <a:pt x="45" y="52"/>
                </a:lnTo>
                <a:lnTo>
                  <a:pt x="47" y="52"/>
                </a:lnTo>
                <a:lnTo>
                  <a:pt x="47" y="52"/>
                </a:lnTo>
                <a:lnTo>
                  <a:pt x="50" y="52"/>
                </a:lnTo>
                <a:lnTo>
                  <a:pt x="50" y="49"/>
                </a:lnTo>
                <a:lnTo>
                  <a:pt x="50" y="52"/>
                </a:lnTo>
                <a:lnTo>
                  <a:pt x="50" y="52"/>
                </a:lnTo>
                <a:lnTo>
                  <a:pt x="50" y="52"/>
                </a:lnTo>
                <a:lnTo>
                  <a:pt x="50" y="52"/>
                </a:lnTo>
                <a:lnTo>
                  <a:pt x="47" y="52"/>
                </a:lnTo>
                <a:lnTo>
                  <a:pt x="47" y="52"/>
                </a:lnTo>
                <a:lnTo>
                  <a:pt x="47" y="52"/>
                </a:lnTo>
                <a:lnTo>
                  <a:pt x="50" y="54"/>
                </a:lnTo>
                <a:lnTo>
                  <a:pt x="52" y="54"/>
                </a:lnTo>
                <a:lnTo>
                  <a:pt x="54" y="54"/>
                </a:lnTo>
                <a:lnTo>
                  <a:pt x="57" y="56"/>
                </a:lnTo>
                <a:lnTo>
                  <a:pt x="61" y="56"/>
                </a:lnTo>
                <a:lnTo>
                  <a:pt x="64" y="56"/>
                </a:lnTo>
                <a:lnTo>
                  <a:pt x="73" y="59"/>
                </a:lnTo>
                <a:lnTo>
                  <a:pt x="78" y="56"/>
                </a:lnTo>
                <a:lnTo>
                  <a:pt x="80" y="56"/>
                </a:lnTo>
                <a:lnTo>
                  <a:pt x="80" y="56"/>
                </a:lnTo>
                <a:lnTo>
                  <a:pt x="80" y="56"/>
                </a:lnTo>
                <a:lnTo>
                  <a:pt x="80" y="56"/>
                </a:lnTo>
                <a:lnTo>
                  <a:pt x="80" y="56"/>
                </a:lnTo>
                <a:lnTo>
                  <a:pt x="80" y="56"/>
                </a:lnTo>
                <a:lnTo>
                  <a:pt x="83" y="56"/>
                </a:lnTo>
                <a:lnTo>
                  <a:pt x="85" y="56"/>
                </a:lnTo>
                <a:lnTo>
                  <a:pt x="85" y="54"/>
                </a:lnTo>
                <a:lnTo>
                  <a:pt x="85" y="54"/>
                </a:lnTo>
                <a:lnTo>
                  <a:pt x="85" y="54"/>
                </a:lnTo>
                <a:lnTo>
                  <a:pt x="85" y="54"/>
                </a:lnTo>
                <a:lnTo>
                  <a:pt x="85" y="52"/>
                </a:lnTo>
                <a:lnTo>
                  <a:pt x="87" y="52"/>
                </a:lnTo>
                <a:lnTo>
                  <a:pt x="90" y="52"/>
                </a:lnTo>
                <a:lnTo>
                  <a:pt x="97" y="49"/>
                </a:lnTo>
                <a:lnTo>
                  <a:pt x="99" y="49"/>
                </a:lnTo>
                <a:lnTo>
                  <a:pt x="102" y="49"/>
                </a:lnTo>
                <a:lnTo>
                  <a:pt x="104" y="49"/>
                </a:lnTo>
                <a:lnTo>
                  <a:pt x="106" y="49"/>
                </a:lnTo>
                <a:lnTo>
                  <a:pt x="111" y="47"/>
                </a:lnTo>
                <a:lnTo>
                  <a:pt x="113" y="45"/>
                </a:lnTo>
                <a:lnTo>
                  <a:pt x="118" y="42"/>
                </a:lnTo>
                <a:lnTo>
                  <a:pt x="123" y="42"/>
                </a:lnTo>
                <a:lnTo>
                  <a:pt x="125" y="42"/>
                </a:lnTo>
                <a:lnTo>
                  <a:pt x="130" y="42"/>
                </a:lnTo>
                <a:lnTo>
                  <a:pt x="130" y="40"/>
                </a:lnTo>
                <a:lnTo>
                  <a:pt x="132" y="40"/>
                </a:lnTo>
                <a:lnTo>
                  <a:pt x="135" y="40"/>
                </a:lnTo>
                <a:lnTo>
                  <a:pt x="137" y="37"/>
                </a:lnTo>
                <a:lnTo>
                  <a:pt x="137" y="37"/>
                </a:lnTo>
                <a:lnTo>
                  <a:pt x="139" y="37"/>
                </a:lnTo>
                <a:lnTo>
                  <a:pt x="139" y="35"/>
                </a:lnTo>
                <a:lnTo>
                  <a:pt x="139" y="35"/>
                </a:lnTo>
                <a:lnTo>
                  <a:pt x="139" y="35"/>
                </a:lnTo>
                <a:lnTo>
                  <a:pt x="139" y="35"/>
                </a:lnTo>
                <a:lnTo>
                  <a:pt x="139" y="33"/>
                </a:lnTo>
                <a:lnTo>
                  <a:pt x="142" y="33"/>
                </a:lnTo>
                <a:lnTo>
                  <a:pt x="144" y="33"/>
                </a:lnTo>
                <a:lnTo>
                  <a:pt x="144" y="33"/>
                </a:lnTo>
                <a:lnTo>
                  <a:pt x="146" y="33"/>
                </a:lnTo>
                <a:lnTo>
                  <a:pt x="149" y="30"/>
                </a:lnTo>
                <a:lnTo>
                  <a:pt x="149" y="30"/>
                </a:lnTo>
                <a:lnTo>
                  <a:pt x="149" y="28"/>
                </a:lnTo>
                <a:lnTo>
                  <a:pt x="149" y="28"/>
                </a:lnTo>
                <a:lnTo>
                  <a:pt x="149" y="28"/>
                </a:lnTo>
                <a:lnTo>
                  <a:pt x="151" y="28"/>
                </a:lnTo>
                <a:lnTo>
                  <a:pt x="151" y="28"/>
                </a:lnTo>
                <a:lnTo>
                  <a:pt x="153" y="26"/>
                </a:lnTo>
                <a:lnTo>
                  <a:pt x="153" y="26"/>
                </a:lnTo>
                <a:lnTo>
                  <a:pt x="153" y="26"/>
                </a:lnTo>
                <a:lnTo>
                  <a:pt x="153" y="26"/>
                </a:lnTo>
                <a:lnTo>
                  <a:pt x="151" y="23"/>
                </a:lnTo>
                <a:lnTo>
                  <a:pt x="151" y="23"/>
                </a:lnTo>
                <a:lnTo>
                  <a:pt x="151" y="23"/>
                </a:lnTo>
                <a:lnTo>
                  <a:pt x="151" y="23"/>
                </a:lnTo>
                <a:lnTo>
                  <a:pt x="151" y="23"/>
                </a:lnTo>
                <a:lnTo>
                  <a:pt x="151" y="23"/>
                </a:lnTo>
                <a:lnTo>
                  <a:pt x="151" y="23"/>
                </a:lnTo>
                <a:lnTo>
                  <a:pt x="151" y="23"/>
                </a:lnTo>
                <a:lnTo>
                  <a:pt x="151" y="21"/>
                </a:lnTo>
                <a:lnTo>
                  <a:pt x="151" y="21"/>
                </a:lnTo>
                <a:lnTo>
                  <a:pt x="151" y="21"/>
                </a:lnTo>
                <a:lnTo>
                  <a:pt x="151" y="21"/>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74" name="Freeform 100"/>
          <p:cNvSpPr>
            <a:spLocks noEditPoints="1"/>
          </p:cNvSpPr>
          <p:nvPr/>
        </p:nvSpPr>
        <p:spPr bwMode="auto">
          <a:xfrm>
            <a:off x="4203900" y="1397928"/>
            <a:ext cx="451569" cy="493078"/>
          </a:xfrm>
          <a:custGeom>
            <a:avLst/>
            <a:gdLst/>
            <a:ahLst/>
            <a:cxnLst>
              <a:cxn ang="0">
                <a:pos x="59" y="284"/>
              </a:cxn>
              <a:cxn ang="0">
                <a:pos x="115" y="241"/>
              </a:cxn>
              <a:cxn ang="0">
                <a:pos x="130" y="201"/>
              </a:cxn>
              <a:cxn ang="0">
                <a:pos x="141" y="194"/>
              </a:cxn>
              <a:cxn ang="0">
                <a:pos x="151" y="199"/>
              </a:cxn>
              <a:cxn ang="0">
                <a:pos x="158" y="184"/>
              </a:cxn>
              <a:cxn ang="0">
                <a:pos x="179" y="177"/>
              </a:cxn>
              <a:cxn ang="0">
                <a:pos x="342" y="173"/>
              </a:cxn>
              <a:cxn ang="0">
                <a:pos x="205" y="170"/>
              </a:cxn>
              <a:cxn ang="0">
                <a:pos x="186" y="177"/>
              </a:cxn>
              <a:cxn ang="0">
                <a:pos x="252" y="163"/>
              </a:cxn>
              <a:cxn ang="0">
                <a:pos x="255" y="156"/>
              </a:cxn>
              <a:cxn ang="0">
                <a:pos x="342" y="175"/>
              </a:cxn>
              <a:cxn ang="0">
                <a:pos x="326" y="156"/>
              </a:cxn>
              <a:cxn ang="0">
                <a:pos x="304" y="158"/>
              </a:cxn>
              <a:cxn ang="0">
                <a:pos x="283" y="154"/>
              </a:cxn>
              <a:cxn ang="0">
                <a:pos x="248" y="163"/>
              </a:cxn>
              <a:cxn ang="0">
                <a:pos x="222" y="177"/>
              </a:cxn>
              <a:cxn ang="0">
                <a:pos x="193" y="177"/>
              </a:cxn>
              <a:cxn ang="0">
                <a:pos x="181" y="199"/>
              </a:cxn>
              <a:cxn ang="0">
                <a:pos x="151" y="206"/>
              </a:cxn>
              <a:cxn ang="0">
                <a:pos x="139" y="217"/>
              </a:cxn>
              <a:cxn ang="0">
                <a:pos x="125" y="236"/>
              </a:cxn>
              <a:cxn ang="0">
                <a:pos x="115" y="255"/>
              </a:cxn>
              <a:cxn ang="0">
                <a:pos x="75" y="288"/>
              </a:cxn>
              <a:cxn ang="0">
                <a:pos x="78" y="291"/>
              </a:cxn>
              <a:cxn ang="0">
                <a:pos x="56" y="300"/>
              </a:cxn>
              <a:cxn ang="0">
                <a:pos x="30" y="305"/>
              </a:cxn>
              <a:cxn ang="0">
                <a:pos x="11" y="317"/>
              </a:cxn>
              <a:cxn ang="0">
                <a:pos x="26" y="333"/>
              </a:cxn>
              <a:cxn ang="0">
                <a:pos x="9" y="333"/>
              </a:cxn>
              <a:cxn ang="0">
                <a:pos x="2" y="362"/>
              </a:cxn>
              <a:cxn ang="0">
                <a:pos x="16" y="354"/>
              </a:cxn>
              <a:cxn ang="0">
                <a:pos x="23" y="364"/>
              </a:cxn>
              <a:cxn ang="0">
                <a:pos x="26" y="390"/>
              </a:cxn>
              <a:cxn ang="0">
                <a:pos x="70" y="373"/>
              </a:cxn>
              <a:cxn ang="0">
                <a:pos x="96" y="373"/>
              </a:cxn>
              <a:cxn ang="0">
                <a:pos x="115" y="333"/>
              </a:cxn>
              <a:cxn ang="0">
                <a:pos x="118" y="279"/>
              </a:cxn>
              <a:cxn ang="0">
                <a:pos x="155" y="232"/>
              </a:cxn>
              <a:cxn ang="0">
                <a:pos x="210" y="199"/>
              </a:cxn>
              <a:cxn ang="0">
                <a:pos x="245" y="192"/>
              </a:cxn>
              <a:cxn ang="0">
                <a:pos x="292" y="175"/>
              </a:cxn>
              <a:cxn ang="0">
                <a:pos x="340" y="182"/>
              </a:cxn>
              <a:cxn ang="0">
                <a:pos x="281" y="151"/>
              </a:cxn>
              <a:cxn ang="0">
                <a:pos x="226" y="33"/>
              </a:cxn>
              <a:cxn ang="0">
                <a:pos x="231" y="43"/>
              </a:cxn>
              <a:cxn ang="0">
                <a:pos x="87" y="24"/>
              </a:cxn>
              <a:cxn ang="0">
                <a:pos x="106" y="21"/>
              </a:cxn>
              <a:cxn ang="0">
                <a:pos x="132" y="26"/>
              </a:cxn>
              <a:cxn ang="0">
                <a:pos x="163" y="31"/>
              </a:cxn>
              <a:cxn ang="0">
                <a:pos x="148" y="38"/>
              </a:cxn>
              <a:cxn ang="0">
                <a:pos x="160" y="59"/>
              </a:cxn>
              <a:cxn ang="0">
                <a:pos x="191" y="29"/>
              </a:cxn>
              <a:cxn ang="0">
                <a:pos x="181" y="17"/>
              </a:cxn>
              <a:cxn ang="0">
                <a:pos x="151" y="7"/>
              </a:cxn>
              <a:cxn ang="0">
                <a:pos x="120" y="14"/>
              </a:cxn>
              <a:cxn ang="0">
                <a:pos x="87" y="10"/>
              </a:cxn>
              <a:cxn ang="0">
                <a:pos x="193" y="12"/>
              </a:cxn>
              <a:cxn ang="0">
                <a:pos x="274" y="5"/>
              </a:cxn>
              <a:cxn ang="0">
                <a:pos x="222" y="0"/>
              </a:cxn>
              <a:cxn ang="0">
                <a:pos x="189" y="5"/>
              </a:cxn>
            </a:cxnLst>
            <a:rect l="0" t="0" r="r" b="b"/>
            <a:pathLst>
              <a:path w="359" h="392">
                <a:moveTo>
                  <a:pt x="4" y="350"/>
                </a:moveTo>
                <a:lnTo>
                  <a:pt x="2" y="347"/>
                </a:lnTo>
                <a:lnTo>
                  <a:pt x="2" y="345"/>
                </a:lnTo>
                <a:lnTo>
                  <a:pt x="2" y="345"/>
                </a:lnTo>
                <a:lnTo>
                  <a:pt x="2" y="347"/>
                </a:lnTo>
                <a:lnTo>
                  <a:pt x="2" y="347"/>
                </a:lnTo>
                <a:lnTo>
                  <a:pt x="2" y="350"/>
                </a:lnTo>
                <a:lnTo>
                  <a:pt x="2" y="350"/>
                </a:lnTo>
                <a:lnTo>
                  <a:pt x="2" y="350"/>
                </a:lnTo>
                <a:lnTo>
                  <a:pt x="4" y="352"/>
                </a:lnTo>
                <a:lnTo>
                  <a:pt x="4" y="350"/>
                </a:lnTo>
                <a:close/>
                <a:moveTo>
                  <a:pt x="2" y="333"/>
                </a:moveTo>
                <a:lnTo>
                  <a:pt x="2" y="331"/>
                </a:lnTo>
                <a:lnTo>
                  <a:pt x="0" y="331"/>
                </a:lnTo>
                <a:lnTo>
                  <a:pt x="0" y="333"/>
                </a:lnTo>
                <a:lnTo>
                  <a:pt x="0" y="333"/>
                </a:lnTo>
                <a:lnTo>
                  <a:pt x="0" y="333"/>
                </a:lnTo>
                <a:lnTo>
                  <a:pt x="2" y="333"/>
                </a:lnTo>
                <a:lnTo>
                  <a:pt x="2" y="333"/>
                </a:lnTo>
                <a:close/>
                <a:moveTo>
                  <a:pt x="47" y="291"/>
                </a:moveTo>
                <a:lnTo>
                  <a:pt x="47" y="291"/>
                </a:lnTo>
                <a:lnTo>
                  <a:pt x="49" y="291"/>
                </a:lnTo>
                <a:lnTo>
                  <a:pt x="49" y="291"/>
                </a:lnTo>
                <a:lnTo>
                  <a:pt x="49" y="288"/>
                </a:lnTo>
                <a:lnTo>
                  <a:pt x="49" y="288"/>
                </a:lnTo>
                <a:lnTo>
                  <a:pt x="47" y="288"/>
                </a:lnTo>
                <a:lnTo>
                  <a:pt x="44" y="291"/>
                </a:lnTo>
                <a:lnTo>
                  <a:pt x="44" y="291"/>
                </a:lnTo>
                <a:lnTo>
                  <a:pt x="47" y="291"/>
                </a:lnTo>
                <a:close/>
                <a:moveTo>
                  <a:pt x="54" y="286"/>
                </a:moveTo>
                <a:lnTo>
                  <a:pt x="59" y="284"/>
                </a:lnTo>
                <a:lnTo>
                  <a:pt x="59" y="284"/>
                </a:lnTo>
                <a:lnTo>
                  <a:pt x="59" y="284"/>
                </a:lnTo>
                <a:lnTo>
                  <a:pt x="59" y="281"/>
                </a:lnTo>
                <a:lnTo>
                  <a:pt x="59" y="281"/>
                </a:lnTo>
                <a:lnTo>
                  <a:pt x="59" y="284"/>
                </a:lnTo>
                <a:lnTo>
                  <a:pt x="54" y="284"/>
                </a:lnTo>
                <a:lnTo>
                  <a:pt x="52" y="284"/>
                </a:lnTo>
                <a:lnTo>
                  <a:pt x="54" y="286"/>
                </a:lnTo>
                <a:lnTo>
                  <a:pt x="54" y="286"/>
                </a:lnTo>
                <a:close/>
                <a:moveTo>
                  <a:pt x="92" y="260"/>
                </a:moveTo>
                <a:lnTo>
                  <a:pt x="89" y="262"/>
                </a:lnTo>
                <a:lnTo>
                  <a:pt x="87" y="262"/>
                </a:lnTo>
                <a:lnTo>
                  <a:pt x="89" y="262"/>
                </a:lnTo>
                <a:lnTo>
                  <a:pt x="92" y="262"/>
                </a:lnTo>
                <a:lnTo>
                  <a:pt x="94" y="262"/>
                </a:lnTo>
                <a:lnTo>
                  <a:pt x="94" y="262"/>
                </a:lnTo>
                <a:lnTo>
                  <a:pt x="94" y="262"/>
                </a:lnTo>
                <a:lnTo>
                  <a:pt x="94" y="260"/>
                </a:lnTo>
                <a:lnTo>
                  <a:pt x="92" y="260"/>
                </a:lnTo>
                <a:close/>
                <a:moveTo>
                  <a:pt x="101" y="248"/>
                </a:moveTo>
                <a:lnTo>
                  <a:pt x="101" y="248"/>
                </a:lnTo>
                <a:lnTo>
                  <a:pt x="101" y="248"/>
                </a:lnTo>
                <a:lnTo>
                  <a:pt x="104" y="248"/>
                </a:lnTo>
                <a:lnTo>
                  <a:pt x="104" y="248"/>
                </a:lnTo>
                <a:lnTo>
                  <a:pt x="106" y="248"/>
                </a:lnTo>
                <a:lnTo>
                  <a:pt x="106" y="246"/>
                </a:lnTo>
                <a:lnTo>
                  <a:pt x="104" y="246"/>
                </a:lnTo>
                <a:lnTo>
                  <a:pt x="101" y="248"/>
                </a:lnTo>
                <a:close/>
                <a:moveTo>
                  <a:pt x="115" y="241"/>
                </a:moveTo>
                <a:lnTo>
                  <a:pt x="115" y="241"/>
                </a:lnTo>
                <a:lnTo>
                  <a:pt x="115" y="241"/>
                </a:lnTo>
                <a:lnTo>
                  <a:pt x="113" y="241"/>
                </a:lnTo>
                <a:lnTo>
                  <a:pt x="113" y="241"/>
                </a:lnTo>
                <a:lnTo>
                  <a:pt x="111" y="241"/>
                </a:lnTo>
                <a:lnTo>
                  <a:pt x="111" y="243"/>
                </a:lnTo>
                <a:lnTo>
                  <a:pt x="111" y="243"/>
                </a:lnTo>
                <a:lnTo>
                  <a:pt x="113" y="243"/>
                </a:lnTo>
                <a:lnTo>
                  <a:pt x="115" y="241"/>
                </a:lnTo>
                <a:close/>
                <a:moveTo>
                  <a:pt x="113" y="239"/>
                </a:moveTo>
                <a:lnTo>
                  <a:pt x="113" y="239"/>
                </a:lnTo>
                <a:lnTo>
                  <a:pt x="113" y="239"/>
                </a:lnTo>
                <a:lnTo>
                  <a:pt x="111" y="239"/>
                </a:lnTo>
                <a:lnTo>
                  <a:pt x="111" y="239"/>
                </a:lnTo>
                <a:lnTo>
                  <a:pt x="111" y="239"/>
                </a:lnTo>
                <a:lnTo>
                  <a:pt x="111" y="241"/>
                </a:lnTo>
                <a:lnTo>
                  <a:pt x="111" y="241"/>
                </a:lnTo>
                <a:lnTo>
                  <a:pt x="111" y="241"/>
                </a:lnTo>
                <a:lnTo>
                  <a:pt x="113" y="241"/>
                </a:lnTo>
                <a:lnTo>
                  <a:pt x="113" y="239"/>
                </a:lnTo>
                <a:close/>
                <a:moveTo>
                  <a:pt x="120" y="203"/>
                </a:moveTo>
                <a:lnTo>
                  <a:pt x="118" y="206"/>
                </a:lnTo>
                <a:lnTo>
                  <a:pt x="118" y="206"/>
                </a:lnTo>
                <a:lnTo>
                  <a:pt x="115" y="208"/>
                </a:lnTo>
                <a:lnTo>
                  <a:pt x="118" y="208"/>
                </a:lnTo>
                <a:lnTo>
                  <a:pt x="120" y="206"/>
                </a:lnTo>
                <a:lnTo>
                  <a:pt x="120" y="206"/>
                </a:lnTo>
                <a:lnTo>
                  <a:pt x="120" y="206"/>
                </a:lnTo>
                <a:lnTo>
                  <a:pt x="120" y="203"/>
                </a:lnTo>
                <a:lnTo>
                  <a:pt x="120" y="203"/>
                </a:lnTo>
                <a:close/>
                <a:moveTo>
                  <a:pt x="132" y="201"/>
                </a:moveTo>
                <a:lnTo>
                  <a:pt x="130" y="201"/>
                </a:lnTo>
                <a:lnTo>
                  <a:pt x="130" y="201"/>
                </a:lnTo>
                <a:lnTo>
                  <a:pt x="127" y="201"/>
                </a:lnTo>
                <a:lnTo>
                  <a:pt x="125" y="201"/>
                </a:lnTo>
                <a:lnTo>
                  <a:pt x="125" y="203"/>
                </a:lnTo>
                <a:lnTo>
                  <a:pt x="122" y="201"/>
                </a:lnTo>
                <a:lnTo>
                  <a:pt x="122" y="203"/>
                </a:lnTo>
                <a:lnTo>
                  <a:pt x="122" y="203"/>
                </a:lnTo>
                <a:lnTo>
                  <a:pt x="120" y="203"/>
                </a:lnTo>
                <a:lnTo>
                  <a:pt x="122" y="206"/>
                </a:lnTo>
                <a:lnTo>
                  <a:pt x="122" y="206"/>
                </a:lnTo>
                <a:lnTo>
                  <a:pt x="125" y="206"/>
                </a:lnTo>
                <a:lnTo>
                  <a:pt x="125" y="203"/>
                </a:lnTo>
                <a:lnTo>
                  <a:pt x="125" y="203"/>
                </a:lnTo>
                <a:lnTo>
                  <a:pt x="125" y="203"/>
                </a:lnTo>
                <a:lnTo>
                  <a:pt x="127" y="203"/>
                </a:lnTo>
                <a:lnTo>
                  <a:pt x="127" y="203"/>
                </a:lnTo>
                <a:lnTo>
                  <a:pt x="130" y="203"/>
                </a:lnTo>
                <a:lnTo>
                  <a:pt x="130" y="203"/>
                </a:lnTo>
                <a:lnTo>
                  <a:pt x="130" y="201"/>
                </a:lnTo>
                <a:lnTo>
                  <a:pt x="132" y="201"/>
                </a:lnTo>
                <a:lnTo>
                  <a:pt x="134" y="201"/>
                </a:lnTo>
                <a:lnTo>
                  <a:pt x="134" y="201"/>
                </a:lnTo>
                <a:lnTo>
                  <a:pt x="134" y="201"/>
                </a:lnTo>
                <a:lnTo>
                  <a:pt x="132" y="201"/>
                </a:lnTo>
                <a:close/>
                <a:moveTo>
                  <a:pt x="141" y="192"/>
                </a:moveTo>
                <a:lnTo>
                  <a:pt x="141" y="192"/>
                </a:lnTo>
                <a:lnTo>
                  <a:pt x="139" y="192"/>
                </a:lnTo>
                <a:lnTo>
                  <a:pt x="139" y="192"/>
                </a:lnTo>
                <a:lnTo>
                  <a:pt x="137" y="192"/>
                </a:lnTo>
                <a:lnTo>
                  <a:pt x="137" y="194"/>
                </a:lnTo>
                <a:lnTo>
                  <a:pt x="139" y="194"/>
                </a:lnTo>
                <a:lnTo>
                  <a:pt x="141" y="194"/>
                </a:lnTo>
                <a:lnTo>
                  <a:pt x="141" y="194"/>
                </a:lnTo>
                <a:lnTo>
                  <a:pt x="144" y="194"/>
                </a:lnTo>
                <a:lnTo>
                  <a:pt x="144" y="194"/>
                </a:lnTo>
                <a:lnTo>
                  <a:pt x="144" y="194"/>
                </a:lnTo>
                <a:lnTo>
                  <a:pt x="146" y="194"/>
                </a:lnTo>
                <a:lnTo>
                  <a:pt x="148" y="194"/>
                </a:lnTo>
                <a:lnTo>
                  <a:pt x="151" y="194"/>
                </a:lnTo>
                <a:lnTo>
                  <a:pt x="151" y="192"/>
                </a:lnTo>
                <a:lnTo>
                  <a:pt x="151" y="189"/>
                </a:lnTo>
                <a:lnTo>
                  <a:pt x="148" y="189"/>
                </a:lnTo>
                <a:lnTo>
                  <a:pt x="148" y="187"/>
                </a:lnTo>
                <a:lnTo>
                  <a:pt x="146" y="187"/>
                </a:lnTo>
                <a:lnTo>
                  <a:pt x="146" y="187"/>
                </a:lnTo>
                <a:lnTo>
                  <a:pt x="146" y="187"/>
                </a:lnTo>
                <a:lnTo>
                  <a:pt x="146" y="189"/>
                </a:lnTo>
                <a:lnTo>
                  <a:pt x="144" y="189"/>
                </a:lnTo>
                <a:lnTo>
                  <a:pt x="144" y="189"/>
                </a:lnTo>
                <a:lnTo>
                  <a:pt x="144" y="189"/>
                </a:lnTo>
                <a:lnTo>
                  <a:pt x="144" y="192"/>
                </a:lnTo>
                <a:lnTo>
                  <a:pt x="141" y="192"/>
                </a:lnTo>
                <a:close/>
                <a:moveTo>
                  <a:pt x="137" y="201"/>
                </a:moveTo>
                <a:lnTo>
                  <a:pt x="137" y="201"/>
                </a:lnTo>
                <a:lnTo>
                  <a:pt x="141" y="201"/>
                </a:lnTo>
                <a:lnTo>
                  <a:pt x="144" y="199"/>
                </a:lnTo>
                <a:lnTo>
                  <a:pt x="146" y="201"/>
                </a:lnTo>
                <a:lnTo>
                  <a:pt x="146" y="201"/>
                </a:lnTo>
                <a:lnTo>
                  <a:pt x="148" y="199"/>
                </a:lnTo>
                <a:lnTo>
                  <a:pt x="148" y="199"/>
                </a:lnTo>
                <a:lnTo>
                  <a:pt x="151" y="199"/>
                </a:lnTo>
                <a:lnTo>
                  <a:pt x="151" y="199"/>
                </a:lnTo>
                <a:lnTo>
                  <a:pt x="151" y="199"/>
                </a:lnTo>
                <a:lnTo>
                  <a:pt x="155" y="199"/>
                </a:lnTo>
                <a:lnTo>
                  <a:pt x="155" y="199"/>
                </a:lnTo>
                <a:lnTo>
                  <a:pt x="158" y="199"/>
                </a:lnTo>
                <a:lnTo>
                  <a:pt x="158" y="199"/>
                </a:lnTo>
                <a:lnTo>
                  <a:pt x="158" y="199"/>
                </a:lnTo>
                <a:lnTo>
                  <a:pt x="158" y="199"/>
                </a:lnTo>
                <a:lnTo>
                  <a:pt x="160" y="196"/>
                </a:lnTo>
                <a:lnTo>
                  <a:pt x="163" y="196"/>
                </a:lnTo>
                <a:lnTo>
                  <a:pt x="163" y="194"/>
                </a:lnTo>
                <a:lnTo>
                  <a:pt x="167" y="194"/>
                </a:lnTo>
                <a:lnTo>
                  <a:pt x="167" y="192"/>
                </a:lnTo>
                <a:lnTo>
                  <a:pt x="165" y="192"/>
                </a:lnTo>
                <a:lnTo>
                  <a:pt x="165" y="189"/>
                </a:lnTo>
                <a:lnTo>
                  <a:pt x="163" y="189"/>
                </a:lnTo>
                <a:lnTo>
                  <a:pt x="163" y="189"/>
                </a:lnTo>
                <a:lnTo>
                  <a:pt x="163" y="189"/>
                </a:lnTo>
                <a:lnTo>
                  <a:pt x="160" y="189"/>
                </a:lnTo>
                <a:lnTo>
                  <a:pt x="160" y="192"/>
                </a:lnTo>
                <a:lnTo>
                  <a:pt x="160" y="192"/>
                </a:lnTo>
                <a:lnTo>
                  <a:pt x="160" y="192"/>
                </a:lnTo>
                <a:lnTo>
                  <a:pt x="160" y="194"/>
                </a:lnTo>
                <a:lnTo>
                  <a:pt x="158" y="194"/>
                </a:lnTo>
                <a:lnTo>
                  <a:pt x="155" y="196"/>
                </a:lnTo>
                <a:lnTo>
                  <a:pt x="155" y="194"/>
                </a:lnTo>
                <a:lnTo>
                  <a:pt x="155" y="194"/>
                </a:lnTo>
                <a:lnTo>
                  <a:pt x="158" y="192"/>
                </a:lnTo>
                <a:lnTo>
                  <a:pt x="158" y="192"/>
                </a:lnTo>
                <a:lnTo>
                  <a:pt x="158" y="189"/>
                </a:lnTo>
                <a:lnTo>
                  <a:pt x="155" y="187"/>
                </a:lnTo>
                <a:lnTo>
                  <a:pt x="155" y="187"/>
                </a:lnTo>
                <a:lnTo>
                  <a:pt x="158" y="184"/>
                </a:lnTo>
                <a:lnTo>
                  <a:pt x="160" y="184"/>
                </a:lnTo>
                <a:lnTo>
                  <a:pt x="160" y="182"/>
                </a:lnTo>
                <a:lnTo>
                  <a:pt x="160" y="182"/>
                </a:lnTo>
                <a:lnTo>
                  <a:pt x="158" y="182"/>
                </a:lnTo>
                <a:lnTo>
                  <a:pt x="158" y="182"/>
                </a:lnTo>
                <a:lnTo>
                  <a:pt x="155" y="184"/>
                </a:lnTo>
                <a:lnTo>
                  <a:pt x="153" y="184"/>
                </a:lnTo>
                <a:lnTo>
                  <a:pt x="151" y="187"/>
                </a:lnTo>
                <a:lnTo>
                  <a:pt x="151" y="187"/>
                </a:lnTo>
                <a:lnTo>
                  <a:pt x="151" y="189"/>
                </a:lnTo>
                <a:lnTo>
                  <a:pt x="153" y="189"/>
                </a:lnTo>
                <a:lnTo>
                  <a:pt x="153" y="189"/>
                </a:lnTo>
                <a:lnTo>
                  <a:pt x="153" y="192"/>
                </a:lnTo>
                <a:lnTo>
                  <a:pt x="151" y="194"/>
                </a:lnTo>
                <a:lnTo>
                  <a:pt x="146" y="196"/>
                </a:lnTo>
                <a:lnTo>
                  <a:pt x="139" y="199"/>
                </a:lnTo>
                <a:lnTo>
                  <a:pt x="139" y="199"/>
                </a:lnTo>
                <a:lnTo>
                  <a:pt x="137" y="201"/>
                </a:lnTo>
                <a:lnTo>
                  <a:pt x="137" y="201"/>
                </a:lnTo>
                <a:close/>
                <a:moveTo>
                  <a:pt x="186" y="182"/>
                </a:moveTo>
                <a:lnTo>
                  <a:pt x="186" y="180"/>
                </a:lnTo>
                <a:lnTo>
                  <a:pt x="186" y="180"/>
                </a:lnTo>
                <a:lnTo>
                  <a:pt x="186" y="177"/>
                </a:lnTo>
                <a:lnTo>
                  <a:pt x="184" y="177"/>
                </a:lnTo>
                <a:lnTo>
                  <a:pt x="184" y="177"/>
                </a:lnTo>
                <a:lnTo>
                  <a:pt x="181" y="177"/>
                </a:lnTo>
                <a:lnTo>
                  <a:pt x="181" y="177"/>
                </a:lnTo>
                <a:lnTo>
                  <a:pt x="179" y="177"/>
                </a:lnTo>
                <a:lnTo>
                  <a:pt x="179" y="177"/>
                </a:lnTo>
                <a:lnTo>
                  <a:pt x="179" y="177"/>
                </a:lnTo>
                <a:lnTo>
                  <a:pt x="179" y="177"/>
                </a:lnTo>
                <a:lnTo>
                  <a:pt x="179" y="177"/>
                </a:lnTo>
                <a:lnTo>
                  <a:pt x="177" y="177"/>
                </a:lnTo>
                <a:lnTo>
                  <a:pt x="174" y="177"/>
                </a:lnTo>
                <a:lnTo>
                  <a:pt x="174" y="180"/>
                </a:lnTo>
                <a:lnTo>
                  <a:pt x="177" y="180"/>
                </a:lnTo>
                <a:lnTo>
                  <a:pt x="177" y="180"/>
                </a:lnTo>
                <a:lnTo>
                  <a:pt x="177" y="180"/>
                </a:lnTo>
                <a:lnTo>
                  <a:pt x="172" y="180"/>
                </a:lnTo>
                <a:lnTo>
                  <a:pt x="172" y="180"/>
                </a:lnTo>
                <a:lnTo>
                  <a:pt x="172" y="182"/>
                </a:lnTo>
                <a:lnTo>
                  <a:pt x="172" y="182"/>
                </a:lnTo>
                <a:lnTo>
                  <a:pt x="172" y="184"/>
                </a:lnTo>
                <a:lnTo>
                  <a:pt x="172" y="184"/>
                </a:lnTo>
                <a:lnTo>
                  <a:pt x="170" y="184"/>
                </a:lnTo>
                <a:lnTo>
                  <a:pt x="170" y="184"/>
                </a:lnTo>
                <a:lnTo>
                  <a:pt x="170" y="187"/>
                </a:lnTo>
                <a:lnTo>
                  <a:pt x="172" y="187"/>
                </a:lnTo>
                <a:lnTo>
                  <a:pt x="174" y="187"/>
                </a:lnTo>
                <a:lnTo>
                  <a:pt x="174" y="187"/>
                </a:lnTo>
                <a:lnTo>
                  <a:pt x="174" y="187"/>
                </a:lnTo>
                <a:lnTo>
                  <a:pt x="177" y="184"/>
                </a:lnTo>
                <a:lnTo>
                  <a:pt x="179" y="184"/>
                </a:lnTo>
                <a:lnTo>
                  <a:pt x="179" y="184"/>
                </a:lnTo>
                <a:lnTo>
                  <a:pt x="181" y="184"/>
                </a:lnTo>
                <a:lnTo>
                  <a:pt x="184" y="184"/>
                </a:lnTo>
                <a:lnTo>
                  <a:pt x="184" y="182"/>
                </a:lnTo>
                <a:lnTo>
                  <a:pt x="184" y="182"/>
                </a:lnTo>
                <a:lnTo>
                  <a:pt x="186" y="182"/>
                </a:lnTo>
                <a:close/>
                <a:moveTo>
                  <a:pt x="344" y="170"/>
                </a:moveTo>
                <a:lnTo>
                  <a:pt x="342" y="173"/>
                </a:lnTo>
                <a:lnTo>
                  <a:pt x="342" y="173"/>
                </a:lnTo>
                <a:lnTo>
                  <a:pt x="342" y="173"/>
                </a:lnTo>
                <a:lnTo>
                  <a:pt x="344" y="173"/>
                </a:lnTo>
                <a:lnTo>
                  <a:pt x="347" y="173"/>
                </a:lnTo>
                <a:lnTo>
                  <a:pt x="347" y="173"/>
                </a:lnTo>
                <a:lnTo>
                  <a:pt x="344" y="170"/>
                </a:lnTo>
                <a:lnTo>
                  <a:pt x="344" y="170"/>
                </a:lnTo>
                <a:close/>
                <a:moveTo>
                  <a:pt x="219" y="166"/>
                </a:moveTo>
                <a:lnTo>
                  <a:pt x="217" y="166"/>
                </a:lnTo>
                <a:lnTo>
                  <a:pt x="217" y="168"/>
                </a:lnTo>
                <a:lnTo>
                  <a:pt x="217" y="168"/>
                </a:lnTo>
                <a:lnTo>
                  <a:pt x="217" y="168"/>
                </a:lnTo>
                <a:lnTo>
                  <a:pt x="219" y="168"/>
                </a:lnTo>
                <a:lnTo>
                  <a:pt x="219" y="168"/>
                </a:lnTo>
                <a:lnTo>
                  <a:pt x="219" y="168"/>
                </a:lnTo>
                <a:lnTo>
                  <a:pt x="222" y="168"/>
                </a:lnTo>
                <a:lnTo>
                  <a:pt x="222" y="168"/>
                </a:lnTo>
                <a:lnTo>
                  <a:pt x="222" y="166"/>
                </a:lnTo>
                <a:lnTo>
                  <a:pt x="222" y="166"/>
                </a:lnTo>
                <a:lnTo>
                  <a:pt x="219" y="166"/>
                </a:lnTo>
                <a:close/>
                <a:moveTo>
                  <a:pt x="189" y="177"/>
                </a:moveTo>
                <a:lnTo>
                  <a:pt x="191" y="177"/>
                </a:lnTo>
                <a:lnTo>
                  <a:pt x="196" y="177"/>
                </a:lnTo>
                <a:lnTo>
                  <a:pt x="196" y="177"/>
                </a:lnTo>
                <a:lnTo>
                  <a:pt x="196" y="175"/>
                </a:lnTo>
                <a:lnTo>
                  <a:pt x="198" y="175"/>
                </a:lnTo>
                <a:lnTo>
                  <a:pt x="198" y="173"/>
                </a:lnTo>
                <a:lnTo>
                  <a:pt x="200" y="173"/>
                </a:lnTo>
                <a:lnTo>
                  <a:pt x="200" y="173"/>
                </a:lnTo>
                <a:lnTo>
                  <a:pt x="203" y="173"/>
                </a:lnTo>
                <a:lnTo>
                  <a:pt x="205" y="170"/>
                </a:lnTo>
                <a:lnTo>
                  <a:pt x="205" y="170"/>
                </a:lnTo>
                <a:lnTo>
                  <a:pt x="207" y="170"/>
                </a:lnTo>
                <a:lnTo>
                  <a:pt x="205" y="168"/>
                </a:lnTo>
                <a:lnTo>
                  <a:pt x="205" y="168"/>
                </a:lnTo>
                <a:lnTo>
                  <a:pt x="203" y="170"/>
                </a:lnTo>
                <a:lnTo>
                  <a:pt x="203" y="170"/>
                </a:lnTo>
                <a:lnTo>
                  <a:pt x="200" y="168"/>
                </a:lnTo>
                <a:lnTo>
                  <a:pt x="200" y="166"/>
                </a:lnTo>
                <a:lnTo>
                  <a:pt x="200" y="166"/>
                </a:lnTo>
                <a:lnTo>
                  <a:pt x="200" y="166"/>
                </a:lnTo>
                <a:lnTo>
                  <a:pt x="198" y="166"/>
                </a:lnTo>
                <a:lnTo>
                  <a:pt x="198" y="168"/>
                </a:lnTo>
                <a:lnTo>
                  <a:pt x="198" y="168"/>
                </a:lnTo>
                <a:lnTo>
                  <a:pt x="198" y="168"/>
                </a:lnTo>
                <a:lnTo>
                  <a:pt x="198" y="168"/>
                </a:lnTo>
                <a:lnTo>
                  <a:pt x="196" y="170"/>
                </a:lnTo>
                <a:lnTo>
                  <a:pt x="196" y="170"/>
                </a:lnTo>
                <a:lnTo>
                  <a:pt x="193" y="173"/>
                </a:lnTo>
                <a:lnTo>
                  <a:pt x="193" y="173"/>
                </a:lnTo>
                <a:lnTo>
                  <a:pt x="193" y="173"/>
                </a:lnTo>
                <a:lnTo>
                  <a:pt x="193" y="173"/>
                </a:lnTo>
                <a:lnTo>
                  <a:pt x="193" y="173"/>
                </a:lnTo>
                <a:lnTo>
                  <a:pt x="193" y="173"/>
                </a:lnTo>
                <a:lnTo>
                  <a:pt x="191" y="173"/>
                </a:lnTo>
                <a:lnTo>
                  <a:pt x="191" y="173"/>
                </a:lnTo>
                <a:lnTo>
                  <a:pt x="189" y="173"/>
                </a:lnTo>
                <a:lnTo>
                  <a:pt x="189" y="175"/>
                </a:lnTo>
                <a:lnTo>
                  <a:pt x="189" y="175"/>
                </a:lnTo>
                <a:lnTo>
                  <a:pt x="189" y="175"/>
                </a:lnTo>
                <a:lnTo>
                  <a:pt x="189" y="175"/>
                </a:lnTo>
                <a:lnTo>
                  <a:pt x="186" y="175"/>
                </a:lnTo>
                <a:lnTo>
                  <a:pt x="186" y="177"/>
                </a:lnTo>
                <a:lnTo>
                  <a:pt x="186" y="177"/>
                </a:lnTo>
                <a:lnTo>
                  <a:pt x="189" y="177"/>
                </a:lnTo>
                <a:close/>
                <a:moveTo>
                  <a:pt x="207" y="168"/>
                </a:moveTo>
                <a:lnTo>
                  <a:pt x="207" y="168"/>
                </a:lnTo>
                <a:lnTo>
                  <a:pt x="210" y="168"/>
                </a:lnTo>
                <a:lnTo>
                  <a:pt x="212" y="168"/>
                </a:lnTo>
                <a:lnTo>
                  <a:pt x="212" y="168"/>
                </a:lnTo>
                <a:lnTo>
                  <a:pt x="212" y="168"/>
                </a:lnTo>
                <a:lnTo>
                  <a:pt x="212" y="168"/>
                </a:lnTo>
                <a:lnTo>
                  <a:pt x="210" y="166"/>
                </a:lnTo>
                <a:lnTo>
                  <a:pt x="210" y="166"/>
                </a:lnTo>
                <a:lnTo>
                  <a:pt x="210" y="166"/>
                </a:lnTo>
                <a:lnTo>
                  <a:pt x="207" y="166"/>
                </a:lnTo>
                <a:lnTo>
                  <a:pt x="207" y="166"/>
                </a:lnTo>
                <a:lnTo>
                  <a:pt x="205" y="166"/>
                </a:lnTo>
                <a:lnTo>
                  <a:pt x="205" y="166"/>
                </a:lnTo>
                <a:lnTo>
                  <a:pt x="207" y="166"/>
                </a:lnTo>
                <a:lnTo>
                  <a:pt x="207" y="168"/>
                </a:lnTo>
                <a:close/>
                <a:moveTo>
                  <a:pt x="259" y="161"/>
                </a:moveTo>
                <a:lnTo>
                  <a:pt x="259" y="161"/>
                </a:lnTo>
                <a:lnTo>
                  <a:pt x="259" y="161"/>
                </a:lnTo>
                <a:lnTo>
                  <a:pt x="259" y="158"/>
                </a:lnTo>
                <a:lnTo>
                  <a:pt x="257" y="158"/>
                </a:lnTo>
                <a:lnTo>
                  <a:pt x="255" y="161"/>
                </a:lnTo>
                <a:lnTo>
                  <a:pt x="252" y="161"/>
                </a:lnTo>
                <a:lnTo>
                  <a:pt x="250" y="161"/>
                </a:lnTo>
                <a:lnTo>
                  <a:pt x="250" y="161"/>
                </a:lnTo>
                <a:lnTo>
                  <a:pt x="250" y="163"/>
                </a:lnTo>
                <a:lnTo>
                  <a:pt x="250" y="163"/>
                </a:lnTo>
                <a:lnTo>
                  <a:pt x="250" y="163"/>
                </a:lnTo>
                <a:lnTo>
                  <a:pt x="252" y="163"/>
                </a:lnTo>
                <a:lnTo>
                  <a:pt x="252" y="163"/>
                </a:lnTo>
                <a:lnTo>
                  <a:pt x="252" y="163"/>
                </a:lnTo>
                <a:lnTo>
                  <a:pt x="252" y="166"/>
                </a:lnTo>
                <a:lnTo>
                  <a:pt x="255" y="163"/>
                </a:lnTo>
                <a:lnTo>
                  <a:pt x="255" y="163"/>
                </a:lnTo>
                <a:lnTo>
                  <a:pt x="255" y="163"/>
                </a:lnTo>
                <a:lnTo>
                  <a:pt x="259" y="163"/>
                </a:lnTo>
                <a:lnTo>
                  <a:pt x="259" y="161"/>
                </a:lnTo>
                <a:close/>
                <a:moveTo>
                  <a:pt x="259" y="161"/>
                </a:moveTo>
                <a:lnTo>
                  <a:pt x="262" y="161"/>
                </a:lnTo>
                <a:lnTo>
                  <a:pt x="264" y="158"/>
                </a:lnTo>
                <a:lnTo>
                  <a:pt x="264" y="158"/>
                </a:lnTo>
                <a:lnTo>
                  <a:pt x="264" y="158"/>
                </a:lnTo>
                <a:lnTo>
                  <a:pt x="262" y="156"/>
                </a:lnTo>
                <a:lnTo>
                  <a:pt x="262" y="156"/>
                </a:lnTo>
                <a:lnTo>
                  <a:pt x="262" y="156"/>
                </a:lnTo>
                <a:lnTo>
                  <a:pt x="259" y="156"/>
                </a:lnTo>
                <a:lnTo>
                  <a:pt x="259" y="158"/>
                </a:lnTo>
                <a:lnTo>
                  <a:pt x="259" y="158"/>
                </a:lnTo>
                <a:lnTo>
                  <a:pt x="259" y="161"/>
                </a:lnTo>
                <a:close/>
                <a:moveTo>
                  <a:pt x="241" y="161"/>
                </a:moveTo>
                <a:lnTo>
                  <a:pt x="243" y="161"/>
                </a:lnTo>
                <a:lnTo>
                  <a:pt x="243" y="161"/>
                </a:lnTo>
                <a:lnTo>
                  <a:pt x="245" y="161"/>
                </a:lnTo>
                <a:lnTo>
                  <a:pt x="245" y="161"/>
                </a:lnTo>
                <a:lnTo>
                  <a:pt x="245" y="161"/>
                </a:lnTo>
                <a:lnTo>
                  <a:pt x="248" y="161"/>
                </a:lnTo>
                <a:lnTo>
                  <a:pt x="250" y="161"/>
                </a:lnTo>
                <a:lnTo>
                  <a:pt x="250" y="158"/>
                </a:lnTo>
                <a:lnTo>
                  <a:pt x="252" y="158"/>
                </a:lnTo>
                <a:lnTo>
                  <a:pt x="255" y="156"/>
                </a:lnTo>
                <a:lnTo>
                  <a:pt x="255" y="156"/>
                </a:lnTo>
                <a:lnTo>
                  <a:pt x="255" y="156"/>
                </a:lnTo>
                <a:lnTo>
                  <a:pt x="257" y="156"/>
                </a:lnTo>
                <a:lnTo>
                  <a:pt x="255" y="154"/>
                </a:lnTo>
                <a:lnTo>
                  <a:pt x="255" y="156"/>
                </a:lnTo>
                <a:lnTo>
                  <a:pt x="252" y="156"/>
                </a:lnTo>
                <a:lnTo>
                  <a:pt x="250" y="156"/>
                </a:lnTo>
                <a:lnTo>
                  <a:pt x="248" y="156"/>
                </a:lnTo>
                <a:lnTo>
                  <a:pt x="245" y="158"/>
                </a:lnTo>
                <a:lnTo>
                  <a:pt x="243" y="156"/>
                </a:lnTo>
                <a:lnTo>
                  <a:pt x="243" y="158"/>
                </a:lnTo>
                <a:lnTo>
                  <a:pt x="241" y="158"/>
                </a:lnTo>
                <a:lnTo>
                  <a:pt x="241" y="158"/>
                </a:lnTo>
                <a:lnTo>
                  <a:pt x="238" y="158"/>
                </a:lnTo>
                <a:lnTo>
                  <a:pt x="238" y="158"/>
                </a:lnTo>
                <a:lnTo>
                  <a:pt x="241" y="161"/>
                </a:lnTo>
                <a:close/>
                <a:moveTo>
                  <a:pt x="359" y="175"/>
                </a:moveTo>
                <a:lnTo>
                  <a:pt x="359" y="173"/>
                </a:lnTo>
                <a:lnTo>
                  <a:pt x="356" y="173"/>
                </a:lnTo>
                <a:lnTo>
                  <a:pt x="354" y="173"/>
                </a:lnTo>
                <a:lnTo>
                  <a:pt x="352" y="173"/>
                </a:lnTo>
                <a:lnTo>
                  <a:pt x="352" y="175"/>
                </a:lnTo>
                <a:lnTo>
                  <a:pt x="352" y="175"/>
                </a:lnTo>
                <a:lnTo>
                  <a:pt x="352" y="173"/>
                </a:lnTo>
                <a:lnTo>
                  <a:pt x="349" y="173"/>
                </a:lnTo>
                <a:lnTo>
                  <a:pt x="349" y="173"/>
                </a:lnTo>
                <a:lnTo>
                  <a:pt x="349" y="175"/>
                </a:lnTo>
                <a:lnTo>
                  <a:pt x="347" y="175"/>
                </a:lnTo>
                <a:lnTo>
                  <a:pt x="347" y="175"/>
                </a:lnTo>
                <a:lnTo>
                  <a:pt x="344" y="175"/>
                </a:lnTo>
                <a:lnTo>
                  <a:pt x="342" y="175"/>
                </a:lnTo>
                <a:lnTo>
                  <a:pt x="342" y="173"/>
                </a:lnTo>
                <a:lnTo>
                  <a:pt x="342" y="173"/>
                </a:lnTo>
                <a:lnTo>
                  <a:pt x="340" y="173"/>
                </a:lnTo>
                <a:lnTo>
                  <a:pt x="340" y="170"/>
                </a:lnTo>
                <a:lnTo>
                  <a:pt x="340" y="170"/>
                </a:lnTo>
                <a:lnTo>
                  <a:pt x="330" y="168"/>
                </a:lnTo>
                <a:lnTo>
                  <a:pt x="328" y="168"/>
                </a:lnTo>
                <a:lnTo>
                  <a:pt x="344" y="168"/>
                </a:lnTo>
                <a:lnTo>
                  <a:pt x="349" y="168"/>
                </a:lnTo>
                <a:lnTo>
                  <a:pt x="352" y="166"/>
                </a:lnTo>
                <a:lnTo>
                  <a:pt x="356" y="166"/>
                </a:lnTo>
                <a:lnTo>
                  <a:pt x="356" y="163"/>
                </a:lnTo>
                <a:lnTo>
                  <a:pt x="356" y="163"/>
                </a:lnTo>
                <a:lnTo>
                  <a:pt x="352" y="161"/>
                </a:lnTo>
                <a:lnTo>
                  <a:pt x="349" y="161"/>
                </a:lnTo>
                <a:lnTo>
                  <a:pt x="347" y="161"/>
                </a:lnTo>
                <a:lnTo>
                  <a:pt x="347" y="161"/>
                </a:lnTo>
                <a:lnTo>
                  <a:pt x="347" y="158"/>
                </a:lnTo>
                <a:lnTo>
                  <a:pt x="344" y="156"/>
                </a:lnTo>
                <a:lnTo>
                  <a:pt x="342" y="158"/>
                </a:lnTo>
                <a:lnTo>
                  <a:pt x="340" y="158"/>
                </a:lnTo>
                <a:lnTo>
                  <a:pt x="340" y="158"/>
                </a:lnTo>
                <a:lnTo>
                  <a:pt x="340" y="158"/>
                </a:lnTo>
                <a:lnTo>
                  <a:pt x="337" y="156"/>
                </a:lnTo>
                <a:lnTo>
                  <a:pt x="335" y="156"/>
                </a:lnTo>
                <a:lnTo>
                  <a:pt x="335" y="156"/>
                </a:lnTo>
                <a:lnTo>
                  <a:pt x="333" y="156"/>
                </a:lnTo>
                <a:lnTo>
                  <a:pt x="330" y="154"/>
                </a:lnTo>
                <a:lnTo>
                  <a:pt x="328" y="154"/>
                </a:lnTo>
                <a:lnTo>
                  <a:pt x="326" y="154"/>
                </a:lnTo>
                <a:lnTo>
                  <a:pt x="326" y="156"/>
                </a:lnTo>
                <a:lnTo>
                  <a:pt x="323" y="158"/>
                </a:lnTo>
                <a:lnTo>
                  <a:pt x="323" y="161"/>
                </a:lnTo>
                <a:lnTo>
                  <a:pt x="321" y="161"/>
                </a:lnTo>
                <a:lnTo>
                  <a:pt x="321" y="163"/>
                </a:lnTo>
                <a:lnTo>
                  <a:pt x="321" y="166"/>
                </a:lnTo>
                <a:lnTo>
                  <a:pt x="321" y="166"/>
                </a:lnTo>
                <a:lnTo>
                  <a:pt x="321" y="163"/>
                </a:lnTo>
                <a:lnTo>
                  <a:pt x="321" y="161"/>
                </a:lnTo>
                <a:lnTo>
                  <a:pt x="321" y="158"/>
                </a:lnTo>
                <a:lnTo>
                  <a:pt x="321" y="158"/>
                </a:lnTo>
                <a:lnTo>
                  <a:pt x="318" y="156"/>
                </a:lnTo>
                <a:lnTo>
                  <a:pt x="316" y="158"/>
                </a:lnTo>
                <a:lnTo>
                  <a:pt x="316" y="158"/>
                </a:lnTo>
                <a:lnTo>
                  <a:pt x="316" y="156"/>
                </a:lnTo>
                <a:lnTo>
                  <a:pt x="321" y="156"/>
                </a:lnTo>
                <a:lnTo>
                  <a:pt x="321" y="156"/>
                </a:lnTo>
                <a:lnTo>
                  <a:pt x="321" y="154"/>
                </a:lnTo>
                <a:lnTo>
                  <a:pt x="321" y="151"/>
                </a:lnTo>
                <a:lnTo>
                  <a:pt x="318" y="151"/>
                </a:lnTo>
                <a:lnTo>
                  <a:pt x="314" y="151"/>
                </a:lnTo>
                <a:lnTo>
                  <a:pt x="311" y="151"/>
                </a:lnTo>
                <a:lnTo>
                  <a:pt x="311" y="151"/>
                </a:lnTo>
                <a:lnTo>
                  <a:pt x="307" y="151"/>
                </a:lnTo>
                <a:lnTo>
                  <a:pt x="307" y="154"/>
                </a:lnTo>
                <a:lnTo>
                  <a:pt x="307" y="154"/>
                </a:lnTo>
                <a:lnTo>
                  <a:pt x="311" y="156"/>
                </a:lnTo>
                <a:lnTo>
                  <a:pt x="311" y="156"/>
                </a:lnTo>
                <a:lnTo>
                  <a:pt x="307" y="156"/>
                </a:lnTo>
                <a:lnTo>
                  <a:pt x="307" y="156"/>
                </a:lnTo>
                <a:lnTo>
                  <a:pt x="307" y="158"/>
                </a:lnTo>
                <a:lnTo>
                  <a:pt x="304" y="158"/>
                </a:lnTo>
                <a:lnTo>
                  <a:pt x="304" y="161"/>
                </a:lnTo>
                <a:lnTo>
                  <a:pt x="300" y="163"/>
                </a:lnTo>
                <a:lnTo>
                  <a:pt x="300" y="163"/>
                </a:lnTo>
                <a:lnTo>
                  <a:pt x="300" y="161"/>
                </a:lnTo>
                <a:lnTo>
                  <a:pt x="300" y="161"/>
                </a:lnTo>
                <a:lnTo>
                  <a:pt x="300" y="161"/>
                </a:lnTo>
                <a:lnTo>
                  <a:pt x="300" y="158"/>
                </a:lnTo>
                <a:lnTo>
                  <a:pt x="297" y="158"/>
                </a:lnTo>
                <a:lnTo>
                  <a:pt x="300" y="156"/>
                </a:lnTo>
                <a:lnTo>
                  <a:pt x="300" y="154"/>
                </a:lnTo>
                <a:lnTo>
                  <a:pt x="300" y="154"/>
                </a:lnTo>
                <a:lnTo>
                  <a:pt x="297" y="154"/>
                </a:lnTo>
                <a:lnTo>
                  <a:pt x="292" y="156"/>
                </a:lnTo>
                <a:lnTo>
                  <a:pt x="290" y="158"/>
                </a:lnTo>
                <a:lnTo>
                  <a:pt x="283" y="163"/>
                </a:lnTo>
                <a:lnTo>
                  <a:pt x="283" y="166"/>
                </a:lnTo>
                <a:lnTo>
                  <a:pt x="281" y="168"/>
                </a:lnTo>
                <a:lnTo>
                  <a:pt x="278" y="168"/>
                </a:lnTo>
                <a:lnTo>
                  <a:pt x="278" y="168"/>
                </a:lnTo>
                <a:lnTo>
                  <a:pt x="278" y="166"/>
                </a:lnTo>
                <a:lnTo>
                  <a:pt x="281" y="163"/>
                </a:lnTo>
                <a:lnTo>
                  <a:pt x="281" y="161"/>
                </a:lnTo>
                <a:lnTo>
                  <a:pt x="281" y="161"/>
                </a:lnTo>
                <a:lnTo>
                  <a:pt x="283" y="158"/>
                </a:lnTo>
                <a:lnTo>
                  <a:pt x="285" y="156"/>
                </a:lnTo>
                <a:lnTo>
                  <a:pt x="288" y="156"/>
                </a:lnTo>
                <a:lnTo>
                  <a:pt x="288" y="154"/>
                </a:lnTo>
                <a:lnTo>
                  <a:pt x="285" y="154"/>
                </a:lnTo>
                <a:lnTo>
                  <a:pt x="285" y="154"/>
                </a:lnTo>
                <a:lnTo>
                  <a:pt x="283" y="154"/>
                </a:lnTo>
                <a:lnTo>
                  <a:pt x="283" y="154"/>
                </a:lnTo>
                <a:lnTo>
                  <a:pt x="281" y="154"/>
                </a:lnTo>
                <a:lnTo>
                  <a:pt x="281" y="154"/>
                </a:lnTo>
                <a:lnTo>
                  <a:pt x="281" y="154"/>
                </a:lnTo>
                <a:lnTo>
                  <a:pt x="278" y="154"/>
                </a:lnTo>
                <a:lnTo>
                  <a:pt x="276" y="154"/>
                </a:lnTo>
                <a:lnTo>
                  <a:pt x="274" y="151"/>
                </a:lnTo>
                <a:lnTo>
                  <a:pt x="274" y="151"/>
                </a:lnTo>
                <a:lnTo>
                  <a:pt x="271" y="151"/>
                </a:lnTo>
                <a:lnTo>
                  <a:pt x="269" y="154"/>
                </a:lnTo>
                <a:lnTo>
                  <a:pt x="267" y="156"/>
                </a:lnTo>
                <a:lnTo>
                  <a:pt x="267" y="156"/>
                </a:lnTo>
                <a:lnTo>
                  <a:pt x="269" y="156"/>
                </a:lnTo>
                <a:lnTo>
                  <a:pt x="269" y="156"/>
                </a:lnTo>
                <a:lnTo>
                  <a:pt x="269" y="158"/>
                </a:lnTo>
                <a:lnTo>
                  <a:pt x="267" y="158"/>
                </a:lnTo>
                <a:lnTo>
                  <a:pt x="264" y="161"/>
                </a:lnTo>
                <a:lnTo>
                  <a:pt x="262" y="161"/>
                </a:lnTo>
                <a:lnTo>
                  <a:pt x="259" y="163"/>
                </a:lnTo>
                <a:lnTo>
                  <a:pt x="257" y="166"/>
                </a:lnTo>
                <a:lnTo>
                  <a:pt x="255" y="166"/>
                </a:lnTo>
                <a:lnTo>
                  <a:pt x="255" y="168"/>
                </a:lnTo>
                <a:lnTo>
                  <a:pt x="255" y="168"/>
                </a:lnTo>
                <a:lnTo>
                  <a:pt x="257" y="170"/>
                </a:lnTo>
                <a:lnTo>
                  <a:pt x="257" y="170"/>
                </a:lnTo>
                <a:lnTo>
                  <a:pt x="255" y="170"/>
                </a:lnTo>
                <a:lnTo>
                  <a:pt x="255" y="168"/>
                </a:lnTo>
                <a:lnTo>
                  <a:pt x="252" y="168"/>
                </a:lnTo>
                <a:lnTo>
                  <a:pt x="250" y="166"/>
                </a:lnTo>
                <a:lnTo>
                  <a:pt x="250" y="163"/>
                </a:lnTo>
                <a:lnTo>
                  <a:pt x="250" y="163"/>
                </a:lnTo>
                <a:lnTo>
                  <a:pt x="248" y="163"/>
                </a:lnTo>
                <a:lnTo>
                  <a:pt x="243" y="163"/>
                </a:lnTo>
                <a:lnTo>
                  <a:pt x="243" y="166"/>
                </a:lnTo>
                <a:lnTo>
                  <a:pt x="243" y="166"/>
                </a:lnTo>
                <a:lnTo>
                  <a:pt x="241" y="163"/>
                </a:lnTo>
                <a:lnTo>
                  <a:pt x="238" y="166"/>
                </a:lnTo>
                <a:lnTo>
                  <a:pt x="238" y="166"/>
                </a:lnTo>
                <a:lnTo>
                  <a:pt x="236" y="166"/>
                </a:lnTo>
                <a:lnTo>
                  <a:pt x="231" y="166"/>
                </a:lnTo>
                <a:lnTo>
                  <a:pt x="229" y="166"/>
                </a:lnTo>
                <a:lnTo>
                  <a:pt x="229" y="166"/>
                </a:lnTo>
                <a:lnTo>
                  <a:pt x="231" y="166"/>
                </a:lnTo>
                <a:lnTo>
                  <a:pt x="233" y="168"/>
                </a:lnTo>
                <a:lnTo>
                  <a:pt x="236" y="168"/>
                </a:lnTo>
                <a:lnTo>
                  <a:pt x="236" y="170"/>
                </a:lnTo>
                <a:lnTo>
                  <a:pt x="238" y="173"/>
                </a:lnTo>
                <a:lnTo>
                  <a:pt x="238" y="173"/>
                </a:lnTo>
                <a:lnTo>
                  <a:pt x="236" y="173"/>
                </a:lnTo>
                <a:lnTo>
                  <a:pt x="233" y="170"/>
                </a:lnTo>
                <a:lnTo>
                  <a:pt x="231" y="170"/>
                </a:lnTo>
                <a:lnTo>
                  <a:pt x="229" y="170"/>
                </a:lnTo>
                <a:lnTo>
                  <a:pt x="226" y="173"/>
                </a:lnTo>
                <a:lnTo>
                  <a:pt x="226" y="173"/>
                </a:lnTo>
                <a:lnTo>
                  <a:pt x="224" y="170"/>
                </a:lnTo>
                <a:lnTo>
                  <a:pt x="224" y="170"/>
                </a:lnTo>
                <a:lnTo>
                  <a:pt x="219" y="170"/>
                </a:lnTo>
                <a:lnTo>
                  <a:pt x="219" y="173"/>
                </a:lnTo>
                <a:lnTo>
                  <a:pt x="219" y="175"/>
                </a:lnTo>
                <a:lnTo>
                  <a:pt x="219" y="175"/>
                </a:lnTo>
                <a:lnTo>
                  <a:pt x="222" y="177"/>
                </a:lnTo>
                <a:lnTo>
                  <a:pt x="222" y="177"/>
                </a:lnTo>
                <a:lnTo>
                  <a:pt x="222" y="177"/>
                </a:lnTo>
                <a:lnTo>
                  <a:pt x="219" y="177"/>
                </a:lnTo>
                <a:lnTo>
                  <a:pt x="215" y="180"/>
                </a:lnTo>
                <a:lnTo>
                  <a:pt x="215" y="182"/>
                </a:lnTo>
                <a:lnTo>
                  <a:pt x="212" y="182"/>
                </a:lnTo>
                <a:lnTo>
                  <a:pt x="212" y="182"/>
                </a:lnTo>
                <a:lnTo>
                  <a:pt x="217" y="177"/>
                </a:lnTo>
                <a:lnTo>
                  <a:pt x="217" y="177"/>
                </a:lnTo>
                <a:lnTo>
                  <a:pt x="217" y="175"/>
                </a:lnTo>
                <a:lnTo>
                  <a:pt x="217" y="173"/>
                </a:lnTo>
                <a:lnTo>
                  <a:pt x="217" y="170"/>
                </a:lnTo>
                <a:lnTo>
                  <a:pt x="217" y="170"/>
                </a:lnTo>
                <a:lnTo>
                  <a:pt x="215" y="170"/>
                </a:lnTo>
                <a:lnTo>
                  <a:pt x="215" y="170"/>
                </a:lnTo>
                <a:lnTo>
                  <a:pt x="212" y="173"/>
                </a:lnTo>
                <a:lnTo>
                  <a:pt x="212" y="173"/>
                </a:lnTo>
                <a:lnTo>
                  <a:pt x="210" y="175"/>
                </a:lnTo>
                <a:lnTo>
                  <a:pt x="210" y="177"/>
                </a:lnTo>
                <a:lnTo>
                  <a:pt x="207" y="180"/>
                </a:lnTo>
                <a:lnTo>
                  <a:pt x="207" y="177"/>
                </a:lnTo>
                <a:lnTo>
                  <a:pt x="207" y="177"/>
                </a:lnTo>
                <a:lnTo>
                  <a:pt x="207" y="173"/>
                </a:lnTo>
                <a:lnTo>
                  <a:pt x="207" y="173"/>
                </a:lnTo>
                <a:lnTo>
                  <a:pt x="200" y="175"/>
                </a:lnTo>
                <a:lnTo>
                  <a:pt x="198" y="175"/>
                </a:lnTo>
                <a:lnTo>
                  <a:pt x="198" y="175"/>
                </a:lnTo>
                <a:lnTo>
                  <a:pt x="198" y="177"/>
                </a:lnTo>
                <a:lnTo>
                  <a:pt x="198" y="177"/>
                </a:lnTo>
                <a:lnTo>
                  <a:pt x="198" y="177"/>
                </a:lnTo>
                <a:lnTo>
                  <a:pt x="196" y="177"/>
                </a:lnTo>
                <a:lnTo>
                  <a:pt x="193" y="177"/>
                </a:lnTo>
                <a:lnTo>
                  <a:pt x="193" y="177"/>
                </a:lnTo>
                <a:lnTo>
                  <a:pt x="193" y="180"/>
                </a:lnTo>
                <a:lnTo>
                  <a:pt x="196" y="180"/>
                </a:lnTo>
                <a:lnTo>
                  <a:pt x="198" y="182"/>
                </a:lnTo>
                <a:lnTo>
                  <a:pt x="198" y="182"/>
                </a:lnTo>
                <a:lnTo>
                  <a:pt x="193" y="182"/>
                </a:lnTo>
                <a:lnTo>
                  <a:pt x="191" y="180"/>
                </a:lnTo>
                <a:lnTo>
                  <a:pt x="191" y="180"/>
                </a:lnTo>
                <a:lnTo>
                  <a:pt x="189" y="180"/>
                </a:lnTo>
                <a:lnTo>
                  <a:pt x="189" y="180"/>
                </a:lnTo>
                <a:lnTo>
                  <a:pt x="189" y="180"/>
                </a:lnTo>
                <a:lnTo>
                  <a:pt x="186" y="182"/>
                </a:lnTo>
                <a:lnTo>
                  <a:pt x="186" y="182"/>
                </a:lnTo>
                <a:lnTo>
                  <a:pt x="186" y="184"/>
                </a:lnTo>
                <a:lnTo>
                  <a:pt x="186" y="184"/>
                </a:lnTo>
                <a:lnTo>
                  <a:pt x="181" y="184"/>
                </a:lnTo>
                <a:lnTo>
                  <a:pt x="179" y="187"/>
                </a:lnTo>
                <a:lnTo>
                  <a:pt x="179" y="189"/>
                </a:lnTo>
                <a:lnTo>
                  <a:pt x="177" y="192"/>
                </a:lnTo>
                <a:lnTo>
                  <a:pt x="174" y="192"/>
                </a:lnTo>
                <a:lnTo>
                  <a:pt x="172" y="194"/>
                </a:lnTo>
                <a:lnTo>
                  <a:pt x="167" y="194"/>
                </a:lnTo>
                <a:lnTo>
                  <a:pt x="167" y="194"/>
                </a:lnTo>
                <a:lnTo>
                  <a:pt x="167" y="196"/>
                </a:lnTo>
                <a:lnTo>
                  <a:pt x="167" y="196"/>
                </a:lnTo>
                <a:lnTo>
                  <a:pt x="167" y="196"/>
                </a:lnTo>
                <a:lnTo>
                  <a:pt x="177" y="196"/>
                </a:lnTo>
                <a:lnTo>
                  <a:pt x="179" y="196"/>
                </a:lnTo>
                <a:lnTo>
                  <a:pt x="179" y="196"/>
                </a:lnTo>
                <a:lnTo>
                  <a:pt x="179" y="196"/>
                </a:lnTo>
                <a:lnTo>
                  <a:pt x="181" y="196"/>
                </a:lnTo>
                <a:lnTo>
                  <a:pt x="181" y="199"/>
                </a:lnTo>
                <a:lnTo>
                  <a:pt x="179" y="199"/>
                </a:lnTo>
                <a:lnTo>
                  <a:pt x="177" y="199"/>
                </a:lnTo>
                <a:lnTo>
                  <a:pt x="174" y="199"/>
                </a:lnTo>
                <a:lnTo>
                  <a:pt x="172" y="199"/>
                </a:lnTo>
                <a:lnTo>
                  <a:pt x="172" y="199"/>
                </a:lnTo>
                <a:lnTo>
                  <a:pt x="167" y="199"/>
                </a:lnTo>
                <a:lnTo>
                  <a:pt x="165" y="199"/>
                </a:lnTo>
                <a:lnTo>
                  <a:pt x="163" y="199"/>
                </a:lnTo>
                <a:lnTo>
                  <a:pt x="163" y="201"/>
                </a:lnTo>
                <a:lnTo>
                  <a:pt x="163" y="203"/>
                </a:lnTo>
                <a:lnTo>
                  <a:pt x="165" y="203"/>
                </a:lnTo>
                <a:lnTo>
                  <a:pt x="165" y="203"/>
                </a:lnTo>
                <a:lnTo>
                  <a:pt x="165" y="203"/>
                </a:lnTo>
                <a:lnTo>
                  <a:pt x="165" y="203"/>
                </a:lnTo>
                <a:lnTo>
                  <a:pt x="163" y="206"/>
                </a:lnTo>
                <a:lnTo>
                  <a:pt x="165" y="208"/>
                </a:lnTo>
                <a:lnTo>
                  <a:pt x="163" y="208"/>
                </a:lnTo>
                <a:lnTo>
                  <a:pt x="160" y="206"/>
                </a:lnTo>
                <a:lnTo>
                  <a:pt x="160" y="201"/>
                </a:lnTo>
                <a:lnTo>
                  <a:pt x="160" y="201"/>
                </a:lnTo>
                <a:lnTo>
                  <a:pt x="160" y="201"/>
                </a:lnTo>
                <a:lnTo>
                  <a:pt x="158" y="201"/>
                </a:lnTo>
                <a:lnTo>
                  <a:pt x="155" y="203"/>
                </a:lnTo>
                <a:lnTo>
                  <a:pt x="153" y="203"/>
                </a:lnTo>
                <a:lnTo>
                  <a:pt x="151" y="203"/>
                </a:lnTo>
                <a:lnTo>
                  <a:pt x="151" y="203"/>
                </a:lnTo>
                <a:lnTo>
                  <a:pt x="151" y="206"/>
                </a:lnTo>
                <a:lnTo>
                  <a:pt x="153" y="206"/>
                </a:lnTo>
                <a:lnTo>
                  <a:pt x="155" y="206"/>
                </a:lnTo>
                <a:lnTo>
                  <a:pt x="153" y="206"/>
                </a:lnTo>
                <a:lnTo>
                  <a:pt x="151" y="206"/>
                </a:lnTo>
                <a:lnTo>
                  <a:pt x="151" y="206"/>
                </a:lnTo>
                <a:lnTo>
                  <a:pt x="148" y="206"/>
                </a:lnTo>
                <a:lnTo>
                  <a:pt x="146" y="206"/>
                </a:lnTo>
                <a:lnTo>
                  <a:pt x="144" y="208"/>
                </a:lnTo>
                <a:lnTo>
                  <a:pt x="144" y="210"/>
                </a:lnTo>
                <a:lnTo>
                  <a:pt x="144" y="210"/>
                </a:lnTo>
                <a:lnTo>
                  <a:pt x="144" y="210"/>
                </a:lnTo>
                <a:lnTo>
                  <a:pt x="146" y="210"/>
                </a:lnTo>
                <a:lnTo>
                  <a:pt x="151" y="210"/>
                </a:lnTo>
                <a:lnTo>
                  <a:pt x="151" y="210"/>
                </a:lnTo>
                <a:lnTo>
                  <a:pt x="151" y="210"/>
                </a:lnTo>
                <a:lnTo>
                  <a:pt x="148" y="210"/>
                </a:lnTo>
                <a:lnTo>
                  <a:pt x="148" y="213"/>
                </a:lnTo>
                <a:lnTo>
                  <a:pt x="151" y="213"/>
                </a:lnTo>
                <a:lnTo>
                  <a:pt x="153" y="213"/>
                </a:lnTo>
                <a:lnTo>
                  <a:pt x="155" y="213"/>
                </a:lnTo>
                <a:lnTo>
                  <a:pt x="155" y="213"/>
                </a:lnTo>
                <a:lnTo>
                  <a:pt x="153" y="215"/>
                </a:lnTo>
                <a:lnTo>
                  <a:pt x="155" y="217"/>
                </a:lnTo>
                <a:lnTo>
                  <a:pt x="153" y="217"/>
                </a:lnTo>
                <a:lnTo>
                  <a:pt x="153" y="215"/>
                </a:lnTo>
                <a:lnTo>
                  <a:pt x="151" y="215"/>
                </a:lnTo>
                <a:lnTo>
                  <a:pt x="151" y="215"/>
                </a:lnTo>
                <a:lnTo>
                  <a:pt x="148" y="213"/>
                </a:lnTo>
                <a:lnTo>
                  <a:pt x="146" y="213"/>
                </a:lnTo>
                <a:lnTo>
                  <a:pt x="144" y="215"/>
                </a:lnTo>
                <a:lnTo>
                  <a:pt x="141" y="215"/>
                </a:lnTo>
                <a:lnTo>
                  <a:pt x="139" y="217"/>
                </a:lnTo>
                <a:lnTo>
                  <a:pt x="139" y="217"/>
                </a:lnTo>
                <a:lnTo>
                  <a:pt x="139" y="217"/>
                </a:lnTo>
                <a:lnTo>
                  <a:pt x="139" y="217"/>
                </a:lnTo>
                <a:lnTo>
                  <a:pt x="141" y="217"/>
                </a:lnTo>
                <a:lnTo>
                  <a:pt x="144" y="217"/>
                </a:lnTo>
                <a:lnTo>
                  <a:pt x="151" y="217"/>
                </a:lnTo>
                <a:lnTo>
                  <a:pt x="153" y="220"/>
                </a:lnTo>
                <a:lnTo>
                  <a:pt x="153" y="220"/>
                </a:lnTo>
                <a:lnTo>
                  <a:pt x="144" y="220"/>
                </a:lnTo>
                <a:lnTo>
                  <a:pt x="141" y="220"/>
                </a:lnTo>
                <a:lnTo>
                  <a:pt x="139" y="220"/>
                </a:lnTo>
                <a:lnTo>
                  <a:pt x="137" y="220"/>
                </a:lnTo>
                <a:lnTo>
                  <a:pt x="137" y="222"/>
                </a:lnTo>
                <a:lnTo>
                  <a:pt x="134" y="222"/>
                </a:lnTo>
                <a:lnTo>
                  <a:pt x="132" y="222"/>
                </a:lnTo>
                <a:lnTo>
                  <a:pt x="132" y="225"/>
                </a:lnTo>
                <a:lnTo>
                  <a:pt x="130" y="225"/>
                </a:lnTo>
                <a:lnTo>
                  <a:pt x="130" y="225"/>
                </a:lnTo>
                <a:lnTo>
                  <a:pt x="127" y="225"/>
                </a:lnTo>
                <a:lnTo>
                  <a:pt x="130" y="227"/>
                </a:lnTo>
                <a:lnTo>
                  <a:pt x="132" y="227"/>
                </a:lnTo>
                <a:lnTo>
                  <a:pt x="132" y="227"/>
                </a:lnTo>
                <a:lnTo>
                  <a:pt x="130" y="227"/>
                </a:lnTo>
                <a:lnTo>
                  <a:pt x="127" y="227"/>
                </a:lnTo>
                <a:lnTo>
                  <a:pt x="127" y="227"/>
                </a:lnTo>
                <a:lnTo>
                  <a:pt x="125" y="229"/>
                </a:lnTo>
                <a:lnTo>
                  <a:pt x="122" y="229"/>
                </a:lnTo>
                <a:lnTo>
                  <a:pt x="122" y="229"/>
                </a:lnTo>
                <a:lnTo>
                  <a:pt x="122" y="232"/>
                </a:lnTo>
                <a:lnTo>
                  <a:pt x="120" y="232"/>
                </a:lnTo>
                <a:lnTo>
                  <a:pt x="120" y="234"/>
                </a:lnTo>
                <a:lnTo>
                  <a:pt x="120" y="236"/>
                </a:lnTo>
                <a:lnTo>
                  <a:pt x="125" y="236"/>
                </a:lnTo>
                <a:lnTo>
                  <a:pt x="125" y="236"/>
                </a:lnTo>
                <a:lnTo>
                  <a:pt x="125" y="236"/>
                </a:lnTo>
                <a:lnTo>
                  <a:pt x="130" y="236"/>
                </a:lnTo>
                <a:lnTo>
                  <a:pt x="132" y="236"/>
                </a:lnTo>
                <a:lnTo>
                  <a:pt x="134" y="236"/>
                </a:lnTo>
                <a:lnTo>
                  <a:pt x="132" y="236"/>
                </a:lnTo>
                <a:lnTo>
                  <a:pt x="130" y="236"/>
                </a:lnTo>
                <a:lnTo>
                  <a:pt x="130" y="239"/>
                </a:lnTo>
                <a:lnTo>
                  <a:pt x="125" y="239"/>
                </a:lnTo>
                <a:lnTo>
                  <a:pt x="115" y="239"/>
                </a:lnTo>
                <a:lnTo>
                  <a:pt x="115" y="241"/>
                </a:lnTo>
                <a:lnTo>
                  <a:pt x="118" y="241"/>
                </a:lnTo>
                <a:lnTo>
                  <a:pt x="120" y="243"/>
                </a:lnTo>
                <a:lnTo>
                  <a:pt x="118" y="243"/>
                </a:lnTo>
                <a:lnTo>
                  <a:pt x="115" y="243"/>
                </a:lnTo>
                <a:lnTo>
                  <a:pt x="115" y="243"/>
                </a:lnTo>
                <a:lnTo>
                  <a:pt x="113" y="246"/>
                </a:lnTo>
                <a:lnTo>
                  <a:pt x="111" y="248"/>
                </a:lnTo>
                <a:lnTo>
                  <a:pt x="108" y="251"/>
                </a:lnTo>
                <a:lnTo>
                  <a:pt x="108" y="251"/>
                </a:lnTo>
                <a:lnTo>
                  <a:pt x="106" y="253"/>
                </a:lnTo>
                <a:lnTo>
                  <a:pt x="106" y="255"/>
                </a:lnTo>
                <a:lnTo>
                  <a:pt x="108" y="255"/>
                </a:lnTo>
                <a:lnTo>
                  <a:pt x="108" y="255"/>
                </a:lnTo>
                <a:lnTo>
                  <a:pt x="111" y="255"/>
                </a:lnTo>
                <a:lnTo>
                  <a:pt x="111" y="255"/>
                </a:lnTo>
                <a:lnTo>
                  <a:pt x="111" y="258"/>
                </a:lnTo>
                <a:lnTo>
                  <a:pt x="113" y="255"/>
                </a:lnTo>
                <a:lnTo>
                  <a:pt x="115" y="255"/>
                </a:lnTo>
                <a:lnTo>
                  <a:pt x="118" y="255"/>
                </a:lnTo>
                <a:lnTo>
                  <a:pt x="118" y="253"/>
                </a:lnTo>
                <a:lnTo>
                  <a:pt x="115" y="255"/>
                </a:lnTo>
                <a:lnTo>
                  <a:pt x="113" y="258"/>
                </a:lnTo>
                <a:lnTo>
                  <a:pt x="111" y="258"/>
                </a:lnTo>
                <a:lnTo>
                  <a:pt x="108" y="258"/>
                </a:lnTo>
                <a:lnTo>
                  <a:pt x="108" y="258"/>
                </a:lnTo>
                <a:lnTo>
                  <a:pt x="99" y="260"/>
                </a:lnTo>
                <a:lnTo>
                  <a:pt x="96" y="262"/>
                </a:lnTo>
                <a:lnTo>
                  <a:pt x="96" y="262"/>
                </a:lnTo>
                <a:lnTo>
                  <a:pt x="96" y="265"/>
                </a:lnTo>
                <a:lnTo>
                  <a:pt x="96" y="265"/>
                </a:lnTo>
                <a:lnTo>
                  <a:pt x="99" y="262"/>
                </a:lnTo>
                <a:lnTo>
                  <a:pt x="101" y="262"/>
                </a:lnTo>
                <a:lnTo>
                  <a:pt x="99" y="265"/>
                </a:lnTo>
                <a:lnTo>
                  <a:pt x="96" y="265"/>
                </a:lnTo>
                <a:lnTo>
                  <a:pt x="94" y="267"/>
                </a:lnTo>
                <a:lnTo>
                  <a:pt x="92" y="267"/>
                </a:lnTo>
                <a:lnTo>
                  <a:pt x="89" y="267"/>
                </a:lnTo>
                <a:lnTo>
                  <a:pt x="89" y="269"/>
                </a:lnTo>
                <a:lnTo>
                  <a:pt x="85" y="272"/>
                </a:lnTo>
                <a:lnTo>
                  <a:pt x="80" y="274"/>
                </a:lnTo>
                <a:lnTo>
                  <a:pt x="78" y="277"/>
                </a:lnTo>
                <a:lnTo>
                  <a:pt x="75" y="279"/>
                </a:lnTo>
                <a:lnTo>
                  <a:pt x="75" y="281"/>
                </a:lnTo>
                <a:lnTo>
                  <a:pt x="73" y="281"/>
                </a:lnTo>
                <a:lnTo>
                  <a:pt x="70" y="284"/>
                </a:lnTo>
                <a:lnTo>
                  <a:pt x="70" y="284"/>
                </a:lnTo>
                <a:lnTo>
                  <a:pt x="70" y="284"/>
                </a:lnTo>
                <a:lnTo>
                  <a:pt x="73" y="284"/>
                </a:lnTo>
                <a:lnTo>
                  <a:pt x="73" y="284"/>
                </a:lnTo>
                <a:lnTo>
                  <a:pt x="75" y="286"/>
                </a:lnTo>
                <a:lnTo>
                  <a:pt x="75" y="286"/>
                </a:lnTo>
                <a:lnTo>
                  <a:pt x="75" y="288"/>
                </a:lnTo>
                <a:lnTo>
                  <a:pt x="78" y="288"/>
                </a:lnTo>
                <a:lnTo>
                  <a:pt x="82" y="286"/>
                </a:lnTo>
                <a:lnTo>
                  <a:pt x="89" y="284"/>
                </a:lnTo>
                <a:lnTo>
                  <a:pt x="92" y="281"/>
                </a:lnTo>
                <a:lnTo>
                  <a:pt x="92" y="281"/>
                </a:lnTo>
                <a:lnTo>
                  <a:pt x="89" y="281"/>
                </a:lnTo>
                <a:lnTo>
                  <a:pt x="92" y="279"/>
                </a:lnTo>
                <a:lnTo>
                  <a:pt x="94" y="279"/>
                </a:lnTo>
                <a:lnTo>
                  <a:pt x="96" y="277"/>
                </a:lnTo>
                <a:lnTo>
                  <a:pt x="96" y="279"/>
                </a:lnTo>
                <a:lnTo>
                  <a:pt x="96" y="279"/>
                </a:lnTo>
                <a:lnTo>
                  <a:pt x="96" y="279"/>
                </a:lnTo>
                <a:lnTo>
                  <a:pt x="94" y="281"/>
                </a:lnTo>
                <a:lnTo>
                  <a:pt x="94" y="281"/>
                </a:lnTo>
                <a:lnTo>
                  <a:pt x="96" y="281"/>
                </a:lnTo>
                <a:lnTo>
                  <a:pt x="96" y="281"/>
                </a:lnTo>
                <a:lnTo>
                  <a:pt x="96" y="281"/>
                </a:lnTo>
                <a:lnTo>
                  <a:pt x="94" y="284"/>
                </a:lnTo>
                <a:lnTo>
                  <a:pt x="92" y="284"/>
                </a:lnTo>
                <a:lnTo>
                  <a:pt x="89" y="284"/>
                </a:lnTo>
                <a:lnTo>
                  <a:pt x="87" y="286"/>
                </a:lnTo>
                <a:lnTo>
                  <a:pt x="87" y="286"/>
                </a:lnTo>
                <a:lnTo>
                  <a:pt x="87" y="286"/>
                </a:lnTo>
                <a:lnTo>
                  <a:pt x="87" y="288"/>
                </a:lnTo>
                <a:lnTo>
                  <a:pt x="87" y="288"/>
                </a:lnTo>
                <a:lnTo>
                  <a:pt x="87" y="288"/>
                </a:lnTo>
                <a:lnTo>
                  <a:pt x="85" y="288"/>
                </a:lnTo>
                <a:lnTo>
                  <a:pt x="82" y="288"/>
                </a:lnTo>
                <a:lnTo>
                  <a:pt x="80" y="288"/>
                </a:lnTo>
                <a:lnTo>
                  <a:pt x="78" y="288"/>
                </a:lnTo>
                <a:lnTo>
                  <a:pt x="78" y="291"/>
                </a:lnTo>
                <a:lnTo>
                  <a:pt x="75" y="291"/>
                </a:lnTo>
                <a:lnTo>
                  <a:pt x="75" y="288"/>
                </a:lnTo>
                <a:lnTo>
                  <a:pt x="75" y="288"/>
                </a:lnTo>
                <a:lnTo>
                  <a:pt x="75" y="288"/>
                </a:lnTo>
                <a:lnTo>
                  <a:pt x="73" y="286"/>
                </a:lnTo>
                <a:lnTo>
                  <a:pt x="70" y="286"/>
                </a:lnTo>
                <a:lnTo>
                  <a:pt x="70" y="286"/>
                </a:lnTo>
                <a:lnTo>
                  <a:pt x="68" y="286"/>
                </a:lnTo>
                <a:lnTo>
                  <a:pt x="63" y="288"/>
                </a:lnTo>
                <a:lnTo>
                  <a:pt x="63" y="288"/>
                </a:lnTo>
                <a:lnTo>
                  <a:pt x="63" y="288"/>
                </a:lnTo>
                <a:lnTo>
                  <a:pt x="66" y="286"/>
                </a:lnTo>
                <a:lnTo>
                  <a:pt x="63" y="286"/>
                </a:lnTo>
                <a:lnTo>
                  <a:pt x="61" y="286"/>
                </a:lnTo>
                <a:lnTo>
                  <a:pt x="59" y="286"/>
                </a:lnTo>
                <a:lnTo>
                  <a:pt x="56" y="286"/>
                </a:lnTo>
                <a:lnTo>
                  <a:pt x="54" y="288"/>
                </a:lnTo>
                <a:lnTo>
                  <a:pt x="54" y="288"/>
                </a:lnTo>
                <a:lnTo>
                  <a:pt x="54" y="288"/>
                </a:lnTo>
                <a:lnTo>
                  <a:pt x="54" y="288"/>
                </a:lnTo>
                <a:lnTo>
                  <a:pt x="56" y="288"/>
                </a:lnTo>
                <a:lnTo>
                  <a:pt x="56" y="291"/>
                </a:lnTo>
                <a:lnTo>
                  <a:pt x="56" y="291"/>
                </a:lnTo>
                <a:lnTo>
                  <a:pt x="56" y="291"/>
                </a:lnTo>
                <a:lnTo>
                  <a:pt x="52" y="293"/>
                </a:lnTo>
                <a:lnTo>
                  <a:pt x="52" y="293"/>
                </a:lnTo>
                <a:lnTo>
                  <a:pt x="49" y="295"/>
                </a:lnTo>
                <a:lnTo>
                  <a:pt x="52" y="295"/>
                </a:lnTo>
                <a:lnTo>
                  <a:pt x="52" y="298"/>
                </a:lnTo>
                <a:lnTo>
                  <a:pt x="56" y="300"/>
                </a:lnTo>
                <a:lnTo>
                  <a:pt x="56" y="300"/>
                </a:lnTo>
                <a:lnTo>
                  <a:pt x="52" y="298"/>
                </a:lnTo>
                <a:lnTo>
                  <a:pt x="52" y="298"/>
                </a:lnTo>
                <a:lnTo>
                  <a:pt x="49" y="295"/>
                </a:lnTo>
                <a:lnTo>
                  <a:pt x="47" y="295"/>
                </a:lnTo>
                <a:lnTo>
                  <a:pt x="44" y="295"/>
                </a:lnTo>
                <a:lnTo>
                  <a:pt x="42" y="295"/>
                </a:lnTo>
                <a:lnTo>
                  <a:pt x="42" y="295"/>
                </a:lnTo>
                <a:lnTo>
                  <a:pt x="40" y="298"/>
                </a:lnTo>
                <a:lnTo>
                  <a:pt x="33" y="298"/>
                </a:lnTo>
                <a:lnTo>
                  <a:pt x="33" y="298"/>
                </a:lnTo>
                <a:lnTo>
                  <a:pt x="33" y="300"/>
                </a:lnTo>
                <a:lnTo>
                  <a:pt x="30" y="303"/>
                </a:lnTo>
                <a:lnTo>
                  <a:pt x="30" y="303"/>
                </a:lnTo>
                <a:lnTo>
                  <a:pt x="30" y="303"/>
                </a:lnTo>
                <a:lnTo>
                  <a:pt x="33" y="303"/>
                </a:lnTo>
                <a:lnTo>
                  <a:pt x="35" y="303"/>
                </a:lnTo>
                <a:lnTo>
                  <a:pt x="37" y="303"/>
                </a:lnTo>
                <a:lnTo>
                  <a:pt x="40" y="303"/>
                </a:lnTo>
                <a:lnTo>
                  <a:pt x="49" y="303"/>
                </a:lnTo>
                <a:lnTo>
                  <a:pt x="49" y="303"/>
                </a:lnTo>
                <a:lnTo>
                  <a:pt x="44" y="303"/>
                </a:lnTo>
                <a:lnTo>
                  <a:pt x="40" y="303"/>
                </a:lnTo>
                <a:lnTo>
                  <a:pt x="40" y="305"/>
                </a:lnTo>
                <a:lnTo>
                  <a:pt x="40" y="305"/>
                </a:lnTo>
                <a:lnTo>
                  <a:pt x="42" y="305"/>
                </a:lnTo>
                <a:lnTo>
                  <a:pt x="42" y="305"/>
                </a:lnTo>
                <a:lnTo>
                  <a:pt x="42" y="305"/>
                </a:lnTo>
                <a:lnTo>
                  <a:pt x="40" y="307"/>
                </a:lnTo>
                <a:lnTo>
                  <a:pt x="37" y="305"/>
                </a:lnTo>
                <a:lnTo>
                  <a:pt x="33" y="305"/>
                </a:lnTo>
                <a:lnTo>
                  <a:pt x="30" y="305"/>
                </a:lnTo>
                <a:lnTo>
                  <a:pt x="28" y="305"/>
                </a:lnTo>
                <a:lnTo>
                  <a:pt x="26" y="305"/>
                </a:lnTo>
                <a:lnTo>
                  <a:pt x="23" y="305"/>
                </a:lnTo>
                <a:lnTo>
                  <a:pt x="23" y="305"/>
                </a:lnTo>
                <a:lnTo>
                  <a:pt x="21" y="307"/>
                </a:lnTo>
                <a:lnTo>
                  <a:pt x="21" y="307"/>
                </a:lnTo>
                <a:lnTo>
                  <a:pt x="21" y="307"/>
                </a:lnTo>
                <a:lnTo>
                  <a:pt x="21" y="310"/>
                </a:lnTo>
                <a:lnTo>
                  <a:pt x="23" y="310"/>
                </a:lnTo>
                <a:lnTo>
                  <a:pt x="26" y="307"/>
                </a:lnTo>
                <a:lnTo>
                  <a:pt x="28" y="307"/>
                </a:lnTo>
                <a:lnTo>
                  <a:pt x="28" y="307"/>
                </a:lnTo>
                <a:lnTo>
                  <a:pt x="28" y="310"/>
                </a:lnTo>
                <a:lnTo>
                  <a:pt x="21" y="310"/>
                </a:lnTo>
                <a:lnTo>
                  <a:pt x="18" y="310"/>
                </a:lnTo>
                <a:lnTo>
                  <a:pt x="18" y="310"/>
                </a:lnTo>
                <a:lnTo>
                  <a:pt x="18" y="310"/>
                </a:lnTo>
                <a:lnTo>
                  <a:pt x="16" y="310"/>
                </a:lnTo>
                <a:lnTo>
                  <a:pt x="16" y="310"/>
                </a:lnTo>
                <a:lnTo>
                  <a:pt x="14" y="310"/>
                </a:lnTo>
                <a:lnTo>
                  <a:pt x="11" y="310"/>
                </a:lnTo>
                <a:lnTo>
                  <a:pt x="11" y="312"/>
                </a:lnTo>
                <a:lnTo>
                  <a:pt x="9" y="312"/>
                </a:lnTo>
                <a:lnTo>
                  <a:pt x="9" y="314"/>
                </a:lnTo>
                <a:lnTo>
                  <a:pt x="9" y="314"/>
                </a:lnTo>
                <a:lnTo>
                  <a:pt x="7" y="312"/>
                </a:lnTo>
                <a:lnTo>
                  <a:pt x="7" y="314"/>
                </a:lnTo>
                <a:lnTo>
                  <a:pt x="4" y="317"/>
                </a:lnTo>
                <a:lnTo>
                  <a:pt x="7" y="317"/>
                </a:lnTo>
                <a:lnTo>
                  <a:pt x="7" y="317"/>
                </a:lnTo>
                <a:lnTo>
                  <a:pt x="11" y="317"/>
                </a:lnTo>
                <a:lnTo>
                  <a:pt x="14" y="317"/>
                </a:lnTo>
                <a:lnTo>
                  <a:pt x="21" y="319"/>
                </a:lnTo>
                <a:lnTo>
                  <a:pt x="23" y="319"/>
                </a:lnTo>
                <a:lnTo>
                  <a:pt x="28" y="319"/>
                </a:lnTo>
                <a:lnTo>
                  <a:pt x="28" y="319"/>
                </a:lnTo>
                <a:lnTo>
                  <a:pt x="26" y="319"/>
                </a:lnTo>
                <a:lnTo>
                  <a:pt x="18" y="321"/>
                </a:lnTo>
                <a:lnTo>
                  <a:pt x="14" y="319"/>
                </a:lnTo>
                <a:lnTo>
                  <a:pt x="9" y="319"/>
                </a:lnTo>
                <a:lnTo>
                  <a:pt x="4" y="319"/>
                </a:lnTo>
                <a:lnTo>
                  <a:pt x="4" y="319"/>
                </a:lnTo>
                <a:lnTo>
                  <a:pt x="2" y="319"/>
                </a:lnTo>
                <a:lnTo>
                  <a:pt x="2" y="319"/>
                </a:lnTo>
                <a:lnTo>
                  <a:pt x="2" y="321"/>
                </a:lnTo>
                <a:lnTo>
                  <a:pt x="2" y="324"/>
                </a:lnTo>
                <a:lnTo>
                  <a:pt x="4" y="324"/>
                </a:lnTo>
                <a:lnTo>
                  <a:pt x="7" y="326"/>
                </a:lnTo>
                <a:lnTo>
                  <a:pt x="7" y="326"/>
                </a:lnTo>
                <a:lnTo>
                  <a:pt x="9" y="326"/>
                </a:lnTo>
                <a:lnTo>
                  <a:pt x="7" y="326"/>
                </a:lnTo>
                <a:lnTo>
                  <a:pt x="7" y="326"/>
                </a:lnTo>
                <a:lnTo>
                  <a:pt x="2" y="326"/>
                </a:lnTo>
                <a:lnTo>
                  <a:pt x="2" y="328"/>
                </a:lnTo>
                <a:lnTo>
                  <a:pt x="4" y="331"/>
                </a:lnTo>
                <a:lnTo>
                  <a:pt x="4" y="331"/>
                </a:lnTo>
                <a:lnTo>
                  <a:pt x="7" y="333"/>
                </a:lnTo>
                <a:lnTo>
                  <a:pt x="9" y="333"/>
                </a:lnTo>
                <a:lnTo>
                  <a:pt x="11" y="333"/>
                </a:lnTo>
                <a:lnTo>
                  <a:pt x="18" y="333"/>
                </a:lnTo>
                <a:lnTo>
                  <a:pt x="23" y="333"/>
                </a:lnTo>
                <a:lnTo>
                  <a:pt x="26" y="333"/>
                </a:lnTo>
                <a:lnTo>
                  <a:pt x="26" y="331"/>
                </a:lnTo>
                <a:lnTo>
                  <a:pt x="26" y="331"/>
                </a:lnTo>
                <a:lnTo>
                  <a:pt x="26" y="331"/>
                </a:lnTo>
                <a:lnTo>
                  <a:pt x="26" y="331"/>
                </a:lnTo>
                <a:lnTo>
                  <a:pt x="28" y="331"/>
                </a:lnTo>
                <a:lnTo>
                  <a:pt x="30" y="331"/>
                </a:lnTo>
                <a:lnTo>
                  <a:pt x="30" y="333"/>
                </a:lnTo>
                <a:lnTo>
                  <a:pt x="35" y="333"/>
                </a:lnTo>
                <a:lnTo>
                  <a:pt x="37" y="331"/>
                </a:lnTo>
                <a:lnTo>
                  <a:pt x="37" y="331"/>
                </a:lnTo>
                <a:lnTo>
                  <a:pt x="37" y="331"/>
                </a:lnTo>
                <a:lnTo>
                  <a:pt x="37" y="328"/>
                </a:lnTo>
                <a:lnTo>
                  <a:pt x="40" y="326"/>
                </a:lnTo>
                <a:lnTo>
                  <a:pt x="40" y="328"/>
                </a:lnTo>
                <a:lnTo>
                  <a:pt x="37" y="331"/>
                </a:lnTo>
                <a:lnTo>
                  <a:pt x="37" y="331"/>
                </a:lnTo>
                <a:lnTo>
                  <a:pt x="42" y="331"/>
                </a:lnTo>
                <a:lnTo>
                  <a:pt x="40" y="333"/>
                </a:lnTo>
                <a:lnTo>
                  <a:pt x="33" y="333"/>
                </a:lnTo>
                <a:lnTo>
                  <a:pt x="33" y="336"/>
                </a:lnTo>
                <a:lnTo>
                  <a:pt x="33" y="336"/>
                </a:lnTo>
                <a:lnTo>
                  <a:pt x="33" y="336"/>
                </a:lnTo>
                <a:lnTo>
                  <a:pt x="33" y="336"/>
                </a:lnTo>
                <a:lnTo>
                  <a:pt x="33" y="333"/>
                </a:lnTo>
                <a:lnTo>
                  <a:pt x="30" y="333"/>
                </a:lnTo>
                <a:lnTo>
                  <a:pt x="28" y="333"/>
                </a:lnTo>
                <a:lnTo>
                  <a:pt x="26" y="333"/>
                </a:lnTo>
                <a:lnTo>
                  <a:pt x="23" y="333"/>
                </a:lnTo>
                <a:lnTo>
                  <a:pt x="21" y="333"/>
                </a:lnTo>
                <a:lnTo>
                  <a:pt x="16" y="333"/>
                </a:lnTo>
                <a:lnTo>
                  <a:pt x="9" y="333"/>
                </a:lnTo>
                <a:lnTo>
                  <a:pt x="7" y="336"/>
                </a:lnTo>
                <a:lnTo>
                  <a:pt x="4" y="336"/>
                </a:lnTo>
                <a:lnTo>
                  <a:pt x="4" y="333"/>
                </a:lnTo>
                <a:lnTo>
                  <a:pt x="2" y="336"/>
                </a:lnTo>
                <a:lnTo>
                  <a:pt x="2" y="336"/>
                </a:lnTo>
                <a:lnTo>
                  <a:pt x="2" y="338"/>
                </a:lnTo>
                <a:lnTo>
                  <a:pt x="2" y="340"/>
                </a:lnTo>
                <a:lnTo>
                  <a:pt x="4" y="343"/>
                </a:lnTo>
                <a:lnTo>
                  <a:pt x="7" y="343"/>
                </a:lnTo>
                <a:lnTo>
                  <a:pt x="9" y="343"/>
                </a:lnTo>
                <a:lnTo>
                  <a:pt x="11" y="340"/>
                </a:lnTo>
                <a:lnTo>
                  <a:pt x="11" y="340"/>
                </a:lnTo>
                <a:lnTo>
                  <a:pt x="11" y="343"/>
                </a:lnTo>
                <a:lnTo>
                  <a:pt x="4" y="345"/>
                </a:lnTo>
                <a:lnTo>
                  <a:pt x="4" y="345"/>
                </a:lnTo>
                <a:lnTo>
                  <a:pt x="4" y="350"/>
                </a:lnTo>
                <a:lnTo>
                  <a:pt x="7" y="350"/>
                </a:lnTo>
                <a:lnTo>
                  <a:pt x="9" y="352"/>
                </a:lnTo>
                <a:lnTo>
                  <a:pt x="11" y="352"/>
                </a:lnTo>
                <a:lnTo>
                  <a:pt x="11" y="352"/>
                </a:lnTo>
                <a:lnTo>
                  <a:pt x="11" y="352"/>
                </a:lnTo>
                <a:lnTo>
                  <a:pt x="9" y="354"/>
                </a:lnTo>
                <a:lnTo>
                  <a:pt x="7" y="354"/>
                </a:lnTo>
                <a:lnTo>
                  <a:pt x="7" y="352"/>
                </a:lnTo>
                <a:lnTo>
                  <a:pt x="4" y="352"/>
                </a:lnTo>
                <a:lnTo>
                  <a:pt x="4" y="354"/>
                </a:lnTo>
                <a:lnTo>
                  <a:pt x="4" y="354"/>
                </a:lnTo>
                <a:lnTo>
                  <a:pt x="4" y="357"/>
                </a:lnTo>
                <a:lnTo>
                  <a:pt x="4" y="357"/>
                </a:lnTo>
                <a:lnTo>
                  <a:pt x="2" y="359"/>
                </a:lnTo>
                <a:lnTo>
                  <a:pt x="2" y="362"/>
                </a:lnTo>
                <a:lnTo>
                  <a:pt x="4" y="362"/>
                </a:lnTo>
                <a:lnTo>
                  <a:pt x="4" y="362"/>
                </a:lnTo>
                <a:lnTo>
                  <a:pt x="4" y="362"/>
                </a:lnTo>
                <a:lnTo>
                  <a:pt x="4" y="359"/>
                </a:lnTo>
                <a:lnTo>
                  <a:pt x="7" y="359"/>
                </a:lnTo>
                <a:lnTo>
                  <a:pt x="9" y="359"/>
                </a:lnTo>
                <a:lnTo>
                  <a:pt x="9" y="357"/>
                </a:lnTo>
                <a:lnTo>
                  <a:pt x="11" y="354"/>
                </a:lnTo>
                <a:lnTo>
                  <a:pt x="14" y="354"/>
                </a:lnTo>
                <a:lnTo>
                  <a:pt x="14" y="354"/>
                </a:lnTo>
                <a:lnTo>
                  <a:pt x="16" y="352"/>
                </a:lnTo>
                <a:lnTo>
                  <a:pt x="16" y="350"/>
                </a:lnTo>
                <a:lnTo>
                  <a:pt x="18" y="350"/>
                </a:lnTo>
                <a:lnTo>
                  <a:pt x="18" y="347"/>
                </a:lnTo>
                <a:lnTo>
                  <a:pt x="23" y="347"/>
                </a:lnTo>
                <a:lnTo>
                  <a:pt x="28" y="345"/>
                </a:lnTo>
                <a:lnTo>
                  <a:pt x="33" y="345"/>
                </a:lnTo>
                <a:lnTo>
                  <a:pt x="30" y="345"/>
                </a:lnTo>
                <a:lnTo>
                  <a:pt x="28" y="345"/>
                </a:lnTo>
                <a:lnTo>
                  <a:pt x="28" y="347"/>
                </a:lnTo>
                <a:lnTo>
                  <a:pt x="26" y="347"/>
                </a:lnTo>
                <a:lnTo>
                  <a:pt x="26" y="352"/>
                </a:lnTo>
                <a:lnTo>
                  <a:pt x="26" y="350"/>
                </a:lnTo>
                <a:lnTo>
                  <a:pt x="26" y="347"/>
                </a:lnTo>
                <a:lnTo>
                  <a:pt x="26" y="347"/>
                </a:lnTo>
                <a:lnTo>
                  <a:pt x="23" y="347"/>
                </a:lnTo>
                <a:lnTo>
                  <a:pt x="18" y="350"/>
                </a:lnTo>
                <a:lnTo>
                  <a:pt x="18" y="352"/>
                </a:lnTo>
                <a:lnTo>
                  <a:pt x="18" y="352"/>
                </a:lnTo>
                <a:lnTo>
                  <a:pt x="18" y="352"/>
                </a:lnTo>
                <a:lnTo>
                  <a:pt x="16" y="354"/>
                </a:lnTo>
                <a:lnTo>
                  <a:pt x="14" y="357"/>
                </a:lnTo>
                <a:lnTo>
                  <a:pt x="11" y="357"/>
                </a:lnTo>
                <a:lnTo>
                  <a:pt x="14" y="359"/>
                </a:lnTo>
                <a:lnTo>
                  <a:pt x="14" y="359"/>
                </a:lnTo>
                <a:lnTo>
                  <a:pt x="16" y="359"/>
                </a:lnTo>
                <a:lnTo>
                  <a:pt x="18" y="359"/>
                </a:lnTo>
                <a:lnTo>
                  <a:pt x="21" y="357"/>
                </a:lnTo>
                <a:lnTo>
                  <a:pt x="21" y="359"/>
                </a:lnTo>
                <a:lnTo>
                  <a:pt x="16" y="359"/>
                </a:lnTo>
                <a:lnTo>
                  <a:pt x="14" y="359"/>
                </a:lnTo>
                <a:lnTo>
                  <a:pt x="14" y="362"/>
                </a:lnTo>
                <a:lnTo>
                  <a:pt x="9" y="362"/>
                </a:lnTo>
                <a:lnTo>
                  <a:pt x="9" y="359"/>
                </a:lnTo>
                <a:lnTo>
                  <a:pt x="9" y="359"/>
                </a:lnTo>
                <a:lnTo>
                  <a:pt x="7" y="362"/>
                </a:lnTo>
                <a:lnTo>
                  <a:pt x="7" y="362"/>
                </a:lnTo>
                <a:lnTo>
                  <a:pt x="4" y="364"/>
                </a:lnTo>
                <a:lnTo>
                  <a:pt x="4" y="366"/>
                </a:lnTo>
                <a:lnTo>
                  <a:pt x="2" y="369"/>
                </a:lnTo>
                <a:lnTo>
                  <a:pt x="4" y="371"/>
                </a:lnTo>
                <a:lnTo>
                  <a:pt x="7" y="371"/>
                </a:lnTo>
                <a:lnTo>
                  <a:pt x="9" y="371"/>
                </a:lnTo>
                <a:lnTo>
                  <a:pt x="9" y="369"/>
                </a:lnTo>
                <a:lnTo>
                  <a:pt x="11" y="369"/>
                </a:lnTo>
                <a:lnTo>
                  <a:pt x="11" y="369"/>
                </a:lnTo>
                <a:lnTo>
                  <a:pt x="14" y="366"/>
                </a:lnTo>
                <a:lnTo>
                  <a:pt x="16" y="366"/>
                </a:lnTo>
                <a:lnTo>
                  <a:pt x="18" y="364"/>
                </a:lnTo>
                <a:lnTo>
                  <a:pt x="21" y="364"/>
                </a:lnTo>
                <a:lnTo>
                  <a:pt x="23" y="364"/>
                </a:lnTo>
                <a:lnTo>
                  <a:pt x="23" y="364"/>
                </a:lnTo>
                <a:lnTo>
                  <a:pt x="21" y="364"/>
                </a:lnTo>
                <a:lnTo>
                  <a:pt x="18" y="366"/>
                </a:lnTo>
                <a:lnTo>
                  <a:pt x="16" y="366"/>
                </a:lnTo>
                <a:lnTo>
                  <a:pt x="16" y="369"/>
                </a:lnTo>
                <a:lnTo>
                  <a:pt x="16" y="369"/>
                </a:lnTo>
                <a:lnTo>
                  <a:pt x="16" y="371"/>
                </a:lnTo>
                <a:lnTo>
                  <a:pt x="16" y="371"/>
                </a:lnTo>
                <a:lnTo>
                  <a:pt x="14" y="371"/>
                </a:lnTo>
                <a:lnTo>
                  <a:pt x="14" y="373"/>
                </a:lnTo>
                <a:lnTo>
                  <a:pt x="16" y="373"/>
                </a:lnTo>
                <a:lnTo>
                  <a:pt x="18" y="376"/>
                </a:lnTo>
                <a:lnTo>
                  <a:pt x="21" y="373"/>
                </a:lnTo>
                <a:lnTo>
                  <a:pt x="21" y="373"/>
                </a:lnTo>
                <a:lnTo>
                  <a:pt x="18" y="376"/>
                </a:lnTo>
                <a:lnTo>
                  <a:pt x="18" y="376"/>
                </a:lnTo>
                <a:lnTo>
                  <a:pt x="18" y="376"/>
                </a:lnTo>
                <a:lnTo>
                  <a:pt x="14" y="376"/>
                </a:lnTo>
                <a:lnTo>
                  <a:pt x="9" y="373"/>
                </a:lnTo>
                <a:lnTo>
                  <a:pt x="9" y="376"/>
                </a:lnTo>
                <a:lnTo>
                  <a:pt x="9" y="378"/>
                </a:lnTo>
                <a:lnTo>
                  <a:pt x="9" y="380"/>
                </a:lnTo>
                <a:lnTo>
                  <a:pt x="9" y="380"/>
                </a:lnTo>
                <a:lnTo>
                  <a:pt x="11" y="383"/>
                </a:lnTo>
                <a:lnTo>
                  <a:pt x="16" y="385"/>
                </a:lnTo>
                <a:lnTo>
                  <a:pt x="16" y="385"/>
                </a:lnTo>
                <a:lnTo>
                  <a:pt x="21" y="388"/>
                </a:lnTo>
                <a:lnTo>
                  <a:pt x="23" y="388"/>
                </a:lnTo>
                <a:lnTo>
                  <a:pt x="26" y="388"/>
                </a:lnTo>
                <a:lnTo>
                  <a:pt x="26" y="388"/>
                </a:lnTo>
                <a:lnTo>
                  <a:pt x="26" y="390"/>
                </a:lnTo>
                <a:lnTo>
                  <a:pt x="26" y="390"/>
                </a:lnTo>
                <a:lnTo>
                  <a:pt x="26" y="390"/>
                </a:lnTo>
                <a:lnTo>
                  <a:pt x="23" y="392"/>
                </a:lnTo>
                <a:lnTo>
                  <a:pt x="23" y="392"/>
                </a:lnTo>
                <a:lnTo>
                  <a:pt x="26" y="392"/>
                </a:lnTo>
                <a:lnTo>
                  <a:pt x="28" y="392"/>
                </a:lnTo>
                <a:lnTo>
                  <a:pt x="28" y="390"/>
                </a:lnTo>
                <a:lnTo>
                  <a:pt x="28" y="390"/>
                </a:lnTo>
                <a:lnTo>
                  <a:pt x="28" y="390"/>
                </a:lnTo>
                <a:lnTo>
                  <a:pt x="30" y="390"/>
                </a:lnTo>
                <a:lnTo>
                  <a:pt x="28" y="392"/>
                </a:lnTo>
                <a:lnTo>
                  <a:pt x="28" y="392"/>
                </a:lnTo>
                <a:lnTo>
                  <a:pt x="28" y="392"/>
                </a:lnTo>
                <a:lnTo>
                  <a:pt x="30" y="392"/>
                </a:lnTo>
                <a:lnTo>
                  <a:pt x="33" y="392"/>
                </a:lnTo>
                <a:lnTo>
                  <a:pt x="37" y="392"/>
                </a:lnTo>
                <a:lnTo>
                  <a:pt x="44" y="392"/>
                </a:lnTo>
                <a:lnTo>
                  <a:pt x="47" y="390"/>
                </a:lnTo>
                <a:lnTo>
                  <a:pt x="49" y="390"/>
                </a:lnTo>
                <a:lnTo>
                  <a:pt x="52" y="390"/>
                </a:lnTo>
                <a:lnTo>
                  <a:pt x="54" y="388"/>
                </a:lnTo>
                <a:lnTo>
                  <a:pt x="59" y="383"/>
                </a:lnTo>
                <a:lnTo>
                  <a:pt x="63" y="380"/>
                </a:lnTo>
                <a:lnTo>
                  <a:pt x="63" y="380"/>
                </a:lnTo>
                <a:lnTo>
                  <a:pt x="63" y="378"/>
                </a:lnTo>
                <a:lnTo>
                  <a:pt x="66" y="378"/>
                </a:lnTo>
                <a:lnTo>
                  <a:pt x="66" y="378"/>
                </a:lnTo>
                <a:lnTo>
                  <a:pt x="66" y="376"/>
                </a:lnTo>
                <a:lnTo>
                  <a:pt x="68" y="376"/>
                </a:lnTo>
                <a:lnTo>
                  <a:pt x="70" y="376"/>
                </a:lnTo>
                <a:lnTo>
                  <a:pt x="70" y="376"/>
                </a:lnTo>
                <a:lnTo>
                  <a:pt x="70" y="373"/>
                </a:lnTo>
                <a:lnTo>
                  <a:pt x="70" y="373"/>
                </a:lnTo>
                <a:lnTo>
                  <a:pt x="70" y="371"/>
                </a:lnTo>
                <a:lnTo>
                  <a:pt x="70" y="371"/>
                </a:lnTo>
                <a:lnTo>
                  <a:pt x="73" y="373"/>
                </a:lnTo>
                <a:lnTo>
                  <a:pt x="73" y="376"/>
                </a:lnTo>
                <a:lnTo>
                  <a:pt x="75" y="376"/>
                </a:lnTo>
                <a:lnTo>
                  <a:pt x="78" y="373"/>
                </a:lnTo>
                <a:lnTo>
                  <a:pt x="80" y="373"/>
                </a:lnTo>
                <a:lnTo>
                  <a:pt x="80" y="373"/>
                </a:lnTo>
                <a:lnTo>
                  <a:pt x="80" y="373"/>
                </a:lnTo>
                <a:lnTo>
                  <a:pt x="82" y="369"/>
                </a:lnTo>
                <a:lnTo>
                  <a:pt x="82" y="366"/>
                </a:lnTo>
                <a:lnTo>
                  <a:pt x="82" y="366"/>
                </a:lnTo>
                <a:lnTo>
                  <a:pt x="82" y="366"/>
                </a:lnTo>
                <a:lnTo>
                  <a:pt x="82" y="364"/>
                </a:lnTo>
                <a:lnTo>
                  <a:pt x="85" y="364"/>
                </a:lnTo>
                <a:lnTo>
                  <a:pt x="85" y="362"/>
                </a:lnTo>
                <a:lnTo>
                  <a:pt x="85" y="362"/>
                </a:lnTo>
                <a:lnTo>
                  <a:pt x="85" y="359"/>
                </a:lnTo>
                <a:lnTo>
                  <a:pt x="85" y="362"/>
                </a:lnTo>
                <a:lnTo>
                  <a:pt x="85" y="362"/>
                </a:lnTo>
                <a:lnTo>
                  <a:pt x="85" y="366"/>
                </a:lnTo>
                <a:lnTo>
                  <a:pt x="85" y="366"/>
                </a:lnTo>
                <a:lnTo>
                  <a:pt x="87" y="369"/>
                </a:lnTo>
                <a:lnTo>
                  <a:pt x="89" y="371"/>
                </a:lnTo>
                <a:lnTo>
                  <a:pt x="89" y="371"/>
                </a:lnTo>
                <a:lnTo>
                  <a:pt x="92" y="371"/>
                </a:lnTo>
                <a:lnTo>
                  <a:pt x="92" y="371"/>
                </a:lnTo>
                <a:lnTo>
                  <a:pt x="94" y="371"/>
                </a:lnTo>
                <a:lnTo>
                  <a:pt x="96" y="371"/>
                </a:lnTo>
                <a:lnTo>
                  <a:pt x="96" y="373"/>
                </a:lnTo>
                <a:lnTo>
                  <a:pt x="96" y="373"/>
                </a:lnTo>
                <a:lnTo>
                  <a:pt x="99" y="376"/>
                </a:lnTo>
                <a:lnTo>
                  <a:pt x="99" y="376"/>
                </a:lnTo>
                <a:lnTo>
                  <a:pt x="101" y="376"/>
                </a:lnTo>
                <a:lnTo>
                  <a:pt x="101" y="373"/>
                </a:lnTo>
                <a:lnTo>
                  <a:pt x="101" y="371"/>
                </a:lnTo>
                <a:lnTo>
                  <a:pt x="104" y="369"/>
                </a:lnTo>
                <a:lnTo>
                  <a:pt x="101" y="366"/>
                </a:lnTo>
                <a:lnTo>
                  <a:pt x="101" y="364"/>
                </a:lnTo>
                <a:lnTo>
                  <a:pt x="101" y="362"/>
                </a:lnTo>
                <a:lnTo>
                  <a:pt x="104" y="362"/>
                </a:lnTo>
                <a:lnTo>
                  <a:pt x="104" y="359"/>
                </a:lnTo>
                <a:lnTo>
                  <a:pt x="106" y="357"/>
                </a:lnTo>
                <a:lnTo>
                  <a:pt x="106" y="357"/>
                </a:lnTo>
                <a:lnTo>
                  <a:pt x="106" y="357"/>
                </a:lnTo>
                <a:lnTo>
                  <a:pt x="108" y="357"/>
                </a:lnTo>
                <a:lnTo>
                  <a:pt x="111" y="354"/>
                </a:lnTo>
                <a:lnTo>
                  <a:pt x="113" y="354"/>
                </a:lnTo>
                <a:lnTo>
                  <a:pt x="113" y="352"/>
                </a:lnTo>
                <a:lnTo>
                  <a:pt x="113" y="350"/>
                </a:lnTo>
                <a:lnTo>
                  <a:pt x="113" y="350"/>
                </a:lnTo>
                <a:lnTo>
                  <a:pt x="113" y="347"/>
                </a:lnTo>
                <a:lnTo>
                  <a:pt x="115" y="345"/>
                </a:lnTo>
                <a:lnTo>
                  <a:pt x="113" y="345"/>
                </a:lnTo>
                <a:lnTo>
                  <a:pt x="113" y="340"/>
                </a:lnTo>
                <a:lnTo>
                  <a:pt x="111" y="338"/>
                </a:lnTo>
                <a:lnTo>
                  <a:pt x="111" y="336"/>
                </a:lnTo>
                <a:lnTo>
                  <a:pt x="111" y="336"/>
                </a:lnTo>
                <a:lnTo>
                  <a:pt x="113" y="336"/>
                </a:lnTo>
                <a:lnTo>
                  <a:pt x="115" y="336"/>
                </a:lnTo>
                <a:lnTo>
                  <a:pt x="115" y="333"/>
                </a:lnTo>
                <a:lnTo>
                  <a:pt x="115" y="333"/>
                </a:lnTo>
                <a:lnTo>
                  <a:pt x="118" y="333"/>
                </a:lnTo>
                <a:lnTo>
                  <a:pt x="118" y="331"/>
                </a:lnTo>
                <a:lnTo>
                  <a:pt x="118" y="331"/>
                </a:lnTo>
                <a:lnTo>
                  <a:pt x="118" y="328"/>
                </a:lnTo>
                <a:lnTo>
                  <a:pt x="118" y="326"/>
                </a:lnTo>
                <a:lnTo>
                  <a:pt x="115" y="326"/>
                </a:lnTo>
                <a:lnTo>
                  <a:pt x="113" y="324"/>
                </a:lnTo>
                <a:lnTo>
                  <a:pt x="111" y="324"/>
                </a:lnTo>
                <a:lnTo>
                  <a:pt x="108" y="321"/>
                </a:lnTo>
                <a:lnTo>
                  <a:pt x="108" y="317"/>
                </a:lnTo>
                <a:lnTo>
                  <a:pt x="111" y="314"/>
                </a:lnTo>
                <a:lnTo>
                  <a:pt x="111" y="312"/>
                </a:lnTo>
                <a:lnTo>
                  <a:pt x="111" y="312"/>
                </a:lnTo>
                <a:lnTo>
                  <a:pt x="108" y="305"/>
                </a:lnTo>
                <a:lnTo>
                  <a:pt x="108" y="305"/>
                </a:lnTo>
                <a:lnTo>
                  <a:pt x="108" y="303"/>
                </a:lnTo>
                <a:lnTo>
                  <a:pt x="108" y="300"/>
                </a:lnTo>
                <a:lnTo>
                  <a:pt x="108" y="298"/>
                </a:lnTo>
                <a:lnTo>
                  <a:pt x="108" y="298"/>
                </a:lnTo>
                <a:lnTo>
                  <a:pt x="108" y="298"/>
                </a:lnTo>
                <a:lnTo>
                  <a:pt x="108" y="295"/>
                </a:lnTo>
                <a:lnTo>
                  <a:pt x="108" y="295"/>
                </a:lnTo>
                <a:lnTo>
                  <a:pt x="106" y="293"/>
                </a:lnTo>
                <a:lnTo>
                  <a:pt x="108" y="288"/>
                </a:lnTo>
                <a:lnTo>
                  <a:pt x="108" y="286"/>
                </a:lnTo>
                <a:lnTo>
                  <a:pt x="111" y="284"/>
                </a:lnTo>
                <a:lnTo>
                  <a:pt x="113" y="281"/>
                </a:lnTo>
                <a:lnTo>
                  <a:pt x="115" y="279"/>
                </a:lnTo>
                <a:lnTo>
                  <a:pt x="115" y="279"/>
                </a:lnTo>
                <a:lnTo>
                  <a:pt x="118" y="279"/>
                </a:lnTo>
                <a:lnTo>
                  <a:pt x="120" y="277"/>
                </a:lnTo>
                <a:lnTo>
                  <a:pt x="122" y="277"/>
                </a:lnTo>
                <a:lnTo>
                  <a:pt x="125" y="277"/>
                </a:lnTo>
                <a:lnTo>
                  <a:pt x="130" y="279"/>
                </a:lnTo>
                <a:lnTo>
                  <a:pt x="134" y="279"/>
                </a:lnTo>
                <a:lnTo>
                  <a:pt x="134" y="279"/>
                </a:lnTo>
                <a:lnTo>
                  <a:pt x="134" y="277"/>
                </a:lnTo>
                <a:lnTo>
                  <a:pt x="137" y="277"/>
                </a:lnTo>
                <a:lnTo>
                  <a:pt x="137" y="274"/>
                </a:lnTo>
                <a:lnTo>
                  <a:pt x="137" y="272"/>
                </a:lnTo>
                <a:lnTo>
                  <a:pt x="134" y="269"/>
                </a:lnTo>
                <a:lnTo>
                  <a:pt x="132" y="269"/>
                </a:lnTo>
                <a:lnTo>
                  <a:pt x="130" y="267"/>
                </a:lnTo>
                <a:lnTo>
                  <a:pt x="132" y="265"/>
                </a:lnTo>
                <a:lnTo>
                  <a:pt x="134" y="260"/>
                </a:lnTo>
                <a:lnTo>
                  <a:pt x="139" y="258"/>
                </a:lnTo>
                <a:lnTo>
                  <a:pt x="139" y="255"/>
                </a:lnTo>
                <a:lnTo>
                  <a:pt x="141" y="255"/>
                </a:lnTo>
                <a:lnTo>
                  <a:pt x="141" y="248"/>
                </a:lnTo>
                <a:lnTo>
                  <a:pt x="141" y="246"/>
                </a:lnTo>
                <a:lnTo>
                  <a:pt x="141" y="246"/>
                </a:lnTo>
                <a:lnTo>
                  <a:pt x="141" y="243"/>
                </a:lnTo>
                <a:lnTo>
                  <a:pt x="141" y="243"/>
                </a:lnTo>
                <a:lnTo>
                  <a:pt x="141" y="239"/>
                </a:lnTo>
                <a:lnTo>
                  <a:pt x="146" y="239"/>
                </a:lnTo>
                <a:lnTo>
                  <a:pt x="148" y="239"/>
                </a:lnTo>
                <a:lnTo>
                  <a:pt x="148" y="239"/>
                </a:lnTo>
                <a:lnTo>
                  <a:pt x="153" y="236"/>
                </a:lnTo>
                <a:lnTo>
                  <a:pt x="153" y="236"/>
                </a:lnTo>
                <a:lnTo>
                  <a:pt x="153" y="232"/>
                </a:lnTo>
                <a:lnTo>
                  <a:pt x="155" y="232"/>
                </a:lnTo>
                <a:lnTo>
                  <a:pt x="158" y="227"/>
                </a:lnTo>
                <a:lnTo>
                  <a:pt x="163" y="225"/>
                </a:lnTo>
                <a:lnTo>
                  <a:pt x="165" y="222"/>
                </a:lnTo>
                <a:lnTo>
                  <a:pt x="165" y="222"/>
                </a:lnTo>
                <a:lnTo>
                  <a:pt x="167" y="220"/>
                </a:lnTo>
                <a:lnTo>
                  <a:pt x="165" y="217"/>
                </a:lnTo>
                <a:lnTo>
                  <a:pt x="165" y="217"/>
                </a:lnTo>
                <a:lnTo>
                  <a:pt x="163" y="215"/>
                </a:lnTo>
                <a:lnTo>
                  <a:pt x="163" y="215"/>
                </a:lnTo>
                <a:lnTo>
                  <a:pt x="165" y="213"/>
                </a:lnTo>
                <a:lnTo>
                  <a:pt x="167" y="213"/>
                </a:lnTo>
                <a:lnTo>
                  <a:pt x="167" y="213"/>
                </a:lnTo>
                <a:lnTo>
                  <a:pt x="167" y="213"/>
                </a:lnTo>
                <a:lnTo>
                  <a:pt x="170" y="208"/>
                </a:lnTo>
                <a:lnTo>
                  <a:pt x="177" y="206"/>
                </a:lnTo>
                <a:lnTo>
                  <a:pt x="177" y="203"/>
                </a:lnTo>
                <a:lnTo>
                  <a:pt x="181" y="203"/>
                </a:lnTo>
                <a:lnTo>
                  <a:pt x="186" y="206"/>
                </a:lnTo>
                <a:lnTo>
                  <a:pt x="189" y="203"/>
                </a:lnTo>
                <a:lnTo>
                  <a:pt x="189" y="203"/>
                </a:lnTo>
                <a:lnTo>
                  <a:pt x="189" y="201"/>
                </a:lnTo>
                <a:lnTo>
                  <a:pt x="189" y="199"/>
                </a:lnTo>
                <a:lnTo>
                  <a:pt x="189" y="196"/>
                </a:lnTo>
                <a:lnTo>
                  <a:pt x="189" y="196"/>
                </a:lnTo>
                <a:lnTo>
                  <a:pt x="191" y="196"/>
                </a:lnTo>
                <a:lnTo>
                  <a:pt x="191" y="194"/>
                </a:lnTo>
                <a:lnTo>
                  <a:pt x="198" y="196"/>
                </a:lnTo>
                <a:lnTo>
                  <a:pt x="198" y="196"/>
                </a:lnTo>
                <a:lnTo>
                  <a:pt x="200" y="196"/>
                </a:lnTo>
                <a:lnTo>
                  <a:pt x="203" y="196"/>
                </a:lnTo>
                <a:lnTo>
                  <a:pt x="210" y="199"/>
                </a:lnTo>
                <a:lnTo>
                  <a:pt x="212" y="199"/>
                </a:lnTo>
                <a:lnTo>
                  <a:pt x="215" y="199"/>
                </a:lnTo>
                <a:lnTo>
                  <a:pt x="215" y="199"/>
                </a:lnTo>
                <a:lnTo>
                  <a:pt x="217" y="196"/>
                </a:lnTo>
                <a:lnTo>
                  <a:pt x="212" y="196"/>
                </a:lnTo>
                <a:lnTo>
                  <a:pt x="215" y="194"/>
                </a:lnTo>
                <a:lnTo>
                  <a:pt x="217" y="194"/>
                </a:lnTo>
                <a:lnTo>
                  <a:pt x="217" y="192"/>
                </a:lnTo>
                <a:lnTo>
                  <a:pt x="217" y="189"/>
                </a:lnTo>
                <a:lnTo>
                  <a:pt x="217" y="189"/>
                </a:lnTo>
                <a:lnTo>
                  <a:pt x="217" y="189"/>
                </a:lnTo>
                <a:lnTo>
                  <a:pt x="215" y="187"/>
                </a:lnTo>
                <a:lnTo>
                  <a:pt x="219" y="187"/>
                </a:lnTo>
                <a:lnTo>
                  <a:pt x="222" y="187"/>
                </a:lnTo>
                <a:lnTo>
                  <a:pt x="222" y="187"/>
                </a:lnTo>
                <a:lnTo>
                  <a:pt x="224" y="187"/>
                </a:lnTo>
                <a:lnTo>
                  <a:pt x="226" y="187"/>
                </a:lnTo>
                <a:lnTo>
                  <a:pt x="229" y="187"/>
                </a:lnTo>
                <a:lnTo>
                  <a:pt x="229" y="187"/>
                </a:lnTo>
                <a:lnTo>
                  <a:pt x="226" y="184"/>
                </a:lnTo>
                <a:lnTo>
                  <a:pt x="226" y="184"/>
                </a:lnTo>
                <a:lnTo>
                  <a:pt x="229" y="182"/>
                </a:lnTo>
                <a:lnTo>
                  <a:pt x="229" y="182"/>
                </a:lnTo>
                <a:lnTo>
                  <a:pt x="233" y="182"/>
                </a:lnTo>
                <a:lnTo>
                  <a:pt x="233" y="182"/>
                </a:lnTo>
                <a:lnTo>
                  <a:pt x="233" y="182"/>
                </a:lnTo>
                <a:lnTo>
                  <a:pt x="238" y="184"/>
                </a:lnTo>
                <a:lnTo>
                  <a:pt x="241" y="187"/>
                </a:lnTo>
                <a:lnTo>
                  <a:pt x="241" y="187"/>
                </a:lnTo>
                <a:lnTo>
                  <a:pt x="245" y="189"/>
                </a:lnTo>
                <a:lnTo>
                  <a:pt x="245" y="192"/>
                </a:lnTo>
                <a:lnTo>
                  <a:pt x="245" y="192"/>
                </a:lnTo>
                <a:lnTo>
                  <a:pt x="248" y="192"/>
                </a:lnTo>
                <a:lnTo>
                  <a:pt x="252" y="192"/>
                </a:lnTo>
                <a:lnTo>
                  <a:pt x="255" y="194"/>
                </a:lnTo>
                <a:lnTo>
                  <a:pt x="257" y="194"/>
                </a:lnTo>
                <a:lnTo>
                  <a:pt x="259" y="194"/>
                </a:lnTo>
                <a:lnTo>
                  <a:pt x="259" y="194"/>
                </a:lnTo>
                <a:lnTo>
                  <a:pt x="264" y="192"/>
                </a:lnTo>
                <a:lnTo>
                  <a:pt x="264" y="192"/>
                </a:lnTo>
                <a:lnTo>
                  <a:pt x="267" y="192"/>
                </a:lnTo>
                <a:lnTo>
                  <a:pt x="267" y="192"/>
                </a:lnTo>
                <a:lnTo>
                  <a:pt x="269" y="192"/>
                </a:lnTo>
                <a:lnTo>
                  <a:pt x="271" y="192"/>
                </a:lnTo>
                <a:lnTo>
                  <a:pt x="274" y="194"/>
                </a:lnTo>
                <a:lnTo>
                  <a:pt x="278" y="194"/>
                </a:lnTo>
                <a:lnTo>
                  <a:pt x="278" y="194"/>
                </a:lnTo>
                <a:lnTo>
                  <a:pt x="281" y="194"/>
                </a:lnTo>
                <a:lnTo>
                  <a:pt x="283" y="194"/>
                </a:lnTo>
                <a:lnTo>
                  <a:pt x="283" y="192"/>
                </a:lnTo>
                <a:lnTo>
                  <a:pt x="285" y="192"/>
                </a:lnTo>
                <a:lnTo>
                  <a:pt x="285" y="189"/>
                </a:lnTo>
                <a:lnTo>
                  <a:pt x="288" y="189"/>
                </a:lnTo>
                <a:lnTo>
                  <a:pt x="288" y="189"/>
                </a:lnTo>
                <a:lnTo>
                  <a:pt x="290" y="189"/>
                </a:lnTo>
                <a:lnTo>
                  <a:pt x="290" y="187"/>
                </a:lnTo>
                <a:lnTo>
                  <a:pt x="290" y="187"/>
                </a:lnTo>
                <a:lnTo>
                  <a:pt x="290" y="182"/>
                </a:lnTo>
                <a:lnTo>
                  <a:pt x="290" y="182"/>
                </a:lnTo>
                <a:lnTo>
                  <a:pt x="292" y="180"/>
                </a:lnTo>
                <a:lnTo>
                  <a:pt x="292" y="177"/>
                </a:lnTo>
                <a:lnTo>
                  <a:pt x="292" y="175"/>
                </a:lnTo>
                <a:lnTo>
                  <a:pt x="292" y="175"/>
                </a:lnTo>
                <a:lnTo>
                  <a:pt x="295" y="175"/>
                </a:lnTo>
                <a:lnTo>
                  <a:pt x="297" y="173"/>
                </a:lnTo>
                <a:lnTo>
                  <a:pt x="300" y="170"/>
                </a:lnTo>
                <a:lnTo>
                  <a:pt x="300" y="170"/>
                </a:lnTo>
                <a:lnTo>
                  <a:pt x="302" y="170"/>
                </a:lnTo>
                <a:lnTo>
                  <a:pt x="304" y="170"/>
                </a:lnTo>
                <a:lnTo>
                  <a:pt x="307" y="170"/>
                </a:lnTo>
                <a:lnTo>
                  <a:pt x="307" y="170"/>
                </a:lnTo>
                <a:lnTo>
                  <a:pt x="309" y="170"/>
                </a:lnTo>
                <a:lnTo>
                  <a:pt x="309" y="170"/>
                </a:lnTo>
                <a:lnTo>
                  <a:pt x="314" y="168"/>
                </a:lnTo>
                <a:lnTo>
                  <a:pt x="316" y="168"/>
                </a:lnTo>
                <a:lnTo>
                  <a:pt x="316" y="168"/>
                </a:lnTo>
                <a:lnTo>
                  <a:pt x="318" y="170"/>
                </a:lnTo>
                <a:lnTo>
                  <a:pt x="323" y="173"/>
                </a:lnTo>
                <a:lnTo>
                  <a:pt x="326" y="173"/>
                </a:lnTo>
                <a:lnTo>
                  <a:pt x="330" y="175"/>
                </a:lnTo>
                <a:lnTo>
                  <a:pt x="335" y="175"/>
                </a:lnTo>
                <a:lnTo>
                  <a:pt x="337" y="180"/>
                </a:lnTo>
                <a:lnTo>
                  <a:pt x="337" y="180"/>
                </a:lnTo>
                <a:lnTo>
                  <a:pt x="337" y="180"/>
                </a:lnTo>
                <a:lnTo>
                  <a:pt x="335" y="182"/>
                </a:lnTo>
                <a:lnTo>
                  <a:pt x="333" y="184"/>
                </a:lnTo>
                <a:lnTo>
                  <a:pt x="333" y="184"/>
                </a:lnTo>
                <a:lnTo>
                  <a:pt x="333" y="187"/>
                </a:lnTo>
                <a:lnTo>
                  <a:pt x="335" y="187"/>
                </a:lnTo>
                <a:lnTo>
                  <a:pt x="337" y="187"/>
                </a:lnTo>
                <a:lnTo>
                  <a:pt x="337" y="187"/>
                </a:lnTo>
                <a:lnTo>
                  <a:pt x="337" y="184"/>
                </a:lnTo>
                <a:lnTo>
                  <a:pt x="340" y="182"/>
                </a:lnTo>
                <a:lnTo>
                  <a:pt x="340" y="182"/>
                </a:lnTo>
                <a:lnTo>
                  <a:pt x="344" y="180"/>
                </a:lnTo>
                <a:lnTo>
                  <a:pt x="347" y="180"/>
                </a:lnTo>
                <a:lnTo>
                  <a:pt x="349" y="180"/>
                </a:lnTo>
                <a:lnTo>
                  <a:pt x="349" y="180"/>
                </a:lnTo>
                <a:lnTo>
                  <a:pt x="349" y="177"/>
                </a:lnTo>
                <a:lnTo>
                  <a:pt x="349" y="177"/>
                </a:lnTo>
                <a:lnTo>
                  <a:pt x="349" y="177"/>
                </a:lnTo>
                <a:lnTo>
                  <a:pt x="349" y="175"/>
                </a:lnTo>
                <a:lnTo>
                  <a:pt x="349" y="175"/>
                </a:lnTo>
                <a:lnTo>
                  <a:pt x="349" y="175"/>
                </a:lnTo>
                <a:lnTo>
                  <a:pt x="352" y="177"/>
                </a:lnTo>
                <a:lnTo>
                  <a:pt x="356" y="177"/>
                </a:lnTo>
                <a:lnTo>
                  <a:pt x="359" y="177"/>
                </a:lnTo>
                <a:lnTo>
                  <a:pt x="359" y="177"/>
                </a:lnTo>
                <a:lnTo>
                  <a:pt x="359" y="177"/>
                </a:lnTo>
                <a:lnTo>
                  <a:pt x="359" y="177"/>
                </a:lnTo>
                <a:lnTo>
                  <a:pt x="359" y="175"/>
                </a:lnTo>
                <a:close/>
                <a:moveTo>
                  <a:pt x="281" y="151"/>
                </a:moveTo>
                <a:lnTo>
                  <a:pt x="283" y="151"/>
                </a:lnTo>
                <a:lnTo>
                  <a:pt x="283" y="154"/>
                </a:lnTo>
                <a:lnTo>
                  <a:pt x="285" y="154"/>
                </a:lnTo>
                <a:lnTo>
                  <a:pt x="288" y="154"/>
                </a:lnTo>
                <a:lnTo>
                  <a:pt x="290" y="151"/>
                </a:lnTo>
                <a:lnTo>
                  <a:pt x="290" y="151"/>
                </a:lnTo>
                <a:lnTo>
                  <a:pt x="292" y="151"/>
                </a:lnTo>
                <a:lnTo>
                  <a:pt x="290" y="151"/>
                </a:lnTo>
                <a:lnTo>
                  <a:pt x="288" y="151"/>
                </a:lnTo>
                <a:lnTo>
                  <a:pt x="288" y="151"/>
                </a:lnTo>
                <a:lnTo>
                  <a:pt x="283" y="149"/>
                </a:lnTo>
                <a:lnTo>
                  <a:pt x="281" y="151"/>
                </a:lnTo>
                <a:lnTo>
                  <a:pt x="281" y="151"/>
                </a:lnTo>
                <a:lnTo>
                  <a:pt x="281" y="151"/>
                </a:lnTo>
                <a:close/>
                <a:moveTo>
                  <a:pt x="229" y="47"/>
                </a:moveTo>
                <a:lnTo>
                  <a:pt x="231" y="47"/>
                </a:lnTo>
                <a:lnTo>
                  <a:pt x="233" y="47"/>
                </a:lnTo>
                <a:lnTo>
                  <a:pt x="236" y="47"/>
                </a:lnTo>
                <a:lnTo>
                  <a:pt x="236" y="45"/>
                </a:lnTo>
                <a:lnTo>
                  <a:pt x="238" y="45"/>
                </a:lnTo>
                <a:lnTo>
                  <a:pt x="241" y="45"/>
                </a:lnTo>
                <a:lnTo>
                  <a:pt x="243" y="45"/>
                </a:lnTo>
                <a:lnTo>
                  <a:pt x="245" y="45"/>
                </a:lnTo>
                <a:lnTo>
                  <a:pt x="245" y="45"/>
                </a:lnTo>
                <a:lnTo>
                  <a:pt x="248" y="43"/>
                </a:lnTo>
                <a:lnTo>
                  <a:pt x="248" y="43"/>
                </a:lnTo>
                <a:lnTo>
                  <a:pt x="250" y="40"/>
                </a:lnTo>
                <a:lnTo>
                  <a:pt x="257" y="40"/>
                </a:lnTo>
                <a:lnTo>
                  <a:pt x="255" y="38"/>
                </a:lnTo>
                <a:lnTo>
                  <a:pt x="250" y="38"/>
                </a:lnTo>
                <a:lnTo>
                  <a:pt x="245" y="38"/>
                </a:lnTo>
                <a:lnTo>
                  <a:pt x="243" y="38"/>
                </a:lnTo>
                <a:lnTo>
                  <a:pt x="238" y="38"/>
                </a:lnTo>
                <a:lnTo>
                  <a:pt x="236" y="36"/>
                </a:lnTo>
                <a:lnTo>
                  <a:pt x="236" y="36"/>
                </a:lnTo>
                <a:lnTo>
                  <a:pt x="238" y="33"/>
                </a:lnTo>
                <a:lnTo>
                  <a:pt x="241" y="33"/>
                </a:lnTo>
                <a:lnTo>
                  <a:pt x="238" y="33"/>
                </a:lnTo>
                <a:lnTo>
                  <a:pt x="236" y="33"/>
                </a:lnTo>
                <a:lnTo>
                  <a:pt x="233" y="33"/>
                </a:lnTo>
                <a:lnTo>
                  <a:pt x="231" y="33"/>
                </a:lnTo>
                <a:lnTo>
                  <a:pt x="229" y="33"/>
                </a:lnTo>
                <a:lnTo>
                  <a:pt x="226" y="33"/>
                </a:lnTo>
                <a:lnTo>
                  <a:pt x="224" y="31"/>
                </a:lnTo>
                <a:lnTo>
                  <a:pt x="222" y="29"/>
                </a:lnTo>
                <a:lnTo>
                  <a:pt x="219" y="29"/>
                </a:lnTo>
                <a:lnTo>
                  <a:pt x="217" y="26"/>
                </a:lnTo>
                <a:lnTo>
                  <a:pt x="215" y="26"/>
                </a:lnTo>
                <a:lnTo>
                  <a:pt x="210" y="29"/>
                </a:lnTo>
                <a:lnTo>
                  <a:pt x="203" y="29"/>
                </a:lnTo>
                <a:lnTo>
                  <a:pt x="200" y="29"/>
                </a:lnTo>
                <a:lnTo>
                  <a:pt x="203" y="31"/>
                </a:lnTo>
                <a:lnTo>
                  <a:pt x="205" y="31"/>
                </a:lnTo>
                <a:lnTo>
                  <a:pt x="205" y="31"/>
                </a:lnTo>
                <a:lnTo>
                  <a:pt x="207" y="33"/>
                </a:lnTo>
                <a:lnTo>
                  <a:pt x="207" y="33"/>
                </a:lnTo>
                <a:lnTo>
                  <a:pt x="212" y="36"/>
                </a:lnTo>
                <a:lnTo>
                  <a:pt x="212" y="36"/>
                </a:lnTo>
                <a:lnTo>
                  <a:pt x="219" y="38"/>
                </a:lnTo>
                <a:lnTo>
                  <a:pt x="219" y="38"/>
                </a:lnTo>
                <a:lnTo>
                  <a:pt x="217" y="38"/>
                </a:lnTo>
                <a:lnTo>
                  <a:pt x="215" y="40"/>
                </a:lnTo>
                <a:lnTo>
                  <a:pt x="215" y="40"/>
                </a:lnTo>
                <a:lnTo>
                  <a:pt x="215" y="43"/>
                </a:lnTo>
                <a:lnTo>
                  <a:pt x="210" y="43"/>
                </a:lnTo>
                <a:lnTo>
                  <a:pt x="210" y="45"/>
                </a:lnTo>
                <a:lnTo>
                  <a:pt x="212" y="45"/>
                </a:lnTo>
                <a:lnTo>
                  <a:pt x="222" y="45"/>
                </a:lnTo>
                <a:lnTo>
                  <a:pt x="224" y="45"/>
                </a:lnTo>
                <a:lnTo>
                  <a:pt x="226" y="43"/>
                </a:lnTo>
                <a:lnTo>
                  <a:pt x="229" y="43"/>
                </a:lnTo>
                <a:lnTo>
                  <a:pt x="229" y="43"/>
                </a:lnTo>
                <a:lnTo>
                  <a:pt x="231" y="43"/>
                </a:lnTo>
                <a:lnTo>
                  <a:pt x="231" y="43"/>
                </a:lnTo>
                <a:lnTo>
                  <a:pt x="233" y="43"/>
                </a:lnTo>
                <a:lnTo>
                  <a:pt x="231" y="45"/>
                </a:lnTo>
                <a:lnTo>
                  <a:pt x="229" y="45"/>
                </a:lnTo>
                <a:lnTo>
                  <a:pt x="231" y="45"/>
                </a:lnTo>
                <a:lnTo>
                  <a:pt x="229" y="47"/>
                </a:lnTo>
                <a:lnTo>
                  <a:pt x="229" y="47"/>
                </a:lnTo>
                <a:close/>
                <a:moveTo>
                  <a:pt x="89" y="26"/>
                </a:moveTo>
                <a:lnTo>
                  <a:pt x="89" y="26"/>
                </a:lnTo>
                <a:lnTo>
                  <a:pt x="92" y="29"/>
                </a:lnTo>
                <a:lnTo>
                  <a:pt x="94" y="29"/>
                </a:lnTo>
                <a:lnTo>
                  <a:pt x="96" y="29"/>
                </a:lnTo>
                <a:lnTo>
                  <a:pt x="99" y="31"/>
                </a:lnTo>
                <a:lnTo>
                  <a:pt x="101" y="31"/>
                </a:lnTo>
                <a:lnTo>
                  <a:pt x="104" y="33"/>
                </a:lnTo>
                <a:lnTo>
                  <a:pt x="104" y="33"/>
                </a:lnTo>
                <a:lnTo>
                  <a:pt x="104" y="31"/>
                </a:lnTo>
                <a:lnTo>
                  <a:pt x="101" y="31"/>
                </a:lnTo>
                <a:lnTo>
                  <a:pt x="101" y="31"/>
                </a:lnTo>
                <a:lnTo>
                  <a:pt x="101" y="29"/>
                </a:lnTo>
                <a:lnTo>
                  <a:pt x="99" y="29"/>
                </a:lnTo>
                <a:lnTo>
                  <a:pt x="96" y="29"/>
                </a:lnTo>
                <a:lnTo>
                  <a:pt x="94" y="29"/>
                </a:lnTo>
                <a:lnTo>
                  <a:pt x="94" y="26"/>
                </a:lnTo>
                <a:lnTo>
                  <a:pt x="92" y="26"/>
                </a:lnTo>
                <a:lnTo>
                  <a:pt x="92" y="26"/>
                </a:lnTo>
                <a:lnTo>
                  <a:pt x="92" y="26"/>
                </a:lnTo>
                <a:lnTo>
                  <a:pt x="92" y="24"/>
                </a:lnTo>
                <a:lnTo>
                  <a:pt x="92" y="24"/>
                </a:lnTo>
                <a:lnTo>
                  <a:pt x="89" y="24"/>
                </a:lnTo>
                <a:lnTo>
                  <a:pt x="87" y="21"/>
                </a:lnTo>
                <a:lnTo>
                  <a:pt x="87" y="24"/>
                </a:lnTo>
                <a:lnTo>
                  <a:pt x="87" y="24"/>
                </a:lnTo>
                <a:lnTo>
                  <a:pt x="89" y="26"/>
                </a:lnTo>
                <a:close/>
                <a:moveTo>
                  <a:pt x="89" y="12"/>
                </a:moveTo>
                <a:lnTo>
                  <a:pt x="89" y="12"/>
                </a:lnTo>
                <a:lnTo>
                  <a:pt x="87" y="12"/>
                </a:lnTo>
                <a:lnTo>
                  <a:pt x="87" y="12"/>
                </a:lnTo>
                <a:lnTo>
                  <a:pt x="87" y="14"/>
                </a:lnTo>
                <a:lnTo>
                  <a:pt x="89" y="14"/>
                </a:lnTo>
                <a:lnTo>
                  <a:pt x="89" y="14"/>
                </a:lnTo>
                <a:lnTo>
                  <a:pt x="89" y="17"/>
                </a:lnTo>
                <a:lnTo>
                  <a:pt x="92" y="17"/>
                </a:lnTo>
                <a:lnTo>
                  <a:pt x="92" y="17"/>
                </a:lnTo>
                <a:lnTo>
                  <a:pt x="94" y="19"/>
                </a:lnTo>
                <a:lnTo>
                  <a:pt x="94" y="19"/>
                </a:lnTo>
                <a:lnTo>
                  <a:pt x="96" y="19"/>
                </a:lnTo>
                <a:lnTo>
                  <a:pt x="99" y="19"/>
                </a:lnTo>
                <a:lnTo>
                  <a:pt x="99" y="17"/>
                </a:lnTo>
                <a:lnTo>
                  <a:pt x="99" y="17"/>
                </a:lnTo>
                <a:lnTo>
                  <a:pt x="104" y="17"/>
                </a:lnTo>
                <a:lnTo>
                  <a:pt x="104" y="17"/>
                </a:lnTo>
                <a:lnTo>
                  <a:pt x="104" y="17"/>
                </a:lnTo>
                <a:lnTo>
                  <a:pt x="101" y="19"/>
                </a:lnTo>
                <a:lnTo>
                  <a:pt x="101" y="19"/>
                </a:lnTo>
                <a:lnTo>
                  <a:pt x="101" y="19"/>
                </a:lnTo>
                <a:lnTo>
                  <a:pt x="104" y="21"/>
                </a:lnTo>
                <a:lnTo>
                  <a:pt x="104" y="21"/>
                </a:lnTo>
                <a:lnTo>
                  <a:pt x="104" y="21"/>
                </a:lnTo>
                <a:lnTo>
                  <a:pt x="106" y="21"/>
                </a:lnTo>
                <a:lnTo>
                  <a:pt x="108" y="21"/>
                </a:lnTo>
                <a:lnTo>
                  <a:pt x="108" y="21"/>
                </a:lnTo>
                <a:lnTo>
                  <a:pt x="106" y="21"/>
                </a:lnTo>
                <a:lnTo>
                  <a:pt x="106" y="21"/>
                </a:lnTo>
                <a:lnTo>
                  <a:pt x="96" y="21"/>
                </a:lnTo>
                <a:lnTo>
                  <a:pt x="96" y="21"/>
                </a:lnTo>
                <a:lnTo>
                  <a:pt x="96" y="21"/>
                </a:lnTo>
                <a:lnTo>
                  <a:pt x="99" y="24"/>
                </a:lnTo>
                <a:lnTo>
                  <a:pt x="101" y="24"/>
                </a:lnTo>
                <a:lnTo>
                  <a:pt x="99" y="24"/>
                </a:lnTo>
                <a:lnTo>
                  <a:pt x="99" y="24"/>
                </a:lnTo>
                <a:lnTo>
                  <a:pt x="101" y="26"/>
                </a:lnTo>
                <a:lnTo>
                  <a:pt x="101" y="26"/>
                </a:lnTo>
                <a:lnTo>
                  <a:pt x="104" y="26"/>
                </a:lnTo>
                <a:lnTo>
                  <a:pt x="104" y="26"/>
                </a:lnTo>
                <a:lnTo>
                  <a:pt x="106" y="26"/>
                </a:lnTo>
                <a:lnTo>
                  <a:pt x="108" y="29"/>
                </a:lnTo>
                <a:lnTo>
                  <a:pt x="111" y="31"/>
                </a:lnTo>
                <a:lnTo>
                  <a:pt x="113" y="31"/>
                </a:lnTo>
                <a:lnTo>
                  <a:pt x="113" y="31"/>
                </a:lnTo>
                <a:lnTo>
                  <a:pt x="113" y="31"/>
                </a:lnTo>
                <a:lnTo>
                  <a:pt x="118" y="33"/>
                </a:lnTo>
                <a:lnTo>
                  <a:pt x="122" y="33"/>
                </a:lnTo>
                <a:lnTo>
                  <a:pt x="125" y="33"/>
                </a:lnTo>
                <a:lnTo>
                  <a:pt x="127" y="31"/>
                </a:lnTo>
                <a:lnTo>
                  <a:pt x="130" y="31"/>
                </a:lnTo>
                <a:lnTo>
                  <a:pt x="132" y="31"/>
                </a:lnTo>
                <a:lnTo>
                  <a:pt x="132" y="31"/>
                </a:lnTo>
                <a:lnTo>
                  <a:pt x="134" y="31"/>
                </a:lnTo>
                <a:lnTo>
                  <a:pt x="134" y="29"/>
                </a:lnTo>
                <a:lnTo>
                  <a:pt x="132" y="29"/>
                </a:lnTo>
                <a:lnTo>
                  <a:pt x="132" y="29"/>
                </a:lnTo>
                <a:lnTo>
                  <a:pt x="132" y="26"/>
                </a:lnTo>
                <a:lnTo>
                  <a:pt x="132" y="26"/>
                </a:lnTo>
                <a:lnTo>
                  <a:pt x="132" y="26"/>
                </a:lnTo>
                <a:lnTo>
                  <a:pt x="134" y="26"/>
                </a:lnTo>
                <a:lnTo>
                  <a:pt x="134" y="26"/>
                </a:lnTo>
                <a:lnTo>
                  <a:pt x="134" y="26"/>
                </a:lnTo>
                <a:lnTo>
                  <a:pt x="137" y="26"/>
                </a:lnTo>
                <a:lnTo>
                  <a:pt x="137" y="26"/>
                </a:lnTo>
                <a:lnTo>
                  <a:pt x="137" y="26"/>
                </a:lnTo>
                <a:lnTo>
                  <a:pt x="139" y="26"/>
                </a:lnTo>
                <a:lnTo>
                  <a:pt x="139" y="26"/>
                </a:lnTo>
                <a:lnTo>
                  <a:pt x="141" y="26"/>
                </a:lnTo>
                <a:lnTo>
                  <a:pt x="141" y="24"/>
                </a:lnTo>
                <a:lnTo>
                  <a:pt x="144" y="24"/>
                </a:lnTo>
                <a:lnTo>
                  <a:pt x="144" y="26"/>
                </a:lnTo>
                <a:lnTo>
                  <a:pt x="144" y="26"/>
                </a:lnTo>
                <a:lnTo>
                  <a:pt x="141" y="26"/>
                </a:lnTo>
                <a:lnTo>
                  <a:pt x="141" y="26"/>
                </a:lnTo>
                <a:lnTo>
                  <a:pt x="141" y="29"/>
                </a:lnTo>
                <a:lnTo>
                  <a:pt x="144" y="29"/>
                </a:lnTo>
                <a:lnTo>
                  <a:pt x="144" y="29"/>
                </a:lnTo>
                <a:lnTo>
                  <a:pt x="146" y="29"/>
                </a:lnTo>
                <a:lnTo>
                  <a:pt x="151" y="29"/>
                </a:lnTo>
                <a:lnTo>
                  <a:pt x="153" y="29"/>
                </a:lnTo>
                <a:lnTo>
                  <a:pt x="155" y="26"/>
                </a:lnTo>
                <a:lnTo>
                  <a:pt x="155" y="26"/>
                </a:lnTo>
                <a:lnTo>
                  <a:pt x="160" y="26"/>
                </a:lnTo>
                <a:lnTo>
                  <a:pt x="158" y="26"/>
                </a:lnTo>
                <a:lnTo>
                  <a:pt x="155" y="29"/>
                </a:lnTo>
                <a:lnTo>
                  <a:pt x="158" y="29"/>
                </a:lnTo>
                <a:lnTo>
                  <a:pt x="160" y="31"/>
                </a:lnTo>
                <a:lnTo>
                  <a:pt x="160" y="31"/>
                </a:lnTo>
                <a:lnTo>
                  <a:pt x="163" y="31"/>
                </a:lnTo>
                <a:lnTo>
                  <a:pt x="165" y="31"/>
                </a:lnTo>
                <a:lnTo>
                  <a:pt x="163" y="31"/>
                </a:lnTo>
                <a:lnTo>
                  <a:pt x="160" y="31"/>
                </a:lnTo>
                <a:lnTo>
                  <a:pt x="153" y="31"/>
                </a:lnTo>
                <a:lnTo>
                  <a:pt x="148" y="31"/>
                </a:lnTo>
                <a:lnTo>
                  <a:pt x="148" y="31"/>
                </a:lnTo>
                <a:lnTo>
                  <a:pt x="146" y="31"/>
                </a:lnTo>
                <a:lnTo>
                  <a:pt x="146" y="33"/>
                </a:lnTo>
                <a:lnTo>
                  <a:pt x="146" y="33"/>
                </a:lnTo>
                <a:lnTo>
                  <a:pt x="146" y="33"/>
                </a:lnTo>
                <a:lnTo>
                  <a:pt x="144" y="33"/>
                </a:lnTo>
                <a:lnTo>
                  <a:pt x="139" y="33"/>
                </a:lnTo>
                <a:lnTo>
                  <a:pt x="130" y="36"/>
                </a:lnTo>
                <a:lnTo>
                  <a:pt x="130" y="36"/>
                </a:lnTo>
                <a:lnTo>
                  <a:pt x="127" y="36"/>
                </a:lnTo>
                <a:lnTo>
                  <a:pt x="127" y="36"/>
                </a:lnTo>
                <a:lnTo>
                  <a:pt x="125" y="36"/>
                </a:lnTo>
                <a:lnTo>
                  <a:pt x="125" y="36"/>
                </a:lnTo>
                <a:lnTo>
                  <a:pt x="122" y="36"/>
                </a:lnTo>
                <a:lnTo>
                  <a:pt x="122" y="36"/>
                </a:lnTo>
                <a:lnTo>
                  <a:pt x="122" y="38"/>
                </a:lnTo>
                <a:lnTo>
                  <a:pt x="125" y="38"/>
                </a:lnTo>
                <a:lnTo>
                  <a:pt x="125" y="38"/>
                </a:lnTo>
                <a:lnTo>
                  <a:pt x="127" y="40"/>
                </a:lnTo>
                <a:lnTo>
                  <a:pt x="127" y="40"/>
                </a:lnTo>
                <a:lnTo>
                  <a:pt x="134" y="40"/>
                </a:lnTo>
                <a:lnTo>
                  <a:pt x="137" y="40"/>
                </a:lnTo>
                <a:lnTo>
                  <a:pt x="141" y="40"/>
                </a:lnTo>
                <a:lnTo>
                  <a:pt x="144" y="38"/>
                </a:lnTo>
                <a:lnTo>
                  <a:pt x="146" y="38"/>
                </a:lnTo>
                <a:lnTo>
                  <a:pt x="148" y="38"/>
                </a:lnTo>
                <a:lnTo>
                  <a:pt x="151" y="38"/>
                </a:lnTo>
                <a:lnTo>
                  <a:pt x="158" y="38"/>
                </a:lnTo>
                <a:lnTo>
                  <a:pt x="160" y="38"/>
                </a:lnTo>
                <a:lnTo>
                  <a:pt x="163" y="38"/>
                </a:lnTo>
                <a:lnTo>
                  <a:pt x="163" y="38"/>
                </a:lnTo>
                <a:lnTo>
                  <a:pt x="163" y="40"/>
                </a:lnTo>
                <a:lnTo>
                  <a:pt x="158" y="40"/>
                </a:lnTo>
                <a:lnTo>
                  <a:pt x="153" y="40"/>
                </a:lnTo>
                <a:lnTo>
                  <a:pt x="139" y="40"/>
                </a:lnTo>
                <a:lnTo>
                  <a:pt x="137" y="43"/>
                </a:lnTo>
                <a:lnTo>
                  <a:pt x="134" y="43"/>
                </a:lnTo>
                <a:lnTo>
                  <a:pt x="134" y="43"/>
                </a:lnTo>
                <a:lnTo>
                  <a:pt x="132" y="43"/>
                </a:lnTo>
                <a:lnTo>
                  <a:pt x="127" y="43"/>
                </a:lnTo>
                <a:lnTo>
                  <a:pt x="127" y="43"/>
                </a:lnTo>
                <a:lnTo>
                  <a:pt x="127" y="43"/>
                </a:lnTo>
                <a:lnTo>
                  <a:pt x="127" y="45"/>
                </a:lnTo>
                <a:lnTo>
                  <a:pt x="127" y="45"/>
                </a:lnTo>
                <a:lnTo>
                  <a:pt x="130" y="47"/>
                </a:lnTo>
                <a:lnTo>
                  <a:pt x="130" y="47"/>
                </a:lnTo>
                <a:lnTo>
                  <a:pt x="132" y="47"/>
                </a:lnTo>
                <a:lnTo>
                  <a:pt x="134" y="50"/>
                </a:lnTo>
                <a:lnTo>
                  <a:pt x="137" y="50"/>
                </a:lnTo>
                <a:lnTo>
                  <a:pt x="141" y="50"/>
                </a:lnTo>
                <a:lnTo>
                  <a:pt x="146" y="55"/>
                </a:lnTo>
                <a:lnTo>
                  <a:pt x="153" y="55"/>
                </a:lnTo>
                <a:lnTo>
                  <a:pt x="153" y="57"/>
                </a:lnTo>
                <a:lnTo>
                  <a:pt x="155" y="57"/>
                </a:lnTo>
                <a:lnTo>
                  <a:pt x="155" y="57"/>
                </a:lnTo>
                <a:lnTo>
                  <a:pt x="158" y="59"/>
                </a:lnTo>
                <a:lnTo>
                  <a:pt x="160" y="59"/>
                </a:lnTo>
                <a:lnTo>
                  <a:pt x="163" y="59"/>
                </a:lnTo>
                <a:lnTo>
                  <a:pt x="165" y="57"/>
                </a:lnTo>
                <a:lnTo>
                  <a:pt x="165" y="57"/>
                </a:lnTo>
                <a:lnTo>
                  <a:pt x="165" y="55"/>
                </a:lnTo>
                <a:lnTo>
                  <a:pt x="165" y="55"/>
                </a:lnTo>
                <a:lnTo>
                  <a:pt x="165" y="55"/>
                </a:lnTo>
                <a:lnTo>
                  <a:pt x="167" y="52"/>
                </a:lnTo>
                <a:lnTo>
                  <a:pt x="167" y="52"/>
                </a:lnTo>
                <a:lnTo>
                  <a:pt x="165" y="52"/>
                </a:lnTo>
                <a:lnTo>
                  <a:pt x="167" y="50"/>
                </a:lnTo>
                <a:lnTo>
                  <a:pt x="170" y="47"/>
                </a:lnTo>
                <a:lnTo>
                  <a:pt x="172" y="45"/>
                </a:lnTo>
                <a:lnTo>
                  <a:pt x="174" y="45"/>
                </a:lnTo>
                <a:lnTo>
                  <a:pt x="177" y="45"/>
                </a:lnTo>
                <a:lnTo>
                  <a:pt x="179" y="43"/>
                </a:lnTo>
                <a:lnTo>
                  <a:pt x="179" y="43"/>
                </a:lnTo>
                <a:lnTo>
                  <a:pt x="179" y="40"/>
                </a:lnTo>
                <a:lnTo>
                  <a:pt x="179" y="40"/>
                </a:lnTo>
                <a:lnTo>
                  <a:pt x="179" y="38"/>
                </a:lnTo>
                <a:lnTo>
                  <a:pt x="179" y="36"/>
                </a:lnTo>
                <a:lnTo>
                  <a:pt x="179" y="36"/>
                </a:lnTo>
                <a:lnTo>
                  <a:pt x="181" y="36"/>
                </a:lnTo>
                <a:lnTo>
                  <a:pt x="184" y="36"/>
                </a:lnTo>
                <a:lnTo>
                  <a:pt x="184" y="36"/>
                </a:lnTo>
                <a:lnTo>
                  <a:pt x="186" y="36"/>
                </a:lnTo>
                <a:lnTo>
                  <a:pt x="186" y="33"/>
                </a:lnTo>
                <a:lnTo>
                  <a:pt x="186" y="33"/>
                </a:lnTo>
                <a:lnTo>
                  <a:pt x="186" y="33"/>
                </a:lnTo>
                <a:lnTo>
                  <a:pt x="186" y="31"/>
                </a:lnTo>
                <a:lnTo>
                  <a:pt x="189" y="31"/>
                </a:lnTo>
                <a:lnTo>
                  <a:pt x="191" y="29"/>
                </a:lnTo>
                <a:lnTo>
                  <a:pt x="193" y="29"/>
                </a:lnTo>
                <a:lnTo>
                  <a:pt x="193" y="26"/>
                </a:lnTo>
                <a:lnTo>
                  <a:pt x="193" y="26"/>
                </a:lnTo>
                <a:lnTo>
                  <a:pt x="196" y="26"/>
                </a:lnTo>
                <a:lnTo>
                  <a:pt x="203" y="26"/>
                </a:lnTo>
                <a:lnTo>
                  <a:pt x="205" y="26"/>
                </a:lnTo>
                <a:lnTo>
                  <a:pt x="210" y="26"/>
                </a:lnTo>
                <a:lnTo>
                  <a:pt x="212" y="26"/>
                </a:lnTo>
                <a:lnTo>
                  <a:pt x="215" y="24"/>
                </a:lnTo>
                <a:lnTo>
                  <a:pt x="215" y="24"/>
                </a:lnTo>
                <a:lnTo>
                  <a:pt x="212" y="24"/>
                </a:lnTo>
                <a:lnTo>
                  <a:pt x="210" y="24"/>
                </a:lnTo>
                <a:lnTo>
                  <a:pt x="205" y="21"/>
                </a:lnTo>
                <a:lnTo>
                  <a:pt x="203" y="21"/>
                </a:lnTo>
                <a:lnTo>
                  <a:pt x="205" y="19"/>
                </a:lnTo>
                <a:lnTo>
                  <a:pt x="205" y="19"/>
                </a:lnTo>
                <a:lnTo>
                  <a:pt x="203" y="19"/>
                </a:lnTo>
                <a:lnTo>
                  <a:pt x="198" y="19"/>
                </a:lnTo>
                <a:lnTo>
                  <a:pt x="198" y="19"/>
                </a:lnTo>
                <a:lnTo>
                  <a:pt x="198" y="19"/>
                </a:lnTo>
                <a:lnTo>
                  <a:pt x="196" y="19"/>
                </a:lnTo>
                <a:lnTo>
                  <a:pt x="193" y="19"/>
                </a:lnTo>
                <a:lnTo>
                  <a:pt x="191" y="19"/>
                </a:lnTo>
                <a:lnTo>
                  <a:pt x="186" y="19"/>
                </a:lnTo>
                <a:lnTo>
                  <a:pt x="184" y="19"/>
                </a:lnTo>
                <a:lnTo>
                  <a:pt x="184" y="17"/>
                </a:lnTo>
                <a:lnTo>
                  <a:pt x="181" y="17"/>
                </a:lnTo>
                <a:lnTo>
                  <a:pt x="181" y="17"/>
                </a:lnTo>
                <a:lnTo>
                  <a:pt x="181" y="17"/>
                </a:lnTo>
                <a:lnTo>
                  <a:pt x="181" y="17"/>
                </a:lnTo>
                <a:lnTo>
                  <a:pt x="181" y="17"/>
                </a:lnTo>
                <a:lnTo>
                  <a:pt x="184" y="14"/>
                </a:lnTo>
                <a:lnTo>
                  <a:pt x="181" y="14"/>
                </a:lnTo>
                <a:lnTo>
                  <a:pt x="181" y="14"/>
                </a:lnTo>
                <a:lnTo>
                  <a:pt x="181" y="14"/>
                </a:lnTo>
                <a:lnTo>
                  <a:pt x="179" y="12"/>
                </a:lnTo>
                <a:lnTo>
                  <a:pt x="177" y="12"/>
                </a:lnTo>
                <a:lnTo>
                  <a:pt x="177" y="12"/>
                </a:lnTo>
                <a:lnTo>
                  <a:pt x="177" y="12"/>
                </a:lnTo>
                <a:lnTo>
                  <a:pt x="172" y="14"/>
                </a:lnTo>
                <a:lnTo>
                  <a:pt x="170" y="14"/>
                </a:lnTo>
                <a:lnTo>
                  <a:pt x="170" y="14"/>
                </a:lnTo>
                <a:lnTo>
                  <a:pt x="170" y="14"/>
                </a:lnTo>
                <a:lnTo>
                  <a:pt x="170" y="12"/>
                </a:lnTo>
                <a:lnTo>
                  <a:pt x="170" y="12"/>
                </a:lnTo>
                <a:lnTo>
                  <a:pt x="172" y="12"/>
                </a:lnTo>
                <a:lnTo>
                  <a:pt x="172" y="10"/>
                </a:lnTo>
                <a:lnTo>
                  <a:pt x="170" y="10"/>
                </a:lnTo>
                <a:lnTo>
                  <a:pt x="170" y="10"/>
                </a:lnTo>
                <a:lnTo>
                  <a:pt x="167" y="7"/>
                </a:lnTo>
                <a:lnTo>
                  <a:pt x="163" y="7"/>
                </a:lnTo>
                <a:lnTo>
                  <a:pt x="160" y="7"/>
                </a:lnTo>
                <a:lnTo>
                  <a:pt x="160" y="7"/>
                </a:lnTo>
                <a:lnTo>
                  <a:pt x="160" y="7"/>
                </a:lnTo>
                <a:lnTo>
                  <a:pt x="158" y="7"/>
                </a:lnTo>
                <a:lnTo>
                  <a:pt x="158" y="7"/>
                </a:lnTo>
                <a:lnTo>
                  <a:pt x="155" y="7"/>
                </a:lnTo>
                <a:lnTo>
                  <a:pt x="153" y="5"/>
                </a:lnTo>
                <a:lnTo>
                  <a:pt x="151" y="5"/>
                </a:lnTo>
                <a:lnTo>
                  <a:pt x="151" y="7"/>
                </a:lnTo>
                <a:lnTo>
                  <a:pt x="151" y="7"/>
                </a:lnTo>
                <a:lnTo>
                  <a:pt x="151" y="7"/>
                </a:lnTo>
                <a:lnTo>
                  <a:pt x="148" y="10"/>
                </a:lnTo>
                <a:lnTo>
                  <a:pt x="148" y="10"/>
                </a:lnTo>
                <a:lnTo>
                  <a:pt x="146" y="10"/>
                </a:lnTo>
                <a:lnTo>
                  <a:pt x="146" y="12"/>
                </a:lnTo>
                <a:lnTo>
                  <a:pt x="148" y="12"/>
                </a:lnTo>
                <a:lnTo>
                  <a:pt x="148" y="14"/>
                </a:lnTo>
                <a:lnTo>
                  <a:pt x="151" y="17"/>
                </a:lnTo>
                <a:lnTo>
                  <a:pt x="153" y="19"/>
                </a:lnTo>
                <a:lnTo>
                  <a:pt x="153" y="21"/>
                </a:lnTo>
                <a:lnTo>
                  <a:pt x="153" y="21"/>
                </a:lnTo>
                <a:lnTo>
                  <a:pt x="148" y="19"/>
                </a:lnTo>
                <a:lnTo>
                  <a:pt x="146" y="19"/>
                </a:lnTo>
                <a:lnTo>
                  <a:pt x="146" y="17"/>
                </a:lnTo>
                <a:lnTo>
                  <a:pt x="144" y="14"/>
                </a:lnTo>
                <a:lnTo>
                  <a:pt x="141" y="12"/>
                </a:lnTo>
                <a:lnTo>
                  <a:pt x="139" y="12"/>
                </a:lnTo>
                <a:lnTo>
                  <a:pt x="137" y="10"/>
                </a:lnTo>
                <a:lnTo>
                  <a:pt x="132" y="10"/>
                </a:lnTo>
                <a:lnTo>
                  <a:pt x="130" y="10"/>
                </a:lnTo>
                <a:lnTo>
                  <a:pt x="127" y="12"/>
                </a:lnTo>
                <a:lnTo>
                  <a:pt x="127" y="12"/>
                </a:lnTo>
                <a:lnTo>
                  <a:pt x="127" y="12"/>
                </a:lnTo>
                <a:lnTo>
                  <a:pt x="127" y="14"/>
                </a:lnTo>
                <a:lnTo>
                  <a:pt x="127" y="14"/>
                </a:lnTo>
                <a:lnTo>
                  <a:pt x="127" y="14"/>
                </a:lnTo>
                <a:lnTo>
                  <a:pt x="127" y="17"/>
                </a:lnTo>
                <a:lnTo>
                  <a:pt x="125" y="17"/>
                </a:lnTo>
                <a:lnTo>
                  <a:pt x="125" y="14"/>
                </a:lnTo>
                <a:lnTo>
                  <a:pt x="122" y="14"/>
                </a:lnTo>
                <a:lnTo>
                  <a:pt x="122" y="14"/>
                </a:lnTo>
                <a:lnTo>
                  <a:pt x="120" y="14"/>
                </a:lnTo>
                <a:lnTo>
                  <a:pt x="120" y="14"/>
                </a:lnTo>
                <a:lnTo>
                  <a:pt x="118" y="12"/>
                </a:lnTo>
                <a:lnTo>
                  <a:pt x="118" y="12"/>
                </a:lnTo>
                <a:lnTo>
                  <a:pt x="108" y="12"/>
                </a:lnTo>
                <a:lnTo>
                  <a:pt x="115" y="12"/>
                </a:lnTo>
                <a:lnTo>
                  <a:pt x="122" y="10"/>
                </a:lnTo>
                <a:lnTo>
                  <a:pt x="125" y="10"/>
                </a:lnTo>
                <a:lnTo>
                  <a:pt x="125" y="10"/>
                </a:lnTo>
                <a:lnTo>
                  <a:pt x="125" y="10"/>
                </a:lnTo>
                <a:lnTo>
                  <a:pt x="125" y="10"/>
                </a:lnTo>
                <a:lnTo>
                  <a:pt x="122" y="7"/>
                </a:lnTo>
                <a:lnTo>
                  <a:pt x="115" y="10"/>
                </a:lnTo>
                <a:lnTo>
                  <a:pt x="111" y="10"/>
                </a:lnTo>
                <a:lnTo>
                  <a:pt x="111" y="10"/>
                </a:lnTo>
                <a:lnTo>
                  <a:pt x="106" y="10"/>
                </a:lnTo>
                <a:lnTo>
                  <a:pt x="106" y="10"/>
                </a:lnTo>
                <a:lnTo>
                  <a:pt x="106" y="10"/>
                </a:lnTo>
                <a:lnTo>
                  <a:pt x="106" y="10"/>
                </a:lnTo>
                <a:lnTo>
                  <a:pt x="106" y="10"/>
                </a:lnTo>
                <a:lnTo>
                  <a:pt x="104" y="10"/>
                </a:lnTo>
                <a:lnTo>
                  <a:pt x="99" y="10"/>
                </a:lnTo>
                <a:lnTo>
                  <a:pt x="94" y="10"/>
                </a:lnTo>
                <a:lnTo>
                  <a:pt x="94" y="10"/>
                </a:lnTo>
                <a:lnTo>
                  <a:pt x="94" y="10"/>
                </a:lnTo>
                <a:lnTo>
                  <a:pt x="92" y="10"/>
                </a:lnTo>
                <a:lnTo>
                  <a:pt x="92" y="10"/>
                </a:lnTo>
                <a:lnTo>
                  <a:pt x="89" y="10"/>
                </a:lnTo>
                <a:lnTo>
                  <a:pt x="89" y="10"/>
                </a:lnTo>
                <a:lnTo>
                  <a:pt x="87" y="10"/>
                </a:lnTo>
                <a:lnTo>
                  <a:pt x="87" y="10"/>
                </a:lnTo>
                <a:lnTo>
                  <a:pt x="87" y="10"/>
                </a:lnTo>
                <a:lnTo>
                  <a:pt x="89" y="12"/>
                </a:lnTo>
                <a:close/>
                <a:moveTo>
                  <a:pt x="179" y="3"/>
                </a:moveTo>
                <a:lnTo>
                  <a:pt x="177" y="3"/>
                </a:lnTo>
                <a:lnTo>
                  <a:pt x="174" y="0"/>
                </a:lnTo>
                <a:lnTo>
                  <a:pt x="174" y="3"/>
                </a:lnTo>
                <a:lnTo>
                  <a:pt x="174" y="3"/>
                </a:lnTo>
                <a:lnTo>
                  <a:pt x="177" y="3"/>
                </a:lnTo>
                <a:lnTo>
                  <a:pt x="179" y="3"/>
                </a:lnTo>
                <a:close/>
                <a:moveTo>
                  <a:pt x="177" y="5"/>
                </a:moveTo>
                <a:lnTo>
                  <a:pt x="181" y="5"/>
                </a:lnTo>
                <a:lnTo>
                  <a:pt x="181" y="7"/>
                </a:lnTo>
                <a:lnTo>
                  <a:pt x="179" y="7"/>
                </a:lnTo>
                <a:lnTo>
                  <a:pt x="174" y="7"/>
                </a:lnTo>
                <a:lnTo>
                  <a:pt x="174" y="7"/>
                </a:lnTo>
                <a:lnTo>
                  <a:pt x="177" y="7"/>
                </a:lnTo>
                <a:lnTo>
                  <a:pt x="177" y="10"/>
                </a:lnTo>
                <a:lnTo>
                  <a:pt x="181" y="10"/>
                </a:lnTo>
                <a:lnTo>
                  <a:pt x="184" y="10"/>
                </a:lnTo>
                <a:lnTo>
                  <a:pt x="189" y="10"/>
                </a:lnTo>
                <a:lnTo>
                  <a:pt x="191" y="10"/>
                </a:lnTo>
                <a:lnTo>
                  <a:pt x="196" y="10"/>
                </a:lnTo>
                <a:lnTo>
                  <a:pt x="198" y="10"/>
                </a:lnTo>
                <a:lnTo>
                  <a:pt x="200" y="10"/>
                </a:lnTo>
                <a:lnTo>
                  <a:pt x="205" y="10"/>
                </a:lnTo>
                <a:lnTo>
                  <a:pt x="203" y="10"/>
                </a:lnTo>
                <a:lnTo>
                  <a:pt x="203" y="12"/>
                </a:lnTo>
                <a:lnTo>
                  <a:pt x="203" y="12"/>
                </a:lnTo>
                <a:lnTo>
                  <a:pt x="198" y="12"/>
                </a:lnTo>
                <a:lnTo>
                  <a:pt x="196" y="12"/>
                </a:lnTo>
                <a:lnTo>
                  <a:pt x="193" y="12"/>
                </a:lnTo>
                <a:lnTo>
                  <a:pt x="193" y="12"/>
                </a:lnTo>
                <a:lnTo>
                  <a:pt x="193" y="12"/>
                </a:lnTo>
                <a:lnTo>
                  <a:pt x="196" y="12"/>
                </a:lnTo>
                <a:lnTo>
                  <a:pt x="198" y="14"/>
                </a:lnTo>
                <a:lnTo>
                  <a:pt x="200" y="14"/>
                </a:lnTo>
                <a:lnTo>
                  <a:pt x="205" y="14"/>
                </a:lnTo>
                <a:lnTo>
                  <a:pt x="205" y="14"/>
                </a:lnTo>
                <a:lnTo>
                  <a:pt x="207" y="14"/>
                </a:lnTo>
                <a:lnTo>
                  <a:pt x="219" y="14"/>
                </a:lnTo>
                <a:lnTo>
                  <a:pt x="229" y="14"/>
                </a:lnTo>
                <a:lnTo>
                  <a:pt x="229" y="17"/>
                </a:lnTo>
                <a:lnTo>
                  <a:pt x="229" y="17"/>
                </a:lnTo>
                <a:lnTo>
                  <a:pt x="231" y="17"/>
                </a:lnTo>
                <a:lnTo>
                  <a:pt x="241" y="19"/>
                </a:lnTo>
                <a:lnTo>
                  <a:pt x="243" y="19"/>
                </a:lnTo>
                <a:lnTo>
                  <a:pt x="245" y="17"/>
                </a:lnTo>
                <a:lnTo>
                  <a:pt x="248" y="17"/>
                </a:lnTo>
                <a:lnTo>
                  <a:pt x="248" y="17"/>
                </a:lnTo>
                <a:lnTo>
                  <a:pt x="252" y="17"/>
                </a:lnTo>
                <a:lnTo>
                  <a:pt x="252" y="17"/>
                </a:lnTo>
                <a:lnTo>
                  <a:pt x="257" y="17"/>
                </a:lnTo>
                <a:lnTo>
                  <a:pt x="257" y="17"/>
                </a:lnTo>
                <a:lnTo>
                  <a:pt x="262" y="14"/>
                </a:lnTo>
                <a:lnTo>
                  <a:pt x="264" y="14"/>
                </a:lnTo>
                <a:lnTo>
                  <a:pt x="264" y="12"/>
                </a:lnTo>
                <a:lnTo>
                  <a:pt x="267" y="12"/>
                </a:lnTo>
                <a:lnTo>
                  <a:pt x="269" y="12"/>
                </a:lnTo>
                <a:lnTo>
                  <a:pt x="278" y="7"/>
                </a:lnTo>
                <a:lnTo>
                  <a:pt x="278" y="7"/>
                </a:lnTo>
                <a:lnTo>
                  <a:pt x="278" y="5"/>
                </a:lnTo>
                <a:lnTo>
                  <a:pt x="276" y="5"/>
                </a:lnTo>
                <a:lnTo>
                  <a:pt x="274" y="5"/>
                </a:lnTo>
                <a:lnTo>
                  <a:pt x="269" y="5"/>
                </a:lnTo>
                <a:lnTo>
                  <a:pt x="262" y="5"/>
                </a:lnTo>
                <a:lnTo>
                  <a:pt x="262" y="5"/>
                </a:lnTo>
                <a:lnTo>
                  <a:pt x="259" y="3"/>
                </a:lnTo>
                <a:lnTo>
                  <a:pt x="257" y="3"/>
                </a:lnTo>
                <a:lnTo>
                  <a:pt x="252" y="3"/>
                </a:lnTo>
                <a:lnTo>
                  <a:pt x="250" y="3"/>
                </a:lnTo>
                <a:lnTo>
                  <a:pt x="250" y="3"/>
                </a:lnTo>
                <a:lnTo>
                  <a:pt x="248" y="3"/>
                </a:lnTo>
                <a:lnTo>
                  <a:pt x="248" y="3"/>
                </a:lnTo>
                <a:lnTo>
                  <a:pt x="245" y="3"/>
                </a:lnTo>
                <a:lnTo>
                  <a:pt x="245" y="0"/>
                </a:lnTo>
                <a:lnTo>
                  <a:pt x="243" y="3"/>
                </a:lnTo>
                <a:lnTo>
                  <a:pt x="243" y="3"/>
                </a:lnTo>
                <a:lnTo>
                  <a:pt x="243" y="3"/>
                </a:lnTo>
                <a:lnTo>
                  <a:pt x="241" y="3"/>
                </a:lnTo>
                <a:lnTo>
                  <a:pt x="238" y="3"/>
                </a:lnTo>
                <a:lnTo>
                  <a:pt x="238" y="3"/>
                </a:lnTo>
                <a:lnTo>
                  <a:pt x="233" y="5"/>
                </a:lnTo>
                <a:lnTo>
                  <a:pt x="231" y="5"/>
                </a:lnTo>
                <a:lnTo>
                  <a:pt x="231" y="3"/>
                </a:lnTo>
                <a:lnTo>
                  <a:pt x="231" y="0"/>
                </a:lnTo>
                <a:lnTo>
                  <a:pt x="233" y="0"/>
                </a:lnTo>
                <a:lnTo>
                  <a:pt x="231" y="0"/>
                </a:lnTo>
                <a:lnTo>
                  <a:pt x="229" y="0"/>
                </a:lnTo>
                <a:lnTo>
                  <a:pt x="229" y="0"/>
                </a:lnTo>
                <a:lnTo>
                  <a:pt x="226" y="0"/>
                </a:lnTo>
                <a:lnTo>
                  <a:pt x="226" y="0"/>
                </a:lnTo>
                <a:lnTo>
                  <a:pt x="224" y="0"/>
                </a:lnTo>
                <a:lnTo>
                  <a:pt x="222" y="0"/>
                </a:lnTo>
                <a:lnTo>
                  <a:pt x="222" y="0"/>
                </a:lnTo>
                <a:lnTo>
                  <a:pt x="224" y="3"/>
                </a:lnTo>
                <a:lnTo>
                  <a:pt x="224" y="3"/>
                </a:lnTo>
                <a:lnTo>
                  <a:pt x="222" y="5"/>
                </a:lnTo>
                <a:lnTo>
                  <a:pt x="222" y="5"/>
                </a:lnTo>
                <a:lnTo>
                  <a:pt x="222" y="5"/>
                </a:lnTo>
                <a:lnTo>
                  <a:pt x="217" y="5"/>
                </a:lnTo>
                <a:lnTo>
                  <a:pt x="215" y="5"/>
                </a:lnTo>
                <a:lnTo>
                  <a:pt x="215" y="5"/>
                </a:lnTo>
                <a:lnTo>
                  <a:pt x="215" y="3"/>
                </a:lnTo>
                <a:lnTo>
                  <a:pt x="212" y="3"/>
                </a:lnTo>
                <a:lnTo>
                  <a:pt x="207" y="3"/>
                </a:lnTo>
                <a:lnTo>
                  <a:pt x="205" y="3"/>
                </a:lnTo>
                <a:lnTo>
                  <a:pt x="203" y="3"/>
                </a:lnTo>
                <a:lnTo>
                  <a:pt x="200" y="0"/>
                </a:lnTo>
                <a:lnTo>
                  <a:pt x="198" y="0"/>
                </a:lnTo>
                <a:lnTo>
                  <a:pt x="196" y="0"/>
                </a:lnTo>
                <a:lnTo>
                  <a:pt x="193" y="0"/>
                </a:lnTo>
                <a:lnTo>
                  <a:pt x="191" y="0"/>
                </a:lnTo>
                <a:lnTo>
                  <a:pt x="191" y="0"/>
                </a:lnTo>
                <a:lnTo>
                  <a:pt x="191" y="0"/>
                </a:lnTo>
                <a:lnTo>
                  <a:pt x="191" y="3"/>
                </a:lnTo>
                <a:lnTo>
                  <a:pt x="193" y="3"/>
                </a:lnTo>
                <a:lnTo>
                  <a:pt x="193" y="3"/>
                </a:lnTo>
                <a:lnTo>
                  <a:pt x="191" y="3"/>
                </a:lnTo>
                <a:lnTo>
                  <a:pt x="191" y="3"/>
                </a:lnTo>
                <a:lnTo>
                  <a:pt x="186" y="3"/>
                </a:lnTo>
                <a:lnTo>
                  <a:pt x="186" y="3"/>
                </a:lnTo>
                <a:lnTo>
                  <a:pt x="186" y="3"/>
                </a:lnTo>
                <a:lnTo>
                  <a:pt x="184" y="3"/>
                </a:lnTo>
                <a:lnTo>
                  <a:pt x="186" y="3"/>
                </a:lnTo>
                <a:lnTo>
                  <a:pt x="189" y="5"/>
                </a:lnTo>
                <a:lnTo>
                  <a:pt x="189" y="5"/>
                </a:lnTo>
                <a:lnTo>
                  <a:pt x="189" y="5"/>
                </a:lnTo>
                <a:lnTo>
                  <a:pt x="186" y="5"/>
                </a:lnTo>
                <a:lnTo>
                  <a:pt x="184" y="5"/>
                </a:lnTo>
                <a:lnTo>
                  <a:pt x="181" y="3"/>
                </a:lnTo>
                <a:lnTo>
                  <a:pt x="172" y="5"/>
                </a:lnTo>
                <a:lnTo>
                  <a:pt x="172" y="5"/>
                </a:lnTo>
                <a:lnTo>
                  <a:pt x="174" y="5"/>
                </a:lnTo>
                <a:lnTo>
                  <a:pt x="177" y="5"/>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75" name="Freeform 48"/>
          <p:cNvSpPr>
            <a:spLocks noEditPoints="1"/>
          </p:cNvSpPr>
          <p:nvPr/>
        </p:nvSpPr>
        <p:spPr bwMode="auto">
          <a:xfrm>
            <a:off x="4322138" y="1633147"/>
            <a:ext cx="228929" cy="327042"/>
          </a:xfrm>
          <a:custGeom>
            <a:avLst/>
            <a:gdLst/>
            <a:ahLst/>
            <a:cxnLst>
              <a:cxn ang="0">
                <a:pos x="80" y="236"/>
              </a:cxn>
              <a:cxn ang="0">
                <a:pos x="90" y="222"/>
              </a:cxn>
              <a:cxn ang="0">
                <a:pos x="106" y="215"/>
              </a:cxn>
              <a:cxn ang="0">
                <a:pos x="109" y="227"/>
              </a:cxn>
              <a:cxn ang="0">
                <a:pos x="116" y="217"/>
              </a:cxn>
              <a:cxn ang="0">
                <a:pos x="121" y="210"/>
              </a:cxn>
              <a:cxn ang="0">
                <a:pos x="106" y="186"/>
              </a:cxn>
              <a:cxn ang="0">
                <a:pos x="111" y="177"/>
              </a:cxn>
              <a:cxn ang="0">
                <a:pos x="175" y="49"/>
              </a:cxn>
              <a:cxn ang="0">
                <a:pos x="177" y="40"/>
              </a:cxn>
              <a:cxn ang="0">
                <a:pos x="173" y="30"/>
              </a:cxn>
              <a:cxn ang="0">
                <a:pos x="170" y="26"/>
              </a:cxn>
              <a:cxn ang="0">
                <a:pos x="163" y="14"/>
              </a:cxn>
              <a:cxn ang="0">
                <a:pos x="139" y="7"/>
              </a:cxn>
              <a:cxn ang="0">
                <a:pos x="121" y="0"/>
              </a:cxn>
              <a:cxn ang="0">
                <a:pos x="121" y="12"/>
              </a:cxn>
              <a:cxn ang="0">
                <a:pos x="95" y="9"/>
              </a:cxn>
              <a:cxn ang="0">
                <a:pos x="73" y="26"/>
              </a:cxn>
              <a:cxn ang="0">
                <a:pos x="71" y="35"/>
              </a:cxn>
              <a:cxn ang="0">
                <a:pos x="47" y="52"/>
              </a:cxn>
              <a:cxn ang="0">
                <a:pos x="38" y="78"/>
              </a:cxn>
              <a:cxn ang="0">
                <a:pos x="36" y="92"/>
              </a:cxn>
              <a:cxn ang="0">
                <a:pos x="14" y="101"/>
              </a:cxn>
              <a:cxn ang="0">
                <a:pos x="14" y="118"/>
              </a:cxn>
              <a:cxn ang="0">
                <a:pos x="24" y="141"/>
              </a:cxn>
              <a:cxn ang="0">
                <a:pos x="17" y="151"/>
              </a:cxn>
              <a:cxn ang="0">
                <a:pos x="14" y="170"/>
              </a:cxn>
              <a:cxn ang="0">
                <a:pos x="7" y="184"/>
              </a:cxn>
              <a:cxn ang="0">
                <a:pos x="0" y="189"/>
              </a:cxn>
              <a:cxn ang="0">
                <a:pos x="7" y="208"/>
              </a:cxn>
              <a:cxn ang="0">
                <a:pos x="21" y="229"/>
              </a:cxn>
              <a:cxn ang="0">
                <a:pos x="24" y="241"/>
              </a:cxn>
              <a:cxn ang="0">
                <a:pos x="28" y="253"/>
              </a:cxn>
              <a:cxn ang="0">
                <a:pos x="47" y="253"/>
              </a:cxn>
              <a:cxn ang="0">
                <a:pos x="54" y="243"/>
              </a:cxn>
              <a:cxn ang="0">
                <a:pos x="78" y="234"/>
              </a:cxn>
              <a:cxn ang="0">
                <a:pos x="83" y="215"/>
              </a:cxn>
              <a:cxn ang="0">
                <a:pos x="85" y="198"/>
              </a:cxn>
              <a:cxn ang="0">
                <a:pos x="87" y="193"/>
              </a:cxn>
              <a:cxn ang="0">
                <a:pos x="106" y="184"/>
              </a:cxn>
              <a:cxn ang="0">
                <a:pos x="106" y="179"/>
              </a:cxn>
              <a:cxn ang="0">
                <a:pos x="111" y="177"/>
              </a:cxn>
              <a:cxn ang="0">
                <a:pos x="111" y="165"/>
              </a:cxn>
              <a:cxn ang="0">
                <a:pos x="95" y="158"/>
              </a:cxn>
              <a:cxn ang="0">
                <a:pos x="87" y="149"/>
              </a:cxn>
              <a:cxn ang="0">
                <a:pos x="87" y="137"/>
              </a:cxn>
              <a:cxn ang="0">
                <a:pos x="92" y="125"/>
              </a:cxn>
              <a:cxn ang="0">
                <a:pos x="95" y="120"/>
              </a:cxn>
              <a:cxn ang="0">
                <a:pos x="97" y="113"/>
              </a:cxn>
              <a:cxn ang="0">
                <a:pos x="104" y="113"/>
              </a:cxn>
              <a:cxn ang="0">
                <a:pos x="109" y="106"/>
              </a:cxn>
              <a:cxn ang="0">
                <a:pos x="118" y="101"/>
              </a:cxn>
              <a:cxn ang="0">
                <a:pos x="132" y="97"/>
              </a:cxn>
              <a:cxn ang="0">
                <a:pos x="144" y="80"/>
              </a:cxn>
              <a:cxn ang="0">
                <a:pos x="147" y="68"/>
              </a:cxn>
              <a:cxn ang="0">
                <a:pos x="147" y="66"/>
              </a:cxn>
              <a:cxn ang="0">
                <a:pos x="154" y="64"/>
              </a:cxn>
              <a:cxn ang="0">
                <a:pos x="158" y="56"/>
              </a:cxn>
              <a:cxn ang="0">
                <a:pos x="175" y="59"/>
              </a:cxn>
            </a:cxnLst>
            <a:rect l="0" t="0" r="r" b="b"/>
            <a:pathLst>
              <a:path w="182" h="260">
                <a:moveTo>
                  <a:pt x="90" y="219"/>
                </a:moveTo>
                <a:lnTo>
                  <a:pt x="90" y="219"/>
                </a:lnTo>
                <a:lnTo>
                  <a:pt x="87" y="219"/>
                </a:lnTo>
                <a:lnTo>
                  <a:pt x="87" y="222"/>
                </a:lnTo>
                <a:lnTo>
                  <a:pt x="87" y="222"/>
                </a:lnTo>
                <a:lnTo>
                  <a:pt x="87" y="224"/>
                </a:lnTo>
                <a:lnTo>
                  <a:pt x="85" y="229"/>
                </a:lnTo>
                <a:lnTo>
                  <a:pt x="83" y="229"/>
                </a:lnTo>
                <a:lnTo>
                  <a:pt x="80" y="234"/>
                </a:lnTo>
                <a:lnTo>
                  <a:pt x="80" y="236"/>
                </a:lnTo>
                <a:lnTo>
                  <a:pt x="80" y="241"/>
                </a:lnTo>
                <a:lnTo>
                  <a:pt x="80" y="241"/>
                </a:lnTo>
                <a:lnTo>
                  <a:pt x="80" y="241"/>
                </a:lnTo>
                <a:lnTo>
                  <a:pt x="83" y="241"/>
                </a:lnTo>
                <a:lnTo>
                  <a:pt x="85" y="231"/>
                </a:lnTo>
                <a:lnTo>
                  <a:pt x="87" y="229"/>
                </a:lnTo>
                <a:lnTo>
                  <a:pt x="87" y="227"/>
                </a:lnTo>
                <a:lnTo>
                  <a:pt x="90" y="222"/>
                </a:lnTo>
                <a:lnTo>
                  <a:pt x="90" y="222"/>
                </a:lnTo>
                <a:lnTo>
                  <a:pt x="90" y="222"/>
                </a:lnTo>
                <a:lnTo>
                  <a:pt x="90" y="219"/>
                </a:lnTo>
                <a:lnTo>
                  <a:pt x="90" y="219"/>
                </a:lnTo>
                <a:close/>
                <a:moveTo>
                  <a:pt x="116" y="208"/>
                </a:moveTo>
                <a:lnTo>
                  <a:pt x="116" y="208"/>
                </a:lnTo>
                <a:lnTo>
                  <a:pt x="116" y="210"/>
                </a:lnTo>
                <a:lnTo>
                  <a:pt x="113" y="210"/>
                </a:lnTo>
                <a:lnTo>
                  <a:pt x="111" y="210"/>
                </a:lnTo>
                <a:lnTo>
                  <a:pt x="109" y="212"/>
                </a:lnTo>
                <a:lnTo>
                  <a:pt x="109" y="212"/>
                </a:lnTo>
                <a:lnTo>
                  <a:pt x="106" y="215"/>
                </a:lnTo>
                <a:lnTo>
                  <a:pt x="106" y="215"/>
                </a:lnTo>
                <a:lnTo>
                  <a:pt x="106" y="217"/>
                </a:lnTo>
                <a:lnTo>
                  <a:pt x="106" y="219"/>
                </a:lnTo>
                <a:lnTo>
                  <a:pt x="106" y="222"/>
                </a:lnTo>
                <a:lnTo>
                  <a:pt x="106" y="222"/>
                </a:lnTo>
                <a:lnTo>
                  <a:pt x="106" y="224"/>
                </a:lnTo>
                <a:lnTo>
                  <a:pt x="109" y="224"/>
                </a:lnTo>
                <a:lnTo>
                  <a:pt x="106" y="227"/>
                </a:lnTo>
                <a:lnTo>
                  <a:pt x="106" y="229"/>
                </a:lnTo>
                <a:lnTo>
                  <a:pt x="109" y="227"/>
                </a:lnTo>
                <a:lnTo>
                  <a:pt x="109" y="227"/>
                </a:lnTo>
                <a:lnTo>
                  <a:pt x="111" y="224"/>
                </a:lnTo>
                <a:lnTo>
                  <a:pt x="111" y="224"/>
                </a:lnTo>
                <a:lnTo>
                  <a:pt x="111" y="222"/>
                </a:lnTo>
                <a:lnTo>
                  <a:pt x="113" y="222"/>
                </a:lnTo>
                <a:lnTo>
                  <a:pt x="116" y="219"/>
                </a:lnTo>
                <a:lnTo>
                  <a:pt x="116" y="219"/>
                </a:lnTo>
                <a:lnTo>
                  <a:pt x="116" y="219"/>
                </a:lnTo>
                <a:lnTo>
                  <a:pt x="118" y="219"/>
                </a:lnTo>
                <a:lnTo>
                  <a:pt x="116" y="217"/>
                </a:lnTo>
                <a:lnTo>
                  <a:pt x="116" y="212"/>
                </a:lnTo>
                <a:lnTo>
                  <a:pt x="116" y="212"/>
                </a:lnTo>
                <a:lnTo>
                  <a:pt x="118" y="212"/>
                </a:lnTo>
                <a:lnTo>
                  <a:pt x="118" y="210"/>
                </a:lnTo>
                <a:lnTo>
                  <a:pt x="121" y="210"/>
                </a:lnTo>
                <a:lnTo>
                  <a:pt x="118" y="208"/>
                </a:lnTo>
                <a:lnTo>
                  <a:pt x="116" y="208"/>
                </a:lnTo>
                <a:close/>
                <a:moveTo>
                  <a:pt x="121" y="208"/>
                </a:moveTo>
                <a:lnTo>
                  <a:pt x="118" y="208"/>
                </a:lnTo>
                <a:lnTo>
                  <a:pt x="121" y="210"/>
                </a:lnTo>
                <a:lnTo>
                  <a:pt x="121" y="210"/>
                </a:lnTo>
                <a:lnTo>
                  <a:pt x="121" y="208"/>
                </a:lnTo>
                <a:lnTo>
                  <a:pt x="123" y="208"/>
                </a:lnTo>
                <a:lnTo>
                  <a:pt x="123" y="208"/>
                </a:lnTo>
                <a:lnTo>
                  <a:pt x="121" y="208"/>
                </a:lnTo>
                <a:close/>
                <a:moveTo>
                  <a:pt x="109" y="184"/>
                </a:moveTo>
                <a:lnTo>
                  <a:pt x="109" y="184"/>
                </a:lnTo>
                <a:lnTo>
                  <a:pt x="109" y="186"/>
                </a:lnTo>
                <a:lnTo>
                  <a:pt x="109" y="186"/>
                </a:lnTo>
                <a:lnTo>
                  <a:pt x="106" y="186"/>
                </a:lnTo>
                <a:lnTo>
                  <a:pt x="109" y="186"/>
                </a:lnTo>
                <a:lnTo>
                  <a:pt x="109" y="186"/>
                </a:lnTo>
                <a:lnTo>
                  <a:pt x="109" y="184"/>
                </a:lnTo>
                <a:close/>
                <a:moveTo>
                  <a:pt x="111" y="177"/>
                </a:moveTo>
                <a:lnTo>
                  <a:pt x="111" y="177"/>
                </a:lnTo>
                <a:lnTo>
                  <a:pt x="111" y="177"/>
                </a:lnTo>
                <a:lnTo>
                  <a:pt x="109" y="177"/>
                </a:lnTo>
                <a:lnTo>
                  <a:pt x="111" y="179"/>
                </a:lnTo>
                <a:lnTo>
                  <a:pt x="111" y="177"/>
                </a:lnTo>
                <a:lnTo>
                  <a:pt x="111" y="177"/>
                </a:lnTo>
                <a:lnTo>
                  <a:pt x="111" y="177"/>
                </a:lnTo>
                <a:lnTo>
                  <a:pt x="111" y="177"/>
                </a:lnTo>
                <a:lnTo>
                  <a:pt x="111" y="177"/>
                </a:lnTo>
                <a:close/>
                <a:moveTo>
                  <a:pt x="180" y="54"/>
                </a:moveTo>
                <a:lnTo>
                  <a:pt x="180" y="54"/>
                </a:lnTo>
                <a:lnTo>
                  <a:pt x="177" y="52"/>
                </a:lnTo>
                <a:lnTo>
                  <a:pt x="175" y="52"/>
                </a:lnTo>
                <a:lnTo>
                  <a:pt x="175" y="49"/>
                </a:lnTo>
                <a:lnTo>
                  <a:pt x="175" y="49"/>
                </a:lnTo>
                <a:lnTo>
                  <a:pt x="175" y="49"/>
                </a:lnTo>
                <a:lnTo>
                  <a:pt x="175" y="47"/>
                </a:lnTo>
                <a:lnTo>
                  <a:pt x="175" y="47"/>
                </a:lnTo>
                <a:lnTo>
                  <a:pt x="175" y="45"/>
                </a:lnTo>
                <a:lnTo>
                  <a:pt x="175" y="45"/>
                </a:lnTo>
                <a:lnTo>
                  <a:pt x="177" y="45"/>
                </a:lnTo>
                <a:lnTo>
                  <a:pt x="177" y="42"/>
                </a:lnTo>
                <a:lnTo>
                  <a:pt x="177" y="42"/>
                </a:lnTo>
                <a:lnTo>
                  <a:pt x="177" y="40"/>
                </a:lnTo>
                <a:lnTo>
                  <a:pt x="177" y="40"/>
                </a:lnTo>
                <a:lnTo>
                  <a:pt x="177" y="40"/>
                </a:lnTo>
                <a:lnTo>
                  <a:pt x="177" y="38"/>
                </a:lnTo>
                <a:lnTo>
                  <a:pt x="175" y="38"/>
                </a:lnTo>
                <a:lnTo>
                  <a:pt x="175" y="35"/>
                </a:lnTo>
                <a:lnTo>
                  <a:pt x="173" y="35"/>
                </a:lnTo>
                <a:lnTo>
                  <a:pt x="173" y="33"/>
                </a:lnTo>
                <a:lnTo>
                  <a:pt x="173" y="33"/>
                </a:lnTo>
                <a:lnTo>
                  <a:pt x="173" y="33"/>
                </a:lnTo>
                <a:lnTo>
                  <a:pt x="173" y="30"/>
                </a:lnTo>
                <a:lnTo>
                  <a:pt x="173" y="30"/>
                </a:lnTo>
                <a:lnTo>
                  <a:pt x="173" y="30"/>
                </a:lnTo>
                <a:lnTo>
                  <a:pt x="173" y="28"/>
                </a:lnTo>
                <a:lnTo>
                  <a:pt x="173" y="28"/>
                </a:lnTo>
                <a:lnTo>
                  <a:pt x="170" y="28"/>
                </a:lnTo>
                <a:lnTo>
                  <a:pt x="168" y="28"/>
                </a:lnTo>
                <a:lnTo>
                  <a:pt x="168" y="28"/>
                </a:lnTo>
                <a:lnTo>
                  <a:pt x="168" y="28"/>
                </a:lnTo>
                <a:lnTo>
                  <a:pt x="168" y="26"/>
                </a:lnTo>
                <a:lnTo>
                  <a:pt x="170" y="26"/>
                </a:lnTo>
                <a:lnTo>
                  <a:pt x="170" y="26"/>
                </a:lnTo>
                <a:lnTo>
                  <a:pt x="170" y="26"/>
                </a:lnTo>
                <a:lnTo>
                  <a:pt x="168" y="23"/>
                </a:lnTo>
                <a:lnTo>
                  <a:pt x="168" y="21"/>
                </a:lnTo>
                <a:lnTo>
                  <a:pt x="168" y="21"/>
                </a:lnTo>
                <a:lnTo>
                  <a:pt x="170" y="19"/>
                </a:lnTo>
                <a:lnTo>
                  <a:pt x="170" y="19"/>
                </a:lnTo>
                <a:lnTo>
                  <a:pt x="168" y="19"/>
                </a:lnTo>
                <a:lnTo>
                  <a:pt x="165" y="16"/>
                </a:lnTo>
                <a:lnTo>
                  <a:pt x="165" y="16"/>
                </a:lnTo>
                <a:lnTo>
                  <a:pt x="163" y="16"/>
                </a:lnTo>
                <a:lnTo>
                  <a:pt x="163" y="14"/>
                </a:lnTo>
                <a:lnTo>
                  <a:pt x="161" y="12"/>
                </a:lnTo>
                <a:lnTo>
                  <a:pt x="158" y="12"/>
                </a:lnTo>
                <a:lnTo>
                  <a:pt x="158" y="12"/>
                </a:lnTo>
                <a:lnTo>
                  <a:pt x="151" y="9"/>
                </a:lnTo>
                <a:lnTo>
                  <a:pt x="149" y="9"/>
                </a:lnTo>
                <a:lnTo>
                  <a:pt x="147" y="9"/>
                </a:lnTo>
                <a:lnTo>
                  <a:pt x="144" y="7"/>
                </a:lnTo>
                <a:lnTo>
                  <a:pt x="144" y="7"/>
                </a:lnTo>
                <a:lnTo>
                  <a:pt x="142" y="7"/>
                </a:lnTo>
                <a:lnTo>
                  <a:pt x="139" y="7"/>
                </a:lnTo>
                <a:lnTo>
                  <a:pt x="139" y="5"/>
                </a:lnTo>
                <a:lnTo>
                  <a:pt x="137" y="5"/>
                </a:lnTo>
                <a:lnTo>
                  <a:pt x="135" y="2"/>
                </a:lnTo>
                <a:lnTo>
                  <a:pt x="132" y="2"/>
                </a:lnTo>
                <a:lnTo>
                  <a:pt x="132" y="2"/>
                </a:lnTo>
                <a:lnTo>
                  <a:pt x="132" y="0"/>
                </a:lnTo>
                <a:lnTo>
                  <a:pt x="130" y="0"/>
                </a:lnTo>
                <a:lnTo>
                  <a:pt x="128" y="0"/>
                </a:lnTo>
                <a:lnTo>
                  <a:pt x="125" y="0"/>
                </a:lnTo>
                <a:lnTo>
                  <a:pt x="121" y="0"/>
                </a:lnTo>
                <a:lnTo>
                  <a:pt x="123" y="2"/>
                </a:lnTo>
                <a:lnTo>
                  <a:pt x="123" y="2"/>
                </a:lnTo>
                <a:lnTo>
                  <a:pt x="123" y="2"/>
                </a:lnTo>
                <a:lnTo>
                  <a:pt x="123" y="5"/>
                </a:lnTo>
                <a:lnTo>
                  <a:pt x="123" y="7"/>
                </a:lnTo>
                <a:lnTo>
                  <a:pt x="121" y="7"/>
                </a:lnTo>
                <a:lnTo>
                  <a:pt x="118" y="9"/>
                </a:lnTo>
                <a:lnTo>
                  <a:pt x="123" y="9"/>
                </a:lnTo>
                <a:lnTo>
                  <a:pt x="121" y="12"/>
                </a:lnTo>
                <a:lnTo>
                  <a:pt x="121" y="12"/>
                </a:lnTo>
                <a:lnTo>
                  <a:pt x="118" y="12"/>
                </a:lnTo>
                <a:lnTo>
                  <a:pt x="116" y="12"/>
                </a:lnTo>
                <a:lnTo>
                  <a:pt x="109" y="9"/>
                </a:lnTo>
                <a:lnTo>
                  <a:pt x="106" y="9"/>
                </a:lnTo>
                <a:lnTo>
                  <a:pt x="104" y="9"/>
                </a:lnTo>
                <a:lnTo>
                  <a:pt x="104" y="9"/>
                </a:lnTo>
                <a:lnTo>
                  <a:pt x="97" y="7"/>
                </a:lnTo>
                <a:lnTo>
                  <a:pt x="97" y="9"/>
                </a:lnTo>
                <a:lnTo>
                  <a:pt x="95" y="9"/>
                </a:lnTo>
                <a:lnTo>
                  <a:pt x="95" y="9"/>
                </a:lnTo>
                <a:lnTo>
                  <a:pt x="95" y="12"/>
                </a:lnTo>
                <a:lnTo>
                  <a:pt x="95" y="14"/>
                </a:lnTo>
                <a:lnTo>
                  <a:pt x="95" y="16"/>
                </a:lnTo>
                <a:lnTo>
                  <a:pt x="95" y="16"/>
                </a:lnTo>
                <a:lnTo>
                  <a:pt x="92" y="19"/>
                </a:lnTo>
                <a:lnTo>
                  <a:pt x="87" y="16"/>
                </a:lnTo>
                <a:lnTo>
                  <a:pt x="83" y="16"/>
                </a:lnTo>
                <a:lnTo>
                  <a:pt x="83" y="19"/>
                </a:lnTo>
                <a:lnTo>
                  <a:pt x="76" y="21"/>
                </a:lnTo>
                <a:lnTo>
                  <a:pt x="73" y="26"/>
                </a:lnTo>
                <a:lnTo>
                  <a:pt x="73" y="26"/>
                </a:lnTo>
                <a:lnTo>
                  <a:pt x="73" y="26"/>
                </a:lnTo>
                <a:lnTo>
                  <a:pt x="71" y="26"/>
                </a:lnTo>
                <a:lnTo>
                  <a:pt x="69" y="28"/>
                </a:lnTo>
                <a:lnTo>
                  <a:pt x="69" y="28"/>
                </a:lnTo>
                <a:lnTo>
                  <a:pt x="71" y="30"/>
                </a:lnTo>
                <a:lnTo>
                  <a:pt x="71" y="30"/>
                </a:lnTo>
                <a:lnTo>
                  <a:pt x="73" y="33"/>
                </a:lnTo>
                <a:lnTo>
                  <a:pt x="71" y="35"/>
                </a:lnTo>
                <a:lnTo>
                  <a:pt x="71" y="35"/>
                </a:lnTo>
                <a:lnTo>
                  <a:pt x="69" y="38"/>
                </a:lnTo>
                <a:lnTo>
                  <a:pt x="64" y="40"/>
                </a:lnTo>
                <a:lnTo>
                  <a:pt x="61" y="45"/>
                </a:lnTo>
                <a:lnTo>
                  <a:pt x="59" y="45"/>
                </a:lnTo>
                <a:lnTo>
                  <a:pt x="59" y="49"/>
                </a:lnTo>
                <a:lnTo>
                  <a:pt x="59" y="49"/>
                </a:lnTo>
                <a:lnTo>
                  <a:pt x="54" y="52"/>
                </a:lnTo>
                <a:lnTo>
                  <a:pt x="54" y="52"/>
                </a:lnTo>
                <a:lnTo>
                  <a:pt x="52" y="52"/>
                </a:lnTo>
                <a:lnTo>
                  <a:pt x="47" y="52"/>
                </a:lnTo>
                <a:lnTo>
                  <a:pt x="47" y="56"/>
                </a:lnTo>
                <a:lnTo>
                  <a:pt x="47" y="56"/>
                </a:lnTo>
                <a:lnTo>
                  <a:pt x="47" y="59"/>
                </a:lnTo>
                <a:lnTo>
                  <a:pt x="47" y="59"/>
                </a:lnTo>
                <a:lnTo>
                  <a:pt x="47" y="61"/>
                </a:lnTo>
                <a:lnTo>
                  <a:pt x="47" y="68"/>
                </a:lnTo>
                <a:lnTo>
                  <a:pt x="45" y="68"/>
                </a:lnTo>
                <a:lnTo>
                  <a:pt x="45" y="71"/>
                </a:lnTo>
                <a:lnTo>
                  <a:pt x="40" y="73"/>
                </a:lnTo>
                <a:lnTo>
                  <a:pt x="38" y="78"/>
                </a:lnTo>
                <a:lnTo>
                  <a:pt x="36" y="80"/>
                </a:lnTo>
                <a:lnTo>
                  <a:pt x="38" y="82"/>
                </a:lnTo>
                <a:lnTo>
                  <a:pt x="40" y="82"/>
                </a:lnTo>
                <a:lnTo>
                  <a:pt x="43" y="85"/>
                </a:lnTo>
                <a:lnTo>
                  <a:pt x="43" y="87"/>
                </a:lnTo>
                <a:lnTo>
                  <a:pt x="43" y="90"/>
                </a:lnTo>
                <a:lnTo>
                  <a:pt x="40" y="90"/>
                </a:lnTo>
                <a:lnTo>
                  <a:pt x="40" y="92"/>
                </a:lnTo>
                <a:lnTo>
                  <a:pt x="40" y="92"/>
                </a:lnTo>
                <a:lnTo>
                  <a:pt x="36" y="92"/>
                </a:lnTo>
                <a:lnTo>
                  <a:pt x="31" y="90"/>
                </a:lnTo>
                <a:lnTo>
                  <a:pt x="28" y="90"/>
                </a:lnTo>
                <a:lnTo>
                  <a:pt x="26" y="90"/>
                </a:lnTo>
                <a:lnTo>
                  <a:pt x="24" y="92"/>
                </a:lnTo>
                <a:lnTo>
                  <a:pt x="21" y="92"/>
                </a:lnTo>
                <a:lnTo>
                  <a:pt x="21" y="92"/>
                </a:lnTo>
                <a:lnTo>
                  <a:pt x="19" y="94"/>
                </a:lnTo>
                <a:lnTo>
                  <a:pt x="17" y="97"/>
                </a:lnTo>
                <a:lnTo>
                  <a:pt x="14" y="99"/>
                </a:lnTo>
                <a:lnTo>
                  <a:pt x="14" y="101"/>
                </a:lnTo>
                <a:lnTo>
                  <a:pt x="12" y="106"/>
                </a:lnTo>
                <a:lnTo>
                  <a:pt x="14" y="108"/>
                </a:lnTo>
                <a:lnTo>
                  <a:pt x="14" y="108"/>
                </a:lnTo>
                <a:lnTo>
                  <a:pt x="14" y="111"/>
                </a:lnTo>
                <a:lnTo>
                  <a:pt x="14" y="111"/>
                </a:lnTo>
                <a:lnTo>
                  <a:pt x="14" y="111"/>
                </a:lnTo>
                <a:lnTo>
                  <a:pt x="14" y="113"/>
                </a:lnTo>
                <a:lnTo>
                  <a:pt x="14" y="116"/>
                </a:lnTo>
                <a:lnTo>
                  <a:pt x="14" y="118"/>
                </a:lnTo>
                <a:lnTo>
                  <a:pt x="14" y="118"/>
                </a:lnTo>
                <a:lnTo>
                  <a:pt x="17" y="125"/>
                </a:lnTo>
                <a:lnTo>
                  <a:pt x="17" y="125"/>
                </a:lnTo>
                <a:lnTo>
                  <a:pt x="17" y="127"/>
                </a:lnTo>
                <a:lnTo>
                  <a:pt x="14" y="130"/>
                </a:lnTo>
                <a:lnTo>
                  <a:pt x="14" y="134"/>
                </a:lnTo>
                <a:lnTo>
                  <a:pt x="17" y="137"/>
                </a:lnTo>
                <a:lnTo>
                  <a:pt x="19" y="137"/>
                </a:lnTo>
                <a:lnTo>
                  <a:pt x="21" y="139"/>
                </a:lnTo>
                <a:lnTo>
                  <a:pt x="24" y="139"/>
                </a:lnTo>
                <a:lnTo>
                  <a:pt x="24" y="141"/>
                </a:lnTo>
                <a:lnTo>
                  <a:pt x="24" y="144"/>
                </a:lnTo>
                <a:lnTo>
                  <a:pt x="24" y="144"/>
                </a:lnTo>
                <a:lnTo>
                  <a:pt x="24" y="146"/>
                </a:lnTo>
                <a:lnTo>
                  <a:pt x="21" y="146"/>
                </a:lnTo>
                <a:lnTo>
                  <a:pt x="21" y="146"/>
                </a:lnTo>
                <a:lnTo>
                  <a:pt x="21" y="149"/>
                </a:lnTo>
                <a:lnTo>
                  <a:pt x="19" y="149"/>
                </a:lnTo>
                <a:lnTo>
                  <a:pt x="17" y="149"/>
                </a:lnTo>
                <a:lnTo>
                  <a:pt x="17" y="149"/>
                </a:lnTo>
                <a:lnTo>
                  <a:pt x="17" y="151"/>
                </a:lnTo>
                <a:lnTo>
                  <a:pt x="19" y="153"/>
                </a:lnTo>
                <a:lnTo>
                  <a:pt x="19" y="158"/>
                </a:lnTo>
                <a:lnTo>
                  <a:pt x="21" y="158"/>
                </a:lnTo>
                <a:lnTo>
                  <a:pt x="19" y="160"/>
                </a:lnTo>
                <a:lnTo>
                  <a:pt x="19" y="163"/>
                </a:lnTo>
                <a:lnTo>
                  <a:pt x="19" y="163"/>
                </a:lnTo>
                <a:lnTo>
                  <a:pt x="19" y="165"/>
                </a:lnTo>
                <a:lnTo>
                  <a:pt x="19" y="167"/>
                </a:lnTo>
                <a:lnTo>
                  <a:pt x="17" y="167"/>
                </a:lnTo>
                <a:lnTo>
                  <a:pt x="14" y="170"/>
                </a:lnTo>
                <a:lnTo>
                  <a:pt x="12" y="170"/>
                </a:lnTo>
                <a:lnTo>
                  <a:pt x="12" y="170"/>
                </a:lnTo>
                <a:lnTo>
                  <a:pt x="12" y="170"/>
                </a:lnTo>
                <a:lnTo>
                  <a:pt x="10" y="172"/>
                </a:lnTo>
                <a:lnTo>
                  <a:pt x="10" y="175"/>
                </a:lnTo>
                <a:lnTo>
                  <a:pt x="7" y="175"/>
                </a:lnTo>
                <a:lnTo>
                  <a:pt x="7" y="177"/>
                </a:lnTo>
                <a:lnTo>
                  <a:pt x="7" y="179"/>
                </a:lnTo>
                <a:lnTo>
                  <a:pt x="10" y="182"/>
                </a:lnTo>
                <a:lnTo>
                  <a:pt x="7" y="184"/>
                </a:lnTo>
                <a:lnTo>
                  <a:pt x="7" y="186"/>
                </a:lnTo>
                <a:lnTo>
                  <a:pt x="7" y="189"/>
                </a:lnTo>
                <a:lnTo>
                  <a:pt x="5" y="189"/>
                </a:lnTo>
                <a:lnTo>
                  <a:pt x="5" y="189"/>
                </a:lnTo>
                <a:lnTo>
                  <a:pt x="2" y="186"/>
                </a:lnTo>
                <a:lnTo>
                  <a:pt x="2" y="186"/>
                </a:lnTo>
                <a:lnTo>
                  <a:pt x="0" y="186"/>
                </a:lnTo>
                <a:lnTo>
                  <a:pt x="0" y="186"/>
                </a:lnTo>
                <a:lnTo>
                  <a:pt x="0" y="186"/>
                </a:lnTo>
                <a:lnTo>
                  <a:pt x="0" y="189"/>
                </a:lnTo>
                <a:lnTo>
                  <a:pt x="0" y="189"/>
                </a:lnTo>
                <a:lnTo>
                  <a:pt x="0" y="193"/>
                </a:lnTo>
                <a:lnTo>
                  <a:pt x="0" y="198"/>
                </a:lnTo>
                <a:lnTo>
                  <a:pt x="0" y="198"/>
                </a:lnTo>
                <a:lnTo>
                  <a:pt x="0" y="201"/>
                </a:lnTo>
                <a:lnTo>
                  <a:pt x="2" y="198"/>
                </a:lnTo>
                <a:lnTo>
                  <a:pt x="2" y="201"/>
                </a:lnTo>
                <a:lnTo>
                  <a:pt x="5" y="205"/>
                </a:lnTo>
                <a:lnTo>
                  <a:pt x="5" y="208"/>
                </a:lnTo>
                <a:lnTo>
                  <a:pt x="7" y="208"/>
                </a:lnTo>
                <a:lnTo>
                  <a:pt x="7" y="212"/>
                </a:lnTo>
                <a:lnTo>
                  <a:pt x="7" y="212"/>
                </a:lnTo>
                <a:lnTo>
                  <a:pt x="10" y="212"/>
                </a:lnTo>
                <a:lnTo>
                  <a:pt x="10" y="215"/>
                </a:lnTo>
                <a:lnTo>
                  <a:pt x="12" y="217"/>
                </a:lnTo>
                <a:lnTo>
                  <a:pt x="12" y="217"/>
                </a:lnTo>
                <a:lnTo>
                  <a:pt x="14" y="217"/>
                </a:lnTo>
                <a:lnTo>
                  <a:pt x="14" y="222"/>
                </a:lnTo>
                <a:lnTo>
                  <a:pt x="19" y="229"/>
                </a:lnTo>
                <a:lnTo>
                  <a:pt x="21" y="229"/>
                </a:lnTo>
                <a:lnTo>
                  <a:pt x="24" y="234"/>
                </a:lnTo>
                <a:lnTo>
                  <a:pt x="24" y="234"/>
                </a:lnTo>
                <a:lnTo>
                  <a:pt x="26" y="234"/>
                </a:lnTo>
                <a:lnTo>
                  <a:pt x="26" y="236"/>
                </a:lnTo>
                <a:lnTo>
                  <a:pt x="26" y="236"/>
                </a:lnTo>
                <a:lnTo>
                  <a:pt x="24" y="236"/>
                </a:lnTo>
                <a:lnTo>
                  <a:pt x="21" y="238"/>
                </a:lnTo>
                <a:lnTo>
                  <a:pt x="24" y="238"/>
                </a:lnTo>
                <a:lnTo>
                  <a:pt x="24" y="238"/>
                </a:lnTo>
                <a:lnTo>
                  <a:pt x="24" y="241"/>
                </a:lnTo>
                <a:lnTo>
                  <a:pt x="24" y="241"/>
                </a:lnTo>
                <a:lnTo>
                  <a:pt x="24" y="241"/>
                </a:lnTo>
                <a:lnTo>
                  <a:pt x="21" y="241"/>
                </a:lnTo>
                <a:lnTo>
                  <a:pt x="19" y="241"/>
                </a:lnTo>
                <a:lnTo>
                  <a:pt x="21" y="241"/>
                </a:lnTo>
                <a:lnTo>
                  <a:pt x="21" y="243"/>
                </a:lnTo>
                <a:lnTo>
                  <a:pt x="26" y="248"/>
                </a:lnTo>
                <a:lnTo>
                  <a:pt x="26" y="250"/>
                </a:lnTo>
                <a:lnTo>
                  <a:pt x="28" y="250"/>
                </a:lnTo>
                <a:lnTo>
                  <a:pt x="28" y="253"/>
                </a:lnTo>
                <a:lnTo>
                  <a:pt x="28" y="253"/>
                </a:lnTo>
                <a:lnTo>
                  <a:pt x="26" y="255"/>
                </a:lnTo>
                <a:lnTo>
                  <a:pt x="26" y="257"/>
                </a:lnTo>
                <a:lnTo>
                  <a:pt x="26" y="257"/>
                </a:lnTo>
                <a:lnTo>
                  <a:pt x="33" y="260"/>
                </a:lnTo>
                <a:lnTo>
                  <a:pt x="40" y="257"/>
                </a:lnTo>
                <a:lnTo>
                  <a:pt x="45" y="257"/>
                </a:lnTo>
                <a:lnTo>
                  <a:pt x="47" y="257"/>
                </a:lnTo>
                <a:lnTo>
                  <a:pt x="50" y="255"/>
                </a:lnTo>
                <a:lnTo>
                  <a:pt x="47" y="253"/>
                </a:lnTo>
                <a:lnTo>
                  <a:pt x="47" y="253"/>
                </a:lnTo>
                <a:lnTo>
                  <a:pt x="47" y="250"/>
                </a:lnTo>
                <a:lnTo>
                  <a:pt x="47" y="248"/>
                </a:lnTo>
                <a:lnTo>
                  <a:pt x="50" y="245"/>
                </a:lnTo>
                <a:lnTo>
                  <a:pt x="50" y="245"/>
                </a:lnTo>
                <a:lnTo>
                  <a:pt x="52" y="245"/>
                </a:lnTo>
                <a:lnTo>
                  <a:pt x="54" y="245"/>
                </a:lnTo>
                <a:lnTo>
                  <a:pt x="54" y="245"/>
                </a:lnTo>
                <a:lnTo>
                  <a:pt x="54" y="243"/>
                </a:lnTo>
                <a:lnTo>
                  <a:pt x="54" y="243"/>
                </a:lnTo>
                <a:lnTo>
                  <a:pt x="59" y="243"/>
                </a:lnTo>
                <a:lnTo>
                  <a:pt x="64" y="243"/>
                </a:lnTo>
                <a:lnTo>
                  <a:pt x="66" y="243"/>
                </a:lnTo>
                <a:lnTo>
                  <a:pt x="69" y="243"/>
                </a:lnTo>
                <a:lnTo>
                  <a:pt x="71" y="243"/>
                </a:lnTo>
                <a:lnTo>
                  <a:pt x="71" y="243"/>
                </a:lnTo>
                <a:lnTo>
                  <a:pt x="73" y="243"/>
                </a:lnTo>
                <a:lnTo>
                  <a:pt x="73" y="241"/>
                </a:lnTo>
                <a:lnTo>
                  <a:pt x="76" y="236"/>
                </a:lnTo>
                <a:lnTo>
                  <a:pt x="78" y="234"/>
                </a:lnTo>
                <a:lnTo>
                  <a:pt x="78" y="231"/>
                </a:lnTo>
                <a:lnTo>
                  <a:pt x="80" y="229"/>
                </a:lnTo>
                <a:lnTo>
                  <a:pt x="80" y="227"/>
                </a:lnTo>
                <a:lnTo>
                  <a:pt x="80" y="224"/>
                </a:lnTo>
                <a:lnTo>
                  <a:pt x="80" y="224"/>
                </a:lnTo>
                <a:lnTo>
                  <a:pt x="80" y="222"/>
                </a:lnTo>
                <a:lnTo>
                  <a:pt x="80" y="222"/>
                </a:lnTo>
                <a:lnTo>
                  <a:pt x="83" y="217"/>
                </a:lnTo>
                <a:lnTo>
                  <a:pt x="83" y="217"/>
                </a:lnTo>
                <a:lnTo>
                  <a:pt x="83" y="215"/>
                </a:lnTo>
                <a:lnTo>
                  <a:pt x="83" y="215"/>
                </a:lnTo>
                <a:lnTo>
                  <a:pt x="83" y="212"/>
                </a:lnTo>
                <a:lnTo>
                  <a:pt x="80" y="210"/>
                </a:lnTo>
                <a:lnTo>
                  <a:pt x="83" y="208"/>
                </a:lnTo>
                <a:lnTo>
                  <a:pt x="83" y="208"/>
                </a:lnTo>
                <a:lnTo>
                  <a:pt x="83" y="203"/>
                </a:lnTo>
                <a:lnTo>
                  <a:pt x="85" y="203"/>
                </a:lnTo>
                <a:lnTo>
                  <a:pt x="83" y="201"/>
                </a:lnTo>
                <a:lnTo>
                  <a:pt x="83" y="198"/>
                </a:lnTo>
                <a:lnTo>
                  <a:pt x="85" y="198"/>
                </a:lnTo>
                <a:lnTo>
                  <a:pt x="87" y="196"/>
                </a:lnTo>
                <a:lnTo>
                  <a:pt x="85" y="196"/>
                </a:lnTo>
                <a:lnTo>
                  <a:pt x="83" y="196"/>
                </a:lnTo>
                <a:lnTo>
                  <a:pt x="80" y="193"/>
                </a:lnTo>
                <a:lnTo>
                  <a:pt x="78" y="196"/>
                </a:lnTo>
                <a:lnTo>
                  <a:pt x="78" y="193"/>
                </a:lnTo>
                <a:lnTo>
                  <a:pt x="76" y="193"/>
                </a:lnTo>
                <a:lnTo>
                  <a:pt x="78" y="193"/>
                </a:lnTo>
                <a:lnTo>
                  <a:pt x="83" y="193"/>
                </a:lnTo>
                <a:lnTo>
                  <a:pt x="87" y="193"/>
                </a:lnTo>
                <a:lnTo>
                  <a:pt x="90" y="193"/>
                </a:lnTo>
                <a:lnTo>
                  <a:pt x="92" y="191"/>
                </a:lnTo>
                <a:lnTo>
                  <a:pt x="95" y="189"/>
                </a:lnTo>
                <a:lnTo>
                  <a:pt x="97" y="189"/>
                </a:lnTo>
                <a:lnTo>
                  <a:pt x="99" y="189"/>
                </a:lnTo>
                <a:lnTo>
                  <a:pt x="99" y="189"/>
                </a:lnTo>
                <a:lnTo>
                  <a:pt x="102" y="186"/>
                </a:lnTo>
                <a:lnTo>
                  <a:pt x="104" y="186"/>
                </a:lnTo>
                <a:lnTo>
                  <a:pt x="106" y="184"/>
                </a:lnTo>
                <a:lnTo>
                  <a:pt x="106" y="184"/>
                </a:lnTo>
                <a:lnTo>
                  <a:pt x="109" y="184"/>
                </a:lnTo>
                <a:lnTo>
                  <a:pt x="109" y="182"/>
                </a:lnTo>
                <a:lnTo>
                  <a:pt x="109" y="182"/>
                </a:lnTo>
                <a:lnTo>
                  <a:pt x="111" y="182"/>
                </a:lnTo>
                <a:lnTo>
                  <a:pt x="111" y="179"/>
                </a:lnTo>
                <a:lnTo>
                  <a:pt x="109" y="179"/>
                </a:lnTo>
                <a:lnTo>
                  <a:pt x="109" y="179"/>
                </a:lnTo>
                <a:lnTo>
                  <a:pt x="109" y="179"/>
                </a:lnTo>
                <a:lnTo>
                  <a:pt x="106" y="179"/>
                </a:lnTo>
                <a:lnTo>
                  <a:pt x="106" y="179"/>
                </a:lnTo>
                <a:lnTo>
                  <a:pt x="104" y="182"/>
                </a:lnTo>
                <a:lnTo>
                  <a:pt x="104" y="182"/>
                </a:lnTo>
                <a:lnTo>
                  <a:pt x="102" y="182"/>
                </a:lnTo>
                <a:lnTo>
                  <a:pt x="102" y="179"/>
                </a:lnTo>
                <a:lnTo>
                  <a:pt x="104" y="179"/>
                </a:lnTo>
                <a:lnTo>
                  <a:pt x="104" y="179"/>
                </a:lnTo>
                <a:lnTo>
                  <a:pt x="106" y="179"/>
                </a:lnTo>
                <a:lnTo>
                  <a:pt x="106" y="177"/>
                </a:lnTo>
                <a:lnTo>
                  <a:pt x="109" y="177"/>
                </a:lnTo>
                <a:lnTo>
                  <a:pt x="111" y="177"/>
                </a:lnTo>
                <a:lnTo>
                  <a:pt x="111" y="175"/>
                </a:lnTo>
                <a:lnTo>
                  <a:pt x="113" y="175"/>
                </a:lnTo>
                <a:lnTo>
                  <a:pt x="116" y="172"/>
                </a:lnTo>
                <a:lnTo>
                  <a:pt x="116" y="172"/>
                </a:lnTo>
                <a:lnTo>
                  <a:pt x="116" y="172"/>
                </a:lnTo>
                <a:lnTo>
                  <a:pt x="116" y="170"/>
                </a:lnTo>
                <a:lnTo>
                  <a:pt x="113" y="167"/>
                </a:lnTo>
                <a:lnTo>
                  <a:pt x="113" y="167"/>
                </a:lnTo>
                <a:lnTo>
                  <a:pt x="113" y="165"/>
                </a:lnTo>
                <a:lnTo>
                  <a:pt x="111" y="165"/>
                </a:lnTo>
                <a:lnTo>
                  <a:pt x="109" y="165"/>
                </a:lnTo>
                <a:lnTo>
                  <a:pt x="109" y="163"/>
                </a:lnTo>
                <a:lnTo>
                  <a:pt x="106" y="160"/>
                </a:lnTo>
                <a:lnTo>
                  <a:pt x="104" y="160"/>
                </a:lnTo>
                <a:lnTo>
                  <a:pt x="104" y="160"/>
                </a:lnTo>
                <a:lnTo>
                  <a:pt x="102" y="158"/>
                </a:lnTo>
                <a:lnTo>
                  <a:pt x="99" y="156"/>
                </a:lnTo>
                <a:lnTo>
                  <a:pt x="99" y="156"/>
                </a:lnTo>
                <a:lnTo>
                  <a:pt x="97" y="158"/>
                </a:lnTo>
                <a:lnTo>
                  <a:pt x="95" y="158"/>
                </a:lnTo>
                <a:lnTo>
                  <a:pt x="95" y="156"/>
                </a:lnTo>
                <a:lnTo>
                  <a:pt x="95" y="156"/>
                </a:lnTo>
                <a:lnTo>
                  <a:pt x="95" y="156"/>
                </a:lnTo>
                <a:lnTo>
                  <a:pt x="92" y="156"/>
                </a:lnTo>
                <a:lnTo>
                  <a:pt x="92" y="156"/>
                </a:lnTo>
                <a:lnTo>
                  <a:pt x="90" y="153"/>
                </a:lnTo>
                <a:lnTo>
                  <a:pt x="90" y="153"/>
                </a:lnTo>
                <a:lnTo>
                  <a:pt x="90" y="151"/>
                </a:lnTo>
                <a:lnTo>
                  <a:pt x="87" y="149"/>
                </a:lnTo>
                <a:lnTo>
                  <a:pt x="87" y="149"/>
                </a:lnTo>
                <a:lnTo>
                  <a:pt x="87" y="146"/>
                </a:lnTo>
                <a:lnTo>
                  <a:pt x="87" y="144"/>
                </a:lnTo>
                <a:lnTo>
                  <a:pt x="87" y="144"/>
                </a:lnTo>
                <a:lnTo>
                  <a:pt x="87" y="141"/>
                </a:lnTo>
                <a:lnTo>
                  <a:pt x="87" y="141"/>
                </a:lnTo>
                <a:lnTo>
                  <a:pt x="87" y="141"/>
                </a:lnTo>
                <a:lnTo>
                  <a:pt x="87" y="139"/>
                </a:lnTo>
                <a:lnTo>
                  <a:pt x="87" y="139"/>
                </a:lnTo>
                <a:lnTo>
                  <a:pt x="87" y="137"/>
                </a:lnTo>
                <a:lnTo>
                  <a:pt x="87" y="137"/>
                </a:lnTo>
                <a:lnTo>
                  <a:pt x="87" y="134"/>
                </a:lnTo>
                <a:lnTo>
                  <a:pt x="90" y="134"/>
                </a:lnTo>
                <a:lnTo>
                  <a:pt x="92" y="134"/>
                </a:lnTo>
                <a:lnTo>
                  <a:pt x="90" y="134"/>
                </a:lnTo>
                <a:lnTo>
                  <a:pt x="90" y="134"/>
                </a:lnTo>
                <a:lnTo>
                  <a:pt x="90" y="132"/>
                </a:lnTo>
                <a:lnTo>
                  <a:pt x="90" y="130"/>
                </a:lnTo>
                <a:lnTo>
                  <a:pt x="92" y="130"/>
                </a:lnTo>
                <a:lnTo>
                  <a:pt x="92" y="127"/>
                </a:lnTo>
                <a:lnTo>
                  <a:pt x="92" y="125"/>
                </a:lnTo>
                <a:lnTo>
                  <a:pt x="95" y="125"/>
                </a:lnTo>
                <a:lnTo>
                  <a:pt x="92" y="125"/>
                </a:lnTo>
                <a:lnTo>
                  <a:pt x="90" y="123"/>
                </a:lnTo>
                <a:lnTo>
                  <a:pt x="90" y="120"/>
                </a:lnTo>
                <a:lnTo>
                  <a:pt x="90" y="120"/>
                </a:lnTo>
                <a:lnTo>
                  <a:pt x="90" y="120"/>
                </a:lnTo>
                <a:lnTo>
                  <a:pt x="92" y="120"/>
                </a:lnTo>
                <a:lnTo>
                  <a:pt x="92" y="120"/>
                </a:lnTo>
                <a:lnTo>
                  <a:pt x="95" y="120"/>
                </a:lnTo>
                <a:lnTo>
                  <a:pt x="95" y="120"/>
                </a:lnTo>
                <a:lnTo>
                  <a:pt x="97" y="120"/>
                </a:lnTo>
                <a:lnTo>
                  <a:pt x="97" y="118"/>
                </a:lnTo>
                <a:lnTo>
                  <a:pt x="99" y="118"/>
                </a:lnTo>
                <a:lnTo>
                  <a:pt x="99" y="118"/>
                </a:lnTo>
                <a:lnTo>
                  <a:pt x="97" y="118"/>
                </a:lnTo>
                <a:lnTo>
                  <a:pt x="97" y="118"/>
                </a:lnTo>
                <a:lnTo>
                  <a:pt x="97" y="116"/>
                </a:lnTo>
                <a:lnTo>
                  <a:pt x="99" y="116"/>
                </a:lnTo>
                <a:lnTo>
                  <a:pt x="97" y="116"/>
                </a:lnTo>
                <a:lnTo>
                  <a:pt x="97" y="113"/>
                </a:lnTo>
                <a:lnTo>
                  <a:pt x="97" y="113"/>
                </a:lnTo>
                <a:lnTo>
                  <a:pt x="97" y="113"/>
                </a:lnTo>
                <a:lnTo>
                  <a:pt x="97" y="113"/>
                </a:lnTo>
                <a:lnTo>
                  <a:pt x="99" y="113"/>
                </a:lnTo>
                <a:lnTo>
                  <a:pt x="99" y="113"/>
                </a:lnTo>
                <a:lnTo>
                  <a:pt x="99" y="116"/>
                </a:lnTo>
                <a:lnTo>
                  <a:pt x="102" y="116"/>
                </a:lnTo>
                <a:lnTo>
                  <a:pt x="102" y="113"/>
                </a:lnTo>
                <a:lnTo>
                  <a:pt x="102" y="113"/>
                </a:lnTo>
                <a:lnTo>
                  <a:pt x="104" y="113"/>
                </a:lnTo>
                <a:lnTo>
                  <a:pt x="106" y="111"/>
                </a:lnTo>
                <a:lnTo>
                  <a:pt x="106" y="111"/>
                </a:lnTo>
                <a:lnTo>
                  <a:pt x="106" y="111"/>
                </a:lnTo>
                <a:lnTo>
                  <a:pt x="102" y="111"/>
                </a:lnTo>
                <a:lnTo>
                  <a:pt x="104" y="111"/>
                </a:lnTo>
                <a:lnTo>
                  <a:pt x="104" y="111"/>
                </a:lnTo>
                <a:lnTo>
                  <a:pt x="106" y="108"/>
                </a:lnTo>
                <a:lnTo>
                  <a:pt x="106" y="108"/>
                </a:lnTo>
                <a:lnTo>
                  <a:pt x="106" y="106"/>
                </a:lnTo>
                <a:lnTo>
                  <a:pt x="109" y="106"/>
                </a:lnTo>
                <a:lnTo>
                  <a:pt x="109" y="106"/>
                </a:lnTo>
                <a:lnTo>
                  <a:pt x="109" y="106"/>
                </a:lnTo>
                <a:lnTo>
                  <a:pt x="111" y="106"/>
                </a:lnTo>
                <a:lnTo>
                  <a:pt x="111" y="106"/>
                </a:lnTo>
                <a:lnTo>
                  <a:pt x="109" y="106"/>
                </a:lnTo>
                <a:lnTo>
                  <a:pt x="109" y="106"/>
                </a:lnTo>
                <a:lnTo>
                  <a:pt x="113" y="106"/>
                </a:lnTo>
                <a:lnTo>
                  <a:pt x="116" y="104"/>
                </a:lnTo>
                <a:lnTo>
                  <a:pt x="116" y="101"/>
                </a:lnTo>
                <a:lnTo>
                  <a:pt x="118" y="101"/>
                </a:lnTo>
                <a:lnTo>
                  <a:pt x="118" y="101"/>
                </a:lnTo>
                <a:lnTo>
                  <a:pt x="118" y="101"/>
                </a:lnTo>
                <a:lnTo>
                  <a:pt x="118" y="101"/>
                </a:lnTo>
                <a:lnTo>
                  <a:pt x="121" y="101"/>
                </a:lnTo>
                <a:lnTo>
                  <a:pt x="121" y="101"/>
                </a:lnTo>
                <a:lnTo>
                  <a:pt x="123" y="101"/>
                </a:lnTo>
                <a:lnTo>
                  <a:pt x="123" y="101"/>
                </a:lnTo>
                <a:lnTo>
                  <a:pt x="125" y="99"/>
                </a:lnTo>
                <a:lnTo>
                  <a:pt x="130" y="99"/>
                </a:lnTo>
                <a:lnTo>
                  <a:pt x="132" y="97"/>
                </a:lnTo>
                <a:lnTo>
                  <a:pt x="132" y="97"/>
                </a:lnTo>
                <a:lnTo>
                  <a:pt x="135" y="94"/>
                </a:lnTo>
                <a:lnTo>
                  <a:pt x="137" y="94"/>
                </a:lnTo>
                <a:lnTo>
                  <a:pt x="139" y="87"/>
                </a:lnTo>
                <a:lnTo>
                  <a:pt x="144" y="87"/>
                </a:lnTo>
                <a:lnTo>
                  <a:pt x="147" y="85"/>
                </a:lnTo>
                <a:lnTo>
                  <a:pt x="147" y="85"/>
                </a:lnTo>
                <a:lnTo>
                  <a:pt x="147" y="82"/>
                </a:lnTo>
                <a:lnTo>
                  <a:pt x="144" y="82"/>
                </a:lnTo>
                <a:lnTo>
                  <a:pt x="144" y="80"/>
                </a:lnTo>
                <a:lnTo>
                  <a:pt x="144" y="78"/>
                </a:lnTo>
                <a:lnTo>
                  <a:pt x="142" y="78"/>
                </a:lnTo>
                <a:lnTo>
                  <a:pt x="142" y="75"/>
                </a:lnTo>
                <a:lnTo>
                  <a:pt x="142" y="75"/>
                </a:lnTo>
                <a:lnTo>
                  <a:pt x="142" y="73"/>
                </a:lnTo>
                <a:lnTo>
                  <a:pt x="144" y="73"/>
                </a:lnTo>
                <a:lnTo>
                  <a:pt x="147" y="71"/>
                </a:lnTo>
                <a:lnTo>
                  <a:pt x="147" y="71"/>
                </a:lnTo>
                <a:lnTo>
                  <a:pt x="147" y="68"/>
                </a:lnTo>
                <a:lnTo>
                  <a:pt x="147" y="68"/>
                </a:lnTo>
                <a:lnTo>
                  <a:pt x="144" y="68"/>
                </a:lnTo>
                <a:lnTo>
                  <a:pt x="144" y="68"/>
                </a:lnTo>
                <a:lnTo>
                  <a:pt x="144" y="66"/>
                </a:lnTo>
                <a:lnTo>
                  <a:pt x="147" y="68"/>
                </a:lnTo>
                <a:lnTo>
                  <a:pt x="147" y="68"/>
                </a:lnTo>
                <a:lnTo>
                  <a:pt x="147" y="68"/>
                </a:lnTo>
                <a:lnTo>
                  <a:pt x="147" y="68"/>
                </a:lnTo>
                <a:lnTo>
                  <a:pt x="147" y="66"/>
                </a:lnTo>
                <a:lnTo>
                  <a:pt x="147" y="66"/>
                </a:lnTo>
                <a:lnTo>
                  <a:pt x="147" y="66"/>
                </a:lnTo>
                <a:lnTo>
                  <a:pt x="147" y="66"/>
                </a:lnTo>
                <a:lnTo>
                  <a:pt x="147" y="66"/>
                </a:lnTo>
                <a:lnTo>
                  <a:pt x="151" y="66"/>
                </a:lnTo>
                <a:lnTo>
                  <a:pt x="151" y="66"/>
                </a:lnTo>
                <a:lnTo>
                  <a:pt x="151" y="64"/>
                </a:lnTo>
                <a:lnTo>
                  <a:pt x="151" y="64"/>
                </a:lnTo>
                <a:lnTo>
                  <a:pt x="151" y="64"/>
                </a:lnTo>
                <a:lnTo>
                  <a:pt x="154" y="64"/>
                </a:lnTo>
                <a:lnTo>
                  <a:pt x="154" y="64"/>
                </a:lnTo>
                <a:lnTo>
                  <a:pt x="154" y="64"/>
                </a:lnTo>
                <a:lnTo>
                  <a:pt x="154" y="61"/>
                </a:lnTo>
                <a:lnTo>
                  <a:pt x="154" y="61"/>
                </a:lnTo>
                <a:lnTo>
                  <a:pt x="156" y="61"/>
                </a:lnTo>
                <a:lnTo>
                  <a:pt x="156" y="61"/>
                </a:lnTo>
                <a:lnTo>
                  <a:pt x="156" y="59"/>
                </a:lnTo>
                <a:lnTo>
                  <a:pt x="156" y="59"/>
                </a:lnTo>
                <a:lnTo>
                  <a:pt x="156" y="59"/>
                </a:lnTo>
                <a:lnTo>
                  <a:pt x="156" y="56"/>
                </a:lnTo>
                <a:lnTo>
                  <a:pt x="156" y="56"/>
                </a:lnTo>
                <a:lnTo>
                  <a:pt x="158" y="56"/>
                </a:lnTo>
                <a:lnTo>
                  <a:pt x="158" y="59"/>
                </a:lnTo>
                <a:lnTo>
                  <a:pt x="161" y="59"/>
                </a:lnTo>
                <a:lnTo>
                  <a:pt x="161" y="56"/>
                </a:lnTo>
                <a:lnTo>
                  <a:pt x="165" y="59"/>
                </a:lnTo>
                <a:lnTo>
                  <a:pt x="168" y="59"/>
                </a:lnTo>
                <a:lnTo>
                  <a:pt x="168" y="59"/>
                </a:lnTo>
                <a:lnTo>
                  <a:pt x="168" y="59"/>
                </a:lnTo>
                <a:lnTo>
                  <a:pt x="173" y="59"/>
                </a:lnTo>
                <a:lnTo>
                  <a:pt x="175" y="59"/>
                </a:lnTo>
                <a:lnTo>
                  <a:pt x="175" y="59"/>
                </a:lnTo>
                <a:lnTo>
                  <a:pt x="177" y="59"/>
                </a:lnTo>
                <a:lnTo>
                  <a:pt x="182" y="59"/>
                </a:lnTo>
                <a:lnTo>
                  <a:pt x="180" y="54"/>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76" name="Freeform 194"/>
          <p:cNvSpPr>
            <a:spLocks noEditPoints="1"/>
          </p:cNvSpPr>
          <p:nvPr/>
        </p:nvSpPr>
        <p:spPr bwMode="auto">
          <a:xfrm>
            <a:off x="4215220" y="1965220"/>
            <a:ext cx="183646" cy="199999"/>
          </a:xfrm>
          <a:custGeom>
            <a:avLst/>
            <a:gdLst/>
            <a:ahLst/>
            <a:cxnLst>
              <a:cxn ang="0">
                <a:pos x="132" y="24"/>
              </a:cxn>
              <a:cxn ang="0">
                <a:pos x="85" y="12"/>
              </a:cxn>
              <a:cxn ang="0">
                <a:pos x="121" y="17"/>
              </a:cxn>
              <a:cxn ang="0">
                <a:pos x="123" y="12"/>
              </a:cxn>
              <a:cxn ang="0">
                <a:pos x="116" y="10"/>
              </a:cxn>
              <a:cxn ang="0">
                <a:pos x="45" y="7"/>
              </a:cxn>
              <a:cxn ang="0">
                <a:pos x="142" y="69"/>
              </a:cxn>
              <a:cxn ang="0">
                <a:pos x="142" y="59"/>
              </a:cxn>
              <a:cxn ang="0">
                <a:pos x="139" y="52"/>
              </a:cxn>
              <a:cxn ang="0">
                <a:pos x="137" y="38"/>
              </a:cxn>
              <a:cxn ang="0">
                <a:pos x="128" y="24"/>
              </a:cxn>
              <a:cxn ang="0">
                <a:pos x="104" y="14"/>
              </a:cxn>
              <a:cxn ang="0">
                <a:pos x="80" y="22"/>
              </a:cxn>
              <a:cxn ang="0">
                <a:pos x="71" y="14"/>
              </a:cxn>
              <a:cxn ang="0">
                <a:pos x="61" y="5"/>
              </a:cxn>
              <a:cxn ang="0">
                <a:pos x="50" y="5"/>
              </a:cxn>
              <a:cxn ang="0">
                <a:pos x="47" y="12"/>
              </a:cxn>
              <a:cxn ang="0">
                <a:pos x="50" y="22"/>
              </a:cxn>
              <a:cxn ang="0">
                <a:pos x="57" y="26"/>
              </a:cxn>
              <a:cxn ang="0">
                <a:pos x="43" y="31"/>
              </a:cxn>
              <a:cxn ang="0">
                <a:pos x="35" y="29"/>
              </a:cxn>
              <a:cxn ang="0">
                <a:pos x="21" y="38"/>
              </a:cxn>
              <a:cxn ang="0">
                <a:pos x="14" y="50"/>
              </a:cxn>
              <a:cxn ang="0">
                <a:pos x="19" y="55"/>
              </a:cxn>
              <a:cxn ang="0">
                <a:pos x="14" y="62"/>
              </a:cxn>
              <a:cxn ang="0">
                <a:pos x="7" y="66"/>
              </a:cxn>
              <a:cxn ang="0">
                <a:pos x="2" y="69"/>
              </a:cxn>
              <a:cxn ang="0">
                <a:pos x="2" y="78"/>
              </a:cxn>
              <a:cxn ang="0">
                <a:pos x="0" y="83"/>
              </a:cxn>
              <a:cxn ang="0">
                <a:pos x="5" y="92"/>
              </a:cxn>
              <a:cxn ang="0">
                <a:pos x="2" y="100"/>
              </a:cxn>
              <a:cxn ang="0">
                <a:pos x="9" y="107"/>
              </a:cxn>
              <a:cxn ang="0">
                <a:pos x="9" y="116"/>
              </a:cxn>
              <a:cxn ang="0">
                <a:pos x="17" y="118"/>
              </a:cxn>
              <a:cxn ang="0">
                <a:pos x="24" y="121"/>
              </a:cxn>
              <a:cxn ang="0">
                <a:pos x="31" y="130"/>
              </a:cxn>
              <a:cxn ang="0">
                <a:pos x="26" y="149"/>
              </a:cxn>
              <a:cxn ang="0">
                <a:pos x="40" y="151"/>
              </a:cxn>
              <a:cxn ang="0">
                <a:pos x="40" y="151"/>
              </a:cxn>
              <a:cxn ang="0">
                <a:pos x="45" y="149"/>
              </a:cxn>
              <a:cxn ang="0">
                <a:pos x="59" y="154"/>
              </a:cxn>
              <a:cxn ang="0">
                <a:pos x="66" y="156"/>
              </a:cxn>
              <a:cxn ang="0">
                <a:pos x="73" y="154"/>
              </a:cxn>
              <a:cxn ang="0">
                <a:pos x="83" y="156"/>
              </a:cxn>
              <a:cxn ang="0">
                <a:pos x="92" y="154"/>
              </a:cxn>
              <a:cxn ang="0">
                <a:pos x="106" y="151"/>
              </a:cxn>
              <a:cxn ang="0">
                <a:pos x="113" y="154"/>
              </a:cxn>
              <a:cxn ang="0">
                <a:pos x="113" y="149"/>
              </a:cxn>
              <a:cxn ang="0">
                <a:pos x="116" y="137"/>
              </a:cxn>
              <a:cxn ang="0">
                <a:pos x="125" y="133"/>
              </a:cxn>
              <a:cxn ang="0">
                <a:pos x="125" y="125"/>
              </a:cxn>
              <a:cxn ang="0">
                <a:pos x="116" y="118"/>
              </a:cxn>
              <a:cxn ang="0">
                <a:pos x="104" y="109"/>
              </a:cxn>
              <a:cxn ang="0">
                <a:pos x="102" y="102"/>
              </a:cxn>
              <a:cxn ang="0">
                <a:pos x="102" y="97"/>
              </a:cxn>
              <a:cxn ang="0">
                <a:pos x="111" y="95"/>
              </a:cxn>
              <a:cxn ang="0">
                <a:pos x="118" y="90"/>
              </a:cxn>
              <a:cxn ang="0">
                <a:pos x="128" y="88"/>
              </a:cxn>
              <a:cxn ang="0">
                <a:pos x="135" y="81"/>
              </a:cxn>
              <a:cxn ang="0">
                <a:pos x="142" y="85"/>
              </a:cxn>
              <a:cxn ang="0">
                <a:pos x="146" y="74"/>
              </a:cxn>
              <a:cxn ang="0">
                <a:pos x="43" y="0"/>
              </a:cxn>
            </a:cxnLst>
            <a:rect l="0" t="0" r="r" b="b"/>
            <a:pathLst>
              <a:path w="146" h="159">
                <a:moveTo>
                  <a:pt x="128" y="22"/>
                </a:moveTo>
                <a:lnTo>
                  <a:pt x="128" y="22"/>
                </a:lnTo>
                <a:lnTo>
                  <a:pt x="128" y="24"/>
                </a:lnTo>
                <a:lnTo>
                  <a:pt x="128" y="24"/>
                </a:lnTo>
                <a:lnTo>
                  <a:pt x="130" y="24"/>
                </a:lnTo>
                <a:lnTo>
                  <a:pt x="132" y="24"/>
                </a:lnTo>
                <a:lnTo>
                  <a:pt x="132" y="24"/>
                </a:lnTo>
                <a:lnTo>
                  <a:pt x="132" y="24"/>
                </a:lnTo>
                <a:lnTo>
                  <a:pt x="132" y="24"/>
                </a:lnTo>
                <a:lnTo>
                  <a:pt x="130" y="22"/>
                </a:lnTo>
                <a:lnTo>
                  <a:pt x="125" y="19"/>
                </a:lnTo>
                <a:lnTo>
                  <a:pt x="125" y="19"/>
                </a:lnTo>
                <a:lnTo>
                  <a:pt x="125" y="22"/>
                </a:lnTo>
                <a:lnTo>
                  <a:pt x="128" y="22"/>
                </a:lnTo>
                <a:close/>
                <a:moveTo>
                  <a:pt x="85" y="14"/>
                </a:moveTo>
                <a:lnTo>
                  <a:pt x="87" y="14"/>
                </a:lnTo>
                <a:lnTo>
                  <a:pt x="87" y="12"/>
                </a:lnTo>
                <a:lnTo>
                  <a:pt x="85" y="12"/>
                </a:lnTo>
                <a:lnTo>
                  <a:pt x="83" y="12"/>
                </a:lnTo>
                <a:lnTo>
                  <a:pt x="83" y="12"/>
                </a:lnTo>
                <a:lnTo>
                  <a:pt x="83" y="12"/>
                </a:lnTo>
                <a:lnTo>
                  <a:pt x="83" y="12"/>
                </a:lnTo>
                <a:lnTo>
                  <a:pt x="85" y="14"/>
                </a:lnTo>
                <a:close/>
                <a:moveTo>
                  <a:pt x="116" y="14"/>
                </a:moveTo>
                <a:lnTo>
                  <a:pt x="116" y="14"/>
                </a:lnTo>
                <a:lnTo>
                  <a:pt x="118" y="17"/>
                </a:lnTo>
                <a:lnTo>
                  <a:pt x="121" y="17"/>
                </a:lnTo>
                <a:lnTo>
                  <a:pt x="121" y="14"/>
                </a:lnTo>
                <a:lnTo>
                  <a:pt x="123" y="14"/>
                </a:lnTo>
                <a:lnTo>
                  <a:pt x="125" y="17"/>
                </a:lnTo>
                <a:lnTo>
                  <a:pt x="125" y="14"/>
                </a:lnTo>
                <a:lnTo>
                  <a:pt x="125" y="14"/>
                </a:lnTo>
                <a:lnTo>
                  <a:pt x="123" y="12"/>
                </a:lnTo>
                <a:lnTo>
                  <a:pt x="123" y="12"/>
                </a:lnTo>
                <a:lnTo>
                  <a:pt x="123" y="12"/>
                </a:lnTo>
                <a:lnTo>
                  <a:pt x="123" y="12"/>
                </a:lnTo>
                <a:lnTo>
                  <a:pt x="123" y="10"/>
                </a:lnTo>
                <a:lnTo>
                  <a:pt x="123" y="10"/>
                </a:lnTo>
                <a:lnTo>
                  <a:pt x="121" y="10"/>
                </a:lnTo>
                <a:lnTo>
                  <a:pt x="121" y="10"/>
                </a:lnTo>
                <a:lnTo>
                  <a:pt x="121" y="7"/>
                </a:lnTo>
                <a:lnTo>
                  <a:pt x="118" y="7"/>
                </a:lnTo>
                <a:lnTo>
                  <a:pt x="118" y="10"/>
                </a:lnTo>
                <a:lnTo>
                  <a:pt x="116" y="10"/>
                </a:lnTo>
                <a:lnTo>
                  <a:pt x="116" y="10"/>
                </a:lnTo>
                <a:lnTo>
                  <a:pt x="116" y="12"/>
                </a:lnTo>
                <a:lnTo>
                  <a:pt x="116" y="14"/>
                </a:lnTo>
                <a:lnTo>
                  <a:pt x="116" y="14"/>
                </a:lnTo>
                <a:close/>
                <a:moveTo>
                  <a:pt x="43" y="7"/>
                </a:moveTo>
                <a:lnTo>
                  <a:pt x="43" y="7"/>
                </a:lnTo>
                <a:lnTo>
                  <a:pt x="43" y="7"/>
                </a:lnTo>
                <a:lnTo>
                  <a:pt x="43" y="7"/>
                </a:lnTo>
                <a:lnTo>
                  <a:pt x="45" y="7"/>
                </a:lnTo>
                <a:lnTo>
                  <a:pt x="45" y="7"/>
                </a:lnTo>
                <a:lnTo>
                  <a:pt x="45" y="7"/>
                </a:lnTo>
                <a:lnTo>
                  <a:pt x="43" y="7"/>
                </a:lnTo>
                <a:lnTo>
                  <a:pt x="43" y="7"/>
                </a:lnTo>
                <a:close/>
                <a:moveTo>
                  <a:pt x="146" y="74"/>
                </a:moveTo>
                <a:lnTo>
                  <a:pt x="144" y="74"/>
                </a:lnTo>
                <a:lnTo>
                  <a:pt x="144" y="74"/>
                </a:lnTo>
                <a:lnTo>
                  <a:pt x="142" y="71"/>
                </a:lnTo>
                <a:lnTo>
                  <a:pt x="142" y="71"/>
                </a:lnTo>
                <a:lnTo>
                  <a:pt x="142" y="69"/>
                </a:lnTo>
                <a:lnTo>
                  <a:pt x="142" y="69"/>
                </a:lnTo>
                <a:lnTo>
                  <a:pt x="142" y="69"/>
                </a:lnTo>
                <a:lnTo>
                  <a:pt x="139" y="66"/>
                </a:lnTo>
                <a:lnTo>
                  <a:pt x="139" y="66"/>
                </a:lnTo>
                <a:lnTo>
                  <a:pt x="142" y="64"/>
                </a:lnTo>
                <a:lnTo>
                  <a:pt x="142" y="62"/>
                </a:lnTo>
                <a:lnTo>
                  <a:pt x="142" y="62"/>
                </a:lnTo>
                <a:lnTo>
                  <a:pt x="142" y="62"/>
                </a:lnTo>
                <a:lnTo>
                  <a:pt x="142" y="59"/>
                </a:lnTo>
                <a:lnTo>
                  <a:pt x="142" y="59"/>
                </a:lnTo>
                <a:lnTo>
                  <a:pt x="142" y="59"/>
                </a:lnTo>
                <a:lnTo>
                  <a:pt x="142" y="57"/>
                </a:lnTo>
                <a:lnTo>
                  <a:pt x="142" y="57"/>
                </a:lnTo>
                <a:lnTo>
                  <a:pt x="139" y="57"/>
                </a:lnTo>
                <a:lnTo>
                  <a:pt x="139" y="55"/>
                </a:lnTo>
                <a:lnTo>
                  <a:pt x="139" y="55"/>
                </a:lnTo>
                <a:lnTo>
                  <a:pt x="139" y="52"/>
                </a:lnTo>
                <a:lnTo>
                  <a:pt x="139" y="52"/>
                </a:lnTo>
                <a:lnTo>
                  <a:pt x="137" y="50"/>
                </a:lnTo>
                <a:lnTo>
                  <a:pt x="135" y="45"/>
                </a:lnTo>
                <a:lnTo>
                  <a:pt x="132" y="45"/>
                </a:lnTo>
                <a:lnTo>
                  <a:pt x="132" y="43"/>
                </a:lnTo>
                <a:lnTo>
                  <a:pt x="132" y="43"/>
                </a:lnTo>
                <a:lnTo>
                  <a:pt x="135" y="40"/>
                </a:lnTo>
                <a:lnTo>
                  <a:pt x="135" y="40"/>
                </a:lnTo>
                <a:lnTo>
                  <a:pt x="137" y="38"/>
                </a:lnTo>
                <a:lnTo>
                  <a:pt x="137" y="38"/>
                </a:lnTo>
                <a:lnTo>
                  <a:pt x="137" y="36"/>
                </a:lnTo>
                <a:lnTo>
                  <a:pt x="135" y="31"/>
                </a:lnTo>
                <a:lnTo>
                  <a:pt x="135" y="29"/>
                </a:lnTo>
                <a:lnTo>
                  <a:pt x="132" y="29"/>
                </a:lnTo>
                <a:lnTo>
                  <a:pt x="132" y="26"/>
                </a:lnTo>
                <a:lnTo>
                  <a:pt x="132" y="26"/>
                </a:lnTo>
                <a:lnTo>
                  <a:pt x="130" y="26"/>
                </a:lnTo>
                <a:lnTo>
                  <a:pt x="128" y="26"/>
                </a:lnTo>
                <a:lnTo>
                  <a:pt x="128" y="24"/>
                </a:lnTo>
                <a:lnTo>
                  <a:pt x="125" y="22"/>
                </a:lnTo>
                <a:lnTo>
                  <a:pt x="125" y="19"/>
                </a:lnTo>
                <a:lnTo>
                  <a:pt x="121" y="19"/>
                </a:lnTo>
                <a:lnTo>
                  <a:pt x="116" y="17"/>
                </a:lnTo>
                <a:lnTo>
                  <a:pt x="113" y="14"/>
                </a:lnTo>
                <a:lnTo>
                  <a:pt x="111" y="14"/>
                </a:lnTo>
                <a:lnTo>
                  <a:pt x="109" y="12"/>
                </a:lnTo>
                <a:lnTo>
                  <a:pt x="106" y="12"/>
                </a:lnTo>
                <a:lnTo>
                  <a:pt x="104" y="14"/>
                </a:lnTo>
                <a:lnTo>
                  <a:pt x="102" y="17"/>
                </a:lnTo>
                <a:lnTo>
                  <a:pt x="99" y="17"/>
                </a:lnTo>
                <a:lnTo>
                  <a:pt x="99" y="19"/>
                </a:lnTo>
                <a:lnTo>
                  <a:pt x="95" y="19"/>
                </a:lnTo>
                <a:lnTo>
                  <a:pt x="92" y="19"/>
                </a:lnTo>
                <a:lnTo>
                  <a:pt x="90" y="22"/>
                </a:lnTo>
                <a:lnTo>
                  <a:pt x="87" y="24"/>
                </a:lnTo>
                <a:lnTo>
                  <a:pt x="83" y="22"/>
                </a:lnTo>
                <a:lnTo>
                  <a:pt x="80" y="22"/>
                </a:lnTo>
                <a:lnTo>
                  <a:pt x="80" y="22"/>
                </a:lnTo>
                <a:lnTo>
                  <a:pt x="78" y="19"/>
                </a:lnTo>
                <a:lnTo>
                  <a:pt x="83" y="19"/>
                </a:lnTo>
                <a:lnTo>
                  <a:pt x="83" y="17"/>
                </a:lnTo>
                <a:lnTo>
                  <a:pt x="83" y="14"/>
                </a:lnTo>
                <a:lnTo>
                  <a:pt x="80" y="14"/>
                </a:lnTo>
                <a:lnTo>
                  <a:pt x="78" y="14"/>
                </a:lnTo>
                <a:lnTo>
                  <a:pt x="71" y="12"/>
                </a:lnTo>
                <a:lnTo>
                  <a:pt x="71" y="14"/>
                </a:lnTo>
                <a:lnTo>
                  <a:pt x="69" y="12"/>
                </a:lnTo>
                <a:lnTo>
                  <a:pt x="69" y="12"/>
                </a:lnTo>
                <a:lnTo>
                  <a:pt x="64" y="12"/>
                </a:lnTo>
                <a:lnTo>
                  <a:pt x="66" y="12"/>
                </a:lnTo>
                <a:lnTo>
                  <a:pt x="66" y="10"/>
                </a:lnTo>
                <a:lnTo>
                  <a:pt x="66" y="7"/>
                </a:lnTo>
                <a:lnTo>
                  <a:pt x="66" y="7"/>
                </a:lnTo>
                <a:lnTo>
                  <a:pt x="64" y="5"/>
                </a:lnTo>
                <a:lnTo>
                  <a:pt x="61" y="5"/>
                </a:lnTo>
                <a:lnTo>
                  <a:pt x="61" y="5"/>
                </a:lnTo>
                <a:lnTo>
                  <a:pt x="61" y="5"/>
                </a:lnTo>
                <a:lnTo>
                  <a:pt x="61" y="5"/>
                </a:lnTo>
                <a:lnTo>
                  <a:pt x="61" y="5"/>
                </a:lnTo>
                <a:lnTo>
                  <a:pt x="59" y="5"/>
                </a:lnTo>
                <a:lnTo>
                  <a:pt x="57" y="5"/>
                </a:lnTo>
                <a:lnTo>
                  <a:pt x="54" y="5"/>
                </a:lnTo>
                <a:lnTo>
                  <a:pt x="54" y="5"/>
                </a:lnTo>
                <a:lnTo>
                  <a:pt x="50" y="5"/>
                </a:lnTo>
                <a:lnTo>
                  <a:pt x="50" y="3"/>
                </a:lnTo>
                <a:lnTo>
                  <a:pt x="45" y="3"/>
                </a:lnTo>
                <a:lnTo>
                  <a:pt x="45" y="3"/>
                </a:lnTo>
                <a:lnTo>
                  <a:pt x="45" y="5"/>
                </a:lnTo>
                <a:lnTo>
                  <a:pt x="47" y="7"/>
                </a:lnTo>
                <a:lnTo>
                  <a:pt x="50" y="10"/>
                </a:lnTo>
                <a:lnTo>
                  <a:pt x="50" y="12"/>
                </a:lnTo>
                <a:lnTo>
                  <a:pt x="50" y="12"/>
                </a:lnTo>
                <a:lnTo>
                  <a:pt x="47" y="12"/>
                </a:lnTo>
                <a:lnTo>
                  <a:pt x="45" y="14"/>
                </a:lnTo>
                <a:lnTo>
                  <a:pt x="45" y="14"/>
                </a:lnTo>
                <a:lnTo>
                  <a:pt x="45" y="17"/>
                </a:lnTo>
                <a:lnTo>
                  <a:pt x="47" y="17"/>
                </a:lnTo>
                <a:lnTo>
                  <a:pt x="47" y="14"/>
                </a:lnTo>
                <a:lnTo>
                  <a:pt x="47" y="17"/>
                </a:lnTo>
                <a:lnTo>
                  <a:pt x="50" y="17"/>
                </a:lnTo>
                <a:lnTo>
                  <a:pt x="50" y="22"/>
                </a:lnTo>
                <a:lnTo>
                  <a:pt x="50" y="22"/>
                </a:lnTo>
                <a:lnTo>
                  <a:pt x="50" y="24"/>
                </a:lnTo>
                <a:lnTo>
                  <a:pt x="52" y="24"/>
                </a:lnTo>
                <a:lnTo>
                  <a:pt x="54" y="24"/>
                </a:lnTo>
                <a:lnTo>
                  <a:pt x="54" y="24"/>
                </a:lnTo>
                <a:lnTo>
                  <a:pt x="61" y="29"/>
                </a:lnTo>
                <a:lnTo>
                  <a:pt x="64" y="31"/>
                </a:lnTo>
                <a:lnTo>
                  <a:pt x="61" y="31"/>
                </a:lnTo>
                <a:lnTo>
                  <a:pt x="59" y="29"/>
                </a:lnTo>
                <a:lnTo>
                  <a:pt x="57" y="26"/>
                </a:lnTo>
                <a:lnTo>
                  <a:pt x="54" y="24"/>
                </a:lnTo>
                <a:lnTo>
                  <a:pt x="50" y="24"/>
                </a:lnTo>
                <a:lnTo>
                  <a:pt x="45" y="24"/>
                </a:lnTo>
                <a:lnTo>
                  <a:pt x="45" y="24"/>
                </a:lnTo>
                <a:lnTo>
                  <a:pt x="43" y="26"/>
                </a:lnTo>
                <a:lnTo>
                  <a:pt x="43" y="29"/>
                </a:lnTo>
                <a:lnTo>
                  <a:pt x="43" y="31"/>
                </a:lnTo>
                <a:lnTo>
                  <a:pt x="43" y="33"/>
                </a:lnTo>
                <a:lnTo>
                  <a:pt x="43" y="31"/>
                </a:lnTo>
                <a:lnTo>
                  <a:pt x="43" y="31"/>
                </a:lnTo>
                <a:lnTo>
                  <a:pt x="40" y="29"/>
                </a:lnTo>
                <a:lnTo>
                  <a:pt x="40" y="31"/>
                </a:lnTo>
                <a:lnTo>
                  <a:pt x="40" y="31"/>
                </a:lnTo>
                <a:lnTo>
                  <a:pt x="38" y="33"/>
                </a:lnTo>
                <a:lnTo>
                  <a:pt x="38" y="33"/>
                </a:lnTo>
                <a:lnTo>
                  <a:pt x="35" y="33"/>
                </a:lnTo>
                <a:lnTo>
                  <a:pt x="38" y="31"/>
                </a:lnTo>
                <a:lnTo>
                  <a:pt x="35" y="29"/>
                </a:lnTo>
                <a:lnTo>
                  <a:pt x="28" y="29"/>
                </a:lnTo>
                <a:lnTo>
                  <a:pt x="24" y="29"/>
                </a:lnTo>
                <a:lnTo>
                  <a:pt x="21" y="29"/>
                </a:lnTo>
                <a:lnTo>
                  <a:pt x="21" y="31"/>
                </a:lnTo>
                <a:lnTo>
                  <a:pt x="21" y="33"/>
                </a:lnTo>
                <a:lnTo>
                  <a:pt x="19" y="33"/>
                </a:lnTo>
                <a:lnTo>
                  <a:pt x="21" y="36"/>
                </a:lnTo>
                <a:lnTo>
                  <a:pt x="21" y="36"/>
                </a:lnTo>
                <a:lnTo>
                  <a:pt x="21" y="38"/>
                </a:lnTo>
                <a:lnTo>
                  <a:pt x="21" y="43"/>
                </a:lnTo>
                <a:lnTo>
                  <a:pt x="21" y="43"/>
                </a:lnTo>
                <a:lnTo>
                  <a:pt x="21" y="45"/>
                </a:lnTo>
                <a:lnTo>
                  <a:pt x="19" y="48"/>
                </a:lnTo>
                <a:lnTo>
                  <a:pt x="19" y="50"/>
                </a:lnTo>
                <a:lnTo>
                  <a:pt x="19" y="50"/>
                </a:lnTo>
                <a:lnTo>
                  <a:pt x="14" y="50"/>
                </a:lnTo>
                <a:lnTo>
                  <a:pt x="14" y="50"/>
                </a:lnTo>
                <a:lnTo>
                  <a:pt x="14" y="50"/>
                </a:lnTo>
                <a:lnTo>
                  <a:pt x="14" y="50"/>
                </a:lnTo>
                <a:lnTo>
                  <a:pt x="14" y="50"/>
                </a:lnTo>
                <a:lnTo>
                  <a:pt x="14" y="52"/>
                </a:lnTo>
                <a:lnTo>
                  <a:pt x="14" y="52"/>
                </a:lnTo>
                <a:lnTo>
                  <a:pt x="14" y="52"/>
                </a:lnTo>
                <a:lnTo>
                  <a:pt x="17" y="52"/>
                </a:lnTo>
                <a:lnTo>
                  <a:pt x="17" y="52"/>
                </a:lnTo>
                <a:lnTo>
                  <a:pt x="19" y="52"/>
                </a:lnTo>
                <a:lnTo>
                  <a:pt x="19" y="55"/>
                </a:lnTo>
                <a:lnTo>
                  <a:pt x="19" y="55"/>
                </a:lnTo>
                <a:lnTo>
                  <a:pt x="19" y="55"/>
                </a:lnTo>
                <a:lnTo>
                  <a:pt x="19" y="57"/>
                </a:lnTo>
                <a:lnTo>
                  <a:pt x="19" y="57"/>
                </a:lnTo>
                <a:lnTo>
                  <a:pt x="17" y="59"/>
                </a:lnTo>
                <a:lnTo>
                  <a:pt x="14" y="59"/>
                </a:lnTo>
                <a:lnTo>
                  <a:pt x="14" y="59"/>
                </a:lnTo>
                <a:lnTo>
                  <a:pt x="14" y="59"/>
                </a:lnTo>
                <a:lnTo>
                  <a:pt x="14" y="62"/>
                </a:lnTo>
                <a:lnTo>
                  <a:pt x="14" y="62"/>
                </a:lnTo>
                <a:lnTo>
                  <a:pt x="14" y="62"/>
                </a:lnTo>
                <a:lnTo>
                  <a:pt x="14" y="62"/>
                </a:lnTo>
                <a:lnTo>
                  <a:pt x="14" y="64"/>
                </a:lnTo>
                <a:lnTo>
                  <a:pt x="14" y="64"/>
                </a:lnTo>
                <a:lnTo>
                  <a:pt x="9" y="64"/>
                </a:lnTo>
                <a:lnTo>
                  <a:pt x="9" y="64"/>
                </a:lnTo>
                <a:lnTo>
                  <a:pt x="7" y="66"/>
                </a:lnTo>
                <a:lnTo>
                  <a:pt x="7" y="66"/>
                </a:lnTo>
                <a:lnTo>
                  <a:pt x="7" y="64"/>
                </a:lnTo>
                <a:lnTo>
                  <a:pt x="5" y="64"/>
                </a:lnTo>
                <a:lnTo>
                  <a:pt x="5" y="64"/>
                </a:lnTo>
                <a:lnTo>
                  <a:pt x="5" y="64"/>
                </a:lnTo>
                <a:lnTo>
                  <a:pt x="2" y="66"/>
                </a:lnTo>
                <a:lnTo>
                  <a:pt x="2" y="66"/>
                </a:lnTo>
                <a:lnTo>
                  <a:pt x="2" y="66"/>
                </a:lnTo>
                <a:lnTo>
                  <a:pt x="2" y="69"/>
                </a:lnTo>
                <a:lnTo>
                  <a:pt x="2" y="69"/>
                </a:lnTo>
                <a:lnTo>
                  <a:pt x="2" y="71"/>
                </a:lnTo>
                <a:lnTo>
                  <a:pt x="5" y="71"/>
                </a:lnTo>
                <a:lnTo>
                  <a:pt x="5" y="71"/>
                </a:lnTo>
                <a:lnTo>
                  <a:pt x="5" y="74"/>
                </a:lnTo>
                <a:lnTo>
                  <a:pt x="5" y="74"/>
                </a:lnTo>
                <a:lnTo>
                  <a:pt x="5" y="76"/>
                </a:lnTo>
                <a:lnTo>
                  <a:pt x="2" y="78"/>
                </a:lnTo>
                <a:lnTo>
                  <a:pt x="2" y="78"/>
                </a:lnTo>
                <a:lnTo>
                  <a:pt x="2" y="78"/>
                </a:lnTo>
                <a:lnTo>
                  <a:pt x="5" y="78"/>
                </a:lnTo>
                <a:lnTo>
                  <a:pt x="5" y="78"/>
                </a:lnTo>
                <a:lnTo>
                  <a:pt x="5" y="78"/>
                </a:lnTo>
                <a:lnTo>
                  <a:pt x="0" y="81"/>
                </a:lnTo>
                <a:lnTo>
                  <a:pt x="0" y="81"/>
                </a:lnTo>
                <a:lnTo>
                  <a:pt x="0" y="81"/>
                </a:lnTo>
                <a:lnTo>
                  <a:pt x="0" y="81"/>
                </a:lnTo>
                <a:lnTo>
                  <a:pt x="0" y="83"/>
                </a:lnTo>
                <a:lnTo>
                  <a:pt x="0" y="83"/>
                </a:lnTo>
                <a:lnTo>
                  <a:pt x="0" y="83"/>
                </a:lnTo>
                <a:lnTo>
                  <a:pt x="2" y="83"/>
                </a:lnTo>
                <a:lnTo>
                  <a:pt x="2" y="85"/>
                </a:lnTo>
                <a:lnTo>
                  <a:pt x="2" y="88"/>
                </a:lnTo>
                <a:lnTo>
                  <a:pt x="2" y="88"/>
                </a:lnTo>
                <a:lnTo>
                  <a:pt x="2" y="88"/>
                </a:lnTo>
                <a:lnTo>
                  <a:pt x="5" y="90"/>
                </a:lnTo>
                <a:lnTo>
                  <a:pt x="5" y="90"/>
                </a:lnTo>
                <a:lnTo>
                  <a:pt x="5" y="92"/>
                </a:lnTo>
                <a:lnTo>
                  <a:pt x="5" y="92"/>
                </a:lnTo>
                <a:lnTo>
                  <a:pt x="5" y="92"/>
                </a:lnTo>
                <a:lnTo>
                  <a:pt x="7" y="92"/>
                </a:lnTo>
                <a:lnTo>
                  <a:pt x="7" y="92"/>
                </a:lnTo>
                <a:lnTo>
                  <a:pt x="7" y="95"/>
                </a:lnTo>
                <a:lnTo>
                  <a:pt x="7" y="97"/>
                </a:lnTo>
                <a:lnTo>
                  <a:pt x="5" y="97"/>
                </a:lnTo>
                <a:lnTo>
                  <a:pt x="2" y="100"/>
                </a:lnTo>
                <a:lnTo>
                  <a:pt x="2" y="100"/>
                </a:lnTo>
                <a:lnTo>
                  <a:pt x="2" y="102"/>
                </a:lnTo>
                <a:lnTo>
                  <a:pt x="2" y="102"/>
                </a:lnTo>
                <a:lnTo>
                  <a:pt x="2" y="104"/>
                </a:lnTo>
                <a:lnTo>
                  <a:pt x="5" y="104"/>
                </a:lnTo>
                <a:lnTo>
                  <a:pt x="5" y="104"/>
                </a:lnTo>
                <a:lnTo>
                  <a:pt x="7" y="107"/>
                </a:lnTo>
                <a:lnTo>
                  <a:pt x="7" y="107"/>
                </a:lnTo>
                <a:lnTo>
                  <a:pt x="9" y="107"/>
                </a:lnTo>
                <a:lnTo>
                  <a:pt x="9" y="107"/>
                </a:lnTo>
                <a:lnTo>
                  <a:pt x="9" y="109"/>
                </a:lnTo>
                <a:lnTo>
                  <a:pt x="7" y="109"/>
                </a:lnTo>
                <a:lnTo>
                  <a:pt x="7" y="109"/>
                </a:lnTo>
                <a:lnTo>
                  <a:pt x="7" y="111"/>
                </a:lnTo>
                <a:lnTo>
                  <a:pt x="7" y="114"/>
                </a:lnTo>
                <a:lnTo>
                  <a:pt x="7" y="114"/>
                </a:lnTo>
                <a:lnTo>
                  <a:pt x="7" y="114"/>
                </a:lnTo>
                <a:lnTo>
                  <a:pt x="9" y="114"/>
                </a:lnTo>
                <a:lnTo>
                  <a:pt x="9" y="116"/>
                </a:lnTo>
                <a:lnTo>
                  <a:pt x="9" y="116"/>
                </a:lnTo>
                <a:lnTo>
                  <a:pt x="9" y="116"/>
                </a:lnTo>
                <a:lnTo>
                  <a:pt x="9" y="118"/>
                </a:lnTo>
                <a:lnTo>
                  <a:pt x="12" y="121"/>
                </a:lnTo>
                <a:lnTo>
                  <a:pt x="14" y="121"/>
                </a:lnTo>
                <a:lnTo>
                  <a:pt x="14" y="121"/>
                </a:lnTo>
                <a:lnTo>
                  <a:pt x="14" y="118"/>
                </a:lnTo>
                <a:lnTo>
                  <a:pt x="14" y="118"/>
                </a:lnTo>
                <a:lnTo>
                  <a:pt x="17" y="118"/>
                </a:lnTo>
                <a:lnTo>
                  <a:pt x="17" y="118"/>
                </a:lnTo>
                <a:lnTo>
                  <a:pt x="17" y="121"/>
                </a:lnTo>
                <a:lnTo>
                  <a:pt x="17" y="121"/>
                </a:lnTo>
                <a:lnTo>
                  <a:pt x="19" y="121"/>
                </a:lnTo>
                <a:lnTo>
                  <a:pt x="19" y="121"/>
                </a:lnTo>
                <a:lnTo>
                  <a:pt x="21" y="121"/>
                </a:lnTo>
                <a:lnTo>
                  <a:pt x="21" y="121"/>
                </a:lnTo>
                <a:lnTo>
                  <a:pt x="24" y="121"/>
                </a:lnTo>
                <a:lnTo>
                  <a:pt x="24" y="121"/>
                </a:lnTo>
                <a:lnTo>
                  <a:pt x="26" y="121"/>
                </a:lnTo>
                <a:lnTo>
                  <a:pt x="26" y="121"/>
                </a:lnTo>
                <a:lnTo>
                  <a:pt x="31" y="123"/>
                </a:lnTo>
                <a:lnTo>
                  <a:pt x="33" y="123"/>
                </a:lnTo>
                <a:lnTo>
                  <a:pt x="35" y="123"/>
                </a:lnTo>
                <a:lnTo>
                  <a:pt x="35" y="123"/>
                </a:lnTo>
                <a:lnTo>
                  <a:pt x="35" y="125"/>
                </a:lnTo>
                <a:lnTo>
                  <a:pt x="35" y="125"/>
                </a:lnTo>
                <a:lnTo>
                  <a:pt x="31" y="130"/>
                </a:lnTo>
                <a:lnTo>
                  <a:pt x="31" y="130"/>
                </a:lnTo>
                <a:lnTo>
                  <a:pt x="31" y="133"/>
                </a:lnTo>
                <a:lnTo>
                  <a:pt x="28" y="135"/>
                </a:lnTo>
                <a:lnTo>
                  <a:pt x="28" y="137"/>
                </a:lnTo>
                <a:lnTo>
                  <a:pt x="26" y="140"/>
                </a:lnTo>
                <a:lnTo>
                  <a:pt x="26" y="142"/>
                </a:lnTo>
                <a:lnTo>
                  <a:pt x="26" y="144"/>
                </a:lnTo>
                <a:lnTo>
                  <a:pt x="26" y="147"/>
                </a:lnTo>
                <a:lnTo>
                  <a:pt x="26" y="149"/>
                </a:lnTo>
                <a:lnTo>
                  <a:pt x="26" y="151"/>
                </a:lnTo>
                <a:lnTo>
                  <a:pt x="26" y="151"/>
                </a:lnTo>
                <a:lnTo>
                  <a:pt x="26" y="151"/>
                </a:lnTo>
                <a:lnTo>
                  <a:pt x="28" y="154"/>
                </a:lnTo>
                <a:lnTo>
                  <a:pt x="31" y="154"/>
                </a:lnTo>
                <a:lnTo>
                  <a:pt x="33" y="151"/>
                </a:lnTo>
                <a:lnTo>
                  <a:pt x="35" y="151"/>
                </a:lnTo>
                <a:lnTo>
                  <a:pt x="38" y="151"/>
                </a:lnTo>
                <a:lnTo>
                  <a:pt x="40" y="151"/>
                </a:lnTo>
                <a:lnTo>
                  <a:pt x="40" y="151"/>
                </a:lnTo>
                <a:lnTo>
                  <a:pt x="40" y="151"/>
                </a:lnTo>
                <a:lnTo>
                  <a:pt x="40" y="151"/>
                </a:lnTo>
                <a:lnTo>
                  <a:pt x="43" y="151"/>
                </a:lnTo>
                <a:lnTo>
                  <a:pt x="43" y="151"/>
                </a:lnTo>
                <a:lnTo>
                  <a:pt x="43" y="151"/>
                </a:lnTo>
                <a:lnTo>
                  <a:pt x="43" y="151"/>
                </a:lnTo>
                <a:lnTo>
                  <a:pt x="40" y="151"/>
                </a:lnTo>
                <a:lnTo>
                  <a:pt x="40" y="151"/>
                </a:lnTo>
                <a:lnTo>
                  <a:pt x="40" y="149"/>
                </a:lnTo>
                <a:lnTo>
                  <a:pt x="40" y="149"/>
                </a:lnTo>
                <a:lnTo>
                  <a:pt x="40" y="149"/>
                </a:lnTo>
                <a:lnTo>
                  <a:pt x="43" y="149"/>
                </a:lnTo>
                <a:lnTo>
                  <a:pt x="43" y="149"/>
                </a:lnTo>
                <a:lnTo>
                  <a:pt x="45" y="149"/>
                </a:lnTo>
                <a:lnTo>
                  <a:pt x="45" y="149"/>
                </a:lnTo>
                <a:lnTo>
                  <a:pt x="45" y="149"/>
                </a:lnTo>
                <a:lnTo>
                  <a:pt x="45" y="149"/>
                </a:lnTo>
                <a:lnTo>
                  <a:pt x="47" y="149"/>
                </a:lnTo>
                <a:lnTo>
                  <a:pt x="47" y="151"/>
                </a:lnTo>
                <a:lnTo>
                  <a:pt x="47" y="151"/>
                </a:lnTo>
                <a:lnTo>
                  <a:pt x="52" y="151"/>
                </a:lnTo>
                <a:lnTo>
                  <a:pt x="52" y="151"/>
                </a:lnTo>
                <a:lnTo>
                  <a:pt x="54" y="151"/>
                </a:lnTo>
                <a:lnTo>
                  <a:pt x="57" y="154"/>
                </a:lnTo>
                <a:lnTo>
                  <a:pt x="59" y="154"/>
                </a:lnTo>
                <a:lnTo>
                  <a:pt x="59" y="154"/>
                </a:lnTo>
                <a:lnTo>
                  <a:pt x="61" y="154"/>
                </a:lnTo>
                <a:lnTo>
                  <a:pt x="61" y="151"/>
                </a:lnTo>
                <a:lnTo>
                  <a:pt x="64" y="154"/>
                </a:lnTo>
                <a:lnTo>
                  <a:pt x="66" y="154"/>
                </a:lnTo>
                <a:lnTo>
                  <a:pt x="66" y="154"/>
                </a:lnTo>
                <a:lnTo>
                  <a:pt x="66" y="156"/>
                </a:lnTo>
                <a:lnTo>
                  <a:pt x="66" y="156"/>
                </a:lnTo>
                <a:lnTo>
                  <a:pt x="66" y="156"/>
                </a:lnTo>
                <a:lnTo>
                  <a:pt x="66" y="156"/>
                </a:lnTo>
                <a:lnTo>
                  <a:pt x="69" y="156"/>
                </a:lnTo>
                <a:lnTo>
                  <a:pt x="69" y="156"/>
                </a:lnTo>
                <a:lnTo>
                  <a:pt x="69" y="159"/>
                </a:lnTo>
                <a:lnTo>
                  <a:pt x="69" y="159"/>
                </a:lnTo>
                <a:lnTo>
                  <a:pt x="69" y="159"/>
                </a:lnTo>
                <a:lnTo>
                  <a:pt x="71" y="159"/>
                </a:lnTo>
                <a:lnTo>
                  <a:pt x="71" y="156"/>
                </a:lnTo>
                <a:lnTo>
                  <a:pt x="73" y="156"/>
                </a:lnTo>
                <a:lnTo>
                  <a:pt x="73" y="154"/>
                </a:lnTo>
                <a:lnTo>
                  <a:pt x="73" y="154"/>
                </a:lnTo>
                <a:lnTo>
                  <a:pt x="73" y="154"/>
                </a:lnTo>
                <a:lnTo>
                  <a:pt x="76" y="154"/>
                </a:lnTo>
                <a:lnTo>
                  <a:pt x="78" y="154"/>
                </a:lnTo>
                <a:lnTo>
                  <a:pt x="80" y="154"/>
                </a:lnTo>
                <a:lnTo>
                  <a:pt x="80" y="154"/>
                </a:lnTo>
                <a:lnTo>
                  <a:pt x="80" y="154"/>
                </a:lnTo>
                <a:lnTo>
                  <a:pt x="80" y="156"/>
                </a:lnTo>
                <a:lnTo>
                  <a:pt x="83" y="156"/>
                </a:lnTo>
                <a:lnTo>
                  <a:pt x="83" y="156"/>
                </a:lnTo>
                <a:lnTo>
                  <a:pt x="85" y="156"/>
                </a:lnTo>
                <a:lnTo>
                  <a:pt x="85" y="156"/>
                </a:lnTo>
                <a:lnTo>
                  <a:pt x="85" y="156"/>
                </a:lnTo>
                <a:lnTo>
                  <a:pt x="87" y="156"/>
                </a:lnTo>
                <a:lnTo>
                  <a:pt x="87" y="154"/>
                </a:lnTo>
                <a:lnTo>
                  <a:pt x="87" y="154"/>
                </a:lnTo>
                <a:lnTo>
                  <a:pt x="90" y="154"/>
                </a:lnTo>
                <a:lnTo>
                  <a:pt x="92" y="154"/>
                </a:lnTo>
                <a:lnTo>
                  <a:pt x="95" y="151"/>
                </a:lnTo>
                <a:lnTo>
                  <a:pt x="102" y="151"/>
                </a:lnTo>
                <a:lnTo>
                  <a:pt x="102" y="151"/>
                </a:lnTo>
                <a:lnTo>
                  <a:pt x="102" y="149"/>
                </a:lnTo>
                <a:lnTo>
                  <a:pt x="102" y="149"/>
                </a:lnTo>
                <a:lnTo>
                  <a:pt x="104" y="149"/>
                </a:lnTo>
                <a:lnTo>
                  <a:pt x="104" y="149"/>
                </a:lnTo>
                <a:lnTo>
                  <a:pt x="106" y="151"/>
                </a:lnTo>
                <a:lnTo>
                  <a:pt x="106" y="151"/>
                </a:lnTo>
                <a:lnTo>
                  <a:pt x="106" y="151"/>
                </a:lnTo>
                <a:lnTo>
                  <a:pt x="109" y="151"/>
                </a:lnTo>
                <a:lnTo>
                  <a:pt x="109" y="151"/>
                </a:lnTo>
                <a:lnTo>
                  <a:pt x="111" y="151"/>
                </a:lnTo>
                <a:lnTo>
                  <a:pt x="111" y="151"/>
                </a:lnTo>
                <a:lnTo>
                  <a:pt x="111" y="151"/>
                </a:lnTo>
                <a:lnTo>
                  <a:pt x="111" y="154"/>
                </a:lnTo>
                <a:lnTo>
                  <a:pt x="111" y="154"/>
                </a:lnTo>
                <a:lnTo>
                  <a:pt x="113" y="154"/>
                </a:lnTo>
                <a:lnTo>
                  <a:pt x="113" y="154"/>
                </a:lnTo>
                <a:lnTo>
                  <a:pt x="116" y="154"/>
                </a:lnTo>
                <a:lnTo>
                  <a:pt x="116" y="154"/>
                </a:lnTo>
                <a:lnTo>
                  <a:pt x="116" y="151"/>
                </a:lnTo>
                <a:lnTo>
                  <a:pt x="116" y="151"/>
                </a:lnTo>
                <a:lnTo>
                  <a:pt x="116" y="149"/>
                </a:lnTo>
                <a:lnTo>
                  <a:pt x="116" y="149"/>
                </a:lnTo>
                <a:lnTo>
                  <a:pt x="113" y="149"/>
                </a:lnTo>
                <a:lnTo>
                  <a:pt x="113" y="149"/>
                </a:lnTo>
                <a:lnTo>
                  <a:pt x="113" y="149"/>
                </a:lnTo>
                <a:lnTo>
                  <a:pt x="113" y="147"/>
                </a:lnTo>
                <a:lnTo>
                  <a:pt x="113" y="147"/>
                </a:lnTo>
                <a:lnTo>
                  <a:pt x="113" y="144"/>
                </a:lnTo>
                <a:lnTo>
                  <a:pt x="111" y="142"/>
                </a:lnTo>
                <a:lnTo>
                  <a:pt x="111" y="142"/>
                </a:lnTo>
                <a:lnTo>
                  <a:pt x="111" y="140"/>
                </a:lnTo>
                <a:lnTo>
                  <a:pt x="113" y="140"/>
                </a:lnTo>
                <a:lnTo>
                  <a:pt x="116" y="137"/>
                </a:lnTo>
                <a:lnTo>
                  <a:pt x="118" y="137"/>
                </a:lnTo>
                <a:lnTo>
                  <a:pt x="118" y="137"/>
                </a:lnTo>
                <a:lnTo>
                  <a:pt x="121" y="137"/>
                </a:lnTo>
                <a:lnTo>
                  <a:pt x="121" y="137"/>
                </a:lnTo>
                <a:lnTo>
                  <a:pt x="121" y="135"/>
                </a:lnTo>
                <a:lnTo>
                  <a:pt x="123" y="133"/>
                </a:lnTo>
                <a:lnTo>
                  <a:pt x="123" y="133"/>
                </a:lnTo>
                <a:lnTo>
                  <a:pt x="123" y="133"/>
                </a:lnTo>
                <a:lnTo>
                  <a:pt x="125" y="133"/>
                </a:lnTo>
                <a:lnTo>
                  <a:pt x="125" y="133"/>
                </a:lnTo>
                <a:lnTo>
                  <a:pt x="128" y="133"/>
                </a:lnTo>
                <a:lnTo>
                  <a:pt x="128" y="133"/>
                </a:lnTo>
                <a:lnTo>
                  <a:pt x="128" y="130"/>
                </a:lnTo>
                <a:lnTo>
                  <a:pt x="128" y="130"/>
                </a:lnTo>
                <a:lnTo>
                  <a:pt x="128" y="128"/>
                </a:lnTo>
                <a:lnTo>
                  <a:pt x="128" y="128"/>
                </a:lnTo>
                <a:lnTo>
                  <a:pt x="128" y="128"/>
                </a:lnTo>
                <a:lnTo>
                  <a:pt x="125" y="125"/>
                </a:lnTo>
                <a:lnTo>
                  <a:pt x="123" y="123"/>
                </a:lnTo>
                <a:lnTo>
                  <a:pt x="123" y="123"/>
                </a:lnTo>
                <a:lnTo>
                  <a:pt x="121" y="123"/>
                </a:lnTo>
                <a:lnTo>
                  <a:pt x="121" y="123"/>
                </a:lnTo>
                <a:lnTo>
                  <a:pt x="121" y="123"/>
                </a:lnTo>
                <a:lnTo>
                  <a:pt x="118" y="121"/>
                </a:lnTo>
                <a:lnTo>
                  <a:pt x="118" y="121"/>
                </a:lnTo>
                <a:lnTo>
                  <a:pt x="116" y="121"/>
                </a:lnTo>
                <a:lnTo>
                  <a:pt x="116" y="118"/>
                </a:lnTo>
                <a:lnTo>
                  <a:pt x="113" y="116"/>
                </a:lnTo>
                <a:lnTo>
                  <a:pt x="111" y="116"/>
                </a:lnTo>
                <a:lnTo>
                  <a:pt x="111" y="116"/>
                </a:lnTo>
                <a:lnTo>
                  <a:pt x="109" y="114"/>
                </a:lnTo>
                <a:lnTo>
                  <a:pt x="109" y="114"/>
                </a:lnTo>
                <a:lnTo>
                  <a:pt x="106" y="111"/>
                </a:lnTo>
                <a:lnTo>
                  <a:pt x="106" y="109"/>
                </a:lnTo>
                <a:lnTo>
                  <a:pt x="106" y="109"/>
                </a:lnTo>
                <a:lnTo>
                  <a:pt x="104" y="109"/>
                </a:lnTo>
                <a:lnTo>
                  <a:pt x="104" y="109"/>
                </a:lnTo>
                <a:lnTo>
                  <a:pt x="106" y="107"/>
                </a:lnTo>
                <a:lnTo>
                  <a:pt x="106" y="107"/>
                </a:lnTo>
                <a:lnTo>
                  <a:pt x="106" y="107"/>
                </a:lnTo>
                <a:lnTo>
                  <a:pt x="106" y="104"/>
                </a:lnTo>
                <a:lnTo>
                  <a:pt x="106" y="104"/>
                </a:lnTo>
                <a:lnTo>
                  <a:pt x="106" y="104"/>
                </a:lnTo>
                <a:lnTo>
                  <a:pt x="104" y="102"/>
                </a:lnTo>
                <a:lnTo>
                  <a:pt x="102" y="102"/>
                </a:lnTo>
                <a:lnTo>
                  <a:pt x="102" y="100"/>
                </a:lnTo>
                <a:lnTo>
                  <a:pt x="102" y="100"/>
                </a:lnTo>
                <a:lnTo>
                  <a:pt x="102" y="100"/>
                </a:lnTo>
                <a:lnTo>
                  <a:pt x="99" y="97"/>
                </a:lnTo>
                <a:lnTo>
                  <a:pt x="99" y="97"/>
                </a:lnTo>
                <a:lnTo>
                  <a:pt x="99" y="97"/>
                </a:lnTo>
                <a:lnTo>
                  <a:pt x="99" y="97"/>
                </a:lnTo>
                <a:lnTo>
                  <a:pt x="99" y="97"/>
                </a:lnTo>
                <a:lnTo>
                  <a:pt x="102" y="97"/>
                </a:lnTo>
                <a:lnTo>
                  <a:pt x="102" y="97"/>
                </a:lnTo>
                <a:lnTo>
                  <a:pt x="102" y="100"/>
                </a:lnTo>
                <a:lnTo>
                  <a:pt x="104" y="100"/>
                </a:lnTo>
                <a:lnTo>
                  <a:pt x="104" y="97"/>
                </a:lnTo>
                <a:lnTo>
                  <a:pt x="106" y="95"/>
                </a:lnTo>
                <a:lnTo>
                  <a:pt x="106" y="95"/>
                </a:lnTo>
                <a:lnTo>
                  <a:pt x="109" y="95"/>
                </a:lnTo>
                <a:lnTo>
                  <a:pt x="109" y="95"/>
                </a:lnTo>
                <a:lnTo>
                  <a:pt x="111" y="95"/>
                </a:lnTo>
                <a:lnTo>
                  <a:pt x="111" y="95"/>
                </a:lnTo>
                <a:lnTo>
                  <a:pt x="113" y="95"/>
                </a:lnTo>
                <a:lnTo>
                  <a:pt x="113" y="95"/>
                </a:lnTo>
                <a:lnTo>
                  <a:pt x="113" y="92"/>
                </a:lnTo>
                <a:lnTo>
                  <a:pt x="113" y="92"/>
                </a:lnTo>
                <a:lnTo>
                  <a:pt x="118" y="92"/>
                </a:lnTo>
                <a:lnTo>
                  <a:pt x="118" y="90"/>
                </a:lnTo>
                <a:lnTo>
                  <a:pt x="118" y="90"/>
                </a:lnTo>
                <a:lnTo>
                  <a:pt x="118" y="90"/>
                </a:lnTo>
                <a:lnTo>
                  <a:pt x="121" y="90"/>
                </a:lnTo>
                <a:lnTo>
                  <a:pt x="121" y="90"/>
                </a:lnTo>
                <a:lnTo>
                  <a:pt x="121" y="90"/>
                </a:lnTo>
                <a:lnTo>
                  <a:pt x="121" y="90"/>
                </a:lnTo>
                <a:lnTo>
                  <a:pt x="123" y="90"/>
                </a:lnTo>
                <a:lnTo>
                  <a:pt x="123" y="88"/>
                </a:lnTo>
                <a:lnTo>
                  <a:pt x="123" y="88"/>
                </a:lnTo>
                <a:lnTo>
                  <a:pt x="125" y="88"/>
                </a:lnTo>
                <a:lnTo>
                  <a:pt x="128" y="88"/>
                </a:lnTo>
                <a:lnTo>
                  <a:pt x="130" y="85"/>
                </a:lnTo>
                <a:lnTo>
                  <a:pt x="132" y="85"/>
                </a:lnTo>
                <a:lnTo>
                  <a:pt x="135" y="85"/>
                </a:lnTo>
                <a:lnTo>
                  <a:pt x="137" y="85"/>
                </a:lnTo>
                <a:lnTo>
                  <a:pt x="137" y="83"/>
                </a:lnTo>
                <a:lnTo>
                  <a:pt x="135" y="83"/>
                </a:lnTo>
                <a:lnTo>
                  <a:pt x="135" y="83"/>
                </a:lnTo>
                <a:lnTo>
                  <a:pt x="135" y="83"/>
                </a:lnTo>
                <a:lnTo>
                  <a:pt x="135" y="81"/>
                </a:lnTo>
                <a:lnTo>
                  <a:pt x="135" y="81"/>
                </a:lnTo>
                <a:lnTo>
                  <a:pt x="137" y="81"/>
                </a:lnTo>
                <a:lnTo>
                  <a:pt x="139" y="83"/>
                </a:lnTo>
                <a:lnTo>
                  <a:pt x="139" y="83"/>
                </a:lnTo>
                <a:lnTo>
                  <a:pt x="139" y="83"/>
                </a:lnTo>
                <a:lnTo>
                  <a:pt x="139" y="83"/>
                </a:lnTo>
                <a:lnTo>
                  <a:pt x="139" y="83"/>
                </a:lnTo>
                <a:lnTo>
                  <a:pt x="139" y="85"/>
                </a:lnTo>
                <a:lnTo>
                  <a:pt x="142" y="85"/>
                </a:lnTo>
                <a:lnTo>
                  <a:pt x="142" y="85"/>
                </a:lnTo>
                <a:lnTo>
                  <a:pt x="142" y="85"/>
                </a:lnTo>
                <a:lnTo>
                  <a:pt x="144" y="85"/>
                </a:lnTo>
                <a:lnTo>
                  <a:pt x="144" y="85"/>
                </a:lnTo>
                <a:lnTo>
                  <a:pt x="144" y="85"/>
                </a:lnTo>
                <a:lnTo>
                  <a:pt x="144" y="83"/>
                </a:lnTo>
                <a:lnTo>
                  <a:pt x="146" y="81"/>
                </a:lnTo>
                <a:lnTo>
                  <a:pt x="146" y="78"/>
                </a:lnTo>
                <a:lnTo>
                  <a:pt x="146" y="74"/>
                </a:lnTo>
                <a:close/>
                <a:moveTo>
                  <a:pt x="40" y="5"/>
                </a:moveTo>
                <a:lnTo>
                  <a:pt x="45" y="5"/>
                </a:lnTo>
                <a:lnTo>
                  <a:pt x="45" y="5"/>
                </a:lnTo>
                <a:lnTo>
                  <a:pt x="40" y="3"/>
                </a:lnTo>
                <a:lnTo>
                  <a:pt x="40" y="3"/>
                </a:lnTo>
                <a:lnTo>
                  <a:pt x="43" y="3"/>
                </a:lnTo>
                <a:lnTo>
                  <a:pt x="43" y="3"/>
                </a:lnTo>
                <a:lnTo>
                  <a:pt x="43" y="0"/>
                </a:lnTo>
                <a:lnTo>
                  <a:pt x="43" y="0"/>
                </a:lnTo>
                <a:lnTo>
                  <a:pt x="40" y="3"/>
                </a:lnTo>
                <a:lnTo>
                  <a:pt x="40" y="7"/>
                </a:lnTo>
                <a:lnTo>
                  <a:pt x="40" y="5"/>
                </a:lnTo>
                <a:lnTo>
                  <a:pt x="40" y="5"/>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77" name="Freeform 260"/>
          <p:cNvSpPr>
            <a:spLocks/>
          </p:cNvSpPr>
          <p:nvPr/>
        </p:nvSpPr>
        <p:spPr bwMode="auto">
          <a:xfrm>
            <a:off x="4147296" y="2054527"/>
            <a:ext cx="76729" cy="54087"/>
          </a:xfrm>
          <a:custGeom>
            <a:avLst/>
            <a:gdLst/>
            <a:ahLst/>
            <a:cxnLst>
              <a:cxn ang="0">
                <a:pos x="61" y="21"/>
              </a:cxn>
              <a:cxn ang="0">
                <a:pos x="59" y="21"/>
              </a:cxn>
              <a:cxn ang="0">
                <a:pos x="56" y="17"/>
              </a:cxn>
              <a:cxn ang="0">
                <a:pos x="54" y="17"/>
              </a:cxn>
              <a:cxn ang="0">
                <a:pos x="52" y="17"/>
              </a:cxn>
              <a:cxn ang="0">
                <a:pos x="49" y="14"/>
              </a:cxn>
              <a:cxn ang="0">
                <a:pos x="52" y="12"/>
              </a:cxn>
              <a:cxn ang="0">
                <a:pos x="54" y="10"/>
              </a:cxn>
              <a:cxn ang="0">
                <a:pos x="49" y="7"/>
              </a:cxn>
              <a:cxn ang="0">
                <a:pos x="47" y="5"/>
              </a:cxn>
              <a:cxn ang="0">
                <a:pos x="42" y="5"/>
              </a:cxn>
              <a:cxn ang="0">
                <a:pos x="40" y="3"/>
              </a:cxn>
              <a:cxn ang="0">
                <a:pos x="40" y="3"/>
              </a:cxn>
              <a:cxn ang="0">
                <a:pos x="38" y="3"/>
              </a:cxn>
              <a:cxn ang="0">
                <a:pos x="35" y="0"/>
              </a:cxn>
              <a:cxn ang="0">
                <a:pos x="33" y="3"/>
              </a:cxn>
              <a:cxn ang="0">
                <a:pos x="30" y="3"/>
              </a:cxn>
              <a:cxn ang="0">
                <a:pos x="28" y="5"/>
              </a:cxn>
              <a:cxn ang="0">
                <a:pos x="26" y="5"/>
              </a:cxn>
              <a:cxn ang="0">
                <a:pos x="21" y="7"/>
              </a:cxn>
              <a:cxn ang="0">
                <a:pos x="19" y="5"/>
              </a:cxn>
              <a:cxn ang="0">
                <a:pos x="16" y="7"/>
              </a:cxn>
              <a:cxn ang="0">
                <a:pos x="14" y="5"/>
              </a:cxn>
              <a:cxn ang="0">
                <a:pos x="7" y="5"/>
              </a:cxn>
              <a:cxn ang="0">
                <a:pos x="0" y="12"/>
              </a:cxn>
              <a:cxn ang="0">
                <a:pos x="2" y="14"/>
              </a:cxn>
              <a:cxn ang="0">
                <a:pos x="4" y="17"/>
              </a:cxn>
              <a:cxn ang="0">
                <a:pos x="7" y="17"/>
              </a:cxn>
              <a:cxn ang="0">
                <a:pos x="9" y="17"/>
              </a:cxn>
              <a:cxn ang="0">
                <a:pos x="12" y="21"/>
              </a:cxn>
              <a:cxn ang="0">
                <a:pos x="16" y="21"/>
              </a:cxn>
              <a:cxn ang="0">
                <a:pos x="19" y="26"/>
              </a:cxn>
              <a:cxn ang="0">
                <a:pos x="19" y="24"/>
              </a:cxn>
              <a:cxn ang="0">
                <a:pos x="23" y="26"/>
              </a:cxn>
              <a:cxn ang="0">
                <a:pos x="26" y="29"/>
              </a:cxn>
              <a:cxn ang="0">
                <a:pos x="26" y="31"/>
              </a:cxn>
              <a:cxn ang="0">
                <a:pos x="26" y="31"/>
              </a:cxn>
              <a:cxn ang="0">
                <a:pos x="26" y="33"/>
              </a:cxn>
              <a:cxn ang="0">
                <a:pos x="33" y="31"/>
              </a:cxn>
              <a:cxn ang="0">
                <a:pos x="35" y="29"/>
              </a:cxn>
              <a:cxn ang="0">
                <a:pos x="35" y="33"/>
              </a:cxn>
              <a:cxn ang="0">
                <a:pos x="38" y="36"/>
              </a:cxn>
              <a:cxn ang="0">
                <a:pos x="40" y="36"/>
              </a:cxn>
              <a:cxn ang="0">
                <a:pos x="42" y="38"/>
              </a:cxn>
              <a:cxn ang="0">
                <a:pos x="45" y="40"/>
              </a:cxn>
              <a:cxn ang="0">
                <a:pos x="49" y="40"/>
              </a:cxn>
              <a:cxn ang="0">
                <a:pos x="52" y="40"/>
              </a:cxn>
              <a:cxn ang="0">
                <a:pos x="54" y="38"/>
              </a:cxn>
              <a:cxn ang="0">
                <a:pos x="52" y="36"/>
              </a:cxn>
              <a:cxn ang="0">
                <a:pos x="52" y="33"/>
              </a:cxn>
              <a:cxn ang="0">
                <a:pos x="52" y="31"/>
              </a:cxn>
              <a:cxn ang="0">
                <a:pos x="56" y="29"/>
              </a:cxn>
              <a:cxn ang="0">
                <a:pos x="56" y="29"/>
              </a:cxn>
              <a:cxn ang="0">
                <a:pos x="61" y="26"/>
              </a:cxn>
            </a:cxnLst>
            <a:rect l="0" t="0" r="r" b="b"/>
            <a:pathLst>
              <a:path w="61" h="43">
                <a:moveTo>
                  <a:pt x="61" y="24"/>
                </a:moveTo>
                <a:lnTo>
                  <a:pt x="61" y="21"/>
                </a:lnTo>
                <a:lnTo>
                  <a:pt x="61" y="21"/>
                </a:lnTo>
                <a:lnTo>
                  <a:pt x="59" y="21"/>
                </a:lnTo>
                <a:lnTo>
                  <a:pt x="59" y="21"/>
                </a:lnTo>
                <a:lnTo>
                  <a:pt x="59" y="21"/>
                </a:lnTo>
                <a:lnTo>
                  <a:pt x="59" y="19"/>
                </a:lnTo>
                <a:lnTo>
                  <a:pt x="59" y="19"/>
                </a:lnTo>
                <a:lnTo>
                  <a:pt x="56" y="17"/>
                </a:lnTo>
                <a:lnTo>
                  <a:pt x="56" y="17"/>
                </a:lnTo>
                <a:lnTo>
                  <a:pt x="56" y="17"/>
                </a:lnTo>
                <a:lnTo>
                  <a:pt x="54" y="17"/>
                </a:lnTo>
                <a:lnTo>
                  <a:pt x="54" y="14"/>
                </a:lnTo>
                <a:lnTo>
                  <a:pt x="52" y="17"/>
                </a:lnTo>
                <a:lnTo>
                  <a:pt x="52" y="17"/>
                </a:lnTo>
                <a:lnTo>
                  <a:pt x="49" y="14"/>
                </a:lnTo>
                <a:lnTo>
                  <a:pt x="49" y="14"/>
                </a:lnTo>
                <a:lnTo>
                  <a:pt x="49" y="14"/>
                </a:lnTo>
                <a:lnTo>
                  <a:pt x="52" y="12"/>
                </a:lnTo>
                <a:lnTo>
                  <a:pt x="52" y="12"/>
                </a:lnTo>
                <a:lnTo>
                  <a:pt x="52" y="12"/>
                </a:lnTo>
                <a:lnTo>
                  <a:pt x="52" y="12"/>
                </a:lnTo>
                <a:lnTo>
                  <a:pt x="54" y="10"/>
                </a:lnTo>
                <a:lnTo>
                  <a:pt x="54" y="10"/>
                </a:lnTo>
                <a:lnTo>
                  <a:pt x="52" y="7"/>
                </a:lnTo>
                <a:lnTo>
                  <a:pt x="52" y="7"/>
                </a:lnTo>
                <a:lnTo>
                  <a:pt x="49" y="7"/>
                </a:lnTo>
                <a:lnTo>
                  <a:pt x="49" y="7"/>
                </a:lnTo>
                <a:lnTo>
                  <a:pt x="47" y="5"/>
                </a:lnTo>
                <a:lnTo>
                  <a:pt x="47" y="5"/>
                </a:lnTo>
                <a:lnTo>
                  <a:pt x="47" y="5"/>
                </a:lnTo>
                <a:lnTo>
                  <a:pt x="45" y="5"/>
                </a:lnTo>
                <a:lnTo>
                  <a:pt x="42" y="5"/>
                </a:lnTo>
                <a:lnTo>
                  <a:pt x="42" y="5"/>
                </a:lnTo>
                <a:lnTo>
                  <a:pt x="42" y="3"/>
                </a:lnTo>
                <a:lnTo>
                  <a:pt x="40" y="3"/>
                </a:lnTo>
                <a:lnTo>
                  <a:pt x="40" y="3"/>
                </a:lnTo>
                <a:lnTo>
                  <a:pt x="40" y="3"/>
                </a:lnTo>
                <a:lnTo>
                  <a:pt x="40" y="3"/>
                </a:lnTo>
                <a:lnTo>
                  <a:pt x="38" y="3"/>
                </a:lnTo>
                <a:lnTo>
                  <a:pt x="38" y="3"/>
                </a:lnTo>
                <a:lnTo>
                  <a:pt x="38" y="3"/>
                </a:lnTo>
                <a:lnTo>
                  <a:pt x="38" y="3"/>
                </a:lnTo>
                <a:lnTo>
                  <a:pt x="38" y="3"/>
                </a:lnTo>
                <a:lnTo>
                  <a:pt x="35" y="0"/>
                </a:lnTo>
                <a:lnTo>
                  <a:pt x="35" y="3"/>
                </a:lnTo>
                <a:lnTo>
                  <a:pt x="33" y="3"/>
                </a:lnTo>
                <a:lnTo>
                  <a:pt x="33" y="3"/>
                </a:lnTo>
                <a:lnTo>
                  <a:pt x="33" y="3"/>
                </a:lnTo>
                <a:lnTo>
                  <a:pt x="30" y="3"/>
                </a:lnTo>
                <a:lnTo>
                  <a:pt x="30" y="3"/>
                </a:lnTo>
                <a:lnTo>
                  <a:pt x="30" y="5"/>
                </a:lnTo>
                <a:lnTo>
                  <a:pt x="30" y="5"/>
                </a:lnTo>
                <a:lnTo>
                  <a:pt x="28" y="5"/>
                </a:lnTo>
                <a:lnTo>
                  <a:pt x="28" y="3"/>
                </a:lnTo>
                <a:lnTo>
                  <a:pt x="28" y="5"/>
                </a:lnTo>
                <a:lnTo>
                  <a:pt x="26" y="5"/>
                </a:lnTo>
                <a:lnTo>
                  <a:pt x="23" y="7"/>
                </a:lnTo>
                <a:lnTo>
                  <a:pt x="23" y="7"/>
                </a:lnTo>
                <a:lnTo>
                  <a:pt x="21" y="7"/>
                </a:lnTo>
                <a:lnTo>
                  <a:pt x="21" y="7"/>
                </a:lnTo>
                <a:lnTo>
                  <a:pt x="21" y="7"/>
                </a:lnTo>
                <a:lnTo>
                  <a:pt x="19" y="5"/>
                </a:lnTo>
                <a:lnTo>
                  <a:pt x="16" y="5"/>
                </a:lnTo>
                <a:lnTo>
                  <a:pt x="16" y="5"/>
                </a:lnTo>
                <a:lnTo>
                  <a:pt x="16" y="7"/>
                </a:lnTo>
                <a:lnTo>
                  <a:pt x="14" y="7"/>
                </a:lnTo>
                <a:lnTo>
                  <a:pt x="14" y="5"/>
                </a:lnTo>
                <a:lnTo>
                  <a:pt x="14" y="5"/>
                </a:lnTo>
                <a:lnTo>
                  <a:pt x="14" y="3"/>
                </a:lnTo>
                <a:lnTo>
                  <a:pt x="12" y="5"/>
                </a:lnTo>
                <a:lnTo>
                  <a:pt x="7" y="5"/>
                </a:lnTo>
                <a:lnTo>
                  <a:pt x="0" y="10"/>
                </a:lnTo>
                <a:lnTo>
                  <a:pt x="0" y="10"/>
                </a:lnTo>
                <a:lnTo>
                  <a:pt x="0" y="12"/>
                </a:lnTo>
                <a:lnTo>
                  <a:pt x="2" y="12"/>
                </a:lnTo>
                <a:lnTo>
                  <a:pt x="0" y="12"/>
                </a:lnTo>
                <a:lnTo>
                  <a:pt x="2" y="14"/>
                </a:lnTo>
                <a:lnTo>
                  <a:pt x="2" y="14"/>
                </a:lnTo>
                <a:lnTo>
                  <a:pt x="4" y="17"/>
                </a:lnTo>
                <a:lnTo>
                  <a:pt x="4" y="17"/>
                </a:lnTo>
                <a:lnTo>
                  <a:pt x="4" y="17"/>
                </a:lnTo>
                <a:lnTo>
                  <a:pt x="7" y="17"/>
                </a:lnTo>
                <a:lnTo>
                  <a:pt x="7" y="17"/>
                </a:lnTo>
                <a:lnTo>
                  <a:pt x="9" y="17"/>
                </a:lnTo>
                <a:lnTo>
                  <a:pt x="9" y="17"/>
                </a:lnTo>
                <a:lnTo>
                  <a:pt x="9" y="17"/>
                </a:lnTo>
                <a:lnTo>
                  <a:pt x="12" y="19"/>
                </a:lnTo>
                <a:lnTo>
                  <a:pt x="12" y="19"/>
                </a:lnTo>
                <a:lnTo>
                  <a:pt x="12" y="21"/>
                </a:lnTo>
                <a:lnTo>
                  <a:pt x="12" y="21"/>
                </a:lnTo>
                <a:lnTo>
                  <a:pt x="14" y="21"/>
                </a:lnTo>
                <a:lnTo>
                  <a:pt x="16" y="21"/>
                </a:lnTo>
                <a:lnTo>
                  <a:pt x="16" y="21"/>
                </a:lnTo>
                <a:lnTo>
                  <a:pt x="19" y="26"/>
                </a:lnTo>
                <a:lnTo>
                  <a:pt x="19" y="26"/>
                </a:lnTo>
                <a:lnTo>
                  <a:pt x="19" y="26"/>
                </a:lnTo>
                <a:lnTo>
                  <a:pt x="19" y="24"/>
                </a:lnTo>
                <a:lnTo>
                  <a:pt x="19" y="24"/>
                </a:lnTo>
                <a:lnTo>
                  <a:pt x="21" y="24"/>
                </a:lnTo>
                <a:lnTo>
                  <a:pt x="23" y="24"/>
                </a:lnTo>
                <a:lnTo>
                  <a:pt x="23" y="26"/>
                </a:lnTo>
                <a:lnTo>
                  <a:pt x="26" y="26"/>
                </a:lnTo>
                <a:lnTo>
                  <a:pt x="26" y="26"/>
                </a:lnTo>
                <a:lnTo>
                  <a:pt x="26" y="29"/>
                </a:lnTo>
                <a:lnTo>
                  <a:pt x="26" y="29"/>
                </a:lnTo>
                <a:lnTo>
                  <a:pt x="26" y="29"/>
                </a:lnTo>
                <a:lnTo>
                  <a:pt x="26" y="31"/>
                </a:lnTo>
                <a:lnTo>
                  <a:pt x="26" y="31"/>
                </a:lnTo>
                <a:lnTo>
                  <a:pt x="26" y="31"/>
                </a:lnTo>
                <a:lnTo>
                  <a:pt x="26" y="31"/>
                </a:lnTo>
                <a:lnTo>
                  <a:pt x="26" y="31"/>
                </a:lnTo>
                <a:lnTo>
                  <a:pt x="26" y="33"/>
                </a:lnTo>
                <a:lnTo>
                  <a:pt x="26" y="33"/>
                </a:lnTo>
                <a:lnTo>
                  <a:pt x="28" y="33"/>
                </a:lnTo>
                <a:lnTo>
                  <a:pt x="33" y="33"/>
                </a:lnTo>
                <a:lnTo>
                  <a:pt x="33" y="31"/>
                </a:lnTo>
                <a:lnTo>
                  <a:pt x="33" y="31"/>
                </a:lnTo>
                <a:lnTo>
                  <a:pt x="35" y="31"/>
                </a:lnTo>
                <a:lnTo>
                  <a:pt x="35" y="29"/>
                </a:lnTo>
                <a:lnTo>
                  <a:pt x="35" y="29"/>
                </a:lnTo>
                <a:lnTo>
                  <a:pt x="38" y="29"/>
                </a:lnTo>
                <a:lnTo>
                  <a:pt x="35" y="33"/>
                </a:lnTo>
                <a:lnTo>
                  <a:pt x="38" y="33"/>
                </a:lnTo>
                <a:lnTo>
                  <a:pt x="38" y="36"/>
                </a:lnTo>
                <a:lnTo>
                  <a:pt x="38" y="36"/>
                </a:lnTo>
                <a:lnTo>
                  <a:pt x="38" y="36"/>
                </a:lnTo>
                <a:lnTo>
                  <a:pt x="40" y="36"/>
                </a:lnTo>
                <a:lnTo>
                  <a:pt x="40" y="36"/>
                </a:lnTo>
                <a:lnTo>
                  <a:pt x="40" y="38"/>
                </a:lnTo>
                <a:lnTo>
                  <a:pt x="42" y="38"/>
                </a:lnTo>
                <a:lnTo>
                  <a:pt x="42" y="38"/>
                </a:lnTo>
                <a:lnTo>
                  <a:pt x="45" y="38"/>
                </a:lnTo>
                <a:lnTo>
                  <a:pt x="45" y="40"/>
                </a:lnTo>
                <a:lnTo>
                  <a:pt x="45" y="40"/>
                </a:lnTo>
                <a:lnTo>
                  <a:pt x="47" y="43"/>
                </a:lnTo>
                <a:lnTo>
                  <a:pt x="47" y="43"/>
                </a:lnTo>
                <a:lnTo>
                  <a:pt x="49" y="40"/>
                </a:lnTo>
                <a:lnTo>
                  <a:pt x="49" y="40"/>
                </a:lnTo>
                <a:lnTo>
                  <a:pt x="52" y="40"/>
                </a:lnTo>
                <a:lnTo>
                  <a:pt x="52" y="40"/>
                </a:lnTo>
                <a:lnTo>
                  <a:pt x="52" y="40"/>
                </a:lnTo>
                <a:lnTo>
                  <a:pt x="52" y="40"/>
                </a:lnTo>
                <a:lnTo>
                  <a:pt x="54" y="38"/>
                </a:lnTo>
                <a:lnTo>
                  <a:pt x="52" y="38"/>
                </a:lnTo>
                <a:lnTo>
                  <a:pt x="52" y="36"/>
                </a:lnTo>
                <a:lnTo>
                  <a:pt x="52" y="36"/>
                </a:lnTo>
                <a:lnTo>
                  <a:pt x="52" y="36"/>
                </a:lnTo>
                <a:lnTo>
                  <a:pt x="52" y="36"/>
                </a:lnTo>
                <a:lnTo>
                  <a:pt x="52" y="33"/>
                </a:lnTo>
                <a:lnTo>
                  <a:pt x="52" y="33"/>
                </a:lnTo>
                <a:lnTo>
                  <a:pt x="52" y="33"/>
                </a:lnTo>
                <a:lnTo>
                  <a:pt x="52" y="31"/>
                </a:lnTo>
                <a:lnTo>
                  <a:pt x="54" y="31"/>
                </a:lnTo>
                <a:lnTo>
                  <a:pt x="54" y="29"/>
                </a:lnTo>
                <a:lnTo>
                  <a:pt x="56" y="29"/>
                </a:lnTo>
                <a:lnTo>
                  <a:pt x="56" y="29"/>
                </a:lnTo>
                <a:lnTo>
                  <a:pt x="56" y="29"/>
                </a:lnTo>
                <a:lnTo>
                  <a:pt x="56" y="29"/>
                </a:lnTo>
                <a:lnTo>
                  <a:pt x="56" y="29"/>
                </a:lnTo>
                <a:lnTo>
                  <a:pt x="59" y="26"/>
                </a:lnTo>
                <a:lnTo>
                  <a:pt x="61" y="26"/>
                </a:lnTo>
                <a:lnTo>
                  <a:pt x="61" y="24"/>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78" name="Freeform 112"/>
          <p:cNvSpPr>
            <a:spLocks noEditPoints="1"/>
          </p:cNvSpPr>
          <p:nvPr/>
        </p:nvSpPr>
        <p:spPr bwMode="auto">
          <a:xfrm>
            <a:off x="4164906" y="2001697"/>
            <a:ext cx="76729" cy="74214"/>
          </a:xfrm>
          <a:custGeom>
            <a:avLst/>
            <a:gdLst/>
            <a:ahLst/>
            <a:cxnLst>
              <a:cxn ang="0">
                <a:pos x="33" y="4"/>
              </a:cxn>
              <a:cxn ang="0">
                <a:pos x="40" y="4"/>
              </a:cxn>
              <a:cxn ang="0">
                <a:pos x="38" y="4"/>
              </a:cxn>
              <a:cxn ang="0">
                <a:pos x="49" y="2"/>
              </a:cxn>
              <a:cxn ang="0">
                <a:pos x="47" y="4"/>
              </a:cxn>
              <a:cxn ang="0">
                <a:pos x="54" y="0"/>
              </a:cxn>
              <a:cxn ang="0">
                <a:pos x="9" y="45"/>
              </a:cxn>
              <a:cxn ang="0">
                <a:pos x="0" y="45"/>
              </a:cxn>
              <a:cxn ang="0">
                <a:pos x="0" y="49"/>
              </a:cxn>
              <a:cxn ang="0">
                <a:pos x="5" y="47"/>
              </a:cxn>
              <a:cxn ang="0">
                <a:pos x="9" y="49"/>
              </a:cxn>
              <a:cxn ang="0">
                <a:pos x="14" y="45"/>
              </a:cxn>
              <a:cxn ang="0">
                <a:pos x="28" y="7"/>
              </a:cxn>
              <a:cxn ang="0">
                <a:pos x="59" y="7"/>
              </a:cxn>
              <a:cxn ang="0">
                <a:pos x="52" y="4"/>
              </a:cxn>
              <a:cxn ang="0">
                <a:pos x="35" y="7"/>
              </a:cxn>
              <a:cxn ang="0">
                <a:pos x="26" y="14"/>
              </a:cxn>
              <a:cxn ang="0">
                <a:pos x="21" y="16"/>
              </a:cxn>
              <a:cxn ang="0">
                <a:pos x="14" y="33"/>
              </a:cxn>
              <a:cxn ang="0">
                <a:pos x="9" y="35"/>
              </a:cxn>
              <a:cxn ang="0">
                <a:pos x="14" y="40"/>
              </a:cxn>
              <a:cxn ang="0">
                <a:pos x="14" y="42"/>
              </a:cxn>
              <a:cxn ang="0">
                <a:pos x="9" y="42"/>
              </a:cxn>
              <a:cxn ang="0">
                <a:pos x="2" y="42"/>
              </a:cxn>
              <a:cxn ang="0">
                <a:pos x="7" y="45"/>
              </a:cxn>
              <a:cxn ang="0">
                <a:pos x="14" y="47"/>
              </a:cxn>
              <a:cxn ang="0">
                <a:pos x="16" y="45"/>
              </a:cxn>
              <a:cxn ang="0">
                <a:pos x="21" y="45"/>
              </a:cxn>
              <a:cxn ang="0">
                <a:pos x="24" y="45"/>
              </a:cxn>
              <a:cxn ang="0">
                <a:pos x="26" y="45"/>
              </a:cxn>
              <a:cxn ang="0">
                <a:pos x="28" y="47"/>
              </a:cxn>
              <a:cxn ang="0">
                <a:pos x="33" y="47"/>
              </a:cxn>
              <a:cxn ang="0">
                <a:pos x="38" y="49"/>
              </a:cxn>
              <a:cxn ang="0">
                <a:pos x="38" y="54"/>
              </a:cxn>
              <a:cxn ang="0">
                <a:pos x="35" y="56"/>
              </a:cxn>
              <a:cxn ang="0">
                <a:pos x="38" y="59"/>
              </a:cxn>
              <a:cxn ang="0">
                <a:pos x="42" y="56"/>
              </a:cxn>
              <a:cxn ang="0">
                <a:pos x="40" y="54"/>
              </a:cxn>
              <a:cxn ang="0">
                <a:pos x="40" y="52"/>
              </a:cxn>
              <a:cxn ang="0">
                <a:pos x="42" y="49"/>
              </a:cxn>
              <a:cxn ang="0">
                <a:pos x="45" y="45"/>
              </a:cxn>
              <a:cxn ang="0">
                <a:pos x="42" y="42"/>
              </a:cxn>
              <a:cxn ang="0">
                <a:pos x="42" y="37"/>
              </a:cxn>
              <a:cxn ang="0">
                <a:pos x="45" y="35"/>
              </a:cxn>
              <a:cxn ang="0">
                <a:pos x="49" y="35"/>
              </a:cxn>
              <a:cxn ang="0">
                <a:pos x="54" y="33"/>
              </a:cxn>
              <a:cxn ang="0">
                <a:pos x="54" y="30"/>
              </a:cxn>
              <a:cxn ang="0">
                <a:pos x="59" y="28"/>
              </a:cxn>
              <a:cxn ang="0">
                <a:pos x="59" y="26"/>
              </a:cxn>
              <a:cxn ang="0">
                <a:pos x="54" y="23"/>
              </a:cxn>
              <a:cxn ang="0">
                <a:pos x="54" y="21"/>
              </a:cxn>
              <a:cxn ang="0">
                <a:pos x="59" y="21"/>
              </a:cxn>
              <a:cxn ang="0">
                <a:pos x="61" y="14"/>
              </a:cxn>
              <a:cxn ang="0">
                <a:pos x="59" y="7"/>
              </a:cxn>
              <a:cxn ang="0">
                <a:pos x="12" y="40"/>
              </a:cxn>
              <a:cxn ang="0">
                <a:pos x="5" y="37"/>
              </a:cxn>
              <a:cxn ang="0">
                <a:pos x="24" y="14"/>
              </a:cxn>
              <a:cxn ang="0">
                <a:pos x="24" y="11"/>
              </a:cxn>
            </a:cxnLst>
            <a:rect l="0" t="0" r="r" b="b"/>
            <a:pathLst>
              <a:path w="61" h="59">
                <a:moveTo>
                  <a:pt x="33" y="4"/>
                </a:moveTo>
                <a:lnTo>
                  <a:pt x="38" y="4"/>
                </a:lnTo>
                <a:lnTo>
                  <a:pt x="35" y="4"/>
                </a:lnTo>
                <a:lnTo>
                  <a:pt x="33" y="4"/>
                </a:lnTo>
                <a:lnTo>
                  <a:pt x="31" y="4"/>
                </a:lnTo>
                <a:lnTo>
                  <a:pt x="31" y="4"/>
                </a:lnTo>
                <a:lnTo>
                  <a:pt x="33" y="4"/>
                </a:lnTo>
                <a:close/>
                <a:moveTo>
                  <a:pt x="40" y="4"/>
                </a:moveTo>
                <a:lnTo>
                  <a:pt x="42" y="4"/>
                </a:lnTo>
                <a:lnTo>
                  <a:pt x="42" y="4"/>
                </a:lnTo>
                <a:lnTo>
                  <a:pt x="42" y="4"/>
                </a:lnTo>
                <a:lnTo>
                  <a:pt x="38" y="4"/>
                </a:lnTo>
                <a:lnTo>
                  <a:pt x="38" y="4"/>
                </a:lnTo>
                <a:lnTo>
                  <a:pt x="38" y="4"/>
                </a:lnTo>
                <a:lnTo>
                  <a:pt x="40" y="4"/>
                </a:lnTo>
                <a:close/>
                <a:moveTo>
                  <a:pt x="49" y="2"/>
                </a:moveTo>
                <a:lnTo>
                  <a:pt x="47" y="2"/>
                </a:lnTo>
                <a:lnTo>
                  <a:pt x="45" y="2"/>
                </a:lnTo>
                <a:lnTo>
                  <a:pt x="45" y="2"/>
                </a:lnTo>
                <a:lnTo>
                  <a:pt x="47" y="4"/>
                </a:lnTo>
                <a:lnTo>
                  <a:pt x="49" y="2"/>
                </a:lnTo>
                <a:close/>
                <a:moveTo>
                  <a:pt x="57" y="0"/>
                </a:moveTo>
                <a:lnTo>
                  <a:pt x="54" y="0"/>
                </a:lnTo>
                <a:lnTo>
                  <a:pt x="54" y="0"/>
                </a:lnTo>
                <a:lnTo>
                  <a:pt x="54" y="2"/>
                </a:lnTo>
                <a:lnTo>
                  <a:pt x="54" y="2"/>
                </a:lnTo>
                <a:lnTo>
                  <a:pt x="57" y="0"/>
                </a:lnTo>
                <a:close/>
                <a:moveTo>
                  <a:pt x="9" y="45"/>
                </a:moveTo>
                <a:lnTo>
                  <a:pt x="7" y="47"/>
                </a:lnTo>
                <a:lnTo>
                  <a:pt x="5" y="47"/>
                </a:lnTo>
                <a:lnTo>
                  <a:pt x="2" y="45"/>
                </a:lnTo>
                <a:lnTo>
                  <a:pt x="0" y="45"/>
                </a:lnTo>
                <a:lnTo>
                  <a:pt x="0" y="45"/>
                </a:lnTo>
                <a:lnTo>
                  <a:pt x="0" y="47"/>
                </a:lnTo>
                <a:lnTo>
                  <a:pt x="0" y="47"/>
                </a:lnTo>
                <a:lnTo>
                  <a:pt x="0" y="49"/>
                </a:lnTo>
                <a:lnTo>
                  <a:pt x="2" y="49"/>
                </a:lnTo>
                <a:lnTo>
                  <a:pt x="2" y="47"/>
                </a:lnTo>
                <a:lnTo>
                  <a:pt x="2" y="47"/>
                </a:lnTo>
                <a:lnTo>
                  <a:pt x="5" y="47"/>
                </a:lnTo>
                <a:lnTo>
                  <a:pt x="7" y="49"/>
                </a:lnTo>
                <a:lnTo>
                  <a:pt x="7" y="49"/>
                </a:lnTo>
                <a:lnTo>
                  <a:pt x="7" y="49"/>
                </a:lnTo>
                <a:lnTo>
                  <a:pt x="9" y="49"/>
                </a:lnTo>
                <a:lnTo>
                  <a:pt x="9" y="49"/>
                </a:lnTo>
                <a:lnTo>
                  <a:pt x="12" y="47"/>
                </a:lnTo>
                <a:lnTo>
                  <a:pt x="14" y="47"/>
                </a:lnTo>
                <a:lnTo>
                  <a:pt x="14" y="45"/>
                </a:lnTo>
                <a:lnTo>
                  <a:pt x="12" y="47"/>
                </a:lnTo>
                <a:lnTo>
                  <a:pt x="9" y="45"/>
                </a:lnTo>
                <a:close/>
                <a:moveTo>
                  <a:pt x="28" y="7"/>
                </a:moveTo>
                <a:lnTo>
                  <a:pt x="28" y="7"/>
                </a:lnTo>
                <a:lnTo>
                  <a:pt x="26" y="7"/>
                </a:lnTo>
                <a:lnTo>
                  <a:pt x="26" y="9"/>
                </a:lnTo>
                <a:lnTo>
                  <a:pt x="28" y="7"/>
                </a:lnTo>
                <a:close/>
                <a:moveTo>
                  <a:pt x="59" y="7"/>
                </a:moveTo>
                <a:lnTo>
                  <a:pt x="59" y="7"/>
                </a:lnTo>
                <a:lnTo>
                  <a:pt x="57" y="4"/>
                </a:lnTo>
                <a:lnTo>
                  <a:pt x="57" y="4"/>
                </a:lnTo>
                <a:lnTo>
                  <a:pt x="52" y="4"/>
                </a:lnTo>
                <a:lnTo>
                  <a:pt x="49" y="4"/>
                </a:lnTo>
                <a:lnTo>
                  <a:pt x="45" y="4"/>
                </a:lnTo>
                <a:lnTo>
                  <a:pt x="40" y="4"/>
                </a:lnTo>
                <a:lnTo>
                  <a:pt x="35" y="7"/>
                </a:lnTo>
                <a:lnTo>
                  <a:pt x="35" y="9"/>
                </a:lnTo>
                <a:lnTo>
                  <a:pt x="33" y="11"/>
                </a:lnTo>
                <a:lnTo>
                  <a:pt x="28" y="14"/>
                </a:lnTo>
                <a:lnTo>
                  <a:pt x="26" y="14"/>
                </a:lnTo>
                <a:lnTo>
                  <a:pt x="24" y="14"/>
                </a:lnTo>
                <a:lnTo>
                  <a:pt x="24" y="14"/>
                </a:lnTo>
                <a:lnTo>
                  <a:pt x="24" y="16"/>
                </a:lnTo>
                <a:lnTo>
                  <a:pt x="21" y="16"/>
                </a:lnTo>
                <a:lnTo>
                  <a:pt x="19" y="23"/>
                </a:lnTo>
                <a:lnTo>
                  <a:pt x="19" y="26"/>
                </a:lnTo>
                <a:lnTo>
                  <a:pt x="16" y="28"/>
                </a:lnTo>
                <a:lnTo>
                  <a:pt x="14" y="33"/>
                </a:lnTo>
                <a:lnTo>
                  <a:pt x="12" y="33"/>
                </a:lnTo>
                <a:lnTo>
                  <a:pt x="12" y="33"/>
                </a:lnTo>
                <a:lnTo>
                  <a:pt x="12" y="35"/>
                </a:lnTo>
                <a:lnTo>
                  <a:pt x="9" y="35"/>
                </a:lnTo>
                <a:lnTo>
                  <a:pt x="9" y="37"/>
                </a:lnTo>
                <a:lnTo>
                  <a:pt x="12" y="40"/>
                </a:lnTo>
                <a:lnTo>
                  <a:pt x="12" y="40"/>
                </a:lnTo>
                <a:lnTo>
                  <a:pt x="14" y="40"/>
                </a:lnTo>
                <a:lnTo>
                  <a:pt x="9" y="42"/>
                </a:lnTo>
                <a:lnTo>
                  <a:pt x="12" y="42"/>
                </a:lnTo>
                <a:lnTo>
                  <a:pt x="14" y="42"/>
                </a:lnTo>
                <a:lnTo>
                  <a:pt x="14" y="42"/>
                </a:lnTo>
                <a:lnTo>
                  <a:pt x="14" y="45"/>
                </a:lnTo>
                <a:lnTo>
                  <a:pt x="14" y="45"/>
                </a:lnTo>
                <a:lnTo>
                  <a:pt x="12" y="45"/>
                </a:lnTo>
                <a:lnTo>
                  <a:pt x="9" y="42"/>
                </a:lnTo>
                <a:lnTo>
                  <a:pt x="7" y="42"/>
                </a:lnTo>
                <a:lnTo>
                  <a:pt x="2" y="42"/>
                </a:lnTo>
                <a:lnTo>
                  <a:pt x="2" y="42"/>
                </a:lnTo>
                <a:lnTo>
                  <a:pt x="2" y="42"/>
                </a:lnTo>
                <a:lnTo>
                  <a:pt x="2" y="45"/>
                </a:lnTo>
                <a:lnTo>
                  <a:pt x="2" y="45"/>
                </a:lnTo>
                <a:lnTo>
                  <a:pt x="5" y="45"/>
                </a:lnTo>
                <a:lnTo>
                  <a:pt x="7" y="45"/>
                </a:lnTo>
                <a:lnTo>
                  <a:pt x="9" y="45"/>
                </a:lnTo>
                <a:lnTo>
                  <a:pt x="12" y="45"/>
                </a:lnTo>
                <a:lnTo>
                  <a:pt x="14" y="45"/>
                </a:lnTo>
                <a:lnTo>
                  <a:pt x="14" y="47"/>
                </a:lnTo>
                <a:lnTo>
                  <a:pt x="16" y="47"/>
                </a:lnTo>
                <a:lnTo>
                  <a:pt x="16" y="47"/>
                </a:lnTo>
                <a:lnTo>
                  <a:pt x="16" y="45"/>
                </a:lnTo>
                <a:lnTo>
                  <a:pt x="16" y="45"/>
                </a:lnTo>
                <a:lnTo>
                  <a:pt x="19" y="45"/>
                </a:lnTo>
                <a:lnTo>
                  <a:pt x="19" y="45"/>
                </a:lnTo>
                <a:lnTo>
                  <a:pt x="19" y="45"/>
                </a:lnTo>
                <a:lnTo>
                  <a:pt x="21" y="45"/>
                </a:lnTo>
                <a:lnTo>
                  <a:pt x="21" y="42"/>
                </a:lnTo>
                <a:lnTo>
                  <a:pt x="24" y="45"/>
                </a:lnTo>
                <a:lnTo>
                  <a:pt x="24" y="45"/>
                </a:lnTo>
                <a:lnTo>
                  <a:pt x="24" y="45"/>
                </a:lnTo>
                <a:lnTo>
                  <a:pt x="24" y="45"/>
                </a:lnTo>
                <a:lnTo>
                  <a:pt x="24" y="45"/>
                </a:lnTo>
                <a:lnTo>
                  <a:pt x="26" y="45"/>
                </a:lnTo>
                <a:lnTo>
                  <a:pt x="26" y="45"/>
                </a:lnTo>
                <a:lnTo>
                  <a:pt x="26" y="45"/>
                </a:lnTo>
                <a:lnTo>
                  <a:pt x="26" y="45"/>
                </a:lnTo>
                <a:lnTo>
                  <a:pt x="28" y="45"/>
                </a:lnTo>
                <a:lnTo>
                  <a:pt x="28" y="47"/>
                </a:lnTo>
                <a:lnTo>
                  <a:pt x="28" y="47"/>
                </a:lnTo>
                <a:lnTo>
                  <a:pt x="31" y="47"/>
                </a:lnTo>
                <a:lnTo>
                  <a:pt x="33" y="47"/>
                </a:lnTo>
                <a:lnTo>
                  <a:pt x="33" y="47"/>
                </a:lnTo>
                <a:lnTo>
                  <a:pt x="33" y="47"/>
                </a:lnTo>
                <a:lnTo>
                  <a:pt x="35" y="49"/>
                </a:lnTo>
                <a:lnTo>
                  <a:pt x="35" y="49"/>
                </a:lnTo>
                <a:lnTo>
                  <a:pt x="38" y="49"/>
                </a:lnTo>
                <a:lnTo>
                  <a:pt x="38" y="49"/>
                </a:lnTo>
                <a:lnTo>
                  <a:pt x="40" y="52"/>
                </a:lnTo>
                <a:lnTo>
                  <a:pt x="40" y="52"/>
                </a:lnTo>
                <a:lnTo>
                  <a:pt x="38" y="54"/>
                </a:lnTo>
                <a:lnTo>
                  <a:pt x="38" y="54"/>
                </a:lnTo>
                <a:lnTo>
                  <a:pt x="38" y="54"/>
                </a:lnTo>
                <a:lnTo>
                  <a:pt x="38" y="54"/>
                </a:lnTo>
                <a:lnTo>
                  <a:pt x="35" y="56"/>
                </a:lnTo>
                <a:lnTo>
                  <a:pt x="35" y="56"/>
                </a:lnTo>
                <a:lnTo>
                  <a:pt x="35" y="56"/>
                </a:lnTo>
                <a:lnTo>
                  <a:pt x="38" y="59"/>
                </a:lnTo>
                <a:lnTo>
                  <a:pt x="38" y="59"/>
                </a:lnTo>
                <a:lnTo>
                  <a:pt x="38" y="59"/>
                </a:lnTo>
                <a:lnTo>
                  <a:pt x="38" y="59"/>
                </a:lnTo>
                <a:lnTo>
                  <a:pt x="42" y="59"/>
                </a:lnTo>
                <a:lnTo>
                  <a:pt x="42" y="56"/>
                </a:lnTo>
                <a:lnTo>
                  <a:pt x="42" y="54"/>
                </a:lnTo>
                <a:lnTo>
                  <a:pt x="40" y="54"/>
                </a:lnTo>
                <a:lnTo>
                  <a:pt x="40" y="54"/>
                </a:lnTo>
                <a:lnTo>
                  <a:pt x="40" y="54"/>
                </a:lnTo>
                <a:lnTo>
                  <a:pt x="40" y="52"/>
                </a:lnTo>
                <a:lnTo>
                  <a:pt x="40" y="52"/>
                </a:lnTo>
                <a:lnTo>
                  <a:pt x="40" y="52"/>
                </a:lnTo>
                <a:lnTo>
                  <a:pt x="40" y="52"/>
                </a:lnTo>
                <a:lnTo>
                  <a:pt x="45" y="49"/>
                </a:lnTo>
                <a:lnTo>
                  <a:pt x="45" y="49"/>
                </a:lnTo>
                <a:lnTo>
                  <a:pt x="45" y="49"/>
                </a:lnTo>
                <a:lnTo>
                  <a:pt x="42" y="49"/>
                </a:lnTo>
                <a:lnTo>
                  <a:pt x="42" y="49"/>
                </a:lnTo>
                <a:lnTo>
                  <a:pt x="42" y="49"/>
                </a:lnTo>
                <a:lnTo>
                  <a:pt x="45" y="47"/>
                </a:lnTo>
                <a:lnTo>
                  <a:pt x="45" y="45"/>
                </a:lnTo>
                <a:lnTo>
                  <a:pt x="45" y="45"/>
                </a:lnTo>
                <a:lnTo>
                  <a:pt x="45" y="42"/>
                </a:lnTo>
                <a:lnTo>
                  <a:pt x="45" y="42"/>
                </a:lnTo>
                <a:lnTo>
                  <a:pt x="42" y="42"/>
                </a:lnTo>
                <a:lnTo>
                  <a:pt x="42" y="40"/>
                </a:lnTo>
                <a:lnTo>
                  <a:pt x="42" y="40"/>
                </a:lnTo>
                <a:lnTo>
                  <a:pt x="42" y="37"/>
                </a:lnTo>
                <a:lnTo>
                  <a:pt x="42" y="37"/>
                </a:lnTo>
                <a:lnTo>
                  <a:pt x="42" y="37"/>
                </a:lnTo>
                <a:lnTo>
                  <a:pt x="45" y="35"/>
                </a:lnTo>
                <a:lnTo>
                  <a:pt x="45" y="35"/>
                </a:lnTo>
                <a:lnTo>
                  <a:pt x="45" y="35"/>
                </a:lnTo>
                <a:lnTo>
                  <a:pt x="47" y="35"/>
                </a:lnTo>
                <a:lnTo>
                  <a:pt x="47" y="37"/>
                </a:lnTo>
                <a:lnTo>
                  <a:pt x="47" y="37"/>
                </a:lnTo>
                <a:lnTo>
                  <a:pt x="49" y="35"/>
                </a:lnTo>
                <a:lnTo>
                  <a:pt x="49" y="35"/>
                </a:lnTo>
                <a:lnTo>
                  <a:pt x="54" y="35"/>
                </a:lnTo>
                <a:lnTo>
                  <a:pt x="54" y="35"/>
                </a:lnTo>
                <a:lnTo>
                  <a:pt x="54" y="33"/>
                </a:lnTo>
                <a:lnTo>
                  <a:pt x="54" y="33"/>
                </a:lnTo>
                <a:lnTo>
                  <a:pt x="54" y="33"/>
                </a:lnTo>
                <a:lnTo>
                  <a:pt x="54" y="33"/>
                </a:lnTo>
                <a:lnTo>
                  <a:pt x="54" y="30"/>
                </a:lnTo>
                <a:lnTo>
                  <a:pt x="54" y="30"/>
                </a:lnTo>
                <a:lnTo>
                  <a:pt x="54" y="30"/>
                </a:lnTo>
                <a:lnTo>
                  <a:pt x="57" y="30"/>
                </a:lnTo>
                <a:lnTo>
                  <a:pt x="59" y="28"/>
                </a:lnTo>
                <a:lnTo>
                  <a:pt x="59" y="28"/>
                </a:lnTo>
                <a:lnTo>
                  <a:pt x="59" y="26"/>
                </a:lnTo>
                <a:lnTo>
                  <a:pt x="59" y="26"/>
                </a:lnTo>
                <a:lnTo>
                  <a:pt x="59" y="26"/>
                </a:lnTo>
                <a:lnTo>
                  <a:pt x="59" y="23"/>
                </a:lnTo>
                <a:lnTo>
                  <a:pt x="57" y="23"/>
                </a:lnTo>
                <a:lnTo>
                  <a:pt x="57" y="23"/>
                </a:lnTo>
                <a:lnTo>
                  <a:pt x="54" y="23"/>
                </a:lnTo>
                <a:lnTo>
                  <a:pt x="54" y="23"/>
                </a:lnTo>
                <a:lnTo>
                  <a:pt x="54" y="23"/>
                </a:lnTo>
                <a:lnTo>
                  <a:pt x="54" y="21"/>
                </a:lnTo>
                <a:lnTo>
                  <a:pt x="54" y="21"/>
                </a:lnTo>
                <a:lnTo>
                  <a:pt x="54" y="21"/>
                </a:lnTo>
                <a:lnTo>
                  <a:pt x="54" y="21"/>
                </a:lnTo>
                <a:lnTo>
                  <a:pt x="54" y="21"/>
                </a:lnTo>
                <a:lnTo>
                  <a:pt x="59" y="21"/>
                </a:lnTo>
                <a:lnTo>
                  <a:pt x="59" y="21"/>
                </a:lnTo>
                <a:lnTo>
                  <a:pt x="59" y="19"/>
                </a:lnTo>
                <a:lnTo>
                  <a:pt x="61" y="16"/>
                </a:lnTo>
                <a:lnTo>
                  <a:pt x="61" y="14"/>
                </a:lnTo>
                <a:lnTo>
                  <a:pt x="61" y="14"/>
                </a:lnTo>
                <a:lnTo>
                  <a:pt x="61" y="9"/>
                </a:lnTo>
                <a:lnTo>
                  <a:pt x="61" y="7"/>
                </a:lnTo>
                <a:lnTo>
                  <a:pt x="59" y="7"/>
                </a:lnTo>
                <a:close/>
                <a:moveTo>
                  <a:pt x="7" y="40"/>
                </a:moveTo>
                <a:lnTo>
                  <a:pt x="9" y="40"/>
                </a:lnTo>
                <a:lnTo>
                  <a:pt x="12" y="40"/>
                </a:lnTo>
                <a:lnTo>
                  <a:pt x="12" y="40"/>
                </a:lnTo>
                <a:lnTo>
                  <a:pt x="12" y="40"/>
                </a:lnTo>
                <a:lnTo>
                  <a:pt x="9" y="37"/>
                </a:lnTo>
                <a:lnTo>
                  <a:pt x="7" y="37"/>
                </a:lnTo>
                <a:lnTo>
                  <a:pt x="5" y="37"/>
                </a:lnTo>
                <a:lnTo>
                  <a:pt x="5" y="40"/>
                </a:lnTo>
                <a:lnTo>
                  <a:pt x="7" y="40"/>
                </a:lnTo>
                <a:lnTo>
                  <a:pt x="7" y="40"/>
                </a:lnTo>
                <a:close/>
                <a:moveTo>
                  <a:pt x="24" y="14"/>
                </a:moveTo>
                <a:lnTo>
                  <a:pt x="26" y="11"/>
                </a:lnTo>
                <a:lnTo>
                  <a:pt x="26" y="9"/>
                </a:lnTo>
                <a:lnTo>
                  <a:pt x="24" y="11"/>
                </a:lnTo>
                <a:lnTo>
                  <a:pt x="24" y="11"/>
                </a:lnTo>
                <a:lnTo>
                  <a:pt x="24" y="11"/>
                </a:lnTo>
                <a:lnTo>
                  <a:pt x="24" y="14"/>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79" name="Freeform 138"/>
          <p:cNvSpPr>
            <a:spLocks/>
          </p:cNvSpPr>
          <p:nvPr/>
        </p:nvSpPr>
        <p:spPr bwMode="auto">
          <a:xfrm>
            <a:off x="4212704" y="2091005"/>
            <a:ext cx="13837" cy="17610"/>
          </a:xfrm>
          <a:custGeom>
            <a:avLst/>
            <a:gdLst/>
            <a:ahLst/>
            <a:cxnLst>
              <a:cxn ang="0">
                <a:pos x="11" y="7"/>
              </a:cxn>
              <a:cxn ang="0">
                <a:pos x="9" y="7"/>
              </a:cxn>
              <a:cxn ang="0">
                <a:pos x="9" y="7"/>
              </a:cxn>
              <a:cxn ang="0">
                <a:pos x="7" y="4"/>
              </a:cxn>
              <a:cxn ang="0">
                <a:pos x="7" y="4"/>
              </a:cxn>
              <a:cxn ang="0">
                <a:pos x="4" y="4"/>
              </a:cxn>
              <a:cxn ang="0">
                <a:pos x="4" y="2"/>
              </a:cxn>
              <a:cxn ang="0">
                <a:pos x="4" y="2"/>
              </a:cxn>
              <a:cxn ang="0">
                <a:pos x="4" y="0"/>
              </a:cxn>
              <a:cxn ang="0">
                <a:pos x="4" y="0"/>
              </a:cxn>
              <a:cxn ang="0">
                <a:pos x="4" y="0"/>
              </a:cxn>
              <a:cxn ang="0">
                <a:pos x="4" y="0"/>
              </a:cxn>
              <a:cxn ang="0">
                <a:pos x="2" y="0"/>
              </a:cxn>
              <a:cxn ang="0">
                <a:pos x="2" y="2"/>
              </a:cxn>
              <a:cxn ang="0">
                <a:pos x="0" y="2"/>
              </a:cxn>
              <a:cxn ang="0">
                <a:pos x="0" y="4"/>
              </a:cxn>
              <a:cxn ang="0">
                <a:pos x="0" y="4"/>
              </a:cxn>
              <a:cxn ang="0">
                <a:pos x="0" y="4"/>
              </a:cxn>
              <a:cxn ang="0">
                <a:pos x="0" y="7"/>
              </a:cxn>
              <a:cxn ang="0">
                <a:pos x="0" y="7"/>
              </a:cxn>
              <a:cxn ang="0">
                <a:pos x="0" y="7"/>
              </a:cxn>
              <a:cxn ang="0">
                <a:pos x="0" y="7"/>
              </a:cxn>
              <a:cxn ang="0">
                <a:pos x="0" y="9"/>
              </a:cxn>
              <a:cxn ang="0">
                <a:pos x="2" y="9"/>
              </a:cxn>
              <a:cxn ang="0">
                <a:pos x="0" y="11"/>
              </a:cxn>
              <a:cxn ang="0">
                <a:pos x="0" y="11"/>
              </a:cxn>
              <a:cxn ang="0">
                <a:pos x="0" y="11"/>
              </a:cxn>
              <a:cxn ang="0">
                <a:pos x="0" y="11"/>
              </a:cxn>
              <a:cxn ang="0">
                <a:pos x="0" y="14"/>
              </a:cxn>
              <a:cxn ang="0">
                <a:pos x="2" y="14"/>
              </a:cxn>
              <a:cxn ang="0">
                <a:pos x="2" y="14"/>
              </a:cxn>
              <a:cxn ang="0">
                <a:pos x="2" y="14"/>
              </a:cxn>
              <a:cxn ang="0">
                <a:pos x="2" y="14"/>
              </a:cxn>
              <a:cxn ang="0">
                <a:pos x="4" y="14"/>
              </a:cxn>
              <a:cxn ang="0">
                <a:pos x="4" y="14"/>
              </a:cxn>
              <a:cxn ang="0">
                <a:pos x="7" y="14"/>
              </a:cxn>
              <a:cxn ang="0">
                <a:pos x="7" y="14"/>
              </a:cxn>
              <a:cxn ang="0">
                <a:pos x="7" y="14"/>
              </a:cxn>
              <a:cxn ang="0">
                <a:pos x="9" y="14"/>
              </a:cxn>
              <a:cxn ang="0">
                <a:pos x="9" y="14"/>
              </a:cxn>
              <a:cxn ang="0">
                <a:pos x="9" y="11"/>
              </a:cxn>
              <a:cxn ang="0">
                <a:pos x="9" y="9"/>
              </a:cxn>
              <a:cxn ang="0">
                <a:pos x="9" y="9"/>
              </a:cxn>
              <a:cxn ang="0">
                <a:pos x="11" y="9"/>
              </a:cxn>
              <a:cxn ang="0">
                <a:pos x="11" y="7"/>
              </a:cxn>
              <a:cxn ang="0">
                <a:pos x="11" y="7"/>
              </a:cxn>
            </a:cxnLst>
            <a:rect l="0" t="0" r="r" b="b"/>
            <a:pathLst>
              <a:path w="11" h="14">
                <a:moveTo>
                  <a:pt x="11" y="7"/>
                </a:moveTo>
                <a:lnTo>
                  <a:pt x="9" y="7"/>
                </a:lnTo>
                <a:lnTo>
                  <a:pt x="9" y="7"/>
                </a:lnTo>
                <a:lnTo>
                  <a:pt x="7" y="4"/>
                </a:lnTo>
                <a:lnTo>
                  <a:pt x="7" y="4"/>
                </a:lnTo>
                <a:lnTo>
                  <a:pt x="4" y="4"/>
                </a:lnTo>
                <a:lnTo>
                  <a:pt x="4" y="2"/>
                </a:lnTo>
                <a:lnTo>
                  <a:pt x="4" y="2"/>
                </a:lnTo>
                <a:lnTo>
                  <a:pt x="4" y="0"/>
                </a:lnTo>
                <a:lnTo>
                  <a:pt x="4" y="0"/>
                </a:lnTo>
                <a:lnTo>
                  <a:pt x="4" y="0"/>
                </a:lnTo>
                <a:lnTo>
                  <a:pt x="4" y="0"/>
                </a:lnTo>
                <a:lnTo>
                  <a:pt x="2" y="0"/>
                </a:lnTo>
                <a:lnTo>
                  <a:pt x="2" y="2"/>
                </a:lnTo>
                <a:lnTo>
                  <a:pt x="0" y="2"/>
                </a:lnTo>
                <a:lnTo>
                  <a:pt x="0" y="4"/>
                </a:lnTo>
                <a:lnTo>
                  <a:pt x="0" y="4"/>
                </a:lnTo>
                <a:lnTo>
                  <a:pt x="0" y="4"/>
                </a:lnTo>
                <a:lnTo>
                  <a:pt x="0" y="7"/>
                </a:lnTo>
                <a:lnTo>
                  <a:pt x="0" y="7"/>
                </a:lnTo>
                <a:lnTo>
                  <a:pt x="0" y="7"/>
                </a:lnTo>
                <a:lnTo>
                  <a:pt x="0" y="7"/>
                </a:lnTo>
                <a:lnTo>
                  <a:pt x="0" y="9"/>
                </a:lnTo>
                <a:lnTo>
                  <a:pt x="2" y="9"/>
                </a:lnTo>
                <a:lnTo>
                  <a:pt x="0" y="11"/>
                </a:lnTo>
                <a:lnTo>
                  <a:pt x="0" y="11"/>
                </a:lnTo>
                <a:lnTo>
                  <a:pt x="0" y="11"/>
                </a:lnTo>
                <a:lnTo>
                  <a:pt x="0" y="11"/>
                </a:lnTo>
                <a:lnTo>
                  <a:pt x="0" y="14"/>
                </a:lnTo>
                <a:lnTo>
                  <a:pt x="2" y="14"/>
                </a:lnTo>
                <a:lnTo>
                  <a:pt x="2" y="14"/>
                </a:lnTo>
                <a:lnTo>
                  <a:pt x="2" y="14"/>
                </a:lnTo>
                <a:lnTo>
                  <a:pt x="2" y="14"/>
                </a:lnTo>
                <a:lnTo>
                  <a:pt x="4" y="14"/>
                </a:lnTo>
                <a:lnTo>
                  <a:pt x="4" y="14"/>
                </a:lnTo>
                <a:lnTo>
                  <a:pt x="7" y="14"/>
                </a:lnTo>
                <a:lnTo>
                  <a:pt x="7" y="14"/>
                </a:lnTo>
                <a:lnTo>
                  <a:pt x="7" y="14"/>
                </a:lnTo>
                <a:lnTo>
                  <a:pt x="9" y="14"/>
                </a:lnTo>
                <a:lnTo>
                  <a:pt x="9" y="14"/>
                </a:lnTo>
                <a:lnTo>
                  <a:pt x="9" y="11"/>
                </a:lnTo>
                <a:lnTo>
                  <a:pt x="9" y="9"/>
                </a:lnTo>
                <a:lnTo>
                  <a:pt x="9" y="9"/>
                </a:lnTo>
                <a:lnTo>
                  <a:pt x="11" y="9"/>
                </a:lnTo>
                <a:lnTo>
                  <a:pt x="11" y="7"/>
                </a:lnTo>
                <a:lnTo>
                  <a:pt x="11" y="7"/>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80" name="Freeform 222"/>
          <p:cNvSpPr>
            <a:spLocks noEditPoints="1"/>
          </p:cNvSpPr>
          <p:nvPr/>
        </p:nvSpPr>
        <p:spPr bwMode="auto">
          <a:xfrm>
            <a:off x="4263019" y="1899811"/>
            <a:ext cx="135848" cy="77987"/>
          </a:xfrm>
          <a:custGeom>
            <a:avLst/>
            <a:gdLst/>
            <a:ahLst/>
            <a:cxnLst>
              <a:cxn ang="0">
                <a:pos x="47" y="55"/>
              </a:cxn>
              <a:cxn ang="0">
                <a:pos x="54" y="59"/>
              </a:cxn>
              <a:cxn ang="0">
                <a:pos x="33" y="55"/>
              </a:cxn>
              <a:cxn ang="0">
                <a:pos x="35" y="57"/>
              </a:cxn>
              <a:cxn ang="0">
                <a:pos x="66" y="52"/>
              </a:cxn>
              <a:cxn ang="0">
                <a:pos x="64" y="55"/>
              </a:cxn>
              <a:cxn ang="0">
                <a:pos x="66" y="55"/>
              </a:cxn>
              <a:cxn ang="0">
                <a:pos x="28" y="55"/>
              </a:cxn>
              <a:cxn ang="0">
                <a:pos x="26" y="57"/>
              </a:cxn>
              <a:cxn ang="0">
                <a:pos x="42" y="52"/>
              </a:cxn>
              <a:cxn ang="0">
                <a:pos x="40" y="59"/>
              </a:cxn>
              <a:cxn ang="0">
                <a:pos x="42" y="50"/>
              </a:cxn>
              <a:cxn ang="0">
                <a:pos x="101" y="52"/>
              </a:cxn>
              <a:cxn ang="0">
                <a:pos x="108" y="50"/>
              </a:cxn>
              <a:cxn ang="0">
                <a:pos x="35" y="43"/>
              </a:cxn>
              <a:cxn ang="0">
                <a:pos x="26" y="43"/>
              </a:cxn>
              <a:cxn ang="0">
                <a:pos x="33" y="52"/>
              </a:cxn>
              <a:cxn ang="0">
                <a:pos x="40" y="48"/>
              </a:cxn>
              <a:cxn ang="0">
                <a:pos x="68" y="41"/>
              </a:cxn>
              <a:cxn ang="0">
                <a:pos x="71" y="41"/>
              </a:cxn>
              <a:cxn ang="0">
                <a:pos x="38" y="38"/>
              </a:cxn>
              <a:cxn ang="0">
                <a:pos x="38" y="36"/>
              </a:cxn>
              <a:cxn ang="0">
                <a:pos x="66" y="45"/>
              </a:cxn>
              <a:cxn ang="0">
                <a:pos x="66" y="41"/>
              </a:cxn>
              <a:cxn ang="0">
                <a:pos x="68" y="36"/>
              </a:cxn>
              <a:cxn ang="0">
                <a:pos x="66" y="31"/>
              </a:cxn>
              <a:cxn ang="0">
                <a:pos x="59" y="36"/>
              </a:cxn>
              <a:cxn ang="0">
                <a:pos x="57" y="41"/>
              </a:cxn>
              <a:cxn ang="0">
                <a:pos x="54" y="36"/>
              </a:cxn>
              <a:cxn ang="0">
                <a:pos x="49" y="38"/>
              </a:cxn>
              <a:cxn ang="0">
                <a:pos x="45" y="41"/>
              </a:cxn>
              <a:cxn ang="0">
                <a:pos x="47" y="48"/>
              </a:cxn>
              <a:cxn ang="0">
                <a:pos x="54" y="50"/>
              </a:cxn>
              <a:cxn ang="0">
                <a:pos x="57" y="59"/>
              </a:cxn>
              <a:cxn ang="0">
                <a:pos x="61" y="50"/>
              </a:cxn>
              <a:cxn ang="0">
                <a:pos x="45" y="7"/>
              </a:cxn>
              <a:cxn ang="0">
                <a:pos x="23" y="55"/>
              </a:cxn>
              <a:cxn ang="0">
                <a:pos x="21" y="52"/>
              </a:cxn>
              <a:cxn ang="0">
                <a:pos x="21" y="43"/>
              </a:cxn>
              <a:cxn ang="0">
                <a:pos x="28" y="38"/>
              </a:cxn>
              <a:cxn ang="0">
                <a:pos x="31" y="36"/>
              </a:cxn>
              <a:cxn ang="0">
                <a:pos x="35" y="29"/>
              </a:cxn>
              <a:cxn ang="0">
                <a:pos x="42" y="29"/>
              </a:cxn>
              <a:cxn ang="0">
                <a:pos x="35" y="24"/>
              </a:cxn>
              <a:cxn ang="0">
                <a:pos x="33" y="15"/>
              </a:cxn>
              <a:cxn ang="0">
                <a:pos x="38" y="5"/>
              </a:cxn>
              <a:cxn ang="0">
                <a:pos x="38" y="0"/>
              </a:cxn>
              <a:cxn ang="0">
                <a:pos x="21" y="10"/>
              </a:cxn>
              <a:cxn ang="0">
                <a:pos x="7" y="12"/>
              </a:cxn>
              <a:cxn ang="0">
                <a:pos x="2" y="19"/>
              </a:cxn>
              <a:cxn ang="0">
                <a:pos x="14" y="15"/>
              </a:cxn>
              <a:cxn ang="0">
                <a:pos x="16" y="19"/>
              </a:cxn>
              <a:cxn ang="0">
                <a:pos x="9" y="24"/>
              </a:cxn>
              <a:cxn ang="0">
                <a:pos x="2" y="22"/>
              </a:cxn>
              <a:cxn ang="0">
                <a:pos x="0" y="33"/>
              </a:cxn>
              <a:cxn ang="0">
                <a:pos x="7" y="48"/>
              </a:cxn>
              <a:cxn ang="0">
                <a:pos x="7" y="55"/>
              </a:cxn>
              <a:cxn ang="0">
                <a:pos x="16" y="57"/>
              </a:cxn>
              <a:cxn ang="0">
                <a:pos x="23" y="57"/>
              </a:cxn>
            </a:cxnLst>
            <a:rect l="0" t="0" r="r" b="b"/>
            <a:pathLst>
              <a:path w="108" h="62">
                <a:moveTo>
                  <a:pt x="57" y="57"/>
                </a:moveTo>
                <a:lnTo>
                  <a:pt x="54" y="57"/>
                </a:lnTo>
                <a:lnTo>
                  <a:pt x="52" y="57"/>
                </a:lnTo>
                <a:lnTo>
                  <a:pt x="49" y="57"/>
                </a:lnTo>
                <a:lnTo>
                  <a:pt x="47" y="55"/>
                </a:lnTo>
                <a:lnTo>
                  <a:pt x="45" y="55"/>
                </a:lnTo>
                <a:lnTo>
                  <a:pt x="45" y="57"/>
                </a:lnTo>
                <a:lnTo>
                  <a:pt x="45" y="59"/>
                </a:lnTo>
                <a:lnTo>
                  <a:pt x="52" y="62"/>
                </a:lnTo>
                <a:lnTo>
                  <a:pt x="54" y="59"/>
                </a:lnTo>
                <a:lnTo>
                  <a:pt x="54" y="62"/>
                </a:lnTo>
                <a:lnTo>
                  <a:pt x="57" y="59"/>
                </a:lnTo>
                <a:lnTo>
                  <a:pt x="57" y="59"/>
                </a:lnTo>
                <a:lnTo>
                  <a:pt x="57" y="57"/>
                </a:lnTo>
                <a:close/>
                <a:moveTo>
                  <a:pt x="33" y="55"/>
                </a:moveTo>
                <a:lnTo>
                  <a:pt x="33" y="55"/>
                </a:lnTo>
                <a:lnTo>
                  <a:pt x="31" y="55"/>
                </a:lnTo>
                <a:lnTo>
                  <a:pt x="33" y="55"/>
                </a:lnTo>
                <a:lnTo>
                  <a:pt x="33" y="57"/>
                </a:lnTo>
                <a:lnTo>
                  <a:pt x="35" y="57"/>
                </a:lnTo>
                <a:lnTo>
                  <a:pt x="35" y="57"/>
                </a:lnTo>
                <a:lnTo>
                  <a:pt x="35" y="57"/>
                </a:lnTo>
                <a:lnTo>
                  <a:pt x="35" y="57"/>
                </a:lnTo>
                <a:lnTo>
                  <a:pt x="33" y="55"/>
                </a:lnTo>
                <a:close/>
                <a:moveTo>
                  <a:pt x="66" y="52"/>
                </a:moveTo>
                <a:lnTo>
                  <a:pt x="66" y="52"/>
                </a:lnTo>
                <a:lnTo>
                  <a:pt x="64" y="52"/>
                </a:lnTo>
                <a:lnTo>
                  <a:pt x="64" y="52"/>
                </a:lnTo>
                <a:lnTo>
                  <a:pt x="64" y="52"/>
                </a:lnTo>
                <a:lnTo>
                  <a:pt x="64" y="55"/>
                </a:lnTo>
                <a:lnTo>
                  <a:pt x="61" y="55"/>
                </a:lnTo>
                <a:lnTo>
                  <a:pt x="61" y="55"/>
                </a:lnTo>
                <a:lnTo>
                  <a:pt x="61" y="55"/>
                </a:lnTo>
                <a:lnTo>
                  <a:pt x="64" y="57"/>
                </a:lnTo>
                <a:lnTo>
                  <a:pt x="66" y="55"/>
                </a:lnTo>
                <a:lnTo>
                  <a:pt x="68" y="55"/>
                </a:lnTo>
                <a:lnTo>
                  <a:pt x="68" y="55"/>
                </a:lnTo>
                <a:lnTo>
                  <a:pt x="68" y="55"/>
                </a:lnTo>
                <a:lnTo>
                  <a:pt x="66" y="52"/>
                </a:lnTo>
                <a:close/>
                <a:moveTo>
                  <a:pt x="28" y="55"/>
                </a:moveTo>
                <a:lnTo>
                  <a:pt x="26" y="52"/>
                </a:lnTo>
                <a:lnTo>
                  <a:pt x="26" y="52"/>
                </a:lnTo>
                <a:lnTo>
                  <a:pt x="26" y="52"/>
                </a:lnTo>
                <a:lnTo>
                  <a:pt x="26" y="55"/>
                </a:lnTo>
                <a:lnTo>
                  <a:pt x="26" y="57"/>
                </a:lnTo>
                <a:lnTo>
                  <a:pt x="28" y="57"/>
                </a:lnTo>
                <a:lnTo>
                  <a:pt x="31" y="57"/>
                </a:lnTo>
                <a:lnTo>
                  <a:pt x="31" y="55"/>
                </a:lnTo>
                <a:lnTo>
                  <a:pt x="28" y="55"/>
                </a:lnTo>
                <a:close/>
                <a:moveTo>
                  <a:pt x="42" y="52"/>
                </a:moveTo>
                <a:lnTo>
                  <a:pt x="40" y="55"/>
                </a:lnTo>
                <a:lnTo>
                  <a:pt x="40" y="55"/>
                </a:lnTo>
                <a:lnTo>
                  <a:pt x="38" y="57"/>
                </a:lnTo>
                <a:lnTo>
                  <a:pt x="38" y="57"/>
                </a:lnTo>
                <a:lnTo>
                  <a:pt x="40" y="59"/>
                </a:lnTo>
                <a:lnTo>
                  <a:pt x="40" y="59"/>
                </a:lnTo>
                <a:lnTo>
                  <a:pt x="40" y="57"/>
                </a:lnTo>
                <a:lnTo>
                  <a:pt x="42" y="52"/>
                </a:lnTo>
                <a:lnTo>
                  <a:pt x="42" y="50"/>
                </a:lnTo>
                <a:lnTo>
                  <a:pt x="42" y="50"/>
                </a:lnTo>
                <a:lnTo>
                  <a:pt x="42" y="52"/>
                </a:lnTo>
                <a:close/>
                <a:moveTo>
                  <a:pt x="108" y="50"/>
                </a:moveTo>
                <a:lnTo>
                  <a:pt x="101" y="48"/>
                </a:lnTo>
                <a:lnTo>
                  <a:pt x="101" y="50"/>
                </a:lnTo>
                <a:lnTo>
                  <a:pt x="101" y="52"/>
                </a:lnTo>
                <a:lnTo>
                  <a:pt x="104" y="52"/>
                </a:lnTo>
                <a:lnTo>
                  <a:pt x="106" y="55"/>
                </a:lnTo>
                <a:lnTo>
                  <a:pt x="108" y="52"/>
                </a:lnTo>
                <a:lnTo>
                  <a:pt x="108" y="52"/>
                </a:lnTo>
                <a:lnTo>
                  <a:pt x="108" y="50"/>
                </a:lnTo>
                <a:close/>
                <a:moveTo>
                  <a:pt x="40" y="45"/>
                </a:moveTo>
                <a:lnTo>
                  <a:pt x="40" y="43"/>
                </a:lnTo>
                <a:lnTo>
                  <a:pt x="38" y="43"/>
                </a:lnTo>
                <a:lnTo>
                  <a:pt x="38" y="41"/>
                </a:lnTo>
                <a:lnTo>
                  <a:pt x="35" y="43"/>
                </a:lnTo>
                <a:lnTo>
                  <a:pt x="35" y="43"/>
                </a:lnTo>
                <a:lnTo>
                  <a:pt x="33" y="43"/>
                </a:lnTo>
                <a:lnTo>
                  <a:pt x="33" y="43"/>
                </a:lnTo>
                <a:lnTo>
                  <a:pt x="28" y="43"/>
                </a:lnTo>
                <a:lnTo>
                  <a:pt x="26" y="43"/>
                </a:lnTo>
                <a:lnTo>
                  <a:pt x="26" y="48"/>
                </a:lnTo>
                <a:lnTo>
                  <a:pt x="28" y="50"/>
                </a:lnTo>
                <a:lnTo>
                  <a:pt x="28" y="50"/>
                </a:lnTo>
                <a:lnTo>
                  <a:pt x="28" y="50"/>
                </a:lnTo>
                <a:lnTo>
                  <a:pt x="33" y="52"/>
                </a:lnTo>
                <a:lnTo>
                  <a:pt x="35" y="52"/>
                </a:lnTo>
                <a:lnTo>
                  <a:pt x="38" y="52"/>
                </a:lnTo>
                <a:lnTo>
                  <a:pt x="40" y="52"/>
                </a:lnTo>
                <a:lnTo>
                  <a:pt x="40" y="50"/>
                </a:lnTo>
                <a:lnTo>
                  <a:pt x="40" y="48"/>
                </a:lnTo>
                <a:lnTo>
                  <a:pt x="42" y="48"/>
                </a:lnTo>
                <a:lnTo>
                  <a:pt x="40" y="45"/>
                </a:lnTo>
                <a:close/>
                <a:moveTo>
                  <a:pt x="68" y="41"/>
                </a:moveTo>
                <a:lnTo>
                  <a:pt x="68" y="41"/>
                </a:lnTo>
                <a:lnTo>
                  <a:pt x="68" y="41"/>
                </a:lnTo>
                <a:lnTo>
                  <a:pt x="68" y="41"/>
                </a:lnTo>
                <a:lnTo>
                  <a:pt x="68" y="43"/>
                </a:lnTo>
                <a:lnTo>
                  <a:pt x="68" y="43"/>
                </a:lnTo>
                <a:lnTo>
                  <a:pt x="71" y="43"/>
                </a:lnTo>
                <a:lnTo>
                  <a:pt x="71" y="41"/>
                </a:lnTo>
                <a:lnTo>
                  <a:pt x="68" y="41"/>
                </a:lnTo>
                <a:close/>
                <a:moveTo>
                  <a:pt x="38" y="38"/>
                </a:moveTo>
                <a:lnTo>
                  <a:pt x="38" y="38"/>
                </a:lnTo>
                <a:lnTo>
                  <a:pt x="38" y="38"/>
                </a:lnTo>
                <a:lnTo>
                  <a:pt x="38" y="38"/>
                </a:lnTo>
                <a:lnTo>
                  <a:pt x="40" y="36"/>
                </a:lnTo>
                <a:lnTo>
                  <a:pt x="38" y="36"/>
                </a:lnTo>
                <a:lnTo>
                  <a:pt x="38" y="33"/>
                </a:lnTo>
                <a:lnTo>
                  <a:pt x="38" y="36"/>
                </a:lnTo>
                <a:lnTo>
                  <a:pt x="38" y="36"/>
                </a:lnTo>
                <a:lnTo>
                  <a:pt x="38" y="38"/>
                </a:lnTo>
                <a:lnTo>
                  <a:pt x="38" y="38"/>
                </a:lnTo>
                <a:close/>
                <a:moveTo>
                  <a:pt x="64" y="50"/>
                </a:moveTo>
                <a:lnTo>
                  <a:pt x="66" y="48"/>
                </a:lnTo>
                <a:lnTo>
                  <a:pt x="66" y="45"/>
                </a:lnTo>
                <a:lnTo>
                  <a:pt x="64" y="45"/>
                </a:lnTo>
                <a:lnTo>
                  <a:pt x="64" y="45"/>
                </a:lnTo>
                <a:lnTo>
                  <a:pt x="64" y="43"/>
                </a:lnTo>
                <a:lnTo>
                  <a:pt x="64" y="43"/>
                </a:lnTo>
                <a:lnTo>
                  <a:pt x="66" y="41"/>
                </a:lnTo>
                <a:lnTo>
                  <a:pt x="68" y="41"/>
                </a:lnTo>
                <a:lnTo>
                  <a:pt x="68" y="41"/>
                </a:lnTo>
                <a:lnTo>
                  <a:pt x="68" y="41"/>
                </a:lnTo>
                <a:lnTo>
                  <a:pt x="68" y="38"/>
                </a:lnTo>
                <a:lnTo>
                  <a:pt x="68" y="36"/>
                </a:lnTo>
                <a:lnTo>
                  <a:pt x="68" y="36"/>
                </a:lnTo>
                <a:lnTo>
                  <a:pt x="68" y="33"/>
                </a:lnTo>
                <a:lnTo>
                  <a:pt x="68" y="33"/>
                </a:lnTo>
                <a:lnTo>
                  <a:pt x="68" y="33"/>
                </a:lnTo>
                <a:lnTo>
                  <a:pt x="66" y="31"/>
                </a:lnTo>
                <a:lnTo>
                  <a:pt x="64" y="31"/>
                </a:lnTo>
                <a:lnTo>
                  <a:pt x="64" y="31"/>
                </a:lnTo>
                <a:lnTo>
                  <a:pt x="61" y="33"/>
                </a:lnTo>
                <a:lnTo>
                  <a:pt x="57" y="36"/>
                </a:lnTo>
                <a:lnTo>
                  <a:pt x="59" y="36"/>
                </a:lnTo>
                <a:lnTo>
                  <a:pt x="59" y="36"/>
                </a:lnTo>
                <a:lnTo>
                  <a:pt x="59" y="38"/>
                </a:lnTo>
                <a:lnTo>
                  <a:pt x="59" y="38"/>
                </a:lnTo>
                <a:lnTo>
                  <a:pt x="57" y="38"/>
                </a:lnTo>
                <a:lnTo>
                  <a:pt x="57" y="41"/>
                </a:lnTo>
                <a:lnTo>
                  <a:pt x="57" y="41"/>
                </a:lnTo>
                <a:lnTo>
                  <a:pt x="54" y="41"/>
                </a:lnTo>
                <a:lnTo>
                  <a:pt x="54" y="38"/>
                </a:lnTo>
                <a:lnTo>
                  <a:pt x="54" y="36"/>
                </a:lnTo>
                <a:lnTo>
                  <a:pt x="54" y="36"/>
                </a:lnTo>
                <a:lnTo>
                  <a:pt x="52" y="36"/>
                </a:lnTo>
                <a:lnTo>
                  <a:pt x="52" y="36"/>
                </a:lnTo>
                <a:lnTo>
                  <a:pt x="52" y="36"/>
                </a:lnTo>
                <a:lnTo>
                  <a:pt x="49" y="38"/>
                </a:lnTo>
                <a:lnTo>
                  <a:pt x="49" y="38"/>
                </a:lnTo>
                <a:lnTo>
                  <a:pt x="47" y="38"/>
                </a:lnTo>
                <a:lnTo>
                  <a:pt x="45" y="38"/>
                </a:lnTo>
                <a:lnTo>
                  <a:pt x="45" y="41"/>
                </a:lnTo>
                <a:lnTo>
                  <a:pt x="45" y="41"/>
                </a:lnTo>
                <a:lnTo>
                  <a:pt x="45" y="41"/>
                </a:lnTo>
                <a:lnTo>
                  <a:pt x="47" y="43"/>
                </a:lnTo>
                <a:lnTo>
                  <a:pt x="47" y="43"/>
                </a:lnTo>
                <a:lnTo>
                  <a:pt x="47" y="43"/>
                </a:lnTo>
                <a:lnTo>
                  <a:pt x="47" y="45"/>
                </a:lnTo>
                <a:lnTo>
                  <a:pt x="47" y="48"/>
                </a:lnTo>
                <a:lnTo>
                  <a:pt x="49" y="50"/>
                </a:lnTo>
                <a:lnTo>
                  <a:pt x="49" y="50"/>
                </a:lnTo>
                <a:lnTo>
                  <a:pt x="49" y="50"/>
                </a:lnTo>
                <a:lnTo>
                  <a:pt x="52" y="50"/>
                </a:lnTo>
                <a:lnTo>
                  <a:pt x="54" y="50"/>
                </a:lnTo>
                <a:lnTo>
                  <a:pt x="54" y="52"/>
                </a:lnTo>
                <a:lnTo>
                  <a:pt x="54" y="52"/>
                </a:lnTo>
                <a:lnTo>
                  <a:pt x="57" y="55"/>
                </a:lnTo>
                <a:lnTo>
                  <a:pt x="57" y="55"/>
                </a:lnTo>
                <a:lnTo>
                  <a:pt x="57" y="59"/>
                </a:lnTo>
                <a:lnTo>
                  <a:pt x="61" y="57"/>
                </a:lnTo>
                <a:lnTo>
                  <a:pt x="61" y="55"/>
                </a:lnTo>
                <a:lnTo>
                  <a:pt x="61" y="55"/>
                </a:lnTo>
                <a:lnTo>
                  <a:pt x="61" y="52"/>
                </a:lnTo>
                <a:lnTo>
                  <a:pt x="61" y="50"/>
                </a:lnTo>
                <a:lnTo>
                  <a:pt x="64" y="50"/>
                </a:lnTo>
                <a:close/>
                <a:moveTo>
                  <a:pt x="45" y="10"/>
                </a:moveTo>
                <a:lnTo>
                  <a:pt x="45" y="10"/>
                </a:lnTo>
                <a:lnTo>
                  <a:pt x="47" y="7"/>
                </a:lnTo>
                <a:lnTo>
                  <a:pt x="45" y="7"/>
                </a:lnTo>
                <a:lnTo>
                  <a:pt x="42" y="7"/>
                </a:lnTo>
                <a:lnTo>
                  <a:pt x="42" y="10"/>
                </a:lnTo>
                <a:lnTo>
                  <a:pt x="45" y="10"/>
                </a:lnTo>
                <a:lnTo>
                  <a:pt x="45" y="10"/>
                </a:lnTo>
                <a:close/>
                <a:moveTo>
                  <a:pt x="23" y="55"/>
                </a:moveTo>
                <a:lnTo>
                  <a:pt x="23" y="55"/>
                </a:lnTo>
                <a:lnTo>
                  <a:pt x="23" y="52"/>
                </a:lnTo>
                <a:lnTo>
                  <a:pt x="21" y="52"/>
                </a:lnTo>
                <a:lnTo>
                  <a:pt x="21" y="52"/>
                </a:lnTo>
                <a:lnTo>
                  <a:pt x="21" y="52"/>
                </a:lnTo>
                <a:lnTo>
                  <a:pt x="23" y="50"/>
                </a:lnTo>
                <a:lnTo>
                  <a:pt x="23" y="48"/>
                </a:lnTo>
                <a:lnTo>
                  <a:pt x="23" y="48"/>
                </a:lnTo>
                <a:lnTo>
                  <a:pt x="23" y="45"/>
                </a:lnTo>
                <a:lnTo>
                  <a:pt x="21" y="43"/>
                </a:lnTo>
                <a:lnTo>
                  <a:pt x="23" y="43"/>
                </a:lnTo>
                <a:lnTo>
                  <a:pt x="26" y="43"/>
                </a:lnTo>
                <a:lnTo>
                  <a:pt x="26" y="41"/>
                </a:lnTo>
                <a:lnTo>
                  <a:pt x="28" y="41"/>
                </a:lnTo>
                <a:lnTo>
                  <a:pt x="28" y="38"/>
                </a:lnTo>
                <a:lnTo>
                  <a:pt x="28" y="38"/>
                </a:lnTo>
                <a:lnTo>
                  <a:pt x="28" y="38"/>
                </a:lnTo>
                <a:lnTo>
                  <a:pt x="28" y="38"/>
                </a:lnTo>
                <a:lnTo>
                  <a:pt x="28" y="36"/>
                </a:lnTo>
                <a:lnTo>
                  <a:pt x="31" y="36"/>
                </a:lnTo>
                <a:lnTo>
                  <a:pt x="31" y="36"/>
                </a:lnTo>
                <a:lnTo>
                  <a:pt x="31" y="36"/>
                </a:lnTo>
                <a:lnTo>
                  <a:pt x="33" y="33"/>
                </a:lnTo>
                <a:lnTo>
                  <a:pt x="33" y="29"/>
                </a:lnTo>
                <a:lnTo>
                  <a:pt x="35" y="29"/>
                </a:lnTo>
                <a:lnTo>
                  <a:pt x="35" y="29"/>
                </a:lnTo>
                <a:lnTo>
                  <a:pt x="38" y="31"/>
                </a:lnTo>
                <a:lnTo>
                  <a:pt x="38" y="31"/>
                </a:lnTo>
                <a:lnTo>
                  <a:pt x="40" y="29"/>
                </a:lnTo>
                <a:lnTo>
                  <a:pt x="42" y="29"/>
                </a:lnTo>
                <a:lnTo>
                  <a:pt x="42" y="26"/>
                </a:lnTo>
                <a:lnTo>
                  <a:pt x="42" y="26"/>
                </a:lnTo>
                <a:lnTo>
                  <a:pt x="42" y="24"/>
                </a:lnTo>
                <a:lnTo>
                  <a:pt x="42" y="24"/>
                </a:lnTo>
                <a:lnTo>
                  <a:pt x="35" y="24"/>
                </a:lnTo>
                <a:lnTo>
                  <a:pt x="35" y="24"/>
                </a:lnTo>
                <a:lnTo>
                  <a:pt x="33" y="22"/>
                </a:lnTo>
                <a:lnTo>
                  <a:pt x="33" y="19"/>
                </a:lnTo>
                <a:lnTo>
                  <a:pt x="33" y="17"/>
                </a:lnTo>
                <a:lnTo>
                  <a:pt x="33" y="15"/>
                </a:lnTo>
                <a:lnTo>
                  <a:pt x="33" y="15"/>
                </a:lnTo>
                <a:lnTo>
                  <a:pt x="35" y="10"/>
                </a:lnTo>
                <a:lnTo>
                  <a:pt x="38" y="10"/>
                </a:lnTo>
                <a:lnTo>
                  <a:pt x="38" y="7"/>
                </a:lnTo>
                <a:lnTo>
                  <a:pt x="38" y="5"/>
                </a:lnTo>
                <a:lnTo>
                  <a:pt x="35" y="3"/>
                </a:lnTo>
                <a:lnTo>
                  <a:pt x="35" y="3"/>
                </a:lnTo>
                <a:lnTo>
                  <a:pt x="35" y="0"/>
                </a:lnTo>
                <a:lnTo>
                  <a:pt x="38" y="0"/>
                </a:lnTo>
                <a:lnTo>
                  <a:pt x="38" y="0"/>
                </a:lnTo>
                <a:lnTo>
                  <a:pt x="33" y="3"/>
                </a:lnTo>
                <a:lnTo>
                  <a:pt x="28" y="3"/>
                </a:lnTo>
                <a:lnTo>
                  <a:pt x="26" y="5"/>
                </a:lnTo>
                <a:lnTo>
                  <a:pt x="21" y="10"/>
                </a:lnTo>
                <a:lnTo>
                  <a:pt x="21" y="10"/>
                </a:lnTo>
                <a:lnTo>
                  <a:pt x="19" y="12"/>
                </a:lnTo>
                <a:lnTo>
                  <a:pt x="14" y="12"/>
                </a:lnTo>
                <a:lnTo>
                  <a:pt x="12" y="12"/>
                </a:lnTo>
                <a:lnTo>
                  <a:pt x="12" y="12"/>
                </a:lnTo>
                <a:lnTo>
                  <a:pt x="7" y="12"/>
                </a:lnTo>
                <a:lnTo>
                  <a:pt x="5" y="15"/>
                </a:lnTo>
                <a:lnTo>
                  <a:pt x="2" y="17"/>
                </a:lnTo>
                <a:lnTo>
                  <a:pt x="2" y="17"/>
                </a:lnTo>
                <a:lnTo>
                  <a:pt x="2" y="19"/>
                </a:lnTo>
                <a:lnTo>
                  <a:pt x="2" y="19"/>
                </a:lnTo>
                <a:lnTo>
                  <a:pt x="5" y="22"/>
                </a:lnTo>
                <a:lnTo>
                  <a:pt x="7" y="19"/>
                </a:lnTo>
                <a:lnTo>
                  <a:pt x="9" y="19"/>
                </a:lnTo>
                <a:lnTo>
                  <a:pt x="12" y="17"/>
                </a:lnTo>
                <a:lnTo>
                  <a:pt x="14" y="15"/>
                </a:lnTo>
                <a:lnTo>
                  <a:pt x="14" y="15"/>
                </a:lnTo>
                <a:lnTo>
                  <a:pt x="16" y="15"/>
                </a:lnTo>
                <a:lnTo>
                  <a:pt x="16" y="17"/>
                </a:lnTo>
                <a:lnTo>
                  <a:pt x="16" y="19"/>
                </a:lnTo>
                <a:lnTo>
                  <a:pt x="16" y="19"/>
                </a:lnTo>
                <a:lnTo>
                  <a:pt x="14" y="19"/>
                </a:lnTo>
                <a:lnTo>
                  <a:pt x="14" y="19"/>
                </a:lnTo>
                <a:lnTo>
                  <a:pt x="12" y="19"/>
                </a:lnTo>
                <a:lnTo>
                  <a:pt x="9" y="22"/>
                </a:lnTo>
                <a:lnTo>
                  <a:pt x="9" y="24"/>
                </a:lnTo>
                <a:lnTo>
                  <a:pt x="9" y="24"/>
                </a:lnTo>
                <a:lnTo>
                  <a:pt x="7" y="24"/>
                </a:lnTo>
                <a:lnTo>
                  <a:pt x="7" y="24"/>
                </a:lnTo>
                <a:lnTo>
                  <a:pt x="5" y="24"/>
                </a:lnTo>
                <a:lnTo>
                  <a:pt x="2" y="22"/>
                </a:lnTo>
                <a:lnTo>
                  <a:pt x="2" y="22"/>
                </a:lnTo>
                <a:lnTo>
                  <a:pt x="0" y="22"/>
                </a:lnTo>
                <a:lnTo>
                  <a:pt x="0" y="29"/>
                </a:lnTo>
                <a:lnTo>
                  <a:pt x="0" y="31"/>
                </a:lnTo>
                <a:lnTo>
                  <a:pt x="0" y="33"/>
                </a:lnTo>
                <a:lnTo>
                  <a:pt x="0" y="36"/>
                </a:lnTo>
                <a:lnTo>
                  <a:pt x="0" y="43"/>
                </a:lnTo>
                <a:lnTo>
                  <a:pt x="2" y="43"/>
                </a:lnTo>
                <a:lnTo>
                  <a:pt x="7" y="45"/>
                </a:lnTo>
                <a:lnTo>
                  <a:pt x="7" y="48"/>
                </a:lnTo>
                <a:lnTo>
                  <a:pt x="7" y="50"/>
                </a:lnTo>
                <a:lnTo>
                  <a:pt x="7" y="52"/>
                </a:lnTo>
                <a:lnTo>
                  <a:pt x="7" y="52"/>
                </a:lnTo>
                <a:lnTo>
                  <a:pt x="7" y="55"/>
                </a:lnTo>
                <a:lnTo>
                  <a:pt x="7" y="55"/>
                </a:lnTo>
                <a:lnTo>
                  <a:pt x="7" y="55"/>
                </a:lnTo>
                <a:lnTo>
                  <a:pt x="12" y="55"/>
                </a:lnTo>
                <a:lnTo>
                  <a:pt x="12" y="57"/>
                </a:lnTo>
                <a:lnTo>
                  <a:pt x="16" y="57"/>
                </a:lnTo>
                <a:lnTo>
                  <a:pt x="16" y="57"/>
                </a:lnTo>
                <a:lnTo>
                  <a:pt x="19" y="57"/>
                </a:lnTo>
                <a:lnTo>
                  <a:pt x="21" y="57"/>
                </a:lnTo>
                <a:lnTo>
                  <a:pt x="23" y="57"/>
                </a:lnTo>
                <a:lnTo>
                  <a:pt x="23" y="57"/>
                </a:lnTo>
                <a:lnTo>
                  <a:pt x="23" y="57"/>
                </a:lnTo>
                <a:lnTo>
                  <a:pt x="23" y="57"/>
                </a:lnTo>
                <a:lnTo>
                  <a:pt x="23" y="55"/>
                </a:lnTo>
                <a:lnTo>
                  <a:pt x="23" y="55"/>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81" name="Freeform 163"/>
          <p:cNvSpPr>
            <a:spLocks noEditPoints="1"/>
          </p:cNvSpPr>
          <p:nvPr/>
        </p:nvSpPr>
        <p:spPr bwMode="auto">
          <a:xfrm>
            <a:off x="4226541" y="2170249"/>
            <a:ext cx="252829" cy="270439"/>
          </a:xfrm>
          <a:custGeom>
            <a:avLst/>
            <a:gdLst/>
            <a:ahLst/>
            <a:cxnLst>
              <a:cxn ang="0">
                <a:pos x="137" y="185"/>
              </a:cxn>
              <a:cxn ang="0">
                <a:pos x="116" y="185"/>
              </a:cxn>
              <a:cxn ang="0">
                <a:pos x="104" y="187"/>
              </a:cxn>
              <a:cxn ang="0">
                <a:pos x="102" y="196"/>
              </a:cxn>
              <a:cxn ang="0">
                <a:pos x="119" y="203"/>
              </a:cxn>
              <a:cxn ang="0">
                <a:pos x="140" y="215"/>
              </a:cxn>
              <a:cxn ang="0">
                <a:pos x="147" y="208"/>
              </a:cxn>
              <a:cxn ang="0">
                <a:pos x="145" y="199"/>
              </a:cxn>
              <a:cxn ang="0">
                <a:pos x="152" y="182"/>
              </a:cxn>
              <a:cxn ang="0">
                <a:pos x="123" y="133"/>
              </a:cxn>
              <a:cxn ang="0">
                <a:pos x="26" y="123"/>
              </a:cxn>
              <a:cxn ang="0">
                <a:pos x="50" y="125"/>
              </a:cxn>
              <a:cxn ang="0">
                <a:pos x="41" y="123"/>
              </a:cxn>
              <a:cxn ang="0">
                <a:pos x="26" y="128"/>
              </a:cxn>
              <a:cxn ang="0">
                <a:pos x="29" y="144"/>
              </a:cxn>
              <a:cxn ang="0">
                <a:pos x="29" y="151"/>
              </a:cxn>
              <a:cxn ang="0">
                <a:pos x="31" y="168"/>
              </a:cxn>
              <a:cxn ang="0">
                <a:pos x="43" y="161"/>
              </a:cxn>
              <a:cxn ang="0">
                <a:pos x="50" y="144"/>
              </a:cxn>
              <a:cxn ang="0">
                <a:pos x="62" y="88"/>
              </a:cxn>
              <a:cxn ang="0">
                <a:pos x="64" y="88"/>
              </a:cxn>
              <a:cxn ang="0">
                <a:pos x="156" y="116"/>
              </a:cxn>
              <a:cxn ang="0">
                <a:pos x="140" y="104"/>
              </a:cxn>
              <a:cxn ang="0">
                <a:pos x="104" y="66"/>
              </a:cxn>
              <a:cxn ang="0">
                <a:pos x="97" y="45"/>
              </a:cxn>
              <a:cxn ang="0">
                <a:pos x="97" y="33"/>
              </a:cxn>
              <a:cxn ang="0">
                <a:pos x="116" y="26"/>
              </a:cxn>
              <a:cxn ang="0">
                <a:pos x="116" y="26"/>
              </a:cxn>
              <a:cxn ang="0">
                <a:pos x="116" y="19"/>
              </a:cxn>
              <a:cxn ang="0">
                <a:pos x="116" y="14"/>
              </a:cxn>
              <a:cxn ang="0">
                <a:pos x="97" y="7"/>
              </a:cxn>
              <a:cxn ang="0">
                <a:pos x="88" y="0"/>
              </a:cxn>
              <a:cxn ang="0">
                <a:pos x="74" y="5"/>
              </a:cxn>
              <a:cxn ang="0">
                <a:pos x="64" y="10"/>
              </a:cxn>
              <a:cxn ang="0">
                <a:pos x="57" y="12"/>
              </a:cxn>
              <a:cxn ang="0">
                <a:pos x="55" y="14"/>
              </a:cxn>
              <a:cxn ang="0">
                <a:pos x="45" y="12"/>
              </a:cxn>
              <a:cxn ang="0">
                <a:pos x="41" y="26"/>
              </a:cxn>
              <a:cxn ang="0">
                <a:pos x="31" y="17"/>
              </a:cxn>
              <a:cxn ang="0">
                <a:pos x="26" y="19"/>
              </a:cxn>
              <a:cxn ang="0">
                <a:pos x="8" y="24"/>
              </a:cxn>
              <a:cxn ang="0">
                <a:pos x="8" y="33"/>
              </a:cxn>
              <a:cxn ang="0">
                <a:pos x="0" y="40"/>
              </a:cxn>
              <a:cxn ang="0">
                <a:pos x="8" y="50"/>
              </a:cxn>
              <a:cxn ang="0">
                <a:pos x="5" y="59"/>
              </a:cxn>
              <a:cxn ang="0">
                <a:pos x="15" y="66"/>
              </a:cxn>
              <a:cxn ang="0">
                <a:pos x="38" y="57"/>
              </a:cxn>
              <a:cxn ang="0">
                <a:pos x="64" y="83"/>
              </a:cxn>
              <a:cxn ang="0">
                <a:pos x="76" y="95"/>
              </a:cxn>
              <a:cxn ang="0">
                <a:pos x="88" y="104"/>
              </a:cxn>
              <a:cxn ang="0">
                <a:pos x="114" y="121"/>
              </a:cxn>
              <a:cxn ang="0">
                <a:pos x="130" y="130"/>
              </a:cxn>
              <a:cxn ang="0">
                <a:pos x="140" y="135"/>
              </a:cxn>
              <a:cxn ang="0">
                <a:pos x="154" y="147"/>
              </a:cxn>
              <a:cxn ang="0">
                <a:pos x="156" y="175"/>
              </a:cxn>
              <a:cxn ang="0">
                <a:pos x="163" y="182"/>
              </a:cxn>
              <a:cxn ang="0">
                <a:pos x="178" y="159"/>
              </a:cxn>
              <a:cxn ang="0">
                <a:pos x="180" y="137"/>
              </a:cxn>
              <a:cxn ang="0">
                <a:pos x="199" y="147"/>
              </a:cxn>
              <a:cxn ang="0">
                <a:pos x="97" y="66"/>
              </a:cxn>
            </a:cxnLst>
            <a:rect l="0" t="0" r="r" b="b"/>
            <a:pathLst>
              <a:path w="201" h="215">
                <a:moveTo>
                  <a:pt x="152" y="182"/>
                </a:moveTo>
                <a:lnTo>
                  <a:pt x="149" y="182"/>
                </a:lnTo>
                <a:lnTo>
                  <a:pt x="147" y="182"/>
                </a:lnTo>
                <a:lnTo>
                  <a:pt x="147" y="182"/>
                </a:lnTo>
                <a:lnTo>
                  <a:pt x="145" y="185"/>
                </a:lnTo>
                <a:lnTo>
                  <a:pt x="145" y="185"/>
                </a:lnTo>
                <a:lnTo>
                  <a:pt x="142" y="185"/>
                </a:lnTo>
                <a:lnTo>
                  <a:pt x="140" y="185"/>
                </a:lnTo>
                <a:lnTo>
                  <a:pt x="140" y="185"/>
                </a:lnTo>
                <a:lnTo>
                  <a:pt x="137" y="185"/>
                </a:lnTo>
                <a:lnTo>
                  <a:pt x="135" y="187"/>
                </a:lnTo>
                <a:lnTo>
                  <a:pt x="133" y="187"/>
                </a:lnTo>
                <a:lnTo>
                  <a:pt x="133" y="187"/>
                </a:lnTo>
                <a:lnTo>
                  <a:pt x="130" y="187"/>
                </a:lnTo>
                <a:lnTo>
                  <a:pt x="126" y="187"/>
                </a:lnTo>
                <a:lnTo>
                  <a:pt x="123" y="187"/>
                </a:lnTo>
                <a:lnTo>
                  <a:pt x="121" y="187"/>
                </a:lnTo>
                <a:lnTo>
                  <a:pt x="121" y="187"/>
                </a:lnTo>
                <a:lnTo>
                  <a:pt x="119" y="187"/>
                </a:lnTo>
                <a:lnTo>
                  <a:pt x="116" y="185"/>
                </a:lnTo>
                <a:lnTo>
                  <a:pt x="116" y="185"/>
                </a:lnTo>
                <a:lnTo>
                  <a:pt x="114" y="185"/>
                </a:lnTo>
                <a:lnTo>
                  <a:pt x="114" y="185"/>
                </a:lnTo>
                <a:lnTo>
                  <a:pt x="114" y="185"/>
                </a:lnTo>
                <a:lnTo>
                  <a:pt x="112" y="185"/>
                </a:lnTo>
                <a:lnTo>
                  <a:pt x="109" y="185"/>
                </a:lnTo>
                <a:lnTo>
                  <a:pt x="109" y="187"/>
                </a:lnTo>
                <a:lnTo>
                  <a:pt x="107" y="187"/>
                </a:lnTo>
                <a:lnTo>
                  <a:pt x="107" y="187"/>
                </a:lnTo>
                <a:lnTo>
                  <a:pt x="104" y="187"/>
                </a:lnTo>
                <a:lnTo>
                  <a:pt x="102" y="185"/>
                </a:lnTo>
                <a:lnTo>
                  <a:pt x="102" y="185"/>
                </a:lnTo>
                <a:lnTo>
                  <a:pt x="102" y="185"/>
                </a:lnTo>
                <a:lnTo>
                  <a:pt x="100" y="187"/>
                </a:lnTo>
                <a:lnTo>
                  <a:pt x="100" y="187"/>
                </a:lnTo>
                <a:lnTo>
                  <a:pt x="100" y="189"/>
                </a:lnTo>
                <a:lnTo>
                  <a:pt x="97" y="192"/>
                </a:lnTo>
                <a:lnTo>
                  <a:pt x="97" y="192"/>
                </a:lnTo>
                <a:lnTo>
                  <a:pt x="100" y="194"/>
                </a:lnTo>
                <a:lnTo>
                  <a:pt x="102" y="196"/>
                </a:lnTo>
                <a:lnTo>
                  <a:pt x="102" y="196"/>
                </a:lnTo>
                <a:lnTo>
                  <a:pt x="104" y="196"/>
                </a:lnTo>
                <a:lnTo>
                  <a:pt x="104" y="196"/>
                </a:lnTo>
                <a:lnTo>
                  <a:pt x="107" y="196"/>
                </a:lnTo>
                <a:lnTo>
                  <a:pt x="109" y="199"/>
                </a:lnTo>
                <a:lnTo>
                  <a:pt x="112" y="199"/>
                </a:lnTo>
                <a:lnTo>
                  <a:pt x="112" y="199"/>
                </a:lnTo>
                <a:lnTo>
                  <a:pt x="112" y="201"/>
                </a:lnTo>
                <a:lnTo>
                  <a:pt x="114" y="201"/>
                </a:lnTo>
                <a:lnTo>
                  <a:pt x="119" y="203"/>
                </a:lnTo>
                <a:lnTo>
                  <a:pt x="121" y="206"/>
                </a:lnTo>
                <a:lnTo>
                  <a:pt x="123" y="206"/>
                </a:lnTo>
                <a:lnTo>
                  <a:pt x="126" y="206"/>
                </a:lnTo>
                <a:lnTo>
                  <a:pt x="128" y="206"/>
                </a:lnTo>
                <a:lnTo>
                  <a:pt x="130" y="208"/>
                </a:lnTo>
                <a:lnTo>
                  <a:pt x="133" y="211"/>
                </a:lnTo>
                <a:lnTo>
                  <a:pt x="135" y="213"/>
                </a:lnTo>
                <a:lnTo>
                  <a:pt x="135" y="213"/>
                </a:lnTo>
                <a:lnTo>
                  <a:pt x="135" y="213"/>
                </a:lnTo>
                <a:lnTo>
                  <a:pt x="140" y="215"/>
                </a:lnTo>
                <a:lnTo>
                  <a:pt x="140" y="215"/>
                </a:lnTo>
                <a:lnTo>
                  <a:pt x="142" y="215"/>
                </a:lnTo>
                <a:lnTo>
                  <a:pt x="145" y="215"/>
                </a:lnTo>
                <a:lnTo>
                  <a:pt x="145" y="215"/>
                </a:lnTo>
                <a:lnTo>
                  <a:pt x="145" y="213"/>
                </a:lnTo>
                <a:lnTo>
                  <a:pt x="145" y="213"/>
                </a:lnTo>
                <a:lnTo>
                  <a:pt x="145" y="211"/>
                </a:lnTo>
                <a:lnTo>
                  <a:pt x="147" y="211"/>
                </a:lnTo>
                <a:lnTo>
                  <a:pt x="147" y="208"/>
                </a:lnTo>
                <a:lnTo>
                  <a:pt x="147" y="208"/>
                </a:lnTo>
                <a:lnTo>
                  <a:pt x="147" y="206"/>
                </a:lnTo>
                <a:lnTo>
                  <a:pt x="147" y="206"/>
                </a:lnTo>
                <a:lnTo>
                  <a:pt x="145" y="203"/>
                </a:lnTo>
                <a:lnTo>
                  <a:pt x="147" y="203"/>
                </a:lnTo>
                <a:lnTo>
                  <a:pt x="147" y="203"/>
                </a:lnTo>
                <a:lnTo>
                  <a:pt x="145" y="203"/>
                </a:lnTo>
                <a:lnTo>
                  <a:pt x="145" y="201"/>
                </a:lnTo>
                <a:lnTo>
                  <a:pt x="145" y="201"/>
                </a:lnTo>
                <a:lnTo>
                  <a:pt x="145" y="199"/>
                </a:lnTo>
                <a:lnTo>
                  <a:pt x="145" y="199"/>
                </a:lnTo>
                <a:lnTo>
                  <a:pt x="145" y="196"/>
                </a:lnTo>
                <a:lnTo>
                  <a:pt x="147" y="194"/>
                </a:lnTo>
                <a:lnTo>
                  <a:pt x="147" y="194"/>
                </a:lnTo>
                <a:lnTo>
                  <a:pt x="147" y="192"/>
                </a:lnTo>
                <a:lnTo>
                  <a:pt x="152" y="187"/>
                </a:lnTo>
                <a:lnTo>
                  <a:pt x="152" y="185"/>
                </a:lnTo>
                <a:lnTo>
                  <a:pt x="152" y="182"/>
                </a:lnTo>
                <a:lnTo>
                  <a:pt x="154" y="182"/>
                </a:lnTo>
                <a:lnTo>
                  <a:pt x="152" y="182"/>
                </a:lnTo>
                <a:lnTo>
                  <a:pt x="152" y="182"/>
                </a:lnTo>
                <a:close/>
                <a:moveTo>
                  <a:pt x="26" y="163"/>
                </a:moveTo>
                <a:lnTo>
                  <a:pt x="26" y="163"/>
                </a:lnTo>
                <a:lnTo>
                  <a:pt x="26" y="166"/>
                </a:lnTo>
                <a:lnTo>
                  <a:pt x="29" y="168"/>
                </a:lnTo>
                <a:lnTo>
                  <a:pt x="29" y="166"/>
                </a:lnTo>
                <a:lnTo>
                  <a:pt x="29" y="163"/>
                </a:lnTo>
                <a:lnTo>
                  <a:pt x="26" y="163"/>
                </a:lnTo>
                <a:close/>
                <a:moveTo>
                  <a:pt x="123" y="133"/>
                </a:moveTo>
                <a:lnTo>
                  <a:pt x="123" y="133"/>
                </a:lnTo>
                <a:lnTo>
                  <a:pt x="123" y="133"/>
                </a:lnTo>
                <a:lnTo>
                  <a:pt x="123" y="130"/>
                </a:lnTo>
                <a:lnTo>
                  <a:pt x="121" y="133"/>
                </a:lnTo>
                <a:lnTo>
                  <a:pt x="121" y="133"/>
                </a:lnTo>
                <a:lnTo>
                  <a:pt x="123" y="133"/>
                </a:lnTo>
                <a:lnTo>
                  <a:pt x="123" y="133"/>
                </a:lnTo>
                <a:close/>
                <a:moveTo>
                  <a:pt x="26" y="125"/>
                </a:moveTo>
                <a:lnTo>
                  <a:pt x="26" y="125"/>
                </a:lnTo>
                <a:lnTo>
                  <a:pt x="29" y="123"/>
                </a:lnTo>
                <a:lnTo>
                  <a:pt x="26" y="123"/>
                </a:lnTo>
                <a:lnTo>
                  <a:pt x="26" y="123"/>
                </a:lnTo>
                <a:lnTo>
                  <a:pt x="26" y="125"/>
                </a:lnTo>
                <a:lnTo>
                  <a:pt x="26" y="125"/>
                </a:lnTo>
                <a:lnTo>
                  <a:pt x="26" y="125"/>
                </a:lnTo>
                <a:lnTo>
                  <a:pt x="26" y="125"/>
                </a:lnTo>
                <a:close/>
                <a:moveTo>
                  <a:pt x="50" y="130"/>
                </a:moveTo>
                <a:lnTo>
                  <a:pt x="50" y="128"/>
                </a:lnTo>
                <a:lnTo>
                  <a:pt x="48" y="128"/>
                </a:lnTo>
                <a:lnTo>
                  <a:pt x="48" y="128"/>
                </a:lnTo>
                <a:lnTo>
                  <a:pt x="50" y="125"/>
                </a:lnTo>
                <a:lnTo>
                  <a:pt x="50" y="125"/>
                </a:lnTo>
                <a:lnTo>
                  <a:pt x="50" y="125"/>
                </a:lnTo>
                <a:lnTo>
                  <a:pt x="48" y="125"/>
                </a:lnTo>
                <a:lnTo>
                  <a:pt x="48" y="125"/>
                </a:lnTo>
                <a:lnTo>
                  <a:pt x="48" y="123"/>
                </a:lnTo>
                <a:lnTo>
                  <a:pt x="48" y="123"/>
                </a:lnTo>
                <a:lnTo>
                  <a:pt x="45" y="123"/>
                </a:lnTo>
                <a:lnTo>
                  <a:pt x="43" y="121"/>
                </a:lnTo>
                <a:lnTo>
                  <a:pt x="43" y="121"/>
                </a:lnTo>
                <a:lnTo>
                  <a:pt x="43" y="121"/>
                </a:lnTo>
                <a:lnTo>
                  <a:pt x="41" y="123"/>
                </a:lnTo>
                <a:lnTo>
                  <a:pt x="41" y="123"/>
                </a:lnTo>
                <a:lnTo>
                  <a:pt x="38" y="123"/>
                </a:lnTo>
                <a:lnTo>
                  <a:pt x="36" y="128"/>
                </a:lnTo>
                <a:lnTo>
                  <a:pt x="34" y="128"/>
                </a:lnTo>
                <a:lnTo>
                  <a:pt x="31" y="130"/>
                </a:lnTo>
                <a:lnTo>
                  <a:pt x="29" y="130"/>
                </a:lnTo>
                <a:lnTo>
                  <a:pt x="29" y="130"/>
                </a:lnTo>
                <a:lnTo>
                  <a:pt x="26" y="128"/>
                </a:lnTo>
                <a:lnTo>
                  <a:pt x="26" y="128"/>
                </a:lnTo>
                <a:lnTo>
                  <a:pt x="26" y="128"/>
                </a:lnTo>
                <a:lnTo>
                  <a:pt x="24" y="128"/>
                </a:lnTo>
                <a:lnTo>
                  <a:pt x="24" y="130"/>
                </a:lnTo>
                <a:lnTo>
                  <a:pt x="24" y="133"/>
                </a:lnTo>
                <a:lnTo>
                  <a:pt x="26" y="135"/>
                </a:lnTo>
                <a:lnTo>
                  <a:pt x="26" y="135"/>
                </a:lnTo>
                <a:lnTo>
                  <a:pt x="29" y="137"/>
                </a:lnTo>
                <a:lnTo>
                  <a:pt x="29" y="137"/>
                </a:lnTo>
                <a:lnTo>
                  <a:pt x="29" y="140"/>
                </a:lnTo>
                <a:lnTo>
                  <a:pt x="29" y="140"/>
                </a:lnTo>
                <a:lnTo>
                  <a:pt x="29" y="144"/>
                </a:lnTo>
                <a:lnTo>
                  <a:pt x="29" y="144"/>
                </a:lnTo>
                <a:lnTo>
                  <a:pt x="29" y="147"/>
                </a:lnTo>
                <a:lnTo>
                  <a:pt x="29" y="147"/>
                </a:lnTo>
                <a:lnTo>
                  <a:pt x="29" y="147"/>
                </a:lnTo>
                <a:lnTo>
                  <a:pt x="31" y="147"/>
                </a:lnTo>
                <a:lnTo>
                  <a:pt x="31" y="149"/>
                </a:lnTo>
                <a:lnTo>
                  <a:pt x="31" y="149"/>
                </a:lnTo>
                <a:lnTo>
                  <a:pt x="31" y="151"/>
                </a:lnTo>
                <a:lnTo>
                  <a:pt x="31" y="151"/>
                </a:lnTo>
                <a:lnTo>
                  <a:pt x="29" y="151"/>
                </a:lnTo>
                <a:lnTo>
                  <a:pt x="29" y="151"/>
                </a:lnTo>
                <a:lnTo>
                  <a:pt x="29" y="151"/>
                </a:lnTo>
                <a:lnTo>
                  <a:pt x="29" y="154"/>
                </a:lnTo>
                <a:lnTo>
                  <a:pt x="29" y="156"/>
                </a:lnTo>
                <a:lnTo>
                  <a:pt x="29" y="156"/>
                </a:lnTo>
                <a:lnTo>
                  <a:pt x="29" y="161"/>
                </a:lnTo>
                <a:lnTo>
                  <a:pt x="29" y="161"/>
                </a:lnTo>
                <a:lnTo>
                  <a:pt x="29" y="163"/>
                </a:lnTo>
                <a:lnTo>
                  <a:pt x="31" y="166"/>
                </a:lnTo>
                <a:lnTo>
                  <a:pt x="31" y="168"/>
                </a:lnTo>
                <a:lnTo>
                  <a:pt x="34" y="168"/>
                </a:lnTo>
                <a:lnTo>
                  <a:pt x="34" y="168"/>
                </a:lnTo>
                <a:lnTo>
                  <a:pt x="36" y="168"/>
                </a:lnTo>
                <a:lnTo>
                  <a:pt x="36" y="168"/>
                </a:lnTo>
                <a:lnTo>
                  <a:pt x="38" y="168"/>
                </a:lnTo>
                <a:lnTo>
                  <a:pt x="38" y="166"/>
                </a:lnTo>
                <a:lnTo>
                  <a:pt x="41" y="161"/>
                </a:lnTo>
                <a:lnTo>
                  <a:pt x="41" y="161"/>
                </a:lnTo>
                <a:lnTo>
                  <a:pt x="41" y="161"/>
                </a:lnTo>
                <a:lnTo>
                  <a:pt x="43" y="161"/>
                </a:lnTo>
                <a:lnTo>
                  <a:pt x="43" y="161"/>
                </a:lnTo>
                <a:lnTo>
                  <a:pt x="45" y="163"/>
                </a:lnTo>
                <a:lnTo>
                  <a:pt x="48" y="163"/>
                </a:lnTo>
                <a:lnTo>
                  <a:pt x="48" y="163"/>
                </a:lnTo>
                <a:lnTo>
                  <a:pt x="48" y="161"/>
                </a:lnTo>
                <a:lnTo>
                  <a:pt x="50" y="159"/>
                </a:lnTo>
                <a:lnTo>
                  <a:pt x="50" y="147"/>
                </a:lnTo>
                <a:lnTo>
                  <a:pt x="50" y="147"/>
                </a:lnTo>
                <a:lnTo>
                  <a:pt x="50" y="144"/>
                </a:lnTo>
                <a:lnTo>
                  <a:pt x="50" y="144"/>
                </a:lnTo>
                <a:lnTo>
                  <a:pt x="50" y="142"/>
                </a:lnTo>
                <a:lnTo>
                  <a:pt x="52" y="140"/>
                </a:lnTo>
                <a:lnTo>
                  <a:pt x="52" y="137"/>
                </a:lnTo>
                <a:lnTo>
                  <a:pt x="52" y="137"/>
                </a:lnTo>
                <a:lnTo>
                  <a:pt x="52" y="135"/>
                </a:lnTo>
                <a:lnTo>
                  <a:pt x="50" y="130"/>
                </a:lnTo>
                <a:close/>
                <a:moveTo>
                  <a:pt x="64" y="88"/>
                </a:moveTo>
                <a:lnTo>
                  <a:pt x="62" y="88"/>
                </a:lnTo>
                <a:lnTo>
                  <a:pt x="62" y="88"/>
                </a:lnTo>
                <a:lnTo>
                  <a:pt x="62" y="88"/>
                </a:lnTo>
                <a:lnTo>
                  <a:pt x="60" y="88"/>
                </a:lnTo>
                <a:lnTo>
                  <a:pt x="57" y="90"/>
                </a:lnTo>
                <a:lnTo>
                  <a:pt x="57" y="90"/>
                </a:lnTo>
                <a:lnTo>
                  <a:pt x="57" y="90"/>
                </a:lnTo>
                <a:lnTo>
                  <a:pt x="60" y="90"/>
                </a:lnTo>
                <a:lnTo>
                  <a:pt x="62" y="90"/>
                </a:lnTo>
                <a:lnTo>
                  <a:pt x="64" y="90"/>
                </a:lnTo>
                <a:lnTo>
                  <a:pt x="62" y="90"/>
                </a:lnTo>
                <a:lnTo>
                  <a:pt x="64" y="90"/>
                </a:lnTo>
                <a:lnTo>
                  <a:pt x="64" y="88"/>
                </a:lnTo>
                <a:close/>
                <a:moveTo>
                  <a:pt x="201" y="142"/>
                </a:moveTo>
                <a:lnTo>
                  <a:pt x="199" y="140"/>
                </a:lnTo>
                <a:lnTo>
                  <a:pt x="194" y="135"/>
                </a:lnTo>
                <a:lnTo>
                  <a:pt x="192" y="133"/>
                </a:lnTo>
                <a:lnTo>
                  <a:pt x="185" y="130"/>
                </a:lnTo>
                <a:lnTo>
                  <a:pt x="180" y="125"/>
                </a:lnTo>
                <a:lnTo>
                  <a:pt x="178" y="125"/>
                </a:lnTo>
                <a:lnTo>
                  <a:pt x="168" y="121"/>
                </a:lnTo>
                <a:lnTo>
                  <a:pt x="159" y="116"/>
                </a:lnTo>
                <a:lnTo>
                  <a:pt x="156" y="116"/>
                </a:lnTo>
                <a:lnTo>
                  <a:pt x="156" y="114"/>
                </a:lnTo>
                <a:lnTo>
                  <a:pt x="159" y="111"/>
                </a:lnTo>
                <a:lnTo>
                  <a:pt x="161" y="111"/>
                </a:lnTo>
                <a:lnTo>
                  <a:pt x="161" y="109"/>
                </a:lnTo>
                <a:lnTo>
                  <a:pt x="161" y="107"/>
                </a:lnTo>
                <a:lnTo>
                  <a:pt x="159" y="107"/>
                </a:lnTo>
                <a:lnTo>
                  <a:pt x="156" y="107"/>
                </a:lnTo>
                <a:lnTo>
                  <a:pt x="147" y="107"/>
                </a:lnTo>
                <a:lnTo>
                  <a:pt x="145" y="107"/>
                </a:lnTo>
                <a:lnTo>
                  <a:pt x="140" y="104"/>
                </a:lnTo>
                <a:lnTo>
                  <a:pt x="133" y="99"/>
                </a:lnTo>
                <a:lnTo>
                  <a:pt x="128" y="95"/>
                </a:lnTo>
                <a:lnTo>
                  <a:pt x="123" y="92"/>
                </a:lnTo>
                <a:lnTo>
                  <a:pt x="123" y="88"/>
                </a:lnTo>
                <a:lnTo>
                  <a:pt x="121" y="81"/>
                </a:lnTo>
                <a:lnTo>
                  <a:pt x="119" y="78"/>
                </a:lnTo>
                <a:lnTo>
                  <a:pt x="116" y="74"/>
                </a:lnTo>
                <a:lnTo>
                  <a:pt x="116" y="74"/>
                </a:lnTo>
                <a:lnTo>
                  <a:pt x="112" y="71"/>
                </a:lnTo>
                <a:lnTo>
                  <a:pt x="104" y="66"/>
                </a:lnTo>
                <a:lnTo>
                  <a:pt x="102" y="64"/>
                </a:lnTo>
                <a:lnTo>
                  <a:pt x="97" y="62"/>
                </a:lnTo>
                <a:lnTo>
                  <a:pt x="97" y="59"/>
                </a:lnTo>
                <a:lnTo>
                  <a:pt x="95" y="57"/>
                </a:lnTo>
                <a:lnTo>
                  <a:pt x="95" y="50"/>
                </a:lnTo>
                <a:lnTo>
                  <a:pt x="95" y="48"/>
                </a:lnTo>
                <a:lnTo>
                  <a:pt x="95" y="48"/>
                </a:lnTo>
                <a:lnTo>
                  <a:pt x="97" y="48"/>
                </a:lnTo>
                <a:lnTo>
                  <a:pt x="97" y="48"/>
                </a:lnTo>
                <a:lnTo>
                  <a:pt x="97" y="45"/>
                </a:lnTo>
                <a:lnTo>
                  <a:pt x="97" y="45"/>
                </a:lnTo>
                <a:lnTo>
                  <a:pt x="97" y="43"/>
                </a:lnTo>
                <a:lnTo>
                  <a:pt x="95" y="38"/>
                </a:lnTo>
                <a:lnTo>
                  <a:pt x="93" y="38"/>
                </a:lnTo>
                <a:lnTo>
                  <a:pt x="95" y="36"/>
                </a:lnTo>
                <a:lnTo>
                  <a:pt x="95" y="33"/>
                </a:lnTo>
                <a:lnTo>
                  <a:pt x="95" y="33"/>
                </a:lnTo>
                <a:lnTo>
                  <a:pt x="97" y="31"/>
                </a:lnTo>
                <a:lnTo>
                  <a:pt x="100" y="31"/>
                </a:lnTo>
                <a:lnTo>
                  <a:pt x="97" y="33"/>
                </a:lnTo>
                <a:lnTo>
                  <a:pt x="97" y="33"/>
                </a:lnTo>
                <a:lnTo>
                  <a:pt x="100" y="33"/>
                </a:lnTo>
                <a:lnTo>
                  <a:pt x="102" y="31"/>
                </a:lnTo>
                <a:lnTo>
                  <a:pt x="104" y="31"/>
                </a:lnTo>
                <a:lnTo>
                  <a:pt x="107" y="29"/>
                </a:lnTo>
                <a:lnTo>
                  <a:pt x="109" y="29"/>
                </a:lnTo>
                <a:lnTo>
                  <a:pt x="109" y="26"/>
                </a:lnTo>
                <a:lnTo>
                  <a:pt x="109" y="26"/>
                </a:lnTo>
                <a:lnTo>
                  <a:pt x="114" y="29"/>
                </a:lnTo>
                <a:lnTo>
                  <a:pt x="116" y="26"/>
                </a:lnTo>
                <a:lnTo>
                  <a:pt x="116" y="26"/>
                </a:lnTo>
                <a:lnTo>
                  <a:pt x="119" y="29"/>
                </a:lnTo>
                <a:lnTo>
                  <a:pt x="119" y="31"/>
                </a:lnTo>
                <a:lnTo>
                  <a:pt x="119" y="31"/>
                </a:lnTo>
                <a:lnTo>
                  <a:pt x="121" y="31"/>
                </a:lnTo>
                <a:lnTo>
                  <a:pt x="121" y="31"/>
                </a:lnTo>
                <a:lnTo>
                  <a:pt x="121" y="29"/>
                </a:lnTo>
                <a:lnTo>
                  <a:pt x="119" y="26"/>
                </a:lnTo>
                <a:lnTo>
                  <a:pt x="116" y="26"/>
                </a:lnTo>
                <a:lnTo>
                  <a:pt x="116" y="26"/>
                </a:lnTo>
                <a:lnTo>
                  <a:pt x="116" y="26"/>
                </a:lnTo>
                <a:lnTo>
                  <a:pt x="116" y="24"/>
                </a:lnTo>
                <a:lnTo>
                  <a:pt x="116" y="22"/>
                </a:lnTo>
                <a:lnTo>
                  <a:pt x="114" y="22"/>
                </a:lnTo>
                <a:lnTo>
                  <a:pt x="114" y="22"/>
                </a:lnTo>
                <a:lnTo>
                  <a:pt x="114" y="22"/>
                </a:lnTo>
                <a:lnTo>
                  <a:pt x="114" y="22"/>
                </a:lnTo>
                <a:lnTo>
                  <a:pt x="116" y="19"/>
                </a:lnTo>
                <a:lnTo>
                  <a:pt x="116" y="19"/>
                </a:lnTo>
                <a:lnTo>
                  <a:pt x="116" y="19"/>
                </a:lnTo>
                <a:lnTo>
                  <a:pt x="116" y="19"/>
                </a:lnTo>
                <a:lnTo>
                  <a:pt x="116" y="19"/>
                </a:lnTo>
                <a:lnTo>
                  <a:pt x="114" y="17"/>
                </a:lnTo>
                <a:lnTo>
                  <a:pt x="114" y="17"/>
                </a:lnTo>
                <a:lnTo>
                  <a:pt x="114" y="17"/>
                </a:lnTo>
                <a:lnTo>
                  <a:pt x="114" y="17"/>
                </a:lnTo>
                <a:lnTo>
                  <a:pt x="112" y="17"/>
                </a:lnTo>
                <a:lnTo>
                  <a:pt x="114" y="14"/>
                </a:lnTo>
                <a:lnTo>
                  <a:pt x="114" y="14"/>
                </a:lnTo>
                <a:lnTo>
                  <a:pt x="116" y="14"/>
                </a:lnTo>
                <a:lnTo>
                  <a:pt x="116" y="12"/>
                </a:lnTo>
                <a:lnTo>
                  <a:pt x="116" y="12"/>
                </a:lnTo>
                <a:lnTo>
                  <a:pt x="119" y="12"/>
                </a:lnTo>
                <a:lnTo>
                  <a:pt x="114" y="10"/>
                </a:lnTo>
                <a:lnTo>
                  <a:pt x="112" y="10"/>
                </a:lnTo>
                <a:lnTo>
                  <a:pt x="109" y="10"/>
                </a:lnTo>
                <a:lnTo>
                  <a:pt x="102" y="10"/>
                </a:lnTo>
                <a:lnTo>
                  <a:pt x="102" y="10"/>
                </a:lnTo>
                <a:lnTo>
                  <a:pt x="100" y="10"/>
                </a:lnTo>
                <a:lnTo>
                  <a:pt x="97" y="7"/>
                </a:lnTo>
                <a:lnTo>
                  <a:pt x="95" y="7"/>
                </a:lnTo>
                <a:lnTo>
                  <a:pt x="95" y="7"/>
                </a:lnTo>
                <a:lnTo>
                  <a:pt x="95" y="5"/>
                </a:lnTo>
                <a:lnTo>
                  <a:pt x="93" y="3"/>
                </a:lnTo>
                <a:lnTo>
                  <a:pt x="93" y="3"/>
                </a:lnTo>
                <a:lnTo>
                  <a:pt x="93" y="0"/>
                </a:lnTo>
                <a:lnTo>
                  <a:pt x="93" y="0"/>
                </a:lnTo>
                <a:lnTo>
                  <a:pt x="93" y="0"/>
                </a:lnTo>
                <a:lnTo>
                  <a:pt x="93" y="0"/>
                </a:lnTo>
                <a:lnTo>
                  <a:pt x="88" y="0"/>
                </a:lnTo>
                <a:lnTo>
                  <a:pt x="86" y="3"/>
                </a:lnTo>
                <a:lnTo>
                  <a:pt x="86" y="3"/>
                </a:lnTo>
                <a:lnTo>
                  <a:pt x="83" y="3"/>
                </a:lnTo>
                <a:lnTo>
                  <a:pt x="81" y="3"/>
                </a:lnTo>
                <a:lnTo>
                  <a:pt x="81" y="3"/>
                </a:lnTo>
                <a:lnTo>
                  <a:pt x="76" y="3"/>
                </a:lnTo>
                <a:lnTo>
                  <a:pt x="76" y="3"/>
                </a:lnTo>
                <a:lnTo>
                  <a:pt x="74" y="5"/>
                </a:lnTo>
                <a:lnTo>
                  <a:pt x="74" y="5"/>
                </a:lnTo>
                <a:lnTo>
                  <a:pt x="74" y="5"/>
                </a:lnTo>
                <a:lnTo>
                  <a:pt x="71" y="7"/>
                </a:lnTo>
                <a:lnTo>
                  <a:pt x="71" y="5"/>
                </a:lnTo>
                <a:lnTo>
                  <a:pt x="69" y="5"/>
                </a:lnTo>
                <a:lnTo>
                  <a:pt x="69" y="5"/>
                </a:lnTo>
                <a:lnTo>
                  <a:pt x="67" y="5"/>
                </a:lnTo>
                <a:lnTo>
                  <a:pt x="64" y="5"/>
                </a:lnTo>
                <a:lnTo>
                  <a:pt x="64" y="5"/>
                </a:lnTo>
                <a:lnTo>
                  <a:pt x="64" y="7"/>
                </a:lnTo>
                <a:lnTo>
                  <a:pt x="64" y="7"/>
                </a:lnTo>
                <a:lnTo>
                  <a:pt x="64" y="10"/>
                </a:lnTo>
                <a:lnTo>
                  <a:pt x="64" y="10"/>
                </a:lnTo>
                <a:lnTo>
                  <a:pt x="64" y="10"/>
                </a:lnTo>
                <a:lnTo>
                  <a:pt x="62" y="10"/>
                </a:lnTo>
                <a:lnTo>
                  <a:pt x="62" y="10"/>
                </a:lnTo>
                <a:lnTo>
                  <a:pt x="60" y="10"/>
                </a:lnTo>
                <a:lnTo>
                  <a:pt x="60" y="10"/>
                </a:lnTo>
                <a:lnTo>
                  <a:pt x="57" y="10"/>
                </a:lnTo>
                <a:lnTo>
                  <a:pt x="57" y="10"/>
                </a:lnTo>
                <a:lnTo>
                  <a:pt x="57" y="12"/>
                </a:lnTo>
                <a:lnTo>
                  <a:pt x="57" y="12"/>
                </a:lnTo>
                <a:lnTo>
                  <a:pt x="57" y="14"/>
                </a:lnTo>
                <a:lnTo>
                  <a:pt x="57" y="14"/>
                </a:lnTo>
                <a:lnTo>
                  <a:pt x="60" y="17"/>
                </a:lnTo>
                <a:lnTo>
                  <a:pt x="60" y="17"/>
                </a:lnTo>
                <a:lnTo>
                  <a:pt x="60" y="17"/>
                </a:lnTo>
                <a:lnTo>
                  <a:pt x="57" y="17"/>
                </a:lnTo>
                <a:lnTo>
                  <a:pt x="57" y="17"/>
                </a:lnTo>
                <a:lnTo>
                  <a:pt x="57" y="14"/>
                </a:lnTo>
                <a:lnTo>
                  <a:pt x="55" y="14"/>
                </a:lnTo>
                <a:lnTo>
                  <a:pt x="55" y="14"/>
                </a:lnTo>
                <a:lnTo>
                  <a:pt x="52" y="14"/>
                </a:lnTo>
                <a:lnTo>
                  <a:pt x="50" y="17"/>
                </a:lnTo>
                <a:lnTo>
                  <a:pt x="50" y="17"/>
                </a:lnTo>
                <a:lnTo>
                  <a:pt x="48" y="17"/>
                </a:lnTo>
                <a:lnTo>
                  <a:pt x="48" y="14"/>
                </a:lnTo>
                <a:lnTo>
                  <a:pt x="48" y="12"/>
                </a:lnTo>
                <a:lnTo>
                  <a:pt x="48" y="12"/>
                </a:lnTo>
                <a:lnTo>
                  <a:pt x="48" y="12"/>
                </a:lnTo>
                <a:lnTo>
                  <a:pt x="45" y="12"/>
                </a:lnTo>
                <a:lnTo>
                  <a:pt x="45" y="12"/>
                </a:lnTo>
                <a:lnTo>
                  <a:pt x="45" y="14"/>
                </a:lnTo>
                <a:lnTo>
                  <a:pt x="43" y="17"/>
                </a:lnTo>
                <a:lnTo>
                  <a:pt x="43" y="17"/>
                </a:lnTo>
                <a:lnTo>
                  <a:pt x="41" y="19"/>
                </a:lnTo>
                <a:lnTo>
                  <a:pt x="41" y="22"/>
                </a:lnTo>
                <a:lnTo>
                  <a:pt x="41" y="22"/>
                </a:lnTo>
                <a:lnTo>
                  <a:pt x="41" y="22"/>
                </a:lnTo>
                <a:lnTo>
                  <a:pt x="41" y="24"/>
                </a:lnTo>
                <a:lnTo>
                  <a:pt x="41" y="24"/>
                </a:lnTo>
                <a:lnTo>
                  <a:pt x="41" y="26"/>
                </a:lnTo>
                <a:lnTo>
                  <a:pt x="38" y="26"/>
                </a:lnTo>
                <a:lnTo>
                  <a:pt x="38" y="24"/>
                </a:lnTo>
                <a:lnTo>
                  <a:pt x="38" y="24"/>
                </a:lnTo>
                <a:lnTo>
                  <a:pt x="36" y="22"/>
                </a:lnTo>
                <a:lnTo>
                  <a:pt x="36" y="22"/>
                </a:lnTo>
                <a:lnTo>
                  <a:pt x="36" y="22"/>
                </a:lnTo>
                <a:lnTo>
                  <a:pt x="34" y="19"/>
                </a:lnTo>
                <a:lnTo>
                  <a:pt x="34" y="19"/>
                </a:lnTo>
                <a:lnTo>
                  <a:pt x="31" y="17"/>
                </a:lnTo>
                <a:lnTo>
                  <a:pt x="31" y="17"/>
                </a:lnTo>
                <a:lnTo>
                  <a:pt x="31" y="14"/>
                </a:lnTo>
                <a:lnTo>
                  <a:pt x="31" y="12"/>
                </a:lnTo>
                <a:lnTo>
                  <a:pt x="31" y="12"/>
                </a:lnTo>
                <a:lnTo>
                  <a:pt x="29" y="12"/>
                </a:lnTo>
                <a:lnTo>
                  <a:pt x="29" y="14"/>
                </a:lnTo>
                <a:lnTo>
                  <a:pt x="26" y="14"/>
                </a:lnTo>
                <a:lnTo>
                  <a:pt x="24" y="17"/>
                </a:lnTo>
                <a:lnTo>
                  <a:pt x="24" y="17"/>
                </a:lnTo>
                <a:lnTo>
                  <a:pt x="26" y="19"/>
                </a:lnTo>
                <a:lnTo>
                  <a:pt x="26" y="19"/>
                </a:lnTo>
                <a:lnTo>
                  <a:pt x="24" y="22"/>
                </a:lnTo>
                <a:lnTo>
                  <a:pt x="24" y="22"/>
                </a:lnTo>
                <a:lnTo>
                  <a:pt x="22" y="24"/>
                </a:lnTo>
                <a:lnTo>
                  <a:pt x="19" y="24"/>
                </a:lnTo>
                <a:lnTo>
                  <a:pt x="17" y="22"/>
                </a:lnTo>
                <a:lnTo>
                  <a:pt x="15" y="22"/>
                </a:lnTo>
                <a:lnTo>
                  <a:pt x="15" y="24"/>
                </a:lnTo>
                <a:lnTo>
                  <a:pt x="12" y="24"/>
                </a:lnTo>
                <a:lnTo>
                  <a:pt x="8" y="24"/>
                </a:lnTo>
                <a:lnTo>
                  <a:pt x="8" y="24"/>
                </a:lnTo>
                <a:lnTo>
                  <a:pt x="8" y="24"/>
                </a:lnTo>
                <a:lnTo>
                  <a:pt x="5" y="24"/>
                </a:lnTo>
                <a:lnTo>
                  <a:pt x="3" y="26"/>
                </a:lnTo>
                <a:lnTo>
                  <a:pt x="3" y="26"/>
                </a:lnTo>
                <a:lnTo>
                  <a:pt x="3" y="26"/>
                </a:lnTo>
                <a:lnTo>
                  <a:pt x="3" y="29"/>
                </a:lnTo>
                <a:lnTo>
                  <a:pt x="5" y="29"/>
                </a:lnTo>
                <a:lnTo>
                  <a:pt x="5" y="31"/>
                </a:lnTo>
                <a:lnTo>
                  <a:pt x="8" y="33"/>
                </a:lnTo>
                <a:lnTo>
                  <a:pt x="8" y="33"/>
                </a:lnTo>
                <a:lnTo>
                  <a:pt x="10" y="33"/>
                </a:lnTo>
                <a:lnTo>
                  <a:pt x="10" y="36"/>
                </a:lnTo>
                <a:lnTo>
                  <a:pt x="8" y="36"/>
                </a:lnTo>
                <a:lnTo>
                  <a:pt x="8" y="38"/>
                </a:lnTo>
                <a:lnTo>
                  <a:pt x="8" y="38"/>
                </a:lnTo>
                <a:lnTo>
                  <a:pt x="5" y="38"/>
                </a:lnTo>
                <a:lnTo>
                  <a:pt x="3" y="40"/>
                </a:lnTo>
                <a:lnTo>
                  <a:pt x="3" y="40"/>
                </a:lnTo>
                <a:lnTo>
                  <a:pt x="0" y="40"/>
                </a:lnTo>
                <a:lnTo>
                  <a:pt x="0" y="40"/>
                </a:lnTo>
                <a:lnTo>
                  <a:pt x="0" y="40"/>
                </a:lnTo>
                <a:lnTo>
                  <a:pt x="0" y="43"/>
                </a:lnTo>
                <a:lnTo>
                  <a:pt x="0" y="45"/>
                </a:lnTo>
                <a:lnTo>
                  <a:pt x="3" y="45"/>
                </a:lnTo>
                <a:lnTo>
                  <a:pt x="3" y="48"/>
                </a:lnTo>
                <a:lnTo>
                  <a:pt x="5" y="48"/>
                </a:lnTo>
                <a:lnTo>
                  <a:pt x="5" y="48"/>
                </a:lnTo>
                <a:lnTo>
                  <a:pt x="5" y="48"/>
                </a:lnTo>
                <a:lnTo>
                  <a:pt x="5" y="48"/>
                </a:lnTo>
                <a:lnTo>
                  <a:pt x="8" y="50"/>
                </a:lnTo>
                <a:lnTo>
                  <a:pt x="5" y="50"/>
                </a:lnTo>
                <a:lnTo>
                  <a:pt x="5" y="50"/>
                </a:lnTo>
                <a:lnTo>
                  <a:pt x="5" y="52"/>
                </a:lnTo>
                <a:lnTo>
                  <a:pt x="3" y="52"/>
                </a:lnTo>
                <a:lnTo>
                  <a:pt x="3" y="55"/>
                </a:lnTo>
                <a:lnTo>
                  <a:pt x="3" y="55"/>
                </a:lnTo>
                <a:lnTo>
                  <a:pt x="5" y="57"/>
                </a:lnTo>
                <a:lnTo>
                  <a:pt x="3" y="57"/>
                </a:lnTo>
                <a:lnTo>
                  <a:pt x="5" y="57"/>
                </a:lnTo>
                <a:lnTo>
                  <a:pt x="5" y="59"/>
                </a:lnTo>
                <a:lnTo>
                  <a:pt x="8" y="62"/>
                </a:lnTo>
                <a:lnTo>
                  <a:pt x="12" y="62"/>
                </a:lnTo>
                <a:lnTo>
                  <a:pt x="12" y="62"/>
                </a:lnTo>
                <a:lnTo>
                  <a:pt x="17" y="62"/>
                </a:lnTo>
                <a:lnTo>
                  <a:pt x="17" y="62"/>
                </a:lnTo>
                <a:lnTo>
                  <a:pt x="17" y="62"/>
                </a:lnTo>
                <a:lnTo>
                  <a:pt x="17" y="64"/>
                </a:lnTo>
                <a:lnTo>
                  <a:pt x="17" y="64"/>
                </a:lnTo>
                <a:lnTo>
                  <a:pt x="15" y="66"/>
                </a:lnTo>
                <a:lnTo>
                  <a:pt x="15" y="66"/>
                </a:lnTo>
                <a:lnTo>
                  <a:pt x="15" y="66"/>
                </a:lnTo>
                <a:lnTo>
                  <a:pt x="15" y="69"/>
                </a:lnTo>
                <a:lnTo>
                  <a:pt x="15" y="69"/>
                </a:lnTo>
                <a:lnTo>
                  <a:pt x="17" y="69"/>
                </a:lnTo>
                <a:lnTo>
                  <a:pt x="22" y="66"/>
                </a:lnTo>
                <a:lnTo>
                  <a:pt x="24" y="66"/>
                </a:lnTo>
                <a:lnTo>
                  <a:pt x="26" y="62"/>
                </a:lnTo>
                <a:lnTo>
                  <a:pt x="31" y="57"/>
                </a:lnTo>
                <a:lnTo>
                  <a:pt x="36" y="57"/>
                </a:lnTo>
                <a:lnTo>
                  <a:pt x="38" y="57"/>
                </a:lnTo>
                <a:lnTo>
                  <a:pt x="43" y="57"/>
                </a:lnTo>
                <a:lnTo>
                  <a:pt x="45" y="59"/>
                </a:lnTo>
                <a:lnTo>
                  <a:pt x="52" y="62"/>
                </a:lnTo>
                <a:lnTo>
                  <a:pt x="57" y="64"/>
                </a:lnTo>
                <a:lnTo>
                  <a:pt x="60" y="66"/>
                </a:lnTo>
                <a:lnTo>
                  <a:pt x="60" y="69"/>
                </a:lnTo>
                <a:lnTo>
                  <a:pt x="62" y="74"/>
                </a:lnTo>
                <a:lnTo>
                  <a:pt x="64" y="78"/>
                </a:lnTo>
                <a:lnTo>
                  <a:pt x="64" y="81"/>
                </a:lnTo>
                <a:lnTo>
                  <a:pt x="64" y="83"/>
                </a:lnTo>
                <a:lnTo>
                  <a:pt x="64" y="83"/>
                </a:lnTo>
                <a:lnTo>
                  <a:pt x="64" y="85"/>
                </a:lnTo>
                <a:lnTo>
                  <a:pt x="67" y="85"/>
                </a:lnTo>
                <a:lnTo>
                  <a:pt x="67" y="85"/>
                </a:lnTo>
                <a:lnTo>
                  <a:pt x="69" y="85"/>
                </a:lnTo>
                <a:lnTo>
                  <a:pt x="69" y="88"/>
                </a:lnTo>
                <a:lnTo>
                  <a:pt x="69" y="88"/>
                </a:lnTo>
                <a:lnTo>
                  <a:pt x="69" y="90"/>
                </a:lnTo>
                <a:lnTo>
                  <a:pt x="71" y="90"/>
                </a:lnTo>
                <a:lnTo>
                  <a:pt x="76" y="95"/>
                </a:lnTo>
                <a:lnTo>
                  <a:pt x="76" y="97"/>
                </a:lnTo>
                <a:lnTo>
                  <a:pt x="76" y="97"/>
                </a:lnTo>
                <a:lnTo>
                  <a:pt x="74" y="97"/>
                </a:lnTo>
                <a:lnTo>
                  <a:pt x="76" y="97"/>
                </a:lnTo>
                <a:lnTo>
                  <a:pt x="76" y="97"/>
                </a:lnTo>
                <a:lnTo>
                  <a:pt x="78" y="97"/>
                </a:lnTo>
                <a:lnTo>
                  <a:pt x="78" y="97"/>
                </a:lnTo>
                <a:lnTo>
                  <a:pt x="81" y="97"/>
                </a:lnTo>
                <a:lnTo>
                  <a:pt x="83" y="99"/>
                </a:lnTo>
                <a:lnTo>
                  <a:pt x="88" y="104"/>
                </a:lnTo>
                <a:lnTo>
                  <a:pt x="90" y="107"/>
                </a:lnTo>
                <a:lnTo>
                  <a:pt x="93" y="109"/>
                </a:lnTo>
                <a:lnTo>
                  <a:pt x="100" y="116"/>
                </a:lnTo>
                <a:lnTo>
                  <a:pt x="104" y="118"/>
                </a:lnTo>
                <a:lnTo>
                  <a:pt x="107" y="121"/>
                </a:lnTo>
                <a:lnTo>
                  <a:pt x="107" y="121"/>
                </a:lnTo>
                <a:lnTo>
                  <a:pt x="109" y="121"/>
                </a:lnTo>
                <a:lnTo>
                  <a:pt x="109" y="121"/>
                </a:lnTo>
                <a:lnTo>
                  <a:pt x="112" y="121"/>
                </a:lnTo>
                <a:lnTo>
                  <a:pt x="114" y="121"/>
                </a:lnTo>
                <a:lnTo>
                  <a:pt x="116" y="121"/>
                </a:lnTo>
                <a:lnTo>
                  <a:pt x="119" y="121"/>
                </a:lnTo>
                <a:lnTo>
                  <a:pt x="119" y="121"/>
                </a:lnTo>
                <a:lnTo>
                  <a:pt x="121" y="123"/>
                </a:lnTo>
                <a:lnTo>
                  <a:pt x="126" y="128"/>
                </a:lnTo>
                <a:lnTo>
                  <a:pt x="126" y="130"/>
                </a:lnTo>
                <a:lnTo>
                  <a:pt x="126" y="130"/>
                </a:lnTo>
                <a:lnTo>
                  <a:pt x="126" y="130"/>
                </a:lnTo>
                <a:lnTo>
                  <a:pt x="128" y="130"/>
                </a:lnTo>
                <a:lnTo>
                  <a:pt x="130" y="130"/>
                </a:lnTo>
                <a:lnTo>
                  <a:pt x="133" y="130"/>
                </a:lnTo>
                <a:lnTo>
                  <a:pt x="133" y="133"/>
                </a:lnTo>
                <a:lnTo>
                  <a:pt x="130" y="135"/>
                </a:lnTo>
                <a:lnTo>
                  <a:pt x="130" y="135"/>
                </a:lnTo>
                <a:lnTo>
                  <a:pt x="133" y="133"/>
                </a:lnTo>
                <a:lnTo>
                  <a:pt x="133" y="135"/>
                </a:lnTo>
                <a:lnTo>
                  <a:pt x="135" y="133"/>
                </a:lnTo>
                <a:lnTo>
                  <a:pt x="137" y="133"/>
                </a:lnTo>
                <a:lnTo>
                  <a:pt x="140" y="133"/>
                </a:lnTo>
                <a:lnTo>
                  <a:pt x="140" y="135"/>
                </a:lnTo>
                <a:lnTo>
                  <a:pt x="140" y="137"/>
                </a:lnTo>
                <a:lnTo>
                  <a:pt x="142" y="140"/>
                </a:lnTo>
                <a:lnTo>
                  <a:pt x="140" y="140"/>
                </a:lnTo>
                <a:lnTo>
                  <a:pt x="140" y="142"/>
                </a:lnTo>
                <a:lnTo>
                  <a:pt x="140" y="142"/>
                </a:lnTo>
                <a:lnTo>
                  <a:pt x="147" y="144"/>
                </a:lnTo>
                <a:lnTo>
                  <a:pt x="149" y="147"/>
                </a:lnTo>
                <a:lnTo>
                  <a:pt x="152" y="147"/>
                </a:lnTo>
                <a:lnTo>
                  <a:pt x="154" y="144"/>
                </a:lnTo>
                <a:lnTo>
                  <a:pt x="154" y="147"/>
                </a:lnTo>
                <a:lnTo>
                  <a:pt x="156" y="154"/>
                </a:lnTo>
                <a:lnTo>
                  <a:pt x="159" y="159"/>
                </a:lnTo>
                <a:lnTo>
                  <a:pt x="161" y="163"/>
                </a:lnTo>
                <a:lnTo>
                  <a:pt x="161" y="166"/>
                </a:lnTo>
                <a:lnTo>
                  <a:pt x="163" y="168"/>
                </a:lnTo>
                <a:lnTo>
                  <a:pt x="163" y="170"/>
                </a:lnTo>
                <a:lnTo>
                  <a:pt x="161" y="173"/>
                </a:lnTo>
                <a:lnTo>
                  <a:pt x="159" y="173"/>
                </a:lnTo>
                <a:lnTo>
                  <a:pt x="159" y="173"/>
                </a:lnTo>
                <a:lnTo>
                  <a:pt x="156" y="175"/>
                </a:lnTo>
                <a:lnTo>
                  <a:pt x="159" y="177"/>
                </a:lnTo>
                <a:lnTo>
                  <a:pt x="156" y="182"/>
                </a:lnTo>
                <a:lnTo>
                  <a:pt x="154" y="182"/>
                </a:lnTo>
                <a:lnTo>
                  <a:pt x="154" y="185"/>
                </a:lnTo>
                <a:lnTo>
                  <a:pt x="154" y="187"/>
                </a:lnTo>
                <a:lnTo>
                  <a:pt x="154" y="189"/>
                </a:lnTo>
                <a:lnTo>
                  <a:pt x="161" y="189"/>
                </a:lnTo>
                <a:lnTo>
                  <a:pt x="161" y="187"/>
                </a:lnTo>
                <a:lnTo>
                  <a:pt x="161" y="187"/>
                </a:lnTo>
                <a:lnTo>
                  <a:pt x="163" y="182"/>
                </a:lnTo>
                <a:lnTo>
                  <a:pt x="168" y="180"/>
                </a:lnTo>
                <a:lnTo>
                  <a:pt x="171" y="177"/>
                </a:lnTo>
                <a:lnTo>
                  <a:pt x="168" y="173"/>
                </a:lnTo>
                <a:lnTo>
                  <a:pt x="171" y="170"/>
                </a:lnTo>
                <a:lnTo>
                  <a:pt x="173" y="168"/>
                </a:lnTo>
                <a:lnTo>
                  <a:pt x="175" y="168"/>
                </a:lnTo>
                <a:lnTo>
                  <a:pt x="178" y="168"/>
                </a:lnTo>
                <a:lnTo>
                  <a:pt x="180" y="166"/>
                </a:lnTo>
                <a:lnTo>
                  <a:pt x="178" y="163"/>
                </a:lnTo>
                <a:lnTo>
                  <a:pt x="178" y="159"/>
                </a:lnTo>
                <a:lnTo>
                  <a:pt x="175" y="156"/>
                </a:lnTo>
                <a:lnTo>
                  <a:pt x="173" y="154"/>
                </a:lnTo>
                <a:lnTo>
                  <a:pt x="168" y="154"/>
                </a:lnTo>
                <a:lnTo>
                  <a:pt x="168" y="151"/>
                </a:lnTo>
                <a:lnTo>
                  <a:pt x="168" y="149"/>
                </a:lnTo>
                <a:lnTo>
                  <a:pt x="171" y="144"/>
                </a:lnTo>
                <a:lnTo>
                  <a:pt x="173" y="140"/>
                </a:lnTo>
                <a:lnTo>
                  <a:pt x="175" y="137"/>
                </a:lnTo>
                <a:lnTo>
                  <a:pt x="175" y="137"/>
                </a:lnTo>
                <a:lnTo>
                  <a:pt x="180" y="137"/>
                </a:lnTo>
                <a:lnTo>
                  <a:pt x="180" y="137"/>
                </a:lnTo>
                <a:lnTo>
                  <a:pt x="180" y="137"/>
                </a:lnTo>
                <a:lnTo>
                  <a:pt x="180" y="140"/>
                </a:lnTo>
                <a:lnTo>
                  <a:pt x="182" y="140"/>
                </a:lnTo>
                <a:lnTo>
                  <a:pt x="185" y="140"/>
                </a:lnTo>
                <a:lnTo>
                  <a:pt x="192" y="142"/>
                </a:lnTo>
                <a:lnTo>
                  <a:pt x="194" y="147"/>
                </a:lnTo>
                <a:lnTo>
                  <a:pt x="197" y="149"/>
                </a:lnTo>
                <a:lnTo>
                  <a:pt x="199" y="149"/>
                </a:lnTo>
                <a:lnTo>
                  <a:pt x="199" y="147"/>
                </a:lnTo>
                <a:lnTo>
                  <a:pt x="201" y="144"/>
                </a:lnTo>
                <a:lnTo>
                  <a:pt x="201" y="144"/>
                </a:lnTo>
                <a:lnTo>
                  <a:pt x="201" y="142"/>
                </a:lnTo>
                <a:close/>
                <a:moveTo>
                  <a:pt x="97" y="66"/>
                </a:moveTo>
                <a:lnTo>
                  <a:pt x="97" y="66"/>
                </a:lnTo>
                <a:lnTo>
                  <a:pt x="97" y="66"/>
                </a:lnTo>
                <a:lnTo>
                  <a:pt x="97" y="64"/>
                </a:lnTo>
                <a:lnTo>
                  <a:pt x="97" y="64"/>
                </a:lnTo>
                <a:lnTo>
                  <a:pt x="97" y="66"/>
                </a:lnTo>
                <a:lnTo>
                  <a:pt x="97" y="66"/>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82" name="Freeform 47"/>
          <p:cNvSpPr>
            <a:spLocks/>
          </p:cNvSpPr>
          <p:nvPr/>
        </p:nvSpPr>
        <p:spPr bwMode="auto">
          <a:xfrm>
            <a:off x="4212704" y="2152639"/>
            <a:ext cx="94339" cy="50314"/>
          </a:xfrm>
          <a:custGeom>
            <a:avLst/>
            <a:gdLst/>
            <a:ahLst/>
            <a:cxnLst>
              <a:cxn ang="0">
                <a:pos x="75" y="17"/>
              </a:cxn>
              <a:cxn ang="0">
                <a:pos x="71" y="19"/>
              </a:cxn>
              <a:cxn ang="0">
                <a:pos x="66" y="17"/>
              </a:cxn>
              <a:cxn ang="0">
                <a:pos x="61" y="14"/>
              </a:cxn>
              <a:cxn ang="0">
                <a:pos x="59" y="14"/>
              </a:cxn>
              <a:cxn ang="0">
                <a:pos x="59" y="10"/>
              </a:cxn>
              <a:cxn ang="0">
                <a:pos x="61" y="5"/>
              </a:cxn>
              <a:cxn ang="0">
                <a:pos x="54" y="2"/>
              </a:cxn>
              <a:cxn ang="0">
                <a:pos x="49" y="2"/>
              </a:cxn>
              <a:cxn ang="0">
                <a:pos x="47" y="0"/>
              </a:cxn>
              <a:cxn ang="0">
                <a:pos x="45" y="0"/>
              </a:cxn>
              <a:cxn ang="0">
                <a:pos x="42" y="0"/>
              </a:cxn>
              <a:cxn ang="0">
                <a:pos x="42" y="2"/>
              </a:cxn>
              <a:cxn ang="0">
                <a:pos x="45" y="2"/>
              </a:cxn>
              <a:cxn ang="0">
                <a:pos x="42" y="2"/>
              </a:cxn>
              <a:cxn ang="0">
                <a:pos x="40" y="2"/>
              </a:cxn>
              <a:cxn ang="0">
                <a:pos x="33" y="5"/>
              </a:cxn>
              <a:cxn ang="0">
                <a:pos x="26" y="5"/>
              </a:cxn>
              <a:cxn ang="0">
                <a:pos x="23" y="7"/>
              </a:cxn>
              <a:cxn ang="0">
                <a:pos x="21" y="7"/>
              </a:cxn>
              <a:cxn ang="0">
                <a:pos x="19" y="5"/>
              </a:cxn>
              <a:cxn ang="0">
                <a:pos x="16" y="7"/>
              </a:cxn>
              <a:cxn ang="0">
                <a:pos x="19" y="10"/>
              </a:cxn>
              <a:cxn ang="0">
                <a:pos x="16" y="12"/>
              </a:cxn>
              <a:cxn ang="0">
                <a:pos x="11" y="14"/>
              </a:cxn>
              <a:cxn ang="0">
                <a:pos x="9" y="19"/>
              </a:cxn>
              <a:cxn ang="0">
                <a:pos x="4" y="24"/>
              </a:cxn>
              <a:cxn ang="0">
                <a:pos x="2" y="26"/>
              </a:cxn>
              <a:cxn ang="0">
                <a:pos x="2" y="28"/>
              </a:cxn>
              <a:cxn ang="0">
                <a:pos x="0" y="31"/>
              </a:cxn>
              <a:cxn ang="0">
                <a:pos x="2" y="33"/>
              </a:cxn>
              <a:cxn ang="0">
                <a:pos x="4" y="31"/>
              </a:cxn>
              <a:cxn ang="0">
                <a:pos x="7" y="28"/>
              </a:cxn>
              <a:cxn ang="0">
                <a:pos x="14" y="28"/>
              </a:cxn>
              <a:cxn ang="0">
                <a:pos x="14" y="28"/>
              </a:cxn>
              <a:cxn ang="0">
                <a:pos x="14" y="33"/>
              </a:cxn>
              <a:cxn ang="0">
                <a:pos x="16" y="36"/>
              </a:cxn>
              <a:cxn ang="0">
                <a:pos x="19" y="38"/>
              </a:cxn>
              <a:cxn ang="0">
                <a:pos x="26" y="38"/>
              </a:cxn>
              <a:cxn ang="0">
                <a:pos x="30" y="38"/>
              </a:cxn>
              <a:cxn ang="0">
                <a:pos x="35" y="36"/>
              </a:cxn>
              <a:cxn ang="0">
                <a:pos x="35" y="31"/>
              </a:cxn>
              <a:cxn ang="0">
                <a:pos x="40" y="28"/>
              </a:cxn>
              <a:cxn ang="0">
                <a:pos x="42" y="26"/>
              </a:cxn>
              <a:cxn ang="0">
                <a:pos x="42" y="31"/>
              </a:cxn>
              <a:cxn ang="0">
                <a:pos x="47" y="36"/>
              </a:cxn>
              <a:cxn ang="0">
                <a:pos x="49" y="38"/>
              </a:cxn>
              <a:cxn ang="0">
                <a:pos x="52" y="40"/>
              </a:cxn>
              <a:cxn ang="0">
                <a:pos x="52" y="36"/>
              </a:cxn>
              <a:cxn ang="0">
                <a:pos x="52" y="33"/>
              </a:cxn>
              <a:cxn ang="0">
                <a:pos x="56" y="28"/>
              </a:cxn>
              <a:cxn ang="0">
                <a:pos x="59" y="26"/>
              </a:cxn>
              <a:cxn ang="0">
                <a:pos x="59" y="28"/>
              </a:cxn>
              <a:cxn ang="0">
                <a:pos x="61" y="31"/>
              </a:cxn>
              <a:cxn ang="0">
                <a:pos x="66" y="28"/>
              </a:cxn>
              <a:cxn ang="0">
                <a:pos x="68" y="31"/>
              </a:cxn>
              <a:cxn ang="0">
                <a:pos x="71" y="31"/>
              </a:cxn>
              <a:cxn ang="0">
                <a:pos x="68" y="26"/>
              </a:cxn>
              <a:cxn ang="0">
                <a:pos x="68" y="24"/>
              </a:cxn>
              <a:cxn ang="0">
                <a:pos x="73" y="24"/>
              </a:cxn>
              <a:cxn ang="0">
                <a:pos x="75" y="24"/>
              </a:cxn>
              <a:cxn ang="0">
                <a:pos x="75" y="21"/>
              </a:cxn>
            </a:cxnLst>
            <a:rect l="0" t="0" r="r" b="b"/>
            <a:pathLst>
              <a:path w="75" h="40">
                <a:moveTo>
                  <a:pt x="75" y="19"/>
                </a:moveTo>
                <a:lnTo>
                  <a:pt x="75" y="17"/>
                </a:lnTo>
                <a:lnTo>
                  <a:pt x="75" y="17"/>
                </a:lnTo>
                <a:lnTo>
                  <a:pt x="73" y="17"/>
                </a:lnTo>
                <a:lnTo>
                  <a:pt x="71" y="19"/>
                </a:lnTo>
                <a:lnTo>
                  <a:pt x="71" y="19"/>
                </a:lnTo>
                <a:lnTo>
                  <a:pt x="68" y="17"/>
                </a:lnTo>
                <a:lnTo>
                  <a:pt x="66" y="17"/>
                </a:lnTo>
                <a:lnTo>
                  <a:pt x="66" y="17"/>
                </a:lnTo>
                <a:lnTo>
                  <a:pt x="66" y="14"/>
                </a:lnTo>
                <a:lnTo>
                  <a:pt x="63" y="14"/>
                </a:lnTo>
                <a:lnTo>
                  <a:pt x="61" y="14"/>
                </a:lnTo>
                <a:lnTo>
                  <a:pt x="61" y="14"/>
                </a:lnTo>
                <a:lnTo>
                  <a:pt x="59" y="14"/>
                </a:lnTo>
                <a:lnTo>
                  <a:pt x="59" y="14"/>
                </a:lnTo>
                <a:lnTo>
                  <a:pt x="59" y="14"/>
                </a:lnTo>
                <a:lnTo>
                  <a:pt x="59" y="12"/>
                </a:lnTo>
                <a:lnTo>
                  <a:pt x="59" y="10"/>
                </a:lnTo>
                <a:lnTo>
                  <a:pt x="61" y="7"/>
                </a:lnTo>
                <a:lnTo>
                  <a:pt x="61" y="5"/>
                </a:lnTo>
                <a:lnTo>
                  <a:pt x="61" y="5"/>
                </a:lnTo>
                <a:lnTo>
                  <a:pt x="59" y="5"/>
                </a:lnTo>
                <a:lnTo>
                  <a:pt x="56" y="2"/>
                </a:lnTo>
                <a:lnTo>
                  <a:pt x="54" y="2"/>
                </a:lnTo>
                <a:lnTo>
                  <a:pt x="54" y="2"/>
                </a:lnTo>
                <a:lnTo>
                  <a:pt x="49" y="2"/>
                </a:lnTo>
                <a:lnTo>
                  <a:pt x="49" y="2"/>
                </a:lnTo>
                <a:lnTo>
                  <a:pt x="49" y="0"/>
                </a:lnTo>
                <a:lnTo>
                  <a:pt x="47" y="0"/>
                </a:lnTo>
                <a:lnTo>
                  <a:pt x="47" y="0"/>
                </a:lnTo>
                <a:lnTo>
                  <a:pt x="47" y="0"/>
                </a:lnTo>
                <a:lnTo>
                  <a:pt x="47" y="0"/>
                </a:lnTo>
                <a:lnTo>
                  <a:pt x="45" y="0"/>
                </a:lnTo>
                <a:lnTo>
                  <a:pt x="45" y="0"/>
                </a:lnTo>
                <a:lnTo>
                  <a:pt x="42" y="0"/>
                </a:lnTo>
                <a:lnTo>
                  <a:pt x="42" y="0"/>
                </a:lnTo>
                <a:lnTo>
                  <a:pt x="42" y="0"/>
                </a:lnTo>
                <a:lnTo>
                  <a:pt x="42" y="2"/>
                </a:lnTo>
                <a:lnTo>
                  <a:pt x="42" y="2"/>
                </a:lnTo>
                <a:lnTo>
                  <a:pt x="45" y="2"/>
                </a:lnTo>
                <a:lnTo>
                  <a:pt x="45" y="2"/>
                </a:lnTo>
                <a:lnTo>
                  <a:pt x="45" y="2"/>
                </a:lnTo>
                <a:lnTo>
                  <a:pt x="45" y="2"/>
                </a:lnTo>
                <a:lnTo>
                  <a:pt x="42" y="2"/>
                </a:lnTo>
                <a:lnTo>
                  <a:pt x="42" y="2"/>
                </a:lnTo>
                <a:lnTo>
                  <a:pt x="42" y="2"/>
                </a:lnTo>
                <a:lnTo>
                  <a:pt x="42" y="2"/>
                </a:lnTo>
                <a:lnTo>
                  <a:pt x="40" y="2"/>
                </a:lnTo>
                <a:lnTo>
                  <a:pt x="37" y="2"/>
                </a:lnTo>
                <a:lnTo>
                  <a:pt x="35" y="2"/>
                </a:lnTo>
                <a:lnTo>
                  <a:pt x="33" y="5"/>
                </a:lnTo>
                <a:lnTo>
                  <a:pt x="30" y="5"/>
                </a:lnTo>
                <a:lnTo>
                  <a:pt x="28" y="2"/>
                </a:lnTo>
                <a:lnTo>
                  <a:pt x="26" y="5"/>
                </a:lnTo>
                <a:lnTo>
                  <a:pt x="26" y="5"/>
                </a:lnTo>
                <a:lnTo>
                  <a:pt x="26" y="7"/>
                </a:lnTo>
                <a:lnTo>
                  <a:pt x="23" y="7"/>
                </a:lnTo>
                <a:lnTo>
                  <a:pt x="23" y="7"/>
                </a:lnTo>
                <a:lnTo>
                  <a:pt x="21" y="7"/>
                </a:lnTo>
                <a:lnTo>
                  <a:pt x="21" y="7"/>
                </a:lnTo>
                <a:lnTo>
                  <a:pt x="21" y="5"/>
                </a:lnTo>
                <a:lnTo>
                  <a:pt x="21" y="5"/>
                </a:lnTo>
                <a:lnTo>
                  <a:pt x="19" y="5"/>
                </a:lnTo>
                <a:lnTo>
                  <a:pt x="19" y="7"/>
                </a:lnTo>
                <a:lnTo>
                  <a:pt x="16" y="7"/>
                </a:lnTo>
                <a:lnTo>
                  <a:pt x="16" y="7"/>
                </a:lnTo>
                <a:lnTo>
                  <a:pt x="19" y="7"/>
                </a:lnTo>
                <a:lnTo>
                  <a:pt x="19" y="10"/>
                </a:lnTo>
                <a:lnTo>
                  <a:pt x="19" y="10"/>
                </a:lnTo>
                <a:lnTo>
                  <a:pt x="19" y="10"/>
                </a:lnTo>
                <a:lnTo>
                  <a:pt x="16" y="10"/>
                </a:lnTo>
                <a:lnTo>
                  <a:pt x="16" y="12"/>
                </a:lnTo>
                <a:lnTo>
                  <a:pt x="14" y="14"/>
                </a:lnTo>
                <a:lnTo>
                  <a:pt x="11" y="14"/>
                </a:lnTo>
                <a:lnTo>
                  <a:pt x="11" y="14"/>
                </a:lnTo>
                <a:lnTo>
                  <a:pt x="9" y="17"/>
                </a:lnTo>
                <a:lnTo>
                  <a:pt x="9" y="17"/>
                </a:lnTo>
                <a:lnTo>
                  <a:pt x="9" y="19"/>
                </a:lnTo>
                <a:lnTo>
                  <a:pt x="9" y="21"/>
                </a:lnTo>
                <a:lnTo>
                  <a:pt x="7" y="21"/>
                </a:lnTo>
                <a:lnTo>
                  <a:pt x="4" y="24"/>
                </a:lnTo>
                <a:lnTo>
                  <a:pt x="4" y="24"/>
                </a:lnTo>
                <a:lnTo>
                  <a:pt x="2" y="26"/>
                </a:lnTo>
                <a:lnTo>
                  <a:pt x="2" y="26"/>
                </a:lnTo>
                <a:lnTo>
                  <a:pt x="2" y="26"/>
                </a:lnTo>
                <a:lnTo>
                  <a:pt x="4" y="28"/>
                </a:lnTo>
                <a:lnTo>
                  <a:pt x="2" y="28"/>
                </a:lnTo>
                <a:lnTo>
                  <a:pt x="2" y="31"/>
                </a:lnTo>
                <a:lnTo>
                  <a:pt x="2" y="31"/>
                </a:lnTo>
                <a:lnTo>
                  <a:pt x="0" y="31"/>
                </a:lnTo>
                <a:lnTo>
                  <a:pt x="0" y="33"/>
                </a:lnTo>
                <a:lnTo>
                  <a:pt x="2" y="33"/>
                </a:lnTo>
                <a:lnTo>
                  <a:pt x="2" y="33"/>
                </a:lnTo>
                <a:lnTo>
                  <a:pt x="4" y="33"/>
                </a:lnTo>
                <a:lnTo>
                  <a:pt x="7" y="31"/>
                </a:lnTo>
                <a:lnTo>
                  <a:pt x="4" y="31"/>
                </a:lnTo>
                <a:lnTo>
                  <a:pt x="4" y="28"/>
                </a:lnTo>
                <a:lnTo>
                  <a:pt x="4" y="28"/>
                </a:lnTo>
                <a:lnTo>
                  <a:pt x="7" y="28"/>
                </a:lnTo>
                <a:lnTo>
                  <a:pt x="9" y="26"/>
                </a:lnTo>
                <a:lnTo>
                  <a:pt x="11" y="26"/>
                </a:lnTo>
                <a:lnTo>
                  <a:pt x="14" y="28"/>
                </a:lnTo>
                <a:lnTo>
                  <a:pt x="14" y="28"/>
                </a:lnTo>
                <a:lnTo>
                  <a:pt x="14" y="28"/>
                </a:lnTo>
                <a:lnTo>
                  <a:pt x="14" y="28"/>
                </a:lnTo>
                <a:lnTo>
                  <a:pt x="14" y="31"/>
                </a:lnTo>
                <a:lnTo>
                  <a:pt x="14" y="33"/>
                </a:lnTo>
                <a:lnTo>
                  <a:pt x="14" y="33"/>
                </a:lnTo>
                <a:lnTo>
                  <a:pt x="16" y="33"/>
                </a:lnTo>
                <a:lnTo>
                  <a:pt x="16" y="36"/>
                </a:lnTo>
                <a:lnTo>
                  <a:pt x="16" y="36"/>
                </a:lnTo>
                <a:lnTo>
                  <a:pt x="19" y="38"/>
                </a:lnTo>
                <a:lnTo>
                  <a:pt x="19" y="38"/>
                </a:lnTo>
                <a:lnTo>
                  <a:pt x="19" y="38"/>
                </a:lnTo>
                <a:lnTo>
                  <a:pt x="19" y="38"/>
                </a:lnTo>
                <a:lnTo>
                  <a:pt x="23" y="38"/>
                </a:lnTo>
                <a:lnTo>
                  <a:pt x="26" y="38"/>
                </a:lnTo>
                <a:lnTo>
                  <a:pt x="26" y="36"/>
                </a:lnTo>
                <a:lnTo>
                  <a:pt x="28" y="36"/>
                </a:lnTo>
                <a:lnTo>
                  <a:pt x="30" y="38"/>
                </a:lnTo>
                <a:lnTo>
                  <a:pt x="33" y="38"/>
                </a:lnTo>
                <a:lnTo>
                  <a:pt x="35" y="36"/>
                </a:lnTo>
                <a:lnTo>
                  <a:pt x="35" y="36"/>
                </a:lnTo>
                <a:lnTo>
                  <a:pt x="37" y="33"/>
                </a:lnTo>
                <a:lnTo>
                  <a:pt x="37" y="33"/>
                </a:lnTo>
                <a:lnTo>
                  <a:pt x="35" y="31"/>
                </a:lnTo>
                <a:lnTo>
                  <a:pt x="35" y="31"/>
                </a:lnTo>
                <a:lnTo>
                  <a:pt x="37" y="28"/>
                </a:lnTo>
                <a:lnTo>
                  <a:pt x="40" y="28"/>
                </a:lnTo>
                <a:lnTo>
                  <a:pt x="40" y="26"/>
                </a:lnTo>
                <a:lnTo>
                  <a:pt x="42" y="26"/>
                </a:lnTo>
                <a:lnTo>
                  <a:pt x="42" y="26"/>
                </a:lnTo>
                <a:lnTo>
                  <a:pt x="42" y="28"/>
                </a:lnTo>
                <a:lnTo>
                  <a:pt x="42" y="31"/>
                </a:lnTo>
                <a:lnTo>
                  <a:pt x="42" y="31"/>
                </a:lnTo>
                <a:lnTo>
                  <a:pt x="45" y="33"/>
                </a:lnTo>
                <a:lnTo>
                  <a:pt x="45" y="33"/>
                </a:lnTo>
                <a:lnTo>
                  <a:pt x="47" y="36"/>
                </a:lnTo>
                <a:lnTo>
                  <a:pt x="47" y="36"/>
                </a:lnTo>
                <a:lnTo>
                  <a:pt x="47" y="36"/>
                </a:lnTo>
                <a:lnTo>
                  <a:pt x="49" y="38"/>
                </a:lnTo>
                <a:lnTo>
                  <a:pt x="49" y="38"/>
                </a:lnTo>
                <a:lnTo>
                  <a:pt x="49" y="40"/>
                </a:lnTo>
                <a:lnTo>
                  <a:pt x="52" y="40"/>
                </a:lnTo>
                <a:lnTo>
                  <a:pt x="52" y="38"/>
                </a:lnTo>
                <a:lnTo>
                  <a:pt x="52" y="38"/>
                </a:lnTo>
                <a:lnTo>
                  <a:pt x="52" y="36"/>
                </a:lnTo>
                <a:lnTo>
                  <a:pt x="52" y="36"/>
                </a:lnTo>
                <a:lnTo>
                  <a:pt x="52" y="36"/>
                </a:lnTo>
                <a:lnTo>
                  <a:pt x="52" y="33"/>
                </a:lnTo>
                <a:lnTo>
                  <a:pt x="54" y="31"/>
                </a:lnTo>
                <a:lnTo>
                  <a:pt x="54" y="31"/>
                </a:lnTo>
                <a:lnTo>
                  <a:pt x="56" y="28"/>
                </a:lnTo>
                <a:lnTo>
                  <a:pt x="56" y="26"/>
                </a:lnTo>
                <a:lnTo>
                  <a:pt x="56" y="26"/>
                </a:lnTo>
                <a:lnTo>
                  <a:pt x="59" y="26"/>
                </a:lnTo>
                <a:lnTo>
                  <a:pt x="59" y="26"/>
                </a:lnTo>
                <a:lnTo>
                  <a:pt x="59" y="26"/>
                </a:lnTo>
                <a:lnTo>
                  <a:pt x="59" y="28"/>
                </a:lnTo>
                <a:lnTo>
                  <a:pt x="59" y="31"/>
                </a:lnTo>
                <a:lnTo>
                  <a:pt x="61" y="31"/>
                </a:lnTo>
                <a:lnTo>
                  <a:pt x="61" y="31"/>
                </a:lnTo>
                <a:lnTo>
                  <a:pt x="63" y="28"/>
                </a:lnTo>
                <a:lnTo>
                  <a:pt x="66" y="28"/>
                </a:lnTo>
                <a:lnTo>
                  <a:pt x="66" y="28"/>
                </a:lnTo>
                <a:lnTo>
                  <a:pt x="68" y="28"/>
                </a:lnTo>
                <a:lnTo>
                  <a:pt x="68" y="31"/>
                </a:lnTo>
                <a:lnTo>
                  <a:pt x="68" y="31"/>
                </a:lnTo>
                <a:lnTo>
                  <a:pt x="71" y="31"/>
                </a:lnTo>
                <a:lnTo>
                  <a:pt x="71" y="31"/>
                </a:lnTo>
                <a:lnTo>
                  <a:pt x="71" y="31"/>
                </a:lnTo>
                <a:lnTo>
                  <a:pt x="68" y="28"/>
                </a:lnTo>
                <a:lnTo>
                  <a:pt x="68" y="28"/>
                </a:lnTo>
                <a:lnTo>
                  <a:pt x="68" y="26"/>
                </a:lnTo>
                <a:lnTo>
                  <a:pt x="68" y="26"/>
                </a:lnTo>
                <a:lnTo>
                  <a:pt x="68" y="24"/>
                </a:lnTo>
                <a:lnTo>
                  <a:pt x="68" y="24"/>
                </a:lnTo>
                <a:lnTo>
                  <a:pt x="71" y="24"/>
                </a:lnTo>
                <a:lnTo>
                  <a:pt x="71" y="24"/>
                </a:lnTo>
                <a:lnTo>
                  <a:pt x="73" y="24"/>
                </a:lnTo>
                <a:lnTo>
                  <a:pt x="73" y="24"/>
                </a:lnTo>
                <a:lnTo>
                  <a:pt x="75" y="24"/>
                </a:lnTo>
                <a:lnTo>
                  <a:pt x="75" y="24"/>
                </a:lnTo>
                <a:lnTo>
                  <a:pt x="75" y="24"/>
                </a:lnTo>
                <a:lnTo>
                  <a:pt x="75" y="21"/>
                </a:lnTo>
                <a:lnTo>
                  <a:pt x="75" y="21"/>
                </a:lnTo>
                <a:lnTo>
                  <a:pt x="75" y="19"/>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83" name="Freeform 269"/>
          <p:cNvSpPr>
            <a:spLocks/>
          </p:cNvSpPr>
          <p:nvPr/>
        </p:nvSpPr>
        <p:spPr bwMode="auto">
          <a:xfrm>
            <a:off x="4286918" y="2119935"/>
            <a:ext cx="157232" cy="67924"/>
          </a:xfrm>
          <a:custGeom>
            <a:avLst/>
            <a:gdLst/>
            <a:ahLst/>
            <a:cxnLst>
              <a:cxn ang="0">
                <a:pos x="120" y="12"/>
              </a:cxn>
              <a:cxn ang="0">
                <a:pos x="123" y="7"/>
              </a:cxn>
              <a:cxn ang="0">
                <a:pos x="115" y="5"/>
              </a:cxn>
              <a:cxn ang="0">
                <a:pos x="111" y="5"/>
              </a:cxn>
              <a:cxn ang="0">
                <a:pos x="99" y="2"/>
              </a:cxn>
              <a:cxn ang="0">
                <a:pos x="92" y="2"/>
              </a:cxn>
              <a:cxn ang="0">
                <a:pos x="89" y="5"/>
              </a:cxn>
              <a:cxn ang="0">
                <a:pos x="85" y="10"/>
              </a:cxn>
              <a:cxn ang="0">
                <a:pos x="78" y="10"/>
              </a:cxn>
              <a:cxn ang="0">
                <a:pos x="71" y="5"/>
              </a:cxn>
              <a:cxn ang="0">
                <a:pos x="71" y="10"/>
              </a:cxn>
              <a:cxn ang="0">
                <a:pos x="66" y="10"/>
              </a:cxn>
              <a:cxn ang="0">
                <a:pos x="61" y="14"/>
              </a:cxn>
              <a:cxn ang="0">
                <a:pos x="54" y="19"/>
              </a:cxn>
              <a:cxn ang="0">
                <a:pos x="56" y="26"/>
              </a:cxn>
              <a:cxn ang="0">
                <a:pos x="59" y="28"/>
              </a:cxn>
              <a:cxn ang="0">
                <a:pos x="54" y="31"/>
              </a:cxn>
              <a:cxn ang="0">
                <a:pos x="52" y="28"/>
              </a:cxn>
              <a:cxn ang="0">
                <a:pos x="47" y="26"/>
              </a:cxn>
              <a:cxn ang="0">
                <a:pos x="45" y="28"/>
              </a:cxn>
              <a:cxn ang="0">
                <a:pos x="30" y="31"/>
              </a:cxn>
              <a:cxn ang="0">
                <a:pos x="26" y="33"/>
              </a:cxn>
              <a:cxn ang="0">
                <a:pos x="23" y="31"/>
              </a:cxn>
              <a:cxn ang="0">
                <a:pos x="16" y="31"/>
              </a:cxn>
              <a:cxn ang="0">
                <a:pos x="12" y="36"/>
              </a:cxn>
              <a:cxn ang="0">
                <a:pos x="9" y="33"/>
              </a:cxn>
              <a:cxn ang="0">
                <a:pos x="7" y="31"/>
              </a:cxn>
              <a:cxn ang="0">
                <a:pos x="0" y="31"/>
              </a:cxn>
              <a:cxn ang="0">
                <a:pos x="2" y="36"/>
              </a:cxn>
              <a:cxn ang="0">
                <a:pos x="2" y="38"/>
              </a:cxn>
              <a:cxn ang="0">
                <a:pos x="4" y="40"/>
              </a:cxn>
              <a:cxn ang="0">
                <a:pos x="12" y="45"/>
              </a:cxn>
              <a:cxn ang="0">
                <a:pos x="16" y="45"/>
              </a:cxn>
              <a:cxn ang="0">
                <a:pos x="23" y="45"/>
              </a:cxn>
              <a:cxn ang="0">
                <a:pos x="28" y="43"/>
              </a:cxn>
              <a:cxn ang="0">
                <a:pos x="38" y="43"/>
              </a:cxn>
              <a:cxn ang="0">
                <a:pos x="45" y="40"/>
              </a:cxn>
              <a:cxn ang="0">
                <a:pos x="47" y="47"/>
              </a:cxn>
              <a:cxn ang="0">
                <a:pos x="54" y="50"/>
              </a:cxn>
              <a:cxn ang="0">
                <a:pos x="71" y="52"/>
              </a:cxn>
              <a:cxn ang="0">
                <a:pos x="80" y="52"/>
              </a:cxn>
              <a:cxn ang="0">
                <a:pos x="85" y="54"/>
              </a:cxn>
              <a:cxn ang="0">
                <a:pos x="89" y="50"/>
              </a:cxn>
              <a:cxn ang="0">
                <a:pos x="99" y="50"/>
              </a:cxn>
              <a:cxn ang="0">
                <a:pos x="106" y="47"/>
              </a:cxn>
              <a:cxn ang="0">
                <a:pos x="108" y="45"/>
              </a:cxn>
              <a:cxn ang="0">
                <a:pos x="115" y="40"/>
              </a:cxn>
              <a:cxn ang="0">
                <a:pos x="115" y="38"/>
              </a:cxn>
              <a:cxn ang="0">
                <a:pos x="115" y="33"/>
              </a:cxn>
              <a:cxn ang="0">
                <a:pos x="118" y="31"/>
              </a:cxn>
              <a:cxn ang="0">
                <a:pos x="115" y="26"/>
              </a:cxn>
              <a:cxn ang="0">
                <a:pos x="120" y="28"/>
              </a:cxn>
              <a:cxn ang="0">
                <a:pos x="125" y="26"/>
              </a:cxn>
              <a:cxn ang="0">
                <a:pos x="125" y="21"/>
              </a:cxn>
            </a:cxnLst>
            <a:rect l="0" t="0" r="r" b="b"/>
            <a:pathLst>
              <a:path w="125" h="54">
                <a:moveTo>
                  <a:pt x="125" y="19"/>
                </a:moveTo>
                <a:lnTo>
                  <a:pt x="125" y="19"/>
                </a:lnTo>
                <a:lnTo>
                  <a:pt x="123" y="17"/>
                </a:lnTo>
                <a:lnTo>
                  <a:pt x="120" y="12"/>
                </a:lnTo>
                <a:lnTo>
                  <a:pt x="120" y="12"/>
                </a:lnTo>
                <a:lnTo>
                  <a:pt x="123" y="10"/>
                </a:lnTo>
                <a:lnTo>
                  <a:pt x="123" y="10"/>
                </a:lnTo>
                <a:lnTo>
                  <a:pt x="123" y="10"/>
                </a:lnTo>
                <a:lnTo>
                  <a:pt x="123" y="10"/>
                </a:lnTo>
                <a:lnTo>
                  <a:pt x="123" y="7"/>
                </a:lnTo>
                <a:lnTo>
                  <a:pt x="120" y="7"/>
                </a:lnTo>
                <a:lnTo>
                  <a:pt x="120" y="7"/>
                </a:lnTo>
                <a:lnTo>
                  <a:pt x="120" y="5"/>
                </a:lnTo>
                <a:lnTo>
                  <a:pt x="118" y="5"/>
                </a:lnTo>
                <a:lnTo>
                  <a:pt x="115" y="5"/>
                </a:lnTo>
                <a:lnTo>
                  <a:pt x="115" y="5"/>
                </a:lnTo>
                <a:lnTo>
                  <a:pt x="115" y="5"/>
                </a:lnTo>
                <a:lnTo>
                  <a:pt x="113" y="5"/>
                </a:lnTo>
                <a:lnTo>
                  <a:pt x="113" y="5"/>
                </a:lnTo>
                <a:lnTo>
                  <a:pt x="111" y="5"/>
                </a:lnTo>
                <a:lnTo>
                  <a:pt x="108" y="5"/>
                </a:lnTo>
                <a:lnTo>
                  <a:pt x="104" y="2"/>
                </a:lnTo>
                <a:lnTo>
                  <a:pt x="104" y="2"/>
                </a:lnTo>
                <a:lnTo>
                  <a:pt x="101" y="2"/>
                </a:lnTo>
                <a:lnTo>
                  <a:pt x="99" y="2"/>
                </a:lnTo>
                <a:lnTo>
                  <a:pt x="97" y="0"/>
                </a:lnTo>
                <a:lnTo>
                  <a:pt x="94" y="0"/>
                </a:lnTo>
                <a:lnTo>
                  <a:pt x="94" y="0"/>
                </a:lnTo>
                <a:lnTo>
                  <a:pt x="94" y="0"/>
                </a:lnTo>
                <a:lnTo>
                  <a:pt x="92" y="2"/>
                </a:lnTo>
                <a:lnTo>
                  <a:pt x="92" y="0"/>
                </a:lnTo>
                <a:lnTo>
                  <a:pt x="92" y="0"/>
                </a:lnTo>
                <a:lnTo>
                  <a:pt x="89" y="0"/>
                </a:lnTo>
                <a:lnTo>
                  <a:pt x="89" y="0"/>
                </a:lnTo>
                <a:lnTo>
                  <a:pt x="89" y="5"/>
                </a:lnTo>
                <a:lnTo>
                  <a:pt x="89" y="5"/>
                </a:lnTo>
                <a:lnTo>
                  <a:pt x="87" y="5"/>
                </a:lnTo>
                <a:lnTo>
                  <a:pt x="87" y="5"/>
                </a:lnTo>
                <a:lnTo>
                  <a:pt x="85" y="7"/>
                </a:lnTo>
                <a:lnTo>
                  <a:pt x="85" y="10"/>
                </a:lnTo>
                <a:lnTo>
                  <a:pt x="82" y="7"/>
                </a:lnTo>
                <a:lnTo>
                  <a:pt x="82" y="7"/>
                </a:lnTo>
                <a:lnTo>
                  <a:pt x="80" y="7"/>
                </a:lnTo>
                <a:lnTo>
                  <a:pt x="80" y="10"/>
                </a:lnTo>
                <a:lnTo>
                  <a:pt x="78" y="10"/>
                </a:lnTo>
                <a:lnTo>
                  <a:pt x="75" y="7"/>
                </a:lnTo>
                <a:lnTo>
                  <a:pt x="73" y="7"/>
                </a:lnTo>
                <a:lnTo>
                  <a:pt x="73" y="5"/>
                </a:lnTo>
                <a:lnTo>
                  <a:pt x="71" y="5"/>
                </a:lnTo>
                <a:lnTo>
                  <a:pt x="71" y="5"/>
                </a:lnTo>
                <a:lnTo>
                  <a:pt x="71" y="5"/>
                </a:lnTo>
                <a:lnTo>
                  <a:pt x="71" y="7"/>
                </a:lnTo>
                <a:lnTo>
                  <a:pt x="71" y="7"/>
                </a:lnTo>
                <a:lnTo>
                  <a:pt x="71" y="10"/>
                </a:lnTo>
                <a:lnTo>
                  <a:pt x="71" y="10"/>
                </a:lnTo>
                <a:lnTo>
                  <a:pt x="68" y="10"/>
                </a:lnTo>
                <a:lnTo>
                  <a:pt x="68" y="10"/>
                </a:lnTo>
                <a:lnTo>
                  <a:pt x="66" y="10"/>
                </a:lnTo>
                <a:lnTo>
                  <a:pt x="66" y="10"/>
                </a:lnTo>
                <a:lnTo>
                  <a:pt x="66" y="10"/>
                </a:lnTo>
                <a:lnTo>
                  <a:pt x="64" y="12"/>
                </a:lnTo>
                <a:lnTo>
                  <a:pt x="64" y="14"/>
                </a:lnTo>
                <a:lnTo>
                  <a:pt x="64" y="14"/>
                </a:lnTo>
                <a:lnTo>
                  <a:pt x="61" y="14"/>
                </a:lnTo>
                <a:lnTo>
                  <a:pt x="61" y="14"/>
                </a:lnTo>
                <a:lnTo>
                  <a:pt x="59" y="14"/>
                </a:lnTo>
                <a:lnTo>
                  <a:pt x="56" y="17"/>
                </a:lnTo>
                <a:lnTo>
                  <a:pt x="54" y="17"/>
                </a:lnTo>
                <a:lnTo>
                  <a:pt x="54" y="19"/>
                </a:lnTo>
                <a:lnTo>
                  <a:pt x="54" y="19"/>
                </a:lnTo>
                <a:lnTo>
                  <a:pt x="56" y="21"/>
                </a:lnTo>
                <a:lnTo>
                  <a:pt x="56" y="24"/>
                </a:lnTo>
                <a:lnTo>
                  <a:pt x="56" y="24"/>
                </a:lnTo>
                <a:lnTo>
                  <a:pt x="56" y="26"/>
                </a:lnTo>
                <a:lnTo>
                  <a:pt x="56" y="26"/>
                </a:lnTo>
                <a:lnTo>
                  <a:pt x="56" y="26"/>
                </a:lnTo>
                <a:lnTo>
                  <a:pt x="59" y="26"/>
                </a:lnTo>
                <a:lnTo>
                  <a:pt x="59" y="26"/>
                </a:lnTo>
                <a:lnTo>
                  <a:pt x="59" y="28"/>
                </a:lnTo>
                <a:lnTo>
                  <a:pt x="59" y="28"/>
                </a:lnTo>
                <a:lnTo>
                  <a:pt x="59" y="31"/>
                </a:lnTo>
                <a:lnTo>
                  <a:pt x="59" y="31"/>
                </a:lnTo>
                <a:lnTo>
                  <a:pt x="56" y="31"/>
                </a:lnTo>
                <a:lnTo>
                  <a:pt x="56" y="31"/>
                </a:lnTo>
                <a:lnTo>
                  <a:pt x="54" y="31"/>
                </a:lnTo>
                <a:lnTo>
                  <a:pt x="54" y="31"/>
                </a:lnTo>
                <a:lnTo>
                  <a:pt x="54" y="28"/>
                </a:lnTo>
                <a:lnTo>
                  <a:pt x="54" y="28"/>
                </a:lnTo>
                <a:lnTo>
                  <a:pt x="54" y="28"/>
                </a:lnTo>
                <a:lnTo>
                  <a:pt x="52" y="28"/>
                </a:lnTo>
                <a:lnTo>
                  <a:pt x="52" y="28"/>
                </a:lnTo>
                <a:lnTo>
                  <a:pt x="49" y="28"/>
                </a:lnTo>
                <a:lnTo>
                  <a:pt x="49" y="28"/>
                </a:lnTo>
                <a:lnTo>
                  <a:pt x="49" y="28"/>
                </a:lnTo>
                <a:lnTo>
                  <a:pt x="47" y="26"/>
                </a:lnTo>
                <a:lnTo>
                  <a:pt x="47" y="26"/>
                </a:lnTo>
                <a:lnTo>
                  <a:pt x="45" y="26"/>
                </a:lnTo>
                <a:lnTo>
                  <a:pt x="45" y="26"/>
                </a:lnTo>
                <a:lnTo>
                  <a:pt x="45" y="28"/>
                </a:lnTo>
                <a:lnTo>
                  <a:pt x="45" y="28"/>
                </a:lnTo>
                <a:lnTo>
                  <a:pt x="38" y="28"/>
                </a:lnTo>
                <a:lnTo>
                  <a:pt x="35" y="31"/>
                </a:lnTo>
                <a:lnTo>
                  <a:pt x="33" y="31"/>
                </a:lnTo>
                <a:lnTo>
                  <a:pt x="30" y="31"/>
                </a:lnTo>
                <a:lnTo>
                  <a:pt x="30" y="31"/>
                </a:lnTo>
                <a:lnTo>
                  <a:pt x="30" y="33"/>
                </a:lnTo>
                <a:lnTo>
                  <a:pt x="28" y="33"/>
                </a:lnTo>
                <a:lnTo>
                  <a:pt x="28" y="33"/>
                </a:lnTo>
                <a:lnTo>
                  <a:pt x="28" y="33"/>
                </a:lnTo>
                <a:lnTo>
                  <a:pt x="26" y="33"/>
                </a:lnTo>
                <a:lnTo>
                  <a:pt x="26" y="33"/>
                </a:lnTo>
                <a:lnTo>
                  <a:pt x="23" y="33"/>
                </a:lnTo>
                <a:lnTo>
                  <a:pt x="23" y="31"/>
                </a:lnTo>
                <a:lnTo>
                  <a:pt x="23" y="31"/>
                </a:lnTo>
                <a:lnTo>
                  <a:pt x="23" y="31"/>
                </a:lnTo>
                <a:lnTo>
                  <a:pt x="21" y="31"/>
                </a:lnTo>
                <a:lnTo>
                  <a:pt x="19" y="31"/>
                </a:lnTo>
                <a:lnTo>
                  <a:pt x="16" y="31"/>
                </a:lnTo>
                <a:lnTo>
                  <a:pt x="16" y="31"/>
                </a:lnTo>
                <a:lnTo>
                  <a:pt x="16" y="31"/>
                </a:lnTo>
                <a:lnTo>
                  <a:pt x="16" y="33"/>
                </a:lnTo>
                <a:lnTo>
                  <a:pt x="14" y="33"/>
                </a:lnTo>
                <a:lnTo>
                  <a:pt x="14" y="36"/>
                </a:lnTo>
                <a:lnTo>
                  <a:pt x="12" y="36"/>
                </a:lnTo>
                <a:lnTo>
                  <a:pt x="12" y="36"/>
                </a:lnTo>
                <a:lnTo>
                  <a:pt x="12" y="36"/>
                </a:lnTo>
                <a:lnTo>
                  <a:pt x="12" y="33"/>
                </a:lnTo>
                <a:lnTo>
                  <a:pt x="12" y="33"/>
                </a:lnTo>
                <a:lnTo>
                  <a:pt x="9" y="33"/>
                </a:lnTo>
                <a:lnTo>
                  <a:pt x="9" y="33"/>
                </a:lnTo>
                <a:lnTo>
                  <a:pt x="9" y="33"/>
                </a:lnTo>
                <a:lnTo>
                  <a:pt x="9" y="33"/>
                </a:lnTo>
                <a:lnTo>
                  <a:pt x="9" y="31"/>
                </a:lnTo>
                <a:lnTo>
                  <a:pt x="9" y="31"/>
                </a:lnTo>
                <a:lnTo>
                  <a:pt x="7" y="31"/>
                </a:lnTo>
                <a:lnTo>
                  <a:pt x="4" y="28"/>
                </a:lnTo>
                <a:lnTo>
                  <a:pt x="4" y="31"/>
                </a:lnTo>
                <a:lnTo>
                  <a:pt x="2" y="31"/>
                </a:lnTo>
                <a:lnTo>
                  <a:pt x="2" y="31"/>
                </a:lnTo>
                <a:lnTo>
                  <a:pt x="0" y="31"/>
                </a:lnTo>
                <a:lnTo>
                  <a:pt x="2" y="31"/>
                </a:lnTo>
                <a:lnTo>
                  <a:pt x="2" y="31"/>
                </a:lnTo>
                <a:lnTo>
                  <a:pt x="2" y="33"/>
                </a:lnTo>
                <a:lnTo>
                  <a:pt x="0" y="36"/>
                </a:lnTo>
                <a:lnTo>
                  <a:pt x="2" y="36"/>
                </a:lnTo>
                <a:lnTo>
                  <a:pt x="2" y="36"/>
                </a:lnTo>
                <a:lnTo>
                  <a:pt x="2" y="38"/>
                </a:lnTo>
                <a:lnTo>
                  <a:pt x="2" y="38"/>
                </a:lnTo>
                <a:lnTo>
                  <a:pt x="2" y="38"/>
                </a:lnTo>
                <a:lnTo>
                  <a:pt x="2" y="38"/>
                </a:lnTo>
                <a:lnTo>
                  <a:pt x="2" y="40"/>
                </a:lnTo>
                <a:lnTo>
                  <a:pt x="2" y="40"/>
                </a:lnTo>
                <a:lnTo>
                  <a:pt x="2" y="40"/>
                </a:lnTo>
                <a:lnTo>
                  <a:pt x="2" y="40"/>
                </a:lnTo>
                <a:lnTo>
                  <a:pt x="4" y="40"/>
                </a:lnTo>
                <a:lnTo>
                  <a:pt x="7" y="40"/>
                </a:lnTo>
                <a:lnTo>
                  <a:pt x="7" y="43"/>
                </a:lnTo>
                <a:lnTo>
                  <a:pt x="7" y="43"/>
                </a:lnTo>
                <a:lnTo>
                  <a:pt x="9" y="43"/>
                </a:lnTo>
                <a:lnTo>
                  <a:pt x="12" y="45"/>
                </a:lnTo>
                <a:lnTo>
                  <a:pt x="12" y="45"/>
                </a:lnTo>
                <a:lnTo>
                  <a:pt x="14" y="43"/>
                </a:lnTo>
                <a:lnTo>
                  <a:pt x="16" y="43"/>
                </a:lnTo>
                <a:lnTo>
                  <a:pt x="16" y="43"/>
                </a:lnTo>
                <a:lnTo>
                  <a:pt x="16" y="45"/>
                </a:lnTo>
                <a:lnTo>
                  <a:pt x="16" y="45"/>
                </a:lnTo>
                <a:lnTo>
                  <a:pt x="19" y="45"/>
                </a:lnTo>
                <a:lnTo>
                  <a:pt x="21" y="45"/>
                </a:lnTo>
                <a:lnTo>
                  <a:pt x="21" y="45"/>
                </a:lnTo>
                <a:lnTo>
                  <a:pt x="23" y="45"/>
                </a:lnTo>
                <a:lnTo>
                  <a:pt x="23" y="47"/>
                </a:lnTo>
                <a:lnTo>
                  <a:pt x="26" y="45"/>
                </a:lnTo>
                <a:lnTo>
                  <a:pt x="26" y="45"/>
                </a:lnTo>
                <a:lnTo>
                  <a:pt x="26" y="45"/>
                </a:lnTo>
                <a:lnTo>
                  <a:pt x="28" y="43"/>
                </a:lnTo>
                <a:lnTo>
                  <a:pt x="28" y="43"/>
                </a:lnTo>
                <a:lnTo>
                  <a:pt x="33" y="43"/>
                </a:lnTo>
                <a:lnTo>
                  <a:pt x="33" y="43"/>
                </a:lnTo>
                <a:lnTo>
                  <a:pt x="35" y="43"/>
                </a:lnTo>
                <a:lnTo>
                  <a:pt x="38" y="43"/>
                </a:lnTo>
                <a:lnTo>
                  <a:pt x="38" y="43"/>
                </a:lnTo>
                <a:lnTo>
                  <a:pt x="40" y="40"/>
                </a:lnTo>
                <a:lnTo>
                  <a:pt x="45" y="40"/>
                </a:lnTo>
                <a:lnTo>
                  <a:pt x="45" y="40"/>
                </a:lnTo>
                <a:lnTo>
                  <a:pt x="45" y="40"/>
                </a:lnTo>
                <a:lnTo>
                  <a:pt x="45" y="40"/>
                </a:lnTo>
                <a:lnTo>
                  <a:pt x="45" y="43"/>
                </a:lnTo>
                <a:lnTo>
                  <a:pt x="45" y="43"/>
                </a:lnTo>
                <a:lnTo>
                  <a:pt x="47" y="45"/>
                </a:lnTo>
                <a:lnTo>
                  <a:pt x="47" y="47"/>
                </a:lnTo>
                <a:lnTo>
                  <a:pt x="47" y="47"/>
                </a:lnTo>
                <a:lnTo>
                  <a:pt x="49" y="47"/>
                </a:lnTo>
                <a:lnTo>
                  <a:pt x="52" y="50"/>
                </a:lnTo>
                <a:lnTo>
                  <a:pt x="54" y="50"/>
                </a:lnTo>
                <a:lnTo>
                  <a:pt x="54" y="50"/>
                </a:lnTo>
                <a:lnTo>
                  <a:pt x="61" y="50"/>
                </a:lnTo>
                <a:lnTo>
                  <a:pt x="64" y="50"/>
                </a:lnTo>
                <a:lnTo>
                  <a:pt x="66" y="50"/>
                </a:lnTo>
                <a:lnTo>
                  <a:pt x="71" y="52"/>
                </a:lnTo>
                <a:lnTo>
                  <a:pt x="71" y="52"/>
                </a:lnTo>
                <a:lnTo>
                  <a:pt x="73" y="52"/>
                </a:lnTo>
                <a:lnTo>
                  <a:pt x="73" y="52"/>
                </a:lnTo>
                <a:lnTo>
                  <a:pt x="75" y="52"/>
                </a:lnTo>
                <a:lnTo>
                  <a:pt x="75" y="52"/>
                </a:lnTo>
                <a:lnTo>
                  <a:pt x="80" y="52"/>
                </a:lnTo>
                <a:lnTo>
                  <a:pt x="82" y="52"/>
                </a:lnTo>
                <a:lnTo>
                  <a:pt x="82" y="54"/>
                </a:lnTo>
                <a:lnTo>
                  <a:pt x="82" y="54"/>
                </a:lnTo>
                <a:lnTo>
                  <a:pt x="85" y="54"/>
                </a:lnTo>
                <a:lnTo>
                  <a:pt x="85" y="54"/>
                </a:lnTo>
                <a:lnTo>
                  <a:pt x="85" y="52"/>
                </a:lnTo>
                <a:lnTo>
                  <a:pt x="87" y="52"/>
                </a:lnTo>
                <a:lnTo>
                  <a:pt x="87" y="52"/>
                </a:lnTo>
                <a:lnTo>
                  <a:pt x="87" y="50"/>
                </a:lnTo>
                <a:lnTo>
                  <a:pt x="89" y="50"/>
                </a:lnTo>
                <a:lnTo>
                  <a:pt x="89" y="50"/>
                </a:lnTo>
                <a:lnTo>
                  <a:pt x="89" y="50"/>
                </a:lnTo>
                <a:lnTo>
                  <a:pt x="92" y="50"/>
                </a:lnTo>
                <a:lnTo>
                  <a:pt x="94" y="50"/>
                </a:lnTo>
                <a:lnTo>
                  <a:pt x="99" y="50"/>
                </a:lnTo>
                <a:lnTo>
                  <a:pt x="101" y="50"/>
                </a:lnTo>
                <a:lnTo>
                  <a:pt x="101" y="47"/>
                </a:lnTo>
                <a:lnTo>
                  <a:pt x="104" y="47"/>
                </a:lnTo>
                <a:lnTo>
                  <a:pt x="104" y="47"/>
                </a:lnTo>
                <a:lnTo>
                  <a:pt x="106" y="47"/>
                </a:lnTo>
                <a:lnTo>
                  <a:pt x="108" y="47"/>
                </a:lnTo>
                <a:lnTo>
                  <a:pt x="108" y="47"/>
                </a:lnTo>
                <a:lnTo>
                  <a:pt x="108" y="45"/>
                </a:lnTo>
                <a:lnTo>
                  <a:pt x="108" y="45"/>
                </a:lnTo>
                <a:lnTo>
                  <a:pt x="108" y="45"/>
                </a:lnTo>
                <a:lnTo>
                  <a:pt x="111" y="43"/>
                </a:lnTo>
                <a:lnTo>
                  <a:pt x="113" y="40"/>
                </a:lnTo>
                <a:lnTo>
                  <a:pt x="115" y="43"/>
                </a:lnTo>
                <a:lnTo>
                  <a:pt x="115" y="40"/>
                </a:lnTo>
                <a:lnTo>
                  <a:pt x="115" y="40"/>
                </a:lnTo>
                <a:lnTo>
                  <a:pt x="115" y="40"/>
                </a:lnTo>
                <a:lnTo>
                  <a:pt x="115" y="40"/>
                </a:lnTo>
                <a:lnTo>
                  <a:pt x="115" y="38"/>
                </a:lnTo>
                <a:lnTo>
                  <a:pt x="115" y="38"/>
                </a:lnTo>
                <a:lnTo>
                  <a:pt x="115" y="38"/>
                </a:lnTo>
                <a:lnTo>
                  <a:pt x="113" y="38"/>
                </a:lnTo>
                <a:lnTo>
                  <a:pt x="115" y="36"/>
                </a:lnTo>
                <a:lnTo>
                  <a:pt x="115" y="36"/>
                </a:lnTo>
                <a:lnTo>
                  <a:pt x="115" y="33"/>
                </a:lnTo>
                <a:lnTo>
                  <a:pt x="115" y="33"/>
                </a:lnTo>
                <a:lnTo>
                  <a:pt x="115" y="33"/>
                </a:lnTo>
                <a:lnTo>
                  <a:pt x="118" y="33"/>
                </a:lnTo>
                <a:lnTo>
                  <a:pt x="118" y="33"/>
                </a:lnTo>
                <a:lnTo>
                  <a:pt x="118" y="31"/>
                </a:lnTo>
                <a:lnTo>
                  <a:pt x="118" y="31"/>
                </a:lnTo>
                <a:lnTo>
                  <a:pt x="118" y="28"/>
                </a:lnTo>
                <a:lnTo>
                  <a:pt x="115" y="28"/>
                </a:lnTo>
                <a:lnTo>
                  <a:pt x="113" y="28"/>
                </a:lnTo>
                <a:lnTo>
                  <a:pt x="115" y="26"/>
                </a:lnTo>
                <a:lnTo>
                  <a:pt x="115" y="26"/>
                </a:lnTo>
                <a:lnTo>
                  <a:pt x="115" y="26"/>
                </a:lnTo>
                <a:lnTo>
                  <a:pt x="118" y="26"/>
                </a:lnTo>
                <a:lnTo>
                  <a:pt x="118" y="26"/>
                </a:lnTo>
                <a:lnTo>
                  <a:pt x="120" y="26"/>
                </a:lnTo>
                <a:lnTo>
                  <a:pt x="120" y="28"/>
                </a:lnTo>
                <a:lnTo>
                  <a:pt x="120" y="26"/>
                </a:lnTo>
                <a:lnTo>
                  <a:pt x="120" y="26"/>
                </a:lnTo>
                <a:lnTo>
                  <a:pt x="123" y="26"/>
                </a:lnTo>
                <a:lnTo>
                  <a:pt x="125" y="26"/>
                </a:lnTo>
                <a:lnTo>
                  <a:pt x="125" y="26"/>
                </a:lnTo>
                <a:lnTo>
                  <a:pt x="125" y="24"/>
                </a:lnTo>
                <a:lnTo>
                  <a:pt x="125" y="24"/>
                </a:lnTo>
                <a:lnTo>
                  <a:pt x="125" y="24"/>
                </a:lnTo>
                <a:lnTo>
                  <a:pt x="125" y="24"/>
                </a:lnTo>
                <a:lnTo>
                  <a:pt x="125" y="21"/>
                </a:lnTo>
                <a:lnTo>
                  <a:pt x="125" y="21"/>
                </a:lnTo>
                <a:lnTo>
                  <a:pt x="125" y="19"/>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84" name="Freeform 78"/>
          <p:cNvSpPr>
            <a:spLocks noEditPoints="1"/>
          </p:cNvSpPr>
          <p:nvPr/>
        </p:nvSpPr>
        <p:spPr bwMode="auto">
          <a:xfrm>
            <a:off x="4488174" y="1374029"/>
            <a:ext cx="2994946" cy="948421"/>
          </a:xfrm>
          <a:custGeom>
            <a:avLst/>
            <a:gdLst/>
            <a:ahLst/>
            <a:cxnLst>
              <a:cxn ang="0">
                <a:pos x="411" y="163"/>
              </a:cxn>
              <a:cxn ang="0">
                <a:pos x="910" y="43"/>
              </a:cxn>
              <a:cxn ang="0">
                <a:pos x="447" y="95"/>
              </a:cxn>
              <a:cxn ang="0">
                <a:pos x="496" y="97"/>
              </a:cxn>
              <a:cxn ang="0">
                <a:pos x="442" y="147"/>
              </a:cxn>
              <a:cxn ang="0">
                <a:pos x="459" y="177"/>
              </a:cxn>
              <a:cxn ang="0">
                <a:pos x="681" y="135"/>
              </a:cxn>
              <a:cxn ang="0">
                <a:pos x="1519" y="107"/>
              </a:cxn>
              <a:cxn ang="0">
                <a:pos x="1536" y="130"/>
              </a:cxn>
              <a:cxn ang="0">
                <a:pos x="1614" y="102"/>
              </a:cxn>
              <a:cxn ang="0">
                <a:pos x="966" y="40"/>
              </a:cxn>
              <a:cxn ang="0">
                <a:pos x="1035" y="66"/>
              </a:cxn>
              <a:cxn ang="0">
                <a:pos x="2197" y="586"/>
              </a:cxn>
              <a:cxn ang="0">
                <a:pos x="2147" y="671"/>
              </a:cxn>
              <a:cxn ang="0">
                <a:pos x="2159" y="395"/>
              </a:cxn>
              <a:cxn ang="0">
                <a:pos x="2303" y="244"/>
              </a:cxn>
              <a:cxn ang="0">
                <a:pos x="2150" y="206"/>
              </a:cxn>
              <a:cxn ang="0">
                <a:pos x="1729" y="170"/>
              </a:cxn>
              <a:cxn ang="0">
                <a:pos x="1548" y="156"/>
              </a:cxn>
              <a:cxn ang="0">
                <a:pos x="1387" y="135"/>
              </a:cxn>
              <a:cxn ang="0">
                <a:pos x="1174" y="128"/>
              </a:cxn>
              <a:cxn ang="0">
                <a:pos x="1120" y="85"/>
              </a:cxn>
              <a:cxn ang="0">
                <a:pos x="926" y="88"/>
              </a:cxn>
              <a:cxn ang="0">
                <a:pos x="811" y="125"/>
              </a:cxn>
              <a:cxn ang="0">
                <a:pos x="737" y="151"/>
              </a:cxn>
              <a:cxn ang="0">
                <a:pos x="789" y="229"/>
              </a:cxn>
              <a:cxn ang="0">
                <a:pos x="666" y="161"/>
              </a:cxn>
              <a:cxn ang="0">
                <a:pos x="532" y="215"/>
              </a:cxn>
              <a:cxn ang="0">
                <a:pos x="348" y="244"/>
              </a:cxn>
              <a:cxn ang="0">
                <a:pos x="251" y="296"/>
              </a:cxn>
              <a:cxn ang="0">
                <a:pos x="229" y="213"/>
              </a:cxn>
              <a:cxn ang="0">
                <a:pos x="133" y="265"/>
              </a:cxn>
              <a:cxn ang="0">
                <a:pos x="118" y="383"/>
              </a:cxn>
              <a:cxn ang="0">
                <a:pos x="173" y="475"/>
              </a:cxn>
              <a:cxn ang="0">
                <a:pos x="253" y="551"/>
              </a:cxn>
              <a:cxn ang="0">
                <a:pos x="317" y="621"/>
              </a:cxn>
              <a:cxn ang="0">
                <a:pos x="400" y="716"/>
              </a:cxn>
              <a:cxn ang="0">
                <a:pos x="466" y="681"/>
              </a:cxn>
              <a:cxn ang="0">
                <a:pos x="477" y="574"/>
              </a:cxn>
              <a:cxn ang="0">
                <a:pos x="638" y="560"/>
              </a:cxn>
              <a:cxn ang="0">
                <a:pos x="702" y="484"/>
              </a:cxn>
              <a:cxn ang="0">
                <a:pos x="870" y="496"/>
              </a:cxn>
              <a:cxn ang="0">
                <a:pos x="1066" y="579"/>
              </a:cxn>
              <a:cxn ang="0">
                <a:pos x="1184" y="558"/>
              </a:cxn>
              <a:cxn ang="0">
                <a:pos x="1278" y="534"/>
              </a:cxn>
              <a:cxn ang="0">
                <a:pos x="1507" y="584"/>
              </a:cxn>
              <a:cxn ang="0">
                <a:pos x="1666" y="508"/>
              </a:cxn>
              <a:cxn ang="0">
                <a:pos x="1845" y="621"/>
              </a:cxn>
              <a:cxn ang="0">
                <a:pos x="1890" y="709"/>
              </a:cxn>
              <a:cxn ang="0">
                <a:pos x="1966" y="581"/>
              </a:cxn>
              <a:cxn ang="0">
                <a:pos x="1807" y="461"/>
              </a:cxn>
              <a:cxn ang="0">
                <a:pos x="2025" y="388"/>
              </a:cxn>
              <a:cxn ang="0">
                <a:pos x="2103" y="338"/>
              </a:cxn>
              <a:cxn ang="0">
                <a:pos x="2199" y="489"/>
              </a:cxn>
              <a:cxn ang="0">
                <a:pos x="2164" y="364"/>
              </a:cxn>
              <a:cxn ang="0">
                <a:pos x="2294" y="312"/>
              </a:cxn>
              <a:cxn ang="0">
                <a:pos x="2242" y="258"/>
              </a:cxn>
              <a:cxn ang="0">
                <a:pos x="407" y="24"/>
              </a:cxn>
              <a:cxn ang="0">
                <a:pos x="447" y="3"/>
              </a:cxn>
              <a:cxn ang="0">
                <a:pos x="274" y="17"/>
              </a:cxn>
              <a:cxn ang="0">
                <a:pos x="1925" y="487"/>
              </a:cxn>
              <a:cxn ang="0">
                <a:pos x="293" y="24"/>
              </a:cxn>
              <a:cxn ang="0">
                <a:pos x="400" y="14"/>
              </a:cxn>
            </a:cxnLst>
            <a:rect l="0" t="0" r="r" b="b"/>
            <a:pathLst>
              <a:path w="2381" h="754">
                <a:moveTo>
                  <a:pt x="777" y="118"/>
                </a:moveTo>
                <a:lnTo>
                  <a:pt x="782" y="118"/>
                </a:lnTo>
                <a:lnTo>
                  <a:pt x="787" y="118"/>
                </a:lnTo>
                <a:lnTo>
                  <a:pt x="787" y="118"/>
                </a:lnTo>
                <a:lnTo>
                  <a:pt x="787" y="118"/>
                </a:lnTo>
                <a:lnTo>
                  <a:pt x="787" y="118"/>
                </a:lnTo>
                <a:lnTo>
                  <a:pt x="787" y="118"/>
                </a:lnTo>
                <a:lnTo>
                  <a:pt x="787" y="118"/>
                </a:lnTo>
                <a:lnTo>
                  <a:pt x="782" y="118"/>
                </a:lnTo>
                <a:lnTo>
                  <a:pt x="777" y="118"/>
                </a:lnTo>
                <a:lnTo>
                  <a:pt x="777" y="118"/>
                </a:lnTo>
                <a:close/>
                <a:moveTo>
                  <a:pt x="796" y="111"/>
                </a:moveTo>
                <a:lnTo>
                  <a:pt x="794" y="111"/>
                </a:lnTo>
                <a:lnTo>
                  <a:pt x="794" y="111"/>
                </a:lnTo>
                <a:lnTo>
                  <a:pt x="794" y="114"/>
                </a:lnTo>
                <a:lnTo>
                  <a:pt x="799" y="114"/>
                </a:lnTo>
                <a:lnTo>
                  <a:pt x="799" y="111"/>
                </a:lnTo>
                <a:lnTo>
                  <a:pt x="799" y="111"/>
                </a:lnTo>
                <a:lnTo>
                  <a:pt x="796" y="111"/>
                </a:lnTo>
                <a:close/>
                <a:moveTo>
                  <a:pt x="747" y="97"/>
                </a:moveTo>
                <a:lnTo>
                  <a:pt x="747" y="99"/>
                </a:lnTo>
                <a:lnTo>
                  <a:pt x="749" y="99"/>
                </a:lnTo>
                <a:lnTo>
                  <a:pt x="749" y="97"/>
                </a:lnTo>
                <a:lnTo>
                  <a:pt x="751" y="99"/>
                </a:lnTo>
                <a:lnTo>
                  <a:pt x="751" y="99"/>
                </a:lnTo>
                <a:lnTo>
                  <a:pt x="751" y="97"/>
                </a:lnTo>
                <a:lnTo>
                  <a:pt x="754" y="97"/>
                </a:lnTo>
                <a:lnTo>
                  <a:pt x="754" y="97"/>
                </a:lnTo>
                <a:lnTo>
                  <a:pt x="754" y="97"/>
                </a:lnTo>
                <a:lnTo>
                  <a:pt x="751" y="97"/>
                </a:lnTo>
                <a:lnTo>
                  <a:pt x="751" y="95"/>
                </a:lnTo>
                <a:lnTo>
                  <a:pt x="749" y="95"/>
                </a:lnTo>
                <a:lnTo>
                  <a:pt x="749" y="95"/>
                </a:lnTo>
                <a:lnTo>
                  <a:pt x="749" y="95"/>
                </a:lnTo>
                <a:lnTo>
                  <a:pt x="749" y="97"/>
                </a:lnTo>
                <a:lnTo>
                  <a:pt x="749" y="97"/>
                </a:lnTo>
                <a:lnTo>
                  <a:pt x="747" y="95"/>
                </a:lnTo>
                <a:lnTo>
                  <a:pt x="744" y="97"/>
                </a:lnTo>
                <a:lnTo>
                  <a:pt x="744" y="97"/>
                </a:lnTo>
                <a:lnTo>
                  <a:pt x="747" y="97"/>
                </a:lnTo>
                <a:close/>
                <a:moveTo>
                  <a:pt x="799" y="22"/>
                </a:moveTo>
                <a:lnTo>
                  <a:pt x="801" y="22"/>
                </a:lnTo>
                <a:lnTo>
                  <a:pt x="803" y="24"/>
                </a:lnTo>
                <a:lnTo>
                  <a:pt x="813" y="24"/>
                </a:lnTo>
                <a:lnTo>
                  <a:pt x="822" y="26"/>
                </a:lnTo>
                <a:lnTo>
                  <a:pt x="825" y="26"/>
                </a:lnTo>
                <a:lnTo>
                  <a:pt x="829" y="24"/>
                </a:lnTo>
                <a:lnTo>
                  <a:pt x="829" y="24"/>
                </a:lnTo>
                <a:lnTo>
                  <a:pt x="832" y="24"/>
                </a:lnTo>
                <a:lnTo>
                  <a:pt x="834" y="24"/>
                </a:lnTo>
                <a:lnTo>
                  <a:pt x="844" y="24"/>
                </a:lnTo>
                <a:lnTo>
                  <a:pt x="858" y="22"/>
                </a:lnTo>
                <a:lnTo>
                  <a:pt x="860" y="22"/>
                </a:lnTo>
                <a:lnTo>
                  <a:pt x="860" y="22"/>
                </a:lnTo>
                <a:lnTo>
                  <a:pt x="858" y="22"/>
                </a:lnTo>
                <a:lnTo>
                  <a:pt x="858" y="19"/>
                </a:lnTo>
                <a:lnTo>
                  <a:pt x="853" y="19"/>
                </a:lnTo>
                <a:lnTo>
                  <a:pt x="853" y="19"/>
                </a:lnTo>
                <a:lnTo>
                  <a:pt x="853" y="17"/>
                </a:lnTo>
                <a:lnTo>
                  <a:pt x="851" y="17"/>
                </a:lnTo>
                <a:lnTo>
                  <a:pt x="853" y="17"/>
                </a:lnTo>
                <a:lnTo>
                  <a:pt x="858" y="17"/>
                </a:lnTo>
                <a:lnTo>
                  <a:pt x="858" y="14"/>
                </a:lnTo>
                <a:lnTo>
                  <a:pt x="858" y="14"/>
                </a:lnTo>
                <a:lnTo>
                  <a:pt x="858" y="14"/>
                </a:lnTo>
                <a:lnTo>
                  <a:pt x="858" y="14"/>
                </a:lnTo>
                <a:lnTo>
                  <a:pt x="855" y="14"/>
                </a:lnTo>
                <a:lnTo>
                  <a:pt x="851" y="14"/>
                </a:lnTo>
                <a:lnTo>
                  <a:pt x="841" y="12"/>
                </a:lnTo>
                <a:lnTo>
                  <a:pt x="841" y="12"/>
                </a:lnTo>
                <a:lnTo>
                  <a:pt x="839" y="12"/>
                </a:lnTo>
                <a:lnTo>
                  <a:pt x="837" y="10"/>
                </a:lnTo>
                <a:lnTo>
                  <a:pt x="837" y="10"/>
                </a:lnTo>
                <a:lnTo>
                  <a:pt x="832" y="10"/>
                </a:lnTo>
                <a:lnTo>
                  <a:pt x="829" y="10"/>
                </a:lnTo>
                <a:lnTo>
                  <a:pt x="829" y="10"/>
                </a:lnTo>
                <a:lnTo>
                  <a:pt x="827" y="7"/>
                </a:lnTo>
                <a:lnTo>
                  <a:pt x="827" y="7"/>
                </a:lnTo>
                <a:lnTo>
                  <a:pt x="820" y="7"/>
                </a:lnTo>
                <a:lnTo>
                  <a:pt x="820" y="10"/>
                </a:lnTo>
                <a:lnTo>
                  <a:pt x="818" y="10"/>
                </a:lnTo>
                <a:lnTo>
                  <a:pt x="815" y="10"/>
                </a:lnTo>
                <a:lnTo>
                  <a:pt x="813" y="10"/>
                </a:lnTo>
                <a:lnTo>
                  <a:pt x="811" y="10"/>
                </a:lnTo>
                <a:lnTo>
                  <a:pt x="808" y="10"/>
                </a:lnTo>
                <a:lnTo>
                  <a:pt x="806" y="12"/>
                </a:lnTo>
                <a:lnTo>
                  <a:pt x="803" y="10"/>
                </a:lnTo>
                <a:lnTo>
                  <a:pt x="801" y="12"/>
                </a:lnTo>
                <a:lnTo>
                  <a:pt x="799" y="12"/>
                </a:lnTo>
                <a:lnTo>
                  <a:pt x="799" y="12"/>
                </a:lnTo>
                <a:lnTo>
                  <a:pt x="799" y="12"/>
                </a:lnTo>
                <a:lnTo>
                  <a:pt x="796" y="12"/>
                </a:lnTo>
                <a:lnTo>
                  <a:pt x="796" y="14"/>
                </a:lnTo>
                <a:lnTo>
                  <a:pt x="796" y="14"/>
                </a:lnTo>
                <a:lnTo>
                  <a:pt x="799" y="14"/>
                </a:lnTo>
                <a:lnTo>
                  <a:pt x="806" y="14"/>
                </a:lnTo>
                <a:lnTo>
                  <a:pt x="803" y="14"/>
                </a:lnTo>
                <a:lnTo>
                  <a:pt x="803" y="17"/>
                </a:lnTo>
                <a:lnTo>
                  <a:pt x="801" y="17"/>
                </a:lnTo>
                <a:lnTo>
                  <a:pt x="799" y="19"/>
                </a:lnTo>
                <a:lnTo>
                  <a:pt x="794" y="19"/>
                </a:lnTo>
                <a:lnTo>
                  <a:pt x="792" y="19"/>
                </a:lnTo>
                <a:lnTo>
                  <a:pt x="792" y="19"/>
                </a:lnTo>
                <a:lnTo>
                  <a:pt x="794" y="22"/>
                </a:lnTo>
                <a:lnTo>
                  <a:pt x="799" y="22"/>
                </a:lnTo>
                <a:close/>
                <a:moveTo>
                  <a:pt x="763" y="10"/>
                </a:moveTo>
                <a:lnTo>
                  <a:pt x="777" y="10"/>
                </a:lnTo>
                <a:lnTo>
                  <a:pt x="780" y="10"/>
                </a:lnTo>
                <a:lnTo>
                  <a:pt x="777" y="10"/>
                </a:lnTo>
                <a:lnTo>
                  <a:pt x="775" y="10"/>
                </a:lnTo>
                <a:lnTo>
                  <a:pt x="761" y="7"/>
                </a:lnTo>
                <a:lnTo>
                  <a:pt x="761" y="10"/>
                </a:lnTo>
                <a:lnTo>
                  <a:pt x="761" y="10"/>
                </a:lnTo>
                <a:lnTo>
                  <a:pt x="763" y="10"/>
                </a:lnTo>
                <a:close/>
                <a:moveTo>
                  <a:pt x="411" y="163"/>
                </a:moveTo>
                <a:lnTo>
                  <a:pt x="409" y="166"/>
                </a:lnTo>
                <a:lnTo>
                  <a:pt x="409" y="166"/>
                </a:lnTo>
                <a:lnTo>
                  <a:pt x="409" y="166"/>
                </a:lnTo>
                <a:lnTo>
                  <a:pt x="409" y="166"/>
                </a:lnTo>
                <a:lnTo>
                  <a:pt x="411" y="168"/>
                </a:lnTo>
                <a:lnTo>
                  <a:pt x="414" y="166"/>
                </a:lnTo>
                <a:lnTo>
                  <a:pt x="416" y="168"/>
                </a:lnTo>
                <a:lnTo>
                  <a:pt x="416" y="168"/>
                </a:lnTo>
                <a:lnTo>
                  <a:pt x="418" y="170"/>
                </a:lnTo>
                <a:lnTo>
                  <a:pt x="421" y="170"/>
                </a:lnTo>
                <a:lnTo>
                  <a:pt x="421" y="170"/>
                </a:lnTo>
                <a:lnTo>
                  <a:pt x="421" y="173"/>
                </a:lnTo>
                <a:lnTo>
                  <a:pt x="423" y="170"/>
                </a:lnTo>
                <a:lnTo>
                  <a:pt x="423" y="170"/>
                </a:lnTo>
                <a:lnTo>
                  <a:pt x="421" y="170"/>
                </a:lnTo>
                <a:lnTo>
                  <a:pt x="421" y="170"/>
                </a:lnTo>
                <a:lnTo>
                  <a:pt x="423" y="168"/>
                </a:lnTo>
                <a:lnTo>
                  <a:pt x="421" y="168"/>
                </a:lnTo>
                <a:lnTo>
                  <a:pt x="421" y="168"/>
                </a:lnTo>
                <a:lnTo>
                  <a:pt x="421" y="168"/>
                </a:lnTo>
                <a:lnTo>
                  <a:pt x="418" y="166"/>
                </a:lnTo>
                <a:lnTo>
                  <a:pt x="416" y="166"/>
                </a:lnTo>
                <a:lnTo>
                  <a:pt x="416" y="163"/>
                </a:lnTo>
                <a:lnTo>
                  <a:pt x="414" y="163"/>
                </a:lnTo>
                <a:lnTo>
                  <a:pt x="414" y="163"/>
                </a:lnTo>
                <a:lnTo>
                  <a:pt x="414" y="166"/>
                </a:lnTo>
                <a:lnTo>
                  <a:pt x="414" y="163"/>
                </a:lnTo>
                <a:lnTo>
                  <a:pt x="411" y="163"/>
                </a:lnTo>
                <a:close/>
                <a:moveTo>
                  <a:pt x="820" y="29"/>
                </a:moveTo>
                <a:lnTo>
                  <a:pt x="822" y="29"/>
                </a:lnTo>
                <a:lnTo>
                  <a:pt x="825" y="29"/>
                </a:lnTo>
                <a:lnTo>
                  <a:pt x="825" y="26"/>
                </a:lnTo>
                <a:lnTo>
                  <a:pt x="820" y="26"/>
                </a:lnTo>
                <a:lnTo>
                  <a:pt x="811" y="26"/>
                </a:lnTo>
                <a:lnTo>
                  <a:pt x="803" y="24"/>
                </a:lnTo>
                <a:lnTo>
                  <a:pt x="799" y="24"/>
                </a:lnTo>
                <a:lnTo>
                  <a:pt x="796" y="24"/>
                </a:lnTo>
                <a:lnTo>
                  <a:pt x="794" y="24"/>
                </a:lnTo>
                <a:lnTo>
                  <a:pt x="792" y="26"/>
                </a:lnTo>
                <a:lnTo>
                  <a:pt x="794" y="26"/>
                </a:lnTo>
                <a:lnTo>
                  <a:pt x="799" y="29"/>
                </a:lnTo>
                <a:lnTo>
                  <a:pt x="803" y="29"/>
                </a:lnTo>
                <a:lnTo>
                  <a:pt x="811" y="31"/>
                </a:lnTo>
                <a:lnTo>
                  <a:pt x="813" y="31"/>
                </a:lnTo>
                <a:lnTo>
                  <a:pt x="815" y="31"/>
                </a:lnTo>
                <a:lnTo>
                  <a:pt x="818" y="29"/>
                </a:lnTo>
                <a:lnTo>
                  <a:pt x="820" y="29"/>
                </a:lnTo>
                <a:close/>
                <a:moveTo>
                  <a:pt x="900" y="31"/>
                </a:moveTo>
                <a:lnTo>
                  <a:pt x="903" y="31"/>
                </a:lnTo>
                <a:lnTo>
                  <a:pt x="905" y="31"/>
                </a:lnTo>
                <a:lnTo>
                  <a:pt x="903" y="31"/>
                </a:lnTo>
                <a:lnTo>
                  <a:pt x="900" y="29"/>
                </a:lnTo>
                <a:lnTo>
                  <a:pt x="900" y="31"/>
                </a:lnTo>
                <a:lnTo>
                  <a:pt x="900" y="31"/>
                </a:lnTo>
                <a:lnTo>
                  <a:pt x="900" y="31"/>
                </a:lnTo>
                <a:close/>
                <a:moveTo>
                  <a:pt x="740" y="140"/>
                </a:moveTo>
                <a:lnTo>
                  <a:pt x="744" y="142"/>
                </a:lnTo>
                <a:lnTo>
                  <a:pt x="751" y="142"/>
                </a:lnTo>
                <a:lnTo>
                  <a:pt x="751" y="142"/>
                </a:lnTo>
                <a:lnTo>
                  <a:pt x="751" y="140"/>
                </a:lnTo>
                <a:lnTo>
                  <a:pt x="749" y="137"/>
                </a:lnTo>
                <a:lnTo>
                  <a:pt x="747" y="137"/>
                </a:lnTo>
                <a:lnTo>
                  <a:pt x="747" y="135"/>
                </a:lnTo>
                <a:lnTo>
                  <a:pt x="742" y="135"/>
                </a:lnTo>
                <a:lnTo>
                  <a:pt x="740" y="140"/>
                </a:lnTo>
                <a:lnTo>
                  <a:pt x="740" y="140"/>
                </a:lnTo>
                <a:lnTo>
                  <a:pt x="740" y="140"/>
                </a:lnTo>
                <a:close/>
                <a:moveTo>
                  <a:pt x="853" y="24"/>
                </a:moveTo>
                <a:lnTo>
                  <a:pt x="851" y="24"/>
                </a:lnTo>
                <a:lnTo>
                  <a:pt x="848" y="24"/>
                </a:lnTo>
                <a:lnTo>
                  <a:pt x="846" y="24"/>
                </a:lnTo>
                <a:lnTo>
                  <a:pt x="841" y="24"/>
                </a:lnTo>
                <a:lnTo>
                  <a:pt x="841" y="24"/>
                </a:lnTo>
                <a:lnTo>
                  <a:pt x="841" y="24"/>
                </a:lnTo>
                <a:lnTo>
                  <a:pt x="841" y="24"/>
                </a:lnTo>
                <a:lnTo>
                  <a:pt x="837" y="24"/>
                </a:lnTo>
                <a:lnTo>
                  <a:pt x="837" y="24"/>
                </a:lnTo>
                <a:lnTo>
                  <a:pt x="834" y="24"/>
                </a:lnTo>
                <a:lnTo>
                  <a:pt x="834" y="26"/>
                </a:lnTo>
                <a:lnTo>
                  <a:pt x="832" y="26"/>
                </a:lnTo>
                <a:lnTo>
                  <a:pt x="832" y="29"/>
                </a:lnTo>
                <a:lnTo>
                  <a:pt x="829" y="29"/>
                </a:lnTo>
                <a:lnTo>
                  <a:pt x="829" y="29"/>
                </a:lnTo>
                <a:lnTo>
                  <a:pt x="825" y="31"/>
                </a:lnTo>
                <a:lnTo>
                  <a:pt x="822" y="33"/>
                </a:lnTo>
                <a:lnTo>
                  <a:pt x="827" y="33"/>
                </a:lnTo>
                <a:lnTo>
                  <a:pt x="829" y="33"/>
                </a:lnTo>
                <a:lnTo>
                  <a:pt x="832" y="33"/>
                </a:lnTo>
                <a:lnTo>
                  <a:pt x="839" y="33"/>
                </a:lnTo>
                <a:lnTo>
                  <a:pt x="841" y="36"/>
                </a:lnTo>
                <a:lnTo>
                  <a:pt x="844" y="36"/>
                </a:lnTo>
                <a:lnTo>
                  <a:pt x="846" y="38"/>
                </a:lnTo>
                <a:lnTo>
                  <a:pt x="848" y="38"/>
                </a:lnTo>
                <a:lnTo>
                  <a:pt x="848" y="38"/>
                </a:lnTo>
                <a:lnTo>
                  <a:pt x="851" y="38"/>
                </a:lnTo>
                <a:lnTo>
                  <a:pt x="853" y="38"/>
                </a:lnTo>
                <a:lnTo>
                  <a:pt x="855" y="40"/>
                </a:lnTo>
                <a:lnTo>
                  <a:pt x="858" y="38"/>
                </a:lnTo>
                <a:lnTo>
                  <a:pt x="858" y="38"/>
                </a:lnTo>
                <a:lnTo>
                  <a:pt x="863" y="40"/>
                </a:lnTo>
                <a:lnTo>
                  <a:pt x="863" y="40"/>
                </a:lnTo>
                <a:lnTo>
                  <a:pt x="870" y="40"/>
                </a:lnTo>
                <a:lnTo>
                  <a:pt x="870" y="40"/>
                </a:lnTo>
                <a:lnTo>
                  <a:pt x="877" y="40"/>
                </a:lnTo>
                <a:lnTo>
                  <a:pt x="877" y="40"/>
                </a:lnTo>
                <a:lnTo>
                  <a:pt x="877" y="40"/>
                </a:lnTo>
                <a:lnTo>
                  <a:pt x="884" y="43"/>
                </a:lnTo>
                <a:lnTo>
                  <a:pt x="886" y="43"/>
                </a:lnTo>
                <a:lnTo>
                  <a:pt x="888" y="43"/>
                </a:lnTo>
                <a:lnTo>
                  <a:pt x="891" y="43"/>
                </a:lnTo>
                <a:lnTo>
                  <a:pt x="893" y="43"/>
                </a:lnTo>
                <a:lnTo>
                  <a:pt x="896" y="43"/>
                </a:lnTo>
                <a:lnTo>
                  <a:pt x="898" y="43"/>
                </a:lnTo>
                <a:lnTo>
                  <a:pt x="903" y="43"/>
                </a:lnTo>
                <a:lnTo>
                  <a:pt x="910" y="43"/>
                </a:lnTo>
                <a:lnTo>
                  <a:pt x="910" y="43"/>
                </a:lnTo>
                <a:lnTo>
                  <a:pt x="912" y="40"/>
                </a:lnTo>
                <a:lnTo>
                  <a:pt x="912" y="40"/>
                </a:lnTo>
                <a:lnTo>
                  <a:pt x="910" y="38"/>
                </a:lnTo>
                <a:lnTo>
                  <a:pt x="907" y="38"/>
                </a:lnTo>
                <a:lnTo>
                  <a:pt x="905" y="38"/>
                </a:lnTo>
                <a:lnTo>
                  <a:pt x="900" y="36"/>
                </a:lnTo>
                <a:lnTo>
                  <a:pt x="896" y="36"/>
                </a:lnTo>
                <a:lnTo>
                  <a:pt x="898" y="36"/>
                </a:lnTo>
                <a:lnTo>
                  <a:pt x="898" y="36"/>
                </a:lnTo>
                <a:lnTo>
                  <a:pt x="900" y="36"/>
                </a:lnTo>
                <a:lnTo>
                  <a:pt x="903" y="36"/>
                </a:lnTo>
                <a:lnTo>
                  <a:pt x="903" y="36"/>
                </a:lnTo>
                <a:lnTo>
                  <a:pt x="903" y="33"/>
                </a:lnTo>
                <a:lnTo>
                  <a:pt x="900" y="33"/>
                </a:lnTo>
                <a:lnTo>
                  <a:pt x="900" y="33"/>
                </a:lnTo>
                <a:lnTo>
                  <a:pt x="900" y="33"/>
                </a:lnTo>
                <a:lnTo>
                  <a:pt x="900" y="31"/>
                </a:lnTo>
                <a:lnTo>
                  <a:pt x="900" y="31"/>
                </a:lnTo>
                <a:lnTo>
                  <a:pt x="900" y="31"/>
                </a:lnTo>
                <a:lnTo>
                  <a:pt x="900" y="31"/>
                </a:lnTo>
                <a:lnTo>
                  <a:pt x="898" y="29"/>
                </a:lnTo>
                <a:lnTo>
                  <a:pt x="900" y="29"/>
                </a:lnTo>
                <a:lnTo>
                  <a:pt x="898" y="29"/>
                </a:lnTo>
                <a:lnTo>
                  <a:pt x="896" y="26"/>
                </a:lnTo>
                <a:lnTo>
                  <a:pt x="893" y="26"/>
                </a:lnTo>
                <a:lnTo>
                  <a:pt x="891" y="26"/>
                </a:lnTo>
                <a:lnTo>
                  <a:pt x="891" y="26"/>
                </a:lnTo>
                <a:lnTo>
                  <a:pt x="888" y="26"/>
                </a:lnTo>
                <a:lnTo>
                  <a:pt x="886" y="26"/>
                </a:lnTo>
                <a:lnTo>
                  <a:pt x="881" y="24"/>
                </a:lnTo>
                <a:lnTo>
                  <a:pt x="879" y="24"/>
                </a:lnTo>
                <a:lnTo>
                  <a:pt x="877" y="24"/>
                </a:lnTo>
                <a:lnTo>
                  <a:pt x="877" y="26"/>
                </a:lnTo>
                <a:lnTo>
                  <a:pt x="879" y="26"/>
                </a:lnTo>
                <a:lnTo>
                  <a:pt x="879" y="26"/>
                </a:lnTo>
                <a:lnTo>
                  <a:pt x="877" y="26"/>
                </a:lnTo>
                <a:lnTo>
                  <a:pt x="874" y="26"/>
                </a:lnTo>
                <a:lnTo>
                  <a:pt x="874" y="29"/>
                </a:lnTo>
                <a:lnTo>
                  <a:pt x="872" y="29"/>
                </a:lnTo>
                <a:lnTo>
                  <a:pt x="872" y="29"/>
                </a:lnTo>
                <a:lnTo>
                  <a:pt x="872" y="29"/>
                </a:lnTo>
                <a:lnTo>
                  <a:pt x="870" y="29"/>
                </a:lnTo>
                <a:lnTo>
                  <a:pt x="872" y="26"/>
                </a:lnTo>
                <a:lnTo>
                  <a:pt x="872" y="26"/>
                </a:lnTo>
                <a:lnTo>
                  <a:pt x="872" y="26"/>
                </a:lnTo>
                <a:lnTo>
                  <a:pt x="872" y="24"/>
                </a:lnTo>
                <a:lnTo>
                  <a:pt x="870" y="24"/>
                </a:lnTo>
                <a:lnTo>
                  <a:pt x="865" y="24"/>
                </a:lnTo>
                <a:lnTo>
                  <a:pt x="865" y="24"/>
                </a:lnTo>
                <a:lnTo>
                  <a:pt x="860" y="24"/>
                </a:lnTo>
                <a:lnTo>
                  <a:pt x="853" y="24"/>
                </a:lnTo>
                <a:close/>
                <a:moveTo>
                  <a:pt x="903" y="69"/>
                </a:moveTo>
                <a:lnTo>
                  <a:pt x="903" y="69"/>
                </a:lnTo>
                <a:lnTo>
                  <a:pt x="896" y="69"/>
                </a:lnTo>
                <a:lnTo>
                  <a:pt x="891" y="71"/>
                </a:lnTo>
                <a:lnTo>
                  <a:pt x="891" y="71"/>
                </a:lnTo>
                <a:lnTo>
                  <a:pt x="891" y="71"/>
                </a:lnTo>
                <a:lnTo>
                  <a:pt x="896" y="71"/>
                </a:lnTo>
                <a:lnTo>
                  <a:pt x="896" y="71"/>
                </a:lnTo>
                <a:lnTo>
                  <a:pt x="898" y="71"/>
                </a:lnTo>
                <a:lnTo>
                  <a:pt x="900" y="71"/>
                </a:lnTo>
                <a:lnTo>
                  <a:pt x="903" y="71"/>
                </a:lnTo>
                <a:lnTo>
                  <a:pt x="903" y="71"/>
                </a:lnTo>
                <a:lnTo>
                  <a:pt x="903" y="71"/>
                </a:lnTo>
                <a:lnTo>
                  <a:pt x="903" y="69"/>
                </a:lnTo>
                <a:lnTo>
                  <a:pt x="903" y="69"/>
                </a:lnTo>
                <a:lnTo>
                  <a:pt x="903" y="69"/>
                </a:lnTo>
                <a:close/>
                <a:moveTo>
                  <a:pt x="813" y="104"/>
                </a:moveTo>
                <a:lnTo>
                  <a:pt x="813" y="104"/>
                </a:lnTo>
                <a:lnTo>
                  <a:pt x="811" y="104"/>
                </a:lnTo>
                <a:lnTo>
                  <a:pt x="811" y="104"/>
                </a:lnTo>
                <a:lnTo>
                  <a:pt x="813" y="107"/>
                </a:lnTo>
                <a:lnTo>
                  <a:pt x="818" y="107"/>
                </a:lnTo>
                <a:lnTo>
                  <a:pt x="820" y="107"/>
                </a:lnTo>
                <a:lnTo>
                  <a:pt x="820" y="107"/>
                </a:lnTo>
                <a:lnTo>
                  <a:pt x="820" y="104"/>
                </a:lnTo>
                <a:lnTo>
                  <a:pt x="820" y="104"/>
                </a:lnTo>
                <a:lnTo>
                  <a:pt x="818" y="104"/>
                </a:lnTo>
                <a:lnTo>
                  <a:pt x="815" y="104"/>
                </a:lnTo>
                <a:lnTo>
                  <a:pt x="815" y="104"/>
                </a:lnTo>
                <a:lnTo>
                  <a:pt x="813" y="104"/>
                </a:lnTo>
                <a:close/>
                <a:moveTo>
                  <a:pt x="818" y="66"/>
                </a:moveTo>
                <a:lnTo>
                  <a:pt x="818" y="66"/>
                </a:lnTo>
                <a:lnTo>
                  <a:pt x="818" y="66"/>
                </a:lnTo>
                <a:lnTo>
                  <a:pt x="813" y="66"/>
                </a:lnTo>
                <a:lnTo>
                  <a:pt x="813" y="66"/>
                </a:lnTo>
                <a:lnTo>
                  <a:pt x="813" y="66"/>
                </a:lnTo>
                <a:lnTo>
                  <a:pt x="813" y="66"/>
                </a:lnTo>
                <a:lnTo>
                  <a:pt x="815" y="69"/>
                </a:lnTo>
                <a:lnTo>
                  <a:pt x="818" y="69"/>
                </a:lnTo>
                <a:lnTo>
                  <a:pt x="818" y="66"/>
                </a:lnTo>
                <a:close/>
                <a:moveTo>
                  <a:pt x="482" y="83"/>
                </a:moveTo>
                <a:lnTo>
                  <a:pt x="482" y="83"/>
                </a:lnTo>
                <a:lnTo>
                  <a:pt x="482" y="85"/>
                </a:lnTo>
                <a:lnTo>
                  <a:pt x="482" y="85"/>
                </a:lnTo>
                <a:lnTo>
                  <a:pt x="482" y="85"/>
                </a:lnTo>
                <a:lnTo>
                  <a:pt x="482" y="85"/>
                </a:lnTo>
                <a:lnTo>
                  <a:pt x="480" y="85"/>
                </a:lnTo>
                <a:lnTo>
                  <a:pt x="477" y="85"/>
                </a:lnTo>
                <a:lnTo>
                  <a:pt x="477" y="85"/>
                </a:lnTo>
                <a:lnTo>
                  <a:pt x="473" y="85"/>
                </a:lnTo>
                <a:lnTo>
                  <a:pt x="470" y="85"/>
                </a:lnTo>
                <a:lnTo>
                  <a:pt x="470" y="88"/>
                </a:lnTo>
                <a:lnTo>
                  <a:pt x="468" y="88"/>
                </a:lnTo>
                <a:lnTo>
                  <a:pt x="463" y="88"/>
                </a:lnTo>
                <a:lnTo>
                  <a:pt x="461" y="90"/>
                </a:lnTo>
                <a:lnTo>
                  <a:pt x="459" y="90"/>
                </a:lnTo>
                <a:lnTo>
                  <a:pt x="459" y="90"/>
                </a:lnTo>
                <a:lnTo>
                  <a:pt x="456" y="90"/>
                </a:lnTo>
                <a:lnTo>
                  <a:pt x="454" y="92"/>
                </a:lnTo>
                <a:lnTo>
                  <a:pt x="449" y="92"/>
                </a:lnTo>
                <a:lnTo>
                  <a:pt x="449" y="92"/>
                </a:lnTo>
                <a:lnTo>
                  <a:pt x="452" y="92"/>
                </a:lnTo>
                <a:lnTo>
                  <a:pt x="447" y="95"/>
                </a:lnTo>
                <a:lnTo>
                  <a:pt x="447" y="95"/>
                </a:lnTo>
                <a:lnTo>
                  <a:pt x="447" y="97"/>
                </a:lnTo>
                <a:lnTo>
                  <a:pt x="447" y="97"/>
                </a:lnTo>
                <a:lnTo>
                  <a:pt x="442" y="97"/>
                </a:lnTo>
                <a:lnTo>
                  <a:pt x="440" y="97"/>
                </a:lnTo>
                <a:lnTo>
                  <a:pt x="440" y="97"/>
                </a:lnTo>
                <a:lnTo>
                  <a:pt x="437" y="97"/>
                </a:lnTo>
                <a:lnTo>
                  <a:pt x="437" y="97"/>
                </a:lnTo>
                <a:lnTo>
                  <a:pt x="437" y="99"/>
                </a:lnTo>
                <a:lnTo>
                  <a:pt x="437" y="99"/>
                </a:lnTo>
                <a:lnTo>
                  <a:pt x="435" y="102"/>
                </a:lnTo>
                <a:lnTo>
                  <a:pt x="435" y="102"/>
                </a:lnTo>
                <a:lnTo>
                  <a:pt x="433" y="102"/>
                </a:lnTo>
                <a:lnTo>
                  <a:pt x="433" y="99"/>
                </a:lnTo>
                <a:lnTo>
                  <a:pt x="430" y="99"/>
                </a:lnTo>
                <a:lnTo>
                  <a:pt x="428" y="99"/>
                </a:lnTo>
                <a:lnTo>
                  <a:pt x="428" y="99"/>
                </a:lnTo>
                <a:lnTo>
                  <a:pt x="426" y="102"/>
                </a:lnTo>
                <a:lnTo>
                  <a:pt x="426" y="102"/>
                </a:lnTo>
                <a:lnTo>
                  <a:pt x="428" y="102"/>
                </a:lnTo>
                <a:lnTo>
                  <a:pt x="430" y="104"/>
                </a:lnTo>
                <a:lnTo>
                  <a:pt x="433" y="104"/>
                </a:lnTo>
                <a:lnTo>
                  <a:pt x="435" y="104"/>
                </a:lnTo>
                <a:lnTo>
                  <a:pt x="437" y="104"/>
                </a:lnTo>
                <a:lnTo>
                  <a:pt x="433" y="104"/>
                </a:lnTo>
                <a:lnTo>
                  <a:pt x="430" y="107"/>
                </a:lnTo>
                <a:lnTo>
                  <a:pt x="428" y="109"/>
                </a:lnTo>
                <a:lnTo>
                  <a:pt x="428" y="109"/>
                </a:lnTo>
                <a:lnTo>
                  <a:pt x="428" y="109"/>
                </a:lnTo>
                <a:lnTo>
                  <a:pt x="428" y="111"/>
                </a:lnTo>
                <a:lnTo>
                  <a:pt x="430" y="111"/>
                </a:lnTo>
                <a:lnTo>
                  <a:pt x="433" y="111"/>
                </a:lnTo>
                <a:lnTo>
                  <a:pt x="435" y="111"/>
                </a:lnTo>
                <a:lnTo>
                  <a:pt x="435" y="111"/>
                </a:lnTo>
                <a:lnTo>
                  <a:pt x="428" y="114"/>
                </a:lnTo>
                <a:lnTo>
                  <a:pt x="426" y="114"/>
                </a:lnTo>
                <a:lnTo>
                  <a:pt x="423" y="116"/>
                </a:lnTo>
                <a:lnTo>
                  <a:pt x="423" y="118"/>
                </a:lnTo>
                <a:lnTo>
                  <a:pt x="423" y="118"/>
                </a:lnTo>
                <a:lnTo>
                  <a:pt x="421" y="118"/>
                </a:lnTo>
                <a:lnTo>
                  <a:pt x="421" y="121"/>
                </a:lnTo>
                <a:lnTo>
                  <a:pt x="421" y="121"/>
                </a:lnTo>
                <a:lnTo>
                  <a:pt x="418" y="121"/>
                </a:lnTo>
                <a:lnTo>
                  <a:pt x="416" y="121"/>
                </a:lnTo>
                <a:lnTo>
                  <a:pt x="414" y="123"/>
                </a:lnTo>
                <a:lnTo>
                  <a:pt x="411" y="123"/>
                </a:lnTo>
                <a:lnTo>
                  <a:pt x="411" y="123"/>
                </a:lnTo>
                <a:lnTo>
                  <a:pt x="411" y="125"/>
                </a:lnTo>
                <a:lnTo>
                  <a:pt x="418" y="128"/>
                </a:lnTo>
                <a:lnTo>
                  <a:pt x="418" y="128"/>
                </a:lnTo>
                <a:lnTo>
                  <a:pt x="421" y="130"/>
                </a:lnTo>
                <a:lnTo>
                  <a:pt x="423" y="130"/>
                </a:lnTo>
                <a:lnTo>
                  <a:pt x="426" y="130"/>
                </a:lnTo>
                <a:lnTo>
                  <a:pt x="430" y="130"/>
                </a:lnTo>
                <a:lnTo>
                  <a:pt x="433" y="130"/>
                </a:lnTo>
                <a:lnTo>
                  <a:pt x="437" y="130"/>
                </a:lnTo>
                <a:lnTo>
                  <a:pt x="444" y="130"/>
                </a:lnTo>
                <a:lnTo>
                  <a:pt x="447" y="133"/>
                </a:lnTo>
                <a:lnTo>
                  <a:pt x="449" y="133"/>
                </a:lnTo>
                <a:lnTo>
                  <a:pt x="452" y="133"/>
                </a:lnTo>
                <a:lnTo>
                  <a:pt x="454" y="130"/>
                </a:lnTo>
                <a:lnTo>
                  <a:pt x="456" y="128"/>
                </a:lnTo>
                <a:lnTo>
                  <a:pt x="459" y="125"/>
                </a:lnTo>
                <a:lnTo>
                  <a:pt x="461" y="125"/>
                </a:lnTo>
                <a:lnTo>
                  <a:pt x="459" y="123"/>
                </a:lnTo>
                <a:lnTo>
                  <a:pt x="456" y="123"/>
                </a:lnTo>
                <a:lnTo>
                  <a:pt x="456" y="123"/>
                </a:lnTo>
                <a:lnTo>
                  <a:pt x="459" y="123"/>
                </a:lnTo>
                <a:lnTo>
                  <a:pt x="461" y="123"/>
                </a:lnTo>
                <a:lnTo>
                  <a:pt x="461" y="123"/>
                </a:lnTo>
                <a:lnTo>
                  <a:pt x="461" y="123"/>
                </a:lnTo>
                <a:lnTo>
                  <a:pt x="463" y="123"/>
                </a:lnTo>
                <a:lnTo>
                  <a:pt x="463" y="123"/>
                </a:lnTo>
                <a:lnTo>
                  <a:pt x="461" y="121"/>
                </a:lnTo>
                <a:lnTo>
                  <a:pt x="461" y="121"/>
                </a:lnTo>
                <a:lnTo>
                  <a:pt x="461" y="121"/>
                </a:lnTo>
                <a:lnTo>
                  <a:pt x="468" y="118"/>
                </a:lnTo>
                <a:lnTo>
                  <a:pt x="468" y="116"/>
                </a:lnTo>
                <a:lnTo>
                  <a:pt x="468" y="116"/>
                </a:lnTo>
                <a:lnTo>
                  <a:pt x="468" y="114"/>
                </a:lnTo>
                <a:lnTo>
                  <a:pt x="466" y="114"/>
                </a:lnTo>
                <a:lnTo>
                  <a:pt x="466" y="111"/>
                </a:lnTo>
                <a:lnTo>
                  <a:pt x="466" y="111"/>
                </a:lnTo>
                <a:lnTo>
                  <a:pt x="470" y="111"/>
                </a:lnTo>
                <a:lnTo>
                  <a:pt x="473" y="111"/>
                </a:lnTo>
                <a:lnTo>
                  <a:pt x="473" y="111"/>
                </a:lnTo>
                <a:lnTo>
                  <a:pt x="473" y="111"/>
                </a:lnTo>
                <a:lnTo>
                  <a:pt x="473" y="109"/>
                </a:lnTo>
                <a:lnTo>
                  <a:pt x="473" y="109"/>
                </a:lnTo>
                <a:lnTo>
                  <a:pt x="473" y="109"/>
                </a:lnTo>
                <a:lnTo>
                  <a:pt x="477" y="109"/>
                </a:lnTo>
                <a:lnTo>
                  <a:pt x="480" y="109"/>
                </a:lnTo>
                <a:lnTo>
                  <a:pt x="480" y="109"/>
                </a:lnTo>
                <a:lnTo>
                  <a:pt x="480" y="109"/>
                </a:lnTo>
                <a:lnTo>
                  <a:pt x="480" y="109"/>
                </a:lnTo>
                <a:lnTo>
                  <a:pt x="480" y="107"/>
                </a:lnTo>
                <a:lnTo>
                  <a:pt x="482" y="107"/>
                </a:lnTo>
                <a:lnTo>
                  <a:pt x="482" y="107"/>
                </a:lnTo>
                <a:lnTo>
                  <a:pt x="485" y="107"/>
                </a:lnTo>
                <a:lnTo>
                  <a:pt x="485" y="107"/>
                </a:lnTo>
                <a:lnTo>
                  <a:pt x="487" y="104"/>
                </a:lnTo>
                <a:lnTo>
                  <a:pt x="487" y="104"/>
                </a:lnTo>
                <a:lnTo>
                  <a:pt x="487" y="104"/>
                </a:lnTo>
                <a:lnTo>
                  <a:pt x="482" y="104"/>
                </a:lnTo>
                <a:lnTo>
                  <a:pt x="482" y="104"/>
                </a:lnTo>
                <a:lnTo>
                  <a:pt x="485" y="102"/>
                </a:lnTo>
                <a:lnTo>
                  <a:pt x="487" y="102"/>
                </a:lnTo>
                <a:lnTo>
                  <a:pt x="487" y="102"/>
                </a:lnTo>
                <a:lnTo>
                  <a:pt x="489" y="102"/>
                </a:lnTo>
                <a:lnTo>
                  <a:pt x="489" y="102"/>
                </a:lnTo>
                <a:lnTo>
                  <a:pt x="489" y="99"/>
                </a:lnTo>
                <a:lnTo>
                  <a:pt x="492" y="99"/>
                </a:lnTo>
                <a:lnTo>
                  <a:pt x="492" y="99"/>
                </a:lnTo>
                <a:lnTo>
                  <a:pt x="494" y="97"/>
                </a:lnTo>
                <a:lnTo>
                  <a:pt x="496" y="97"/>
                </a:lnTo>
                <a:lnTo>
                  <a:pt x="496" y="97"/>
                </a:lnTo>
                <a:lnTo>
                  <a:pt x="501" y="97"/>
                </a:lnTo>
                <a:lnTo>
                  <a:pt x="513" y="95"/>
                </a:lnTo>
                <a:lnTo>
                  <a:pt x="515" y="92"/>
                </a:lnTo>
                <a:lnTo>
                  <a:pt x="520" y="92"/>
                </a:lnTo>
                <a:lnTo>
                  <a:pt x="520" y="92"/>
                </a:lnTo>
                <a:lnTo>
                  <a:pt x="527" y="92"/>
                </a:lnTo>
                <a:lnTo>
                  <a:pt x="532" y="90"/>
                </a:lnTo>
                <a:lnTo>
                  <a:pt x="537" y="90"/>
                </a:lnTo>
                <a:lnTo>
                  <a:pt x="541" y="88"/>
                </a:lnTo>
                <a:lnTo>
                  <a:pt x="548" y="88"/>
                </a:lnTo>
                <a:lnTo>
                  <a:pt x="553" y="85"/>
                </a:lnTo>
                <a:lnTo>
                  <a:pt x="555" y="85"/>
                </a:lnTo>
                <a:lnTo>
                  <a:pt x="558" y="85"/>
                </a:lnTo>
                <a:lnTo>
                  <a:pt x="560" y="85"/>
                </a:lnTo>
                <a:lnTo>
                  <a:pt x="565" y="83"/>
                </a:lnTo>
                <a:lnTo>
                  <a:pt x="567" y="83"/>
                </a:lnTo>
                <a:lnTo>
                  <a:pt x="570" y="83"/>
                </a:lnTo>
                <a:lnTo>
                  <a:pt x="572" y="81"/>
                </a:lnTo>
                <a:lnTo>
                  <a:pt x="574" y="78"/>
                </a:lnTo>
                <a:lnTo>
                  <a:pt x="574" y="78"/>
                </a:lnTo>
                <a:lnTo>
                  <a:pt x="572" y="76"/>
                </a:lnTo>
                <a:lnTo>
                  <a:pt x="574" y="76"/>
                </a:lnTo>
                <a:lnTo>
                  <a:pt x="572" y="76"/>
                </a:lnTo>
                <a:lnTo>
                  <a:pt x="572" y="74"/>
                </a:lnTo>
                <a:lnTo>
                  <a:pt x="567" y="74"/>
                </a:lnTo>
                <a:lnTo>
                  <a:pt x="565" y="71"/>
                </a:lnTo>
                <a:lnTo>
                  <a:pt x="558" y="71"/>
                </a:lnTo>
                <a:lnTo>
                  <a:pt x="553" y="71"/>
                </a:lnTo>
                <a:lnTo>
                  <a:pt x="553" y="71"/>
                </a:lnTo>
                <a:lnTo>
                  <a:pt x="551" y="71"/>
                </a:lnTo>
                <a:lnTo>
                  <a:pt x="546" y="71"/>
                </a:lnTo>
                <a:lnTo>
                  <a:pt x="541" y="74"/>
                </a:lnTo>
                <a:lnTo>
                  <a:pt x="537" y="76"/>
                </a:lnTo>
                <a:lnTo>
                  <a:pt x="537" y="76"/>
                </a:lnTo>
                <a:lnTo>
                  <a:pt x="537" y="76"/>
                </a:lnTo>
                <a:lnTo>
                  <a:pt x="537" y="78"/>
                </a:lnTo>
                <a:lnTo>
                  <a:pt x="534" y="78"/>
                </a:lnTo>
                <a:lnTo>
                  <a:pt x="532" y="78"/>
                </a:lnTo>
                <a:lnTo>
                  <a:pt x="532" y="78"/>
                </a:lnTo>
                <a:lnTo>
                  <a:pt x="529" y="78"/>
                </a:lnTo>
                <a:lnTo>
                  <a:pt x="527" y="78"/>
                </a:lnTo>
                <a:lnTo>
                  <a:pt x="527" y="78"/>
                </a:lnTo>
                <a:lnTo>
                  <a:pt x="525" y="81"/>
                </a:lnTo>
                <a:lnTo>
                  <a:pt x="522" y="81"/>
                </a:lnTo>
                <a:lnTo>
                  <a:pt x="511" y="83"/>
                </a:lnTo>
                <a:lnTo>
                  <a:pt x="506" y="83"/>
                </a:lnTo>
                <a:lnTo>
                  <a:pt x="503" y="83"/>
                </a:lnTo>
                <a:lnTo>
                  <a:pt x="499" y="83"/>
                </a:lnTo>
                <a:lnTo>
                  <a:pt x="496" y="83"/>
                </a:lnTo>
                <a:lnTo>
                  <a:pt x="489" y="83"/>
                </a:lnTo>
                <a:lnTo>
                  <a:pt x="487" y="83"/>
                </a:lnTo>
                <a:lnTo>
                  <a:pt x="482" y="83"/>
                </a:lnTo>
                <a:lnTo>
                  <a:pt x="482" y="83"/>
                </a:lnTo>
                <a:close/>
                <a:moveTo>
                  <a:pt x="624" y="135"/>
                </a:moveTo>
                <a:lnTo>
                  <a:pt x="624" y="135"/>
                </a:lnTo>
                <a:lnTo>
                  <a:pt x="624" y="135"/>
                </a:lnTo>
                <a:lnTo>
                  <a:pt x="626" y="135"/>
                </a:lnTo>
                <a:lnTo>
                  <a:pt x="626" y="135"/>
                </a:lnTo>
                <a:lnTo>
                  <a:pt x="629" y="135"/>
                </a:lnTo>
                <a:lnTo>
                  <a:pt x="631" y="135"/>
                </a:lnTo>
                <a:lnTo>
                  <a:pt x="633" y="135"/>
                </a:lnTo>
                <a:lnTo>
                  <a:pt x="636" y="135"/>
                </a:lnTo>
                <a:lnTo>
                  <a:pt x="643" y="135"/>
                </a:lnTo>
                <a:lnTo>
                  <a:pt x="645" y="135"/>
                </a:lnTo>
                <a:lnTo>
                  <a:pt x="645" y="133"/>
                </a:lnTo>
                <a:lnTo>
                  <a:pt x="643" y="133"/>
                </a:lnTo>
                <a:lnTo>
                  <a:pt x="640" y="130"/>
                </a:lnTo>
                <a:lnTo>
                  <a:pt x="640" y="130"/>
                </a:lnTo>
                <a:lnTo>
                  <a:pt x="638" y="130"/>
                </a:lnTo>
                <a:lnTo>
                  <a:pt x="636" y="128"/>
                </a:lnTo>
                <a:lnTo>
                  <a:pt x="633" y="128"/>
                </a:lnTo>
                <a:lnTo>
                  <a:pt x="633" y="128"/>
                </a:lnTo>
                <a:lnTo>
                  <a:pt x="626" y="128"/>
                </a:lnTo>
                <a:lnTo>
                  <a:pt x="624" y="130"/>
                </a:lnTo>
                <a:lnTo>
                  <a:pt x="622" y="130"/>
                </a:lnTo>
                <a:lnTo>
                  <a:pt x="624" y="133"/>
                </a:lnTo>
                <a:lnTo>
                  <a:pt x="624" y="135"/>
                </a:lnTo>
                <a:close/>
                <a:moveTo>
                  <a:pt x="723" y="149"/>
                </a:moveTo>
                <a:lnTo>
                  <a:pt x="726" y="149"/>
                </a:lnTo>
                <a:lnTo>
                  <a:pt x="733" y="149"/>
                </a:lnTo>
                <a:lnTo>
                  <a:pt x="735" y="149"/>
                </a:lnTo>
                <a:lnTo>
                  <a:pt x="737" y="147"/>
                </a:lnTo>
                <a:lnTo>
                  <a:pt x="737" y="147"/>
                </a:lnTo>
                <a:lnTo>
                  <a:pt x="740" y="144"/>
                </a:lnTo>
                <a:lnTo>
                  <a:pt x="740" y="144"/>
                </a:lnTo>
                <a:lnTo>
                  <a:pt x="737" y="144"/>
                </a:lnTo>
                <a:lnTo>
                  <a:pt x="730" y="142"/>
                </a:lnTo>
                <a:lnTo>
                  <a:pt x="728" y="142"/>
                </a:lnTo>
                <a:lnTo>
                  <a:pt x="726" y="144"/>
                </a:lnTo>
                <a:lnTo>
                  <a:pt x="726" y="144"/>
                </a:lnTo>
                <a:lnTo>
                  <a:pt x="726" y="147"/>
                </a:lnTo>
                <a:lnTo>
                  <a:pt x="723" y="147"/>
                </a:lnTo>
                <a:lnTo>
                  <a:pt x="723" y="149"/>
                </a:lnTo>
                <a:lnTo>
                  <a:pt x="723" y="149"/>
                </a:lnTo>
                <a:close/>
                <a:moveTo>
                  <a:pt x="485" y="175"/>
                </a:moveTo>
                <a:lnTo>
                  <a:pt x="482" y="175"/>
                </a:lnTo>
                <a:lnTo>
                  <a:pt x="482" y="175"/>
                </a:lnTo>
                <a:lnTo>
                  <a:pt x="475" y="173"/>
                </a:lnTo>
                <a:lnTo>
                  <a:pt x="473" y="173"/>
                </a:lnTo>
                <a:lnTo>
                  <a:pt x="466" y="168"/>
                </a:lnTo>
                <a:lnTo>
                  <a:pt x="459" y="166"/>
                </a:lnTo>
                <a:lnTo>
                  <a:pt x="454" y="163"/>
                </a:lnTo>
                <a:lnTo>
                  <a:pt x="449" y="159"/>
                </a:lnTo>
                <a:lnTo>
                  <a:pt x="449" y="159"/>
                </a:lnTo>
                <a:lnTo>
                  <a:pt x="447" y="156"/>
                </a:lnTo>
                <a:lnTo>
                  <a:pt x="444" y="154"/>
                </a:lnTo>
                <a:lnTo>
                  <a:pt x="444" y="154"/>
                </a:lnTo>
                <a:lnTo>
                  <a:pt x="444" y="151"/>
                </a:lnTo>
                <a:lnTo>
                  <a:pt x="444" y="151"/>
                </a:lnTo>
                <a:lnTo>
                  <a:pt x="444" y="149"/>
                </a:lnTo>
                <a:lnTo>
                  <a:pt x="442" y="149"/>
                </a:lnTo>
                <a:lnTo>
                  <a:pt x="442" y="147"/>
                </a:lnTo>
                <a:lnTo>
                  <a:pt x="442" y="147"/>
                </a:lnTo>
                <a:lnTo>
                  <a:pt x="442" y="147"/>
                </a:lnTo>
                <a:lnTo>
                  <a:pt x="442" y="144"/>
                </a:lnTo>
                <a:lnTo>
                  <a:pt x="442" y="144"/>
                </a:lnTo>
                <a:lnTo>
                  <a:pt x="442" y="144"/>
                </a:lnTo>
                <a:lnTo>
                  <a:pt x="444" y="144"/>
                </a:lnTo>
                <a:lnTo>
                  <a:pt x="444" y="142"/>
                </a:lnTo>
                <a:lnTo>
                  <a:pt x="444" y="142"/>
                </a:lnTo>
                <a:lnTo>
                  <a:pt x="444" y="140"/>
                </a:lnTo>
                <a:lnTo>
                  <a:pt x="444" y="140"/>
                </a:lnTo>
                <a:lnTo>
                  <a:pt x="449" y="140"/>
                </a:lnTo>
                <a:lnTo>
                  <a:pt x="449" y="140"/>
                </a:lnTo>
                <a:lnTo>
                  <a:pt x="449" y="140"/>
                </a:lnTo>
                <a:lnTo>
                  <a:pt x="449" y="137"/>
                </a:lnTo>
                <a:lnTo>
                  <a:pt x="447" y="137"/>
                </a:lnTo>
                <a:lnTo>
                  <a:pt x="447" y="137"/>
                </a:lnTo>
                <a:lnTo>
                  <a:pt x="449" y="135"/>
                </a:lnTo>
                <a:lnTo>
                  <a:pt x="449" y="135"/>
                </a:lnTo>
                <a:lnTo>
                  <a:pt x="449" y="133"/>
                </a:lnTo>
                <a:lnTo>
                  <a:pt x="449" y="133"/>
                </a:lnTo>
                <a:lnTo>
                  <a:pt x="444" y="133"/>
                </a:lnTo>
                <a:lnTo>
                  <a:pt x="440" y="133"/>
                </a:lnTo>
                <a:lnTo>
                  <a:pt x="435" y="133"/>
                </a:lnTo>
                <a:lnTo>
                  <a:pt x="433" y="130"/>
                </a:lnTo>
                <a:lnTo>
                  <a:pt x="428" y="130"/>
                </a:lnTo>
                <a:lnTo>
                  <a:pt x="428" y="130"/>
                </a:lnTo>
                <a:lnTo>
                  <a:pt x="426" y="130"/>
                </a:lnTo>
                <a:lnTo>
                  <a:pt x="421" y="133"/>
                </a:lnTo>
                <a:lnTo>
                  <a:pt x="421" y="133"/>
                </a:lnTo>
                <a:lnTo>
                  <a:pt x="418" y="133"/>
                </a:lnTo>
                <a:lnTo>
                  <a:pt x="416" y="133"/>
                </a:lnTo>
                <a:lnTo>
                  <a:pt x="414" y="133"/>
                </a:lnTo>
                <a:lnTo>
                  <a:pt x="414" y="133"/>
                </a:lnTo>
                <a:lnTo>
                  <a:pt x="411" y="133"/>
                </a:lnTo>
                <a:lnTo>
                  <a:pt x="409" y="133"/>
                </a:lnTo>
                <a:lnTo>
                  <a:pt x="409" y="133"/>
                </a:lnTo>
                <a:lnTo>
                  <a:pt x="409" y="135"/>
                </a:lnTo>
                <a:lnTo>
                  <a:pt x="409" y="135"/>
                </a:lnTo>
                <a:lnTo>
                  <a:pt x="409" y="137"/>
                </a:lnTo>
                <a:lnTo>
                  <a:pt x="411" y="137"/>
                </a:lnTo>
                <a:lnTo>
                  <a:pt x="411" y="137"/>
                </a:lnTo>
                <a:lnTo>
                  <a:pt x="411" y="137"/>
                </a:lnTo>
                <a:lnTo>
                  <a:pt x="409" y="137"/>
                </a:lnTo>
                <a:lnTo>
                  <a:pt x="407" y="137"/>
                </a:lnTo>
                <a:lnTo>
                  <a:pt x="407" y="137"/>
                </a:lnTo>
                <a:lnTo>
                  <a:pt x="404" y="140"/>
                </a:lnTo>
                <a:lnTo>
                  <a:pt x="402" y="140"/>
                </a:lnTo>
                <a:lnTo>
                  <a:pt x="402" y="140"/>
                </a:lnTo>
                <a:lnTo>
                  <a:pt x="402" y="142"/>
                </a:lnTo>
                <a:lnTo>
                  <a:pt x="404" y="142"/>
                </a:lnTo>
                <a:lnTo>
                  <a:pt x="404" y="142"/>
                </a:lnTo>
                <a:lnTo>
                  <a:pt x="409" y="142"/>
                </a:lnTo>
                <a:lnTo>
                  <a:pt x="407" y="144"/>
                </a:lnTo>
                <a:lnTo>
                  <a:pt x="407" y="144"/>
                </a:lnTo>
                <a:lnTo>
                  <a:pt x="409" y="144"/>
                </a:lnTo>
                <a:lnTo>
                  <a:pt x="407" y="144"/>
                </a:lnTo>
                <a:lnTo>
                  <a:pt x="407" y="147"/>
                </a:lnTo>
                <a:lnTo>
                  <a:pt x="407" y="147"/>
                </a:lnTo>
                <a:lnTo>
                  <a:pt x="407" y="149"/>
                </a:lnTo>
                <a:lnTo>
                  <a:pt x="407" y="149"/>
                </a:lnTo>
                <a:lnTo>
                  <a:pt x="407" y="149"/>
                </a:lnTo>
                <a:lnTo>
                  <a:pt x="404" y="149"/>
                </a:lnTo>
                <a:lnTo>
                  <a:pt x="404" y="151"/>
                </a:lnTo>
                <a:lnTo>
                  <a:pt x="404" y="151"/>
                </a:lnTo>
                <a:lnTo>
                  <a:pt x="404" y="151"/>
                </a:lnTo>
                <a:lnTo>
                  <a:pt x="402" y="151"/>
                </a:lnTo>
                <a:lnTo>
                  <a:pt x="397" y="151"/>
                </a:lnTo>
                <a:lnTo>
                  <a:pt x="397" y="151"/>
                </a:lnTo>
                <a:lnTo>
                  <a:pt x="395" y="151"/>
                </a:lnTo>
                <a:lnTo>
                  <a:pt x="395" y="151"/>
                </a:lnTo>
                <a:lnTo>
                  <a:pt x="395" y="154"/>
                </a:lnTo>
                <a:lnTo>
                  <a:pt x="395" y="154"/>
                </a:lnTo>
                <a:lnTo>
                  <a:pt x="395" y="156"/>
                </a:lnTo>
                <a:lnTo>
                  <a:pt x="395" y="159"/>
                </a:lnTo>
                <a:lnTo>
                  <a:pt x="397" y="161"/>
                </a:lnTo>
                <a:lnTo>
                  <a:pt x="397" y="161"/>
                </a:lnTo>
                <a:lnTo>
                  <a:pt x="400" y="161"/>
                </a:lnTo>
                <a:lnTo>
                  <a:pt x="402" y="163"/>
                </a:lnTo>
                <a:lnTo>
                  <a:pt x="404" y="163"/>
                </a:lnTo>
                <a:lnTo>
                  <a:pt x="407" y="163"/>
                </a:lnTo>
                <a:lnTo>
                  <a:pt x="409" y="161"/>
                </a:lnTo>
                <a:lnTo>
                  <a:pt x="414" y="163"/>
                </a:lnTo>
                <a:lnTo>
                  <a:pt x="416" y="163"/>
                </a:lnTo>
                <a:lnTo>
                  <a:pt x="421" y="161"/>
                </a:lnTo>
                <a:lnTo>
                  <a:pt x="423" y="161"/>
                </a:lnTo>
                <a:lnTo>
                  <a:pt x="421" y="163"/>
                </a:lnTo>
                <a:lnTo>
                  <a:pt x="423" y="163"/>
                </a:lnTo>
                <a:lnTo>
                  <a:pt x="423" y="166"/>
                </a:lnTo>
                <a:lnTo>
                  <a:pt x="426" y="166"/>
                </a:lnTo>
                <a:lnTo>
                  <a:pt x="426" y="166"/>
                </a:lnTo>
                <a:lnTo>
                  <a:pt x="426" y="166"/>
                </a:lnTo>
                <a:lnTo>
                  <a:pt x="430" y="168"/>
                </a:lnTo>
                <a:lnTo>
                  <a:pt x="435" y="168"/>
                </a:lnTo>
                <a:lnTo>
                  <a:pt x="435" y="170"/>
                </a:lnTo>
                <a:lnTo>
                  <a:pt x="433" y="168"/>
                </a:lnTo>
                <a:lnTo>
                  <a:pt x="430" y="168"/>
                </a:lnTo>
                <a:lnTo>
                  <a:pt x="433" y="170"/>
                </a:lnTo>
                <a:lnTo>
                  <a:pt x="428" y="170"/>
                </a:lnTo>
                <a:lnTo>
                  <a:pt x="428" y="170"/>
                </a:lnTo>
                <a:lnTo>
                  <a:pt x="428" y="170"/>
                </a:lnTo>
                <a:lnTo>
                  <a:pt x="430" y="173"/>
                </a:lnTo>
                <a:lnTo>
                  <a:pt x="430" y="173"/>
                </a:lnTo>
                <a:lnTo>
                  <a:pt x="428" y="173"/>
                </a:lnTo>
                <a:lnTo>
                  <a:pt x="426" y="173"/>
                </a:lnTo>
                <a:lnTo>
                  <a:pt x="433" y="175"/>
                </a:lnTo>
                <a:lnTo>
                  <a:pt x="437" y="175"/>
                </a:lnTo>
                <a:lnTo>
                  <a:pt x="440" y="175"/>
                </a:lnTo>
                <a:lnTo>
                  <a:pt x="442" y="177"/>
                </a:lnTo>
                <a:lnTo>
                  <a:pt x="444" y="177"/>
                </a:lnTo>
                <a:lnTo>
                  <a:pt x="444" y="175"/>
                </a:lnTo>
                <a:lnTo>
                  <a:pt x="444" y="175"/>
                </a:lnTo>
                <a:lnTo>
                  <a:pt x="447" y="177"/>
                </a:lnTo>
                <a:lnTo>
                  <a:pt x="449" y="177"/>
                </a:lnTo>
                <a:lnTo>
                  <a:pt x="454" y="177"/>
                </a:lnTo>
                <a:lnTo>
                  <a:pt x="459" y="177"/>
                </a:lnTo>
                <a:lnTo>
                  <a:pt x="459" y="177"/>
                </a:lnTo>
                <a:lnTo>
                  <a:pt x="459" y="177"/>
                </a:lnTo>
                <a:lnTo>
                  <a:pt x="461" y="177"/>
                </a:lnTo>
                <a:lnTo>
                  <a:pt x="461" y="177"/>
                </a:lnTo>
                <a:lnTo>
                  <a:pt x="463" y="177"/>
                </a:lnTo>
                <a:lnTo>
                  <a:pt x="463" y="177"/>
                </a:lnTo>
                <a:lnTo>
                  <a:pt x="466" y="177"/>
                </a:lnTo>
                <a:lnTo>
                  <a:pt x="466" y="177"/>
                </a:lnTo>
                <a:lnTo>
                  <a:pt x="470" y="180"/>
                </a:lnTo>
                <a:lnTo>
                  <a:pt x="470" y="177"/>
                </a:lnTo>
                <a:lnTo>
                  <a:pt x="470" y="177"/>
                </a:lnTo>
                <a:lnTo>
                  <a:pt x="468" y="177"/>
                </a:lnTo>
                <a:lnTo>
                  <a:pt x="468" y="177"/>
                </a:lnTo>
                <a:lnTo>
                  <a:pt x="466" y="175"/>
                </a:lnTo>
                <a:lnTo>
                  <a:pt x="468" y="175"/>
                </a:lnTo>
                <a:lnTo>
                  <a:pt x="468" y="175"/>
                </a:lnTo>
                <a:lnTo>
                  <a:pt x="470" y="177"/>
                </a:lnTo>
                <a:lnTo>
                  <a:pt x="470" y="177"/>
                </a:lnTo>
                <a:lnTo>
                  <a:pt x="473" y="177"/>
                </a:lnTo>
                <a:lnTo>
                  <a:pt x="477" y="177"/>
                </a:lnTo>
                <a:lnTo>
                  <a:pt x="480" y="177"/>
                </a:lnTo>
                <a:lnTo>
                  <a:pt x="480" y="177"/>
                </a:lnTo>
                <a:lnTo>
                  <a:pt x="482" y="177"/>
                </a:lnTo>
                <a:lnTo>
                  <a:pt x="485" y="175"/>
                </a:lnTo>
                <a:close/>
                <a:moveTo>
                  <a:pt x="527" y="189"/>
                </a:moveTo>
                <a:lnTo>
                  <a:pt x="527" y="189"/>
                </a:lnTo>
                <a:lnTo>
                  <a:pt x="522" y="189"/>
                </a:lnTo>
                <a:lnTo>
                  <a:pt x="520" y="187"/>
                </a:lnTo>
                <a:lnTo>
                  <a:pt x="515" y="185"/>
                </a:lnTo>
                <a:lnTo>
                  <a:pt x="513" y="185"/>
                </a:lnTo>
                <a:lnTo>
                  <a:pt x="511" y="182"/>
                </a:lnTo>
                <a:lnTo>
                  <a:pt x="508" y="182"/>
                </a:lnTo>
                <a:lnTo>
                  <a:pt x="506" y="180"/>
                </a:lnTo>
                <a:lnTo>
                  <a:pt x="506" y="180"/>
                </a:lnTo>
                <a:lnTo>
                  <a:pt x="503" y="180"/>
                </a:lnTo>
                <a:lnTo>
                  <a:pt x="501" y="180"/>
                </a:lnTo>
                <a:lnTo>
                  <a:pt x="501" y="182"/>
                </a:lnTo>
                <a:lnTo>
                  <a:pt x="501" y="182"/>
                </a:lnTo>
                <a:lnTo>
                  <a:pt x="499" y="182"/>
                </a:lnTo>
                <a:lnTo>
                  <a:pt x="499" y="185"/>
                </a:lnTo>
                <a:lnTo>
                  <a:pt x="501" y="187"/>
                </a:lnTo>
                <a:lnTo>
                  <a:pt x="501" y="187"/>
                </a:lnTo>
                <a:lnTo>
                  <a:pt x="501" y="187"/>
                </a:lnTo>
                <a:lnTo>
                  <a:pt x="503" y="187"/>
                </a:lnTo>
                <a:lnTo>
                  <a:pt x="508" y="189"/>
                </a:lnTo>
                <a:lnTo>
                  <a:pt x="508" y="192"/>
                </a:lnTo>
                <a:lnTo>
                  <a:pt x="511" y="189"/>
                </a:lnTo>
                <a:lnTo>
                  <a:pt x="511" y="189"/>
                </a:lnTo>
                <a:lnTo>
                  <a:pt x="513" y="189"/>
                </a:lnTo>
                <a:lnTo>
                  <a:pt x="513" y="192"/>
                </a:lnTo>
                <a:lnTo>
                  <a:pt x="515" y="192"/>
                </a:lnTo>
                <a:lnTo>
                  <a:pt x="518" y="192"/>
                </a:lnTo>
                <a:lnTo>
                  <a:pt x="518" y="194"/>
                </a:lnTo>
                <a:lnTo>
                  <a:pt x="518" y="194"/>
                </a:lnTo>
                <a:lnTo>
                  <a:pt x="520" y="194"/>
                </a:lnTo>
                <a:lnTo>
                  <a:pt x="520" y="194"/>
                </a:lnTo>
                <a:lnTo>
                  <a:pt x="522" y="194"/>
                </a:lnTo>
                <a:lnTo>
                  <a:pt x="525" y="194"/>
                </a:lnTo>
                <a:lnTo>
                  <a:pt x="527" y="194"/>
                </a:lnTo>
                <a:lnTo>
                  <a:pt x="527" y="194"/>
                </a:lnTo>
                <a:lnTo>
                  <a:pt x="529" y="194"/>
                </a:lnTo>
                <a:lnTo>
                  <a:pt x="529" y="192"/>
                </a:lnTo>
                <a:lnTo>
                  <a:pt x="529" y="192"/>
                </a:lnTo>
                <a:lnTo>
                  <a:pt x="527" y="189"/>
                </a:lnTo>
                <a:close/>
                <a:moveTo>
                  <a:pt x="603" y="180"/>
                </a:moveTo>
                <a:lnTo>
                  <a:pt x="605" y="180"/>
                </a:lnTo>
                <a:lnTo>
                  <a:pt x="605" y="180"/>
                </a:lnTo>
                <a:lnTo>
                  <a:pt x="605" y="180"/>
                </a:lnTo>
                <a:lnTo>
                  <a:pt x="600" y="177"/>
                </a:lnTo>
                <a:lnTo>
                  <a:pt x="600" y="175"/>
                </a:lnTo>
                <a:lnTo>
                  <a:pt x="600" y="175"/>
                </a:lnTo>
                <a:lnTo>
                  <a:pt x="600" y="175"/>
                </a:lnTo>
                <a:lnTo>
                  <a:pt x="600" y="175"/>
                </a:lnTo>
                <a:lnTo>
                  <a:pt x="603" y="177"/>
                </a:lnTo>
                <a:lnTo>
                  <a:pt x="603" y="180"/>
                </a:lnTo>
                <a:close/>
                <a:moveTo>
                  <a:pt x="692" y="130"/>
                </a:moveTo>
                <a:lnTo>
                  <a:pt x="697" y="128"/>
                </a:lnTo>
                <a:lnTo>
                  <a:pt x="697" y="128"/>
                </a:lnTo>
                <a:lnTo>
                  <a:pt x="697" y="128"/>
                </a:lnTo>
                <a:lnTo>
                  <a:pt x="697" y="128"/>
                </a:lnTo>
                <a:lnTo>
                  <a:pt x="697" y="128"/>
                </a:lnTo>
                <a:lnTo>
                  <a:pt x="692" y="128"/>
                </a:lnTo>
                <a:lnTo>
                  <a:pt x="690" y="128"/>
                </a:lnTo>
                <a:lnTo>
                  <a:pt x="690" y="130"/>
                </a:lnTo>
                <a:lnTo>
                  <a:pt x="692" y="130"/>
                </a:lnTo>
                <a:close/>
                <a:moveTo>
                  <a:pt x="707" y="130"/>
                </a:moveTo>
                <a:lnTo>
                  <a:pt x="709" y="130"/>
                </a:lnTo>
                <a:lnTo>
                  <a:pt x="700" y="128"/>
                </a:lnTo>
                <a:lnTo>
                  <a:pt x="700" y="128"/>
                </a:lnTo>
                <a:lnTo>
                  <a:pt x="700" y="128"/>
                </a:lnTo>
                <a:lnTo>
                  <a:pt x="702" y="128"/>
                </a:lnTo>
                <a:lnTo>
                  <a:pt x="707" y="130"/>
                </a:lnTo>
                <a:close/>
                <a:moveTo>
                  <a:pt x="643" y="14"/>
                </a:moveTo>
                <a:lnTo>
                  <a:pt x="652" y="14"/>
                </a:lnTo>
                <a:lnTo>
                  <a:pt x="657" y="12"/>
                </a:lnTo>
                <a:lnTo>
                  <a:pt x="657" y="12"/>
                </a:lnTo>
                <a:lnTo>
                  <a:pt x="657" y="12"/>
                </a:lnTo>
                <a:lnTo>
                  <a:pt x="655" y="12"/>
                </a:lnTo>
                <a:lnTo>
                  <a:pt x="650" y="12"/>
                </a:lnTo>
                <a:lnTo>
                  <a:pt x="643" y="12"/>
                </a:lnTo>
                <a:lnTo>
                  <a:pt x="640" y="12"/>
                </a:lnTo>
                <a:lnTo>
                  <a:pt x="640" y="14"/>
                </a:lnTo>
                <a:lnTo>
                  <a:pt x="640" y="14"/>
                </a:lnTo>
                <a:lnTo>
                  <a:pt x="643" y="14"/>
                </a:lnTo>
                <a:close/>
                <a:moveTo>
                  <a:pt x="681" y="137"/>
                </a:moveTo>
                <a:lnTo>
                  <a:pt x="685" y="137"/>
                </a:lnTo>
                <a:lnTo>
                  <a:pt x="688" y="140"/>
                </a:lnTo>
                <a:lnTo>
                  <a:pt x="688" y="140"/>
                </a:lnTo>
                <a:lnTo>
                  <a:pt x="688" y="140"/>
                </a:lnTo>
                <a:lnTo>
                  <a:pt x="688" y="137"/>
                </a:lnTo>
                <a:lnTo>
                  <a:pt x="688" y="137"/>
                </a:lnTo>
                <a:lnTo>
                  <a:pt x="685" y="137"/>
                </a:lnTo>
                <a:lnTo>
                  <a:pt x="688" y="137"/>
                </a:lnTo>
                <a:lnTo>
                  <a:pt x="690" y="135"/>
                </a:lnTo>
                <a:lnTo>
                  <a:pt x="685" y="135"/>
                </a:lnTo>
                <a:lnTo>
                  <a:pt x="683" y="135"/>
                </a:lnTo>
                <a:lnTo>
                  <a:pt x="681" y="135"/>
                </a:lnTo>
                <a:lnTo>
                  <a:pt x="678" y="135"/>
                </a:lnTo>
                <a:lnTo>
                  <a:pt x="678" y="135"/>
                </a:lnTo>
                <a:lnTo>
                  <a:pt x="678" y="137"/>
                </a:lnTo>
                <a:lnTo>
                  <a:pt x="681" y="137"/>
                </a:lnTo>
                <a:close/>
                <a:moveTo>
                  <a:pt x="624" y="31"/>
                </a:moveTo>
                <a:lnTo>
                  <a:pt x="629" y="31"/>
                </a:lnTo>
                <a:lnTo>
                  <a:pt x="631" y="31"/>
                </a:lnTo>
                <a:lnTo>
                  <a:pt x="631" y="33"/>
                </a:lnTo>
                <a:lnTo>
                  <a:pt x="633" y="33"/>
                </a:lnTo>
                <a:lnTo>
                  <a:pt x="643" y="33"/>
                </a:lnTo>
                <a:lnTo>
                  <a:pt x="643" y="33"/>
                </a:lnTo>
                <a:lnTo>
                  <a:pt x="638" y="31"/>
                </a:lnTo>
                <a:lnTo>
                  <a:pt x="629" y="31"/>
                </a:lnTo>
                <a:lnTo>
                  <a:pt x="626" y="31"/>
                </a:lnTo>
                <a:lnTo>
                  <a:pt x="624" y="31"/>
                </a:lnTo>
                <a:lnTo>
                  <a:pt x="624" y="31"/>
                </a:lnTo>
                <a:lnTo>
                  <a:pt x="622" y="31"/>
                </a:lnTo>
                <a:lnTo>
                  <a:pt x="624" y="31"/>
                </a:lnTo>
                <a:lnTo>
                  <a:pt x="624" y="31"/>
                </a:lnTo>
                <a:close/>
                <a:moveTo>
                  <a:pt x="773" y="118"/>
                </a:moveTo>
                <a:lnTo>
                  <a:pt x="770" y="118"/>
                </a:lnTo>
                <a:lnTo>
                  <a:pt x="770" y="118"/>
                </a:lnTo>
                <a:lnTo>
                  <a:pt x="773" y="118"/>
                </a:lnTo>
                <a:lnTo>
                  <a:pt x="773" y="118"/>
                </a:lnTo>
                <a:lnTo>
                  <a:pt x="775" y="118"/>
                </a:lnTo>
                <a:lnTo>
                  <a:pt x="777" y="118"/>
                </a:lnTo>
                <a:lnTo>
                  <a:pt x="775" y="118"/>
                </a:lnTo>
                <a:lnTo>
                  <a:pt x="775" y="118"/>
                </a:lnTo>
                <a:lnTo>
                  <a:pt x="773" y="118"/>
                </a:lnTo>
                <a:close/>
                <a:moveTo>
                  <a:pt x="907" y="83"/>
                </a:moveTo>
                <a:lnTo>
                  <a:pt x="903" y="83"/>
                </a:lnTo>
                <a:lnTo>
                  <a:pt x="903" y="83"/>
                </a:lnTo>
                <a:lnTo>
                  <a:pt x="903" y="83"/>
                </a:lnTo>
                <a:lnTo>
                  <a:pt x="907" y="83"/>
                </a:lnTo>
                <a:lnTo>
                  <a:pt x="910" y="85"/>
                </a:lnTo>
                <a:lnTo>
                  <a:pt x="914" y="85"/>
                </a:lnTo>
                <a:lnTo>
                  <a:pt x="917" y="85"/>
                </a:lnTo>
                <a:lnTo>
                  <a:pt x="917" y="83"/>
                </a:lnTo>
                <a:lnTo>
                  <a:pt x="917" y="83"/>
                </a:lnTo>
                <a:lnTo>
                  <a:pt x="917" y="83"/>
                </a:lnTo>
                <a:lnTo>
                  <a:pt x="919" y="83"/>
                </a:lnTo>
                <a:lnTo>
                  <a:pt x="919" y="83"/>
                </a:lnTo>
                <a:lnTo>
                  <a:pt x="917" y="83"/>
                </a:lnTo>
                <a:lnTo>
                  <a:pt x="914" y="83"/>
                </a:lnTo>
                <a:lnTo>
                  <a:pt x="912" y="83"/>
                </a:lnTo>
                <a:lnTo>
                  <a:pt x="907" y="83"/>
                </a:lnTo>
                <a:lnTo>
                  <a:pt x="907" y="83"/>
                </a:lnTo>
                <a:close/>
                <a:moveTo>
                  <a:pt x="1555" y="76"/>
                </a:moveTo>
                <a:lnTo>
                  <a:pt x="1555" y="76"/>
                </a:lnTo>
                <a:lnTo>
                  <a:pt x="1555" y="76"/>
                </a:lnTo>
                <a:lnTo>
                  <a:pt x="1555" y="74"/>
                </a:lnTo>
                <a:lnTo>
                  <a:pt x="1548" y="76"/>
                </a:lnTo>
                <a:lnTo>
                  <a:pt x="1545" y="76"/>
                </a:lnTo>
                <a:lnTo>
                  <a:pt x="1545" y="76"/>
                </a:lnTo>
                <a:lnTo>
                  <a:pt x="1555" y="76"/>
                </a:lnTo>
                <a:close/>
                <a:moveTo>
                  <a:pt x="1524" y="161"/>
                </a:moveTo>
                <a:lnTo>
                  <a:pt x="1522" y="161"/>
                </a:lnTo>
                <a:lnTo>
                  <a:pt x="1522" y="161"/>
                </a:lnTo>
                <a:lnTo>
                  <a:pt x="1522" y="161"/>
                </a:lnTo>
                <a:lnTo>
                  <a:pt x="1524" y="163"/>
                </a:lnTo>
                <a:lnTo>
                  <a:pt x="1526" y="163"/>
                </a:lnTo>
                <a:lnTo>
                  <a:pt x="1526" y="163"/>
                </a:lnTo>
                <a:lnTo>
                  <a:pt x="1529" y="163"/>
                </a:lnTo>
                <a:lnTo>
                  <a:pt x="1529" y="163"/>
                </a:lnTo>
                <a:lnTo>
                  <a:pt x="1529" y="163"/>
                </a:lnTo>
                <a:lnTo>
                  <a:pt x="1531" y="163"/>
                </a:lnTo>
                <a:lnTo>
                  <a:pt x="1533" y="163"/>
                </a:lnTo>
                <a:lnTo>
                  <a:pt x="1533" y="163"/>
                </a:lnTo>
                <a:lnTo>
                  <a:pt x="1533" y="161"/>
                </a:lnTo>
                <a:lnTo>
                  <a:pt x="1531" y="161"/>
                </a:lnTo>
                <a:lnTo>
                  <a:pt x="1531" y="161"/>
                </a:lnTo>
                <a:lnTo>
                  <a:pt x="1524" y="161"/>
                </a:lnTo>
                <a:lnTo>
                  <a:pt x="1524" y="161"/>
                </a:lnTo>
                <a:close/>
                <a:moveTo>
                  <a:pt x="1434" y="90"/>
                </a:moveTo>
                <a:lnTo>
                  <a:pt x="1436" y="90"/>
                </a:lnTo>
                <a:lnTo>
                  <a:pt x="1432" y="90"/>
                </a:lnTo>
                <a:lnTo>
                  <a:pt x="1432" y="90"/>
                </a:lnTo>
                <a:lnTo>
                  <a:pt x="1436" y="95"/>
                </a:lnTo>
                <a:lnTo>
                  <a:pt x="1441" y="97"/>
                </a:lnTo>
                <a:lnTo>
                  <a:pt x="1439" y="97"/>
                </a:lnTo>
                <a:lnTo>
                  <a:pt x="1436" y="97"/>
                </a:lnTo>
                <a:lnTo>
                  <a:pt x="1436" y="97"/>
                </a:lnTo>
                <a:lnTo>
                  <a:pt x="1439" y="99"/>
                </a:lnTo>
                <a:lnTo>
                  <a:pt x="1441" y="99"/>
                </a:lnTo>
                <a:lnTo>
                  <a:pt x="1446" y="102"/>
                </a:lnTo>
                <a:lnTo>
                  <a:pt x="1451" y="102"/>
                </a:lnTo>
                <a:lnTo>
                  <a:pt x="1453" y="102"/>
                </a:lnTo>
                <a:lnTo>
                  <a:pt x="1453" y="104"/>
                </a:lnTo>
                <a:lnTo>
                  <a:pt x="1460" y="107"/>
                </a:lnTo>
                <a:lnTo>
                  <a:pt x="1462" y="107"/>
                </a:lnTo>
                <a:lnTo>
                  <a:pt x="1465" y="107"/>
                </a:lnTo>
                <a:lnTo>
                  <a:pt x="1477" y="109"/>
                </a:lnTo>
                <a:lnTo>
                  <a:pt x="1479" y="109"/>
                </a:lnTo>
                <a:lnTo>
                  <a:pt x="1479" y="109"/>
                </a:lnTo>
                <a:lnTo>
                  <a:pt x="1481" y="109"/>
                </a:lnTo>
                <a:lnTo>
                  <a:pt x="1481" y="109"/>
                </a:lnTo>
                <a:lnTo>
                  <a:pt x="1481" y="107"/>
                </a:lnTo>
                <a:lnTo>
                  <a:pt x="1481" y="107"/>
                </a:lnTo>
                <a:lnTo>
                  <a:pt x="1479" y="104"/>
                </a:lnTo>
                <a:lnTo>
                  <a:pt x="1479" y="104"/>
                </a:lnTo>
                <a:lnTo>
                  <a:pt x="1479" y="104"/>
                </a:lnTo>
                <a:lnTo>
                  <a:pt x="1481" y="104"/>
                </a:lnTo>
                <a:lnTo>
                  <a:pt x="1486" y="104"/>
                </a:lnTo>
                <a:lnTo>
                  <a:pt x="1491" y="107"/>
                </a:lnTo>
                <a:lnTo>
                  <a:pt x="1493" y="107"/>
                </a:lnTo>
                <a:lnTo>
                  <a:pt x="1496" y="104"/>
                </a:lnTo>
                <a:lnTo>
                  <a:pt x="1503" y="104"/>
                </a:lnTo>
                <a:lnTo>
                  <a:pt x="1503" y="104"/>
                </a:lnTo>
                <a:lnTo>
                  <a:pt x="1505" y="104"/>
                </a:lnTo>
                <a:lnTo>
                  <a:pt x="1507" y="104"/>
                </a:lnTo>
                <a:lnTo>
                  <a:pt x="1510" y="104"/>
                </a:lnTo>
                <a:lnTo>
                  <a:pt x="1512" y="104"/>
                </a:lnTo>
                <a:lnTo>
                  <a:pt x="1514" y="107"/>
                </a:lnTo>
                <a:lnTo>
                  <a:pt x="1517" y="107"/>
                </a:lnTo>
                <a:lnTo>
                  <a:pt x="1519" y="107"/>
                </a:lnTo>
                <a:lnTo>
                  <a:pt x="1519" y="107"/>
                </a:lnTo>
                <a:lnTo>
                  <a:pt x="1522" y="107"/>
                </a:lnTo>
                <a:lnTo>
                  <a:pt x="1524" y="104"/>
                </a:lnTo>
                <a:lnTo>
                  <a:pt x="1519" y="102"/>
                </a:lnTo>
                <a:lnTo>
                  <a:pt x="1514" y="102"/>
                </a:lnTo>
                <a:lnTo>
                  <a:pt x="1512" y="102"/>
                </a:lnTo>
                <a:lnTo>
                  <a:pt x="1503" y="97"/>
                </a:lnTo>
                <a:lnTo>
                  <a:pt x="1500" y="97"/>
                </a:lnTo>
                <a:lnTo>
                  <a:pt x="1500" y="95"/>
                </a:lnTo>
                <a:lnTo>
                  <a:pt x="1493" y="92"/>
                </a:lnTo>
                <a:lnTo>
                  <a:pt x="1496" y="92"/>
                </a:lnTo>
                <a:lnTo>
                  <a:pt x="1498" y="92"/>
                </a:lnTo>
                <a:lnTo>
                  <a:pt x="1503" y="92"/>
                </a:lnTo>
                <a:lnTo>
                  <a:pt x="1505" y="92"/>
                </a:lnTo>
                <a:lnTo>
                  <a:pt x="1505" y="92"/>
                </a:lnTo>
                <a:lnTo>
                  <a:pt x="1505" y="95"/>
                </a:lnTo>
                <a:lnTo>
                  <a:pt x="1505" y="95"/>
                </a:lnTo>
                <a:lnTo>
                  <a:pt x="1507" y="95"/>
                </a:lnTo>
                <a:lnTo>
                  <a:pt x="1510" y="97"/>
                </a:lnTo>
                <a:lnTo>
                  <a:pt x="1512" y="99"/>
                </a:lnTo>
                <a:lnTo>
                  <a:pt x="1514" y="99"/>
                </a:lnTo>
                <a:lnTo>
                  <a:pt x="1519" y="102"/>
                </a:lnTo>
                <a:lnTo>
                  <a:pt x="1524" y="102"/>
                </a:lnTo>
                <a:lnTo>
                  <a:pt x="1526" y="102"/>
                </a:lnTo>
                <a:lnTo>
                  <a:pt x="1533" y="102"/>
                </a:lnTo>
                <a:lnTo>
                  <a:pt x="1536" y="102"/>
                </a:lnTo>
                <a:lnTo>
                  <a:pt x="1536" y="102"/>
                </a:lnTo>
                <a:lnTo>
                  <a:pt x="1538" y="99"/>
                </a:lnTo>
                <a:lnTo>
                  <a:pt x="1536" y="97"/>
                </a:lnTo>
                <a:lnTo>
                  <a:pt x="1533" y="97"/>
                </a:lnTo>
                <a:lnTo>
                  <a:pt x="1533" y="97"/>
                </a:lnTo>
                <a:lnTo>
                  <a:pt x="1533" y="95"/>
                </a:lnTo>
                <a:lnTo>
                  <a:pt x="1538" y="95"/>
                </a:lnTo>
                <a:lnTo>
                  <a:pt x="1536" y="95"/>
                </a:lnTo>
                <a:lnTo>
                  <a:pt x="1536" y="95"/>
                </a:lnTo>
                <a:lnTo>
                  <a:pt x="1507" y="90"/>
                </a:lnTo>
                <a:lnTo>
                  <a:pt x="1507" y="90"/>
                </a:lnTo>
                <a:lnTo>
                  <a:pt x="1505" y="90"/>
                </a:lnTo>
                <a:lnTo>
                  <a:pt x="1503" y="90"/>
                </a:lnTo>
                <a:lnTo>
                  <a:pt x="1500" y="90"/>
                </a:lnTo>
                <a:lnTo>
                  <a:pt x="1496" y="90"/>
                </a:lnTo>
                <a:lnTo>
                  <a:pt x="1491" y="88"/>
                </a:lnTo>
                <a:lnTo>
                  <a:pt x="1484" y="85"/>
                </a:lnTo>
                <a:lnTo>
                  <a:pt x="1479" y="85"/>
                </a:lnTo>
                <a:lnTo>
                  <a:pt x="1474" y="85"/>
                </a:lnTo>
                <a:lnTo>
                  <a:pt x="1474" y="85"/>
                </a:lnTo>
                <a:lnTo>
                  <a:pt x="1472" y="88"/>
                </a:lnTo>
                <a:lnTo>
                  <a:pt x="1472" y="88"/>
                </a:lnTo>
                <a:lnTo>
                  <a:pt x="1472" y="88"/>
                </a:lnTo>
                <a:lnTo>
                  <a:pt x="1474" y="90"/>
                </a:lnTo>
                <a:lnTo>
                  <a:pt x="1477" y="90"/>
                </a:lnTo>
                <a:lnTo>
                  <a:pt x="1477" y="90"/>
                </a:lnTo>
                <a:lnTo>
                  <a:pt x="1479" y="92"/>
                </a:lnTo>
                <a:lnTo>
                  <a:pt x="1479" y="92"/>
                </a:lnTo>
                <a:lnTo>
                  <a:pt x="1479" y="92"/>
                </a:lnTo>
                <a:lnTo>
                  <a:pt x="1477" y="92"/>
                </a:lnTo>
                <a:lnTo>
                  <a:pt x="1474" y="92"/>
                </a:lnTo>
                <a:lnTo>
                  <a:pt x="1474" y="92"/>
                </a:lnTo>
                <a:lnTo>
                  <a:pt x="1472" y="92"/>
                </a:lnTo>
                <a:lnTo>
                  <a:pt x="1470" y="90"/>
                </a:lnTo>
                <a:lnTo>
                  <a:pt x="1467" y="90"/>
                </a:lnTo>
                <a:lnTo>
                  <a:pt x="1465" y="90"/>
                </a:lnTo>
                <a:lnTo>
                  <a:pt x="1465" y="90"/>
                </a:lnTo>
                <a:lnTo>
                  <a:pt x="1458" y="88"/>
                </a:lnTo>
                <a:lnTo>
                  <a:pt x="1453" y="88"/>
                </a:lnTo>
                <a:lnTo>
                  <a:pt x="1448" y="85"/>
                </a:lnTo>
                <a:lnTo>
                  <a:pt x="1446" y="85"/>
                </a:lnTo>
                <a:lnTo>
                  <a:pt x="1444" y="85"/>
                </a:lnTo>
                <a:lnTo>
                  <a:pt x="1441" y="83"/>
                </a:lnTo>
                <a:lnTo>
                  <a:pt x="1439" y="83"/>
                </a:lnTo>
                <a:lnTo>
                  <a:pt x="1436" y="85"/>
                </a:lnTo>
                <a:lnTo>
                  <a:pt x="1434" y="85"/>
                </a:lnTo>
                <a:lnTo>
                  <a:pt x="1434" y="85"/>
                </a:lnTo>
                <a:lnTo>
                  <a:pt x="1434" y="85"/>
                </a:lnTo>
                <a:lnTo>
                  <a:pt x="1434" y="85"/>
                </a:lnTo>
                <a:lnTo>
                  <a:pt x="1432" y="88"/>
                </a:lnTo>
                <a:lnTo>
                  <a:pt x="1429" y="88"/>
                </a:lnTo>
                <a:lnTo>
                  <a:pt x="1429" y="88"/>
                </a:lnTo>
                <a:lnTo>
                  <a:pt x="1429" y="88"/>
                </a:lnTo>
                <a:lnTo>
                  <a:pt x="1434" y="90"/>
                </a:lnTo>
                <a:close/>
                <a:moveTo>
                  <a:pt x="1519" y="118"/>
                </a:moveTo>
                <a:lnTo>
                  <a:pt x="1517" y="116"/>
                </a:lnTo>
                <a:lnTo>
                  <a:pt x="1514" y="116"/>
                </a:lnTo>
                <a:lnTo>
                  <a:pt x="1514" y="116"/>
                </a:lnTo>
                <a:lnTo>
                  <a:pt x="1512" y="116"/>
                </a:lnTo>
                <a:lnTo>
                  <a:pt x="1512" y="116"/>
                </a:lnTo>
                <a:lnTo>
                  <a:pt x="1505" y="116"/>
                </a:lnTo>
                <a:lnTo>
                  <a:pt x="1505" y="116"/>
                </a:lnTo>
                <a:lnTo>
                  <a:pt x="1503" y="116"/>
                </a:lnTo>
                <a:lnTo>
                  <a:pt x="1503" y="116"/>
                </a:lnTo>
                <a:lnTo>
                  <a:pt x="1510" y="121"/>
                </a:lnTo>
                <a:lnTo>
                  <a:pt x="1514" y="121"/>
                </a:lnTo>
                <a:lnTo>
                  <a:pt x="1514" y="121"/>
                </a:lnTo>
                <a:lnTo>
                  <a:pt x="1519" y="121"/>
                </a:lnTo>
                <a:lnTo>
                  <a:pt x="1519" y="118"/>
                </a:lnTo>
                <a:close/>
                <a:moveTo>
                  <a:pt x="1533" y="121"/>
                </a:moveTo>
                <a:lnTo>
                  <a:pt x="1531" y="121"/>
                </a:lnTo>
                <a:lnTo>
                  <a:pt x="1526" y="123"/>
                </a:lnTo>
                <a:lnTo>
                  <a:pt x="1524" y="123"/>
                </a:lnTo>
                <a:lnTo>
                  <a:pt x="1524" y="123"/>
                </a:lnTo>
                <a:lnTo>
                  <a:pt x="1524" y="123"/>
                </a:lnTo>
                <a:lnTo>
                  <a:pt x="1524" y="123"/>
                </a:lnTo>
                <a:lnTo>
                  <a:pt x="1524" y="125"/>
                </a:lnTo>
                <a:lnTo>
                  <a:pt x="1524" y="128"/>
                </a:lnTo>
                <a:lnTo>
                  <a:pt x="1524" y="128"/>
                </a:lnTo>
                <a:lnTo>
                  <a:pt x="1522" y="128"/>
                </a:lnTo>
                <a:lnTo>
                  <a:pt x="1519" y="130"/>
                </a:lnTo>
                <a:lnTo>
                  <a:pt x="1514" y="130"/>
                </a:lnTo>
                <a:lnTo>
                  <a:pt x="1519" y="130"/>
                </a:lnTo>
                <a:lnTo>
                  <a:pt x="1519" y="130"/>
                </a:lnTo>
                <a:lnTo>
                  <a:pt x="1522" y="130"/>
                </a:lnTo>
                <a:lnTo>
                  <a:pt x="1524" y="130"/>
                </a:lnTo>
                <a:lnTo>
                  <a:pt x="1526" y="130"/>
                </a:lnTo>
                <a:lnTo>
                  <a:pt x="1529" y="130"/>
                </a:lnTo>
                <a:lnTo>
                  <a:pt x="1536" y="130"/>
                </a:lnTo>
                <a:lnTo>
                  <a:pt x="1543" y="133"/>
                </a:lnTo>
                <a:lnTo>
                  <a:pt x="1550" y="133"/>
                </a:lnTo>
                <a:lnTo>
                  <a:pt x="1555" y="133"/>
                </a:lnTo>
                <a:lnTo>
                  <a:pt x="1557" y="133"/>
                </a:lnTo>
                <a:lnTo>
                  <a:pt x="1559" y="133"/>
                </a:lnTo>
                <a:lnTo>
                  <a:pt x="1564" y="133"/>
                </a:lnTo>
                <a:lnTo>
                  <a:pt x="1569" y="133"/>
                </a:lnTo>
                <a:lnTo>
                  <a:pt x="1569" y="133"/>
                </a:lnTo>
                <a:lnTo>
                  <a:pt x="1564" y="128"/>
                </a:lnTo>
                <a:lnTo>
                  <a:pt x="1562" y="128"/>
                </a:lnTo>
                <a:lnTo>
                  <a:pt x="1559" y="128"/>
                </a:lnTo>
                <a:lnTo>
                  <a:pt x="1545" y="123"/>
                </a:lnTo>
                <a:lnTo>
                  <a:pt x="1540" y="123"/>
                </a:lnTo>
                <a:lnTo>
                  <a:pt x="1536" y="121"/>
                </a:lnTo>
                <a:lnTo>
                  <a:pt x="1533" y="121"/>
                </a:lnTo>
                <a:close/>
                <a:moveTo>
                  <a:pt x="2081" y="170"/>
                </a:moveTo>
                <a:lnTo>
                  <a:pt x="2081" y="170"/>
                </a:lnTo>
                <a:lnTo>
                  <a:pt x="2084" y="170"/>
                </a:lnTo>
                <a:lnTo>
                  <a:pt x="2091" y="175"/>
                </a:lnTo>
                <a:lnTo>
                  <a:pt x="2091" y="175"/>
                </a:lnTo>
                <a:lnTo>
                  <a:pt x="2093" y="173"/>
                </a:lnTo>
                <a:lnTo>
                  <a:pt x="2100" y="173"/>
                </a:lnTo>
                <a:lnTo>
                  <a:pt x="2100" y="170"/>
                </a:lnTo>
                <a:lnTo>
                  <a:pt x="2100" y="170"/>
                </a:lnTo>
                <a:lnTo>
                  <a:pt x="2103" y="170"/>
                </a:lnTo>
                <a:lnTo>
                  <a:pt x="2105" y="170"/>
                </a:lnTo>
                <a:lnTo>
                  <a:pt x="2110" y="173"/>
                </a:lnTo>
                <a:lnTo>
                  <a:pt x="2112" y="173"/>
                </a:lnTo>
                <a:lnTo>
                  <a:pt x="2114" y="173"/>
                </a:lnTo>
                <a:lnTo>
                  <a:pt x="2119" y="170"/>
                </a:lnTo>
                <a:lnTo>
                  <a:pt x="2126" y="170"/>
                </a:lnTo>
                <a:lnTo>
                  <a:pt x="2129" y="170"/>
                </a:lnTo>
                <a:lnTo>
                  <a:pt x="2129" y="168"/>
                </a:lnTo>
                <a:lnTo>
                  <a:pt x="2129" y="168"/>
                </a:lnTo>
                <a:lnTo>
                  <a:pt x="2126" y="166"/>
                </a:lnTo>
                <a:lnTo>
                  <a:pt x="2126" y="166"/>
                </a:lnTo>
                <a:lnTo>
                  <a:pt x="2121" y="166"/>
                </a:lnTo>
                <a:lnTo>
                  <a:pt x="2117" y="163"/>
                </a:lnTo>
                <a:lnTo>
                  <a:pt x="2114" y="163"/>
                </a:lnTo>
                <a:lnTo>
                  <a:pt x="2112" y="163"/>
                </a:lnTo>
                <a:lnTo>
                  <a:pt x="2112" y="163"/>
                </a:lnTo>
                <a:lnTo>
                  <a:pt x="2107" y="161"/>
                </a:lnTo>
                <a:lnTo>
                  <a:pt x="2107" y="161"/>
                </a:lnTo>
                <a:lnTo>
                  <a:pt x="2100" y="161"/>
                </a:lnTo>
                <a:lnTo>
                  <a:pt x="2098" y="161"/>
                </a:lnTo>
                <a:lnTo>
                  <a:pt x="2096" y="161"/>
                </a:lnTo>
                <a:lnTo>
                  <a:pt x="2096" y="161"/>
                </a:lnTo>
                <a:lnTo>
                  <a:pt x="2093" y="161"/>
                </a:lnTo>
                <a:lnTo>
                  <a:pt x="2091" y="161"/>
                </a:lnTo>
                <a:lnTo>
                  <a:pt x="2088" y="161"/>
                </a:lnTo>
                <a:lnTo>
                  <a:pt x="2088" y="161"/>
                </a:lnTo>
                <a:lnTo>
                  <a:pt x="2088" y="161"/>
                </a:lnTo>
                <a:lnTo>
                  <a:pt x="2086" y="161"/>
                </a:lnTo>
                <a:lnTo>
                  <a:pt x="2086" y="161"/>
                </a:lnTo>
                <a:lnTo>
                  <a:pt x="2086" y="161"/>
                </a:lnTo>
                <a:lnTo>
                  <a:pt x="2084" y="163"/>
                </a:lnTo>
                <a:lnTo>
                  <a:pt x="2084" y="163"/>
                </a:lnTo>
                <a:lnTo>
                  <a:pt x="2081" y="166"/>
                </a:lnTo>
                <a:lnTo>
                  <a:pt x="2079" y="168"/>
                </a:lnTo>
                <a:lnTo>
                  <a:pt x="2081" y="168"/>
                </a:lnTo>
                <a:lnTo>
                  <a:pt x="2081" y="170"/>
                </a:lnTo>
                <a:close/>
                <a:moveTo>
                  <a:pt x="1968" y="192"/>
                </a:moveTo>
                <a:lnTo>
                  <a:pt x="1970" y="192"/>
                </a:lnTo>
                <a:lnTo>
                  <a:pt x="1973" y="192"/>
                </a:lnTo>
                <a:lnTo>
                  <a:pt x="1977" y="194"/>
                </a:lnTo>
                <a:lnTo>
                  <a:pt x="1980" y="194"/>
                </a:lnTo>
                <a:lnTo>
                  <a:pt x="1989" y="196"/>
                </a:lnTo>
                <a:lnTo>
                  <a:pt x="1994" y="196"/>
                </a:lnTo>
                <a:lnTo>
                  <a:pt x="1994" y="196"/>
                </a:lnTo>
                <a:lnTo>
                  <a:pt x="1994" y="194"/>
                </a:lnTo>
                <a:lnTo>
                  <a:pt x="1992" y="194"/>
                </a:lnTo>
                <a:lnTo>
                  <a:pt x="1992" y="192"/>
                </a:lnTo>
                <a:lnTo>
                  <a:pt x="1992" y="192"/>
                </a:lnTo>
                <a:lnTo>
                  <a:pt x="1992" y="192"/>
                </a:lnTo>
                <a:lnTo>
                  <a:pt x="1989" y="192"/>
                </a:lnTo>
                <a:lnTo>
                  <a:pt x="1989" y="192"/>
                </a:lnTo>
                <a:lnTo>
                  <a:pt x="1973" y="189"/>
                </a:lnTo>
                <a:lnTo>
                  <a:pt x="1970" y="189"/>
                </a:lnTo>
                <a:lnTo>
                  <a:pt x="1968" y="189"/>
                </a:lnTo>
                <a:lnTo>
                  <a:pt x="1968" y="189"/>
                </a:lnTo>
                <a:lnTo>
                  <a:pt x="1968" y="192"/>
                </a:lnTo>
                <a:lnTo>
                  <a:pt x="1968" y="192"/>
                </a:lnTo>
                <a:close/>
                <a:moveTo>
                  <a:pt x="1845" y="173"/>
                </a:moveTo>
                <a:lnTo>
                  <a:pt x="1847" y="175"/>
                </a:lnTo>
                <a:lnTo>
                  <a:pt x="1850" y="175"/>
                </a:lnTo>
                <a:lnTo>
                  <a:pt x="1850" y="175"/>
                </a:lnTo>
                <a:lnTo>
                  <a:pt x="1847" y="173"/>
                </a:lnTo>
                <a:lnTo>
                  <a:pt x="1845" y="173"/>
                </a:lnTo>
                <a:lnTo>
                  <a:pt x="1843" y="173"/>
                </a:lnTo>
                <a:lnTo>
                  <a:pt x="1845" y="173"/>
                </a:lnTo>
                <a:lnTo>
                  <a:pt x="1845" y="173"/>
                </a:lnTo>
                <a:close/>
                <a:moveTo>
                  <a:pt x="1550" y="95"/>
                </a:moveTo>
                <a:lnTo>
                  <a:pt x="1550" y="95"/>
                </a:lnTo>
                <a:lnTo>
                  <a:pt x="1552" y="97"/>
                </a:lnTo>
                <a:lnTo>
                  <a:pt x="1555" y="99"/>
                </a:lnTo>
                <a:lnTo>
                  <a:pt x="1555" y="99"/>
                </a:lnTo>
                <a:lnTo>
                  <a:pt x="1564" y="102"/>
                </a:lnTo>
                <a:lnTo>
                  <a:pt x="1569" y="102"/>
                </a:lnTo>
                <a:lnTo>
                  <a:pt x="1573" y="104"/>
                </a:lnTo>
                <a:lnTo>
                  <a:pt x="1576" y="104"/>
                </a:lnTo>
                <a:lnTo>
                  <a:pt x="1581" y="104"/>
                </a:lnTo>
                <a:lnTo>
                  <a:pt x="1583" y="104"/>
                </a:lnTo>
                <a:lnTo>
                  <a:pt x="1588" y="107"/>
                </a:lnTo>
                <a:lnTo>
                  <a:pt x="1590" y="107"/>
                </a:lnTo>
                <a:lnTo>
                  <a:pt x="1592" y="107"/>
                </a:lnTo>
                <a:lnTo>
                  <a:pt x="1602" y="107"/>
                </a:lnTo>
                <a:lnTo>
                  <a:pt x="1609" y="107"/>
                </a:lnTo>
                <a:lnTo>
                  <a:pt x="1611" y="107"/>
                </a:lnTo>
                <a:lnTo>
                  <a:pt x="1616" y="107"/>
                </a:lnTo>
                <a:lnTo>
                  <a:pt x="1618" y="104"/>
                </a:lnTo>
                <a:lnTo>
                  <a:pt x="1618" y="104"/>
                </a:lnTo>
                <a:lnTo>
                  <a:pt x="1616" y="102"/>
                </a:lnTo>
                <a:lnTo>
                  <a:pt x="1614" y="99"/>
                </a:lnTo>
                <a:lnTo>
                  <a:pt x="1614" y="102"/>
                </a:lnTo>
                <a:lnTo>
                  <a:pt x="1614" y="102"/>
                </a:lnTo>
                <a:lnTo>
                  <a:pt x="1614" y="102"/>
                </a:lnTo>
                <a:lnTo>
                  <a:pt x="1611" y="102"/>
                </a:lnTo>
                <a:lnTo>
                  <a:pt x="1609" y="99"/>
                </a:lnTo>
                <a:lnTo>
                  <a:pt x="1604" y="99"/>
                </a:lnTo>
                <a:lnTo>
                  <a:pt x="1597" y="99"/>
                </a:lnTo>
                <a:lnTo>
                  <a:pt x="1590" y="99"/>
                </a:lnTo>
                <a:lnTo>
                  <a:pt x="1590" y="99"/>
                </a:lnTo>
                <a:lnTo>
                  <a:pt x="1585" y="99"/>
                </a:lnTo>
                <a:lnTo>
                  <a:pt x="1583" y="99"/>
                </a:lnTo>
                <a:lnTo>
                  <a:pt x="1583" y="97"/>
                </a:lnTo>
                <a:lnTo>
                  <a:pt x="1581" y="97"/>
                </a:lnTo>
                <a:lnTo>
                  <a:pt x="1581" y="97"/>
                </a:lnTo>
                <a:lnTo>
                  <a:pt x="1578" y="97"/>
                </a:lnTo>
                <a:lnTo>
                  <a:pt x="1566" y="97"/>
                </a:lnTo>
                <a:lnTo>
                  <a:pt x="1566" y="97"/>
                </a:lnTo>
                <a:lnTo>
                  <a:pt x="1562" y="97"/>
                </a:lnTo>
                <a:lnTo>
                  <a:pt x="1559" y="97"/>
                </a:lnTo>
                <a:lnTo>
                  <a:pt x="1557" y="97"/>
                </a:lnTo>
                <a:lnTo>
                  <a:pt x="1555" y="95"/>
                </a:lnTo>
                <a:lnTo>
                  <a:pt x="1550" y="95"/>
                </a:lnTo>
                <a:lnTo>
                  <a:pt x="1550" y="95"/>
                </a:lnTo>
                <a:close/>
                <a:moveTo>
                  <a:pt x="1890" y="199"/>
                </a:moveTo>
                <a:lnTo>
                  <a:pt x="1892" y="201"/>
                </a:lnTo>
                <a:lnTo>
                  <a:pt x="1895" y="203"/>
                </a:lnTo>
                <a:lnTo>
                  <a:pt x="1897" y="203"/>
                </a:lnTo>
                <a:lnTo>
                  <a:pt x="1897" y="206"/>
                </a:lnTo>
                <a:lnTo>
                  <a:pt x="1902" y="206"/>
                </a:lnTo>
                <a:lnTo>
                  <a:pt x="1904" y="206"/>
                </a:lnTo>
                <a:lnTo>
                  <a:pt x="1904" y="206"/>
                </a:lnTo>
                <a:lnTo>
                  <a:pt x="1904" y="208"/>
                </a:lnTo>
                <a:lnTo>
                  <a:pt x="1907" y="208"/>
                </a:lnTo>
                <a:lnTo>
                  <a:pt x="1907" y="208"/>
                </a:lnTo>
                <a:lnTo>
                  <a:pt x="1904" y="206"/>
                </a:lnTo>
                <a:lnTo>
                  <a:pt x="1904" y="206"/>
                </a:lnTo>
                <a:lnTo>
                  <a:pt x="1899" y="203"/>
                </a:lnTo>
                <a:lnTo>
                  <a:pt x="1897" y="203"/>
                </a:lnTo>
                <a:lnTo>
                  <a:pt x="1895" y="201"/>
                </a:lnTo>
                <a:lnTo>
                  <a:pt x="1892" y="199"/>
                </a:lnTo>
                <a:lnTo>
                  <a:pt x="1892" y="199"/>
                </a:lnTo>
                <a:lnTo>
                  <a:pt x="1895" y="199"/>
                </a:lnTo>
                <a:lnTo>
                  <a:pt x="1895" y="196"/>
                </a:lnTo>
                <a:lnTo>
                  <a:pt x="1892" y="196"/>
                </a:lnTo>
                <a:lnTo>
                  <a:pt x="1890" y="194"/>
                </a:lnTo>
                <a:lnTo>
                  <a:pt x="1890" y="194"/>
                </a:lnTo>
                <a:lnTo>
                  <a:pt x="1888" y="196"/>
                </a:lnTo>
                <a:lnTo>
                  <a:pt x="1890" y="196"/>
                </a:lnTo>
                <a:lnTo>
                  <a:pt x="1888" y="199"/>
                </a:lnTo>
                <a:lnTo>
                  <a:pt x="1890" y="199"/>
                </a:lnTo>
                <a:close/>
                <a:moveTo>
                  <a:pt x="1446" y="116"/>
                </a:moveTo>
                <a:lnTo>
                  <a:pt x="1441" y="116"/>
                </a:lnTo>
                <a:lnTo>
                  <a:pt x="1444" y="116"/>
                </a:lnTo>
                <a:lnTo>
                  <a:pt x="1444" y="116"/>
                </a:lnTo>
                <a:lnTo>
                  <a:pt x="1448" y="118"/>
                </a:lnTo>
                <a:lnTo>
                  <a:pt x="1451" y="118"/>
                </a:lnTo>
                <a:lnTo>
                  <a:pt x="1458" y="121"/>
                </a:lnTo>
                <a:lnTo>
                  <a:pt x="1460" y="121"/>
                </a:lnTo>
                <a:lnTo>
                  <a:pt x="1460" y="121"/>
                </a:lnTo>
                <a:lnTo>
                  <a:pt x="1460" y="121"/>
                </a:lnTo>
                <a:lnTo>
                  <a:pt x="1453" y="118"/>
                </a:lnTo>
                <a:lnTo>
                  <a:pt x="1446" y="116"/>
                </a:lnTo>
                <a:close/>
                <a:moveTo>
                  <a:pt x="1011" y="55"/>
                </a:moveTo>
                <a:lnTo>
                  <a:pt x="1016" y="55"/>
                </a:lnTo>
                <a:lnTo>
                  <a:pt x="1018" y="55"/>
                </a:lnTo>
                <a:lnTo>
                  <a:pt x="1021" y="55"/>
                </a:lnTo>
                <a:lnTo>
                  <a:pt x="1021" y="52"/>
                </a:lnTo>
                <a:lnTo>
                  <a:pt x="1018" y="52"/>
                </a:lnTo>
                <a:lnTo>
                  <a:pt x="1016" y="52"/>
                </a:lnTo>
                <a:lnTo>
                  <a:pt x="1007" y="52"/>
                </a:lnTo>
                <a:lnTo>
                  <a:pt x="1004" y="52"/>
                </a:lnTo>
                <a:lnTo>
                  <a:pt x="1011" y="55"/>
                </a:lnTo>
                <a:close/>
                <a:moveTo>
                  <a:pt x="1000" y="52"/>
                </a:moveTo>
                <a:lnTo>
                  <a:pt x="1002" y="52"/>
                </a:lnTo>
                <a:lnTo>
                  <a:pt x="1004" y="52"/>
                </a:lnTo>
                <a:lnTo>
                  <a:pt x="1004" y="52"/>
                </a:lnTo>
                <a:lnTo>
                  <a:pt x="1004" y="52"/>
                </a:lnTo>
                <a:lnTo>
                  <a:pt x="1007" y="52"/>
                </a:lnTo>
                <a:lnTo>
                  <a:pt x="1004" y="50"/>
                </a:lnTo>
                <a:lnTo>
                  <a:pt x="1004" y="50"/>
                </a:lnTo>
                <a:lnTo>
                  <a:pt x="1004" y="50"/>
                </a:lnTo>
                <a:lnTo>
                  <a:pt x="1002" y="50"/>
                </a:lnTo>
                <a:lnTo>
                  <a:pt x="1002" y="50"/>
                </a:lnTo>
                <a:lnTo>
                  <a:pt x="997" y="52"/>
                </a:lnTo>
                <a:lnTo>
                  <a:pt x="997" y="52"/>
                </a:lnTo>
                <a:lnTo>
                  <a:pt x="1000" y="52"/>
                </a:lnTo>
                <a:close/>
                <a:moveTo>
                  <a:pt x="924" y="55"/>
                </a:moveTo>
                <a:lnTo>
                  <a:pt x="924" y="55"/>
                </a:lnTo>
                <a:lnTo>
                  <a:pt x="929" y="57"/>
                </a:lnTo>
                <a:lnTo>
                  <a:pt x="931" y="55"/>
                </a:lnTo>
                <a:lnTo>
                  <a:pt x="936" y="55"/>
                </a:lnTo>
                <a:lnTo>
                  <a:pt x="940" y="52"/>
                </a:lnTo>
                <a:lnTo>
                  <a:pt x="940" y="52"/>
                </a:lnTo>
                <a:lnTo>
                  <a:pt x="948" y="52"/>
                </a:lnTo>
                <a:lnTo>
                  <a:pt x="952" y="52"/>
                </a:lnTo>
                <a:lnTo>
                  <a:pt x="957" y="52"/>
                </a:lnTo>
                <a:lnTo>
                  <a:pt x="959" y="52"/>
                </a:lnTo>
                <a:lnTo>
                  <a:pt x="959" y="52"/>
                </a:lnTo>
                <a:lnTo>
                  <a:pt x="959" y="52"/>
                </a:lnTo>
                <a:lnTo>
                  <a:pt x="962" y="52"/>
                </a:lnTo>
                <a:lnTo>
                  <a:pt x="971" y="52"/>
                </a:lnTo>
                <a:lnTo>
                  <a:pt x="976" y="50"/>
                </a:lnTo>
                <a:lnTo>
                  <a:pt x="978" y="50"/>
                </a:lnTo>
                <a:lnTo>
                  <a:pt x="981" y="50"/>
                </a:lnTo>
                <a:lnTo>
                  <a:pt x="981" y="50"/>
                </a:lnTo>
                <a:lnTo>
                  <a:pt x="985" y="48"/>
                </a:lnTo>
                <a:lnTo>
                  <a:pt x="983" y="45"/>
                </a:lnTo>
                <a:lnTo>
                  <a:pt x="981" y="45"/>
                </a:lnTo>
                <a:lnTo>
                  <a:pt x="981" y="45"/>
                </a:lnTo>
                <a:lnTo>
                  <a:pt x="978" y="43"/>
                </a:lnTo>
                <a:lnTo>
                  <a:pt x="976" y="43"/>
                </a:lnTo>
                <a:lnTo>
                  <a:pt x="976" y="43"/>
                </a:lnTo>
                <a:lnTo>
                  <a:pt x="974" y="43"/>
                </a:lnTo>
                <a:lnTo>
                  <a:pt x="971" y="43"/>
                </a:lnTo>
                <a:lnTo>
                  <a:pt x="966" y="43"/>
                </a:lnTo>
                <a:lnTo>
                  <a:pt x="966" y="40"/>
                </a:lnTo>
                <a:lnTo>
                  <a:pt x="966" y="40"/>
                </a:lnTo>
                <a:lnTo>
                  <a:pt x="964" y="40"/>
                </a:lnTo>
                <a:lnTo>
                  <a:pt x="962" y="40"/>
                </a:lnTo>
                <a:lnTo>
                  <a:pt x="959" y="38"/>
                </a:lnTo>
                <a:lnTo>
                  <a:pt x="957" y="38"/>
                </a:lnTo>
                <a:lnTo>
                  <a:pt x="955" y="38"/>
                </a:lnTo>
                <a:lnTo>
                  <a:pt x="952" y="38"/>
                </a:lnTo>
                <a:lnTo>
                  <a:pt x="950" y="38"/>
                </a:lnTo>
                <a:lnTo>
                  <a:pt x="950" y="38"/>
                </a:lnTo>
                <a:lnTo>
                  <a:pt x="948" y="38"/>
                </a:lnTo>
                <a:lnTo>
                  <a:pt x="948" y="38"/>
                </a:lnTo>
                <a:lnTo>
                  <a:pt x="945" y="40"/>
                </a:lnTo>
                <a:lnTo>
                  <a:pt x="945" y="40"/>
                </a:lnTo>
                <a:lnTo>
                  <a:pt x="945" y="43"/>
                </a:lnTo>
                <a:lnTo>
                  <a:pt x="945" y="43"/>
                </a:lnTo>
                <a:lnTo>
                  <a:pt x="943" y="43"/>
                </a:lnTo>
                <a:lnTo>
                  <a:pt x="943" y="38"/>
                </a:lnTo>
                <a:lnTo>
                  <a:pt x="943" y="38"/>
                </a:lnTo>
                <a:lnTo>
                  <a:pt x="943" y="36"/>
                </a:lnTo>
                <a:lnTo>
                  <a:pt x="943" y="36"/>
                </a:lnTo>
                <a:lnTo>
                  <a:pt x="943" y="36"/>
                </a:lnTo>
                <a:lnTo>
                  <a:pt x="943" y="36"/>
                </a:lnTo>
                <a:lnTo>
                  <a:pt x="943" y="36"/>
                </a:lnTo>
                <a:lnTo>
                  <a:pt x="938" y="33"/>
                </a:lnTo>
                <a:lnTo>
                  <a:pt x="933" y="33"/>
                </a:lnTo>
                <a:lnTo>
                  <a:pt x="931" y="33"/>
                </a:lnTo>
                <a:lnTo>
                  <a:pt x="931" y="33"/>
                </a:lnTo>
                <a:lnTo>
                  <a:pt x="931" y="33"/>
                </a:lnTo>
                <a:lnTo>
                  <a:pt x="933" y="36"/>
                </a:lnTo>
                <a:lnTo>
                  <a:pt x="936" y="36"/>
                </a:lnTo>
                <a:lnTo>
                  <a:pt x="933" y="36"/>
                </a:lnTo>
                <a:lnTo>
                  <a:pt x="931" y="36"/>
                </a:lnTo>
                <a:lnTo>
                  <a:pt x="929" y="36"/>
                </a:lnTo>
                <a:lnTo>
                  <a:pt x="929" y="36"/>
                </a:lnTo>
                <a:lnTo>
                  <a:pt x="926" y="33"/>
                </a:lnTo>
                <a:lnTo>
                  <a:pt x="926" y="36"/>
                </a:lnTo>
                <a:lnTo>
                  <a:pt x="926" y="36"/>
                </a:lnTo>
                <a:lnTo>
                  <a:pt x="926" y="36"/>
                </a:lnTo>
                <a:lnTo>
                  <a:pt x="926" y="36"/>
                </a:lnTo>
                <a:lnTo>
                  <a:pt x="924" y="36"/>
                </a:lnTo>
                <a:lnTo>
                  <a:pt x="924" y="38"/>
                </a:lnTo>
                <a:lnTo>
                  <a:pt x="924" y="38"/>
                </a:lnTo>
                <a:lnTo>
                  <a:pt x="924" y="38"/>
                </a:lnTo>
                <a:lnTo>
                  <a:pt x="924" y="38"/>
                </a:lnTo>
                <a:lnTo>
                  <a:pt x="924" y="40"/>
                </a:lnTo>
                <a:lnTo>
                  <a:pt x="924" y="40"/>
                </a:lnTo>
                <a:lnTo>
                  <a:pt x="924" y="40"/>
                </a:lnTo>
                <a:lnTo>
                  <a:pt x="924" y="40"/>
                </a:lnTo>
                <a:lnTo>
                  <a:pt x="924" y="40"/>
                </a:lnTo>
                <a:lnTo>
                  <a:pt x="926" y="43"/>
                </a:lnTo>
                <a:lnTo>
                  <a:pt x="929" y="43"/>
                </a:lnTo>
                <a:lnTo>
                  <a:pt x="926" y="43"/>
                </a:lnTo>
                <a:lnTo>
                  <a:pt x="924" y="43"/>
                </a:lnTo>
                <a:lnTo>
                  <a:pt x="922" y="43"/>
                </a:lnTo>
                <a:lnTo>
                  <a:pt x="922" y="43"/>
                </a:lnTo>
                <a:lnTo>
                  <a:pt x="922" y="45"/>
                </a:lnTo>
                <a:lnTo>
                  <a:pt x="922" y="45"/>
                </a:lnTo>
                <a:lnTo>
                  <a:pt x="924" y="48"/>
                </a:lnTo>
                <a:lnTo>
                  <a:pt x="924" y="48"/>
                </a:lnTo>
                <a:lnTo>
                  <a:pt x="924" y="48"/>
                </a:lnTo>
                <a:lnTo>
                  <a:pt x="924" y="48"/>
                </a:lnTo>
                <a:lnTo>
                  <a:pt x="924" y="50"/>
                </a:lnTo>
                <a:lnTo>
                  <a:pt x="924" y="50"/>
                </a:lnTo>
                <a:lnTo>
                  <a:pt x="922" y="52"/>
                </a:lnTo>
                <a:lnTo>
                  <a:pt x="922" y="52"/>
                </a:lnTo>
                <a:lnTo>
                  <a:pt x="922" y="55"/>
                </a:lnTo>
                <a:lnTo>
                  <a:pt x="922" y="55"/>
                </a:lnTo>
                <a:lnTo>
                  <a:pt x="924" y="55"/>
                </a:lnTo>
                <a:close/>
                <a:moveTo>
                  <a:pt x="919" y="83"/>
                </a:moveTo>
                <a:lnTo>
                  <a:pt x="922" y="83"/>
                </a:lnTo>
                <a:lnTo>
                  <a:pt x="922" y="83"/>
                </a:lnTo>
                <a:lnTo>
                  <a:pt x="922" y="83"/>
                </a:lnTo>
                <a:lnTo>
                  <a:pt x="922" y="83"/>
                </a:lnTo>
                <a:lnTo>
                  <a:pt x="924" y="83"/>
                </a:lnTo>
                <a:lnTo>
                  <a:pt x="924" y="83"/>
                </a:lnTo>
                <a:lnTo>
                  <a:pt x="924" y="83"/>
                </a:lnTo>
                <a:lnTo>
                  <a:pt x="922" y="81"/>
                </a:lnTo>
                <a:lnTo>
                  <a:pt x="922" y="81"/>
                </a:lnTo>
                <a:lnTo>
                  <a:pt x="919" y="81"/>
                </a:lnTo>
                <a:lnTo>
                  <a:pt x="922" y="81"/>
                </a:lnTo>
                <a:lnTo>
                  <a:pt x="919" y="83"/>
                </a:lnTo>
                <a:close/>
                <a:moveTo>
                  <a:pt x="924" y="78"/>
                </a:moveTo>
                <a:lnTo>
                  <a:pt x="924" y="78"/>
                </a:lnTo>
                <a:lnTo>
                  <a:pt x="926" y="78"/>
                </a:lnTo>
                <a:lnTo>
                  <a:pt x="922" y="76"/>
                </a:lnTo>
                <a:lnTo>
                  <a:pt x="919" y="76"/>
                </a:lnTo>
                <a:lnTo>
                  <a:pt x="922" y="76"/>
                </a:lnTo>
                <a:lnTo>
                  <a:pt x="924" y="78"/>
                </a:lnTo>
                <a:close/>
                <a:moveTo>
                  <a:pt x="1103" y="78"/>
                </a:moveTo>
                <a:lnTo>
                  <a:pt x="1106" y="78"/>
                </a:lnTo>
                <a:lnTo>
                  <a:pt x="1108" y="78"/>
                </a:lnTo>
                <a:lnTo>
                  <a:pt x="1111" y="81"/>
                </a:lnTo>
                <a:lnTo>
                  <a:pt x="1111" y="81"/>
                </a:lnTo>
                <a:lnTo>
                  <a:pt x="1111" y="78"/>
                </a:lnTo>
                <a:lnTo>
                  <a:pt x="1111" y="78"/>
                </a:lnTo>
                <a:lnTo>
                  <a:pt x="1111" y="78"/>
                </a:lnTo>
                <a:lnTo>
                  <a:pt x="1111" y="78"/>
                </a:lnTo>
                <a:lnTo>
                  <a:pt x="1108" y="76"/>
                </a:lnTo>
                <a:lnTo>
                  <a:pt x="1106" y="76"/>
                </a:lnTo>
                <a:lnTo>
                  <a:pt x="1106" y="76"/>
                </a:lnTo>
                <a:lnTo>
                  <a:pt x="1101" y="76"/>
                </a:lnTo>
                <a:lnTo>
                  <a:pt x="1101" y="76"/>
                </a:lnTo>
                <a:lnTo>
                  <a:pt x="1101" y="78"/>
                </a:lnTo>
                <a:lnTo>
                  <a:pt x="1103" y="78"/>
                </a:lnTo>
                <a:close/>
                <a:moveTo>
                  <a:pt x="1271" y="135"/>
                </a:moveTo>
                <a:lnTo>
                  <a:pt x="1274" y="135"/>
                </a:lnTo>
                <a:lnTo>
                  <a:pt x="1271" y="135"/>
                </a:lnTo>
                <a:lnTo>
                  <a:pt x="1269" y="135"/>
                </a:lnTo>
                <a:lnTo>
                  <a:pt x="1266" y="135"/>
                </a:lnTo>
                <a:lnTo>
                  <a:pt x="1264" y="135"/>
                </a:lnTo>
                <a:lnTo>
                  <a:pt x="1264" y="135"/>
                </a:lnTo>
                <a:lnTo>
                  <a:pt x="1266" y="135"/>
                </a:lnTo>
                <a:lnTo>
                  <a:pt x="1271" y="135"/>
                </a:lnTo>
                <a:close/>
                <a:moveTo>
                  <a:pt x="1033" y="66"/>
                </a:moveTo>
                <a:lnTo>
                  <a:pt x="1035" y="66"/>
                </a:lnTo>
                <a:lnTo>
                  <a:pt x="1035" y="66"/>
                </a:lnTo>
                <a:lnTo>
                  <a:pt x="1035" y="66"/>
                </a:lnTo>
                <a:lnTo>
                  <a:pt x="1035" y="66"/>
                </a:lnTo>
                <a:lnTo>
                  <a:pt x="1033" y="66"/>
                </a:lnTo>
                <a:lnTo>
                  <a:pt x="1030" y="66"/>
                </a:lnTo>
                <a:lnTo>
                  <a:pt x="1030" y="66"/>
                </a:lnTo>
                <a:lnTo>
                  <a:pt x="1033" y="66"/>
                </a:lnTo>
                <a:lnTo>
                  <a:pt x="1033" y="66"/>
                </a:lnTo>
                <a:close/>
                <a:moveTo>
                  <a:pt x="1311" y="123"/>
                </a:moveTo>
                <a:lnTo>
                  <a:pt x="1311" y="123"/>
                </a:lnTo>
                <a:lnTo>
                  <a:pt x="1314" y="123"/>
                </a:lnTo>
                <a:lnTo>
                  <a:pt x="1314" y="121"/>
                </a:lnTo>
                <a:lnTo>
                  <a:pt x="1314" y="121"/>
                </a:lnTo>
                <a:lnTo>
                  <a:pt x="1311" y="121"/>
                </a:lnTo>
                <a:lnTo>
                  <a:pt x="1309" y="121"/>
                </a:lnTo>
                <a:lnTo>
                  <a:pt x="1309" y="121"/>
                </a:lnTo>
                <a:lnTo>
                  <a:pt x="1309" y="121"/>
                </a:lnTo>
                <a:lnTo>
                  <a:pt x="1311" y="123"/>
                </a:lnTo>
                <a:close/>
                <a:moveTo>
                  <a:pt x="1141" y="111"/>
                </a:moveTo>
                <a:lnTo>
                  <a:pt x="1141" y="111"/>
                </a:lnTo>
                <a:lnTo>
                  <a:pt x="1141" y="111"/>
                </a:lnTo>
                <a:lnTo>
                  <a:pt x="1144" y="114"/>
                </a:lnTo>
                <a:lnTo>
                  <a:pt x="1141" y="114"/>
                </a:lnTo>
                <a:lnTo>
                  <a:pt x="1139" y="114"/>
                </a:lnTo>
                <a:lnTo>
                  <a:pt x="1139" y="114"/>
                </a:lnTo>
                <a:lnTo>
                  <a:pt x="1137" y="114"/>
                </a:lnTo>
                <a:lnTo>
                  <a:pt x="1141" y="116"/>
                </a:lnTo>
                <a:lnTo>
                  <a:pt x="1146" y="116"/>
                </a:lnTo>
                <a:lnTo>
                  <a:pt x="1148" y="116"/>
                </a:lnTo>
                <a:lnTo>
                  <a:pt x="1151" y="118"/>
                </a:lnTo>
                <a:lnTo>
                  <a:pt x="1158" y="118"/>
                </a:lnTo>
                <a:lnTo>
                  <a:pt x="1158" y="118"/>
                </a:lnTo>
                <a:lnTo>
                  <a:pt x="1160" y="116"/>
                </a:lnTo>
                <a:lnTo>
                  <a:pt x="1160" y="116"/>
                </a:lnTo>
                <a:lnTo>
                  <a:pt x="1162" y="116"/>
                </a:lnTo>
                <a:lnTo>
                  <a:pt x="1160" y="114"/>
                </a:lnTo>
                <a:lnTo>
                  <a:pt x="1160" y="114"/>
                </a:lnTo>
                <a:lnTo>
                  <a:pt x="1160" y="114"/>
                </a:lnTo>
                <a:lnTo>
                  <a:pt x="1158" y="114"/>
                </a:lnTo>
                <a:lnTo>
                  <a:pt x="1153" y="111"/>
                </a:lnTo>
                <a:lnTo>
                  <a:pt x="1141" y="111"/>
                </a:lnTo>
                <a:lnTo>
                  <a:pt x="1141" y="111"/>
                </a:lnTo>
                <a:close/>
                <a:moveTo>
                  <a:pt x="1411" y="92"/>
                </a:moveTo>
                <a:lnTo>
                  <a:pt x="1413" y="92"/>
                </a:lnTo>
                <a:lnTo>
                  <a:pt x="1415" y="95"/>
                </a:lnTo>
                <a:lnTo>
                  <a:pt x="1415" y="95"/>
                </a:lnTo>
                <a:lnTo>
                  <a:pt x="1415" y="95"/>
                </a:lnTo>
                <a:lnTo>
                  <a:pt x="1418" y="97"/>
                </a:lnTo>
                <a:lnTo>
                  <a:pt x="1420" y="97"/>
                </a:lnTo>
                <a:lnTo>
                  <a:pt x="1422" y="97"/>
                </a:lnTo>
                <a:lnTo>
                  <a:pt x="1422" y="97"/>
                </a:lnTo>
                <a:lnTo>
                  <a:pt x="1422" y="95"/>
                </a:lnTo>
                <a:lnTo>
                  <a:pt x="1420" y="95"/>
                </a:lnTo>
                <a:lnTo>
                  <a:pt x="1422" y="92"/>
                </a:lnTo>
                <a:lnTo>
                  <a:pt x="1420" y="92"/>
                </a:lnTo>
                <a:lnTo>
                  <a:pt x="1415" y="92"/>
                </a:lnTo>
                <a:lnTo>
                  <a:pt x="1415" y="92"/>
                </a:lnTo>
                <a:lnTo>
                  <a:pt x="1413" y="90"/>
                </a:lnTo>
                <a:lnTo>
                  <a:pt x="1411" y="90"/>
                </a:lnTo>
                <a:lnTo>
                  <a:pt x="1411" y="90"/>
                </a:lnTo>
                <a:lnTo>
                  <a:pt x="1411" y="92"/>
                </a:lnTo>
                <a:close/>
                <a:moveTo>
                  <a:pt x="1616" y="85"/>
                </a:moveTo>
                <a:lnTo>
                  <a:pt x="1614" y="85"/>
                </a:lnTo>
                <a:lnTo>
                  <a:pt x="1614" y="83"/>
                </a:lnTo>
                <a:lnTo>
                  <a:pt x="1611" y="83"/>
                </a:lnTo>
                <a:lnTo>
                  <a:pt x="1611" y="83"/>
                </a:lnTo>
                <a:lnTo>
                  <a:pt x="1611" y="85"/>
                </a:lnTo>
                <a:lnTo>
                  <a:pt x="1616" y="85"/>
                </a:lnTo>
                <a:lnTo>
                  <a:pt x="1616" y="85"/>
                </a:lnTo>
                <a:close/>
                <a:moveTo>
                  <a:pt x="2192" y="633"/>
                </a:moveTo>
                <a:lnTo>
                  <a:pt x="2192" y="633"/>
                </a:lnTo>
                <a:lnTo>
                  <a:pt x="2190" y="638"/>
                </a:lnTo>
                <a:lnTo>
                  <a:pt x="2188" y="638"/>
                </a:lnTo>
                <a:lnTo>
                  <a:pt x="2190" y="638"/>
                </a:lnTo>
                <a:lnTo>
                  <a:pt x="2190" y="638"/>
                </a:lnTo>
                <a:lnTo>
                  <a:pt x="2192" y="638"/>
                </a:lnTo>
                <a:lnTo>
                  <a:pt x="2192" y="636"/>
                </a:lnTo>
                <a:lnTo>
                  <a:pt x="2195" y="631"/>
                </a:lnTo>
                <a:lnTo>
                  <a:pt x="2192" y="631"/>
                </a:lnTo>
                <a:lnTo>
                  <a:pt x="2192" y="633"/>
                </a:lnTo>
                <a:close/>
                <a:moveTo>
                  <a:pt x="2176" y="650"/>
                </a:moveTo>
                <a:lnTo>
                  <a:pt x="2176" y="650"/>
                </a:lnTo>
                <a:lnTo>
                  <a:pt x="2171" y="655"/>
                </a:lnTo>
                <a:lnTo>
                  <a:pt x="2171" y="657"/>
                </a:lnTo>
                <a:lnTo>
                  <a:pt x="2169" y="659"/>
                </a:lnTo>
                <a:lnTo>
                  <a:pt x="2169" y="664"/>
                </a:lnTo>
                <a:lnTo>
                  <a:pt x="2171" y="664"/>
                </a:lnTo>
                <a:lnTo>
                  <a:pt x="2171" y="662"/>
                </a:lnTo>
                <a:lnTo>
                  <a:pt x="2173" y="659"/>
                </a:lnTo>
                <a:lnTo>
                  <a:pt x="2173" y="659"/>
                </a:lnTo>
                <a:lnTo>
                  <a:pt x="2176" y="659"/>
                </a:lnTo>
                <a:lnTo>
                  <a:pt x="2176" y="657"/>
                </a:lnTo>
                <a:lnTo>
                  <a:pt x="2176" y="655"/>
                </a:lnTo>
                <a:lnTo>
                  <a:pt x="2178" y="650"/>
                </a:lnTo>
                <a:lnTo>
                  <a:pt x="2176" y="650"/>
                </a:lnTo>
                <a:close/>
                <a:moveTo>
                  <a:pt x="2190" y="555"/>
                </a:moveTo>
                <a:lnTo>
                  <a:pt x="2190" y="555"/>
                </a:lnTo>
                <a:lnTo>
                  <a:pt x="2190" y="553"/>
                </a:lnTo>
                <a:lnTo>
                  <a:pt x="2188" y="553"/>
                </a:lnTo>
                <a:lnTo>
                  <a:pt x="2185" y="553"/>
                </a:lnTo>
                <a:lnTo>
                  <a:pt x="2188" y="555"/>
                </a:lnTo>
                <a:lnTo>
                  <a:pt x="2188" y="555"/>
                </a:lnTo>
                <a:lnTo>
                  <a:pt x="2190" y="555"/>
                </a:lnTo>
                <a:lnTo>
                  <a:pt x="2190" y="555"/>
                </a:lnTo>
                <a:close/>
                <a:moveTo>
                  <a:pt x="2197" y="617"/>
                </a:moveTo>
                <a:lnTo>
                  <a:pt x="2197" y="619"/>
                </a:lnTo>
                <a:lnTo>
                  <a:pt x="2197" y="619"/>
                </a:lnTo>
                <a:lnTo>
                  <a:pt x="2197" y="619"/>
                </a:lnTo>
                <a:lnTo>
                  <a:pt x="2197" y="619"/>
                </a:lnTo>
                <a:lnTo>
                  <a:pt x="2197" y="619"/>
                </a:lnTo>
                <a:lnTo>
                  <a:pt x="2197" y="617"/>
                </a:lnTo>
                <a:close/>
                <a:moveTo>
                  <a:pt x="2199" y="584"/>
                </a:moveTo>
                <a:lnTo>
                  <a:pt x="2199" y="581"/>
                </a:lnTo>
                <a:lnTo>
                  <a:pt x="2199" y="581"/>
                </a:lnTo>
                <a:lnTo>
                  <a:pt x="2197" y="579"/>
                </a:lnTo>
                <a:lnTo>
                  <a:pt x="2197" y="586"/>
                </a:lnTo>
                <a:lnTo>
                  <a:pt x="2199" y="586"/>
                </a:lnTo>
                <a:lnTo>
                  <a:pt x="2202" y="588"/>
                </a:lnTo>
                <a:lnTo>
                  <a:pt x="2202" y="586"/>
                </a:lnTo>
                <a:lnTo>
                  <a:pt x="2202" y="586"/>
                </a:lnTo>
                <a:lnTo>
                  <a:pt x="2199" y="584"/>
                </a:lnTo>
                <a:close/>
                <a:moveTo>
                  <a:pt x="2202" y="562"/>
                </a:moveTo>
                <a:lnTo>
                  <a:pt x="2202" y="560"/>
                </a:lnTo>
                <a:lnTo>
                  <a:pt x="2199" y="558"/>
                </a:lnTo>
                <a:lnTo>
                  <a:pt x="2197" y="558"/>
                </a:lnTo>
                <a:lnTo>
                  <a:pt x="2197" y="558"/>
                </a:lnTo>
                <a:lnTo>
                  <a:pt x="2199" y="562"/>
                </a:lnTo>
                <a:lnTo>
                  <a:pt x="2199" y="565"/>
                </a:lnTo>
                <a:lnTo>
                  <a:pt x="2195" y="565"/>
                </a:lnTo>
                <a:lnTo>
                  <a:pt x="2195" y="567"/>
                </a:lnTo>
                <a:lnTo>
                  <a:pt x="2192" y="567"/>
                </a:lnTo>
                <a:lnTo>
                  <a:pt x="2192" y="567"/>
                </a:lnTo>
                <a:lnTo>
                  <a:pt x="2195" y="567"/>
                </a:lnTo>
                <a:lnTo>
                  <a:pt x="2197" y="572"/>
                </a:lnTo>
                <a:lnTo>
                  <a:pt x="2197" y="572"/>
                </a:lnTo>
                <a:lnTo>
                  <a:pt x="2199" y="572"/>
                </a:lnTo>
                <a:lnTo>
                  <a:pt x="2199" y="572"/>
                </a:lnTo>
                <a:lnTo>
                  <a:pt x="2199" y="570"/>
                </a:lnTo>
                <a:lnTo>
                  <a:pt x="2202" y="570"/>
                </a:lnTo>
                <a:lnTo>
                  <a:pt x="2204" y="570"/>
                </a:lnTo>
                <a:lnTo>
                  <a:pt x="2204" y="567"/>
                </a:lnTo>
                <a:lnTo>
                  <a:pt x="2204" y="562"/>
                </a:lnTo>
                <a:lnTo>
                  <a:pt x="2202" y="562"/>
                </a:lnTo>
                <a:close/>
                <a:moveTo>
                  <a:pt x="2199" y="595"/>
                </a:moveTo>
                <a:lnTo>
                  <a:pt x="2199" y="595"/>
                </a:lnTo>
                <a:lnTo>
                  <a:pt x="2197" y="595"/>
                </a:lnTo>
                <a:lnTo>
                  <a:pt x="2197" y="595"/>
                </a:lnTo>
                <a:lnTo>
                  <a:pt x="2197" y="598"/>
                </a:lnTo>
                <a:lnTo>
                  <a:pt x="2197" y="598"/>
                </a:lnTo>
                <a:lnTo>
                  <a:pt x="2199" y="598"/>
                </a:lnTo>
                <a:lnTo>
                  <a:pt x="2199" y="598"/>
                </a:lnTo>
                <a:lnTo>
                  <a:pt x="2199" y="595"/>
                </a:lnTo>
                <a:lnTo>
                  <a:pt x="2199" y="595"/>
                </a:lnTo>
                <a:close/>
                <a:moveTo>
                  <a:pt x="2138" y="709"/>
                </a:moveTo>
                <a:lnTo>
                  <a:pt x="2138" y="709"/>
                </a:lnTo>
                <a:lnTo>
                  <a:pt x="2138" y="709"/>
                </a:lnTo>
                <a:lnTo>
                  <a:pt x="2138" y="709"/>
                </a:lnTo>
                <a:lnTo>
                  <a:pt x="2138" y="709"/>
                </a:lnTo>
                <a:lnTo>
                  <a:pt x="2138" y="709"/>
                </a:lnTo>
                <a:lnTo>
                  <a:pt x="2138" y="709"/>
                </a:lnTo>
                <a:lnTo>
                  <a:pt x="2138" y="709"/>
                </a:lnTo>
                <a:lnTo>
                  <a:pt x="2138" y="709"/>
                </a:lnTo>
                <a:lnTo>
                  <a:pt x="2138" y="709"/>
                </a:lnTo>
                <a:lnTo>
                  <a:pt x="2140" y="709"/>
                </a:lnTo>
                <a:lnTo>
                  <a:pt x="2140" y="709"/>
                </a:lnTo>
                <a:lnTo>
                  <a:pt x="2140" y="709"/>
                </a:lnTo>
                <a:lnTo>
                  <a:pt x="2138" y="709"/>
                </a:lnTo>
                <a:close/>
                <a:moveTo>
                  <a:pt x="2140" y="709"/>
                </a:moveTo>
                <a:lnTo>
                  <a:pt x="2140" y="709"/>
                </a:lnTo>
                <a:lnTo>
                  <a:pt x="2140" y="709"/>
                </a:lnTo>
                <a:lnTo>
                  <a:pt x="2140" y="709"/>
                </a:lnTo>
                <a:lnTo>
                  <a:pt x="2143" y="709"/>
                </a:lnTo>
                <a:lnTo>
                  <a:pt x="2143" y="709"/>
                </a:lnTo>
                <a:lnTo>
                  <a:pt x="2143" y="709"/>
                </a:lnTo>
                <a:lnTo>
                  <a:pt x="2143" y="709"/>
                </a:lnTo>
                <a:lnTo>
                  <a:pt x="2140" y="709"/>
                </a:lnTo>
                <a:close/>
                <a:moveTo>
                  <a:pt x="2150" y="699"/>
                </a:moveTo>
                <a:lnTo>
                  <a:pt x="2145" y="702"/>
                </a:lnTo>
                <a:lnTo>
                  <a:pt x="2145" y="702"/>
                </a:lnTo>
                <a:lnTo>
                  <a:pt x="2147" y="704"/>
                </a:lnTo>
                <a:lnTo>
                  <a:pt x="2147" y="704"/>
                </a:lnTo>
                <a:lnTo>
                  <a:pt x="2147" y="702"/>
                </a:lnTo>
                <a:lnTo>
                  <a:pt x="2150" y="702"/>
                </a:lnTo>
                <a:lnTo>
                  <a:pt x="2150" y="702"/>
                </a:lnTo>
                <a:lnTo>
                  <a:pt x="2150" y="699"/>
                </a:lnTo>
                <a:close/>
                <a:moveTo>
                  <a:pt x="2133" y="690"/>
                </a:moveTo>
                <a:lnTo>
                  <a:pt x="2131" y="688"/>
                </a:lnTo>
                <a:lnTo>
                  <a:pt x="2129" y="688"/>
                </a:lnTo>
                <a:lnTo>
                  <a:pt x="2129" y="692"/>
                </a:lnTo>
                <a:lnTo>
                  <a:pt x="2129" y="692"/>
                </a:lnTo>
                <a:lnTo>
                  <a:pt x="2129" y="695"/>
                </a:lnTo>
                <a:lnTo>
                  <a:pt x="2129" y="695"/>
                </a:lnTo>
                <a:lnTo>
                  <a:pt x="2129" y="697"/>
                </a:lnTo>
                <a:lnTo>
                  <a:pt x="2126" y="697"/>
                </a:lnTo>
                <a:lnTo>
                  <a:pt x="2126" y="699"/>
                </a:lnTo>
                <a:lnTo>
                  <a:pt x="2126" y="702"/>
                </a:lnTo>
                <a:lnTo>
                  <a:pt x="2126" y="704"/>
                </a:lnTo>
                <a:lnTo>
                  <a:pt x="2131" y="704"/>
                </a:lnTo>
                <a:lnTo>
                  <a:pt x="2129" y="702"/>
                </a:lnTo>
                <a:lnTo>
                  <a:pt x="2131" y="699"/>
                </a:lnTo>
                <a:lnTo>
                  <a:pt x="2131" y="697"/>
                </a:lnTo>
                <a:lnTo>
                  <a:pt x="2131" y="695"/>
                </a:lnTo>
                <a:lnTo>
                  <a:pt x="2131" y="692"/>
                </a:lnTo>
                <a:lnTo>
                  <a:pt x="2133" y="692"/>
                </a:lnTo>
                <a:lnTo>
                  <a:pt x="2133" y="692"/>
                </a:lnTo>
                <a:lnTo>
                  <a:pt x="2136" y="690"/>
                </a:lnTo>
                <a:lnTo>
                  <a:pt x="2136" y="690"/>
                </a:lnTo>
                <a:lnTo>
                  <a:pt x="2136" y="688"/>
                </a:lnTo>
                <a:lnTo>
                  <a:pt x="2133" y="690"/>
                </a:lnTo>
                <a:close/>
                <a:moveTo>
                  <a:pt x="2143" y="704"/>
                </a:moveTo>
                <a:lnTo>
                  <a:pt x="2143" y="704"/>
                </a:lnTo>
                <a:lnTo>
                  <a:pt x="2143" y="704"/>
                </a:lnTo>
                <a:lnTo>
                  <a:pt x="2143" y="704"/>
                </a:lnTo>
                <a:lnTo>
                  <a:pt x="2143" y="704"/>
                </a:lnTo>
                <a:lnTo>
                  <a:pt x="2143" y="707"/>
                </a:lnTo>
                <a:lnTo>
                  <a:pt x="2145" y="704"/>
                </a:lnTo>
                <a:lnTo>
                  <a:pt x="2143" y="704"/>
                </a:lnTo>
                <a:lnTo>
                  <a:pt x="2143" y="704"/>
                </a:lnTo>
                <a:close/>
                <a:moveTo>
                  <a:pt x="2159" y="666"/>
                </a:moveTo>
                <a:lnTo>
                  <a:pt x="2159" y="666"/>
                </a:lnTo>
                <a:lnTo>
                  <a:pt x="2159" y="664"/>
                </a:lnTo>
                <a:lnTo>
                  <a:pt x="2159" y="664"/>
                </a:lnTo>
                <a:lnTo>
                  <a:pt x="2157" y="664"/>
                </a:lnTo>
                <a:lnTo>
                  <a:pt x="2157" y="666"/>
                </a:lnTo>
                <a:lnTo>
                  <a:pt x="2155" y="669"/>
                </a:lnTo>
                <a:lnTo>
                  <a:pt x="2152" y="671"/>
                </a:lnTo>
                <a:lnTo>
                  <a:pt x="2150" y="671"/>
                </a:lnTo>
                <a:lnTo>
                  <a:pt x="2147" y="669"/>
                </a:lnTo>
                <a:lnTo>
                  <a:pt x="2147" y="669"/>
                </a:lnTo>
                <a:lnTo>
                  <a:pt x="2147" y="669"/>
                </a:lnTo>
                <a:lnTo>
                  <a:pt x="2147" y="671"/>
                </a:lnTo>
                <a:lnTo>
                  <a:pt x="2147" y="671"/>
                </a:lnTo>
                <a:lnTo>
                  <a:pt x="2145" y="673"/>
                </a:lnTo>
                <a:lnTo>
                  <a:pt x="2145" y="673"/>
                </a:lnTo>
                <a:lnTo>
                  <a:pt x="2145" y="678"/>
                </a:lnTo>
                <a:lnTo>
                  <a:pt x="2143" y="681"/>
                </a:lnTo>
                <a:lnTo>
                  <a:pt x="2143" y="683"/>
                </a:lnTo>
                <a:lnTo>
                  <a:pt x="2143" y="685"/>
                </a:lnTo>
                <a:lnTo>
                  <a:pt x="2143" y="685"/>
                </a:lnTo>
                <a:lnTo>
                  <a:pt x="2143" y="688"/>
                </a:lnTo>
                <a:lnTo>
                  <a:pt x="2143" y="690"/>
                </a:lnTo>
                <a:lnTo>
                  <a:pt x="2145" y="688"/>
                </a:lnTo>
                <a:lnTo>
                  <a:pt x="2145" y="685"/>
                </a:lnTo>
                <a:lnTo>
                  <a:pt x="2145" y="683"/>
                </a:lnTo>
                <a:lnTo>
                  <a:pt x="2147" y="681"/>
                </a:lnTo>
                <a:lnTo>
                  <a:pt x="2147" y="681"/>
                </a:lnTo>
                <a:lnTo>
                  <a:pt x="2147" y="678"/>
                </a:lnTo>
                <a:lnTo>
                  <a:pt x="2147" y="678"/>
                </a:lnTo>
                <a:lnTo>
                  <a:pt x="2150" y="678"/>
                </a:lnTo>
                <a:lnTo>
                  <a:pt x="2152" y="678"/>
                </a:lnTo>
                <a:lnTo>
                  <a:pt x="2152" y="673"/>
                </a:lnTo>
                <a:lnTo>
                  <a:pt x="2155" y="671"/>
                </a:lnTo>
                <a:lnTo>
                  <a:pt x="2157" y="671"/>
                </a:lnTo>
                <a:lnTo>
                  <a:pt x="2159" y="669"/>
                </a:lnTo>
                <a:lnTo>
                  <a:pt x="2162" y="669"/>
                </a:lnTo>
                <a:lnTo>
                  <a:pt x="2162" y="669"/>
                </a:lnTo>
                <a:lnTo>
                  <a:pt x="2162" y="666"/>
                </a:lnTo>
                <a:lnTo>
                  <a:pt x="2159" y="666"/>
                </a:lnTo>
                <a:close/>
                <a:moveTo>
                  <a:pt x="480" y="664"/>
                </a:moveTo>
                <a:lnTo>
                  <a:pt x="480" y="664"/>
                </a:lnTo>
                <a:lnTo>
                  <a:pt x="480" y="666"/>
                </a:lnTo>
                <a:lnTo>
                  <a:pt x="480" y="666"/>
                </a:lnTo>
                <a:lnTo>
                  <a:pt x="480" y="664"/>
                </a:lnTo>
                <a:lnTo>
                  <a:pt x="480" y="662"/>
                </a:lnTo>
                <a:lnTo>
                  <a:pt x="480" y="664"/>
                </a:lnTo>
                <a:close/>
                <a:moveTo>
                  <a:pt x="685" y="248"/>
                </a:moveTo>
                <a:lnTo>
                  <a:pt x="683" y="248"/>
                </a:lnTo>
                <a:lnTo>
                  <a:pt x="683" y="246"/>
                </a:lnTo>
                <a:lnTo>
                  <a:pt x="681" y="246"/>
                </a:lnTo>
                <a:lnTo>
                  <a:pt x="678" y="246"/>
                </a:lnTo>
                <a:lnTo>
                  <a:pt x="678" y="248"/>
                </a:lnTo>
                <a:lnTo>
                  <a:pt x="681" y="251"/>
                </a:lnTo>
                <a:lnTo>
                  <a:pt x="685" y="251"/>
                </a:lnTo>
                <a:lnTo>
                  <a:pt x="688" y="251"/>
                </a:lnTo>
                <a:lnTo>
                  <a:pt x="688" y="251"/>
                </a:lnTo>
                <a:lnTo>
                  <a:pt x="688" y="251"/>
                </a:lnTo>
                <a:lnTo>
                  <a:pt x="688" y="251"/>
                </a:lnTo>
                <a:lnTo>
                  <a:pt x="688" y="248"/>
                </a:lnTo>
                <a:lnTo>
                  <a:pt x="685" y="248"/>
                </a:lnTo>
                <a:close/>
                <a:moveTo>
                  <a:pt x="1826" y="470"/>
                </a:moveTo>
                <a:lnTo>
                  <a:pt x="1824" y="470"/>
                </a:lnTo>
                <a:lnTo>
                  <a:pt x="1822" y="473"/>
                </a:lnTo>
                <a:lnTo>
                  <a:pt x="1822" y="473"/>
                </a:lnTo>
                <a:lnTo>
                  <a:pt x="1824" y="473"/>
                </a:lnTo>
                <a:lnTo>
                  <a:pt x="1824" y="473"/>
                </a:lnTo>
                <a:lnTo>
                  <a:pt x="1826" y="473"/>
                </a:lnTo>
                <a:lnTo>
                  <a:pt x="1829" y="473"/>
                </a:lnTo>
                <a:lnTo>
                  <a:pt x="1826" y="470"/>
                </a:lnTo>
                <a:lnTo>
                  <a:pt x="1826" y="470"/>
                </a:lnTo>
                <a:lnTo>
                  <a:pt x="1826" y="470"/>
                </a:lnTo>
                <a:close/>
                <a:moveTo>
                  <a:pt x="624" y="199"/>
                </a:moveTo>
                <a:lnTo>
                  <a:pt x="624" y="196"/>
                </a:lnTo>
                <a:lnTo>
                  <a:pt x="624" y="196"/>
                </a:lnTo>
                <a:lnTo>
                  <a:pt x="622" y="196"/>
                </a:lnTo>
                <a:lnTo>
                  <a:pt x="619" y="199"/>
                </a:lnTo>
                <a:lnTo>
                  <a:pt x="619" y="199"/>
                </a:lnTo>
                <a:lnTo>
                  <a:pt x="622" y="199"/>
                </a:lnTo>
                <a:lnTo>
                  <a:pt x="624" y="199"/>
                </a:lnTo>
                <a:close/>
                <a:moveTo>
                  <a:pt x="2204" y="555"/>
                </a:moveTo>
                <a:lnTo>
                  <a:pt x="2204" y="555"/>
                </a:lnTo>
                <a:lnTo>
                  <a:pt x="2202" y="555"/>
                </a:lnTo>
                <a:lnTo>
                  <a:pt x="2199" y="558"/>
                </a:lnTo>
                <a:lnTo>
                  <a:pt x="2199" y="558"/>
                </a:lnTo>
                <a:lnTo>
                  <a:pt x="2202" y="558"/>
                </a:lnTo>
                <a:lnTo>
                  <a:pt x="2204" y="560"/>
                </a:lnTo>
                <a:lnTo>
                  <a:pt x="2207" y="560"/>
                </a:lnTo>
                <a:lnTo>
                  <a:pt x="2207" y="560"/>
                </a:lnTo>
                <a:lnTo>
                  <a:pt x="2204" y="558"/>
                </a:lnTo>
                <a:lnTo>
                  <a:pt x="2204" y="555"/>
                </a:lnTo>
                <a:close/>
                <a:moveTo>
                  <a:pt x="1831" y="475"/>
                </a:moveTo>
                <a:lnTo>
                  <a:pt x="1833" y="475"/>
                </a:lnTo>
                <a:lnTo>
                  <a:pt x="1833" y="475"/>
                </a:lnTo>
                <a:lnTo>
                  <a:pt x="1836" y="475"/>
                </a:lnTo>
                <a:lnTo>
                  <a:pt x="1836" y="475"/>
                </a:lnTo>
                <a:lnTo>
                  <a:pt x="1840" y="480"/>
                </a:lnTo>
                <a:lnTo>
                  <a:pt x="1843" y="477"/>
                </a:lnTo>
                <a:lnTo>
                  <a:pt x="1843" y="477"/>
                </a:lnTo>
                <a:lnTo>
                  <a:pt x="1843" y="477"/>
                </a:lnTo>
                <a:lnTo>
                  <a:pt x="1845" y="475"/>
                </a:lnTo>
                <a:lnTo>
                  <a:pt x="1843" y="475"/>
                </a:lnTo>
                <a:lnTo>
                  <a:pt x="1843" y="473"/>
                </a:lnTo>
                <a:lnTo>
                  <a:pt x="1843" y="473"/>
                </a:lnTo>
                <a:lnTo>
                  <a:pt x="1843" y="470"/>
                </a:lnTo>
                <a:lnTo>
                  <a:pt x="1843" y="470"/>
                </a:lnTo>
                <a:lnTo>
                  <a:pt x="1840" y="470"/>
                </a:lnTo>
                <a:lnTo>
                  <a:pt x="1838" y="470"/>
                </a:lnTo>
                <a:lnTo>
                  <a:pt x="1838" y="470"/>
                </a:lnTo>
                <a:lnTo>
                  <a:pt x="1831" y="468"/>
                </a:lnTo>
                <a:lnTo>
                  <a:pt x="1831" y="468"/>
                </a:lnTo>
                <a:lnTo>
                  <a:pt x="1831" y="473"/>
                </a:lnTo>
                <a:lnTo>
                  <a:pt x="1831" y="473"/>
                </a:lnTo>
                <a:lnTo>
                  <a:pt x="1831" y="475"/>
                </a:lnTo>
                <a:close/>
                <a:moveTo>
                  <a:pt x="2164" y="402"/>
                </a:moveTo>
                <a:lnTo>
                  <a:pt x="2164" y="402"/>
                </a:lnTo>
                <a:lnTo>
                  <a:pt x="2166" y="402"/>
                </a:lnTo>
                <a:lnTo>
                  <a:pt x="2166" y="402"/>
                </a:lnTo>
                <a:lnTo>
                  <a:pt x="2169" y="397"/>
                </a:lnTo>
                <a:lnTo>
                  <a:pt x="2171" y="397"/>
                </a:lnTo>
                <a:lnTo>
                  <a:pt x="2176" y="395"/>
                </a:lnTo>
                <a:lnTo>
                  <a:pt x="2173" y="395"/>
                </a:lnTo>
                <a:lnTo>
                  <a:pt x="2171" y="390"/>
                </a:lnTo>
                <a:lnTo>
                  <a:pt x="2166" y="388"/>
                </a:lnTo>
                <a:lnTo>
                  <a:pt x="2166" y="388"/>
                </a:lnTo>
                <a:lnTo>
                  <a:pt x="2164" y="392"/>
                </a:lnTo>
                <a:lnTo>
                  <a:pt x="2159" y="392"/>
                </a:lnTo>
                <a:lnTo>
                  <a:pt x="2159" y="395"/>
                </a:lnTo>
                <a:lnTo>
                  <a:pt x="2162" y="395"/>
                </a:lnTo>
                <a:lnTo>
                  <a:pt x="2164" y="397"/>
                </a:lnTo>
                <a:lnTo>
                  <a:pt x="2164" y="399"/>
                </a:lnTo>
                <a:lnTo>
                  <a:pt x="2164" y="402"/>
                </a:lnTo>
                <a:lnTo>
                  <a:pt x="2164" y="402"/>
                </a:lnTo>
                <a:close/>
                <a:moveTo>
                  <a:pt x="2381" y="288"/>
                </a:moveTo>
                <a:lnTo>
                  <a:pt x="2379" y="288"/>
                </a:lnTo>
                <a:lnTo>
                  <a:pt x="2377" y="288"/>
                </a:lnTo>
                <a:lnTo>
                  <a:pt x="2377" y="288"/>
                </a:lnTo>
                <a:lnTo>
                  <a:pt x="2374" y="286"/>
                </a:lnTo>
                <a:lnTo>
                  <a:pt x="2370" y="286"/>
                </a:lnTo>
                <a:lnTo>
                  <a:pt x="2370" y="286"/>
                </a:lnTo>
                <a:lnTo>
                  <a:pt x="2367" y="286"/>
                </a:lnTo>
                <a:lnTo>
                  <a:pt x="2367" y="286"/>
                </a:lnTo>
                <a:lnTo>
                  <a:pt x="2365" y="284"/>
                </a:lnTo>
                <a:lnTo>
                  <a:pt x="2365" y="284"/>
                </a:lnTo>
                <a:lnTo>
                  <a:pt x="2365" y="284"/>
                </a:lnTo>
                <a:lnTo>
                  <a:pt x="2365" y="284"/>
                </a:lnTo>
                <a:lnTo>
                  <a:pt x="2362" y="281"/>
                </a:lnTo>
                <a:lnTo>
                  <a:pt x="2360" y="281"/>
                </a:lnTo>
                <a:lnTo>
                  <a:pt x="2360" y="281"/>
                </a:lnTo>
                <a:lnTo>
                  <a:pt x="2360" y="281"/>
                </a:lnTo>
                <a:lnTo>
                  <a:pt x="2360" y="281"/>
                </a:lnTo>
                <a:lnTo>
                  <a:pt x="2360" y="281"/>
                </a:lnTo>
                <a:lnTo>
                  <a:pt x="2362" y="281"/>
                </a:lnTo>
                <a:lnTo>
                  <a:pt x="2365" y="281"/>
                </a:lnTo>
                <a:lnTo>
                  <a:pt x="2367" y="279"/>
                </a:lnTo>
                <a:lnTo>
                  <a:pt x="2367" y="279"/>
                </a:lnTo>
                <a:lnTo>
                  <a:pt x="2367" y="279"/>
                </a:lnTo>
                <a:lnTo>
                  <a:pt x="2365" y="277"/>
                </a:lnTo>
                <a:lnTo>
                  <a:pt x="2362" y="274"/>
                </a:lnTo>
                <a:lnTo>
                  <a:pt x="2360" y="274"/>
                </a:lnTo>
                <a:lnTo>
                  <a:pt x="2358" y="274"/>
                </a:lnTo>
                <a:lnTo>
                  <a:pt x="2358" y="274"/>
                </a:lnTo>
                <a:lnTo>
                  <a:pt x="2355" y="274"/>
                </a:lnTo>
                <a:lnTo>
                  <a:pt x="2360" y="274"/>
                </a:lnTo>
                <a:lnTo>
                  <a:pt x="2360" y="274"/>
                </a:lnTo>
                <a:lnTo>
                  <a:pt x="2358" y="272"/>
                </a:lnTo>
                <a:lnTo>
                  <a:pt x="2355" y="270"/>
                </a:lnTo>
                <a:lnTo>
                  <a:pt x="2355" y="270"/>
                </a:lnTo>
                <a:lnTo>
                  <a:pt x="2353" y="270"/>
                </a:lnTo>
                <a:lnTo>
                  <a:pt x="2353" y="270"/>
                </a:lnTo>
                <a:lnTo>
                  <a:pt x="2353" y="270"/>
                </a:lnTo>
                <a:lnTo>
                  <a:pt x="2346" y="267"/>
                </a:lnTo>
                <a:lnTo>
                  <a:pt x="2341" y="267"/>
                </a:lnTo>
                <a:lnTo>
                  <a:pt x="2344" y="267"/>
                </a:lnTo>
                <a:lnTo>
                  <a:pt x="2344" y="267"/>
                </a:lnTo>
                <a:lnTo>
                  <a:pt x="2346" y="267"/>
                </a:lnTo>
                <a:lnTo>
                  <a:pt x="2351" y="267"/>
                </a:lnTo>
                <a:lnTo>
                  <a:pt x="2351" y="267"/>
                </a:lnTo>
                <a:lnTo>
                  <a:pt x="2353" y="270"/>
                </a:lnTo>
                <a:lnTo>
                  <a:pt x="2353" y="270"/>
                </a:lnTo>
                <a:lnTo>
                  <a:pt x="2358" y="270"/>
                </a:lnTo>
                <a:lnTo>
                  <a:pt x="2358" y="270"/>
                </a:lnTo>
                <a:lnTo>
                  <a:pt x="2360" y="270"/>
                </a:lnTo>
                <a:lnTo>
                  <a:pt x="2360" y="270"/>
                </a:lnTo>
                <a:lnTo>
                  <a:pt x="2365" y="270"/>
                </a:lnTo>
                <a:lnTo>
                  <a:pt x="2365" y="270"/>
                </a:lnTo>
                <a:lnTo>
                  <a:pt x="2370" y="270"/>
                </a:lnTo>
                <a:lnTo>
                  <a:pt x="2370" y="270"/>
                </a:lnTo>
                <a:lnTo>
                  <a:pt x="2370" y="270"/>
                </a:lnTo>
                <a:lnTo>
                  <a:pt x="2370" y="270"/>
                </a:lnTo>
                <a:lnTo>
                  <a:pt x="2367" y="267"/>
                </a:lnTo>
                <a:lnTo>
                  <a:pt x="2362" y="267"/>
                </a:lnTo>
                <a:lnTo>
                  <a:pt x="2360" y="265"/>
                </a:lnTo>
                <a:lnTo>
                  <a:pt x="2358" y="265"/>
                </a:lnTo>
                <a:lnTo>
                  <a:pt x="2358" y="265"/>
                </a:lnTo>
                <a:lnTo>
                  <a:pt x="2358" y="265"/>
                </a:lnTo>
                <a:lnTo>
                  <a:pt x="2362" y="265"/>
                </a:lnTo>
                <a:lnTo>
                  <a:pt x="2365" y="267"/>
                </a:lnTo>
                <a:lnTo>
                  <a:pt x="2367" y="267"/>
                </a:lnTo>
                <a:lnTo>
                  <a:pt x="2370" y="267"/>
                </a:lnTo>
                <a:lnTo>
                  <a:pt x="2374" y="267"/>
                </a:lnTo>
                <a:lnTo>
                  <a:pt x="2374" y="267"/>
                </a:lnTo>
                <a:lnTo>
                  <a:pt x="2372" y="265"/>
                </a:lnTo>
                <a:lnTo>
                  <a:pt x="2370" y="265"/>
                </a:lnTo>
                <a:lnTo>
                  <a:pt x="2370" y="262"/>
                </a:lnTo>
                <a:lnTo>
                  <a:pt x="2370" y="262"/>
                </a:lnTo>
                <a:lnTo>
                  <a:pt x="2370" y="260"/>
                </a:lnTo>
                <a:lnTo>
                  <a:pt x="2372" y="260"/>
                </a:lnTo>
                <a:lnTo>
                  <a:pt x="2372" y="260"/>
                </a:lnTo>
                <a:lnTo>
                  <a:pt x="2374" y="260"/>
                </a:lnTo>
                <a:lnTo>
                  <a:pt x="2374" y="260"/>
                </a:lnTo>
                <a:lnTo>
                  <a:pt x="2374" y="260"/>
                </a:lnTo>
                <a:lnTo>
                  <a:pt x="2372" y="258"/>
                </a:lnTo>
                <a:lnTo>
                  <a:pt x="2370" y="258"/>
                </a:lnTo>
                <a:lnTo>
                  <a:pt x="2365" y="258"/>
                </a:lnTo>
                <a:lnTo>
                  <a:pt x="2365" y="258"/>
                </a:lnTo>
                <a:lnTo>
                  <a:pt x="2362" y="255"/>
                </a:lnTo>
                <a:lnTo>
                  <a:pt x="2362" y="255"/>
                </a:lnTo>
                <a:lnTo>
                  <a:pt x="2360" y="255"/>
                </a:lnTo>
                <a:lnTo>
                  <a:pt x="2360" y="255"/>
                </a:lnTo>
                <a:lnTo>
                  <a:pt x="2358" y="255"/>
                </a:lnTo>
                <a:lnTo>
                  <a:pt x="2358" y="255"/>
                </a:lnTo>
                <a:lnTo>
                  <a:pt x="2358" y="255"/>
                </a:lnTo>
                <a:lnTo>
                  <a:pt x="2358" y="255"/>
                </a:lnTo>
                <a:lnTo>
                  <a:pt x="2355" y="255"/>
                </a:lnTo>
                <a:lnTo>
                  <a:pt x="2355" y="253"/>
                </a:lnTo>
                <a:lnTo>
                  <a:pt x="2346" y="251"/>
                </a:lnTo>
                <a:lnTo>
                  <a:pt x="2341" y="251"/>
                </a:lnTo>
                <a:lnTo>
                  <a:pt x="2334" y="248"/>
                </a:lnTo>
                <a:lnTo>
                  <a:pt x="2329" y="246"/>
                </a:lnTo>
                <a:lnTo>
                  <a:pt x="2322" y="244"/>
                </a:lnTo>
                <a:lnTo>
                  <a:pt x="2318" y="244"/>
                </a:lnTo>
                <a:lnTo>
                  <a:pt x="2315" y="244"/>
                </a:lnTo>
                <a:lnTo>
                  <a:pt x="2310" y="241"/>
                </a:lnTo>
                <a:lnTo>
                  <a:pt x="2308" y="241"/>
                </a:lnTo>
                <a:lnTo>
                  <a:pt x="2301" y="241"/>
                </a:lnTo>
                <a:lnTo>
                  <a:pt x="2303" y="241"/>
                </a:lnTo>
                <a:lnTo>
                  <a:pt x="2310" y="244"/>
                </a:lnTo>
                <a:lnTo>
                  <a:pt x="2310" y="244"/>
                </a:lnTo>
                <a:lnTo>
                  <a:pt x="2313" y="244"/>
                </a:lnTo>
                <a:lnTo>
                  <a:pt x="2310" y="244"/>
                </a:lnTo>
                <a:lnTo>
                  <a:pt x="2306" y="244"/>
                </a:lnTo>
                <a:lnTo>
                  <a:pt x="2303" y="244"/>
                </a:lnTo>
                <a:lnTo>
                  <a:pt x="2301" y="241"/>
                </a:lnTo>
                <a:lnTo>
                  <a:pt x="2301" y="241"/>
                </a:lnTo>
                <a:lnTo>
                  <a:pt x="2301" y="244"/>
                </a:lnTo>
                <a:lnTo>
                  <a:pt x="2303" y="244"/>
                </a:lnTo>
                <a:lnTo>
                  <a:pt x="2306" y="244"/>
                </a:lnTo>
                <a:lnTo>
                  <a:pt x="2303" y="246"/>
                </a:lnTo>
                <a:lnTo>
                  <a:pt x="2303" y="246"/>
                </a:lnTo>
                <a:lnTo>
                  <a:pt x="2301" y="244"/>
                </a:lnTo>
                <a:lnTo>
                  <a:pt x="2301" y="244"/>
                </a:lnTo>
                <a:lnTo>
                  <a:pt x="2299" y="241"/>
                </a:lnTo>
                <a:lnTo>
                  <a:pt x="2301" y="241"/>
                </a:lnTo>
                <a:lnTo>
                  <a:pt x="2299" y="241"/>
                </a:lnTo>
                <a:lnTo>
                  <a:pt x="2294" y="241"/>
                </a:lnTo>
                <a:lnTo>
                  <a:pt x="2292" y="239"/>
                </a:lnTo>
                <a:lnTo>
                  <a:pt x="2292" y="239"/>
                </a:lnTo>
                <a:lnTo>
                  <a:pt x="2289" y="241"/>
                </a:lnTo>
                <a:lnTo>
                  <a:pt x="2280" y="241"/>
                </a:lnTo>
                <a:lnTo>
                  <a:pt x="2280" y="241"/>
                </a:lnTo>
                <a:lnTo>
                  <a:pt x="2280" y="241"/>
                </a:lnTo>
                <a:lnTo>
                  <a:pt x="2282" y="241"/>
                </a:lnTo>
                <a:lnTo>
                  <a:pt x="2282" y="241"/>
                </a:lnTo>
                <a:lnTo>
                  <a:pt x="2284" y="241"/>
                </a:lnTo>
                <a:lnTo>
                  <a:pt x="2287" y="241"/>
                </a:lnTo>
                <a:lnTo>
                  <a:pt x="2289" y="244"/>
                </a:lnTo>
                <a:lnTo>
                  <a:pt x="2289" y="244"/>
                </a:lnTo>
                <a:lnTo>
                  <a:pt x="2292" y="244"/>
                </a:lnTo>
                <a:lnTo>
                  <a:pt x="2294" y="246"/>
                </a:lnTo>
                <a:lnTo>
                  <a:pt x="2296" y="246"/>
                </a:lnTo>
                <a:lnTo>
                  <a:pt x="2296" y="248"/>
                </a:lnTo>
                <a:lnTo>
                  <a:pt x="2296" y="248"/>
                </a:lnTo>
                <a:lnTo>
                  <a:pt x="2296" y="248"/>
                </a:lnTo>
                <a:lnTo>
                  <a:pt x="2299" y="251"/>
                </a:lnTo>
                <a:lnTo>
                  <a:pt x="2301" y="251"/>
                </a:lnTo>
                <a:lnTo>
                  <a:pt x="2303" y="251"/>
                </a:lnTo>
                <a:lnTo>
                  <a:pt x="2306" y="251"/>
                </a:lnTo>
                <a:lnTo>
                  <a:pt x="2308" y="253"/>
                </a:lnTo>
                <a:lnTo>
                  <a:pt x="2308" y="253"/>
                </a:lnTo>
                <a:lnTo>
                  <a:pt x="2310" y="255"/>
                </a:lnTo>
                <a:lnTo>
                  <a:pt x="2310" y="255"/>
                </a:lnTo>
                <a:lnTo>
                  <a:pt x="2310" y="255"/>
                </a:lnTo>
                <a:lnTo>
                  <a:pt x="2310" y="255"/>
                </a:lnTo>
                <a:lnTo>
                  <a:pt x="2310" y="255"/>
                </a:lnTo>
                <a:lnTo>
                  <a:pt x="2306" y="253"/>
                </a:lnTo>
                <a:lnTo>
                  <a:pt x="2303" y="251"/>
                </a:lnTo>
                <a:lnTo>
                  <a:pt x="2301" y="253"/>
                </a:lnTo>
                <a:lnTo>
                  <a:pt x="2301" y="253"/>
                </a:lnTo>
                <a:lnTo>
                  <a:pt x="2301" y="253"/>
                </a:lnTo>
                <a:lnTo>
                  <a:pt x="2301" y="253"/>
                </a:lnTo>
                <a:lnTo>
                  <a:pt x="2301" y="253"/>
                </a:lnTo>
                <a:lnTo>
                  <a:pt x="2299" y="253"/>
                </a:lnTo>
                <a:lnTo>
                  <a:pt x="2296" y="251"/>
                </a:lnTo>
                <a:lnTo>
                  <a:pt x="2294" y="251"/>
                </a:lnTo>
                <a:lnTo>
                  <a:pt x="2292" y="251"/>
                </a:lnTo>
                <a:lnTo>
                  <a:pt x="2292" y="248"/>
                </a:lnTo>
                <a:lnTo>
                  <a:pt x="2289" y="248"/>
                </a:lnTo>
                <a:lnTo>
                  <a:pt x="2287" y="248"/>
                </a:lnTo>
                <a:lnTo>
                  <a:pt x="2284" y="248"/>
                </a:lnTo>
                <a:lnTo>
                  <a:pt x="2284" y="246"/>
                </a:lnTo>
                <a:lnTo>
                  <a:pt x="2282" y="244"/>
                </a:lnTo>
                <a:lnTo>
                  <a:pt x="2280" y="244"/>
                </a:lnTo>
                <a:lnTo>
                  <a:pt x="2277" y="241"/>
                </a:lnTo>
                <a:lnTo>
                  <a:pt x="2275" y="241"/>
                </a:lnTo>
                <a:lnTo>
                  <a:pt x="2273" y="239"/>
                </a:lnTo>
                <a:lnTo>
                  <a:pt x="2270" y="236"/>
                </a:lnTo>
                <a:lnTo>
                  <a:pt x="2268" y="236"/>
                </a:lnTo>
                <a:lnTo>
                  <a:pt x="2266" y="234"/>
                </a:lnTo>
                <a:lnTo>
                  <a:pt x="2263" y="234"/>
                </a:lnTo>
                <a:lnTo>
                  <a:pt x="2263" y="234"/>
                </a:lnTo>
                <a:lnTo>
                  <a:pt x="2263" y="236"/>
                </a:lnTo>
                <a:lnTo>
                  <a:pt x="2263" y="236"/>
                </a:lnTo>
                <a:lnTo>
                  <a:pt x="2261" y="236"/>
                </a:lnTo>
                <a:lnTo>
                  <a:pt x="2261" y="234"/>
                </a:lnTo>
                <a:lnTo>
                  <a:pt x="2258" y="232"/>
                </a:lnTo>
                <a:lnTo>
                  <a:pt x="2256" y="232"/>
                </a:lnTo>
                <a:lnTo>
                  <a:pt x="2256" y="232"/>
                </a:lnTo>
                <a:lnTo>
                  <a:pt x="2254" y="229"/>
                </a:lnTo>
                <a:lnTo>
                  <a:pt x="2221" y="222"/>
                </a:lnTo>
                <a:lnTo>
                  <a:pt x="2216" y="220"/>
                </a:lnTo>
                <a:lnTo>
                  <a:pt x="2211" y="220"/>
                </a:lnTo>
                <a:lnTo>
                  <a:pt x="2209" y="220"/>
                </a:lnTo>
                <a:lnTo>
                  <a:pt x="2209" y="220"/>
                </a:lnTo>
                <a:lnTo>
                  <a:pt x="2209" y="220"/>
                </a:lnTo>
                <a:lnTo>
                  <a:pt x="2207" y="220"/>
                </a:lnTo>
                <a:lnTo>
                  <a:pt x="2207" y="220"/>
                </a:lnTo>
                <a:lnTo>
                  <a:pt x="2207" y="220"/>
                </a:lnTo>
                <a:lnTo>
                  <a:pt x="2204" y="218"/>
                </a:lnTo>
                <a:lnTo>
                  <a:pt x="2190" y="215"/>
                </a:lnTo>
                <a:lnTo>
                  <a:pt x="2188" y="213"/>
                </a:lnTo>
                <a:lnTo>
                  <a:pt x="2190" y="215"/>
                </a:lnTo>
                <a:lnTo>
                  <a:pt x="2199" y="218"/>
                </a:lnTo>
                <a:lnTo>
                  <a:pt x="2202" y="218"/>
                </a:lnTo>
                <a:lnTo>
                  <a:pt x="2202" y="220"/>
                </a:lnTo>
                <a:lnTo>
                  <a:pt x="2199" y="220"/>
                </a:lnTo>
                <a:lnTo>
                  <a:pt x="2199" y="218"/>
                </a:lnTo>
                <a:lnTo>
                  <a:pt x="2197" y="218"/>
                </a:lnTo>
                <a:lnTo>
                  <a:pt x="2195" y="218"/>
                </a:lnTo>
                <a:lnTo>
                  <a:pt x="2192" y="215"/>
                </a:lnTo>
                <a:lnTo>
                  <a:pt x="2188" y="215"/>
                </a:lnTo>
                <a:lnTo>
                  <a:pt x="2185" y="215"/>
                </a:lnTo>
                <a:lnTo>
                  <a:pt x="2183" y="213"/>
                </a:lnTo>
                <a:lnTo>
                  <a:pt x="2181" y="213"/>
                </a:lnTo>
                <a:lnTo>
                  <a:pt x="2183" y="213"/>
                </a:lnTo>
                <a:lnTo>
                  <a:pt x="2185" y="213"/>
                </a:lnTo>
                <a:lnTo>
                  <a:pt x="2181" y="213"/>
                </a:lnTo>
                <a:lnTo>
                  <a:pt x="2176" y="211"/>
                </a:lnTo>
                <a:lnTo>
                  <a:pt x="2169" y="211"/>
                </a:lnTo>
                <a:lnTo>
                  <a:pt x="2166" y="208"/>
                </a:lnTo>
                <a:lnTo>
                  <a:pt x="2164" y="208"/>
                </a:lnTo>
                <a:lnTo>
                  <a:pt x="2164" y="208"/>
                </a:lnTo>
                <a:lnTo>
                  <a:pt x="2162" y="208"/>
                </a:lnTo>
                <a:lnTo>
                  <a:pt x="2159" y="208"/>
                </a:lnTo>
                <a:lnTo>
                  <a:pt x="2159" y="208"/>
                </a:lnTo>
                <a:lnTo>
                  <a:pt x="2157" y="206"/>
                </a:lnTo>
                <a:lnTo>
                  <a:pt x="2152" y="206"/>
                </a:lnTo>
                <a:lnTo>
                  <a:pt x="2150" y="206"/>
                </a:lnTo>
                <a:lnTo>
                  <a:pt x="2138" y="201"/>
                </a:lnTo>
                <a:lnTo>
                  <a:pt x="2133" y="201"/>
                </a:lnTo>
                <a:lnTo>
                  <a:pt x="2131" y="201"/>
                </a:lnTo>
                <a:lnTo>
                  <a:pt x="2131" y="199"/>
                </a:lnTo>
                <a:lnTo>
                  <a:pt x="2129" y="199"/>
                </a:lnTo>
                <a:lnTo>
                  <a:pt x="2121" y="199"/>
                </a:lnTo>
                <a:lnTo>
                  <a:pt x="2114" y="196"/>
                </a:lnTo>
                <a:lnTo>
                  <a:pt x="2103" y="196"/>
                </a:lnTo>
                <a:lnTo>
                  <a:pt x="2096" y="194"/>
                </a:lnTo>
                <a:lnTo>
                  <a:pt x="2086" y="192"/>
                </a:lnTo>
                <a:lnTo>
                  <a:pt x="2079" y="192"/>
                </a:lnTo>
                <a:lnTo>
                  <a:pt x="2077" y="189"/>
                </a:lnTo>
                <a:lnTo>
                  <a:pt x="2074" y="189"/>
                </a:lnTo>
                <a:lnTo>
                  <a:pt x="2070" y="192"/>
                </a:lnTo>
                <a:lnTo>
                  <a:pt x="2062" y="192"/>
                </a:lnTo>
                <a:lnTo>
                  <a:pt x="2055" y="192"/>
                </a:lnTo>
                <a:lnTo>
                  <a:pt x="2051" y="192"/>
                </a:lnTo>
                <a:lnTo>
                  <a:pt x="2046" y="189"/>
                </a:lnTo>
                <a:lnTo>
                  <a:pt x="2041" y="189"/>
                </a:lnTo>
                <a:lnTo>
                  <a:pt x="2041" y="189"/>
                </a:lnTo>
                <a:lnTo>
                  <a:pt x="2044" y="192"/>
                </a:lnTo>
                <a:lnTo>
                  <a:pt x="2039" y="192"/>
                </a:lnTo>
                <a:lnTo>
                  <a:pt x="2034" y="189"/>
                </a:lnTo>
                <a:lnTo>
                  <a:pt x="2029" y="189"/>
                </a:lnTo>
                <a:lnTo>
                  <a:pt x="2020" y="189"/>
                </a:lnTo>
                <a:lnTo>
                  <a:pt x="2008" y="187"/>
                </a:lnTo>
                <a:lnTo>
                  <a:pt x="2003" y="187"/>
                </a:lnTo>
                <a:lnTo>
                  <a:pt x="1999" y="187"/>
                </a:lnTo>
                <a:lnTo>
                  <a:pt x="2003" y="189"/>
                </a:lnTo>
                <a:lnTo>
                  <a:pt x="2003" y="192"/>
                </a:lnTo>
                <a:lnTo>
                  <a:pt x="2006" y="194"/>
                </a:lnTo>
                <a:lnTo>
                  <a:pt x="2006" y="194"/>
                </a:lnTo>
                <a:lnTo>
                  <a:pt x="2006" y="194"/>
                </a:lnTo>
                <a:lnTo>
                  <a:pt x="2013" y="196"/>
                </a:lnTo>
                <a:lnTo>
                  <a:pt x="2020" y="199"/>
                </a:lnTo>
                <a:lnTo>
                  <a:pt x="2025" y="201"/>
                </a:lnTo>
                <a:lnTo>
                  <a:pt x="2029" y="203"/>
                </a:lnTo>
                <a:lnTo>
                  <a:pt x="2032" y="206"/>
                </a:lnTo>
                <a:lnTo>
                  <a:pt x="2032" y="208"/>
                </a:lnTo>
                <a:lnTo>
                  <a:pt x="2025" y="211"/>
                </a:lnTo>
                <a:lnTo>
                  <a:pt x="2020" y="211"/>
                </a:lnTo>
                <a:lnTo>
                  <a:pt x="2013" y="208"/>
                </a:lnTo>
                <a:lnTo>
                  <a:pt x="2008" y="206"/>
                </a:lnTo>
                <a:lnTo>
                  <a:pt x="2001" y="203"/>
                </a:lnTo>
                <a:lnTo>
                  <a:pt x="1994" y="201"/>
                </a:lnTo>
                <a:lnTo>
                  <a:pt x="1992" y="201"/>
                </a:lnTo>
                <a:lnTo>
                  <a:pt x="1989" y="201"/>
                </a:lnTo>
                <a:lnTo>
                  <a:pt x="1984" y="199"/>
                </a:lnTo>
                <a:lnTo>
                  <a:pt x="1980" y="196"/>
                </a:lnTo>
                <a:lnTo>
                  <a:pt x="1977" y="194"/>
                </a:lnTo>
                <a:lnTo>
                  <a:pt x="1975" y="194"/>
                </a:lnTo>
                <a:lnTo>
                  <a:pt x="1973" y="194"/>
                </a:lnTo>
                <a:lnTo>
                  <a:pt x="1968" y="194"/>
                </a:lnTo>
                <a:lnTo>
                  <a:pt x="1966" y="196"/>
                </a:lnTo>
                <a:lnTo>
                  <a:pt x="1966" y="196"/>
                </a:lnTo>
                <a:lnTo>
                  <a:pt x="1963" y="196"/>
                </a:lnTo>
                <a:lnTo>
                  <a:pt x="1951" y="196"/>
                </a:lnTo>
                <a:lnTo>
                  <a:pt x="1947" y="196"/>
                </a:lnTo>
                <a:lnTo>
                  <a:pt x="1930" y="196"/>
                </a:lnTo>
                <a:lnTo>
                  <a:pt x="1923" y="194"/>
                </a:lnTo>
                <a:lnTo>
                  <a:pt x="1918" y="194"/>
                </a:lnTo>
                <a:lnTo>
                  <a:pt x="1916" y="194"/>
                </a:lnTo>
                <a:lnTo>
                  <a:pt x="1914" y="194"/>
                </a:lnTo>
                <a:lnTo>
                  <a:pt x="1909" y="194"/>
                </a:lnTo>
                <a:lnTo>
                  <a:pt x="1907" y="194"/>
                </a:lnTo>
                <a:lnTo>
                  <a:pt x="1899" y="194"/>
                </a:lnTo>
                <a:lnTo>
                  <a:pt x="1899" y="196"/>
                </a:lnTo>
                <a:lnTo>
                  <a:pt x="1897" y="196"/>
                </a:lnTo>
                <a:lnTo>
                  <a:pt x="1895" y="199"/>
                </a:lnTo>
                <a:lnTo>
                  <a:pt x="1897" y="201"/>
                </a:lnTo>
                <a:lnTo>
                  <a:pt x="1899" y="203"/>
                </a:lnTo>
                <a:lnTo>
                  <a:pt x="1904" y="206"/>
                </a:lnTo>
                <a:lnTo>
                  <a:pt x="1907" y="208"/>
                </a:lnTo>
                <a:lnTo>
                  <a:pt x="1907" y="208"/>
                </a:lnTo>
                <a:lnTo>
                  <a:pt x="1907" y="211"/>
                </a:lnTo>
                <a:lnTo>
                  <a:pt x="1909" y="213"/>
                </a:lnTo>
                <a:lnTo>
                  <a:pt x="1909" y="213"/>
                </a:lnTo>
                <a:lnTo>
                  <a:pt x="1907" y="215"/>
                </a:lnTo>
                <a:lnTo>
                  <a:pt x="1907" y="213"/>
                </a:lnTo>
                <a:lnTo>
                  <a:pt x="1907" y="213"/>
                </a:lnTo>
                <a:lnTo>
                  <a:pt x="1904" y="208"/>
                </a:lnTo>
                <a:lnTo>
                  <a:pt x="1902" y="206"/>
                </a:lnTo>
                <a:lnTo>
                  <a:pt x="1897" y="206"/>
                </a:lnTo>
                <a:lnTo>
                  <a:pt x="1895" y="203"/>
                </a:lnTo>
                <a:lnTo>
                  <a:pt x="1890" y="201"/>
                </a:lnTo>
                <a:lnTo>
                  <a:pt x="1885" y="199"/>
                </a:lnTo>
                <a:lnTo>
                  <a:pt x="1883" y="196"/>
                </a:lnTo>
                <a:lnTo>
                  <a:pt x="1878" y="194"/>
                </a:lnTo>
                <a:lnTo>
                  <a:pt x="1869" y="194"/>
                </a:lnTo>
                <a:lnTo>
                  <a:pt x="1864" y="192"/>
                </a:lnTo>
                <a:lnTo>
                  <a:pt x="1859" y="192"/>
                </a:lnTo>
                <a:lnTo>
                  <a:pt x="1859" y="189"/>
                </a:lnTo>
                <a:lnTo>
                  <a:pt x="1857" y="187"/>
                </a:lnTo>
                <a:lnTo>
                  <a:pt x="1855" y="187"/>
                </a:lnTo>
                <a:lnTo>
                  <a:pt x="1855" y="185"/>
                </a:lnTo>
                <a:lnTo>
                  <a:pt x="1852" y="182"/>
                </a:lnTo>
                <a:lnTo>
                  <a:pt x="1850" y="182"/>
                </a:lnTo>
                <a:lnTo>
                  <a:pt x="1847" y="180"/>
                </a:lnTo>
                <a:lnTo>
                  <a:pt x="1843" y="177"/>
                </a:lnTo>
                <a:lnTo>
                  <a:pt x="1840" y="177"/>
                </a:lnTo>
                <a:lnTo>
                  <a:pt x="1833" y="175"/>
                </a:lnTo>
                <a:lnTo>
                  <a:pt x="1822" y="173"/>
                </a:lnTo>
                <a:lnTo>
                  <a:pt x="1810" y="170"/>
                </a:lnTo>
                <a:lnTo>
                  <a:pt x="1800" y="170"/>
                </a:lnTo>
                <a:lnTo>
                  <a:pt x="1791" y="170"/>
                </a:lnTo>
                <a:lnTo>
                  <a:pt x="1779" y="170"/>
                </a:lnTo>
                <a:lnTo>
                  <a:pt x="1777" y="170"/>
                </a:lnTo>
                <a:lnTo>
                  <a:pt x="1770" y="170"/>
                </a:lnTo>
                <a:lnTo>
                  <a:pt x="1762" y="170"/>
                </a:lnTo>
                <a:lnTo>
                  <a:pt x="1758" y="173"/>
                </a:lnTo>
                <a:lnTo>
                  <a:pt x="1753" y="173"/>
                </a:lnTo>
                <a:lnTo>
                  <a:pt x="1746" y="173"/>
                </a:lnTo>
                <a:lnTo>
                  <a:pt x="1741" y="175"/>
                </a:lnTo>
                <a:lnTo>
                  <a:pt x="1727" y="170"/>
                </a:lnTo>
                <a:lnTo>
                  <a:pt x="1729" y="170"/>
                </a:lnTo>
                <a:lnTo>
                  <a:pt x="1732" y="170"/>
                </a:lnTo>
                <a:lnTo>
                  <a:pt x="1722" y="168"/>
                </a:lnTo>
                <a:lnTo>
                  <a:pt x="1718" y="166"/>
                </a:lnTo>
                <a:lnTo>
                  <a:pt x="1710" y="166"/>
                </a:lnTo>
                <a:lnTo>
                  <a:pt x="1708" y="163"/>
                </a:lnTo>
                <a:lnTo>
                  <a:pt x="1706" y="166"/>
                </a:lnTo>
                <a:lnTo>
                  <a:pt x="1701" y="166"/>
                </a:lnTo>
                <a:lnTo>
                  <a:pt x="1701" y="168"/>
                </a:lnTo>
                <a:lnTo>
                  <a:pt x="1701" y="166"/>
                </a:lnTo>
                <a:lnTo>
                  <a:pt x="1703" y="163"/>
                </a:lnTo>
                <a:lnTo>
                  <a:pt x="1703" y="163"/>
                </a:lnTo>
                <a:lnTo>
                  <a:pt x="1701" y="163"/>
                </a:lnTo>
                <a:lnTo>
                  <a:pt x="1701" y="161"/>
                </a:lnTo>
                <a:lnTo>
                  <a:pt x="1694" y="163"/>
                </a:lnTo>
                <a:lnTo>
                  <a:pt x="1692" y="161"/>
                </a:lnTo>
                <a:lnTo>
                  <a:pt x="1689" y="161"/>
                </a:lnTo>
                <a:lnTo>
                  <a:pt x="1689" y="161"/>
                </a:lnTo>
                <a:lnTo>
                  <a:pt x="1682" y="159"/>
                </a:lnTo>
                <a:lnTo>
                  <a:pt x="1677" y="159"/>
                </a:lnTo>
                <a:lnTo>
                  <a:pt x="1675" y="159"/>
                </a:lnTo>
                <a:lnTo>
                  <a:pt x="1673" y="159"/>
                </a:lnTo>
                <a:lnTo>
                  <a:pt x="1673" y="159"/>
                </a:lnTo>
                <a:lnTo>
                  <a:pt x="1673" y="159"/>
                </a:lnTo>
                <a:lnTo>
                  <a:pt x="1673" y="156"/>
                </a:lnTo>
                <a:lnTo>
                  <a:pt x="1675" y="156"/>
                </a:lnTo>
                <a:lnTo>
                  <a:pt x="1685" y="156"/>
                </a:lnTo>
                <a:lnTo>
                  <a:pt x="1685" y="156"/>
                </a:lnTo>
                <a:lnTo>
                  <a:pt x="1682" y="154"/>
                </a:lnTo>
                <a:lnTo>
                  <a:pt x="1682" y="154"/>
                </a:lnTo>
                <a:lnTo>
                  <a:pt x="1675" y="151"/>
                </a:lnTo>
                <a:lnTo>
                  <a:pt x="1670" y="151"/>
                </a:lnTo>
                <a:lnTo>
                  <a:pt x="1661" y="149"/>
                </a:lnTo>
                <a:lnTo>
                  <a:pt x="1654" y="149"/>
                </a:lnTo>
                <a:lnTo>
                  <a:pt x="1640" y="149"/>
                </a:lnTo>
                <a:lnTo>
                  <a:pt x="1637" y="149"/>
                </a:lnTo>
                <a:lnTo>
                  <a:pt x="1637" y="149"/>
                </a:lnTo>
                <a:lnTo>
                  <a:pt x="1637" y="151"/>
                </a:lnTo>
                <a:lnTo>
                  <a:pt x="1635" y="156"/>
                </a:lnTo>
                <a:lnTo>
                  <a:pt x="1635" y="156"/>
                </a:lnTo>
                <a:lnTo>
                  <a:pt x="1633" y="159"/>
                </a:lnTo>
                <a:lnTo>
                  <a:pt x="1625" y="159"/>
                </a:lnTo>
                <a:lnTo>
                  <a:pt x="1623" y="159"/>
                </a:lnTo>
                <a:lnTo>
                  <a:pt x="1621" y="159"/>
                </a:lnTo>
                <a:lnTo>
                  <a:pt x="1621" y="156"/>
                </a:lnTo>
                <a:lnTo>
                  <a:pt x="1621" y="156"/>
                </a:lnTo>
                <a:lnTo>
                  <a:pt x="1621" y="156"/>
                </a:lnTo>
                <a:lnTo>
                  <a:pt x="1618" y="156"/>
                </a:lnTo>
                <a:lnTo>
                  <a:pt x="1618" y="156"/>
                </a:lnTo>
                <a:lnTo>
                  <a:pt x="1618" y="156"/>
                </a:lnTo>
                <a:lnTo>
                  <a:pt x="1621" y="156"/>
                </a:lnTo>
                <a:lnTo>
                  <a:pt x="1623" y="156"/>
                </a:lnTo>
                <a:lnTo>
                  <a:pt x="1628" y="154"/>
                </a:lnTo>
                <a:lnTo>
                  <a:pt x="1625" y="154"/>
                </a:lnTo>
                <a:lnTo>
                  <a:pt x="1623" y="151"/>
                </a:lnTo>
                <a:lnTo>
                  <a:pt x="1621" y="151"/>
                </a:lnTo>
                <a:lnTo>
                  <a:pt x="1621" y="149"/>
                </a:lnTo>
                <a:lnTo>
                  <a:pt x="1621" y="149"/>
                </a:lnTo>
                <a:lnTo>
                  <a:pt x="1621" y="149"/>
                </a:lnTo>
                <a:lnTo>
                  <a:pt x="1625" y="151"/>
                </a:lnTo>
                <a:lnTo>
                  <a:pt x="1628" y="151"/>
                </a:lnTo>
                <a:lnTo>
                  <a:pt x="1628" y="151"/>
                </a:lnTo>
                <a:lnTo>
                  <a:pt x="1630" y="154"/>
                </a:lnTo>
                <a:lnTo>
                  <a:pt x="1633" y="154"/>
                </a:lnTo>
                <a:lnTo>
                  <a:pt x="1633" y="154"/>
                </a:lnTo>
                <a:lnTo>
                  <a:pt x="1635" y="151"/>
                </a:lnTo>
                <a:lnTo>
                  <a:pt x="1635" y="149"/>
                </a:lnTo>
                <a:lnTo>
                  <a:pt x="1633" y="149"/>
                </a:lnTo>
                <a:lnTo>
                  <a:pt x="1630" y="149"/>
                </a:lnTo>
                <a:lnTo>
                  <a:pt x="1611" y="149"/>
                </a:lnTo>
                <a:lnTo>
                  <a:pt x="1604" y="151"/>
                </a:lnTo>
                <a:lnTo>
                  <a:pt x="1602" y="151"/>
                </a:lnTo>
                <a:lnTo>
                  <a:pt x="1599" y="149"/>
                </a:lnTo>
                <a:lnTo>
                  <a:pt x="1602" y="149"/>
                </a:lnTo>
                <a:lnTo>
                  <a:pt x="1604" y="149"/>
                </a:lnTo>
                <a:lnTo>
                  <a:pt x="1604" y="147"/>
                </a:lnTo>
                <a:lnTo>
                  <a:pt x="1607" y="147"/>
                </a:lnTo>
                <a:lnTo>
                  <a:pt x="1609" y="147"/>
                </a:lnTo>
                <a:lnTo>
                  <a:pt x="1614" y="147"/>
                </a:lnTo>
                <a:lnTo>
                  <a:pt x="1623" y="147"/>
                </a:lnTo>
                <a:lnTo>
                  <a:pt x="1623" y="147"/>
                </a:lnTo>
                <a:lnTo>
                  <a:pt x="1618" y="147"/>
                </a:lnTo>
                <a:lnTo>
                  <a:pt x="1614" y="144"/>
                </a:lnTo>
                <a:lnTo>
                  <a:pt x="1611" y="144"/>
                </a:lnTo>
                <a:lnTo>
                  <a:pt x="1607" y="144"/>
                </a:lnTo>
                <a:lnTo>
                  <a:pt x="1597" y="144"/>
                </a:lnTo>
                <a:lnTo>
                  <a:pt x="1592" y="142"/>
                </a:lnTo>
                <a:lnTo>
                  <a:pt x="1583" y="142"/>
                </a:lnTo>
                <a:lnTo>
                  <a:pt x="1581" y="142"/>
                </a:lnTo>
                <a:lnTo>
                  <a:pt x="1562" y="142"/>
                </a:lnTo>
                <a:lnTo>
                  <a:pt x="1552" y="140"/>
                </a:lnTo>
                <a:lnTo>
                  <a:pt x="1550" y="140"/>
                </a:lnTo>
                <a:lnTo>
                  <a:pt x="1543" y="140"/>
                </a:lnTo>
                <a:lnTo>
                  <a:pt x="1540" y="140"/>
                </a:lnTo>
                <a:lnTo>
                  <a:pt x="1540" y="140"/>
                </a:lnTo>
                <a:lnTo>
                  <a:pt x="1540" y="140"/>
                </a:lnTo>
                <a:lnTo>
                  <a:pt x="1548" y="142"/>
                </a:lnTo>
                <a:lnTo>
                  <a:pt x="1550" y="142"/>
                </a:lnTo>
                <a:lnTo>
                  <a:pt x="1552" y="144"/>
                </a:lnTo>
                <a:lnTo>
                  <a:pt x="1548" y="144"/>
                </a:lnTo>
                <a:lnTo>
                  <a:pt x="1545" y="144"/>
                </a:lnTo>
                <a:lnTo>
                  <a:pt x="1536" y="144"/>
                </a:lnTo>
                <a:lnTo>
                  <a:pt x="1533" y="147"/>
                </a:lnTo>
                <a:lnTo>
                  <a:pt x="1533" y="149"/>
                </a:lnTo>
                <a:lnTo>
                  <a:pt x="1533" y="149"/>
                </a:lnTo>
                <a:lnTo>
                  <a:pt x="1536" y="151"/>
                </a:lnTo>
                <a:lnTo>
                  <a:pt x="1540" y="151"/>
                </a:lnTo>
                <a:lnTo>
                  <a:pt x="1540" y="149"/>
                </a:lnTo>
                <a:lnTo>
                  <a:pt x="1540" y="149"/>
                </a:lnTo>
                <a:lnTo>
                  <a:pt x="1548" y="149"/>
                </a:lnTo>
                <a:lnTo>
                  <a:pt x="1550" y="151"/>
                </a:lnTo>
                <a:lnTo>
                  <a:pt x="1548" y="151"/>
                </a:lnTo>
                <a:lnTo>
                  <a:pt x="1545" y="151"/>
                </a:lnTo>
                <a:lnTo>
                  <a:pt x="1545" y="154"/>
                </a:lnTo>
                <a:lnTo>
                  <a:pt x="1543" y="154"/>
                </a:lnTo>
                <a:lnTo>
                  <a:pt x="1548" y="156"/>
                </a:lnTo>
                <a:lnTo>
                  <a:pt x="1550" y="156"/>
                </a:lnTo>
                <a:lnTo>
                  <a:pt x="1552" y="159"/>
                </a:lnTo>
                <a:lnTo>
                  <a:pt x="1559" y="161"/>
                </a:lnTo>
                <a:lnTo>
                  <a:pt x="1562" y="163"/>
                </a:lnTo>
                <a:lnTo>
                  <a:pt x="1557" y="163"/>
                </a:lnTo>
                <a:lnTo>
                  <a:pt x="1555" y="163"/>
                </a:lnTo>
                <a:lnTo>
                  <a:pt x="1552" y="163"/>
                </a:lnTo>
                <a:lnTo>
                  <a:pt x="1548" y="161"/>
                </a:lnTo>
                <a:lnTo>
                  <a:pt x="1543" y="161"/>
                </a:lnTo>
                <a:lnTo>
                  <a:pt x="1540" y="161"/>
                </a:lnTo>
                <a:lnTo>
                  <a:pt x="1540" y="161"/>
                </a:lnTo>
                <a:lnTo>
                  <a:pt x="1538" y="161"/>
                </a:lnTo>
                <a:lnTo>
                  <a:pt x="1536" y="161"/>
                </a:lnTo>
                <a:lnTo>
                  <a:pt x="1536" y="161"/>
                </a:lnTo>
                <a:lnTo>
                  <a:pt x="1536" y="161"/>
                </a:lnTo>
                <a:lnTo>
                  <a:pt x="1536" y="163"/>
                </a:lnTo>
                <a:lnTo>
                  <a:pt x="1536" y="163"/>
                </a:lnTo>
                <a:lnTo>
                  <a:pt x="1536" y="163"/>
                </a:lnTo>
                <a:lnTo>
                  <a:pt x="1538" y="166"/>
                </a:lnTo>
                <a:lnTo>
                  <a:pt x="1538" y="166"/>
                </a:lnTo>
                <a:lnTo>
                  <a:pt x="1543" y="166"/>
                </a:lnTo>
                <a:lnTo>
                  <a:pt x="1540" y="166"/>
                </a:lnTo>
                <a:lnTo>
                  <a:pt x="1540" y="166"/>
                </a:lnTo>
                <a:lnTo>
                  <a:pt x="1540" y="166"/>
                </a:lnTo>
                <a:lnTo>
                  <a:pt x="1538" y="168"/>
                </a:lnTo>
                <a:lnTo>
                  <a:pt x="1540" y="168"/>
                </a:lnTo>
                <a:lnTo>
                  <a:pt x="1540" y="168"/>
                </a:lnTo>
                <a:lnTo>
                  <a:pt x="1543" y="168"/>
                </a:lnTo>
                <a:lnTo>
                  <a:pt x="1543" y="168"/>
                </a:lnTo>
                <a:lnTo>
                  <a:pt x="1540" y="168"/>
                </a:lnTo>
                <a:lnTo>
                  <a:pt x="1536" y="168"/>
                </a:lnTo>
                <a:lnTo>
                  <a:pt x="1531" y="166"/>
                </a:lnTo>
                <a:lnTo>
                  <a:pt x="1529" y="166"/>
                </a:lnTo>
                <a:lnTo>
                  <a:pt x="1526" y="163"/>
                </a:lnTo>
                <a:lnTo>
                  <a:pt x="1512" y="161"/>
                </a:lnTo>
                <a:lnTo>
                  <a:pt x="1507" y="161"/>
                </a:lnTo>
                <a:lnTo>
                  <a:pt x="1505" y="161"/>
                </a:lnTo>
                <a:lnTo>
                  <a:pt x="1500" y="161"/>
                </a:lnTo>
                <a:lnTo>
                  <a:pt x="1500" y="161"/>
                </a:lnTo>
                <a:lnTo>
                  <a:pt x="1496" y="163"/>
                </a:lnTo>
                <a:lnTo>
                  <a:pt x="1493" y="163"/>
                </a:lnTo>
                <a:lnTo>
                  <a:pt x="1493" y="163"/>
                </a:lnTo>
                <a:lnTo>
                  <a:pt x="1486" y="166"/>
                </a:lnTo>
                <a:lnTo>
                  <a:pt x="1479" y="163"/>
                </a:lnTo>
                <a:lnTo>
                  <a:pt x="1474" y="163"/>
                </a:lnTo>
                <a:lnTo>
                  <a:pt x="1470" y="161"/>
                </a:lnTo>
                <a:lnTo>
                  <a:pt x="1462" y="159"/>
                </a:lnTo>
                <a:lnTo>
                  <a:pt x="1462" y="159"/>
                </a:lnTo>
                <a:lnTo>
                  <a:pt x="1460" y="156"/>
                </a:lnTo>
                <a:lnTo>
                  <a:pt x="1458" y="156"/>
                </a:lnTo>
                <a:lnTo>
                  <a:pt x="1455" y="156"/>
                </a:lnTo>
                <a:lnTo>
                  <a:pt x="1455" y="156"/>
                </a:lnTo>
                <a:lnTo>
                  <a:pt x="1455" y="159"/>
                </a:lnTo>
                <a:lnTo>
                  <a:pt x="1455" y="161"/>
                </a:lnTo>
                <a:lnTo>
                  <a:pt x="1458" y="163"/>
                </a:lnTo>
                <a:lnTo>
                  <a:pt x="1460" y="166"/>
                </a:lnTo>
                <a:lnTo>
                  <a:pt x="1460" y="166"/>
                </a:lnTo>
                <a:lnTo>
                  <a:pt x="1462" y="166"/>
                </a:lnTo>
                <a:lnTo>
                  <a:pt x="1460" y="168"/>
                </a:lnTo>
                <a:lnTo>
                  <a:pt x="1460" y="170"/>
                </a:lnTo>
                <a:lnTo>
                  <a:pt x="1462" y="173"/>
                </a:lnTo>
                <a:lnTo>
                  <a:pt x="1462" y="175"/>
                </a:lnTo>
                <a:lnTo>
                  <a:pt x="1460" y="175"/>
                </a:lnTo>
                <a:lnTo>
                  <a:pt x="1460" y="175"/>
                </a:lnTo>
                <a:lnTo>
                  <a:pt x="1458" y="175"/>
                </a:lnTo>
                <a:lnTo>
                  <a:pt x="1455" y="175"/>
                </a:lnTo>
                <a:lnTo>
                  <a:pt x="1451" y="173"/>
                </a:lnTo>
                <a:lnTo>
                  <a:pt x="1451" y="173"/>
                </a:lnTo>
                <a:lnTo>
                  <a:pt x="1451" y="173"/>
                </a:lnTo>
                <a:lnTo>
                  <a:pt x="1448" y="173"/>
                </a:lnTo>
                <a:lnTo>
                  <a:pt x="1444" y="173"/>
                </a:lnTo>
                <a:lnTo>
                  <a:pt x="1439" y="170"/>
                </a:lnTo>
                <a:lnTo>
                  <a:pt x="1434" y="168"/>
                </a:lnTo>
                <a:lnTo>
                  <a:pt x="1425" y="163"/>
                </a:lnTo>
                <a:lnTo>
                  <a:pt x="1420" y="163"/>
                </a:lnTo>
                <a:lnTo>
                  <a:pt x="1418" y="161"/>
                </a:lnTo>
                <a:lnTo>
                  <a:pt x="1413" y="161"/>
                </a:lnTo>
                <a:lnTo>
                  <a:pt x="1411" y="159"/>
                </a:lnTo>
                <a:lnTo>
                  <a:pt x="1413" y="159"/>
                </a:lnTo>
                <a:lnTo>
                  <a:pt x="1415" y="159"/>
                </a:lnTo>
                <a:lnTo>
                  <a:pt x="1418" y="159"/>
                </a:lnTo>
                <a:lnTo>
                  <a:pt x="1413" y="156"/>
                </a:lnTo>
                <a:lnTo>
                  <a:pt x="1411" y="156"/>
                </a:lnTo>
                <a:lnTo>
                  <a:pt x="1411" y="154"/>
                </a:lnTo>
                <a:lnTo>
                  <a:pt x="1411" y="156"/>
                </a:lnTo>
                <a:lnTo>
                  <a:pt x="1413" y="156"/>
                </a:lnTo>
                <a:lnTo>
                  <a:pt x="1413" y="159"/>
                </a:lnTo>
                <a:lnTo>
                  <a:pt x="1411" y="159"/>
                </a:lnTo>
                <a:lnTo>
                  <a:pt x="1396" y="151"/>
                </a:lnTo>
                <a:lnTo>
                  <a:pt x="1389" y="149"/>
                </a:lnTo>
                <a:lnTo>
                  <a:pt x="1387" y="149"/>
                </a:lnTo>
                <a:lnTo>
                  <a:pt x="1382" y="147"/>
                </a:lnTo>
                <a:lnTo>
                  <a:pt x="1382" y="147"/>
                </a:lnTo>
                <a:lnTo>
                  <a:pt x="1389" y="149"/>
                </a:lnTo>
                <a:lnTo>
                  <a:pt x="1396" y="149"/>
                </a:lnTo>
                <a:lnTo>
                  <a:pt x="1403" y="151"/>
                </a:lnTo>
                <a:lnTo>
                  <a:pt x="1408" y="151"/>
                </a:lnTo>
                <a:lnTo>
                  <a:pt x="1408" y="151"/>
                </a:lnTo>
                <a:lnTo>
                  <a:pt x="1406" y="149"/>
                </a:lnTo>
                <a:lnTo>
                  <a:pt x="1401" y="147"/>
                </a:lnTo>
                <a:lnTo>
                  <a:pt x="1399" y="144"/>
                </a:lnTo>
                <a:lnTo>
                  <a:pt x="1392" y="144"/>
                </a:lnTo>
                <a:lnTo>
                  <a:pt x="1389" y="144"/>
                </a:lnTo>
                <a:lnTo>
                  <a:pt x="1389" y="144"/>
                </a:lnTo>
                <a:lnTo>
                  <a:pt x="1392" y="144"/>
                </a:lnTo>
                <a:lnTo>
                  <a:pt x="1394" y="144"/>
                </a:lnTo>
                <a:lnTo>
                  <a:pt x="1394" y="142"/>
                </a:lnTo>
                <a:lnTo>
                  <a:pt x="1396" y="142"/>
                </a:lnTo>
                <a:lnTo>
                  <a:pt x="1394" y="140"/>
                </a:lnTo>
                <a:lnTo>
                  <a:pt x="1389" y="140"/>
                </a:lnTo>
                <a:lnTo>
                  <a:pt x="1385" y="140"/>
                </a:lnTo>
                <a:lnTo>
                  <a:pt x="1385" y="140"/>
                </a:lnTo>
                <a:lnTo>
                  <a:pt x="1385" y="137"/>
                </a:lnTo>
                <a:lnTo>
                  <a:pt x="1387" y="137"/>
                </a:lnTo>
                <a:lnTo>
                  <a:pt x="1387" y="135"/>
                </a:lnTo>
                <a:lnTo>
                  <a:pt x="1387" y="135"/>
                </a:lnTo>
                <a:lnTo>
                  <a:pt x="1385" y="135"/>
                </a:lnTo>
                <a:lnTo>
                  <a:pt x="1385" y="135"/>
                </a:lnTo>
                <a:lnTo>
                  <a:pt x="1382" y="135"/>
                </a:lnTo>
                <a:lnTo>
                  <a:pt x="1382" y="133"/>
                </a:lnTo>
                <a:lnTo>
                  <a:pt x="1380" y="133"/>
                </a:lnTo>
                <a:lnTo>
                  <a:pt x="1377" y="133"/>
                </a:lnTo>
                <a:lnTo>
                  <a:pt x="1373" y="133"/>
                </a:lnTo>
                <a:lnTo>
                  <a:pt x="1373" y="133"/>
                </a:lnTo>
                <a:lnTo>
                  <a:pt x="1370" y="130"/>
                </a:lnTo>
                <a:lnTo>
                  <a:pt x="1368" y="130"/>
                </a:lnTo>
                <a:lnTo>
                  <a:pt x="1366" y="130"/>
                </a:lnTo>
                <a:lnTo>
                  <a:pt x="1366" y="130"/>
                </a:lnTo>
                <a:lnTo>
                  <a:pt x="1366" y="130"/>
                </a:lnTo>
                <a:lnTo>
                  <a:pt x="1361" y="128"/>
                </a:lnTo>
                <a:lnTo>
                  <a:pt x="1351" y="128"/>
                </a:lnTo>
                <a:lnTo>
                  <a:pt x="1349" y="128"/>
                </a:lnTo>
                <a:lnTo>
                  <a:pt x="1351" y="130"/>
                </a:lnTo>
                <a:lnTo>
                  <a:pt x="1349" y="130"/>
                </a:lnTo>
                <a:lnTo>
                  <a:pt x="1344" y="130"/>
                </a:lnTo>
                <a:lnTo>
                  <a:pt x="1344" y="130"/>
                </a:lnTo>
                <a:lnTo>
                  <a:pt x="1344" y="130"/>
                </a:lnTo>
                <a:lnTo>
                  <a:pt x="1342" y="128"/>
                </a:lnTo>
                <a:lnTo>
                  <a:pt x="1342" y="128"/>
                </a:lnTo>
                <a:lnTo>
                  <a:pt x="1342" y="128"/>
                </a:lnTo>
                <a:lnTo>
                  <a:pt x="1340" y="128"/>
                </a:lnTo>
                <a:lnTo>
                  <a:pt x="1340" y="128"/>
                </a:lnTo>
                <a:lnTo>
                  <a:pt x="1337" y="128"/>
                </a:lnTo>
                <a:lnTo>
                  <a:pt x="1337" y="128"/>
                </a:lnTo>
                <a:lnTo>
                  <a:pt x="1335" y="130"/>
                </a:lnTo>
                <a:lnTo>
                  <a:pt x="1333" y="128"/>
                </a:lnTo>
                <a:lnTo>
                  <a:pt x="1318" y="125"/>
                </a:lnTo>
                <a:lnTo>
                  <a:pt x="1314" y="123"/>
                </a:lnTo>
                <a:lnTo>
                  <a:pt x="1314" y="123"/>
                </a:lnTo>
                <a:lnTo>
                  <a:pt x="1309" y="125"/>
                </a:lnTo>
                <a:lnTo>
                  <a:pt x="1309" y="125"/>
                </a:lnTo>
                <a:lnTo>
                  <a:pt x="1309" y="125"/>
                </a:lnTo>
                <a:lnTo>
                  <a:pt x="1304" y="125"/>
                </a:lnTo>
                <a:lnTo>
                  <a:pt x="1302" y="125"/>
                </a:lnTo>
                <a:lnTo>
                  <a:pt x="1304" y="128"/>
                </a:lnTo>
                <a:lnTo>
                  <a:pt x="1307" y="130"/>
                </a:lnTo>
                <a:lnTo>
                  <a:pt x="1307" y="130"/>
                </a:lnTo>
                <a:lnTo>
                  <a:pt x="1309" y="130"/>
                </a:lnTo>
                <a:lnTo>
                  <a:pt x="1311" y="133"/>
                </a:lnTo>
                <a:lnTo>
                  <a:pt x="1314" y="133"/>
                </a:lnTo>
                <a:lnTo>
                  <a:pt x="1314" y="133"/>
                </a:lnTo>
                <a:lnTo>
                  <a:pt x="1314" y="135"/>
                </a:lnTo>
                <a:lnTo>
                  <a:pt x="1314" y="135"/>
                </a:lnTo>
                <a:lnTo>
                  <a:pt x="1314" y="135"/>
                </a:lnTo>
                <a:lnTo>
                  <a:pt x="1314" y="137"/>
                </a:lnTo>
                <a:lnTo>
                  <a:pt x="1314" y="137"/>
                </a:lnTo>
                <a:lnTo>
                  <a:pt x="1311" y="137"/>
                </a:lnTo>
                <a:lnTo>
                  <a:pt x="1304" y="137"/>
                </a:lnTo>
                <a:lnTo>
                  <a:pt x="1304" y="137"/>
                </a:lnTo>
                <a:lnTo>
                  <a:pt x="1304" y="137"/>
                </a:lnTo>
                <a:lnTo>
                  <a:pt x="1307" y="137"/>
                </a:lnTo>
                <a:lnTo>
                  <a:pt x="1309" y="137"/>
                </a:lnTo>
                <a:lnTo>
                  <a:pt x="1309" y="140"/>
                </a:lnTo>
                <a:lnTo>
                  <a:pt x="1307" y="140"/>
                </a:lnTo>
                <a:lnTo>
                  <a:pt x="1302" y="140"/>
                </a:lnTo>
                <a:lnTo>
                  <a:pt x="1299" y="140"/>
                </a:lnTo>
                <a:lnTo>
                  <a:pt x="1297" y="137"/>
                </a:lnTo>
                <a:lnTo>
                  <a:pt x="1295" y="137"/>
                </a:lnTo>
                <a:lnTo>
                  <a:pt x="1290" y="137"/>
                </a:lnTo>
                <a:lnTo>
                  <a:pt x="1285" y="137"/>
                </a:lnTo>
                <a:lnTo>
                  <a:pt x="1278" y="137"/>
                </a:lnTo>
                <a:lnTo>
                  <a:pt x="1271" y="137"/>
                </a:lnTo>
                <a:lnTo>
                  <a:pt x="1269" y="137"/>
                </a:lnTo>
                <a:lnTo>
                  <a:pt x="1262" y="135"/>
                </a:lnTo>
                <a:lnTo>
                  <a:pt x="1255" y="135"/>
                </a:lnTo>
                <a:lnTo>
                  <a:pt x="1245" y="133"/>
                </a:lnTo>
                <a:lnTo>
                  <a:pt x="1243" y="130"/>
                </a:lnTo>
                <a:lnTo>
                  <a:pt x="1243" y="128"/>
                </a:lnTo>
                <a:lnTo>
                  <a:pt x="1245" y="128"/>
                </a:lnTo>
                <a:lnTo>
                  <a:pt x="1248" y="128"/>
                </a:lnTo>
                <a:lnTo>
                  <a:pt x="1248" y="128"/>
                </a:lnTo>
                <a:lnTo>
                  <a:pt x="1248" y="128"/>
                </a:lnTo>
                <a:lnTo>
                  <a:pt x="1240" y="128"/>
                </a:lnTo>
                <a:lnTo>
                  <a:pt x="1226" y="125"/>
                </a:lnTo>
                <a:lnTo>
                  <a:pt x="1214" y="125"/>
                </a:lnTo>
                <a:lnTo>
                  <a:pt x="1198" y="125"/>
                </a:lnTo>
                <a:lnTo>
                  <a:pt x="1193" y="125"/>
                </a:lnTo>
                <a:lnTo>
                  <a:pt x="1184" y="128"/>
                </a:lnTo>
                <a:lnTo>
                  <a:pt x="1181" y="128"/>
                </a:lnTo>
                <a:lnTo>
                  <a:pt x="1179" y="128"/>
                </a:lnTo>
                <a:lnTo>
                  <a:pt x="1179" y="130"/>
                </a:lnTo>
                <a:lnTo>
                  <a:pt x="1184" y="130"/>
                </a:lnTo>
                <a:lnTo>
                  <a:pt x="1184" y="130"/>
                </a:lnTo>
                <a:lnTo>
                  <a:pt x="1186" y="130"/>
                </a:lnTo>
                <a:lnTo>
                  <a:pt x="1186" y="130"/>
                </a:lnTo>
                <a:lnTo>
                  <a:pt x="1186" y="130"/>
                </a:lnTo>
                <a:lnTo>
                  <a:pt x="1184" y="133"/>
                </a:lnTo>
                <a:lnTo>
                  <a:pt x="1184" y="133"/>
                </a:lnTo>
                <a:lnTo>
                  <a:pt x="1186" y="135"/>
                </a:lnTo>
                <a:lnTo>
                  <a:pt x="1186" y="135"/>
                </a:lnTo>
                <a:lnTo>
                  <a:pt x="1186" y="137"/>
                </a:lnTo>
                <a:lnTo>
                  <a:pt x="1186" y="140"/>
                </a:lnTo>
                <a:lnTo>
                  <a:pt x="1186" y="140"/>
                </a:lnTo>
                <a:lnTo>
                  <a:pt x="1188" y="142"/>
                </a:lnTo>
                <a:lnTo>
                  <a:pt x="1191" y="142"/>
                </a:lnTo>
                <a:lnTo>
                  <a:pt x="1196" y="142"/>
                </a:lnTo>
                <a:lnTo>
                  <a:pt x="1196" y="142"/>
                </a:lnTo>
                <a:lnTo>
                  <a:pt x="1196" y="142"/>
                </a:lnTo>
                <a:lnTo>
                  <a:pt x="1191" y="142"/>
                </a:lnTo>
                <a:lnTo>
                  <a:pt x="1188" y="142"/>
                </a:lnTo>
                <a:lnTo>
                  <a:pt x="1186" y="140"/>
                </a:lnTo>
                <a:lnTo>
                  <a:pt x="1186" y="140"/>
                </a:lnTo>
                <a:lnTo>
                  <a:pt x="1186" y="140"/>
                </a:lnTo>
                <a:lnTo>
                  <a:pt x="1186" y="137"/>
                </a:lnTo>
                <a:lnTo>
                  <a:pt x="1186" y="135"/>
                </a:lnTo>
                <a:lnTo>
                  <a:pt x="1184" y="135"/>
                </a:lnTo>
                <a:lnTo>
                  <a:pt x="1181" y="130"/>
                </a:lnTo>
                <a:lnTo>
                  <a:pt x="1177" y="130"/>
                </a:lnTo>
                <a:lnTo>
                  <a:pt x="1174" y="128"/>
                </a:lnTo>
                <a:lnTo>
                  <a:pt x="1174" y="128"/>
                </a:lnTo>
                <a:lnTo>
                  <a:pt x="1174" y="125"/>
                </a:lnTo>
                <a:lnTo>
                  <a:pt x="1172" y="125"/>
                </a:lnTo>
                <a:lnTo>
                  <a:pt x="1167" y="123"/>
                </a:lnTo>
                <a:lnTo>
                  <a:pt x="1165" y="121"/>
                </a:lnTo>
                <a:lnTo>
                  <a:pt x="1162" y="121"/>
                </a:lnTo>
                <a:lnTo>
                  <a:pt x="1162" y="121"/>
                </a:lnTo>
                <a:lnTo>
                  <a:pt x="1165" y="123"/>
                </a:lnTo>
                <a:lnTo>
                  <a:pt x="1165" y="123"/>
                </a:lnTo>
                <a:lnTo>
                  <a:pt x="1165" y="123"/>
                </a:lnTo>
                <a:lnTo>
                  <a:pt x="1160" y="125"/>
                </a:lnTo>
                <a:lnTo>
                  <a:pt x="1158" y="125"/>
                </a:lnTo>
                <a:lnTo>
                  <a:pt x="1153" y="123"/>
                </a:lnTo>
                <a:lnTo>
                  <a:pt x="1146" y="123"/>
                </a:lnTo>
                <a:lnTo>
                  <a:pt x="1144" y="121"/>
                </a:lnTo>
                <a:lnTo>
                  <a:pt x="1141" y="121"/>
                </a:lnTo>
                <a:lnTo>
                  <a:pt x="1144" y="121"/>
                </a:lnTo>
                <a:lnTo>
                  <a:pt x="1144" y="118"/>
                </a:lnTo>
                <a:lnTo>
                  <a:pt x="1141" y="118"/>
                </a:lnTo>
                <a:lnTo>
                  <a:pt x="1139" y="118"/>
                </a:lnTo>
                <a:lnTo>
                  <a:pt x="1139" y="121"/>
                </a:lnTo>
                <a:lnTo>
                  <a:pt x="1137" y="121"/>
                </a:lnTo>
                <a:lnTo>
                  <a:pt x="1127" y="121"/>
                </a:lnTo>
                <a:lnTo>
                  <a:pt x="1127" y="121"/>
                </a:lnTo>
                <a:lnTo>
                  <a:pt x="1125" y="121"/>
                </a:lnTo>
                <a:lnTo>
                  <a:pt x="1125" y="121"/>
                </a:lnTo>
                <a:lnTo>
                  <a:pt x="1125" y="123"/>
                </a:lnTo>
                <a:lnTo>
                  <a:pt x="1125" y="123"/>
                </a:lnTo>
                <a:lnTo>
                  <a:pt x="1127" y="125"/>
                </a:lnTo>
                <a:lnTo>
                  <a:pt x="1132" y="125"/>
                </a:lnTo>
                <a:lnTo>
                  <a:pt x="1134" y="125"/>
                </a:lnTo>
                <a:lnTo>
                  <a:pt x="1139" y="123"/>
                </a:lnTo>
                <a:lnTo>
                  <a:pt x="1139" y="123"/>
                </a:lnTo>
                <a:lnTo>
                  <a:pt x="1141" y="125"/>
                </a:lnTo>
                <a:lnTo>
                  <a:pt x="1141" y="125"/>
                </a:lnTo>
                <a:lnTo>
                  <a:pt x="1137" y="125"/>
                </a:lnTo>
                <a:lnTo>
                  <a:pt x="1132" y="128"/>
                </a:lnTo>
                <a:lnTo>
                  <a:pt x="1129" y="130"/>
                </a:lnTo>
                <a:lnTo>
                  <a:pt x="1125" y="128"/>
                </a:lnTo>
                <a:lnTo>
                  <a:pt x="1125" y="130"/>
                </a:lnTo>
                <a:lnTo>
                  <a:pt x="1125" y="130"/>
                </a:lnTo>
                <a:lnTo>
                  <a:pt x="1118" y="130"/>
                </a:lnTo>
                <a:lnTo>
                  <a:pt x="1115" y="133"/>
                </a:lnTo>
                <a:lnTo>
                  <a:pt x="1115" y="133"/>
                </a:lnTo>
                <a:lnTo>
                  <a:pt x="1113" y="133"/>
                </a:lnTo>
                <a:lnTo>
                  <a:pt x="1113" y="133"/>
                </a:lnTo>
                <a:lnTo>
                  <a:pt x="1111" y="135"/>
                </a:lnTo>
                <a:lnTo>
                  <a:pt x="1106" y="135"/>
                </a:lnTo>
                <a:lnTo>
                  <a:pt x="1101" y="133"/>
                </a:lnTo>
                <a:lnTo>
                  <a:pt x="1094" y="135"/>
                </a:lnTo>
                <a:lnTo>
                  <a:pt x="1092" y="135"/>
                </a:lnTo>
                <a:lnTo>
                  <a:pt x="1092" y="135"/>
                </a:lnTo>
                <a:lnTo>
                  <a:pt x="1092" y="137"/>
                </a:lnTo>
                <a:lnTo>
                  <a:pt x="1092" y="137"/>
                </a:lnTo>
                <a:lnTo>
                  <a:pt x="1089" y="140"/>
                </a:lnTo>
                <a:lnTo>
                  <a:pt x="1087" y="140"/>
                </a:lnTo>
                <a:lnTo>
                  <a:pt x="1082" y="140"/>
                </a:lnTo>
                <a:lnTo>
                  <a:pt x="1085" y="140"/>
                </a:lnTo>
                <a:lnTo>
                  <a:pt x="1087" y="137"/>
                </a:lnTo>
                <a:lnTo>
                  <a:pt x="1087" y="133"/>
                </a:lnTo>
                <a:lnTo>
                  <a:pt x="1094" y="130"/>
                </a:lnTo>
                <a:lnTo>
                  <a:pt x="1094" y="130"/>
                </a:lnTo>
                <a:lnTo>
                  <a:pt x="1096" y="128"/>
                </a:lnTo>
                <a:lnTo>
                  <a:pt x="1096" y="125"/>
                </a:lnTo>
                <a:lnTo>
                  <a:pt x="1103" y="125"/>
                </a:lnTo>
                <a:lnTo>
                  <a:pt x="1108" y="125"/>
                </a:lnTo>
                <a:lnTo>
                  <a:pt x="1113" y="118"/>
                </a:lnTo>
                <a:lnTo>
                  <a:pt x="1118" y="118"/>
                </a:lnTo>
                <a:lnTo>
                  <a:pt x="1120" y="116"/>
                </a:lnTo>
                <a:lnTo>
                  <a:pt x="1120" y="116"/>
                </a:lnTo>
                <a:lnTo>
                  <a:pt x="1120" y="116"/>
                </a:lnTo>
                <a:lnTo>
                  <a:pt x="1118" y="116"/>
                </a:lnTo>
                <a:lnTo>
                  <a:pt x="1118" y="114"/>
                </a:lnTo>
                <a:lnTo>
                  <a:pt x="1120" y="114"/>
                </a:lnTo>
                <a:lnTo>
                  <a:pt x="1122" y="111"/>
                </a:lnTo>
                <a:lnTo>
                  <a:pt x="1127" y="111"/>
                </a:lnTo>
                <a:lnTo>
                  <a:pt x="1129" y="109"/>
                </a:lnTo>
                <a:lnTo>
                  <a:pt x="1134" y="107"/>
                </a:lnTo>
                <a:lnTo>
                  <a:pt x="1137" y="107"/>
                </a:lnTo>
                <a:lnTo>
                  <a:pt x="1144" y="104"/>
                </a:lnTo>
                <a:lnTo>
                  <a:pt x="1146" y="99"/>
                </a:lnTo>
                <a:lnTo>
                  <a:pt x="1146" y="95"/>
                </a:lnTo>
                <a:lnTo>
                  <a:pt x="1141" y="95"/>
                </a:lnTo>
                <a:lnTo>
                  <a:pt x="1139" y="95"/>
                </a:lnTo>
                <a:lnTo>
                  <a:pt x="1137" y="92"/>
                </a:lnTo>
                <a:lnTo>
                  <a:pt x="1134" y="92"/>
                </a:lnTo>
                <a:lnTo>
                  <a:pt x="1134" y="95"/>
                </a:lnTo>
                <a:lnTo>
                  <a:pt x="1127" y="90"/>
                </a:lnTo>
                <a:lnTo>
                  <a:pt x="1122" y="90"/>
                </a:lnTo>
                <a:lnTo>
                  <a:pt x="1122" y="90"/>
                </a:lnTo>
                <a:lnTo>
                  <a:pt x="1122" y="90"/>
                </a:lnTo>
                <a:lnTo>
                  <a:pt x="1125" y="90"/>
                </a:lnTo>
                <a:lnTo>
                  <a:pt x="1132" y="92"/>
                </a:lnTo>
                <a:lnTo>
                  <a:pt x="1137" y="92"/>
                </a:lnTo>
                <a:lnTo>
                  <a:pt x="1139" y="92"/>
                </a:lnTo>
                <a:lnTo>
                  <a:pt x="1139" y="92"/>
                </a:lnTo>
                <a:lnTo>
                  <a:pt x="1139" y="95"/>
                </a:lnTo>
                <a:lnTo>
                  <a:pt x="1141" y="95"/>
                </a:lnTo>
                <a:lnTo>
                  <a:pt x="1141" y="92"/>
                </a:lnTo>
                <a:lnTo>
                  <a:pt x="1141" y="92"/>
                </a:lnTo>
                <a:lnTo>
                  <a:pt x="1139" y="90"/>
                </a:lnTo>
                <a:lnTo>
                  <a:pt x="1137" y="88"/>
                </a:lnTo>
                <a:lnTo>
                  <a:pt x="1134" y="88"/>
                </a:lnTo>
                <a:lnTo>
                  <a:pt x="1129" y="85"/>
                </a:lnTo>
                <a:lnTo>
                  <a:pt x="1127" y="83"/>
                </a:lnTo>
                <a:lnTo>
                  <a:pt x="1125" y="83"/>
                </a:lnTo>
                <a:lnTo>
                  <a:pt x="1122" y="83"/>
                </a:lnTo>
                <a:lnTo>
                  <a:pt x="1120" y="83"/>
                </a:lnTo>
                <a:lnTo>
                  <a:pt x="1122" y="83"/>
                </a:lnTo>
                <a:lnTo>
                  <a:pt x="1125" y="83"/>
                </a:lnTo>
                <a:lnTo>
                  <a:pt x="1125" y="85"/>
                </a:lnTo>
                <a:lnTo>
                  <a:pt x="1125" y="85"/>
                </a:lnTo>
                <a:lnTo>
                  <a:pt x="1122" y="85"/>
                </a:lnTo>
                <a:lnTo>
                  <a:pt x="1120" y="85"/>
                </a:lnTo>
                <a:lnTo>
                  <a:pt x="1120" y="85"/>
                </a:lnTo>
                <a:lnTo>
                  <a:pt x="1120" y="85"/>
                </a:lnTo>
                <a:lnTo>
                  <a:pt x="1118" y="83"/>
                </a:lnTo>
                <a:lnTo>
                  <a:pt x="1118" y="83"/>
                </a:lnTo>
                <a:lnTo>
                  <a:pt x="1113" y="81"/>
                </a:lnTo>
                <a:lnTo>
                  <a:pt x="1111" y="81"/>
                </a:lnTo>
                <a:lnTo>
                  <a:pt x="1108" y="81"/>
                </a:lnTo>
                <a:lnTo>
                  <a:pt x="1106" y="81"/>
                </a:lnTo>
                <a:lnTo>
                  <a:pt x="1106" y="81"/>
                </a:lnTo>
                <a:lnTo>
                  <a:pt x="1106" y="81"/>
                </a:lnTo>
                <a:lnTo>
                  <a:pt x="1106" y="78"/>
                </a:lnTo>
                <a:lnTo>
                  <a:pt x="1101" y="78"/>
                </a:lnTo>
                <a:lnTo>
                  <a:pt x="1099" y="78"/>
                </a:lnTo>
                <a:lnTo>
                  <a:pt x="1096" y="76"/>
                </a:lnTo>
                <a:lnTo>
                  <a:pt x="1092" y="76"/>
                </a:lnTo>
                <a:lnTo>
                  <a:pt x="1089" y="76"/>
                </a:lnTo>
                <a:lnTo>
                  <a:pt x="1080" y="76"/>
                </a:lnTo>
                <a:lnTo>
                  <a:pt x="1075" y="76"/>
                </a:lnTo>
                <a:lnTo>
                  <a:pt x="1066" y="76"/>
                </a:lnTo>
                <a:lnTo>
                  <a:pt x="1059" y="76"/>
                </a:lnTo>
                <a:lnTo>
                  <a:pt x="1054" y="76"/>
                </a:lnTo>
                <a:lnTo>
                  <a:pt x="1051" y="76"/>
                </a:lnTo>
                <a:lnTo>
                  <a:pt x="1051" y="76"/>
                </a:lnTo>
                <a:lnTo>
                  <a:pt x="1051" y="76"/>
                </a:lnTo>
                <a:lnTo>
                  <a:pt x="1051" y="78"/>
                </a:lnTo>
                <a:lnTo>
                  <a:pt x="1051" y="78"/>
                </a:lnTo>
                <a:lnTo>
                  <a:pt x="1049" y="78"/>
                </a:lnTo>
                <a:lnTo>
                  <a:pt x="1044" y="78"/>
                </a:lnTo>
                <a:lnTo>
                  <a:pt x="1040" y="78"/>
                </a:lnTo>
                <a:lnTo>
                  <a:pt x="1037" y="78"/>
                </a:lnTo>
                <a:lnTo>
                  <a:pt x="1035" y="78"/>
                </a:lnTo>
                <a:lnTo>
                  <a:pt x="1033" y="78"/>
                </a:lnTo>
                <a:lnTo>
                  <a:pt x="1035" y="78"/>
                </a:lnTo>
                <a:lnTo>
                  <a:pt x="1037" y="78"/>
                </a:lnTo>
                <a:lnTo>
                  <a:pt x="1037" y="76"/>
                </a:lnTo>
                <a:lnTo>
                  <a:pt x="1040" y="74"/>
                </a:lnTo>
                <a:lnTo>
                  <a:pt x="1040" y="71"/>
                </a:lnTo>
                <a:lnTo>
                  <a:pt x="1037" y="71"/>
                </a:lnTo>
                <a:lnTo>
                  <a:pt x="1033" y="71"/>
                </a:lnTo>
                <a:lnTo>
                  <a:pt x="1030" y="71"/>
                </a:lnTo>
                <a:lnTo>
                  <a:pt x="1030" y="71"/>
                </a:lnTo>
                <a:lnTo>
                  <a:pt x="1023" y="71"/>
                </a:lnTo>
                <a:lnTo>
                  <a:pt x="1021" y="71"/>
                </a:lnTo>
                <a:lnTo>
                  <a:pt x="1018" y="71"/>
                </a:lnTo>
                <a:lnTo>
                  <a:pt x="1016" y="71"/>
                </a:lnTo>
                <a:lnTo>
                  <a:pt x="1014" y="69"/>
                </a:lnTo>
                <a:lnTo>
                  <a:pt x="1011" y="69"/>
                </a:lnTo>
                <a:lnTo>
                  <a:pt x="997" y="69"/>
                </a:lnTo>
                <a:lnTo>
                  <a:pt x="997" y="69"/>
                </a:lnTo>
                <a:lnTo>
                  <a:pt x="1004" y="69"/>
                </a:lnTo>
                <a:lnTo>
                  <a:pt x="1009" y="66"/>
                </a:lnTo>
                <a:lnTo>
                  <a:pt x="1011" y="66"/>
                </a:lnTo>
                <a:lnTo>
                  <a:pt x="1014" y="64"/>
                </a:lnTo>
                <a:lnTo>
                  <a:pt x="1011" y="64"/>
                </a:lnTo>
                <a:lnTo>
                  <a:pt x="1011" y="64"/>
                </a:lnTo>
                <a:lnTo>
                  <a:pt x="1007" y="62"/>
                </a:lnTo>
                <a:lnTo>
                  <a:pt x="1002" y="62"/>
                </a:lnTo>
                <a:lnTo>
                  <a:pt x="997" y="62"/>
                </a:lnTo>
                <a:lnTo>
                  <a:pt x="995" y="62"/>
                </a:lnTo>
                <a:lnTo>
                  <a:pt x="985" y="59"/>
                </a:lnTo>
                <a:lnTo>
                  <a:pt x="983" y="59"/>
                </a:lnTo>
                <a:lnTo>
                  <a:pt x="981" y="62"/>
                </a:lnTo>
                <a:lnTo>
                  <a:pt x="976" y="62"/>
                </a:lnTo>
                <a:lnTo>
                  <a:pt x="974" y="62"/>
                </a:lnTo>
                <a:lnTo>
                  <a:pt x="971" y="62"/>
                </a:lnTo>
                <a:lnTo>
                  <a:pt x="962" y="69"/>
                </a:lnTo>
                <a:lnTo>
                  <a:pt x="962" y="69"/>
                </a:lnTo>
                <a:lnTo>
                  <a:pt x="962" y="71"/>
                </a:lnTo>
                <a:lnTo>
                  <a:pt x="959" y="71"/>
                </a:lnTo>
                <a:lnTo>
                  <a:pt x="959" y="74"/>
                </a:lnTo>
                <a:lnTo>
                  <a:pt x="962" y="74"/>
                </a:lnTo>
                <a:lnTo>
                  <a:pt x="964" y="74"/>
                </a:lnTo>
                <a:lnTo>
                  <a:pt x="966" y="76"/>
                </a:lnTo>
                <a:lnTo>
                  <a:pt x="966" y="76"/>
                </a:lnTo>
                <a:lnTo>
                  <a:pt x="966" y="78"/>
                </a:lnTo>
                <a:lnTo>
                  <a:pt x="969" y="78"/>
                </a:lnTo>
                <a:lnTo>
                  <a:pt x="971" y="78"/>
                </a:lnTo>
                <a:lnTo>
                  <a:pt x="978" y="78"/>
                </a:lnTo>
                <a:lnTo>
                  <a:pt x="976" y="81"/>
                </a:lnTo>
                <a:lnTo>
                  <a:pt x="974" y="78"/>
                </a:lnTo>
                <a:lnTo>
                  <a:pt x="969" y="78"/>
                </a:lnTo>
                <a:lnTo>
                  <a:pt x="966" y="78"/>
                </a:lnTo>
                <a:lnTo>
                  <a:pt x="962" y="78"/>
                </a:lnTo>
                <a:lnTo>
                  <a:pt x="955" y="78"/>
                </a:lnTo>
                <a:lnTo>
                  <a:pt x="952" y="78"/>
                </a:lnTo>
                <a:lnTo>
                  <a:pt x="943" y="78"/>
                </a:lnTo>
                <a:lnTo>
                  <a:pt x="943" y="78"/>
                </a:lnTo>
                <a:lnTo>
                  <a:pt x="945" y="81"/>
                </a:lnTo>
                <a:lnTo>
                  <a:pt x="948" y="81"/>
                </a:lnTo>
                <a:lnTo>
                  <a:pt x="955" y="83"/>
                </a:lnTo>
                <a:lnTo>
                  <a:pt x="957" y="83"/>
                </a:lnTo>
                <a:lnTo>
                  <a:pt x="959" y="85"/>
                </a:lnTo>
                <a:lnTo>
                  <a:pt x="964" y="88"/>
                </a:lnTo>
                <a:lnTo>
                  <a:pt x="964" y="90"/>
                </a:lnTo>
                <a:lnTo>
                  <a:pt x="964" y="90"/>
                </a:lnTo>
                <a:lnTo>
                  <a:pt x="962" y="90"/>
                </a:lnTo>
                <a:lnTo>
                  <a:pt x="962" y="90"/>
                </a:lnTo>
                <a:lnTo>
                  <a:pt x="962" y="90"/>
                </a:lnTo>
                <a:lnTo>
                  <a:pt x="962" y="88"/>
                </a:lnTo>
                <a:lnTo>
                  <a:pt x="962" y="85"/>
                </a:lnTo>
                <a:lnTo>
                  <a:pt x="959" y="85"/>
                </a:lnTo>
                <a:lnTo>
                  <a:pt x="959" y="85"/>
                </a:lnTo>
                <a:lnTo>
                  <a:pt x="957" y="85"/>
                </a:lnTo>
                <a:lnTo>
                  <a:pt x="952" y="83"/>
                </a:lnTo>
                <a:lnTo>
                  <a:pt x="950" y="83"/>
                </a:lnTo>
                <a:lnTo>
                  <a:pt x="945" y="83"/>
                </a:lnTo>
                <a:lnTo>
                  <a:pt x="945" y="83"/>
                </a:lnTo>
                <a:lnTo>
                  <a:pt x="940" y="83"/>
                </a:lnTo>
                <a:lnTo>
                  <a:pt x="940" y="85"/>
                </a:lnTo>
                <a:lnTo>
                  <a:pt x="938" y="85"/>
                </a:lnTo>
                <a:lnTo>
                  <a:pt x="938" y="85"/>
                </a:lnTo>
                <a:lnTo>
                  <a:pt x="936" y="85"/>
                </a:lnTo>
                <a:lnTo>
                  <a:pt x="936" y="85"/>
                </a:lnTo>
                <a:lnTo>
                  <a:pt x="933" y="88"/>
                </a:lnTo>
                <a:lnTo>
                  <a:pt x="931" y="85"/>
                </a:lnTo>
                <a:lnTo>
                  <a:pt x="931" y="88"/>
                </a:lnTo>
                <a:lnTo>
                  <a:pt x="926" y="88"/>
                </a:lnTo>
                <a:lnTo>
                  <a:pt x="924" y="88"/>
                </a:lnTo>
                <a:lnTo>
                  <a:pt x="924" y="88"/>
                </a:lnTo>
                <a:lnTo>
                  <a:pt x="924" y="88"/>
                </a:lnTo>
                <a:lnTo>
                  <a:pt x="922" y="88"/>
                </a:lnTo>
                <a:lnTo>
                  <a:pt x="917" y="88"/>
                </a:lnTo>
                <a:lnTo>
                  <a:pt x="914" y="90"/>
                </a:lnTo>
                <a:lnTo>
                  <a:pt x="912" y="88"/>
                </a:lnTo>
                <a:lnTo>
                  <a:pt x="914" y="88"/>
                </a:lnTo>
                <a:lnTo>
                  <a:pt x="914" y="85"/>
                </a:lnTo>
                <a:lnTo>
                  <a:pt x="912" y="85"/>
                </a:lnTo>
                <a:lnTo>
                  <a:pt x="907" y="85"/>
                </a:lnTo>
                <a:lnTo>
                  <a:pt x="905" y="85"/>
                </a:lnTo>
                <a:lnTo>
                  <a:pt x="903" y="85"/>
                </a:lnTo>
                <a:lnTo>
                  <a:pt x="896" y="85"/>
                </a:lnTo>
                <a:lnTo>
                  <a:pt x="896" y="85"/>
                </a:lnTo>
                <a:lnTo>
                  <a:pt x="893" y="85"/>
                </a:lnTo>
                <a:lnTo>
                  <a:pt x="891" y="85"/>
                </a:lnTo>
                <a:lnTo>
                  <a:pt x="886" y="85"/>
                </a:lnTo>
                <a:lnTo>
                  <a:pt x="886" y="85"/>
                </a:lnTo>
                <a:lnTo>
                  <a:pt x="881" y="85"/>
                </a:lnTo>
                <a:lnTo>
                  <a:pt x="879" y="85"/>
                </a:lnTo>
                <a:lnTo>
                  <a:pt x="879" y="88"/>
                </a:lnTo>
                <a:lnTo>
                  <a:pt x="877" y="85"/>
                </a:lnTo>
                <a:lnTo>
                  <a:pt x="877" y="88"/>
                </a:lnTo>
                <a:lnTo>
                  <a:pt x="879" y="88"/>
                </a:lnTo>
                <a:lnTo>
                  <a:pt x="879" y="88"/>
                </a:lnTo>
                <a:lnTo>
                  <a:pt x="881" y="88"/>
                </a:lnTo>
                <a:lnTo>
                  <a:pt x="881" y="88"/>
                </a:lnTo>
                <a:lnTo>
                  <a:pt x="881" y="88"/>
                </a:lnTo>
                <a:lnTo>
                  <a:pt x="884" y="88"/>
                </a:lnTo>
                <a:lnTo>
                  <a:pt x="886" y="88"/>
                </a:lnTo>
                <a:lnTo>
                  <a:pt x="886" y="88"/>
                </a:lnTo>
                <a:lnTo>
                  <a:pt x="888" y="88"/>
                </a:lnTo>
                <a:lnTo>
                  <a:pt x="893" y="88"/>
                </a:lnTo>
                <a:lnTo>
                  <a:pt x="893" y="88"/>
                </a:lnTo>
                <a:lnTo>
                  <a:pt x="888" y="90"/>
                </a:lnTo>
                <a:lnTo>
                  <a:pt x="877" y="90"/>
                </a:lnTo>
                <a:lnTo>
                  <a:pt x="874" y="90"/>
                </a:lnTo>
                <a:lnTo>
                  <a:pt x="867" y="92"/>
                </a:lnTo>
                <a:lnTo>
                  <a:pt x="865" y="92"/>
                </a:lnTo>
                <a:lnTo>
                  <a:pt x="860" y="92"/>
                </a:lnTo>
                <a:lnTo>
                  <a:pt x="851" y="95"/>
                </a:lnTo>
                <a:lnTo>
                  <a:pt x="844" y="95"/>
                </a:lnTo>
                <a:lnTo>
                  <a:pt x="841" y="95"/>
                </a:lnTo>
                <a:lnTo>
                  <a:pt x="834" y="97"/>
                </a:lnTo>
                <a:lnTo>
                  <a:pt x="834" y="99"/>
                </a:lnTo>
                <a:lnTo>
                  <a:pt x="825" y="102"/>
                </a:lnTo>
                <a:lnTo>
                  <a:pt x="818" y="99"/>
                </a:lnTo>
                <a:lnTo>
                  <a:pt x="815" y="99"/>
                </a:lnTo>
                <a:lnTo>
                  <a:pt x="815" y="102"/>
                </a:lnTo>
                <a:lnTo>
                  <a:pt x="818" y="102"/>
                </a:lnTo>
                <a:lnTo>
                  <a:pt x="820" y="102"/>
                </a:lnTo>
                <a:lnTo>
                  <a:pt x="822" y="102"/>
                </a:lnTo>
                <a:lnTo>
                  <a:pt x="825" y="104"/>
                </a:lnTo>
                <a:lnTo>
                  <a:pt x="825" y="104"/>
                </a:lnTo>
                <a:lnTo>
                  <a:pt x="822" y="107"/>
                </a:lnTo>
                <a:lnTo>
                  <a:pt x="820" y="109"/>
                </a:lnTo>
                <a:lnTo>
                  <a:pt x="818" y="109"/>
                </a:lnTo>
                <a:lnTo>
                  <a:pt x="811" y="107"/>
                </a:lnTo>
                <a:lnTo>
                  <a:pt x="811" y="107"/>
                </a:lnTo>
                <a:lnTo>
                  <a:pt x="811" y="109"/>
                </a:lnTo>
                <a:lnTo>
                  <a:pt x="808" y="107"/>
                </a:lnTo>
                <a:lnTo>
                  <a:pt x="808" y="109"/>
                </a:lnTo>
                <a:lnTo>
                  <a:pt x="813" y="109"/>
                </a:lnTo>
                <a:lnTo>
                  <a:pt x="818" y="111"/>
                </a:lnTo>
                <a:lnTo>
                  <a:pt x="822" y="111"/>
                </a:lnTo>
                <a:lnTo>
                  <a:pt x="825" y="111"/>
                </a:lnTo>
                <a:lnTo>
                  <a:pt x="827" y="114"/>
                </a:lnTo>
                <a:lnTo>
                  <a:pt x="829" y="114"/>
                </a:lnTo>
                <a:lnTo>
                  <a:pt x="827" y="114"/>
                </a:lnTo>
                <a:lnTo>
                  <a:pt x="822" y="114"/>
                </a:lnTo>
                <a:lnTo>
                  <a:pt x="820" y="114"/>
                </a:lnTo>
                <a:lnTo>
                  <a:pt x="818" y="111"/>
                </a:lnTo>
                <a:lnTo>
                  <a:pt x="815" y="114"/>
                </a:lnTo>
                <a:lnTo>
                  <a:pt x="815" y="114"/>
                </a:lnTo>
                <a:lnTo>
                  <a:pt x="818" y="116"/>
                </a:lnTo>
                <a:lnTo>
                  <a:pt x="822" y="116"/>
                </a:lnTo>
                <a:lnTo>
                  <a:pt x="825" y="116"/>
                </a:lnTo>
                <a:lnTo>
                  <a:pt x="837" y="123"/>
                </a:lnTo>
                <a:lnTo>
                  <a:pt x="839" y="123"/>
                </a:lnTo>
                <a:lnTo>
                  <a:pt x="841" y="123"/>
                </a:lnTo>
                <a:lnTo>
                  <a:pt x="841" y="123"/>
                </a:lnTo>
                <a:lnTo>
                  <a:pt x="841" y="123"/>
                </a:lnTo>
                <a:lnTo>
                  <a:pt x="839" y="125"/>
                </a:lnTo>
                <a:lnTo>
                  <a:pt x="839" y="125"/>
                </a:lnTo>
                <a:lnTo>
                  <a:pt x="829" y="128"/>
                </a:lnTo>
                <a:lnTo>
                  <a:pt x="827" y="128"/>
                </a:lnTo>
                <a:lnTo>
                  <a:pt x="827" y="128"/>
                </a:lnTo>
                <a:lnTo>
                  <a:pt x="827" y="128"/>
                </a:lnTo>
                <a:lnTo>
                  <a:pt x="825" y="130"/>
                </a:lnTo>
                <a:lnTo>
                  <a:pt x="827" y="130"/>
                </a:lnTo>
                <a:lnTo>
                  <a:pt x="827" y="130"/>
                </a:lnTo>
                <a:lnTo>
                  <a:pt x="829" y="133"/>
                </a:lnTo>
                <a:lnTo>
                  <a:pt x="839" y="135"/>
                </a:lnTo>
                <a:lnTo>
                  <a:pt x="839" y="135"/>
                </a:lnTo>
                <a:lnTo>
                  <a:pt x="837" y="135"/>
                </a:lnTo>
                <a:lnTo>
                  <a:pt x="834" y="133"/>
                </a:lnTo>
                <a:lnTo>
                  <a:pt x="829" y="133"/>
                </a:lnTo>
                <a:lnTo>
                  <a:pt x="827" y="130"/>
                </a:lnTo>
                <a:lnTo>
                  <a:pt x="825" y="130"/>
                </a:lnTo>
                <a:lnTo>
                  <a:pt x="825" y="130"/>
                </a:lnTo>
                <a:lnTo>
                  <a:pt x="825" y="128"/>
                </a:lnTo>
                <a:lnTo>
                  <a:pt x="825" y="128"/>
                </a:lnTo>
                <a:lnTo>
                  <a:pt x="827" y="128"/>
                </a:lnTo>
                <a:lnTo>
                  <a:pt x="829" y="125"/>
                </a:lnTo>
                <a:lnTo>
                  <a:pt x="832" y="125"/>
                </a:lnTo>
                <a:lnTo>
                  <a:pt x="834" y="123"/>
                </a:lnTo>
                <a:lnTo>
                  <a:pt x="834" y="123"/>
                </a:lnTo>
                <a:lnTo>
                  <a:pt x="832" y="121"/>
                </a:lnTo>
                <a:lnTo>
                  <a:pt x="829" y="121"/>
                </a:lnTo>
                <a:lnTo>
                  <a:pt x="820" y="123"/>
                </a:lnTo>
                <a:lnTo>
                  <a:pt x="818" y="123"/>
                </a:lnTo>
                <a:lnTo>
                  <a:pt x="815" y="125"/>
                </a:lnTo>
                <a:lnTo>
                  <a:pt x="813" y="125"/>
                </a:lnTo>
                <a:lnTo>
                  <a:pt x="811" y="125"/>
                </a:lnTo>
                <a:lnTo>
                  <a:pt x="806" y="123"/>
                </a:lnTo>
                <a:lnTo>
                  <a:pt x="803" y="125"/>
                </a:lnTo>
                <a:lnTo>
                  <a:pt x="794" y="125"/>
                </a:lnTo>
                <a:lnTo>
                  <a:pt x="792" y="125"/>
                </a:lnTo>
                <a:lnTo>
                  <a:pt x="770" y="125"/>
                </a:lnTo>
                <a:lnTo>
                  <a:pt x="766" y="125"/>
                </a:lnTo>
                <a:lnTo>
                  <a:pt x="756" y="128"/>
                </a:lnTo>
                <a:lnTo>
                  <a:pt x="756" y="128"/>
                </a:lnTo>
                <a:lnTo>
                  <a:pt x="756" y="128"/>
                </a:lnTo>
                <a:lnTo>
                  <a:pt x="756" y="130"/>
                </a:lnTo>
                <a:lnTo>
                  <a:pt x="756" y="130"/>
                </a:lnTo>
                <a:lnTo>
                  <a:pt x="756" y="133"/>
                </a:lnTo>
                <a:lnTo>
                  <a:pt x="759" y="133"/>
                </a:lnTo>
                <a:lnTo>
                  <a:pt x="759" y="135"/>
                </a:lnTo>
                <a:lnTo>
                  <a:pt x="761" y="135"/>
                </a:lnTo>
                <a:lnTo>
                  <a:pt x="763" y="135"/>
                </a:lnTo>
                <a:lnTo>
                  <a:pt x="766" y="137"/>
                </a:lnTo>
                <a:lnTo>
                  <a:pt x="766" y="137"/>
                </a:lnTo>
                <a:lnTo>
                  <a:pt x="766" y="140"/>
                </a:lnTo>
                <a:lnTo>
                  <a:pt x="766" y="140"/>
                </a:lnTo>
                <a:lnTo>
                  <a:pt x="768" y="142"/>
                </a:lnTo>
                <a:lnTo>
                  <a:pt x="768" y="142"/>
                </a:lnTo>
                <a:lnTo>
                  <a:pt x="770" y="144"/>
                </a:lnTo>
                <a:lnTo>
                  <a:pt x="773" y="144"/>
                </a:lnTo>
                <a:lnTo>
                  <a:pt x="777" y="147"/>
                </a:lnTo>
                <a:lnTo>
                  <a:pt x="780" y="147"/>
                </a:lnTo>
                <a:lnTo>
                  <a:pt x="782" y="147"/>
                </a:lnTo>
                <a:lnTo>
                  <a:pt x="787" y="149"/>
                </a:lnTo>
                <a:lnTo>
                  <a:pt x="792" y="149"/>
                </a:lnTo>
                <a:lnTo>
                  <a:pt x="792" y="149"/>
                </a:lnTo>
                <a:lnTo>
                  <a:pt x="794" y="149"/>
                </a:lnTo>
                <a:lnTo>
                  <a:pt x="796" y="151"/>
                </a:lnTo>
                <a:lnTo>
                  <a:pt x="796" y="151"/>
                </a:lnTo>
                <a:lnTo>
                  <a:pt x="801" y="156"/>
                </a:lnTo>
                <a:lnTo>
                  <a:pt x="803" y="156"/>
                </a:lnTo>
                <a:lnTo>
                  <a:pt x="811" y="156"/>
                </a:lnTo>
                <a:lnTo>
                  <a:pt x="813" y="156"/>
                </a:lnTo>
                <a:lnTo>
                  <a:pt x="818" y="159"/>
                </a:lnTo>
                <a:lnTo>
                  <a:pt x="818" y="161"/>
                </a:lnTo>
                <a:lnTo>
                  <a:pt x="818" y="161"/>
                </a:lnTo>
                <a:lnTo>
                  <a:pt x="818" y="161"/>
                </a:lnTo>
                <a:lnTo>
                  <a:pt x="818" y="163"/>
                </a:lnTo>
                <a:lnTo>
                  <a:pt x="818" y="163"/>
                </a:lnTo>
                <a:lnTo>
                  <a:pt x="818" y="166"/>
                </a:lnTo>
                <a:lnTo>
                  <a:pt x="818" y="170"/>
                </a:lnTo>
                <a:lnTo>
                  <a:pt x="822" y="170"/>
                </a:lnTo>
                <a:lnTo>
                  <a:pt x="827" y="175"/>
                </a:lnTo>
                <a:lnTo>
                  <a:pt x="829" y="177"/>
                </a:lnTo>
                <a:lnTo>
                  <a:pt x="832" y="180"/>
                </a:lnTo>
                <a:lnTo>
                  <a:pt x="834" y="180"/>
                </a:lnTo>
                <a:lnTo>
                  <a:pt x="834" y="182"/>
                </a:lnTo>
                <a:lnTo>
                  <a:pt x="832" y="182"/>
                </a:lnTo>
                <a:lnTo>
                  <a:pt x="829" y="182"/>
                </a:lnTo>
                <a:lnTo>
                  <a:pt x="827" y="185"/>
                </a:lnTo>
                <a:lnTo>
                  <a:pt x="827" y="185"/>
                </a:lnTo>
                <a:lnTo>
                  <a:pt x="829" y="187"/>
                </a:lnTo>
                <a:lnTo>
                  <a:pt x="829" y="187"/>
                </a:lnTo>
                <a:lnTo>
                  <a:pt x="829" y="187"/>
                </a:lnTo>
                <a:lnTo>
                  <a:pt x="827" y="187"/>
                </a:lnTo>
                <a:lnTo>
                  <a:pt x="827" y="187"/>
                </a:lnTo>
                <a:lnTo>
                  <a:pt x="825" y="187"/>
                </a:lnTo>
                <a:lnTo>
                  <a:pt x="822" y="185"/>
                </a:lnTo>
                <a:lnTo>
                  <a:pt x="822" y="185"/>
                </a:lnTo>
                <a:lnTo>
                  <a:pt x="822" y="182"/>
                </a:lnTo>
                <a:lnTo>
                  <a:pt x="822" y="177"/>
                </a:lnTo>
                <a:lnTo>
                  <a:pt x="822" y="177"/>
                </a:lnTo>
                <a:lnTo>
                  <a:pt x="820" y="175"/>
                </a:lnTo>
                <a:lnTo>
                  <a:pt x="820" y="173"/>
                </a:lnTo>
                <a:lnTo>
                  <a:pt x="815" y="173"/>
                </a:lnTo>
                <a:lnTo>
                  <a:pt x="815" y="173"/>
                </a:lnTo>
                <a:lnTo>
                  <a:pt x="813" y="173"/>
                </a:lnTo>
                <a:lnTo>
                  <a:pt x="813" y="177"/>
                </a:lnTo>
                <a:lnTo>
                  <a:pt x="813" y="180"/>
                </a:lnTo>
                <a:lnTo>
                  <a:pt x="813" y="180"/>
                </a:lnTo>
                <a:lnTo>
                  <a:pt x="813" y="180"/>
                </a:lnTo>
                <a:lnTo>
                  <a:pt x="815" y="182"/>
                </a:lnTo>
                <a:lnTo>
                  <a:pt x="813" y="180"/>
                </a:lnTo>
                <a:lnTo>
                  <a:pt x="811" y="177"/>
                </a:lnTo>
                <a:lnTo>
                  <a:pt x="811" y="175"/>
                </a:lnTo>
                <a:lnTo>
                  <a:pt x="811" y="175"/>
                </a:lnTo>
                <a:lnTo>
                  <a:pt x="811" y="173"/>
                </a:lnTo>
                <a:lnTo>
                  <a:pt x="808" y="170"/>
                </a:lnTo>
                <a:lnTo>
                  <a:pt x="808" y="170"/>
                </a:lnTo>
                <a:lnTo>
                  <a:pt x="808" y="170"/>
                </a:lnTo>
                <a:lnTo>
                  <a:pt x="806" y="166"/>
                </a:lnTo>
                <a:lnTo>
                  <a:pt x="808" y="166"/>
                </a:lnTo>
                <a:lnTo>
                  <a:pt x="811" y="163"/>
                </a:lnTo>
                <a:lnTo>
                  <a:pt x="813" y="163"/>
                </a:lnTo>
                <a:lnTo>
                  <a:pt x="813" y="161"/>
                </a:lnTo>
                <a:lnTo>
                  <a:pt x="813" y="161"/>
                </a:lnTo>
                <a:lnTo>
                  <a:pt x="813" y="159"/>
                </a:lnTo>
                <a:lnTo>
                  <a:pt x="811" y="159"/>
                </a:lnTo>
                <a:lnTo>
                  <a:pt x="808" y="159"/>
                </a:lnTo>
                <a:lnTo>
                  <a:pt x="806" y="159"/>
                </a:lnTo>
                <a:lnTo>
                  <a:pt x="803" y="159"/>
                </a:lnTo>
                <a:lnTo>
                  <a:pt x="796" y="159"/>
                </a:lnTo>
                <a:lnTo>
                  <a:pt x="792" y="159"/>
                </a:lnTo>
                <a:lnTo>
                  <a:pt x="789" y="159"/>
                </a:lnTo>
                <a:lnTo>
                  <a:pt x="777" y="154"/>
                </a:lnTo>
                <a:lnTo>
                  <a:pt x="777" y="154"/>
                </a:lnTo>
                <a:lnTo>
                  <a:pt x="775" y="151"/>
                </a:lnTo>
                <a:lnTo>
                  <a:pt x="775" y="151"/>
                </a:lnTo>
                <a:lnTo>
                  <a:pt x="770" y="151"/>
                </a:lnTo>
                <a:lnTo>
                  <a:pt x="763" y="149"/>
                </a:lnTo>
                <a:lnTo>
                  <a:pt x="754" y="147"/>
                </a:lnTo>
                <a:lnTo>
                  <a:pt x="742" y="147"/>
                </a:lnTo>
                <a:lnTo>
                  <a:pt x="740" y="147"/>
                </a:lnTo>
                <a:lnTo>
                  <a:pt x="737" y="149"/>
                </a:lnTo>
                <a:lnTo>
                  <a:pt x="735" y="149"/>
                </a:lnTo>
                <a:lnTo>
                  <a:pt x="733" y="151"/>
                </a:lnTo>
                <a:lnTo>
                  <a:pt x="733" y="151"/>
                </a:lnTo>
                <a:lnTo>
                  <a:pt x="733" y="151"/>
                </a:lnTo>
                <a:lnTo>
                  <a:pt x="733" y="151"/>
                </a:lnTo>
                <a:lnTo>
                  <a:pt x="733" y="151"/>
                </a:lnTo>
                <a:lnTo>
                  <a:pt x="737" y="151"/>
                </a:lnTo>
                <a:lnTo>
                  <a:pt x="740" y="151"/>
                </a:lnTo>
                <a:lnTo>
                  <a:pt x="742" y="154"/>
                </a:lnTo>
                <a:lnTo>
                  <a:pt x="744" y="154"/>
                </a:lnTo>
                <a:lnTo>
                  <a:pt x="744" y="156"/>
                </a:lnTo>
                <a:lnTo>
                  <a:pt x="740" y="156"/>
                </a:lnTo>
                <a:lnTo>
                  <a:pt x="737" y="156"/>
                </a:lnTo>
                <a:lnTo>
                  <a:pt x="728" y="154"/>
                </a:lnTo>
                <a:lnTo>
                  <a:pt x="726" y="154"/>
                </a:lnTo>
                <a:lnTo>
                  <a:pt x="721" y="154"/>
                </a:lnTo>
                <a:lnTo>
                  <a:pt x="716" y="156"/>
                </a:lnTo>
                <a:lnTo>
                  <a:pt x="716" y="156"/>
                </a:lnTo>
                <a:lnTo>
                  <a:pt x="718" y="156"/>
                </a:lnTo>
                <a:lnTo>
                  <a:pt x="721" y="159"/>
                </a:lnTo>
                <a:lnTo>
                  <a:pt x="723" y="161"/>
                </a:lnTo>
                <a:lnTo>
                  <a:pt x="726" y="161"/>
                </a:lnTo>
                <a:lnTo>
                  <a:pt x="733" y="163"/>
                </a:lnTo>
                <a:lnTo>
                  <a:pt x="735" y="163"/>
                </a:lnTo>
                <a:lnTo>
                  <a:pt x="742" y="166"/>
                </a:lnTo>
                <a:lnTo>
                  <a:pt x="744" y="166"/>
                </a:lnTo>
                <a:lnTo>
                  <a:pt x="747" y="166"/>
                </a:lnTo>
                <a:lnTo>
                  <a:pt x="751" y="166"/>
                </a:lnTo>
                <a:lnTo>
                  <a:pt x="756" y="170"/>
                </a:lnTo>
                <a:lnTo>
                  <a:pt x="759" y="170"/>
                </a:lnTo>
                <a:lnTo>
                  <a:pt x="759" y="170"/>
                </a:lnTo>
                <a:lnTo>
                  <a:pt x="761" y="170"/>
                </a:lnTo>
                <a:lnTo>
                  <a:pt x="763" y="170"/>
                </a:lnTo>
                <a:lnTo>
                  <a:pt x="763" y="170"/>
                </a:lnTo>
                <a:lnTo>
                  <a:pt x="766" y="170"/>
                </a:lnTo>
                <a:lnTo>
                  <a:pt x="766" y="173"/>
                </a:lnTo>
                <a:lnTo>
                  <a:pt x="766" y="173"/>
                </a:lnTo>
                <a:lnTo>
                  <a:pt x="759" y="173"/>
                </a:lnTo>
                <a:lnTo>
                  <a:pt x="756" y="173"/>
                </a:lnTo>
                <a:lnTo>
                  <a:pt x="751" y="170"/>
                </a:lnTo>
                <a:lnTo>
                  <a:pt x="744" y="168"/>
                </a:lnTo>
                <a:lnTo>
                  <a:pt x="737" y="168"/>
                </a:lnTo>
                <a:lnTo>
                  <a:pt x="735" y="168"/>
                </a:lnTo>
                <a:lnTo>
                  <a:pt x="733" y="168"/>
                </a:lnTo>
                <a:lnTo>
                  <a:pt x="723" y="168"/>
                </a:lnTo>
                <a:lnTo>
                  <a:pt x="718" y="166"/>
                </a:lnTo>
                <a:lnTo>
                  <a:pt x="714" y="166"/>
                </a:lnTo>
                <a:lnTo>
                  <a:pt x="711" y="166"/>
                </a:lnTo>
                <a:lnTo>
                  <a:pt x="711" y="163"/>
                </a:lnTo>
                <a:lnTo>
                  <a:pt x="711" y="163"/>
                </a:lnTo>
                <a:lnTo>
                  <a:pt x="711" y="161"/>
                </a:lnTo>
                <a:lnTo>
                  <a:pt x="711" y="159"/>
                </a:lnTo>
                <a:lnTo>
                  <a:pt x="707" y="156"/>
                </a:lnTo>
                <a:lnTo>
                  <a:pt x="704" y="154"/>
                </a:lnTo>
                <a:lnTo>
                  <a:pt x="707" y="154"/>
                </a:lnTo>
                <a:lnTo>
                  <a:pt x="707" y="151"/>
                </a:lnTo>
                <a:lnTo>
                  <a:pt x="707" y="149"/>
                </a:lnTo>
                <a:lnTo>
                  <a:pt x="707" y="149"/>
                </a:lnTo>
                <a:lnTo>
                  <a:pt x="709" y="149"/>
                </a:lnTo>
                <a:lnTo>
                  <a:pt x="707" y="147"/>
                </a:lnTo>
                <a:lnTo>
                  <a:pt x="707" y="147"/>
                </a:lnTo>
                <a:lnTo>
                  <a:pt x="704" y="147"/>
                </a:lnTo>
                <a:lnTo>
                  <a:pt x="704" y="144"/>
                </a:lnTo>
                <a:lnTo>
                  <a:pt x="702" y="144"/>
                </a:lnTo>
                <a:lnTo>
                  <a:pt x="700" y="142"/>
                </a:lnTo>
                <a:lnTo>
                  <a:pt x="697" y="140"/>
                </a:lnTo>
                <a:lnTo>
                  <a:pt x="695" y="140"/>
                </a:lnTo>
                <a:lnTo>
                  <a:pt x="692" y="140"/>
                </a:lnTo>
                <a:lnTo>
                  <a:pt x="690" y="140"/>
                </a:lnTo>
                <a:lnTo>
                  <a:pt x="690" y="140"/>
                </a:lnTo>
                <a:lnTo>
                  <a:pt x="692" y="142"/>
                </a:lnTo>
                <a:lnTo>
                  <a:pt x="695" y="142"/>
                </a:lnTo>
                <a:lnTo>
                  <a:pt x="697" y="144"/>
                </a:lnTo>
                <a:lnTo>
                  <a:pt x="697" y="147"/>
                </a:lnTo>
                <a:lnTo>
                  <a:pt x="700" y="149"/>
                </a:lnTo>
                <a:lnTo>
                  <a:pt x="700" y="151"/>
                </a:lnTo>
                <a:lnTo>
                  <a:pt x="700" y="151"/>
                </a:lnTo>
                <a:lnTo>
                  <a:pt x="697" y="151"/>
                </a:lnTo>
                <a:lnTo>
                  <a:pt x="695" y="154"/>
                </a:lnTo>
                <a:lnTo>
                  <a:pt x="692" y="154"/>
                </a:lnTo>
                <a:lnTo>
                  <a:pt x="688" y="156"/>
                </a:lnTo>
                <a:lnTo>
                  <a:pt x="685" y="156"/>
                </a:lnTo>
                <a:lnTo>
                  <a:pt x="683" y="163"/>
                </a:lnTo>
                <a:lnTo>
                  <a:pt x="683" y="163"/>
                </a:lnTo>
                <a:lnTo>
                  <a:pt x="688" y="166"/>
                </a:lnTo>
                <a:lnTo>
                  <a:pt x="690" y="166"/>
                </a:lnTo>
                <a:lnTo>
                  <a:pt x="690" y="168"/>
                </a:lnTo>
                <a:lnTo>
                  <a:pt x="695" y="170"/>
                </a:lnTo>
                <a:lnTo>
                  <a:pt x="707" y="177"/>
                </a:lnTo>
                <a:lnTo>
                  <a:pt x="707" y="177"/>
                </a:lnTo>
                <a:lnTo>
                  <a:pt x="707" y="180"/>
                </a:lnTo>
                <a:lnTo>
                  <a:pt x="704" y="185"/>
                </a:lnTo>
                <a:lnTo>
                  <a:pt x="704" y="185"/>
                </a:lnTo>
                <a:lnTo>
                  <a:pt x="704" y="192"/>
                </a:lnTo>
                <a:lnTo>
                  <a:pt x="707" y="194"/>
                </a:lnTo>
                <a:lnTo>
                  <a:pt x="709" y="196"/>
                </a:lnTo>
                <a:lnTo>
                  <a:pt x="711" y="196"/>
                </a:lnTo>
                <a:lnTo>
                  <a:pt x="714" y="199"/>
                </a:lnTo>
                <a:lnTo>
                  <a:pt x="714" y="203"/>
                </a:lnTo>
                <a:lnTo>
                  <a:pt x="716" y="203"/>
                </a:lnTo>
                <a:lnTo>
                  <a:pt x="716" y="203"/>
                </a:lnTo>
                <a:lnTo>
                  <a:pt x="723" y="203"/>
                </a:lnTo>
                <a:lnTo>
                  <a:pt x="728" y="203"/>
                </a:lnTo>
                <a:lnTo>
                  <a:pt x="733" y="203"/>
                </a:lnTo>
                <a:lnTo>
                  <a:pt x="735" y="201"/>
                </a:lnTo>
                <a:lnTo>
                  <a:pt x="737" y="201"/>
                </a:lnTo>
                <a:lnTo>
                  <a:pt x="744" y="201"/>
                </a:lnTo>
                <a:lnTo>
                  <a:pt x="754" y="203"/>
                </a:lnTo>
                <a:lnTo>
                  <a:pt x="763" y="206"/>
                </a:lnTo>
                <a:lnTo>
                  <a:pt x="766" y="208"/>
                </a:lnTo>
                <a:lnTo>
                  <a:pt x="768" y="208"/>
                </a:lnTo>
                <a:lnTo>
                  <a:pt x="773" y="213"/>
                </a:lnTo>
                <a:lnTo>
                  <a:pt x="777" y="215"/>
                </a:lnTo>
                <a:lnTo>
                  <a:pt x="780" y="218"/>
                </a:lnTo>
                <a:lnTo>
                  <a:pt x="780" y="220"/>
                </a:lnTo>
                <a:lnTo>
                  <a:pt x="780" y="220"/>
                </a:lnTo>
                <a:lnTo>
                  <a:pt x="777" y="220"/>
                </a:lnTo>
                <a:lnTo>
                  <a:pt x="777" y="220"/>
                </a:lnTo>
                <a:lnTo>
                  <a:pt x="777" y="225"/>
                </a:lnTo>
                <a:lnTo>
                  <a:pt x="777" y="225"/>
                </a:lnTo>
                <a:lnTo>
                  <a:pt x="780" y="229"/>
                </a:lnTo>
                <a:lnTo>
                  <a:pt x="789" y="229"/>
                </a:lnTo>
                <a:lnTo>
                  <a:pt x="794" y="232"/>
                </a:lnTo>
                <a:lnTo>
                  <a:pt x="799" y="232"/>
                </a:lnTo>
                <a:lnTo>
                  <a:pt x="799" y="232"/>
                </a:lnTo>
                <a:lnTo>
                  <a:pt x="801" y="232"/>
                </a:lnTo>
                <a:lnTo>
                  <a:pt x="796" y="232"/>
                </a:lnTo>
                <a:lnTo>
                  <a:pt x="787" y="232"/>
                </a:lnTo>
                <a:lnTo>
                  <a:pt x="785" y="232"/>
                </a:lnTo>
                <a:lnTo>
                  <a:pt x="782" y="232"/>
                </a:lnTo>
                <a:lnTo>
                  <a:pt x="782" y="229"/>
                </a:lnTo>
                <a:lnTo>
                  <a:pt x="777" y="229"/>
                </a:lnTo>
                <a:lnTo>
                  <a:pt x="777" y="229"/>
                </a:lnTo>
                <a:lnTo>
                  <a:pt x="775" y="227"/>
                </a:lnTo>
                <a:lnTo>
                  <a:pt x="773" y="225"/>
                </a:lnTo>
                <a:lnTo>
                  <a:pt x="770" y="218"/>
                </a:lnTo>
                <a:lnTo>
                  <a:pt x="768" y="215"/>
                </a:lnTo>
                <a:lnTo>
                  <a:pt x="766" y="213"/>
                </a:lnTo>
                <a:lnTo>
                  <a:pt x="759" y="211"/>
                </a:lnTo>
                <a:lnTo>
                  <a:pt x="754" y="208"/>
                </a:lnTo>
                <a:lnTo>
                  <a:pt x="751" y="206"/>
                </a:lnTo>
                <a:lnTo>
                  <a:pt x="749" y="206"/>
                </a:lnTo>
                <a:lnTo>
                  <a:pt x="747" y="206"/>
                </a:lnTo>
                <a:lnTo>
                  <a:pt x="742" y="208"/>
                </a:lnTo>
                <a:lnTo>
                  <a:pt x="735" y="208"/>
                </a:lnTo>
                <a:lnTo>
                  <a:pt x="728" y="211"/>
                </a:lnTo>
                <a:lnTo>
                  <a:pt x="728" y="213"/>
                </a:lnTo>
                <a:lnTo>
                  <a:pt x="730" y="218"/>
                </a:lnTo>
                <a:lnTo>
                  <a:pt x="733" y="218"/>
                </a:lnTo>
                <a:lnTo>
                  <a:pt x="735" y="220"/>
                </a:lnTo>
                <a:lnTo>
                  <a:pt x="737" y="222"/>
                </a:lnTo>
                <a:lnTo>
                  <a:pt x="740" y="225"/>
                </a:lnTo>
                <a:lnTo>
                  <a:pt x="740" y="227"/>
                </a:lnTo>
                <a:lnTo>
                  <a:pt x="742" y="229"/>
                </a:lnTo>
                <a:lnTo>
                  <a:pt x="740" y="229"/>
                </a:lnTo>
                <a:lnTo>
                  <a:pt x="735" y="234"/>
                </a:lnTo>
                <a:lnTo>
                  <a:pt x="735" y="236"/>
                </a:lnTo>
                <a:lnTo>
                  <a:pt x="735" y="241"/>
                </a:lnTo>
                <a:lnTo>
                  <a:pt x="735" y="241"/>
                </a:lnTo>
                <a:lnTo>
                  <a:pt x="733" y="244"/>
                </a:lnTo>
                <a:lnTo>
                  <a:pt x="730" y="246"/>
                </a:lnTo>
                <a:lnTo>
                  <a:pt x="721" y="251"/>
                </a:lnTo>
                <a:lnTo>
                  <a:pt x="721" y="251"/>
                </a:lnTo>
                <a:lnTo>
                  <a:pt x="721" y="255"/>
                </a:lnTo>
                <a:lnTo>
                  <a:pt x="718" y="255"/>
                </a:lnTo>
                <a:lnTo>
                  <a:pt x="716" y="255"/>
                </a:lnTo>
                <a:lnTo>
                  <a:pt x="711" y="255"/>
                </a:lnTo>
                <a:lnTo>
                  <a:pt x="707" y="253"/>
                </a:lnTo>
                <a:lnTo>
                  <a:pt x="704" y="253"/>
                </a:lnTo>
                <a:lnTo>
                  <a:pt x="692" y="255"/>
                </a:lnTo>
                <a:lnTo>
                  <a:pt x="688" y="253"/>
                </a:lnTo>
                <a:lnTo>
                  <a:pt x="683" y="251"/>
                </a:lnTo>
                <a:lnTo>
                  <a:pt x="678" y="251"/>
                </a:lnTo>
                <a:lnTo>
                  <a:pt x="676" y="251"/>
                </a:lnTo>
                <a:lnTo>
                  <a:pt x="674" y="248"/>
                </a:lnTo>
                <a:lnTo>
                  <a:pt x="674" y="248"/>
                </a:lnTo>
                <a:lnTo>
                  <a:pt x="671" y="246"/>
                </a:lnTo>
                <a:lnTo>
                  <a:pt x="671" y="246"/>
                </a:lnTo>
                <a:lnTo>
                  <a:pt x="671" y="246"/>
                </a:lnTo>
                <a:lnTo>
                  <a:pt x="674" y="246"/>
                </a:lnTo>
                <a:lnTo>
                  <a:pt x="681" y="246"/>
                </a:lnTo>
                <a:lnTo>
                  <a:pt x="683" y="246"/>
                </a:lnTo>
                <a:lnTo>
                  <a:pt x="683" y="246"/>
                </a:lnTo>
                <a:lnTo>
                  <a:pt x="685" y="246"/>
                </a:lnTo>
                <a:lnTo>
                  <a:pt x="690" y="248"/>
                </a:lnTo>
                <a:lnTo>
                  <a:pt x="692" y="248"/>
                </a:lnTo>
                <a:lnTo>
                  <a:pt x="692" y="246"/>
                </a:lnTo>
                <a:lnTo>
                  <a:pt x="692" y="246"/>
                </a:lnTo>
                <a:lnTo>
                  <a:pt x="695" y="246"/>
                </a:lnTo>
                <a:lnTo>
                  <a:pt x="692" y="248"/>
                </a:lnTo>
                <a:lnTo>
                  <a:pt x="692" y="248"/>
                </a:lnTo>
                <a:lnTo>
                  <a:pt x="692" y="248"/>
                </a:lnTo>
                <a:lnTo>
                  <a:pt x="692" y="248"/>
                </a:lnTo>
                <a:lnTo>
                  <a:pt x="695" y="251"/>
                </a:lnTo>
                <a:lnTo>
                  <a:pt x="697" y="251"/>
                </a:lnTo>
                <a:lnTo>
                  <a:pt x="700" y="251"/>
                </a:lnTo>
                <a:lnTo>
                  <a:pt x="702" y="248"/>
                </a:lnTo>
                <a:lnTo>
                  <a:pt x="704" y="248"/>
                </a:lnTo>
                <a:lnTo>
                  <a:pt x="707" y="248"/>
                </a:lnTo>
                <a:lnTo>
                  <a:pt x="707" y="246"/>
                </a:lnTo>
                <a:lnTo>
                  <a:pt x="704" y="244"/>
                </a:lnTo>
                <a:lnTo>
                  <a:pt x="702" y="244"/>
                </a:lnTo>
                <a:lnTo>
                  <a:pt x="707" y="244"/>
                </a:lnTo>
                <a:lnTo>
                  <a:pt x="709" y="241"/>
                </a:lnTo>
                <a:lnTo>
                  <a:pt x="714" y="232"/>
                </a:lnTo>
                <a:lnTo>
                  <a:pt x="716" y="229"/>
                </a:lnTo>
                <a:lnTo>
                  <a:pt x="718" y="229"/>
                </a:lnTo>
                <a:lnTo>
                  <a:pt x="718" y="227"/>
                </a:lnTo>
                <a:lnTo>
                  <a:pt x="718" y="225"/>
                </a:lnTo>
                <a:lnTo>
                  <a:pt x="716" y="222"/>
                </a:lnTo>
                <a:lnTo>
                  <a:pt x="714" y="220"/>
                </a:lnTo>
                <a:lnTo>
                  <a:pt x="716" y="220"/>
                </a:lnTo>
                <a:lnTo>
                  <a:pt x="716" y="215"/>
                </a:lnTo>
                <a:lnTo>
                  <a:pt x="718" y="215"/>
                </a:lnTo>
                <a:lnTo>
                  <a:pt x="718" y="215"/>
                </a:lnTo>
                <a:lnTo>
                  <a:pt x="716" y="213"/>
                </a:lnTo>
                <a:lnTo>
                  <a:pt x="711" y="211"/>
                </a:lnTo>
                <a:lnTo>
                  <a:pt x="704" y="211"/>
                </a:lnTo>
                <a:lnTo>
                  <a:pt x="702" y="208"/>
                </a:lnTo>
                <a:lnTo>
                  <a:pt x="700" y="206"/>
                </a:lnTo>
                <a:lnTo>
                  <a:pt x="697" y="206"/>
                </a:lnTo>
                <a:lnTo>
                  <a:pt x="697" y="203"/>
                </a:lnTo>
                <a:lnTo>
                  <a:pt x="695" y="199"/>
                </a:lnTo>
                <a:lnTo>
                  <a:pt x="695" y="199"/>
                </a:lnTo>
                <a:lnTo>
                  <a:pt x="692" y="192"/>
                </a:lnTo>
                <a:lnTo>
                  <a:pt x="688" y="185"/>
                </a:lnTo>
                <a:lnTo>
                  <a:pt x="685" y="185"/>
                </a:lnTo>
                <a:lnTo>
                  <a:pt x="685" y="182"/>
                </a:lnTo>
                <a:lnTo>
                  <a:pt x="688" y="182"/>
                </a:lnTo>
                <a:lnTo>
                  <a:pt x="688" y="180"/>
                </a:lnTo>
                <a:lnTo>
                  <a:pt x="683" y="175"/>
                </a:lnTo>
                <a:lnTo>
                  <a:pt x="681" y="173"/>
                </a:lnTo>
                <a:lnTo>
                  <a:pt x="678" y="168"/>
                </a:lnTo>
                <a:lnTo>
                  <a:pt x="671" y="166"/>
                </a:lnTo>
                <a:lnTo>
                  <a:pt x="666" y="163"/>
                </a:lnTo>
                <a:lnTo>
                  <a:pt x="666" y="163"/>
                </a:lnTo>
                <a:lnTo>
                  <a:pt x="666" y="161"/>
                </a:lnTo>
                <a:lnTo>
                  <a:pt x="669" y="161"/>
                </a:lnTo>
                <a:lnTo>
                  <a:pt x="669" y="159"/>
                </a:lnTo>
                <a:lnTo>
                  <a:pt x="669" y="156"/>
                </a:lnTo>
                <a:lnTo>
                  <a:pt x="669" y="154"/>
                </a:lnTo>
                <a:lnTo>
                  <a:pt x="669" y="151"/>
                </a:lnTo>
                <a:lnTo>
                  <a:pt x="669" y="147"/>
                </a:lnTo>
                <a:lnTo>
                  <a:pt x="666" y="144"/>
                </a:lnTo>
                <a:lnTo>
                  <a:pt x="666" y="142"/>
                </a:lnTo>
                <a:lnTo>
                  <a:pt x="662" y="142"/>
                </a:lnTo>
                <a:lnTo>
                  <a:pt x="659" y="140"/>
                </a:lnTo>
                <a:lnTo>
                  <a:pt x="655" y="140"/>
                </a:lnTo>
                <a:lnTo>
                  <a:pt x="652" y="140"/>
                </a:lnTo>
                <a:lnTo>
                  <a:pt x="648" y="137"/>
                </a:lnTo>
                <a:lnTo>
                  <a:pt x="645" y="137"/>
                </a:lnTo>
                <a:lnTo>
                  <a:pt x="636" y="140"/>
                </a:lnTo>
                <a:lnTo>
                  <a:pt x="629" y="137"/>
                </a:lnTo>
                <a:lnTo>
                  <a:pt x="626" y="140"/>
                </a:lnTo>
                <a:lnTo>
                  <a:pt x="624" y="140"/>
                </a:lnTo>
                <a:lnTo>
                  <a:pt x="622" y="137"/>
                </a:lnTo>
                <a:lnTo>
                  <a:pt x="622" y="137"/>
                </a:lnTo>
                <a:lnTo>
                  <a:pt x="622" y="137"/>
                </a:lnTo>
                <a:lnTo>
                  <a:pt x="622" y="137"/>
                </a:lnTo>
                <a:lnTo>
                  <a:pt x="622" y="137"/>
                </a:lnTo>
                <a:lnTo>
                  <a:pt x="619" y="137"/>
                </a:lnTo>
                <a:lnTo>
                  <a:pt x="617" y="142"/>
                </a:lnTo>
                <a:lnTo>
                  <a:pt x="617" y="147"/>
                </a:lnTo>
                <a:lnTo>
                  <a:pt x="617" y="154"/>
                </a:lnTo>
                <a:lnTo>
                  <a:pt x="617" y="156"/>
                </a:lnTo>
                <a:lnTo>
                  <a:pt x="617" y="159"/>
                </a:lnTo>
                <a:lnTo>
                  <a:pt x="614" y="161"/>
                </a:lnTo>
                <a:lnTo>
                  <a:pt x="610" y="163"/>
                </a:lnTo>
                <a:lnTo>
                  <a:pt x="607" y="166"/>
                </a:lnTo>
                <a:lnTo>
                  <a:pt x="603" y="166"/>
                </a:lnTo>
                <a:lnTo>
                  <a:pt x="603" y="168"/>
                </a:lnTo>
                <a:lnTo>
                  <a:pt x="600" y="170"/>
                </a:lnTo>
                <a:lnTo>
                  <a:pt x="603" y="170"/>
                </a:lnTo>
                <a:lnTo>
                  <a:pt x="603" y="170"/>
                </a:lnTo>
                <a:lnTo>
                  <a:pt x="603" y="173"/>
                </a:lnTo>
                <a:lnTo>
                  <a:pt x="603" y="173"/>
                </a:lnTo>
                <a:lnTo>
                  <a:pt x="603" y="173"/>
                </a:lnTo>
                <a:lnTo>
                  <a:pt x="603" y="175"/>
                </a:lnTo>
                <a:lnTo>
                  <a:pt x="605" y="175"/>
                </a:lnTo>
                <a:lnTo>
                  <a:pt x="610" y="173"/>
                </a:lnTo>
                <a:lnTo>
                  <a:pt x="610" y="175"/>
                </a:lnTo>
                <a:lnTo>
                  <a:pt x="612" y="175"/>
                </a:lnTo>
                <a:lnTo>
                  <a:pt x="614" y="180"/>
                </a:lnTo>
                <a:lnTo>
                  <a:pt x="614" y="182"/>
                </a:lnTo>
                <a:lnTo>
                  <a:pt x="614" y="185"/>
                </a:lnTo>
                <a:lnTo>
                  <a:pt x="617" y="185"/>
                </a:lnTo>
                <a:lnTo>
                  <a:pt x="617" y="187"/>
                </a:lnTo>
                <a:lnTo>
                  <a:pt x="617" y="187"/>
                </a:lnTo>
                <a:lnTo>
                  <a:pt x="617" y="189"/>
                </a:lnTo>
                <a:lnTo>
                  <a:pt x="614" y="189"/>
                </a:lnTo>
                <a:lnTo>
                  <a:pt x="614" y="192"/>
                </a:lnTo>
                <a:lnTo>
                  <a:pt x="614" y="194"/>
                </a:lnTo>
                <a:lnTo>
                  <a:pt x="614" y="194"/>
                </a:lnTo>
                <a:lnTo>
                  <a:pt x="617" y="196"/>
                </a:lnTo>
                <a:lnTo>
                  <a:pt x="617" y="196"/>
                </a:lnTo>
                <a:lnTo>
                  <a:pt x="617" y="196"/>
                </a:lnTo>
                <a:lnTo>
                  <a:pt x="617" y="194"/>
                </a:lnTo>
                <a:lnTo>
                  <a:pt x="619" y="194"/>
                </a:lnTo>
                <a:lnTo>
                  <a:pt x="626" y="196"/>
                </a:lnTo>
                <a:lnTo>
                  <a:pt x="629" y="196"/>
                </a:lnTo>
                <a:lnTo>
                  <a:pt x="633" y="199"/>
                </a:lnTo>
                <a:lnTo>
                  <a:pt x="633" y="199"/>
                </a:lnTo>
                <a:lnTo>
                  <a:pt x="636" y="201"/>
                </a:lnTo>
                <a:lnTo>
                  <a:pt x="640" y="206"/>
                </a:lnTo>
                <a:lnTo>
                  <a:pt x="645" y="206"/>
                </a:lnTo>
                <a:lnTo>
                  <a:pt x="648" y="208"/>
                </a:lnTo>
                <a:lnTo>
                  <a:pt x="648" y="208"/>
                </a:lnTo>
                <a:lnTo>
                  <a:pt x="650" y="208"/>
                </a:lnTo>
                <a:lnTo>
                  <a:pt x="652" y="208"/>
                </a:lnTo>
                <a:lnTo>
                  <a:pt x="652" y="211"/>
                </a:lnTo>
                <a:lnTo>
                  <a:pt x="652" y="213"/>
                </a:lnTo>
                <a:lnTo>
                  <a:pt x="650" y="218"/>
                </a:lnTo>
                <a:lnTo>
                  <a:pt x="648" y="218"/>
                </a:lnTo>
                <a:lnTo>
                  <a:pt x="645" y="218"/>
                </a:lnTo>
                <a:lnTo>
                  <a:pt x="638" y="215"/>
                </a:lnTo>
                <a:lnTo>
                  <a:pt x="636" y="213"/>
                </a:lnTo>
                <a:lnTo>
                  <a:pt x="629" y="211"/>
                </a:lnTo>
                <a:lnTo>
                  <a:pt x="624" y="208"/>
                </a:lnTo>
                <a:lnTo>
                  <a:pt x="622" y="208"/>
                </a:lnTo>
                <a:lnTo>
                  <a:pt x="617" y="208"/>
                </a:lnTo>
                <a:lnTo>
                  <a:pt x="614" y="206"/>
                </a:lnTo>
                <a:lnTo>
                  <a:pt x="612" y="206"/>
                </a:lnTo>
                <a:lnTo>
                  <a:pt x="607" y="206"/>
                </a:lnTo>
                <a:lnTo>
                  <a:pt x="605" y="203"/>
                </a:lnTo>
                <a:lnTo>
                  <a:pt x="603" y="203"/>
                </a:lnTo>
                <a:lnTo>
                  <a:pt x="600" y="203"/>
                </a:lnTo>
                <a:lnTo>
                  <a:pt x="596" y="201"/>
                </a:lnTo>
                <a:lnTo>
                  <a:pt x="593" y="201"/>
                </a:lnTo>
                <a:lnTo>
                  <a:pt x="593" y="201"/>
                </a:lnTo>
                <a:lnTo>
                  <a:pt x="589" y="199"/>
                </a:lnTo>
                <a:lnTo>
                  <a:pt x="581" y="196"/>
                </a:lnTo>
                <a:lnTo>
                  <a:pt x="570" y="194"/>
                </a:lnTo>
                <a:lnTo>
                  <a:pt x="558" y="194"/>
                </a:lnTo>
                <a:lnTo>
                  <a:pt x="546" y="192"/>
                </a:lnTo>
                <a:lnTo>
                  <a:pt x="537" y="192"/>
                </a:lnTo>
                <a:lnTo>
                  <a:pt x="534" y="192"/>
                </a:lnTo>
                <a:lnTo>
                  <a:pt x="534" y="192"/>
                </a:lnTo>
                <a:lnTo>
                  <a:pt x="532" y="194"/>
                </a:lnTo>
                <a:lnTo>
                  <a:pt x="527" y="194"/>
                </a:lnTo>
                <a:lnTo>
                  <a:pt x="527" y="196"/>
                </a:lnTo>
                <a:lnTo>
                  <a:pt x="529" y="199"/>
                </a:lnTo>
                <a:lnTo>
                  <a:pt x="537" y="203"/>
                </a:lnTo>
                <a:lnTo>
                  <a:pt x="539" y="203"/>
                </a:lnTo>
                <a:lnTo>
                  <a:pt x="541" y="206"/>
                </a:lnTo>
                <a:lnTo>
                  <a:pt x="541" y="208"/>
                </a:lnTo>
                <a:lnTo>
                  <a:pt x="539" y="211"/>
                </a:lnTo>
                <a:lnTo>
                  <a:pt x="537" y="211"/>
                </a:lnTo>
                <a:lnTo>
                  <a:pt x="534" y="211"/>
                </a:lnTo>
                <a:lnTo>
                  <a:pt x="529" y="211"/>
                </a:lnTo>
                <a:lnTo>
                  <a:pt x="529" y="213"/>
                </a:lnTo>
                <a:lnTo>
                  <a:pt x="532" y="215"/>
                </a:lnTo>
                <a:lnTo>
                  <a:pt x="532" y="215"/>
                </a:lnTo>
                <a:lnTo>
                  <a:pt x="532" y="218"/>
                </a:lnTo>
                <a:lnTo>
                  <a:pt x="532" y="218"/>
                </a:lnTo>
                <a:lnTo>
                  <a:pt x="532" y="218"/>
                </a:lnTo>
                <a:lnTo>
                  <a:pt x="529" y="218"/>
                </a:lnTo>
                <a:lnTo>
                  <a:pt x="529" y="218"/>
                </a:lnTo>
                <a:lnTo>
                  <a:pt x="525" y="218"/>
                </a:lnTo>
                <a:lnTo>
                  <a:pt x="520" y="215"/>
                </a:lnTo>
                <a:lnTo>
                  <a:pt x="520" y="213"/>
                </a:lnTo>
                <a:lnTo>
                  <a:pt x="520" y="213"/>
                </a:lnTo>
                <a:lnTo>
                  <a:pt x="522" y="211"/>
                </a:lnTo>
                <a:lnTo>
                  <a:pt x="522" y="211"/>
                </a:lnTo>
                <a:lnTo>
                  <a:pt x="520" y="208"/>
                </a:lnTo>
                <a:lnTo>
                  <a:pt x="518" y="208"/>
                </a:lnTo>
                <a:lnTo>
                  <a:pt x="515" y="206"/>
                </a:lnTo>
                <a:lnTo>
                  <a:pt x="515" y="206"/>
                </a:lnTo>
                <a:lnTo>
                  <a:pt x="515" y="206"/>
                </a:lnTo>
                <a:lnTo>
                  <a:pt x="508" y="208"/>
                </a:lnTo>
                <a:lnTo>
                  <a:pt x="506" y="208"/>
                </a:lnTo>
                <a:lnTo>
                  <a:pt x="506" y="208"/>
                </a:lnTo>
                <a:lnTo>
                  <a:pt x="496" y="213"/>
                </a:lnTo>
                <a:lnTo>
                  <a:pt x="494" y="215"/>
                </a:lnTo>
                <a:lnTo>
                  <a:pt x="489" y="213"/>
                </a:lnTo>
                <a:lnTo>
                  <a:pt x="487" y="213"/>
                </a:lnTo>
                <a:lnTo>
                  <a:pt x="482" y="213"/>
                </a:lnTo>
                <a:lnTo>
                  <a:pt x="477" y="213"/>
                </a:lnTo>
                <a:lnTo>
                  <a:pt x="475" y="213"/>
                </a:lnTo>
                <a:lnTo>
                  <a:pt x="473" y="213"/>
                </a:lnTo>
                <a:lnTo>
                  <a:pt x="470" y="213"/>
                </a:lnTo>
                <a:lnTo>
                  <a:pt x="466" y="215"/>
                </a:lnTo>
                <a:lnTo>
                  <a:pt x="463" y="218"/>
                </a:lnTo>
                <a:lnTo>
                  <a:pt x="466" y="220"/>
                </a:lnTo>
                <a:lnTo>
                  <a:pt x="463" y="220"/>
                </a:lnTo>
                <a:lnTo>
                  <a:pt x="461" y="220"/>
                </a:lnTo>
                <a:lnTo>
                  <a:pt x="459" y="220"/>
                </a:lnTo>
                <a:lnTo>
                  <a:pt x="459" y="220"/>
                </a:lnTo>
                <a:lnTo>
                  <a:pt x="456" y="220"/>
                </a:lnTo>
                <a:lnTo>
                  <a:pt x="454" y="220"/>
                </a:lnTo>
                <a:lnTo>
                  <a:pt x="452" y="220"/>
                </a:lnTo>
                <a:lnTo>
                  <a:pt x="452" y="220"/>
                </a:lnTo>
                <a:lnTo>
                  <a:pt x="447" y="220"/>
                </a:lnTo>
                <a:lnTo>
                  <a:pt x="444" y="220"/>
                </a:lnTo>
                <a:lnTo>
                  <a:pt x="442" y="220"/>
                </a:lnTo>
                <a:lnTo>
                  <a:pt x="442" y="218"/>
                </a:lnTo>
                <a:lnTo>
                  <a:pt x="442" y="218"/>
                </a:lnTo>
                <a:lnTo>
                  <a:pt x="447" y="218"/>
                </a:lnTo>
                <a:lnTo>
                  <a:pt x="447" y="218"/>
                </a:lnTo>
                <a:lnTo>
                  <a:pt x="449" y="218"/>
                </a:lnTo>
                <a:lnTo>
                  <a:pt x="452" y="215"/>
                </a:lnTo>
                <a:lnTo>
                  <a:pt x="449" y="215"/>
                </a:lnTo>
                <a:lnTo>
                  <a:pt x="447" y="213"/>
                </a:lnTo>
                <a:lnTo>
                  <a:pt x="447" y="211"/>
                </a:lnTo>
                <a:lnTo>
                  <a:pt x="447" y="211"/>
                </a:lnTo>
                <a:lnTo>
                  <a:pt x="447" y="211"/>
                </a:lnTo>
                <a:lnTo>
                  <a:pt x="449" y="208"/>
                </a:lnTo>
                <a:lnTo>
                  <a:pt x="447" y="208"/>
                </a:lnTo>
                <a:lnTo>
                  <a:pt x="447" y="208"/>
                </a:lnTo>
                <a:lnTo>
                  <a:pt x="444" y="208"/>
                </a:lnTo>
                <a:lnTo>
                  <a:pt x="447" y="208"/>
                </a:lnTo>
                <a:lnTo>
                  <a:pt x="454" y="206"/>
                </a:lnTo>
                <a:lnTo>
                  <a:pt x="454" y="206"/>
                </a:lnTo>
                <a:lnTo>
                  <a:pt x="449" y="206"/>
                </a:lnTo>
                <a:lnTo>
                  <a:pt x="444" y="206"/>
                </a:lnTo>
                <a:lnTo>
                  <a:pt x="440" y="208"/>
                </a:lnTo>
                <a:lnTo>
                  <a:pt x="433" y="211"/>
                </a:lnTo>
                <a:lnTo>
                  <a:pt x="428" y="213"/>
                </a:lnTo>
                <a:lnTo>
                  <a:pt x="428" y="213"/>
                </a:lnTo>
                <a:lnTo>
                  <a:pt x="430" y="213"/>
                </a:lnTo>
                <a:lnTo>
                  <a:pt x="433" y="215"/>
                </a:lnTo>
                <a:lnTo>
                  <a:pt x="433" y="215"/>
                </a:lnTo>
                <a:lnTo>
                  <a:pt x="433" y="218"/>
                </a:lnTo>
                <a:lnTo>
                  <a:pt x="430" y="218"/>
                </a:lnTo>
                <a:lnTo>
                  <a:pt x="430" y="218"/>
                </a:lnTo>
                <a:lnTo>
                  <a:pt x="430" y="218"/>
                </a:lnTo>
                <a:lnTo>
                  <a:pt x="428" y="218"/>
                </a:lnTo>
                <a:lnTo>
                  <a:pt x="428" y="218"/>
                </a:lnTo>
                <a:lnTo>
                  <a:pt x="428" y="218"/>
                </a:lnTo>
                <a:lnTo>
                  <a:pt x="428" y="215"/>
                </a:lnTo>
                <a:lnTo>
                  <a:pt x="426" y="215"/>
                </a:lnTo>
                <a:lnTo>
                  <a:pt x="423" y="215"/>
                </a:lnTo>
                <a:lnTo>
                  <a:pt x="423" y="215"/>
                </a:lnTo>
                <a:lnTo>
                  <a:pt x="418" y="215"/>
                </a:lnTo>
                <a:lnTo>
                  <a:pt x="416" y="218"/>
                </a:lnTo>
                <a:lnTo>
                  <a:pt x="411" y="218"/>
                </a:lnTo>
                <a:lnTo>
                  <a:pt x="409" y="218"/>
                </a:lnTo>
                <a:lnTo>
                  <a:pt x="407" y="218"/>
                </a:lnTo>
                <a:lnTo>
                  <a:pt x="404" y="220"/>
                </a:lnTo>
                <a:lnTo>
                  <a:pt x="402" y="220"/>
                </a:lnTo>
                <a:lnTo>
                  <a:pt x="397" y="222"/>
                </a:lnTo>
                <a:lnTo>
                  <a:pt x="388" y="227"/>
                </a:lnTo>
                <a:lnTo>
                  <a:pt x="385" y="227"/>
                </a:lnTo>
                <a:lnTo>
                  <a:pt x="385" y="227"/>
                </a:lnTo>
                <a:lnTo>
                  <a:pt x="383" y="227"/>
                </a:lnTo>
                <a:lnTo>
                  <a:pt x="383" y="227"/>
                </a:lnTo>
                <a:lnTo>
                  <a:pt x="383" y="227"/>
                </a:lnTo>
                <a:lnTo>
                  <a:pt x="385" y="229"/>
                </a:lnTo>
                <a:lnTo>
                  <a:pt x="385" y="229"/>
                </a:lnTo>
                <a:lnTo>
                  <a:pt x="383" y="229"/>
                </a:lnTo>
                <a:lnTo>
                  <a:pt x="378" y="229"/>
                </a:lnTo>
                <a:lnTo>
                  <a:pt x="374" y="232"/>
                </a:lnTo>
                <a:lnTo>
                  <a:pt x="374" y="232"/>
                </a:lnTo>
                <a:lnTo>
                  <a:pt x="374" y="234"/>
                </a:lnTo>
                <a:lnTo>
                  <a:pt x="374" y="236"/>
                </a:lnTo>
                <a:lnTo>
                  <a:pt x="374" y="236"/>
                </a:lnTo>
                <a:lnTo>
                  <a:pt x="374" y="241"/>
                </a:lnTo>
                <a:lnTo>
                  <a:pt x="374" y="244"/>
                </a:lnTo>
                <a:lnTo>
                  <a:pt x="371" y="244"/>
                </a:lnTo>
                <a:lnTo>
                  <a:pt x="359" y="246"/>
                </a:lnTo>
                <a:lnTo>
                  <a:pt x="359" y="246"/>
                </a:lnTo>
                <a:lnTo>
                  <a:pt x="357" y="246"/>
                </a:lnTo>
                <a:lnTo>
                  <a:pt x="357" y="246"/>
                </a:lnTo>
                <a:lnTo>
                  <a:pt x="355" y="246"/>
                </a:lnTo>
                <a:lnTo>
                  <a:pt x="352" y="246"/>
                </a:lnTo>
                <a:lnTo>
                  <a:pt x="350" y="246"/>
                </a:lnTo>
                <a:lnTo>
                  <a:pt x="350" y="244"/>
                </a:lnTo>
                <a:lnTo>
                  <a:pt x="348" y="244"/>
                </a:lnTo>
                <a:lnTo>
                  <a:pt x="343" y="239"/>
                </a:lnTo>
                <a:lnTo>
                  <a:pt x="336" y="236"/>
                </a:lnTo>
                <a:lnTo>
                  <a:pt x="333" y="236"/>
                </a:lnTo>
                <a:lnTo>
                  <a:pt x="333" y="234"/>
                </a:lnTo>
                <a:lnTo>
                  <a:pt x="333" y="234"/>
                </a:lnTo>
                <a:lnTo>
                  <a:pt x="338" y="229"/>
                </a:lnTo>
                <a:lnTo>
                  <a:pt x="340" y="229"/>
                </a:lnTo>
                <a:lnTo>
                  <a:pt x="348" y="227"/>
                </a:lnTo>
                <a:lnTo>
                  <a:pt x="352" y="227"/>
                </a:lnTo>
                <a:lnTo>
                  <a:pt x="355" y="227"/>
                </a:lnTo>
                <a:lnTo>
                  <a:pt x="355" y="225"/>
                </a:lnTo>
                <a:lnTo>
                  <a:pt x="350" y="222"/>
                </a:lnTo>
                <a:lnTo>
                  <a:pt x="345" y="220"/>
                </a:lnTo>
                <a:lnTo>
                  <a:pt x="340" y="215"/>
                </a:lnTo>
                <a:lnTo>
                  <a:pt x="336" y="215"/>
                </a:lnTo>
                <a:lnTo>
                  <a:pt x="329" y="213"/>
                </a:lnTo>
                <a:lnTo>
                  <a:pt x="317" y="215"/>
                </a:lnTo>
                <a:lnTo>
                  <a:pt x="315" y="215"/>
                </a:lnTo>
                <a:lnTo>
                  <a:pt x="307" y="213"/>
                </a:lnTo>
                <a:lnTo>
                  <a:pt x="305" y="213"/>
                </a:lnTo>
                <a:lnTo>
                  <a:pt x="305" y="213"/>
                </a:lnTo>
                <a:lnTo>
                  <a:pt x="305" y="213"/>
                </a:lnTo>
                <a:lnTo>
                  <a:pt x="305" y="213"/>
                </a:lnTo>
                <a:lnTo>
                  <a:pt x="317" y="218"/>
                </a:lnTo>
                <a:lnTo>
                  <a:pt x="319" y="220"/>
                </a:lnTo>
                <a:lnTo>
                  <a:pt x="319" y="222"/>
                </a:lnTo>
                <a:lnTo>
                  <a:pt x="319" y="222"/>
                </a:lnTo>
                <a:lnTo>
                  <a:pt x="319" y="222"/>
                </a:lnTo>
                <a:lnTo>
                  <a:pt x="319" y="225"/>
                </a:lnTo>
                <a:lnTo>
                  <a:pt x="319" y="229"/>
                </a:lnTo>
                <a:lnTo>
                  <a:pt x="319" y="234"/>
                </a:lnTo>
                <a:lnTo>
                  <a:pt x="317" y="236"/>
                </a:lnTo>
                <a:lnTo>
                  <a:pt x="317" y="236"/>
                </a:lnTo>
                <a:lnTo>
                  <a:pt x="319" y="239"/>
                </a:lnTo>
                <a:lnTo>
                  <a:pt x="322" y="239"/>
                </a:lnTo>
                <a:lnTo>
                  <a:pt x="326" y="241"/>
                </a:lnTo>
                <a:lnTo>
                  <a:pt x="329" y="241"/>
                </a:lnTo>
                <a:lnTo>
                  <a:pt x="329" y="244"/>
                </a:lnTo>
                <a:lnTo>
                  <a:pt x="329" y="246"/>
                </a:lnTo>
                <a:lnTo>
                  <a:pt x="331" y="248"/>
                </a:lnTo>
                <a:lnTo>
                  <a:pt x="329" y="251"/>
                </a:lnTo>
                <a:lnTo>
                  <a:pt x="329" y="253"/>
                </a:lnTo>
                <a:lnTo>
                  <a:pt x="326" y="255"/>
                </a:lnTo>
                <a:lnTo>
                  <a:pt x="329" y="258"/>
                </a:lnTo>
                <a:lnTo>
                  <a:pt x="329" y="260"/>
                </a:lnTo>
                <a:lnTo>
                  <a:pt x="329" y="260"/>
                </a:lnTo>
                <a:lnTo>
                  <a:pt x="326" y="260"/>
                </a:lnTo>
                <a:lnTo>
                  <a:pt x="326" y="258"/>
                </a:lnTo>
                <a:lnTo>
                  <a:pt x="324" y="258"/>
                </a:lnTo>
                <a:lnTo>
                  <a:pt x="324" y="258"/>
                </a:lnTo>
                <a:lnTo>
                  <a:pt x="322" y="258"/>
                </a:lnTo>
                <a:lnTo>
                  <a:pt x="319" y="258"/>
                </a:lnTo>
                <a:lnTo>
                  <a:pt x="319" y="258"/>
                </a:lnTo>
                <a:lnTo>
                  <a:pt x="322" y="255"/>
                </a:lnTo>
                <a:lnTo>
                  <a:pt x="319" y="255"/>
                </a:lnTo>
                <a:lnTo>
                  <a:pt x="319" y="255"/>
                </a:lnTo>
                <a:lnTo>
                  <a:pt x="315" y="253"/>
                </a:lnTo>
                <a:lnTo>
                  <a:pt x="312" y="253"/>
                </a:lnTo>
                <a:lnTo>
                  <a:pt x="307" y="253"/>
                </a:lnTo>
                <a:lnTo>
                  <a:pt x="305" y="253"/>
                </a:lnTo>
                <a:lnTo>
                  <a:pt x="303" y="251"/>
                </a:lnTo>
                <a:lnTo>
                  <a:pt x="300" y="251"/>
                </a:lnTo>
                <a:lnTo>
                  <a:pt x="300" y="251"/>
                </a:lnTo>
                <a:lnTo>
                  <a:pt x="298" y="253"/>
                </a:lnTo>
                <a:lnTo>
                  <a:pt x="296" y="255"/>
                </a:lnTo>
                <a:lnTo>
                  <a:pt x="291" y="258"/>
                </a:lnTo>
                <a:lnTo>
                  <a:pt x="286" y="260"/>
                </a:lnTo>
                <a:lnTo>
                  <a:pt x="281" y="260"/>
                </a:lnTo>
                <a:lnTo>
                  <a:pt x="281" y="260"/>
                </a:lnTo>
                <a:lnTo>
                  <a:pt x="279" y="262"/>
                </a:lnTo>
                <a:lnTo>
                  <a:pt x="277" y="265"/>
                </a:lnTo>
                <a:lnTo>
                  <a:pt x="270" y="267"/>
                </a:lnTo>
                <a:lnTo>
                  <a:pt x="270" y="270"/>
                </a:lnTo>
                <a:lnTo>
                  <a:pt x="270" y="270"/>
                </a:lnTo>
                <a:lnTo>
                  <a:pt x="272" y="272"/>
                </a:lnTo>
                <a:lnTo>
                  <a:pt x="272" y="274"/>
                </a:lnTo>
                <a:lnTo>
                  <a:pt x="277" y="277"/>
                </a:lnTo>
                <a:lnTo>
                  <a:pt x="279" y="279"/>
                </a:lnTo>
                <a:lnTo>
                  <a:pt x="281" y="281"/>
                </a:lnTo>
                <a:lnTo>
                  <a:pt x="284" y="284"/>
                </a:lnTo>
                <a:lnTo>
                  <a:pt x="281" y="284"/>
                </a:lnTo>
                <a:lnTo>
                  <a:pt x="279" y="284"/>
                </a:lnTo>
                <a:lnTo>
                  <a:pt x="277" y="284"/>
                </a:lnTo>
                <a:lnTo>
                  <a:pt x="274" y="284"/>
                </a:lnTo>
                <a:lnTo>
                  <a:pt x="274" y="286"/>
                </a:lnTo>
                <a:lnTo>
                  <a:pt x="274" y="286"/>
                </a:lnTo>
                <a:lnTo>
                  <a:pt x="272" y="286"/>
                </a:lnTo>
                <a:lnTo>
                  <a:pt x="263" y="284"/>
                </a:lnTo>
                <a:lnTo>
                  <a:pt x="258" y="284"/>
                </a:lnTo>
                <a:lnTo>
                  <a:pt x="255" y="284"/>
                </a:lnTo>
                <a:lnTo>
                  <a:pt x="253" y="281"/>
                </a:lnTo>
                <a:lnTo>
                  <a:pt x="253" y="281"/>
                </a:lnTo>
                <a:lnTo>
                  <a:pt x="251" y="281"/>
                </a:lnTo>
                <a:lnTo>
                  <a:pt x="248" y="281"/>
                </a:lnTo>
                <a:lnTo>
                  <a:pt x="248" y="281"/>
                </a:lnTo>
                <a:lnTo>
                  <a:pt x="241" y="277"/>
                </a:lnTo>
                <a:lnTo>
                  <a:pt x="234" y="274"/>
                </a:lnTo>
                <a:lnTo>
                  <a:pt x="234" y="274"/>
                </a:lnTo>
                <a:lnTo>
                  <a:pt x="232" y="277"/>
                </a:lnTo>
                <a:lnTo>
                  <a:pt x="229" y="279"/>
                </a:lnTo>
                <a:lnTo>
                  <a:pt x="229" y="281"/>
                </a:lnTo>
                <a:lnTo>
                  <a:pt x="227" y="279"/>
                </a:lnTo>
                <a:lnTo>
                  <a:pt x="227" y="281"/>
                </a:lnTo>
                <a:lnTo>
                  <a:pt x="227" y="284"/>
                </a:lnTo>
                <a:lnTo>
                  <a:pt x="229" y="284"/>
                </a:lnTo>
                <a:lnTo>
                  <a:pt x="232" y="284"/>
                </a:lnTo>
                <a:lnTo>
                  <a:pt x="237" y="288"/>
                </a:lnTo>
                <a:lnTo>
                  <a:pt x="239" y="291"/>
                </a:lnTo>
                <a:lnTo>
                  <a:pt x="239" y="291"/>
                </a:lnTo>
                <a:lnTo>
                  <a:pt x="241" y="291"/>
                </a:lnTo>
                <a:lnTo>
                  <a:pt x="246" y="291"/>
                </a:lnTo>
                <a:lnTo>
                  <a:pt x="248" y="291"/>
                </a:lnTo>
                <a:lnTo>
                  <a:pt x="248" y="291"/>
                </a:lnTo>
                <a:lnTo>
                  <a:pt x="251" y="293"/>
                </a:lnTo>
                <a:lnTo>
                  <a:pt x="251" y="296"/>
                </a:lnTo>
                <a:lnTo>
                  <a:pt x="253" y="298"/>
                </a:lnTo>
                <a:lnTo>
                  <a:pt x="251" y="298"/>
                </a:lnTo>
                <a:lnTo>
                  <a:pt x="246" y="300"/>
                </a:lnTo>
                <a:lnTo>
                  <a:pt x="244" y="300"/>
                </a:lnTo>
                <a:lnTo>
                  <a:pt x="244" y="300"/>
                </a:lnTo>
                <a:lnTo>
                  <a:pt x="237" y="300"/>
                </a:lnTo>
                <a:lnTo>
                  <a:pt x="234" y="298"/>
                </a:lnTo>
                <a:lnTo>
                  <a:pt x="227" y="298"/>
                </a:lnTo>
                <a:lnTo>
                  <a:pt x="227" y="298"/>
                </a:lnTo>
                <a:lnTo>
                  <a:pt x="225" y="293"/>
                </a:lnTo>
                <a:lnTo>
                  <a:pt x="218" y="291"/>
                </a:lnTo>
                <a:lnTo>
                  <a:pt x="215" y="291"/>
                </a:lnTo>
                <a:lnTo>
                  <a:pt x="213" y="291"/>
                </a:lnTo>
                <a:lnTo>
                  <a:pt x="211" y="291"/>
                </a:lnTo>
                <a:lnTo>
                  <a:pt x="208" y="288"/>
                </a:lnTo>
                <a:lnTo>
                  <a:pt x="203" y="286"/>
                </a:lnTo>
                <a:lnTo>
                  <a:pt x="203" y="284"/>
                </a:lnTo>
                <a:lnTo>
                  <a:pt x="203" y="284"/>
                </a:lnTo>
                <a:lnTo>
                  <a:pt x="206" y="284"/>
                </a:lnTo>
                <a:lnTo>
                  <a:pt x="203" y="284"/>
                </a:lnTo>
                <a:lnTo>
                  <a:pt x="203" y="281"/>
                </a:lnTo>
                <a:lnTo>
                  <a:pt x="201" y="279"/>
                </a:lnTo>
                <a:lnTo>
                  <a:pt x="199" y="277"/>
                </a:lnTo>
                <a:lnTo>
                  <a:pt x="196" y="274"/>
                </a:lnTo>
                <a:lnTo>
                  <a:pt x="194" y="272"/>
                </a:lnTo>
                <a:lnTo>
                  <a:pt x="196" y="270"/>
                </a:lnTo>
                <a:lnTo>
                  <a:pt x="196" y="270"/>
                </a:lnTo>
                <a:lnTo>
                  <a:pt x="199" y="267"/>
                </a:lnTo>
                <a:lnTo>
                  <a:pt x="199" y="265"/>
                </a:lnTo>
                <a:lnTo>
                  <a:pt x="199" y="265"/>
                </a:lnTo>
                <a:lnTo>
                  <a:pt x="199" y="265"/>
                </a:lnTo>
                <a:lnTo>
                  <a:pt x="199" y="262"/>
                </a:lnTo>
                <a:lnTo>
                  <a:pt x="196" y="262"/>
                </a:lnTo>
                <a:lnTo>
                  <a:pt x="192" y="258"/>
                </a:lnTo>
                <a:lnTo>
                  <a:pt x="187" y="255"/>
                </a:lnTo>
                <a:lnTo>
                  <a:pt x="180" y="255"/>
                </a:lnTo>
                <a:lnTo>
                  <a:pt x="178" y="255"/>
                </a:lnTo>
                <a:lnTo>
                  <a:pt x="178" y="255"/>
                </a:lnTo>
                <a:lnTo>
                  <a:pt x="180" y="253"/>
                </a:lnTo>
                <a:lnTo>
                  <a:pt x="180" y="253"/>
                </a:lnTo>
                <a:lnTo>
                  <a:pt x="180" y="253"/>
                </a:lnTo>
                <a:lnTo>
                  <a:pt x="180" y="253"/>
                </a:lnTo>
                <a:lnTo>
                  <a:pt x="178" y="251"/>
                </a:lnTo>
                <a:lnTo>
                  <a:pt x="175" y="251"/>
                </a:lnTo>
                <a:lnTo>
                  <a:pt x="173" y="251"/>
                </a:lnTo>
                <a:lnTo>
                  <a:pt x="175" y="248"/>
                </a:lnTo>
                <a:lnTo>
                  <a:pt x="173" y="248"/>
                </a:lnTo>
                <a:lnTo>
                  <a:pt x="170" y="248"/>
                </a:lnTo>
                <a:lnTo>
                  <a:pt x="168" y="248"/>
                </a:lnTo>
                <a:lnTo>
                  <a:pt x="168" y="246"/>
                </a:lnTo>
                <a:lnTo>
                  <a:pt x="166" y="246"/>
                </a:lnTo>
                <a:lnTo>
                  <a:pt x="163" y="244"/>
                </a:lnTo>
                <a:lnTo>
                  <a:pt x="163" y="241"/>
                </a:lnTo>
                <a:lnTo>
                  <a:pt x="161" y="241"/>
                </a:lnTo>
                <a:lnTo>
                  <a:pt x="159" y="241"/>
                </a:lnTo>
                <a:lnTo>
                  <a:pt x="156" y="239"/>
                </a:lnTo>
                <a:lnTo>
                  <a:pt x="154" y="239"/>
                </a:lnTo>
                <a:lnTo>
                  <a:pt x="161" y="239"/>
                </a:lnTo>
                <a:lnTo>
                  <a:pt x="168" y="241"/>
                </a:lnTo>
                <a:lnTo>
                  <a:pt x="168" y="241"/>
                </a:lnTo>
                <a:lnTo>
                  <a:pt x="168" y="241"/>
                </a:lnTo>
                <a:lnTo>
                  <a:pt x="170" y="244"/>
                </a:lnTo>
                <a:lnTo>
                  <a:pt x="173" y="246"/>
                </a:lnTo>
                <a:lnTo>
                  <a:pt x="178" y="246"/>
                </a:lnTo>
                <a:lnTo>
                  <a:pt x="178" y="246"/>
                </a:lnTo>
                <a:lnTo>
                  <a:pt x="180" y="246"/>
                </a:lnTo>
                <a:lnTo>
                  <a:pt x="182" y="246"/>
                </a:lnTo>
                <a:lnTo>
                  <a:pt x="182" y="248"/>
                </a:lnTo>
                <a:lnTo>
                  <a:pt x="187" y="248"/>
                </a:lnTo>
                <a:lnTo>
                  <a:pt x="192" y="248"/>
                </a:lnTo>
                <a:lnTo>
                  <a:pt x="192" y="248"/>
                </a:lnTo>
                <a:lnTo>
                  <a:pt x="192" y="248"/>
                </a:lnTo>
                <a:lnTo>
                  <a:pt x="192" y="251"/>
                </a:lnTo>
                <a:lnTo>
                  <a:pt x="194" y="251"/>
                </a:lnTo>
                <a:lnTo>
                  <a:pt x="196" y="248"/>
                </a:lnTo>
                <a:lnTo>
                  <a:pt x="206" y="253"/>
                </a:lnTo>
                <a:lnTo>
                  <a:pt x="206" y="253"/>
                </a:lnTo>
                <a:lnTo>
                  <a:pt x="220" y="255"/>
                </a:lnTo>
                <a:lnTo>
                  <a:pt x="225" y="255"/>
                </a:lnTo>
                <a:lnTo>
                  <a:pt x="227" y="255"/>
                </a:lnTo>
                <a:lnTo>
                  <a:pt x="232" y="255"/>
                </a:lnTo>
                <a:lnTo>
                  <a:pt x="237" y="258"/>
                </a:lnTo>
                <a:lnTo>
                  <a:pt x="241" y="258"/>
                </a:lnTo>
                <a:lnTo>
                  <a:pt x="248" y="260"/>
                </a:lnTo>
                <a:lnTo>
                  <a:pt x="253" y="260"/>
                </a:lnTo>
                <a:lnTo>
                  <a:pt x="260" y="258"/>
                </a:lnTo>
                <a:lnTo>
                  <a:pt x="272" y="255"/>
                </a:lnTo>
                <a:lnTo>
                  <a:pt x="277" y="253"/>
                </a:lnTo>
                <a:lnTo>
                  <a:pt x="284" y="246"/>
                </a:lnTo>
                <a:lnTo>
                  <a:pt x="284" y="244"/>
                </a:lnTo>
                <a:lnTo>
                  <a:pt x="286" y="239"/>
                </a:lnTo>
                <a:lnTo>
                  <a:pt x="284" y="239"/>
                </a:lnTo>
                <a:lnTo>
                  <a:pt x="284" y="239"/>
                </a:lnTo>
                <a:lnTo>
                  <a:pt x="281" y="236"/>
                </a:lnTo>
                <a:lnTo>
                  <a:pt x="281" y="234"/>
                </a:lnTo>
                <a:lnTo>
                  <a:pt x="279" y="234"/>
                </a:lnTo>
                <a:lnTo>
                  <a:pt x="277" y="229"/>
                </a:lnTo>
                <a:lnTo>
                  <a:pt x="274" y="229"/>
                </a:lnTo>
                <a:lnTo>
                  <a:pt x="272" y="227"/>
                </a:lnTo>
                <a:lnTo>
                  <a:pt x="270" y="227"/>
                </a:lnTo>
                <a:lnTo>
                  <a:pt x="267" y="227"/>
                </a:lnTo>
                <a:lnTo>
                  <a:pt x="265" y="225"/>
                </a:lnTo>
                <a:lnTo>
                  <a:pt x="263" y="225"/>
                </a:lnTo>
                <a:lnTo>
                  <a:pt x="260" y="222"/>
                </a:lnTo>
                <a:lnTo>
                  <a:pt x="260" y="222"/>
                </a:lnTo>
                <a:lnTo>
                  <a:pt x="258" y="222"/>
                </a:lnTo>
                <a:lnTo>
                  <a:pt x="260" y="222"/>
                </a:lnTo>
                <a:lnTo>
                  <a:pt x="260" y="222"/>
                </a:lnTo>
                <a:lnTo>
                  <a:pt x="255" y="222"/>
                </a:lnTo>
                <a:lnTo>
                  <a:pt x="246" y="218"/>
                </a:lnTo>
                <a:lnTo>
                  <a:pt x="244" y="218"/>
                </a:lnTo>
                <a:lnTo>
                  <a:pt x="244" y="218"/>
                </a:lnTo>
                <a:lnTo>
                  <a:pt x="239" y="218"/>
                </a:lnTo>
                <a:lnTo>
                  <a:pt x="239" y="218"/>
                </a:lnTo>
                <a:lnTo>
                  <a:pt x="229" y="213"/>
                </a:lnTo>
                <a:lnTo>
                  <a:pt x="213" y="206"/>
                </a:lnTo>
                <a:lnTo>
                  <a:pt x="201" y="203"/>
                </a:lnTo>
                <a:lnTo>
                  <a:pt x="194" y="201"/>
                </a:lnTo>
                <a:lnTo>
                  <a:pt x="192" y="201"/>
                </a:lnTo>
                <a:lnTo>
                  <a:pt x="192" y="201"/>
                </a:lnTo>
                <a:lnTo>
                  <a:pt x="189" y="203"/>
                </a:lnTo>
                <a:lnTo>
                  <a:pt x="187" y="201"/>
                </a:lnTo>
                <a:lnTo>
                  <a:pt x="180" y="201"/>
                </a:lnTo>
                <a:lnTo>
                  <a:pt x="178" y="201"/>
                </a:lnTo>
                <a:lnTo>
                  <a:pt x="170" y="201"/>
                </a:lnTo>
                <a:lnTo>
                  <a:pt x="170" y="201"/>
                </a:lnTo>
                <a:lnTo>
                  <a:pt x="168" y="203"/>
                </a:lnTo>
                <a:lnTo>
                  <a:pt x="168" y="203"/>
                </a:lnTo>
                <a:lnTo>
                  <a:pt x="166" y="206"/>
                </a:lnTo>
                <a:lnTo>
                  <a:pt x="166" y="203"/>
                </a:lnTo>
                <a:lnTo>
                  <a:pt x="168" y="203"/>
                </a:lnTo>
                <a:lnTo>
                  <a:pt x="168" y="201"/>
                </a:lnTo>
                <a:lnTo>
                  <a:pt x="168" y="201"/>
                </a:lnTo>
                <a:lnTo>
                  <a:pt x="168" y="199"/>
                </a:lnTo>
                <a:lnTo>
                  <a:pt x="168" y="199"/>
                </a:lnTo>
                <a:lnTo>
                  <a:pt x="166" y="199"/>
                </a:lnTo>
                <a:lnTo>
                  <a:pt x="166" y="199"/>
                </a:lnTo>
                <a:lnTo>
                  <a:pt x="161" y="199"/>
                </a:lnTo>
                <a:lnTo>
                  <a:pt x="161" y="199"/>
                </a:lnTo>
                <a:lnTo>
                  <a:pt x="161" y="199"/>
                </a:lnTo>
                <a:lnTo>
                  <a:pt x="161" y="199"/>
                </a:lnTo>
                <a:lnTo>
                  <a:pt x="161" y="199"/>
                </a:lnTo>
                <a:lnTo>
                  <a:pt x="156" y="199"/>
                </a:lnTo>
                <a:lnTo>
                  <a:pt x="154" y="199"/>
                </a:lnTo>
                <a:lnTo>
                  <a:pt x="152" y="196"/>
                </a:lnTo>
                <a:lnTo>
                  <a:pt x="149" y="196"/>
                </a:lnTo>
                <a:lnTo>
                  <a:pt x="149" y="194"/>
                </a:lnTo>
                <a:lnTo>
                  <a:pt x="149" y="194"/>
                </a:lnTo>
                <a:lnTo>
                  <a:pt x="159" y="196"/>
                </a:lnTo>
                <a:lnTo>
                  <a:pt x="161" y="196"/>
                </a:lnTo>
                <a:lnTo>
                  <a:pt x="161" y="194"/>
                </a:lnTo>
                <a:lnTo>
                  <a:pt x="161" y="194"/>
                </a:lnTo>
                <a:lnTo>
                  <a:pt x="161" y="194"/>
                </a:lnTo>
                <a:lnTo>
                  <a:pt x="159" y="194"/>
                </a:lnTo>
                <a:lnTo>
                  <a:pt x="154" y="192"/>
                </a:lnTo>
                <a:lnTo>
                  <a:pt x="152" y="192"/>
                </a:lnTo>
                <a:lnTo>
                  <a:pt x="147" y="189"/>
                </a:lnTo>
                <a:lnTo>
                  <a:pt x="147" y="189"/>
                </a:lnTo>
                <a:lnTo>
                  <a:pt x="147" y="192"/>
                </a:lnTo>
                <a:lnTo>
                  <a:pt x="147" y="192"/>
                </a:lnTo>
                <a:lnTo>
                  <a:pt x="144" y="192"/>
                </a:lnTo>
                <a:lnTo>
                  <a:pt x="144" y="192"/>
                </a:lnTo>
                <a:lnTo>
                  <a:pt x="142" y="194"/>
                </a:lnTo>
                <a:lnTo>
                  <a:pt x="142" y="194"/>
                </a:lnTo>
                <a:lnTo>
                  <a:pt x="140" y="194"/>
                </a:lnTo>
                <a:lnTo>
                  <a:pt x="135" y="192"/>
                </a:lnTo>
                <a:lnTo>
                  <a:pt x="133" y="192"/>
                </a:lnTo>
                <a:lnTo>
                  <a:pt x="133" y="194"/>
                </a:lnTo>
                <a:lnTo>
                  <a:pt x="133" y="196"/>
                </a:lnTo>
                <a:lnTo>
                  <a:pt x="133" y="196"/>
                </a:lnTo>
                <a:lnTo>
                  <a:pt x="133" y="196"/>
                </a:lnTo>
                <a:lnTo>
                  <a:pt x="133" y="196"/>
                </a:lnTo>
                <a:lnTo>
                  <a:pt x="130" y="196"/>
                </a:lnTo>
                <a:lnTo>
                  <a:pt x="126" y="196"/>
                </a:lnTo>
                <a:lnTo>
                  <a:pt x="123" y="194"/>
                </a:lnTo>
                <a:lnTo>
                  <a:pt x="123" y="194"/>
                </a:lnTo>
                <a:lnTo>
                  <a:pt x="123" y="194"/>
                </a:lnTo>
                <a:lnTo>
                  <a:pt x="123" y="196"/>
                </a:lnTo>
                <a:lnTo>
                  <a:pt x="123" y="196"/>
                </a:lnTo>
                <a:lnTo>
                  <a:pt x="123" y="196"/>
                </a:lnTo>
                <a:lnTo>
                  <a:pt x="123" y="199"/>
                </a:lnTo>
                <a:lnTo>
                  <a:pt x="123" y="199"/>
                </a:lnTo>
                <a:lnTo>
                  <a:pt x="121" y="199"/>
                </a:lnTo>
                <a:lnTo>
                  <a:pt x="118" y="199"/>
                </a:lnTo>
                <a:lnTo>
                  <a:pt x="114" y="201"/>
                </a:lnTo>
                <a:lnTo>
                  <a:pt x="114" y="201"/>
                </a:lnTo>
                <a:lnTo>
                  <a:pt x="111" y="203"/>
                </a:lnTo>
                <a:lnTo>
                  <a:pt x="111" y="206"/>
                </a:lnTo>
                <a:lnTo>
                  <a:pt x="111" y="206"/>
                </a:lnTo>
                <a:lnTo>
                  <a:pt x="109" y="206"/>
                </a:lnTo>
                <a:lnTo>
                  <a:pt x="107" y="206"/>
                </a:lnTo>
                <a:lnTo>
                  <a:pt x="104" y="206"/>
                </a:lnTo>
                <a:lnTo>
                  <a:pt x="104" y="208"/>
                </a:lnTo>
                <a:lnTo>
                  <a:pt x="102" y="208"/>
                </a:lnTo>
                <a:lnTo>
                  <a:pt x="102" y="208"/>
                </a:lnTo>
                <a:lnTo>
                  <a:pt x="104" y="208"/>
                </a:lnTo>
                <a:lnTo>
                  <a:pt x="107" y="208"/>
                </a:lnTo>
                <a:lnTo>
                  <a:pt x="107" y="208"/>
                </a:lnTo>
                <a:lnTo>
                  <a:pt x="107" y="211"/>
                </a:lnTo>
                <a:lnTo>
                  <a:pt x="107" y="211"/>
                </a:lnTo>
                <a:lnTo>
                  <a:pt x="104" y="215"/>
                </a:lnTo>
                <a:lnTo>
                  <a:pt x="104" y="215"/>
                </a:lnTo>
                <a:lnTo>
                  <a:pt x="104" y="218"/>
                </a:lnTo>
                <a:lnTo>
                  <a:pt x="107" y="220"/>
                </a:lnTo>
                <a:lnTo>
                  <a:pt x="111" y="222"/>
                </a:lnTo>
                <a:lnTo>
                  <a:pt x="116" y="222"/>
                </a:lnTo>
                <a:lnTo>
                  <a:pt x="118" y="225"/>
                </a:lnTo>
                <a:lnTo>
                  <a:pt x="123" y="229"/>
                </a:lnTo>
                <a:lnTo>
                  <a:pt x="126" y="229"/>
                </a:lnTo>
                <a:lnTo>
                  <a:pt x="126" y="229"/>
                </a:lnTo>
                <a:lnTo>
                  <a:pt x="126" y="232"/>
                </a:lnTo>
                <a:lnTo>
                  <a:pt x="123" y="234"/>
                </a:lnTo>
                <a:lnTo>
                  <a:pt x="121" y="236"/>
                </a:lnTo>
                <a:lnTo>
                  <a:pt x="118" y="239"/>
                </a:lnTo>
                <a:lnTo>
                  <a:pt x="118" y="241"/>
                </a:lnTo>
                <a:lnTo>
                  <a:pt x="116" y="244"/>
                </a:lnTo>
                <a:lnTo>
                  <a:pt x="116" y="244"/>
                </a:lnTo>
                <a:lnTo>
                  <a:pt x="116" y="244"/>
                </a:lnTo>
                <a:lnTo>
                  <a:pt x="116" y="246"/>
                </a:lnTo>
                <a:lnTo>
                  <a:pt x="118" y="248"/>
                </a:lnTo>
                <a:lnTo>
                  <a:pt x="121" y="248"/>
                </a:lnTo>
                <a:lnTo>
                  <a:pt x="123" y="251"/>
                </a:lnTo>
                <a:lnTo>
                  <a:pt x="123" y="253"/>
                </a:lnTo>
                <a:lnTo>
                  <a:pt x="126" y="253"/>
                </a:lnTo>
                <a:lnTo>
                  <a:pt x="126" y="255"/>
                </a:lnTo>
                <a:lnTo>
                  <a:pt x="126" y="255"/>
                </a:lnTo>
                <a:lnTo>
                  <a:pt x="128" y="258"/>
                </a:lnTo>
                <a:lnTo>
                  <a:pt x="130" y="258"/>
                </a:lnTo>
                <a:lnTo>
                  <a:pt x="130" y="260"/>
                </a:lnTo>
                <a:lnTo>
                  <a:pt x="133" y="265"/>
                </a:lnTo>
                <a:lnTo>
                  <a:pt x="133" y="265"/>
                </a:lnTo>
                <a:lnTo>
                  <a:pt x="133" y="267"/>
                </a:lnTo>
                <a:lnTo>
                  <a:pt x="133" y="267"/>
                </a:lnTo>
                <a:lnTo>
                  <a:pt x="130" y="267"/>
                </a:lnTo>
                <a:lnTo>
                  <a:pt x="128" y="267"/>
                </a:lnTo>
                <a:lnTo>
                  <a:pt x="128" y="267"/>
                </a:lnTo>
                <a:lnTo>
                  <a:pt x="130" y="270"/>
                </a:lnTo>
                <a:lnTo>
                  <a:pt x="128" y="270"/>
                </a:lnTo>
                <a:lnTo>
                  <a:pt x="128" y="272"/>
                </a:lnTo>
                <a:lnTo>
                  <a:pt x="128" y="274"/>
                </a:lnTo>
                <a:lnTo>
                  <a:pt x="128" y="274"/>
                </a:lnTo>
                <a:lnTo>
                  <a:pt x="128" y="274"/>
                </a:lnTo>
                <a:lnTo>
                  <a:pt x="128" y="274"/>
                </a:lnTo>
                <a:lnTo>
                  <a:pt x="130" y="274"/>
                </a:lnTo>
                <a:lnTo>
                  <a:pt x="130" y="277"/>
                </a:lnTo>
                <a:lnTo>
                  <a:pt x="130" y="277"/>
                </a:lnTo>
                <a:lnTo>
                  <a:pt x="130" y="277"/>
                </a:lnTo>
                <a:lnTo>
                  <a:pt x="130" y="277"/>
                </a:lnTo>
                <a:lnTo>
                  <a:pt x="128" y="279"/>
                </a:lnTo>
                <a:lnTo>
                  <a:pt x="128" y="279"/>
                </a:lnTo>
                <a:lnTo>
                  <a:pt x="128" y="279"/>
                </a:lnTo>
                <a:lnTo>
                  <a:pt x="130" y="281"/>
                </a:lnTo>
                <a:lnTo>
                  <a:pt x="130" y="281"/>
                </a:lnTo>
                <a:lnTo>
                  <a:pt x="133" y="284"/>
                </a:lnTo>
                <a:lnTo>
                  <a:pt x="135" y="284"/>
                </a:lnTo>
                <a:lnTo>
                  <a:pt x="137" y="284"/>
                </a:lnTo>
                <a:lnTo>
                  <a:pt x="137" y="284"/>
                </a:lnTo>
                <a:lnTo>
                  <a:pt x="137" y="286"/>
                </a:lnTo>
                <a:lnTo>
                  <a:pt x="135" y="286"/>
                </a:lnTo>
                <a:lnTo>
                  <a:pt x="135" y="288"/>
                </a:lnTo>
                <a:lnTo>
                  <a:pt x="137" y="288"/>
                </a:lnTo>
                <a:lnTo>
                  <a:pt x="137" y="291"/>
                </a:lnTo>
                <a:lnTo>
                  <a:pt x="142" y="293"/>
                </a:lnTo>
                <a:lnTo>
                  <a:pt x="142" y="293"/>
                </a:lnTo>
                <a:lnTo>
                  <a:pt x="144" y="293"/>
                </a:lnTo>
                <a:lnTo>
                  <a:pt x="144" y="296"/>
                </a:lnTo>
                <a:lnTo>
                  <a:pt x="144" y="296"/>
                </a:lnTo>
                <a:lnTo>
                  <a:pt x="144" y="298"/>
                </a:lnTo>
                <a:lnTo>
                  <a:pt x="142" y="298"/>
                </a:lnTo>
                <a:lnTo>
                  <a:pt x="140" y="300"/>
                </a:lnTo>
                <a:lnTo>
                  <a:pt x="137" y="303"/>
                </a:lnTo>
                <a:lnTo>
                  <a:pt x="137" y="303"/>
                </a:lnTo>
                <a:lnTo>
                  <a:pt x="137" y="303"/>
                </a:lnTo>
                <a:lnTo>
                  <a:pt x="144" y="307"/>
                </a:lnTo>
                <a:lnTo>
                  <a:pt x="147" y="310"/>
                </a:lnTo>
                <a:lnTo>
                  <a:pt x="154" y="310"/>
                </a:lnTo>
                <a:lnTo>
                  <a:pt x="156" y="312"/>
                </a:lnTo>
                <a:lnTo>
                  <a:pt x="156" y="314"/>
                </a:lnTo>
                <a:lnTo>
                  <a:pt x="159" y="314"/>
                </a:lnTo>
                <a:lnTo>
                  <a:pt x="161" y="317"/>
                </a:lnTo>
                <a:lnTo>
                  <a:pt x="161" y="317"/>
                </a:lnTo>
                <a:lnTo>
                  <a:pt x="161" y="317"/>
                </a:lnTo>
                <a:lnTo>
                  <a:pt x="161" y="319"/>
                </a:lnTo>
                <a:lnTo>
                  <a:pt x="161" y="322"/>
                </a:lnTo>
                <a:lnTo>
                  <a:pt x="161" y="322"/>
                </a:lnTo>
                <a:lnTo>
                  <a:pt x="159" y="324"/>
                </a:lnTo>
                <a:lnTo>
                  <a:pt x="159" y="326"/>
                </a:lnTo>
                <a:lnTo>
                  <a:pt x="156" y="329"/>
                </a:lnTo>
                <a:lnTo>
                  <a:pt x="149" y="333"/>
                </a:lnTo>
                <a:lnTo>
                  <a:pt x="149" y="333"/>
                </a:lnTo>
                <a:lnTo>
                  <a:pt x="147" y="336"/>
                </a:lnTo>
                <a:lnTo>
                  <a:pt x="142" y="340"/>
                </a:lnTo>
                <a:lnTo>
                  <a:pt x="142" y="340"/>
                </a:lnTo>
                <a:lnTo>
                  <a:pt x="140" y="345"/>
                </a:lnTo>
                <a:lnTo>
                  <a:pt x="137" y="345"/>
                </a:lnTo>
                <a:lnTo>
                  <a:pt x="137" y="345"/>
                </a:lnTo>
                <a:lnTo>
                  <a:pt x="133" y="350"/>
                </a:lnTo>
                <a:lnTo>
                  <a:pt x="130" y="352"/>
                </a:lnTo>
                <a:lnTo>
                  <a:pt x="126" y="352"/>
                </a:lnTo>
                <a:lnTo>
                  <a:pt x="126" y="355"/>
                </a:lnTo>
                <a:lnTo>
                  <a:pt x="123" y="355"/>
                </a:lnTo>
                <a:lnTo>
                  <a:pt x="123" y="357"/>
                </a:lnTo>
                <a:lnTo>
                  <a:pt x="121" y="357"/>
                </a:lnTo>
                <a:lnTo>
                  <a:pt x="118" y="359"/>
                </a:lnTo>
                <a:lnTo>
                  <a:pt x="114" y="364"/>
                </a:lnTo>
                <a:lnTo>
                  <a:pt x="118" y="362"/>
                </a:lnTo>
                <a:lnTo>
                  <a:pt x="123" y="362"/>
                </a:lnTo>
                <a:lnTo>
                  <a:pt x="126" y="362"/>
                </a:lnTo>
                <a:lnTo>
                  <a:pt x="126" y="362"/>
                </a:lnTo>
                <a:lnTo>
                  <a:pt x="126" y="364"/>
                </a:lnTo>
                <a:lnTo>
                  <a:pt x="126" y="364"/>
                </a:lnTo>
                <a:lnTo>
                  <a:pt x="123" y="364"/>
                </a:lnTo>
                <a:lnTo>
                  <a:pt x="126" y="364"/>
                </a:lnTo>
                <a:lnTo>
                  <a:pt x="126" y="366"/>
                </a:lnTo>
                <a:lnTo>
                  <a:pt x="130" y="366"/>
                </a:lnTo>
                <a:lnTo>
                  <a:pt x="133" y="371"/>
                </a:lnTo>
                <a:lnTo>
                  <a:pt x="137" y="371"/>
                </a:lnTo>
                <a:lnTo>
                  <a:pt x="140" y="369"/>
                </a:lnTo>
                <a:lnTo>
                  <a:pt x="142" y="371"/>
                </a:lnTo>
                <a:lnTo>
                  <a:pt x="144" y="371"/>
                </a:lnTo>
                <a:lnTo>
                  <a:pt x="147" y="373"/>
                </a:lnTo>
                <a:lnTo>
                  <a:pt x="149" y="373"/>
                </a:lnTo>
                <a:lnTo>
                  <a:pt x="152" y="373"/>
                </a:lnTo>
                <a:lnTo>
                  <a:pt x="152" y="376"/>
                </a:lnTo>
                <a:lnTo>
                  <a:pt x="149" y="376"/>
                </a:lnTo>
                <a:lnTo>
                  <a:pt x="142" y="373"/>
                </a:lnTo>
                <a:lnTo>
                  <a:pt x="135" y="373"/>
                </a:lnTo>
                <a:lnTo>
                  <a:pt x="135" y="373"/>
                </a:lnTo>
                <a:lnTo>
                  <a:pt x="133" y="376"/>
                </a:lnTo>
                <a:lnTo>
                  <a:pt x="133" y="376"/>
                </a:lnTo>
                <a:lnTo>
                  <a:pt x="133" y="376"/>
                </a:lnTo>
                <a:lnTo>
                  <a:pt x="130" y="378"/>
                </a:lnTo>
                <a:lnTo>
                  <a:pt x="130" y="378"/>
                </a:lnTo>
                <a:lnTo>
                  <a:pt x="128" y="378"/>
                </a:lnTo>
                <a:lnTo>
                  <a:pt x="126" y="376"/>
                </a:lnTo>
                <a:lnTo>
                  <a:pt x="126" y="378"/>
                </a:lnTo>
                <a:lnTo>
                  <a:pt x="126" y="378"/>
                </a:lnTo>
                <a:lnTo>
                  <a:pt x="123" y="381"/>
                </a:lnTo>
                <a:lnTo>
                  <a:pt x="121" y="378"/>
                </a:lnTo>
                <a:lnTo>
                  <a:pt x="121" y="378"/>
                </a:lnTo>
                <a:lnTo>
                  <a:pt x="118" y="378"/>
                </a:lnTo>
                <a:lnTo>
                  <a:pt x="118" y="378"/>
                </a:lnTo>
                <a:lnTo>
                  <a:pt x="118" y="381"/>
                </a:lnTo>
                <a:lnTo>
                  <a:pt x="121" y="383"/>
                </a:lnTo>
                <a:lnTo>
                  <a:pt x="118" y="383"/>
                </a:lnTo>
                <a:lnTo>
                  <a:pt x="121" y="385"/>
                </a:lnTo>
                <a:lnTo>
                  <a:pt x="121" y="385"/>
                </a:lnTo>
                <a:lnTo>
                  <a:pt x="121" y="385"/>
                </a:lnTo>
                <a:lnTo>
                  <a:pt x="121" y="385"/>
                </a:lnTo>
                <a:lnTo>
                  <a:pt x="121" y="385"/>
                </a:lnTo>
                <a:lnTo>
                  <a:pt x="121" y="388"/>
                </a:lnTo>
                <a:lnTo>
                  <a:pt x="121" y="388"/>
                </a:lnTo>
                <a:lnTo>
                  <a:pt x="118" y="388"/>
                </a:lnTo>
                <a:lnTo>
                  <a:pt x="118" y="388"/>
                </a:lnTo>
                <a:lnTo>
                  <a:pt x="118" y="390"/>
                </a:lnTo>
                <a:lnTo>
                  <a:pt x="116" y="392"/>
                </a:lnTo>
                <a:lnTo>
                  <a:pt x="114" y="395"/>
                </a:lnTo>
                <a:lnTo>
                  <a:pt x="114" y="395"/>
                </a:lnTo>
                <a:lnTo>
                  <a:pt x="114" y="397"/>
                </a:lnTo>
                <a:lnTo>
                  <a:pt x="111" y="397"/>
                </a:lnTo>
                <a:lnTo>
                  <a:pt x="111" y="399"/>
                </a:lnTo>
                <a:lnTo>
                  <a:pt x="114" y="404"/>
                </a:lnTo>
                <a:lnTo>
                  <a:pt x="114" y="404"/>
                </a:lnTo>
                <a:lnTo>
                  <a:pt x="114" y="407"/>
                </a:lnTo>
                <a:lnTo>
                  <a:pt x="114" y="407"/>
                </a:lnTo>
                <a:lnTo>
                  <a:pt x="114" y="409"/>
                </a:lnTo>
                <a:lnTo>
                  <a:pt x="116" y="409"/>
                </a:lnTo>
                <a:lnTo>
                  <a:pt x="118" y="411"/>
                </a:lnTo>
                <a:lnTo>
                  <a:pt x="118" y="414"/>
                </a:lnTo>
                <a:lnTo>
                  <a:pt x="118" y="414"/>
                </a:lnTo>
                <a:lnTo>
                  <a:pt x="118" y="416"/>
                </a:lnTo>
                <a:lnTo>
                  <a:pt x="121" y="416"/>
                </a:lnTo>
                <a:lnTo>
                  <a:pt x="121" y="416"/>
                </a:lnTo>
                <a:lnTo>
                  <a:pt x="118" y="416"/>
                </a:lnTo>
                <a:lnTo>
                  <a:pt x="116" y="416"/>
                </a:lnTo>
                <a:lnTo>
                  <a:pt x="116" y="418"/>
                </a:lnTo>
                <a:lnTo>
                  <a:pt x="116" y="418"/>
                </a:lnTo>
                <a:lnTo>
                  <a:pt x="114" y="418"/>
                </a:lnTo>
                <a:lnTo>
                  <a:pt x="114" y="421"/>
                </a:lnTo>
                <a:lnTo>
                  <a:pt x="114" y="421"/>
                </a:lnTo>
                <a:lnTo>
                  <a:pt x="114" y="421"/>
                </a:lnTo>
                <a:lnTo>
                  <a:pt x="116" y="423"/>
                </a:lnTo>
                <a:lnTo>
                  <a:pt x="116" y="423"/>
                </a:lnTo>
                <a:lnTo>
                  <a:pt x="116" y="423"/>
                </a:lnTo>
                <a:lnTo>
                  <a:pt x="118" y="425"/>
                </a:lnTo>
                <a:lnTo>
                  <a:pt x="121" y="425"/>
                </a:lnTo>
                <a:lnTo>
                  <a:pt x="121" y="425"/>
                </a:lnTo>
                <a:lnTo>
                  <a:pt x="123" y="428"/>
                </a:lnTo>
                <a:lnTo>
                  <a:pt x="123" y="428"/>
                </a:lnTo>
                <a:lnTo>
                  <a:pt x="121" y="428"/>
                </a:lnTo>
                <a:lnTo>
                  <a:pt x="121" y="430"/>
                </a:lnTo>
                <a:lnTo>
                  <a:pt x="121" y="430"/>
                </a:lnTo>
                <a:lnTo>
                  <a:pt x="121" y="433"/>
                </a:lnTo>
                <a:lnTo>
                  <a:pt x="121" y="435"/>
                </a:lnTo>
                <a:lnTo>
                  <a:pt x="121" y="435"/>
                </a:lnTo>
                <a:lnTo>
                  <a:pt x="123" y="435"/>
                </a:lnTo>
                <a:lnTo>
                  <a:pt x="123" y="435"/>
                </a:lnTo>
                <a:lnTo>
                  <a:pt x="123" y="435"/>
                </a:lnTo>
                <a:lnTo>
                  <a:pt x="123" y="437"/>
                </a:lnTo>
                <a:lnTo>
                  <a:pt x="126" y="437"/>
                </a:lnTo>
                <a:lnTo>
                  <a:pt x="126" y="440"/>
                </a:lnTo>
                <a:lnTo>
                  <a:pt x="126" y="440"/>
                </a:lnTo>
                <a:lnTo>
                  <a:pt x="128" y="442"/>
                </a:lnTo>
                <a:lnTo>
                  <a:pt x="128" y="442"/>
                </a:lnTo>
                <a:lnTo>
                  <a:pt x="128" y="444"/>
                </a:lnTo>
                <a:lnTo>
                  <a:pt x="130" y="447"/>
                </a:lnTo>
                <a:lnTo>
                  <a:pt x="130" y="447"/>
                </a:lnTo>
                <a:lnTo>
                  <a:pt x="130" y="449"/>
                </a:lnTo>
                <a:lnTo>
                  <a:pt x="130" y="449"/>
                </a:lnTo>
                <a:lnTo>
                  <a:pt x="133" y="451"/>
                </a:lnTo>
                <a:lnTo>
                  <a:pt x="133" y="451"/>
                </a:lnTo>
                <a:lnTo>
                  <a:pt x="133" y="451"/>
                </a:lnTo>
                <a:lnTo>
                  <a:pt x="133" y="449"/>
                </a:lnTo>
                <a:lnTo>
                  <a:pt x="135" y="449"/>
                </a:lnTo>
                <a:lnTo>
                  <a:pt x="137" y="451"/>
                </a:lnTo>
                <a:lnTo>
                  <a:pt x="137" y="451"/>
                </a:lnTo>
                <a:lnTo>
                  <a:pt x="140" y="454"/>
                </a:lnTo>
                <a:lnTo>
                  <a:pt x="140" y="454"/>
                </a:lnTo>
                <a:lnTo>
                  <a:pt x="142" y="451"/>
                </a:lnTo>
                <a:lnTo>
                  <a:pt x="142" y="451"/>
                </a:lnTo>
                <a:lnTo>
                  <a:pt x="144" y="451"/>
                </a:lnTo>
                <a:lnTo>
                  <a:pt x="147" y="454"/>
                </a:lnTo>
                <a:lnTo>
                  <a:pt x="149" y="454"/>
                </a:lnTo>
                <a:lnTo>
                  <a:pt x="149" y="454"/>
                </a:lnTo>
                <a:lnTo>
                  <a:pt x="149" y="454"/>
                </a:lnTo>
                <a:lnTo>
                  <a:pt x="149" y="456"/>
                </a:lnTo>
                <a:lnTo>
                  <a:pt x="149" y="456"/>
                </a:lnTo>
                <a:lnTo>
                  <a:pt x="149" y="459"/>
                </a:lnTo>
                <a:lnTo>
                  <a:pt x="152" y="459"/>
                </a:lnTo>
                <a:lnTo>
                  <a:pt x="154" y="456"/>
                </a:lnTo>
                <a:lnTo>
                  <a:pt x="154" y="456"/>
                </a:lnTo>
                <a:lnTo>
                  <a:pt x="154" y="456"/>
                </a:lnTo>
                <a:lnTo>
                  <a:pt x="156" y="456"/>
                </a:lnTo>
                <a:lnTo>
                  <a:pt x="156" y="456"/>
                </a:lnTo>
                <a:lnTo>
                  <a:pt x="159" y="456"/>
                </a:lnTo>
                <a:lnTo>
                  <a:pt x="159" y="456"/>
                </a:lnTo>
                <a:lnTo>
                  <a:pt x="163" y="456"/>
                </a:lnTo>
                <a:lnTo>
                  <a:pt x="166" y="456"/>
                </a:lnTo>
                <a:lnTo>
                  <a:pt x="166" y="456"/>
                </a:lnTo>
                <a:lnTo>
                  <a:pt x="168" y="459"/>
                </a:lnTo>
                <a:lnTo>
                  <a:pt x="168" y="459"/>
                </a:lnTo>
                <a:lnTo>
                  <a:pt x="170" y="459"/>
                </a:lnTo>
                <a:lnTo>
                  <a:pt x="170" y="459"/>
                </a:lnTo>
                <a:lnTo>
                  <a:pt x="170" y="461"/>
                </a:lnTo>
                <a:lnTo>
                  <a:pt x="173" y="461"/>
                </a:lnTo>
                <a:lnTo>
                  <a:pt x="173" y="461"/>
                </a:lnTo>
                <a:lnTo>
                  <a:pt x="173" y="461"/>
                </a:lnTo>
                <a:lnTo>
                  <a:pt x="173" y="461"/>
                </a:lnTo>
                <a:lnTo>
                  <a:pt x="173" y="463"/>
                </a:lnTo>
                <a:lnTo>
                  <a:pt x="173" y="466"/>
                </a:lnTo>
                <a:lnTo>
                  <a:pt x="173" y="466"/>
                </a:lnTo>
                <a:lnTo>
                  <a:pt x="173" y="466"/>
                </a:lnTo>
                <a:lnTo>
                  <a:pt x="173" y="466"/>
                </a:lnTo>
                <a:lnTo>
                  <a:pt x="173" y="468"/>
                </a:lnTo>
                <a:lnTo>
                  <a:pt x="175" y="468"/>
                </a:lnTo>
                <a:lnTo>
                  <a:pt x="175" y="470"/>
                </a:lnTo>
                <a:lnTo>
                  <a:pt x="175" y="470"/>
                </a:lnTo>
                <a:lnTo>
                  <a:pt x="175" y="473"/>
                </a:lnTo>
                <a:lnTo>
                  <a:pt x="173" y="473"/>
                </a:lnTo>
                <a:lnTo>
                  <a:pt x="173" y="475"/>
                </a:lnTo>
                <a:lnTo>
                  <a:pt x="173" y="475"/>
                </a:lnTo>
                <a:lnTo>
                  <a:pt x="173" y="475"/>
                </a:lnTo>
                <a:lnTo>
                  <a:pt x="178" y="477"/>
                </a:lnTo>
                <a:lnTo>
                  <a:pt x="180" y="480"/>
                </a:lnTo>
                <a:lnTo>
                  <a:pt x="180" y="480"/>
                </a:lnTo>
                <a:lnTo>
                  <a:pt x="180" y="480"/>
                </a:lnTo>
                <a:lnTo>
                  <a:pt x="180" y="482"/>
                </a:lnTo>
                <a:lnTo>
                  <a:pt x="180" y="482"/>
                </a:lnTo>
                <a:lnTo>
                  <a:pt x="180" y="482"/>
                </a:lnTo>
                <a:lnTo>
                  <a:pt x="182" y="484"/>
                </a:lnTo>
                <a:lnTo>
                  <a:pt x="182" y="487"/>
                </a:lnTo>
                <a:lnTo>
                  <a:pt x="185" y="487"/>
                </a:lnTo>
                <a:lnTo>
                  <a:pt x="189" y="489"/>
                </a:lnTo>
                <a:lnTo>
                  <a:pt x="192" y="492"/>
                </a:lnTo>
                <a:lnTo>
                  <a:pt x="192" y="492"/>
                </a:lnTo>
                <a:lnTo>
                  <a:pt x="192" y="492"/>
                </a:lnTo>
                <a:lnTo>
                  <a:pt x="192" y="494"/>
                </a:lnTo>
                <a:lnTo>
                  <a:pt x="192" y="494"/>
                </a:lnTo>
                <a:lnTo>
                  <a:pt x="192" y="496"/>
                </a:lnTo>
                <a:lnTo>
                  <a:pt x="192" y="496"/>
                </a:lnTo>
                <a:lnTo>
                  <a:pt x="194" y="496"/>
                </a:lnTo>
                <a:lnTo>
                  <a:pt x="199" y="496"/>
                </a:lnTo>
                <a:lnTo>
                  <a:pt x="203" y="499"/>
                </a:lnTo>
                <a:lnTo>
                  <a:pt x="203" y="499"/>
                </a:lnTo>
                <a:lnTo>
                  <a:pt x="201" y="499"/>
                </a:lnTo>
                <a:lnTo>
                  <a:pt x="203" y="501"/>
                </a:lnTo>
                <a:lnTo>
                  <a:pt x="203" y="501"/>
                </a:lnTo>
                <a:lnTo>
                  <a:pt x="206" y="503"/>
                </a:lnTo>
                <a:lnTo>
                  <a:pt x="208" y="503"/>
                </a:lnTo>
                <a:lnTo>
                  <a:pt x="208" y="503"/>
                </a:lnTo>
                <a:lnTo>
                  <a:pt x="208" y="506"/>
                </a:lnTo>
                <a:lnTo>
                  <a:pt x="206" y="506"/>
                </a:lnTo>
                <a:lnTo>
                  <a:pt x="206" y="506"/>
                </a:lnTo>
                <a:lnTo>
                  <a:pt x="203" y="506"/>
                </a:lnTo>
                <a:lnTo>
                  <a:pt x="203" y="508"/>
                </a:lnTo>
                <a:lnTo>
                  <a:pt x="201" y="508"/>
                </a:lnTo>
                <a:lnTo>
                  <a:pt x="199" y="510"/>
                </a:lnTo>
                <a:lnTo>
                  <a:pt x="199" y="510"/>
                </a:lnTo>
                <a:lnTo>
                  <a:pt x="194" y="510"/>
                </a:lnTo>
                <a:lnTo>
                  <a:pt x="194" y="508"/>
                </a:lnTo>
                <a:lnTo>
                  <a:pt x="192" y="508"/>
                </a:lnTo>
                <a:lnTo>
                  <a:pt x="192" y="508"/>
                </a:lnTo>
                <a:lnTo>
                  <a:pt x="189" y="508"/>
                </a:lnTo>
                <a:lnTo>
                  <a:pt x="187" y="508"/>
                </a:lnTo>
                <a:lnTo>
                  <a:pt x="187" y="508"/>
                </a:lnTo>
                <a:lnTo>
                  <a:pt x="187" y="508"/>
                </a:lnTo>
                <a:lnTo>
                  <a:pt x="187" y="510"/>
                </a:lnTo>
                <a:lnTo>
                  <a:pt x="185" y="510"/>
                </a:lnTo>
                <a:lnTo>
                  <a:pt x="187" y="513"/>
                </a:lnTo>
                <a:lnTo>
                  <a:pt x="187" y="513"/>
                </a:lnTo>
                <a:lnTo>
                  <a:pt x="189" y="515"/>
                </a:lnTo>
                <a:lnTo>
                  <a:pt x="189" y="515"/>
                </a:lnTo>
                <a:lnTo>
                  <a:pt x="192" y="518"/>
                </a:lnTo>
                <a:lnTo>
                  <a:pt x="192" y="518"/>
                </a:lnTo>
                <a:lnTo>
                  <a:pt x="189" y="518"/>
                </a:lnTo>
                <a:lnTo>
                  <a:pt x="192" y="520"/>
                </a:lnTo>
                <a:lnTo>
                  <a:pt x="192" y="520"/>
                </a:lnTo>
                <a:lnTo>
                  <a:pt x="192" y="522"/>
                </a:lnTo>
                <a:lnTo>
                  <a:pt x="192" y="522"/>
                </a:lnTo>
                <a:lnTo>
                  <a:pt x="192" y="525"/>
                </a:lnTo>
                <a:lnTo>
                  <a:pt x="192" y="527"/>
                </a:lnTo>
                <a:lnTo>
                  <a:pt x="194" y="527"/>
                </a:lnTo>
                <a:lnTo>
                  <a:pt x="194" y="527"/>
                </a:lnTo>
                <a:lnTo>
                  <a:pt x="196" y="529"/>
                </a:lnTo>
                <a:lnTo>
                  <a:pt x="196" y="529"/>
                </a:lnTo>
                <a:lnTo>
                  <a:pt x="196" y="529"/>
                </a:lnTo>
                <a:lnTo>
                  <a:pt x="196" y="532"/>
                </a:lnTo>
                <a:lnTo>
                  <a:pt x="199" y="532"/>
                </a:lnTo>
                <a:lnTo>
                  <a:pt x="201" y="532"/>
                </a:lnTo>
                <a:lnTo>
                  <a:pt x="201" y="532"/>
                </a:lnTo>
                <a:lnTo>
                  <a:pt x="203" y="529"/>
                </a:lnTo>
                <a:lnTo>
                  <a:pt x="203" y="529"/>
                </a:lnTo>
                <a:lnTo>
                  <a:pt x="206" y="527"/>
                </a:lnTo>
                <a:lnTo>
                  <a:pt x="206" y="527"/>
                </a:lnTo>
                <a:lnTo>
                  <a:pt x="206" y="525"/>
                </a:lnTo>
                <a:lnTo>
                  <a:pt x="206" y="525"/>
                </a:lnTo>
                <a:lnTo>
                  <a:pt x="208" y="527"/>
                </a:lnTo>
                <a:lnTo>
                  <a:pt x="213" y="527"/>
                </a:lnTo>
                <a:lnTo>
                  <a:pt x="213" y="527"/>
                </a:lnTo>
                <a:lnTo>
                  <a:pt x="218" y="525"/>
                </a:lnTo>
                <a:lnTo>
                  <a:pt x="220" y="525"/>
                </a:lnTo>
                <a:lnTo>
                  <a:pt x="222" y="525"/>
                </a:lnTo>
                <a:lnTo>
                  <a:pt x="225" y="525"/>
                </a:lnTo>
                <a:lnTo>
                  <a:pt x="227" y="525"/>
                </a:lnTo>
                <a:lnTo>
                  <a:pt x="227" y="525"/>
                </a:lnTo>
                <a:lnTo>
                  <a:pt x="229" y="527"/>
                </a:lnTo>
                <a:lnTo>
                  <a:pt x="232" y="529"/>
                </a:lnTo>
                <a:lnTo>
                  <a:pt x="234" y="532"/>
                </a:lnTo>
                <a:lnTo>
                  <a:pt x="239" y="536"/>
                </a:lnTo>
                <a:lnTo>
                  <a:pt x="239" y="536"/>
                </a:lnTo>
                <a:lnTo>
                  <a:pt x="239" y="539"/>
                </a:lnTo>
                <a:lnTo>
                  <a:pt x="237" y="539"/>
                </a:lnTo>
                <a:lnTo>
                  <a:pt x="234" y="539"/>
                </a:lnTo>
                <a:lnTo>
                  <a:pt x="234" y="539"/>
                </a:lnTo>
                <a:lnTo>
                  <a:pt x="234" y="539"/>
                </a:lnTo>
                <a:lnTo>
                  <a:pt x="237" y="541"/>
                </a:lnTo>
                <a:lnTo>
                  <a:pt x="237" y="544"/>
                </a:lnTo>
                <a:lnTo>
                  <a:pt x="237" y="544"/>
                </a:lnTo>
                <a:lnTo>
                  <a:pt x="237" y="546"/>
                </a:lnTo>
                <a:lnTo>
                  <a:pt x="239" y="546"/>
                </a:lnTo>
                <a:lnTo>
                  <a:pt x="239" y="546"/>
                </a:lnTo>
                <a:lnTo>
                  <a:pt x="237" y="546"/>
                </a:lnTo>
                <a:lnTo>
                  <a:pt x="237" y="548"/>
                </a:lnTo>
                <a:lnTo>
                  <a:pt x="237" y="548"/>
                </a:lnTo>
                <a:lnTo>
                  <a:pt x="241" y="548"/>
                </a:lnTo>
                <a:lnTo>
                  <a:pt x="244" y="548"/>
                </a:lnTo>
                <a:lnTo>
                  <a:pt x="246" y="548"/>
                </a:lnTo>
                <a:lnTo>
                  <a:pt x="246" y="548"/>
                </a:lnTo>
                <a:lnTo>
                  <a:pt x="248" y="548"/>
                </a:lnTo>
                <a:lnTo>
                  <a:pt x="251" y="548"/>
                </a:lnTo>
                <a:lnTo>
                  <a:pt x="251" y="548"/>
                </a:lnTo>
                <a:lnTo>
                  <a:pt x="251" y="548"/>
                </a:lnTo>
                <a:lnTo>
                  <a:pt x="253" y="551"/>
                </a:lnTo>
                <a:lnTo>
                  <a:pt x="253" y="551"/>
                </a:lnTo>
                <a:lnTo>
                  <a:pt x="253" y="551"/>
                </a:lnTo>
                <a:lnTo>
                  <a:pt x="255" y="551"/>
                </a:lnTo>
                <a:lnTo>
                  <a:pt x="255" y="551"/>
                </a:lnTo>
                <a:lnTo>
                  <a:pt x="255" y="553"/>
                </a:lnTo>
                <a:lnTo>
                  <a:pt x="255" y="553"/>
                </a:lnTo>
                <a:lnTo>
                  <a:pt x="255" y="553"/>
                </a:lnTo>
                <a:lnTo>
                  <a:pt x="255" y="555"/>
                </a:lnTo>
                <a:lnTo>
                  <a:pt x="258" y="555"/>
                </a:lnTo>
                <a:lnTo>
                  <a:pt x="258" y="558"/>
                </a:lnTo>
                <a:lnTo>
                  <a:pt x="258" y="558"/>
                </a:lnTo>
                <a:lnTo>
                  <a:pt x="258" y="558"/>
                </a:lnTo>
                <a:lnTo>
                  <a:pt x="258" y="560"/>
                </a:lnTo>
                <a:lnTo>
                  <a:pt x="258" y="560"/>
                </a:lnTo>
                <a:lnTo>
                  <a:pt x="258" y="562"/>
                </a:lnTo>
                <a:lnTo>
                  <a:pt x="260" y="562"/>
                </a:lnTo>
                <a:lnTo>
                  <a:pt x="260" y="565"/>
                </a:lnTo>
                <a:lnTo>
                  <a:pt x="263" y="565"/>
                </a:lnTo>
                <a:lnTo>
                  <a:pt x="263" y="565"/>
                </a:lnTo>
                <a:lnTo>
                  <a:pt x="265" y="565"/>
                </a:lnTo>
                <a:lnTo>
                  <a:pt x="267" y="565"/>
                </a:lnTo>
                <a:lnTo>
                  <a:pt x="267" y="565"/>
                </a:lnTo>
                <a:lnTo>
                  <a:pt x="270" y="565"/>
                </a:lnTo>
                <a:lnTo>
                  <a:pt x="272" y="565"/>
                </a:lnTo>
                <a:lnTo>
                  <a:pt x="272" y="567"/>
                </a:lnTo>
                <a:lnTo>
                  <a:pt x="274" y="567"/>
                </a:lnTo>
                <a:lnTo>
                  <a:pt x="274" y="567"/>
                </a:lnTo>
                <a:lnTo>
                  <a:pt x="277" y="567"/>
                </a:lnTo>
                <a:lnTo>
                  <a:pt x="277" y="567"/>
                </a:lnTo>
                <a:lnTo>
                  <a:pt x="279" y="570"/>
                </a:lnTo>
                <a:lnTo>
                  <a:pt x="279" y="567"/>
                </a:lnTo>
                <a:lnTo>
                  <a:pt x="281" y="567"/>
                </a:lnTo>
                <a:lnTo>
                  <a:pt x="284" y="565"/>
                </a:lnTo>
                <a:lnTo>
                  <a:pt x="286" y="565"/>
                </a:lnTo>
                <a:lnTo>
                  <a:pt x="286" y="565"/>
                </a:lnTo>
                <a:lnTo>
                  <a:pt x="289" y="565"/>
                </a:lnTo>
                <a:lnTo>
                  <a:pt x="291" y="565"/>
                </a:lnTo>
                <a:lnTo>
                  <a:pt x="291" y="565"/>
                </a:lnTo>
                <a:lnTo>
                  <a:pt x="293" y="565"/>
                </a:lnTo>
                <a:lnTo>
                  <a:pt x="293" y="567"/>
                </a:lnTo>
                <a:lnTo>
                  <a:pt x="296" y="567"/>
                </a:lnTo>
                <a:lnTo>
                  <a:pt x="296" y="570"/>
                </a:lnTo>
                <a:lnTo>
                  <a:pt x="300" y="574"/>
                </a:lnTo>
                <a:lnTo>
                  <a:pt x="303" y="574"/>
                </a:lnTo>
                <a:lnTo>
                  <a:pt x="303" y="574"/>
                </a:lnTo>
                <a:lnTo>
                  <a:pt x="305" y="574"/>
                </a:lnTo>
                <a:lnTo>
                  <a:pt x="305" y="574"/>
                </a:lnTo>
                <a:lnTo>
                  <a:pt x="305" y="572"/>
                </a:lnTo>
                <a:lnTo>
                  <a:pt x="305" y="572"/>
                </a:lnTo>
                <a:lnTo>
                  <a:pt x="305" y="572"/>
                </a:lnTo>
                <a:lnTo>
                  <a:pt x="310" y="574"/>
                </a:lnTo>
                <a:lnTo>
                  <a:pt x="310" y="574"/>
                </a:lnTo>
                <a:lnTo>
                  <a:pt x="312" y="574"/>
                </a:lnTo>
                <a:lnTo>
                  <a:pt x="315" y="574"/>
                </a:lnTo>
                <a:lnTo>
                  <a:pt x="317" y="577"/>
                </a:lnTo>
                <a:lnTo>
                  <a:pt x="319" y="577"/>
                </a:lnTo>
                <a:lnTo>
                  <a:pt x="319" y="577"/>
                </a:lnTo>
                <a:lnTo>
                  <a:pt x="322" y="577"/>
                </a:lnTo>
                <a:lnTo>
                  <a:pt x="322" y="577"/>
                </a:lnTo>
                <a:lnTo>
                  <a:pt x="322" y="577"/>
                </a:lnTo>
                <a:lnTo>
                  <a:pt x="324" y="579"/>
                </a:lnTo>
                <a:lnTo>
                  <a:pt x="324" y="579"/>
                </a:lnTo>
                <a:lnTo>
                  <a:pt x="326" y="579"/>
                </a:lnTo>
                <a:lnTo>
                  <a:pt x="329" y="579"/>
                </a:lnTo>
                <a:lnTo>
                  <a:pt x="331" y="581"/>
                </a:lnTo>
                <a:lnTo>
                  <a:pt x="333" y="581"/>
                </a:lnTo>
                <a:lnTo>
                  <a:pt x="336" y="581"/>
                </a:lnTo>
                <a:lnTo>
                  <a:pt x="336" y="581"/>
                </a:lnTo>
                <a:lnTo>
                  <a:pt x="336" y="581"/>
                </a:lnTo>
                <a:lnTo>
                  <a:pt x="338" y="581"/>
                </a:lnTo>
                <a:lnTo>
                  <a:pt x="336" y="584"/>
                </a:lnTo>
                <a:lnTo>
                  <a:pt x="336" y="584"/>
                </a:lnTo>
                <a:lnTo>
                  <a:pt x="338" y="586"/>
                </a:lnTo>
                <a:lnTo>
                  <a:pt x="338" y="586"/>
                </a:lnTo>
                <a:lnTo>
                  <a:pt x="338" y="588"/>
                </a:lnTo>
                <a:lnTo>
                  <a:pt x="338" y="588"/>
                </a:lnTo>
                <a:lnTo>
                  <a:pt x="336" y="591"/>
                </a:lnTo>
                <a:lnTo>
                  <a:pt x="336" y="591"/>
                </a:lnTo>
                <a:lnTo>
                  <a:pt x="333" y="593"/>
                </a:lnTo>
                <a:lnTo>
                  <a:pt x="331" y="593"/>
                </a:lnTo>
                <a:lnTo>
                  <a:pt x="333" y="593"/>
                </a:lnTo>
                <a:lnTo>
                  <a:pt x="333" y="595"/>
                </a:lnTo>
                <a:lnTo>
                  <a:pt x="336" y="595"/>
                </a:lnTo>
                <a:lnTo>
                  <a:pt x="338" y="595"/>
                </a:lnTo>
                <a:lnTo>
                  <a:pt x="338" y="598"/>
                </a:lnTo>
                <a:lnTo>
                  <a:pt x="338" y="598"/>
                </a:lnTo>
                <a:lnTo>
                  <a:pt x="336" y="598"/>
                </a:lnTo>
                <a:lnTo>
                  <a:pt x="333" y="598"/>
                </a:lnTo>
                <a:lnTo>
                  <a:pt x="333" y="598"/>
                </a:lnTo>
                <a:lnTo>
                  <a:pt x="333" y="598"/>
                </a:lnTo>
                <a:lnTo>
                  <a:pt x="333" y="600"/>
                </a:lnTo>
                <a:lnTo>
                  <a:pt x="333" y="603"/>
                </a:lnTo>
                <a:lnTo>
                  <a:pt x="336" y="603"/>
                </a:lnTo>
                <a:lnTo>
                  <a:pt x="336" y="603"/>
                </a:lnTo>
                <a:lnTo>
                  <a:pt x="336" y="605"/>
                </a:lnTo>
                <a:lnTo>
                  <a:pt x="338" y="605"/>
                </a:lnTo>
                <a:lnTo>
                  <a:pt x="338" y="607"/>
                </a:lnTo>
                <a:lnTo>
                  <a:pt x="336" y="607"/>
                </a:lnTo>
                <a:lnTo>
                  <a:pt x="338" y="607"/>
                </a:lnTo>
                <a:lnTo>
                  <a:pt x="338" y="607"/>
                </a:lnTo>
                <a:lnTo>
                  <a:pt x="338" y="607"/>
                </a:lnTo>
                <a:lnTo>
                  <a:pt x="338" y="607"/>
                </a:lnTo>
                <a:lnTo>
                  <a:pt x="338" y="610"/>
                </a:lnTo>
                <a:lnTo>
                  <a:pt x="338" y="610"/>
                </a:lnTo>
                <a:lnTo>
                  <a:pt x="338" y="612"/>
                </a:lnTo>
                <a:lnTo>
                  <a:pt x="336" y="614"/>
                </a:lnTo>
                <a:lnTo>
                  <a:pt x="338" y="617"/>
                </a:lnTo>
                <a:lnTo>
                  <a:pt x="336" y="617"/>
                </a:lnTo>
                <a:lnTo>
                  <a:pt x="336" y="617"/>
                </a:lnTo>
                <a:lnTo>
                  <a:pt x="331" y="617"/>
                </a:lnTo>
                <a:lnTo>
                  <a:pt x="326" y="617"/>
                </a:lnTo>
                <a:lnTo>
                  <a:pt x="326" y="617"/>
                </a:lnTo>
                <a:lnTo>
                  <a:pt x="324" y="617"/>
                </a:lnTo>
                <a:lnTo>
                  <a:pt x="322" y="617"/>
                </a:lnTo>
                <a:lnTo>
                  <a:pt x="319" y="619"/>
                </a:lnTo>
                <a:lnTo>
                  <a:pt x="319" y="621"/>
                </a:lnTo>
                <a:lnTo>
                  <a:pt x="317" y="621"/>
                </a:lnTo>
                <a:lnTo>
                  <a:pt x="315" y="621"/>
                </a:lnTo>
                <a:lnTo>
                  <a:pt x="315" y="624"/>
                </a:lnTo>
                <a:lnTo>
                  <a:pt x="315" y="624"/>
                </a:lnTo>
                <a:lnTo>
                  <a:pt x="315" y="626"/>
                </a:lnTo>
                <a:lnTo>
                  <a:pt x="315" y="626"/>
                </a:lnTo>
                <a:lnTo>
                  <a:pt x="312" y="626"/>
                </a:lnTo>
                <a:lnTo>
                  <a:pt x="312" y="629"/>
                </a:lnTo>
                <a:lnTo>
                  <a:pt x="312" y="629"/>
                </a:lnTo>
                <a:lnTo>
                  <a:pt x="315" y="629"/>
                </a:lnTo>
                <a:lnTo>
                  <a:pt x="315" y="629"/>
                </a:lnTo>
                <a:lnTo>
                  <a:pt x="315" y="629"/>
                </a:lnTo>
                <a:lnTo>
                  <a:pt x="315" y="629"/>
                </a:lnTo>
                <a:lnTo>
                  <a:pt x="315" y="631"/>
                </a:lnTo>
                <a:lnTo>
                  <a:pt x="312" y="631"/>
                </a:lnTo>
                <a:lnTo>
                  <a:pt x="315" y="631"/>
                </a:lnTo>
                <a:lnTo>
                  <a:pt x="315" y="633"/>
                </a:lnTo>
                <a:lnTo>
                  <a:pt x="317" y="631"/>
                </a:lnTo>
                <a:lnTo>
                  <a:pt x="319" y="629"/>
                </a:lnTo>
                <a:lnTo>
                  <a:pt x="322" y="629"/>
                </a:lnTo>
                <a:lnTo>
                  <a:pt x="322" y="629"/>
                </a:lnTo>
                <a:lnTo>
                  <a:pt x="322" y="631"/>
                </a:lnTo>
                <a:lnTo>
                  <a:pt x="319" y="631"/>
                </a:lnTo>
                <a:lnTo>
                  <a:pt x="322" y="631"/>
                </a:lnTo>
                <a:lnTo>
                  <a:pt x="326" y="631"/>
                </a:lnTo>
                <a:lnTo>
                  <a:pt x="326" y="629"/>
                </a:lnTo>
                <a:lnTo>
                  <a:pt x="329" y="629"/>
                </a:lnTo>
                <a:lnTo>
                  <a:pt x="331" y="631"/>
                </a:lnTo>
                <a:lnTo>
                  <a:pt x="331" y="633"/>
                </a:lnTo>
                <a:lnTo>
                  <a:pt x="331" y="633"/>
                </a:lnTo>
                <a:lnTo>
                  <a:pt x="331" y="633"/>
                </a:lnTo>
                <a:lnTo>
                  <a:pt x="329" y="633"/>
                </a:lnTo>
                <a:lnTo>
                  <a:pt x="324" y="636"/>
                </a:lnTo>
                <a:lnTo>
                  <a:pt x="322" y="638"/>
                </a:lnTo>
                <a:lnTo>
                  <a:pt x="319" y="638"/>
                </a:lnTo>
                <a:lnTo>
                  <a:pt x="319" y="640"/>
                </a:lnTo>
                <a:lnTo>
                  <a:pt x="319" y="640"/>
                </a:lnTo>
                <a:lnTo>
                  <a:pt x="317" y="640"/>
                </a:lnTo>
                <a:lnTo>
                  <a:pt x="315" y="640"/>
                </a:lnTo>
                <a:lnTo>
                  <a:pt x="315" y="640"/>
                </a:lnTo>
                <a:lnTo>
                  <a:pt x="312" y="643"/>
                </a:lnTo>
                <a:lnTo>
                  <a:pt x="310" y="643"/>
                </a:lnTo>
                <a:lnTo>
                  <a:pt x="307" y="643"/>
                </a:lnTo>
                <a:lnTo>
                  <a:pt x="310" y="645"/>
                </a:lnTo>
                <a:lnTo>
                  <a:pt x="310" y="647"/>
                </a:lnTo>
                <a:lnTo>
                  <a:pt x="312" y="647"/>
                </a:lnTo>
                <a:lnTo>
                  <a:pt x="315" y="647"/>
                </a:lnTo>
                <a:lnTo>
                  <a:pt x="317" y="650"/>
                </a:lnTo>
                <a:lnTo>
                  <a:pt x="322" y="652"/>
                </a:lnTo>
                <a:lnTo>
                  <a:pt x="319" y="655"/>
                </a:lnTo>
                <a:lnTo>
                  <a:pt x="319" y="652"/>
                </a:lnTo>
                <a:lnTo>
                  <a:pt x="317" y="652"/>
                </a:lnTo>
                <a:lnTo>
                  <a:pt x="315" y="655"/>
                </a:lnTo>
                <a:lnTo>
                  <a:pt x="315" y="657"/>
                </a:lnTo>
                <a:lnTo>
                  <a:pt x="315" y="655"/>
                </a:lnTo>
                <a:lnTo>
                  <a:pt x="315" y="655"/>
                </a:lnTo>
                <a:lnTo>
                  <a:pt x="315" y="655"/>
                </a:lnTo>
                <a:lnTo>
                  <a:pt x="312" y="655"/>
                </a:lnTo>
                <a:lnTo>
                  <a:pt x="312" y="659"/>
                </a:lnTo>
                <a:lnTo>
                  <a:pt x="310" y="662"/>
                </a:lnTo>
                <a:lnTo>
                  <a:pt x="307" y="664"/>
                </a:lnTo>
                <a:lnTo>
                  <a:pt x="307" y="666"/>
                </a:lnTo>
                <a:lnTo>
                  <a:pt x="307" y="666"/>
                </a:lnTo>
                <a:lnTo>
                  <a:pt x="310" y="666"/>
                </a:lnTo>
                <a:lnTo>
                  <a:pt x="310" y="666"/>
                </a:lnTo>
                <a:lnTo>
                  <a:pt x="310" y="669"/>
                </a:lnTo>
                <a:lnTo>
                  <a:pt x="303" y="669"/>
                </a:lnTo>
                <a:lnTo>
                  <a:pt x="303" y="671"/>
                </a:lnTo>
                <a:lnTo>
                  <a:pt x="300" y="669"/>
                </a:lnTo>
                <a:lnTo>
                  <a:pt x="298" y="669"/>
                </a:lnTo>
                <a:lnTo>
                  <a:pt x="296" y="666"/>
                </a:lnTo>
                <a:lnTo>
                  <a:pt x="296" y="666"/>
                </a:lnTo>
                <a:lnTo>
                  <a:pt x="293" y="669"/>
                </a:lnTo>
                <a:lnTo>
                  <a:pt x="293" y="669"/>
                </a:lnTo>
                <a:lnTo>
                  <a:pt x="296" y="669"/>
                </a:lnTo>
                <a:lnTo>
                  <a:pt x="298" y="669"/>
                </a:lnTo>
                <a:lnTo>
                  <a:pt x="296" y="671"/>
                </a:lnTo>
                <a:lnTo>
                  <a:pt x="293" y="671"/>
                </a:lnTo>
                <a:lnTo>
                  <a:pt x="293" y="673"/>
                </a:lnTo>
                <a:lnTo>
                  <a:pt x="293" y="673"/>
                </a:lnTo>
                <a:lnTo>
                  <a:pt x="298" y="673"/>
                </a:lnTo>
                <a:lnTo>
                  <a:pt x="303" y="678"/>
                </a:lnTo>
                <a:lnTo>
                  <a:pt x="305" y="678"/>
                </a:lnTo>
                <a:lnTo>
                  <a:pt x="305" y="681"/>
                </a:lnTo>
                <a:lnTo>
                  <a:pt x="307" y="683"/>
                </a:lnTo>
                <a:lnTo>
                  <a:pt x="307" y="683"/>
                </a:lnTo>
                <a:lnTo>
                  <a:pt x="310" y="683"/>
                </a:lnTo>
                <a:lnTo>
                  <a:pt x="312" y="685"/>
                </a:lnTo>
                <a:lnTo>
                  <a:pt x="315" y="683"/>
                </a:lnTo>
                <a:lnTo>
                  <a:pt x="322" y="690"/>
                </a:lnTo>
                <a:lnTo>
                  <a:pt x="324" y="690"/>
                </a:lnTo>
                <a:lnTo>
                  <a:pt x="329" y="692"/>
                </a:lnTo>
                <a:lnTo>
                  <a:pt x="331" y="692"/>
                </a:lnTo>
                <a:lnTo>
                  <a:pt x="340" y="699"/>
                </a:lnTo>
                <a:lnTo>
                  <a:pt x="345" y="704"/>
                </a:lnTo>
                <a:lnTo>
                  <a:pt x="352" y="709"/>
                </a:lnTo>
                <a:lnTo>
                  <a:pt x="355" y="709"/>
                </a:lnTo>
                <a:lnTo>
                  <a:pt x="355" y="709"/>
                </a:lnTo>
                <a:lnTo>
                  <a:pt x="355" y="707"/>
                </a:lnTo>
                <a:lnTo>
                  <a:pt x="357" y="707"/>
                </a:lnTo>
                <a:lnTo>
                  <a:pt x="359" y="707"/>
                </a:lnTo>
                <a:lnTo>
                  <a:pt x="362" y="707"/>
                </a:lnTo>
                <a:lnTo>
                  <a:pt x="364" y="707"/>
                </a:lnTo>
                <a:lnTo>
                  <a:pt x="366" y="709"/>
                </a:lnTo>
                <a:lnTo>
                  <a:pt x="369" y="709"/>
                </a:lnTo>
                <a:lnTo>
                  <a:pt x="371" y="711"/>
                </a:lnTo>
                <a:lnTo>
                  <a:pt x="376" y="711"/>
                </a:lnTo>
                <a:lnTo>
                  <a:pt x="378" y="714"/>
                </a:lnTo>
                <a:lnTo>
                  <a:pt x="381" y="714"/>
                </a:lnTo>
                <a:lnTo>
                  <a:pt x="390" y="714"/>
                </a:lnTo>
                <a:lnTo>
                  <a:pt x="390" y="714"/>
                </a:lnTo>
                <a:lnTo>
                  <a:pt x="390" y="714"/>
                </a:lnTo>
                <a:lnTo>
                  <a:pt x="392" y="714"/>
                </a:lnTo>
                <a:lnTo>
                  <a:pt x="395" y="714"/>
                </a:lnTo>
                <a:lnTo>
                  <a:pt x="397" y="716"/>
                </a:lnTo>
                <a:lnTo>
                  <a:pt x="400" y="716"/>
                </a:lnTo>
                <a:lnTo>
                  <a:pt x="402" y="714"/>
                </a:lnTo>
                <a:lnTo>
                  <a:pt x="404" y="716"/>
                </a:lnTo>
                <a:lnTo>
                  <a:pt x="404" y="716"/>
                </a:lnTo>
                <a:lnTo>
                  <a:pt x="407" y="716"/>
                </a:lnTo>
                <a:lnTo>
                  <a:pt x="407" y="718"/>
                </a:lnTo>
                <a:lnTo>
                  <a:pt x="411" y="721"/>
                </a:lnTo>
                <a:lnTo>
                  <a:pt x="416" y="721"/>
                </a:lnTo>
                <a:lnTo>
                  <a:pt x="416" y="723"/>
                </a:lnTo>
                <a:lnTo>
                  <a:pt x="421" y="723"/>
                </a:lnTo>
                <a:lnTo>
                  <a:pt x="421" y="723"/>
                </a:lnTo>
                <a:lnTo>
                  <a:pt x="421" y="723"/>
                </a:lnTo>
                <a:lnTo>
                  <a:pt x="418" y="725"/>
                </a:lnTo>
                <a:lnTo>
                  <a:pt x="418" y="725"/>
                </a:lnTo>
                <a:lnTo>
                  <a:pt x="421" y="725"/>
                </a:lnTo>
                <a:lnTo>
                  <a:pt x="421" y="728"/>
                </a:lnTo>
                <a:lnTo>
                  <a:pt x="423" y="728"/>
                </a:lnTo>
                <a:lnTo>
                  <a:pt x="423" y="725"/>
                </a:lnTo>
                <a:lnTo>
                  <a:pt x="426" y="725"/>
                </a:lnTo>
                <a:lnTo>
                  <a:pt x="428" y="725"/>
                </a:lnTo>
                <a:lnTo>
                  <a:pt x="430" y="723"/>
                </a:lnTo>
                <a:lnTo>
                  <a:pt x="433" y="723"/>
                </a:lnTo>
                <a:lnTo>
                  <a:pt x="433" y="723"/>
                </a:lnTo>
                <a:lnTo>
                  <a:pt x="435" y="723"/>
                </a:lnTo>
                <a:lnTo>
                  <a:pt x="435" y="723"/>
                </a:lnTo>
                <a:lnTo>
                  <a:pt x="437" y="725"/>
                </a:lnTo>
                <a:lnTo>
                  <a:pt x="437" y="723"/>
                </a:lnTo>
                <a:lnTo>
                  <a:pt x="437" y="723"/>
                </a:lnTo>
                <a:lnTo>
                  <a:pt x="440" y="723"/>
                </a:lnTo>
                <a:lnTo>
                  <a:pt x="442" y="725"/>
                </a:lnTo>
                <a:lnTo>
                  <a:pt x="444" y="725"/>
                </a:lnTo>
                <a:lnTo>
                  <a:pt x="444" y="725"/>
                </a:lnTo>
                <a:lnTo>
                  <a:pt x="447" y="728"/>
                </a:lnTo>
                <a:lnTo>
                  <a:pt x="452" y="728"/>
                </a:lnTo>
                <a:lnTo>
                  <a:pt x="452" y="728"/>
                </a:lnTo>
                <a:lnTo>
                  <a:pt x="454" y="728"/>
                </a:lnTo>
                <a:lnTo>
                  <a:pt x="454" y="728"/>
                </a:lnTo>
                <a:lnTo>
                  <a:pt x="454" y="730"/>
                </a:lnTo>
                <a:lnTo>
                  <a:pt x="454" y="732"/>
                </a:lnTo>
                <a:lnTo>
                  <a:pt x="454" y="735"/>
                </a:lnTo>
                <a:lnTo>
                  <a:pt x="454" y="735"/>
                </a:lnTo>
                <a:lnTo>
                  <a:pt x="456" y="737"/>
                </a:lnTo>
                <a:lnTo>
                  <a:pt x="459" y="737"/>
                </a:lnTo>
                <a:lnTo>
                  <a:pt x="459" y="737"/>
                </a:lnTo>
                <a:lnTo>
                  <a:pt x="461" y="737"/>
                </a:lnTo>
                <a:lnTo>
                  <a:pt x="463" y="740"/>
                </a:lnTo>
                <a:lnTo>
                  <a:pt x="463" y="740"/>
                </a:lnTo>
                <a:lnTo>
                  <a:pt x="463" y="740"/>
                </a:lnTo>
                <a:lnTo>
                  <a:pt x="468" y="740"/>
                </a:lnTo>
                <a:lnTo>
                  <a:pt x="468" y="740"/>
                </a:lnTo>
                <a:lnTo>
                  <a:pt x="470" y="742"/>
                </a:lnTo>
                <a:lnTo>
                  <a:pt x="470" y="742"/>
                </a:lnTo>
                <a:lnTo>
                  <a:pt x="470" y="742"/>
                </a:lnTo>
                <a:lnTo>
                  <a:pt x="470" y="742"/>
                </a:lnTo>
                <a:lnTo>
                  <a:pt x="473" y="742"/>
                </a:lnTo>
                <a:lnTo>
                  <a:pt x="473" y="742"/>
                </a:lnTo>
                <a:lnTo>
                  <a:pt x="475" y="744"/>
                </a:lnTo>
                <a:lnTo>
                  <a:pt x="477" y="744"/>
                </a:lnTo>
                <a:lnTo>
                  <a:pt x="477" y="747"/>
                </a:lnTo>
                <a:lnTo>
                  <a:pt x="477" y="747"/>
                </a:lnTo>
                <a:lnTo>
                  <a:pt x="480" y="747"/>
                </a:lnTo>
                <a:lnTo>
                  <a:pt x="480" y="749"/>
                </a:lnTo>
                <a:lnTo>
                  <a:pt x="482" y="749"/>
                </a:lnTo>
                <a:lnTo>
                  <a:pt x="485" y="751"/>
                </a:lnTo>
                <a:lnTo>
                  <a:pt x="485" y="754"/>
                </a:lnTo>
                <a:lnTo>
                  <a:pt x="489" y="754"/>
                </a:lnTo>
                <a:lnTo>
                  <a:pt x="489" y="754"/>
                </a:lnTo>
                <a:lnTo>
                  <a:pt x="494" y="754"/>
                </a:lnTo>
                <a:lnTo>
                  <a:pt x="494" y="754"/>
                </a:lnTo>
                <a:lnTo>
                  <a:pt x="496" y="751"/>
                </a:lnTo>
                <a:lnTo>
                  <a:pt x="496" y="749"/>
                </a:lnTo>
                <a:lnTo>
                  <a:pt x="499" y="749"/>
                </a:lnTo>
                <a:lnTo>
                  <a:pt x="501" y="747"/>
                </a:lnTo>
                <a:lnTo>
                  <a:pt x="501" y="747"/>
                </a:lnTo>
                <a:lnTo>
                  <a:pt x="501" y="744"/>
                </a:lnTo>
                <a:lnTo>
                  <a:pt x="503" y="742"/>
                </a:lnTo>
                <a:lnTo>
                  <a:pt x="503" y="742"/>
                </a:lnTo>
                <a:lnTo>
                  <a:pt x="501" y="740"/>
                </a:lnTo>
                <a:lnTo>
                  <a:pt x="501" y="740"/>
                </a:lnTo>
                <a:lnTo>
                  <a:pt x="501" y="740"/>
                </a:lnTo>
                <a:lnTo>
                  <a:pt x="499" y="737"/>
                </a:lnTo>
                <a:lnTo>
                  <a:pt x="496" y="735"/>
                </a:lnTo>
                <a:lnTo>
                  <a:pt x="494" y="730"/>
                </a:lnTo>
                <a:lnTo>
                  <a:pt x="489" y="725"/>
                </a:lnTo>
                <a:lnTo>
                  <a:pt x="487" y="725"/>
                </a:lnTo>
                <a:lnTo>
                  <a:pt x="487" y="725"/>
                </a:lnTo>
                <a:lnTo>
                  <a:pt x="487" y="723"/>
                </a:lnTo>
                <a:lnTo>
                  <a:pt x="485" y="721"/>
                </a:lnTo>
                <a:lnTo>
                  <a:pt x="482" y="718"/>
                </a:lnTo>
                <a:lnTo>
                  <a:pt x="482" y="718"/>
                </a:lnTo>
                <a:lnTo>
                  <a:pt x="482" y="718"/>
                </a:lnTo>
                <a:lnTo>
                  <a:pt x="482" y="714"/>
                </a:lnTo>
                <a:lnTo>
                  <a:pt x="480" y="714"/>
                </a:lnTo>
                <a:lnTo>
                  <a:pt x="480" y="711"/>
                </a:lnTo>
                <a:lnTo>
                  <a:pt x="480" y="707"/>
                </a:lnTo>
                <a:lnTo>
                  <a:pt x="480" y="704"/>
                </a:lnTo>
                <a:lnTo>
                  <a:pt x="482" y="702"/>
                </a:lnTo>
                <a:lnTo>
                  <a:pt x="482" y="699"/>
                </a:lnTo>
                <a:lnTo>
                  <a:pt x="480" y="702"/>
                </a:lnTo>
                <a:lnTo>
                  <a:pt x="480" y="707"/>
                </a:lnTo>
                <a:lnTo>
                  <a:pt x="477" y="702"/>
                </a:lnTo>
                <a:lnTo>
                  <a:pt x="475" y="697"/>
                </a:lnTo>
                <a:lnTo>
                  <a:pt x="475" y="695"/>
                </a:lnTo>
                <a:lnTo>
                  <a:pt x="473" y="695"/>
                </a:lnTo>
                <a:lnTo>
                  <a:pt x="470" y="692"/>
                </a:lnTo>
                <a:lnTo>
                  <a:pt x="468" y="690"/>
                </a:lnTo>
                <a:lnTo>
                  <a:pt x="468" y="690"/>
                </a:lnTo>
                <a:lnTo>
                  <a:pt x="463" y="690"/>
                </a:lnTo>
                <a:lnTo>
                  <a:pt x="463" y="688"/>
                </a:lnTo>
                <a:lnTo>
                  <a:pt x="463" y="688"/>
                </a:lnTo>
                <a:lnTo>
                  <a:pt x="463" y="685"/>
                </a:lnTo>
                <a:lnTo>
                  <a:pt x="463" y="685"/>
                </a:lnTo>
                <a:lnTo>
                  <a:pt x="466" y="683"/>
                </a:lnTo>
                <a:lnTo>
                  <a:pt x="466" y="683"/>
                </a:lnTo>
                <a:lnTo>
                  <a:pt x="466" y="681"/>
                </a:lnTo>
                <a:lnTo>
                  <a:pt x="466" y="681"/>
                </a:lnTo>
                <a:lnTo>
                  <a:pt x="468" y="681"/>
                </a:lnTo>
                <a:lnTo>
                  <a:pt x="468" y="681"/>
                </a:lnTo>
                <a:lnTo>
                  <a:pt x="468" y="678"/>
                </a:lnTo>
                <a:lnTo>
                  <a:pt x="468" y="678"/>
                </a:lnTo>
                <a:lnTo>
                  <a:pt x="470" y="676"/>
                </a:lnTo>
                <a:lnTo>
                  <a:pt x="470" y="673"/>
                </a:lnTo>
                <a:lnTo>
                  <a:pt x="470" y="671"/>
                </a:lnTo>
                <a:lnTo>
                  <a:pt x="473" y="669"/>
                </a:lnTo>
                <a:lnTo>
                  <a:pt x="473" y="666"/>
                </a:lnTo>
                <a:lnTo>
                  <a:pt x="473" y="666"/>
                </a:lnTo>
                <a:lnTo>
                  <a:pt x="473" y="666"/>
                </a:lnTo>
                <a:lnTo>
                  <a:pt x="473" y="666"/>
                </a:lnTo>
                <a:lnTo>
                  <a:pt x="473" y="664"/>
                </a:lnTo>
                <a:lnTo>
                  <a:pt x="473" y="664"/>
                </a:lnTo>
                <a:lnTo>
                  <a:pt x="470" y="662"/>
                </a:lnTo>
                <a:lnTo>
                  <a:pt x="473" y="662"/>
                </a:lnTo>
                <a:lnTo>
                  <a:pt x="473" y="662"/>
                </a:lnTo>
                <a:lnTo>
                  <a:pt x="473" y="662"/>
                </a:lnTo>
                <a:lnTo>
                  <a:pt x="475" y="664"/>
                </a:lnTo>
                <a:lnTo>
                  <a:pt x="475" y="662"/>
                </a:lnTo>
                <a:lnTo>
                  <a:pt x="475" y="662"/>
                </a:lnTo>
                <a:lnTo>
                  <a:pt x="477" y="662"/>
                </a:lnTo>
                <a:lnTo>
                  <a:pt x="477" y="662"/>
                </a:lnTo>
                <a:lnTo>
                  <a:pt x="482" y="662"/>
                </a:lnTo>
                <a:lnTo>
                  <a:pt x="482" y="662"/>
                </a:lnTo>
                <a:lnTo>
                  <a:pt x="485" y="659"/>
                </a:lnTo>
                <a:lnTo>
                  <a:pt x="487" y="657"/>
                </a:lnTo>
                <a:lnTo>
                  <a:pt x="489" y="657"/>
                </a:lnTo>
                <a:lnTo>
                  <a:pt x="489" y="657"/>
                </a:lnTo>
                <a:lnTo>
                  <a:pt x="489" y="657"/>
                </a:lnTo>
                <a:lnTo>
                  <a:pt x="492" y="657"/>
                </a:lnTo>
                <a:lnTo>
                  <a:pt x="492" y="657"/>
                </a:lnTo>
                <a:lnTo>
                  <a:pt x="492" y="657"/>
                </a:lnTo>
                <a:lnTo>
                  <a:pt x="492" y="655"/>
                </a:lnTo>
                <a:lnTo>
                  <a:pt x="492" y="655"/>
                </a:lnTo>
                <a:lnTo>
                  <a:pt x="489" y="652"/>
                </a:lnTo>
                <a:lnTo>
                  <a:pt x="492" y="652"/>
                </a:lnTo>
                <a:lnTo>
                  <a:pt x="492" y="652"/>
                </a:lnTo>
                <a:lnTo>
                  <a:pt x="496" y="652"/>
                </a:lnTo>
                <a:lnTo>
                  <a:pt x="496" y="650"/>
                </a:lnTo>
                <a:lnTo>
                  <a:pt x="496" y="650"/>
                </a:lnTo>
                <a:lnTo>
                  <a:pt x="499" y="650"/>
                </a:lnTo>
                <a:lnTo>
                  <a:pt x="499" y="647"/>
                </a:lnTo>
                <a:lnTo>
                  <a:pt x="496" y="647"/>
                </a:lnTo>
                <a:lnTo>
                  <a:pt x="494" y="645"/>
                </a:lnTo>
                <a:lnTo>
                  <a:pt x="489" y="645"/>
                </a:lnTo>
                <a:lnTo>
                  <a:pt x="487" y="643"/>
                </a:lnTo>
                <a:lnTo>
                  <a:pt x="487" y="643"/>
                </a:lnTo>
                <a:lnTo>
                  <a:pt x="487" y="643"/>
                </a:lnTo>
                <a:lnTo>
                  <a:pt x="485" y="643"/>
                </a:lnTo>
                <a:lnTo>
                  <a:pt x="485" y="640"/>
                </a:lnTo>
                <a:lnTo>
                  <a:pt x="485" y="640"/>
                </a:lnTo>
                <a:lnTo>
                  <a:pt x="485" y="640"/>
                </a:lnTo>
                <a:lnTo>
                  <a:pt x="487" y="640"/>
                </a:lnTo>
                <a:lnTo>
                  <a:pt x="487" y="640"/>
                </a:lnTo>
                <a:lnTo>
                  <a:pt x="487" y="640"/>
                </a:lnTo>
                <a:lnTo>
                  <a:pt x="489" y="640"/>
                </a:lnTo>
                <a:lnTo>
                  <a:pt x="492" y="640"/>
                </a:lnTo>
                <a:lnTo>
                  <a:pt x="492" y="640"/>
                </a:lnTo>
                <a:lnTo>
                  <a:pt x="492" y="638"/>
                </a:lnTo>
                <a:lnTo>
                  <a:pt x="489" y="636"/>
                </a:lnTo>
                <a:lnTo>
                  <a:pt x="487" y="633"/>
                </a:lnTo>
                <a:lnTo>
                  <a:pt x="485" y="629"/>
                </a:lnTo>
                <a:lnTo>
                  <a:pt x="482" y="629"/>
                </a:lnTo>
                <a:lnTo>
                  <a:pt x="480" y="626"/>
                </a:lnTo>
                <a:lnTo>
                  <a:pt x="477" y="621"/>
                </a:lnTo>
                <a:lnTo>
                  <a:pt x="475" y="619"/>
                </a:lnTo>
                <a:lnTo>
                  <a:pt x="475" y="619"/>
                </a:lnTo>
                <a:lnTo>
                  <a:pt x="470" y="619"/>
                </a:lnTo>
                <a:lnTo>
                  <a:pt x="466" y="619"/>
                </a:lnTo>
                <a:lnTo>
                  <a:pt x="463" y="617"/>
                </a:lnTo>
                <a:lnTo>
                  <a:pt x="463" y="619"/>
                </a:lnTo>
                <a:lnTo>
                  <a:pt x="461" y="619"/>
                </a:lnTo>
                <a:lnTo>
                  <a:pt x="459" y="619"/>
                </a:lnTo>
                <a:lnTo>
                  <a:pt x="459" y="617"/>
                </a:lnTo>
                <a:lnTo>
                  <a:pt x="456" y="614"/>
                </a:lnTo>
                <a:lnTo>
                  <a:pt x="456" y="614"/>
                </a:lnTo>
                <a:lnTo>
                  <a:pt x="456" y="612"/>
                </a:lnTo>
                <a:lnTo>
                  <a:pt x="456" y="610"/>
                </a:lnTo>
                <a:lnTo>
                  <a:pt x="454" y="607"/>
                </a:lnTo>
                <a:lnTo>
                  <a:pt x="452" y="607"/>
                </a:lnTo>
                <a:lnTo>
                  <a:pt x="449" y="605"/>
                </a:lnTo>
                <a:lnTo>
                  <a:pt x="447" y="603"/>
                </a:lnTo>
                <a:lnTo>
                  <a:pt x="447" y="598"/>
                </a:lnTo>
                <a:lnTo>
                  <a:pt x="449" y="593"/>
                </a:lnTo>
                <a:lnTo>
                  <a:pt x="452" y="593"/>
                </a:lnTo>
                <a:lnTo>
                  <a:pt x="452" y="591"/>
                </a:lnTo>
                <a:lnTo>
                  <a:pt x="452" y="591"/>
                </a:lnTo>
                <a:lnTo>
                  <a:pt x="452" y="588"/>
                </a:lnTo>
                <a:lnTo>
                  <a:pt x="449" y="588"/>
                </a:lnTo>
                <a:lnTo>
                  <a:pt x="447" y="586"/>
                </a:lnTo>
                <a:lnTo>
                  <a:pt x="447" y="586"/>
                </a:lnTo>
                <a:lnTo>
                  <a:pt x="447" y="584"/>
                </a:lnTo>
                <a:lnTo>
                  <a:pt x="447" y="579"/>
                </a:lnTo>
                <a:lnTo>
                  <a:pt x="447" y="577"/>
                </a:lnTo>
                <a:lnTo>
                  <a:pt x="449" y="574"/>
                </a:lnTo>
                <a:lnTo>
                  <a:pt x="452" y="572"/>
                </a:lnTo>
                <a:lnTo>
                  <a:pt x="452" y="572"/>
                </a:lnTo>
                <a:lnTo>
                  <a:pt x="452" y="570"/>
                </a:lnTo>
                <a:lnTo>
                  <a:pt x="452" y="567"/>
                </a:lnTo>
                <a:lnTo>
                  <a:pt x="452" y="567"/>
                </a:lnTo>
                <a:lnTo>
                  <a:pt x="452" y="567"/>
                </a:lnTo>
                <a:lnTo>
                  <a:pt x="454" y="565"/>
                </a:lnTo>
                <a:lnTo>
                  <a:pt x="454" y="565"/>
                </a:lnTo>
                <a:lnTo>
                  <a:pt x="456" y="565"/>
                </a:lnTo>
                <a:lnTo>
                  <a:pt x="456" y="565"/>
                </a:lnTo>
                <a:lnTo>
                  <a:pt x="461" y="567"/>
                </a:lnTo>
                <a:lnTo>
                  <a:pt x="463" y="572"/>
                </a:lnTo>
                <a:lnTo>
                  <a:pt x="466" y="574"/>
                </a:lnTo>
                <a:lnTo>
                  <a:pt x="468" y="574"/>
                </a:lnTo>
                <a:lnTo>
                  <a:pt x="470" y="577"/>
                </a:lnTo>
                <a:lnTo>
                  <a:pt x="470" y="577"/>
                </a:lnTo>
                <a:lnTo>
                  <a:pt x="473" y="574"/>
                </a:lnTo>
                <a:lnTo>
                  <a:pt x="475" y="574"/>
                </a:lnTo>
                <a:lnTo>
                  <a:pt x="477" y="574"/>
                </a:lnTo>
                <a:lnTo>
                  <a:pt x="477" y="572"/>
                </a:lnTo>
                <a:lnTo>
                  <a:pt x="475" y="570"/>
                </a:lnTo>
                <a:lnTo>
                  <a:pt x="475" y="570"/>
                </a:lnTo>
                <a:lnTo>
                  <a:pt x="475" y="567"/>
                </a:lnTo>
                <a:lnTo>
                  <a:pt x="473" y="565"/>
                </a:lnTo>
                <a:lnTo>
                  <a:pt x="473" y="562"/>
                </a:lnTo>
                <a:lnTo>
                  <a:pt x="470" y="560"/>
                </a:lnTo>
                <a:lnTo>
                  <a:pt x="470" y="560"/>
                </a:lnTo>
                <a:lnTo>
                  <a:pt x="473" y="560"/>
                </a:lnTo>
                <a:lnTo>
                  <a:pt x="473" y="560"/>
                </a:lnTo>
                <a:lnTo>
                  <a:pt x="475" y="560"/>
                </a:lnTo>
                <a:lnTo>
                  <a:pt x="477" y="558"/>
                </a:lnTo>
                <a:lnTo>
                  <a:pt x="482" y="555"/>
                </a:lnTo>
                <a:lnTo>
                  <a:pt x="482" y="553"/>
                </a:lnTo>
                <a:lnTo>
                  <a:pt x="482" y="551"/>
                </a:lnTo>
                <a:lnTo>
                  <a:pt x="482" y="551"/>
                </a:lnTo>
                <a:lnTo>
                  <a:pt x="485" y="551"/>
                </a:lnTo>
                <a:lnTo>
                  <a:pt x="487" y="551"/>
                </a:lnTo>
                <a:lnTo>
                  <a:pt x="489" y="548"/>
                </a:lnTo>
                <a:lnTo>
                  <a:pt x="492" y="548"/>
                </a:lnTo>
                <a:lnTo>
                  <a:pt x="494" y="546"/>
                </a:lnTo>
                <a:lnTo>
                  <a:pt x="494" y="546"/>
                </a:lnTo>
                <a:lnTo>
                  <a:pt x="496" y="546"/>
                </a:lnTo>
                <a:lnTo>
                  <a:pt x="496" y="541"/>
                </a:lnTo>
                <a:lnTo>
                  <a:pt x="499" y="541"/>
                </a:lnTo>
                <a:lnTo>
                  <a:pt x="501" y="539"/>
                </a:lnTo>
                <a:lnTo>
                  <a:pt x="501" y="536"/>
                </a:lnTo>
                <a:lnTo>
                  <a:pt x="501" y="539"/>
                </a:lnTo>
                <a:lnTo>
                  <a:pt x="503" y="539"/>
                </a:lnTo>
                <a:lnTo>
                  <a:pt x="506" y="539"/>
                </a:lnTo>
                <a:lnTo>
                  <a:pt x="508" y="541"/>
                </a:lnTo>
                <a:lnTo>
                  <a:pt x="511" y="541"/>
                </a:lnTo>
                <a:lnTo>
                  <a:pt x="511" y="541"/>
                </a:lnTo>
                <a:lnTo>
                  <a:pt x="511" y="544"/>
                </a:lnTo>
                <a:lnTo>
                  <a:pt x="511" y="544"/>
                </a:lnTo>
                <a:lnTo>
                  <a:pt x="513" y="544"/>
                </a:lnTo>
                <a:lnTo>
                  <a:pt x="515" y="544"/>
                </a:lnTo>
                <a:lnTo>
                  <a:pt x="518" y="541"/>
                </a:lnTo>
                <a:lnTo>
                  <a:pt x="520" y="539"/>
                </a:lnTo>
                <a:lnTo>
                  <a:pt x="522" y="539"/>
                </a:lnTo>
                <a:lnTo>
                  <a:pt x="525" y="539"/>
                </a:lnTo>
                <a:lnTo>
                  <a:pt x="527" y="541"/>
                </a:lnTo>
                <a:lnTo>
                  <a:pt x="529" y="541"/>
                </a:lnTo>
                <a:lnTo>
                  <a:pt x="529" y="544"/>
                </a:lnTo>
                <a:lnTo>
                  <a:pt x="532" y="544"/>
                </a:lnTo>
                <a:lnTo>
                  <a:pt x="532" y="544"/>
                </a:lnTo>
                <a:lnTo>
                  <a:pt x="532" y="541"/>
                </a:lnTo>
                <a:lnTo>
                  <a:pt x="532" y="541"/>
                </a:lnTo>
                <a:lnTo>
                  <a:pt x="534" y="541"/>
                </a:lnTo>
                <a:lnTo>
                  <a:pt x="537" y="544"/>
                </a:lnTo>
                <a:lnTo>
                  <a:pt x="539" y="544"/>
                </a:lnTo>
                <a:lnTo>
                  <a:pt x="541" y="544"/>
                </a:lnTo>
                <a:lnTo>
                  <a:pt x="541" y="541"/>
                </a:lnTo>
                <a:lnTo>
                  <a:pt x="544" y="544"/>
                </a:lnTo>
                <a:lnTo>
                  <a:pt x="544" y="544"/>
                </a:lnTo>
                <a:lnTo>
                  <a:pt x="546" y="544"/>
                </a:lnTo>
                <a:lnTo>
                  <a:pt x="548" y="548"/>
                </a:lnTo>
                <a:lnTo>
                  <a:pt x="551" y="548"/>
                </a:lnTo>
                <a:lnTo>
                  <a:pt x="553" y="548"/>
                </a:lnTo>
                <a:lnTo>
                  <a:pt x="555" y="551"/>
                </a:lnTo>
                <a:lnTo>
                  <a:pt x="558" y="551"/>
                </a:lnTo>
                <a:lnTo>
                  <a:pt x="558" y="553"/>
                </a:lnTo>
                <a:lnTo>
                  <a:pt x="560" y="553"/>
                </a:lnTo>
                <a:lnTo>
                  <a:pt x="563" y="558"/>
                </a:lnTo>
                <a:lnTo>
                  <a:pt x="565" y="560"/>
                </a:lnTo>
                <a:lnTo>
                  <a:pt x="565" y="560"/>
                </a:lnTo>
                <a:lnTo>
                  <a:pt x="567" y="562"/>
                </a:lnTo>
                <a:lnTo>
                  <a:pt x="567" y="562"/>
                </a:lnTo>
                <a:lnTo>
                  <a:pt x="567" y="562"/>
                </a:lnTo>
                <a:lnTo>
                  <a:pt x="567" y="560"/>
                </a:lnTo>
                <a:lnTo>
                  <a:pt x="567" y="560"/>
                </a:lnTo>
                <a:lnTo>
                  <a:pt x="567" y="558"/>
                </a:lnTo>
                <a:lnTo>
                  <a:pt x="565" y="555"/>
                </a:lnTo>
                <a:lnTo>
                  <a:pt x="565" y="553"/>
                </a:lnTo>
                <a:lnTo>
                  <a:pt x="565" y="553"/>
                </a:lnTo>
                <a:lnTo>
                  <a:pt x="565" y="553"/>
                </a:lnTo>
                <a:lnTo>
                  <a:pt x="565" y="553"/>
                </a:lnTo>
                <a:lnTo>
                  <a:pt x="567" y="553"/>
                </a:lnTo>
                <a:lnTo>
                  <a:pt x="570" y="553"/>
                </a:lnTo>
                <a:lnTo>
                  <a:pt x="572" y="555"/>
                </a:lnTo>
                <a:lnTo>
                  <a:pt x="577" y="558"/>
                </a:lnTo>
                <a:lnTo>
                  <a:pt x="579" y="560"/>
                </a:lnTo>
                <a:lnTo>
                  <a:pt x="581" y="560"/>
                </a:lnTo>
                <a:lnTo>
                  <a:pt x="584" y="560"/>
                </a:lnTo>
                <a:lnTo>
                  <a:pt x="586" y="560"/>
                </a:lnTo>
                <a:lnTo>
                  <a:pt x="589" y="560"/>
                </a:lnTo>
                <a:lnTo>
                  <a:pt x="591" y="558"/>
                </a:lnTo>
                <a:lnTo>
                  <a:pt x="591" y="558"/>
                </a:lnTo>
                <a:lnTo>
                  <a:pt x="591" y="555"/>
                </a:lnTo>
                <a:lnTo>
                  <a:pt x="593" y="553"/>
                </a:lnTo>
                <a:lnTo>
                  <a:pt x="596" y="553"/>
                </a:lnTo>
                <a:lnTo>
                  <a:pt x="596" y="553"/>
                </a:lnTo>
                <a:lnTo>
                  <a:pt x="598" y="553"/>
                </a:lnTo>
                <a:lnTo>
                  <a:pt x="600" y="551"/>
                </a:lnTo>
                <a:lnTo>
                  <a:pt x="600" y="551"/>
                </a:lnTo>
                <a:lnTo>
                  <a:pt x="603" y="551"/>
                </a:lnTo>
                <a:lnTo>
                  <a:pt x="607" y="551"/>
                </a:lnTo>
                <a:lnTo>
                  <a:pt x="610" y="553"/>
                </a:lnTo>
                <a:lnTo>
                  <a:pt x="612" y="555"/>
                </a:lnTo>
                <a:lnTo>
                  <a:pt x="612" y="555"/>
                </a:lnTo>
                <a:lnTo>
                  <a:pt x="614" y="553"/>
                </a:lnTo>
                <a:lnTo>
                  <a:pt x="614" y="553"/>
                </a:lnTo>
                <a:lnTo>
                  <a:pt x="617" y="551"/>
                </a:lnTo>
                <a:lnTo>
                  <a:pt x="617" y="551"/>
                </a:lnTo>
                <a:lnTo>
                  <a:pt x="617" y="551"/>
                </a:lnTo>
                <a:lnTo>
                  <a:pt x="619" y="551"/>
                </a:lnTo>
                <a:lnTo>
                  <a:pt x="622" y="551"/>
                </a:lnTo>
                <a:lnTo>
                  <a:pt x="622" y="551"/>
                </a:lnTo>
                <a:lnTo>
                  <a:pt x="626" y="551"/>
                </a:lnTo>
                <a:lnTo>
                  <a:pt x="629" y="553"/>
                </a:lnTo>
                <a:lnTo>
                  <a:pt x="631" y="555"/>
                </a:lnTo>
                <a:lnTo>
                  <a:pt x="633" y="558"/>
                </a:lnTo>
                <a:lnTo>
                  <a:pt x="636" y="558"/>
                </a:lnTo>
                <a:lnTo>
                  <a:pt x="638" y="558"/>
                </a:lnTo>
                <a:lnTo>
                  <a:pt x="638" y="560"/>
                </a:lnTo>
                <a:lnTo>
                  <a:pt x="640" y="560"/>
                </a:lnTo>
                <a:lnTo>
                  <a:pt x="645" y="560"/>
                </a:lnTo>
                <a:lnTo>
                  <a:pt x="645" y="560"/>
                </a:lnTo>
                <a:lnTo>
                  <a:pt x="648" y="560"/>
                </a:lnTo>
                <a:lnTo>
                  <a:pt x="648" y="562"/>
                </a:lnTo>
                <a:lnTo>
                  <a:pt x="648" y="562"/>
                </a:lnTo>
                <a:lnTo>
                  <a:pt x="650" y="562"/>
                </a:lnTo>
                <a:lnTo>
                  <a:pt x="652" y="560"/>
                </a:lnTo>
                <a:lnTo>
                  <a:pt x="652" y="558"/>
                </a:lnTo>
                <a:lnTo>
                  <a:pt x="652" y="555"/>
                </a:lnTo>
                <a:lnTo>
                  <a:pt x="652" y="555"/>
                </a:lnTo>
                <a:lnTo>
                  <a:pt x="655" y="555"/>
                </a:lnTo>
                <a:lnTo>
                  <a:pt x="655" y="555"/>
                </a:lnTo>
                <a:lnTo>
                  <a:pt x="657" y="558"/>
                </a:lnTo>
                <a:lnTo>
                  <a:pt x="657" y="558"/>
                </a:lnTo>
                <a:lnTo>
                  <a:pt x="659" y="558"/>
                </a:lnTo>
                <a:lnTo>
                  <a:pt x="662" y="560"/>
                </a:lnTo>
                <a:lnTo>
                  <a:pt x="664" y="560"/>
                </a:lnTo>
                <a:lnTo>
                  <a:pt x="669" y="558"/>
                </a:lnTo>
                <a:lnTo>
                  <a:pt x="674" y="558"/>
                </a:lnTo>
                <a:lnTo>
                  <a:pt x="676" y="555"/>
                </a:lnTo>
                <a:lnTo>
                  <a:pt x="676" y="553"/>
                </a:lnTo>
                <a:lnTo>
                  <a:pt x="676" y="551"/>
                </a:lnTo>
                <a:lnTo>
                  <a:pt x="676" y="548"/>
                </a:lnTo>
                <a:lnTo>
                  <a:pt x="676" y="546"/>
                </a:lnTo>
                <a:lnTo>
                  <a:pt x="671" y="544"/>
                </a:lnTo>
                <a:lnTo>
                  <a:pt x="671" y="544"/>
                </a:lnTo>
                <a:lnTo>
                  <a:pt x="664" y="541"/>
                </a:lnTo>
                <a:lnTo>
                  <a:pt x="664" y="541"/>
                </a:lnTo>
                <a:lnTo>
                  <a:pt x="664" y="541"/>
                </a:lnTo>
                <a:lnTo>
                  <a:pt x="659" y="539"/>
                </a:lnTo>
                <a:lnTo>
                  <a:pt x="655" y="539"/>
                </a:lnTo>
                <a:lnTo>
                  <a:pt x="655" y="539"/>
                </a:lnTo>
                <a:lnTo>
                  <a:pt x="655" y="536"/>
                </a:lnTo>
                <a:lnTo>
                  <a:pt x="652" y="536"/>
                </a:lnTo>
                <a:lnTo>
                  <a:pt x="648" y="534"/>
                </a:lnTo>
                <a:lnTo>
                  <a:pt x="648" y="534"/>
                </a:lnTo>
                <a:lnTo>
                  <a:pt x="648" y="532"/>
                </a:lnTo>
                <a:lnTo>
                  <a:pt x="650" y="532"/>
                </a:lnTo>
                <a:lnTo>
                  <a:pt x="652" y="529"/>
                </a:lnTo>
                <a:lnTo>
                  <a:pt x="652" y="529"/>
                </a:lnTo>
                <a:lnTo>
                  <a:pt x="655" y="529"/>
                </a:lnTo>
                <a:lnTo>
                  <a:pt x="657" y="527"/>
                </a:lnTo>
                <a:lnTo>
                  <a:pt x="659" y="527"/>
                </a:lnTo>
                <a:lnTo>
                  <a:pt x="659" y="525"/>
                </a:lnTo>
                <a:lnTo>
                  <a:pt x="659" y="525"/>
                </a:lnTo>
                <a:lnTo>
                  <a:pt x="655" y="520"/>
                </a:lnTo>
                <a:lnTo>
                  <a:pt x="655" y="518"/>
                </a:lnTo>
                <a:lnTo>
                  <a:pt x="655" y="518"/>
                </a:lnTo>
                <a:lnTo>
                  <a:pt x="655" y="515"/>
                </a:lnTo>
                <a:lnTo>
                  <a:pt x="655" y="515"/>
                </a:lnTo>
                <a:lnTo>
                  <a:pt x="657" y="513"/>
                </a:lnTo>
                <a:lnTo>
                  <a:pt x="657" y="513"/>
                </a:lnTo>
                <a:lnTo>
                  <a:pt x="659" y="513"/>
                </a:lnTo>
                <a:lnTo>
                  <a:pt x="662" y="513"/>
                </a:lnTo>
                <a:lnTo>
                  <a:pt x="664" y="513"/>
                </a:lnTo>
                <a:lnTo>
                  <a:pt x="666" y="513"/>
                </a:lnTo>
                <a:lnTo>
                  <a:pt x="671" y="513"/>
                </a:lnTo>
                <a:lnTo>
                  <a:pt x="671" y="513"/>
                </a:lnTo>
                <a:lnTo>
                  <a:pt x="674" y="513"/>
                </a:lnTo>
                <a:lnTo>
                  <a:pt x="674" y="513"/>
                </a:lnTo>
                <a:lnTo>
                  <a:pt x="674" y="510"/>
                </a:lnTo>
                <a:lnTo>
                  <a:pt x="671" y="510"/>
                </a:lnTo>
                <a:lnTo>
                  <a:pt x="666" y="508"/>
                </a:lnTo>
                <a:lnTo>
                  <a:pt x="664" y="508"/>
                </a:lnTo>
                <a:lnTo>
                  <a:pt x="664" y="508"/>
                </a:lnTo>
                <a:lnTo>
                  <a:pt x="662" y="508"/>
                </a:lnTo>
                <a:lnTo>
                  <a:pt x="659" y="506"/>
                </a:lnTo>
                <a:lnTo>
                  <a:pt x="657" y="506"/>
                </a:lnTo>
                <a:lnTo>
                  <a:pt x="657" y="506"/>
                </a:lnTo>
                <a:lnTo>
                  <a:pt x="657" y="503"/>
                </a:lnTo>
                <a:lnTo>
                  <a:pt x="657" y="503"/>
                </a:lnTo>
                <a:lnTo>
                  <a:pt x="657" y="503"/>
                </a:lnTo>
                <a:lnTo>
                  <a:pt x="659" y="503"/>
                </a:lnTo>
                <a:lnTo>
                  <a:pt x="662" y="501"/>
                </a:lnTo>
                <a:lnTo>
                  <a:pt x="662" y="501"/>
                </a:lnTo>
                <a:lnTo>
                  <a:pt x="662" y="501"/>
                </a:lnTo>
                <a:lnTo>
                  <a:pt x="659" y="501"/>
                </a:lnTo>
                <a:lnTo>
                  <a:pt x="659" y="501"/>
                </a:lnTo>
                <a:lnTo>
                  <a:pt x="659" y="501"/>
                </a:lnTo>
                <a:lnTo>
                  <a:pt x="657" y="501"/>
                </a:lnTo>
                <a:lnTo>
                  <a:pt x="657" y="501"/>
                </a:lnTo>
                <a:lnTo>
                  <a:pt x="655" y="501"/>
                </a:lnTo>
                <a:lnTo>
                  <a:pt x="652" y="499"/>
                </a:lnTo>
                <a:lnTo>
                  <a:pt x="652" y="499"/>
                </a:lnTo>
                <a:lnTo>
                  <a:pt x="652" y="499"/>
                </a:lnTo>
                <a:lnTo>
                  <a:pt x="652" y="496"/>
                </a:lnTo>
                <a:lnTo>
                  <a:pt x="652" y="496"/>
                </a:lnTo>
                <a:lnTo>
                  <a:pt x="652" y="494"/>
                </a:lnTo>
                <a:lnTo>
                  <a:pt x="652" y="492"/>
                </a:lnTo>
                <a:lnTo>
                  <a:pt x="652" y="492"/>
                </a:lnTo>
                <a:lnTo>
                  <a:pt x="655" y="492"/>
                </a:lnTo>
                <a:lnTo>
                  <a:pt x="659" y="492"/>
                </a:lnTo>
                <a:lnTo>
                  <a:pt x="664" y="494"/>
                </a:lnTo>
                <a:lnTo>
                  <a:pt x="664" y="492"/>
                </a:lnTo>
                <a:lnTo>
                  <a:pt x="666" y="492"/>
                </a:lnTo>
                <a:lnTo>
                  <a:pt x="666" y="492"/>
                </a:lnTo>
                <a:lnTo>
                  <a:pt x="674" y="492"/>
                </a:lnTo>
                <a:lnTo>
                  <a:pt x="674" y="492"/>
                </a:lnTo>
                <a:lnTo>
                  <a:pt x="674" y="492"/>
                </a:lnTo>
                <a:lnTo>
                  <a:pt x="681" y="489"/>
                </a:lnTo>
                <a:lnTo>
                  <a:pt x="683" y="489"/>
                </a:lnTo>
                <a:lnTo>
                  <a:pt x="683" y="489"/>
                </a:lnTo>
                <a:lnTo>
                  <a:pt x="685" y="489"/>
                </a:lnTo>
                <a:lnTo>
                  <a:pt x="685" y="489"/>
                </a:lnTo>
                <a:lnTo>
                  <a:pt x="688" y="487"/>
                </a:lnTo>
                <a:lnTo>
                  <a:pt x="690" y="487"/>
                </a:lnTo>
                <a:lnTo>
                  <a:pt x="690" y="487"/>
                </a:lnTo>
                <a:lnTo>
                  <a:pt x="692" y="487"/>
                </a:lnTo>
                <a:lnTo>
                  <a:pt x="695" y="487"/>
                </a:lnTo>
                <a:lnTo>
                  <a:pt x="695" y="487"/>
                </a:lnTo>
                <a:lnTo>
                  <a:pt x="695" y="487"/>
                </a:lnTo>
                <a:lnTo>
                  <a:pt x="697" y="484"/>
                </a:lnTo>
                <a:lnTo>
                  <a:pt x="702" y="484"/>
                </a:lnTo>
                <a:lnTo>
                  <a:pt x="702" y="484"/>
                </a:lnTo>
                <a:lnTo>
                  <a:pt x="704" y="484"/>
                </a:lnTo>
                <a:lnTo>
                  <a:pt x="707" y="484"/>
                </a:lnTo>
                <a:lnTo>
                  <a:pt x="709" y="484"/>
                </a:lnTo>
                <a:lnTo>
                  <a:pt x="709" y="484"/>
                </a:lnTo>
                <a:lnTo>
                  <a:pt x="711" y="484"/>
                </a:lnTo>
                <a:lnTo>
                  <a:pt x="711" y="484"/>
                </a:lnTo>
                <a:lnTo>
                  <a:pt x="711" y="482"/>
                </a:lnTo>
                <a:lnTo>
                  <a:pt x="711" y="482"/>
                </a:lnTo>
                <a:lnTo>
                  <a:pt x="714" y="480"/>
                </a:lnTo>
                <a:lnTo>
                  <a:pt x="714" y="480"/>
                </a:lnTo>
                <a:lnTo>
                  <a:pt x="716" y="480"/>
                </a:lnTo>
                <a:lnTo>
                  <a:pt x="716" y="480"/>
                </a:lnTo>
                <a:lnTo>
                  <a:pt x="718" y="480"/>
                </a:lnTo>
                <a:lnTo>
                  <a:pt x="721" y="477"/>
                </a:lnTo>
                <a:lnTo>
                  <a:pt x="723" y="480"/>
                </a:lnTo>
                <a:lnTo>
                  <a:pt x="726" y="477"/>
                </a:lnTo>
                <a:lnTo>
                  <a:pt x="733" y="477"/>
                </a:lnTo>
                <a:lnTo>
                  <a:pt x="735" y="477"/>
                </a:lnTo>
                <a:lnTo>
                  <a:pt x="740" y="475"/>
                </a:lnTo>
                <a:lnTo>
                  <a:pt x="742" y="475"/>
                </a:lnTo>
                <a:lnTo>
                  <a:pt x="744" y="475"/>
                </a:lnTo>
                <a:lnTo>
                  <a:pt x="749" y="475"/>
                </a:lnTo>
                <a:lnTo>
                  <a:pt x="749" y="473"/>
                </a:lnTo>
                <a:lnTo>
                  <a:pt x="751" y="473"/>
                </a:lnTo>
                <a:lnTo>
                  <a:pt x="754" y="473"/>
                </a:lnTo>
                <a:lnTo>
                  <a:pt x="754" y="473"/>
                </a:lnTo>
                <a:lnTo>
                  <a:pt x="756" y="473"/>
                </a:lnTo>
                <a:lnTo>
                  <a:pt x="756" y="470"/>
                </a:lnTo>
                <a:lnTo>
                  <a:pt x="754" y="470"/>
                </a:lnTo>
                <a:lnTo>
                  <a:pt x="754" y="468"/>
                </a:lnTo>
                <a:lnTo>
                  <a:pt x="756" y="468"/>
                </a:lnTo>
                <a:lnTo>
                  <a:pt x="756" y="468"/>
                </a:lnTo>
                <a:lnTo>
                  <a:pt x="759" y="468"/>
                </a:lnTo>
                <a:lnTo>
                  <a:pt x="761" y="466"/>
                </a:lnTo>
                <a:lnTo>
                  <a:pt x="763" y="466"/>
                </a:lnTo>
                <a:lnTo>
                  <a:pt x="763" y="463"/>
                </a:lnTo>
                <a:lnTo>
                  <a:pt x="768" y="466"/>
                </a:lnTo>
                <a:lnTo>
                  <a:pt x="773" y="466"/>
                </a:lnTo>
                <a:lnTo>
                  <a:pt x="777" y="466"/>
                </a:lnTo>
                <a:lnTo>
                  <a:pt x="780" y="468"/>
                </a:lnTo>
                <a:lnTo>
                  <a:pt x="782" y="468"/>
                </a:lnTo>
                <a:lnTo>
                  <a:pt x="782" y="468"/>
                </a:lnTo>
                <a:lnTo>
                  <a:pt x="785" y="468"/>
                </a:lnTo>
                <a:lnTo>
                  <a:pt x="787" y="468"/>
                </a:lnTo>
                <a:lnTo>
                  <a:pt x="787" y="468"/>
                </a:lnTo>
                <a:lnTo>
                  <a:pt x="787" y="468"/>
                </a:lnTo>
                <a:lnTo>
                  <a:pt x="789" y="466"/>
                </a:lnTo>
                <a:lnTo>
                  <a:pt x="792" y="466"/>
                </a:lnTo>
                <a:lnTo>
                  <a:pt x="794" y="466"/>
                </a:lnTo>
                <a:lnTo>
                  <a:pt x="796" y="470"/>
                </a:lnTo>
                <a:lnTo>
                  <a:pt x="799" y="473"/>
                </a:lnTo>
                <a:lnTo>
                  <a:pt x="803" y="477"/>
                </a:lnTo>
                <a:lnTo>
                  <a:pt x="806" y="480"/>
                </a:lnTo>
                <a:lnTo>
                  <a:pt x="806" y="482"/>
                </a:lnTo>
                <a:lnTo>
                  <a:pt x="806" y="482"/>
                </a:lnTo>
                <a:lnTo>
                  <a:pt x="806" y="484"/>
                </a:lnTo>
                <a:lnTo>
                  <a:pt x="806" y="487"/>
                </a:lnTo>
                <a:lnTo>
                  <a:pt x="806" y="487"/>
                </a:lnTo>
                <a:lnTo>
                  <a:pt x="811" y="489"/>
                </a:lnTo>
                <a:lnTo>
                  <a:pt x="815" y="489"/>
                </a:lnTo>
                <a:lnTo>
                  <a:pt x="818" y="487"/>
                </a:lnTo>
                <a:lnTo>
                  <a:pt x="820" y="487"/>
                </a:lnTo>
                <a:lnTo>
                  <a:pt x="822" y="487"/>
                </a:lnTo>
                <a:lnTo>
                  <a:pt x="822" y="484"/>
                </a:lnTo>
                <a:lnTo>
                  <a:pt x="822" y="484"/>
                </a:lnTo>
                <a:lnTo>
                  <a:pt x="825" y="487"/>
                </a:lnTo>
                <a:lnTo>
                  <a:pt x="825" y="489"/>
                </a:lnTo>
                <a:lnTo>
                  <a:pt x="827" y="489"/>
                </a:lnTo>
                <a:lnTo>
                  <a:pt x="827" y="492"/>
                </a:lnTo>
                <a:lnTo>
                  <a:pt x="829" y="492"/>
                </a:lnTo>
                <a:lnTo>
                  <a:pt x="829" y="494"/>
                </a:lnTo>
                <a:lnTo>
                  <a:pt x="829" y="492"/>
                </a:lnTo>
                <a:lnTo>
                  <a:pt x="832" y="492"/>
                </a:lnTo>
                <a:lnTo>
                  <a:pt x="832" y="492"/>
                </a:lnTo>
                <a:lnTo>
                  <a:pt x="832" y="492"/>
                </a:lnTo>
                <a:lnTo>
                  <a:pt x="829" y="489"/>
                </a:lnTo>
                <a:lnTo>
                  <a:pt x="829" y="489"/>
                </a:lnTo>
                <a:lnTo>
                  <a:pt x="832" y="489"/>
                </a:lnTo>
                <a:lnTo>
                  <a:pt x="832" y="489"/>
                </a:lnTo>
                <a:lnTo>
                  <a:pt x="837" y="489"/>
                </a:lnTo>
                <a:lnTo>
                  <a:pt x="839" y="492"/>
                </a:lnTo>
                <a:lnTo>
                  <a:pt x="841" y="492"/>
                </a:lnTo>
                <a:lnTo>
                  <a:pt x="844" y="492"/>
                </a:lnTo>
                <a:lnTo>
                  <a:pt x="844" y="492"/>
                </a:lnTo>
                <a:lnTo>
                  <a:pt x="846" y="492"/>
                </a:lnTo>
                <a:lnTo>
                  <a:pt x="846" y="492"/>
                </a:lnTo>
                <a:lnTo>
                  <a:pt x="846" y="492"/>
                </a:lnTo>
                <a:lnTo>
                  <a:pt x="848" y="492"/>
                </a:lnTo>
                <a:lnTo>
                  <a:pt x="848" y="492"/>
                </a:lnTo>
                <a:lnTo>
                  <a:pt x="848" y="492"/>
                </a:lnTo>
                <a:lnTo>
                  <a:pt x="848" y="494"/>
                </a:lnTo>
                <a:lnTo>
                  <a:pt x="848" y="494"/>
                </a:lnTo>
                <a:lnTo>
                  <a:pt x="846" y="496"/>
                </a:lnTo>
                <a:lnTo>
                  <a:pt x="846" y="499"/>
                </a:lnTo>
                <a:lnTo>
                  <a:pt x="846" y="499"/>
                </a:lnTo>
                <a:lnTo>
                  <a:pt x="846" y="501"/>
                </a:lnTo>
                <a:lnTo>
                  <a:pt x="848" y="501"/>
                </a:lnTo>
                <a:lnTo>
                  <a:pt x="848" y="503"/>
                </a:lnTo>
                <a:lnTo>
                  <a:pt x="848" y="503"/>
                </a:lnTo>
                <a:lnTo>
                  <a:pt x="848" y="503"/>
                </a:lnTo>
                <a:lnTo>
                  <a:pt x="851" y="501"/>
                </a:lnTo>
                <a:lnTo>
                  <a:pt x="853" y="499"/>
                </a:lnTo>
                <a:lnTo>
                  <a:pt x="855" y="499"/>
                </a:lnTo>
                <a:lnTo>
                  <a:pt x="858" y="499"/>
                </a:lnTo>
                <a:lnTo>
                  <a:pt x="860" y="501"/>
                </a:lnTo>
                <a:lnTo>
                  <a:pt x="863" y="501"/>
                </a:lnTo>
                <a:lnTo>
                  <a:pt x="863" y="501"/>
                </a:lnTo>
                <a:lnTo>
                  <a:pt x="865" y="501"/>
                </a:lnTo>
                <a:lnTo>
                  <a:pt x="865" y="501"/>
                </a:lnTo>
                <a:lnTo>
                  <a:pt x="863" y="499"/>
                </a:lnTo>
                <a:lnTo>
                  <a:pt x="863" y="499"/>
                </a:lnTo>
                <a:lnTo>
                  <a:pt x="867" y="496"/>
                </a:lnTo>
                <a:lnTo>
                  <a:pt x="867" y="496"/>
                </a:lnTo>
                <a:lnTo>
                  <a:pt x="870" y="494"/>
                </a:lnTo>
                <a:lnTo>
                  <a:pt x="870" y="496"/>
                </a:lnTo>
                <a:lnTo>
                  <a:pt x="872" y="496"/>
                </a:lnTo>
                <a:lnTo>
                  <a:pt x="874" y="494"/>
                </a:lnTo>
                <a:lnTo>
                  <a:pt x="874" y="492"/>
                </a:lnTo>
                <a:lnTo>
                  <a:pt x="874" y="492"/>
                </a:lnTo>
                <a:lnTo>
                  <a:pt x="874" y="492"/>
                </a:lnTo>
                <a:lnTo>
                  <a:pt x="874" y="489"/>
                </a:lnTo>
                <a:lnTo>
                  <a:pt x="879" y="489"/>
                </a:lnTo>
                <a:lnTo>
                  <a:pt x="879" y="489"/>
                </a:lnTo>
                <a:lnTo>
                  <a:pt x="881" y="489"/>
                </a:lnTo>
                <a:lnTo>
                  <a:pt x="884" y="487"/>
                </a:lnTo>
                <a:lnTo>
                  <a:pt x="886" y="484"/>
                </a:lnTo>
                <a:lnTo>
                  <a:pt x="891" y="484"/>
                </a:lnTo>
                <a:lnTo>
                  <a:pt x="891" y="484"/>
                </a:lnTo>
                <a:lnTo>
                  <a:pt x="891" y="484"/>
                </a:lnTo>
                <a:lnTo>
                  <a:pt x="893" y="482"/>
                </a:lnTo>
                <a:lnTo>
                  <a:pt x="893" y="482"/>
                </a:lnTo>
                <a:lnTo>
                  <a:pt x="896" y="484"/>
                </a:lnTo>
                <a:lnTo>
                  <a:pt x="893" y="489"/>
                </a:lnTo>
                <a:lnTo>
                  <a:pt x="893" y="489"/>
                </a:lnTo>
                <a:lnTo>
                  <a:pt x="891" y="489"/>
                </a:lnTo>
                <a:lnTo>
                  <a:pt x="891" y="489"/>
                </a:lnTo>
                <a:lnTo>
                  <a:pt x="891" y="492"/>
                </a:lnTo>
                <a:lnTo>
                  <a:pt x="893" y="492"/>
                </a:lnTo>
                <a:lnTo>
                  <a:pt x="893" y="492"/>
                </a:lnTo>
                <a:lnTo>
                  <a:pt x="893" y="494"/>
                </a:lnTo>
                <a:lnTo>
                  <a:pt x="900" y="496"/>
                </a:lnTo>
                <a:lnTo>
                  <a:pt x="905" y="499"/>
                </a:lnTo>
                <a:lnTo>
                  <a:pt x="912" y="501"/>
                </a:lnTo>
                <a:lnTo>
                  <a:pt x="917" y="503"/>
                </a:lnTo>
                <a:lnTo>
                  <a:pt x="919" y="506"/>
                </a:lnTo>
                <a:lnTo>
                  <a:pt x="919" y="506"/>
                </a:lnTo>
                <a:lnTo>
                  <a:pt x="924" y="510"/>
                </a:lnTo>
                <a:lnTo>
                  <a:pt x="929" y="513"/>
                </a:lnTo>
                <a:lnTo>
                  <a:pt x="936" y="520"/>
                </a:lnTo>
                <a:lnTo>
                  <a:pt x="940" y="525"/>
                </a:lnTo>
                <a:lnTo>
                  <a:pt x="948" y="532"/>
                </a:lnTo>
                <a:lnTo>
                  <a:pt x="952" y="534"/>
                </a:lnTo>
                <a:lnTo>
                  <a:pt x="959" y="541"/>
                </a:lnTo>
                <a:lnTo>
                  <a:pt x="962" y="544"/>
                </a:lnTo>
                <a:lnTo>
                  <a:pt x="966" y="548"/>
                </a:lnTo>
                <a:lnTo>
                  <a:pt x="971" y="553"/>
                </a:lnTo>
                <a:lnTo>
                  <a:pt x="974" y="558"/>
                </a:lnTo>
                <a:lnTo>
                  <a:pt x="976" y="558"/>
                </a:lnTo>
                <a:lnTo>
                  <a:pt x="976" y="555"/>
                </a:lnTo>
                <a:lnTo>
                  <a:pt x="976" y="555"/>
                </a:lnTo>
                <a:lnTo>
                  <a:pt x="976" y="555"/>
                </a:lnTo>
                <a:lnTo>
                  <a:pt x="978" y="553"/>
                </a:lnTo>
                <a:lnTo>
                  <a:pt x="978" y="553"/>
                </a:lnTo>
                <a:lnTo>
                  <a:pt x="978" y="553"/>
                </a:lnTo>
                <a:lnTo>
                  <a:pt x="981" y="553"/>
                </a:lnTo>
                <a:lnTo>
                  <a:pt x="981" y="553"/>
                </a:lnTo>
                <a:lnTo>
                  <a:pt x="978" y="551"/>
                </a:lnTo>
                <a:lnTo>
                  <a:pt x="978" y="551"/>
                </a:lnTo>
                <a:lnTo>
                  <a:pt x="978" y="548"/>
                </a:lnTo>
                <a:lnTo>
                  <a:pt x="978" y="548"/>
                </a:lnTo>
                <a:lnTo>
                  <a:pt x="981" y="548"/>
                </a:lnTo>
                <a:lnTo>
                  <a:pt x="981" y="548"/>
                </a:lnTo>
                <a:lnTo>
                  <a:pt x="981" y="546"/>
                </a:lnTo>
                <a:lnTo>
                  <a:pt x="983" y="546"/>
                </a:lnTo>
                <a:lnTo>
                  <a:pt x="983" y="546"/>
                </a:lnTo>
                <a:lnTo>
                  <a:pt x="985" y="546"/>
                </a:lnTo>
                <a:lnTo>
                  <a:pt x="985" y="548"/>
                </a:lnTo>
                <a:lnTo>
                  <a:pt x="988" y="548"/>
                </a:lnTo>
                <a:lnTo>
                  <a:pt x="988" y="548"/>
                </a:lnTo>
                <a:lnTo>
                  <a:pt x="990" y="548"/>
                </a:lnTo>
                <a:lnTo>
                  <a:pt x="990" y="548"/>
                </a:lnTo>
                <a:lnTo>
                  <a:pt x="990" y="551"/>
                </a:lnTo>
                <a:lnTo>
                  <a:pt x="990" y="553"/>
                </a:lnTo>
                <a:lnTo>
                  <a:pt x="990" y="553"/>
                </a:lnTo>
                <a:lnTo>
                  <a:pt x="992" y="553"/>
                </a:lnTo>
                <a:lnTo>
                  <a:pt x="995" y="553"/>
                </a:lnTo>
                <a:lnTo>
                  <a:pt x="995" y="553"/>
                </a:lnTo>
                <a:lnTo>
                  <a:pt x="997" y="553"/>
                </a:lnTo>
                <a:lnTo>
                  <a:pt x="997" y="555"/>
                </a:lnTo>
                <a:lnTo>
                  <a:pt x="997" y="555"/>
                </a:lnTo>
                <a:lnTo>
                  <a:pt x="997" y="558"/>
                </a:lnTo>
                <a:lnTo>
                  <a:pt x="1000" y="558"/>
                </a:lnTo>
                <a:lnTo>
                  <a:pt x="1002" y="558"/>
                </a:lnTo>
                <a:lnTo>
                  <a:pt x="1004" y="558"/>
                </a:lnTo>
                <a:lnTo>
                  <a:pt x="1007" y="558"/>
                </a:lnTo>
                <a:lnTo>
                  <a:pt x="1009" y="558"/>
                </a:lnTo>
                <a:lnTo>
                  <a:pt x="1011" y="558"/>
                </a:lnTo>
                <a:lnTo>
                  <a:pt x="1014" y="558"/>
                </a:lnTo>
                <a:lnTo>
                  <a:pt x="1016" y="558"/>
                </a:lnTo>
                <a:lnTo>
                  <a:pt x="1016" y="558"/>
                </a:lnTo>
                <a:lnTo>
                  <a:pt x="1018" y="555"/>
                </a:lnTo>
                <a:lnTo>
                  <a:pt x="1018" y="555"/>
                </a:lnTo>
                <a:lnTo>
                  <a:pt x="1018" y="555"/>
                </a:lnTo>
                <a:lnTo>
                  <a:pt x="1021" y="555"/>
                </a:lnTo>
                <a:lnTo>
                  <a:pt x="1023" y="555"/>
                </a:lnTo>
                <a:lnTo>
                  <a:pt x="1023" y="553"/>
                </a:lnTo>
                <a:lnTo>
                  <a:pt x="1023" y="553"/>
                </a:lnTo>
                <a:lnTo>
                  <a:pt x="1025" y="553"/>
                </a:lnTo>
                <a:lnTo>
                  <a:pt x="1028" y="553"/>
                </a:lnTo>
                <a:lnTo>
                  <a:pt x="1030" y="553"/>
                </a:lnTo>
                <a:lnTo>
                  <a:pt x="1033" y="555"/>
                </a:lnTo>
                <a:lnTo>
                  <a:pt x="1037" y="555"/>
                </a:lnTo>
                <a:lnTo>
                  <a:pt x="1037" y="558"/>
                </a:lnTo>
                <a:lnTo>
                  <a:pt x="1040" y="558"/>
                </a:lnTo>
                <a:lnTo>
                  <a:pt x="1042" y="560"/>
                </a:lnTo>
                <a:lnTo>
                  <a:pt x="1044" y="562"/>
                </a:lnTo>
                <a:lnTo>
                  <a:pt x="1044" y="565"/>
                </a:lnTo>
                <a:lnTo>
                  <a:pt x="1047" y="567"/>
                </a:lnTo>
                <a:lnTo>
                  <a:pt x="1049" y="567"/>
                </a:lnTo>
                <a:lnTo>
                  <a:pt x="1049" y="567"/>
                </a:lnTo>
                <a:lnTo>
                  <a:pt x="1051" y="567"/>
                </a:lnTo>
                <a:lnTo>
                  <a:pt x="1054" y="570"/>
                </a:lnTo>
                <a:lnTo>
                  <a:pt x="1059" y="572"/>
                </a:lnTo>
                <a:lnTo>
                  <a:pt x="1061" y="572"/>
                </a:lnTo>
                <a:lnTo>
                  <a:pt x="1061" y="572"/>
                </a:lnTo>
                <a:lnTo>
                  <a:pt x="1061" y="572"/>
                </a:lnTo>
                <a:lnTo>
                  <a:pt x="1061" y="574"/>
                </a:lnTo>
                <a:lnTo>
                  <a:pt x="1063" y="574"/>
                </a:lnTo>
                <a:lnTo>
                  <a:pt x="1066" y="577"/>
                </a:lnTo>
                <a:lnTo>
                  <a:pt x="1066" y="579"/>
                </a:lnTo>
                <a:lnTo>
                  <a:pt x="1068" y="579"/>
                </a:lnTo>
                <a:lnTo>
                  <a:pt x="1068" y="581"/>
                </a:lnTo>
                <a:lnTo>
                  <a:pt x="1070" y="581"/>
                </a:lnTo>
                <a:lnTo>
                  <a:pt x="1070" y="581"/>
                </a:lnTo>
                <a:lnTo>
                  <a:pt x="1073" y="581"/>
                </a:lnTo>
                <a:lnTo>
                  <a:pt x="1080" y="581"/>
                </a:lnTo>
                <a:lnTo>
                  <a:pt x="1080" y="581"/>
                </a:lnTo>
                <a:lnTo>
                  <a:pt x="1082" y="584"/>
                </a:lnTo>
                <a:lnTo>
                  <a:pt x="1082" y="584"/>
                </a:lnTo>
                <a:lnTo>
                  <a:pt x="1085" y="584"/>
                </a:lnTo>
                <a:lnTo>
                  <a:pt x="1085" y="584"/>
                </a:lnTo>
                <a:lnTo>
                  <a:pt x="1087" y="581"/>
                </a:lnTo>
                <a:lnTo>
                  <a:pt x="1087" y="581"/>
                </a:lnTo>
                <a:lnTo>
                  <a:pt x="1087" y="579"/>
                </a:lnTo>
                <a:lnTo>
                  <a:pt x="1089" y="579"/>
                </a:lnTo>
                <a:lnTo>
                  <a:pt x="1089" y="577"/>
                </a:lnTo>
                <a:lnTo>
                  <a:pt x="1092" y="577"/>
                </a:lnTo>
                <a:lnTo>
                  <a:pt x="1092" y="579"/>
                </a:lnTo>
                <a:lnTo>
                  <a:pt x="1092" y="579"/>
                </a:lnTo>
                <a:lnTo>
                  <a:pt x="1092" y="579"/>
                </a:lnTo>
                <a:lnTo>
                  <a:pt x="1092" y="581"/>
                </a:lnTo>
                <a:lnTo>
                  <a:pt x="1092" y="581"/>
                </a:lnTo>
                <a:lnTo>
                  <a:pt x="1094" y="581"/>
                </a:lnTo>
                <a:lnTo>
                  <a:pt x="1096" y="584"/>
                </a:lnTo>
                <a:lnTo>
                  <a:pt x="1099" y="586"/>
                </a:lnTo>
                <a:lnTo>
                  <a:pt x="1101" y="588"/>
                </a:lnTo>
                <a:lnTo>
                  <a:pt x="1101" y="588"/>
                </a:lnTo>
                <a:lnTo>
                  <a:pt x="1103" y="588"/>
                </a:lnTo>
                <a:lnTo>
                  <a:pt x="1106" y="588"/>
                </a:lnTo>
                <a:lnTo>
                  <a:pt x="1106" y="591"/>
                </a:lnTo>
                <a:lnTo>
                  <a:pt x="1108" y="591"/>
                </a:lnTo>
                <a:lnTo>
                  <a:pt x="1108" y="591"/>
                </a:lnTo>
                <a:lnTo>
                  <a:pt x="1111" y="591"/>
                </a:lnTo>
                <a:lnTo>
                  <a:pt x="1111" y="591"/>
                </a:lnTo>
                <a:lnTo>
                  <a:pt x="1111" y="591"/>
                </a:lnTo>
                <a:lnTo>
                  <a:pt x="1113" y="591"/>
                </a:lnTo>
                <a:lnTo>
                  <a:pt x="1113" y="591"/>
                </a:lnTo>
                <a:lnTo>
                  <a:pt x="1115" y="591"/>
                </a:lnTo>
                <a:lnTo>
                  <a:pt x="1115" y="591"/>
                </a:lnTo>
                <a:lnTo>
                  <a:pt x="1118" y="591"/>
                </a:lnTo>
                <a:lnTo>
                  <a:pt x="1118" y="588"/>
                </a:lnTo>
                <a:lnTo>
                  <a:pt x="1118" y="588"/>
                </a:lnTo>
                <a:lnTo>
                  <a:pt x="1118" y="588"/>
                </a:lnTo>
                <a:lnTo>
                  <a:pt x="1118" y="586"/>
                </a:lnTo>
                <a:lnTo>
                  <a:pt x="1118" y="586"/>
                </a:lnTo>
                <a:lnTo>
                  <a:pt x="1118" y="584"/>
                </a:lnTo>
                <a:lnTo>
                  <a:pt x="1120" y="584"/>
                </a:lnTo>
                <a:lnTo>
                  <a:pt x="1122" y="584"/>
                </a:lnTo>
                <a:lnTo>
                  <a:pt x="1122" y="584"/>
                </a:lnTo>
                <a:lnTo>
                  <a:pt x="1125" y="584"/>
                </a:lnTo>
                <a:lnTo>
                  <a:pt x="1125" y="584"/>
                </a:lnTo>
                <a:lnTo>
                  <a:pt x="1127" y="584"/>
                </a:lnTo>
                <a:lnTo>
                  <a:pt x="1127" y="584"/>
                </a:lnTo>
                <a:lnTo>
                  <a:pt x="1129" y="584"/>
                </a:lnTo>
                <a:lnTo>
                  <a:pt x="1129" y="584"/>
                </a:lnTo>
                <a:lnTo>
                  <a:pt x="1129" y="581"/>
                </a:lnTo>
                <a:lnTo>
                  <a:pt x="1129" y="581"/>
                </a:lnTo>
                <a:lnTo>
                  <a:pt x="1129" y="584"/>
                </a:lnTo>
                <a:lnTo>
                  <a:pt x="1129" y="584"/>
                </a:lnTo>
                <a:lnTo>
                  <a:pt x="1132" y="584"/>
                </a:lnTo>
                <a:lnTo>
                  <a:pt x="1132" y="584"/>
                </a:lnTo>
                <a:lnTo>
                  <a:pt x="1134" y="581"/>
                </a:lnTo>
                <a:lnTo>
                  <a:pt x="1134" y="581"/>
                </a:lnTo>
                <a:lnTo>
                  <a:pt x="1134" y="581"/>
                </a:lnTo>
                <a:lnTo>
                  <a:pt x="1134" y="581"/>
                </a:lnTo>
                <a:lnTo>
                  <a:pt x="1137" y="581"/>
                </a:lnTo>
                <a:lnTo>
                  <a:pt x="1137" y="579"/>
                </a:lnTo>
                <a:lnTo>
                  <a:pt x="1139" y="579"/>
                </a:lnTo>
                <a:lnTo>
                  <a:pt x="1139" y="579"/>
                </a:lnTo>
                <a:lnTo>
                  <a:pt x="1139" y="579"/>
                </a:lnTo>
                <a:lnTo>
                  <a:pt x="1139" y="577"/>
                </a:lnTo>
                <a:lnTo>
                  <a:pt x="1139" y="574"/>
                </a:lnTo>
                <a:lnTo>
                  <a:pt x="1139" y="574"/>
                </a:lnTo>
                <a:lnTo>
                  <a:pt x="1141" y="574"/>
                </a:lnTo>
                <a:lnTo>
                  <a:pt x="1144" y="572"/>
                </a:lnTo>
                <a:lnTo>
                  <a:pt x="1141" y="572"/>
                </a:lnTo>
                <a:lnTo>
                  <a:pt x="1144" y="572"/>
                </a:lnTo>
                <a:lnTo>
                  <a:pt x="1144" y="570"/>
                </a:lnTo>
                <a:lnTo>
                  <a:pt x="1146" y="570"/>
                </a:lnTo>
                <a:lnTo>
                  <a:pt x="1146" y="570"/>
                </a:lnTo>
                <a:lnTo>
                  <a:pt x="1146" y="570"/>
                </a:lnTo>
                <a:lnTo>
                  <a:pt x="1148" y="567"/>
                </a:lnTo>
                <a:lnTo>
                  <a:pt x="1151" y="567"/>
                </a:lnTo>
                <a:lnTo>
                  <a:pt x="1153" y="567"/>
                </a:lnTo>
                <a:lnTo>
                  <a:pt x="1153" y="567"/>
                </a:lnTo>
                <a:lnTo>
                  <a:pt x="1153" y="567"/>
                </a:lnTo>
                <a:lnTo>
                  <a:pt x="1153" y="565"/>
                </a:lnTo>
                <a:lnTo>
                  <a:pt x="1155" y="565"/>
                </a:lnTo>
                <a:lnTo>
                  <a:pt x="1155" y="565"/>
                </a:lnTo>
                <a:lnTo>
                  <a:pt x="1158" y="562"/>
                </a:lnTo>
                <a:lnTo>
                  <a:pt x="1160" y="562"/>
                </a:lnTo>
                <a:lnTo>
                  <a:pt x="1160" y="562"/>
                </a:lnTo>
                <a:lnTo>
                  <a:pt x="1160" y="562"/>
                </a:lnTo>
                <a:lnTo>
                  <a:pt x="1160" y="562"/>
                </a:lnTo>
                <a:lnTo>
                  <a:pt x="1162" y="560"/>
                </a:lnTo>
                <a:lnTo>
                  <a:pt x="1162" y="560"/>
                </a:lnTo>
                <a:lnTo>
                  <a:pt x="1162" y="560"/>
                </a:lnTo>
                <a:lnTo>
                  <a:pt x="1165" y="560"/>
                </a:lnTo>
                <a:lnTo>
                  <a:pt x="1165" y="558"/>
                </a:lnTo>
                <a:lnTo>
                  <a:pt x="1167" y="558"/>
                </a:lnTo>
                <a:lnTo>
                  <a:pt x="1170" y="558"/>
                </a:lnTo>
                <a:lnTo>
                  <a:pt x="1172" y="558"/>
                </a:lnTo>
                <a:lnTo>
                  <a:pt x="1172" y="558"/>
                </a:lnTo>
                <a:lnTo>
                  <a:pt x="1172" y="555"/>
                </a:lnTo>
                <a:lnTo>
                  <a:pt x="1172" y="555"/>
                </a:lnTo>
                <a:lnTo>
                  <a:pt x="1172" y="555"/>
                </a:lnTo>
                <a:lnTo>
                  <a:pt x="1174" y="555"/>
                </a:lnTo>
                <a:lnTo>
                  <a:pt x="1177" y="558"/>
                </a:lnTo>
                <a:lnTo>
                  <a:pt x="1177" y="558"/>
                </a:lnTo>
                <a:lnTo>
                  <a:pt x="1179" y="558"/>
                </a:lnTo>
                <a:lnTo>
                  <a:pt x="1179" y="558"/>
                </a:lnTo>
                <a:lnTo>
                  <a:pt x="1181" y="558"/>
                </a:lnTo>
                <a:lnTo>
                  <a:pt x="1181" y="558"/>
                </a:lnTo>
                <a:lnTo>
                  <a:pt x="1181" y="558"/>
                </a:lnTo>
                <a:lnTo>
                  <a:pt x="1184" y="558"/>
                </a:lnTo>
                <a:lnTo>
                  <a:pt x="1184" y="558"/>
                </a:lnTo>
                <a:lnTo>
                  <a:pt x="1184" y="558"/>
                </a:lnTo>
                <a:lnTo>
                  <a:pt x="1186" y="560"/>
                </a:lnTo>
                <a:lnTo>
                  <a:pt x="1186" y="560"/>
                </a:lnTo>
                <a:lnTo>
                  <a:pt x="1188" y="560"/>
                </a:lnTo>
                <a:lnTo>
                  <a:pt x="1191" y="560"/>
                </a:lnTo>
                <a:lnTo>
                  <a:pt x="1191" y="560"/>
                </a:lnTo>
                <a:lnTo>
                  <a:pt x="1193" y="560"/>
                </a:lnTo>
                <a:lnTo>
                  <a:pt x="1196" y="560"/>
                </a:lnTo>
                <a:lnTo>
                  <a:pt x="1196" y="560"/>
                </a:lnTo>
                <a:lnTo>
                  <a:pt x="1198" y="560"/>
                </a:lnTo>
                <a:lnTo>
                  <a:pt x="1203" y="560"/>
                </a:lnTo>
                <a:lnTo>
                  <a:pt x="1203" y="560"/>
                </a:lnTo>
                <a:lnTo>
                  <a:pt x="1205" y="562"/>
                </a:lnTo>
                <a:lnTo>
                  <a:pt x="1207" y="562"/>
                </a:lnTo>
                <a:lnTo>
                  <a:pt x="1210" y="565"/>
                </a:lnTo>
                <a:lnTo>
                  <a:pt x="1210" y="567"/>
                </a:lnTo>
                <a:lnTo>
                  <a:pt x="1212" y="567"/>
                </a:lnTo>
                <a:lnTo>
                  <a:pt x="1212" y="570"/>
                </a:lnTo>
                <a:lnTo>
                  <a:pt x="1212" y="570"/>
                </a:lnTo>
                <a:lnTo>
                  <a:pt x="1214" y="570"/>
                </a:lnTo>
                <a:lnTo>
                  <a:pt x="1217" y="572"/>
                </a:lnTo>
                <a:lnTo>
                  <a:pt x="1217" y="572"/>
                </a:lnTo>
                <a:lnTo>
                  <a:pt x="1219" y="572"/>
                </a:lnTo>
                <a:lnTo>
                  <a:pt x="1219" y="572"/>
                </a:lnTo>
                <a:lnTo>
                  <a:pt x="1219" y="572"/>
                </a:lnTo>
                <a:lnTo>
                  <a:pt x="1222" y="572"/>
                </a:lnTo>
                <a:lnTo>
                  <a:pt x="1224" y="572"/>
                </a:lnTo>
                <a:lnTo>
                  <a:pt x="1224" y="574"/>
                </a:lnTo>
                <a:lnTo>
                  <a:pt x="1226" y="574"/>
                </a:lnTo>
                <a:lnTo>
                  <a:pt x="1226" y="574"/>
                </a:lnTo>
                <a:lnTo>
                  <a:pt x="1229" y="574"/>
                </a:lnTo>
                <a:lnTo>
                  <a:pt x="1231" y="574"/>
                </a:lnTo>
                <a:lnTo>
                  <a:pt x="1231" y="574"/>
                </a:lnTo>
                <a:lnTo>
                  <a:pt x="1233" y="574"/>
                </a:lnTo>
                <a:lnTo>
                  <a:pt x="1233" y="574"/>
                </a:lnTo>
                <a:lnTo>
                  <a:pt x="1236" y="574"/>
                </a:lnTo>
                <a:lnTo>
                  <a:pt x="1236" y="572"/>
                </a:lnTo>
                <a:lnTo>
                  <a:pt x="1238" y="572"/>
                </a:lnTo>
                <a:lnTo>
                  <a:pt x="1238" y="572"/>
                </a:lnTo>
                <a:lnTo>
                  <a:pt x="1238" y="574"/>
                </a:lnTo>
                <a:lnTo>
                  <a:pt x="1240" y="574"/>
                </a:lnTo>
                <a:lnTo>
                  <a:pt x="1240" y="572"/>
                </a:lnTo>
                <a:lnTo>
                  <a:pt x="1240" y="572"/>
                </a:lnTo>
                <a:lnTo>
                  <a:pt x="1243" y="572"/>
                </a:lnTo>
                <a:lnTo>
                  <a:pt x="1243" y="574"/>
                </a:lnTo>
                <a:lnTo>
                  <a:pt x="1245" y="574"/>
                </a:lnTo>
                <a:lnTo>
                  <a:pt x="1248" y="574"/>
                </a:lnTo>
                <a:lnTo>
                  <a:pt x="1248" y="574"/>
                </a:lnTo>
                <a:lnTo>
                  <a:pt x="1248" y="574"/>
                </a:lnTo>
                <a:lnTo>
                  <a:pt x="1250" y="574"/>
                </a:lnTo>
                <a:lnTo>
                  <a:pt x="1250" y="574"/>
                </a:lnTo>
                <a:lnTo>
                  <a:pt x="1252" y="574"/>
                </a:lnTo>
                <a:lnTo>
                  <a:pt x="1252" y="574"/>
                </a:lnTo>
                <a:lnTo>
                  <a:pt x="1257" y="574"/>
                </a:lnTo>
                <a:lnTo>
                  <a:pt x="1259" y="577"/>
                </a:lnTo>
                <a:lnTo>
                  <a:pt x="1259" y="577"/>
                </a:lnTo>
                <a:lnTo>
                  <a:pt x="1259" y="577"/>
                </a:lnTo>
                <a:lnTo>
                  <a:pt x="1262" y="579"/>
                </a:lnTo>
                <a:lnTo>
                  <a:pt x="1264" y="579"/>
                </a:lnTo>
                <a:lnTo>
                  <a:pt x="1264" y="577"/>
                </a:lnTo>
                <a:lnTo>
                  <a:pt x="1266" y="577"/>
                </a:lnTo>
                <a:lnTo>
                  <a:pt x="1266" y="574"/>
                </a:lnTo>
                <a:lnTo>
                  <a:pt x="1266" y="574"/>
                </a:lnTo>
                <a:lnTo>
                  <a:pt x="1269" y="574"/>
                </a:lnTo>
                <a:lnTo>
                  <a:pt x="1269" y="574"/>
                </a:lnTo>
                <a:lnTo>
                  <a:pt x="1271" y="574"/>
                </a:lnTo>
                <a:lnTo>
                  <a:pt x="1271" y="572"/>
                </a:lnTo>
                <a:lnTo>
                  <a:pt x="1271" y="572"/>
                </a:lnTo>
                <a:lnTo>
                  <a:pt x="1274" y="572"/>
                </a:lnTo>
                <a:lnTo>
                  <a:pt x="1274" y="570"/>
                </a:lnTo>
                <a:lnTo>
                  <a:pt x="1274" y="570"/>
                </a:lnTo>
                <a:lnTo>
                  <a:pt x="1274" y="567"/>
                </a:lnTo>
                <a:lnTo>
                  <a:pt x="1274" y="567"/>
                </a:lnTo>
                <a:lnTo>
                  <a:pt x="1274" y="565"/>
                </a:lnTo>
                <a:lnTo>
                  <a:pt x="1271" y="562"/>
                </a:lnTo>
                <a:lnTo>
                  <a:pt x="1271" y="562"/>
                </a:lnTo>
                <a:lnTo>
                  <a:pt x="1271" y="562"/>
                </a:lnTo>
                <a:lnTo>
                  <a:pt x="1269" y="560"/>
                </a:lnTo>
                <a:lnTo>
                  <a:pt x="1266" y="560"/>
                </a:lnTo>
                <a:lnTo>
                  <a:pt x="1266" y="560"/>
                </a:lnTo>
                <a:lnTo>
                  <a:pt x="1264" y="558"/>
                </a:lnTo>
                <a:lnTo>
                  <a:pt x="1264" y="558"/>
                </a:lnTo>
                <a:lnTo>
                  <a:pt x="1264" y="555"/>
                </a:lnTo>
                <a:lnTo>
                  <a:pt x="1262" y="555"/>
                </a:lnTo>
                <a:lnTo>
                  <a:pt x="1262" y="555"/>
                </a:lnTo>
                <a:lnTo>
                  <a:pt x="1259" y="553"/>
                </a:lnTo>
                <a:lnTo>
                  <a:pt x="1259" y="553"/>
                </a:lnTo>
                <a:lnTo>
                  <a:pt x="1259" y="551"/>
                </a:lnTo>
                <a:lnTo>
                  <a:pt x="1259" y="548"/>
                </a:lnTo>
                <a:lnTo>
                  <a:pt x="1259" y="548"/>
                </a:lnTo>
                <a:lnTo>
                  <a:pt x="1259" y="548"/>
                </a:lnTo>
                <a:lnTo>
                  <a:pt x="1257" y="546"/>
                </a:lnTo>
                <a:lnTo>
                  <a:pt x="1257" y="546"/>
                </a:lnTo>
                <a:lnTo>
                  <a:pt x="1257" y="544"/>
                </a:lnTo>
                <a:lnTo>
                  <a:pt x="1257" y="544"/>
                </a:lnTo>
                <a:lnTo>
                  <a:pt x="1259" y="544"/>
                </a:lnTo>
                <a:lnTo>
                  <a:pt x="1259" y="544"/>
                </a:lnTo>
                <a:lnTo>
                  <a:pt x="1259" y="541"/>
                </a:lnTo>
                <a:lnTo>
                  <a:pt x="1259" y="541"/>
                </a:lnTo>
                <a:lnTo>
                  <a:pt x="1259" y="539"/>
                </a:lnTo>
                <a:lnTo>
                  <a:pt x="1259" y="539"/>
                </a:lnTo>
                <a:lnTo>
                  <a:pt x="1259" y="539"/>
                </a:lnTo>
                <a:lnTo>
                  <a:pt x="1264" y="536"/>
                </a:lnTo>
                <a:lnTo>
                  <a:pt x="1264" y="534"/>
                </a:lnTo>
                <a:lnTo>
                  <a:pt x="1264" y="532"/>
                </a:lnTo>
                <a:lnTo>
                  <a:pt x="1264" y="532"/>
                </a:lnTo>
                <a:lnTo>
                  <a:pt x="1264" y="529"/>
                </a:lnTo>
                <a:lnTo>
                  <a:pt x="1266" y="529"/>
                </a:lnTo>
                <a:lnTo>
                  <a:pt x="1269" y="532"/>
                </a:lnTo>
                <a:lnTo>
                  <a:pt x="1269" y="532"/>
                </a:lnTo>
                <a:lnTo>
                  <a:pt x="1271" y="532"/>
                </a:lnTo>
                <a:lnTo>
                  <a:pt x="1276" y="534"/>
                </a:lnTo>
                <a:lnTo>
                  <a:pt x="1278" y="534"/>
                </a:lnTo>
                <a:lnTo>
                  <a:pt x="1278" y="534"/>
                </a:lnTo>
                <a:lnTo>
                  <a:pt x="1281" y="534"/>
                </a:lnTo>
                <a:lnTo>
                  <a:pt x="1283" y="536"/>
                </a:lnTo>
                <a:lnTo>
                  <a:pt x="1285" y="536"/>
                </a:lnTo>
                <a:lnTo>
                  <a:pt x="1288" y="536"/>
                </a:lnTo>
                <a:lnTo>
                  <a:pt x="1290" y="536"/>
                </a:lnTo>
                <a:lnTo>
                  <a:pt x="1295" y="536"/>
                </a:lnTo>
                <a:lnTo>
                  <a:pt x="1295" y="539"/>
                </a:lnTo>
                <a:lnTo>
                  <a:pt x="1299" y="539"/>
                </a:lnTo>
                <a:lnTo>
                  <a:pt x="1302" y="541"/>
                </a:lnTo>
                <a:lnTo>
                  <a:pt x="1307" y="541"/>
                </a:lnTo>
                <a:lnTo>
                  <a:pt x="1309" y="541"/>
                </a:lnTo>
                <a:lnTo>
                  <a:pt x="1309" y="544"/>
                </a:lnTo>
                <a:lnTo>
                  <a:pt x="1311" y="544"/>
                </a:lnTo>
                <a:lnTo>
                  <a:pt x="1314" y="544"/>
                </a:lnTo>
                <a:lnTo>
                  <a:pt x="1314" y="544"/>
                </a:lnTo>
                <a:lnTo>
                  <a:pt x="1318" y="544"/>
                </a:lnTo>
                <a:lnTo>
                  <a:pt x="1321" y="544"/>
                </a:lnTo>
                <a:lnTo>
                  <a:pt x="1323" y="546"/>
                </a:lnTo>
                <a:lnTo>
                  <a:pt x="1325" y="546"/>
                </a:lnTo>
                <a:lnTo>
                  <a:pt x="1325" y="546"/>
                </a:lnTo>
                <a:lnTo>
                  <a:pt x="1325" y="548"/>
                </a:lnTo>
                <a:lnTo>
                  <a:pt x="1328" y="551"/>
                </a:lnTo>
                <a:lnTo>
                  <a:pt x="1328" y="551"/>
                </a:lnTo>
                <a:lnTo>
                  <a:pt x="1330" y="553"/>
                </a:lnTo>
                <a:lnTo>
                  <a:pt x="1330" y="555"/>
                </a:lnTo>
                <a:lnTo>
                  <a:pt x="1333" y="555"/>
                </a:lnTo>
                <a:lnTo>
                  <a:pt x="1333" y="558"/>
                </a:lnTo>
                <a:lnTo>
                  <a:pt x="1333" y="558"/>
                </a:lnTo>
                <a:lnTo>
                  <a:pt x="1335" y="558"/>
                </a:lnTo>
                <a:lnTo>
                  <a:pt x="1335" y="560"/>
                </a:lnTo>
                <a:lnTo>
                  <a:pt x="1335" y="560"/>
                </a:lnTo>
                <a:lnTo>
                  <a:pt x="1335" y="560"/>
                </a:lnTo>
                <a:lnTo>
                  <a:pt x="1337" y="562"/>
                </a:lnTo>
                <a:lnTo>
                  <a:pt x="1337" y="562"/>
                </a:lnTo>
                <a:lnTo>
                  <a:pt x="1340" y="562"/>
                </a:lnTo>
                <a:lnTo>
                  <a:pt x="1340" y="562"/>
                </a:lnTo>
                <a:lnTo>
                  <a:pt x="1344" y="565"/>
                </a:lnTo>
                <a:lnTo>
                  <a:pt x="1344" y="565"/>
                </a:lnTo>
                <a:lnTo>
                  <a:pt x="1347" y="565"/>
                </a:lnTo>
                <a:lnTo>
                  <a:pt x="1351" y="567"/>
                </a:lnTo>
                <a:lnTo>
                  <a:pt x="1351" y="567"/>
                </a:lnTo>
                <a:lnTo>
                  <a:pt x="1354" y="567"/>
                </a:lnTo>
                <a:lnTo>
                  <a:pt x="1356" y="570"/>
                </a:lnTo>
                <a:lnTo>
                  <a:pt x="1359" y="570"/>
                </a:lnTo>
                <a:lnTo>
                  <a:pt x="1359" y="570"/>
                </a:lnTo>
                <a:lnTo>
                  <a:pt x="1361" y="570"/>
                </a:lnTo>
                <a:lnTo>
                  <a:pt x="1363" y="570"/>
                </a:lnTo>
                <a:lnTo>
                  <a:pt x="1363" y="570"/>
                </a:lnTo>
                <a:lnTo>
                  <a:pt x="1366" y="570"/>
                </a:lnTo>
                <a:lnTo>
                  <a:pt x="1366" y="570"/>
                </a:lnTo>
                <a:lnTo>
                  <a:pt x="1368" y="570"/>
                </a:lnTo>
                <a:lnTo>
                  <a:pt x="1370" y="570"/>
                </a:lnTo>
                <a:lnTo>
                  <a:pt x="1370" y="567"/>
                </a:lnTo>
                <a:lnTo>
                  <a:pt x="1373" y="567"/>
                </a:lnTo>
                <a:lnTo>
                  <a:pt x="1373" y="567"/>
                </a:lnTo>
                <a:lnTo>
                  <a:pt x="1375" y="567"/>
                </a:lnTo>
                <a:lnTo>
                  <a:pt x="1377" y="565"/>
                </a:lnTo>
                <a:lnTo>
                  <a:pt x="1380" y="565"/>
                </a:lnTo>
                <a:lnTo>
                  <a:pt x="1382" y="565"/>
                </a:lnTo>
                <a:lnTo>
                  <a:pt x="1385" y="565"/>
                </a:lnTo>
                <a:lnTo>
                  <a:pt x="1385" y="562"/>
                </a:lnTo>
                <a:lnTo>
                  <a:pt x="1387" y="562"/>
                </a:lnTo>
                <a:lnTo>
                  <a:pt x="1389" y="565"/>
                </a:lnTo>
                <a:lnTo>
                  <a:pt x="1392" y="565"/>
                </a:lnTo>
                <a:lnTo>
                  <a:pt x="1394" y="565"/>
                </a:lnTo>
                <a:lnTo>
                  <a:pt x="1396" y="565"/>
                </a:lnTo>
                <a:lnTo>
                  <a:pt x="1399" y="565"/>
                </a:lnTo>
                <a:lnTo>
                  <a:pt x="1401" y="567"/>
                </a:lnTo>
                <a:lnTo>
                  <a:pt x="1403" y="567"/>
                </a:lnTo>
                <a:lnTo>
                  <a:pt x="1408" y="565"/>
                </a:lnTo>
                <a:lnTo>
                  <a:pt x="1411" y="567"/>
                </a:lnTo>
                <a:lnTo>
                  <a:pt x="1413" y="567"/>
                </a:lnTo>
                <a:lnTo>
                  <a:pt x="1415" y="570"/>
                </a:lnTo>
                <a:lnTo>
                  <a:pt x="1418" y="572"/>
                </a:lnTo>
                <a:lnTo>
                  <a:pt x="1420" y="572"/>
                </a:lnTo>
                <a:lnTo>
                  <a:pt x="1422" y="572"/>
                </a:lnTo>
                <a:lnTo>
                  <a:pt x="1422" y="572"/>
                </a:lnTo>
                <a:lnTo>
                  <a:pt x="1427" y="572"/>
                </a:lnTo>
                <a:lnTo>
                  <a:pt x="1432" y="574"/>
                </a:lnTo>
                <a:lnTo>
                  <a:pt x="1434" y="574"/>
                </a:lnTo>
                <a:lnTo>
                  <a:pt x="1434" y="574"/>
                </a:lnTo>
                <a:lnTo>
                  <a:pt x="1434" y="577"/>
                </a:lnTo>
                <a:lnTo>
                  <a:pt x="1436" y="579"/>
                </a:lnTo>
                <a:lnTo>
                  <a:pt x="1436" y="579"/>
                </a:lnTo>
                <a:lnTo>
                  <a:pt x="1436" y="579"/>
                </a:lnTo>
                <a:lnTo>
                  <a:pt x="1439" y="579"/>
                </a:lnTo>
                <a:lnTo>
                  <a:pt x="1439" y="581"/>
                </a:lnTo>
                <a:lnTo>
                  <a:pt x="1441" y="581"/>
                </a:lnTo>
                <a:lnTo>
                  <a:pt x="1444" y="581"/>
                </a:lnTo>
                <a:lnTo>
                  <a:pt x="1446" y="586"/>
                </a:lnTo>
                <a:lnTo>
                  <a:pt x="1448" y="586"/>
                </a:lnTo>
                <a:lnTo>
                  <a:pt x="1451" y="586"/>
                </a:lnTo>
                <a:lnTo>
                  <a:pt x="1453" y="586"/>
                </a:lnTo>
                <a:lnTo>
                  <a:pt x="1455" y="586"/>
                </a:lnTo>
                <a:lnTo>
                  <a:pt x="1460" y="586"/>
                </a:lnTo>
                <a:lnTo>
                  <a:pt x="1465" y="586"/>
                </a:lnTo>
                <a:lnTo>
                  <a:pt x="1467" y="588"/>
                </a:lnTo>
                <a:lnTo>
                  <a:pt x="1470" y="588"/>
                </a:lnTo>
                <a:lnTo>
                  <a:pt x="1474" y="588"/>
                </a:lnTo>
                <a:lnTo>
                  <a:pt x="1479" y="591"/>
                </a:lnTo>
                <a:lnTo>
                  <a:pt x="1479" y="588"/>
                </a:lnTo>
                <a:lnTo>
                  <a:pt x="1481" y="588"/>
                </a:lnTo>
                <a:lnTo>
                  <a:pt x="1484" y="588"/>
                </a:lnTo>
                <a:lnTo>
                  <a:pt x="1486" y="591"/>
                </a:lnTo>
                <a:lnTo>
                  <a:pt x="1486" y="591"/>
                </a:lnTo>
                <a:lnTo>
                  <a:pt x="1488" y="591"/>
                </a:lnTo>
                <a:lnTo>
                  <a:pt x="1493" y="586"/>
                </a:lnTo>
                <a:lnTo>
                  <a:pt x="1496" y="586"/>
                </a:lnTo>
                <a:lnTo>
                  <a:pt x="1496" y="586"/>
                </a:lnTo>
                <a:lnTo>
                  <a:pt x="1498" y="586"/>
                </a:lnTo>
                <a:lnTo>
                  <a:pt x="1498" y="586"/>
                </a:lnTo>
                <a:lnTo>
                  <a:pt x="1500" y="586"/>
                </a:lnTo>
                <a:lnTo>
                  <a:pt x="1503" y="586"/>
                </a:lnTo>
                <a:lnTo>
                  <a:pt x="1505" y="584"/>
                </a:lnTo>
                <a:lnTo>
                  <a:pt x="1507" y="584"/>
                </a:lnTo>
                <a:lnTo>
                  <a:pt x="1510" y="584"/>
                </a:lnTo>
                <a:lnTo>
                  <a:pt x="1512" y="581"/>
                </a:lnTo>
                <a:lnTo>
                  <a:pt x="1514" y="584"/>
                </a:lnTo>
                <a:lnTo>
                  <a:pt x="1517" y="581"/>
                </a:lnTo>
                <a:lnTo>
                  <a:pt x="1519" y="581"/>
                </a:lnTo>
                <a:lnTo>
                  <a:pt x="1519" y="581"/>
                </a:lnTo>
                <a:lnTo>
                  <a:pt x="1519" y="579"/>
                </a:lnTo>
                <a:lnTo>
                  <a:pt x="1519" y="577"/>
                </a:lnTo>
                <a:lnTo>
                  <a:pt x="1522" y="574"/>
                </a:lnTo>
                <a:lnTo>
                  <a:pt x="1522" y="574"/>
                </a:lnTo>
                <a:lnTo>
                  <a:pt x="1524" y="572"/>
                </a:lnTo>
                <a:lnTo>
                  <a:pt x="1526" y="572"/>
                </a:lnTo>
                <a:lnTo>
                  <a:pt x="1529" y="570"/>
                </a:lnTo>
                <a:lnTo>
                  <a:pt x="1529" y="570"/>
                </a:lnTo>
                <a:lnTo>
                  <a:pt x="1531" y="567"/>
                </a:lnTo>
                <a:lnTo>
                  <a:pt x="1533" y="567"/>
                </a:lnTo>
                <a:lnTo>
                  <a:pt x="1533" y="567"/>
                </a:lnTo>
                <a:lnTo>
                  <a:pt x="1538" y="567"/>
                </a:lnTo>
                <a:lnTo>
                  <a:pt x="1538" y="567"/>
                </a:lnTo>
                <a:lnTo>
                  <a:pt x="1540" y="567"/>
                </a:lnTo>
                <a:lnTo>
                  <a:pt x="1543" y="570"/>
                </a:lnTo>
                <a:lnTo>
                  <a:pt x="1545" y="570"/>
                </a:lnTo>
                <a:lnTo>
                  <a:pt x="1548" y="572"/>
                </a:lnTo>
                <a:lnTo>
                  <a:pt x="1552" y="574"/>
                </a:lnTo>
                <a:lnTo>
                  <a:pt x="1555" y="574"/>
                </a:lnTo>
                <a:lnTo>
                  <a:pt x="1555" y="574"/>
                </a:lnTo>
                <a:lnTo>
                  <a:pt x="1557" y="574"/>
                </a:lnTo>
                <a:lnTo>
                  <a:pt x="1559" y="574"/>
                </a:lnTo>
                <a:lnTo>
                  <a:pt x="1562" y="574"/>
                </a:lnTo>
                <a:lnTo>
                  <a:pt x="1562" y="574"/>
                </a:lnTo>
                <a:lnTo>
                  <a:pt x="1566" y="572"/>
                </a:lnTo>
                <a:lnTo>
                  <a:pt x="1566" y="572"/>
                </a:lnTo>
                <a:lnTo>
                  <a:pt x="1569" y="574"/>
                </a:lnTo>
                <a:lnTo>
                  <a:pt x="1573" y="574"/>
                </a:lnTo>
                <a:lnTo>
                  <a:pt x="1576" y="574"/>
                </a:lnTo>
                <a:lnTo>
                  <a:pt x="1576" y="577"/>
                </a:lnTo>
                <a:lnTo>
                  <a:pt x="1581" y="579"/>
                </a:lnTo>
                <a:lnTo>
                  <a:pt x="1583" y="579"/>
                </a:lnTo>
                <a:lnTo>
                  <a:pt x="1588" y="581"/>
                </a:lnTo>
                <a:lnTo>
                  <a:pt x="1592" y="581"/>
                </a:lnTo>
                <a:lnTo>
                  <a:pt x="1597" y="581"/>
                </a:lnTo>
                <a:lnTo>
                  <a:pt x="1599" y="584"/>
                </a:lnTo>
                <a:lnTo>
                  <a:pt x="1599" y="584"/>
                </a:lnTo>
                <a:lnTo>
                  <a:pt x="1602" y="579"/>
                </a:lnTo>
                <a:lnTo>
                  <a:pt x="1604" y="577"/>
                </a:lnTo>
                <a:lnTo>
                  <a:pt x="1609" y="574"/>
                </a:lnTo>
                <a:lnTo>
                  <a:pt x="1611" y="574"/>
                </a:lnTo>
                <a:lnTo>
                  <a:pt x="1614" y="572"/>
                </a:lnTo>
                <a:lnTo>
                  <a:pt x="1616" y="572"/>
                </a:lnTo>
                <a:lnTo>
                  <a:pt x="1616" y="570"/>
                </a:lnTo>
                <a:lnTo>
                  <a:pt x="1614" y="567"/>
                </a:lnTo>
                <a:lnTo>
                  <a:pt x="1611" y="565"/>
                </a:lnTo>
                <a:lnTo>
                  <a:pt x="1611" y="565"/>
                </a:lnTo>
                <a:lnTo>
                  <a:pt x="1609" y="565"/>
                </a:lnTo>
                <a:lnTo>
                  <a:pt x="1609" y="565"/>
                </a:lnTo>
                <a:lnTo>
                  <a:pt x="1609" y="562"/>
                </a:lnTo>
                <a:lnTo>
                  <a:pt x="1609" y="560"/>
                </a:lnTo>
                <a:lnTo>
                  <a:pt x="1609" y="560"/>
                </a:lnTo>
                <a:lnTo>
                  <a:pt x="1611" y="558"/>
                </a:lnTo>
                <a:lnTo>
                  <a:pt x="1609" y="558"/>
                </a:lnTo>
                <a:lnTo>
                  <a:pt x="1609" y="555"/>
                </a:lnTo>
                <a:lnTo>
                  <a:pt x="1609" y="553"/>
                </a:lnTo>
                <a:lnTo>
                  <a:pt x="1609" y="551"/>
                </a:lnTo>
                <a:lnTo>
                  <a:pt x="1609" y="551"/>
                </a:lnTo>
                <a:lnTo>
                  <a:pt x="1609" y="548"/>
                </a:lnTo>
                <a:lnTo>
                  <a:pt x="1609" y="546"/>
                </a:lnTo>
                <a:lnTo>
                  <a:pt x="1609" y="544"/>
                </a:lnTo>
                <a:lnTo>
                  <a:pt x="1609" y="541"/>
                </a:lnTo>
                <a:lnTo>
                  <a:pt x="1609" y="536"/>
                </a:lnTo>
                <a:lnTo>
                  <a:pt x="1611" y="534"/>
                </a:lnTo>
                <a:lnTo>
                  <a:pt x="1614" y="532"/>
                </a:lnTo>
                <a:lnTo>
                  <a:pt x="1614" y="529"/>
                </a:lnTo>
                <a:lnTo>
                  <a:pt x="1611" y="527"/>
                </a:lnTo>
                <a:lnTo>
                  <a:pt x="1609" y="527"/>
                </a:lnTo>
                <a:lnTo>
                  <a:pt x="1607" y="525"/>
                </a:lnTo>
                <a:lnTo>
                  <a:pt x="1607" y="522"/>
                </a:lnTo>
                <a:lnTo>
                  <a:pt x="1604" y="520"/>
                </a:lnTo>
                <a:lnTo>
                  <a:pt x="1602" y="520"/>
                </a:lnTo>
                <a:lnTo>
                  <a:pt x="1599" y="520"/>
                </a:lnTo>
                <a:lnTo>
                  <a:pt x="1597" y="520"/>
                </a:lnTo>
                <a:lnTo>
                  <a:pt x="1595" y="520"/>
                </a:lnTo>
                <a:lnTo>
                  <a:pt x="1592" y="518"/>
                </a:lnTo>
                <a:lnTo>
                  <a:pt x="1592" y="515"/>
                </a:lnTo>
                <a:lnTo>
                  <a:pt x="1595" y="515"/>
                </a:lnTo>
                <a:lnTo>
                  <a:pt x="1597" y="513"/>
                </a:lnTo>
                <a:lnTo>
                  <a:pt x="1597" y="508"/>
                </a:lnTo>
                <a:lnTo>
                  <a:pt x="1599" y="506"/>
                </a:lnTo>
                <a:lnTo>
                  <a:pt x="1607" y="506"/>
                </a:lnTo>
                <a:lnTo>
                  <a:pt x="1611" y="503"/>
                </a:lnTo>
                <a:lnTo>
                  <a:pt x="1616" y="503"/>
                </a:lnTo>
                <a:lnTo>
                  <a:pt x="1618" y="501"/>
                </a:lnTo>
                <a:lnTo>
                  <a:pt x="1621" y="503"/>
                </a:lnTo>
                <a:lnTo>
                  <a:pt x="1623" y="503"/>
                </a:lnTo>
                <a:lnTo>
                  <a:pt x="1625" y="503"/>
                </a:lnTo>
                <a:lnTo>
                  <a:pt x="1628" y="501"/>
                </a:lnTo>
                <a:lnTo>
                  <a:pt x="1630" y="501"/>
                </a:lnTo>
                <a:lnTo>
                  <a:pt x="1633" y="501"/>
                </a:lnTo>
                <a:lnTo>
                  <a:pt x="1635" y="501"/>
                </a:lnTo>
                <a:lnTo>
                  <a:pt x="1637" y="501"/>
                </a:lnTo>
                <a:lnTo>
                  <a:pt x="1637" y="501"/>
                </a:lnTo>
                <a:lnTo>
                  <a:pt x="1637" y="501"/>
                </a:lnTo>
                <a:lnTo>
                  <a:pt x="1637" y="501"/>
                </a:lnTo>
                <a:lnTo>
                  <a:pt x="1640" y="501"/>
                </a:lnTo>
                <a:lnTo>
                  <a:pt x="1647" y="503"/>
                </a:lnTo>
                <a:lnTo>
                  <a:pt x="1649" y="506"/>
                </a:lnTo>
                <a:lnTo>
                  <a:pt x="1651" y="503"/>
                </a:lnTo>
                <a:lnTo>
                  <a:pt x="1651" y="506"/>
                </a:lnTo>
                <a:lnTo>
                  <a:pt x="1654" y="506"/>
                </a:lnTo>
                <a:lnTo>
                  <a:pt x="1656" y="508"/>
                </a:lnTo>
                <a:lnTo>
                  <a:pt x="1659" y="508"/>
                </a:lnTo>
                <a:lnTo>
                  <a:pt x="1663" y="508"/>
                </a:lnTo>
                <a:lnTo>
                  <a:pt x="1663" y="508"/>
                </a:lnTo>
                <a:lnTo>
                  <a:pt x="1663" y="508"/>
                </a:lnTo>
                <a:lnTo>
                  <a:pt x="1666" y="508"/>
                </a:lnTo>
                <a:lnTo>
                  <a:pt x="1666" y="508"/>
                </a:lnTo>
                <a:lnTo>
                  <a:pt x="1668" y="508"/>
                </a:lnTo>
                <a:lnTo>
                  <a:pt x="1673" y="510"/>
                </a:lnTo>
                <a:lnTo>
                  <a:pt x="1675" y="510"/>
                </a:lnTo>
                <a:lnTo>
                  <a:pt x="1677" y="510"/>
                </a:lnTo>
                <a:lnTo>
                  <a:pt x="1677" y="510"/>
                </a:lnTo>
                <a:lnTo>
                  <a:pt x="1680" y="513"/>
                </a:lnTo>
                <a:lnTo>
                  <a:pt x="1680" y="513"/>
                </a:lnTo>
                <a:lnTo>
                  <a:pt x="1680" y="513"/>
                </a:lnTo>
                <a:lnTo>
                  <a:pt x="1682" y="515"/>
                </a:lnTo>
                <a:lnTo>
                  <a:pt x="1682" y="515"/>
                </a:lnTo>
                <a:lnTo>
                  <a:pt x="1685" y="515"/>
                </a:lnTo>
                <a:lnTo>
                  <a:pt x="1685" y="515"/>
                </a:lnTo>
                <a:lnTo>
                  <a:pt x="1687" y="518"/>
                </a:lnTo>
                <a:lnTo>
                  <a:pt x="1689" y="518"/>
                </a:lnTo>
                <a:lnTo>
                  <a:pt x="1689" y="518"/>
                </a:lnTo>
                <a:lnTo>
                  <a:pt x="1689" y="518"/>
                </a:lnTo>
                <a:lnTo>
                  <a:pt x="1689" y="518"/>
                </a:lnTo>
                <a:lnTo>
                  <a:pt x="1689" y="520"/>
                </a:lnTo>
                <a:lnTo>
                  <a:pt x="1689" y="520"/>
                </a:lnTo>
                <a:lnTo>
                  <a:pt x="1692" y="520"/>
                </a:lnTo>
                <a:lnTo>
                  <a:pt x="1692" y="520"/>
                </a:lnTo>
                <a:lnTo>
                  <a:pt x="1694" y="522"/>
                </a:lnTo>
                <a:lnTo>
                  <a:pt x="1694" y="522"/>
                </a:lnTo>
                <a:lnTo>
                  <a:pt x="1696" y="522"/>
                </a:lnTo>
                <a:lnTo>
                  <a:pt x="1696" y="525"/>
                </a:lnTo>
                <a:lnTo>
                  <a:pt x="1699" y="525"/>
                </a:lnTo>
                <a:lnTo>
                  <a:pt x="1699" y="525"/>
                </a:lnTo>
                <a:lnTo>
                  <a:pt x="1699" y="525"/>
                </a:lnTo>
                <a:lnTo>
                  <a:pt x="1701" y="527"/>
                </a:lnTo>
                <a:lnTo>
                  <a:pt x="1701" y="527"/>
                </a:lnTo>
                <a:lnTo>
                  <a:pt x="1701" y="529"/>
                </a:lnTo>
                <a:lnTo>
                  <a:pt x="1703" y="529"/>
                </a:lnTo>
                <a:lnTo>
                  <a:pt x="1706" y="532"/>
                </a:lnTo>
                <a:lnTo>
                  <a:pt x="1708" y="534"/>
                </a:lnTo>
                <a:lnTo>
                  <a:pt x="1710" y="536"/>
                </a:lnTo>
                <a:lnTo>
                  <a:pt x="1713" y="539"/>
                </a:lnTo>
                <a:lnTo>
                  <a:pt x="1715" y="539"/>
                </a:lnTo>
                <a:lnTo>
                  <a:pt x="1715" y="541"/>
                </a:lnTo>
                <a:lnTo>
                  <a:pt x="1718" y="541"/>
                </a:lnTo>
                <a:lnTo>
                  <a:pt x="1718" y="541"/>
                </a:lnTo>
                <a:lnTo>
                  <a:pt x="1718" y="544"/>
                </a:lnTo>
                <a:lnTo>
                  <a:pt x="1720" y="544"/>
                </a:lnTo>
                <a:lnTo>
                  <a:pt x="1720" y="544"/>
                </a:lnTo>
                <a:lnTo>
                  <a:pt x="1720" y="546"/>
                </a:lnTo>
                <a:lnTo>
                  <a:pt x="1722" y="546"/>
                </a:lnTo>
                <a:lnTo>
                  <a:pt x="1722" y="548"/>
                </a:lnTo>
                <a:lnTo>
                  <a:pt x="1725" y="548"/>
                </a:lnTo>
                <a:lnTo>
                  <a:pt x="1725" y="551"/>
                </a:lnTo>
                <a:lnTo>
                  <a:pt x="1727" y="553"/>
                </a:lnTo>
                <a:lnTo>
                  <a:pt x="1734" y="555"/>
                </a:lnTo>
                <a:lnTo>
                  <a:pt x="1736" y="558"/>
                </a:lnTo>
                <a:lnTo>
                  <a:pt x="1739" y="560"/>
                </a:lnTo>
                <a:lnTo>
                  <a:pt x="1739" y="562"/>
                </a:lnTo>
                <a:lnTo>
                  <a:pt x="1739" y="562"/>
                </a:lnTo>
                <a:lnTo>
                  <a:pt x="1739" y="562"/>
                </a:lnTo>
                <a:lnTo>
                  <a:pt x="1741" y="565"/>
                </a:lnTo>
                <a:lnTo>
                  <a:pt x="1741" y="565"/>
                </a:lnTo>
                <a:lnTo>
                  <a:pt x="1741" y="565"/>
                </a:lnTo>
                <a:lnTo>
                  <a:pt x="1744" y="567"/>
                </a:lnTo>
                <a:lnTo>
                  <a:pt x="1748" y="570"/>
                </a:lnTo>
                <a:lnTo>
                  <a:pt x="1748" y="572"/>
                </a:lnTo>
                <a:lnTo>
                  <a:pt x="1748" y="574"/>
                </a:lnTo>
                <a:lnTo>
                  <a:pt x="1751" y="574"/>
                </a:lnTo>
                <a:lnTo>
                  <a:pt x="1753" y="577"/>
                </a:lnTo>
                <a:lnTo>
                  <a:pt x="1755" y="577"/>
                </a:lnTo>
                <a:lnTo>
                  <a:pt x="1755" y="579"/>
                </a:lnTo>
                <a:lnTo>
                  <a:pt x="1758" y="579"/>
                </a:lnTo>
                <a:lnTo>
                  <a:pt x="1760" y="581"/>
                </a:lnTo>
                <a:lnTo>
                  <a:pt x="1762" y="581"/>
                </a:lnTo>
                <a:lnTo>
                  <a:pt x="1767" y="581"/>
                </a:lnTo>
                <a:lnTo>
                  <a:pt x="1772" y="581"/>
                </a:lnTo>
                <a:lnTo>
                  <a:pt x="1774" y="581"/>
                </a:lnTo>
                <a:lnTo>
                  <a:pt x="1774" y="581"/>
                </a:lnTo>
                <a:lnTo>
                  <a:pt x="1777" y="581"/>
                </a:lnTo>
                <a:lnTo>
                  <a:pt x="1777" y="584"/>
                </a:lnTo>
                <a:lnTo>
                  <a:pt x="1777" y="584"/>
                </a:lnTo>
                <a:lnTo>
                  <a:pt x="1779" y="584"/>
                </a:lnTo>
                <a:lnTo>
                  <a:pt x="1781" y="584"/>
                </a:lnTo>
                <a:lnTo>
                  <a:pt x="1784" y="586"/>
                </a:lnTo>
                <a:lnTo>
                  <a:pt x="1784" y="586"/>
                </a:lnTo>
                <a:lnTo>
                  <a:pt x="1784" y="586"/>
                </a:lnTo>
                <a:lnTo>
                  <a:pt x="1786" y="586"/>
                </a:lnTo>
                <a:lnTo>
                  <a:pt x="1786" y="586"/>
                </a:lnTo>
                <a:lnTo>
                  <a:pt x="1788" y="586"/>
                </a:lnTo>
                <a:lnTo>
                  <a:pt x="1788" y="586"/>
                </a:lnTo>
                <a:lnTo>
                  <a:pt x="1788" y="586"/>
                </a:lnTo>
                <a:lnTo>
                  <a:pt x="1788" y="586"/>
                </a:lnTo>
                <a:lnTo>
                  <a:pt x="1791" y="586"/>
                </a:lnTo>
                <a:lnTo>
                  <a:pt x="1793" y="588"/>
                </a:lnTo>
                <a:lnTo>
                  <a:pt x="1793" y="588"/>
                </a:lnTo>
                <a:lnTo>
                  <a:pt x="1798" y="588"/>
                </a:lnTo>
                <a:lnTo>
                  <a:pt x="1805" y="593"/>
                </a:lnTo>
                <a:lnTo>
                  <a:pt x="1807" y="595"/>
                </a:lnTo>
                <a:lnTo>
                  <a:pt x="1810" y="595"/>
                </a:lnTo>
                <a:lnTo>
                  <a:pt x="1814" y="595"/>
                </a:lnTo>
                <a:lnTo>
                  <a:pt x="1817" y="598"/>
                </a:lnTo>
                <a:lnTo>
                  <a:pt x="1817" y="600"/>
                </a:lnTo>
                <a:lnTo>
                  <a:pt x="1817" y="600"/>
                </a:lnTo>
                <a:lnTo>
                  <a:pt x="1819" y="603"/>
                </a:lnTo>
                <a:lnTo>
                  <a:pt x="1822" y="605"/>
                </a:lnTo>
                <a:lnTo>
                  <a:pt x="1822" y="605"/>
                </a:lnTo>
                <a:lnTo>
                  <a:pt x="1824" y="605"/>
                </a:lnTo>
                <a:lnTo>
                  <a:pt x="1824" y="607"/>
                </a:lnTo>
                <a:lnTo>
                  <a:pt x="1826" y="610"/>
                </a:lnTo>
                <a:lnTo>
                  <a:pt x="1826" y="612"/>
                </a:lnTo>
                <a:lnTo>
                  <a:pt x="1829" y="614"/>
                </a:lnTo>
                <a:lnTo>
                  <a:pt x="1831" y="614"/>
                </a:lnTo>
                <a:lnTo>
                  <a:pt x="1833" y="617"/>
                </a:lnTo>
                <a:lnTo>
                  <a:pt x="1833" y="619"/>
                </a:lnTo>
                <a:lnTo>
                  <a:pt x="1836" y="619"/>
                </a:lnTo>
                <a:lnTo>
                  <a:pt x="1836" y="619"/>
                </a:lnTo>
                <a:lnTo>
                  <a:pt x="1838" y="619"/>
                </a:lnTo>
                <a:lnTo>
                  <a:pt x="1840" y="619"/>
                </a:lnTo>
                <a:lnTo>
                  <a:pt x="1843" y="619"/>
                </a:lnTo>
                <a:lnTo>
                  <a:pt x="1845" y="621"/>
                </a:lnTo>
                <a:lnTo>
                  <a:pt x="1850" y="621"/>
                </a:lnTo>
                <a:lnTo>
                  <a:pt x="1855" y="619"/>
                </a:lnTo>
                <a:lnTo>
                  <a:pt x="1859" y="619"/>
                </a:lnTo>
                <a:lnTo>
                  <a:pt x="1859" y="619"/>
                </a:lnTo>
                <a:lnTo>
                  <a:pt x="1862" y="619"/>
                </a:lnTo>
                <a:lnTo>
                  <a:pt x="1859" y="617"/>
                </a:lnTo>
                <a:lnTo>
                  <a:pt x="1862" y="614"/>
                </a:lnTo>
                <a:lnTo>
                  <a:pt x="1862" y="614"/>
                </a:lnTo>
                <a:lnTo>
                  <a:pt x="1864" y="614"/>
                </a:lnTo>
                <a:lnTo>
                  <a:pt x="1864" y="612"/>
                </a:lnTo>
                <a:lnTo>
                  <a:pt x="1866" y="612"/>
                </a:lnTo>
                <a:lnTo>
                  <a:pt x="1869" y="612"/>
                </a:lnTo>
                <a:lnTo>
                  <a:pt x="1871" y="612"/>
                </a:lnTo>
                <a:lnTo>
                  <a:pt x="1873" y="612"/>
                </a:lnTo>
                <a:lnTo>
                  <a:pt x="1873" y="610"/>
                </a:lnTo>
                <a:lnTo>
                  <a:pt x="1876" y="607"/>
                </a:lnTo>
                <a:lnTo>
                  <a:pt x="1881" y="607"/>
                </a:lnTo>
                <a:lnTo>
                  <a:pt x="1881" y="605"/>
                </a:lnTo>
                <a:lnTo>
                  <a:pt x="1883" y="607"/>
                </a:lnTo>
                <a:lnTo>
                  <a:pt x="1883" y="607"/>
                </a:lnTo>
                <a:lnTo>
                  <a:pt x="1885" y="607"/>
                </a:lnTo>
                <a:lnTo>
                  <a:pt x="1890" y="610"/>
                </a:lnTo>
                <a:lnTo>
                  <a:pt x="1890" y="610"/>
                </a:lnTo>
                <a:lnTo>
                  <a:pt x="1890" y="610"/>
                </a:lnTo>
                <a:lnTo>
                  <a:pt x="1890" y="612"/>
                </a:lnTo>
                <a:lnTo>
                  <a:pt x="1890" y="612"/>
                </a:lnTo>
                <a:lnTo>
                  <a:pt x="1890" y="614"/>
                </a:lnTo>
                <a:lnTo>
                  <a:pt x="1892" y="614"/>
                </a:lnTo>
                <a:lnTo>
                  <a:pt x="1895" y="617"/>
                </a:lnTo>
                <a:lnTo>
                  <a:pt x="1895" y="617"/>
                </a:lnTo>
                <a:lnTo>
                  <a:pt x="1897" y="619"/>
                </a:lnTo>
                <a:lnTo>
                  <a:pt x="1897" y="621"/>
                </a:lnTo>
                <a:lnTo>
                  <a:pt x="1897" y="621"/>
                </a:lnTo>
                <a:lnTo>
                  <a:pt x="1897" y="624"/>
                </a:lnTo>
                <a:lnTo>
                  <a:pt x="1897" y="624"/>
                </a:lnTo>
                <a:lnTo>
                  <a:pt x="1897" y="626"/>
                </a:lnTo>
                <a:lnTo>
                  <a:pt x="1895" y="626"/>
                </a:lnTo>
                <a:lnTo>
                  <a:pt x="1895" y="626"/>
                </a:lnTo>
                <a:lnTo>
                  <a:pt x="1895" y="626"/>
                </a:lnTo>
                <a:lnTo>
                  <a:pt x="1895" y="626"/>
                </a:lnTo>
                <a:lnTo>
                  <a:pt x="1892" y="626"/>
                </a:lnTo>
                <a:lnTo>
                  <a:pt x="1892" y="629"/>
                </a:lnTo>
                <a:lnTo>
                  <a:pt x="1895" y="629"/>
                </a:lnTo>
                <a:lnTo>
                  <a:pt x="1895" y="631"/>
                </a:lnTo>
                <a:lnTo>
                  <a:pt x="1895" y="631"/>
                </a:lnTo>
                <a:lnTo>
                  <a:pt x="1895" y="633"/>
                </a:lnTo>
                <a:lnTo>
                  <a:pt x="1895" y="636"/>
                </a:lnTo>
                <a:lnTo>
                  <a:pt x="1897" y="636"/>
                </a:lnTo>
                <a:lnTo>
                  <a:pt x="1897" y="638"/>
                </a:lnTo>
                <a:lnTo>
                  <a:pt x="1897" y="638"/>
                </a:lnTo>
                <a:lnTo>
                  <a:pt x="1897" y="640"/>
                </a:lnTo>
                <a:lnTo>
                  <a:pt x="1899" y="643"/>
                </a:lnTo>
                <a:lnTo>
                  <a:pt x="1899" y="645"/>
                </a:lnTo>
                <a:lnTo>
                  <a:pt x="1899" y="645"/>
                </a:lnTo>
                <a:lnTo>
                  <a:pt x="1899" y="647"/>
                </a:lnTo>
                <a:lnTo>
                  <a:pt x="1899" y="647"/>
                </a:lnTo>
                <a:lnTo>
                  <a:pt x="1902" y="650"/>
                </a:lnTo>
                <a:lnTo>
                  <a:pt x="1902" y="650"/>
                </a:lnTo>
                <a:lnTo>
                  <a:pt x="1902" y="650"/>
                </a:lnTo>
                <a:lnTo>
                  <a:pt x="1899" y="652"/>
                </a:lnTo>
                <a:lnTo>
                  <a:pt x="1899" y="652"/>
                </a:lnTo>
                <a:lnTo>
                  <a:pt x="1902" y="655"/>
                </a:lnTo>
                <a:lnTo>
                  <a:pt x="1902" y="655"/>
                </a:lnTo>
                <a:lnTo>
                  <a:pt x="1902" y="657"/>
                </a:lnTo>
                <a:lnTo>
                  <a:pt x="1902" y="657"/>
                </a:lnTo>
                <a:lnTo>
                  <a:pt x="1899" y="657"/>
                </a:lnTo>
                <a:lnTo>
                  <a:pt x="1899" y="657"/>
                </a:lnTo>
                <a:lnTo>
                  <a:pt x="1899" y="659"/>
                </a:lnTo>
                <a:lnTo>
                  <a:pt x="1902" y="659"/>
                </a:lnTo>
                <a:lnTo>
                  <a:pt x="1902" y="662"/>
                </a:lnTo>
                <a:lnTo>
                  <a:pt x="1902" y="662"/>
                </a:lnTo>
                <a:lnTo>
                  <a:pt x="1902" y="664"/>
                </a:lnTo>
                <a:lnTo>
                  <a:pt x="1902" y="664"/>
                </a:lnTo>
                <a:lnTo>
                  <a:pt x="1902" y="664"/>
                </a:lnTo>
                <a:lnTo>
                  <a:pt x="1899" y="664"/>
                </a:lnTo>
                <a:lnTo>
                  <a:pt x="1899" y="666"/>
                </a:lnTo>
                <a:lnTo>
                  <a:pt x="1899" y="669"/>
                </a:lnTo>
                <a:lnTo>
                  <a:pt x="1902" y="671"/>
                </a:lnTo>
                <a:lnTo>
                  <a:pt x="1902" y="673"/>
                </a:lnTo>
                <a:lnTo>
                  <a:pt x="1902" y="673"/>
                </a:lnTo>
                <a:lnTo>
                  <a:pt x="1902" y="676"/>
                </a:lnTo>
                <a:lnTo>
                  <a:pt x="1899" y="676"/>
                </a:lnTo>
                <a:lnTo>
                  <a:pt x="1899" y="673"/>
                </a:lnTo>
                <a:lnTo>
                  <a:pt x="1897" y="673"/>
                </a:lnTo>
                <a:lnTo>
                  <a:pt x="1895" y="673"/>
                </a:lnTo>
                <a:lnTo>
                  <a:pt x="1892" y="673"/>
                </a:lnTo>
                <a:lnTo>
                  <a:pt x="1890" y="673"/>
                </a:lnTo>
                <a:lnTo>
                  <a:pt x="1885" y="671"/>
                </a:lnTo>
                <a:lnTo>
                  <a:pt x="1885" y="671"/>
                </a:lnTo>
                <a:lnTo>
                  <a:pt x="1883" y="671"/>
                </a:lnTo>
                <a:lnTo>
                  <a:pt x="1881" y="671"/>
                </a:lnTo>
                <a:lnTo>
                  <a:pt x="1878" y="669"/>
                </a:lnTo>
                <a:lnTo>
                  <a:pt x="1878" y="669"/>
                </a:lnTo>
                <a:lnTo>
                  <a:pt x="1878" y="671"/>
                </a:lnTo>
                <a:lnTo>
                  <a:pt x="1878" y="671"/>
                </a:lnTo>
                <a:lnTo>
                  <a:pt x="1878" y="673"/>
                </a:lnTo>
                <a:lnTo>
                  <a:pt x="1878" y="673"/>
                </a:lnTo>
                <a:lnTo>
                  <a:pt x="1878" y="676"/>
                </a:lnTo>
                <a:lnTo>
                  <a:pt x="1876" y="678"/>
                </a:lnTo>
                <a:lnTo>
                  <a:pt x="1873" y="678"/>
                </a:lnTo>
                <a:lnTo>
                  <a:pt x="1873" y="678"/>
                </a:lnTo>
                <a:lnTo>
                  <a:pt x="1871" y="678"/>
                </a:lnTo>
                <a:lnTo>
                  <a:pt x="1871" y="681"/>
                </a:lnTo>
                <a:lnTo>
                  <a:pt x="1871" y="681"/>
                </a:lnTo>
                <a:lnTo>
                  <a:pt x="1871" y="681"/>
                </a:lnTo>
                <a:lnTo>
                  <a:pt x="1871" y="683"/>
                </a:lnTo>
                <a:lnTo>
                  <a:pt x="1873" y="685"/>
                </a:lnTo>
                <a:lnTo>
                  <a:pt x="1876" y="685"/>
                </a:lnTo>
                <a:lnTo>
                  <a:pt x="1878" y="688"/>
                </a:lnTo>
                <a:lnTo>
                  <a:pt x="1885" y="697"/>
                </a:lnTo>
                <a:lnTo>
                  <a:pt x="1885" y="697"/>
                </a:lnTo>
                <a:lnTo>
                  <a:pt x="1888" y="704"/>
                </a:lnTo>
                <a:lnTo>
                  <a:pt x="1888" y="704"/>
                </a:lnTo>
                <a:lnTo>
                  <a:pt x="1890" y="707"/>
                </a:lnTo>
                <a:lnTo>
                  <a:pt x="1890" y="709"/>
                </a:lnTo>
                <a:lnTo>
                  <a:pt x="1890" y="709"/>
                </a:lnTo>
                <a:lnTo>
                  <a:pt x="1892" y="709"/>
                </a:lnTo>
                <a:lnTo>
                  <a:pt x="1892" y="709"/>
                </a:lnTo>
                <a:lnTo>
                  <a:pt x="1892" y="711"/>
                </a:lnTo>
                <a:lnTo>
                  <a:pt x="1892" y="711"/>
                </a:lnTo>
                <a:lnTo>
                  <a:pt x="1892" y="714"/>
                </a:lnTo>
                <a:lnTo>
                  <a:pt x="1895" y="716"/>
                </a:lnTo>
                <a:lnTo>
                  <a:pt x="1895" y="716"/>
                </a:lnTo>
                <a:lnTo>
                  <a:pt x="1895" y="716"/>
                </a:lnTo>
                <a:lnTo>
                  <a:pt x="1895" y="718"/>
                </a:lnTo>
                <a:lnTo>
                  <a:pt x="1895" y="718"/>
                </a:lnTo>
                <a:lnTo>
                  <a:pt x="1895" y="721"/>
                </a:lnTo>
                <a:lnTo>
                  <a:pt x="1895" y="721"/>
                </a:lnTo>
                <a:lnTo>
                  <a:pt x="1892" y="721"/>
                </a:lnTo>
                <a:lnTo>
                  <a:pt x="1892" y="721"/>
                </a:lnTo>
                <a:lnTo>
                  <a:pt x="1890" y="721"/>
                </a:lnTo>
                <a:lnTo>
                  <a:pt x="1890" y="721"/>
                </a:lnTo>
                <a:lnTo>
                  <a:pt x="1888" y="723"/>
                </a:lnTo>
                <a:lnTo>
                  <a:pt x="1888" y="723"/>
                </a:lnTo>
                <a:lnTo>
                  <a:pt x="1885" y="723"/>
                </a:lnTo>
                <a:lnTo>
                  <a:pt x="1885" y="723"/>
                </a:lnTo>
                <a:lnTo>
                  <a:pt x="1885" y="723"/>
                </a:lnTo>
                <a:lnTo>
                  <a:pt x="1888" y="725"/>
                </a:lnTo>
                <a:lnTo>
                  <a:pt x="1888" y="725"/>
                </a:lnTo>
                <a:lnTo>
                  <a:pt x="1890" y="725"/>
                </a:lnTo>
                <a:lnTo>
                  <a:pt x="1890" y="728"/>
                </a:lnTo>
                <a:lnTo>
                  <a:pt x="1890" y="728"/>
                </a:lnTo>
                <a:lnTo>
                  <a:pt x="1890" y="728"/>
                </a:lnTo>
                <a:lnTo>
                  <a:pt x="1892" y="730"/>
                </a:lnTo>
                <a:lnTo>
                  <a:pt x="1895" y="730"/>
                </a:lnTo>
                <a:lnTo>
                  <a:pt x="1895" y="732"/>
                </a:lnTo>
                <a:lnTo>
                  <a:pt x="1895" y="732"/>
                </a:lnTo>
                <a:lnTo>
                  <a:pt x="1895" y="732"/>
                </a:lnTo>
                <a:lnTo>
                  <a:pt x="1895" y="728"/>
                </a:lnTo>
                <a:lnTo>
                  <a:pt x="1892" y="725"/>
                </a:lnTo>
                <a:lnTo>
                  <a:pt x="1892" y="725"/>
                </a:lnTo>
                <a:lnTo>
                  <a:pt x="1897" y="725"/>
                </a:lnTo>
                <a:lnTo>
                  <a:pt x="1897" y="725"/>
                </a:lnTo>
                <a:lnTo>
                  <a:pt x="1899" y="725"/>
                </a:lnTo>
                <a:lnTo>
                  <a:pt x="1899" y="723"/>
                </a:lnTo>
                <a:lnTo>
                  <a:pt x="1899" y="723"/>
                </a:lnTo>
                <a:lnTo>
                  <a:pt x="1902" y="721"/>
                </a:lnTo>
                <a:lnTo>
                  <a:pt x="1902" y="718"/>
                </a:lnTo>
                <a:lnTo>
                  <a:pt x="1902" y="714"/>
                </a:lnTo>
                <a:lnTo>
                  <a:pt x="1904" y="714"/>
                </a:lnTo>
                <a:lnTo>
                  <a:pt x="1904" y="711"/>
                </a:lnTo>
                <a:lnTo>
                  <a:pt x="1907" y="711"/>
                </a:lnTo>
                <a:lnTo>
                  <a:pt x="1907" y="711"/>
                </a:lnTo>
                <a:lnTo>
                  <a:pt x="1907" y="714"/>
                </a:lnTo>
                <a:lnTo>
                  <a:pt x="1907" y="716"/>
                </a:lnTo>
                <a:lnTo>
                  <a:pt x="1907" y="716"/>
                </a:lnTo>
                <a:lnTo>
                  <a:pt x="1909" y="716"/>
                </a:lnTo>
                <a:lnTo>
                  <a:pt x="1911" y="714"/>
                </a:lnTo>
                <a:lnTo>
                  <a:pt x="1911" y="711"/>
                </a:lnTo>
                <a:lnTo>
                  <a:pt x="1911" y="714"/>
                </a:lnTo>
                <a:lnTo>
                  <a:pt x="1916" y="721"/>
                </a:lnTo>
                <a:lnTo>
                  <a:pt x="1918" y="721"/>
                </a:lnTo>
                <a:lnTo>
                  <a:pt x="1921" y="721"/>
                </a:lnTo>
                <a:lnTo>
                  <a:pt x="1923" y="721"/>
                </a:lnTo>
                <a:lnTo>
                  <a:pt x="1925" y="723"/>
                </a:lnTo>
                <a:lnTo>
                  <a:pt x="1928" y="723"/>
                </a:lnTo>
                <a:lnTo>
                  <a:pt x="1928" y="723"/>
                </a:lnTo>
                <a:lnTo>
                  <a:pt x="1930" y="723"/>
                </a:lnTo>
                <a:lnTo>
                  <a:pt x="1933" y="725"/>
                </a:lnTo>
                <a:lnTo>
                  <a:pt x="1935" y="723"/>
                </a:lnTo>
                <a:lnTo>
                  <a:pt x="1937" y="721"/>
                </a:lnTo>
                <a:lnTo>
                  <a:pt x="1940" y="721"/>
                </a:lnTo>
                <a:lnTo>
                  <a:pt x="1944" y="718"/>
                </a:lnTo>
                <a:lnTo>
                  <a:pt x="1944" y="718"/>
                </a:lnTo>
                <a:lnTo>
                  <a:pt x="1951" y="711"/>
                </a:lnTo>
                <a:lnTo>
                  <a:pt x="1954" y="709"/>
                </a:lnTo>
                <a:lnTo>
                  <a:pt x="1956" y="707"/>
                </a:lnTo>
                <a:lnTo>
                  <a:pt x="1956" y="704"/>
                </a:lnTo>
                <a:lnTo>
                  <a:pt x="1959" y="702"/>
                </a:lnTo>
                <a:lnTo>
                  <a:pt x="1959" y="699"/>
                </a:lnTo>
                <a:lnTo>
                  <a:pt x="1959" y="699"/>
                </a:lnTo>
                <a:lnTo>
                  <a:pt x="1959" y="690"/>
                </a:lnTo>
                <a:lnTo>
                  <a:pt x="1959" y="688"/>
                </a:lnTo>
                <a:lnTo>
                  <a:pt x="1961" y="688"/>
                </a:lnTo>
                <a:lnTo>
                  <a:pt x="1961" y="685"/>
                </a:lnTo>
                <a:lnTo>
                  <a:pt x="1961" y="685"/>
                </a:lnTo>
                <a:lnTo>
                  <a:pt x="1963" y="681"/>
                </a:lnTo>
                <a:lnTo>
                  <a:pt x="1963" y="678"/>
                </a:lnTo>
                <a:lnTo>
                  <a:pt x="1963" y="673"/>
                </a:lnTo>
                <a:lnTo>
                  <a:pt x="1963" y="671"/>
                </a:lnTo>
                <a:lnTo>
                  <a:pt x="1966" y="666"/>
                </a:lnTo>
                <a:lnTo>
                  <a:pt x="1968" y="662"/>
                </a:lnTo>
                <a:lnTo>
                  <a:pt x="1970" y="659"/>
                </a:lnTo>
                <a:lnTo>
                  <a:pt x="1970" y="657"/>
                </a:lnTo>
                <a:lnTo>
                  <a:pt x="1973" y="650"/>
                </a:lnTo>
                <a:lnTo>
                  <a:pt x="1970" y="645"/>
                </a:lnTo>
                <a:lnTo>
                  <a:pt x="1973" y="643"/>
                </a:lnTo>
                <a:lnTo>
                  <a:pt x="1970" y="640"/>
                </a:lnTo>
                <a:lnTo>
                  <a:pt x="1970" y="636"/>
                </a:lnTo>
                <a:lnTo>
                  <a:pt x="1970" y="636"/>
                </a:lnTo>
                <a:lnTo>
                  <a:pt x="1968" y="633"/>
                </a:lnTo>
                <a:lnTo>
                  <a:pt x="1973" y="626"/>
                </a:lnTo>
                <a:lnTo>
                  <a:pt x="1970" y="621"/>
                </a:lnTo>
                <a:lnTo>
                  <a:pt x="1970" y="617"/>
                </a:lnTo>
                <a:lnTo>
                  <a:pt x="1973" y="614"/>
                </a:lnTo>
                <a:lnTo>
                  <a:pt x="1973" y="612"/>
                </a:lnTo>
                <a:lnTo>
                  <a:pt x="1973" y="610"/>
                </a:lnTo>
                <a:lnTo>
                  <a:pt x="1975" y="607"/>
                </a:lnTo>
                <a:lnTo>
                  <a:pt x="1975" y="605"/>
                </a:lnTo>
                <a:lnTo>
                  <a:pt x="1975" y="603"/>
                </a:lnTo>
                <a:lnTo>
                  <a:pt x="1973" y="598"/>
                </a:lnTo>
                <a:lnTo>
                  <a:pt x="1973" y="593"/>
                </a:lnTo>
                <a:lnTo>
                  <a:pt x="1970" y="593"/>
                </a:lnTo>
                <a:lnTo>
                  <a:pt x="1970" y="593"/>
                </a:lnTo>
                <a:lnTo>
                  <a:pt x="1970" y="591"/>
                </a:lnTo>
                <a:lnTo>
                  <a:pt x="1968" y="591"/>
                </a:lnTo>
                <a:lnTo>
                  <a:pt x="1968" y="588"/>
                </a:lnTo>
                <a:lnTo>
                  <a:pt x="1968" y="588"/>
                </a:lnTo>
                <a:lnTo>
                  <a:pt x="1968" y="586"/>
                </a:lnTo>
                <a:lnTo>
                  <a:pt x="1966" y="581"/>
                </a:lnTo>
                <a:lnTo>
                  <a:pt x="1963" y="577"/>
                </a:lnTo>
                <a:lnTo>
                  <a:pt x="1961" y="577"/>
                </a:lnTo>
                <a:lnTo>
                  <a:pt x="1961" y="574"/>
                </a:lnTo>
                <a:lnTo>
                  <a:pt x="1961" y="572"/>
                </a:lnTo>
                <a:lnTo>
                  <a:pt x="1961" y="572"/>
                </a:lnTo>
                <a:lnTo>
                  <a:pt x="1961" y="572"/>
                </a:lnTo>
                <a:lnTo>
                  <a:pt x="1959" y="570"/>
                </a:lnTo>
                <a:lnTo>
                  <a:pt x="1959" y="570"/>
                </a:lnTo>
                <a:lnTo>
                  <a:pt x="1951" y="562"/>
                </a:lnTo>
                <a:lnTo>
                  <a:pt x="1947" y="555"/>
                </a:lnTo>
                <a:lnTo>
                  <a:pt x="1947" y="553"/>
                </a:lnTo>
                <a:lnTo>
                  <a:pt x="1947" y="551"/>
                </a:lnTo>
                <a:lnTo>
                  <a:pt x="1944" y="548"/>
                </a:lnTo>
                <a:lnTo>
                  <a:pt x="1944" y="544"/>
                </a:lnTo>
                <a:lnTo>
                  <a:pt x="1942" y="539"/>
                </a:lnTo>
                <a:lnTo>
                  <a:pt x="1944" y="536"/>
                </a:lnTo>
                <a:lnTo>
                  <a:pt x="1944" y="534"/>
                </a:lnTo>
                <a:lnTo>
                  <a:pt x="1944" y="534"/>
                </a:lnTo>
                <a:lnTo>
                  <a:pt x="1942" y="532"/>
                </a:lnTo>
                <a:lnTo>
                  <a:pt x="1942" y="529"/>
                </a:lnTo>
                <a:lnTo>
                  <a:pt x="1940" y="527"/>
                </a:lnTo>
                <a:lnTo>
                  <a:pt x="1937" y="527"/>
                </a:lnTo>
                <a:lnTo>
                  <a:pt x="1935" y="525"/>
                </a:lnTo>
                <a:lnTo>
                  <a:pt x="1933" y="522"/>
                </a:lnTo>
                <a:lnTo>
                  <a:pt x="1933" y="520"/>
                </a:lnTo>
                <a:lnTo>
                  <a:pt x="1930" y="520"/>
                </a:lnTo>
                <a:lnTo>
                  <a:pt x="1928" y="515"/>
                </a:lnTo>
                <a:lnTo>
                  <a:pt x="1923" y="513"/>
                </a:lnTo>
                <a:lnTo>
                  <a:pt x="1918" y="510"/>
                </a:lnTo>
                <a:lnTo>
                  <a:pt x="1916" y="510"/>
                </a:lnTo>
                <a:lnTo>
                  <a:pt x="1918" y="510"/>
                </a:lnTo>
                <a:lnTo>
                  <a:pt x="1923" y="510"/>
                </a:lnTo>
                <a:lnTo>
                  <a:pt x="1925" y="510"/>
                </a:lnTo>
                <a:lnTo>
                  <a:pt x="1925" y="508"/>
                </a:lnTo>
                <a:lnTo>
                  <a:pt x="1923" y="506"/>
                </a:lnTo>
                <a:lnTo>
                  <a:pt x="1918" y="506"/>
                </a:lnTo>
                <a:lnTo>
                  <a:pt x="1914" y="503"/>
                </a:lnTo>
                <a:lnTo>
                  <a:pt x="1914" y="501"/>
                </a:lnTo>
                <a:lnTo>
                  <a:pt x="1907" y="501"/>
                </a:lnTo>
                <a:lnTo>
                  <a:pt x="1897" y="496"/>
                </a:lnTo>
                <a:lnTo>
                  <a:pt x="1892" y="492"/>
                </a:lnTo>
                <a:lnTo>
                  <a:pt x="1890" y="492"/>
                </a:lnTo>
                <a:lnTo>
                  <a:pt x="1883" y="487"/>
                </a:lnTo>
                <a:lnTo>
                  <a:pt x="1881" y="487"/>
                </a:lnTo>
                <a:lnTo>
                  <a:pt x="1881" y="487"/>
                </a:lnTo>
                <a:lnTo>
                  <a:pt x="1876" y="487"/>
                </a:lnTo>
                <a:lnTo>
                  <a:pt x="1871" y="487"/>
                </a:lnTo>
                <a:lnTo>
                  <a:pt x="1864" y="484"/>
                </a:lnTo>
                <a:lnTo>
                  <a:pt x="1864" y="487"/>
                </a:lnTo>
                <a:lnTo>
                  <a:pt x="1864" y="487"/>
                </a:lnTo>
                <a:lnTo>
                  <a:pt x="1866" y="489"/>
                </a:lnTo>
                <a:lnTo>
                  <a:pt x="1869" y="492"/>
                </a:lnTo>
                <a:lnTo>
                  <a:pt x="1871" y="494"/>
                </a:lnTo>
                <a:lnTo>
                  <a:pt x="1871" y="496"/>
                </a:lnTo>
                <a:lnTo>
                  <a:pt x="1873" y="501"/>
                </a:lnTo>
                <a:lnTo>
                  <a:pt x="1871" y="501"/>
                </a:lnTo>
                <a:lnTo>
                  <a:pt x="1871" y="501"/>
                </a:lnTo>
                <a:lnTo>
                  <a:pt x="1869" y="501"/>
                </a:lnTo>
                <a:lnTo>
                  <a:pt x="1869" y="501"/>
                </a:lnTo>
                <a:lnTo>
                  <a:pt x="1869" y="499"/>
                </a:lnTo>
                <a:lnTo>
                  <a:pt x="1869" y="496"/>
                </a:lnTo>
                <a:lnTo>
                  <a:pt x="1866" y="494"/>
                </a:lnTo>
                <a:lnTo>
                  <a:pt x="1866" y="492"/>
                </a:lnTo>
                <a:lnTo>
                  <a:pt x="1866" y="492"/>
                </a:lnTo>
                <a:lnTo>
                  <a:pt x="1864" y="494"/>
                </a:lnTo>
                <a:lnTo>
                  <a:pt x="1866" y="496"/>
                </a:lnTo>
                <a:lnTo>
                  <a:pt x="1864" y="499"/>
                </a:lnTo>
                <a:lnTo>
                  <a:pt x="1859" y="501"/>
                </a:lnTo>
                <a:lnTo>
                  <a:pt x="1855" y="501"/>
                </a:lnTo>
                <a:lnTo>
                  <a:pt x="1852" y="501"/>
                </a:lnTo>
                <a:lnTo>
                  <a:pt x="1852" y="501"/>
                </a:lnTo>
                <a:lnTo>
                  <a:pt x="1852" y="499"/>
                </a:lnTo>
                <a:lnTo>
                  <a:pt x="1855" y="499"/>
                </a:lnTo>
                <a:lnTo>
                  <a:pt x="1855" y="494"/>
                </a:lnTo>
                <a:lnTo>
                  <a:pt x="1855" y="494"/>
                </a:lnTo>
                <a:lnTo>
                  <a:pt x="1857" y="494"/>
                </a:lnTo>
                <a:lnTo>
                  <a:pt x="1852" y="492"/>
                </a:lnTo>
                <a:lnTo>
                  <a:pt x="1850" y="492"/>
                </a:lnTo>
                <a:lnTo>
                  <a:pt x="1845" y="489"/>
                </a:lnTo>
                <a:lnTo>
                  <a:pt x="1845" y="489"/>
                </a:lnTo>
                <a:lnTo>
                  <a:pt x="1847" y="489"/>
                </a:lnTo>
                <a:lnTo>
                  <a:pt x="1847" y="489"/>
                </a:lnTo>
                <a:lnTo>
                  <a:pt x="1847" y="487"/>
                </a:lnTo>
                <a:lnTo>
                  <a:pt x="1845" y="487"/>
                </a:lnTo>
                <a:lnTo>
                  <a:pt x="1843" y="487"/>
                </a:lnTo>
                <a:lnTo>
                  <a:pt x="1840" y="489"/>
                </a:lnTo>
                <a:lnTo>
                  <a:pt x="1840" y="489"/>
                </a:lnTo>
                <a:lnTo>
                  <a:pt x="1843" y="492"/>
                </a:lnTo>
                <a:lnTo>
                  <a:pt x="1845" y="492"/>
                </a:lnTo>
                <a:lnTo>
                  <a:pt x="1847" y="496"/>
                </a:lnTo>
                <a:lnTo>
                  <a:pt x="1845" y="494"/>
                </a:lnTo>
                <a:lnTo>
                  <a:pt x="1843" y="494"/>
                </a:lnTo>
                <a:lnTo>
                  <a:pt x="1843" y="496"/>
                </a:lnTo>
                <a:lnTo>
                  <a:pt x="1840" y="496"/>
                </a:lnTo>
                <a:lnTo>
                  <a:pt x="1838" y="494"/>
                </a:lnTo>
                <a:lnTo>
                  <a:pt x="1836" y="492"/>
                </a:lnTo>
                <a:lnTo>
                  <a:pt x="1833" y="484"/>
                </a:lnTo>
                <a:lnTo>
                  <a:pt x="1831" y="482"/>
                </a:lnTo>
                <a:lnTo>
                  <a:pt x="1831" y="480"/>
                </a:lnTo>
                <a:lnTo>
                  <a:pt x="1829" y="480"/>
                </a:lnTo>
                <a:lnTo>
                  <a:pt x="1826" y="480"/>
                </a:lnTo>
                <a:lnTo>
                  <a:pt x="1826" y="480"/>
                </a:lnTo>
                <a:lnTo>
                  <a:pt x="1819" y="480"/>
                </a:lnTo>
                <a:lnTo>
                  <a:pt x="1814" y="480"/>
                </a:lnTo>
                <a:lnTo>
                  <a:pt x="1807" y="477"/>
                </a:lnTo>
                <a:lnTo>
                  <a:pt x="1805" y="477"/>
                </a:lnTo>
                <a:lnTo>
                  <a:pt x="1803" y="477"/>
                </a:lnTo>
                <a:lnTo>
                  <a:pt x="1800" y="475"/>
                </a:lnTo>
                <a:lnTo>
                  <a:pt x="1800" y="473"/>
                </a:lnTo>
                <a:lnTo>
                  <a:pt x="1800" y="473"/>
                </a:lnTo>
                <a:lnTo>
                  <a:pt x="1800" y="470"/>
                </a:lnTo>
                <a:lnTo>
                  <a:pt x="1803" y="468"/>
                </a:lnTo>
                <a:lnTo>
                  <a:pt x="1807" y="466"/>
                </a:lnTo>
                <a:lnTo>
                  <a:pt x="1807" y="461"/>
                </a:lnTo>
                <a:lnTo>
                  <a:pt x="1807" y="461"/>
                </a:lnTo>
                <a:lnTo>
                  <a:pt x="1812" y="459"/>
                </a:lnTo>
                <a:lnTo>
                  <a:pt x="1812" y="456"/>
                </a:lnTo>
                <a:lnTo>
                  <a:pt x="1814" y="454"/>
                </a:lnTo>
                <a:lnTo>
                  <a:pt x="1814" y="451"/>
                </a:lnTo>
                <a:lnTo>
                  <a:pt x="1817" y="449"/>
                </a:lnTo>
                <a:lnTo>
                  <a:pt x="1817" y="449"/>
                </a:lnTo>
                <a:lnTo>
                  <a:pt x="1819" y="444"/>
                </a:lnTo>
                <a:lnTo>
                  <a:pt x="1819" y="442"/>
                </a:lnTo>
                <a:lnTo>
                  <a:pt x="1817" y="440"/>
                </a:lnTo>
                <a:lnTo>
                  <a:pt x="1817" y="440"/>
                </a:lnTo>
                <a:lnTo>
                  <a:pt x="1819" y="433"/>
                </a:lnTo>
                <a:lnTo>
                  <a:pt x="1822" y="430"/>
                </a:lnTo>
                <a:lnTo>
                  <a:pt x="1822" y="428"/>
                </a:lnTo>
                <a:lnTo>
                  <a:pt x="1824" y="425"/>
                </a:lnTo>
                <a:lnTo>
                  <a:pt x="1824" y="425"/>
                </a:lnTo>
                <a:lnTo>
                  <a:pt x="1824" y="423"/>
                </a:lnTo>
                <a:lnTo>
                  <a:pt x="1826" y="423"/>
                </a:lnTo>
                <a:lnTo>
                  <a:pt x="1826" y="421"/>
                </a:lnTo>
                <a:lnTo>
                  <a:pt x="1826" y="418"/>
                </a:lnTo>
                <a:lnTo>
                  <a:pt x="1831" y="416"/>
                </a:lnTo>
                <a:lnTo>
                  <a:pt x="1831" y="416"/>
                </a:lnTo>
                <a:lnTo>
                  <a:pt x="1826" y="409"/>
                </a:lnTo>
                <a:lnTo>
                  <a:pt x="1826" y="407"/>
                </a:lnTo>
                <a:lnTo>
                  <a:pt x="1829" y="404"/>
                </a:lnTo>
                <a:lnTo>
                  <a:pt x="1831" y="402"/>
                </a:lnTo>
                <a:lnTo>
                  <a:pt x="1833" y="399"/>
                </a:lnTo>
                <a:lnTo>
                  <a:pt x="1833" y="397"/>
                </a:lnTo>
                <a:lnTo>
                  <a:pt x="1833" y="392"/>
                </a:lnTo>
                <a:lnTo>
                  <a:pt x="1836" y="390"/>
                </a:lnTo>
                <a:lnTo>
                  <a:pt x="1838" y="388"/>
                </a:lnTo>
                <a:lnTo>
                  <a:pt x="1843" y="385"/>
                </a:lnTo>
                <a:lnTo>
                  <a:pt x="1850" y="385"/>
                </a:lnTo>
                <a:lnTo>
                  <a:pt x="1852" y="385"/>
                </a:lnTo>
                <a:lnTo>
                  <a:pt x="1857" y="385"/>
                </a:lnTo>
                <a:lnTo>
                  <a:pt x="1864" y="385"/>
                </a:lnTo>
                <a:lnTo>
                  <a:pt x="1878" y="385"/>
                </a:lnTo>
                <a:lnTo>
                  <a:pt x="1883" y="385"/>
                </a:lnTo>
                <a:lnTo>
                  <a:pt x="1885" y="388"/>
                </a:lnTo>
                <a:lnTo>
                  <a:pt x="1888" y="390"/>
                </a:lnTo>
                <a:lnTo>
                  <a:pt x="1890" y="390"/>
                </a:lnTo>
                <a:lnTo>
                  <a:pt x="1892" y="388"/>
                </a:lnTo>
                <a:lnTo>
                  <a:pt x="1892" y="385"/>
                </a:lnTo>
                <a:lnTo>
                  <a:pt x="1892" y="385"/>
                </a:lnTo>
                <a:lnTo>
                  <a:pt x="1897" y="385"/>
                </a:lnTo>
                <a:lnTo>
                  <a:pt x="1902" y="385"/>
                </a:lnTo>
                <a:lnTo>
                  <a:pt x="1911" y="388"/>
                </a:lnTo>
                <a:lnTo>
                  <a:pt x="1914" y="388"/>
                </a:lnTo>
                <a:lnTo>
                  <a:pt x="1914" y="385"/>
                </a:lnTo>
                <a:lnTo>
                  <a:pt x="1918" y="385"/>
                </a:lnTo>
                <a:lnTo>
                  <a:pt x="1925" y="388"/>
                </a:lnTo>
                <a:lnTo>
                  <a:pt x="1928" y="388"/>
                </a:lnTo>
                <a:lnTo>
                  <a:pt x="1930" y="388"/>
                </a:lnTo>
                <a:lnTo>
                  <a:pt x="1930" y="385"/>
                </a:lnTo>
                <a:lnTo>
                  <a:pt x="1928" y="385"/>
                </a:lnTo>
                <a:lnTo>
                  <a:pt x="1928" y="385"/>
                </a:lnTo>
                <a:lnTo>
                  <a:pt x="1925" y="385"/>
                </a:lnTo>
                <a:lnTo>
                  <a:pt x="1925" y="383"/>
                </a:lnTo>
                <a:lnTo>
                  <a:pt x="1928" y="383"/>
                </a:lnTo>
                <a:lnTo>
                  <a:pt x="1930" y="383"/>
                </a:lnTo>
                <a:lnTo>
                  <a:pt x="1933" y="383"/>
                </a:lnTo>
                <a:lnTo>
                  <a:pt x="1930" y="383"/>
                </a:lnTo>
                <a:lnTo>
                  <a:pt x="1930" y="383"/>
                </a:lnTo>
                <a:lnTo>
                  <a:pt x="1928" y="381"/>
                </a:lnTo>
                <a:lnTo>
                  <a:pt x="1928" y="378"/>
                </a:lnTo>
                <a:lnTo>
                  <a:pt x="1930" y="378"/>
                </a:lnTo>
                <a:lnTo>
                  <a:pt x="1933" y="378"/>
                </a:lnTo>
                <a:lnTo>
                  <a:pt x="1944" y="381"/>
                </a:lnTo>
                <a:lnTo>
                  <a:pt x="1944" y="381"/>
                </a:lnTo>
                <a:lnTo>
                  <a:pt x="1949" y="381"/>
                </a:lnTo>
                <a:lnTo>
                  <a:pt x="1951" y="383"/>
                </a:lnTo>
                <a:lnTo>
                  <a:pt x="1951" y="383"/>
                </a:lnTo>
                <a:lnTo>
                  <a:pt x="1951" y="383"/>
                </a:lnTo>
                <a:lnTo>
                  <a:pt x="1951" y="383"/>
                </a:lnTo>
                <a:lnTo>
                  <a:pt x="1954" y="383"/>
                </a:lnTo>
                <a:lnTo>
                  <a:pt x="1956" y="385"/>
                </a:lnTo>
                <a:lnTo>
                  <a:pt x="1956" y="383"/>
                </a:lnTo>
                <a:lnTo>
                  <a:pt x="1956" y="383"/>
                </a:lnTo>
                <a:lnTo>
                  <a:pt x="1956" y="383"/>
                </a:lnTo>
                <a:lnTo>
                  <a:pt x="1956" y="381"/>
                </a:lnTo>
                <a:lnTo>
                  <a:pt x="1959" y="383"/>
                </a:lnTo>
                <a:lnTo>
                  <a:pt x="1963" y="383"/>
                </a:lnTo>
                <a:lnTo>
                  <a:pt x="1966" y="383"/>
                </a:lnTo>
                <a:lnTo>
                  <a:pt x="1973" y="388"/>
                </a:lnTo>
                <a:lnTo>
                  <a:pt x="1977" y="388"/>
                </a:lnTo>
                <a:lnTo>
                  <a:pt x="1980" y="388"/>
                </a:lnTo>
                <a:lnTo>
                  <a:pt x="1980" y="388"/>
                </a:lnTo>
                <a:lnTo>
                  <a:pt x="1982" y="388"/>
                </a:lnTo>
                <a:lnTo>
                  <a:pt x="1980" y="390"/>
                </a:lnTo>
                <a:lnTo>
                  <a:pt x="1975" y="390"/>
                </a:lnTo>
                <a:lnTo>
                  <a:pt x="1973" y="390"/>
                </a:lnTo>
                <a:lnTo>
                  <a:pt x="1968" y="392"/>
                </a:lnTo>
                <a:lnTo>
                  <a:pt x="1975" y="395"/>
                </a:lnTo>
                <a:lnTo>
                  <a:pt x="1982" y="395"/>
                </a:lnTo>
                <a:lnTo>
                  <a:pt x="1987" y="395"/>
                </a:lnTo>
                <a:lnTo>
                  <a:pt x="1984" y="392"/>
                </a:lnTo>
                <a:lnTo>
                  <a:pt x="1987" y="392"/>
                </a:lnTo>
                <a:lnTo>
                  <a:pt x="1989" y="392"/>
                </a:lnTo>
                <a:lnTo>
                  <a:pt x="1992" y="395"/>
                </a:lnTo>
                <a:lnTo>
                  <a:pt x="1996" y="395"/>
                </a:lnTo>
                <a:lnTo>
                  <a:pt x="1999" y="395"/>
                </a:lnTo>
                <a:lnTo>
                  <a:pt x="1999" y="392"/>
                </a:lnTo>
                <a:lnTo>
                  <a:pt x="1999" y="392"/>
                </a:lnTo>
                <a:lnTo>
                  <a:pt x="2001" y="392"/>
                </a:lnTo>
                <a:lnTo>
                  <a:pt x="1999" y="390"/>
                </a:lnTo>
                <a:lnTo>
                  <a:pt x="2003" y="388"/>
                </a:lnTo>
                <a:lnTo>
                  <a:pt x="2008" y="390"/>
                </a:lnTo>
                <a:lnTo>
                  <a:pt x="2013" y="392"/>
                </a:lnTo>
                <a:lnTo>
                  <a:pt x="2015" y="390"/>
                </a:lnTo>
                <a:lnTo>
                  <a:pt x="2015" y="390"/>
                </a:lnTo>
                <a:lnTo>
                  <a:pt x="2015" y="390"/>
                </a:lnTo>
                <a:lnTo>
                  <a:pt x="2020" y="390"/>
                </a:lnTo>
                <a:lnTo>
                  <a:pt x="2022" y="390"/>
                </a:lnTo>
                <a:lnTo>
                  <a:pt x="2025" y="390"/>
                </a:lnTo>
                <a:lnTo>
                  <a:pt x="2027" y="390"/>
                </a:lnTo>
                <a:lnTo>
                  <a:pt x="2025" y="388"/>
                </a:lnTo>
                <a:lnTo>
                  <a:pt x="2022" y="385"/>
                </a:lnTo>
                <a:lnTo>
                  <a:pt x="2018" y="385"/>
                </a:lnTo>
                <a:lnTo>
                  <a:pt x="2010" y="383"/>
                </a:lnTo>
                <a:lnTo>
                  <a:pt x="2008" y="383"/>
                </a:lnTo>
                <a:lnTo>
                  <a:pt x="2008" y="383"/>
                </a:lnTo>
                <a:lnTo>
                  <a:pt x="2006" y="383"/>
                </a:lnTo>
                <a:lnTo>
                  <a:pt x="2006" y="383"/>
                </a:lnTo>
                <a:lnTo>
                  <a:pt x="2003" y="381"/>
                </a:lnTo>
                <a:lnTo>
                  <a:pt x="2003" y="381"/>
                </a:lnTo>
                <a:lnTo>
                  <a:pt x="2003" y="378"/>
                </a:lnTo>
                <a:lnTo>
                  <a:pt x="2001" y="376"/>
                </a:lnTo>
                <a:lnTo>
                  <a:pt x="2001" y="376"/>
                </a:lnTo>
                <a:lnTo>
                  <a:pt x="2001" y="376"/>
                </a:lnTo>
                <a:lnTo>
                  <a:pt x="1999" y="371"/>
                </a:lnTo>
                <a:lnTo>
                  <a:pt x="2001" y="366"/>
                </a:lnTo>
                <a:lnTo>
                  <a:pt x="2003" y="364"/>
                </a:lnTo>
                <a:lnTo>
                  <a:pt x="2006" y="362"/>
                </a:lnTo>
                <a:lnTo>
                  <a:pt x="2006" y="359"/>
                </a:lnTo>
                <a:lnTo>
                  <a:pt x="2003" y="355"/>
                </a:lnTo>
                <a:lnTo>
                  <a:pt x="2003" y="352"/>
                </a:lnTo>
                <a:lnTo>
                  <a:pt x="2006" y="350"/>
                </a:lnTo>
                <a:lnTo>
                  <a:pt x="2006" y="350"/>
                </a:lnTo>
                <a:lnTo>
                  <a:pt x="2003" y="345"/>
                </a:lnTo>
                <a:lnTo>
                  <a:pt x="2003" y="345"/>
                </a:lnTo>
                <a:lnTo>
                  <a:pt x="2003" y="343"/>
                </a:lnTo>
                <a:lnTo>
                  <a:pt x="2003" y="340"/>
                </a:lnTo>
                <a:lnTo>
                  <a:pt x="2006" y="340"/>
                </a:lnTo>
                <a:lnTo>
                  <a:pt x="2008" y="338"/>
                </a:lnTo>
                <a:lnTo>
                  <a:pt x="2013" y="340"/>
                </a:lnTo>
                <a:lnTo>
                  <a:pt x="2018" y="340"/>
                </a:lnTo>
                <a:lnTo>
                  <a:pt x="2018" y="340"/>
                </a:lnTo>
                <a:lnTo>
                  <a:pt x="2020" y="338"/>
                </a:lnTo>
                <a:lnTo>
                  <a:pt x="2022" y="338"/>
                </a:lnTo>
                <a:lnTo>
                  <a:pt x="2027" y="338"/>
                </a:lnTo>
                <a:lnTo>
                  <a:pt x="2027" y="336"/>
                </a:lnTo>
                <a:lnTo>
                  <a:pt x="2029" y="336"/>
                </a:lnTo>
                <a:lnTo>
                  <a:pt x="2032" y="338"/>
                </a:lnTo>
                <a:lnTo>
                  <a:pt x="2036" y="338"/>
                </a:lnTo>
                <a:lnTo>
                  <a:pt x="2036" y="340"/>
                </a:lnTo>
                <a:lnTo>
                  <a:pt x="2039" y="340"/>
                </a:lnTo>
                <a:lnTo>
                  <a:pt x="2041" y="340"/>
                </a:lnTo>
                <a:lnTo>
                  <a:pt x="2044" y="338"/>
                </a:lnTo>
                <a:lnTo>
                  <a:pt x="2046" y="338"/>
                </a:lnTo>
                <a:lnTo>
                  <a:pt x="2046" y="338"/>
                </a:lnTo>
                <a:lnTo>
                  <a:pt x="2048" y="338"/>
                </a:lnTo>
                <a:lnTo>
                  <a:pt x="2048" y="340"/>
                </a:lnTo>
                <a:lnTo>
                  <a:pt x="2051" y="343"/>
                </a:lnTo>
                <a:lnTo>
                  <a:pt x="2053" y="345"/>
                </a:lnTo>
                <a:lnTo>
                  <a:pt x="2053" y="347"/>
                </a:lnTo>
                <a:lnTo>
                  <a:pt x="2053" y="350"/>
                </a:lnTo>
                <a:lnTo>
                  <a:pt x="2055" y="350"/>
                </a:lnTo>
                <a:lnTo>
                  <a:pt x="2058" y="352"/>
                </a:lnTo>
                <a:lnTo>
                  <a:pt x="2058" y="355"/>
                </a:lnTo>
                <a:lnTo>
                  <a:pt x="2060" y="355"/>
                </a:lnTo>
                <a:lnTo>
                  <a:pt x="2060" y="355"/>
                </a:lnTo>
                <a:lnTo>
                  <a:pt x="2060" y="355"/>
                </a:lnTo>
                <a:lnTo>
                  <a:pt x="2062" y="355"/>
                </a:lnTo>
                <a:lnTo>
                  <a:pt x="2065" y="355"/>
                </a:lnTo>
                <a:lnTo>
                  <a:pt x="2067" y="355"/>
                </a:lnTo>
                <a:lnTo>
                  <a:pt x="2067" y="357"/>
                </a:lnTo>
                <a:lnTo>
                  <a:pt x="2070" y="359"/>
                </a:lnTo>
                <a:lnTo>
                  <a:pt x="2070" y="359"/>
                </a:lnTo>
                <a:lnTo>
                  <a:pt x="2072" y="362"/>
                </a:lnTo>
                <a:lnTo>
                  <a:pt x="2072" y="362"/>
                </a:lnTo>
                <a:lnTo>
                  <a:pt x="2072" y="359"/>
                </a:lnTo>
                <a:lnTo>
                  <a:pt x="2074" y="359"/>
                </a:lnTo>
                <a:lnTo>
                  <a:pt x="2079" y="359"/>
                </a:lnTo>
                <a:lnTo>
                  <a:pt x="2077" y="357"/>
                </a:lnTo>
                <a:lnTo>
                  <a:pt x="2077" y="355"/>
                </a:lnTo>
                <a:lnTo>
                  <a:pt x="2081" y="345"/>
                </a:lnTo>
                <a:lnTo>
                  <a:pt x="2081" y="343"/>
                </a:lnTo>
                <a:lnTo>
                  <a:pt x="2084" y="343"/>
                </a:lnTo>
                <a:lnTo>
                  <a:pt x="2086" y="343"/>
                </a:lnTo>
                <a:lnTo>
                  <a:pt x="2086" y="343"/>
                </a:lnTo>
                <a:lnTo>
                  <a:pt x="2086" y="340"/>
                </a:lnTo>
                <a:lnTo>
                  <a:pt x="2086" y="340"/>
                </a:lnTo>
                <a:lnTo>
                  <a:pt x="2088" y="340"/>
                </a:lnTo>
                <a:lnTo>
                  <a:pt x="2091" y="343"/>
                </a:lnTo>
                <a:lnTo>
                  <a:pt x="2093" y="345"/>
                </a:lnTo>
                <a:lnTo>
                  <a:pt x="2093" y="343"/>
                </a:lnTo>
                <a:lnTo>
                  <a:pt x="2093" y="343"/>
                </a:lnTo>
                <a:lnTo>
                  <a:pt x="2093" y="343"/>
                </a:lnTo>
                <a:lnTo>
                  <a:pt x="2096" y="343"/>
                </a:lnTo>
                <a:lnTo>
                  <a:pt x="2093" y="340"/>
                </a:lnTo>
                <a:lnTo>
                  <a:pt x="2093" y="340"/>
                </a:lnTo>
                <a:lnTo>
                  <a:pt x="2088" y="340"/>
                </a:lnTo>
                <a:lnTo>
                  <a:pt x="2086" y="338"/>
                </a:lnTo>
                <a:lnTo>
                  <a:pt x="2084" y="333"/>
                </a:lnTo>
                <a:lnTo>
                  <a:pt x="2081" y="333"/>
                </a:lnTo>
                <a:lnTo>
                  <a:pt x="2081" y="331"/>
                </a:lnTo>
                <a:lnTo>
                  <a:pt x="2079" y="329"/>
                </a:lnTo>
                <a:lnTo>
                  <a:pt x="2079" y="329"/>
                </a:lnTo>
                <a:lnTo>
                  <a:pt x="2079" y="329"/>
                </a:lnTo>
                <a:lnTo>
                  <a:pt x="2077" y="326"/>
                </a:lnTo>
                <a:lnTo>
                  <a:pt x="2077" y="326"/>
                </a:lnTo>
                <a:lnTo>
                  <a:pt x="2077" y="324"/>
                </a:lnTo>
                <a:lnTo>
                  <a:pt x="2086" y="322"/>
                </a:lnTo>
                <a:lnTo>
                  <a:pt x="2088" y="322"/>
                </a:lnTo>
                <a:lnTo>
                  <a:pt x="2091" y="322"/>
                </a:lnTo>
                <a:lnTo>
                  <a:pt x="2098" y="324"/>
                </a:lnTo>
                <a:lnTo>
                  <a:pt x="2103" y="326"/>
                </a:lnTo>
                <a:lnTo>
                  <a:pt x="2107" y="326"/>
                </a:lnTo>
                <a:lnTo>
                  <a:pt x="2110" y="326"/>
                </a:lnTo>
                <a:lnTo>
                  <a:pt x="2107" y="326"/>
                </a:lnTo>
                <a:lnTo>
                  <a:pt x="2105" y="326"/>
                </a:lnTo>
                <a:lnTo>
                  <a:pt x="2107" y="329"/>
                </a:lnTo>
                <a:lnTo>
                  <a:pt x="2107" y="329"/>
                </a:lnTo>
                <a:lnTo>
                  <a:pt x="2105" y="329"/>
                </a:lnTo>
                <a:lnTo>
                  <a:pt x="2103" y="326"/>
                </a:lnTo>
                <a:lnTo>
                  <a:pt x="2098" y="326"/>
                </a:lnTo>
                <a:lnTo>
                  <a:pt x="2096" y="326"/>
                </a:lnTo>
                <a:lnTo>
                  <a:pt x="2096" y="329"/>
                </a:lnTo>
                <a:lnTo>
                  <a:pt x="2096" y="331"/>
                </a:lnTo>
                <a:lnTo>
                  <a:pt x="2098" y="336"/>
                </a:lnTo>
                <a:lnTo>
                  <a:pt x="2103" y="338"/>
                </a:lnTo>
                <a:lnTo>
                  <a:pt x="2105" y="340"/>
                </a:lnTo>
                <a:lnTo>
                  <a:pt x="2105" y="343"/>
                </a:lnTo>
                <a:lnTo>
                  <a:pt x="2105" y="343"/>
                </a:lnTo>
                <a:lnTo>
                  <a:pt x="2107" y="345"/>
                </a:lnTo>
                <a:lnTo>
                  <a:pt x="2110" y="347"/>
                </a:lnTo>
                <a:lnTo>
                  <a:pt x="2112" y="347"/>
                </a:lnTo>
                <a:lnTo>
                  <a:pt x="2112" y="347"/>
                </a:lnTo>
                <a:lnTo>
                  <a:pt x="2114" y="350"/>
                </a:lnTo>
                <a:lnTo>
                  <a:pt x="2112" y="352"/>
                </a:lnTo>
                <a:lnTo>
                  <a:pt x="2112" y="352"/>
                </a:lnTo>
                <a:lnTo>
                  <a:pt x="2112" y="355"/>
                </a:lnTo>
                <a:lnTo>
                  <a:pt x="2117" y="357"/>
                </a:lnTo>
                <a:lnTo>
                  <a:pt x="2117" y="357"/>
                </a:lnTo>
                <a:lnTo>
                  <a:pt x="2117" y="357"/>
                </a:lnTo>
                <a:lnTo>
                  <a:pt x="2114" y="359"/>
                </a:lnTo>
                <a:lnTo>
                  <a:pt x="2110" y="359"/>
                </a:lnTo>
                <a:lnTo>
                  <a:pt x="2110" y="362"/>
                </a:lnTo>
                <a:lnTo>
                  <a:pt x="2105" y="364"/>
                </a:lnTo>
                <a:lnTo>
                  <a:pt x="2103" y="364"/>
                </a:lnTo>
                <a:lnTo>
                  <a:pt x="2103" y="366"/>
                </a:lnTo>
                <a:lnTo>
                  <a:pt x="2105" y="369"/>
                </a:lnTo>
                <a:lnTo>
                  <a:pt x="2105" y="371"/>
                </a:lnTo>
                <a:lnTo>
                  <a:pt x="2103" y="373"/>
                </a:lnTo>
                <a:lnTo>
                  <a:pt x="2103" y="376"/>
                </a:lnTo>
                <a:lnTo>
                  <a:pt x="2103" y="381"/>
                </a:lnTo>
                <a:lnTo>
                  <a:pt x="2100" y="381"/>
                </a:lnTo>
                <a:lnTo>
                  <a:pt x="2100" y="383"/>
                </a:lnTo>
                <a:lnTo>
                  <a:pt x="2100" y="385"/>
                </a:lnTo>
                <a:lnTo>
                  <a:pt x="2098" y="390"/>
                </a:lnTo>
                <a:lnTo>
                  <a:pt x="2100" y="397"/>
                </a:lnTo>
                <a:lnTo>
                  <a:pt x="2100" y="399"/>
                </a:lnTo>
                <a:lnTo>
                  <a:pt x="2100" y="402"/>
                </a:lnTo>
                <a:lnTo>
                  <a:pt x="2100" y="402"/>
                </a:lnTo>
                <a:lnTo>
                  <a:pt x="2100" y="404"/>
                </a:lnTo>
                <a:lnTo>
                  <a:pt x="2098" y="407"/>
                </a:lnTo>
                <a:lnTo>
                  <a:pt x="2098" y="409"/>
                </a:lnTo>
                <a:lnTo>
                  <a:pt x="2096" y="411"/>
                </a:lnTo>
                <a:lnTo>
                  <a:pt x="2098" y="411"/>
                </a:lnTo>
                <a:lnTo>
                  <a:pt x="2096" y="411"/>
                </a:lnTo>
                <a:lnTo>
                  <a:pt x="2093" y="414"/>
                </a:lnTo>
                <a:lnTo>
                  <a:pt x="2088" y="411"/>
                </a:lnTo>
                <a:lnTo>
                  <a:pt x="2088" y="416"/>
                </a:lnTo>
                <a:lnTo>
                  <a:pt x="2086" y="416"/>
                </a:lnTo>
                <a:lnTo>
                  <a:pt x="2081" y="416"/>
                </a:lnTo>
                <a:lnTo>
                  <a:pt x="2081" y="416"/>
                </a:lnTo>
                <a:lnTo>
                  <a:pt x="2079" y="416"/>
                </a:lnTo>
                <a:lnTo>
                  <a:pt x="2079" y="418"/>
                </a:lnTo>
                <a:lnTo>
                  <a:pt x="2084" y="418"/>
                </a:lnTo>
                <a:lnTo>
                  <a:pt x="2086" y="421"/>
                </a:lnTo>
                <a:lnTo>
                  <a:pt x="2086" y="421"/>
                </a:lnTo>
                <a:lnTo>
                  <a:pt x="2088" y="423"/>
                </a:lnTo>
                <a:lnTo>
                  <a:pt x="2091" y="425"/>
                </a:lnTo>
                <a:lnTo>
                  <a:pt x="2091" y="430"/>
                </a:lnTo>
                <a:lnTo>
                  <a:pt x="2091" y="433"/>
                </a:lnTo>
                <a:lnTo>
                  <a:pt x="2088" y="437"/>
                </a:lnTo>
                <a:lnTo>
                  <a:pt x="2088" y="437"/>
                </a:lnTo>
                <a:lnTo>
                  <a:pt x="2088" y="437"/>
                </a:lnTo>
                <a:lnTo>
                  <a:pt x="2096" y="451"/>
                </a:lnTo>
                <a:lnTo>
                  <a:pt x="2100" y="456"/>
                </a:lnTo>
                <a:lnTo>
                  <a:pt x="2107" y="466"/>
                </a:lnTo>
                <a:lnTo>
                  <a:pt x="2110" y="468"/>
                </a:lnTo>
                <a:lnTo>
                  <a:pt x="2117" y="475"/>
                </a:lnTo>
                <a:lnTo>
                  <a:pt x="2126" y="482"/>
                </a:lnTo>
                <a:lnTo>
                  <a:pt x="2140" y="494"/>
                </a:lnTo>
                <a:lnTo>
                  <a:pt x="2143" y="496"/>
                </a:lnTo>
                <a:lnTo>
                  <a:pt x="2159" y="513"/>
                </a:lnTo>
                <a:lnTo>
                  <a:pt x="2162" y="515"/>
                </a:lnTo>
                <a:lnTo>
                  <a:pt x="2164" y="518"/>
                </a:lnTo>
                <a:lnTo>
                  <a:pt x="2169" y="520"/>
                </a:lnTo>
                <a:lnTo>
                  <a:pt x="2173" y="522"/>
                </a:lnTo>
                <a:lnTo>
                  <a:pt x="2176" y="525"/>
                </a:lnTo>
                <a:lnTo>
                  <a:pt x="2185" y="534"/>
                </a:lnTo>
                <a:lnTo>
                  <a:pt x="2192" y="544"/>
                </a:lnTo>
                <a:lnTo>
                  <a:pt x="2195" y="544"/>
                </a:lnTo>
                <a:lnTo>
                  <a:pt x="2197" y="546"/>
                </a:lnTo>
                <a:lnTo>
                  <a:pt x="2199" y="548"/>
                </a:lnTo>
                <a:lnTo>
                  <a:pt x="2202" y="551"/>
                </a:lnTo>
                <a:lnTo>
                  <a:pt x="2204" y="551"/>
                </a:lnTo>
                <a:lnTo>
                  <a:pt x="2207" y="553"/>
                </a:lnTo>
                <a:lnTo>
                  <a:pt x="2207" y="553"/>
                </a:lnTo>
                <a:lnTo>
                  <a:pt x="2209" y="548"/>
                </a:lnTo>
                <a:lnTo>
                  <a:pt x="2211" y="544"/>
                </a:lnTo>
                <a:lnTo>
                  <a:pt x="2209" y="544"/>
                </a:lnTo>
                <a:lnTo>
                  <a:pt x="2211" y="541"/>
                </a:lnTo>
                <a:lnTo>
                  <a:pt x="2211" y="539"/>
                </a:lnTo>
                <a:lnTo>
                  <a:pt x="2214" y="536"/>
                </a:lnTo>
                <a:lnTo>
                  <a:pt x="2211" y="529"/>
                </a:lnTo>
                <a:lnTo>
                  <a:pt x="2209" y="527"/>
                </a:lnTo>
                <a:lnTo>
                  <a:pt x="2209" y="525"/>
                </a:lnTo>
                <a:lnTo>
                  <a:pt x="2207" y="522"/>
                </a:lnTo>
                <a:lnTo>
                  <a:pt x="2204" y="520"/>
                </a:lnTo>
                <a:lnTo>
                  <a:pt x="2204" y="518"/>
                </a:lnTo>
                <a:lnTo>
                  <a:pt x="2202" y="515"/>
                </a:lnTo>
                <a:lnTo>
                  <a:pt x="2199" y="513"/>
                </a:lnTo>
                <a:lnTo>
                  <a:pt x="2197" y="513"/>
                </a:lnTo>
                <a:lnTo>
                  <a:pt x="2197" y="510"/>
                </a:lnTo>
                <a:lnTo>
                  <a:pt x="2197" y="510"/>
                </a:lnTo>
                <a:lnTo>
                  <a:pt x="2199" y="510"/>
                </a:lnTo>
                <a:lnTo>
                  <a:pt x="2202" y="513"/>
                </a:lnTo>
                <a:lnTo>
                  <a:pt x="2204" y="513"/>
                </a:lnTo>
                <a:lnTo>
                  <a:pt x="2204" y="510"/>
                </a:lnTo>
                <a:lnTo>
                  <a:pt x="2207" y="510"/>
                </a:lnTo>
                <a:lnTo>
                  <a:pt x="2211" y="508"/>
                </a:lnTo>
                <a:lnTo>
                  <a:pt x="2214" y="508"/>
                </a:lnTo>
                <a:lnTo>
                  <a:pt x="2218" y="510"/>
                </a:lnTo>
                <a:lnTo>
                  <a:pt x="2218" y="508"/>
                </a:lnTo>
                <a:lnTo>
                  <a:pt x="2216" y="506"/>
                </a:lnTo>
                <a:lnTo>
                  <a:pt x="2214" y="503"/>
                </a:lnTo>
                <a:lnTo>
                  <a:pt x="2211" y="503"/>
                </a:lnTo>
                <a:lnTo>
                  <a:pt x="2211" y="501"/>
                </a:lnTo>
                <a:lnTo>
                  <a:pt x="2209" y="499"/>
                </a:lnTo>
                <a:lnTo>
                  <a:pt x="2207" y="499"/>
                </a:lnTo>
                <a:lnTo>
                  <a:pt x="2204" y="496"/>
                </a:lnTo>
                <a:lnTo>
                  <a:pt x="2202" y="492"/>
                </a:lnTo>
                <a:lnTo>
                  <a:pt x="2199" y="489"/>
                </a:lnTo>
                <a:lnTo>
                  <a:pt x="2199" y="487"/>
                </a:lnTo>
                <a:lnTo>
                  <a:pt x="2202" y="487"/>
                </a:lnTo>
                <a:lnTo>
                  <a:pt x="2202" y="482"/>
                </a:lnTo>
                <a:lnTo>
                  <a:pt x="2204" y="482"/>
                </a:lnTo>
                <a:lnTo>
                  <a:pt x="2207" y="480"/>
                </a:lnTo>
                <a:lnTo>
                  <a:pt x="2209" y="480"/>
                </a:lnTo>
                <a:lnTo>
                  <a:pt x="2214" y="482"/>
                </a:lnTo>
                <a:lnTo>
                  <a:pt x="2218" y="482"/>
                </a:lnTo>
                <a:lnTo>
                  <a:pt x="2218" y="482"/>
                </a:lnTo>
                <a:lnTo>
                  <a:pt x="2221" y="477"/>
                </a:lnTo>
                <a:lnTo>
                  <a:pt x="2221" y="477"/>
                </a:lnTo>
                <a:lnTo>
                  <a:pt x="2218" y="475"/>
                </a:lnTo>
                <a:lnTo>
                  <a:pt x="2214" y="473"/>
                </a:lnTo>
                <a:lnTo>
                  <a:pt x="2209" y="468"/>
                </a:lnTo>
                <a:lnTo>
                  <a:pt x="2207" y="468"/>
                </a:lnTo>
                <a:lnTo>
                  <a:pt x="2204" y="466"/>
                </a:lnTo>
                <a:lnTo>
                  <a:pt x="2199" y="461"/>
                </a:lnTo>
                <a:lnTo>
                  <a:pt x="2197" y="459"/>
                </a:lnTo>
                <a:lnTo>
                  <a:pt x="2197" y="456"/>
                </a:lnTo>
                <a:lnTo>
                  <a:pt x="2195" y="449"/>
                </a:lnTo>
                <a:lnTo>
                  <a:pt x="2195" y="449"/>
                </a:lnTo>
                <a:lnTo>
                  <a:pt x="2197" y="449"/>
                </a:lnTo>
                <a:lnTo>
                  <a:pt x="2197" y="447"/>
                </a:lnTo>
                <a:lnTo>
                  <a:pt x="2197" y="447"/>
                </a:lnTo>
                <a:lnTo>
                  <a:pt x="2195" y="444"/>
                </a:lnTo>
                <a:lnTo>
                  <a:pt x="2195" y="442"/>
                </a:lnTo>
                <a:lnTo>
                  <a:pt x="2195" y="442"/>
                </a:lnTo>
                <a:lnTo>
                  <a:pt x="2199" y="442"/>
                </a:lnTo>
                <a:lnTo>
                  <a:pt x="2199" y="442"/>
                </a:lnTo>
                <a:lnTo>
                  <a:pt x="2199" y="442"/>
                </a:lnTo>
                <a:lnTo>
                  <a:pt x="2202" y="442"/>
                </a:lnTo>
                <a:lnTo>
                  <a:pt x="2199" y="444"/>
                </a:lnTo>
                <a:lnTo>
                  <a:pt x="2199" y="444"/>
                </a:lnTo>
                <a:lnTo>
                  <a:pt x="2199" y="447"/>
                </a:lnTo>
                <a:lnTo>
                  <a:pt x="2207" y="451"/>
                </a:lnTo>
                <a:lnTo>
                  <a:pt x="2209" y="451"/>
                </a:lnTo>
                <a:lnTo>
                  <a:pt x="2209" y="451"/>
                </a:lnTo>
                <a:lnTo>
                  <a:pt x="2211" y="449"/>
                </a:lnTo>
                <a:lnTo>
                  <a:pt x="2211" y="449"/>
                </a:lnTo>
                <a:lnTo>
                  <a:pt x="2211" y="447"/>
                </a:lnTo>
                <a:lnTo>
                  <a:pt x="2207" y="442"/>
                </a:lnTo>
                <a:lnTo>
                  <a:pt x="2202" y="442"/>
                </a:lnTo>
                <a:lnTo>
                  <a:pt x="2199" y="437"/>
                </a:lnTo>
                <a:lnTo>
                  <a:pt x="2197" y="437"/>
                </a:lnTo>
                <a:lnTo>
                  <a:pt x="2195" y="437"/>
                </a:lnTo>
                <a:lnTo>
                  <a:pt x="2195" y="437"/>
                </a:lnTo>
                <a:lnTo>
                  <a:pt x="2192" y="437"/>
                </a:lnTo>
                <a:lnTo>
                  <a:pt x="2190" y="435"/>
                </a:lnTo>
                <a:lnTo>
                  <a:pt x="2190" y="435"/>
                </a:lnTo>
                <a:lnTo>
                  <a:pt x="2188" y="433"/>
                </a:lnTo>
                <a:lnTo>
                  <a:pt x="2185" y="430"/>
                </a:lnTo>
                <a:lnTo>
                  <a:pt x="2181" y="428"/>
                </a:lnTo>
                <a:lnTo>
                  <a:pt x="2181" y="428"/>
                </a:lnTo>
                <a:lnTo>
                  <a:pt x="2178" y="425"/>
                </a:lnTo>
                <a:lnTo>
                  <a:pt x="2181" y="423"/>
                </a:lnTo>
                <a:lnTo>
                  <a:pt x="2181" y="421"/>
                </a:lnTo>
                <a:lnTo>
                  <a:pt x="2181" y="421"/>
                </a:lnTo>
                <a:lnTo>
                  <a:pt x="2178" y="418"/>
                </a:lnTo>
                <a:lnTo>
                  <a:pt x="2176" y="416"/>
                </a:lnTo>
                <a:lnTo>
                  <a:pt x="2176" y="416"/>
                </a:lnTo>
                <a:lnTo>
                  <a:pt x="2166" y="414"/>
                </a:lnTo>
                <a:lnTo>
                  <a:pt x="2164" y="414"/>
                </a:lnTo>
                <a:lnTo>
                  <a:pt x="2164" y="414"/>
                </a:lnTo>
                <a:lnTo>
                  <a:pt x="2166" y="418"/>
                </a:lnTo>
                <a:lnTo>
                  <a:pt x="2166" y="418"/>
                </a:lnTo>
                <a:lnTo>
                  <a:pt x="2166" y="418"/>
                </a:lnTo>
                <a:lnTo>
                  <a:pt x="2164" y="416"/>
                </a:lnTo>
                <a:lnTo>
                  <a:pt x="2162" y="416"/>
                </a:lnTo>
                <a:lnTo>
                  <a:pt x="2159" y="416"/>
                </a:lnTo>
                <a:lnTo>
                  <a:pt x="2157" y="414"/>
                </a:lnTo>
                <a:lnTo>
                  <a:pt x="2155" y="414"/>
                </a:lnTo>
                <a:lnTo>
                  <a:pt x="2152" y="411"/>
                </a:lnTo>
                <a:lnTo>
                  <a:pt x="2150" y="407"/>
                </a:lnTo>
                <a:lnTo>
                  <a:pt x="2147" y="404"/>
                </a:lnTo>
                <a:lnTo>
                  <a:pt x="2145" y="399"/>
                </a:lnTo>
                <a:lnTo>
                  <a:pt x="2147" y="397"/>
                </a:lnTo>
                <a:lnTo>
                  <a:pt x="2147" y="395"/>
                </a:lnTo>
                <a:lnTo>
                  <a:pt x="2147" y="395"/>
                </a:lnTo>
                <a:lnTo>
                  <a:pt x="2147" y="392"/>
                </a:lnTo>
                <a:lnTo>
                  <a:pt x="2147" y="392"/>
                </a:lnTo>
                <a:lnTo>
                  <a:pt x="2145" y="390"/>
                </a:lnTo>
                <a:lnTo>
                  <a:pt x="2145" y="390"/>
                </a:lnTo>
                <a:lnTo>
                  <a:pt x="2145" y="390"/>
                </a:lnTo>
                <a:lnTo>
                  <a:pt x="2147" y="390"/>
                </a:lnTo>
                <a:lnTo>
                  <a:pt x="2145" y="388"/>
                </a:lnTo>
                <a:lnTo>
                  <a:pt x="2140" y="383"/>
                </a:lnTo>
                <a:lnTo>
                  <a:pt x="2138" y="381"/>
                </a:lnTo>
                <a:lnTo>
                  <a:pt x="2138" y="378"/>
                </a:lnTo>
                <a:lnTo>
                  <a:pt x="2136" y="376"/>
                </a:lnTo>
                <a:lnTo>
                  <a:pt x="2136" y="376"/>
                </a:lnTo>
                <a:lnTo>
                  <a:pt x="2138" y="376"/>
                </a:lnTo>
                <a:lnTo>
                  <a:pt x="2138" y="373"/>
                </a:lnTo>
                <a:lnTo>
                  <a:pt x="2138" y="373"/>
                </a:lnTo>
                <a:lnTo>
                  <a:pt x="2138" y="373"/>
                </a:lnTo>
                <a:lnTo>
                  <a:pt x="2140" y="373"/>
                </a:lnTo>
                <a:lnTo>
                  <a:pt x="2143" y="373"/>
                </a:lnTo>
                <a:lnTo>
                  <a:pt x="2145" y="373"/>
                </a:lnTo>
                <a:lnTo>
                  <a:pt x="2145" y="376"/>
                </a:lnTo>
                <a:lnTo>
                  <a:pt x="2145" y="373"/>
                </a:lnTo>
                <a:lnTo>
                  <a:pt x="2145" y="373"/>
                </a:lnTo>
                <a:lnTo>
                  <a:pt x="2147" y="373"/>
                </a:lnTo>
                <a:lnTo>
                  <a:pt x="2147" y="373"/>
                </a:lnTo>
                <a:lnTo>
                  <a:pt x="2152" y="373"/>
                </a:lnTo>
                <a:lnTo>
                  <a:pt x="2157" y="376"/>
                </a:lnTo>
                <a:lnTo>
                  <a:pt x="2157" y="376"/>
                </a:lnTo>
                <a:lnTo>
                  <a:pt x="2159" y="376"/>
                </a:lnTo>
                <a:lnTo>
                  <a:pt x="2159" y="376"/>
                </a:lnTo>
                <a:lnTo>
                  <a:pt x="2159" y="376"/>
                </a:lnTo>
                <a:lnTo>
                  <a:pt x="2157" y="371"/>
                </a:lnTo>
                <a:lnTo>
                  <a:pt x="2157" y="371"/>
                </a:lnTo>
                <a:lnTo>
                  <a:pt x="2157" y="371"/>
                </a:lnTo>
                <a:lnTo>
                  <a:pt x="2159" y="369"/>
                </a:lnTo>
                <a:lnTo>
                  <a:pt x="2159" y="369"/>
                </a:lnTo>
                <a:lnTo>
                  <a:pt x="2164" y="366"/>
                </a:lnTo>
                <a:lnTo>
                  <a:pt x="2164" y="364"/>
                </a:lnTo>
                <a:lnTo>
                  <a:pt x="2166" y="364"/>
                </a:lnTo>
                <a:lnTo>
                  <a:pt x="2166" y="366"/>
                </a:lnTo>
                <a:lnTo>
                  <a:pt x="2169" y="366"/>
                </a:lnTo>
                <a:lnTo>
                  <a:pt x="2171" y="371"/>
                </a:lnTo>
                <a:lnTo>
                  <a:pt x="2171" y="371"/>
                </a:lnTo>
                <a:lnTo>
                  <a:pt x="2173" y="373"/>
                </a:lnTo>
                <a:lnTo>
                  <a:pt x="2176" y="376"/>
                </a:lnTo>
                <a:lnTo>
                  <a:pt x="2178" y="376"/>
                </a:lnTo>
                <a:lnTo>
                  <a:pt x="2178" y="376"/>
                </a:lnTo>
                <a:lnTo>
                  <a:pt x="2181" y="376"/>
                </a:lnTo>
                <a:lnTo>
                  <a:pt x="2181" y="376"/>
                </a:lnTo>
                <a:lnTo>
                  <a:pt x="2178" y="369"/>
                </a:lnTo>
                <a:lnTo>
                  <a:pt x="2181" y="366"/>
                </a:lnTo>
                <a:lnTo>
                  <a:pt x="2185" y="364"/>
                </a:lnTo>
                <a:lnTo>
                  <a:pt x="2185" y="364"/>
                </a:lnTo>
                <a:lnTo>
                  <a:pt x="2190" y="362"/>
                </a:lnTo>
                <a:lnTo>
                  <a:pt x="2195" y="362"/>
                </a:lnTo>
                <a:lnTo>
                  <a:pt x="2199" y="364"/>
                </a:lnTo>
                <a:lnTo>
                  <a:pt x="2199" y="362"/>
                </a:lnTo>
                <a:lnTo>
                  <a:pt x="2207" y="362"/>
                </a:lnTo>
                <a:lnTo>
                  <a:pt x="2209" y="364"/>
                </a:lnTo>
                <a:lnTo>
                  <a:pt x="2216" y="366"/>
                </a:lnTo>
                <a:lnTo>
                  <a:pt x="2223" y="369"/>
                </a:lnTo>
                <a:lnTo>
                  <a:pt x="2223" y="369"/>
                </a:lnTo>
                <a:lnTo>
                  <a:pt x="2225" y="369"/>
                </a:lnTo>
                <a:lnTo>
                  <a:pt x="2225" y="371"/>
                </a:lnTo>
                <a:lnTo>
                  <a:pt x="2228" y="371"/>
                </a:lnTo>
                <a:lnTo>
                  <a:pt x="2230" y="373"/>
                </a:lnTo>
                <a:lnTo>
                  <a:pt x="2235" y="373"/>
                </a:lnTo>
                <a:lnTo>
                  <a:pt x="2237" y="373"/>
                </a:lnTo>
                <a:lnTo>
                  <a:pt x="2237" y="373"/>
                </a:lnTo>
                <a:lnTo>
                  <a:pt x="2237" y="373"/>
                </a:lnTo>
                <a:lnTo>
                  <a:pt x="2233" y="369"/>
                </a:lnTo>
                <a:lnTo>
                  <a:pt x="2233" y="366"/>
                </a:lnTo>
                <a:lnTo>
                  <a:pt x="2230" y="366"/>
                </a:lnTo>
                <a:lnTo>
                  <a:pt x="2230" y="366"/>
                </a:lnTo>
                <a:lnTo>
                  <a:pt x="2233" y="364"/>
                </a:lnTo>
                <a:lnTo>
                  <a:pt x="2233" y="364"/>
                </a:lnTo>
                <a:lnTo>
                  <a:pt x="2237" y="359"/>
                </a:lnTo>
                <a:lnTo>
                  <a:pt x="2237" y="357"/>
                </a:lnTo>
                <a:lnTo>
                  <a:pt x="2240" y="357"/>
                </a:lnTo>
                <a:lnTo>
                  <a:pt x="2240" y="357"/>
                </a:lnTo>
                <a:lnTo>
                  <a:pt x="2240" y="357"/>
                </a:lnTo>
                <a:lnTo>
                  <a:pt x="2242" y="357"/>
                </a:lnTo>
                <a:lnTo>
                  <a:pt x="2242" y="355"/>
                </a:lnTo>
                <a:lnTo>
                  <a:pt x="2242" y="352"/>
                </a:lnTo>
                <a:lnTo>
                  <a:pt x="2242" y="352"/>
                </a:lnTo>
                <a:lnTo>
                  <a:pt x="2240" y="352"/>
                </a:lnTo>
                <a:lnTo>
                  <a:pt x="2242" y="350"/>
                </a:lnTo>
                <a:lnTo>
                  <a:pt x="2242" y="350"/>
                </a:lnTo>
                <a:lnTo>
                  <a:pt x="2242" y="350"/>
                </a:lnTo>
                <a:lnTo>
                  <a:pt x="2242" y="350"/>
                </a:lnTo>
                <a:lnTo>
                  <a:pt x="2242" y="347"/>
                </a:lnTo>
                <a:lnTo>
                  <a:pt x="2242" y="347"/>
                </a:lnTo>
                <a:lnTo>
                  <a:pt x="2244" y="350"/>
                </a:lnTo>
                <a:lnTo>
                  <a:pt x="2244" y="347"/>
                </a:lnTo>
                <a:lnTo>
                  <a:pt x="2242" y="347"/>
                </a:lnTo>
                <a:lnTo>
                  <a:pt x="2240" y="345"/>
                </a:lnTo>
                <a:lnTo>
                  <a:pt x="2240" y="345"/>
                </a:lnTo>
                <a:lnTo>
                  <a:pt x="2244" y="347"/>
                </a:lnTo>
                <a:lnTo>
                  <a:pt x="2244" y="347"/>
                </a:lnTo>
                <a:lnTo>
                  <a:pt x="2247" y="343"/>
                </a:lnTo>
                <a:lnTo>
                  <a:pt x="2244" y="340"/>
                </a:lnTo>
                <a:lnTo>
                  <a:pt x="2249" y="340"/>
                </a:lnTo>
                <a:lnTo>
                  <a:pt x="2251" y="340"/>
                </a:lnTo>
                <a:lnTo>
                  <a:pt x="2254" y="338"/>
                </a:lnTo>
                <a:lnTo>
                  <a:pt x="2256" y="338"/>
                </a:lnTo>
                <a:lnTo>
                  <a:pt x="2256" y="338"/>
                </a:lnTo>
                <a:lnTo>
                  <a:pt x="2256" y="336"/>
                </a:lnTo>
                <a:lnTo>
                  <a:pt x="2258" y="336"/>
                </a:lnTo>
                <a:lnTo>
                  <a:pt x="2261" y="336"/>
                </a:lnTo>
                <a:lnTo>
                  <a:pt x="2261" y="333"/>
                </a:lnTo>
                <a:lnTo>
                  <a:pt x="2261" y="333"/>
                </a:lnTo>
                <a:lnTo>
                  <a:pt x="2263" y="333"/>
                </a:lnTo>
                <a:lnTo>
                  <a:pt x="2263" y="331"/>
                </a:lnTo>
                <a:lnTo>
                  <a:pt x="2270" y="329"/>
                </a:lnTo>
                <a:lnTo>
                  <a:pt x="2270" y="329"/>
                </a:lnTo>
                <a:lnTo>
                  <a:pt x="2273" y="326"/>
                </a:lnTo>
                <a:lnTo>
                  <a:pt x="2273" y="326"/>
                </a:lnTo>
                <a:lnTo>
                  <a:pt x="2277" y="324"/>
                </a:lnTo>
                <a:lnTo>
                  <a:pt x="2277" y="324"/>
                </a:lnTo>
                <a:lnTo>
                  <a:pt x="2273" y="324"/>
                </a:lnTo>
                <a:lnTo>
                  <a:pt x="2273" y="324"/>
                </a:lnTo>
                <a:lnTo>
                  <a:pt x="2270" y="322"/>
                </a:lnTo>
                <a:lnTo>
                  <a:pt x="2270" y="322"/>
                </a:lnTo>
                <a:lnTo>
                  <a:pt x="2270" y="322"/>
                </a:lnTo>
                <a:lnTo>
                  <a:pt x="2270" y="322"/>
                </a:lnTo>
                <a:lnTo>
                  <a:pt x="2273" y="322"/>
                </a:lnTo>
                <a:lnTo>
                  <a:pt x="2273" y="322"/>
                </a:lnTo>
                <a:lnTo>
                  <a:pt x="2273" y="322"/>
                </a:lnTo>
                <a:lnTo>
                  <a:pt x="2275" y="322"/>
                </a:lnTo>
                <a:lnTo>
                  <a:pt x="2275" y="322"/>
                </a:lnTo>
                <a:lnTo>
                  <a:pt x="2275" y="322"/>
                </a:lnTo>
                <a:lnTo>
                  <a:pt x="2277" y="324"/>
                </a:lnTo>
                <a:lnTo>
                  <a:pt x="2277" y="324"/>
                </a:lnTo>
                <a:lnTo>
                  <a:pt x="2280" y="324"/>
                </a:lnTo>
                <a:lnTo>
                  <a:pt x="2284" y="324"/>
                </a:lnTo>
                <a:lnTo>
                  <a:pt x="2289" y="324"/>
                </a:lnTo>
                <a:lnTo>
                  <a:pt x="2308" y="329"/>
                </a:lnTo>
                <a:lnTo>
                  <a:pt x="2310" y="329"/>
                </a:lnTo>
                <a:lnTo>
                  <a:pt x="2310" y="329"/>
                </a:lnTo>
                <a:lnTo>
                  <a:pt x="2310" y="329"/>
                </a:lnTo>
                <a:lnTo>
                  <a:pt x="2308" y="326"/>
                </a:lnTo>
                <a:lnTo>
                  <a:pt x="2308" y="326"/>
                </a:lnTo>
                <a:lnTo>
                  <a:pt x="2308" y="324"/>
                </a:lnTo>
                <a:lnTo>
                  <a:pt x="2308" y="322"/>
                </a:lnTo>
                <a:lnTo>
                  <a:pt x="2306" y="322"/>
                </a:lnTo>
                <a:lnTo>
                  <a:pt x="2303" y="319"/>
                </a:lnTo>
                <a:lnTo>
                  <a:pt x="2301" y="319"/>
                </a:lnTo>
                <a:lnTo>
                  <a:pt x="2299" y="317"/>
                </a:lnTo>
                <a:lnTo>
                  <a:pt x="2296" y="317"/>
                </a:lnTo>
                <a:lnTo>
                  <a:pt x="2296" y="314"/>
                </a:lnTo>
                <a:lnTo>
                  <a:pt x="2296" y="314"/>
                </a:lnTo>
                <a:lnTo>
                  <a:pt x="2294" y="314"/>
                </a:lnTo>
                <a:lnTo>
                  <a:pt x="2294" y="312"/>
                </a:lnTo>
                <a:lnTo>
                  <a:pt x="2287" y="312"/>
                </a:lnTo>
                <a:lnTo>
                  <a:pt x="2282" y="310"/>
                </a:lnTo>
                <a:lnTo>
                  <a:pt x="2282" y="310"/>
                </a:lnTo>
                <a:lnTo>
                  <a:pt x="2277" y="307"/>
                </a:lnTo>
                <a:lnTo>
                  <a:pt x="2277" y="307"/>
                </a:lnTo>
                <a:lnTo>
                  <a:pt x="2280" y="307"/>
                </a:lnTo>
                <a:lnTo>
                  <a:pt x="2280" y="310"/>
                </a:lnTo>
                <a:lnTo>
                  <a:pt x="2277" y="310"/>
                </a:lnTo>
                <a:lnTo>
                  <a:pt x="2277" y="307"/>
                </a:lnTo>
                <a:lnTo>
                  <a:pt x="2275" y="307"/>
                </a:lnTo>
                <a:lnTo>
                  <a:pt x="2275" y="305"/>
                </a:lnTo>
                <a:lnTo>
                  <a:pt x="2270" y="305"/>
                </a:lnTo>
                <a:lnTo>
                  <a:pt x="2270" y="305"/>
                </a:lnTo>
                <a:lnTo>
                  <a:pt x="2270" y="305"/>
                </a:lnTo>
                <a:lnTo>
                  <a:pt x="2273" y="305"/>
                </a:lnTo>
                <a:lnTo>
                  <a:pt x="2273" y="305"/>
                </a:lnTo>
                <a:lnTo>
                  <a:pt x="2268" y="300"/>
                </a:lnTo>
                <a:lnTo>
                  <a:pt x="2263" y="298"/>
                </a:lnTo>
                <a:lnTo>
                  <a:pt x="2263" y="298"/>
                </a:lnTo>
                <a:lnTo>
                  <a:pt x="2261" y="298"/>
                </a:lnTo>
                <a:lnTo>
                  <a:pt x="2258" y="296"/>
                </a:lnTo>
                <a:lnTo>
                  <a:pt x="2258" y="296"/>
                </a:lnTo>
                <a:lnTo>
                  <a:pt x="2254" y="293"/>
                </a:lnTo>
                <a:lnTo>
                  <a:pt x="2251" y="291"/>
                </a:lnTo>
                <a:lnTo>
                  <a:pt x="2249" y="291"/>
                </a:lnTo>
                <a:lnTo>
                  <a:pt x="2249" y="291"/>
                </a:lnTo>
                <a:lnTo>
                  <a:pt x="2249" y="293"/>
                </a:lnTo>
                <a:lnTo>
                  <a:pt x="2249" y="293"/>
                </a:lnTo>
                <a:lnTo>
                  <a:pt x="2247" y="293"/>
                </a:lnTo>
                <a:lnTo>
                  <a:pt x="2242" y="291"/>
                </a:lnTo>
                <a:lnTo>
                  <a:pt x="2235" y="288"/>
                </a:lnTo>
                <a:lnTo>
                  <a:pt x="2233" y="286"/>
                </a:lnTo>
                <a:lnTo>
                  <a:pt x="2228" y="284"/>
                </a:lnTo>
                <a:lnTo>
                  <a:pt x="2228" y="284"/>
                </a:lnTo>
                <a:lnTo>
                  <a:pt x="2225" y="284"/>
                </a:lnTo>
                <a:lnTo>
                  <a:pt x="2223" y="284"/>
                </a:lnTo>
                <a:lnTo>
                  <a:pt x="2221" y="286"/>
                </a:lnTo>
                <a:lnTo>
                  <a:pt x="2221" y="286"/>
                </a:lnTo>
                <a:lnTo>
                  <a:pt x="2216" y="284"/>
                </a:lnTo>
                <a:lnTo>
                  <a:pt x="2214" y="286"/>
                </a:lnTo>
                <a:lnTo>
                  <a:pt x="2214" y="286"/>
                </a:lnTo>
                <a:lnTo>
                  <a:pt x="2214" y="286"/>
                </a:lnTo>
                <a:lnTo>
                  <a:pt x="2214" y="284"/>
                </a:lnTo>
                <a:lnTo>
                  <a:pt x="2211" y="284"/>
                </a:lnTo>
                <a:lnTo>
                  <a:pt x="2209" y="281"/>
                </a:lnTo>
                <a:lnTo>
                  <a:pt x="2207" y="281"/>
                </a:lnTo>
                <a:lnTo>
                  <a:pt x="2204" y="281"/>
                </a:lnTo>
                <a:lnTo>
                  <a:pt x="2204" y="281"/>
                </a:lnTo>
                <a:lnTo>
                  <a:pt x="2204" y="281"/>
                </a:lnTo>
                <a:lnTo>
                  <a:pt x="2202" y="284"/>
                </a:lnTo>
                <a:lnTo>
                  <a:pt x="2197" y="284"/>
                </a:lnTo>
                <a:lnTo>
                  <a:pt x="2195" y="284"/>
                </a:lnTo>
                <a:lnTo>
                  <a:pt x="2190" y="284"/>
                </a:lnTo>
                <a:lnTo>
                  <a:pt x="2188" y="284"/>
                </a:lnTo>
                <a:lnTo>
                  <a:pt x="2195" y="284"/>
                </a:lnTo>
                <a:lnTo>
                  <a:pt x="2197" y="284"/>
                </a:lnTo>
                <a:lnTo>
                  <a:pt x="2202" y="281"/>
                </a:lnTo>
                <a:lnTo>
                  <a:pt x="2202" y="279"/>
                </a:lnTo>
                <a:lnTo>
                  <a:pt x="2211" y="281"/>
                </a:lnTo>
                <a:lnTo>
                  <a:pt x="2214" y="281"/>
                </a:lnTo>
                <a:lnTo>
                  <a:pt x="2216" y="281"/>
                </a:lnTo>
                <a:lnTo>
                  <a:pt x="2221" y="284"/>
                </a:lnTo>
                <a:lnTo>
                  <a:pt x="2223" y="284"/>
                </a:lnTo>
                <a:lnTo>
                  <a:pt x="2221" y="281"/>
                </a:lnTo>
                <a:lnTo>
                  <a:pt x="2218" y="279"/>
                </a:lnTo>
                <a:lnTo>
                  <a:pt x="2216" y="279"/>
                </a:lnTo>
                <a:lnTo>
                  <a:pt x="2214" y="279"/>
                </a:lnTo>
                <a:lnTo>
                  <a:pt x="2209" y="279"/>
                </a:lnTo>
                <a:lnTo>
                  <a:pt x="2207" y="279"/>
                </a:lnTo>
                <a:lnTo>
                  <a:pt x="2204" y="279"/>
                </a:lnTo>
                <a:lnTo>
                  <a:pt x="2204" y="277"/>
                </a:lnTo>
                <a:lnTo>
                  <a:pt x="2209" y="279"/>
                </a:lnTo>
                <a:lnTo>
                  <a:pt x="2211" y="277"/>
                </a:lnTo>
                <a:lnTo>
                  <a:pt x="2218" y="279"/>
                </a:lnTo>
                <a:lnTo>
                  <a:pt x="2221" y="279"/>
                </a:lnTo>
                <a:lnTo>
                  <a:pt x="2221" y="281"/>
                </a:lnTo>
                <a:lnTo>
                  <a:pt x="2228" y="284"/>
                </a:lnTo>
                <a:lnTo>
                  <a:pt x="2233" y="284"/>
                </a:lnTo>
                <a:lnTo>
                  <a:pt x="2242" y="286"/>
                </a:lnTo>
                <a:lnTo>
                  <a:pt x="2247" y="286"/>
                </a:lnTo>
                <a:lnTo>
                  <a:pt x="2249" y="286"/>
                </a:lnTo>
                <a:lnTo>
                  <a:pt x="2251" y="284"/>
                </a:lnTo>
                <a:lnTo>
                  <a:pt x="2254" y="281"/>
                </a:lnTo>
                <a:lnTo>
                  <a:pt x="2254" y="281"/>
                </a:lnTo>
                <a:lnTo>
                  <a:pt x="2254" y="279"/>
                </a:lnTo>
                <a:lnTo>
                  <a:pt x="2256" y="279"/>
                </a:lnTo>
                <a:lnTo>
                  <a:pt x="2256" y="277"/>
                </a:lnTo>
                <a:lnTo>
                  <a:pt x="2256" y="277"/>
                </a:lnTo>
                <a:lnTo>
                  <a:pt x="2256" y="277"/>
                </a:lnTo>
                <a:lnTo>
                  <a:pt x="2256" y="274"/>
                </a:lnTo>
                <a:lnTo>
                  <a:pt x="2254" y="272"/>
                </a:lnTo>
                <a:lnTo>
                  <a:pt x="2254" y="272"/>
                </a:lnTo>
                <a:lnTo>
                  <a:pt x="2254" y="270"/>
                </a:lnTo>
                <a:lnTo>
                  <a:pt x="2251" y="267"/>
                </a:lnTo>
                <a:lnTo>
                  <a:pt x="2251" y="267"/>
                </a:lnTo>
                <a:lnTo>
                  <a:pt x="2249" y="267"/>
                </a:lnTo>
                <a:lnTo>
                  <a:pt x="2244" y="265"/>
                </a:lnTo>
                <a:lnTo>
                  <a:pt x="2242" y="265"/>
                </a:lnTo>
                <a:lnTo>
                  <a:pt x="2237" y="262"/>
                </a:lnTo>
                <a:lnTo>
                  <a:pt x="2235" y="260"/>
                </a:lnTo>
                <a:lnTo>
                  <a:pt x="2233" y="258"/>
                </a:lnTo>
                <a:lnTo>
                  <a:pt x="2233" y="258"/>
                </a:lnTo>
                <a:lnTo>
                  <a:pt x="2235" y="258"/>
                </a:lnTo>
                <a:lnTo>
                  <a:pt x="2237" y="258"/>
                </a:lnTo>
                <a:lnTo>
                  <a:pt x="2237" y="258"/>
                </a:lnTo>
                <a:lnTo>
                  <a:pt x="2237" y="255"/>
                </a:lnTo>
                <a:lnTo>
                  <a:pt x="2235" y="255"/>
                </a:lnTo>
                <a:lnTo>
                  <a:pt x="2235" y="255"/>
                </a:lnTo>
                <a:lnTo>
                  <a:pt x="2235" y="255"/>
                </a:lnTo>
                <a:lnTo>
                  <a:pt x="2235" y="253"/>
                </a:lnTo>
                <a:lnTo>
                  <a:pt x="2235" y="253"/>
                </a:lnTo>
                <a:lnTo>
                  <a:pt x="2235" y="253"/>
                </a:lnTo>
                <a:lnTo>
                  <a:pt x="2240" y="255"/>
                </a:lnTo>
                <a:lnTo>
                  <a:pt x="2240" y="258"/>
                </a:lnTo>
                <a:lnTo>
                  <a:pt x="2242" y="258"/>
                </a:lnTo>
                <a:lnTo>
                  <a:pt x="2244" y="258"/>
                </a:lnTo>
                <a:lnTo>
                  <a:pt x="2244" y="258"/>
                </a:lnTo>
                <a:lnTo>
                  <a:pt x="2244" y="255"/>
                </a:lnTo>
                <a:lnTo>
                  <a:pt x="2242" y="253"/>
                </a:lnTo>
                <a:lnTo>
                  <a:pt x="2242" y="253"/>
                </a:lnTo>
                <a:lnTo>
                  <a:pt x="2244" y="255"/>
                </a:lnTo>
                <a:lnTo>
                  <a:pt x="2247" y="258"/>
                </a:lnTo>
                <a:lnTo>
                  <a:pt x="2247" y="258"/>
                </a:lnTo>
                <a:lnTo>
                  <a:pt x="2247" y="258"/>
                </a:lnTo>
                <a:lnTo>
                  <a:pt x="2249" y="260"/>
                </a:lnTo>
                <a:lnTo>
                  <a:pt x="2249" y="260"/>
                </a:lnTo>
                <a:lnTo>
                  <a:pt x="2247" y="260"/>
                </a:lnTo>
                <a:lnTo>
                  <a:pt x="2247" y="260"/>
                </a:lnTo>
                <a:lnTo>
                  <a:pt x="2249" y="262"/>
                </a:lnTo>
                <a:lnTo>
                  <a:pt x="2254" y="262"/>
                </a:lnTo>
                <a:lnTo>
                  <a:pt x="2256" y="265"/>
                </a:lnTo>
                <a:lnTo>
                  <a:pt x="2258" y="265"/>
                </a:lnTo>
                <a:lnTo>
                  <a:pt x="2258" y="265"/>
                </a:lnTo>
                <a:lnTo>
                  <a:pt x="2261" y="265"/>
                </a:lnTo>
                <a:lnTo>
                  <a:pt x="2261" y="267"/>
                </a:lnTo>
                <a:lnTo>
                  <a:pt x="2263" y="267"/>
                </a:lnTo>
                <a:lnTo>
                  <a:pt x="2266" y="270"/>
                </a:lnTo>
                <a:lnTo>
                  <a:pt x="2268" y="270"/>
                </a:lnTo>
                <a:lnTo>
                  <a:pt x="2268" y="270"/>
                </a:lnTo>
                <a:lnTo>
                  <a:pt x="2277" y="270"/>
                </a:lnTo>
                <a:lnTo>
                  <a:pt x="2280" y="270"/>
                </a:lnTo>
                <a:lnTo>
                  <a:pt x="2282" y="267"/>
                </a:lnTo>
                <a:lnTo>
                  <a:pt x="2284" y="267"/>
                </a:lnTo>
                <a:lnTo>
                  <a:pt x="2284" y="267"/>
                </a:lnTo>
                <a:lnTo>
                  <a:pt x="2292" y="270"/>
                </a:lnTo>
                <a:lnTo>
                  <a:pt x="2301" y="270"/>
                </a:lnTo>
                <a:lnTo>
                  <a:pt x="2306" y="272"/>
                </a:lnTo>
                <a:lnTo>
                  <a:pt x="2310" y="274"/>
                </a:lnTo>
                <a:lnTo>
                  <a:pt x="2313" y="277"/>
                </a:lnTo>
                <a:lnTo>
                  <a:pt x="2315" y="279"/>
                </a:lnTo>
                <a:lnTo>
                  <a:pt x="2315" y="279"/>
                </a:lnTo>
                <a:lnTo>
                  <a:pt x="2320" y="279"/>
                </a:lnTo>
                <a:lnTo>
                  <a:pt x="2325" y="281"/>
                </a:lnTo>
                <a:lnTo>
                  <a:pt x="2325" y="281"/>
                </a:lnTo>
                <a:lnTo>
                  <a:pt x="2327" y="281"/>
                </a:lnTo>
                <a:lnTo>
                  <a:pt x="2327" y="284"/>
                </a:lnTo>
                <a:lnTo>
                  <a:pt x="2329" y="284"/>
                </a:lnTo>
                <a:lnTo>
                  <a:pt x="2332" y="281"/>
                </a:lnTo>
                <a:lnTo>
                  <a:pt x="2332" y="281"/>
                </a:lnTo>
                <a:lnTo>
                  <a:pt x="2336" y="284"/>
                </a:lnTo>
                <a:lnTo>
                  <a:pt x="2341" y="284"/>
                </a:lnTo>
                <a:lnTo>
                  <a:pt x="2348" y="286"/>
                </a:lnTo>
                <a:lnTo>
                  <a:pt x="2351" y="286"/>
                </a:lnTo>
                <a:lnTo>
                  <a:pt x="2358" y="288"/>
                </a:lnTo>
                <a:lnTo>
                  <a:pt x="2360" y="291"/>
                </a:lnTo>
                <a:lnTo>
                  <a:pt x="2362" y="291"/>
                </a:lnTo>
                <a:lnTo>
                  <a:pt x="2365" y="291"/>
                </a:lnTo>
                <a:lnTo>
                  <a:pt x="2365" y="291"/>
                </a:lnTo>
                <a:lnTo>
                  <a:pt x="2365" y="288"/>
                </a:lnTo>
                <a:lnTo>
                  <a:pt x="2365" y="288"/>
                </a:lnTo>
                <a:lnTo>
                  <a:pt x="2365" y="288"/>
                </a:lnTo>
                <a:lnTo>
                  <a:pt x="2365" y="288"/>
                </a:lnTo>
                <a:lnTo>
                  <a:pt x="2367" y="288"/>
                </a:lnTo>
                <a:lnTo>
                  <a:pt x="2367" y="291"/>
                </a:lnTo>
                <a:lnTo>
                  <a:pt x="2367" y="291"/>
                </a:lnTo>
                <a:lnTo>
                  <a:pt x="2372" y="293"/>
                </a:lnTo>
                <a:lnTo>
                  <a:pt x="2374" y="293"/>
                </a:lnTo>
                <a:lnTo>
                  <a:pt x="2374" y="293"/>
                </a:lnTo>
                <a:lnTo>
                  <a:pt x="2374" y="291"/>
                </a:lnTo>
                <a:lnTo>
                  <a:pt x="2374" y="291"/>
                </a:lnTo>
                <a:lnTo>
                  <a:pt x="2370" y="288"/>
                </a:lnTo>
                <a:lnTo>
                  <a:pt x="2370" y="288"/>
                </a:lnTo>
                <a:lnTo>
                  <a:pt x="2372" y="288"/>
                </a:lnTo>
                <a:lnTo>
                  <a:pt x="2374" y="288"/>
                </a:lnTo>
                <a:lnTo>
                  <a:pt x="2377" y="291"/>
                </a:lnTo>
                <a:lnTo>
                  <a:pt x="2377" y="291"/>
                </a:lnTo>
                <a:lnTo>
                  <a:pt x="2381" y="291"/>
                </a:lnTo>
                <a:lnTo>
                  <a:pt x="2381" y="288"/>
                </a:lnTo>
                <a:close/>
                <a:moveTo>
                  <a:pt x="392" y="3"/>
                </a:moveTo>
                <a:lnTo>
                  <a:pt x="397" y="3"/>
                </a:lnTo>
                <a:lnTo>
                  <a:pt x="409" y="0"/>
                </a:lnTo>
                <a:lnTo>
                  <a:pt x="409" y="0"/>
                </a:lnTo>
                <a:lnTo>
                  <a:pt x="409" y="0"/>
                </a:lnTo>
                <a:lnTo>
                  <a:pt x="407" y="0"/>
                </a:lnTo>
                <a:lnTo>
                  <a:pt x="395" y="0"/>
                </a:lnTo>
                <a:lnTo>
                  <a:pt x="392" y="0"/>
                </a:lnTo>
                <a:lnTo>
                  <a:pt x="392" y="0"/>
                </a:lnTo>
                <a:lnTo>
                  <a:pt x="392" y="3"/>
                </a:lnTo>
                <a:lnTo>
                  <a:pt x="392" y="3"/>
                </a:lnTo>
                <a:lnTo>
                  <a:pt x="392" y="3"/>
                </a:lnTo>
                <a:close/>
                <a:moveTo>
                  <a:pt x="409" y="14"/>
                </a:moveTo>
                <a:lnTo>
                  <a:pt x="411" y="14"/>
                </a:lnTo>
                <a:lnTo>
                  <a:pt x="411" y="14"/>
                </a:lnTo>
                <a:lnTo>
                  <a:pt x="411" y="12"/>
                </a:lnTo>
                <a:lnTo>
                  <a:pt x="409" y="12"/>
                </a:lnTo>
                <a:lnTo>
                  <a:pt x="409" y="12"/>
                </a:lnTo>
                <a:lnTo>
                  <a:pt x="407" y="10"/>
                </a:lnTo>
                <a:lnTo>
                  <a:pt x="404" y="10"/>
                </a:lnTo>
                <a:lnTo>
                  <a:pt x="402" y="10"/>
                </a:lnTo>
                <a:lnTo>
                  <a:pt x="400" y="10"/>
                </a:lnTo>
                <a:lnTo>
                  <a:pt x="400" y="10"/>
                </a:lnTo>
                <a:lnTo>
                  <a:pt x="395" y="12"/>
                </a:lnTo>
                <a:lnTo>
                  <a:pt x="392" y="10"/>
                </a:lnTo>
                <a:lnTo>
                  <a:pt x="390" y="12"/>
                </a:lnTo>
                <a:lnTo>
                  <a:pt x="395" y="12"/>
                </a:lnTo>
                <a:lnTo>
                  <a:pt x="397" y="12"/>
                </a:lnTo>
                <a:lnTo>
                  <a:pt x="402" y="14"/>
                </a:lnTo>
                <a:lnTo>
                  <a:pt x="407" y="14"/>
                </a:lnTo>
                <a:lnTo>
                  <a:pt x="409" y="14"/>
                </a:lnTo>
                <a:close/>
                <a:moveTo>
                  <a:pt x="400" y="19"/>
                </a:moveTo>
                <a:lnTo>
                  <a:pt x="395" y="19"/>
                </a:lnTo>
                <a:lnTo>
                  <a:pt x="392" y="19"/>
                </a:lnTo>
                <a:lnTo>
                  <a:pt x="395" y="19"/>
                </a:lnTo>
                <a:lnTo>
                  <a:pt x="397" y="19"/>
                </a:lnTo>
                <a:lnTo>
                  <a:pt x="397" y="19"/>
                </a:lnTo>
                <a:lnTo>
                  <a:pt x="397" y="22"/>
                </a:lnTo>
                <a:lnTo>
                  <a:pt x="400" y="22"/>
                </a:lnTo>
                <a:lnTo>
                  <a:pt x="400" y="24"/>
                </a:lnTo>
                <a:lnTo>
                  <a:pt x="402" y="24"/>
                </a:lnTo>
                <a:lnTo>
                  <a:pt x="407" y="24"/>
                </a:lnTo>
                <a:lnTo>
                  <a:pt x="407" y="24"/>
                </a:lnTo>
                <a:lnTo>
                  <a:pt x="409" y="22"/>
                </a:lnTo>
                <a:lnTo>
                  <a:pt x="411" y="22"/>
                </a:lnTo>
                <a:lnTo>
                  <a:pt x="411" y="22"/>
                </a:lnTo>
                <a:lnTo>
                  <a:pt x="409" y="22"/>
                </a:lnTo>
                <a:lnTo>
                  <a:pt x="411" y="22"/>
                </a:lnTo>
                <a:lnTo>
                  <a:pt x="421" y="22"/>
                </a:lnTo>
                <a:lnTo>
                  <a:pt x="418" y="19"/>
                </a:lnTo>
                <a:lnTo>
                  <a:pt x="416" y="19"/>
                </a:lnTo>
                <a:lnTo>
                  <a:pt x="411" y="19"/>
                </a:lnTo>
                <a:lnTo>
                  <a:pt x="400" y="19"/>
                </a:lnTo>
                <a:close/>
                <a:moveTo>
                  <a:pt x="418" y="19"/>
                </a:moveTo>
                <a:lnTo>
                  <a:pt x="421" y="19"/>
                </a:lnTo>
                <a:lnTo>
                  <a:pt x="423" y="19"/>
                </a:lnTo>
                <a:lnTo>
                  <a:pt x="428" y="19"/>
                </a:lnTo>
                <a:lnTo>
                  <a:pt x="430" y="19"/>
                </a:lnTo>
                <a:lnTo>
                  <a:pt x="437" y="19"/>
                </a:lnTo>
                <a:lnTo>
                  <a:pt x="440" y="19"/>
                </a:lnTo>
                <a:lnTo>
                  <a:pt x="442" y="19"/>
                </a:lnTo>
                <a:lnTo>
                  <a:pt x="447" y="17"/>
                </a:lnTo>
                <a:lnTo>
                  <a:pt x="447" y="17"/>
                </a:lnTo>
                <a:lnTo>
                  <a:pt x="447" y="17"/>
                </a:lnTo>
                <a:lnTo>
                  <a:pt x="449" y="17"/>
                </a:lnTo>
                <a:lnTo>
                  <a:pt x="449" y="17"/>
                </a:lnTo>
                <a:lnTo>
                  <a:pt x="452" y="14"/>
                </a:lnTo>
                <a:lnTo>
                  <a:pt x="449" y="14"/>
                </a:lnTo>
                <a:lnTo>
                  <a:pt x="449" y="14"/>
                </a:lnTo>
                <a:lnTo>
                  <a:pt x="449" y="12"/>
                </a:lnTo>
                <a:lnTo>
                  <a:pt x="444" y="12"/>
                </a:lnTo>
                <a:lnTo>
                  <a:pt x="442" y="12"/>
                </a:lnTo>
                <a:lnTo>
                  <a:pt x="440" y="14"/>
                </a:lnTo>
                <a:lnTo>
                  <a:pt x="435" y="14"/>
                </a:lnTo>
                <a:lnTo>
                  <a:pt x="430" y="14"/>
                </a:lnTo>
                <a:lnTo>
                  <a:pt x="428" y="14"/>
                </a:lnTo>
                <a:lnTo>
                  <a:pt x="428" y="14"/>
                </a:lnTo>
                <a:lnTo>
                  <a:pt x="426" y="14"/>
                </a:lnTo>
                <a:lnTo>
                  <a:pt x="421" y="14"/>
                </a:lnTo>
                <a:lnTo>
                  <a:pt x="421" y="14"/>
                </a:lnTo>
                <a:lnTo>
                  <a:pt x="421" y="14"/>
                </a:lnTo>
                <a:lnTo>
                  <a:pt x="418" y="14"/>
                </a:lnTo>
                <a:lnTo>
                  <a:pt x="418" y="14"/>
                </a:lnTo>
                <a:lnTo>
                  <a:pt x="418" y="17"/>
                </a:lnTo>
                <a:lnTo>
                  <a:pt x="418" y="17"/>
                </a:lnTo>
                <a:lnTo>
                  <a:pt x="418" y="19"/>
                </a:lnTo>
                <a:close/>
                <a:moveTo>
                  <a:pt x="404" y="7"/>
                </a:moveTo>
                <a:lnTo>
                  <a:pt x="404" y="7"/>
                </a:lnTo>
                <a:lnTo>
                  <a:pt x="407" y="7"/>
                </a:lnTo>
                <a:lnTo>
                  <a:pt x="409" y="7"/>
                </a:lnTo>
                <a:lnTo>
                  <a:pt x="411" y="7"/>
                </a:lnTo>
                <a:lnTo>
                  <a:pt x="414" y="7"/>
                </a:lnTo>
                <a:lnTo>
                  <a:pt x="411" y="7"/>
                </a:lnTo>
                <a:lnTo>
                  <a:pt x="409" y="5"/>
                </a:lnTo>
                <a:lnTo>
                  <a:pt x="407" y="5"/>
                </a:lnTo>
                <a:lnTo>
                  <a:pt x="404" y="7"/>
                </a:lnTo>
                <a:close/>
                <a:moveTo>
                  <a:pt x="433" y="12"/>
                </a:moveTo>
                <a:lnTo>
                  <a:pt x="437" y="12"/>
                </a:lnTo>
                <a:lnTo>
                  <a:pt x="440" y="12"/>
                </a:lnTo>
                <a:lnTo>
                  <a:pt x="440" y="10"/>
                </a:lnTo>
                <a:lnTo>
                  <a:pt x="440" y="10"/>
                </a:lnTo>
                <a:lnTo>
                  <a:pt x="428" y="10"/>
                </a:lnTo>
                <a:lnTo>
                  <a:pt x="426" y="12"/>
                </a:lnTo>
                <a:lnTo>
                  <a:pt x="423" y="12"/>
                </a:lnTo>
                <a:lnTo>
                  <a:pt x="423" y="12"/>
                </a:lnTo>
                <a:lnTo>
                  <a:pt x="428" y="12"/>
                </a:lnTo>
                <a:lnTo>
                  <a:pt x="433" y="12"/>
                </a:lnTo>
                <a:close/>
                <a:moveTo>
                  <a:pt x="369" y="201"/>
                </a:moveTo>
                <a:lnTo>
                  <a:pt x="369" y="203"/>
                </a:lnTo>
                <a:lnTo>
                  <a:pt x="369" y="203"/>
                </a:lnTo>
                <a:lnTo>
                  <a:pt x="369" y="206"/>
                </a:lnTo>
                <a:lnTo>
                  <a:pt x="371" y="206"/>
                </a:lnTo>
                <a:lnTo>
                  <a:pt x="371" y="208"/>
                </a:lnTo>
                <a:lnTo>
                  <a:pt x="374" y="211"/>
                </a:lnTo>
                <a:lnTo>
                  <a:pt x="376" y="211"/>
                </a:lnTo>
                <a:lnTo>
                  <a:pt x="381" y="211"/>
                </a:lnTo>
                <a:lnTo>
                  <a:pt x="383" y="211"/>
                </a:lnTo>
                <a:lnTo>
                  <a:pt x="390" y="208"/>
                </a:lnTo>
                <a:lnTo>
                  <a:pt x="392" y="206"/>
                </a:lnTo>
                <a:lnTo>
                  <a:pt x="392" y="206"/>
                </a:lnTo>
                <a:lnTo>
                  <a:pt x="395" y="203"/>
                </a:lnTo>
                <a:lnTo>
                  <a:pt x="395" y="203"/>
                </a:lnTo>
                <a:lnTo>
                  <a:pt x="395" y="206"/>
                </a:lnTo>
                <a:lnTo>
                  <a:pt x="397" y="206"/>
                </a:lnTo>
                <a:lnTo>
                  <a:pt x="397" y="206"/>
                </a:lnTo>
                <a:lnTo>
                  <a:pt x="395" y="203"/>
                </a:lnTo>
                <a:lnTo>
                  <a:pt x="395" y="201"/>
                </a:lnTo>
                <a:lnTo>
                  <a:pt x="392" y="201"/>
                </a:lnTo>
                <a:lnTo>
                  <a:pt x="381" y="196"/>
                </a:lnTo>
                <a:lnTo>
                  <a:pt x="376" y="196"/>
                </a:lnTo>
                <a:lnTo>
                  <a:pt x="376" y="196"/>
                </a:lnTo>
                <a:lnTo>
                  <a:pt x="371" y="199"/>
                </a:lnTo>
                <a:lnTo>
                  <a:pt x="369" y="201"/>
                </a:lnTo>
                <a:lnTo>
                  <a:pt x="369" y="201"/>
                </a:lnTo>
                <a:close/>
                <a:moveTo>
                  <a:pt x="423" y="26"/>
                </a:moveTo>
                <a:lnTo>
                  <a:pt x="423" y="26"/>
                </a:lnTo>
                <a:lnTo>
                  <a:pt x="426" y="26"/>
                </a:lnTo>
                <a:lnTo>
                  <a:pt x="430" y="26"/>
                </a:lnTo>
                <a:lnTo>
                  <a:pt x="430" y="26"/>
                </a:lnTo>
                <a:lnTo>
                  <a:pt x="430" y="24"/>
                </a:lnTo>
                <a:lnTo>
                  <a:pt x="426" y="24"/>
                </a:lnTo>
                <a:lnTo>
                  <a:pt x="421" y="24"/>
                </a:lnTo>
                <a:lnTo>
                  <a:pt x="421" y="24"/>
                </a:lnTo>
                <a:lnTo>
                  <a:pt x="421" y="26"/>
                </a:lnTo>
                <a:lnTo>
                  <a:pt x="423" y="26"/>
                </a:lnTo>
                <a:lnTo>
                  <a:pt x="423" y="26"/>
                </a:lnTo>
                <a:close/>
                <a:moveTo>
                  <a:pt x="376" y="22"/>
                </a:moveTo>
                <a:lnTo>
                  <a:pt x="378" y="22"/>
                </a:lnTo>
                <a:lnTo>
                  <a:pt x="376" y="22"/>
                </a:lnTo>
                <a:lnTo>
                  <a:pt x="376" y="22"/>
                </a:lnTo>
                <a:lnTo>
                  <a:pt x="374" y="22"/>
                </a:lnTo>
                <a:lnTo>
                  <a:pt x="374" y="22"/>
                </a:lnTo>
                <a:lnTo>
                  <a:pt x="371" y="22"/>
                </a:lnTo>
                <a:lnTo>
                  <a:pt x="374" y="22"/>
                </a:lnTo>
                <a:lnTo>
                  <a:pt x="376" y="22"/>
                </a:lnTo>
                <a:close/>
                <a:moveTo>
                  <a:pt x="444" y="3"/>
                </a:moveTo>
                <a:lnTo>
                  <a:pt x="447" y="3"/>
                </a:lnTo>
                <a:lnTo>
                  <a:pt x="449" y="3"/>
                </a:lnTo>
                <a:lnTo>
                  <a:pt x="456" y="3"/>
                </a:lnTo>
                <a:lnTo>
                  <a:pt x="459" y="3"/>
                </a:lnTo>
                <a:lnTo>
                  <a:pt x="459" y="3"/>
                </a:lnTo>
                <a:lnTo>
                  <a:pt x="459" y="3"/>
                </a:lnTo>
                <a:lnTo>
                  <a:pt x="459" y="3"/>
                </a:lnTo>
                <a:lnTo>
                  <a:pt x="447" y="3"/>
                </a:lnTo>
                <a:lnTo>
                  <a:pt x="442" y="3"/>
                </a:lnTo>
                <a:lnTo>
                  <a:pt x="440" y="3"/>
                </a:lnTo>
                <a:lnTo>
                  <a:pt x="444" y="3"/>
                </a:lnTo>
                <a:lnTo>
                  <a:pt x="444" y="3"/>
                </a:lnTo>
                <a:close/>
                <a:moveTo>
                  <a:pt x="383" y="24"/>
                </a:moveTo>
                <a:lnTo>
                  <a:pt x="383" y="24"/>
                </a:lnTo>
                <a:lnTo>
                  <a:pt x="388" y="24"/>
                </a:lnTo>
                <a:lnTo>
                  <a:pt x="397" y="24"/>
                </a:lnTo>
                <a:lnTo>
                  <a:pt x="397" y="24"/>
                </a:lnTo>
                <a:lnTo>
                  <a:pt x="397" y="24"/>
                </a:lnTo>
                <a:lnTo>
                  <a:pt x="397" y="22"/>
                </a:lnTo>
                <a:lnTo>
                  <a:pt x="397" y="22"/>
                </a:lnTo>
                <a:lnTo>
                  <a:pt x="395" y="22"/>
                </a:lnTo>
                <a:lnTo>
                  <a:pt x="395" y="19"/>
                </a:lnTo>
                <a:lnTo>
                  <a:pt x="390" y="19"/>
                </a:lnTo>
                <a:lnTo>
                  <a:pt x="390" y="22"/>
                </a:lnTo>
                <a:lnTo>
                  <a:pt x="383" y="22"/>
                </a:lnTo>
                <a:lnTo>
                  <a:pt x="383" y="22"/>
                </a:lnTo>
                <a:lnTo>
                  <a:pt x="385" y="22"/>
                </a:lnTo>
                <a:lnTo>
                  <a:pt x="383" y="24"/>
                </a:lnTo>
                <a:lnTo>
                  <a:pt x="383" y="24"/>
                </a:lnTo>
                <a:close/>
                <a:moveTo>
                  <a:pt x="456" y="12"/>
                </a:moveTo>
                <a:lnTo>
                  <a:pt x="454" y="14"/>
                </a:lnTo>
                <a:lnTo>
                  <a:pt x="454" y="14"/>
                </a:lnTo>
                <a:lnTo>
                  <a:pt x="456" y="14"/>
                </a:lnTo>
                <a:lnTo>
                  <a:pt x="461" y="14"/>
                </a:lnTo>
                <a:lnTo>
                  <a:pt x="463" y="14"/>
                </a:lnTo>
                <a:lnTo>
                  <a:pt x="463" y="14"/>
                </a:lnTo>
                <a:lnTo>
                  <a:pt x="477" y="14"/>
                </a:lnTo>
                <a:lnTo>
                  <a:pt x="482" y="14"/>
                </a:lnTo>
                <a:lnTo>
                  <a:pt x="485" y="12"/>
                </a:lnTo>
                <a:lnTo>
                  <a:pt x="485" y="12"/>
                </a:lnTo>
                <a:lnTo>
                  <a:pt x="485" y="12"/>
                </a:lnTo>
                <a:lnTo>
                  <a:pt x="485" y="10"/>
                </a:lnTo>
                <a:lnTo>
                  <a:pt x="482" y="10"/>
                </a:lnTo>
                <a:lnTo>
                  <a:pt x="480" y="10"/>
                </a:lnTo>
                <a:lnTo>
                  <a:pt x="477" y="10"/>
                </a:lnTo>
                <a:lnTo>
                  <a:pt x="475" y="10"/>
                </a:lnTo>
                <a:lnTo>
                  <a:pt x="473" y="10"/>
                </a:lnTo>
                <a:lnTo>
                  <a:pt x="470" y="10"/>
                </a:lnTo>
                <a:lnTo>
                  <a:pt x="470" y="10"/>
                </a:lnTo>
                <a:lnTo>
                  <a:pt x="470" y="10"/>
                </a:lnTo>
                <a:lnTo>
                  <a:pt x="470" y="12"/>
                </a:lnTo>
                <a:lnTo>
                  <a:pt x="470" y="12"/>
                </a:lnTo>
                <a:lnTo>
                  <a:pt x="468" y="12"/>
                </a:lnTo>
                <a:lnTo>
                  <a:pt x="463" y="12"/>
                </a:lnTo>
                <a:lnTo>
                  <a:pt x="459" y="12"/>
                </a:lnTo>
                <a:lnTo>
                  <a:pt x="456" y="12"/>
                </a:lnTo>
                <a:close/>
                <a:moveTo>
                  <a:pt x="374" y="10"/>
                </a:moveTo>
                <a:lnTo>
                  <a:pt x="378" y="7"/>
                </a:lnTo>
                <a:lnTo>
                  <a:pt x="381" y="10"/>
                </a:lnTo>
                <a:lnTo>
                  <a:pt x="381" y="10"/>
                </a:lnTo>
                <a:lnTo>
                  <a:pt x="383" y="10"/>
                </a:lnTo>
                <a:lnTo>
                  <a:pt x="385" y="7"/>
                </a:lnTo>
                <a:lnTo>
                  <a:pt x="390" y="10"/>
                </a:lnTo>
                <a:lnTo>
                  <a:pt x="392" y="10"/>
                </a:lnTo>
                <a:lnTo>
                  <a:pt x="397" y="10"/>
                </a:lnTo>
                <a:lnTo>
                  <a:pt x="397" y="10"/>
                </a:lnTo>
                <a:lnTo>
                  <a:pt x="397" y="7"/>
                </a:lnTo>
                <a:lnTo>
                  <a:pt x="397" y="7"/>
                </a:lnTo>
                <a:lnTo>
                  <a:pt x="395" y="7"/>
                </a:lnTo>
                <a:lnTo>
                  <a:pt x="402" y="7"/>
                </a:lnTo>
                <a:lnTo>
                  <a:pt x="402" y="5"/>
                </a:lnTo>
                <a:lnTo>
                  <a:pt x="402" y="5"/>
                </a:lnTo>
                <a:lnTo>
                  <a:pt x="397" y="5"/>
                </a:lnTo>
                <a:lnTo>
                  <a:pt x="395" y="5"/>
                </a:lnTo>
                <a:lnTo>
                  <a:pt x="392" y="5"/>
                </a:lnTo>
                <a:lnTo>
                  <a:pt x="392" y="5"/>
                </a:lnTo>
                <a:lnTo>
                  <a:pt x="390" y="5"/>
                </a:lnTo>
                <a:lnTo>
                  <a:pt x="388" y="5"/>
                </a:lnTo>
                <a:lnTo>
                  <a:pt x="385" y="5"/>
                </a:lnTo>
                <a:lnTo>
                  <a:pt x="383" y="5"/>
                </a:lnTo>
                <a:lnTo>
                  <a:pt x="383" y="5"/>
                </a:lnTo>
                <a:lnTo>
                  <a:pt x="378" y="7"/>
                </a:lnTo>
                <a:lnTo>
                  <a:pt x="376" y="7"/>
                </a:lnTo>
                <a:lnTo>
                  <a:pt x="371" y="7"/>
                </a:lnTo>
                <a:lnTo>
                  <a:pt x="369" y="7"/>
                </a:lnTo>
                <a:lnTo>
                  <a:pt x="371" y="7"/>
                </a:lnTo>
                <a:lnTo>
                  <a:pt x="374" y="10"/>
                </a:lnTo>
                <a:close/>
                <a:moveTo>
                  <a:pt x="345" y="22"/>
                </a:moveTo>
                <a:lnTo>
                  <a:pt x="345" y="22"/>
                </a:lnTo>
                <a:lnTo>
                  <a:pt x="345" y="24"/>
                </a:lnTo>
                <a:lnTo>
                  <a:pt x="348" y="24"/>
                </a:lnTo>
                <a:lnTo>
                  <a:pt x="355" y="24"/>
                </a:lnTo>
                <a:lnTo>
                  <a:pt x="357" y="22"/>
                </a:lnTo>
                <a:lnTo>
                  <a:pt x="359" y="22"/>
                </a:lnTo>
                <a:lnTo>
                  <a:pt x="359" y="22"/>
                </a:lnTo>
                <a:lnTo>
                  <a:pt x="355" y="22"/>
                </a:lnTo>
                <a:lnTo>
                  <a:pt x="352" y="19"/>
                </a:lnTo>
                <a:lnTo>
                  <a:pt x="352" y="19"/>
                </a:lnTo>
                <a:lnTo>
                  <a:pt x="350" y="19"/>
                </a:lnTo>
                <a:lnTo>
                  <a:pt x="345" y="19"/>
                </a:lnTo>
                <a:lnTo>
                  <a:pt x="345" y="22"/>
                </a:lnTo>
                <a:lnTo>
                  <a:pt x="345" y="22"/>
                </a:lnTo>
                <a:lnTo>
                  <a:pt x="343" y="22"/>
                </a:lnTo>
                <a:lnTo>
                  <a:pt x="340" y="22"/>
                </a:lnTo>
                <a:lnTo>
                  <a:pt x="340" y="22"/>
                </a:lnTo>
                <a:lnTo>
                  <a:pt x="343" y="22"/>
                </a:lnTo>
                <a:lnTo>
                  <a:pt x="345" y="22"/>
                </a:lnTo>
                <a:close/>
                <a:moveTo>
                  <a:pt x="260" y="17"/>
                </a:moveTo>
                <a:lnTo>
                  <a:pt x="263" y="17"/>
                </a:lnTo>
                <a:lnTo>
                  <a:pt x="265" y="17"/>
                </a:lnTo>
                <a:lnTo>
                  <a:pt x="267" y="17"/>
                </a:lnTo>
                <a:lnTo>
                  <a:pt x="267" y="19"/>
                </a:lnTo>
                <a:lnTo>
                  <a:pt x="270" y="19"/>
                </a:lnTo>
                <a:lnTo>
                  <a:pt x="272" y="19"/>
                </a:lnTo>
                <a:lnTo>
                  <a:pt x="272" y="19"/>
                </a:lnTo>
                <a:lnTo>
                  <a:pt x="274" y="17"/>
                </a:lnTo>
                <a:lnTo>
                  <a:pt x="274" y="17"/>
                </a:lnTo>
                <a:lnTo>
                  <a:pt x="279" y="17"/>
                </a:lnTo>
                <a:lnTo>
                  <a:pt x="279" y="17"/>
                </a:lnTo>
                <a:lnTo>
                  <a:pt x="279" y="17"/>
                </a:lnTo>
                <a:lnTo>
                  <a:pt x="281" y="17"/>
                </a:lnTo>
                <a:lnTo>
                  <a:pt x="281" y="17"/>
                </a:lnTo>
                <a:lnTo>
                  <a:pt x="284" y="17"/>
                </a:lnTo>
                <a:lnTo>
                  <a:pt x="284" y="14"/>
                </a:lnTo>
                <a:lnTo>
                  <a:pt x="284" y="14"/>
                </a:lnTo>
                <a:lnTo>
                  <a:pt x="286" y="14"/>
                </a:lnTo>
                <a:lnTo>
                  <a:pt x="289" y="17"/>
                </a:lnTo>
                <a:lnTo>
                  <a:pt x="296" y="17"/>
                </a:lnTo>
                <a:lnTo>
                  <a:pt x="296" y="17"/>
                </a:lnTo>
                <a:lnTo>
                  <a:pt x="296" y="14"/>
                </a:lnTo>
                <a:lnTo>
                  <a:pt x="293" y="14"/>
                </a:lnTo>
                <a:lnTo>
                  <a:pt x="293" y="14"/>
                </a:lnTo>
                <a:lnTo>
                  <a:pt x="291" y="14"/>
                </a:lnTo>
                <a:lnTo>
                  <a:pt x="291" y="14"/>
                </a:lnTo>
                <a:lnTo>
                  <a:pt x="286" y="14"/>
                </a:lnTo>
                <a:lnTo>
                  <a:pt x="281" y="14"/>
                </a:lnTo>
                <a:lnTo>
                  <a:pt x="279" y="14"/>
                </a:lnTo>
                <a:lnTo>
                  <a:pt x="277" y="14"/>
                </a:lnTo>
                <a:lnTo>
                  <a:pt x="274" y="14"/>
                </a:lnTo>
                <a:lnTo>
                  <a:pt x="270" y="14"/>
                </a:lnTo>
                <a:lnTo>
                  <a:pt x="255" y="17"/>
                </a:lnTo>
                <a:lnTo>
                  <a:pt x="253" y="17"/>
                </a:lnTo>
                <a:lnTo>
                  <a:pt x="255" y="17"/>
                </a:lnTo>
                <a:lnTo>
                  <a:pt x="260" y="17"/>
                </a:lnTo>
                <a:close/>
                <a:moveTo>
                  <a:pt x="2062" y="652"/>
                </a:moveTo>
                <a:lnTo>
                  <a:pt x="2062" y="652"/>
                </a:lnTo>
                <a:lnTo>
                  <a:pt x="2062" y="650"/>
                </a:lnTo>
                <a:lnTo>
                  <a:pt x="2060" y="647"/>
                </a:lnTo>
                <a:lnTo>
                  <a:pt x="2060" y="647"/>
                </a:lnTo>
                <a:lnTo>
                  <a:pt x="2058" y="643"/>
                </a:lnTo>
                <a:lnTo>
                  <a:pt x="2053" y="640"/>
                </a:lnTo>
                <a:lnTo>
                  <a:pt x="2053" y="638"/>
                </a:lnTo>
                <a:lnTo>
                  <a:pt x="2051" y="638"/>
                </a:lnTo>
                <a:lnTo>
                  <a:pt x="2051" y="638"/>
                </a:lnTo>
                <a:lnTo>
                  <a:pt x="2048" y="638"/>
                </a:lnTo>
                <a:lnTo>
                  <a:pt x="2048" y="638"/>
                </a:lnTo>
                <a:lnTo>
                  <a:pt x="2044" y="633"/>
                </a:lnTo>
                <a:lnTo>
                  <a:pt x="2039" y="631"/>
                </a:lnTo>
                <a:lnTo>
                  <a:pt x="2036" y="629"/>
                </a:lnTo>
                <a:lnTo>
                  <a:pt x="2036" y="626"/>
                </a:lnTo>
                <a:lnTo>
                  <a:pt x="2034" y="626"/>
                </a:lnTo>
                <a:lnTo>
                  <a:pt x="2034" y="626"/>
                </a:lnTo>
                <a:lnTo>
                  <a:pt x="2032" y="626"/>
                </a:lnTo>
                <a:lnTo>
                  <a:pt x="2029" y="624"/>
                </a:lnTo>
                <a:lnTo>
                  <a:pt x="2027" y="621"/>
                </a:lnTo>
                <a:lnTo>
                  <a:pt x="2025" y="619"/>
                </a:lnTo>
                <a:lnTo>
                  <a:pt x="2022" y="617"/>
                </a:lnTo>
                <a:lnTo>
                  <a:pt x="2020" y="612"/>
                </a:lnTo>
                <a:lnTo>
                  <a:pt x="2020" y="610"/>
                </a:lnTo>
                <a:lnTo>
                  <a:pt x="2015" y="595"/>
                </a:lnTo>
                <a:lnTo>
                  <a:pt x="2013" y="591"/>
                </a:lnTo>
                <a:lnTo>
                  <a:pt x="2013" y="588"/>
                </a:lnTo>
                <a:lnTo>
                  <a:pt x="2015" y="588"/>
                </a:lnTo>
                <a:lnTo>
                  <a:pt x="2018" y="588"/>
                </a:lnTo>
                <a:lnTo>
                  <a:pt x="2022" y="586"/>
                </a:lnTo>
                <a:lnTo>
                  <a:pt x="2022" y="586"/>
                </a:lnTo>
                <a:lnTo>
                  <a:pt x="2027" y="588"/>
                </a:lnTo>
                <a:lnTo>
                  <a:pt x="2027" y="588"/>
                </a:lnTo>
                <a:lnTo>
                  <a:pt x="2029" y="588"/>
                </a:lnTo>
                <a:lnTo>
                  <a:pt x="2034" y="591"/>
                </a:lnTo>
                <a:lnTo>
                  <a:pt x="2039" y="593"/>
                </a:lnTo>
                <a:lnTo>
                  <a:pt x="2041" y="595"/>
                </a:lnTo>
                <a:lnTo>
                  <a:pt x="2044" y="598"/>
                </a:lnTo>
                <a:lnTo>
                  <a:pt x="2046" y="600"/>
                </a:lnTo>
                <a:lnTo>
                  <a:pt x="2048" y="600"/>
                </a:lnTo>
                <a:lnTo>
                  <a:pt x="2046" y="598"/>
                </a:lnTo>
                <a:lnTo>
                  <a:pt x="2044" y="595"/>
                </a:lnTo>
                <a:lnTo>
                  <a:pt x="2041" y="595"/>
                </a:lnTo>
                <a:lnTo>
                  <a:pt x="2036" y="593"/>
                </a:lnTo>
                <a:lnTo>
                  <a:pt x="2034" y="588"/>
                </a:lnTo>
                <a:lnTo>
                  <a:pt x="2032" y="586"/>
                </a:lnTo>
                <a:lnTo>
                  <a:pt x="2029" y="584"/>
                </a:lnTo>
                <a:lnTo>
                  <a:pt x="2027" y="581"/>
                </a:lnTo>
                <a:lnTo>
                  <a:pt x="2022" y="579"/>
                </a:lnTo>
                <a:lnTo>
                  <a:pt x="2018" y="574"/>
                </a:lnTo>
                <a:lnTo>
                  <a:pt x="2008" y="567"/>
                </a:lnTo>
                <a:lnTo>
                  <a:pt x="2003" y="562"/>
                </a:lnTo>
                <a:lnTo>
                  <a:pt x="1989" y="548"/>
                </a:lnTo>
                <a:lnTo>
                  <a:pt x="1989" y="546"/>
                </a:lnTo>
                <a:lnTo>
                  <a:pt x="1987" y="546"/>
                </a:lnTo>
                <a:lnTo>
                  <a:pt x="1987" y="544"/>
                </a:lnTo>
                <a:lnTo>
                  <a:pt x="1984" y="544"/>
                </a:lnTo>
                <a:lnTo>
                  <a:pt x="1982" y="541"/>
                </a:lnTo>
                <a:lnTo>
                  <a:pt x="1980" y="541"/>
                </a:lnTo>
                <a:lnTo>
                  <a:pt x="1980" y="539"/>
                </a:lnTo>
                <a:lnTo>
                  <a:pt x="1977" y="536"/>
                </a:lnTo>
                <a:lnTo>
                  <a:pt x="1975" y="534"/>
                </a:lnTo>
                <a:lnTo>
                  <a:pt x="1973" y="534"/>
                </a:lnTo>
                <a:lnTo>
                  <a:pt x="1970" y="529"/>
                </a:lnTo>
                <a:lnTo>
                  <a:pt x="1966" y="525"/>
                </a:lnTo>
                <a:lnTo>
                  <a:pt x="1966" y="522"/>
                </a:lnTo>
                <a:lnTo>
                  <a:pt x="1966" y="522"/>
                </a:lnTo>
                <a:lnTo>
                  <a:pt x="1966" y="522"/>
                </a:lnTo>
                <a:lnTo>
                  <a:pt x="1963" y="520"/>
                </a:lnTo>
                <a:lnTo>
                  <a:pt x="1963" y="518"/>
                </a:lnTo>
                <a:lnTo>
                  <a:pt x="1959" y="513"/>
                </a:lnTo>
                <a:lnTo>
                  <a:pt x="1954" y="508"/>
                </a:lnTo>
                <a:lnTo>
                  <a:pt x="1954" y="508"/>
                </a:lnTo>
                <a:lnTo>
                  <a:pt x="1951" y="506"/>
                </a:lnTo>
                <a:lnTo>
                  <a:pt x="1947" y="501"/>
                </a:lnTo>
                <a:lnTo>
                  <a:pt x="1937" y="496"/>
                </a:lnTo>
                <a:lnTo>
                  <a:pt x="1937" y="496"/>
                </a:lnTo>
                <a:lnTo>
                  <a:pt x="1937" y="494"/>
                </a:lnTo>
                <a:lnTo>
                  <a:pt x="1935" y="492"/>
                </a:lnTo>
                <a:lnTo>
                  <a:pt x="1935" y="492"/>
                </a:lnTo>
                <a:lnTo>
                  <a:pt x="1935" y="489"/>
                </a:lnTo>
                <a:lnTo>
                  <a:pt x="1933" y="489"/>
                </a:lnTo>
                <a:lnTo>
                  <a:pt x="1925" y="484"/>
                </a:lnTo>
                <a:lnTo>
                  <a:pt x="1923" y="484"/>
                </a:lnTo>
                <a:lnTo>
                  <a:pt x="1925" y="484"/>
                </a:lnTo>
                <a:lnTo>
                  <a:pt x="1925" y="487"/>
                </a:lnTo>
                <a:lnTo>
                  <a:pt x="1923" y="487"/>
                </a:lnTo>
                <a:lnTo>
                  <a:pt x="1921" y="487"/>
                </a:lnTo>
                <a:lnTo>
                  <a:pt x="1925" y="489"/>
                </a:lnTo>
                <a:lnTo>
                  <a:pt x="1930" y="492"/>
                </a:lnTo>
                <a:lnTo>
                  <a:pt x="1933" y="494"/>
                </a:lnTo>
                <a:lnTo>
                  <a:pt x="1935" y="496"/>
                </a:lnTo>
                <a:lnTo>
                  <a:pt x="1935" y="496"/>
                </a:lnTo>
                <a:lnTo>
                  <a:pt x="1935" y="496"/>
                </a:lnTo>
                <a:lnTo>
                  <a:pt x="1937" y="499"/>
                </a:lnTo>
                <a:lnTo>
                  <a:pt x="1935" y="499"/>
                </a:lnTo>
                <a:lnTo>
                  <a:pt x="1935" y="501"/>
                </a:lnTo>
                <a:lnTo>
                  <a:pt x="1937" y="501"/>
                </a:lnTo>
                <a:lnTo>
                  <a:pt x="1937" y="503"/>
                </a:lnTo>
                <a:lnTo>
                  <a:pt x="1937" y="503"/>
                </a:lnTo>
                <a:lnTo>
                  <a:pt x="1935" y="503"/>
                </a:lnTo>
                <a:lnTo>
                  <a:pt x="1935" y="503"/>
                </a:lnTo>
                <a:lnTo>
                  <a:pt x="1933" y="501"/>
                </a:lnTo>
                <a:lnTo>
                  <a:pt x="1930" y="501"/>
                </a:lnTo>
                <a:lnTo>
                  <a:pt x="1928" y="503"/>
                </a:lnTo>
                <a:lnTo>
                  <a:pt x="1928" y="503"/>
                </a:lnTo>
                <a:lnTo>
                  <a:pt x="1928" y="506"/>
                </a:lnTo>
                <a:lnTo>
                  <a:pt x="1933" y="508"/>
                </a:lnTo>
                <a:lnTo>
                  <a:pt x="1935" y="510"/>
                </a:lnTo>
                <a:lnTo>
                  <a:pt x="1937" y="515"/>
                </a:lnTo>
                <a:lnTo>
                  <a:pt x="1942" y="520"/>
                </a:lnTo>
                <a:lnTo>
                  <a:pt x="1942" y="522"/>
                </a:lnTo>
                <a:lnTo>
                  <a:pt x="1942" y="525"/>
                </a:lnTo>
                <a:lnTo>
                  <a:pt x="1942" y="527"/>
                </a:lnTo>
                <a:lnTo>
                  <a:pt x="1949" y="534"/>
                </a:lnTo>
                <a:lnTo>
                  <a:pt x="1951" y="534"/>
                </a:lnTo>
                <a:lnTo>
                  <a:pt x="1954" y="536"/>
                </a:lnTo>
                <a:lnTo>
                  <a:pt x="1954" y="536"/>
                </a:lnTo>
                <a:lnTo>
                  <a:pt x="1954" y="536"/>
                </a:lnTo>
                <a:lnTo>
                  <a:pt x="1954" y="539"/>
                </a:lnTo>
                <a:lnTo>
                  <a:pt x="1956" y="539"/>
                </a:lnTo>
                <a:lnTo>
                  <a:pt x="1961" y="541"/>
                </a:lnTo>
                <a:lnTo>
                  <a:pt x="1963" y="544"/>
                </a:lnTo>
                <a:lnTo>
                  <a:pt x="1968" y="548"/>
                </a:lnTo>
                <a:lnTo>
                  <a:pt x="1973" y="553"/>
                </a:lnTo>
                <a:lnTo>
                  <a:pt x="1973" y="555"/>
                </a:lnTo>
                <a:lnTo>
                  <a:pt x="1973" y="558"/>
                </a:lnTo>
                <a:lnTo>
                  <a:pt x="1975" y="560"/>
                </a:lnTo>
                <a:lnTo>
                  <a:pt x="1977" y="562"/>
                </a:lnTo>
                <a:lnTo>
                  <a:pt x="1982" y="567"/>
                </a:lnTo>
                <a:lnTo>
                  <a:pt x="1982" y="567"/>
                </a:lnTo>
                <a:lnTo>
                  <a:pt x="1992" y="581"/>
                </a:lnTo>
                <a:lnTo>
                  <a:pt x="1994" y="584"/>
                </a:lnTo>
                <a:lnTo>
                  <a:pt x="1994" y="586"/>
                </a:lnTo>
                <a:lnTo>
                  <a:pt x="1999" y="591"/>
                </a:lnTo>
                <a:lnTo>
                  <a:pt x="1999" y="593"/>
                </a:lnTo>
                <a:lnTo>
                  <a:pt x="1999" y="598"/>
                </a:lnTo>
                <a:lnTo>
                  <a:pt x="2001" y="600"/>
                </a:lnTo>
                <a:lnTo>
                  <a:pt x="2001" y="600"/>
                </a:lnTo>
                <a:lnTo>
                  <a:pt x="2006" y="605"/>
                </a:lnTo>
                <a:lnTo>
                  <a:pt x="2010" y="607"/>
                </a:lnTo>
                <a:lnTo>
                  <a:pt x="2015" y="614"/>
                </a:lnTo>
                <a:lnTo>
                  <a:pt x="2015" y="617"/>
                </a:lnTo>
                <a:lnTo>
                  <a:pt x="2015" y="617"/>
                </a:lnTo>
                <a:lnTo>
                  <a:pt x="2018" y="619"/>
                </a:lnTo>
                <a:lnTo>
                  <a:pt x="2018" y="621"/>
                </a:lnTo>
                <a:lnTo>
                  <a:pt x="2018" y="624"/>
                </a:lnTo>
                <a:lnTo>
                  <a:pt x="2022" y="626"/>
                </a:lnTo>
                <a:lnTo>
                  <a:pt x="2022" y="629"/>
                </a:lnTo>
                <a:lnTo>
                  <a:pt x="2025" y="631"/>
                </a:lnTo>
                <a:lnTo>
                  <a:pt x="2027" y="633"/>
                </a:lnTo>
                <a:lnTo>
                  <a:pt x="2027" y="640"/>
                </a:lnTo>
                <a:lnTo>
                  <a:pt x="2032" y="645"/>
                </a:lnTo>
                <a:lnTo>
                  <a:pt x="2036" y="652"/>
                </a:lnTo>
                <a:lnTo>
                  <a:pt x="2036" y="652"/>
                </a:lnTo>
                <a:lnTo>
                  <a:pt x="2039" y="655"/>
                </a:lnTo>
                <a:lnTo>
                  <a:pt x="2041" y="657"/>
                </a:lnTo>
                <a:lnTo>
                  <a:pt x="2041" y="657"/>
                </a:lnTo>
                <a:lnTo>
                  <a:pt x="2041" y="655"/>
                </a:lnTo>
                <a:lnTo>
                  <a:pt x="2041" y="652"/>
                </a:lnTo>
                <a:lnTo>
                  <a:pt x="2039" y="647"/>
                </a:lnTo>
                <a:lnTo>
                  <a:pt x="2039" y="645"/>
                </a:lnTo>
                <a:lnTo>
                  <a:pt x="2039" y="643"/>
                </a:lnTo>
                <a:lnTo>
                  <a:pt x="2039" y="643"/>
                </a:lnTo>
                <a:lnTo>
                  <a:pt x="2039" y="640"/>
                </a:lnTo>
                <a:lnTo>
                  <a:pt x="2041" y="640"/>
                </a:lnTo>
                <a:lnTo>
                  <a:pt x="2041" y="640"/>
                </a:lnTo>
                <a:lnTo>
                  <a:pt x="2044" y="640"/>
                </a:lnTo>
                <a:lnTo>
                  <a:pt x="2044" y="643"/>
                </a:lnTo>
                <a:lnTo>
                  <a:pt x="2046" y="643"/>
                </a:lnTo>
                <a:lnTo>
                  <a:pt x="2048" y="643"/>
                </a:lnTo>
                <a:lnTo>
                  <a:pt x="2053" y="643"/>
                </a:lnTo>
                <a:lnTo>
                  <a:pt x="2055" y="645"/>
                </a:lnTo>
                <a:lnTo>
                  <a:pt x="2058" y="647"/>
                </a:lnTo>
                <a:lnTo>
                  <a:pt x="2060" y="650"/>
                </a:lnTo>
                <a:lnTo>
                  <a:pt x="2062" y="655"/>
                </a:lnTo>
                <a:lnTo>
                  <a:pt x="2062" y="655"/>
                </a:lnTo>
                <a:lnTo>
                  <a:pt x="2062" y="652"/>
                </a:lnTo>
                <a:close/>
                <a:moveTo>
                  <a:pt x="298" y="19"/>
                </a:moveTo>
                <a:lnTo>
                  <a:pt x="296" y="17"/>
                </a:lnTo>
                <a:lnTo>
                  <a:pt x="293" y="17"/>
                </a:lnTo>
                <a:lnTo>
                  <a:pt x="293" y="17"/>
                </a:lnTo>
                <a:lnTo>
                  <a:pt x="291" y="17"/>
                </a:lnTo>
                <a:lnTo>
                  <a:pt x="289" y="17"/>
                </a:lnTo>
                <a:lnTo>
                  <a:pt x="286" y="19"/>
                </a:lnTo>
                <a:lnTo>
                  <a:pt x="284" y="19"/>
                </a:lnTo>
                <a:lnTo>
                  <a:pt x="277" y="22"/>
                </a:lnTo>
                <a:lnTo>
                  <a:pt x="277" y="22"/>
                </a:lnTo>
                <a:lnTo>
                  <a:pt x="279" y="22"/>
                </a:lnTo>
                <a:lnTo>
                  <a:pt x="281" y="24"/>
                </a:lnTo>
                <a:lnTo>
                  <a:pt x="284" y="24"/>
                </a:lnTo>
                <a:lnTo>
                  <a:pt x="284" y="24"/>
                </a:lnTo>
                <a:lnTo>
                  <a:pt x="286" y="22"/>
                </a:lnTo>
                <a:lnTo>
                  <a:pt x="289" y="22"/>
                </a:lnTo>
                <a:lnTo>
                  <a:pt x="291" y="22"/>
                </a:lnTo>
                <a:lnTo>
                  <a:pt x="291" y="22"/>
                </a:lnTo>
                <a:lnTo>
                  <a:pt x="289" y="24"/>
                </a:lnTo>
                <a:lnTo>
                  <a:pt x="289" y="24"/>
                </a:lnTo>
                <a:lnTo>
                  <a:pt x="291" y="24"/>
                </a:lnTo>
                <a:lnTo>
                  <a:pt x="293" y="24"/>
                </a:lnTo>
                <a:lnTo>
                  <a:pt x="293" y="24"/>
                </a:lnTo>
                <a:lnTo>
                  <a:pt x="293" y="24"/>
                </a:lnTo>
                <a:lnTo>
                  <a:pt x="293" y="24"/>
                </a:lnTo>
                <a:lnTo>
                  <a:pt x="298" y="24"/>
                </a:lnTo>
                <a:lnTo>
                  <a:pt x="298" y="24"/>
                </a:lnTo>
                <a:lnTo>
                  <a:pt x="298" y="24"/>
                </a:lnTo>
                <a:lnTo>
                  <a:pt x="298" y="24"/>
                </a:lnTo>
                <a:lnTo>
                  <a:pt x="298" y="22"/>
                </a:lnTo>
                <a:lnTo>
                  <a:pt x="300" y="24"/>
                </a:lnTo>
                <a:lnTo>
                  <a:pt x="303" y="24"/>
                </a:lnTo>
                <a:lnTo>
                  <a:pt x="303" y="24"/>
                </a:lnTo>
                <a:lnTo>
                  <a:pt x="303" y="22"/>
                </a:lnTo>
                <a:lnTo>
                  <a:pt x="303" y="22"/>
                </a:lnTo>
                <a:lnTo>
                  <a:pt x="303" y="22"/>
                </a:lnTo>
                <a:lnTo>
                  <a:pt x="303" y="22"/>
                </a:lnTo>
                <a:lnTo>
                  <a:pt x="300" y="22"/>
                </a:lnTo>
                <a:lnTo>
                  <a:pt x="298" y="22"/>
                </a:lnTo>
                <a:lnTo>
                  <a:pt x="300" y="22"/>
                </a:lnTo>
                <a:lnTo>
                  <a:pt x="300" y="19"/>
                </a:lnTo>
                <a:lnTo>
                  <a:pt x="310" y="19"/>
                </a:lnTo>
                <a:lnTo>
                  <a:pt x="312" y="19"/>
                </a:lnTo>
                <a:lnTo>
                  <a:pt x="310" y="19"/>
                </a:lnTo>
                <a:lnTo>
                  <a:pt x="312" y="19"/>
                </a:lnTo>
                <a:lnTo>
                  <a:pt x="317" y="17"/>
                </a:lnTo>
                <a:lnTo>
                  <a:pt x="324" y="17"/>
                </a:lnTo>
                <a:lnTo>
                  <a:pt x="326" y="17"/>
                </a:lnTo>
                <a:lnTo>
                  <a:pt x="331" y="17"/>
                </a:lnTo>
                <a:lnTo>
                  <a:pt x="329" y="14"/>
                </a:lnTo>
                <a:lnTo>
                  <a:pt x="329" y="14"/>
                </a:lnTo>
                <a:lnTo>
                  <a:pt x="319" y="12"/>
                </a:lnTo>
                <a:lnTo>
                  <a:pt x="319" y="12"/>
                </a:lnTo>
                <a:lnTo>
                  <a:pt x="315" y="12"/>
                </a:lnTo>
                <a:lnTo>
                  <a:pt x="312" y="12"/>
                </a:lnTo>
                <a:lnTo>
                  <a:pt x="312" y="12"/>
                </a:lnTo>
                <a:lnTo>
                  <a:pt x="305" y="14"/>
                </a:lnTo>
                <a:lnTo>
                  <a:pt x="303" y="14"/>
                </a:lnTo>
                <a:lnTo>
                  <a:pt x="300" y="14"/>
                </a:lnTo>
                <a:lnTo>
                  <a:pt x="303" y="17"/>
                </a:lnTo>
                <a:lnTo>
                  <a:pt x="303" y="17"/>
                </a:lnTo>
                <a:lnTo>
                  <a:pt x="303" y="19"/>
                </a:lnTo>
                <a:lnTo>
                  <a:pt x="298" y="19"/>
                </a:lnTo>
                <a:close/>
                <a:moveTo>
                  <a:pt x="50" y="475"/>
                </a:moveTo>
                <a:lnTo>
                  <a:pt x="50" y="475"/>
                </a:lnTo>
                <a:lnTo>
                  <a:pt x="48" y="473"/>
                </a:lnTo>
                <a:lnTo>
                  <a:pt x="45" y="473"/>
                </a:lnTo>
                <a:lnTo>
                  <a:pt x="45" y="470"/>
                </a:lnTo>
                <a:lnTo>
                  <a:pt x="41" y="470"/>
                </a:lnTo>
                <a:lnTo>
                  <a:pt x="38" y="470"/>
                </a:lnTo>
                <a:lnTo>
                  <a:pt x="38" y="470"/>
                </a:lnTo>
                <a:lnTo>
                  <a:pt x="33" y="470"/>
                </a:lnTo>
                <a:lnTo>
                  <a:pt x="31" y="468"/>
                </a:lnTo>
                <a:lnTo>
                  <a:pt x="29" y="468"/>
                </a:lnTo>
                <a:lnTo>
                  <a:pt x="26" y="468"/>
                </a:lnTo>
                <a:lnTo>
                  <a:pt x="26" y="466"/>
                </a:lnTo>
                <a:lnTo>
                  <a:pt x="24" y="466"/>
                </a:lnTo>
                <a:lnTo>
                  <a:pt x="24" y="466"/>
                </a:lnTo>
                <a:lnTo>
                  <a:pt x="24" y="470"/>
                </a:lnTo>
                <a:lnTo>
                  <a:pt x="24" y="473"/>
                </a:lnTo>
                <a:lnTo>
                  <a:pt x="22" y="473"/>
                </a:lnTo>
                <a:lnTo>
                  <a:pt x="19" y="473"/>
                </a:lnTo>
                <a:lnTo>
                  <a:pt x="17" y="473"/>
                </a:lnTo>
                <a:lnTo>
                  <a:pt x="15" y="473"/>
                </a:lnTo>
                <a:lnTo>
                  <a:pt x="15" y="473"/>
                </a:lnTo>
                <a:lnTo>
                  <a:pt x="19" y="468"/>
                </a:lnTo>
                <a:lnTo>
                  <a:pt x="19" y="466"/>
                </a:lnTo>
                <a:lnTo>
                  <a:pt x="19" y="466"/>
                </a:lnTo>
                <a:lnTo>
                  <a:pt x="17" y="468"/>
                </a:lnTo>
                <a:lnTo>
                  <a:pt x="15" y="470"/>
                </a:lnTo>
                <a:lnTo>
                  <a:pt x="12" y="473"/>
                </a:lnTo>
                <a:lnTo>
                  <a:pt x="12" y="473"/>
                </a:lnTo>
                <a:lnTo>
                  <a:pt x="7" y="473"/>
                </a:lnTo>
                <a:lnTo>
                  <a:pt x="5" y="473"/>
                </a:lnTo>
                <a:lnTo>
                  <a:pt x="5" y="475"/>
                </a:lnTo>
                <a:lnTo>
                  <a:pt x="5" y="477"/>
                </a:lnTo>
                <a:lnTo>
                  <a:pt x="3" y="480"/>
                </a:lnTo>
                <a:lnTo>
                  <a:pt x="3" y="480"/>
                </a:lnTo>
                <a:lnTo>
                  <a:pt x="0" y="482"/>
                </a:lnTo>
                <a:lnTo>
                  <a:pt x="0" y="482"/>
                </a:lnTo>
                <a:lnTo>
                  <a:pt x="5" y="482"/>
                </a:lnTo>
                <a:lnTo>
                  <a:pt x="10" y="484"/>
                </a:lnTo>
                <a:lnTo>
                  <a:pt x="17" y="484"/>
                </a:lnTo>
                <a:lnTo>
                  <a:pt x="24" y="484"/>
                </a:lnTo>
                <a:lnTo>
                  <a:pt x="31" y="484"/>
                </a:lnTo>
                <a:lnTo>
                  <a:pt x="41" y="484"/>
                </a:lnTo>
                <a:lnTo>
                  <a:pt x="48" y="484"/>
                </a:lnTo>
                <a:lnTo>
                  <a:pt x="50" y="484"/>
                </a:lnTo>
                <a:lnTo>
                  <a:pt x="48" y="484"/>
                </a:lnTo>
                <a:lnTo>
                  <a:pt x="48" y="482"/>
                </a:lnTo>
                <a:lnTo>
                  <a:pt x="48" y="480"/>
                </a:lnTo>
                <a:lnTo>
                  <a:pt x="48" y="480"/>
                </a:lnTo>
                <a:lnTo>
                  <a:pt x="50" y="475"/>
                </a:lnTo>
                <a:close/>
                <a:moveTo>
                  <a:pt x="357" y="19"/>
                </a:moveTo>
                <a:lnTo>
                  <a:pt x="362" y="19"/>
                </a:lnTo>
                <a:lnTo>
                  <a:pt x="364" y="19"/>
                </a:lnTo>
                <a:lnTo>
                  <a:pt x="364" y="19"/>
                </a:lnTo>
                <a:lnTo>
                  <a:pt x="364" y="17"/>
                </a:lnTo>
                <a:lnTo>
                  <a:pt x="362" y="17"/>
                </a:lnTo>
                <a:lnTo>
                  <a:pt x="359" y="17"/>
                </a:lnTo>
                <a:lnTo>
                  <a:pt x="357" y="17"/>
                </a:lnTo>
                <a:lnTo>
                  <a:pt x="357" y="17"/>
                </a:lnTo>
                <a:lnTo>
                  <a:pt x="357" y="17"/>
                </a:lnTo>
                <a:lnTo>
                  <a:pt x="357" y="19"/>
                </a:lnTo>
                <a:lnTo>
                  <a:pt x="357" y="19"/>
                </a:lnTo>
                <a:lnTo>
                  <a:pt x="357" y="19"/>
                </a:lnTo>
                <a:close/>
                <a:moveTo>
                  <a:pt x="362" y="14"/>
                </a:moveTo>
                <a:lnTo>
                  <a:pt x="362" y="14"/>
                </a:lnTo>
                <a:lnTo>
                  <a:pt x="364" y="14"/>
                </a:lnTo>
                <a:lnTo>
                  <a:pt x="364" y="14"/>
                </a:lnTo>
                <a:lnTo>
                  <a:pt x="369" y="14"/>
                </a:lnTo>
                <a:lnTo>
                  <a:pt x="374" y="14"/>
                </a:lnTo>
                <a:lnTo>
                  <a:pt x="378" y="17"/>
                </a:lnTo>
                <a:lnTo>
                  <a:pt x="378" y="17"/>
                </a:lnTo>
                <a:lnTo>
                  <a:pt x="383" y="17"/>
                </a:lnTo>
                <a:lnTo>
                  <a:pt x="390" y="17"/>
                </a:lnTo>
                <a:lnTo>
                  <a:pt x="397" y="14"/>
                </a:lnTo>
                <a:lnTo>
                  <a:pt x="400" y="14"/>
                </a:lnTo>
                <a:lnTo>
                  <a:pt x="397" y="14"/>
                </a:lnTo>
                <a:lnTo>
                  <a:pt x="388" y="12"/>
                </a:lnTo>
                <a:lnTo>
                  <a:pt x="383" y="12"/>
                </a:lnTo>
                <a:lnTo>
                  <a:pt x="378" y="12"/>
                </a:lnTo>
                <a:lnTo>
                  <a:pt x="371" y="12"/>
                </a:lnTo>
                <a:lnTo>
                  <a:pt x="362" y="10"/>
                </a:lnTo>
                <a:lnTo>
                  <a:pt x="362" y="10"/>
                </a:lnTo>
                <a:lnTo>
                  <a:pt x="359" y="12"/>
                </a:lnTo>
                <a:lnTo>
                  <a:pt x="359" y="12"/>
                </a:lnTo>
                <a:lnTo>
                  <a:pt x="357" y="12"/>
                </a:lnTo>
                <a:lnTo>
                  <a:pt x="357" y="12"/>
                </a:lnTo>
                <a:lnTo>
                  <a:pt x="357" y="14"/>
                </a:lnTo>
                <a:lnTo>
                  <a:pt x="362" y="14"/>
                </a:lnTo>
                <a:close/>
                <a:moveTo>
                  <a:pt x="312" y="10"/>
                </a:moveTo>
                <a:lnTo>
                  <a:pt x="315" y="10"/>
                </a:lnTo>
                <a:lnTo>
                  <a:pt x="317" y="10"/>
                </a:lnTo>
                <a:lnTo>
                  <a:pt x="317" y="10"/>
                </a:lnTo>
                <a:lnTo>
                  <a:pt x="317" y="10"/>
                </a:lnTo>
                <a:lnTo>
                  <a:pt x="319" y="10"/>
                </a:lnTo>
                <a:lnTo>
                  <a:pt x="317" y="10"/>
                </a:lnTo>
                <a:lnTo>
                  <a:pt x="317" y="10"/>
                </a:lnTo>
                <a:lnTo>
                  <a:pt x="315" y="10"/>
                </a:lnTo>
                <a:lnTo>
                  <a:pt x="315" y="10"/>
                </a:lnTo>
                <a:lnTo>
                  <a:pt x="315" y="10"/>
                </a:lnTo>
                <a:lnTo>
                  <a:pt x="315" y="10"/>
                </a:lnTo>
                <a:lnTo>
                  <a:pt x="312" y="10"/>
                </a:lnTo>
                <a:lnTo>
                  <a:pt x="312" y="10"/>
                </a:lnTo>
                <a:lnTo>
                  <a:pt x="312" y="10"/>
                </a:lnTo>
                <a:close/>
                <a:moveTo>
                  <a:pt x="1959" y="392"/>
                </a:moveTo>
                <a:lnTo>
                  <a:pt x="1961" y="392"/>
                </a:lnTo>
                <a:lnTo>
                  <a:pt x="1961" y="392"/>
                </a:lnTo>
                <a:lnTo>
                  <a:pt x="1963" y="392"/>
                </a:lnTo>
                <a:lnTo>
                  <a:pt x="1961" y="390"/>
                </a:lnTo>
                <a:lnTo>
                  <a:pt x="1961" y="390"/>
                </a:lnTo>
                <a:lnTo>
                  <a:pt x="1961" y="392"/>
                </a:lnTo>
                <a:lnTo>
                  <a:pt x="1959" y="392"/>
                </a:lnTo>
                <a:lnTo>
                  <a:pt x="1959" y="392"/>
                </a:lnTo>
                <a:close/>
                <a:moveTo>
                  <a:pt x="331" y="24"/>
                </a:moveTo>
                <a:lnTo>
                  <a:pt x="326" y="24"/>
                </a:lnTo>
                <a:lnTo>
                  <a:pt x="324" y="24"/>
                </a:lnTo>
                <a:lnTo>
                  <a:pt x="322" y="24"/>
                </a:lnTo>
                <a:lnTo>
                  <a:pt x="317" y="26"/>
                </a:lnTo>
                <a:lnTo>
                  <a:pt x="322" y="26"/>
                </a:lnTo>
                <a:lnTo>
                  <a:pt x="329" y="26"/>
                </a:lnTo>
                <a:lnTo>
                  <a:pt x="333" y="26"/>
                </a:lnTo>
                <a:lnTo>
                  <a:pt x="333" y="26"/>
                </a:lnTo>
                <a:lnTo>
                  <a:pt x="333" y="26"/>
                </a:lnTo>
                <a:lnTo>
                  <a:pt x="331" y="26"/>
                </a:lnTo>
                <a:lnTo>
                  <a:pt x="331" y="26"/>
                </a:lnTo>
                <a:lnTo>
                  <a:pt x="331" y="26"/>
                </a:lnTo>
                <a:lnTo>
                  <a:pt x="331" y="24"/>
                </a:lnTo>
                <a:close/>
                <a:moveTo>
                  <a:pt x="319" y="24"/>
                </a:moveTo>
                <a:lnTo>
                  <a:pt x="317" y="22"/>
                </a:lnTo>
                <a:lnTo>
                  <a:pt x="315" y="22"/>
                </a:lnTo>
                <a:lnTo>
                  <a:pt x="310" y="24"/>
                </a:lnTo>
                <a:lnTo>
                  <a:pt x="310" y="24"/>
                </a:lnTo>
                <a:lnTo>
                  <a:pt x="317" y="24"/>
                </a:lnTo>
                <a:lnTo>
                  <a:pt x="317" y="24"/>
                </a:lnTo>
                <a:lnTo>
                  <a:pt x="317" y="24"/>
                </a:lnTo>
                <a:lnTo>
                  <a:pt x="319" y="24"/>
                </a:lnTo>
                <a:lnTo>
                  <a:pt x="319" y="24"/>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85" name="Freeform 202"/>
          <p:cNvSpPr>
            <a:spLocks noEditPoints="1"/>
          </p:cNvSpPr>
          <p:nvPr/>
        </p:nvSpPr>
        <p:spPr bwMode="auto">
          <a:xfrm>
            <a:off x="4483143" y="1609247"/>
            <a:ext cx="207546" cy="240250"/>
          </a:xfrm>
          <a:custGeom>
            <a:avLst/>
            <a:gdLst/>
            <a:ahLst/>
            <a:cxnLst>
              <a:cxn ang="0">
                <a:pos x="28" y="184"/>
              </a:cxn>
              <a:cxn ang="0">
                <a:pos x="37" y="179"/>
              </a:cxn>
              <a:cxn ang="0">
                <a:pos x="37" y="184"/>
              </a:cxn>
              <a:cxn ang="0">
                <a:pos x="30" y="177"/>
              </a:cxn>
              <a:cxn ang="0">
                <a:pos x="21" y="175"/>
              </a:cxn>
              <a:cxn ang="0">
                <a:pos x="19" y="127"/>
              </a:cxn>
              <a:cxn ang="0">
                <a:pos x="16" y="125"/>
              </a:cxn>
              <a:cxn ang="0">
                <a:pos x="68" y="92"/>
              </a:cxn>
              <a:cxn ang="0">
                <a:pos x="165" y="130"/>
              </a:cxn>
              <a:cxn ang="0">
                <a:pos x="141" y="116"/>
              </a:cxn>
              <a:cxn ang="0">
                <a:pos x="146" y="106"/>
              </a:cxn>
              <a:cxn ang="0">
                <a:pos x="137" y="97"/>
              </a:cxn>
              <a:cxn ang="0">
                <a:pos x="134" y="90"/>
              </a:cxn>
              <a:cxn ang="0">
                <a:pos x="132" y="80"/>
              </a:cxn>
              <a:cxn ang="0">
                <a:pos x="132" y="71"/>
              </a:cxn>
              <a:cxn ang="0">
                <a:pos x="120" y="57"/>
              </a:cxn>
              <a:cxn ang="0">
                <a:pos x="130" y="42"/>
              </a:cxn>
              <a:cxn ang="0">
                <a:pos x="111" y="24"/>
              </a:cxn>
              <a:cxn ang="0">
                <a:pos x="111" y="19"/>
              </a:cxn>
              <a:cxn ang="0">
                <a:pos x="113" y="7"/>
              </a:cxn>
              <a:cxn ang="0">
                <a:pos x="87" y="2"/>
              </a:cxn>
              <a:cxn ang="0">
                <a:pos x="70" y="7"/>
              </a:cxn>
              <a:cxn ang="0">
                <a:pos x="66" y="21"/>
              </a:cxn>
              <a:cxn ang="0">
                <a:pos x="52" y="26"/>
              </a:cxn>
              <a:cxn ang="0">
                <a:pos x="35" y="26"/>
              </a:cxn>
              <a:cxn ang="0">
                <a:pos x="16" y="16"/>
              </a:cxn>
              <a:cxn ang="0">
                <a:pos x="7" y="19"/>
              </a:cxn>
              <a:cxn ang="0">
                <a:pos x="7" y="21"/>
              </a:cxn>
              <a:cxn ang="0">
                <a:pos x="23" y="28"/>
              </a:cxn>
              <a:cxn ang="0">
                <a:pos x="42" y="38"/>
              </a:cxn>
              <a:cxn ang="0">
                <a:pos x="40" y="47"/>
              </a:cxn>
              <a:cxn ang="0">
                <a:pos x="45" y="52"/>
              </a:cxn>
              <a:cxn ang="0">
                <a:pos x="49" y="59"/>
              </a:cxn>
              <a:cxn ang="0">
                <a:pos x="47" y="68"/>
              </a:cxn>
              <a:cxn ang="0">
                <a:pos x="59" y="78"/>
              </a:cxn>
              <a:cxn ang="0">
                <a:pos x="70" y="83"/>
              </a:cxn>
              <a:cxn ang="0">
                <a:pos x="70" y="94"/>
              </a:cxn>
              <a:cxn ang="0">
                <a:pos x="61" y="99"/>
              </a:cxn>
              <a:cxn ang="0">
                <a:pos x="42" y="113"/>
              </a:cxn>
              <a:cxn ang="0">
                <a:pos x="30" y="120"/>
              </a:cxn>
              <a:cxn ang="0">
                <a:pos x="21" y="127"/>
              </a:cxn>
              <a:cxn ang="0">
                <a:pos x="16" y="139"/>
              </a:cxn>
              <a:cxn ang="0">
                <a:pos x="23" y="153"/>
              </a:cxn>
              <a:cxn ang="0">
                <a:pos x="23" y="158"/>
              </a:cxn>
              <a:cxn ang="0">
                <a:pos x="23" y="170"/>
              </a:cxn>
              <a:cxn ang="0">
                <a:pos x="30" y="177"/>
              </a:cxn>
              <a:cxn ang="0">
                <a:pos x="42" y="182"/>
              </a:cxn>
              <a:cxn ang="0">
                <a:pos x="40" y="186"/>
              </a:cxn>
              <a:cxn ang="0">
                <a:pos x="47" y="184"/>
              </a:cxn>
              <a:cxn ang="0">
                <a:pos x="52" y="189"/>
              </a:cxn>
              <a:cxn ang="0">
                <a:pos x="70" y="184"/>
              </a:cxn>
              <a:cxn ang="0">
                <a:pos x="87" y="182"/>
              </a:cxn>
              <a:cxn ang="0">
                <a:pos x="96" y="179"/>
              </a:cxn>
              <a:cxn ang="0">
                <a:pos x="101" y="179"/>
              </a:cxn>
              <a:cxn ang="0">
                <a:pos x="118" y="177"/>
              </a:cxn>
              <a:cxn ang="0">
                <a:pos x="137" y="163"/>
              </a:cxn>
              <a:cxn ang="0">
                <a:pos x="160" y="142"/>
              </a:cxn>
            </a:cxnLst>
            <a:rect l="0" t="0" r="r" b="b"/>
            <a:pathLst>
              <a:path w="165" h="191">
                <a:moveTo>
                  <a:pt x="26" y="184"/>
                </a:moveTo>
                <a:lnTo>
                  <a:pt x="26" y="184"/>
                </a:lnTo>
                <a:lnTo>
                  <a:pt x="26" y="184"/>
                </a:lnTo>
                <a:lnTo>
                  <a:pt x="26" y="184"/>
                </a:lnTo>
                <a:lnTo>
                  <a:pt x="28" y="184"/>
                </a:lnTo>
                <a:lnTo>
                  <a:pt x="28" y="184"/>
                </a:lnTo>
                <a:lnTo>
                  <a:pt x="28" y="184"/>
                </a:lnTo>
                <a:lnTo>
                  <a:pt x="26" y="184"/>
                </a:lnTo>
                <a:close/>
                <a:moveTo>
                  <a:pt x="28" y="184"/>
                </a:moveTo>
                <a:lnTo>
                  <a:pt x="28" y="184"/>
                </a:lnTo>
                <a:lnTo>
                  <a:pt x="28" y="184"/>
                </a:lnTo>
                <a:lnTo>
                  <a:pt x="30" y="184"/>
                </a:lnTo>
                <a:lnTo>
                  <a:pt x="30" y="182"/>
                </a:lnTo>
                <a:lnTo>
                  <a:pt x="28" y="182"/>
                </a:lnTo>
                <a:lnTo>
                  <a:pt x="28" y="184"/>
                </a:lnTo>
                <a:close/>
                <a:moveTo>
                  <a:pt x="37" y="182"/>
                </a:moveTo>
                <a:lnTo>
                  <a:pt x="37" y="179"/>
                </a:lnTo>
                <a:lnTo>
                  <a:pt x="37" y="179"/>
                </a:lnTo>
                <a:lnTo>
                  <a:pt x="35" y="179"/>
                </a:lnTo>
                <a:lnTo>
                  <a:pt x="35" y="179"/>
                </a:lnTo>
                <a:lnTo>
                  <a:pt x="33" y="182"/>
                </a:lnTo>
                <a:lnTo>
                  <a:pt x="33" y="182"/>
                </a:lnTo>
                <a:lnTo>
                  <a:pt x="35" y="182"/>
                </a:lnTo>
                <a:lnTo>
                  <a:pt x="35" y="182"/>
                </a:lnTo>
                <a:lnTo>
                  <a:pt x="35" y="182"/>
                </a:lnTo>
                <a:lnTo>
                  <a:pt x="37" y="184"/>
                </a:lnTo>
                <a:lnTo>
                  <a:pt x="37" y="184"/>
                </a:lnTo>
                <a:lnTo>
                  <a:pt x="37" y="182"/>
                </a:lnTo>
                <a:lnTo>
                  <a:pt x="37" y="182"/>
                </a:lnTo>
                <a:lnTo>
                  <a:pt x="37" y="182"/>
                </a:lnTo>
                <a:lnTo>
                  <a:pt x="37" y="182"/>
                </a:lnTo>
                <a:close/>
                <a:moveTo>
                  <a:pt x="30" y="179"/>
                </a:moveTo>
                <a:lnTo>
                  <a:pt x="30" y="179"/>
                </a:lnTo>
                <a:lnTo>
                  <a:pt x="30" y="179"/>
                </a:lnTo>
                <a:lnTo>
                  <a:pt x="30" y="177"/>
                </a:lnTo>
                <a:lnTo>
                  <a:pt x="30" y="177"/>
                </a:lnTo>
                <a:lnTo>
                  <a:pt x="30" y="179"/>
                </a:lnTo>
                <a:lnTo>
                  <a:pt x="30" y="179"/>
                </a:lnTo>
                <a:lnTo>
                  <a:pt x="30" y="179"/>
                </a:lnTo>
                <a:lnTo>
                  <a:pt x="30" y="179"/>
                </a:lnTo>
                <a:lnTo>
                  <a:pt x="33" y="179"/>
                </a:lnTo>
                <a:lnTo>
                  <a:pt x="33" y="179"/>
                </a:lnTo>
                <a:lnTo>
                  <a:pt x="30" y="179"/>
                </a:lnTo>
                <a:close/>
                <a:moveTo>
                  <a:pt x="21" y="175"/>
                </a:moveTo>
                <a:lnTo>
                  <a:pt x="21" y="175"/>
                </a:lnTo>
                <a:lnTo>
                  <a:pt x="21" y="175"/>
                </a:lnTo>
                <a:lnTo>
                  <a:pt x="21" y="177"/>
                </a:lnTo>
                <a:lnTo>
                  <a:pt x="21" y="177"/>
                </a:lnTo>
                <a:lnTo>
                  <a:pt x="23" y="177"/>
                </a:lnTo>
                <a:lnTo>
                  <a:pt x="23" y="177"/>
                </a:lnTo>
                <a:lnTo>
                  <a:pt x="23" y="177"/>
                </a:lnTo>
                <a:lnTo>
                  <a:pt x="21" y="175"/>
                </a:lnTo>
                <a:lnTo>
                  <a:pt x="21" y="175"/>
                </a:lnTo>
                <a:close/>
                <a:moveTo>
                  <a:pt x="19" y="127"/>
                </a:moveTo>
                <a:lnTo>
                  <a:pt x="19" y="125"/>
                </a:lnTo>
                <a:lnTo>
                  <a:pt x="19" y="125"/>
                </a:lnTo>
                <a:lnTo>
                  <a:pt x="19" y="125"/>
                </a:lnTo>
                <a:lnTo>
                  <a:pt x="19" y="125"/>
                </a:lnTo>
                <a:lnTo>
                  <a:pt x="19" y="125"/>
                </a:lnTo>
                <a:lnTo>
                  <a:pt x="19" y="125"/>
                </a:lnTo>
                <a:lnTo>
                  <a:pt x="19" y="125"/>
                </a:lnTo>
                <a:lnTo>
                  <a:pt x="16" y="125"/>
                </a:lnTo>
                <a:lnTo>
                  <a:pt x="16" y="125"/>
                </a:lnTo>
                <a:lnTo>
                  <a:pt x="16" y="125"/>
                </a:lnTo>
                <a:lnTo>
                  <a:pt x="16" y="125"/>
                </a:lnTo>
                <a:lnTo>
                  <a:pt x="14" y="125"/>
                </a:lnTo>
                <a:lnTo>
                  <a:pt x="16" y="125"/>
                </a:lnTo>
                <a:lnTo>
                  <a:pt x="16" y="127"/>
                </a:lnTo>
                <a:lnTo>
                  <a:pt x="19" y="127"/>
                </a:lnTo>
                <a:close/>
                <a:moveTo>
                  <a:pt x="66" y="92"/>
                </a:moveTo>
                <a:lnTo>
                  <a:pt x="66" y="92"/>
                </a:lnTo>
                <a:lnTo>
                  <a:pt x="68" y="92"/>
                </a:lnTo>
                <a:lnTo>
                  <a:pt x="66" y="92"/>
                </a:lnTo>
                <a:lnTo>
                  <a:pt x="63" y="90"/>
                </a:lnTo>
                <a:lnTo>
                  <a:pt x="61" y="90"/>
                </a:lnTo>
                <a:lnTo>
                  <a:pt x="61" y="92"/>
                </a:lnTo>
                <a:lnTo>
                  <a:pt x="61" y="92"/>
                </a:lnTo>
                <a:lnTo>
                  <a:pt x="63" y="92"/>
                </a:lnTo>
                <a:lnTo>
                  <a:pt x="66" y="92"/>
                </a:lnTo>
                <a:close/>
                <a:moveTo>
                  <a:pt x="165" y="130"/>
                </a:moveTo>
                <a:lnTo>
                  <a:pt x="165" y="130"/>
                </a:lnTo>
                <a:lnTo>
                  <a:pt x="165" y="130"/>
                </a:lnTo>
                <a:lnTo>
                  <a:pt x="163" y="127"/>
                </a:lnTo>
                <a:lnTo>
                  <a:pt x="160" y="127"/>
                </a:lnTo>
                <a:lnTo>
                  <a:pt x="160" y="125"/>
                </a:lnTo>
                <a:lnTo>
                  <a:pt x="158" y="123"/>
                </a:lnTo>
                <a:lnTo>
                  <a:pt x="151" y="123"/>
                </a:lnTo>
                <a:lnTo>
                  <a:pt x="148" y="120"/>
                </a:lnTo>
                <a:lnTo>
                  <a:pt x="141" y="116"/>
                </a:lnTo>
                <a:lnTo>
                  <a:pt x="141" y="116"/>
                </a:lnTo>
                <a:lnTo>
                  <a:pt x="141" y="116"/>
                </a:lnTo>
                <a:lnTo>
                  <a:pt x="144" y="113"/>
                </a:lnTo>
                <a:lnTo>
                  <a:pt x="146" y="111"/>
                </a:lnTo>
                <a:lnTo>
                  <a:pt x="148" y="111"/>
                </a:lnTo>
                <a:lnTo>
                  <a:pt x="148" y="109"/>
                </a:lnTo>
                <a:lnTo>
                  <a:pt x="148" y="109"/>
                </a:lnTo>
                <a:lnTo>
                  <a:pt x="148" y="106"/>
                </a:lnTo>
                <a:lnTo>
                  <a:pt x="146" y="106"/>
                </a:lnTo>
                <a:lnTo>
                  <a:pt x="146" y="106"/>
                </a:lnTo>
                <a:lnTo>
                  <a:pt x="141" y="104"/>
                </a:lnTo>
                <a:lnTo>
                  <a:pt x="141" y="101"/>
                </a:lnTo>
                <a:lnTo>
                  <a:pt x="139" y="101"/>
                </a:lnTo>
                <a:lnTo>
                  <a:pt x="139" y="99"/>
                </a:lnTo>
                <a:lnTo>
                  <a:pt x="141" y="99"/>
                </a:lnTo>
                <a:lnTo>
                  <a:pt x="141" y="97"/>
                </a:lnTo>
                <a:lnTo>
                  <a:pt x="141" y="97"/>
                </a:lnTo>
                <a:lnTo>
                  <a:pt x="139" y="97"/>
                </a:lnTo>
                <a:lnTo>
                  <a:pt x="137" y="97"/>
                </a:lnTo>
                <a:lnTo>
                  <a:pt x="134" y="94"/>
                </a:lnTo>
                <a:lnTo>
                  <a:pt x="134" y="94"/>
                </a:lnTo>
                <a:lnTo>
                  <a:pt x="132" y="92"/>
                </a:lnTo>
                <a:lnTo>
                  <a:pt x="132" y="92"/>
                </a:lnTo>
                <a:lnTo>
                  <a:pt x="132" y="92"/>
                </a:lnTo>
                <a:lnTo>
                  <a:pt x="134" y="90"/>
                </a:lnTo>
                <a:lnTo>
                  <a:pt x="134" y="90"/>
                </a:lnTo>
                <a:lnTo>
                  <a:pt x="134" y="90"/>
                </a:lnTo>
                <a:lnTo>
                  <a:pt x="134" y="90"/>
                </a:lnTo>
                <a:lnTo>
                  <a:pt x="134" y="87"/>
                </a:lnTo>
                <a:lnTo>
                  <a:pt x="132" y="87"/>
                </a:lnTo>
                <a:lnTo>
                  <a:pt x="132" y="87"/>
                </a:lnTo>
                <a:lnTo>
                  <a:pt x="132" y="87"/>
                </a:lnTo>
                <a:lnTo>
                  <a:pt x="132" y="87"/>
                </a:lnTo>
                <a:lnTo>
                  <a:pt x="132" y="85"/>
                </a:lnTo>
                <a:lnTo>
                  <a:pt x="132" y="83"/>
                </a:lnTo>
                <a:lnTo>
                  <a:pt x="134" y="83"/>
                </a:lnTo>
                <a:lnTo>
                  <a:pt x="132" y="80"/>
                </a:lnTo>
                <a:lnTo>
                  <a:pt x="132" y="80"/>
                </a:lnTo>
                <a:lnTo>
                  <a:pt x="134" y="80"/>
                </a:lnTo>
                <a:lnTo>
                  <a:pt x="137" y="80"/>
                </a:lnTo>
                <a:lnTo>
                  <a:pt x="137" y="80"/>
                </a:lnTo>
                <a:lnTo>
                  <a:pt x="137" y="78"/>
                </a:lnTo>
                <a:lnTo>
                  <a:pt x="137" y="78"/>
                </a:lnTo>
                <a:lnTo>
                  <a:pt x="134" y="73"/>
                </a:lnTo>
                <a:lnTo>
                  <a:pt x="134" y="71"/>
                </a:lnTo>
                <a:lnTo>
                  <a:pt x="132" y="71"/>
                </a:lnTo>
                <a:lnTo>
                  <a:pt x="130" y="68"/>
                </a:lnTo>
                <a:lnTo>
                  <a:pt x="130" y="68"/>
                </a:lnTo>
                <a:lnTo>
                  <a:pt x="130" y="66"/>
                </a:lnTo>
                <a:lnTo>
                  <a:pt x="127" y="66"/>
                </a:lnTo>
                <a:lnTo>
                  <a:pt x="127" y="64"/>
                </a:lnTo>
                <a:lnTo>
                  <a:pt x="125" y="61"/>
                </a:lnTo>
                <a:lnTo>
                  <a:pt x="122" y="61"/>
                </a:lnTo>
                <a:lnTo>
                  <a:pt x="120" y="59"/>
                </a:lnTo>
                <a:lnTo>
                  <a:pt x="120" y="57"/>
                </a:lnTo>
                <a:lnTo>
                  <a:pt x="120" y="57"/>
                </a:lnTo>
                <a:lnTo>
                  <a:pt x="120" y="57"/>
                </a:lnTo>
                <a:lnTo>
                  <a:pt x="122" y="54"/>
                </a:lnTo>
                <a:lnTo>
                  <a:pt x="122" y="52"/>
                </a:lnTo>
                <a:lnTo>
                  <a:pt x="125" y="49"/>
                </a:lnTo>
                <a:lnTo>
                  <a:pt x="127" y="47"/>
                </a:lnTo>
                <a:lnTo>
                  <a:pt x="130" y="45"/>
                </a:lnTo>
                <a:lnTo>
                  <a:pt x="130" y="42"/>
                </a:lnTo>
                <a:lnTo>
                  <a:pt x="130" y="42"/>
                </a:lnTo>
                <a:lnTo>
                  <a:pt x="127" y="42"/>
                </a:lnTo>
                <a:lnTo>
                  <a:pt x="122" y="38"/>
                </a:lnTo>
                <a:lnTo>
                  <a:pt x="120" y="35"/>
                </a:lnTo>
                <a:lnTo>
                  <a:pt x="115" y="35"/>
                </a:lnTo>
                <a:lnTo>
                  <a:pt x="111" y="33"/>
                </a:lnTo>
                <a:lnTo>
                  <a:pt x="108" y="31"/>
                </a:lnTo>
                <a:lnTo>
                  <a:pt x="108" y="28"/>
                </a:lnTo>
                <a:lnTo>
                  <a:pt x="108" y="28"/>
                </a:lnTo>
                <a:lnTo>
                  <a:pt x="111" y="24"/>
                </a:lnTo>
                <a:lnTo>
                  <a:pt x="111" y="24"/>
                </a:lnTo>
                <a:lnTo>
                  <a:pt x="111" y="21"/>
                </a:lnTo>
                <a:lnTo>
                  <a:pt x="111" y="21"/>
                </a:lnTo>
                <a:lnTo>
                  <a:pt x="108" y="21"/>
                </a:lnTo>
                <a:lnTo>
                  <a:pt x="106" y="21"/>
                </a:lnTo>
                <a:lnTo>
                  <a:pt x="106" y="21"/>
                </a:lnTo>
                <a:lnTo>
                  <a:pt x="108" y="21"/>
                </a:lnTo>
                <a:lnTo>
                  <a:pt x="108" y="19"/>
                </a:lnTo>
                <a:lnTo>
                  <a:pt x="111" y="19"/>
                </a:lnTo>
                <a:lnTo>
                  <a:pt x="113" y="19"/>
                </a:lnTo>
                <a:lnTo>
                  <a:pt x="111" y="19"/>
                </a:lnTo>
                <a:lnTo>
                  <a:pt x="111" y="16"/>
                </a:lnTo>
                <a:lnTo>
                  <a:pt x="111" y="16"/>
                </a:lnTo>
                <a:lnTo>
                  <a:pt x="113" y="14"/>
                </a:lnTo>
                <a:lnTo>
                  <a:pt x="115" y="12"/>
                </a:lnTo>
                <a:lnTo>
                  <a:pt x="115" y="12"/>
                </a:lnTo>
                <a:lnTo>
                  <a:pt x="115" y="12"/>
                </a:lnTo>
                <a:lnTo>
                  <a:pt x="113" y="7"/>
                </a:lnTo>
                <a:lnTo>
                  <a:pt x="108" y="7"/>
                </a:lnTo>
                <a:lnTo>
                  <a:pt x="104" y="5"/>
                </a:lnTo>
                <a:lnTo>
                  <a:pt x="101" y="5"/>
                </a:lnTo>
                <a:lnTo>
                  <a:pt x="96" y="2"/>
                </a:lnTo>
                <a:lnTo>
                  <a:pt x="94" y="0"/>
                </a:lnTo>
                <a:lnTo>
                  <a:pt x="94" y="0"/>
                </a:lnTo>
                <a:lnTo>
                  <a:pt x="92" y="0"/>
                </a:lnTo>
                <a:lnTo>
                  <a:pt x="87" y="2"/>
                </a:lnTo>
                <a:lnTo>
                  <a:pt x="87" y="2"/>
                </a:lnTo>
                <a:lnTo>
                  <a:pt x="85" y="2"/>
                </a:lnTo>
                <a:lnTo>
                  <a:pt x="85" y="2"/>
                </a:lnTo>
                <a:lnTo>
                  <a:pt x="82" y="2"/>
                </a:lnTo>
                <a:lnTo>
                  <a:pt x="80" y="2"/>
                </a:lnTo>
                <a:lnTo>
                  <a:pt x="78" y="2"/>
                </a:lnTo>
                <a:lnTo>
                  <a:pt x="78" y="2"/>
                </a:lnTo>
                <a:lnTo>
                  <a:pt x="75" y="5"/>
                </a:lnTo>
                <a:lnTo>
                  <a:pt x="73" y="7"/>
                </a:lnTo>
                <a:lnTo>
                  <a:pt x="70" y="7"/>
                </a:lnTo>
                <a:lnTo>
                  <a:pt x="70" y="7"/>
                </a:lnTo>
                <a:lnTo>
                  <a:pt x="70" y="9"/>
                </a:lnTo>
                <a:lnTo>
                  <a:pt x="70" y="12"/>
                </a:lnTo>
                <a:lnTo>
                  <a:pt x="68" y="14"/>
                </a:lnTo>
                <a:lnTo>
                  <a:pt x="68" y="14"/>
                </a:lnTo>
                <a:lnTo>
                  <a:pt x="68" y="19"/>
                </a:lnTo>
                <a:lnTo>
                  <a:pt x="68" y="19"/>
                </a:lnTo>
                <a:lnTo>
                  <a:pt x="68" y="21"/>
                </a:lnTo>
                <a:lnTo>
                  <a:pt x="66" y="21"/>
                </a:lnTo>
                <a:lnTo>
                  <a:pt x="66" y="21"/>
                </a:lnTo>
                <a:lnTo>
                  <a:pt x="63" y="21"/>
                </a:lnTo>
                <a:lnTo>
                  <a:pt x="63" y="24"/>
                </a:lnTo>
                <a:lnTo>
                  <a:pt x="61" y="24"/>
                </a:lnTo>
                <a:lnTo>
                  <a:pt x="61" y="26"/>
                </a:lnTo>
                <a:lnTo>
                  <a:pt x="59" y="26"/>
                </a:lnTo>
                <a:lnTo>
                  <a:pt x="56" y="26"/>
                </a:lnTo>
                <a:lnTo>
                  <a:pt x="56" y="26"/>
                </a:lnTo>
                <a:lnTo>
                  <a:pt x="52" y="26"/>
                </a:lnTo>
                <a:lnTo>
                  <a:pt x="49" y="24"/>
                </a:lnTo>
                <a:lnTo>
                  <a:pt x="47" y="24"/>
                </a:lnTo>
                <a:lnTo>
                  <a:pt x="45" y="24"/>
                </a:lnTo>
                <a:lnTo>
                  <a:pt x="45" y="24"/>
                </a:lnTo>
                <a:lnTo>
                  <a:pt x="42" y="24"/>
                </a:lnTo>
                <a:lnTo>
                  <a:pt x="42" y="24"/>
                </a:lnTo>
                <a:lnTo>
                  <a:pt x="37" y="26"/>
                </a:lnTo>
                <a:lnTo>
                  <a:pt x="37" y="26"/>
                </a:lnTo>
                <a:lnTo>
                  <a:pt x="35" y="26"/>
                </a:lnTo>
                <a:lnTo>
                  <a:pt x="33" y="26"/>
                </a:lnTo>
                <a:lnTo>
                  <a:pt x="30" y="24"/>
                </a:lnTo>
                <a:lnTo>
                  <a:pt x="26" y="24"/>
                </a:lnTo>
                <a:lnTo>
                  <a:pt x="23" y="24"/>
                </a:lnTo>
                <a:lnTo>
                  <a:pt x="23" y="24"/>
                </a:lnTo>
                <a:lnTo>
                  <a:pt x="23" y="21"/>
                </a:lnTo>
                <a:lnTo>
                  <a:pt x="19" y="19"/>
                </a:lnTo>
                <a:lnTo>
                  <a:pt x="19" y="19"/>
                </a:lnTo>
                <a:lnTo>
                  <a:pt x="16" y="16"/>
                </a:lnTo>
                <a:lnTo>
                  <a:pt x="11" y="14"/>
                </a:lnTo>
                <a:lnTo>
                  <a:pt x="11" y="14"/>
                </a:lnTo>
                <a:lnTo>
                  <a:pt x="11" y="14"/>
                </a:lnTo>
                <a:lnTo>
                  <a:pt x="7" y="14"/>
                </a:lnTo>
                <a:lnTo>
                  <a:pt x="7" y="14"/>
                </a:lnTo>
                <a:lnTo>
                  <a:pt x="4" y="16"/>
                </a:lnTo>
                <a:lnTo>
                  <a:pt x="4" y="16"/>
                </a:lnTo>
                <a:lnTo>
                  <a:pt x="7" y="19"/>
                </a:lnTo>
                <a:lnTo>
                  <a:pt x="7" y="19"/>
                </a:lnTo>
                <a:lnTo>
                  <a:pt x="4" y="19"/>
                </a:lnTo>
                <a:lnTo>
                  <a:pt x="2" y="19"/>
                </a:lnTo>
                <a:lnTo>
                  <a:pt x="0" y="19"/>
                </a:lnTo>
                <a:lnTo>
                  <a:pt x="0" y="19"/>
                </a:lnTo>
                <a:lnTo>
                  <a:pt x="2" y="19"/>
                </a:lnTo>
                <a:lnTo>
                  <a:pt x="4" y="19"/>
                </a:lnTo>
                <a:lnTo>
                  <a:pt x="4" y="21"/>
                </a:lnTo>
                <a:lnTo>
                  <a:pt x="4" y="21"/>
                </a:lnTo>
                <a:lnTo>
                  <a:pt x="7" y="21"/>
                </a:lnTo>
                <a:lnTo>
                  <a:pt x="9" y="24"/>
                </a:lnTo>
                <a:lnTo>
                  <a:pt x="11" y="24"/>
                </a:lnTo>
                <a:lnTo>
                  <a:pt x="11" y="26"/>
                </a:lnTo>
                <a:lnTo>
                  <a:pt x="14" y="26"/>
                </a:lnTo>
                <a:lnTo>
                  <a:pt x="16" y="26"/>
                </a:lnTo>
                <a:lnTo>
                  <a:pt x="16" y="26"/>
                </a:lnTo>
                <a:lnTo>
                  <a:pt x="19" y="28"/>
                </a:lnTo>
                <a:lnTo>
                  <a:pt x="21" y="28"/>
                </a:lnTo>
                <a:lnTo>
                  <a:pt x="23" y="28"/>
                </a:lnTo>
                <a:lnTo>
                  <a:pt x="30" y="31"/>
                </a:lnTo>
                <a:lnTo>
                  <a:pt x="30" y="31"/>
                </a:lnTo>
                <a:lnTo>
                  <a:pt x="33" y="31"/>
                </a:lnTo>
                <a:lnTo>
                  <a:pt x="35" y="33"/>
                </a:lnTo>
                <a:lnTo>
                  <a:pt x="35" y="35"/>
                </a:lnTo>
                <a:lnTo>
                  <a:pt x="37" y="35"/>
                </a:lnTo>
                <a:lnTo>
                  <a:pt x="37" y="35"/>
                </a:lnTo>
                <a:lnTo>
                  <a:pt x="40" y="38"/>
                </a:lnTo>
                <a:lnTo>
                  <a:pt x="42" y="38"/>
                </a:lnTo>
                <a:lnTo>
                  <a:pt x="42" y="38"/>
                </a:lnTo>
                <a:lnTo>
                  <a:pt x="40" y="40"/>
                </a:lnTo>
                <a:lnTo>
                  <a:pt x="40" y="40"/>
                </a:lnTo>
                <a:lnTo>
                  <a:pt x="40" y="42"/>
                </a:lnTo>
                <a:lnTo>
                  <a:pt x="42" y="45"/>
                </a:lnTo>
                <a:lnTo>
                  <a:pt x="42" y="45"/>
                </a:lnTo>
                <a:lnTo>
                  <a:pt x="42" y="45"/>
                </a:lnTo>
                <a:lnTo>
                  <a:pt x="40" y="45"/>
                </a:lnTo>
                <a:lnTo>
                  <a:pt x="40" y="47"/>
                </a:lnTo>
                <a:lnTo>
                  <a:pt x="40" y="47"/>
                </a:lnTo>
                <a:lnTo>
                  <a:pt x="40" y="47"/>
                </a:lnTo>
                <a:lnTo>
                  <a:pt x="42" y="47"/>
                </a:lnTo>
                <a:lnTo>
                  <a:pt x="45" y="47"/>
                </a:lnTo>
                <a:lnTo>
                  <a:pt x="45" y="47"/>
                </a:lnTo>
                <a:lnTo>
                  <a:pt x="45" y="49"/>
                </a:lnTo>
                <a:lnTo>
                  <a:pt x="45" y="49"/>
                </a:lnTo>
                <a:lnTo>
                  <a:pt x="45" y="49"/>
                </a:lnTo>
                <a:lnTo>
                  <a:pt x="45" y="52"/>
                </a:lnTo>
                <a:lnTo>
                  <a:pt x="45" y="52"/>
                </a:lnTo>
                <a:lnTo>
                  <a:pt x="45" y="52"/>
                </a:lnTo>
                <a:lnTo>
                  <a:pt x="45" y="54"/>
                </a:lnTo>
                <a:lnTo>
                  <a:pt x="47" y="54"/>
                </a:lnTo>
                <a:lnTo>
                  <a:pt x="47" y="57"/>
                </a:lnTo>
                <a:lnTo>
                  <a:pt x="49" y="57"/>
                </a:lnTo>
                <a:lnTo>
                  <a:pt x="49" y="59"/>
                </a:lnTo>
                <a:lnTo>
                  <a:pt x="49" y="59"/>
                </a:lnTo>
                <a:lnTo>
                  <a:pt x="49" y="59"/>
                </a:lnTo>
                <a:lnTo>
                  <a:pt x="49" y="61"/>
                </a:lnTo>
                <a:lnTo>
                  <a:pt x="49" y="61"/>
                </a:lnTo>
                <a:lnTo>
                  <a:pt x="49" y="64"/>
                </a:lnTo>
                <a:lnTo>
                  <a:pt x="47" y="64"/>
                </a:lnTo>
                <a:lnTo>
                  <a:pt x="47" y="64"/>
                </a:lnTo>
                <a:lnTo>
                  <a:pt x="47" y="66"/>
                </a:lnTo>
                <a:lnTo>
                  <a:pt x="47" y="66"/>
                </a:lnTo>
                <a:lnTo>
                  <a:pt x="47" y="68"/>
                </a:lnTo>
                <a:lnTo>
                  <a:pt x="47" y="68"/>
                </a:lnTo>
                <a:lnTo>
                  <a:pt x="47" y="68"/>
                </a:lnTo>
                <a:lnTo>
                  <a:pt x="47" y="71"/>
                </a:lnTo>
                <a:lnTo>
                  <a:pt x="49" y="71"/>
                </a:lnTo>
                <a:lnTo>
                  <a:pt x="52" y="73"/>
                </a:lnTo>
                <a:lnTo>
                  <a:pt x="52" y="73"/>
                </a:lnTo>
                <a:lnTo>
                  <a:pt x="54" y="78"/>
                </a:lnTo>
                <a:lnTo>
                  <a:pt x="54" y="78"/>
                </a:lnTo>
                <a:lnTo>
                  <a:pt x="56" y="78"/>
                </a:lnTo>
                <a:lnTo>
                  <a:pt x="59" y="78"/>
                </a:lnTo>
                <a:lnTo>
                  <a:pt x="59" y="75"/>
                </a:lnTo>
                <a:lnTo>
                  <a:pt x="61" y="75"/>
                </a:lnTo>
                <a:lnTo>
                  <a:pt x="61" y="75"/>
                </a:lnTo>
                <a:lnTo>
                  <a:pt x="59" y="78"/>
                </a:lnTo>
                <a:lnTo>
                  <a:pt x="61" y="80"/>
                </a:lnTo>
                <a:lnTo>
                  <a:pt x="63" y="80"/>
                </a:lnTo>
                <a:lnTo>
                  <a:pt x="63" y="80"/>
                </a:lnTo>
                <a:lnTo>
                  <a:pt x="70" y="83"/>
                </a:lnTo>
                <a:lnTo>
                  <a:pt x="70" y="83"/>
                </a:lnTo>
                <a:lnTo>
                  <a:pt x="70" y="85"/>
                </a:lnTo>
                <a:lnTo>
                  <a:pt x="70" y="87"/>
                </a:lnTo>
                <a:lnTo>
                  <a:pt x="70" y="90"/>
                </a:lnTo>
                <a:lnTo>
                  <a:pt x="73" y="90"/>
                </a:lnTo>
                <a:lnTo>
                  <a:pt x="73" y="90"/>
                </a:lnTo>
                <a:lnTo>
                  <a:pt x="73" y="92"/>
                </a:lnTo>
                <a:lnTo>
                  <a:pt x="70" y="92"/>
                </a:lnTo>
                <a:lnTo>
                  <a:pt x="70" y="92"/>
                </a:lnTo>
                <a:lnTo>
                  <a:pt x="70" y="94"/>
                </a:lnTo>
                <a:lnTo>
                  <a:pt x="70" y="94"/>
                </a:lnTo>
                <a:lnTo>
                  <a:pt x="70" y="94"/>
                </a:lnTo>
                <a:lnTo>
                  <a:pt x="70" y="94"/>
                </a:lnTo>
                <a:lnTo>
                  <a:pt x="66" y="94"/>
                </a:lnTo>
                <a:lnTo>
                  <a:pt x="63" y="94"/>
                </a:lnTo>
                <a:lnTo>
                  <a:pt x="63" y="97"/>
                </a:lnTo>
                <a:lnTo>
                  <a:pt x="61" y="97"/>
                </a:lnTo>
                <a:lnTo>
                  <a:pt x="61" y="97"/>
                </a:lnTo>
                <a:lnTo>
                  <a:pt x="61" y="99"/>
                </a:lnTo>
                <a:lnTo>
                  <a:pt x="59" y="101"/>
                </a:lnTo>
                <a:lnTo>
                  <a:pt x="54" y="104"/>
                </a:lnTo>
                <a:lnTo>
                  <a:pt x="54" y="106"/>
                </a:lnTo>
                <a:lnTo>
                  <a:pt x="52" y="106"/>
                </a:lnTo>
                <a:lnTo>
                  <a:pt x="49" y="109"/>
                </a:lnTo>
                <a:lnTo>
                  <a:pt x="49" y="111"/>
                </a:lnTo>
                <a:lnTo>
                  <a:pt x="47" y="111"/>
                </a:lnTo>
                <a:lnTo>
                  <a:pt x="45" y="113"/>
                </a:lnTo>
                <a:lnTo>
                  <a:pt x="42" y="113"/>
                </a:lnTo>
                <a:lnTo>
                  <a:pt x="42" y="113"/>
                </a:lnTo>
                <a:lnTo>
                  <a:pt x="37" y="116"/>
                </a:lnTo>
                <a:lnTo>
                  <a:pt x="35" y="118"/>
                </a:lnTo>
                <a:lnTo>
                  <a:pt x="35" y="118"/>
                </a:lnTo>
                <a:lnTo>
                  <a:pt x="33" y="120"/>
                </a:lnTo>
                <a:lnTo>
                  <a:pt x="33" y="120"/>
                </a:lnTo>
                <a:lnTo>
                  <a:pt x="33" y="120"/>
                </a:lnTo>
                <a:lnTo>
                  <a:pt x="33" y="120"/>
                </a:lnTo>
                <a:lnTo>
                  <a:pt x="30" y="120"/>
                </a:lnTo>
                <a:lnTo>
                  <a:pt x="30" y="120"/>
                </a:lnTo>
                <a:lnTo>
                  <a:pt x="33" y="123"/>
                </a:lnTo>
                <a:lnTo>
                  <a:pt x="33" y="123"/>
                </a:lnTo>
                <a:lnTo>
                  <a:pt x="33" y="123"/>
                </a:lnTo>
                <a:lnTo>
                  <a:pt x="30" y="125"/>
                </a:lnTo>
                <a:lnTo>
                  <a:pt x="26" y="125"/>
                </a:lnTo>
                <a:lnTo>
                  <a:pt x="26" y="125"/>
                </a:lnTo>
                <a:lnTo>
                  <a:pt x="21" y="125"/>
                </a:lnTo>
                <a:lnTo>
                  <a:pt x="21" y="127"/>
                </a:lnTo>
                <a:lnTo>
                  <a:pt x="21" y="127"/>
                </a:lnTo>
                <a:lnTo>
                  <a:pt x="23" y="130"/>
                </a:lnTo>
                <a:lnTo>
                  <a:pt x="21" y="130"/>
                </a:lnTo>
                <a:lnTo>
                  <a:pt x="21" y="130"/>
                </a:lnTo>
                <a:lnTo>
                  <a:pt x="16" y="135"/>
                </a:lnTo>
                <a:lnTo>
                  <a:pt x="16" y="135"/>
                </a:lnTo>
                <a:lnTo>
                  <a:pt x="16" y="135"/>
                </a:lnTo>
                <a:lnTo>
                  <a:pt x="16" y="137"/>
                </a:lnTo>
                <a:lnTo>
                  <a:pt x="16" y="139"/>
                </a:lnTo>
                <a:lnTo>
                  <a:pt x="16" y="142"/>
                </a:lnTo>
                <a:lnTo>
                  <a:pt x="19" y="142"/>
                </a:lnTo>
                <a:lnTo>
                  <a:pt x="19" y="144"/>
                </a:lnTo>
                <a:lnTo>
                  <a:pt x="21" y="144"/>
                </a:lnTo>
                <a:lnTo>
                  <a:pt x="19" y="146"/>
                </a:lnTo>
                <a:lnTo>
                  <a:pt x="19" y="149"/>
                </a:lnTo>
                <a:lnTo>
                  <a:pt x="21" y="151"/>
                </a:lnTo>
                <a:lnTo>
                  <a:pt x="23" y="151"/>
                </a:lnTo>
                <a:lnTo>
                  <a:pt x="23" y="153"/>
                </a:lnTo>
                <a:lnTo>
                  <a:pt x="23" y="156"/>
                </a:lnTo>
                <a:lnTo>
                  <a:pt x="26" y="156"/>
                </a:lnTo>
                <a:lnTo>
                  <a:pt x="23" y="156"/>
                </a:lnTo>
                <a:lnTo>
                  <a:pt x="23" y="156"/>
                </a:lnTo>
                <a:lnTo>
                  <a:pt x="23" y="156"/>
                </a:lnTo>
                <a:lnTo>
                  <a:pt x="23" y="156"/>
                </a:lnTo>
                <a:lnTo>
                  <a:pt x="23" y="158"/>
                </a:lnTo>
                <a:lnTo>
                  <a:pt x="23" y="158"/>
                </a:lnTo>
                <a:lnTo>
                  <a:pt x="23" y="158"/>
                </a:lnTo>
                <a:lnTo>
                  <a:pt x="23" y="158"/>
                </a:lnTo>
                <a:lnTo>
                  <a:pt x="23" y="158"/>
                </a:lnTo>
                <a:lnTo>
                  <a:pt x="23" y="160"/>
                </a:lnTo>
                <a:lnTo>
                  <a:pt x="23" y="163"/>
                </a:lnTo>
                <a:lnTo>
                  <a:pt x="23" y="165"/>
                </a:lnTo>
                <a:lnTo>
                  <a:pt x="23" y="165"/>
                </a:lnTo>
                <a:lnTo>
                  <a:pt x="21" y="165"/>
                </a:lnTo>
                <a:lnTo>
                  <a:pt x="21" y="168"/>
                </a:lnTo>
                <a:lnTo>
                  <a:pt x="23" y="170"/>
                </a:lnTo>
                <a:lnTo>
                  <a:pt x="23" y="172"/>
                </a:lnTo>
                <a:lnTo>
                  <a:pt x="23" y="172"/>
                </a:lnTo>
                <a:lnTo>
                  <a:pt x="23" y="175"/>
                </a:lnTo>
                <a:lnTo>
                  <a:pt x="23" y="175"/>
                </a:lnTo>
                <a:lnTo>
                  <a:pt x="26" y="175"/>
                </a:lnTo>
                <a:lnTo>
                  <a:pt x="26" y="177"/>
                </a:lnTo>
                <a:lnTo>
                  <a:pt x="28" y="175"/>
                </a:lnTo>
                <a:lnTo>
                  <a:pt x="28" y="175"/>
                </a:lnTo>
                <a:lnTo>
                  <a:pt x="30" y="177"/>
                </a:lnTo>
                <a:lnTo>
                  <a:pt x="30" y="177"/>
                </a:lnTo>
                <a:lnTo>
                  <a:pt x="35" y="179"/>
                </a:lnTo>
                <a:lnTo>
                  <a:pt x="40" y="179"/>
                </a:lnTo>
                <a:lnTo>
                  <a:pt x="40" y="179"/>
                </a:lnTo>
                <a:lnTo>
                  <a:pt x="40" y="179"/>
                </a:lnTo>
                <a:lnTo>
                  <a:pt x="40" y="179"/>
                </a:lnTo>
                <a:lnTo>
                  <a:pt x="40" y="182"/>
                </a:lnTo>
                <a:lnTo>
                  <a:pt x="40" y="182"/>
                </a:lnTo>
                <a:lnTo>
                  <a:pt x="42" y="182"/>
                </a:lnTo>
                <a:lnTo>
                  <a:pt x="42" y="182"/>
                </a:lnTo>
                <a:lnTo>
                  <a:pt x="40" y="182"/>
                </a:lnTo>
                <a:lnTo>
                  <a:pt x="40" y="182"/>
                </a:lnTo>
                <a:lnTo>
                  <a:pt x="40" y="182"/>
                </a:lnTo>
                <a:lnTo>
                  <a:pt x="40" y="184"/>
                </a:lnTo>
                <a:lnTo>
                  <a:pt x="40" y="184"/>
                </a:lnTo>
                <a:lnTo>
                  <a:pt x="40" y="184"/>
                </a:lnTo>
                <a:lnTo>
                  <a:pt x="40" y="186"/>
                </a:lnTo>
                <a:lnTo>
                  <a:pt x="40" y="186"/>
                </a:lnTo>
                <a:lnTo>
                  <a:pt x="42" y="186"/>
                </a:lnTo>
                <a:lnTo>
                  <a:pt x="42" y="186"/>
                </a:lnTo>
                <a:lnTo>
                  <a:pt x="45" y="186"/>
                </a:lnTo>
                <a:lnTo>
                  <a:pt x="45" y="184"/>
                </a:lnTo>
                <a:lnTo>
                  <a:pt x="45" y="184"/>
                </a:lnTo>
                <a:lnTo>
                  <a:pt x="45" y="184"/>
                </a:lnTo>
                <a:lnTo>
                  <a:pt x="45" y="182"/>
                </a:lnTo>
                <a:lnTo>
                  <a:pt x="47" y="182"/>
                </a:lnTo>
                <a:lnTo>
                  <a:pt x="47" y="184"/>
                </a:lnTo>
                <a:lnTo>
                  <a:pt x="49" y="186"/>
                </a:lnTo>
                <a:lnTo>
                  <a:pt x="49" y="186"/>
                </a:lnTo>
                <a:lnTo>
                  <a:pt x="52" y="186"/>
                </a:lnTo>
                <a:lnTo>
                  <a:pt x="52" y="186"/>
                </a:lnTo>
                <a:lnTo>
                  <a:pt x="49" y="189"/>
                </a:lnTo>
                <a:lnTo>
                  <a:pt x="47" y="189"/>
                </a:lnTo>
                <a:lnTo>
                  <a:pt x="47" y="191"/>
                </a:lnTo>
                <a:lnTo>
                  <a:pt x="49" y="191"/>
                </a:lnTo>
                <a:lnTo>
                  <a:pt x="52" y="189"/>
                </a:lnTo>
                <a:lnTo>
                  <a:pt x="52" y="189"/>
                </a:lnTo>
                <a:lnTo>
                  <a:pt x="54" y="186"/>
                </a:lnTo>
                <a:lnTo>
                  <a:pt x="56" y="186"/>
                </a:lnTo>
                <a:lnTo>
                  <a:pt x="59" y="186"/>
                </a:lnTo>
                <a:lnTo>
                  <a:pt x="63" y="186"/>
                </a:lnTo>
                <a:lnTo>
                  <a:pt x="68" y="186"/>
                </a:lnTo>
                <a:lnTo>
                  <a:pt x="68" y="186"/>
                </a:lnTo>
                <a:lnTo>
                  <a:pt x="70" y="186"/>
                </a:lnTo>
                <a:lnTo>
                  <a:pt x="70" y="184"/>
                </a:lnTo>
                <a:lnTo>
                  <a:pt x="75" y="184"/>
                </a:lnTo>
                <a:lnTo>
                  <a:pt x="78" y="184"/>
                </a:lnTo>
                <a:lnTo>
                  <a:pt x="80" y="184"/>
                </a:lnTo>
                <a:lnTo>
                  <a:pt x="80" y="182"/>
                </a:lnTo>
                <a:lnTo>
                  <a:pt x="85" y="182"/>
                </a:lnTo>
                <a:lnTo>
                  <a:pt x="85" y="182"/>
                </a:lnTo>
                <a:lnTo>
                  <a:pt x="87" y="179"/>
                </a:lnTo>
                <a:lnTo>
                  <a:pt x="87" y="182"/>
                </a:lnTo>
                <a:lnTo>
                  <a:pt x="87" y="182"/>
                </a:lnTo>
                <a:lnTo>
                  <a:pt x="89" y="182"/>
                </a:lnTo>
                <a:lnTo>
                  <a:pt x="92" y="179"/>
                </a:lnTo>
                <a:lnTo>
                  <a:pt x="92" y="179"/>
                </a:lnTo>
                <a:lnTo>
                  <a:pt x="92" y="179"/>
                </a:lnTo>
                <a:lnTo>
                  <a:pt x="92" y="179"/>
                </a:lnTo>
                <a:lnTo>
                  <a:pt x="92" y="177"/>
                </a:lnTo>
                <a:lnTo>
                  <a:pt x="92" y="177"/>
                </a:lnTo>
                <a:lnTo>
                  <a:pt x="94" y="179"/>
                </a:lnTo>
                <a:lnTo>
                  <a:pt x="96" y="179"/>
                </a:lnTo>
                <a:lnTo>
                  <a:pt x="99" y="177"/>
                </a:lnTo>
                <a:lnTo>
                  <a:pt x="99" y="177"/>
                </a:lnTo>
                <a:lnTo>
                  <a:pt x="99" y="175"/>
                </a:lnTo>
                <a:lnTo>
                  <a:pt x="99" y="175"/>
                </a:lnTo>
                <a:lnTo>
                  <a:pt x="99" y="175"/>
                </a:lnTo>
                <a:lnTo>
                  <a:pt x="99" y="177"/>
                </a:lnTo>
                <a:lnTo>
                  <a:pt x="99" y="177"/>
                </a:lnTo>
                <a:lnTo>
                  <a:pt x="99" y="179"/>
                </a:lnTo>
                <a:lnTo>
                  <a:pt x="101" y="179"/>
                </a:lnTo>
                <a:lnTo>
                  <a:pt x="101" y="177"/>
                </a:lnTo>
                <a:lnTo>
                  <a:pt x="106" y="177"/>
                </a:lnTo>
                <a:lnTo>
                  <a:pt x="106" y="177"/>
                </a:lnTo>
                <a:lnTo>
                  <a:pt x="108" y="177"/>
                </a:lnTo>
                <a:lnTo>
                  <a:pt x="111" y="177"/>
                </a:lnTo>
                <a:lnTo>
                  <a:pt x="113" y="177"/>
                </a:lnTo>
                <a:lnTo>
                  <a:pt x="113" y="177"/>
                </a:lnTo>
                <a:lnTo>
                  <a:pt x="115" y="177"/>
                </a:lnTo>
                <a:lnTo>
                  <a:pt x="118" y="177"/>
                </a:lnTo>
                <a:lnTo>
                  <a:pt x="118" y="177"/>
                </a:lnTo>
                <a:lnTo>
                  <a:pt x="122" y="172"/>
                </a:lnTo>
                <a:lnTo>
                  <a:pt x="125" y="170"/>
                </a:lnTo>
                <a:lnTo>
                  <a:pt x="127" y="170"/>
                </a:lnTo>
                <a:lnTo>
                  <a:pt x="127" y="168"/>
                </a:lnTo>
                <a:lnTo>
                  <a:pt x="130" y="168"/>
                </a:lnTo>
                <a:lnTo>
                  <a:pt x="130" y="165"/>
                </a:lnTo>
                <a:lnTo>
                  <a:pt x="134" y="165"/>
                </a:lnTo>
                <a:lnTo>
                  <a:pt x="137" y="163"/>
                </a:lnTo>
                <a:lnTo>
                  <a:pt x="141" y="158"/>
                </a:lnTo>
                <a:lnTo>
                  <a:pt x="141" y="158"/>
                </a:lnTo>
                <a:lnTo>
                  <a:pt x="144" y="158"/>
                </a:lnTo>
                <a:lnTo>
                  <a:pt x="146" y="153"/>
                </a:lnTo>
                <a:lnTo>
                  <a:pt x="146" y="153"/>
                </a:lnTo>
                <a:lnTo>
                  <a:pt x="151" y="149"/>
                </a:lnTo>
                <a:lnTo>
                  <a:pt x="153" y="146"/>
                </a:lnTo>
                <a:lnTo>
                  <a:pt x="153" y="146"/>
                </a:lnTo>
                <a:lnTo>
                  <a:pt x="160" y="142"/>
                </a:lnTo>
                <a:lnTo>
                  <a:pt x="163" y="139"/>
                </a:lnTo>
                <a:lnTo>
                  <a:pt x="163" y="137"/>
                </a:lnTo>
                <a:lnTo>
                  <a:pt x="165" y="135"/>
                </a:lnTo>
                <a:lnTo>
                  <a:pt x="165" y="135"/>
                </a:lnTo>
                <a:lnTo>
                  <a:pt x="165" y="132"/>
                </a:lnTo>
                <a:lnTo>
                  <a:pt x="165" y="130"/>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86" name="Freeform 26"/>
          <p:cNvSpPr>
            <a:spLocks noEditPoints="1"/>
          </p:cNvSpPr>
          <p:nvPr/>
        </p:nvSpPr>
        <p:spPr bwMode="auto">
          <a:xfrm>
            <a:off x="4548551" y="2034401"/>
            <a:ext cx="364777" cy="207546"/>
          </a:xfrm>
          <a:custGeom>
            <a:avLst/>
            <a:gdLst/>
            <a:ahLst/>
            <a:cxnLst>
              <a:cxn ang="0">
                <a:pos x="290" y="82"/>
              </a:cxn>
              <a:cxn ang="0">
                <a:pos x="285" y="75"/>
              </a:cxn>
              <a:cxn ang="0">
                <a:pos x="283" y="68"/>
              </a:cxn>
              <a:cxn ang="0">
                <a:pos x="288" y="56"/>
              </a:cxn>
              <a:cxn ang="0">
                <a:pos x="274" y="52"/>
              </a:cxn>
              <a:cxn ang="0">
                <a:pos x="257" y="49"/>
              </a:cxn>
              <a:cxn ang="0">
                <a:pos x="241" y="40"/>
              </a:cxn>
              <a:cxn ang="0">
                <a:pos x="224" y="42"/>
              </a:cxn>
              <a:cxn ang="0">
                <a:pos x="210" y="35"/>
              </a:cxn>
              <a:cxn ang="0">
                <a:pos x="207" y="26"/>
              </a:cxn>
              <a:cxn ang="0">
                <a:pos x="193" y="23"/>
              </a:cxn>
              <a:cxn ang="0">
                <a:pos x="186" y="14"/>
              </a:cxn>
              <a:cxn ang="0">
                <a:pos x="177" y="0"/>
              </a:cxn>
              <a:cxn ang="0">
                <a:pos x="155" y="4"/>
              </a:cxn>
              <a:cxn ang="0">
                <a:pos x="139" y="7"/>
              </a:cxn>
              <a:cxn ang="0">
                <a:pos x="132" y="19"/>
              </a:cxn>
              <a:cxn ang="0">
                <a:pos x="115" y="19"/>
              </a:cxn>
              <a:cxn ang="0">
                <a:pos x="104" y="16"/>
              </a:cxn>
              <a:cxn ang="0">
                <a:pos x="92" y="14"/>
              </a:cxn>
              <a:cxn ang="0">
                <a:pos x="82" y="16"/>
              </a:cxn>
              <a:cxn ang="0">
                <a:pos x="63" y="9"/>
              </a:cxn>
              <a:cxn ang="0">
                <a:pos x="33" y="9"/>
              </a:cxn>
              <a:cxn ang="0">
                <a:pos x="18" y="14"/>
              </a:cxn>
              <a:cxn ang="0">
                <a:pos x="28" y="30"/>
              </a:cxn>
              <a:cxn ang="0">
                <a:pos x="26" y="37"/>
              </a:cxn>
              <a:cxn ang="0">
                <a:pos x="7" y="56"/>
              </a:cxn>
              <a:cxn ang="0">
                <a:pos x="9" y="68"/>
              </a:cxn>
              <a:cxn ang="0">
                <a:pos x="0" y="80"/>
              </a:cxn>
              <a:cxn ang="0">
                <a:pos x="7" y="87"/>
              </a:cxn>
              <a:cxn ang="0">
                <a:pos x="11" y="89"/>
              </a:cxn>
              <a:cxn ang="0">
                <a:pos x="30" y="89"/>
              </a:cxn>
              <a:cxn ang="0">
                <a:pos x="49" y="94"/>
              </a:cxn>
              <a:cxn ang="0">
                <a:pos x="73" y="82"/>
              </a:cxn>
              <a:cxn ang="0">
                <a:pos x="87" y="80"/>
              </a:cxn>
              <a:cxn ang="0">
                <a:pos x="101" y="85"/>
              </a:cxn>
              <a:cxn ang="0">
                <a:pos x="113" y="89"/>
              </a:cxn>
              <a:cxn ang="0">
                <a:pos x="115" y="101"/>
              </a:cxn>
              <a:cxn ang="0">
                <a:pos x="122" y="108"/>
              </a:cxn>
              <a:cxn ang="0">
                <a:pos x="134" y="122"/>
              </a:cxn>
              <a:cxn ang="0">
                <a:pos x="122" y="120"/>
              </a:cxn>
              <a:cxn ang="0">
                <a:pos x="115" y="120"/>
              </a:cxn>
              <a:cxn ang="0">
                <a:pos x="108" y="137"/>
              </a:cxn>
              <a:cxn ang="0">
                <a:pos x="108" y="144"/>
              </a:cxn>
              <a:cxn ang="0">
                <a:pos x="125" y="141"/>
              </a:cxn>
              <a:cxn ang="0">
                <a:pos x="132" y="134"/>
              </a:cxn>
              <a:cxn ang="0">
                <a:pos x="151" y="118"/>
              </a:cxn>
              <a:cxn ang="0">
                <a:pos x="160" y="108"/>
              </a:cxn>
              <a:cxn ang="0">
                <a:pos x="170" y="118"/>
              </a:cxn>
              <a:cxn ang="0">
                <a:pos x="163" y="120"/>
              </a:cxn>
              <a:cxn ang="0">
                <a:pos x="174" y="127"/>
              </a:cxn>
              <a:cxn ang="0">
                <a:pos x="189" y="134"/>
              </a:cxn>
              <a:cxn ang="0">
                <a:pos x="193" y="148"/>
              </a:cxn>
              <a:cxn ang="0">
                <a:pos x="207" y="163"/>
              </a:cxn>
              <a:cxn ang="0">
                <a:pos x="231" y="151"/>
              </a:cxn>
              <a:cxn ang="0">
                <a:pos x="236" y="141"/>
              </a:cxn>
              <a:cxn ang="0">
                <a:pos x="212" y="130"/>
              </a:cxn>
              <a:cxn ang="0">
                <a:pos x="217" y="127"/>
              </a:cxn>
              <a:cxn ang="0">
                <a:pos x="241" y="115"/>
              </a:cxn>
              <a:cxn ang="0">
                <a:pos x="264" y="106"/>
              </a:cxn>
              <a:cxn ang="0">
                <a:pos x="267" y="99"/>
              </a:cxn>
              <a:cxn ang="0">
                <a:pos x="288" y="92"/>
              </a:cxn>
            </a:cxnLst>
            <a:rect l="0" t="0" r="r" b="b"/>
            <a:pathLst>
              <a:path w="290" h="165">
                <a:moveTo>
                  <a:pt x="160" y="125"/>
                </a:moveTo>
                <a:lnTo>
                  <a:pt x="158" y="125"/>
                </a:lnTo>
                <a:lnTo>
                  <a:pt x="158" y="122"/>
                </a:lnTo>
                <a:lnTo>
                  <a:pt x="158" y="125"/>
                </a:lnTo>
                <a:lnTo>
                  <a:pt x="158" y="125"/>
                </a:lnTo>
                <a:lnTo>
                  <a:pt x="160" y="125"/>
                </a:lnTo>
                <a:lnTo>
                  <a:pt x="165" y="127"/>
                </a:lnTo>
                <a:lnTo>
                  <a:pt x="167" y="127"/>
                </a:lnTo>
                <a:lnTo>
                  <a:pt x="165" y="125"/>
                </a:lnTo>
                <a:lnTo>
                  <a:pt x="160" y="125"/>
                </a:lnTo>
                <a:close/>
                <a:moveTo>
                  <a:pt x="290" y="82"/>
                </a:moveTo>
                <a:lnTo>
                  <a:pt x="290" y="82"/>
                </a:lnTo>
                <a:lnTo>
                  <a:pt x="290" y="82"/>
                </a:lnTo>
                <a:lnTo>
                  <a:pt x="290" y="82"/>
                </a:lnTo>
                <a:lnTo>
                  <a:pt x="288" y="82"/>
                </a:lnTo>
                <a:lnTo>
                  <a:pt x="290" y="82"/>
                </a:lnTo>
                <a:lnTo>
                  <a:pt x="290" y="80"/>
                </a:lnTo>
                <a:lnTo>
                  <a:pt x="288" y="80"/>
                </a:lnTo>
                <a:lnTo>
                  <a:pt x="288" y="78"/>
                </a:lnTo>
                <a:lnTo>
                  <a:pt x="288" y="78"/>
                </a:lnTo>
                <a:lnTo>
                  <a:pt x="285" y="78"/>
                </a:lnTo>
                <a:lnTo>
                  <a:pt x="285" y="75"/>
                </a:lnTo>
                <a:lnTo>
                  <a:pt x="285" y="73"/>
                </a:lnTo>
                <a:lnTo>
                  <a:pt x="285" y="73"/>
                </a:lnTo>
                <a:lnTo>
                  <a:pt x="285" y="73"/>
                </a:lnTo>
                <a:lnTo>
                  <a:pt x="288" y="73"/>
                </a:lnTo>
                <a:lnTo>
                  <a:pt x="290" y="73"/>
                </a:lnTo>
                <a:lnTo>
                  <a:pt x="290" y="73"/>
                </a:lnTo>
                <a:lnTo>
                  <a:pt x="290" y="70"/>
                </a:lnTo>
                <a:lnTo>
                  <a:pt x="288" y="70"/>
                </a:lnTo>
                <a:lnTo>
                  <a:pt x="285" y="70"/>
                </a:lnTo>
                <a:lnTo>
                  <a:pt x="285" y="68"/>
                </a:lnTo>
                <a:lnTo>
                  <a:pt x="283" y="68"/>
                </a:lnTo>
                <a:lnTo>
                  <a:pt x="285" y="68"/>
                </a:lnTo>
                <a:lnTo>
                  <a:pt x="288" y="66"/>
                </a:lnTo>
                <a:lnTo>
                  <a:pt x="288" y="66"/>
                </a:lnTo>
                <a:lnTo>
                  <a:pt x="290" y="63"/>
                </a:lnTo>
                <a:lnTo>
                  <a:pt x="290" y="63"/>
                </a:lnTo>
                <a:lnTo>
                  <a:pt x="290" y="61"/>
                </a:lnTo>
                <a:lnTo>
                  <a:pt x="290" y="61"/>
                </a:lnTo>
                <a:lnTo>
                  <a:pt x="288" y="59"/>
                </a:lnTo>
                <a:lnTo>
                  <a:pt x="288" y="59"/>
                </a:lnTo>
                <a:lnTo>
                  <a:pt x="290" y="56"/>
                </a:lnTo>
                <a:lnTo>
                  <a:pt x="288" y="56"/>
                </a:lnTo>
                <a:lnTo>
                  <a:pt x="288" y="56"/>
                </a:lnTo>
                <a:lnTo>
                  <a:pt x="288" y="56"/>
                </a:lnTo>
                <a:lnTo>
                  <a:pt x="285" y="56"/>
                </a:lnTo>
                <a:lnTo>
                  <a:pt x="283" y="56"/>
                </a:lnTo>
                <a:lnTo>
                  <a:pt x="281" y="54"/>
                </a:lnTo>
                <a:lnTo>
                  <a:pt x="278" y="54"/>
                </a:lnTo>
                <a:lnTo>
                  <a:pt x="276" y="54"/>
                </a:lnTo>
                <a:lnTo>
                  <a:pt x="276" y="54"/>
                </a:lnTo>
                <a:lnTo>
                  <a:pt x="274" y="52"/>
                </a:lnTo>
                <a:lnTo>
                  <a:pt x="274" y="52"/>
                </a:lnTo>
                <a:lnTo>
                  <a:pt x="274" y="52"/>
                </a:lnTo>
                <a:lnTo>
                  <a:pt x="271" y="52"/>
                </a:lnTo>
                <a:lnTo>
                  <a:pt x="271" y="52"/>
                </a:lnTo>
                <a:lnTo>
                  <a:pt x="269" y="52"/>
                </a:lnTo>
                <a:lnTo>
                  <a:pt x="267" y="49"/>
                </a:lnTo>
                <a:lnTo>
                  <a:pt x="264" y="49"/>
                </a:lnTo>
                <a:lnTo>
                  <a:pt x="262" y="49"/>
                </a:lnTo>
                <a:lnTo>
                  <a:pt x="262" y="49"/>
                </a:lnTo>
                <a:lnTo>
                  <a:pt x="257" y="47"/>
                </a:lnTo>
                <a:lnTo>
                  <a:pt x="257" y="47"/>
                </a:lnTo>
                <a:lnTo>
                  <a:pt x="257" y="47"/>
                </a:lnTo>
                <a:lnTo>
                  <a:pt x="257" y="49"/>
                </a:lnTo>
                <a:lnTo>
                  <a:pt x="257" y="49"/>
                </a:lnTo>
                <a:lnTo>
                  <a:pt x="255" y="49"/>
                </a:lnTo>
                <a:lnTo>
                  <a:pt x="255" y="49"/>
                </a:lnTo>
                <a:lnTo>
                  <a:pt x="252" y="49"/>
                </a:lnTo>
                <a:lnTo>
                  <a:pt x="248" y="45"/>
                </a:lnTo>
                <a:lnTo>
                  <a:pt x="248" y="42"/>
                </a:lnTo>
                <a:lnTo>
                  <a:pt x="245" y="42"/>
                </a:lnTo>
                <a:lnTo>
                  <a:pt x="245" y="40"/>
                </a:lnTo>
                <a:lnTo>
                  <a:pt x="243" y="40"/>
                </a:lnTo>
                <a:lnTo>
                  <a:pt x="243" y="40"/>
                </a:lnTo>
                <a:lnTo>
                  <a:pt x="241" y="40"/>
                </a:lnTo>
                <a:lnTo>
                  <a:pt x="238" y="40"/>
                </a:lnTo>
                <a:lnTo>
                  <a:pt x="238" y="40"/>
                </a:lnTo>
                <a:lnTo>
                  <a:pt x="236" y="40"/>
                </a:lnTo>
                <a:lnTo>
                  <a:pt x="233" y="42"/>
                </a:lnTo>
                <a:lnTo>
                  <a:pt x="231" y="42"/>
                </a:lnTo>
                <a:lnTo>
                  <a:pt x="231" y="45"/>
                </a:lnTo>
                <a:lnTo>
                  <a:pt x="229" y="42"/>
                </a:lnTo>
                <a:lnTo>
                  <a:pt x="229" y="42"/>
                </a:lnTo>
                <a:lnTo>
                  <a:pt x="226" y="42"/>
                </a:lnTo>
                <a:lnTo>
                  <a:pt x="226" y="42"/>
                </a:lnTo>
                <a:lnTo>
                  <a:pt x="224" y="42"/>
                </a:lnTo>
                <a:lnTo>
                  <a:pt x="224" y="40"/>
                </a:lnTo>
                <a:lnTo>
                  <a:pt x="222" y="40"/>
                </a:lnTo>
                <a:lnTo>
                  <a:pt x="219" y="40"/>
                </a:lnTo>
                <a:lnTo>
                  <a:pt x="219" y="40"/>
                </a:lnTo>
                <a:lnTo>
                  <a:pt x="217" y="40"/>
                </a:lnTo>
                <a:lnTo>
                  <a:pt x="215" y="40"/>
                </a:lnTo>
                <a:lnTo>
                  <a:pt x="215" y="40"/>
                </a:lnTo>
                <a:lnTo>
                  <a:pt x="212" y="40"/>
                </a:lnTo>
                <a:lnTo>
                  <a:pt x="212" y="37"/>
                </a:lnTo>
                <a:lnTo>
                  <a:pt x="210" y="37"/>
                </a:lnTo>
                <a:lnTo>
                  <a:pt x="210" y="35"/>
                </a:lnTo>
                <a:lnTo>
                  <a:pt x="210" y="35"/>
                </a:lnTo>
                <a:lnTo>
                  <a:pt x="210" y="33"/>
                </a:lnTo>
                <a:lnTo>
                  <a:pt x="210" y="33"/>
                </a:lnTo>
                <a:lnTo>
                  <a:pt x="210" y="33"/>
                </a:lnTo>
                <a:lnTo>
                  <a:pt x="210" y="30"/>
                </a:lnTo>
                <a:lnTo>
                  <a:pt x="207" y="30"/>
                </a:lnTo>
                <a:lnTo>
                  <a:pt x="207" y="28"/>
                </a:lnTo>
                <a:lnTo>
                  <a:pt x="207" y="28"/>
                </a:lnTo>
                <a:lnTo>
                  <a:pt x="207" y="28"/>
                </a:lnTo>
                <a:lnTo>
                  <a:pt x="207" y="26"/>
                </a:lnTo>
                <a:lnTo>
                  <a:pt x="207" y="26"/>
                </a:lnTo>
                <a:lnTo>
                  <a:pt x="205" y="26"/>
                </a:lnTo>
                <a:lnTo>
                  <a:pt x="205" y="26"/>
                </a:lnTo>
                <a:lnTo>
                  <a:pt x="205" y="26"/>
                </a:lnTo>
                <a:lnTo>
                  <a:pt x="203" y="23"/>
                </a:lnTo>
                <a:lnTo>
                  <a:pt x="203" y="23"/>
                </a:lnTo>
                <a:lnTo>
                  <a:pt x="203" y="23"/>
                </a:lnTo>
                <a:lnTo>
                  <a:pt x="200" y="23"/>
                </a:lnTo>
                <a:lnTo>
                  <a:pt x="198" y="23"/>
                </a:lnTo>
                <a:lnTo>
                  <a:pt x="198" y="23"/>
                </a:lnTo>
                <a:lnTo>
                  <a:pt x="196" y="23"/>
                </a:lnTo>
                <a:lnTo>
                  <a:pt x="193" y="23"/>
                </a:lnTo>
                <a:lnTo>
                  <a:pt x="189" y="23"/>
                </a:lnTo>
                <a:lnTo>
                  <a:pt x="189" y="23"/>
                </a:lnTo>
                <a:lnTo>
                  <a:pt x="189" y="21"/>
                </a:lnTo>
                <a:lnTo>
                  <a:pt x="191" y="21"/>
                </a:lnTo>
                <a:lnTo>
                  <a:pt x="191" y="21"/>
                </a:lnTo>
                <a:lnTo>
                  <a:pt x="189" y="21"/>
                </a:lnTo>
                <a:lnTo>
                  <a:pt x="189" y="19"/>
                </a:lnTo>
                <a:lnTo>
                  <a:pt x="189" y="19"/>
                </a:lnTo>
                <a:lnTo>
                  <a:pt x="189" y="16"/>
                </a:lnTo>
                <a:lnTo>
                  <a:pt x="186" y="14"/>
                </a:lnTo>
                <a:lnTo>
                  <a:pt x="186" y="14"/>
                </a:lnTo>
                <a:lnTo>
                  <a:pt x="186" y="14"/>
                </a:lnTo>
                <a:lnTo>
                  <a:pt x="189" y="14"/>
                </a:lnTo>
                <a:lnTo>
                  <a:pt x="191" y="14"/>
                </a:lnTo>
                <a:lnTo>
                  <a:pt x="191" y="11"/>
                </a:lnTo>
                <a:lnTo>
                  <a:pt x="191" y="11"/>
                </a:lnTo>
                <a:lnTo>
                  <a:pt x="186" y="7"/>
                </a:lnTo>
                <a:lnTo>
                  <a:pt x="184" y="4"/>
                </a:lnTo>
                <a:lnTo>
                  <a:pt x="181" y="2"/>
                </a:lnTo>
                <a:lnTo>
                  <a:pt x="179" y="0"/>
                </a:lnTo>
                <a:lnTo>
                  <a:pt x="179" y="0"/>
                </a:lnTo>
                <a:lnTo>
                  <a:pt x="177" y="0"/>
                </a:lnTo>
                <a:lnTo>
                  <a:pt x="174" y="0"/>
                </a:lnTo>
                <a:lnTo>
                  <a:pt x="172" y="0"/>
                </a:lnTo>
                <a:lnTo>
                  <a:pt x="170" y="0"/>
                </a:lnTo>
                <a:lnTo>
                  <a:pt x="165" y="2"/>
                </a:lnTo>
                <a:lnTo>
                  <a:pt x="165" y="2"/>
                </a:lnTo>
                <a:lnTo>
                  <a:pt x="160" y="2"/>
                </a:lnTo>
                <a:lnTo>
                  <a:pt x="158" y="0"/>
                </a:lnTo>
                <a:lnTo>
                  <a:pt x="158" y="0"/>
                </a:lnTo>
                <a:lnTo>
                  <a:pt x="158" y="2"/>
                </a:lnTo>
                <a:lnTo>
                  <a:pt x="158" y="2"/>
                </a:lnTo>
                <a:lnTo>
                  <a:pt x="155" y="4"/>
                </a:lnTo>
                <a:lnTo>
                  <a:pt x="155" y="4"/>
                </a:lnTo>
                <a:lnTo>
                  <a:pt x="153" y="7"/>
                </a:lnTo>
                <a:lnTo>
                  <a:pt x="153" y="7"/>
                </a:lnTo>
                <a:lnTo>
                  <a:pt x="151" y="7"/>
                </a:lnTo>
                <a:lnTo>
                  <a:pt x="148" y="7"/>
                </a:lnTo>
                <a:lnTo>
                  <a:pt x="148" y="4"/>
                </a:lnTo>
                <a:lnTo>
                  <a:pt x="148" y="4"/>
                </a:lnTo>
                <a:lnTo>
                  <a:pt x="144" y="4"/>
                </a:lnTo>
                <a:lnTo>
                  <a:pt x="141" y="4"/>
                </a:lnTo>
                <a:lnTo>
                  <a:pt x="139" y="7"/>
                </a:lnTo>
                <a:lnTo>
                  <a:pt x="139" y="7"/>
                </a:lnTo>
                <a:lnTo>
                  <a:pt x="137" y="4"/>
                </a:lnTo>
                <a:lnTo>
                  <a:pt x="134" y="7"/>
                </a:lnTo>
                <a:lnTo>
                  <a:pt x="134" y="9"/>
                </a:lnTo>
                <a:lnTo>
                  <a:pt x="132" y="9"/>
                </a:lnTo>
                <a:lnTo>
                  <a:pt x="132" y="11"/>
                </a:lnTo>
                <a:lnTo>
                  <a:pt x="130" y="11"/>
                </a:lnTo>
                <a:lnTo>
                  <a:pt x="130" y="14"/>
                </a:lnTo>
                <a:lnTo>
                  <a:pt x="130" y="16"/>
                </a:lnTo>
                <a:lnTo>
                  <a:pt x="130" y="16"/>
                </a:lnTo>
                <a:lnTo>
                  <a:pt x="132" y="19"/>
                </a:lnTo>
                <a:lnTo>
                  <a:pt x="132" y="19"/>
                </a:lnTo>
                <a:lnTo>
                  <a:pt x="132" y="21"/>
                </a:lnTo>
                <a:lnTo>
                  <a:pt x="130" y="21"/>
                </a:lnTo>
                <a:lnTo>
                  <a:pt x="130" y="21"/>
                </a:lnTo>
                <a:lnTo>
                  <a:pt x="130" y="21"/>
                </a:lnTo>
                <a:lnTo>
                  <a:pt x="127" y="21"/>
                </a:lnTo>
                <a:lnTo>
                  <a:pt x="127" y="19"/>
                </a:lnTo>
                <a:lnTo>
                  <a:pt x="125" y="19"/>
                </a:lnTo>
                <a:lnTo>
                  <a:pt x="125" y="19"/>
                </a:lnTo>
                <a:lnTo>
                  <a:pt x="122" y="19"/>
                </a:lnTo>
                <a:lnTo>
                  <a:pt x="120" y="19"/>
                </a:lnTo>
                <a:lnTo>
                  <a:pt x="115" y="19"/>
                </a:lnTo>
                <a:lnTo>
                  <a:pt x="113" y="19"/>
                </a:lnTo>
                <a:lnTo>
                  <a:pt x="113" y="19"/>
                </a:lnTo>
                <a:lnTo>
                  <a:pt x="111" y="19"/>
                </a:lnTo>
                <a:lnTo>
                  <a:pt x="111" y="19"/>
                </a:lnTo>
                <a:lnTo>
                  <a:pt x="108" y="16"/>
                </a:lnTo>
                <a:lnTo>
                  <a:pt x="108" y="16"/>
                </a:lnTo>
                <a:lnTo>
                  <a:pt x="106" y="14"/>
                </a:lnTo>
                <a:lnTo>
                  <a:pt x="106" y="14"/>
                </a:lnTo>
                <a:lnTo>
                  <a:pt x="106" y="14"/>
                </a:lnTo>
                <a:lnTo>
                  <a:pt x="106" y="16"/>
                </a:lnTo>
                <a:lnTo>
                  <a:pt x="104" y="16"/>
                </a:lnTo>
                <a:lnTo>
                  <a:pt x="104" y="16"/>
                </a:lnTo>
                <a:lnTo>
                  <a:pt x="104" y="16"/>
                </a:lnTo>
                <a:lnTo>
                  <a:pt x="101" y="16"/>
                </a:lnTo>
                <a:lnTo>
                  <a:pt x="101" y="19"/>
                </a:lnTo>
                <a:lnTo>
                  <a:pt x="101" y="19"/>
                </a:lnTo>
                <a:lnTo>
                  <a:pt x="99" y="19"/>
                </a:lnTo>
                <a:lnTo>
                  <a:pt x="99" y="16"/>
                </a:lnTo>
                <a:lnTo>
                  <a:pt x="96" y="16"/>
                </a:lnTo>
                <a:lnTo>
                  <a:pt x="96" y="16"/>
                </a:lnTo>
                <a:lnTo>
                  <a:pt x="94" y="16"/>
                </a:lnTo>
                <a:lnTo>
                  <a:pt x="92" y="14"/>
                </a:lnTo>
                <a:lnTo>
                  <a:pt x="92" y="16"/>
                </a:lnTo>
                <a:lnTo>
                  <a:pt x="89" y="16"/>
                </a:lnTo>
                <a:lnTo>
                  <a:pt x="89" y="16"/>
                </a:lnTo>
                <a:lnTo>
                  <a:pt x="87" y="16"/>
                </a:lnTo>
                <a:lnTo>
                  <a:pt x="87" y="16"/>
                </a:lnTo>
                <a:lnTo>
                  <a:pt x="85" y="16"/>
                </a:lnTo>
                <a:lnTo>
                  <a:pt x="85" y="19"/>
                </a:lnTo>
                <a:lnTo>
                  <a:pt x="85" y="19"/>
                </a:lnTo>
                <a:lnTo>
                  <a:pt x="85" y="16"/>
                </a:lnTo>
                <a:lnTo>
                  <a:pt x="85" y="16"/>
                </a:lnTo>
                <a:lnTo>
                  <a:pt x="82" y="16"/>
                </a:lnTo>
                <a:lnTo>
                  <a:pt x="80" y="14"/>
                </a:lnTo>
                <a:lnTo>
                  <a:pt x="78" y="16"/>
                </a:lnTo>
                <a:lnTo>
                  <a:pt x="78" y="16"/>
                </a:lnTo>
                <a:lnTo>
                  <a:pt x="78" y="14"/>
                </a:lnTo>
                <a:lnTo>
                  <a:pt x="75" y="11"/>
                </a:lnTo>
                <a:lnTo>
                  <a:pt x="73" y="11"/>
                </a:lnTo>
                <a:lnTo>
                  <a:pt x="73" y="11"/>
                </a:lnTo>
                <a:lnTo>
                  <a:pt x="68" y="11"/>
                </a:lnTo>
                <a:lnTo>
                  <a:pt x="66" y="11"/>
                </a:lnTo>
                <a:lnTo>
                  <a:pt x="63" y="11"/>
                </a:lnTo>
                <a:lnTo>
                  <a:pt x="63" y="9"/>
                </a:lnTo>
                <a:lnTo>
                  <a:pt x="61" y="9"/>
                </a:lnTo>
                <a:lnTo>
                  <a:pt x="54" y="9"/>
                </a:lnTo>
                <a:lnTo>
                  <a:pt x="54" y="9"/>
                </a:lnTo>
                <a:lnTo>
                  <a:pt x="49" y="9"/>
                </a:lnTo>
                <a:lnTo>
                  <a:pt x="44" y="9"/>
                </a:lnTo>
                <a:lnTo>
                  <a:pt x="42" y="9"/>
                </a:lnTo>
                <a:lnTo>
                  <a:pt x="40" y="9"/>
                </a:lnTo>
                <a:lnTo>
                  <a:pt x="37" y="9"/>
                </a:lnTo>
                <a:lnTo>
                  <a:pt x="35" y="9"/>
                </a:lnTo>
                <a:lnTo>
                  <a:pt x="35" y="9"/>
                </a:lnTo>
                <a:lnTo>
                  <a:pt x="33" y="9"/>
                </a:lnTo>
                <a:lnTo>
                  <a:pt x="30" y="9"/>
                </a:lnTo>
                <a:lnTo>
                  <a:pt x="30" y="11"/>
                </a:lnTo>
                <a:lnTo>
                  <a:pt x="28" y="11"/>
                </a:lnTo>
                <a:lnTo>
                  <a:pt x="28" y="14"/>
                </a:lnTo>
                <a:lnTo>
                  <a:pt x="26" y="16"/>
                </a:lnTo>
                <a:lnTo>
                  <a:pt x="23" y="16"/>
                </a:lnTo>
                <a:lnTo>
                  <a:pt x="23" y="14"/>
                </a:lnTo>
                <a:lnTo>
                  <a:pt x="21" y="14"/>
                </a:lnTo>
                <a:lnTo>
                  <a:pt x="21" y="14"/>
                </a:lnTo>
                <a:lnTo>
                  <a:pt x="18" y="14"/>
                </a:lnTo>
                <a:lnTo>
                  <a:pt x="18" y="14"/>
                </a:lnTo>
                <a:lnTo>
                  <a:pt x="18" y="16"/>
                </a:lnTo>
                <a:lnTo>
                  <a:pt x="18" y="16"/>
                </a:lnTo>
                <a:lnTo>
                  <a:pt x="18" y="19"/>
                </a:lnTo>
                <a:lnTo>
                  <a:pt x="21" y="19"/>
                </a:lnTo>
                <a:lnTo>
                  <a:pt x="21" y="21"/>
                </a:lnTo>
                <a:lnTo>
                  <a:pt x="21" y="21"/>
                </a:lnTo>
                <a:lnTo>
                  <a:pt x="21" y="21"/>
                </a:lnTo>
                <a:lnTo>
                  <a:pt x="23" y="26"/>
                </a:lnTo>
                <a:lnTo>
                  <a:pt x="26" y="28"/>
                </a:lnTo>
                <a:lnTo>
                  <a:pt x="26" y="28"/>
                </a:lnTo>
                <a:lnTo>
                  <a:pt x="28" y="30"/>
                </a:lnTo>
                <a:lnTo>
                  <a:pt x="28" y="30"/>
                </a:lnTo>
                <a:lnTo>
                  <a:pt x="28" y="30"/>
                </a:lnTo>
                <a:lnTo>
                  <a:pt x="26" y="30"/>
                </a:lnTo>
                <a:lnTo>
                  <a:pt x="26" y="30"/>
                </a:lnTo>
                <a:lnTo>
                  <a:pt x="26" y="33"/>
                </a:lnTo>
                <a:lnTo>
                  <a:pt x="26" y="33"/>
                </a:lnTo>
                <a:lnTo>
                  <a:pt x="28" y="33"/>
                </a:lnTo>
                <a:lnTo>
                  <a:pt x="28" y="35"/>
                </a:lnTo>
                <a:lnTo>
                  <a:pt x="28" y="37"/>
                </a:lnTo>
                <a:lnTo>
                  <a:pt x="28" y="37"/>
                </a:lnTo>
                <a:lnTo>
                  <a:pt x="26" y="37"/>
                </a:lnTo>
                <a:lnTo>
                  <a:pt x="26" y="40"/>
                </a:lnTo>
                <a:lnTo>
                  <a:pt x="23" y="40"/>
                </a:lnTo>
                <a:lnTo>
                  <a:pt x="21" y="42"/>
                </a:lnTo>
                <a:lnTo>
                  <a:pt x="18" y="42"/>
                </a:lnTo>
                <a:lnTo>
                  <a:pt x="18" y="45"/>
                </a:lnTo>
                <a:lnTo>
                  <a:pt x="16" y="47"/>
                </a:lnTo>
                <a:lnTo>
                  <a:pt x="11" y="49"/>
                </a:lnTo>
                <a:lnTo>
                  <a:pt x="11" y="52"/>
                </a:lnTo>
                <a:lnTo>
                  <a:pt x="9" y="52"/>
                </a:lnTo>
                <a:lnTo>
                  <a:pt x="7" y="56"/>
                </a:lnTo>
                <a:lnTo>
                  <a:pt x="7" y="56"/>
                </a:lnTo>
                <a:lnTo>
                  <a:pt x="7" y="59"/>
                </a:lnTo>
                <a:lnTo>
                  <a:pt x="7" y="61"/>
                </a:lnTo>
                <a:lnTo>
                  <a:pt x="7" y="61"/>
                </a:lnTo>
                <a:lnTo>
                  <a:pt x="7" y="63"/>
                </a:lnTo>
                <a:lnTo>
                  <a:pt x="7" y="63"/>
                </a:lnTo>
                <a:lnTo>
                  <a:pt x="7" y="66"/>
                </a:lnTo>
                <a:lnTo>
                  <a:pt x="9" y="66"/>
                </a:lnTo>
                <a:lnTo>
                  <a:pt x="9" y="66"/>
                </a:lnTo>
                <a:lnTo>
                  <a:pt x="9" y="66"/>
                </a:lnTo>
                <a:lnTo>
                  <a:pt x="9" y="68"/>
                </a:lnTo>
                <a:lnTo>
                  <a:pt x="9" y="68"/>
                </a:lnTo>
                <a:lnTo>
                  <a:pt x="7" y="68"/>
                </a:lnTo>
                <a:lnTo>
                  <a:pt x="7" y="66"/>
                </a:lnTo>
                <a:lnTo>
                  <a:pt x="4" y="66"/>
                </a:lnTo>
                <a:lnTo>
                  <a:pt x="4" y="68"/>
                </a:lnTo>
                <a:lnTo>
                  <a:pt x="4" y="68"/>
                </a:lnTo>
                <a:lnTo>
                  <a:pt x="4" y="70"/>
                </a:lnTo>
                <a:lnTo>
                  <a:pt x="2" y="70"/>
                </a:lnTo>
                <a:lnTo>
                  <a:pt x="2" y="73"/>
                </a:lnTo>
                <a:lnTo>
                  <a:pt x="2" y="75"/>
                </a:lnTo>
                <a:lnTo>
                  <a:pt x="0" y="78"/>
                </a:lnTo>
                <a:lnTo>
                  <a:pt x="0" y="80"/>
                </a:lnTo>
                <a:lnTo>
                  <a:pt x="0" y="80"/>
                </a:lnTo>
                <a:lnTo>
                  <a:pt x="0" y="80"/>
                </a:lnTo>
                <a:lnTo>
                  <a:pt x="2" y="80"/>
                </a:lnTo>
                <a:lnTo>
                  <a:pt x="2" y="82"/>
                </a:lnTo>
                <a:lnTo>
                  <a:pt x="2" y="82"/>
                </a:lnTo>
                <a:lnTo>
                  <a:pt x="2" y="82"/>
                </a:lnTo>
                <a:lnTo>
                  <a:pt x="2" y="82"/>
                </a:lnTo>
                <a:lnTo>
                  <a:pt x="2" y="85"/>
                </a:lnTo>
                <a:lnTo>
                  <a:pt x="4" y="85"/>
                </a:lnTo>
                <a:lnTo>
                  <a:pt x="7" y="85"/>
                </a:lnTo>
                <a:lnTo>
                  <a:pt x="7" y="87"/>
                </a:lnTo>
                <a:lnTo>
                  <a:pt x="9" y="87"/>
                </a:lnTo>
                <a:lnTo>
                  <a:pt x="9" y="87"/>
                </a:lnTo>
                <a:lnTo>
                  <a:pt x="9" y="87"/>
                </a:lnTo>
                <a:lnTo>
                  <a:pt x="9" y="87"/>
                </a:lnTo>
                <a:lnTo>
                  <a:pt x="9" y="87"/>
                </a:lnTo>
                <a:lnTo>
                  <a:pt x="11" y="87"/>
                </a:lnTo>
                <a:lnTo>
                  <a:pt x="11" y="87"/>
                </a:lnTo>
                <a:lnTo>
                  <a:pt x="11" y="89"/>
                </a:lnTo>
                <a:lnTo>
                  <a:pt x="11" y="89"/>
                </a:lnTo>
                <a:lnTo>
                  <a:pt x="11" y="89"/>
                </a:lnTo>
                <a:lnTo>
                  <a:pt x="11" y="89"/>
                </a:lnTo>
                <a:lnTo>
                  <a:pt x="14" y="89"/>
                </a:lnTo>
                <a:lnTo>
                  <a:pt x="16" y="87"/>
                </a:lnTo>
                <a:lnTo>
                  <a:pt x="16" y="87"/>
                </a:lnTo>
                <a:lnTo>
                  <a:pt x="16" y="87"/>
                </a:lnTo>
                <a:lnTo>
                  <a:pt x="21" y="89"/>
                </a:lnTo>
                <a:lnTo>
                  <a:pt x="23" y="89"/>
                </a:lnTo>
                <a:lnTo>
                  <a:pt x="26" y="89"/>
                </a:lnTo>
                <a:lnTo>
                  <a:pt x="26" y="89"/>
                </a:lnTo>
                <a:lnTo>
                  <a:pt x="26" y="89"/>
                </a:lnTo>
                <a:lnTo>
                  <a:pt x="30" y="89"/>
                </a:lnTo>
                <a:lnTo>
                  <a:pt x="30" y="89"/>
                </a:lnTo>
                <a:lnTo>
                  <a:pt x="30" y="89"/>
                </a:lnTo>
                <a:lnTo>
                  <a:pt x="33" y="92"/>
                </a:lnTo>
                <a:lnTo>
                  <a:pt x="35" y="92"/>
                </a:lnTo>
                <a:lnTo>
                  <a:pt x="37" y="89"/>
                </a:lnTo>
                <a:lnTo>
                  <a:pt x="37" y="89"/>
                </a:lnTo>
                <a:lnTo>
                  <a:pt x="40" y="89"/>
                </a:lnTo>
                <a:lnTo>
                  <a:pt x="42" y="92"/>
                </a:lnTo>
                <a:lnTo>
                  <a:pt x="44" y="94"/>
                </a:lnTo>
                <a:lnTo>
                  <a:pt x="44" y="94"/>
                </a:lnTo>
                <a:lnTo>
                  <a:pt x="47" y="94"/>
                </a:lnTo>
                <a:lnTo>
                  <a:pt x="49" y="94"/>
                </a:lnTo>
                <a:lnTo>
                  <a:pt x="49" y="92"/>
                </a:lnTo>
                <a:lnTo>
                  <a:pt x="54" y="92"/>
                </a:lnTo>
                <a:lnTo>
                  <a:pt x="59" y="89"/>
                </a:lnTo>
                <a:lnTo>
                  <a:pt x="61" y="89"/>
                </a:lnTo>
                <a:lnTo>
                  <a:pt x="66" y="89"/>
                </a:lnTo>
                <a:lnTo>
                  <a:pt x="66" y="87"/>
                </a:lnTo>
                <a:lnTo>
                  <a:pt x="68" y="87"/>
                </a:lnTo>
                <a:lnTo>
                  <a:pt x="68" y="85"/>
                </a:lnTo>
                <a:lnTo>
                  <a:pt x="70" y="85"/>
                </a:lnTo>
                <a:lnTo>
                  <a:pt x="73" y="85"/>
                </a:lnTo>
                <a:lnTo>
                  <a:pt x="73" y="82"/>
                </a:lnTo>
                <a:lnTo>
                  <a:pt x="73" y="82"/>
                </a:lnTo>
                <a:lnTo>
                  <a:pt x="75" y="80"/>
                </a:lnTo>
                <a:lnTo>
                  <a:pt x="78" y="82"/>
                </a:lnTo>
                <a:lnTo>
                  <a:pt x="80" y="82"/>
                </a:lnTo>
                <a:lnTo>
                  <a:pt x="82" y="82"/>
                </a:lnTo>
                <a:lnTo>
                  <a:pt x="85" y="80"/>
                </a:lnTo>
                <a:lnTo>
                  <a:pt x="85" y="80"/>
                </a:lnTo>
                <a:lnTo>
                  <a:pt x="87" y="80"/>
                </a:lnTo>
                <a:lnTo>
                  <a:pt x="87" y="80"/>
                </a:lnTo>
                <a:lnTo>
                  <a:pt x="87" y="80"/>
                </a:lnTo>
                <a:lnTo>
                  <a:pt x="87" y="80"/>
                </a:lnTo>
                <a:lnTo>
                  <a:pt x="89" y="80"/>
                </a:lnTo>
                <a:lnTo>
                  <a:pt x="92" y="80"/>
                </a:lnTo>
                <a:lnTo>
                  <a:pt x="94" y="82"/>
                </a:lnTo>
                <a:lnTo>
                  <a:pt x="94" y="82"/>
                </a:lnTo>
                <a:lnTo>
                  <a:pt x="96" y="82"/>
                </a:lnTo>
                <a:lnTo>
                  <a:pt x="96" y="82"/>
                </a:lnTo>
                <a:lnTo>
                  <a:pt x="96" y="85"/>
                </a:lnTo>
                <a:lnTo>
                  <a:pt x="99" y="85"/>
                </a:lnTo>
                <a:lnTo>
                  <a:pt x="101" y="85"/>
                </a:lnTo>
                <a:lnTo>
                  <a:pt x="101" y="85"/>
                </a:lnTo>
                <a:lnTo>
                  <a:pt x="101" y="85"/>
                </a:lnTo>
                <a:lnTo>
                  <a:pt x="101" y="85"/>
                </a:lnTo>
                <a:lnTo>
                  <a:pt x="101" y="85"/>
                </a:lnTo>
                <a:lnTo>
                  <a:pt x="104" y="85"/>
                </a:lnTo>
                <a:lnTo>
                  <a:pt x="104" y="87"/>
                </a:lnTo>
                <a:lnTo>
                  <a:pt x="104" y="87"/>
                </a:lnTo>
                <a:lnTo>
                  <a:pt x="104" y="85"/>
                </a:lnTo>
                <a:lnTo>
                  <a:pt x="106" y="85"/>
                </a:lnTo>
                <a:lnTo>
                  <a:pt x="108" y="87"/>
                </a:lnTo>
                <a:lnTo>
                  <a:pt x="111" y="89"/>
                </a:lnTo>
                <a:lnTo>
                  <a:pt x="111" y="89"/>
                </a:lnTo>
                <a:lnTo>
                  <a:pt x="113" y="89"/>
                </a:lnTo>
                <a:lnTo>
                  <a:pt x="113" y="89"/>
                </a:lnTo>
                <a:lnTo>
                  <a:pt x="113" y="89"/>
                </a:lnTo>
                <a:lnTo>
                  <a:pt x="115" y="89"/>
                </a:lnTo>
                <a:lnTo>
                  <a:pt x="115" y="92"/>
                </a:lnTo>
                <a:lnTo>
                  <a:pt x="115" y="94"/>
                </a:lnTo>
                <a:lnTo>
                  <a:pt x="115" y="94"/>
                </a:lnTo>
                <a:lnTo>
                  <a:pt x="115" y="96"/>
                </a:lnTo>
                <a:lnTo>
                  <a:pt x="115" y="96"/>
                </a:lnTo>
                <a:lnTo>
                  <a:pt x="115" y="99"/>
                </a:lnTo>
                <a:lnTo>
                  <a:pt x="115" y="99"/>
                </a:lnTo>
                <a:lnTo>
                  <a:pt x="115" y="101"/>
                </a:lnTo>
                <a:lnTo>
                  <a:pt x="115" y="101"/>
                </a:lnTo>
                <a:lnTo>
                  <a:pt x="118" y="101"/>
                </a:lnTo>
                <a:lnTo>
                  <a:pt x="120" y="104"/>
                </a:lnTo>
                <a:lnTo>
                  <a:pt x="120" y="104"/>
                </a:lnTo>
                <a:lnTo>
                  <a:pt x="122" y="104"/>
                </a:lnTo>
                <a:lnTo>
                  <a:pt x="122" y="104"/>
                </a:lnTo>
                <a:lnTo>
                  <a:pt x="122" y="104"/>
                </a:lnTo>
                <a:lnTo>
                  <a:pt x="122" y="106"/>
                </a:lnTo>
                <a:lnTo>
                  <a:pt x="122" y="106"/>
                </a:lnTo>
                <a:lnTo>
                  <a:pt x="122" y="108"/>
                </a:lnTo>
                <a:lnTo>
                  <a:pt x="122" y="108"/>
                </a:lnTo>
                <a:lnTo>
                  <a:pt x="122" y="111"/>
                </a:lnTo>
                <a:lnTo>
                  <a:pt x="122" y="111"/>
                </a:lnTo>
                <a:lnTo>
                  <a:pt x="125" y="111"/>
                </a:lnTo>
                <a:lnTo>
                  <a:pt x="127" y="113"/>
                </a:lnTo>
                <a:lnTo>
                  <a:pt x="130" y="113"/>
                </a:lnTo>
                <a:lnTo>
                  <a:pt x="130" y="113"/>
                </a:lnTo>
                <a:lnTo>
                  <a:pt x="130" y="115"/>
                </a:lnTo>
                <a:lnTo>
                  <a:pt x="130" y="118"/>
                </a:lnTo>
                <a:lnTo>
                  <a:pt x="130" y="120"/>
                </a:lnTo>
                <a:lnTo>
                  <a:pt x="134" y="122"/>
                </a:lnTo>
                <a:lnTo>
                  <a:pt x="134" y="122"/>
                </a:lnTo>
                <a:lnTo>
                  <a:pt x="132" y="122"/>
                </a:lnTo>
                <a:lnTo>
                  <a:pt x="130" y="122"/>
                </a:lnTo>
                <a:lnTo>
                  <a:pt x="130" y="122"/>
                </a:lnTo>
                <a:lnTo>
                  <a:pt x="127" y="120"/>
                </a:lnTo>
                <a:lnTo>
                  <a:pt x="127" y="120"/>
                </a:lnTo>
                <a:lnTo>
                  <a:pt x="127" y="122"/>
                </a:lnTo>
                <a:lnTo>
                  <a:pt x="125" y="122"/>
                </a:lnTo>
                <a:lnTo>
                  <a:pt x="125" y="122"/>
                </a:lnTo>
                <a:lnTo>
                  <a:pt x="122" y="120"/>
                </a:lnTo>
                <a:lnTo>
                  <a:pt x="122" y="120"/>
                </a:lnTo>
                <a:lnTo>
                  <a:pt x="122" y="120"/>
                </a:lnTo>
                <a:lnTo>
                  <a:pt x="122" y="120"/>
                </a:lnTo>
                <a:lnTo>
                  <a:pt x="120" y="120"/>
                </a:lnTo>
                <a:lnTo>
                  <a:pt x="120" y="120"/>
                </a:lnTo>
                <a:lnTo>
                  <a:pt x="120" y="122"/>
                </a:lnTo>
                <a:lnTo>
                  <a:pt x="118" y="122"/>
                </a:lnTo>
                <a:lnTo>
                  <a:pt x="118" y="122"/>
                </a:lnTo>
                <a:lnTo>
                  <a:pt x="118" y="120"/>
                </a:lnTo>
                <a:lnTo>
                  <a:pt x="118" y="120"/>
                </a:lnTo>
                <a:lnTo>
                  <a:pt x="118" y="120"/>
                </a:lnTo>
                <a:lnTo>
                  <a:pt x="115" y="120"/>
                </a:lnTo>
                <a:lnTo>
                  <a:pt x="115" y="120"/>
                </a:lnTo>
                <a:lnTo>
                  <a:pt x="113" y="122"/>
                </a:lnTo>
                <a:lnTo>
                  <a:pt x="113" y="122"/>
                </a:lnTo>
                <a:lnTo>
                  <a:pt x="115" y="125"/>
                </a:lnTo>
                <a:lnTo>
                  <a:pt x="115" y="127"/>
                </a:lnTo>
                <a:lnTo>
                  <a:pt x="115" y="127"/>
                </a:lnTo>
                <a:lnTo>
                  <a:pt x="115" y="130"/>
                </a:lnTo>
                <a:lnTo>
                  <a:pt x="113" y="130"/>
                </a:lnTo>
                <a:lnTo>
                  <a:pt x="111" y="132"/>
                </a:lnTo>
                <a:lnTo>
                  <a:pt x="111" y="134"/>
                </a:lnTo>
                <a:lnTo>
                  <a:pt x="111" y="134"/>
                </a:lnTo>
                <a:lnTo>
                  <a:pt x="108" y="137"/>
                </a:lnTo>
                <a:lnTo>
                  <a:pt x="108" y="137"/>
                </a:lnTo>
                <a:lnTo>
                  <a:pt x="108" y="139"/>
                </a:lnTo>
                <a:lnTo>
                  <a:pt x="108" y="139"/>
                </a:lnTo>
                <a:lnTo>
                  <a:pt x="108" y="139"/>
                </a:lnTo>
                <a:lnTo>
                  <a:pt x="108" y="139"/>
                </a:lnTo>
                <a:lnTo>
                  <a:pt x="108" y="141"/>
                </a:lnTo>
                <a:lnTo>
                  <a:pt x="106" y="141"/>
                </a:lnTo>
                <a:lnTo>
                  <a:pt x="104" y="141"/>
                </a:lnTo>
                <a:lnTo>
                  <a:pt x="104" y="141"/>
                </a:lnTo>
                <a:lnTo>
                  <a:pt x="106" y="144"/>
                </a:lnTo>
                <a:lnTo>
                  <a:pt x="108" y="144"/>
                </a:lnTo>
                <a:lnTo>
                  <a:pt x="113" y="146"/>
                </a:lnTo>
                <a:lnTo>
                  <a:pt x="113" y="146"/>
                </a:lnTo>
                <a:lnTo>
                  <a:pt x="113" y="146"/>
                </a:lnTo>
                <a:lnTo>
                  <a:pt x="113" y="146"/>
                </a:lnTo>
                <a:lnTo>
                  <a:pt x="113" y="144"/>
                </a:lnTo>
                <a:lnTo>
                  <a:pt x="113" y="144"/>
                </a:lnTo>
                <a:lnTo>
                  <a:pt x="115" y="144"/>
                </a:lnTo>
                <a:lnTo>
                  <a:pt x="115" y="144"/>
                </a:lnTo>
                <a:lnTo>
                  <a:pt x="118" y="144"/>
                </a:lnTo>
                <a:lnTo>
                  <a:pt x="120" y="141"/>
                </a:lnTo>
                <a:lnTo>
                  <a:pt x="125" y="141"/>
                </a:lnTo>
                <a:lnTo>
                  <a:pt x="127" y="144"/>
                </a:lnTo>
                <a:lnTo>
                  <a:pt x="127" y="144"/>
                </a:lnTo>
                <a:lnTo>
                  <a:pt x="130" y="146"/>
                </a:lnTo>
                <a:lnTo>
                  <a:pt x="130" y="144"/>
                </a:lnTo>
                <a:lnTo>
                  <a:pt x="127" y="139"/>
                </a:lnTo>
                <a:lnTo>
                  <a:pt x="127" y="139"/>
                </a:lnTo>
                <a:lnTo>
                  <a:pt x="127" y="137"/>
                </a:lnTo>
                <a:lnTo>
                  <a:pt x="127" y="137"/>
                </a:lnTo>
                <a:lnTo>
                  <a:pt x="127" y="134"/>
                </a:lnTo>
                <a:lnTo>
                  <a:pt x="130" y="137"/>
                </a:lnTo>
                <a:lnTo>
                  <a:pt x="132" y="134"/>
                </a:lnTo>
                <a:lnTo>
                  <a:pt x="132" y="134"/>
                </a:lnTo>
                <a:lnTo>
                  <a:pt x="137" y="134"/>
                </a:lnTo>
                <a:lnTo>
                  <a:pt x="137" y="132"/>
                </a:lnTo>
                <a:lnTo>
                  <a:pt x="141" y="127"/>
                </a:lnTo>
                <a:lnTo>
                  <a:pt x="141" y="127"/>
                </a:lnTo>
                <a:lnTo>
                  <a:pt x="144" y="125"/>
                </a:lnTo>
                <a:lnTo>
                  <a:pt x="144" y="125"/>
                </a:lnTo>
                <a:lnTo>
                  <a:pt x="144" y="122"/>
                </a:lnTo>
                <a:lnTo>
                  <a:pt x="144" y="120"/>
                </a:lnTo>
                <a:lnTo>
                  <a:pt x="144" y="118"/>
                </a:lnTo>
                <a:lnTo>
                  <a:pt x="151" y="118"/>
                </a:lnTo>
                <a:lnTo>
                  <a:pt x="153" y="118"/>
                </a:lnTo>
                <a:lnTo>
                  <a:pt x="155" y="118"/>
                </a:lnTo>
                <a:lnTo>
                  <a:pt x="155" y="115"/>
                </a:lnTo>
                <a:lnTo>
                  <a:pt x="158" y="113"/>
                </a:lnTo>
                <a:lnTo>
                  <a:pt x="155" y="115"/>
                </a:lnTo>
                <a:lnTo>
                  <a:pt x="158" y="118"/>
                </a:lnTo>
                <a:lnTo>
                  <a:pt x="160" y="118"/>
                </a:lnTo>
                <a:lnTo>
                  <a:pt x="163" y="118"/>
                </a:lnTo>
                <a:lnTo>
                  <a:pt x="163" y="115"/>
                </a:lnTo>
                <a:lnTo>
                  <a:pt x="163" y="111"/>
                </a:lnTo>
                <a:lnTo>
                  <a:pt x="160" y="108"/>
                </a:lnTo>
                <a:lnTo>
                  <a:pt x="160" y="108"/>
                </a:lnTo>
                <a:lnTo>
                  <a:pt x="160" y="106"/>
                </a:lnTo>
                <a:lnTo>
                  <a:pt x="160" y="106"/>
                </a:lnTo>
                <a:lnTo>
                  <a:pt x="160" y="108"/>
                </a:lnTo>
                <a:lnTo>
                  <a:pt x="163" y="111"/>
                </a:lnTo>
                <a:lnTo>
                  <a:pt x="163" y="113"/>
                </a:lnTo>
                <a:lnTo>
                  <a:pt x="163" y="113"/>
                </a:lnTo>
                <a:lnTo>
                  <a:pt x="163" y="115"/>
                </a:lnTo>
                <a:lnTo>
                  <a:pt x="165" y="118"/>
                </a:lnTo>
                <a:lnTo>
                  <a:pt x="167" y="118"/>
                </a:lnTo>
                <a:lnTo>
                  <a:pt x="170" y="118"/>
                </a:lnTo>
                <a:lnTo>
                  <a:pt x="174" y="118"/>
                </a:lnTo>
                <a:lnTo>
                  <a:pt x="174" y="118"/>
                </a:lnTo>
                <a:lnTo>
                  <a:pt x="172" y="120"/>
                </a:lnTo>
                <a:lnTo>
                  <a:pt x="170" y="120"/>
                </a:lnTo>
                <a:lnTo>
                  <a:pt x="167" y="120"/>
                </a:lnTo>
                <a:lnTo>
                  <a:pt x="163" y="120"/>
                </a:lnTo>
                <a:lnTo>
                  <a:pt x="160" y="118"/>
                </a:lnTo>
                <a:lnTo>
                  <a:pt x="158" y="118"/>
                </a:lnTo>
                <a:lnTo>
                  <a:pt x="158" y="120"/>
                </a:lnTo>
                <a:lnTo>
                  <a:pt x="160" y="120"/>
                </a:lnTo>
                <a:lnTo>
                  <a:pt x="163" y="120"/>
                </a:lnTo>
                <a:lnTo>
                  <a:pt x="165" y="120"/>
                </a:lnTo>
                <a:lnTo>
                  <a:pt x="165" y="122"/>
                </a:lnTo>
                <a:lnTo>
                  <a:pt x="165" y="122"/>
                </a:lnTo>
                <a:lnTo>
                  <a:pt x="163" y="122"/>
                </a:lnTo>
                <a:lnTo>
                  <a:pt x="163" y="122"/>
                </a:lnTo>
                <a:lnTo>
                  <a:pt x="160" y="122"/>
                </a:lnTo>
                <a:lnTo>
                  <a:pt x="163" y="125"/>
                </a:lnTo>
                <a:lnTo>
                  <a:pt x="165" y="125"/>
                </a:lnTo>
                <a:lnTo>
                  <a:pt x="165" y="125"/>
                </a:lnTo>
                <a:lnTo>
                  <a:pt x="170" y="127"/>
                </a:lnTo>
                <a:lnTo>
                  <a:pt x="174" y="127"/>
                </a:lnTo>
                <a:lnTo>
                  <a:pt x="179" y="127"/>
                </a:lnTo>
                <a:lnTo>
                  <a:pt x="181" y="127"/>
                </a:lnTo>
                <a:lnTo>
                  <a:pt x="186" y="127"/>
                </a:lnTo>
                <a:lnTo>
                  <a:pt x="186" y="127"/>
                </a:lnTo>
                <a:lnTo>
                  <a:pt x="189" y="130"/>
                </a:lnTo>
                <a:lnTo>
                  <a:pt x="191" y="130"/>
                </a:lnTo>
                <a:lnTo>
                  <a:pt x="191" y="127"/>
                </a:lnTo>
                <a:lnTo>
                  <a:pt x="193" y="130"/>
                </a:lnTo>
                <a:lnTo>
                  <a:pt x="193" y="132"/>
                </a:lnTo>
                <a:lnTo>
                  <a:pt x="191" y="134"/>
                </a:lnTo>
                <a:lnTo>
                  <a:pt x="189" y="134"/>
                </a:lnTo>
                <a:lnTo>
                  <a:pt x="186" y="134"/>
                </a:lnTo>
                <a:lnTo>
                  <a:pt x="179" y="139"/>
                </a:lnTo>
                <a:lnTo>
                  <a:pt x="174" y="141"/>
                </a:lnTo>
                <a:lnTo>
                  <a:pt x="177" y="144"/>
                </a:lnTo>
                <a:lnTo>
                  <a:pt x="177" y="144"/>
                </a:lnTo>
                <a:lnTo>
                  <a:pt x="179" y="144"/>
                </a:lnTo>
                <a:lnTo>
                  <a:pt x="181" y="144"/>
                </a:lnTo>
                <a:lnTo>
                  <a:pt x="186" y="146"/>
                </a:lnTo>
                <a:lnTo>
                  <a:pt x="189" y="146"/>
                </a:lnTo>
                <a:lnTo>
                  <a:pt x="191" y="146"/>
                </a:lnTo>
                <a:lnTo>
                  <a:pt x="193" y="148"/>
                </a:lnTo>
                <a:lnTo>
                  <a:pt x="196" y="153"/>
                </a:lnTo>
                <a:lnTo>
                  <a:pt x="196" y="153"/>
                </a:lnTo>
                <a:lnTo>
                  <a:pt x="193" y="158"/>
                </a:lnTo>
                <a:lnTo>
                  <a:pt x="193" y="160"/>
                </a:lnTo>
                <a:lnTo>
                  <a:pt x="193" y="160"/>
                </a:lnTo>
                <a:lnTo>
                  <a:pt x="193" y="160"/>
                </a:lnTo>
                <a:lnTo>
                  <a:pt x="196" y="165"/>
                </a:lnTo>
                <a:lnTo>
                  <a:pt x="198" y="165"/>
                </a:lnTo>
                <a:lnTo>
                  <a:pt x="200" y="165"/>
                </a:lnTo>
                <a:lnTo>
                  <a:pt x="203" y="165"/>
                </a:lnTo>
                <a:lnTo>
                  <a:pt x="207" y="163"/>
                </a:lnTo>
                <a:lnTo>
                  <a:pt x="210" y="158"/>
                </a:lnTo>
                <a:lnTo>
                  <a:pt x="215" y="156"/>
                </a:lnTo>
                <a:lnTo>
                  <a:pt x="217" y="156"/>
                </a:lnTo>
                <a:lnTo>
                  <a:pt x="219" y="156"/>
                </a:lnTo>
                <a:lnTo>
                  <a:pt x="222" y="156"/>
                </a:lnTo>
                <a:lnTo>
                  <a:pt x="224" y="153"/>
                </a:lnTo>
                <a:lnTo>
                  <a:pt x="226" y="148"/>
                </a:lnTo>
                <a:lnTo>
                  <a:pt x="226" y="148"/>
                </a:lnTo>
                <a:lnTo>
                  <a:pt x="229" y="148"/>
                </a:lnTo>
                <a:lnTo>
                  <a:pt x="231" y="148"/>
                </a:lnTo>
                <a:lnTo>
                  <a:pt x="231" y="151"/>
                </a:lnTo>
                <a:lnTo>
                  <a:pt x="233" y="151"/>
                </a:lnTo>
                <a:lnTo>
                  <a:pt x="236" y="151"/>
                </a:lnTo>
                <a:lnTo>
                  <a:pt x="238" y="151"/>
                </a:lnTo>
                <a:lnTo>
                  <a:pt x="241" y="148"/>
                </a:lnTo>
                <a:lnTo>
                  <a:pt x="241" y="148"/>
                </a:lnTo>
                <a:lnTo>
                  <a:pt x="241" y="146"/>
                </a:lnTo>
                <a:lnTo>
                  <a:pt x="243" y="144"/>
                </a:lnTo>
                <a:lnTo>
                  <a:pt x="243" y="141"/>
                </a:lnTo>
                <a:lnTo>
                  <a:pt x="241" y="141"/>
                </a:lnTo>
                <a:lnTo>
                  <a:pt x="238" y="141"/>
                </a:lnTo>
                <a:lnTo>
                  <a:pt x="236" y="141"/>
                </a:lnTo>
                <a:lnTo>
                  <a:pt x="236" y="141"/>
                </a:lnTo>
                <a:lnTo>
                  <a:pt x="233" y="144"/>
                </a:lnTo>
                <a:lnTo>
                  <a:pt x="231" y="141"/>
                </a:lnTo>
                <a:lnTo>
                  <a:pt x="229" y="144"/>
                </a:lnTo>
                <a:lnTo>
                  <a:pt x="226" y="144"/>
                </a:lnTo>
                <a:lnTo>
                  <a:pt x="224" y="144"/>
                </a:lnTo>
                <a:lnTo>
                  <a:pt x="224" y="144"/>
                </a:lnTo>
                <a:lnTo>
                  <a:pt x="222" y="141"/>
                </a:lnTo>
                <a:lnTo>
                  <a:pt x="217" y="137"/>
                </a:lnTo>
                <a:lnTo>
                  <a:pt x="215" y="132"/>
                </a:lnTo>
                <a:lnTo>
                  <a:pt x="212" y="130"/>
                </a:lnTo>
                <a:lnTo>
                  <a:pt x="212" y="130"/>
                </a:lnTo>
                <a:lnTo>
                  <a:pt x="212" y="127"/>
                </a:lnTo>
                <a:lnTo>
                  <a:pt x="215" y="125"/>
                </a:lnTo>
                <a:lnTo>
                  <a:pt x="217" y="125"/>
                </a:lnTo>
                <a:lnTo>
                  <a:pt x="219" y="120"/>
                </a:lnTo>
                <a:lnTo>
                  <a:pt x="219" y="122"/>
                </a:lnTo>
                <a:lnTo>
                  <a:pt x="219" y="122"/>
                </a:lnTo>
                <a:lnTo>
                  <a:pt x="219" y="125"/>
                </a:lnTo>
                <a:lnTo>
                  <a:pt x="219" y="125"/>
                </a:lnTo>
                <a:lnTo>
                  <a:pt x="215" y="127"/>
                </a:lnTo>
                <a:lnTo>
                  <a:pt x="217" y="127"/>
                </a:lnTo>
                <a:lnTo>
                  <a:pt x="217" y="127"/>
                </a:lnTo>
                <a:lnTo>
                  <a:pt x="219" y="127"/>
                </a:lnTo>
                <a:lnTo>
                  <a:pt x="219" y="125"/>
                </a:lnTo>
                <a:lnTo>
                  <a:pt x="222" y="122"/>
                </a:lnTo>
                <a:lnTo>
                  <a:pt x="229" y="118"/>
                </a:lnTo>
                <a:lnTo>
                  <a:pt x="231" y="115"/>
                </a:lnTo>
                <a:lnTo>
                  <a:pt x="233" y="118"/>
                </a:lnTo>
                <a:lnTo>
                  <a:pt x="236" y="115"/>
                </a:lnTo>
                <a:lnTo>
                  <a:pt x="238" y="115"/>
                </a:lnTo>
                <a:lnTo>
                  <a:pt x="238" y="115"/>
                </a:lnTo>
                <a:lnTo>
                  <a:pt x="241" y="115"/>
                </a:lnTo>
                <a:lnTo>
                  <a:pt x="243" y="115"/>
                </a:lnTo>
                <a:lnTo>
                  <a:pt x="245" y="113"/>
                </a:lnTo>
                <a:lnTo>
                  <a:pt x="248" y="113"/>
                </a:lnTo>
                <a:lnTo>
                  <a:pt x="250" y="111"/>
                </a:lnTo>
                <a:lnTo>
                  <a:pt x="252" y="111"/>
                </a:lnTo>
                <a:lnTo>
                  <a:pt x="255" y="108"/>
                </a:lnTo>
                <a:lnTo>
                  <a:pt x="259" y="108"/>
                </a:lnTo>
                <a:lnTo>
                  <a:pt x="264" y="108"/>
                </a:lnTo>
                <a:lnTo>
                  <a:pt x="267" y="108"/>
                </a:lnTo>
                <a:lnTo>
                  <a:pt x="267" y="106"/>
                </a:lnTo>
                <a:lnTo>
                  <a:pt x="264" y="106"/>
                </a:lnTo>
                <a:lnTo>
                  <a:pt x="267" y="106"/>
                </a:lnTo>
                <a:lnTo>
                  <a:pt x="267" y="104"/>
                </a:lnTo>
                <a:lnTo>
                  <a:pt x="267" y="104"/>
                </a:lnTo>
                <a:lnTo>
                  <a:pt x="267" y="104"/>
                </a:lnTo>
                <a:lnTo>
                  <a:pt x="267" y="104"/>
                </a:lnTo>
                <a:lnTo>
                  <a:pt x="264" y="104"/>
                </a:lnTo>
                <a:lnTo>
                  <a:pt x="264" y="104"/>
                </a:lnTo>
                <a:lnTo>
                  <a:pt x="264" y="101"/>
                </a:lnTo>
                <a:lnTo>
                  <a:pt x="267" y="101"/>
                </a:lnTo>
                <a:lnTo>
                  <a:pt x="267" y="101"/>
                </a:lnTo>
                <a:lnTo>
                  <a:pt x="267" y="99"/>
                </a:lnTo>
                <a:lnTo>
                  <a:pt x="267" y="99"/>
                </a:lnTo>
                <a:lnTo>
                  <a:pt x="267" y="96"/>
                </a:lnTo>
                <a:lnTo>
                  <a:pt x="269" y="96"/>
                </a:lnTo>
                <a:lnTo>
                  <a:pt x="271" y="96"/>
                </a:lnTo>
                <a:lnTo>
                  <a:pt x="271" y="94"/>
                </a:lnTo>
                <a:lnTo>
                  <a:pt x="274" y="92"/>
                </a:lnTo>
                <a:lnTo>
                  <a:pt x="276" y="92"/>
                </a:lnTo>
                <a:lnTo>
                  <a:pt x="278" y="92"/>
                </a:lnTo>
                <a:lnTo>
                  <a:pt x="278" y="92"/>
                </a:lnTo>
                <a:lnTo>
                  <a:pt x="283" y="92"/>
                </a:lnTo>
                <a:lnTo>
                  <a:pt x="288" y="92"/>
                </a:lnTo>
                <a:lnTo>
                  <a:pt x="288" y="92"/>
                </a:lnTo>
                <a:lnTo>
                  <a:pt x="290" y="92"/>
                </a:lnTo>
                <a:lnTo>
                  <a:pt x="288" y="89"/>
                </a:lnTo>
                <a:lnTo>
                  <a:pt x="290" y="87"/>
                </a:lnTo>
                <a:lnTo>
                  <a:pt x="290" y="85"/>
                </a:lnTo>
                <a:lnTo>
                  <a:pt x="290" y="85"/>
                </a:lnTo>
                <a:lnTo>
                  <a:pt x="290" y="82"/>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87" name="Freeform 261"/>
          <p:cNvSpPr>
            <a:spLocks/>
          </p:cNvSpPr>
          <p:nvPr/>
        </p:nvSpPr>
        <p:spPr bwMode="auto">
          <a:xfrm>
            <a:off x="4562387" y="1938805"/>
            <a:ext cx="187420" cy="122011"/>
          </a:xfrm>
          <a:custGeom>
            <a:avLst/>
            <a:gdLst/>
            <a:ahLst/>
            <a:cxnLst>
              <a:cxn ang="0">
                <a:pos x="142" y="50"/>
              </a:cxn>
              <a:cxn ang="0">
                <a:pos x="133" y="47"/>
              </a:cxn>
              <a:cxn ang="0">
                <a:pos x="130" y="40"/>
              </a:cxn>
              <a:cxn ang="0">
                <a:pos x="121" y="33"/>
              </a:cxn>
              <a:cxn ang="0">
                <a:pos x="114" y="26"/>
              </a:cxn>
              <a:cxn ang="0">
                <a:pos x="116" y="19"/>
              </a:cxn>
              <a:cxn ang="0">
                <a:pos x="114" y="14"/>
              </a:cxn>
              <a:cxn ang="0">
                <a:pos x="111" y="10"/>
              </a:cxn>
              <a:cxn ang="0">
                <a:pos x="104" y="7"/>
              </a:cxn>
              <a:cxn ang="0">
                <a:pos x="95" y="7"/>
              </a:cxn>
              <a:cxn ang="0">
                <a:pos x="90" y="5"/>
              </a:cxn>
              <a:cxn ang="0">
                <a:pos x="83" y="2"/>
              </a:cxn>
              <a:cxn ang="0">
                <a:pos x="74" y="0"/>
              </a:cxn>
              <a:cxn ang="0">
                <a:pos x="69" y="0"/>
              </a:cxn>
              <a:cxn ang="0">
                <a:pos x="59" y="7"/>
              </a:cxn>
              <a:cxn ang="0">
                <a:pos x="50" y="10"/>
              </a:cxn>
              <a:cxn ang="0">
                <a:pos x="45" y="17"/>
              </a:cxn>
              <a:cxn ang="0">
                <a:pos x="50" y="19"/>
              </a:cxn>
              <a:cxn ang="0">
                <a:pos x="43" y="21"/>
              </a:cxn>
              <a:cxn ang="0">
                <a:pos x="36" y="26"/>
              </a:cxn>
              <a:cxn ang="0">
                <a:pos x="33" y="33"/>
              </a:cxn>
              <a:cxn ang="0">
                <a:pos x="36" y="38"/>
              </a:cxn>
              <a:cxn ang="0">
                <a:pos x="33" y="40"/>
              </a:cxn>
              <a:cxn ang="0">
                <a:pos x="29" y="38"/>
              </a:cxn>
              <a:cxn ang="0">
                <a:pos x="22" y="43"/>
              </a:cxn>
              <a:cxn ang="0">
                <a:pos x="12" y="45"/>
              </a:cxn>
              <a:cxn ang="0">
                <a:pos x="3" y="45"/>
              </a:cxn>
              <a:cxn ang="0">
                <a:pos x="10" y="64"/>
              </a:cxn>
              <a:cxn ang="0">
                <a:pos x="3" y="73"/>
              </a:cxn>
              <a:cxn ang="0">
                <a:pos x="3" y="78"/>
              </a:cxn>
              <a:cxn ang="0">
                <a:pos x="7" y="83"/>
              </a:cxn>
              <a:cxn ang="0">
                <a:pos x="7" y="92"/>
              </a:cxn>
              <a:cxn ang="0">
                <a:pos x="12" y="90"/>
              </a:cxn>
              <a:cxn ang="0">
                <a:pos x="19" y="85"/>
              </a:cxn>
              <a:cxn ang="0">
                <a:pos x="31" y="85"/>
              </a:cxn>
              <a:cxn ang="0">
                <a:pos x="52" y="85"/>
              </a:cxn>
              <a:cxn ang="0">
                <a:pos x="64" y="87"/>
              </a:cxn>
              <a:cxn ang="0">
                <a:pos x="74" y="92"/>
              </a:cxn>
              <a:cxn ang="0">
                <a:pos x="76" y="92"/>
              </a:cxn>
              <a:cxn ang="0">
                <a:pos x="85" y="92"/>
              </a:cxn>
              <a:cxn ang="0">
                <a:pos x="90" y="92"/>
              </a:cxn>
              <a:cxn ang="0">
                <a:pos x="95" y="90"/>
              </a:cxn>
              <a:cxn ang="0">
                <a:pos x="102" y="95"/>
              </a:cxn>
              <a:cxn ang="0">
                <a:pos x="114" y="95"/>
              </a:cxn>
              <a:cxn ang="0">
                <a:pos x="121" y="97"/>
              </a:cxn>
              <a:cxn ang="0">
                <a:pos x="119" y="87"/>
              </a:cxn>
              <a:cxn ang="0">
                <a:pos x="128" y="83"/>
              </a:cxn>
              <a:cxn ang="0">
                <a:pos x="135" y="78"/>
              </a:cxn>
              <a:cxn ang="0">
                <a:pos x="133" y="71"/>
              </a:cxn>
              <a:cxn ang="0">
                <a:pos x="130" y="66"/>
              </a:cxn>
              <a:cxn ang="0">
                <a:pos x="128" y="59"/>
              </a:cxn>
              <a:cxn ang="0">
                <a:pos x="135" y="61"/>
              </a:cxn>
              <a:cxn ang="0">
                <a:pos x="147" y="57"/>
              </a:cxn>
            </a:cxnLst>
            <a:rect l="0" t="0" r="r" b="b"/>
            <a:pathLst>
              <a:path w="149" h="97">
                <a:moveTo>
                  <a:pt x="149" y="54"/>
                </a:moveTo>
                <a:lnTo>
                  <a:pt x="149" y="54"/>
                </a:lnTo>
                <a:lnTo>
                  <a:pt x="147" y="54"/>
                </a:lnTo>
                <a:lnTo>
                  <a:pt x="144" y="52"/>
                </a:lnTo>
                <a:lnTo>
                  <a:pt x="144" y="52"/>
                </a:lnTo>
                <a:lnTo>
                  <a:pt x="142" y="50"/>
                </a:lnTo>
                <a:lnTo>
                  <a:pt x="144" y="50"/>
                </a:lnTo>
                <a:lnTo>
                  <a:pt x="144" y="50"/>
                </a:lnTo>
                <a:lnTo>
                  <a:pt x="140" y="47"/>
                </a:lnTo>
                <a:lnTo>
                  <a:pt x="135" y="47"/>
                </a:lnTo>
                <a:lnTo>
                  <a:pt x="133" y="47"/>
                </a:lnTo>
                <a:lnTo>
                  <a:pt x="133" y="47"/>
                </a:lnTo>
                <a:lnTo>
                  <a:pt x="133" y="45"/>
                </a:lnTo>
                <a:lnTo>
                  <a:pt x="133" y="45"/>
                </a:lnTo>
                <a:lnTo>
                  <a:pt x="133" y="43"/>
                </a:lnTo>
                <a:lnTo>
                  <a:pt x="133" y="43"/>
                </a:lnTo>
                <a:lnTo>
                  <a:pt x="133" y="43"/>
                </a:lnTo>
                <a:lnTo>
                  <a:pt x="130" y="40"/>
                </a:lnTo>
                <a:lnTo>
                  <a:pt x="126" y="38"/>
                </a:lnTo>
                <a:lnTo>
                  <a:pt x="123" y="38"/>
                </a:lnTo>
                <a:lnTo>
                  <a:pt x="123" y="35"/>
                </a:lnTo>
                <a:lnTo>
                  <a:pt x="121" y="33"/>
                </a:lnTo>
                <a:lnTo>
                  <a:pt x="121" y="33"/>
                </a:lnTo>
                <a:lnTo>
                  <a:pt x="121" y="33"/>
                </a:lnTo>
                <a:lnTo>
                  <a:pt x="121" y="31"/>
                </a:lnTo>
                <a:lnTo>
                  <a:pt x="121" y="31"/>
                </a:lnTo>
                <a:lnTo>
                  <a:pt x="121" y="31"/>
                </a:lnTo>
                <a:lnTo>
                  <a:pt x="119" y="28"/>
                </a:lnTo>
                <a:lnTo>
                  <a:pt x="114" y="26"/>
                </a:lnTo>
                <a:lnTo>
                  <a:pt x="114" y="26"/>
                </a:lnTo>
                <a:lnTo>
                  <a:pt x="114" y="26"/>
                </a:lnTo>
                <a:lnTo>
                  <a:pt x="114" y="24"/>
                </a:lnTo>
                <a:lnTo>
                  <a:pt x="116" y="24"/>
                </a:lnTo>
                <a:lnTo>
                  <a:pt x="116" y="21"/>
                </a:lnTo>
                <a:lnTo>
                  <a:pt x="116" y="21"/>
                </a:lnTo>
                <a:lnTo>
                  <a:pt x="116" y="19"/>
                </a:lnTo>
                <a:lnTo>
                  <a:pt x="114" y="19"/>
                </a:lnTo>
                <a:lnTo>
                  <a:pt x="114" y="17"/>
                </a:lnTo>
                <a:lnTo>
                  <a:pt x="114" y="17"/>
                </a:lnTo>
                <a:lnTo>
                  <a:pt x="114" y="17"/>
                </a:lnTo>
                <a:lnTo>
                  <a:pt x="114" y="17"/>
                </a:lnTo>
                <a:lnTo>
                  <a:pt x="114" y="14"/>
                </a:lnTo>
                <a:lnTo>
                  <a:pt x="114" y="12"/>
                </a:lnTo>
                <a:lnTo>
                  <a:pt x="114" y="12"/>
                </a:lnTo>
                <a:lnTo>
                  <a:pt x="114" y="12"/>
                </a:lnTo>
                <a:lnTo>
                  <a:pt x="114" y="12"/>
                </a:lnTo>
                <a:lnTo>
                  <a:pt x="111" y="12"/>
                </a:lnTo>
                <a:lnTo>
                  <a:pt x="111" y="10"/>
                </a:lnTo>
                <a:lnTo>
                  <a:pt x="111" y="10"/>
                </a:lnTo>
                <a:lnTo>
                  <a:pt x="109" y="10"/>
                </a:lnTo>
                <a:lnTo>
                  <a:pt x="109" y="10"/>
                </a:lnTo>
                <a:lnTo>
                  <a:pt x="107" y="7"/>
                </a:lnTo>
                <a:lnTo>
                  <a:pt x="107" y="7"/>
                </a:lnTo>
                <a:lnTo>
                  <a:pt x="104" y="7"/>
                </a:lnTo>
                <a:lnTo>
                  <a:pt x="100" y="7"/>
                </a:lnTo>
                <a:lnTo>
                  <a:pt x="100" y="7"/>
                </a:lnTo>
                <a:lnTo>
                  <a:pt x="97" y="7"/>
                </a:lnTo>
                <a:lnTo>
                  <a:pt x="97" y="7"/>
                </a:lnTo>
                <a:lnTo>
                  <a:pt x="95" y="7"/>
                </a:lnTo>
                <a:lnTo>
                  <a:pt x="95" y="7"/>
                </a:lnTo>
                <a:lnTo>
                  <a:pt x="95" y="7"/>
                </a:lnTo>
                <a:lnTo>
                  <a:pt x="93" y="10"/>
                </a:lnTo>
                <a:lnTo>
                  <a:pt x="90" y="10"/>
                </a:lnTo>
                <a:lnTo>
                  <a:pt x="90" y="7"/>
                </a:lnTo>
                <a:lnTo>
                  <a:pt x="90" y="7"/>
                </a:lnTo>
                <a:lnTo>
                  <a:pt x="90" y="5"/>
                </a:lnTo>
                <a:lnTo>
                  <a:pt x="90" y="5"/>
                </a:lnTo>
                <a:lnTo>
                  <a:pt x="90" y="5"/>
                </a:lnTo>
                <a:lnTo>
                  <a:pt x="88" y="5"/>
                </a:lnTo>
                <a:lnTo>
                  <a:pt x="85" y="2"/>
                </a:lnTo>
                <a:lnTo>
                  <a:pt x="83" y="2"/>
                </a:lnTo>
                <a:lnTo>
                  <a:pt x="83" y="2"/>
                </a:lnTo>
                <a:lnTo>
                  <a:pt x="81" y="5"/>
                </a:lnTo>
                <a:lnTo>
                  <a:pt x="81" y="5"/>
                </a:lnTo>
                <a:lnTo>
                  <a:pt x="78" y="2"/>
                </a:lnTo>
                <a:lnTo>
                  <a:pt x="78" y="2"/>
                </a:lnTo>
                <a:lnTo>
                  <a:pt x="76" y="0"/>
                </a:lnTo>
                <a:lnTo>
                  <a:pt x="74" y="0"/>
                </a:lnTo>
                <a:lnTo>
                  <a:pt x="74" y="2"/>
                </a:lnTo>
                <a:lnTo>
                  <a:pt x="74" y="2"/>
                </a:lnTo>
                <a:lnTo>
                  <a:pt x="74" y="2"/>
                </a:lnTo>
                <a:lnTo>
                  <a:pt x="71" y="0"/>
                </a:lnTo>
                <a:lnTo>
                  <a:pt x="69" y="0"/>
                </a:lnTo>
                <a:lnTo>
                  <a:pt x="69" y="0"/>
                </a:lnTo>
                <a:lnTo>
                  <a:pt x="67" y="2"/>
                </a:lnTo>
                <a:lnTo>
                  <a:pt x="64" y="5"/>
                </a:lnTo>
                <a:lnTo>
                  <a:pt x="64" y="5"/>
                </a:lnTo>
                <a:lnTo>
                  <a:pt x="62" y="7"/>
                </a:lnTo>
                <a:lnTo>
                  <a:pt x="62" y="7"/>
                </a:lnTo>
                <a:lnTo>
                  <a:pt x="59" y="7"/>
                </a:lnTo>
                <a:lnTo>
                  <a:pt x="59" y="7"/>
                </a:lnTo>
                <a:lnTo>
                  <a:pt x="57" y="7"/>
                </a:lnTo>
                <a:lnTo>
                  <a:pt x="55" y="7"/>
                </a:lnTo>
                <a:lnTo>
                  <a:pt x="52" y="7"/>
                </a:lnTo>
                <a:lnTo>
                  <a:pt x="50" y="10"/>
                </a:lnTo>
                <a:lnTo>
                  <a:pt x="50" y="10"/>
                </a:lnTo>
                <a:lnTo>
                  <a:pt x="48" y="10"/>
                </a:lnTo>
                <a:lnTo>
                  <a:pt x="48" y="10"/>
                </a:lnTo>
                <a:lnTo>
                  <a:pt x="48" y="10"/>
                </a:lnTo>
                <a:lnTo>
                  <a:pt x="48" y="12"/>
                </a:lnTo>
                <a:lnTo>
                  <a:pt x="48" y="14"/>
                </a:lnTo>
                <a:lnTo>
                  <a:pt x="45" y="17"/>
                </a:lnTo>
                <a:lnTo>
                  <a:pt x="45" y="17"/>
                </a:lnTo>
                <a:lnTo>
                  <a:pt x="48" y="17"/>
                </a:lnTo>
                <a:lnTo>
                  <a:pt x="50" y="17"/>
                </a:lnTo>
                <a:lnTo>
                  <a:pt x="50" y="17"/>
                </a:lnTo>
                <a:lnTo>
                  <a:pt x="50" y="17"/>
                </a:lnTo>
                <a:lnTo>
                  <a:pt x="50" y="19"/>
                </a:lnTo>
                <a:lnTo>
                  <a:pt x="50" y="19"/>
                </a:lnTo>
                <a:lnTo>
                  <a:pt x="50" y="19"/>
                </a:lnTo>
                <a:lnTo>
                  <a:pt x="48" y="21"/>
                </a:lnTo>
                <a:lnTo>
                  <a:pt x="43" y="19"/>
                </a:lnTo>
                <a:lnTo>
                  <a:pt x="43" y="21"/>
                </a:lnTo>
                <a:lnTo>
                  <a:pt x="43" y="21"/>
                </a:lnTo>
                <a:lnTo>
                  <a:pt x="43" y="21"/>
                </a:lnTo>
                <a:lnTo>
                  <a:pt x="43" y="24"/>
                </a:lnTo>
                <a:lnTo>
                  <a:pt x="41" y="24"/>
                </a:lnTo>
                <a:lnTo>
                  <a:pt x="38" y="24"/>
                </a:lnTo>
                <a:lnTo>
                  <a:pt x="38" y="24"/>
                </a:lnTo>
                <a:lnTo>
                  <a:pt x="36" y="26"/>
                </a:lnTo>
                <a:lnTo>
                  <a:pt x="36" y="28"/>
                </a:lnTo>
                <a:lnTo>
                  <a:pt x="36" y="31"/>
                </a:lnTo>
                <a:lnTo>
                  <a:pt x="36" y="31"/>
                </a:lnTo>
                <a:lnTo>
                  <a:pt x="36" y="31"/>
                </a:lnTo>
                <a:lnTo>
                  <a:pt x="36" y="33"/>
                </a:lnTo>
                <a:lnTo>
                  <a:pt x="33" y="33"/>
                </a:lnTo>
                <a:lnTo>
                  <a:pt x="33" y="35"/>
                </a:lnTo>
                <a:lnTo>
                  <a:pt x="33" y="35"/>
                </a:lnTo>
                <a:lnTo>
                  <a:pt x="33" y="35"/>
                </a:lnTo>
                <a:lnTo>
                  <a:pt x="36" y="35"/>
                </a:lnTo>
                <a:lnTo>
                  <a:pt x="36" y="38"/>
                </a:lnTo>
                <a:lnTo>
                  <a:pt x="36" y="38"/>
                </a:lnTo>
                <a:lnTo>
                  <a:pt x="38" y="38"/>
                </a:lnTo>
                <a:lnTo>
                  <a:pt x="38" y="40"/>
                </a:lnTo>
                <a:lnTo>
                  <a:pt x="38" y="40"/>
                </a:lnTo>
                <a:lnTo>
                  <a:pt x="36" y="40"/>
                </a:lnTo>
                <a:lnTo>
                  <a:pt x="33" y="40"/>
                </a:lnTo>
                <a:lnTo>
                  <a:pt x="33" y="40"/>
                </a:lnTo>
                <a:lnTo>
                  <a:pt x="33" y="40"/>
                </a:lnTo>
                <a:lnTo>
                  <a:pt x="33" y="38"/>
                </a:lnTo>
                <a:lnTo>
                  <a:pt x="33" y="38"/>
                </a:lnTo>
                <a:lnTo>
                  <a:pt x="33" y="38"/>
                </a:lnTo>
                <a:lnTo>
                  <a:pt x="31" y="38"/>
                </a:lnTo>
                <a:lnTo>
                  <a:pt x="29" y="38"/>
                </a:lnTo>
                <a:lnTo>
                  <a:pt x="29" y="38"/>
                </a:lnTo>
                <a:lnTo>
                  <a:pt x="26" y="40"/>
                </a:lnTo>
                <a:lnTo>
                  <a:pt x="26" y="40"/>
                </a:lnTo>
                <a:lnTo>
                  <a:pt x="24" y="40"/>
                </a:lnTo>
                <a:lnTo>
                  <a:pt x="22" y="40"/>
                </a:lnTo>
                <a:lnTo>
                  <a:pt x="22" y="43"/>
                </a:lnTo>
                <a:lnTo>
                  <a:pt x="22" y="43"/>
                </a:lnTo>
                <a:lnTo>
                  <a:pt x="19" y="43"/>
                </a:lnTo>
                <a:lnTo>
                  <a:pt x="17" y="45"/>
                </a:lnTo>
                <a:lnTo>
                  <a:pt x="15" y="45"/>
                </a:lnTo>
                <a:lnTo>
                  <a:pt x="15" y="45"/>
                </a:lnTo>
                <a:lnTo>
                  <a:pt x="12" y="45"/>
                </a:lnTo>
                <a:lnTo>
                  <a:pt x="12" y="45"/>
                </a:lnTo>
                <a:lnTo>
                  <a:pt x="10" y="45"/>
                </a:lnTo>
                <a:lnTo>
                  <a:pt x="10" y="45"/>
                </a:lnTo>
                <a:lnTo>
                  <a:pt x="7" y="45"/>
                </a:lnTo>
                <a:lnTo>
                  <a:pt x="5" y="45"/>
                </a:lnTo>
                <a:lnTo>
                  <a:pt x="3" y="45"/>
                </a:lnTo>
                <a:lnTo>
                  <a:pt x="3" y="45"/>
                </a:lnTo>
                <a:lnTo>
                  <a:pt x="5" y="50"/>
                </a:lnTo>
                <a:lnTo>
                  <a:pt x="7" y="57"/>
                </a:lnTo>
                <a:lnTo>
                  <a:pt x="10" y="61"/>
                </a:lnTo>
                <a:lnTo>
                  <a:pt x="10" y="61"/>
                </a:lnTo>
                <a:lnTo>
                  <a:pt x="10" y="64"/>
                </a:lnTo>
                <a:lnTo>
                  <a:pt x="10" y="66"/>
                </a:lnTo>
                <a:lnTo>
                  <a:pt x="10" y="69"/>
                </a:lnTo>
                <a:lnTo>
                  <a:pt x="10" y="69"/>
                </a:lnTo>
                <a:lnTo>
                  <a:pt x="10" y="69"/>
                </a:lnTo>
                <a:lnTo>
                  <a:pt x="5" y="71"/>
                </a:lnTo>
                <a:lnTo>
                  <a:pt x="3" y="73"/>
                </a:lnTo>
                <a:lnTo>
                  <a:pt x="0" y="73"/>
                </a:lnTo>
                <a:lnTo>
                  <a:pt x="0" y="76"/>
                </a:lnTo>
                <a:lnTo>
                  <a:pt x="0" y="76"/>
                </a:lnTo>
                <a:lnTo>
                  <a:pt x="0" y="78"/>
                </a:lnTo>
                <a:lnTo>
                  <a:pt x="0" y="78"/>
                </a:lnTo>
                <a:lnTo>
                  <a:pt x="3" y="78"/>
                </a:lnTo>
                <a:lnTo>
                  <a:pt x="5" y="80"/>
                </a:lnTo>
                <a:lnTo>
                  <a:pt x="5" y="80"/>
                </a:lnTo>
                <a:lnTo>
                  <a:pt x="7" y="80"/>
                </a:lnTo>
                <a:lnTo>
                  <a:pt x="7" y="83"/>
                </a:lnTo>
                <a:lnTo>
                  <a:pt x="7" y="83"/>
                </a:lnTo>
                <a:lnTo>
                  <a:pt x="7" y="83"/>
                </a:lnTo>
                <a:lnTo>
                  <a:pt x="7" y="85"/>
                </a:lnTo>
                <a:lnTo>
                  <a:pt x="7" y="87"/>
                </a:lnTo>
                <a:lnTo>
                  <a:pt x="7" y="87"/>
                </a:lnTo>
                <a:lnTo>
                  <a:pt x="7" y="90"/>
                </a:lnTo>
                <a:lnTo>
                  <a:pt x="7" y="90"/>
                </a:lnTo>
                <a:lnTo>
                  <a:pt x="7" y="92"/>
                </a:lnTo>
                <a:lnTo>
                  <a:pt x="7" y="92"/>
                </a:lnTo>
                <a:lnTo>
                  <a:pt x="7" y="90"/>
                </a:lnTo>
                <a:lnTo>
                  <a:pt x="7" y="90"/>
                </a:lnTo>
                <a:lnTo>
                  <a:pt x="10" y="90"/>
                </a:lnTo>
                <a:lnTo>
                  <a:pt x="10" y="90"/>
                </a:lnTo>
                <a:lnTo>
                  <a:pt x="12" y="90"/>
                </a:lnTo>
                <a:lnTo>
                  <a:pt x="12" y="92"/>
                </a:lnTo>
                <a:lnTo>
                  <a:pt x="15" y="92"/>
                </a:lnTo>
                <a:lnTo>
                  <a:pt x="17" y="90"/>
                </a:lnTo>
                <a:lnTo>
                  <a:pt x="17" y="87"/>
                </a:lnTo>
                <a:lnTo>
                  <a:pt x="19" y="87"/>
                </a:lnTo>
                <a:lnTo>
                  <a:pt x="19" y="85"/>
                </a:lnTo>
                <a:lnTo>
                  <a:pt x="22" y="85"/>
                </a:lnTo>
                <a:lnTo>
                  <a:pt x="24" y="85"/>
                </a:lnTo>
                <a:lnTo>
                  <a:pt x="24" y="85"/>
                </a:lnTo>
                <a:lnTo>
                  <a:pt x="26" y="85"/>
                </a:lnTo>
                <a:lnTo>
                  <a:pt x="29" y="85"/>
                </a:lnTo>
                <a:lnTo>
                  <a:pt x="31" y="85"/>
                </a:lnTo>
                <a:lnTo>
                  <a:pt x="33" y="85"/>
                </a:lnTo>
                <a:lnTo>
                  <a:pt x="38" y="85"/>
                </a:lnTo>
                <a:lnTo>
                  <a:pt x="43" y="85"/>
                </a:lnTo>
                <a:lnTo>
                  <a:pt x="43" y="85"/>
                </a:lnTo>
                <a:lnTo>
                  <a:pt x="50" y="85"/>
                </a:lnTo>
                <a:lnTo>
                  <a:pt x="52" y="85"/>
                </a:lnTo>
                <a:lnTo>
                  <a:pt x="52" y="87"/>
                </a:lnTo>
                <a:lnTo>
                  <a:pt x="55" y="87"/>
                </a:lnTo>
                <a:lnTo>
                  <a:pt x="57" y="87"/>
                </a:lnTo>
                <a:lnTo>
                  <a:pt x="62" y="87"/>
                </a:lnTo>
                <a:lnTo>
                  <a:pt x="62" y="87"/>
                </a:lnTo>
                <a:lnTo>
                  <a:pt x="64" y="87"/>
                </a:lnTo>
                <a:lnTo>
                  <a:pt x="67" y="90"/>
                </a:lnTo>
                <a:lnTo>
                  <a:pt x="67" y="92"/>
                </a:lnTo>
                <a:lnTo>
                  <a:pt x="67" y="92"/>
                </a:lnTo>
                <a:lnTo>
                  <a:pt x="69" y="90"/>
                </a:lnTo>
                <a:lnTo>
                  <a:pt x="71" y="92"/>
                </a:lnTo>
                <a:lnTo>
                  <a:pt x="74" y="92"/>
                </a:lnTo>
                <a:lnTo>
                  <a:pt x="74" y="92"/>
                </a:lnTo>
                <a:lnTo>
                  <a:pt x="74" y="95"/>
                </a:lnTo>
                <a:lnTo>
                  <a:pt x="74" y="95"/>
                </a:lnTo>
                <a:lnTo>
                  <a:pt x="74" y="92"/>
                </a:lnTo>
                <a:lnTo>
                  <a:pt x="76" y="92"/>
                </a:lnTo>
                <a:lnTo>
                  <a:pt x="76" y="92"/>
                </a:lnTo>
                <a:lnTo>
                  <a:pt x="78" y="92"/>
                </a:lnTo>
                <a:lnTo>
                  <a:pt x="78" y="92"/>
                </a:lnTo>
                <a:lnTo>
                  <a:pt x="81" y="92"/>
                </a:lnTo>
                <a:lnTo>
                  <a:pt x="81" y="90"/>
                </a:lnTo>
                <a:lnTo>
                  <a:pt x="83" y="92"/>
                </a:lnTo>
                <a:lnTo>
                  <a:pt x="85" y="92"/>
                </a:lnTo>
                <a:lnTo>
                  <a:pt x="85" y="92"/>
                </a:lnTo>
                <a:lnTo>
                  <a:pt x="88" y="92"/>
                </a:lnTo>
                <a:lnTo>
                  <a:pt x="88" y="95"/>
                </a:lnTo>
                <a:lnTo>
                  <a:pt x="90" y="95"/>
                </a:lnTo>
                <a:lnTo>
                  <a:pt x="90" y="95"/>
                </a:lnTo>
                <a:lnTo>
                  <a:pt x="90" y="92"/>
                </a:lnTo>
                <a:lnTo>
                  <a:pt x="93" y="92"/>
                </a:lnTo>
                <a:lnTo>
                  <a:pt x="93" y="92"/>
                </a:lnTo>
                <a:lnTo>
                  <a:pt x="93" y="92"/>
                </a:lnTo>
                <a:lnTo>
                  <a:pt x="95" y="92"/>
                </a:lnTo>
                <a:lnTo>
                  <a:pt x="95" y="90"/>
                </a:lnTo>
                <a:lnTo>
                  <a:pt x="95" y="90"/>
                </a:lnTo>
                <a:lnTo>
                  <a:pt x="95" y="90"/>
                </a:lnTo>
                <a:lnTo>
                  <a:pt x="97" y="92"/>
                </a:lnTo>
                <a:lnTo>
                  <a:pt x="97" y="92"/>
                </a:lnTo>
                <a:lnTo>
                  <a:pt x="100" y="95"/>
                </a:lnTo>
                <a:lnTo>
                  <a:pt x="100" y="95"/>
                </a:lnTo>
                <a:lnTo>
                  <a:pt x="102" y="95"/>
                </a:lnTo>
                <a:lnTo>
                  <a:pt x="102" y="95"/>
                </a:lnTo>
                <a:lnTo>
                  <a:pt x="104" y="95"/>
                </a:lnTo>
                <a:lnTo>
                  <a:pt x="109" y="95"/>
                </a:lnTo>
                <a:lnTo>
                  <a:pt x="111" y="95"/>
                </a:lnTo>
                <a:lnTo>
                  <a:pt x="114" y="95"/>
                </a:lnTo>
                <a:lnTo>
                  <a:pt x="114" y="95"/>
                </a:lnTo>
                <a:lnTo>
                  <a:pt x="116" y="95"/>
                </a:lnTo>
                <a:lnTo>
                  <a:pt x="116" y="97"/>
                </a:lnTo>
                <a:lnTo>
                  <a:pt x="119" y="97"/>
                </a:lnTo>
                <a:lnTo>
                  <a:pt x="119" y="97"/>
                </a:lnTo>
                <a:lnTo>
                  <a:pt x="119" y="97"/>
                </a:lnTo>
                <a:lnTo>
                  <a:pt x="121" y="97"/>
                </a:lnTo>
                <a:lnTo>
                  <a:pt x="121" y="95"/>
                </a:lnTo>
                <a:lnTo>
                  <a:pt x="121" y="95"/>
                </a:lnTo>
                <a:lnTo>
                  <a:pt x="119" y="92"/>
                </a:lnTo>
                <a:lnTo>
                  <a:pt x="119" y="92"/>
                </a:lnTo>
                <a:lnTo>
                  <a:pt x="119" y="90"/>
                </a:lnTo>
                <a:lnTo>
                  <a:pt x="119" y="87"/>
                </a:lnTo>
                <a:lnTo>
                  <a:pt x="121" y="87"/>
                </a:lnTo>
                <a:lnTo>
                  <a:pt x="121" y="85"/>
                </a:lnTo>
                <a:lnTo>
                  <a:pt x="123" y="85"/>
                </a:lnTo>
                <a:lnTo>
                  <a:pt x="123" y="83"/>
                </a:lnTo>
                <a:lnTo>
                  <a:pt x="126" y="80"/>
                </a:lnTo>
                <a:lnTo>
                  <a:pt x="128" y="83"/>
                </a:lnTo>
                <a:lnTo>
                  <a:pt x="128" y="83"/>
                </a:lnTo>
                <a:lnTo>
                  <a:pt x="130" y="80"/>
                </a:lnTo>
                <a:lnTo>
                  <a:pt x="133" y="80"/>
                </a:lnTo>
                <a:lnTo>
                  <a:pt x="137" y="80"/>
                </a:lnTo>
                <a:lnTo>
                  <a:pt x="137" y="80"/>
                </a:lnTo>
                <a:lnTo>
                  <a:pt x="135" y="78"/>
                </a:lnTo>
                <a:lnTo>
                  <a:pt x="135" y="78"/>
                </a:lnTo>
                <a:lnTo>
                  <a:pt x="133" y="78"/>
                </a:lnTo>
                <a:lnTo>
                  <a:pt x="133" y="76"/>
                </a:lnTo>
                <a:lnTo>
                  <a:pt x="133" y="73"/>
                </a:lnTo>
                <a:lnTo>
                  <a:pt x="133" y="73"/>
                </a:lnTo>
                <a:lnTo>
                  <a:pt x="133" y="71"/>
                </a:lnTo>
                <a:lnTo>
                  <a:pt x="133" y="71"/>
                </a:lnTo>
                <a:lnTo>
                  <a:pt x="130" y="69"/>
                </a:lnTo>
                <a:lnTo>
                  <a:pt x="133" y="69"/>
                </a:lnTo>
                <a:lnTo>
                  <a:pt x="133" y="69"/>
                </a:lnTo>
                <a:lnTo>
                  <a:pt x="130" y="66"/>
                </a:lnTo>
                <a:lnTo>
                  <a:pt x="130" y="66"/>
                </a:lnTo>
                <a:lnTo>
                  <a:pt x="128" y="64"/>
                </a:lnTo>
                <a:lnTo>
                  <a:pt x="128" y="64"/>
                </a:lnTo>
                <a:lnTo>
                  <a:pt x="126" y="61"/>
                </a:lnTo>
                <a:lnTo>
                  <a:pt x="128" y="61"/>
                </a:lnTo>
                <a:lnTo>
                  <a:pt x="128" y="59"/>
                </a:lnTo>
                <a:lnTo>
                  <a:pt x="128" y="59"/>
                </a:lnTo>
                <a:lnTo>
                  <a:pt x="128" y="59"/>
                </a:lnTo>
                <a:lnTo>
                  <a:pt x="130" y="59"/>
                </a:lnTo>
                <a:lnTo>
                  <a:pt x="133" y="59"/>
                </a:lnTo>
                <a:lnTo>
                  <a:pt x="133" y="59"/>
                </a:lnTo>
                <a:lnTo>
                  <a:pt x="135" y="59"/>
                </a:lnTo>
                <a:lnTo>
                  <a:pt x="135" y="61"/>
                </a:lnTo>
                <a:lnTo>
                  <a:pt x="140" y="61"/>
                </a:lnTo>
                <a:lnTo>
                  <a:pt x="140" y="61"/>
                </a:lnTo>
                <a:lnTo>
                  <a:pt x="142" y="59"/>
                </a:lnTo>
                <a:lnTo>
                  <a:pt x="144" y="59"/>
                </a:lnTo>
                <a:lnTo>
                  <a:pt x="144" y="57"/>
                </a:lnTo>
                <a:lnTo>
                  <a:pt x="147" y="57"/>
                </a:lnTo>
                <a:lnTo>
                  <a:pt x="147" y="57"/>
                </a:lnTo>
                <a:lnTo>
                  <a:pt x="149" y="57"/>
                </a:lnTo>
                <a:lnTo>
                  <a:pt x="149" y="54"/>
                </a:lnTo>
                <a:close/>
              </a:path>
            </a:pathLst>
          </a:custGeom>
          <a:solidFill>
            <a:schemeClr val="accent4">
              <a:lumMod val="40000"/>
              <a:lumOff val="6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88" name="Freeform 139"/>
          <p:cNvSpPr>
            <a:spLocks noEditPoints="1"/>
          </p:cNvSpPr>
          <p:nvPr/>
        </p:nvSpPr>
        <p:spPr bwMode="auto">
          <a:xfrm>
            <a:off x="4512073" y="1932516"/>
            <a:ext cx="113207" cy="62893"/>
          </a:xfrm>
          <a:custGeom>
            <a:avLst/>
            <a:gdLst/>
            <a:ahLst/>
            <a:cxnLst>
              <a:cxn ang="0">
                <a:pos x="0" y="19"/>
              </a:cxn>
              <a:cxn ang="0">
                <a:pos x="3" y="22"/>
              </a:cxn>
              <a:cxn ang="0">
                <a:pos x="3" y="15"/>
              </a:cxn>
              <a:cxn ang="0">
                <a:pos x="90" y="22"/>
              </a:cxn>
              <a:cxn ang="0">
                <a:pos x="85" y="22"/>
              </a:cxn>
              <a:cxn ang="0">
                <a:pos x="88" y="15"/>
              </a:cxn>
              <a:cxn ang="0">
                <a:pos x="85" y="15"/>
              </a:cxn>
              <a:cxn ang="0">
                <a:pos x="78" y="10"/>
              </a:cxn>
              <a:cxn ang="0">
                <a:pos x="71" y="5"/>
              </a:cxn>
              <a:cxn ang="0">
                <a:pos x="62" y="5"/>
              </a:cxn>
              <a:cxn ang="0">
                <a:pos x="59" y="0"/>
              </a:cxn>
              <a:cxn ang="0">
                <a:pos x="55" y="3"/>
              </a:cxn>
              <a:cxn ang="0">
                <a:pos x="47" y="3"/>
              </a:cxn>
              <a:cxn ang="0">
                <a:pos x="40" y="0"/>
              </a:cxn>
              <a:cxn ang="0">
                <a:pos x="33" y="0"/>
              </a:cxn>
              <a:cxn ang="0">
                <a:pos x="29" y="0"/>
              </a:cxn>
              <a:cxn ang="0">
                <a:pos x="22" y="0"/>
              </a:cxn>
              <a:cxn ang="0">
                <a:pos x="12" y="3"/>
              </a:cxn>
              <a:cxn ang="0">
                <a:pos x="0" y="7"/>
              </a:cxn>
              <a:cxn ang="0">
                <a:pos x="3" y="15"/>
              </a:cxn>
              <a:cxn ang="0">
                <a:pos x="5" y="22"/>
              </a:cxn>
              <a:cxn ang="0">
                <a:pos x="7" y="22"/>
              </a:cxn>
              <a:cxn ang="0">
                <a:pos x="12" y="24"/>
              </a:cxn>
              <a:cxn ang="0">
                <a:pos x="19" y="26"/>
              </a:cxn>
              <a:cxn ang="0">
                <a:pos x="26" y="29"/>
              </a:cxn>
              <a:cxn ang="0">
                <a:pos x="31" y="31"/>
              </a:cxn>
              <a:cxn ang="0">
                <a:pos x="29" y="38"/>
              </a:cxn>
              <a:cxn ang="0">
                <a:pos x="31" y="40"/>
              </a:cxn>
              <a:cxn ang="0">
                <a:pos x="33" y="40"/>
              </a:cxn>
              <a:cxn ang="0">
                <a:pos x="36" y="43"/>
              </a:cxn>
              <a:cxn ang="0">
                <a:pos x="40" y="43"/>
              </a:cxn>
              <a:cxn ang="0">
                <a:pos x="43" y="48"/>
              </a:cxn>
              <a:cxn ang="0">
                <a:pos x="43" y="50"/>
              </a:cxn>
              <a:cxn ang="0">
                <a:pos x="50" y="50"/>
              </a:cxn>
              <a:cxn ang="0">
                <a:pos x="52" y="50"/>
              </a:cxn>
              <a:cxn ang="0">
                <a:pos x="57" y="50"/>
              </a:cxn>
              <a:cxn ang="0">
                <a:pos x="62" y="48"/>
              </a:cxn>
              <a:cxn ang="0">
                <a:pos x="66" y="45"/>
              </a:cxn>
              <a:cxn ang="0">
                <a:pos x="69" y="43"/>
              </a:cxn>
              <a:cxn ang="0">
                <a:pos x="73" y="43"/>
              </a:cxn>
              <a:cxn ang="0">
                <a:pos x="73" y="45"/>
              </a:cxn>
              <a:cxn ang="0">
                <a:pos x="78" y="45"/>
              </a:cxn>
              <a:cxn ang="0">
                <a:pos x="76" y="43"/>
              </a:cxn>
              <a:cxn ang="0">
                <a:pos x="73" y="40"/>
              </a:cxn>
              <a:cxn ang="0">
                <a:pos x="73" y="38"/>
              </a:cxn>
              <a:cxn ang="0">
                <a:pos x="76" y="36"/>
              </a:cxn>
              <a:cxn ang="0">
                <a:pos x="76" y="31"/>
              </a:cxn>
              <a:cxn ang="0">
                <a:pos x="81" y="29"/>
              </a:cxn>
              <a:cxn ang="0">
                <a:pos x="83" y="26"/>
              </a:cxn>
              <a:cxn ang="0">
                <a:pos x="88" y="26"/>
              </a:cxn>
              <a:cxn ang="0">
                <a:pos x="90" y="24"/>
              </a:cxn>
            </a:cxnLst>
            <a:rect l="0" t="0" r="r" b="b"/>
            <a:pathLst>
              <a:path w="90" h="50">
                <a:moveTo>
                  <a:pt x="3" y="17"/>
                </a:moveTo>
                <a:lnTo>
                  <a:pt x="3" y="19"/>
                </a:lnTo>
                <a:lnTo>
                  <a:pt x="0" y="19"/>
                </a:lnTo>
                <a:lnTo>
                  <a:pt x="0" y="22"/>
                </a:lnTo>
                <a:lnTo>
                  <a:pt x="0" y="22"/>
                </a:lnTo>
                <a:lnTo>
                  <a:pt x="3" y="22"/>
                </a:lnTo>
                <a:lnTo>
                  <a:pt x="3" y="19"/>
                </a:lnTo>
                <a:lnTo>
                  <a:pt x="3" y="17"/>
                </a:lnTo>
                <a:lnTo>
                  <a:pt x="3" y="15"/>
                </a:lnTo>
                <a:lnTo>
                  <a:pt x="3" y="17"/>
                </a:lnTo>
                <a:close/>
                <a:moveTo>
                  <a:pt x="90" y="22"/>
                </a:moveTo>
                <a:lnTo>
                  <a:pt x="90" y="22"/>
                </a:lnTo>
                <a:lnTo>
                  <a:pt x="88" y="22"/>
                </a:lnTo>
                <a:lnTo>
                  <a:pt x="85" y="22"/>
                </a:lnTo>
                <a:lnTo>
                  <a:pt x="85" y="22"/>
                </a:lnTo>
                <a:lnTo>
                  <a:pt x="88" y="19"/>
                </a:lnTo>
                <a:lnTo>
                  <a:pt x="88" y="17"/>
                </a:lnTo>
                <a:lnTo>
                  <a:pt x="88" y="15"/>
                </a:lnTo>
                <a:lnTo>
                  <a:pt x="88" y="15"/>
                </a:lnTo>
                <a:lnTo>
                  <a:pt x="88" y="15"/>
                </a:lnTo>
                <a:lnTo>
                  <a:pt x="85" y="15"/>
                </a:lnTo>
                <a:lnTo>
                  <a:pt x="83" y="12"/>
                </a:lnTo>
                <a:lnTo>
                  <a:pt x="81" y="12"/>
                </a:lnTo>
                <a:lnTo>
                  <a:pt x="78" y="10"/>
                </a:lnTo>
                <a:lnTo>
                  <a:pt x="78" y="10"/>
                </a:lnTo>
                <a:lnTo>
                  <a:pt x="76" y="7"/>
                </a:lnTo>
                <a:lnTo>
                  <a:pt x="71" y="5"/>
                </a:lnTo>
                <a:lnTo>
                  <a:pt x="71" y="5"/>
                </a:lnTo>
                <a:lnTo>
                  <a:pt x="64" y="5"/>
                </a:lnTo>
                <a:lnTo>
                  <a:pt x="62" y="5"/>
                </a:lnTo>
                <a:lnTo>
                  <a:pt x="62" y="3"/>
                </a:lnTo>
                <a:lnTo>
                  <a:pt x="59" y="0"/>
                </a:lnTo>
                <a:lnTo>
                  <a:pt x="59" y="0"/>
                </a:lnTo>
                <a:lnTo>
                  <a:pt x="57" y="0"/>
                </a:lnTo>
                <a:lnTo>
                  <a:pt x="57" y="0"/>
                </a:lnTo>
                <a:lnTo>
                  <a:pt x="55" y="3"/>
                </a:lnTo>
                <a:lnTo>
                  <a:pt x="55" y="3"/>
                </a:lnTo>
                <a:lnTo>
                  <a:pt x="52" y="3"/>
                </a:lnTo>
                <a:lnTo>
                  <a:pt x="47" y="3"/>
                </a:lnTo>
                <a:lnTo>
                  <a:pt x="45" y="3"/>
                </a:lnTo>
                <a:lnTo>
                  <a:pt x="43" y="0"/>
                </a:lnTo>
                <a:lnTo>
                  <a:pt x="40" y="0"/>
                </a:lnTo>
                <a:lnTo>
                  <a:pt x="40" y="0"/>
                </a:lnTo>
                <a:lnTo>
                  <a:pt x="33" y="0"/>
                </a:lnTo>
                <a:lnTo>
                  <a:pt x="33" y="0"/>
                </a:lnTo>
                <a:lnTo>
                  <a:pt x="31" y="3"/>
                </a:lnTo>
                <a:lnTo>
                  <a:pt x="31" y="0"/>
                </a:lnTo>
                <a:lnTo>
                  <a:pt x="29" y="0"/>
                </a:lnTo>
                <a:lnTo>
                  <a:pt x="26" y="0"/>
                </a:lnTo>
                <a:lnTo>
                  <a:pt x="24" y="0"/>
                </a:lnTo>
                <a:lnTo>
                  <a:pt x="22" y="0"/>
                </a:lnTo>
                <a:lnTo>
                  <a:pt x="17" y="0"/>
                </a:lnTo>
                <a:lnTo>
                  <a:pt x="17" y="0"/>
                </a:lnTo>
                <a:lnTo>
                  <a:pt x="12" y="3"/>
                </a:lnTo>
                <a:lnTo>
                  <a:pt x="10" y="3"/>
                </a:lnTo>
                <a:lnTo>
                  <a:pt x="5" y="5"/>
                </a:lnTo>
                <a:lnTo>
                  <a:pt x="0" y="7"/>
                </a:lnTo>
                <a:lnTo>
                  <a:pt x="0" y="7"/>
                </a:lnTo>
                <a:lnTo>
                  <a:pt x="3" y="12"/>
                </a:lnTo>
                <a:lnTo>
                  <a:pt x="3" y="15"/>
                </a:lnTo>
                <a:lnTo>
                  <a:pt x="5" y="19"/>
                </a:lnTo>
                <a:lnTo>
                  <a:pt x="5" y="22"/>
                </a:lnTo>
                <a:lnTo>
                  <a:pt x="5" y="22"/>
                </a:lnTo>
                <a:lnTo>
                  <a:pt x="5" y="22"/>
                </a:lnTo>
                <a:lnTo>
                  <a:pt x="5" y="22"/>
                </a:lnTo>
                <a:lnTo>
                  <a:pt x="7" y="22"/>
                </a:lnTo>
                <a:lnTo>
                  <a:pt x="7" y="24"/>
                </a:lnTo>
                <a:lnTo>
                  <a:pt x="10" y="24"/>
                </a:lnTo>
                <a:lnTo>
                  <a:pt x="12" y="24"/>
                </a:lnTo>
                <a:lnTo>
                  <a:pt x="14" y="26"/>
                </a:lnTo>
                <a:lnTo>
                  <a:pt x="19" y="26"/>
                </a:lnTo>
                <a:lnTo>
                  <a:pt x="19" y="26"/>
                </a:lnTo>
                <a:lnTo>
                  <a:pt x="22" y="26"/>
                </a:lnTo>
                <a:lnTo>
                  <a:pt x="26" y="26"/>
                </a:lnTo>
                <a:lnTo>
                  <a:pt x="26" y="29"/>
                </a:lnTo>
                <a:lnTo>
                  <a:pt x="29" y="29"/>
                </a:lnTo>
                <a:lnTo>
                  <a:pt x="31" y="31"/>
                </a:lnTo>
                <a:lnTo>
                  <a:pt x="31" y="31"/>
                </a:lnTo>
                <a:lnTo>
                  <a:pt x="29" y="36"/>
                </a:lnTo>
                <a:lnTo>
                  <a:pt x="29" y="36"/>
                </a:lnTo>
                <a:lnTo>
                  <a:pt x="29" y="38"/>
                </a:lnTo>
                <a:lnTo>
                  <a:pt x="29" y="40"/>
                </a:lnTo>
                <a:lnTo>
                  <a:pt x="31" y="40"/>
                </a:lnTo>
                <a:lnTo>
                  <a:pt x="31" y="40"/>
                </a:lnTo>
                <a:lnTo>
                  <a:pt x="31" y="40"/>
                </a:lnTo>
                <a:lnTo>
                  <a:pt x="33" y="40"/>
                </a:lnTo>
                <a:lnTo>
                  <a:pt x="33" y="40"/>
                </a:lnTo>
                <a:lnTo>
                  <a:pt x="33" y="40"/>
                </a:lnTo>
                <a:lnTo>
                  <a:pt x="36" y="43"/>
                </a:lnTo>
                <a:lnTo>
                  <a:pt x="36" y="43"/>
                </a:lnTo>
                <a:lnTo>
                  <a:pt x="36" y="43"/>
                </a:lnTo>
                <a:lnTo>
                  <a:pt x="38" y="43"/>
                </a:lnTo>
                <a:lnTo>
                  <a:pt x="40" y="43"/>
                </a:lnTo>
                <a:lnTo>
                  <a:pt x="40" y="45"/>
                </a:lnTo>
                <a:lnTo>
                  <a:pt x="43" y="45"/>
                </a:lnTo>
                <a:lnTo>
                  <a:pt x="43" y="48"/>
                </a:lnTo>
                <a:lnTo>
                  <a:pt x="43" y="48"/>
                </a:lnTo>
                <a:lnTo>
                  <a:pt x="43" y="50"/>
                </a:lnTo>
                <a:lnTo>
                  <a:pt x="43" y="50"/>
                </a:lnTo>
                <a:lnTo>
                  <a:pt x="45" y="50"/>
                </a:lnTo>
                <a:lnTo>
                  <a:pt x="47" y="50"/>
                </a:lnTo>
                <a:lnTo>
                  <a:pt x="50" y="50"/>
                </a:lnTo>
                <a:lnTo>
                  <a:pt x="50" y="50"/>
                </a:lnTo>
                <a:lnTo>
                  <a:pt x="52" y="50"/>
                </a:lnTo>
                <a:lnTo>
                  <a:pt x="52" y="50"/>
                </a:lnTo>
                <a:lnTo>
                  <a:pt x="55" y="50"/>
                </a:lnTo>
                <a:lnTo>
                  <a:pt x="55" y="50"/>
                </a:lnTo>
                <a:lnTo>
                  <a:pt x="57" y="50"/>
                </a:lnTo>
                <a:lnTo>
                  <a:pt x="59" y="48"/>
                </a:lnTo>
                <a:lnTo>
                  <a:pt x="62" y="48"/>
                </a:lnTo>
                <a:lnTo>
                  <a:pt x="62" y="48"/>
                </a:lnTo>
                <a:lnTo>
                  <a:pt x="62" y="45"/>
                </a:lnTo>
                <a:lnTo>
                  <a:pt x="64" y="45"/>
                </a:lnTo>
                <a:lnTo>
                  <a:pt x="66" y="45"/>
                </a:lnTo>
                <a:lnTo>
                  <a:pt x="66" y="45"/>
                </a:lnTo>
                <a:lnTo>
                  <a:pt x="69" y="43"/>
                </a:lnTo>
                <a:lnTo>
                  <a:pt x="69" y="43"/>
                </a:lnTo>
                <a:lnTo>
                  <a:pt x="71" y="43"/>
                </a:lnTo>
                <a:lnTo>
                  <a:pt x="73" y="43"/>
                </a:lnTo>
                <a:lnTo>
                  <a:pt x="73" y="43"/>
                </a:lnTo>
                <a:lnTo>
                  <a:pt x="73" y="43"/>
                </a:lnTo>
                <a:lnTo>
                  <a:pt x="73" y="45"/>
                </a:lnTo>
                <a:lnTo>
                  <a:pt x="73" y="45"/>
                </a:lnTo>
                <a:lnTo>
                  <a:pt x="73" y="45"/>
                </a:lnTo>
                <a:lnTo>
                  <a:pt x="76" y="45"/>
                </a:lnTo>
                <a:lnTo>
                  <a:pt x="78" y="45"/>
                </a:lnTo>
                <a:lnTo>
                  <a:pt x="78" y="45"/>
                </a:lnTo>
                <a:lnTo>
                  <a:pt x="78" y="43"/>
                </a:lnTo>
                <a:lnTo>
                  <a:pt x="76" y="43"/>
                </a:lnTo>
                <a:lnTo>
                  <a:pt x="76" y="43"/>
                </a:lnTo>
                <a:lnTo>
                  <a:pt x="76" y="40"/>
                </a:lnTo>
                <a:lnTo>
                  <a:pt x="73" y="40"/>
                </a:lnTo>
                <a:lnTo>
                  <a:pt x="73" y="40"/>
                </a:lnTo>
                <a:lnTo>
                  <a:pt x="73" y="40"/>
                </a:lnTo>
                <a:lnTo>
                  <a:pt x="73" y="38"/>
                </a:lnTo>
                <a:lnTo>
                  <a:pt x="76" y="38"/>
                </a:lnTo>
                <a:lnTo>
                  <a:pt x="76" y="36"/>
                </a:lnTo>
                <a:lnTo>
                  <a:pt x="76" y="36"/>
                </a:lnTo>
                <a:lnTo>
                  <a:pt x="76" y="36"/>
                </a:lnTo>
                <a:lnTo>
                  <a:pt x="76" y="33"/>
                </a:lnTo>
                <a:lnTo>
                  <a:pt x="76" y="31"/>
                </a:lnTo>
                <a:lnTo>
                  <a:pt x="78" y="29"/>
                </a:lnTo>
                <a:lnTo>
                  <a:pt x="78" y="29"/>
                </a:lnTo>
                <a:lnTo>
                  <a:pt x="81" y="29"/>
                </a:lnTo>
                <a:lnTo>
                  <a:pt x="83" y="29"/>
                </a:lnTo>
                <a:lnTo>
                  <a:pt x="83" y="26"/>
                </a:lnTo>
                <a:lnTo>
                  <a:pt x="83" y="26"/>
                </a:lnTo>
                <a:lnTo>
                  <a:pt x="83" y="26"/>
                </a:lnTo>
                <a:lnTo>
                  <a:pt x="83" y="24"/>
                </a:lnTo>
                <a:lnTo>
                  <a:pt x="88" y="26"/>
                </a:lnTo>
                <a:lnTo>
                  <a:pt x="90" y="24"/>
                </a:lnTo>
                <a:lnTo>
                  <a:pt x="90" y="24"/>
                </a:lnTo>
                <a:lnTo>
                  <a:pt x="90" y="24"/>
                </a:lnTo>
                <a:lnTo>
                  <a:pt x="90" y="22"/>
                </a:lnTo>
                <a:lnTo>
                  <a:pt x="90" y="22"/>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89" name="Freeform 208"/>
          <p:cNvSpPr>
            <a:spLocks noEditPoints="1"/>
          </p:cNvSpPr>
          <p:nvPr/>
        </p:nvSpPr>
        <p:spPr bwMode="auto">
          <a:xfrm>
            <a:off x="4524652" y="1853271"/>
            <a:ext cx="115722" cy="52830"/>
          </a:xfrm>
          <a:custGeom>
            <a:avLst/>
            <a:gdLst/>
            <a:ahLst/>
            <a:cxnLst>
              <a:cxn ang="0">
                <a:pos x="12" y="21"/>
              </a:cxn>
              <a:cxn ang="0">
                <a:pos x="7" y="21"/>
              </a:cxn>
              <a:cxn ang="0">
                <a:pos x="4" y="23"/>
              </a:cxn>
              <a:cxn ang="0">
                <a:pos x="2" y="23"/>
              </a:cxn>
              <a:cxn ang="0">
                <a:pos x="0" y="26"/>
              </a:cxn>
              <a:cxn ang="0">
                <a:pos x="4" y="28"/>
              </a:cxn>
              <a:cxn ang="0">
                <a:pos x="2" y="33"/>
              </a:cxn>
              <a:cxn ang="0">
                <a:pos x="7" y="28"/>
              </a:cxn>
              <a:cxn ang="0">
                <a:pos x="14" y="26"/>
              </a:cxn>
              <a:cxn ang="0">
                <a:pos x="19" y="23"/>
              </a:cxn>
              <a:cxn ang="0">
                <a:pos x="16" y="21"/>
              </a:cxn>
              <a:cxn ang="0">
                <a:pos x="21" y="21"/>
              </a:cxn>
              <a:cxn ang="0">
                <a:pos x="19" y="18"/>
              </a:cxn>
              <a:cxn ang="0">
                <a:pos x="9" y="18"/>
              </a:cxn>
              <a:cxn ang="0">
                <a:pos x="14" y="16"/>
              </a:cxn>
              <a:cxn ang="0">
                <a:pos x="16" y="14"/>
              </a:cxn>
              <a:cxn ang="0">
                <a:pos x="12" y="11"/>
              </a:cxn>
              <a:cxn ang="0">
                <a:pos x="9" y="14"/>
              </a:cxn>
              <a:cxn ang="0">
                <a:pos x="92" y="4"/>
              </a:cxn>
              <a:cxn ang="0">
                <a:pos x="89" y="4"/>
              </a:cxn>
              <a:cxn ang="0">
                <a:pos x="71" y="2"/>
              </a:cxn>
              <a:cxn ang="0">
                <a:pos x="52" y="0"/>
              </a:cxn>
              <a:cxn ang="0">
                <a:pos x="45" y="2"/>
              </a:cxn>
              <a:cxn ang="0">
                <a:pos x="30" y="4"/>
              </a:cxn>
              <a:cxn ang="0">
                <a:pos x="23" y="9"/>
              </a:cxn>
              <a:cxn ang="0">
                <a:pos x="23" y="11"/>
              </a:cxn>
              <a:cxn ang="0">
                <a:pos x="23" y="16"/>
              </a:cxn>
              <a:cxn ang="0">
                <a:pos x="26" y="18"/>
              </a:cxn>
              <a:cxn ang="0">
                <a:pos x="28" y="23"/>
              </a:cxn>
              <a:cxn ang="0">
                <a:pos x="35" y="26"/>
              </a:cxn>
              <a:cxn ang="0">
                <a:pos x="40" y="26"/>
              </a:cxn>
              <a:cxn ang="0">
                <a:pos x="40" y="30"/>
              </a:cxn>
              <a:cxn ang="0">
                <a:pos x="40" y="33"/>
              </a:cxn>
              <a:cxn ang="0">
                <a:pos x="49" y="30"/>
              </a:cxn>
              <a:cxn ang="0">
                <a:pos x="52" y="30"/>
              </a:cxn>
              <a:cxn ang="0">
                <a:pos x="56" y="33"/>
              </a:cxn>
              <a:cxn ang="0">
                <a:pos x="63" y="35"/>
              </a:cxn>
              <a:cxn ang="0">
                <a:pos x="68" y="40"/>
              </a:cxn>
              <a:cxn ang="0">
                <a:pos x="78" y="40"/>
              </a:cxn>
              <a:cxn ang="0">
                <a:pos x="85" y="42"/>
              </a:cxn>
              <a:cxn ang="0">
                <a:pos x="85" y="37"/>
              </a:cxn>
              <a:cxn ang="0">
                <a:pos x="89" y="35"/>
              </a:cxn>
              <a:cxn ang="0">
                <a:pos x="89" y="33"/>
              </a:cxn>
              <a:cxn ang="0">
                <a:pos x="85" y="28"/>
              </a:cxn>
              <a:cxn ang="0">
                <a:pos x="85" y="23"/>
              </a:cxn>
              <a:cxn ang="0">
                <a:pos x="85" y="14"/>
              </a:cxn>
              <a:cxn ang="0">
                <a:pos x="89" y="7"/>
              </a:cxn>
              <a:cxn ang="0">
                <a:pos x="92" y="4"/>
              </a:cxn>
            </a:cxnLst>
            <a:rect l="0" t="0" r="r" b="b"/>
            <a:pathLst>
              <a:path w="92" h="42">
                <a:moveTo>
                  <a:pt x="16" y="21"/>
                </a:moveTo>
                <a:lnTo>
                  <a:pt x="14" y="18"/>
                </a:lnTo>
                <a:lnTo>
                  <a:pt x="14" y="21"/>
                </a:lnTo>
                <a:lnTo>
                  <a:pt x="12" y="21"/>
                </a:lnTo>
                <a:lnTo>
                  <a:pt x="12" y="18"/>
                </a:lnTo>
                <a:lnTo>
                  <a:pt x="9" y="18"/>
                </a:lnTo>
                <a:lnTo>
                  <a:pt x="9" y="21"/>
                </a:lnTo>
                <a:lnTo>
                  <a:pt x="7" y="21"/>
                </a:lnTo>
                <a:lnTo>
                  <a:pt x="7" y="21"/>
                </a:lnTo>
                <a:lnTo>
                  <a:pt x="4" y="21"/>
                </a:lnTo>
                <a:lnTo>
                  <a:pt x="4" y="21"/>
                </a:lnTo>
                <a:lnTo>
                  <a:pt x="4" y="23"/>
                </a:lnTo>
                <a:lnTo>
                  <a:pt x="2" y="21"/>
                </a:lnTo>
                <a:lnTo>
                  <a:pt x="2" y="21"/>
                </a:lnTo>
                <a:lnTo>
                  <a:pt x="0" y="21"/>
                </a:lnTo>
                <a:lnTo>
                  <a:pt x="2" y="23"/>
                </a:lnTo>
                <a:lnTo>
                  <a:pt x="2" y="26"/>
                </a:lnTo>
                <a:lnTo>
                  <a:pt x="2" y="26"/>
                </a:lnTo>
                <a:lnTo>
                  <a:pt x="0" y="26"/>
                </a:lnTo>
                <a:lnTo>
                  <a:pt x="0" y="26"/>
                </a:lnTo>
                <a:lnTo>
                  <a:pt x="0" y="26"/>
                </a:lnTo>
                <a:lnTo>
                  <a:pt x="2" y="28"/>
                </a:lnTo>
                <a:lnTo>
                  <a:pt x="4" y="28"/>
                </a:lnTo>
                <a:lnTo>
                  <a:pt x="4" y="28"/>
                </a:lnTo>
                <a:lnTo>
                  <a:pt x="4" y="30"/>
                </a:lnTo>
                <a:lnTo>
                  <a:pt x="2" y="33"/>
                </a:lnTo>
                <a:lnTo>
                  <a:pt x="2" y="33"/>
                </a:lnTo>
                <a:lnTo>
                  <a:pt x="2" y="33"/>
                </a:lnTo>
                <a:lnTo>
                  <a:pt x="4" y="33"/>
                </a:lnTo>
                <a:lnTo>
                  <a:pt x="4" y="33"/>
                </a:lnTo>
                <a:lnTo>
                  <a:pt x="7" y="30"/>
                </a:lnTo>
                <a:lnTo>
                  <a:pt x="7" y="28"/>
                </a:lnTo>
                <a:lnTo>
                  <a:pt x="9" y="28"/>
                </a:lnTo>
                <a:lnTo>
                  <a:pt x="9" y="28"/>
                </a:lnTo>
                <a:lnTo>
                  <a:pt x="14" y="28"/>
                </a:lnTo>
                <a:lnTo>
                  <a:pt x="14" y="26"/>
                </a:lnTo>
                <a:lnTo>
                  <a:pt x="16" y="26"/>
                </a:lnTo>
                <a:lnTo>
                  <a:pt x="16" y="26"/>
                </a:lnTo>
                <a:lnTo>
                  <a:pt x="19" y="23"/>
                </a:lnTo>
                <a:lnTo>
                  <a:pt x="19" y="23"/>
                </a:lnTo>
                <a:lnTo>
                  <a:pt x="19" y="23"/>
                </a:lnTo>
                <a:lnTo>
                  <a:pt x="21" y="23"/>
                </a:lnTo>
                <a:lnTo>
                  <a:pt x="21" y="23"/>
                </a:lnTo>
                <a:lnTo>
                  <a:pt x="16" y="21"/>
                </a:lnTo>
                <a:close/>
                <a:moveTo>
                  <a:pt x="19" y="18"/>
                </a:moveTo>
                <a:lnTo>
                  <a:pt x="19" y="18"/>
                </a:lnTo>
                <a:lnTo>
                  <a:pt x="19" y="21"/>
                </a:lnTo>
                <a:lnTo>
                  <a:pt x="21" y="21"/>
                </a:lnTo>
                <a:lnTo>
                  <a:pt x="23" y="21"/>
                </a:lnTo>
                <a:lnTo>
                  <a:pt x="23" y="21"/>
                </a:lnTo>
                <a:lnTo>
                  <a:pt x="21" y="18"/>
                </a:lnTo>
                <a:lnTo>
                  <a:pt x="19" y="18"/>
                </a:lnTo>
                <a:close/>
                <a:moveTo>
                  <a:pt x="7" y="14"/>
                </a:moveTo>
                <a:lnTo>
                  <a:pt x="7" y="14"/>
                </a:lnTo>
                <a:lnTo>
                  <a:pt x="9" y="16"/>
                </a:lnTo>
                <a:lnTo>
                  <a:pt x="9" y="18"/>
                </a:lnTo>
                <a:lnTo>
                  <a:pt x="9" y="18"/>
                </a:lnTo>
                <a:lnTo>
                  <a:pt x="12" y="18"/>
                </a:lnTo>
                <a:lnTo>
                  <a:pt x="14" y="16"/>
                </a:lnTo>
                <a:lnTo>
                  <a:pt x="14" y="16"/>
                </a:lnTo>
                <a:lnTo>
                  <a:pt x="14" y="16"/>
                </a:lnTo>
                <a:lnTo>
                  <a:pt x="16" y="16"/>
                </a:lnTo>
                <a:lnTo>
                  <a:pt x="16" y="16"/>
                </a:lnTo>
                <a:lnTo>
                  <a:pt x="16" y="14"/>
                </a:lnTo>
                <a:lnTo>
                  <a:pt x="14" y="11"/>
                </a:lnTo>
                <a:lnTo>
                  <a:pt x="12" y="11"/>
                </a:lnTo>
                <a:lnTo>
                  <a:pt x="12" y="11"/>
                </a:lnTo>
                <a:lnTo>
                  <a:pt x="12" y="11"/>
                </a:lnTo>
                <a:lnTo>
                  <a:pt x="12" y="11"/>
                </a:lnTo>
                <a:lnTo>
                  <a:pt x="9" y="11"/>
                </a:lnTo>
                <a:lnTo>
                  <a:pt x="9" y="11"/>
                </a:lnTo>
                <a:lnTo>
                  <a:pt x="9" y="14"/>
                </a:lnTo>
                <a:lnTo>
                  <a:pt x="2" y="14"/>
                </a:lnTo>
                <a:lnTo>
                  <a:pt x="4" y="14"/>
                </a:lnTo>
                <a:lnTo>
                  <a:pt x="7" y="14"/>
                </a:lnTo>
                <a:close/>
                <a:moveTo>
                  <a:pt x="92" y="4"/>
                </a:moveTo>
                <a:lnTo>
                  <a:pt x="92" y="4"/>
                </a:lnTo>
                <a:lnTo>
                  <a:pt x="89" y="2"/>
                </a:lnTo>
                <a:lnTo>
                  <a:pt x="89" y="2"/>
                </a:lnTo>
                <a:lnTo>
                  <a:pt x="89" y="4"/>
                </a:lnTo>
                <a:lnTo>
                  <a:pt x="80" y="4"/>
                </a:lnTo>
                <a:lnTo>
                  <a:pt x="75" y="4"/>
                </a:lnTo>
                <a:lnTo>
                  <a:pt x="73" y="2"/>
                </a:lnTo>
                <a:lnTo>
                  <a:pt x="71" y="2"/>
                </a:lnTo>
                <a:lnTo>
                  <a:pt x="68" y="2"/>
                </a:lnTo>
                <a:lnTo>
                  <a:pt x="56" y="0"/>
                </a:lnTo>
                <a:lnTo>
                  <a:pt x="54" y="0"/>
                </a:lnTo>
                <a:lnTo>
                  <a:pt x="52" y="0"/>
                </a:lnTo>
                <a:lnTo>
                  <a:pt x="52" y="0"/>
                </a:lnTo>
                <a:lnTo>
                  <a:pt x="54" y="2"/>
                </a:lnTo>
                <a:lnTo>
                  <a:pt x="52" y="2"/>
                </a:lnTo>
                <a:lnTo>
                  <a:pt x="45" y="2"/>
                </a:lnTo>
                <a:lnTo>
                  <a:pt x="40" y="4"/>
                </a:lnTo>
                <a:lnTo>
                  <a:pt x="35" y="2"/>
                </a:lnTo>
                <a:lnTo>
                  <a:pt x="33" y="4"/>
                </a:lnTo>
                <a:lnTo>
                  <a:pt x="30" y="4"/>
                </a:lnTo>
                <a:lnTo>
                  <a:pt x="33" y="7"/>
                </a:lnTo>
                <a:lnTo>
                  <a:pt x="28" y="7"/>
                </a:lnTo>
                <a:lnTo>
                  <a:pt x="26" y="7"/>
                </a:lnTo>
                <a:lnTo>
                  <a:pt x="23" y="9"/>
                </a:lnTo>
                <a:lnTo>
                  <a:pt x="23" y="9"/>
                </a:lnTo>
                <a:lnTo>
                  <a:pt x="23" y="11"/>
                </a:lnTo>
                <a:lnTo>
                  <a:pt x="23" y="11"/>
                </a:lnTo>
                <a:lnTo>
                  <a:pt x="23" y="11"/>
                </a:lnTo>
                <a:lnTo>
                  <a:pt x="23" y="14"/>
                </a:lnTo>
                <a:lnTo>
                  <a:pt x="23" y="14"/>
                </a:lnTo>
                <a:lnTo>
                  <a:pt x="23" y="16"/>
                </a:lnTo>
                <a:lnTo>
                  <a:pt x="23" y="16"/>
                </a:lnTo>
                <a:lnTo>
                  <a:pt x="26" y="16"/>
                </a:lnTo>
                <a:lnTo>
                  <a:pt x="28" y="16"/>
                </a:lnTo>
                <a:lnTo>
                  <a:pt x="26" y="16"/>
                </a:lnTo>
                <a:lnTo>
                  <a:pt x="26" y="18"/>
                </a:lnTo>
                <a:lnTo>
                  <a:pt x="26" y="18"/>
                </a:lnTo>
                <a:lnTo>
                  <a:pt x="26" y="21"/>
                </a:lnTo>
                <a:lnTo>
                  <a:pt x="28" y="21"/>
                </a:lnTo>
                <a:lnTo>
                  <a:pt x="28" y="23"/>
                </a:lnTo>
                <a:lnTo>
                  <a:pt x="28" y="26"/>
                </a:lnTo>
                <a:lnTo>
                  <a:pt x="33" y="26"/>
                </a:lnTo>
                <a:lnTo>
                  <a:pt x="35" y="26"/>
                </a:lnTo>
                <a:lnTo>
                  <a:pt x="35" y="26"/>
                </a:lnTo>
                <a:lnTo>
                  <a:pt x="37" y="26"/>
                </a:lnTo>
                <a:lnTo>
                  <a:pt x="37" y="23"/>
                </a:lnTo>
                <a:lnTo>
                  <a:pt x="37" y="23"/>
                </a:lnTo>
                <a:lnTo>
                  <a:pt x="40" y="26"/>
                </a:lnTo>
                <a:lnTo>
                  <a:pt x="40" y="26"/>
                </a:lnTo>
                <a:lnTo>
                  <a:pt x="40" y="26"/>
                </a:lnTo>
                <a:lnTo>
                  <a:pt x="40" y="26"/>
                </a:lnTo>
                <a:lnTo>
                  <a:pt x="40" y="30"/>
                </a:lnTo>
                <a:lnTo>
                  <a:pt x="37" y="33"/>
                </a:lnTo>
                <a:lnTo>
                  <a:pt x="37" y="35"/>
                </a:lnTo>
                <a:lnTo>
                  <a:pt x="40" y="35"/>
                </a:lnTo>
                <a:lnTo>
                  <a:pt x="40" y="33"/>
                </a:lnTo>
                <a:lnTo>
                  <a:pt x="45" y="33"/>
                </a:lnTo>
                <a:lnTo>
                  <a:pt x="47" y="33"/>
                </a:lnTo>
                <a:lnTo>
                  <a:pt x="47" y="33"/>
                </a:lnTo>
                <a:lnTo>
                  <a:pt x="49" y="30"/>
                </a:lnTo>
                <a:lnTo>
                  <a:pt x="52" y="30"/>
                </a:lnTo>
                <a:lnTo>
                  <a:pt x="52" y="33"/>
                </a:lnTo>
                <a:lnTo>
                  <a:pt x="52" y="33"/>
                </a:lnTo>
                <a:lnTo>
                  <a:pt x="52" y="30"/>
                </a:lnTo>
                <a:lnTo>
                  <a:pt x="52" y="30"/>
                </a:lnTo>
                <a:lnTo>
                  <a:pt x="52" y="30"/>
                </a:lnTo>
                <a:lnTo>
                  <a:pt x="54" y="30"/>
                </a:lnTo>
                <a:lnTo>
                  <a:pt x="56" y="33"/>
                </a:lnTo>
                <a:lnTo>
                  <a:pt x="59" y="33"/>
                </a:lnTo>
                <a:lnTo>
                  <a:pt x="59" y="33"/>
                </a:lnTo>
                <a:lnTo>
                  <a:pt x="61" y="35"/>
                </a:lnTo>
                <a:lnTo>
                  <a:pt x="63" y="35"/>
                </a:lnTo>
                <a:lnTo>
                  <a:pt x="63" y="35"/>
                </a:lnTo>
                <a:lnTo>
                  <a:pt x="63" y="35"/>
                </a:lnTo>
                <a:lnTo>
                  <a:pt x="68" y="37"/>
                </a:lnTo>
                <a:lnTo>
                  <a:pt x="68" y="40"/>
                </a:lnTo>
                <a:lnTo>
                  <a:pt x="71" y="40"/>
                </a:lnTo>
                <a:lnTo>
                  <a:pt x="73" y="40"/>
                </a:lnTo>
                <a:lnTo>
                  <a:pt x="78" y="40"/>
                </a:lnTo>
                <a:lnTo>
                  <a:pt x="78" y="40"/>
                </a:lnTo>
                <a:lnTo>
                  <a:pt x="80" y="40"/>
                </a:lnTo>
                <a:lnTo>
                  <a:pt x="80" y="40"/>
                </a:lnTo>
                <a:lnTo>
                  <a:pt x="82" y="40"/>
                </a:lnTo>
                <a:lnTo>
                  <a:pt x="85" y="42"/>
                </a:lnTo>
                <a:lnTo>
                  <a:pt x="85" y="40"/>
                </a:lnTo>
                <a:lnTo>
                  <a:pt x="85" y="40"/>
                </a:lnTo>
                <a:lnTo>
                  <a:pt x="85" y="40"/>
                </a:lnTo>
                <a:lnTo>
                  <a:pt x="85" y="37"/>
                </a:lnTo>
                <a:lnTo>
                  <a:pt x="87" y="37"/>
                </a:lnTo>
                <a:lnTo>
                  <a:pt x="87" y="37"/>
                </a:lnTo>
                <a:lnTo>
                  <a:pt x="87" y="35"/>
                </a:lnTo>
                <a:lnTo>
                  <a:pt x="89" y="35"/>
                </a:lnTo>
                <a:lnTo>
                  <a:pt x="92" y="35"/>
                </a:lnTo>
                <a:lnTo>
                  <a:pt x="92" y="35"/>
                </a:lnTo>
                <a:lnTo>
                  <a:pt x="89" y="35"/>
                </a:lnTo>
                <a:lnTo>
                  <a:pt x="89" y="33"/>
                </a:lnTo>
                <a:lnTo>
                  <a:pt x="89" y="33"/>
                </a:lnTo>
                <a:lnTo>
                  <a:pt x="89" y="30"/>
                </a:lnTo>
                <a:lnTo>
                  <a:pt x="87" y="28"/>
                </a:lnTo>
                <a:lnTo>
                  <a:pt x="85" y="28"/>
                </a:lnTo>
                <a:lnTo>
                  <a:pt x="85" y="26"/>
                </a:lnTo>
                <a:lnTo>
                  <a:pt x="85" y="26"/>
                </a:lnTo>
                <a:lnTo>
                  <a:pt x="85" y="23"/>
                </a:lnTo>
                <a:lnTo>
                  <a:pt x="85" y="23"/>
                </a:lnTo>
                <a:lnTo>
                  <a:pt x="82" y="18"/>
                </a:lnTo>
                <a:lnTo>
                  <a:pt x="82" y="16"/>
                </a:lnTo>
                <a:lnTo>
                  <a:pt x="85" y="16"/>
                </a:lnTo>
                <a:lnTo>
                  <a:pt x="85" y="14"/>
                </a:lnTo>
                <a:lnTo>
                  <a:pt x="85" y="14"/>
                </a:lnTo>
                <a:lnTo>
                  <a:pt x="87" y="11"/>
                </a:lnTo>
                <a:lnTo>
                  <a:pt x="89" y="9"/>
                </a:lnTo>
                <a:lnTo>
                  <a:pt x="89" y="7"/>
                </a:lnTo>
                <a:lnTo>
                  <a:pt x="89" y="7"/>
                </a:lnTo>
                <a:lnTo>
                  <a:pt x="92" y="7"/>
                </a:lnTo>
                <a:lnTo>
                  <a:pt x="92" y="7"/>
                </a:lnTo>
                <a:lnTo>
                  <a:pt x="92" y="4"/>
                </a:lnTo>
                <a:lnTo>
                  <a:pt x="92" y="4"/>
                </a:lnTo>
                <a:lnTo>
                  <a:pt x="92" y="4"/>
                </a:lnTo>
                <a:lnTo>
                  <a:pt x="92" y="4"/>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90" name="Freeform 146"/>
          <p:cNvSpPr>
            <a:spLocks/>
          </p:cNvSpPr>
          <p:nvPr/>
        </p:nvSpPr>
        <p:spPr bwMode="auto">
          <a:xfrm>
            <a:off x="4512073" y="1891006"/>
            <a:ext cx="139622" cy="60377"/>
          </a:xfrm>
          <a:custGeom>
            <a:avLst/>
            <a:gdLst/>
            <a:ahLst/>
            <a:cxnLst>
              <a:cxn ang="0">
                <a:pos x="109" y="31"/>
              </a:cxn>
              <a:cxn ang="0">
                <a:pos x="107" y="29"/>
              </a:cxn>
              <a:cxn ang="0">
                <a:pos x="104" y="24"/>
              </a:cxn>
              <a:cxn ang="0">
                <a:pos x="102" y="24"/>
              </a:cxn>
              <a:cxn ang="0">
                <a:pos x="102" y="19"/>
              </a:cxn>
              <a:cxn ang="0">
                <a:pos x="104" y="17"/>
              </a:cxn>
              <a:cxn ang="0">
                <a:pos x="102" y="14"/>
              </a:cxn>
              <a:cxn ang="0">
                <a:pos x="97" y="12"/>
              </a:cxn>
              <a:cxn ang="0">
                <a:pos x="95" y="12"/>
              </a:cxn>
              <a:cxn ang="0">
                <a:pos x="90" y="10"/>
              </a:cxn>
              <a:cxn ang="0">
                <a:pos x="83" y="10"/>
              </a:cxn>
              <a:cxn ang="0">
                <a:pos x="78" y="7"/>
              </a:cxn>
              <a:cxn ang="0">
                <a:pos x="73" y="5"/>
              </a:cxn>
              <a:cxn ang="0">
                <a:pos x="69" y="3"/>
              </a:cxn>
              <a:cxn ang="0">
                <a:pos x="62" y="0"/>
              </a:cxn>
              <a:cxn ang="0">
                <a:pos x="62" y="3"/>
              </a:cxn>
              <a:cxn ang="0">
                <a:pos x="59" y="0"/>
              </a:cxn>
              <a:cxn ang="0">
                <a:pos x="55" y="3"/>
              </a:cxn>
              <a:cxn ang="0">
                <a:pos x="47" y="5"/>
              </a:cxn>
              <a:cxn ang="0">
                <a:pos x="50" y="14"/>
              </a:cxn>
              <a:cxn ang="0">
                <a:pos x="45" y="19"/>
              </a:cxn>
              <a:cxn ang="0">
                <a:pos x="33" y="19"/>
              </a:cxn>
              <a:cxn ang="0">
                <a:pos x="24" y="10"/>
              </a:cxn>
              <a:cxn ang="0">
                <a:pos x="17" y="7"/>
              </a:cxn>
              <a:cxn ang="0">
                <a:pos x="5" y="14"/>
              </a:cxn>
              <a:cxn ang="0">
                <a:pos x="5" y="22"/>
              </a:cxn>
              <a:cxn ang="0">
                <a:pos x="0" y="29"/>
              </a:cxn>
              <a:cxn ang="0">
                <a:pos x="5" y="38"/>
              </a:cxn>
              <a:cxn ang="0">
                <a:pos x="17" y="33"/>
              </a:cxn>
              <a:cxn ang="0">
                <a:pos x="24" y="33"/>
              </a:cxn>
              <a:cxn ang="0">
                <a:pos x="31" y="33"/>
              </a:cxn>
              <a:cxn ang="0">
                <a:pos x="33" y="33"/>
              </a:cxn>
              <a:cxn ang="0">
                <a:pos x="43" y="33"/>
              </a:cxn>
              <a:cxn ang="0">
                <a:pos x="52" y="36"/>
              </a:cxn>
              <a:cxn ang="0">
                <a:pos x="57" y="33"/>
              </a:cxn>
              <a:cxn ang="0">
                <a:pos x="59" y="33"/>
              </a:cxn>
              <a:cxn ang="0">
                <a:pos x="64" y="38"/>
              </a:cxn>
              <a:cxn ang="0">
                <a:pos x="76" y="40"/>
              </a:cxn>
              <a:cxn ang="0">
                <a:pos x="81" y="45"/>
              </a:cxn>
              <a:cxn ang="0">
                <a:pos x="88" y="48"/>
              </a:cxn>
              <a:cxn ang="0">
                <a:pos x="90" y="48"/>
              </a:cxn>
              <a:cxn ang="0">
                <a:pos x="95" y="45"/>
              </a:cxn>
              <a:cxn ang="0">
                <a:pos x="99" y="45"/>
              </a:cxn>
              <a:cxn ang="0">
                <a:pos x="104" y="43"/>
              </a:cxn>
              <a:cxn ang="0">
                <a:pos x="109" y="38"/>
              </a:cxn>
              <a:cxn ang="0">
                <a:pos x="111" y="38"/>
              </a:cxn>
            </a:cxnLst>
            <a:rect l="0" t="0" r="r" b="b"/>
            <a:pathLst>
              <a:path w="111" h="48">
                <a:moveTo>
                  <a:pt x="111" y="36"/>
                </a:moveTo>
                <a:lnTo>
                  <a:pt x="109" y="33"/>
                </a:lnTo>
                <a:lnTo>
                  <a:pt x="109" y="31"/>
                </a:lnTo>
                <a:lnTo>
                  <a:pt x="109" y="31"/>
                </a:lnTo>
                <a:lnTo>
                  <a:pt x="107" y="29"/>
                </a:lnTo>
                <a:lnTo>
                  <a:pt x="107" y="29"/>
                </a:lnTo>
                <a:lnTo>
                  <a:pt x="107" y="26"/>
                </a:lnTo>
                <a:lnTo>
                  <a:pt x="104" y="26"/>
                </a:lnTo>
                <a:lnTo>
                  <a:pt x="104" y="24"/>
                </a:lnTo>
                <a:lnTo>
                  <a:pt x="104" y="24"/>
                </a:lnTo>
                <a:lnTo>
                  <a:pt x="104" y="24"/>
                </a:lnTo>
                <a:lnTo>
                  <a:pt x="102" y="24"/>
                </a:lnTo>
                <a:lnTo>
                  <a:pt x="102" y="24"/>
                </a:lnTo>
                <a:lnTo>
                  <a:pt x="102" y="22"/>
                </a:lnTo>
                <a:lnTo>
                  <a:pt x="102" y="19"/>
                </a:lnTo>
                <a:lnTo>
                  <a:pt x="102" y="19"/>
                </a:lnTo>
                <a:lnTo>
                  <a:pt x="102" y="17"/>
                </a:lnTo>
                <a:lnTo>
                  <a:pt x="104" y="17"/>
                </a:lnTo>
                <a:lnTo>
                  <a:pt x="104" y="17"/>
                </a:lnTo>
                <a:lnTo>
                  <a:pt x="102" y="14"/>
                </a:lnTo>
                <a:lnTo>
                  <a:pt x="102" y="14"/>
                </a:lnTo>
                <a:lnTo>
                  <a:pt x="99" y="14"/>
                </a:lnTo>
                <a:lnTo>
                  <a:pt x="97" y="12"/>
                </a:lnTo>
                <a:lnTo>
                  <a:pt x="97" y="12"/>
                </a:lnTo>
                <a:lnTo>
                  <a:pt x="97" y="12"/>
                </a:lnTo>
                <a:lnTo>
                  <a:pt x="95" y="10"/>
                </a:lnTo>
                <a:lnTo>
                  <a:pt x="95" y="12"/>
                </a:lnTo>
                <a:lnTo>
                  <a:pt x="92" y="10"/>
                </a:lnTo>
                <a:lnTo>
                  <a:pt x="90" y="10"/>
                </a:lnTo>
                <a:lnTo>
                  <a:pt x="90" y="10"/>
                </a:lnTo>
                <a:lnTo>
                  <a:pt x="88" y="10"/>
                </a:lnTo>
                <a:lnTo>
                  <a:pt x="88" y="10"/>
                </a:lnTo>
                <a:lnTo>
                  <a:pt x="83" y="10"/>
                </a:lnTo>
                <a:lnTo>
                  <a:pt x="81" y="10"/>
                </a:lnTo>
                <a:lnTo>
                  <a:pt x="78" y="10"/>
                </a:lnTo>
                <a:lnTo>
                  <a:pt x="78" y="7"/>
                </a:lnTo>
                <a:lnTo>
                  <a:pt x="73" y="5"/>
                </a:lnTo>
                <a:lnTo>
                  <a:pt x="73" y="5"/>
                </a:lnTo>
                <a:lnTo>
                  <a:pt x="73" y="5"/>
                </a:lnTo>
                <a:lnTo>
                  <a:pt x="71" y="5"/>
                </a:lnTo>
                <a:lnTo>
                  <a:pt x="69" y="3"/>
                </a:lnTo>
                <a:lnTo>
                  <a:pt x="69" y="3"/>
                </a:lnTo>
                <a:lnTo>
                  <a:pt x="66" y="3"/>
                </a:lnTo>
                <a:lnTo>
                  <a:pt x="64" y="0"/>
                </a:lnTo>
                <a:lnTo>
                  <a:pt x="62" y="0"/>
                </a:lnTo>
                <a:lnTo>
                  <a:pt x="62" y="0"/>
                </a:lnTo>
                <a:lnTo>
                  <a:pt x="62" y="0"/>
                </a:lnTo>
                <a:lnTo>
                  <a:pt x="62" y="3"/>
                </a:lnTo>
                <a:lnTo>
                  <a:pt x="62" y="3"/>
                </a:lnTo>
                <a:lnTo>
                  <a:pt x="62" y="0"/>
                </a:lnTo>
                <a:lnTo>
                  <a:pt x="59" y="0"/>
                </a:lnTo>
                <a:lnTo>
                  <a:pt x="57" y="3"/>
                </a:lnTo>
                <a:lnTo>
                  <a:pt x="57" y="3"/>
                </a:lnTo>
                <a:lnTo>
                  <a:pt x="55" y="3"/>
                </a:lnTo>
                <a:lnTo>
                  <a:pt x="50" y="3"/>
                </a:lnTo>
                <a:lnTo>
                  <a:pt x="50" y="5"/>
                </a:lnTo>
                <a:lnTo>
                  <a:pt x="47" y="5"/>
                </a:lnTo>
                <a:lnTo>
                  <a:pt x="47" y="5"/>
                </a:lnTo>
                <a:lnTo>
                  <a:pt x="50" y="10"/>
                </a:lnTo>
                <a:lnTo>
                  <a:pt x="50" y="14"/>
                </a:lnTo>
                <a:lnTo>
                  <a:pt x="50" y="17"/>
                </a:lnTo>
                <a:lnTo>
                  <a:pt x="50" y="17"/>
                </a:lnTo>
                <a:lnTo>
                  <a:pt x="45" y="19"/>
                </a:lnTo>
                <a:lnTo>
                  <a:pt x="43" y="22"/>
                </a:lnTo>
                <a:lnTo>
                  <a:pt x="40" y="22"/>
                </a:lnTo>
                <a:lnTo>
                  <a:pt x="33" y="19"/>
                </a:lnTo>
                <a:lnTo>
                  <a:pt x="31" y="14"/>
                </a:lnTo>
                <a:lnTo>
                  <a:pt x="29" y="14"/>
                </a:lnTo>
                <a:lnTo>
                  <a:pt x="24" y="10"/>
                </a:lnTo>
                <a:lnTo>
                  <a:pt x="24" y="7"/>
                </a:lnTo>
                <a:lnTo>
                  <a:pt x="22" y="7"/>
                </a:lnTo>
                <a:lnTo>
                  <a:pt x="17" y="7"/>
                </a:lnTo>
                <a:lnTo>
                  <a:pt x="12" y="10"/>
                </a:lnTo>
                <a:lnTo>
                  <a:pt x="10" y="10"/>
                </a:lnTo>
                <a:lnTo>
                  <a:pt x="5" y="14"/>
                </a:lnTo>
                <a:lnTo>
                  <a:pt x="5" y="17"/>
                </a:lnTo>
                <a:lnTo>
                  <a:pt x="5" y="19"/>
                </a:lnTo>
                <a:lnTo>
                  <a:pt x="5" y="22"/>
                </a:lnTo>
                <a:lnTo>
                  <a:pt x="3" y="22"/>
                </a:lnTo>
                <a:lnTo>
                  <a:pt x="0" y="24"/>
                </a:lnTo>
                <a:lnTo>
                  <a:pt x="0" y="29"/>
                </a:lnTo>
                <a:lnTo>
                  <a:pt x="0" y="36"/>
                </a:lnTo>
                <a:lnTo>
                  <a:pt x="0" y="40"/>
                </a:lnTo>
                <a:lnTo>
                  <a:pt x="5" y="38"/>
                </a:lnTo>
                <a:lnTo>
                  <a:pt x="10" y="36"/>
                </a:lnTo>
                <a:lnTo>
                  <a:pt x="12" y="36"/>
                </a:lnTo>
                <a:lnTo>
                  <a:pt x="17" y="33"/>
                </a:lnTo>
                <a:lnTo>
                  <a:pt x="17" y="33"/>
                </a:lnTo>
                <a:lnTo>
                  <a:pt x="22" y="33"/>
                </a:lnTo>
                <a:lnTo>
                  <a:pt x="24" y="33"/>
                </a:lnTo>
                <a:lnTo>
                  <a:pt x="26" y="33"/>
                </a:lnTo>
                <a:lnTo>
                  <a:pt x="29" y="33"/>
                </a:lnTo>
                <a:lnTo>
                  <a:pt x="31" y="33"/>
                </a:lnTo>
                <a:lnTo>
                  <a:pt x="31" y="36"/>
                </a:lnTo>
                <a:lnTo>
                  <a:pt x="33" y="33"/>
                </a:lnTo>
                <a:lnTo>
                  <a:pt x="33" y="33"/>
                </a:lnTo>
                <a:lnTo>
                  <a:pt x="40" y="33"/>
                </a:lnTo>
                <a:lnTo>
                  <a:pt x="40" y="33"/>
                </a:lnTo>
                <a:lnTo>
                  <a:pt x="43" y="33"/>
                </a:lnTo>
                <a:lnTo>
                  <a:pt x="45" y="36"/>
                </a:lnTo>
                <a:lnTo>
                  <a:pt x="47" y="36"/>
                </a:lnTo>
                <a:lnTo>
                  <a:pt x="52" y="36"/>
                </a:lnTo>
                <a:lnTo>
                  <a:pt x="55" y="36"/>
                </a:lnTo>
                <a:lnTo>
                  <a:pt x="55" y="36"/>
                </a:lnTo>
                <a:lnTo>
                  <a:pt x="57" y="33"/>
                </a:lnTo>
                <a:lnTo>
                  <a:pt x="57" y="33"/>
                </a:lnTo>
                <a:lnTo>
                  <a:pt x="59" y="33"/>
                </a:lnTo>
                <a:lnTo>
                  <a:pt x="59" y="33"/>
                </a:lnTo>
                <a:lnTo>
                  <a:pt x="62" y="36"/>
                </a:lnTo>
                <a:lnTo>
                  <a:pt x="62" y="38"/>
                </a:lnTo>
                <a:lnTo>
                  <a:pt x="64" y="38"/>
                </a:lnTo>
                <a:lnTo>
                  <a:pt x="71" y="38"/>
                </a:lnTo>
                <a:lnTo>
                  <a:pt x="71" y="38"/>
                </a:lnTo>
                <a:lnTo>
                  <a:pt x="76" y="40"/>
                </a:lnTo>
                <a:lnTo>
                  <a:pt x="78" y="43"/>
                </a:lnTo>
                <a:lnTo>
                  <a:pt x="78" y="43"/>
                </a:lnTo>
                <a:lnTo>
                  <a:pt x="81" y="45"/>
                </a:lnTo>
                <a:lnTo>
                  <a:pt x="83" y="45"/>
                </a:lnTo>
                <a:lnTo>
                  <a:pt x="85" y="48"/>
                </a:lnTo>
                <a:lnTo>
                  <a:pt x="88" y="48"/>
                </a:lnTo>
                <a:lnTo>
                  <a:pt x="88" y="48"/>
                </a:lnTo>
                <a:lnTo>
                  <a:pt x="88" y="48"/>
                </a:lnTo>
                <a:lnTo>
                  <a:pt x="90" y="48"/>
                </a:lnTo>
                <a:lnTo>
                  <a:pt x="90" y="48"/>
                </a:lnTo>
                <a:lnTo>
                  <a:pt x="92" y="45"/>
                </a:lnTo>
                <a:lnTo>
                  <a:pt x="95" y="45"/>
                </a:lnTo>
                <a:lnTo>
                  <a:pt x="97" y="45"/>
                </a:lnTo>
                <a:lnTo>
                  <a:pt x="99" y="45"/>
                </a:lnTo>
                <a:lnTo>
                  <a:pt x="99" y="45"/>
                </a:lnTo>
                <a:lnTo>
                  <a:pt x="102" y="45"/>
                </a:lnTo>
                <a:lnTo>
                  <a:pt x="102" y="45"/>
                </a:lnTo>
                <a:lnTo>
                  <a:pt x="104" y="43"/>
                </a:lnTo>
                <a:lnTo>
                  <a:pt x="104" y="43"/>
                </a:lnTo>
                <a:lnTo>
                  <a:pt x="107" y="40"/>
                </a:lnTo>
                <a:lnTo>
                  <a:pt x="109" y="38"/>
                </a:lnTo>
                <a:lnTo>
                  <a:pt x="109" y="38"/>
                </a:lnTo>
                <a:lnTo>
                  <a:pt x="111" y="38"/>
                </a:lnTo>
                <a:lnTo>
                  <a:pt x="111" y="38"/>
                </a:lnTo>
                <a:lnTo>
                  <a:pt x="111" y="36"/>
                </a:lnTo>
                <a:lnTo>
                  <a:pt x="111" y="36"/>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91" name="Freeform 86"/>
          <p:cNvSpPr>
            <a:spLocks/>
          </p:cNvSpPr>
          <p:nvPr/>
        </p:nvSpPr>
        <p:spPr bwMode="auto">
          <a:xfrm>
            <a:off x="4381257" y="1971509"/>
            <a:ext cx="202515" cy="148427"/>
          </a:xfrm>
          <a:custGeom>
            <a:avLst/>
            <a:gdLst/>
            <a:ahLst/>
            <a:cxnLst>
              <a:cxn ang="0">
                <a:pos x="159" y="80"/>
              </a:cxn>
              <a:cxn ang="0">
                <a:pos x="159" y="78"/>
              </a:cxn>
              <a:cxn ang="0">
                <a:pos x="154" y="71"/>
              </a:cxn>
              <a:cxn ang="0">
                <a:pos x="151" y="64"/>
              </a:cxn>
              <a:cxn ang="0">
                <a:pos x="151" y="57"/>
              </a:cxn>
              <a:cxn ang="0">
                <a:pos x="147" y="52"/>
              </a:cxn>
              <a:cxn ang="0">
                <a:pos x="144" y="47"/>
              </a:cxn>
              <a:cxn ang="0">
                <a:pos x="154" y="43"/>
              </a:cxn>
              <a:cxn ang="0">
                <a:pos x="151" y="31"/>
              </a:cxn>
              <a:cxn ang="0">
                <a:pos x="147" y="14"/>
              </a:cxn>
              <a:cxn ang="0">
                <a:pos x="140" y="12"/>
              </a:cxn>
              <a:cxn ang="0">
                <a:pos x="135" y="9"/>
              </a:cxn>
              <a:cxn ang="0">
                <a:pos x="116" y="9"/>
              </a:cxn>
              <a:cxn ang="0">
                <a:pos x="85" y="7"/>
              </a:cxn>
              <a:cxn ang="0">
                <a:pos x="74" y="9"/>
              </a:cxn>
              <a:cxn ang="0">
                <a:pos x="69" y="2"/>
              </a:cxn>
              <a:cxn ang="0">
                <a:pos x="59" y="0"/>
              </a:cxn>
              <a:cxn ang="0">
                <a:pos x="36" y="5"/>
              </a:cxn>
              <a:cxn ang="0">
                <a:pos x="29" y="12"/>
              </a:cxn>
              <a:cxn ang="0">
                <a:pos x="0" y="19"/>
              </a:cxn>
              <a:cxn ang="0">
                <a:pos x="5" y="21"/>
              </a:cxn>
              <a:cxn ang="0">
                <a:pos x="5" y="24"/>
              </a:cxn>
              <a:cxn ang="0">
                <a:pos x="5" y="31"/>
              </a:cxn>
              <a:cxn ang="0">
                <a:pos x="0" y="38"/>
              </a:cxn>
              <a:cxn ang="0">
                <a:pos x="7" y="47"/>
              </a:cxn>
              <a:cxn ang="0">
                <a:pos x="10" y="52"/>
              </a:cxn>
              <a:cxn ang="0">
                <a:pos x="10" y="57"/>
              </a:cxn>
              <a:cxn ang="0">
                <a:pos x="7" y="61"/>
              </a:cxn>
              <a:cxn ang="0">
                <a:pos x="10" y="66"/>
              </a:cxn>
              <a:cxn ang="0">
                <a:pos x="14" y="76"/>
              </a:cxn>
              <a:cxn ang="0">
                <a:pos x="14" y="80"/>
              </a:cxn>
              <a:cxn ang="0">
                <a:pos x="19" y="78"/>
              </a:cxn>
              <a:cxn ang="0">
                <a:pos x="22" y="80"/>
              </a:cxn>
              <a:cxn ang="0">
                <a:pos x="29" y="85"/>
              </a:cxn>
              <a:cxn ang="0">
                <a:pos x="36" y="85"/>
              </a:cxn>
              <a:cxn ang="0">
                <a:pos x="36" y="87"/>
              </a:cxn>
              <a:cxn ang="0">
                <a:pos x="36" y="90"/>
              </a:cxn>
              <a:cxn ang="0">
                <a:pos x="40" y="95"/>
              </a:cxn>
              <a:cxn ang="0">
                <a:pos x="45" y="95"/>
              </a:cxn>
              <a:cxn ang="0">
                <a:pos x="45" y="90"/>
              </a:cxn>
              <a:cxn ang="0">
                <a:pos x="57" y="92"/>
              </a:cxn>
              <a:cxn ang="0">
                <a:pos x="59" y="95"/>
              </a:cxn>
              <a:cxn ang="0">
                <a:pos x="59" y="97"/>
              </a:cxn>
              <a:cxn ang="0">
                <a:pos x="64" y="97"/>
              </a:cxn>
              <a:cxn ang="0">
                <a:pos x="66" y="99"/>
              </a:cxn>
              <a:cxn ang="0">
                <a:pos x="74" y="99"/>
              </a:cxn>
              <a:cxn ang="0">
                <a:pos x="76" y="106"/>
              </a:cxn>
              <a:cxn ang="0">
                <a:pos x="83" y="111"/>
              </a:cxn>
              <a:cxn ang="0">
                <a:pos x="88" y="106"/>
              </a:cxn>
              <a:cxn ang="0">
                <a:pos x="90" y="111"/>
              </a:cxn>
              <a:cxn ang="0">
                <a:pos x="92" y="113"/>
              </a:cxn>
              <a:cxn ang="0">
                <a:pos x="97" y="113"/>
              </a:cxn>
              <a:cxn ang="0">
                <a:pos x="102" y="111"/>
              </a:cxn>
              <a:cxn ang="0">
                <a:pos x="107" y="111"/>
              </a:cxn>
              <a:cxn ang="0">
                <a:pos x="114" y="111"/>
              </a:cxn>
              <a:cxn ang="0">
                <a:pos x="123" y="109"/>
              </a:cxn>
              <a:cxn ang="0">
                <a:pos x="130" y="113"/>
              </a:cxn>
              <a:cxn ang="0">
                <a:pos x="140" y="118"/>
              </a:cxn>
              <a:cxn ang="0">
                <a:pos x="142" y="116"/>
              </a:cxn>
              <a:cxn ang="0">
                <a:pos x="140" y="111"/>
              </a:cxn>
              <a:cxn ang="0">
                <a:pos x="144" y="102"/>
              </a:cxn>
              <a:cxn ang="0">
                <a:pos x="154" y="92"/>
              </a:cxn>
              <a:cxn ang="0">
                <a:pos x="161" y="87"/>
              </a:cxn>
            </a:cxnLst>
            <a:rect l="0" t="0" r="r" b="b"/>
            <a:pathLst>
              <a:path w="161" h="118">
                <a:moveTo>
                  <a:pt x="161" y="85"/>
                </a:moveTo>
                <a:lnTo>
                  <a:pt x="161" y="83"/>
                </a:lnTo>
                <a:lnTo>
                  <a:pt x="159" y="83"/>
                </a:lnTo>
                <a:lnTo>
                  <a:pt x="159" y="83"/>
                </a:lnTo>
                <a:lnTo>
                  <a:pt x="159" y="80"/>
                </a:lnTo>
                <a:lnTo>
                  <a:pt x="159" y="80"/>
                </a:lnTo>
                <a:lnTo>
                  <a:pt x="161" y="80"/>
                </a:lnTo>
                <a:lnTo>
                  <a:pt x="161" y="80"/>
                </a:lnTo>
                <a:lnTo>
                  <a:pt x="161" y="80"/>
                </a:lnTo>
                <a:lnTo>
                  <a:pt x="159" y="78"/>
                </a:lnTo>
                <a:lnTo>
                  <a:pt x="159" y="78"/>
                </a:lnTo>
                <a:lnTo>
                  <a:pt x="156" y="76"/>
                </a:lnTo>
                <a:lnTo>
                  <a:pt x="154" y="71"/>
                </a:lnTo>
                <a:lnTo>
                  <a:pt x="154" y="71"/>
                </a:lnTo>
                <a:lnTo>
                  <a:pt x="154" y="71"/>
                </a:lnTo>
                <a:lnTo>
                  <a:pt x="154" y="69"/>
                </a:lnTo>
                <a:lnTo>
                  <a:pt x="151" y="69"/>
                </a:lnTo>
                <a:lnTo>
                  <a:pt x="151" y="66"/>
                </a:lnTo>
                <a:lnTo>
                  <a:pt x="151" y="64"/>
                </a:lnTo>
                <a:lnTo>
                  <a:pt x="151" y="64"/>
                </a:lnTo>
                <a:lnTo>
                  <a:pt x="151" y="61"/>
                </a:lnTo>
                <a:lnTo>
                  <a:pt x="151" y="61"/>
                </a:lnTo>
                <a:lnTo>
                  <a:pt x="151" y="59"/>
                </a:lnTo>
                <a:lnTo>
                  <a:pt x="151" y="57"/>
                </a:lnTo>
                <a:lnTo>
                  <a:pt x="151" y="57"/>
                </a:lnTo>
                <a:lnTo>
                  <a:pt x="151" y="57"/>
                </a:lnTo>
                <a:lnTo>
                  <a:pt x="151" y="54"/>
                </a:lnTo>
                <a:lnTo>
                  <a:pt x="149" y="54"/>
                </a:lnTo>
                <a:lnTo>
                  <a:pt x="149" y="54"/>
                </a:lnTo>
                <a:lnTo>
                  <a:pt x="147" y="52"/>
                </a:lnTo>
                <a:lnTo>
                  <a:pt x="144" y="52"/>
                </a:lnTo>
                <a:lnTo>
                  <a:pt x="144" y="52"/>
                </a:lnTo>
                <a:lnTo>
                  <a:pt x="144" y="50"/>
                </a:lnTo>
                <a:lnTo>
                  <a:pt x="144" y="50"/>
                </a:lnTo>
                <a:lnTo>
                  <a:pt x="144" y="47"/>
                </a:lnTo>
                <a:lnTo>
                  <a:pt x="147" y="47"/>
                </a:lnTo>
                <a:lnTo>
                  <a:pt x="149" y="45"/>
                </a:lnTo>
                <a:lnTo>
                  <a:pt x="154" y="43"/>
                </a:lnTo>
                <a:lnTo>
                  <a:pt x="154" y="43"/>
                </a:lnTo>
                <a:lnTo>
                  <a:pt x="154" y="43"/>
                </a:lnTo>
                <a:lnTo>
                  <a:pt x="154" y="40"/>
                </a:lnTo>
                <a:lnTo>
                  <a:pt x="154" y="38"/>
                </a:lnTo>
                <a:lnTo>
                  <a:pt x="154" y="35"/>
                </a:lnTo>
                <a:lnTo>
                  <a:pt x="154" y="35"/>
                </a:lnTo>
                <a:lnTo>
                  <a:pt x="151" y="31"/>
                </a:lnTo>
                <a:lnTo>
                  <a:pt x="149" y="24"/>
                </a:lnTo>
                <a:lnTo>
                  <a:pt x="147" y="19"/>
                </a:lnTo>
                <a:lnTo>
                  <a:pt x="147" y="17"/>
                </a:lnTo>
                <a:lnTo>
                  <a:pt x="147" y="17"/>
                </a:lnTo>
                <a:lnTo>
                  <a:pt x="147" y="14"/>
                </a:lnTo>
                <a:lnTo>
                  <a:pt x="144" y="14"/>
                </a:lnTo>
                <a:lnTo>
                  <a:pt x="144" y="12"/>
                </a:lnTo>
                <a:lnTo>
                  <a:pt x="142" y="12"/>
                </a:lnTo>
                <a:lnTo>
                  <a:pt x="140" y="12"/>
                </a:lnTo>
                <a:lnTo>
                  <a:pt x="140" y="12"/>
                </a:lnTo>
                <a:lnTo>
                  <a:pt x="140" y="12"/>
                </a:lnTo>
                <a:lnTo>
                  <a:pt x="137" y="9"/>
                </a:lnTo>
                <a:lnTo>
                  <a:pt x="137" y="9"/>
                </a:lnTo>
                <a:lnTo>
                  <a:pt x="137" y="9"/>
                </a:lnTo>
                <a:lnTo>
                  <a:pt x="135" y="9"/>
                </a:lnTo>
                <a:lnTo>
                  <a:pt x="135" y="9"/>
                </a:lnTo>
                <a:lnTo>
                  <a:pt x="135" y="9"/>
                </a:lnTo>
                <a:lnTo>
                  <a:pt x="133" y="9"/>
                </a:lnTo>
                <a:lnTo>
                  <a:pt x="126" y="9"/>
                </a:lnTo>
                <a:lnTo>
                  <a:pt x="116" y="9"/>
                </a:lnTo>
                <a:lnTo>
                  <a:pt x="109" y="9"/>
                </a:lnTo>
                <a:lnTo>
                  <a:pt x="102" y="9"/>
                </a:lnTo>
                <a:lnTo>
                  <a:pt x="95" y="9"/>
                </a:lnTo>
                <a:lnTo>
                  <a:pt x="90" y="7"/>
                </a:lnTo>
                <a:lnTo>
                  <a:pt x="85" y="7"/>
                </a:lnTo>
                <a:lnTo>
                  <a:pt x="85" y="7"/>
                </a:lnTo>
                <a:lnTo>
                  <a:pt x="83" y="7"/>
                </a:lnTo>
                <a:lnTo>
                  <a:pt x="81" y="9"/>
                </a:lnTo>
                <a:lnTo>
                  <a:pt x="76" y="9"/>
                </a:lnTo>
                <a:lnTo>
                  <a:pt x="74" y="9"/>
                </a:lnTo>
                <a:lnTo>
                  <a:pt x="69" y="7"/>
                </a:lnTo>
                <a:lnTo>
                  <a:pt x="69" y="7"/>
                </a:lnTo>
                <a:lnTo>
                  <a:pt x="66" y="2"/>
                </a:lnTo>
                <a:lnTo>
                  <a:pt x="66" y="2"/>
                </a:lnTo>
                <a:lnTo>
                  <a:pt x="69" y="2"/>
                </a:lnTo>
                <a:lnTo>
                  <a:pt x="71" y="5"/>
                </a:lnTo>
                <a:lnTo>
                  <a:pt x="71" y="2"/>
                </a:lnTo>
                <a:lnTo>
                  <a:pt x="66" y="2"/>
                </a:lnTo>
                <a:lnTo>
                  <a:pt x="64" y="0"/>
                </a:lnTo>
                <a:lnTo>
                  <a:pt x="59" y="0"/>
                </a:lnTo>
                <a:lnTo>
                  <a:pt x="57" y="0"/>
                </a:lnTo>
                <a:lnTo>
                  <a:pt x="48" y="2"/>
                </a:lnTo>
                <a:lnTo>
                  <a:pt x="43" y="5"/>
                </a:lnTo>
                <a:lnTo>
                  <a:pt x="43" y="5"/>
                </a:lnTo>
                <a:lnTo>
                  <a:pt x="36" y="5"/>
                </a:lnTo>
                <a:lnTo>
                  <a:pt x="33" y="7"/>
                </a:lnTo>
                <a:lnTo>
                  <a:pt x="33" y="9"/>
                </a:lnTo>
                <a:lnTo>
                  <a:pt x="31" y="9"/>
                </a:lnTo>
                <a:lnTo>
                  <a:pt x="31" y="12"/>
                </a:lnTo>
                <a:lnTo>
                  <a:pt x="29" y="12"/>
                </a:lnTo>
                <a:lnTo>
                  <a:pt x="26" y="12"/>
                </a:lnTo>
                <a:lnTo>
                  <a:pt x="17" y="14"/>
                </a:lnTo>
                <a:lnTo>
                  <a:pt x="7" y="17"/>
                </a:lnTo>
                <a:lnTo>
                  <a:pt x="3" y="19"/>
                </a:lnTo>
                <a:lnTo>
                  <a:pt x="0" y="19"/>
                </a:lnTo>
                <a:lnTo>
                  <a:pt x="0" y="19"/>
                </a:lnTo>
                <a:lnTo>
                  <a:pt x="0" y="19"/>
                </a:lnTo>
                <a:lnTo>
                  <a:pt x="0" y="19"/>
                </a:lnTo>
                <a:lnTo>
                  <a:pt x="3" y="19"/>
                </a:lnTo>
                <a:lnTo>
                  <a:pt x="5" y="21"/>
                </a:lnTo>
                <a:lnTo>
                  <a:pt x="5" y="21"/>
                </a:lnTo>
                <a:lnTo>
                  <a:pt x="5" y="24"/>
                </a:lnTo>
                <a:lnTo>
                  <a:pt x="7" y="24"/>
                </a:lnTo>
                <a:lnTo>
                  <a:pt x="7" y="24"/>
                </a:lnTo>
                <a:lnTo>
                  <a:pt x="5" y="24"/>
                </a:lnTo>
                <a:lnTo>
                  <a:pt x="0" y="21"/>
                </a:lnTo>
                <a:lnTo>
                  <a:pt x="0" y="24"/>
                </a:lnTo>
                <a:lnTo>
                  <a:pt x="3" y="24"/>
                </a:lnTo>
                <a:lnTo>
                  <a:pt x="3" y="26"/>
                </a:lnTo>
                <a:lnTo>
                  <a:pt x="5" y="31"/>
                </a:lnTo>
                <a:lnTo>
                  <a:pt x="5" y="33"/>
                </a:lnTo>
                <a:lnTo>
                  <a:pt x="5" y="33"/>
                </a:lnTo>
                <a:lnTo>
                  <a:pt x="3" y="35"/>
                </a:lnTo>
                <a:lnTo>
                  <a:pt x="3" y="35"/>
                </a:lnTo>
                <a:lnTo>
                  <a:pt x="0" y="38"/>
                </a:lnTo>
                <a:lnTo>
                  <a:pt x="0" y="38"/>
                </a:lnTo>
                <a:lnTo>
                  <a:pt x="0" y="40"/>
                </a:lnTo>
                <a:lnTo>
                  <a:pt x="3" y="40"/>
                </a:lnTo>
                <a:lnTo>
                  <a:pt x="5" y="45"/>
                </a:lnTo>
                <a:lnTo>
                  <a:pt x="7" y="47"/>
                </a:lnTo>
                <a:lnTo>
                  <a:pt x="7" y="47"/>
                </a:lnTo>
                <a:lnTo>
                  <a:pt x="7" y="50"/>
                </a:lnTo>
                <a:lnTo>
                  <a:pt x="7" y="50"/>
                </a:lnTo>
                <a:lnTo>
                  <a:pt x="7" y="52"/>
                </a:lnTo>
                <a:lnTo>
                  <a:pt x="10" y="52"/>
                </a:lnTo>
                <a:lnTo>
                  <a:pt x="10" y="52"/>
                </a:lnTo>
                <a:lnTo>
                  <a:pt x="10" y="54"/>
                </a:lnTo>
                <a:lnTo>
                  <a:pt x="10" y="54"/>
                </a:lnTo>
                <a:lnTo>
                  <a:pt x="10" y="54"/>
                </a:lnTo>
                <a:lnTo>
                  <a:pt x="10" y="57"/>
                </a:lnTo>
                <a:lnTo>
                  <a:pt x="10" y="57"/>
                </a:lnTo>
                <a:lnTo>
                  <a:pt x="10" y="57"/>
                </a:lnTo>
                <a:lnTo>
                  <a:pt x="10" y="59"/>
                </a:lnTo>
                <a:lnTo>
                  <a:pt x="7" y="61"/>
                </a:lnTo>
                <a:lnTo>
                  <a:pt x="7" y="61"/>
                </a:lnTo>
                <a:lnTo>
                  <a:pt x="10" y="64"/>
                </a:lnTo>
                <a:lnTo>
                  <a:pt x="10" y="64"/>
                </a:lnTo>
                <a:lnTo>
                  <a:pt x="10" y="64"/>
                </a:lnTo>
                <a:lnTo>
                  <a:pt x="10" y="66"/>
                </a:lnTo>
                <a:lnTo>
                  <a:pt x="10" y="66"/>
                </a:lnTo>
                <a:lnTo>
                  <a:pt x="12" y="69"/>
                </a:lnTo>
                <a:lnTo>
                  <a:pt x="12" y="69"/>
                </a:lnTo>
                <a:lnTo>
                  <a:pt x="14" y="69"/>
                </a:lnTo>
                <a:lnTo>
                  <a:pt x="14" y="73"/>
                </a:lnTo>
                <a:lnTo>
                  <a:pt x="14" y="76"/>
                </a:lnTo>
                <a:lnTo>
                  <a:pt x="12" y="78"/>
                </a:lnTo>
                <a:lnTo>
                  <a:pt x="12" y="80"/>
                </a:lnTo>
                <a:lnTo>
                  <a:pt x="12" y="80"/>
                </a:lnTo>
                <a:lnTo>
                  <a:pt x="12" y="80"/>
                </a:lnTo>
                <a:lnTo>
                  <a:pt x="14" y="80"/>
                </a:lnTo>
                <a:lnTo>
                  <a:pt x="14" y="78"/>
                </a:lnTo>
                <a:lnTo>
                  <a:pt x="14" y="78"/>
                </a:lnTo>
                <a:lnTo>
                  <a:pt x="14" y="78"/>
                </a:lnTo>
                <a:lnTo>
                  <a:pt x="17" y="78"/>
                </a:lnTo>
                <a:lnTo>
                  <a:pt x="19" y="78"/>
                </a:lnTo>
                <a:lnTo>
                  <a:pt x="19" y="80"/>
                </a:lnTo>
                <a:lnTo>
                  <a:pt x="19" y="80"/>
                </a:lnTo>
                <a:lnTo>
                  <a:pt x="19" y="80"/>
                </a:lnTo>
                <a:lnTo>
                  <a:pt x="22" y="80"/>
                </a:lnTo>
                <a:lnTo>
                  <a:pt x="22" y="80"/>
                </a:lnTo>
                <a:lnTo>
                  <a:pt x="24" y="83"/>
                </a:lnTo>
                <a:lnTo>
                  <a:pt x="26" y="83"/>
                </a:lnTo>
                <a:lnTo>
                  <a:pt x="29" y="83"/>
                </a:lnTo>
                <a:lnTo>
                  <a:pt x="29" y="83"/>
                </a:lnTo>
                <a:lnTo>
                  <a:pt x="29" y="85"/>
                </a:lnTo>
                <a:lnTo>
                  <a:pt x="31" y="85"/>
                </a:lnTo>
                <a:lnTo>
                  <a:pt x="31" y="85"/>
                </a:lnTo>
                <a:lnTo>
                  <a:pt x="31" y="85"/>
                </a:lnTo>
                <a:lnTo>
                  <a:pt x="36" y="85"/>
                </a:lnTo>
                <a:lnTo>
                  <a:pt x="36" y="85"/>
                </a:lnTo>
                <a:lnTo>
                  <a:pt x="38" y="85"/>
                </a:lnTo>
                <a:lnTo>
                  <a:pt x="38" y="85"/>
                </a:lnTo>
                <a:lnTo>
                  <a:pt x="36" y="87"/>
                </a:lnTo>
                <a:lnTo>
                  <a:pt x="36" y="87"/>
                </a:lnTo>
                <a:lnTo>
                  <a:pt x="36" y="87"/>
                </a:lnTo>
                <a:lnTo>
                  <a:pt x="36" y="87"/>
                </a:lnTo>
                <a:lnTo>
                  <a:pt x="33" y="87"/>
                </a:lnTo>
                <a:lnTo>
                  <a:pt x="33" y="90"/>
                </a:lnTo>
                <a:lnTo>
                  <a:pt x="33" y="90"/>
                </a:lnTo>
                <a:lnTo>
                  <a:pt x="36" y="90"/>
                </a:lnTo>
                <a:lnTo>
                  <a:pt x="36" y="90"/>
                </a:lnTo>
                <a:lnTo>
                  <a:pt x="36" y="90"/>
                </a:lnTo>
                <a:lnTo>
                  <a:pt x="38" y="92"/>
                </a:lnTo>
                <a:lnTo>
                  <a:pt x="40" y="95"/>
                </a:lnTo>
                <a:lnTo>
                  <a:pt x="40" y="95"/>
                </a:lnTo>
                <a:lnTo>
                  <a:pt x="43" y="95"/>
                </a:lnTo>
                <a:lnTo>
                  <a:pt x="43" y="95"/>
                </a:lnTo>
                <a:lnTo>
                  <a:pt x="43" y="95"/>
                </a:lnTo>
                <a:lnTo>
                  <a:pt x="45" y="95"/>
                </a:lnTo>
                <a:lnTo>
                  <a:pt x="45" y="95"/>
                </a:lnTo>
                <a:lnTo>
                  <a:pt x="48" y="92"/>
                </a:lnTo>
                <a:lnTo>
                  <a:pt x="48" y="92"/>
                </a:lnTo>
                <a:lnTo>
                  <a:pt x="45" y="90"/>
                </a:lnTo>
                <a:lnTo>
                  <a:pt x="45" y="90"/>
                </a:lnTo>
                <a:lnTo>
                  <a:pt x="45" y="90"/>
                </a:lnTo>
                <a:lnTo>
                  <a:pt x="48" y="90"/>
                </a:lnTo>
                <a:lnTo>
                  <a:pt x="50" y="90"/>
                </a:lnTo>
                <a:lnTo>
                  <a:pt x="55" y="92"/>
                </a:lnTo>
                <a:lnTo>
                  <a:pt x="55" y="92"/>
                </a:lnTo>
                <a:lnTo>
                  <a:pt x="57" y="92"/>
                </a:lnTo>
                <a:lnTo>
                  <a:pt x="57" y="92"/>
                </a:lnTo>
                <a:lnTo>
                  <a:pt x="59" y="92"/>
                </a:lnTo>
                <a:lnTo>
                  <a:pt x="59" y="92"/>
                </a:lnTo>
                <a:lnTo>
                  <a:pt x="59" y="92"/>
                </a:lnTo>
                <a:lnTo>
                  <a:pt x="59" y="95"/>
                </a:lnTo>
                <a:lnTo>
                  <a:pt x="57" y="95"/>
                </a:lnTo>
                <a:lnTo>
                  <a:pt x="57" y="95"/>
                </a:lnTo>
                <a:lnTo>
                  <a:pt x="57" y="95"/>
                </a:lnTo>
                <a:lnTo>
                  <a:pt x="57" y="95"/>
                </a:lnTo>
                <a:lnTo>
                  <a:pt x="59" y="97"/>
                </a:lnTo>
                <a:lnTo>
                  <a:pt x="59" y="97"/>
                </a:lnTo>
                <a:lnTo>
                  <a:pt x="59" y="97"/>
                </a:lnTo>
                <a:lnTo>
                  <a:pt x="62" y="99"/>
                </a:lnTo>
                <a:lnTo>
                  <a:pt x="64" y="97"/>
                </a:lnTo>
                <a:lnTo>
                  <a:pt x="64" y="97"/>
                </a:lnTo>
                <a:lnTo>
                  <a:pt x="64" y="97"/>
                </a:lnTo>
                <a:lnTo>
                  <a:pt x="64" y="97"/>
                </a:lnTo>
                <a:lnTo>
                  <a:pt x="64" y="97"/>
                </a:lnTo>
                <a:lnTo>
                  <a:pt x="64" y="97"/>
                </a:lnTo>
                <a:lnTo>
                  <a:pt x="66" y="99"/>
                </a:lnTo>
                <a:lnTo>
                  <a:pt x="66" y="99"/>
                </a:lnTo>
                <a:lnTo>
                  <a:pt x="69" y="99"/>
                </a:lnTo>
                <a:lnTo>
                  <a:pt x="69" y="99"/>
                </a:lnTo>
                <a:lnTo>
                  <a:pt x="71" y="99"/>
                </a:lnTo>
                <a:lnTo>
                  <a:pt x="74" y="99"/>
                </a:lnTo>
                <a:lnTo>
                  <a:pt x="74" y="102"/>
                </a:lnTo>
                <a:lnTo>
                  <a:pt x="74" y="102"/>
                </a:lnTo>
                <a:lnTo>
                  <a:pt x="74" y="102"/>
                </a:lnTo>
                <a:lnTo>
                  <a:pt x="76" y="106"/>
                </a:lnTo>
                <a:lnTo>
                  <a:pt x="76" y="106"/>
                </a:lnTo>
                <a:lnTo>
                  <a:pt x="78" y="109"/>
                </a:lnTo>
                <a:lnTo>
                  <a:pt x="78" y="109"/>
                </a:lnTo>
                <a:lnTo>
                  <a:pt x="78" y="109"/>
                </a:lnTo>
                <a:lnTo>
                  <a:pt x="81" y="111"/>
                </a:lnTo>
                <a:lnTo>
                  <a:pt x="83" y="111"/>
                </a:lnTo>
                <a:lnTo>
                  <a:pt x="83" y="109"/>
                </a:lnTo>
                <a:lnTo>
                  <a:pt x="85" y="106"/>
                </a:lnTo>
                <a:lnTo>
                  <a:pt x="85" y="106"/>
                </a:lnTo>
                <a:lnTo>
                  <a:pt x="88" y="106"/>
                </a:lnTo>
                <a:lnTo>
                  <a:pt x="88" y="106"/>
                </a:lnTo>
                <a:lnTo>
                  <a:pt x="88" y="109"/>
                </a:lnTo>
                <a:lnTo>
                  <a:pt x="90" y="109"/>
                </a:lnTo>
                <a:lnTo>
                  <a:pt x="90" y="109"/>
                </a:lnTo>
                <a:lnTo>
                  <a:pt x="90" y="109"/>
                </a:lnTo>
                <a:lnTo>
                  <a:pt x="90" y="111"/>
                </a:lnTo>
                <a:lnTo>
                  <a:pt x="92" y="111"/>
                </a:lnTo>
                <a:lnTo>
                  <a:pt x="92" y="111"/>
                </a:lnTo>
                <a:lnTo>
                  <a:pt x="92" y="111"/>
                </a:lnTo>
                <a:lnTo>
                  <a:pt x="92" y="113"/>
                </a:lnTo>
                <a:lnTo>
                  <a:pt x="92" y="113"/>
                </a:lnTo>
                <a:lnTo>
                  <a:pt x="92" y="113"/>
                </a:lnTo>
                <a:lnTo>
                  <a:pt x="92" y="113"/>
                </a:lnTo>
                <a:lnTo>
                  <a:pt x="95" y="113"/>
                </a:lnTo>
                <a:lnTo>
                  <a:pt x="95" y="113"/>
                </a:lnTo>
                <a:lnTo>
                  <a:pt x="97" y="113"/>
                </a:lnTo>
                <a:lnTo>
                  <a:pt x="97" y="113"/>
                </a:lnTo>
                <a:lnTo>
                  <a:pt x="100" y="111"/>
                </a:lnTo>
                <a:lnTo>
                  <a:pt x="100" y="111"/>
                </a:lnTo>
                <a:lnTo>
                  <a:pt x="102" y="111"/>
                </a:lnTo>
                <a:lnTo>
                  <a:pt x="102" y="111"/>
                </a:lnTo>
                <a:lnTo>
                  <a:pt x="102" y="111"/>
                </a:lnTo>
                <a:lnTo>
                  <a:pt x="104" y="111"/>
                </a:lnTo>
                <a:lnTo>
                  <a:pt x="104" y="111"/>
                </a:lnTo>
                <a:lnTo>
                  <a:pt x="104" y="111"/>
                </a:lnTo>
                <a:lnTo>
                  <a:pt x="107" y="111"/>
                </a:lnTo>
                <a:lnTo>
                  <a:pt x="109" y="111"/>
                </a:lnTo>
                <a:lnTo>
                  <a:pt x="109" y="111"/>
                </a:lnTo>
                <a:lnTo>
                  <a:pt x="111" y="111"/>
                </a:lnTo>
                <a:lnTo>
                  <a:pt x="111" y="111"/>
                </a:lnTo>
                <a:lnTo>
                  <a:pt x="114" y="111"/>
                </a:lnTo>
                <a:lnTo>
                  <a:pt x="114" y="109"/>
                </a:lnTo>
                <a:lnTo>
                  <a:pt x="114" y="109"/>
                </a:lnTo>
                <a:lnTo>
                  <a:pt x="116" y="109"/>
                </a:lnTo>
                <a:lnTo>
                  <a:pt x="118" y="109"/>
                </a:lnTo>
                <a:lnTo>
                  <a:pt x="123" y="109"/>
                </a:lnTo>
                <a:lnTo>
                  <a:pt x="123" y="111"/>
                </a:lnTo>
                <a:lnTo>
                  <a:pt x="128" y="111"/>
                </a:lnTo>
                <a:lnTo>
                  <a:pt x="128" y="111"/>
                </a:lnTo>
                <a:lnTo>
                  <a:pt x="128" y="113"/>
                </a:lnTo>
                <a:lnTo>
                  <a:pt x="130" y="113"/>
                </a:lnTo>
                <a:lnTo>
                  <a:pt x="133" y="116"/>
                </a:lnTo>
                <a:lnTo>
                  <a:pt x="137" y="116"/>
                </a:lnTo>
                <a:lnTo>
                  <a:pt x="137" y="116"/>
                </a:lnTo>
                <a:lnTo>
                  <a:pt x="140" y="116"/>
                </a:lnTo>
                <a:lnTo>
                  <a:pt x="140" y="118"/>
                </a:lnTo>
                <a:lnTo>
                  <a:pt x="142" y="118"/>
                </a:lnTo>
                <a:lnTo>
                  <a:pt x="142" y="118"/>
                </a:lnTo>
                <a:lnTo>
                  <a:pt x="142" y="116"/>
                </a:lnTo>
                <a:lnTo>
                  <a:pt x="142" y="116"/>
                </a:lnTo>
                <a:lnTo>
                  <a:pt x="142" y="116"/>
                </a:lnTo>
                <a:lnTo>
                  <a:pt x="140" y="116"/>
                </a:lnTo>
                <a:lnTo>
                  <a:pt x="140" y="113"/>
                </a:lnTo>
                <a:lnTo>
                  <a:pt x="140" y="113"/>
                </a:lnTo>
                <a:lnTo>
                  <a:pt x="140" y="111"/>
                </a:lnTo>
                <a:lnTo>
                  <a:pt x="140" y="111"/>
                </a:lnTo>
                <a:lnTo>
                  <a:pt x="140" y="109"/>
                </a:lnTo>
                <a:lnTo>
                  <a:pt x="140" y="106"/>
                </a:lnTo>
                <a:lnTo>
                  <a:pt x="140" y="106"/>
                </a:lnTo>
                <a:lnTo>
                  <a:pt x="142" y="102"/>
                </a:lnTo>
                <a:lnTo>
                  <a:pt x="144" y="102"/>
                </a:lnTo>
                <a:lnTo>
                  <a:pt x="144" y="99"/>
                </a:lnTo>
                <a:lnTo>
                  <a:pt x="149" y="97"/>
                </a:lnTo>
                <a:lnTo>
                  <a:pt x="151" y="95"/>
                </a:lnTo>
                <a:lnTo>
                  <a:pt x="151" y="92"/>
                </a:lnTo>
                <a:lnTo>
                  <a:pt x="154" y="92"/>
                </a:lnTo>
                <a:lnTo>
                  <a:pt x="156" y="90"/>
                </a:lnTo>
                <a:lnTo>
                  <a:pt x="159" y="90"/>
                </a:lnTo>
                <a:lnTo>
                  <a:pt x="159" y="87"/>
                </a:lnTo>
                <a:lnTo>
                  <a:pt x="161" y="87"/>
                </a:lnTo>
                <a:lnTo>
                  <a:pt x="161" y="87"/>
                </a:lnTo>
                <a:lnTo>
                  <a:pt x="161" y="85"/>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92" name="Freeform 225"/>
          <p:cNvSpPr>
            <a:spLocks/>
          </p:cNvSpPr>
          <p:nvPr/>
        </p:nvSpPr>
        <p:spPr bwMode="auto">
          <a:xfrm>
            <a:off x="4339748" y="2067105"/>
            <a:ext cx="139622" cy="65408"/>
          </a:xfrm>
          <a:custGeom>
            <a:avLst/>
            <a:gdLst/>
            <a:ahLst/>
            <a:cxnLst>
              <a:cxn ang="0">
                <a:pos x="107" y="26"/>
              </a:cxn>
              <a:cxn ang="0">
                <a:pos x="102" y="23"/>
              </a:cxn>
              <a:cxn ang="0">
                <a:pos x="97" y="21"/>
              </a:cxn>
              <a:cxn ang="0">
                <a:pos x="97" y="21"/>
              </a:cxn>
              <a:cxn ang="0">
                <a:pos x="92" y="21"/>
              </a:cxn>
              <a:cxn ang="0">
                <a:pos x="90" y="19"/>
              </a:cxn>
              <a:cxn ang="0">
                <a:pos x="92" y="16"/>
              </a:cxn>
              <a:cxn ang="0">
                <a:pos x="88" y="16"/>
              </a:cxn>
              <a:cxn ang="0">
                <a:pos x="78" y="14"/>
              </a:cxn>
              <a:cxn ang="0">
                <a:pos x="81" y="16"/>
              </a:cxn>
              <a:cxn ang="0">
                <a:pos x="76" y="19"/>
              </a:cxn>
              <a:cxn ang="0">
                <a:pos x="71" y="16"/>
              </a:cxn>
              <a:cxn ang="0">
                <a:pos x="66" y="14"/>
              </a:cxn>
              <a:cxn ang="0">
                <a:pos x="69" y="11"/>
              </a:cxn>
              <a:cxn ang="0">
                <a:pos x="71" y="9"/>
              </a:cxn>
              <a:cxn ang="0">
                <a:pos x="64" y="9"/>
              </a:cxn>
              <a:cxn ang="0">
                <a:pos x="62" y="7"/>
              </a:cxn>
              <a:cxn ang="0">
                <a:pos x="55" y="4"/>
              </a:cxn>
              <a:cxn ang="0">
                <a:pos x="52" y="2"/>
              </a:cxn>
              <a:cxn ang="0">
                <a:pos x="47" y="2"/>
              </a:cxn>
              <a:cxn ang="0">
                <a:pos x="45" y="4"/>
              </a:cxn>
              <a:cxn ang="0">
                <a:pos x="40" y="4"/>
              </a:cxn>
              <a:cxn ang="0">
                <a:pos x="40" y="2"/>
              </a:cxn>
              <a:cxn ang="0">
                <a:pos x="36" y="0"/>
              </a:cxn>
              <a:cxn ang="0">
                <a:pos x="38" y="2"/>
              </a:cxn>
              <a:cxn ang="0">
                <a:pos x="31" y="4"/>
              </a:cxn>
              <a:cxn ang="0">
                <a:pos x="24" y="7"/>
              </a:cxn>
              <a:cxn ang="0">
                <a:pos x="22" y="9"/>
              </a:cxn>
              <a:cxn ang="0">
                <a:pos x="19" y="9"/>
              </a:cxn>
              <a:cxn ang="0">
                <a:pos x="14" y="14"/>
              </a:cxn>
              <a:cxn ang="0">
                <a:pos x="10" y="14"/>
              </a:cxn>
              <a:cxn ang="0">
                <a:pos x="5" y="16"/>
              </a:cxn>
              <a:cxn ang="0">
                <a:pos x="3" y="16"/>
              </a:cxn>
              <a:cxn ang="0">
                <a:pos x="0" y="16"/>
              </a:cxn>
              <a:cxn ang="0">
                <a:pos x="3" y="19"/>
              </a:cxn>
              <a:cxn ang="0">
                <a:pos x="7" y="23"/>
              </a:cxn>
              <a:cxn ang="0">
                <a:pos x="7" y="26"/>
              </a:cxn>
              <a:cxn ang="0">
                <a:pos x="7" y="28"/>
              </a:cxn>
              <a:cxn ang="0">
                <a:pos x="12" y="35"/>
              </a:cxn>
              <a:cxn ang="0">
                <a:pos x="17" y="40"/>
              </a:cxn>
              <a:cxn ang="0">
                <a:pos x="22" y="42"/>
              </a:cxn>
              <a:cxn ang="0">
                <a:pos x="26" y="44"/>
              </a:cxn>
              <a:cxn ang="0">
                <a:pos x="31" y="47"/>
              </a:cxn>
              <a:cxn ang="0">
                <a:pos x="38" y="52"/>
              </a:cxn>
              <a:cxn ang="0">
                <a:pos x="43" y="52"/>
              </a:cxn>
              <a:cxn ang="0">
                <a:pos x="47" y="47"/>
              </a:cxn>
              <a:cxn ang="0">
                <a:pos x="50" y="42"/>
              </a:cxn>
              <a:cxn ang="0">
                <a:pos x="52" y="42"/>
              </a:cxn>
              <a:cxn ang="0">
                <a:pos x="59" y="44"/>
              </a:cxn>
              <a:cxn ang="0">
                <a:pos x="69" y="47"/>
              </a:cxn>
              <a:cxn ang="0">
                <a:pos x="73" y="47"/>
              </a:cxn>
              <a:cxn ang="0">
                <a:pos x="78" y="49"/>
              </a:cxn>
              <a:cxn ang="0">
                <a:pos x="81" y="49"/>
              </a:cxn>
              <a:cxn ang="0">
                <a:pos x="85" y="44"/>
              </a:cxn>
              <a:cxn ang="0">
                <a:pos x="95" y="44"/>
              </a:cxn>
              <a:cxn ang="0">
                <a:pos x="97" y="42"/>
              </a:cxn>
              <a:cxn ang="0">
                <a:pos x="99" y="37"/>
              </a:cxn>
              <a:cxn ang="0">
                <a:pos x="104" y="35"/>
              </a:cxn>
              <a:cxn ang="0">
                <a:pos x="107" y="33"/>
              </a:cxn>
              <a:cxn ang="0">
                <a:pos x="109" y="30"/>
              </a:cxn>
            </a:cxnLst>
            <a:rect l="0" t="0" r="r" b="b"/>
            <a:pathLst>
              <a:path w="111" h="52">
                <a:moveTo>
                  <a:pt x="109" y="30"/>
                </a:moveTo>
                <a:lnTo>
                  <a:pt x="109" y="30"/>
                </a:lnTo>
                <a:lnTo>
                  <a:pt x="107" y="26"/>
                </a:lnTo>
                <a:lnTo>
                  <a:pt x="107" y="26"/>
                </a:lnTo>
                <a:lnTo>
                  <a:pt x="107" y="26"/>
                </a:lnTo>
                <a:lnTo>
                  <a:pt x="107" y="23"/>
                </a:lnTo>
                <a:lnTo>
                  <a:pt x="104" y="23"/>
                </a:lnTo>
                <a:lnTo>
                  <a:pt x="102" y="23"/>
                </a:lnTo>
                <a:lnTo>
                  <a:pt x="102" y="23"/>
                </a:lnTo>
                <a:lnTo>
                  <a:pt x="99" y="23"/>
                </a:lnTo>
                <a:lnTo>
                  <a:pt x="99" y="23"/>
                </a:lnTo>
                <a:lnTo>
                  <a:pt x="97" y="21"/>
                </a:lnTo>
                <a:lnTo>
                  <a:pt x="97" y="21"/>
                </a:lnTo>
                <a:lnTo>
                  <a:pt x="97" y="21"/>
                </a:lnTo>
                <a:lnTo>
                  <a:pt x="97" y="21"/>
                </a:lnTo>
                <a:lnTo>
                  <a:pt x="97" y="21"/>
                </a:lnTo>
                <a:lnTo>
                  <a:pt x="97" y="21"/>
                </a:lnTo>
                <a:lnTo>
                  <a:pt x="95" y="23"/>
                </a:lnTo>
                <a:lnTo>
                  <a:pt x="92" y="21"/>
                </a:lnTo>
                <a:lnTo>
                  <a:pt x="92" y="21"/>
                </a:lnTo>
                <a:lnTo>
                  <a:pt x="92" y="21"/>
                </a:lnTo>
                <a:lnTo>
                  <a:pt x="90" y="19"/>
                </a:lnTo>
                <a:lnTo>
                  <a:pt x="90" y="19"/>
                </a:lnTo>
                <a:lnTo>
                  <a:pt x="90" y="19"/>
                </a:lnTo>
                <a:lnTo>
                  <a:pt x="90" y="19"/>
                </a:lnTo>
                <a:lnTo>
                  <a:pt x="92" y="19"/>
                </a:lnTo>
                <a:lnTo>
                  <a:pt x="92" y="16"/>
                </a:lnTo>
                <a:lnTo>
                  <a:pt x="92" y="16"/>
                </a:lnTo>
                <a:lnTo>
                  <a:pt x="92" y="16"/>
                </a:lnTo>
                <a:lnTo>
                  <a:pt x="90" y="16"/>
                </a:lnTo>
                <a:lnTo>
                  <a:pt x="90" y="16"/>
                </a:lnTo>
                <a:lnTo>
                  <a:pt x="88" y="16"/>
                </a:lnTo>
                <a:lnTo>
                  <a:pt x="88" y="16"/>
                </a:lnTo>
                <a:lnTo>
                  <a:pt x="83" y="14"/>
                </a:lnTo>
                <a:lnTo>
                  <a:pt x="81" y="14"/>
                </a:lnTo>
                <a:lnTo>
                  <a:pt x="78" y="14"/>
                </a:lnTo>
                <a:lnTo>
                  <a:pt x="78" y="14"/>
                </a:lnTo>
                <a:lnTo>
                  <a:pt x="78" y="14"/>
                </a:lnTo>
                <a:lnTo>
                  <a:pt x="81" y="16"/>
                </a:lnTo>
                <a:lnTo>
                  <a:pt x="81" y="16"/>
                </a:lnTo>
                <a:lnTo>
                  <a:pt x="78" y="19"/>
                </a:lnTo>
                <a:lnTo>
                  <a:pt x="78" y="19"/>
                </a:lnTo>
                <a:lnTo>
                  <a:pt x="76" y="19"/>
                </a:lnTo>
                <a:lnTo>
                  <a:pt x="76" y="19"/>
                </a:lnTo>
                <a:lnTo>
                  <a:pt x="76" y="19"/>
                </a:lnTo>
                <a:lnTo>
                  <a:pt x="73" y="19"/>
                </a:lnTo>
                <a:lnTo>
                  <a:pt x="73" y="19"/>
                </a:lnTo>
                <a:lnTo>
                  <a:pt x="71" y="16"/>
                </a:lnTo>
                <a:lnTo>
                  <a:pt x="69" y="14"/>
                </a:lnTo>
                <a:lnTo>
                  <a:pt x="69" y="14"/>
                </a:lnTo>
                <a:lnTo>
                  <a:pt x="69" y="14"/>
                </a:lnTo>
                <a:lnTo>
                  <a:pt x="66" y="14"/>
                </a:lnTo>
                <a:lnTo>
                  <a:pt x="66" y="14"/>
                </a:lnTo>
                <a:lnTo>
                  <a:pt x="66" y="11"/>
                </a:lnTo>
                <a:lnTo>
                  <a:pt x="69" y="11"/>
                </a:lnTo>
                <a:lnTo>
                  <a:pt x="69" y="11"/>
                </a:lnTo>
                <a:lnTo>
                  <a:pt x="69" y="11"/>
                </a:lnTo>
                <a:lnTo>
                  <a:pt x="69" y="11"/>
                </a:lnTo>
                <a:lnTo>
                  <a:pt x="71" y="9"/>
                </a:lnTo>
                <a:lnTo>
                  <a:pt x="71" y="9"/>
                </a:lnTo>
                <a:lnTo>
                  <a:pt x="69" y="9"/>
                </a:lnTo>
                <a:lnTo>
                  <a:pt x="69" y="9"/>
                </a:lnTo>
                <a:lnTo>
                  <a:pt x="64" y="9"/>
                </a:lnTo>
                <a:lnTo>
                  <a:pt x="64" y="9"/>
                </a:lnTo>
                <a:lnTo>
                  <a:pt x="64" y="9"/>
                </a:lnTo>
                <a:lnTo>
                  <a:pt x="62" y="9"/>
                </a:lnTo>
                <a:lnTo>
                  <a:pt x="62" y="7"/>
                </a:lnTo>
                <a:lnTo>
                  <a:pt x="62" y="7"/>
                </a:lnTo>
                <a:lnTo>
                  <a:pt x="59" y="7"/>
                </a:lnTo>
                <a:lnTo>
                  <a:pt x="57" y="7"/>
                </a:lnTo>
                <a:lnTo>
                  <a:pt x="55" y="4"/>
                </a:lnTo>
                <a:lnTo>
                  <a:pt x="55" y="4"/>
                </a:lnTo>
                <a:lnTo>
                  <a:pt x="52" y="4"/>
                </a:lnTo>
                <a:lnTo>
                  <a:pt x="52" y="4"/>
                </a:lnTo>
                <a:lnTo>
                  <a:pt x="52" y="4"/>
                </a:lnTo>
                <a:lnTo>
                  <a:pt x="52" y="2"/>
                </a:lnTo>
                <a:lnTo>
                  <a:pt x="50" y="2"/>
                </a:lnTo>
                <a:lnTo>
                  <a:pt x="47" y="2"/>
                </a:lnTo>
                <a:lnTo>
                  <a:pt x="47" y="2"/>
                </a:lnTo>
                <a:lnTo>
                  <a:pt x="47" y="2"/>
                </a:lnTo>
                <a:lnTo>
                  <a:pt x="47" y="4"/>
                </a:lnTo>
                <a:lnTo>
                  <a:pt x="45" y="4"/>
                </a:lnTo>
                <a:lnTo>
                  <a:pt x="45" y="4"/>
                </a:lnTo>
                <a:lnTo>
                  <a:pt x="45" y="4"/>
                </a:lnTo>
                <a:lnTo>
                  <a:pt x="43" y="4"/>
                </a:lnTo>
                <a:lnTo>
                  <a:pt x="43" y="4"/>
                </a:lnTo>
                <a:lnTo>
                  <a:pt x="43" y="4"/>
                </a:lnTo>
                <a:lnTo>
                  <a:pt x="40" y="4"/>
                </a:lnTo>
                <a:lnTo>
                  <a:pt x="40" y="2"/>
                </a:lnTo>
                <a:lnTo>
                  <a:pt x="40" y="2"/>
                </a:lnTo>
                <a:lnTo>
                  <a:pt x="40" y="2"/>
                </a:lnTo>
                <a:lnTo>
                  <a:pt x="40" y="2"/>
                </a:lnTo>
                <a:lnTo>
                  <a:pt x="40" y="2"/>
                </a:lnTo>
                <a:lnTo>
                  <a:pt x="38" y="0"/>
                </a:lnTo>
                <a:lnTo>
                  <a:pt x="36" y="0"/>
                </a:lnTo>
                <a:lnTo>
                  <a:pt x="36" y="0"/>
                </a:lnTo>
                <a:lnTo>
                  <a:pt x="36" y="2"/>
                </a:lnTo>
                <a:lnTo>
                  <a:pt x="36" y="2"/>
                </a:lnTo>
                <a:lnTo>
                  <a:pt x="36" y="2"/>
                </a:lnTo>
                <a:lnTo>
                  <a:pt x="38" y="2"/>
                </a:lnTo>
                <a:lnTo>
                  <a:pt x="38" y="4"/>
                </a:lnTo>
                <a:lnTo>
                  <a:pt x="36" y="4"/>
                </a:lnTo>
                <a:lnTo>
                  <a:pt x="33" y="4"/>
                </a:lnTo>
                <a:lnTo>
                  <a:pt x="31" y="4"/>
                </a:lnTo>
                <a:lnTo>
                  <a:pt x="29" y="7"/>
                </a:lnTo>
                <a:lnTo>
                  <a:pt x="26" y="7"/>
                </a:lnTo>
                <a:lnTo>
                  <a:pt x="24" y="7"/>
                </a:lnTo>
                <a:lnTo>
                  <a:pt x="24" y="7"/>
                </a:lnTo>
                <a:lnTo>
                  <a:pt x="24" y="9"/>
                </a:lnTo>
                <a:lnTo>
                  <a:pt x="22" y="9"/>
                </a:lnTo>
                <a:lnTo>
                  <a:pt x="22" y="9"/>
                </a:lnTo>
                <a:lnTo>
                  <a:pt x="22" y="9"/>
                </a:lnTo>
                <a:lnTo>
                  <a:pt x="22" y="9"/>
                </a:lnTo>
                <a:lnTo>
                  <a:pt x="19" y="9"/>
                </a:lnTo>
                <a:lnTo>
                  <a:pt x="19" y="9"/>
                </a:lnTo>
                <a:lnTo>
                  <a:pt x="19" y="9"/>
                </a:lnTo>
                <a:lnTo>
                  <a:pt x="19" y="11"/>
                </a:lnTo>
                <a:lnTo>
                  <a:pt x="14" y="11"/>
                </a:lnTo>
                <a:lnTo>
                  <a:pt x="14" y="11"/>
                </a:lnTo>
                <a:lnTo>
                  <a:pt x="14" y="14"/>
                </a:lnTo>
                <a:lnTo>
                  <a:pt x="14" y="14"/>
                </a:lnTo>
                <a:lnTo>
                  <a:pt x="12" y="14"/>
                </a:lnTo>
                <a:lnTo>
                  <a:pt x="12" y="14"/>
                </a:lnTo>
                <a:lnTo>
                  <a:pt x="10" y="14"/>
                </a:lnTo>
                <a:lnTo>
                  <a:pt x="10" y="14"/>
                </a:lnTo>
                <a:lnTo>
                  <a:pt x="7" y="14"/>
                </a:lnTo>
                <a:lnTo>
                  <a:pt x="7" y="14"/>
                </a:lnTo>
                <a:lnTo>
                  <a:pt x="5" y="16"/>
                </a:lnTo>
                <a:lnTo>
                  <a:pt x="5" y="19"/>
                </a:lnTo>
                <a:lnTo>
                  <a:pt x="3" y="19"/>
                </a:lnTo>
                <a:lnTo>
                  <a:pt x="3" y="16"/>
                </a:lnTo>
                <a:lnTo>
                  <a:pt x="3" y="16"/>
                </a:lnTo>
                <a:lnTo>
                  <a:pt x="0" y="16"/>
                </a:lnTo>
                <a:lnTo>
                  <a:pt x="0" y="16"/>
                </a:lnTo>
                <a:lnTo>
                  <a:pt x="0" y="16"/>
                </a:lnTo>
                <a:lnTo>
                  <a:pt x="0" y="16"/>
                </a:lnTo>
                <a:lnTo>
                  <a:pt x="0" y="16"/>
                </a:lnTo>
                <a:lnTo>
                  <a:pt x="3" y="19"/>
                </a:lnTo>
                <a:lnTo>
                  <a:pt x="3" y="19"/>
                </a:lnTo>
                <a:lnTo>
                  <a:pt x="3" y="19"/>
                </a:lnTo>
                <a:lnTo>
                  <a:pt x="3" y="21"/>
                </a:lnTo>
                <a:lnTo>
                  <a:pt x="5" y="21"/>
                </a:lnTo>
                <a:lnTo>
                  <a:pt x="7" y="23"/>
                </a:lnTo>
                <a:lnTo>
                  <a:pt x="7" y="23"/>
                </a:lnTo>
                <a:lnTo>
                  <a:pt x="7" y="23"/>
                </a:lnTo>
                <a:lnTo>
                  <a:pt x="7" y="26"/>
                </a:lnTo>
                <a:lnTo>
                  <a:pt x="7" y="26"/>
                </a:lnTo>
                <a:lnTo>
                  <a:pt x="7" y="26"/>
                </a:lnTo>
                <a:lnTo>
                  <a:pt x="5" y="28"/>
                </a:lnTo>
                <a:lnTo>
                  <a:pt x="5" y="28"/>
                </a:lnTo>
                <a:lnTo>
                  <a:pt x="7" y="28"/>
                </a:lnTo>
                <a:lnTo>
                  <a:pt x="7" y="28"/>
                </a:lnTo>
                <a:lnTo>
                  <a:pt x="7" y="30"/>
                </a:lnTo>
                <a:lnTo>
                  <a:pt x="10" y="33"/>
                </a:lnTo>
                <a:lnTo>
                  <a:pt x="10" y="33"/>
                </a:lnTo>
                <a:lnTo>
                  <a:pt x="12" y="35"/>
                </a:lnTo>
                <a:lnTo>
                  <a:pt x="12" y="35"/>
                </a:lnTo>
                <a:lnTo>
                  <a:pt x="14" y="35"/>
                </a:lnTo>
                <a:lnTo>
                  <a:pt x="17" y="37"/>
                </a:lnTo>
                <a:lnTo>
                  <a:pt x="17" y="40"/>
                </a:lnTo>
                <a:lnTo>
                  <a:pt x="19" y="40"/>
                </a:lnTo>
                <a:lnTo>
                  <a:pt x="19" y="40"/>
                </a:lnTo>
                <a:lnTo>
                  <a:pt x="22" y="42"/>
                </a:lnTo>
                <a:lnTo>
                  <a:pt x="22" y="42"/>
                </a:lnTo>
                <a:lnTo>
                  <a:pt x="22" y="42"/>
                </a:lnTo>
                <a:lnTo>
                  <a:pt x="24" y="42"/>
                </a:lnTo>
                <a:lnTo>
                  <a:pt x="24" y="42"/>
                </a:lnTo>
                <a:lnTo>
                  <a:pt x="26" y="44"/>
                </a:lnTo>
                <a:lnTo>
                  <a:pt x="29" y="47"/>
                </a:lnTo>
                <a:lnTo>
                  <a:pt x="29" y="47"/>
                </a:lnTo>
                <a:lnTo>
                  <a:pt x="29" y="47"/>
                </a:lnTo>
                <a:lnTo>
                  <a:pt x="31" y="47"/>
                </a:lnTo>
                <a:lnTo>
                  <a:pt x="31" y="49"/>
                </a:lnTo>
                <a:lnTo>
                  <a:pt x="33" y="49"/>
                </a:lnTo>
                <a:lnTo>
                  <a:pt x="36" y="52"/>
                </a:lnTo>
                <a:lnTo>
                  <a:pt x="38" y="52"/>
                </a:lnTo>
                <a:lnTo>
                  <a:pt x="38" y="49"/>
                </a:lnTo>
                <a:lnTo>
                  <a:pt x="40" y="49"/>
                </a:lnTo>
                <a:lnTo>
                  <a:pt x="40" y="49"/>
                </a:lnTo>
                <a:lnTo>
                  <a:pt x="43" y="52"/>
                </a:lnTo>
                <a:lnTo>
                  <a:pt x="43" y="49"/>
                </a:lnTo>
                <a:lnTo>
                  <a:pt x="45" y="47"/>
                </a:lnTo>
                <a:lnTo>
                  <a:pt x="45" y="47"/>
                </a:lnTo>
                <a:lnTo>
                  <a:pt x="47" y="47"/>
                </a:lnTo>
                <a:lnTo>
                  <a:pt x="47" y="47"/>
                </a:lnTo>
                <a:lnTo>
                  <a:pt x="47" y="42"/>
                </a:lnTo>
                <a:lnTo>
                  <a:pt x="47" y="42"/>
                </a:lnTo>
                <a:lnTo>
                  <a:pt x="50" y="42"/>
                </a:lnTo>
                <a:lnTo>
                  <a:pt x="50" y="42"/>
                </a:lnTo>
                <a:lnTo>
                  <a:pt x="50" y="44"/>
                </a:lnTo>
                <a:lnTo>
                  <a:pt x="52" y="42"/>
                </a:lnTo>
                <a:lnTo>
                  <a:pt x="52" y="42"/>
                </a:lnTo>
                <a:lnTo>
                  <a:pt x="52" y="42"/>
                </a:lnTo>
                <a:lnTo>
                  <a:pt x="55" y="42"/>
                </a:lnTo>
                <a:lnTo>
                  <a:pt x="57" y="44"/>
                </a:lnTo>
                <a:lnTo>
                  <a:pt x="59" y="44"/>
                </a:lnTo>
                <a:lnTo>
                  <a:pt x="62" y="44"/>
                </a:lnTo>
                <a:lnTo>
                  <a:pt x="62" y="44"/>
                </a:lnTo>
                <a:lnTo>
                  <a:pt x="66" y="47"/>
                </a:lnTo>
                <a:lnTo>
                  <a:pt x="69" y="47"/>
                </a:lnTo>
                <a:lnTo>
                  <a:pt x="71" y="47"/>
                </a:lnTo>
                <a:lnTo>
                  <a:pt x="71" y="47"/>
                </a:lnTo>
                <a:lnTo>
                  <a:pt x="73" y="47"/>
                </a:lnTo>
                <a:lnTo>
                  <a:pt x="73" y="47"/>
                </a:lnTo>
                <a:lnTo>
                  <a:pt x="73" y="47"/>
                </a:lnTo>
                <a:lnTo>
                  <a:pt x="76" y="47"/>
                </a:lnTo>
                <a:lnTo>
                  <a:pt x="78" y="47"/>
                </a:lnTo>
                <a:lnTo>
                  <a:pt x="78" y="49"/>
                </a:lnTo>
                <a:lnTo>
                  <a:pt x="78" y="49"/>
                </a:lnTo>
                <a:lnTo>
                  <a:pt x="81" y="49"/>
                </a:lnTo>
                <a:lnTo>
                  <a:pt x="81" y="52"/>
                </a:lnTo>
                <a:lnTo>
                  <a:pt x="81" y="49"/>
                </a:lnTo>
                <a:lnTo>
                  <a:pt x="83" y="47"/>
                </a:lnTo>
                <a:lnTo>
                  <a:pt x="83" y="44"/>
                </a:lnTo>
                <a:lnTo>
                  <a:pt x="83" y="44"/>
                </a:lnTo>
                <a:lnTo>
                  <a:pt x="85" y="44"/>
                </a:lnTo>
                <a:lnTo>
                  <a:pt x="88" y="47"/>
                </a:lnTo>
                <a:lnTo>
                  <a:pt x="90" y="44"/>
                </a:lnTo>
                <a:lnTo>
                  <a:pt x="92" y="44"/>
                </a:lnTo>
                <a:lnTo>
                  <a:pt x="95" y="44"/>
                </a:lnTo>
                <a:lnTo>
                  <a:pt x="95" y="42"/>
                </a:lnTo>
                <a:lnTo>
                  <a:pt x="95" y="42"/>
                </a:lnTo>
                <a:lnTo>
                  <a:pt x="97" y="42"/>
                </a:lnTo>
                <a:lnTo>
                  <a:pt x="97" y="42"/>
                </a:lnTo>
                <a:lnTo>
                  <a:pt x="99" y="40"/>
                </a:lnTo>
                <a:lnTo>
                  <a:pt x="99" y="40"/>
                </a:lnTo>
                <a:lnTo>
                  <a:pt x="99" y="37"/>
                </a:lnTo>
                <a:lnTo>
                  <a:pt x="99" y="37"/>
                </a:lnTo>
                <a:lnTo>
                  <a:pt x="99" y="37"/>
                </a:lnTo>
                <a:lnTo>
                  <a:pt x="102" y="35"/>
                </a:lnTo>
                <a:lnTo>
                  <a:pt x="102" y="35"/>
                </a:lnTo>
                <a:lnTo>
                  <a:pt x="104" y="35"/>
                </a:lnTo>
                <a:lnTo>
                  <a:pt x="104" y="33"/>
                </a:lnTo>
                <a:lnTo>
                  <a:pt x="104" y="33"/>
                </a:lnTo>
                <a:lnTo>
                  <a:pt x="107" y="33"/>
                </a:lnTo>
                <a:lnTo>
                  <a:pt x="107" y="33"/>
                </a:lnTo>
                <a:lnTo>
                  <a:pt x="109" y="33"/>
                </a:lnTo>
                <a:lnTo>
                  <a:pt x="109" y="33"/>
                </a:lnTo>
                <a:lnTo>
                  <a:pt x="111" y="33"/>
                </a:lnTo>
                <a:lnTo>
                  <a:pt x="109" y="30"/>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93" name="Freeform 177"/>
          <p:cNvSpPr>
            <a:spLocks/>
          </p:cNvSpPr>
          <p:nvPr/>
        </p:nvSpPr>
        <p:spPr bwMode="auto">
          <a:xfrm>
            <a:off x="4422766" y="2132514"/>
            <a:ext cx="139622" cy="70440"/>
          </a:xfrm>
          <a:custGeom>
            <a:avLst/>
            <a:gdLst/>
            <a:ahLst/>
            <a:cxnLst>
              <a:cxn ang="0">
                <a:pos x="111" y="9"/>
              </a:cxn>
              <a:cxn ang="0">
                <a:pos x="109" y="9"/>
              </a:cxn>
              <a:cxn ang="0">
                <a:pos x="104" y="7"/>
              </a:cxn>
              <a:cxn ang="0">
                <a:pos x="102" y="4"/>
              </a:cxn>
              <a:cxn ang="0">
                <a:pos x="100" y="2"/>
              </a:cxn>
              <a:cxn ang="0">
                <a:pos x="93" y="4"/>
              </a:cxn>
              <a:cxn ang="0">
                <a:pos x="90" y="2"/>
              </a:cxn>
              <a:cxn ang="0">
                <a:pos x="88" y="0"/>
              </a:cxn>
              <a:cxn ang="0">
                <a:pos x="78" y="0"/>
              </a:cxn>
              <a:cxn ang="0">
                <a:pos x="69" y="4"/>
              </a:cxn>
              <a:cxn ang="0">
                <a:pos x="62" y="7"/>
              </a:cxn>
              <a:cxn ang="0">
                <a:pos x="57" y="7"/>
              </a:cxn>
              <a:cxn ang="0">
                <a:pos x="45" y="11"/>
              </a:cxn>
              <a:cxn ang="0">
                <a:pos x="45" y="14"/>
              </a:cxn>
              <a:cxn ang="0">
                <a:pos x="31" y="16"/>
              </a:cxn>
              <a:cxn ang="0">
                <a:pos x="22" y="11"/>
              </a:cxn>
              <a:cxn ang="0">
                <a:pos x="17" y="11"/>
              </a:cxn>
              <a:cxn ang="0">
                <a:pos x="17" y="14"/>
              </a:cxn>
              <a:cxn ang="0">
                <a:pos x="15" y="16"/>
              </a:cxn>
              <a:cxn ang="0">
                <a:pos x="12" y="16"/>
              </a:cxn>
              <a:cxn ang="0">
                <a:pos x="7" y="16"/>
              </a:cxn>
              <a:cxn ang="0">
                <a:pos x="10" y="18"/>
              </a:cxn>
              <a:cxn ang="0">
                <a:pos x="10" y="23"/>
              </a:cxn>
              <a:cxn ang="0">
                <a:pos x="7" y="26"/>
              </a:cxn>
              <a:cxn ang="0">
                <a:pos x="7" y="28"/>
              </a:cxn>
              <a:cxn ang="0">
                <a:pos x="7" y="30"/>
              </a:cxn>
              <a:cxn ang="0">
                <a:pos x="3" y="33"/>
              </a:cxn>
              <a:cxn ang="0">
                <a:pos x="5" y="35"/>
              </a:cxn>
              <a:cxn ang="0">
                <a:pos x="5" y="40"/>
              </a:cxn>
              <a:cxn ang="0">
                <a:pos x="10" y="42"/>
              </a:cxn>
              <a:cxn ang="0">
                <a:pos x="17" y="49"/>
              </a:cxn>
              <a:cxn ang="0">
                <a:pos x="24" y="54"/>
              </a:cxn>
              <a:cxn ang="0">
                <a:pos x="29" y="56"/>
              </a:cxn>
              <a:cxn ang="0">
                <a:pos x="38" y="56"/>
              </a:cxn>
              <a:cxn ang="0">
                <a:pos x="43" y="56"/>
              </a:cxn>
              <a:cxn ang="0">
                <a:pos x="48" y="54"/>
              </a:cxn>
              <a:cxn ang="0">
                <a:pos x="50" y="52"/>
              </a:cxn>
              <a:cxn ang="0">
                <a:pos x="52" y="52"/>
              </a:cxn>
              <a:cxn ang="0">
                <a:pos x="57" y="52"/>
              </a:cxn>
              <a:cxn ang="0">
                <a:pos x="62" y="49"/>
              </a:cxn>
              <a:cxn ang="0">
                <a:pos x="69" y="49"/>
              </a:cxn>
              <a:cxn ang="0">
                <a:pos x="76" y="49"/>
              </a:cxn>
              <a:cxn ang="0">
                <a:pos x="78" y="47"/>
              </a:cxn>
              <a:cxn ang="0">
                <a:pos x="85" y="47"/>
              </a:cxn>
              <a:cxn ang="0">
                <a:pos x="88" y="44"/>
              </a:cxn>
              <a:cxn ang="0">
                <a:pos x="88" y="40"/>
              </a:cxn>
              <a:cxn ang="0">
                <a:pos x="90" y="37"/>
              </a:cxn>
              <a:cxn ang="0">
                <a:pos x="93" y="30"/>
              </a:cxn>
              <a:cxn ang="0">
                <a:pos x="95" y="26"/>
              </a:cxn>
              <a:cxn ang="0">
                <a:pos x="97" y="21"/>
              </a:cxn>
              <a:cxn ang="0">
                <a:pos x="102" y="16"/>
              </a:cxn>
              <a:cxn ang="0">
                <a:pos x="107" y="16"/>
              </a:cxn>
              <a:cxn ang="0">
                <a:pos x="111" y="11"/>
              </a:cxn>
            </a:cxnLst>
            <a:rect l="0" t="0" r="r" b="b"/>
            <a:pathLst>
              <a:path w="111" h="56">
                <a:moveTo>
                  <a:pt x="111" y="11"/>
                </a:moveTo>
                <a:lnTo>
                  <a:pt x="111" y="11"/>
                </a:lnTo>
                <a:lnTo>
                  <a:pt x="111" y="9"/>
                </a:lnTo>
                <a:lnTo>
                  <a:pt x="111" y="9"/>
                </a:lnTo>
                <a:lnTo>
                  <a:pt x="109" y="9"/>
                </a:lnTo>
                <a:lnTo>
                  <a:pt x="109" y="9"/>
                </a:lnTo>
                <a:lnTo>
                  <a:pt x="109" y="9"/>
                </a:lnTo>
                <a:lnTo>
                  <a:pt x="109" y="9"/>
                </a:lnTo>
                <a:lnTo>
                  <a:pt x="109" y="9"/>
                </a:lnTo>
                <a:lnTo>
                  <a:pt x="107" y="9"/>
                </a:lnTo>
                <a:lnTo>
                  <a:pt x="107" y="7"/>
                </a:lnTo>
                <a:lnTo>
                  <a:pt x="104" y="7"/>
                </a:lnTo>
                <a:lnTo>
                  <a:pt x="102" y="7"/>
                </a:lnTo>
                <a:lnTo>
                  <a:pt x="102" y="4"/>
                </a:lnTo>
                <a:lnTo>
                  <a:pt x="102" y="4"/>
                </a:lnTo>
                <a:lnTo>
                  <a:pt x="102" y="4"/>
                </a:lnTo>
                <a:lnTo>
                  <a:pt x="102" y="4"/>
                </a:lnTo>
                <a:lnTo>
                  <a:pt x="102" y="2"/>
                </a:lnTo>
                <a:lnTo>
                  <a:pt x="100" y="2"/>
                </a:lnTo>
                <a:lnTo>
                  <a:pt x="100" y="2"/>
                </a:lnTo>
                <a:lnTo>
                  <a:pt x="100" y="2"/>
                </a:lnTo>
                <a:lnTo>
                  <a:pt x="100" y="2"/>
                </a:lnTo>
                <a:lnTo>
                  <a:pt x="93" y="4"/>
                </a:lnTo>
                <a:lnTo>
                  <a:pt x="93" y="4"/>
                </a:lnTo>
                <a:lnTo>
                  <a:pt x="93" y="2"/>
                </a:lnTo>
                <a:lnTo>
                  <a:pt x="90" y="2"/>
                </a:lnTo>
                <a:lnTo>
                  <a:pt x="90" y="2"/>
                </a:lnTo>
                <a:lnTo>
                  <a:pt x="90" y="2"/>
                </a:lnTo>
                <a:lnTo>
                  <a:pt x="90" y="0"/>
                </a:lnTo>
                <a:lnTo>
                  <a:pt x="88" y="0"/>
                </a:lnTo>
                <a:lnTo>
                  <a:pt x="88" y="0"/>
                </a:lnTo>
                <a:lnTo>
                  <a:pt x="88" y="0"/>
                </a:lnTo>
                <a:lnTo>
                  <a:pt x="83" y="0"/>
                </a:lnTo>
                <a:lnTo>
                  <a:pt x="81" y="0"/>
                </a:lnTo>
                <a:lnTo>
                  <a:pt x="81" y="0"/>
                </a:lnTo>
                <a:lnTo>
                  <a:pt x="78" y="0"/>
                </a:lnTo>
                <a:lnTo>
                  <a:pt x="74" y="0"/>
                </a:lnTo>
                <a:lnTo>
                  <a:pt x="71" y="0"/>
                </a:lnTo>
                <a:lnTo>
                  <a:pt x="71" y="0"/>
                </a:lnTo>
                <a:lnTo>
                  <a:pt x="69" y="4"/>
                </a:lnTo>
                <a:lnTo>
                  <a:pt x="67" y="7"/>
                </a:lnTo>
                <a:lnTo>
                  <a:pt x="64" y="7"/>
                </a:lnTo>
                <a:lnTo>
                  <a:pt x="62" y="9"/>
                </a:lnTo>
                <a:lnTo>
                  <a:pt x="62" y="7"/>
                </a:lnTo>
                <a:lnTo>
                  <a:pt x="59" y="7"/>
                </a:lnTo>
                <a:lnTo>
                  <a:pt x="57" y="7"/>
                </a:lnTo>
                <a:lnTo>
                  <a:pt x="57" y="7"/>
                </a:lnTo>
                <a:lnTo>
                  <a:pt x="57" y="7"/>
                </a:lnTo>
                <a:lnTo>
                  <a:pt x="55" y="9"/>
                </a:lnTo>
                <a:lnTo>
                  <a:pt x="52" y="9"/>
                </a:lnTo>
                <a:lnTo>
                  <a:pt x="48" y="9"/>
                </a:lnTo>
                <a:lnTo>
                  <a:pt x="45" y="11"/>
                </a:lnTo>
                <a:lnTo>
                  <a:pt x="45" y="11"/>
                </a:lnTo>
                <a:lnTo>
                  <a:pt x="45" y="14"/>
                </a:lnTo>
                <a:lnTo>
                  <a:pt x="45" y="14"/>
                </a:lnTo>
                <a:lnTo>
                  <a:pt x="45" y="14"/>
                </a:lnTo>
                <a:lnTo>
                  <a:pt x="43" y="16"/>
                </a:lnTo>
                <a:lnTo>
                  <a:pt x="41" y="16"/>
                </a:lnTo>
                <a:lnTo>
                  <a:pt x="33" y="16"/>
                </a:lnTo>
                <a:lnTo>
                  <a:pt x="31" y="16"/>
                </a:lnTo>
                <a:lnTo>
                  <a:pt x="29" y="16"/>
                </a:lnTo>
                <a:lnTo>
                  <a:pt x="26" y="14"/>
                </a:lnTo>
                <a:lnTo>
                  <a:pt x="24" y="14"/>
                </a:lnTo>
                <a:lnTo>
                  <a:pt x="22" y="11"/>
                </a:lnTo>
                <a:lnTo>
                  <a:pt x="19" y="11"/>
                </a:lnTo>
                <a:lnTo>
                  <a:pt x="19" y="11"/>
                </a:lnTo>
                <a:lnTo>
                  <a:pt x="19" y="11"/>
                </a:lnTo>
                <a:lnTo>
                  <a:pt x="17" y="11"/>
                </a:lnTo>
                <a:lnTo>
                  <a:pt x="17" y="11"/>
                </a:lnTo>
                <a:lnTo>
                  <a:pt x="17" y="14"/>
                </a:lnTo>
                <a:lnTo>
                  <a:pt x="17" y="14"/>
                </a:lnTo>
                <a:lnTo>
                  <a:pt x="17" y="14"/>
                </a:lnTo>
                <a:lnTo>
                  <a:pt x="17" y="14"/>
                </a:lnTo>
                <a:lnTo>
                  <a:pt x="17" y="16"/>
                </a:lnTo>
                <a:lnTo>
                  <a:pt x="17" y="16"/>
                </a:lnTo>
                <a:lnTo>
                  <a:pt x="15" y="16"/>
                </a:lnTo>
                <a:lnTo>
                  <a:pt x="12" y="16"/>
                </a:lnTo>
                <a:lnTo>
                  <a:pt x="12" y="16"/>
                </a:lnTo>
                <a:lnTo>
                  <a:pt x="12" y="18"/>
                </a:lnTo>
                <a:lnTo>
                  <a:pt x="12" y="16"/>
                </a:lnTo>
                <a:lnTo>
                  <a:pt x="10" y="16"/>
                </a:lnTo>
                <a:lnTo>
                  <a:pt x="10" y="16"/>
                </a:lnTo>
                <a:lnTo>
                  <a:pt x="7" y="16"/>
                </a:lnTo>
                <a:lnTo>
                  <a:pt x="7" y="16"/>
                </a:lnTo>
                <a:lnTo>
                  <a:pt x="7" y="16"/>
                </a:lnTo>
                <a:lnTo>
                  <a:pt x="5" y="18"/>
                </a:lnTo>
                <a:lnTo>
                  <a:pt x="7" y="18"/>
                </a:lnTo>
                <a:lnTo>
                  <a:pt x="10" y="18"/>
                </a:lnTo>
                <a:lnTo>
                  <a:pt x="10" y="21"/>
                </a:lnTo>
                <a:lnTo>
                  <a:pt x="10" y="21"/>
                </a:lnTo>
                <a:lnTo>
                  <a:pt x="10" y="23"/>
                </a:lnTo>
                <a:lnTo>
                  <a:pt x="10" y="23"/>
                </a:lnTo>
                <a:lnTo>
                  <a:pt x="7" y="23"/>
                </a:lnTo>
                <a:lnTo>
                  <a:pt x="7" y="23"/>
                </a:lnTo>
                <a:lnTo>
                  <a:pt x="7" y="23"/>
                </a:lnTo>
                <a:lnTo>
                  <a:pt x="7" y="26"/>
                </a:lnTo>
                <a:lnTo>
                  <a:pt x="7" y="26"/>
                </a:lnTo>
                <a:lnTo>
                  <a:pt x="5" y="28"/>
                </a:lnTo>
                <a:lnTo>
                  <a:pt x="7" y="28"/>
                </a:lnTo>
                <a:lnTo>
                  <a:pt x="7" y="28"/>
                </a:lnTo>
                <a:lnTo>
                  <a:pt x="7" y="28"/>
                </a:lnTo>
                <a:lnTo>
                  <a:pt x="7" y="30"/>
                </a:lnTo>
                <a:lnTo>
                  <a:pt x="7" y="30"/>
                </a:lnTo>
                <a:lnTo>
                  <a:pt x="7" y="30"/>
                </a:lnTo>
                <a:lnTo>
                  <a:pt x="7" y="30"/>
                </a:lnTo>
                <a:lnTo>
                  <a:pt x="7" y="33"/>
                </a:lnTo>
                <a:lnTo>
                  <a:pt x="5" y="30"/>
                </a:lnTo>
                <a:lnTo>
                  <a:pt x="3" y="33"/>
                </a:lnTo>
                <a:lnTo>
                  <a:pt x="0" y="35"/>
                </a:lnTo>
                <a:lnTo>
                  <a:pt x="5" y="35"/>
                </a:lnTo>
                <a:lnTo>
                  <a:pt x="5" y="35"/>
                </a:lnTo>
                <a:lnTo>
                  <a:pt x="5" y="35"/>
                </a:lnTo>
                <a:lnTo>
                  <a:pt x="5" y="37"/>
                </a:lnTo>
                <a:lnTo>
                  <a:pt x="5" y="37"/>
                </a:lnTo>
                <a:lnTo>
                  <a:pt x="5" y="37"/>
                </a:lnTo>
                <a:lnTo>
                  <a:pt x="5" y="40"/>
                </a:lnTo>
                <a:lnTo>
                  <a:pt x="7" y="40"/>
                </a:lnTo>
                <a:lnTo>
                  <a:pt x="7" y="42"/>
                </a:lnTo>
                <a:lnTo>
                  <a:pt x="7" y="42"/>
                </a:lnTo>
                <a:lnTo>
                  <a:pt x="10" y="42"/>
                </a:lnTo>
                <a:lnTo>
                  <a:pt x="12" y="44"/>
                </a:lnTo>
                <a:lnTo>
                  <a:pt x="15" y="44"/>
                </a:lnTo>
                <a:lnTo>
                  <a:pt x="15" y="47"/>
                </a:lnTo>
                <a:lnTo>
                  <a:pt x="17" y="49"/>
                </a:lnTo>
                <a:lnTo>
                  <a:pt x="19" y="49"/>
                </a:lnTo>
                <a:lnTo>
                  <a:pt x="22" y="52"/>
                </a:lnTo>
                <a:lnTo>
                  <a:pt x="22" y="52"/>
                </a:lnTo>
                <a:lnTo>
                  <a:pt x="24" y="54"/>
                </a:lnTo>
                <a:lnTo>
                  <a:pt x="26" y="54"/>
                </a:lnTo>
                <a:lnTo>
                  <a:pt x="26" y="54"/>
                </a:lnTo>
                <a:lnTo>
                  <a:pt x="26" y="54"/>
                </a:lnTo>
                <a:lnTo>
                  <a:pt x="29" y="56"/>
                </a:lnTo>
                <a:lnTo>
                  <a:pt x="31" y="56"/>
                </a:lnTo>
                <a:lnTo>
                  <a:pt x="33" y="56"/>
                </a:lnTo>
                <a:lnTo>
                  <a:pt x="38" y="56"/>
                </a:lnTo>
                <a:lnTo>
                  <a:pt x="38" y="56"/>
                </a:lnTo>
                <a:lnTo>
                  <a:pt x="41" y="56"/>
                </a:lnTo>
                <a:lnTo>
                  <a:pt x="41" y="56"/>
                </a:lnTo>
                <a:lnTo>
                  <a:pt x="43" y="56"/>
                </a:lnTo>
                <a:lnTo>
                  <a:pt x="43" y="56"/>
                </a:lnTo>
                <a:lnTo>
                  <a:pt x="45" y="54"/>
                </a:lnTo>
                <a:lnTo>
                  <a:pt x="45" y="54"/>
                </a:lnTo>
                <a:lnTo>
                  <a:pt x="48" y="54"/>
                </a:lnTo>
                <a:lnTo>
                  <a:pt x="48" y="54"/>
                </a:lnTo>
                <a:lnTo>
                  <a:pt x="48" y="54"/>
                </a:lnTo>
                <a:lnTo>
                  <a:pt x="48" y="54"/>
                </a:lnTo>
                <a:lnTo>
                  <a:pt x="50" y="54"/>
                </a:lnTo>
                <a:lnTo>
                  <a:pt x="50" y="52"/>
                </a:lnTo>
                <a:lnTo>
                  <a:pt x="50" y="52"/>
                </a:lnTo>
                <a:lnTo>
                  <a:pt x="52" y="52"/>
                </a:lnTo>
                <a:lnTo>
                  <a:pt x="52" y="52"/>
                </a:lnTo>
                <a:lnTo>
                  <a:pt x="52" y="52"/>
                </a:lnTo>
                <a:lnTo>
                  <a:pt x="55" y="52"/>
                </a:lnTo>
                <a:lnTo>
                  <a:pt x="55" y="52"/>
                </a:lnTo>
                <a:lnTo>
                  <a:pt x="57" y="52"/>
                </a:lnTo>
                <a:lnTo>
                  <a:pt x="57" y="52"/>
                </a:lnTo>
                <a:lnTo>
                  <a:pt x="57" y="49"/>
                </a:lnTo>
                <a:lnTo>
                  <a:pt x="59" y="49"/>
                </a:lnTo>
                <a:lnTo>
                  <a:pt x="59" y="49"/>
                </a:lnTo>
                <a:lnTo>
                  <a:pt x="62" y="49"/>
                </a:lnTo>
                <a:lnTo>
                  <a:pt x="64" y="49"/>
                </a:lnTo>
                <a:lnTo>
                  <a:pt x="64" y="49"/>
                </a:lnTo>
                <a:lnTo>
                  <a:pt x="69" y="49"/>
                </a:lnTo>
                <a:lnTo>
                  <a:pt x="69" y="49"/>
                </a:lnTo>
                <a:lnTo>
                  <a:pt x="71" y="49"/>
                </a:lnTo>
                <a:lnTo>
                  <a:pt x="71" y="49"/>
                </a:lnTo>
                <a:lnTo>
                  <a:pt x="74" y="49"/>
                </a:lnTo>
                <a:lnTo>
                  <a:pt x="76" y="49"/>
                </a:lnTo>
                <a:lnTo>
                  <a:pt x="78" y="49"/>
                </a:lnTo>
                <a:lnTo>
                  <a:pt x="78" y="49"/>
                </a:lnTo>
                <a:lnTo>
                  <a:pt x="78" y="49"/>
                </a:lnTo>
                <a:lnTo>
                  <a:pt x="78" y="47"/>
                </a:lnTo>
                <a:lnTo>
                  <a:pt x="78" y="47"/>
                </a:lnTo>
                <a:lnTo>
                  <a:pt x="81" y="47"/>
                </a:lnTo>
                <a:lnTo>
                  <a:pt x="83" y="47"/>
                </a:lnTo>
                <a:lnTo>
                  <a:pt x="85" y="47"/>
                </a:lnTo>
                <a:lnTo>
                  <a:pt x="85" y="47"/>
                </a:lnTo>
                <a:lnTo>
                  <a:pt x="85" y="44"/>
                </a:lnTo>
                <a:lnTo>
                  <a:pt x="85" y="44"/>
                </a:lnTo>
                <a:lnTo>
                  <a:pt x="88" y="44"/>
                </a:lnTo>
                <a:lnTo>
                  <a:pt x="88" y="42"/>
                </a:lnTo>
                <a:lnTo>
                  <a:pt x="88" y="42"/>
                </a:lnTo>
                <a:lnTo>
                  <a:pt x="88" y="40"/>
                </a:lnTo>
                <a:lnTo>
                  <a:pt x="88" y="40"/>
                </a:lnTo>
                <a:lnTo>
                  <a:pt x="88" y="40"/>
                </a:lnTo>
                <a:lnTo>
                  <a:pt x="90" y="40"/>
                </a:lnTo>
                <a:lnTo>
                  <a:pt x="90" y="37"/>
                </a:lnTo>
                <a:lnTo>
                  <a:pt x="90" y="37"/>
                </a:lnTo>
                <a:lnTo>
                  <a:pt x="90" y="35"/>
                </a:lnTo>
                <a:lnTo>
                  <a:pt x="93" y="35"/>
                </a:lnTo>
                <a:lnTo>
                  <a:pt x="93" y="33"/>
                </a:lnTo>
                <a:lnTo>
                  <a:pt x="93" y="30"/>
                </a:lnTo>
                <a:lnTo>
                  <a:pt x="93" y="30"/>
                </a:lnTo>
                <a:lnTo>
                  <a:pt x="95" y="30"/>
                </a:lnTo>
                <a:lnTo>
                  <a:pt x="95" y="28"/>
                </a:lnTo>
                <a:lnTo>
                  <a:pt x="95" y="26"/>
                </a:lnTo>
                <a:lnTo>
                  <a:pt x="97" y="26"/>
                </a:lnTo>
                <a:lnTo>
                  <a:pt x="97" y="23"/>
                </a:lnTo>
                <a:lnTo>
                  <a:pt x="97" y="23"/>
                </a:lnTo>
                <a:lnTo>
                  <a:pt x="97" y="21"/>
                </a:lnTo>
                <a:lnTo>
                  <a:pt x="100" y="21"/>
                </a:lnTo>
                <a:lnTo>
                  <a:pt x="100" y="18"/>
                </a:lnTo>
                <a:lnTo>
                  <a:pt x="102" y="18"/>
                </a:lnTo>
                <a:lnTo>
                  <a:pt x="102" y="16"/>
                </a:lnTo>
                <a:lnTo>
                  <a:pt x="102" y="16"/>
                </a:lnTo>
                <a:lnTo>
                  <a:pt x="104" y="16"/>
                </a:lnTo>
                <a:lnTo>
                  <a:pt x="104" y="16"/>
                </a:lnTo>
                <a:lnTo>
                  <a:pt x="107" y="16"/>
                </a:lnTo>
                <a:lnTo>
                  <a:pt x="107" y="16"/>
                </a:lnTo>
                <a:lnTo>
                  <a:pt x="107" y="16"/>
                </a:lnTo>
                <a:lnTo>
                  <a:pt x="109" y="16"/>
                </a:lnTo>
                <a:lnTo>
                  <a:pt x="111" y="11"/>
                </a:lnTo>
                <a:lnTo>
                  <a:pt x="111" y="11"/>
                </a:lnTo>
                <a:lnTo>
                  <a:pt x="111" y="11"/>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94" name="Freeform 70"/>
          <p:cNvSpPr>
            <a:spLocks/>
          </p:cNvSpPr>
          <p:nvPr/>
        </p:nvSpPr>
        <p:spPr bwMode="auto">
          <a:xfrm>
            <a:off x="4437860" y="2104841"/>
            <a:ext cx="115722" cy="47798"/>
          </a:xfrm>
          <a:custGeom>
            <a:avLst/>
            <a:gdLst/>
            <a:ahLst/>
            <a:cxnLst>
              <a:cxn ang="0">
                <a:pos x="85" y="7"/>
              </a:cxn>
              <a:cxn ang="0">
                <a:pos x="83" y="5"/>
              </a:cxn>
              <a:cxn ang="0">
                <a:pos x="73" y="3"/>
              </a:cxn>
              <a:cxn ang="0">
                <a:pos x="69" y="3"/>
              </a:cxn>
              <a:cxn ang="0">
                <a:pos x="66" y="5"/>
              </a:cxn>
              <a:cxn ang="0">
                <a:pos x="62" y="5"/>
              </a:cxn>
              <a:cxn ang="0">
                <a:pos x="59" y="5"/>
              </a:cxn>
              <a:cxn ang="0">
                <a:pos x="57" y="5"/>
              </a:cxn>
              <a:cxn ang="0">
                <a:pos x="52" y="7"/>
              </a:cxn>
              <a:cxn ang="0">
                <a:pos x="50" y="7"/>
              </a:cxn>
              <a:cxn ang="0">
                <a:pos x="47" y="7"/>
              </a:cxn>
              <a:cxn ang="0">
                <a:pos x="47" y="5"/>
              </a:cxn>
              <a:cxn ang="0">
                <a:pos x="45" y="3"/>
              </a:cxn>
              <a:cxn ang="0">
                <a:pos x="43" y="3"/>
              </a:cxn>
              <a:cxn ang="0">
                <a:pos x="40" y="0"/>
              </a:cxn>
              <a:cxn ang="0">
                <a:pos x="38" y="5"/>
              </a:cxn>
              <a:cxn ang="0">
                <a:pos x="33" y="3"/>
              </a:cxn>
              <a:cxn ang="0">
                <a:pos x="31" y="3"/>
              </a:cxn>
              <a:cxn ang="0">
                <a:pos x="26" y="3"/>
              </a:cxn>
              <a:cxn ang="0">
                <a:pos x="24" y="5"/>
              </a:cxn>
              <a:cxn ang="0">
                <a:pos x="21" y="7"/>
              </a:cxn>
              <a:cxn ang="0">
                <a:pos x="21" y="10"/>
              </a:cxn>
              <a:cxn ang="0">
                <a:pos x="17" y="12"/>
              </a:cxn>
              <a:cxn ang="0">
                <a:pos x="14" y="14"/>
              </a:cxn>
              <a:cxn ang="0">
                <a:pos x="7" y="14"/>
              </a:cxn>
              <a:cxn ang="0">
                <a:pos x="5" y="17"/>
              </a:cxn>
              <a:cxn ang="0">
                <a:pos x="3" y="22"/>
              </a:cxn>
              <a:cxn ang="0">
                <a:pos x="0" y="24"/>
              </a:cxn>
              <a:cxn ang="0">
                <a:pos x="5" y="31"/>
              </a:cxn>
              <a:cxn ang="0">
                <a:pos x="7" y="33"/>
              </a:cxn>
              <a:cxn ang="0">
                <a:pos x="10" y="33"/>
              </a:cxn>
              <a:cxn ang="0">
                <a:pos x="17" y="38"/>
              </a:cxn>
              <a:cxn ang="0">
                <a:pos x="29" y="38"/>
              </a:cxn>
              <a:cxn ang="0">
                <a:pos x="33" y="36"/>
              </a:cxn>
              <a:cxn ang="0">
                <a:pos x="33" y="33"/>
              </a:cxn>
              <a:cxn ang="0">
                <a:pos x="43" y="31"/>
              </a:cxn>
              <a:cxn ang="0">
                <a:pos x="45" y="29"/>
              </a:cxn>
              <a:cxn ang="0">
                <a:pos x="50" y="31"/>
              </a:cxn>
              <a:cxn ang="0">
                <a:pos x="57" y="26"/>
              </a:cxn>
              <a:cxn ang="0">
                <a:pos x="62" y="22"/>
              </a:cxn>
              <a:cxn ang="0">
                <a:pos x="69" y="22"/>
              </a:cxn>
              <a:cxn ang="0">
                <a:pos x="76" y="22"/>
              </a:cxn>
              <a:cxn ang="0">
                <a:pos x="78" y="24"/>
              </a:cxn>
              <a:cxn ang="0">
                <a:pos x="81" y="24"/>
              </a:cxn>
              <a:cxn ang="0">
                <a:pos x="88" y="24"/>
              </a:cxn>
              <a:cxn ang="0">
                <a:pos x="90" y="19"/>
              </a:cxn>
              <a:cxn ang="0">
                <a:pos x="92" y="14"/>
              </a:cxn>
              <a:cxn ang="0">
                <a:pos x="92" y="10"/>
              </a:cxn>
            </a:cxnLst>
            <a:rect l="0" t="0" r="r" b="b"/>
            <a:pathLst>
              <a:path w="92" h="38">
                <a:moveTo>
                  <a:pt x="92" y="10"/>
                </a:moveTo>
                <a:lnTo>
                  <a:pt x="88" y="10"/>
                </a:lnTo>
                <a:lnTo>
                  <a:pt x="85" y="7"/>
                </a:lnTo>
                <a:lnTo>
                  <a:pt x="83" y="7"/>
                </a:lnTo>
                <a:lnTo>
                  <a:pt x="83" y="5"/>
                </a:lnTo>
                <a:lnTo>
                  <a:pt x="83" y="5"/>
                </a:lnTo>
                <a:lnTo>
                  <a:pt x="78" y="5"/>
                </a:lnTo>
                <a:lnTo>
                  <a:pt x="78" y="3"/>
                </a:lnTo>
                <a:lnTo>
                  <a:pt x="73" y="3"/>
                </a:lnTo>
                <a:lnTo>
                  <a:pt x="71" y="3"/>
                </a:lnTo>
                <a:lnTo>
                  <a:pt x="69" y="3"/>
                </a:lnTo>
                <a:lnTo>
                  <a:pt x="69" y="3"/>
                </a:lnTo>
                <a:lnTo>
                  <a:pt x="69" y="5"/>
                </a:lnTo>
                <a:lnTo>
                  <a:pt x="66" y="5"/>
                </a:lnTo>
                <a:lnTo>
                  <a:pt x="66" y="5"/>
                </a:lnTo>
                <a:lnTo>
                  <a:pt x="64" y="5"/>
                </a:lnTo>
                <a:lnTo>
                  <a:pt x="64" y="5"/>
                </a:lnTo>
                <a:lnTo>
                  <a:pt x="62" y="5"/>
                </a:lnTo>
                <a:lnTo>
                  <a:pt x="59" y="5"/>
                </a:lnTo>
                <a:lnTo>
                  <a:pt x="59" y="5"/>
                </a:lnTo>
                <a:lnTo>
                  <a:pt x="59" y="5"/>
                </a:lnTo>
                <a:lnTo>
                  <a:pt x="57" y="5"/>
                </a:lnTo>
                <a:lnTo>
                  <a:pt x="57" y="5"/>
                </a:lnTo>
                <a:lnTo>
                  <a:pt x="57" y="5"/>
                </a:lnTo>
                <a:lnTo>
                  <a:pt x="55" y="5"/>
                </a:lnTo>
                <a:lnTo>
                  <a:pt x="55" y="5"/>
                </a:lnTo>
                <a:lnTo>
                  <a:pt x="52" y="7"/>
                </a:lnTo>
                <a:lnTo>
                  <a:pt x="52" y="7"/>
                </a:lnTo>
                <a:lnTo>
                  <a:pt x="50" y="7"/>
                </a:lnTo>
                <a:lnTo>
                  <a:pt x="50" y="7"/>
                </a:lnTo>
                <a:lnTo>
                  <a:pt x="47" y="7"/>
                </a:lnTo>
                <a:lnTo>
                  <a:pt x="47" y="7"/>
                </a:lnTo>
                <a:lnTo>
                  <a:pt x="47" y="7"/>
                </a:lnTo>
                <a:lnTo>
                  <a:pt x="47" y="7"/>
                </a:lnTo>
                <a:lnTo>
                  <a:pt x="47" y="5"/>
                </a:lnTo>
                <a:lnTo>
                  <a:pt x="47" y="5"/>
                </a:lnTo>
                <a:lnTo>
                  <a:pt x="47" y="5"/>
                </a:lnTo>
                <a:lnTo>
                  <a:pt x="45" y="5"/>
                </a:lnTo>
                <a:lnTo>
                  <a:pt x="45" y="3"/>
                </a:lnTo>
                <a:lnTo>
                  <a:pt x="45" y="3"/>
                </a:lnTo>
                <a:lnTo>
                  <a:pt x="45" y="3"/>
                </a:lnTo>
                <a:lnTo>
                  <a:pt x="43" y="3"/>
                </a:lnTo>
                <a:lnTo>
                  <a:pt x="43" y="0"/>
                </a:lnTo>
                <a:lnTo>
                  <a:pt x="43" y="0"/>
                </a:lnTo>
                <a:lnTo>
                  <a:pt x="40" y="0"/>
                </a:lnTo>
                <a:lnTo>
                  <a:pt x="40" y="0"/>
                </a:lnTo>
                <a:lnTo>
                  <a:pt x="38" y="3"/>
                </a:lnTo>
                <a:lnTo>
                  <a:pt x="38" y="5"/>
                </a:lnTo>
                <a:lnTo>
                  <a:pt x="36" y="5"/>
                </a:lnTo>
                <a:lnTo>
                  <a:pt x="33" y="3"/>
                </a:lnTo>
                <a:lnTo>
                  <a:pt x="33" y="3"/>
                </a:lnTo>
                <a:lnTo>
                  <a:pt x="33" y="3"/>
                </a:lnTo>
                <a:lnTo>
                  <a:pt x="31" y="3"/>
                </a:lnTo>
                <a:lnTo>
                  <a:pt x="31" y="3"/>
                </a:lnTo>
                <a:lnTo>
                  <a:pt x="29" y="3"/>
                </a:lnTo>
                <a:lnTo>
                  <a:pt x="29" y="3"/>
                </a:lnTo>
                <a:lnTo>
                  <a:pt x="26" y="3"/>
                </a:lnTo>
                <a:lnTo>
                  <a:pt x="26" y="3"/>
                </a:lnTo>
                <a:lnTo>
                  <a:pt x="26" y="5"/>
                </a:lnTo>
                <a:lnTo>
                  <a:pt x="24" y="5"/>
                </a:lnTo>
                <a:lnTo>
                  <a:pt x="24" y="5"/>
                </a:lnTo>
                <a:lnTo>
                  <a:pt x="21" y="7"/>
                </a:lnTo>
                <a:lnTo>
                  <a:pt x="21" y="7"/>
                </a:lnTo>
                <a:lnTo>
                  <a:pt x="21" y="7"/>
                </a:lnTo>
                <a:lnTo>
                  <a:pt x="21" y="10"/>
                </a:lnTo>
                <a:lnTo>
                  <a:pt x="21" y="10"/>
                </a:lnTo>
                <a:lnTo>
                  <a:pt x="19" y="12"/>
                </a:lnTo>
                <a:lnTo>
                  <a:pt x="19" y="12"/>
                </a:lnTo>
                <a:lnTo>
                  <a:pt x="17" y="12"/>
                </a:lnTo>
                <a:lnTo>
                  <a:pt x="17" y="12"/>
                </a:lnTo>
                <a:lnTo>
                  <a:pt x="17" y="14"/>
                </a:lnTo>
                <a:lnTo>
                  <a:pt x="14" y="14"/>
                </a:lnTo>
                <a:lnTo>
                  <a:pt x="12" y="14"/>
                </a:lnTo>
                <a:lnTo>
                  <a:pt x="10" y="17"/>
                </a:lnTo>
                <a:lnTo>
                  <a:pt x="7" y="14"/>
                </a:lnTo>
                <a:lnTo>
                  <a:pt x="5" y="14"/>
                </a:lnTo>
                <a:lnTo>
                  <a:pt x="5" y="14"/>
                </a:lnTo>
                <a:lnTo>
                  <a:pt x="5" y="17"/>
                </a:lnTo>
                <a:lnTo>
                  <a:pt x="3" y="19"/>
                </a:lnTo>
                <a:lnTo>
                  <a:pt x="3" y="22"/>
                </a:lnTo>
                <a:lnTo>
                  <a:pt x="3" y="22"/>
                </a:lnTo>
                <a:lnTo>
                  <a:pt x="3" y="22"/>
                </a:lnTo>
                <a:lnTo>
                  <a:pt x="3" y="22"/>
                </a:lnTo>
                <a:lnTo>
                  <a:pt x="0" y="24"/>
                </a:lnTo>
                <a:lnTo>
                  <a:pt x="0" y="24"/>
                </a:lnTo>
                <a:lnTo>
                  <a:pt x="3" y="29"/>
                </a:lnTo>
                <a:lnTo>
                  <a:pt x="5" y="31"/>
                </a:lnTo>
                <a:lnTo>
                  <a:pt x="5" y="31"/>
                </a:lnTo>
                <a:lnTo>
                  <a:pt x="5" y="33"/>
                </a:lnTo>
                <a:lnTo>
                  <a:pt x="7" y="33"/>
                </a:lnTo>
                <a:lnTo>
                  <a:pt x="7" y="33"/>
                </a:lnTo>
                <a:lnTo>
                  <a:pt x="7" y="33"/>
                </a:lnTo>
                <a:lnTo>
                  <a:pt x="10" y="33"/>
                </a:lnTo>
                <a:lnTo>
                  <a:pt x="12" y="36"/>
                </a:lnTo>
                <a:lnTo>
                  <a:pt x="14" y="36"/>
                </a:lnTo>
                <a:lnTo>
                  <a:pt x="17" y="38"/>
                </a:lnTo>
                <a:lnTo>
                  <a:pt x="19" y="38"/>
                </a:lnTo>
                <a:lnTo>
                  <a:pt x="21" y="38"/>
                </a:lnTo>
                <a:lnTo>
                  <a:pt x="29" y="38"/>
                </a:lnTo>
                <a:lnTo>
                  <a:pt x="31" y="38"/>
                </a:lnTo>
                <a:lnTo>
                  <a:pt x="33" y="36"/>
                </a:lnTo>
                <a:lnTo>
                  <a:pt x="33" y="36"/>
                </a:lnTo>
                <a:lnTo>
                  <a:pt x="33" y="36"/>
                </a:lnTo>
                <a:lnTo>
                  <a:pt x="33" y="33"/>
                </a:lnTo>
                <a:lnTo>
                  <a:pt x="33" y="33"/>
                </a:lnTo>
                <a:lnTo>
                  <a:pt x="36" y="31"/>
                </a:lnTo>
                <a:lnTo>
                  <a:pt x="40" y="31"/>
                </a:lnTo>
                <a:lnTo>
                  <a:pt x="43" y="31"/>
                </a:lnTo>
                <a:lnTo>
                  <a:pt x="45" y="29"/>
                </a:lnTo>
                <a:lnTo>
                  <a:pt x="45" y="29"/>
                </a:lnTo>
                <a:lnTo>
                  <a:pt x="45" y="29"/>
                </a:lnTo>
                <a:lnTo>
                  <a:pt x="47" y="29"/>
                </a:lnTo>
                <a:lnTo>
                  <a:pt x="50" y="29"/>
                </a:lnTo>
                <a:lnTo>
                  <a:pt x="50" y="31"/>
                </a:lnTo>
                <a:lnTo>
                  <a:pt x="52" y="29"/>
                </a:lnTo>
                <a:lnTo>
                  <a:pt x="55" y="29"/>
                </a:lnTo>
                <a:lnTo>
                  <a:pt x="57" y="26"/>
                </a:lnTo>
                <a:lnTo>
                  <a:pt x="59" y="22"/>
                </a:lnTo>
                <a:lnTo>
                  <a:pt x="59" y="22"/>
                </a:lnTo>
                <a:lnTo>
                  <a:pt x="62" y="22"/>
                </a:lnTo>
                <a:lnTo>
                  <a:pt x="66" y="22"/>
                </a:lnTo>
                <a:lnTo>
                  <a:pt x="69" y="22"/>
                </a:lnTo>
                <a:lnTo>
                  <a:pt x="69" y="22"/>
                </a:lnTo>
                <a:lnTo>
                  <a:pt x="71" y="22"/>
                </a:lnTo>
                <a:lnTo>
                  <a:pt x="76" y="22"/>
                </a:lnTo>
                <a:lnTo>
                  <a:pt x="76" y="22"/>
                </a:lnTo>
                <a:lnTo>
                  <a:pt x="76" y="22"/>
                </a:lnTo>
                <a:lnTo>
                  <a:pt x="78" y="22"/>
                </a:lnTo>
                <a:lnTo>
                  <a:pt x="78" y="24"/>
                </a:lnTo>
                <a:lnTo>
                  <a:pt x="78" y="24"/>
                </a:lnTo>
                <a:lnTo>
                  <a:pt x="78" y="24"/>
                </a:lnTo>
                <a:lnTo>
                  <a:pt x="81" y="24"/>
                </a:lnTo>
                <a:lnTo>
                  <a:pt x="81" y="26"/>
                </a:lnTo>
                <a:lnTo>
                  <a:pt x="81" y="26"/>
                </a:lnTo>
                <a:lnTo>
                  <a:pt x="88" y="24"/>
                </a:lnTo>
                <a:lnTo>
                  <a:pt x="88" y="24"/>
                </a:lnTo>
                <a:lnTo>
                  <a:pt x="88" y="22"/>
                </a:lnTo>
                <a:lnTo>
                  <a:pt x="90" y="19"/>
                </a:lnTo>
                <a:lnTo>
                  <a:pt x="90" y="17"/>
                </a:lnTo>
                <a:lnTo>
                  <a:pt x="90" y="14"/>
                </a:lnTo>
                <a:lnTo>
                  <a:pt x="92" y="14"/>
                </a:lnTo>
                <a:lnTo>
                  <a:pt x="92" y="12"/>
                </a:lnTo>
                <a:lnTo>
                  <a:pt x="92" y="12"/>
                </a:lnTo>
                <a:lnTo>
                  <a:pt x="92" y="10"/>
                </a:lnTo>
                <a:lnTo>
                  <a:pt x="92" y="10"/>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95" name="Freeform 80"/>
          <p:cNvSpPr>
            <a:spLocks/>
          </p:cNvSpPr>
          <p:nvPr/>
        </p:nvSpPr>
        <p:spPr bwMode="auto">
          <a:xfrm>
            <a:off x="4512073" y="2137545"/>
            <a:ext cx="199999" cy="122012"/>
          </a:xfrm>
          <a:custGeom>
            <a:avLst/>
            <a:gdLst/>
            <a:ahLst/>
            <a:cxnLst>
              <a:cxn ang="0">
                <a:pos x="147" y="62"/>
              </a:cxn>
              <a:cxn ang="0">
                <a:pos x="142" y="64"/>
              </a:cxn>
              <a:cxn ang="0">
                <a:pos x="135" y="62"/>
              </a:cxn>
              <a:cxn ang="0">
                <a:pos x="130" y="57"/>
              </a:cxn>
              <a:cxn ang="0">
                <a:pos x="130" y="52"/>
              </a:cxn>
              <a:cxn ang="0">
                <a:pos x="133" y="38"/>
              </a:cxn>
              <a:cxn ang="0">
                <a:pos x="128" y="29"/>
              </a:cxn>
              <a:cxn ang="0">
                <a:pos x="121" y="22"/>
              </a:cxn>
              <a:cxn ang="0">
                <a:pos x="114" y="14"/>
              </a:cxn>
              <a:cxn ang="0">
                <a:pos x="109" y="5"/>
              </a:cxn>
              <a:cxn ang="0">
                <a:pos x="104" y="0"/>
              </a:cxn>
              <a:cxn ang="0">
                <a:pos x="97" y="5"/>
              </a:cxn>
              <a:cxn ang="0">
                <a:pos x="83" y="10"/>
              </a:cxn>
              <a:cxn ang="0">
                <a:pos x="73" y="12"/>
              </a:cxn>
              <a:cxn ang="0">
                <a:pos x="64" y="10"/>
              </a:cxn>
              <a:cxn ang="0">
                <a:pos x="55" y="7"/>
              </a:cxn>
              <a:cxn ang="0">
                <a:pos x="45" y="5"/>
              </a:cxn>
              <a:cxn ang="0">
                <a:pos x="40" y="7"/>
              </a:cxn>
              <a:cxn ang="0">
                <a:pos x="36" y="12"/>
              </a:cxn>
              <a:cxn ang="0">
                <a:pos x="31" y="14"/>
              </a:cxn>
              <a:cxn ang="0">
                <a:pos x="26" y="19"/>
              </a:cxn>
              <a:cxn ang="0">
                <a:pos x="22" y="26"/>
              </a:cxn>
              <a:cxn ang="0">
                <a:pos x="19" y="33"/>
              </a:cxn>
              <a:cxn ang="0">
                <a:pos x="17" y="36"/>
              </a:cxn>
              <a:cxn ang="0">
                <a:pos x="14" y="40"/>
              </a:cxn>
              <a:cxn ang="0">
                <a:pos x="7" y="43"/>
              </a:cxn>
              <a:cxn ang="0">
                <a:pos x="5" y="45"/>
              </a:cxn>
              <a:cxn ang="0">
                <a:pos x="0" y="48"/>
              </a:cxn>
              <a:cxn ang="0">
                <a:pos x="7" y="55"/>
              </a:cxn>
              <a:cxn ang="0">
                <a:pos x="10" y="55"/>
              </a:cxn>
              <a:cxn ang="0">
                <a:pos x="10" y="59"/>
              </a:cxn>
              <a:cxn ang="0">
                <a:pos x="12" y="62"/>
              </a:cxn>
              <a:cxn ang="0">
                <a:pos x="19" y="64"/>
              </a:cxn>
              <a:cxn ang="0">
                <a:pos x="19" y="66"/>
              </a:cxn>
              <a:cxn ang="0">
                <a:pos x="19" y="71"/>
              </a:cxn>
              <a:cxn ang="0">
                <a:pos x="22" y="71"/>
              </a:cxn>
              <a:cxn ang="0">
                <a:pos x="19" y="74"/>
              </a:cxn>
              <a:cxn ang="0">
                <a:pos x="29" y="78"/>
              </a:cxn>
              <a:cxn ang="0">
                <a:pos x="38" y="76"/>
              </a:cxn>
              <a:cxn ang="0">
                <a:pos x="40" y="78"/>
              </a:cxn>
              <a:cxn ang="0">
                <a:pos x="40" y="83"/>
              </a:cxn>
              <a:cxn ang="0">
                <a:pos x="43" y="88"/>
              </a:cxn>
              <a:cxn ang="0">
                <a:pos x="45" y="90"/>
              </a:cxn>
              <a:cxn ang="0">
                <a:pos x="52" y="92"/>
              </a:cxn>
              <a:cxn ang="0">
                <a:pos x="78" y="97"/>
              </a:cxn>
              <a:cxn ang="0">
                <a:pos x="97" y="92"/>
              </a:cxn>
              <a:cxn ang="0">
                <a:pos x="116" y="88"/>
              </a:cxn>
              <a:cxn ang="0">
                <a:pos x="128" y="92"/>
              </a:cxn>
              <a:cxn ang="0">
                <a:pos x="137" y="95"/>
              </a:cxn>
              <a:cxn ang="0">
                <a:pos x="142" y="85"/>
              </a:cxn>
              <a:cxn ang="0">
                <a:pos x="144" y="78"/>
              </a:cxn>
              <a:cxn ang="0">
                <a:pos x="144" y="71"/>
              </a:cxn>
              <a:cxn ang="0">
                <a:pos x="149" y="74"/>
              </a:cxn>
              <a:cxn ang="0">
                <a:pos x="156" y="71"/>
              </a:cxn>
            </a:cxnLst>
            <a:rect l="0" t="0" r="r" b="b"/>
            <a:pathLst>
              <a:path w="159" h="97">
                <a:moveTo>
                  <a:pt x="156" y="62"/>
                </a:moveTo>
                <a:lnTo>
                  <a:pt x="156" y="62"/>
                </a:lnTo>
                <a:lnTo>
                  <a:pt x="154" y="59"/>
                </a:lnTo>
                <a:lnTo>
                  <a:pt x="149" y="59"/>
                </a:lnTo>
                <a:lnTo>
                  <a:pt x="147" y="62"/>
                </a:lnTo>
                <a:lnTo>
                  <a:pt x="144" y="62"/>
                </a:lnTo>
                <a:lnTo>
                  <a:pt x="144" y="62"/>
                </a:lnTo>
                <a:lnTo>
                  <a:pt x="142" y="62"/>
                </a:lnTo>
                <a:lnTo>
                  <a:pt x="142" y="62"/>
                </a:lnTo>
                <a:lnTo>
                  <a:pt x="142" y="64"/>
                </a:lnTo>
                <a:lnTo>
                  <a:pt x="142" y="64"/>
                </a:lnTo>
                <a:lnTo>
                  <a:pt x="142" y="64"/>
                </a:lnTo>
                <a:lnTo>
                  <a:pt x="142" y="64"/>
                </a:lnTo>
                <a:lnTo>
                  <a:pt x="137" y="62"/>
                </a:lnTo>
                <a:lnTo>
                  <a:pt x="135" y="62"/>
                </a:lnTo>
                <a:lnTo>
                  <a:pt x="133" y="59"/>
                </a:lnTo>
                <a:lnTo>
                  <a:pt x="133" y="57"/>
                </a:lnTo>
                <a:lnTo>
                  <a:pt x="130" y="57"/>
                </a:lnTo>
                <a:lnTo>
                  <a:pt x="130" y="57"/>
                </a:lnTo>
                <a:lnTo>
                  <a:pt x="130" y="57"/>
                </a:lnTo>
                <a:lnTo>
                  <a:pt x="130" y="55"/>
                </a:lnTo>
                <a:lnTo>
                  <a:pt x="133" y="55"/>
                </a:lnTo>
                <a:lnTo>
                  <a:pt x="130" y="55"/>
                </a:lnTo>
                <a:lnTo>
                  <a:pt x="130" y="52"/>
                </a:lnTo>
                <a:lnTo>
                  <a:pt x="130" y="52"/>
                </a:lnTo>
                <a:lnTo>
                  <a:pt x="130" y="50"/>
                </a:lnTo>
                <a:lnTo>
                  <a:pt x="130" y="48"/>
                </a:lnTo>
                <a:lnTo>
                  <a:pt x="130" y="45"/>
                </a:lnTo>
                <a:lnTo>
                  <a:pt x="130" y="40"/>
                </a:lnTo>
                <a:lnTo>
                  <a:pt x="133" y="38"/>
                </a:lnTo>
                <a:lnTo>
                  <a:pt x="130" y="38"/>
                </a:lnTo>
                <a:lnTo>
                  <a:pt x="130" y="36"/>
                </a:lnTo>
                <a:lnTo>
                  <a:pt x="130" y="33"/>
                </a:lnTo>
                <a:lnTo>
                  <a:pt x="130" y="31"/>
                </a:lnTo>
                <a:lnTo>
                  <a:pt x="128" y="29"/>
                </a:lnTo>
                <a:lnTo>
                  <a:pt x="125" y="26"/>
                </a:lnTo>
                <a:lnTo>
                  <a:pt x="123" y="24"/>
                </a:lnTo>
                <a:lnTo>
                  <a:pt x="123" y="24"/>
                </a:lnTo>
                <a:lnTo>
                  <a:pt x="123" y="24"/>
                </a:lnTo>
                <a:lnTo>
                  <a:pt x="121" y="22"/>
                </a:lnTo>
                <a:lnTo>
                  <a:pt x="121" y="22"/>
                </a:lnTo>
                <a:lnTo>
                  <a:pt x="118" y="17"/>
                </a:lnTo>
                <a:lnTo>
                  <a:pt x="116" y="17"/>
                </a:lnTo>
                <a:lnTo>
                  <a:pt x="116" y="17"/>
                </a:lnTo>
                <a:lnTo>
                  <a:pt x="114" y="14"/>
                </a:lnTo>
                <a:lnTo>
                  <a:pt x="114" y="12"/>
                </a:lnTo>
                <a:lnTo>
                  <a:pt x="114" y="12"/>
                </a:lnTo>
                <a:lnTo>
                  <a:pt x="111" y="10"/>
                </a:lnTo>
                <a:lnTo>
                  <a:pt x="111" y="7"/>
                </a:lnTo>
                <a:lnTo>
                  <a:pt x="109" y="5"/>
                </a:lnTo>
                <a:lnTo>
                  <a:pt x="109" y="5"/>
                </a:lnTo>
                <a:lnTo>
                  <a:pt x="109" y="3"/>
                </a:lnTo>
                <a:lnTo>
                  <a:pt x="107" y="3"/>
                </a:lnTo>
                <a:lnTo>
                  <a:pt x="104" y="3"/>
                </a:lnTo>
                <a:lnTo>
                  <a:pt x="104" y="0"/>
                </a:lnTo>
                <a:lnTo>
                  <a:pt x="102" y="0"/>
                </a:lnTo>
                <a:lnTo>
                  <a:pt x="102" y="3"/>
                </a:lnTo>
                <a:lnTo>
                  <a:pt x="99" y="3"/>
                </a:lnTo>
                <a:lnTo>
                  <a:pt x="97" y="3"/>
                </a:lnTo>
                <a:lnTo>
                  <a:pt x="97" y="5"/>
                </a:lnTo>
                <a:lnTo>
                  <a:pt x="95" y="5"/>
                </a:lnTo>
                <a:lnTo>
                  <a:pt x="95" y="7"/>
                </a:lnTo>
                <a:lnTo>
                  <a:pt x="90" y="7"/>
                </a:lnTo>
                <a:lnTo>
                  <a:pt x="88" y="7"/>
                </a:lnTo>
                <a:lnTo>
                  <a:pt x="83" y="10"/>
                </a:lnTo>
                <a:lnTo>
                  <a:pt x="78" y="10"/>
                </a:lnTo>
                <a:lnTo>
                  <a:pt x="78" y="12"/>
                </a:lnTo>
                <a:lnTo>
                  <a:pt x="76" y="12"/>
                </a:lnTo>
                <a:lnTo>
                  <a:pt x="73" y="12"/>
                </a:lnTo>
                <a:lnTo>
                  <a:pt x="73" y="12"/>
                </a:lnTo>
                <a:lnTo>
                  <a:pt x="71" y="10"/>
                </a:lnTo>
                <a:lnTo>
                  <a:pt x="69" y="7"/>
                </a:lnTo>
                <a:lnTo>
                  <a:pt x="66" y="7"/>
                </a:lnTo>
                <a:lnTo>
                  <a:pt x="66" y="7"/>
                </a:lnTo>
                <a:lnTo>
                  <a:pt x="64" y="10"/>
                </a:lnTo>
                <a:lnTo>
                  <a:pt x="62" y="10"/>
                </a:lnTo>
                <a:lnTo>
                  <a:pt x="59" y="7"/>
                </a:lnTo>
                <a:lnTo>
                  <a:pt x="59" y="7"/>
                </a:lnTo>
                <a:lnTo>
                  <a:pt x="59" y="7"/>
                </a:lnTo>
                <a:lnTo>
                  <a:pt x="55" y="7"/>
                </a:lnTo>
                <a:lnTo>
                  <a:pt x="55" y="7"/>
                </a:lnTo>
                <a:lnTo>
                  <a:pt x="55" y="7"/>
                </a:lnTo>
                <a:lnTo>
                  <a:pt x="52" y="7"/>
                </a:lnTo>
                <a:lnTo>
                  <a:pt x="50" y="7"/>
                </a:lnTo>
                <a:lnTo>
                  <a:pt x="45" y="5"/>
                </a:lnTo>
                <a:lnTo>
                  <a:pt x="45" y="5"/>
                </a:lnTo>
                <a:lnTo>
                  <a:pt x="45" y="5"/>
                </a:lnTo>
                <a:lnTo>
                  <a:pt x="43" y="7"/>
                </a:lnTo>
                <a:lnTo>
                  <a:pt x="40" y="7"/>
                </a:lnTo>
                <a:lnTo>
                  <a:pt x="40" y="7"/>
                </a:lnTo>
                <a:lnTo>
                  <a:pt x="40" y="7"/>
                </a:lnTo>
                <a:lnTo>
                  <a:pt x="38" y="12"/>
                </a:lnTo>
                <a:lnTo>
                  <a:pt x="36" y="12"/>
                </a:lnTo>
                <a:lnTo>
                  <a:pt x="36" y="12"/>
                </a:lnTo>
                <a:lnTo>
                  <a:pt x="36" y="12"/>
                </a:lnTo>
                <a:lnTo>
                  <a:pt x="33" y="12"/>
                </a:lnTo>
                <a:lnTo>
                  <a:pt x="33" y="12"/>
                </a:lnTo>
                <a:lnTo>
                  <a:pt x="31" y="12"/>
                </a:lnTo>
                <a:lnTo>
                  <a:pt x="31" y="12"/>
                </a:lnTo>
                <a:lnTo>
                  <a:pt x="31" y="14"/>
                </a:lnTo>
                <a:lnTo>
                  <a:pt x="29" y="14"/>
                </a:lnTo>
                <a:lnTo>
                  <a:pt x="29" y="17"/>
                </a:lnTo>
                <a:lnTo>
                  <a:pt x="26" y="17"/>
                </a:lnTo>
                <a:lnTo>
                  <a:pt x="26" y="19"/>
                </a:lnTo>
                <a:lnTo>
                  <a:pt x="26" y="19"/>
                </a:lnTo>
                <a:lnTo>
                  <a:pt x="26" y="22"/>
                </a:lnTo>
                <a:lnTo>
                  <a:pt x="24" y="22"/>
                </a:lnTo>
                <a:lnTo>
                  <a:pt x="24" y="24"/>
                </a:lnTo>
                <a:lnTo>
                  <a:pt x="24" y="26"/>
                </a:lnTo>
                <a:lnTo>
                  <a:pt x="22" y="26"/>
                </a:lnTo>
                <a:lnTo>
                  <a:pt x="22" y="26"/>
                </a:lnTo>
                <a:lnTo>
                  <a:pt x="22" y="29"/>
                </a:lnTo>
                <a:lnTo>
                  <a:pt x="22" y="31"/>
                </a:lnTo>
                <a:lnTo>
                  <a:pt x="19" y="31"/>
                </a:lnTo>
                <a:lnTo>
                  <a:pt x="19" y="33"/>
                </a:lnTo>
                <a:lnTo>
                  <a:pt x="19" y="33"/>
                </a:lnTo>
                <a:lnTo>
                  <a:pt x="19" y="36"/>
                </a:lnTo>
                <a:lnTo>
                  <a:pt x="17" y="36"/>
                </a:lnTo>
                <a:lnTo>
                  <a:pt x="17" y="36"/>
                </a:lnTo>
                <a:lnTo>
                  <a:pt x="17" y="36"/>
                </a:lnTo>
                <a:lnTo>
                  <a:pt x="17" y="38"/>
                </a:lnTo>
                <a:lnTo>
                  <a:pt x="17" y="38"/>
                </a:lnTo>
                <a:lnTo>
                  <a:pt x="17" y="40"/>
                </a:lnTo>
                <a:lnTo>
                  <a:pt x="14" y="40"/>
                </a:lnTo>
                <a:lnTo>
                  <a:pt x="14" y="40"/>
                </a:lnTo>
                <a:lnTo>
                  <a:pt x="14" y="43"/>
                </a:lnTo>
                <a:lnTo>
                  <a:pt x="14" y="43"/>
                </a:lnTo>
                <a:lnTo>
                  <a:pt x="12" y="43"/>
                </a:lnTo>
                <a:lnTo>
                  <a:pt x="10" y="43"/>
                </a:lnTo>
                <a:lnTo>
                  <a:pt x="7" y="43"/>
                </a:lnTo>
                <a:lnTo>
                  <a:pt x="7" y="43"/>
                </a:lnTo>
                <a:lnTo>
                  <a:pt x="7" y="45"/>
                </a:lnTo>
                <a:lnTo>
                  <a:pt x="7" y="45"/>
                </a:lnTo>
                <a:lnTo>
                  <a:pt x="7" y="45"/>
                </a:lnTo>
                <a:lnTo>
                  <a:pt x="5" y="45"/>
                </a:lnTo>
                <a:lnTo>
                  <a:pt x="3" y="45"/>
                </a:lnTo>
                <a:lnTo>
                  <a:pt x="0" y="45"/>
                </a:lnTo>
                <a:lnTo>
                  <a:pt x="0" y="45"/>
                </a:lnTo>
                <a:lnTo>
                  <a:pt x="0" y="48"/>
                </a:lnTo>
                <a:lnTo>
                  <a:pt x="0" y="48"/>
                </a:lnTo>
                <a:lnTo>
                  <a:pt x="3" y="50"/>
                </a:lnTo>
                <a:lnTo>
                  <a:pt x="5" y="50"/>
                </a:lnTo>
                <a:lnTo>
                  <a:pt x="5" y="50"/>
                </a:lnTo>
                <a:lnTo>
                  <a:pt x="7" y="52"/>
                </a:lnTo>
                <a:lnTo>
                  <a:pt x="7" y="55"/>
                </a:lnTo>
                <a:lnTo>
                  <a:pt x="7" y="55"/>
                </a:lnTo>
                <a:lnTo>
                  <a:pt x="7" y="52"/>
                </a:lnTo>
                <a:lnTo>
                  <a:pt x="7" y="52"/>
                </a:lnTo>
                <a:lnTo>
                  <a:pt x="10" y="52"/>
                </a:lnTo>
                <a:lnTo>
                  <a:pt x="10" y="55"/>
                </a:lnTo>
                <a:lnTo>
                  <a:pt x="10" y="55"/>
                </a:lnTo>
                <a:lnTo>
                  <a:pt x="10" y="57"/>
                </a:lnTo>
                <a:lnTo>
                  <a:pt x="10" y="57"/>
                </a:lnTo>
                <a:lnTo>
                  <a:pt x="10" y="57"/>
                </a:lnTo>
                <a:lnTo>
                  <a:pt x="10" y="59"/>
                </a:lnTo>
                <a:lnTo>
                  <a:pt x="10" y="59"/>
                </a:lnTo>
                <a:lnTo>
                  <a:pt x="10" y="59"/>
                </a:lnTo>
                <a:lnTo>
                  <a:pt x="10" y="59"/>
                </a:lnTo>
                <a:lnTo>
                  <a:pt x="12" y="62"/>
                </a:lnTo>
                <a:lnTo>
                  <a:pt x="12" y="62"/>
                </a:lnTo>
                <a:lnTo>
                  <a:pt x="14" y="62"/>
                </a:lnTo>
                <a:lnTo>
                  <a:pt x="14" y="62"/>
                </a:lnTo>
                <a:lnTo>
                  <a:pt x="17" y="64"/>
                </a:lnTo>
                <a:lnTo>
                  <a:pt x="19" y="64"/>
                </a:lnTo>
                <a:lnTo>
                  <a:pt x="19" y="64"/>
                </a:lnTo>
                <a:lnTo>
                  <a:pt x="22" y="64"/>
                </a:lnTo>
                <a:lnTo>
                  <a:pt x="22" y="66"/>
                </a:lnTo>
                <a:lnTo>
                  <a:pt x="22" y="66"/>
                </a:lnTo>
                <a:lnTo>
                  <a:pt x="22" y="66"/>
                </a:lnTo>
                <a:lnTo>
                  <a:pt x="19" y="66"/>
                </a:lnTo>
                <a:lnTo>
                  <a:pt x="19" y="69"/>
                </a:lnTo>
                <a:lnTo>
                  <a:pt x="19" y="69"/>
                </a:lnTo>
                <a:lnTo>
                  <a:pt x="19" y="69"/>
                </a:lnTo>
                <a:lnTo>
                  <a:pt x="19" y="69"/>
                </a:lnTo>
                <a:lnTo>
                  <a:pt x="19" y="71"/>
                </a:lnTo>
                <a:lnTo>
                  <a:pt x="19" y="71"/>
                </a:lnTo>
                <a:lnTo>
                  <a:pt x="19" y="71"/>
                </a:lnTo>
                <a:lnTo>
                  <a:pt x="22" y="71"/>
                </a:lnTo>
                <a:lnTo>
                  <a:pt x="22" y="71"/>
                </a:lnTo>
                <a:lnTo>
                  <a:pt x="22" y="71"/>
                </a:lnTo>
                <a:lnTo>
                  <a:pt x="22" y="74"/>
                </a:lnTo>
                <a:lnTo>
                  <a:pt x="22" y="74"/>
                </a:lnTo>
                <a:lnTo>
                  <a:pt x="19" y="74"/>
                </a:lnTo>
                <a:lnTo>
                  <a:pt x="19" y="74"/>
                </a:lnTo>
                <a:lnTo>
                  <a:pt x="19" y="74"/>
                </a:lnTo>
                <a:lnTo>
                  <a:pt x="22" y="74"/>
                </a:lnTo>
                <a:lnTo>
                  <a:pt x="24" y="76"/>
                </a:lnTo>
                <a:lnTo>
                  <a:pt x="24" y="76"/>
                </a:lnTo>
                <a:lnTo>
                  <a:pt x="26" y="76"/>
                </a:lnTo>
                <a:lnTo>
                  <a:pt x="29" y="78"/>
                </a:lnTo>
                <a:lnTo>
                  <a:pt x="31" y="78"/>
                </a:lnTo>
                <a:lnTo>
                  <a:pt x="31" y="81"/>
                </a:lnTo>
                <a:lnTo>
                  <a:pt x="33" y="78"/>
                </a:lnTo>
                <a:lnTo>
                  <a:pt x="36" y="76"/>
                </a:lnTo>
                <a:lnTo>
                  <a:pt x="38" y="76"/>
                </a:lnTo>
                <a:lnTo>
                  <a:pt x="40" y="78"/>
                </a:lnTo>
                <a:lnTo>
                  <a:pt x="43" y="78"/>
                </a:lnTo>
                <a:lnTo>
                  <a:pt x="43" y="78"/>
                </a:lnTo>
                <a:lnTo>
                  <a:pt x="43" y="78"/>
                </a:lnTo>
                <a:lnTo>
                  <a:pt x="40" y="78"/>
                </a:lnTo>
                <a:lnTo>
                  <a:pt x="40" y="81"/>
                </a:lnTo>
                <a:lnTo>
                  <a:pt x="38" y="81"/>
                </a:lnTo>
                <a:lnTo>
                  <a:pt x="38" y="83"/>
                </a:lnTo>
                <a:lnTo>
                  <a:pt x="40" y="83"/>
                </a:lnTo>
                <a:lnTo>
                  <a:pt x="40" y="83"/>
                </a:lnTo>
                <a:lnTo>
                  <a:pt x="40" y="85"/>
                </a:lnTo>
                <a:lnTo>
                  <a:pt x="43" y="85"/>
                </a:lnTo>
                <a:lnTo>
                  <a:pt x="43" y="85"/>
                </a:lnTo>
                <a:lnTo>
                  <a:pt x="43" y="85"/>
                </a:lnTo>
                <a:lnTo>
                  <a:pt x="43" y="88"/>
                </a:lnTo>
                <a:lnTo>
                  <a:pt x="47" y="88"/>
                </a:lnTo>
                <a:lnTo>
                  <a:pt x="47" y="90"/>
                </a:lnTo>
                <a:lnTo>
                  <a:pt x="47" y="90"/>
                </a:lnTo>
                <a:lnTo>
                  <a:pt x="47" y="90"/>
                </a:lnTo>
                <a:lnTo>
                  <a:pt x="45" y="90"/>
                </a:lnTo>
                <a:lnTo>
                  <a:pt x="45" y="92"/>
                </a:lnTo>
                <a:lnTo>
                  <a:pt x="45" y="92"/>
                </a:lnTo>
                <a:lnTo>
                  <a:pt x="45" y="92"/>
                </a:lnTo>
                <a:lnTo>
                  <a:pt x="47" y="95"/>
                </a:lnTo>
                <a:lnTo>
                  <a:pt x="52" y="92"/>
                </a:lnTo>
                <a:lnTo>
                  <a:pt x="57" y="95"/>
                </a:lnTo>
                <a:lnTo>
                  <a:pt x="64" y="95"/>
                </a:lnTo>
                <a:lnTo>
                  <a:pt x="69" y="95"/>
                </a:lnTo>
                <a:lnTo>
                  <a:pt x="71" y="95"/>
                </a:lnTo>
                <a:lnTo>
                  <a:pt x="78" y="97"/>
                </a:lnTo>
                <a:lnTo>
                  <a:pt x="85" y="97"/>
                </a:lnTo>
                <a:lnTo>
                  <a:pt x="90" y="97"/>
                </a:lnTo>
                <a:lnTo>
                  <a:pt x="92" y="97"/>
                </a:lnTo>
                <a:lnTo>
                  <a:pt x="95" y="95"/>
                </a:lnTo>
                <a:lnTo>
                  <a:pt x="97" y="92"/>
                </a:lnTo>
                <a:lnTo>
                  <a:pt x="102" y="90"/>
                </a:lnTo>
                <a:lnTo>
                  <a:pt x="107" y="90"/>
                </a:lnTo>
                <a:lnTo>
                  <a:pt x="111" y="88"/>
                </a:lnTo>
                <a:lnTo>
                  <a:pt x="116" y="88"/>
                </a:lnTo>
                <a:lnTo>
                  <a:pt x="116" y="88"/>
                </a:lnTo>
                <a:lnTo>
                  <a:pt x="123" y="90"/>
                </a:lnTo>
                <a:lnTo>
                  <a:pt x="123" y="90"/>
                </a:lnTo>
                <a:lnTo>
                  <a:pt x="125" y="90"/>
                </a:lnTo>
                <a:lnTo>
                  <a:pt x="128" y="92"/>
                </a:lnTo>
                <a:lnTo>
                  <a:pt x="128" y="92"/>
                </a:lnTo>
                <a:lnTo>
                  <a:pt x="130" y="90"/>
                </a:lnTo>
                <a:lnTo>
                  <a:pt x="130" y="92"/>
                </a:lnTo>
                <a:lnTo>
                  <a:pt x="133" y="95"/>
                </a:lnTo>
                <a:lnTo>
                  <a:pt x="135" y="95"/>
                </a:lnTo>
                <a:lnTo>
                  <a:pt x="137" y="95"/>
                </a:lnTo>
                <a:lnTo>
                  <a:pt x="140" y="97"/>
                </a:lnTo>
                <a:lnTo>
                  <a:pt x="142" y="95"/>
                </a:lnTo>
                <a:lnTo>
                  <a:pt x="142" y="95"/>
                </a:lnTo>
                <a:lnTo>
                  <a:pt x="142" y="90"/>
                </a:lnTo>
                <a:lnTo>
                  <a:pt x="142" y="85"/>
                </a:lnTo>
                <a:lnTo>
                  <a:pt x="142" y="83"/>
                </a:lnTo>
                <a:lnTo>
                  <a:pt x="144" y="81"/>
                </a:lnTo>
                <a:lnTo>
                  <a:pt x="147" y="78"/>
                </a:lnTo>
                <a:lnTo>
                  <a:pt x="144" y="78"/>
                </a:lnTo>
                <a:lnTo>
                  <a:pt x="144" y="78"/>
                </a:lnTo>
                <a:lnTo>
                  <a:pt x="144" y="78"/>
                </a:lnTo>
                <a:lnTo>
                  <a:pt x="144" y="76"/>
                </a:lnTo>
                <a:lnTo>
                  <a:pt x="144" y="76"/>
                </a:lnTo>
                <a:lnTo>
                  <a:pt x="147" y="74"/>
                </a:lnTo>
                <a:lnTo>
                  <a:pt x="144" y="71"/>
                </a:lnTo>
                <a:lnTo>
                  <a:pt x="147" y="71"/>
                </a:lnTo>
                <a:lnTo>
                  <a:pt x="147" y="71"/>
                </a:lnTo>
                <a:lnTo>
                  <a:pt x="149" y="71"/>
                </a:lnTo>
                <a:lnTo>
                  <a:pt x="147" y="71"/>
                </a:lnTo>
                <a:lnTo>
                  <a:pt x="149" y="74"/>
                </a:lnTo>
                <a:lnTo>
                  <a:pt x="149" y="74"/>
                </a:lnTo>
                <a:lnTo>
                  <a:pt x="149" y="76"/>
                </a:lnTo>
                <a:lnTo>
                  <a:pt x="156" y="74"/>
                </a:lnTo>
                <a:lnTo>
                  <a:pt x="156" y="71"/>
                </a:lnTo>
                <a:lnTo>
                  <a:pt x="156" y="71"/>
                </a:lnTo>
                <a:lnTo>
                  <a:pt x="159" y="66"/>
                </a:lnTo>
                <a:lnTo>
                  <a:pt x="159" y="64"/>
                </a:lnTo>
                <a:lnTo>
                  <a:pt x="159" y="64"/>
                </a:lnTo>
                <a:lnTo>
                  <a:pt x="156" y="62"/>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96" name="Freeform 153"/>
          <p:cNvSpPr>
            <a:spLocks noEditPoints="1"/>
          </p:cNvSpPr>
          <p:nvPr/>
        </p:nvSpPr>
        <p:spPr bwMode="auto">
          <a:xfrm>
            <a:off x="5050434" y="1956414"/>
            <a:ext cx="831441" cy="383645"/>
          </a:xfrm>
          <a:custGeom>
            <a:avLst/>
            <a:gdLst/>
            <a:ahLst/>
            <a:cxnLst>
              <a:cxn ang="0">
                <a:pos x="75" y="210"/>
              </a:cxn>
              <a:cxn ang="0">
                <a:pos x="645" y="118"/>
              </a:cxn>
              <a:cxn ang="0">
                <a:pos x="623" y="118"/>
              </a:cxn>
              <a:cxn ang="0">
                <a:pos x="597" y="99"/>
              </a:cxn>
              <a:cxn ang="0">
                <a:pos x="567" y="95"/>
              </a:cxn>
              <a:cxn ang="0">
                <a:pos x="543" y="85"/>
              </a:cxn>
              <a:cxn ang="0">
                <a:pos x="531" y="90"/>
              </a:cxn>
              <a:cxn ang="0">
                <a:pos x="470" y="40"/>
              </a:cxn>
              <a:cxn ang="0">
                <a:pos x="439" y="21"/>
              </a:cxn>
              <a:cxn ang="0">
                <a:pos x="418" y="38"/>
              </a:cxn>
              <a:cxn ang="0">
                <a:pos x="401" y="29"/>
              </a:cxn>
              <a:cxn ang="0">
                <a:pos x="382" y="29"/>
              </a:cxn>
              <a:cxn ang="0">
                <a:pos x="359" y="19"/>
              </a:cxn>
              <a:cxn ang="0">
                <a:pos x="316" y="0"/>
              </a:cxn>
              <a:cxn ang="0">
                <a:pos x="288" y="14"/>
              </a:cxn>
              <a:cxn ang="0">
                <a:pos x="255" y="21"/>
              </a:cxn>
              <a:cxn ang="0">
                <a:pos x="219" y="29"/>
              </a:cxn>
              <a:cxn ang="0">
                <a:pos x="212" y="38"/>
              </a:cxn>
              <a:cxn ang="0">
                <a:pos x="227" y="50"/>
              </a:cxn>
              <a:cxn ang="0">
                <a:pos x="210" y="64"/>
              </a:cxn>
              <a:cxn ang="0">
                <a:pos x="229" y="83"/>
              </a:cxn>
              <a:cxn ang="0">
                <a:pos x="203" y="99"/>
              </a:cxn>
              <a:cxn ang="0">
                <a:pos x="170" y="88"/>
              </a:cxn>
              <a:cxn ang="0">
                <a:pos x="142" y="97"/>
              </a:cxn>
              <a:cxn ang="0">
                <a:pos x="120" y="99"/>
              </a:cxn>
              <a:cxn ang="0">
                <a:pos x="90" y="81"/>
              </a:cxn>
              <a:cxn ang="0">
                <a:pos x="64" y="78"/>
              </a:cxn>
              <a:cxn ang="0">
                <a:pos x="35" y="90"/>
              </a:cxn>
              <a:cxn ang="0">
                <a:pos x="23" y="114"/>
              </a:cxn>
              <a:cxn ang="0">
                <a:pos x="0" y="121"/>
              </a:cxn>
              <a:cxn ang="0">
                <a:pos x="12" y="154"/>
              </a:cxn>
              <a:cxn ang="0">
                <a:pos x="42" y="177"/>
              </a:cxn>
              <a:cxn ang="0">
                <a:pos x="52" y="182"/>
              </a:cxn>
              <a:cxn ang="0">
                <a:pos x="82" y="170"/>
              </a:cxn>
              <a:cxn ang="0">
                <a:pos x="116" y="177"/>
              </a:cxn>
              <a:cxn ang="0">
                <a:pos x="97" y="203"/>
              </a:cxn>
              <a:cxn ang="0">
                <a:pos x="94" y="225"/>
              </a:cxn>
              <a:cxn ang="0">
                <a:pos x="92" y="239"/>
              </a:cxn>
              <a:cxn ang="0">
                <a:pos x="111" y="258"/>
              </a:cxn>
              <a:cxn ang="0">
                <a:pos x="130" y="274"/>
              </a:cxn>
              <a:cxn ang="0">
                <a:pos x="170" y="284"/>
              </a:cxn>
              <a:cxn ang="0">
                <a:pos x="177" y="253"/>
              </a:cxn>
              <a:cxn ang="0">
                <a:pos x="196" y="206"/>
              </a:cxn>
              <a:cxn ang="0">
                <a:pos x="243" y="220"/>
              </a:cxn>
              <a:cxn ang="0">
                <a:pos x="286" y="244"/>
              </a:cxn>
              <a:cxn ang="0">
                <a:pos x="328" y="244"/>
              </a:cxn>
              <a:cxn ang="0">
                <a:pos x="352" y="274"/>
              </a:cxn>
              <a:cxn ang="0">
                <a:pos x="387" y="293"/>
              </a:cxn>
              <a:cxn ang="0">
                <a:pos x="404" y="303"/>
              </a:cxn>
              <a:cxn ang="0">
                <a:pos x="423" y="279"/>
              </a:cxn>
              <a:cxn ang="0">
                <a:pos x="437" y="262"/>
              </a:cxn>
              <a:cxn ang="0">
                <a:pos x="475" y="265"/>
              </a:cxn>
              <a:cxn ang="0">
                <a:pos x="508" y="258"/>
              </a:cxn>
              <a:cxn ang="0">
                <a:pos x="553" y="258"/>
              </a:cxn>
              <a:cxn ang="0">
                <a:pos x="586" y="267"/>
              </a:cxn>
              <a:cxn ang="0">
                <a:pos x="590" y="255"/>
              </a:cxn>
              <a:cxn ang="0">
                <a:pos x="583" y="232"/>
              </a:cxn>
              <a:cxn ang="0">
                <a:pos x="569" y="215"/>
              </a:cxn>
              <a:cxn ang="0">
                <a:pos x="607" y="208"/>
              </a:cxn>
              <a:cxn ang="0">
                <a:pos x="604" y="189"/>
              </a:cxn>
              <a:cxn ang="0">
                <a:pos x="633" y="173"/>
              </a:cxn>
              <a:cxn ang="0">
                <a:pos x="642" y="156"/>
              </a:cxn>
              <a:cxn ang="0">
                <a:pos x="652" y="130"/>
              </a:cxn>
            </a:cxnLst>
            <a:rect l="0" t="0" r="r" b="b"/>
            <a:pathLst>
              <a:path w="661" h="305">
                <a:moveTo>
                  <a:pt x="71" y="215"/>
                </a:moveTo>
                <a:lnTo>
                  <a:pt x="71" y="213"/>
                </a:lnTo>
                <a:lnTo>
                  <a:pt x="71" y="210"/>
                </a:lnTo>
                <a:lnTo>
                  <a:pt x="71" y="210"/>
                </a:lnTo>
                <a:lnTo>
                  <a:pt x="71" y="210"/>
                </a:lnTo>
                <a:lnTo>
                  <a:pt x="71" y="213"/>
                </a:lnTo>
                <a:lnTo>
                  <a:pt x="71" y="215"/>
                </a:lnTo>
                <a:lnTo>
                  <a:pt x="71" y="218"/>
                </a:lnTo>
                <a:lnTo>
                  <a:pt x="73" y="218"/>
                </a:lnTo>
                <a:lnTo>
                  <a:pt x="73" y="218"/>
                </a:lnTo>
                <a:lnTo>
                  <a:pt x="71" y="218"/>
                </a:lnTo>
                <a:lnTo>
                  <a:pt x="71" y="215"/>
                </a:lnTo>
                <a:close/>
                <a:moveTo>
                  <a:pt x="73" y="210"/>
                </a:moveTo>
                <a:lnTo>
                  <a:pt x="73" y="213"/>
                </a:lnTo>
                <a:lnTo>
                  <a:pt x="73" y="215"/>
                </a:lnTo>
                <a:lnTo>
                  <a:pt x="75" y="215"/>
                </a:lnTo>
                <a:lnTo>
                  <a:pt x="75" y="215"/>
                </a:lnTo>
                <a:lnTo>
                  <a:pt x="75" y="210"/>
                </a:lnTo>
                <a:lnTo>
                  <a:pt x="73" y="210"/>
                </a:lnTo>
                <a:close/>
                <a:moveTo>
                  <a:pt x="113" y="203"/>
                </a:moveTo>
                <a:lnTo>
                  <a:pt x="113" y="203"/>
                </a:lnTo>
                <a:lnTo>
                  <a:pt x="111" y="201"/>
                </a:lnTo>
                <a:lnTo>
                  <a:pt x="111" y="201"/>
                </a:lnTo>
                <a:lnTo>
                  <a:pt x="111" y="203"/>
                </a:lnTo>
                <a:lnTo>
                  <a:pt x="111" y="203"/>
                </a:lnTo>
                <a:lnTo>
                  <a:pt x="113" y="203"/>
                </a:lnTo>
                <a:lnTo>
                  <a:pt x="113" y="203"/>
                </a:lnTo>
                <a:close/>
                <a:moveTo>
                  <a:pt x="659" y="128"/>
                </a:moveTo>
                <a:lnTo>
                  <a:pt x="659" y="125"/>
                </a:lnTo>
                <a:lnTo>
                  <a:pt x="656" y="125"/>
                </a:lnTo>
                <a:lnTo>
                  <a:pt x="654" y="125"/>
                </a:lnTo>
                <a:lnTo>
                  <a:pt x="654" y="125"/>
                </a:lnTo>
                <a:lnTo>
                  <a:pt x="652" y="123"/>
                </a:lnTo>
                <a:lnTo>
                  <a:pt x="649" y="121"/>
                </a:lnTo>
                <a:lnTo>
                  <a:pt x="647" y="118"/>
                </a:lnTo>
                <a:lnTo>
                  <a:pt x="645" y="118"/>
                </a:lnTo>
                <a:lnTo>
                  <a:pt x="645" y="118"/>
                </a:lnTo>
                <a:lnTo>
                  <a:pt x="645" y="116"/>
                </a:lnTo>
                <a:lnTo>
                  <a:pt x="645" y="116"/>
                </a:lnTo>
                <a:lnTo>
                  <a:pt x="645" y="116"/>
                </a:lnTo>
                <a:lnTo>
                  <a:pt x="645" y="114"/>
                </a:lnTo>
                <a:lnTo>
                  <a:pt x="642" y="114"/>
                </a:lnTo>
                <a:lnTo>
                  <a:pt x="642" y="116"/>
                </a:lnTo>
                <a:lnTo>
                  <a:pt x="640" y="116"/>
                </a:lnTo>
                <a:lnTo>
                  <a:pt x="640" y="118"/>
                </a:lnTo>
                <a:lnTo>
                  <a:pt x="640" y="118"/>
                </a:lnTo>
                <a:lnTo>
                  <a:pt x="638" y="121"/>
                </a:lnTo>
                <a:lnTo>
                  <a:pt x="638" y="121"/>
                </a:lnTo>
                <a:lnTo>
                  <a:pt x="635" y="121"/>
                </a:lnTo>
                <a:lnTo>
                  <a:pt x="635" y="121"/>
                </a:lnTo>
                <a:lnTo>
                  <a:pt x="633" y="118"/>
                </a:lnTo>
                <a:lnTo>
                  <a:pt x="633" y="118"/>
                </a:lnTo>
                <a:lnTo>
                  <a:pt x="626" y="118"/>
                </a:lnTo>
                <a:lnTo>
                  <a:pt x="623" y="118"/>
                </a:lnTo>
                <a:lnTo>
                  <a:pt x="623" y="118"/>
                </a:lnTo>
                <a:lnTo>
                  <a:pt x="621" y="118"/>
                </a:lnTo>
                <a:lnTo>
                  <a:pt x="621" y="116"/>
                </a:lnTo>
                <a:lnTo>
                  <a:pt x="619" y="116"/>
                </a:lnTo>
                <a:lnTo>
                  <a:pt x="619" y="114"/>
                </a:lnTo>
                <a:lnTo>
                  <a:pt x="616" y="111"/>
                </a:lnTo>
                <a:lnTo>
                  <a:pt x="614" y="111"/>
                </a:lnTo>
                <a:lnTo>
                  <a:pt x="614" y="109"/>
                </a:lnTo>
                <a:lnTo>
                  <a:pt x="614" y="109"/>
                </a:lnTo>
                <a:lnTo>
                  <a:pt x="614" y="109"/>
                </a:lnTo>
                <a:lnTo>
                  <a:pt x="612" y="109"/>
                </a:lnTo>
                <a:lnTo>
                  <a:pt x="607" y="107"/>
                </a:lnTo>
                <a:lnTo>
                  <a:pt x="604" y="104"/>
                </a:lnTo>
                <a:lnTo>
                  <a:pt x="602" y="104"/>
                </a:lnTo>
                <a:lnTo>
                  <a:pt x="602" y="104"/>
                </a:lnTo>
                <a:lnTo>
                  <a:pt x="600" y="104"/>
                </a:lnTo>
                <a:lnTo>
                  <a:pt x="597" y="102"/>
                </a:lnTo>
                <a:lnTo>
                  <a:pt x="597" y="99"/>
                </a:lnTo>
                <a:lnTo>
                  <a:pt x="595" y="97"/>
                </a:lnTo>
                <a:lnTo>
                  <a:pt x="593" y="95"/>
                </a:lnTo>
                <a:lnTo>
                  <a:pt x="590" y="95"/>
                </a:lnTo>
                <a:lnTo>
                  <a:pt x="590" y="92"/>
                </a:lnTo>
                <a:lnTo>
                  <a:pt x="586" y="92"/>
                </a:lnTo>
                <a:lnTo>
                  <a:pt x="583" y="90"/>
                </a:lnTo>
                <a:lnTo>
                  <a:pt x="581" y="90"/>
                </a:lnTo>
                <a:lnTo>
                  <a:pt x="578" y="90"/>
                </a:lnTo>
                <a:lnTo>
                  <a:pt x="576" y="90"/>
                </a:lnTo>
                <a:lnTo>
                  <a:pt x="576" y="90"/>
                </a:lnTo>
                <a:lnTo>
                  <a:pt x="576" y="92"/>
                </a:lnTo>
                <a:lnTo>
                  <a:pt x="574" y="92"/>
                </a:lnTo>
                <a:lnTo>
                  <a:pt x="571" y="92"/>
                </a:lnTo>
                <a:lnTo>
                  <a:pt x="571" y="92"/>
                </a:lnTo>
                <a:lnTo>
                  <a:pt x="571" y="92"/>
                </a:lnTo>
                <a:lnTo>
                  <a:pt x="569" y="95"/>
                </a:lnTo>
                <a:lnTo>
                  <a:pt x="569" y="95"/>
                </a:lnTo>
                <a:lnTo>
                  <a:pt x="567" y="95"/>
                </a:lnTo>
                <a:lnTo>
                  <a:pt x="564" y="95"/>
                </a:lnTo>
                <a:lnTo>
                  <a:pt x="562" y="95"/>
                </a:lnTo>
                <a:lnTo>
                  <a:pt x="560" y="95"/>
                </a:lnTo>
                <a:lnTo>
                  <a:pt x="557" y="95"/>
                </a:lnTo>
                <a:lnTo>
                  <a:pt x="555" y="95"/>
                </a:lnTo>
                <a:lnTo>
                  <a:pt x="553" y="95"/>
                </a:lnTo>
                <a:lnTo>
                  <a:pt x="550" y="95"/>
                </a:lnTo>
                <a:lnTo>
                  <a:pt x="550" y="92"/>
                </a:lnTo>
                <a:lnTo>
                  <a:pt x="550" y="92"/>
                </a:lnTo>
                <a:lnTo>
                  <a:pt x="550" y="90"/>
                </a:lnTo>
                <a:lnTo>
                  <a:pt x="548" y="90"/>
                </a:lnTo>
                <a:lnTo>
                  <a:pt x="548" y="90"/>
                </a:lnTo>
                <a:lnTo>
                  <a:pt x="545" y="90"/>
                </a:lnTo>
                <a:lnTo>
                  <a:pt x="543" y="90"/>
                </a:lnTo>
                <a:lnTo>
                  <a:pt x="543" y="90"/>
                </a:lnTo>
                <a:lnTo>
                  <a:pt x="543" y="88"/>
                </a:lnTo>
                <a:lnTo>
                  <a:pt x="543" y="85"/>
                </a:lnTo>
                <a:lnTo>
                  <a:pt x="543" y="85"/>
                </a:lnTo>
                <a:lnTo>
                  <a:pt x="541" y="85"/>
                </a:lnTo>
                <a:lnTo>
                  <a:pt x="541" y="85"/>
                </a:lnTo>
                <a:lnTo>
                  <a:pt x="538" y="85"/>
                </a:lnTo>
                <a:lnTo>
                  <a:pt x="538" y="83"/>
                </a:lnTo>
                <a:lnTo>
                  <a:pt x="536" y="83"/>
                </a:lnTo>
                <a:lnTo>
                  <a:pt x="536" y="83"/>
                </a:lnTo>
                <a:lnTo>
                  <a:pt x="534" y="83"/>
                </a:lnTo>
                <a:lnTo>
                  <a:pt x="534" y="85"/>
                </a:lnTo>
                <a:lnTo>
                  <a:pt x="534" y="85"/>
                </a:lnTo>
                <a:lnTo>
                  <a:pt x="531" y="85"/>
                </a:lnTo>
                <a:lnTo>
                  <a:pt x="531" y="85"/>
                </a:lnTo>
                <a:lnTo>
                  <a:pt x="531" y="88"/>
                </a:lnTo>
                <a:lnTo>
                  <a:pt x="531" y="88"/>
                </a:lnTo>
                <a:lnTo>
                  <a:pt x="534" y="90"/>
                </a:lnTo>
                <a:lnTo>
                  <a:pt x="534" y="90"/>
                </a:lnTo>
                <a:lnTo>
                  <a:pt x="531" y="90"/>
                </a:lnTo>
                <a:lnTo>
                  <a:pt x="531" y="90"/>
                </a:lnTo>
                <a:lnTo>
                  <a:pt x="531" y="90"/>
                </a:lnTo>
                <a:lnTo>
                  <a:pt x="529" y="92"/>
                </a:lnTo>
                <a:lnTo>
                  <a:pt x="529" y="92"/>
                </a:lnTo>
                <a:lnTo>
                  <a:pt x="529" y="92"/>
                </a:lnTo>
                <a:lnTo>
                  <a:pt x="529" y="95"/>
                </a:lnTo>
                <a:lnTo>
                  <a:pt x="527" y="95"/>
                </a:lnTo>
                <a:lnTo>
                  <a:pt x="524" y="90"/>
                </a:lnTo>
                <a:lnTo>
                  <a:pt x="519" y="85"/>
                </a:lnTo>
                <a:lnTo>
                  <a:pt x="515" y="81"/>
                </a:lnTo>
                <a:lnTo>
                  <a:pt x="512" y="78"/>
                </a:lnTo>
                <a:lnTo>
                  <a:pt x="505" y="71"/>
                </a:lnTo>
                <a:lnTo>
                  <a:pt x="501" y="69"/>
                </a:lnTo>
                <a:lnTo>
                  <a:pt x="493" y="62"/>
                </a:lnTo>
                <a:lnTo>
                  <a:pt x="489" y="57"/>
                </a:lnTo>
                <a:lnTo>
                  <a:pt x="482" y="50"/>
                </a:lnTo>
                <a:lnTo>
                  <a:pt x="477" y="47"/>
                </a:lnTo>
                <a:lnTo>
                  <a:pt x="472" y="43"/>
                </a:lnTo>
                <a:lnTo>
                  <a:pt x="472" y="43"/>
                </a:lnTo>
                <a:lnTo>
                  <a:pt x="470" y="40"/>
                </a:lnTo>
                <a:lnTo>
                  <a:pt x="465" y="38"/>
                </a:lnTo>
                <a:lnTo>
                  <a:pt x="458" y="36"/>
                </a:lnTo>
                <a:lnTo>
                  <a:pt x="453" y="33"/>
                </a:lnTo>
                <a:lnTo>
                  <a:pt x="446" y="31"/>
                </a:lnTo>
                <a:lnTo>
                  <a:pt x="446" y="29"/>
                </a:lnTo>
                <a:lnTo>
                  <a:pt x="446" y="29"/>
                </a:lnTo>
                <a:lnTo>
                  <a:pt x="444" y="29"/>
                </a:lnTo>
                <a:lnTo>
                  <a:pt x="444" y="26"/>
                </a:lnTo>
                <a:lnTo>
                  <a:pt x="444" y="26"/>
                </a:lnTo>
                <a:lnTo>
                  <a:pt x="446" y="26"/>
                </a:lnTo>
                <a:lnTo>
                  <a:pt x="446" y="26"/>
                </a:lnTo>
                <a:lnTo>
                  <a:pt x="449" y="21"/>
                </a:lnTo>
                <a:lnTo>
                  <a:pt x="446" y="19"/>
                </a:lnTo>
                <a:lnTo>
                  <a:pt x="446" y="19"/>
                </a:lnTo>
                <a:lnTo>
                  <a:pt x="444" y="21"/>
                </a:lnTo>
                <a:lnTo>
                  <a:pt x="444" y="21"/>
                </a:lnTo>
                <a:lnTo>
                  <a:pt x="444" y="21"/>
                </a:lnTo>
                <a:lnTo>
                  <a:pt x="439" y="21"/>
                </a:lnTo>
                <a:lnTo>
                  <a:pt x="437" y="24"/>
                </a:lnTo>
                <a:lnTo>
                  <a:pt x="434" y="26"/>
                </a:lnTo>
                <a:lnTo>
                  <a:pt x="432" y="26"/>
                </a:lnTo>
                <a:lnTo>
                  <a:pt x="432" y="26"/>
                </a:lnTo>
                <a:lnTo>
                  <a:pt x="427" y="26"/>
                </a:lnTo>
                <a:lnTo>
                  <a:pt x="427" y="29"/>
                </a:lnTo>
                <a:lnTo>
                  <a:pt x="427" y="29"/>
                </a:lnTo>
                <a:lnTo>
                  <a:pt x="427" y="29"/>
                </a:lnTo>
                <a:lnTo>
                  <a:pt x="427" y="31"/>
                </a:lnTo>
                <a:lnTo>
                  <a:pt x="425" y="33"/>
                </a:lnTo>
                <a:lnTo>
                  <a:pt x="423" y="33"/>
                </a:lnTo>
                <a:lnTo>
                  <a:pt x="423" y="31"/>
                </a:lnTo>
                <a:lnTo>
                  <a:pt x="420" y="33"/>
                </a:lnTo>
                <a:lnTo>
                  <a:pt x="420" y="33"/>
                </a:lnTo>
                <a:lnTo>
                  <a:pt x="416" y="36"/>
                </a:lnTo>
                <a:lnTo>
                  <a:pt x="416" y="36"/>
                </a:lnTo>
                <a:lnTo>
                  <a:pt x="418" y="38"/>
                </a:lnTo>
                <a:lnTo>
                  <a:pt x="418" y="38"/>
                </a:lnTo>
                <a:lnTo>
                  <a:pt x="416" y="38"/>
                </a:lnTo>
                <a:lnTo>
                  <a:pt x="416" y="38"/>
                </a:lnTo>
                <a:lnTo>
                  <a:pt x="413" y="38"/>
                </a:lnTo>
                <a:lnTo>
                  <a:pt x="411" y="36"/>
                </a:lnTo>
                <a:lnTo>
                  <a:pt x="408" y="36"/>
                </a:lnTo>
                <a:lnTo>
                  <a:pt x="406" y="36"/>
                </a:lnTo>
                <a:lnTo>
                  <a:pt x="404" y="38"/>
                </a:lnTo>
                <a:lnTo>
                  <a:pt x="401" y="40"/>
                </a:lnTo>
                <a:lnTo>
                  <a:pt x="401" y="40"/>
                </a:lnTo>
                <a:lnTo>
                  <a:pt x="401" y="40"/>
                </a:lnTo>
                <a:lnTo>
                  <a:pt x="401" y="38"/>
                </a:lnTo>
                <a:lnTo>
                  <a:pt x="399" y="38"/>
                </a:lnTo>
                <a:lnTo>
                  <a:pt x="399" y="36"/>
                </a:lnTo>
                <a:lnTo>
                  <a:pt x="399" y="36"/>
                </a:lnTo>
                <a:lnTo>
                  <a:pt x="399" y="33"/>
                </a:lnTo>
                <a:lnTo>
                  <a:pt x="401" y="31"/>
                </a:lnTo>
                <a:lnTo>
                  <a:pt x="401" y="31"/>
                </a:lnTo>
                <a:lnTo>
                  <a:pt x="401" y="29"/>
                </a:lnTo>
                <a:lnTo>
                  <a:pt x="401" y="29"/>
                </a:lnTo>
                <a:lnTo>
                  <a:pt x="401" y="29"/>
                </a:lnTo>
                <a:lnTo>
                  <a:pt x="399" y="29"/>
                </a:lnTo>
                <a:lnTo>
                  <a:pt x="399" y="29"/>
                </a:lnTo>
                <a:lnTo>
                  <a:pt x="399" y="29"/>
                </a:lnTo>
                <a:lnTo>
                  <a:pt x="397" y="29"/>
                </a:lnTo>
                <a:lnTo>
                  <a:pt x="397" y="29"/>
                </a:lnTo>
                <a:lnTo>
                  <a:pt x="394" y="29"/>
                </a:lnTo>
                <a:lnTo>
                  <a:pt x="392" y="29"/>
                </a:lnTo>
                <a:lnTo>
                  <a:pt x="390" y="26"/>
                </a:lnTo>
                <a:lnTo>
                  <a:pt x="385" y="26"/>
                </a:lnTo>
                <a:lnTo>
                  <a:pt x="385" y="26"/>
                </a:lnTo>
                <a:lnTo>
                  <a:pt x="382" y="26"/>
                </a:lnTo>
                <a:lnTo>
                  <a:pt x="382" y="26"/>
                </a:lnTo>
                <a:lnTo>
                  <a:pt x="385" y="29"/>
                </a:lnTo>
                <a:lnTo>
                  <a:pt x="385" y="29"/>
                </a:lnTo>
                <a:lnTo>
                  <a:pt x="385" y="29"/>
                </a:lnTo>
                <a:lnTo>
                  <a:pt x="382" y="29"/>
                </a:lnTo>
                <a:lnTo>
                  <a:pt x="382" y="31"/>
                </a:lnTo>
                <a:lnTo>
                  <a:pt x="382" y="29"/>
                </a:lnTo>
                <a:lnTo>
                  <a:pt x="380" y="29"/>
                </a:lnTo>
                <a:lnTo>
                  <a:pt x="380" y="26"/>
                </a:lnTo>
                <a:lnTo>
                  <a:pt x="378" y="26"/>
                </a:lnTo>
                <a:lnTo>
                  <a:pt x="378" y="24"/>
                </a:lnTo>
                <a:lnTo>
                  <a:pt x="375" y="21"/>
                </a:lnTo>
                <a:lnTo>
                  <a:pt x="375" y="21"/>
                </a:lnTo>
                <a:lnTo>
                  <a:pt x="375" y="24"/>
                </a:lnTo>
                <a:lnTo>
                  <a:pt x="373" y="24"/>
                </a:lnTo>
                <a:lnTo>
                  <a:pt x="371" y="24"/>
                </a:lnTo>
                <a:lnTo>
                  <a:pt x="368" y="26"/>
                </a:lnTo>
                <a:lnTo>
                  <a:pt x="364" y="26"/>
                </a:lnTo>
                <a:lnTo>
                  <a:pt x="359" y="24"/>
                </a:lnTo>
                <a:lnTo>
                  <a:pt x="359" y="24"/>
                </a:lnTo>
                <a:lnTo>
                  <a:pt x="359" y="21"/>
                </a:lnTo>
                <a:lnTo>
                  <a:pt x="359" y="19"/>
                </a:lnTo>
                <a:lnTo>
                  <a:pt x="359" y="19"/>
                </a:lnTo>
                <a:lnTo>
                  <a:pt x="359" y="17"/>
                </a:lnTo>
                <a:lnTo>
                  <a:pt x="356" y="14"/>
                </a:lnTo>
                <a:lnTo>
                  <a:pt x="352" y="10"/>
                </a:lnTo>
                <a:lnTo>
                  <a:pt x="349" y="7"/>
                </a:lnTo>
                <a:lnTo>
                  <a:pt x="347" y="3"/>
                </a:lnTo>
                <a:lnTo>
                  <a:pt x="345" y="3"/>
                </a:lnTo>
                <a:lnTo>
                  <a:pt x="342" y="3"/>
                </a:lnTo>
                <a:lnTo>
                  <a:pt x="340" y="5"/>
                </a:lnTo>
                <a:lnTo>
                  <a:pt x="340" y="5"/>
                </a:lnTo>
                <a:lnTo>
                  <a:pt x="340" y="5"/>
                </a:lnTo>
                <a:lnTo>
                  <a:pt x="338" y="5"/>
                </a:lnTo>
                <a:lnTo>
                  <a:pt x="335" y="5"/>
                </a:lnTo>
                <a:lnTo>
                  <a:pt x="335" y="5"/>
                </a:lnTo>
                <a:lnTo>
                  <a:pt x="333" y="5"/>
                </a:lnTo>
                <a:lnTo>
                  <a:pt x="330" y="3"/>
                </a:lnTo>
                <a:lnTo>
                  <a:pt x="326" y="3"/>
                </a:lnTo>
                <a:lnTo>
                  <a:pt x="321" y="3"/>
                </a:lnTo>
                <a:lnTo>
                  <a:pt x="316" y="0"/>
                </a:lnTo>
                <a:lnTo>
                  <a:pt x="316" y="3"/>
                </a:lnTo>
                <a:lnTo>
                  <a:pt x="314" y="3"/>
                </a:lnTo>
                <a:lnTo>
                  <a:pt x="312" y="5"/>
                </a:lnTo>
                <a:lnTo>
                  <a:pt x="309" y="5"/>
                </a:lnTo>
                <a:lnTo>
                  <a:pt x="309" y="5"/>
                </a:lnTo>
                <a:lnTo>
                  <a:pt x="307" y="5"/>
                </a:lnTo>
                <a:lnTo>
                  <a:pt x="307" y="7"/>
                </a:lnTo>
                <a:lnTo>
                  <a:pt x="309" y="7"/>
                </a:lnTo>
                <a:lnTo>
                  <a:pt x="309" y="10"/>
                </a:lnTo>
                <a:lnTo>
                  <a:pt x="307" y="10"/>
                </a:lnTo>
                <a:lnTo>
                  <a:pt x="307" y="10"/>
                </a:lnTo>
                <a:lnTo>
                  <a:pt x="304" y="10"/>
                </a:lnTo>
                <a:lnTo>
                  <a:pt x="302" y="10"/>
                </a:lnTo>
                <a:lnTo>
                  <a:pt x="302" y="12"/>
                </a:lnTo>
                <a:lnTo>
                  <a:pt x="297" y="12"/>
                </a:lnTo>
                <a:lnTo>
                  <a:pt x="295" y="12"/>
                </a:lnTo>
                <a:lnTo>
                  <a:pt x="293" y="12"/>
                </a:lnTo>
                <a:lnTo>
                  <a:pt x="288" y="14"/>
                </a:lnTo>
                <a:lnTo>
                  <a:pt x="286" y="14"/>
                </a:lnTo>
                <a:lnTo>
                  <a:pt x="279" y="14"/>
                </a:lnTo>
                <a:lnTo>
                  <a:pt x="276" y="17"/>
                </a:lnTo>
                <a:lnTo>
                  <a:pt x="274" y="14"/>
                </a:lnTo>
                <a:lnTo>
                  <a:pt x="271" y="17"/>
                </a:lnTo>
                <a:lnTo>
                  <a:pt x="269" y="17"/>
                </a:lnTo>
                <a:lnTo>
                  <a:pt x="269" y="17"/>
                </a:lnTo>
                <a:lnTo>
                  <a:pt x="267" y="17"/>
                </a:lnTo>
                <a:lnTo>
                  <a:pt x="267" y="17"/>
                </a:lnTo>
                <a:lnTo>
                  <a:pt x="264" y="19"/>
                </a:lnTo>
                <a:lnTo>
                  <a:pt x="264" y="19"/>
                </a:lnTo>
                <a:lnTo>
                  <a:pt x="264" y="21"/>
                </a:lnTo>
                <a:lnTo>
                  <a:pt x="264" y="21"/>
                </a:lnTo>
                <a:lnTo>
                  <a:pt x="262" y="21"/>
                </a:lnTo>
                <a:lnTo>
                  <a:pt x="262" y="21"/>
                </a:lnTo>
                <a:lnTo>
                  <a:pt x="260" y="21"/>
                </a:lnTo>
                <a:lnTo>
                  <a:pt x="257" y="21"/>
                </a:lnTo>
                <a:lnTo>
                  <a:pt x="255" y="21"/>
                </a:lnTo>
                <a:lnTo>
                  <a:pt x="255" y="21"/>
                </a:lnTo>
                <a:lnTo>
                  <a:pt x="250" y="21"/>
                </a:lnTo>
                <a:lnTo>
                  <a:pt x="248" y="24"/>
                </a:lnTo>
                <a:lnTo>
                  <a:pt x="248" y="24"/>
                </a:lnTo>
                <a:lnTo>
                  <a:pt x="248" y="24"/>
                </a:lnTo>
                <a:lnTo>
                  <a:pt x="245" y="24"/>
                </a:lnTo>
                <a:lnTo>
                  <a:pt x="243" y="24"/>
                </a:lnTo>
                <a:lnTo>
                  <a:pt x="243" y="24"/>
                </a:lnTo>
                <a:lnTo>
                  <a:pt x="241" y="24"/>
                </a:lnTo>
                <a:lnTo>
                  <a:pt x="238" y="26"/>
                </a:lnTo>
                <a:lnTo>
                  <a:pt x="238" y="26"/>
                </a:lnTo>
                <a:lnTo>
                  <a:pt x="236" y="26"/>
                </a:lnTo>
                <a:lnTo>
                  <a:pt x="236" y="26"/>
                </a:lnTo>
                <a:lnTo>
                  <a:pt x="234" y="26"/>
                </a:lnTo>
                <a:lnTo>
                  <a:pt x="227" y="29"/>
                </a:lnTo>
                <a:lnTo>
                  <a:pt x="227" y="29"/>
                </a:lnTo>
                <a:lnTo>
                  <a:pt x="227" y="29"/>
                </a:lnTo>
                <a:lnTo>
                  <a:pt x="219" y="29"/>
                </a:lnTo>
                <a:lnTo>
                  <a:pt x="219" y="29"/>
                </a:lnTo>
                <a:lnTo>
                  <a:pt x="217" y="29"/>
                </a:lnTo>
                <a:lnTo>
                  <a:pt x="217" y="31"/>
                </a:lnTo>
                <a:lnTo>
                  <a:pt x="212" y="29"/>
                </a:lnTo>
                <a:lnTo>
                  <a:pt x="208" y="29"/>
                </a:lnTo>
                <a:lnTo>
                  <a:pt x="205" y="29"/>
                </a:lnTo>
                <a:lnTo>
                  <a:pt x="205" y="29"/>
                </a:lnTo>
                <a:lnTo>
                  <a:pt x="205" y="31"/>
                </a:lnTo>
                <a:lnTo>
                  <a:pt x="205" y="33"/>
                </a:lnTo>
                <a:lnTo>
                  <a:pt x="205" y="33"/>
                </a:lnTo>
                <a:lnTo>
                  <a:pt x="205" y="36"/>
                </a:lnTo>
                <a:lnTo>
                  <a:pt x="205" y="36"/>
                </a:lnTo>
                <a:lnTo>
                  <a:pt x="205" y="36"/>
                </a:lnTo>
                <a:lnTo>
                  <a:pt x="208" y="38"/>
                </a:lnTo>
                <a:lnTo>
                  <a:pt x="210" y="38"/>
                </a:lnTo>
                <a:lnTo>
                  <a:pt x="210" y="38"/>
                </a:lnTo>
                <a:lnTo>
                  <a:pt x="212" y="38"/>
                </a:lnTo>
                <a:lnTo>
                  <a:pt x="212" y="38"/>
                </a:lnTo>
                <a:lnTo>
                  <a:pt x="212" y="38"/>
                </a:lnTo>
                <a:lnTo>
                  <a:pt x="215" y="38"/>
                </a:lnTo>
                <a:lnTo>
                  <a:pt x="215" y="38"/>
                </a:lnTo>
                <a:lnTo>
                  <a:pt x="215" y="38"/>
                </a:lnTo>
                <a:lnTo>
                  <a:pt x="212" y="40"/>
                </a:lnTo>
                <a:lnTo>
                  <a:pt x="210" y="40"/>
                </a:lnTo>
                <a:lnTo>
                  <a:pt x="210" y="40"/>
                </a:lnTo>
                <a:lnTo>
                  <a:pt x="210" y="40"/>
                </a:lnTo>
                <a:lnTo>
                  <a:pt x="210" y="43"/>
                </a:lnTo>
                <a:lnTo>
                  <a:pt x="210" y="43"/>
                </a:lnTo>
                <a:lnTo>
                  <a:pt x="212" y="43"/>
                </a:lnTo>
                <a:lnTo>
                  <a:pt x="215" y="45"/>
                </a:lnTo>
                <a:lnTo>
                  <a:pt x="217" y="45"/>
                </a:lnTo>
                <a:lnTo>
                  <a:pt x="217" y="45"/>
                </a:lnTo>
                <a:lnTo>
                  <a:pt x="219" y="45"/>
                </a:lnTo>
                <a:lnTo>
                  <a:pt x="224" y="47"/>
                </a:lnTo>
                <a:lnTo>
                  <a:pt x="227" y="47"/>
                </a:lnTo>
                <a:lnTo>
                  <a:pt x="227" y="50"/>
                </a:lnTo>
                <a:lnTo>
                  <a:pt x="227" y="50"/>
                </a:lnTo>
                <a:lnTo>
                  <a:pt x="224" y="50"/>
                </a:lnTo>
                <a:lnTo>
                  <a:pt x="224" y="50"/>
                </a:lnTo>
                <a:lnTo>
                  <a:pt x="219" y="50"/>
                </a:lnTo>
                <a:lnTo>
                  <a:pt x="217" y="50"/>
                </a:lnTo>
                <a:lnTo>
                  <a:pt x="215" y="50"/>
                </a:lnTo>
                <a:lnTo>
                  <a:pt x="212" y="50"/>
                </a:lnTo>
                <a:lnTo>
                  <a:pt x="210" y="50"/>
                </a:lnTo>
                <a:lnTo>
                  <a:pt x="210" y="50"/>
                </a:lnTo>
                <a:lnTo>
                  <a:pt x="208" y="52"/>
                </a:lnTo>
                <a:lnTo>
                  <a:pt x="208" y="52"/>
                </a:lnTo>
                <a:lnTo>
                  <a:pt x="208" y="55"/>
                </a:lnTo>
                <a:lnTo>
                  <a:pt x="208" y="55"/>
                </a:lnTo>
                <a:lnTo>
                  <a:pt x="208" y="57"/>
                </a:lnTo>
                <a:lnTo>
                  <a:pt x="212" y="62"/>
                </a:lnTo>
                <a:lnTo>
                  <a:pt x="212" y="62"/>
                </a:lnTo>
                <a:lnTo>
                  <a:pt x="212" y="64"/>
                </a:lnTo>
                <a:lnTo>
                  <a:pt x="210" y="64"/>
                </a:lnTo>
                <a:lnTo>
                  <a:pt x="208" y="66"/>
                </a:lnTo>
                <a:lnTo>
                  <a:pt x="205" y="66"/>
                </a:lnTo>
                <a:lnTo>
                  <a:pt x="205" y="66"/>
                </a:lnTo>
                <a:lnTo>
                  <a:pt x="203" y="69"/>
                </a:lnTo>
                <a:lnTo>
                  <a:pt x="201" y="69"/>
                </a:lnTo>
                <a:lnTo>
                  <a:pt x="201" y="71"/>
                </a:lnTo>
                <a:lnTo>
                  <a:pt x="201" y="71"/>
                </a:lnTo>
                <a:lnTo>
                  <a:pt x="205" y="73"/>
                </a:lnTo>
                <a:lnTo>
                  <a:pt x="208" y="73"/>
                </a:lnTo>
                <a:lnTo>
                  <a:pt x="208" y="76"/>
                </a:lnTo>
                <a:lnTo>
                  <a:pt x="208" y="76"/>
                </a:lnTo>
                <a:lnTo>
                  <a:pt x="212" y="76"/>
                </a:lnTo>
                <a:lnTo>
                  <a:pt x="217" y="78"/>
                </a:lnTo>
                <a:lnTo>
                  <a:pt x="217" y="78"/>
                </a:lnTo>
                <a:lnTo>
                  <a:pt x="217" y="78"/>
                </a:lnTo>
                <a:lnTo>
                  <a:pt x="224" y="81"/>
                </a:lnTo>
                <a:lnTo>
                  <a:pt x="224" y="81"/>
                </a:lnTo>
                <a:lnTo>
                  <a:pt x="229" y="83"/>
                </a:lnTo>
                <a:lnTo>
                  <a:pt x="229" y="85"/>
                </a:lnTo>
                <a:lnTo>
                  <a:pt x="229" y="88"/>
                </a:lnTo>
                <a:lnTo>
                  <a:pt x="229" y="90"/>
                </a:lnTo>
                <a:lnTo>
                  <a:pt x="229" y="92"/>
                </a:lnTo>
                <a:lnTo>
                  <a:pt x="227" y="95"/>
                </a:lnTo>
                <a:lnTo>
                  <a:pt x="222" y="95"/>
                </a:lnTo>
                <a:lnTo>
                  <a:pt x="217" y="97"/>
                </a:lnTo>
                <a:lnTo>
                  <a:pt x="215" y="97"/>
                </a:lnTo>
                <a:lnTo>
                  <a:pt x="212" y="95"/>
                </a:lnTo>
                <a:lnTo>
                  <a:pt x="210" y="95"/>
                </a:lnTo>
                <a:lnTo>
                  <a:pt x="210" y="95"/>
                </a:lnTo>
                <a:lnTo>
                  <a:pt x="208" y="92"/>
                </a:lnTo>
                <a:lnTo>
                  <a:pt x="208" y="92"/>
                </a:lnTo>
                <a:lnTo>
                  <a:pt x="205" y="92"/>
                </a:lnTo>
                <a:lnTo>
                  <a:pt x="205" y="92"/>
                </a:lnTo>
                <a:lnTo>
                  <a:pt x="205" y="95"/>
                </a:lnTo>
                <a:lnTo>
                  <a:pt x="205" y="97"/>
                </a:lnTo>
                <a:lnTo>
                  <a:pt x="203" y="99"/>
                </a:lnTo>
                <a:lnTo>
                  <a:pt x="201" y="99"/>
                </a:lnTo>
                <a:lnTo>
                  <a:pt x="201" y="99"/>
                </a:lnTo>
                <a:lnTo>
                  <a:pt x="201" y="97"/>
                </a:lnTo>
                <a:lnTo>
                  <a:pt x="198" y="97"/>
                </a:lnTo>
                <a:lnTo>
                  <a:pt x="198" y="97"/>
                </a:lnTo>
                <a:lnTo>
                  <a:pt x="193" y="97"/>
                </a:lnTo>
                <a:lnTo>
                  <a:pt x="191" y="97"/>
                </a:lnTo>
                <a:lnTo>
                  <a:pt x="191" y="95"/>
                </a:lnTo>
                <a:lnTo>
                  <a:pt x="189" y="95"/>
                </a:lnTo>
                <a:lnTo>
                  <a:pt x="186" y="95"/>
                </a:lnTo>
                <a:lnTo>
                  <a:pt x="184" y="92"/>
                </a:lnTo>
                <a:lnTo>
                  <a:pt x="182" y="90"/>
                </a:lnTo>
                <a:lnTo>
                  <a:pt x="179" y="88"/>
                </a:lnTo>
                <a:lnTo>
                  <a:pt x="175" y="88"/>
                </a:lnTo>
                <a:lnTo>
                  <a:pt x="175" y="88"/>
                </a:lnTo>
                <a:lnTo>
                  <a:pt x="172" y="88"/>
                </a:lnTo>
                <a:lnTo>
                  <a:pt x="170" y="88"/>
                </a:lnTo>
                <a:lnTo>
                  <a:pt x="170" y="88"/>
                </a:lnTo>
                <a:lnTo>
                  <a:pt x="170" y="88"/>
                </a:lnTo>
                <a:lnTo>
                  <a:pt x="167" y="90"/>
                </a:lnTo>
                <a:lnTo>
                  <a:pt x="167" y="90"/>
                </a:lnTo>
                <a:lnTo>
                  <a:pt x="165" y="92"/>
                </a:lnTo>
                <a:lnTo>
                  <a:pt x="165" y="92"/>
                </a:lnTo>
                <a:lnTo>
                  <a:pt x="163" y="90"/>
                </a:lnTo>
                <a:lnTo>
                  <a:pt x="160" y="88"/>
                </a:lnTo>
                <a:lnTo>
                  <a:pt x="156" y="88"/>
                </a:lnTo>
                <a:lnTo>
                  <a:pt x="153" y="88"/>
                </a:lnTo>
                <a:lnTo>
                  <a:pt x="153" y="88"/>
                </a:lnTo>
                <a:lnTo>
                  <a:pt x="151" y="90"/>
                </a:lnTo>
                <a:lnTo>
                  <a:pt x="149" y="90"/>
                </a:lnTo>
                <a:lnTo>
                  <a:pt x="149" y="90"/>
                </a:lnTo>
                <a:lnTo>
                  <a:pt x="146" y="90"/>
                </a:lnTo>
                <a:lnTo>
                  <a:pt x="144" y="92"/>
                </a:lnTo>
                <a:lnTo>
                  <a:pt x="144" y="95"/>
                </a:lnTo>
                <a:lnTo>
                  <a:pt x="144" y="95"/>
                </a:lnTo>
                <a:lnTo>
                  <a:pt x="142" y="97"/>
                </a:lnTo>
                <a:lnTo>
                  <a:pt x="139" y="97"/>
                </a:lnTo>
                <a:lnTo>
                  <a:pt x="137" y="97"/>
                </a:lnTo>
                <a:lnTo>
                  <a:pt x="134" y="97"/>
                </a:lnTo>
                <a:lnTo>
                  <a:pt x="132" y="97"/>
                </a:lnTo>
                <a:lnTo>
                  <a:pt x="130" y="95"/>
                </a:lnTo>
                <a:lnTo>
                  <a:pt x="125" y="92"/>
                </a:lnTo>
                <a:lnTo>
                  <a:pt x="123" y="90"/>
                </a:lnTo>
                <a:lnTo>
                  <a:pt x="120" y="90"/>
                </a:lnTo>
                <a:lnTo>
                  <a:pt x="118" y="90"/>
                </a:lnTo>
                <a:lnTo>
                  <a:pt x="118" y="90"/>
                </a:lnTo>
                <a:lnTo>
                  <a:pt x="118" y="90"/>
                </a:lnTo>
                <a:lnTo>
                  <a:pt x="118" y="90"/>
                </a:lnTo>
                <a:lnTo>
                  <a:pt x="118" y="92"/>
                </a:lnTo>
                <a:lnTo>
                  <a:pt x="120" y="95"/>
                </a:lnTo>
                <a:lnTo>
                  <a:pt x="120" y="97"/>
                </a:lnTo>
                <a:lnTo>
                  <a:pt x="120" y="97"/>
                </a:lnTo>
                <a:lnTo>
                  <a:pt x="120" y="99"/>
                </a:lnTo>
                <a:lnTo>
                  <a:pt x="120" y="99"/>
                </a:lnTo>
                <a:lnTo>
                  <a:pt x="120" y="99"/>
                </a:lnTo>
                <a:lnTo>
                  <a:pt x="118" y="97"/>
                </a:lnTo>
                <a:lnTo>
                  <a:pt x="118" y="97"/>
                </a:lnTo>
                <a:lnTo>
                  <a:pt x="116" y="95"/>
                </a:lnTo>
                <a:lnTo>
                  <a:pt x="113" y="90"/>
                </a:lnTo>
                <a:lnTo>
                  <a:pt x="111" y="90"/>
                </a:lnTo>
                <a:lnTo>
                  <a:pt x="111" y="88"/>
                </a:lnTo>
                <a:lnTo>
                  <a:pt x="108" y="88"/>
                </a:lnTo>
                <a:lnTo>
                  <a:pt x="106" y="85"/>
                </a:lnTo>
                <a:lnTo>
                  <a:pt x="104" y="85"/>
                </a:lnTo>
                <a:lnTo>
                  <a:pt x="101" y="85"/>
                </a:lnTo>
                <a:lnTo>
                  <a:pt x="99" y="81"/>
                </a:lnTo>
                <a:lnTo>
                  <a:pt x="97" y="81"/>
                </a:lnTo>
                <a:lnTo>
                  <a:pt x="97" y="81"/>
                </a:lnTo>
                <a:lnTo>
                  <a:pt x="94" y="78"/>
                </a:lnTo>
                <a:lnTo>
                  <a:pt x="94" y="81"/>
                </a:lnTo>
                <a:lnTo>
                  <a:pt x="92" y="81"/>
                </a:lnTo>
                <a:lnTo>
                  <a:pt x="90" y="81"/>
                </a:lnTo>
                <a:lnTo>
                  <a:pt x="87" y="78"/>
                </a:lnTo>
                <a:lnTo>
                  <a:pt x="85" y="78"/>
                </a:lnTo>
                <a:lnTo>
                  <a:pt x="85" y="78"/>
                </a:lnTo>
                <a:lnTo>
                  <a:pt x="85" y="81"/>
                </a:lnTo>
                <a:lnTo>
                  <a:pt x="85" y="81"/>
                </a:lnTo>
                <a:lnTo>
                  <a:pt x="82" y="81"/>
                </a:lnTo>
                <a:lnTo>
                  <a:pt x="82" y="78"/>
                </a:lnTo>
                <a:lnTo>
                  <a:pt x="80" y="78"/>
                </a:lnTo>
                <a:lnTo>
                  <a:pt x="78" y="76"/>
                </a:lnTo>
                <a:lnTo>
                  <a:pt x="75" y="76"/>
                </a:lnTo>
                <a:lnTo>
                  <a:pt x="73" y="76"/>
                </a:lnTo>
                <a:lnTo>
                  <a:pt x="71" y="78"/>
                </a:lnTo>
                <a:lnTo>
                  <a:pt x="68" y="81"/>
                </a:lnTo>
                <a:lnTo>
                  <a:pt x="66" y="81"/>
                </a:lnTo>
                <a:lnTo>
                  <a:pt x="64" y="81"/>
                </a:lnTo>
                <a:lnTo>
                  <a:pt x="64" y="81"/>
                </a:lnTo>
                <a:lnTo>
                  <a:pt x="64" y="78"/>
                </a:lnTo>
                <a:lnTo>
                  <a:pt x="64" y="78"/>
                </a:lnTo>
                <a:lnTo>
                  <a:pt x="61" y="78"/>
                </a:lnTo>
                <a:lnTo>
                  <a:pt x="59" y="76"/>
                </a:lnTo>
                <a:lnTo>
                  <a:pt x="56" y="76"/>
                </a:lnTo>
                <a:lnTo>
                  <a:pt x="54" y="76"/>
                </a:lnTo>
                <a:lnTo>
                  <a:pt x="54" y="73"/>
                </a:lnTo>
                <a:lnTo>
                  <a:pt x="54" y="76"/>
                </a:lnTo>
                <a:lnTo>
                  <a:pt x="52" y="78"/>
                </a:lnTo>
                <a:lnTo>
                  <a:pt x="49" y="78"/>
                </a:lnTo>
                <a:lnTo>
                  <a:pt x="49" y="83"/>
                </a:lnTo>
                <a:lnTo>
                  <a:pt x="47" y="83"/>
                </a:lnTo>
                <a:lnTo>
                  <a:pt x="47" y="83"/>
                </a:lnTo>
                <a:lnTo>
                  <a:pt x="45" y="85"/>
                </a:lnTo>
                <a:lnTo>
                  <a:pt x="42" y="85"/>
                </a:lnTo>
                <a:lnTo>
                  <a:pt x="40" y="88"/>
                </a:lnTo>
                <a:lnTo>
                  <a:pt x="38" y="88"/>
                </a:lnTo>
                <a:lnTo>
                  <a:pt x="35" y="88"/>
                </a:lnTo>
                <a:lnTo>
                  <a:pt x="35" y="88"/>
                </a:lnTo>
                <a:lnTo>
                  <a:pt x="35" y="90"/>
                </a:lnTo>
                <a:lnTo>
                  <a:pt x="35" y="92"/>
                </a:lnTo>
                <a:lnTo>
                  <a:pt x="30" y="95"/>
                </a:lnTo>
                <a:lnTo>
                  <a:pt x="28" y="97"/>
                </a:lnTo>
                <a:lnTo>
                  <a:pt x="26" y="97"/>
                </a:lnTo>
                <a:lnTo>
                  <a:pt x="26" y="97"/>
                </a:lnTo>
                <a:lnTo>
                  <a:pt x="23" y="97"/>
                </a:lnTo>
                <a:lnTo>
                  <a:pt x="23" y="97"/>
                </a:lnTo>
                <a:lnTo>
                  <a:pt x="26" y="99"/>
                </a:lnTo>
                <a:lnTo>
                  <a:pt x="26" y="102"/>
                </a:lnTo>
                <a:lnTo>
                  <a:pt x="28" y="104"/>
                </a:lnTo>
                <a:lnTo>
                  <a:pt x="28" y="107"/>
                </a:lnTo>
                <a:lnTo>
                  <a:pt x="28" y="107"/>
                </a:lnTo>
                <a:lnTo>
                  <a:pt x="30" y="109"/>
                </a:lnTo>
                <a:lnTo>
                  <a:pt x="30" y="111"/>
                </a:lnTo>
                <a:lnTo>
                  <a:pt x="28" y="111"/>
                </a:lnTo>
                <a:lnTo>
                  <a:pt x="26" y="111"/>
                </a:lnTo>
                <a:lnTo>
                  <a:pt x="23" y="114"/>
                </a:lnTo>
                <a:lnTo>
                  <a:pt x="23" y="114"/>
                </a:lnTo>
                <a:lnTo>
                  <a:pt x="21" y="111"/>
                </a:lnTo>
                <a:lnTo>
                  <a:pt x="19" y="111"/>
                </a:lnTo>
                <a:lnTo>
                  <a:pt x="16" y="109"/>
                </a:lnTo>
                <a:lnTo>
                  <a:pt x="14" y="104"/>
                </a:lnTo>
                <a:lnTo>
                  <a:pt x="9" y="102"/>
                </a:lnTo>
                <a:lnTo>
                  <a:pt x="9" y="102"/>
                </a:lnTo>
                <a:lnTo>
                  <a:pt x="7" y="102"/>
                </a:lnTo>
                <a:lnTo>
                  <a:pt x="7" y="102"/>
                </a:lnTo>
                <a:lnTo>
                  <a:pt x="5" y="104"/>
                </a:lnTo>
                <a:lnTo>
                  <a:pt x="5" y="104"/>
                </a:lnTo>
                <a:lnTo>
                  <a:pt x="5" y="104"/>
                </a:lnTo>
                <a:lnTo>
                  <a:pt x="5" y="107"/>
                </a:lnTo>
                <a:lnTo>
                  <a:pt x="5" y="109"/>
                </a:lnTo>
                <a:lnTo>
                  <a:pt x="5" y="109"/>
                </a:lnTo>
                <a:lnTo>
                  <a:pt x="2" y="111"/>
                </a:lnTo>
                <a:lnTo>
                  <a:pt x="0" y="114"/>
                </a:lnTo>
                <a:lnTo>
                  <a:pt x="0" y="116"/>
                </a:lnTo>
                <a:lnTo>
                  <a:pt x="0" y="121"/>
                </a:lnTo>
                <a:lnTo>
                  <a:pt x="0" y="123"/>
                </a:lnTo>
                <a:lnTo>
                  <a:pt x="0" y="123"/>
                </a:lnTo>
                <a:lnTo>
                  <a:pt x="2" y="125"/>
                </a:lnTo>
                <a:lnTo>
                  <a:pt x="5" y="125"/>
                </a:lnTo>
                <a:lnTo>
                  <a:pt x="5" y="128"/>
                </a:lnTo>
                <a:lnTo>
                  <a:pt x="5" y="128"/>
                </a:lnTo>
                <a:lnTo>
                  <a:pt x="5" y="130"/>
                </a:lnTo>
                <a:lnTo>
                  <a:pt x="2" y="130"/>
                </a:lnTo>
                <a:lnTo>
                  <a:pt x="0" y="135"/>
                </a:lnTo>
                <a:lnTo>
                  <a:pt x="0" y="140"/>
                </a:lnTo>
                <a:lnTo>
                  <a:pt x="2" y="142"/>
                </a:lnTo>
                <a:lnTo>
                  <a:pt x="5" y="144"/>
                </a:lnTo>
                <a:lnTo>
                  <a:pt x="7" y="144"/>
                </a:lnTo>
                <a:lnTo>
                  <a:pt x="9" y="147"/>
                </a:lnTo>
                <a:lnTo>
                  <a:pt x="9" y="149"/>
                </a:lnTo>
                <a:lnTo>
                  <a:pt x="9" y="151"/>
                </a:lnTo>
                <a:lnTo>
                  <a:pt x="9" y="151"/>
                </a:lnTo>
                <a:lnTo>
                  <a:pt x="12" y="154"/>
                </a:lnTo>
                <a:lnTo>
                  <a:pt x="12" y="156"/>
                </a:lnTo>
                <a:lnTo>
                  <a:pt x="14" y="156"/>
                </a:lnTo>
                <a:lnTo>
                  <a:pt x="16" y="156"/>
                </a:lnTo>
                <a:lnTo>
                  <a:pt x="16" y="154"/>
                </a:lnTo>
                <a:lnTo>
                  <a:pt x="19" y="156"/>
                </a:lnTo>
                <a:lnTo>
                  <a:pt x="23" y="156"/>
                </a:lnTo>
                <a:lnTo>
                  <a:pt x="28" y="156"/>
                </a:lnTo>
                <a:lnTo>
                  <a:pt x="28" y="156"/>
                </a:lnTo>
                <a:lnTo>
                  <a:pt x="30" y="158"/>
                </a:lnTo>
                <a:lnTo>
                  <a:pt x="33" y="163"/>
                </a:lnTo>
                <a:lnTo>
                  <a:pt x="35" y="166"/>
                </a:lnTo>
                <a:lnTo>
                  <a:pt x="38" y="166"/>
                </a:lnTo>
                <a:lnTo>
                  <a:pt x="40" y="170"/>
                </a:lnTo>
                <a:lnTo>
                  <a:pt x="42" y="173"/>
                </a:lnTo>
                <a:lnTo>
                  <a:pt x="45" y="175"/>
                </a:lnTo>
                <a:lnTo>
                  <a:pt x="45" y="177"/>
                </a:lnTo>
                <a:lnTo>
                  <a:pt x="45" y="177"/>
                </a:lnTo>
                <a:lnTo>
                  <a:pt x="42" y="177"/>
                </a:lnTo>
                <a:lnTo>
                  <a:pt x="40" y="177"/>
                </a:lnTo>
                <a:lnTo>
                  <a:pt x="40" y="177"/>
                </a:lnTo>
                <a:lnTo>
                  <a:pt x="40" y="177"/>
                </a:lnTo>
                <a:lnTo>
                  <a:pt x="38" y="177"/>
                </a:lnTo>
                <a:lnTo>
                  <a:pt x="38" y="177"/>
                </a:lnTo>
                <a:lnTo>
                  <a:pt x="38" y="177"/>
                </a:lnTo>
                <a:lnTo>
                  <a:pt x="38" y="180"/>
                </a:lnTo>
                <a:lnTo>
                  <a:pt x="40" y="180"/>
                </a:lnTo>
                <a:lnTo>
                  <a:pt x="40" y="180"/>
                </a:lnTo>
                <a:lnTo>
                  <a:pt x="40" y="180"/>
                </a:lnTo>
                <a:lnTo>
                  <a:pt x="42" y="182"/>
                </a:lnTo>
                <a:lnTo>
                  <a:pt x="47" y="182"/>
                </a:lnTo>
                <a:lnTo>
                  <a:pt x="49" y="184"/>
                </a:lnTo>
                <a:lnTo>
                  <a:pt x="52" y="184"/>
                </a:lnTo>
                <a:lnTo>
                  <a:pt x="52" y="184"/>
                </a:lnTo>
                <a:lnTo>
                  <a:pt x="52" y="182"/>
                </a:lnTo>
                <a:lnTo>
                  <a:pt x="54" y="184"/>
                </a:lnTo>
                <a:lnTo>
                  <a:pt x="52" y="182"/>
                </a:lnTo>
                <a:lnTo>
                  <a:pt x="52" y="182"/>
                </a:lnTo>
                <a:lnTo>
                  <a:pt x="54" y="182"/>
                </a:lnTo>
                <a:lnTo>
                  <a:pt x="56" y="180"/>
                </a:lnTo>
                <a:lnTo>
                  <a:pt x="56" y="180"/>
                </a:lnTo>
                <a:lnTo>
                  <a:pt x="59" y="180"/>
                </a:lnTo>
                <a:lnTo>
                  <a:pt x="61" y="180"/>
                </a:lnTo>
                <a:lnTo>
                  <a:pt x="64" y="180"/>
                </a:lnTo>
                <a:lnTo>
                  <a:pt x="64" y="177"/>
                </a:lnTo>
                <a:lnTo>
                  <a:pt x="68" y="175"/>
                </a:lnTo>
                <a:lnTo>
                  <a:pt x="68" y="175"/>
                </a:lnTo>
                <a:lnTo>
                  <a:pt x="71" y="175"/>
                </a:lnTo>
                <a:lnTo>
                  <a:pt x="71" y="175"/>
                </a:lnTo>
                <a:lnTo>
                  <a:pt x="71" y="175"/>
                </a:lnTo>
                <a:lnTo>
                  <a:pt x="73" y="173"/>
                </a:lnTo>
                <a:lnTo>
                  <a:pt x="73" y="173"/>
                </a:lnTo>
                <a:lnTo>
                  <a:pt x="75" y="170"/>
                </a:lnTo>
                <a:lnTo>
                  <a:pt x="80" y="170"/>
                </a:lnTo>
                <a:lnTo>
                  <a:pt x="82" y="170"/>
                </a:lnTo>
                <a:lnTo>
                  <a:pt x="87" y="170"/>
                </a:lnTo>
                <a:lnTo>
                  <a:pt x="90" y="170"/>
                </a:lnTo>
                <a:lnTo>
                  <a:pt x="90" y="173"/>
                </a:lnTo>
                <a:lnTo>
                  <a:pt x="94" y="173"/>
                </a:lnTo>
                <a:lnTo>
                  <a:pt x="94" y="173"/>
                </a:lnTo>
                <a:lnTo>
                  <a:pt x="97" y="175"/>
                </a:lnTo>
                <a:lnTo>
                  <a:pt x="97" y="175"/>
                </a:lnTo>
                <a:lnTo>
                  <a:pt x="99" y="175"/>
                </a:lnTo>
                <a:lnTo>
                  <a:pt x="101" y="173"/>
                </a:lnTo>
                <a:lnTo>
                  <a:pt x="101" y="173"/>
                </a:lnTo>
                <a:lnTo>
                  <a:pt x="101" y="173"/>
                </a:lnTo>
                <a:lnTo>
                  <a:pt x="101" y="173"/>
                </a:lnTo>
                <a:lnTo>
                  <a:pt x="106" y="173"/>
                </a:lnTo>
                <a:lnTo>
                  <a:pt x="111" y="173"/>
                </a:lnTo>
                <a:lnTo>
                  <a:pt x="111" y="173"/>
                </a:lnTo>
                <a:lnTo>
                  <a:pt x="113" y="175"/>
                </a:lnTo>
                <a:lnTo>
                  <a:pt x="113" y="177"/>
                </a:lnTo>
                <a:lnTo>
                  <a:pt x="116" y="177"/>
                </a:lnTo>
                <a:lnTo>
                  <a:pt x="116" y="180"/>
                </a:lnTo>
                <a:lnTo>
                  <a:pt x="113" y="180"/>
                </a:lnTo>
                <a:lnTo>
                  <a:pt x="113" y="182"/>
                </a:lnTo>
                <a:lnTo>
                  <a:pt x="116" y="184"/>
                </a:lnTo>
                <a:lnTo>
                  <a:pt x="116" y="189"/>
                </a:lnTo>
                <a:lnTo>
                  <a:pt x="116" y="192"/>
                </a:lnTo>
                <a:lnTo>
                  <a:pt x="113" y="196"/>
                </a:lnTo>
                <a:lnTo>
                  <a:pt x="113" y="201"/>
                </a:lnTo>
                <a:lnTo>
                  <a:pt x="116" y="203"/>
                </a:lnTo>
                <a:lnTo>
                  <a:pt x="120" y="203"/>
                </a:lnTo>
                <a:lnTo>
                  <a:pt x="120" y="206"/>
                </a:lnTo>
                <a:lnTo>
                  <a:pt x="120" y="206"/>
                </a:lnTo>
                <a:lnTo>
                  <a:pt x="116" y="206"/>
                </a:lnTo>
                <a:lnTo>
                  <a:pt x="113" y="206"/>
                </a:lnTo>
                <a:lnTo>
                  <a:pt x="111" y="203"/>
                </a:lnTo>
                <a:lnTo>
                  <a:pt x="108" y="203"/>
                </a:lnTo>
                <a:lnTo>
                  <a:pt x="101" y="206"/>
                </a:lnTo>
                <a:lnTo>
                  <a:pt x="97" y="203"/>
                </a:lnTo>
                <a:lnTo>
                  <a:pt x="94" y="206"/>
                </a:lnTo>
                <a:lnTo>
                  <a:pt x="92" y="206"/>
                </a:lnTo>
                <a:lnTo>
                  <a:pt x="90" y="206"/>
                </a:lnTo>
                <a:lnTo>
                  <a:pt x="90" y="208"/>
                </a:lnTo>
                <a:lnTo>
                  <a:pt x="90" y="210"/>
                </a:lnTo>
                <a:lnTo>
                  <a:pt x="90" y="213"/>
                </a:lnTo>
                <a:lnTo>
                  <a:pt x="87" y="215"/>
                </a:lnTo>
                <a:lnTo>
                  <a:pt x="87" y="215"/>
                </a:lnTo>
                <a:lnTo>
                  <a:pt x="87" y="218"/>
                </a:lnTo>
                <a:lnTo>
                  <a:pt x="87" y="218"/>
                </a:lnTo>
                <a:lnTo>
                  <a:pt x="92" y="220"/>
                </a:lnTo>
                <a:lnTo>
                  <a:pt x="92" y="222"/>
                </a:lnTo>
                <a:lnTo>
                  <a:pt x="94" y="222"/>
                </a:lnTo>
                <a:lnTo>
                  <a:pt x="94" y="222"/>
                </a:lnTo>
                <a:lnTo>
                  <a:pt x="97" y="222"/>
                </a:lnTo>
                <a:lnTo>
                  <a:pt x="97" y="225"/>
                </a:lnTo>
                <a:lnTo>
                  <a:pt x="94" y="225"/>
                </a:lnTo>
                <a:lnTo>
                  <a:pt x="94" y="225"/>
                </a:lnTo>
                <a:lnTo>
                  <a:pt x="92" y="225"/>
                </a:lnTo>
                <a:lnTo>
                  <a:pt x="90" y="225"/>
                </a:lnTo>
                <a:lnTo>
                  <a:pt x="90" y="225"/>
                </a:lnTo>
                <a:lnTo>
                  <a:pt x="85" y="222"/>
                </a:lnTo>
                <a:lnTo>
                  <a:pt x="82" y="222"/>
                </a:lnTo>
                <a:lnTo>
                  <a:pt x="78" y="222"/>
                </a:lnTo>
                <a:lnTo>
                  <a:pt x="75" y="222"/>
                </a:lnTo>
                <a:lnTo>
                  <a:pt x="75" y="225"/>
                </a:lnTo>
                <a:lnTo>
                  <a:pt x="75" y="225"/>
                </a:lnTo>
                <a:lnTo>
                  <a:pt x="75" y="227"/>
                </a:lnTo>
                <a:lnTo>
                  <a:pt x="75" y="227"/>
                </a:lnTo>
                <a:lnTo>
                  <a:pt x="78" y="227"/>
                </a:lnTo>
                <a:lnTo>
                  <a:pt x="80" y="229"/>
                </a:lnTo>
                <a:lnTo>
                  <a:pt x="85" y="229"/>
                </a:lnTo>
                <a:lnTo>
                  <a:pt x="85" y="229"/>
                </a:lnTo>
                <a:lnTo>
                  <a:pt x="87" y="232"/>
                </a:lnTo>
                <a:lnTo>
                  <a:pt x="90" y="236"/>
                </a:lnTo>
                <a:lnTo>
                  <a:pt x="92" y="239"/>
                </a:lnTo>
                <a:lnTo>
                  <a:pt x="94" y="241"/>
                </a:lnTo>
                <a:lnTo>
                  <a:pt x="97" y="244"/>
                </a:lnTo>
                <a:lnTo>
                  <a:pt x="97" y="244"/>
                </a:lnTo>
                <a:lnTo>
                  <a:pt x="97" y="246"/>
                </a:lnTo>
                <a:lnTo>
                  <a:pt x="97" y="246"/>
                </a:lnTo>
                <a:lnTo>
                  <a:pt x="99" y="248"/>
                </a:lnTo>
                <a:lnTo>
                  <a:pt x="99" y="251"/>
                </a:lnTo>
                <a:lnTo>
                  <a:pt x="99" y="251"/>
                </a:lnTo>
                <a:lnTo>
                  <a:pt x="99" y="251"/>
                </a:lnTo>
                <a:lnTo>
                  <a:pt x="101" y="251"/>
                </a:lnTo>
                <a:lnTo>
                  <a:pt x="104" y="253"/>
                </a:lnTo>
                <a:lnTo>
                  <a:pt x="106" y="253"/>
                </a:lnTo>
                <a:lnTo>
                  <a:pt x="106" y="255"/>
                </a:lnTo>
                <a:lnTo>
                  <a:pt x="108" y="255"/>
                </a:lnTo>
                <a:lnTo>
                  <a:pt x="108" y="258"/>
                </a:lnTo>
                <a:lnTo>
                  <a:pt x="108" y="258"/>
                </a:lnTo>
                <a:lnTo>
                  <a:pt x="111" y="258"/>
                </a:lnTo>
                <a:lnTo>
                  <a:pt x="111" y="258"/>
                </a:lnTo>
                <a:lnTo>
                  <a:pt x="113" y="258"/>
                </a:lnTo>
                <a:lnTo>
                  <a:pt x="116" y="258"/>
                </a:lnTo>
                <a:lnTo>
                  <a:pt x="116" y="260"/>
                </a:lnTo>
                <a:lnTo>
                  <a:pt x="118" y="258"/>
                </a:lnTo>
                <a:lnTo>
                  <a:pt x="118" y="258"/>
                </a:lnTo>
                <a:lnTo>
                  <a:pt x="120" y="258"/>
                </a:lnTo>
                <a:lnTo>
                  <a:pt x="120" y="260"/>
                </a:lnTo>
                <a:lnTo>
                  <a:pt x="123" y="260"/>
                </a:lnTo>
                <a:lnTo>
                  <a:pt x="123" y="265"/>
                </a:lnTo>
                <a:lnTo>
                  <a:pt x="123" y="267"/>
                </a:lnTo>
                <a:lnTo>
                  <a:pt x="123" y="269"/>
                </a:lnTo>
                <a:lnTo>
                  <a:pt x="123" y="269"/>
                </a:lnTo>
                <a:lnTo>
                  <a:pt x="123" y="274"/>
                </a:lnTo>
                <a:lnTo>
                  <a:pt x="123" y="274"/>
                </a:lnTo>
                <a:lnTo>
                  <a:pt x="123" y="279"/>
                </a:lnTo>
                <a:lnTo>
                  <a:pt x="125" y="279"/>
                </a:lnTo>
                <a:lnTo>
                  <a:pt x="127" y="277"/>
                </a:lnTo>
                <a:lnTo>
                  <a:pt x="130" y="274"/>
                </a:lnTo>
                <a:lnTo>
                  <a:pt x="132" y="272"/>
                </a:lnTo>
                <a:lnTo>
                  <a:pt x="132" y="272"/>
                </a:lnTo>
                <a:lnTo>
                  <a:pt x="134" y="272"/>
                </a:lnTo>
                <a:lnTo>
                  <a:pt x="139" y="269"/>
                </a:lnTo>
                <a:lnTo>
                  <a:pt x="142" y="269"/>
                </a:lnTo>
                <a:lnTo>
                  <a:pt x="146" y="269"/>
                </a:lnTo>
                <a:lnTo>
                  <a:pt x="149" y="269"/>
                </a:lnTo>
                <a:lnTo>
                  <a:pt x="149" y="269"/>
                </a:lnTo>
                <a:lnTo>
                  <a:pt x="151" y="269"/>
                </a:lnTo>
                <a:lnTo>
                  <a:pt x="153" y="269"/>
                </a:lnTo>
                <a:lnTo>
                  <a:pt x="156" y="272"/>
                </a:lnTo>
                <a:lnTo>
                  <a:pt x="160" y="274"/>
                </a:lnTo>
                <a:lnTo>
                  <a:pt x="163" y="277"/>
                </a:lnTo>
                <a:lnTo>
                  <a:pt x="165" y="277"/>
                </a:lnTo>
                <a:lnTo>
                  <a:pt x="165" y="279"/>
                </a:lnTo>
                <a:lnTo>
                  <a:pt x="165" y="279"/>
                </a:lnTo>
                <a:lnTo>
                  <a:pt x="170" y="284"/>
                </a:lnTo>
                <a:lnTo>
                  <a:pt x="170" y="284"/>
                </a:lnTo>
                <a:lnTo>
                  <a:pt x="172" y="286"/>
                </a:lnTo>
                <a:lnTo>
                  <a:pt x="175" y="288"/>
                </a:lnTo>
                <a:lnTo>
                  <a:pt x="175" y="288"/>
                </a:lnTo>
                <a:lnTo>
                  <a:pt x="177" y="291"/>
                </a:lnTo>
                <a:lnTo>
                  <a:pt x="177" y="291"/>
                </a:lnTo>
                <a:lnTo>
                  <a:pt x="177" y="291"/>
                </a:lnTo>
                <a:lnTo>
                  <a:pt x="179" y="291"/>
                </a:lnTo>
                <a:lnTo>
                  <a:pt x="182" y="291"/>
                </a:lnTo>
                <a:lnTo>
                  <a:pt x="184" y="288"/>
                </a:lnTo>
                <a:lnTo>
                  <a:pt x="184" y="288"/>
                </a:lnTo>
                <a:lnTo>
                  <a:pt x="184" y="284"/>
                </a:lnTo>
                <a:lnTo>
                  <a:pt x="184" y="279"/>
                </a:lnTo>
                <a:lnTo>
                  <a:pt x="182" y="274"/>
                </a:lnTo>
                <a:lnTo>
                  <a:pt x="182" y="269"/>
                </a:lnTo>
                <a:lnTo>
                  <a:pt x="179" y="265"/>
                </a:lnTo>
                <a:lnTo>
                  <a:pt x="179" y="260"/>
                </a:lnTo>
                <a:lnTo>
                  <a:pt x="179" y="255"/>
                </a:lnTo>
                <a:lnTo>
                  <a:pt x="177" y="253"/>
                </a:lnTo>
                <a:lnTo>
                  <a:pt x="177" y="248"/>
                </a:lnTo>
                <a:lnTo>
                  <a:pt x="175" y="244"/>
                </a:lnTo>
                <a:lnTo>
                  <a:pt x="175" y="239"/>
                </a:lnTo>
                <a:lnTo>
                  <a:pt x="172" y="234"/>
                </a:lnTo>
                <a:lnTo>
                  <a:pt x="172" y="229"/>
                </a:lnTo>
                <a:lnTo>
                  <a:pt x="172" y="225"/>
                </a:lnTo>
                <a:lnTo>
                  <a:pt x="170" y="220"/>
                </a:lnTo>
                <a:lnTo>
                  <a:pt x="170" y="215"/>
                </a:lnTo>
                <a:lnTo>
                  <a:pt x="172" y="213"/>
                </a:lnTo>
                <a:lnTo>
                  <a:pt x="175" y="210"/>
                </a:lnTo>
                <a:lnTo>
                  <a:pt x="177" y="210"/>
                </a:lnTo>
                <a:lnTo>
                  <a:pt x="179" y="210"/>
                </a:lnTo>
                <a:lnTo>
                  <a:pt x="182" y="208"/>
                </a:lnTo>
                <a:lnTo>
                  <a:pt x="184" y="208"/>
                </a:lnTo>
                <a:lnTo>
                  <a:pt x="189" y="208"/>
                </a:lnTo>
                <a:lnTo>
                  <a:pt x="191" y="206"/>
                </a:lnTo>
                <a:lnTo>
                  <a:pt x="193" y="206"/>
                </a:lnTo>
                <a:lnTo>
                  <a:pt x="196" y="206"/>
                </a:lnTo>
                <a:lnTo>
                  <a:pt x="201" y="203"/>
                </a:lnTo>
                <a:lnTo>
                  <a:pt x="203" y="203"/>
                </a:lnTo>
                <a:lnTo>
                  <a:pt x="205" y="201"/>
                </a:lnTo>
                <a:lnTo>
                  <a:pt x="208" y="201"/>
                </a:lnTo>
                <a:lnTo>
                  <a:pt x="210" y="201"/>
                </a:lnTo>
                <a:lnTo>
                  <a:pt x="212" y="201"/>
                </a:lnTo>
                <a:lnTo>
                  <a:pt x="215" y="203"/>
                </a:lnTo>
                <a:lnTo>
                  <a:pt x="217" y="206"/>
                </a:lnTo>
                <a:lnTo>
                  <a:pt x="219" y="206"/>
                </a:lnTo>
                <a:lnTo>
                  <a:pt x="222" y="208"/>
                </a:lnTo>
                <a:lnTo>
                  <a:pt x="224" y="208"/>
                </a:lnTo>
                <a:lnTo>
                  <a:pt x="227" y="210"/>
                </a:lnTo>
                <a:lnTo>
                  <a:pt x="229" y="210"/>
                </a:lnTo>
                <a:lnTo>
                  <a:pt x="234" y="215"/>
                </a:lnTo>
                <a:lnTo>
                  <a:pt x="236" y="215"/>
                </a:lnTo>
                <a:lnTo>
                  <a:pt x="238" y="218"/>
                </a:lnTo>
                <a:lnTo>
                  <a:pt x="241" y="218"/>
                </a:lnTo>
                <a:lnTo>
                  <a:pt x="243" y="220"/>
                </a:lnTo>
                <a:lnTo>
                  <a:pt x="245" y="222"/>
                </a:lnTo>
                <a:lnTo>
                  <a:pt x="248" y="222"/>
                </a:lnTo>
                <a:lnTo>
                  <a:pt x="250" y="225"/>
                </a:lnTo>
                <a:lnTo>
                  <a:pt x="255" y="225"/>
                </a:lnTo>
                <a:lnTo>
                  <a:pt x="257" y="227"/>
                </a:lnTo>
                <a:lnTo>
                  <a:pt x="257" y="227"/>
                </a:lnTo>
                <a:lnTo>
                  <a:pt x="257" y="229"/>
                </a:lnTo>
                <a:lnTo>
                  <a:pt x="260" y="232"/>
                </a:lnTo>
                <a:lnTo>
                  <a:pt x="262" y="234"/>
                </a:lnTo>
                <a:lnTo>
                  <a:pt x="264" y="234"/>
                </a:lnTo>
                <a:lnTo>
                  <a:pt x="267" y="236"/>
                </a:lnTo>
                <a:lnTo>
                  <a:pt x="269" y="239"/>
                </a:lnTo>
                <a:lnTo>
                  <a:pt x="271" y="241"/>
                </a:lnTo>
                <a:lnTo>
                  <a:pt x="276" y="244"/>
                </a:lnTo>
                <a:lnTo>
                  <a:pt x="276" y="246"/>
                </a:lnTo>
                <a:lnTo>
                  <a:pt x="279" y="246"/>
                </a:lnTo>
                <a:lnTo>
                  <a:pt x="281" y="244"/>
                </a:lnTo>
                <a:lnTo>
                  <a:pt x="286" y="244"/>
                </a:lnTo>
                <a:lnTo>
                  <a:pt x="288" y="244"/>
                </a:lnTo>
                <a:lnTo>
                  <a:pt x="290" y="244"/>
                </a:lnTo>
                <a:lnTo>
                  <a:pt x="295" y="244"/>
                </a:lnTo>
                <a:lnTo>
                  <a:pt x="297" y="241"/>
                </a:lnTo>
                <a:lnTo>
                  <a:pt x="302" y="244"/>
                </a:lnTo>
                <a:lnTo>
                  <a:pt x="304" y="244"/>
                </a:lnTo>
                <a:lnTo>
                  <a:pt x="307" y="244"/>
                </a:lnTo>
                <a:lnTo>
                  <a:pt x="312" y="244"/>
                </a:lnTo>
                <a:lnTo>
                  <a:pt x="314" y="244"/>
                </a:lnTo>
                <a:lnTo>
                  <a:pt x="316" y="244"/>
                </a:lnTo>
                <a:lnTo>
                  <a:pt x="319" y="244"/>
                </a:lnTo>
                <a:lnTo>
                  <a:pt x="319" y="244"/>
                </a:lnTo>
                <a:lnTo>
                  <a:pt x="321" y="244"/>
                </a:lnTo>
                <a:lnTo>
                  <a:pt x="321" y="241"/>
                </a:lnTo>
                <a:lnTo>
                  <a:pt x="323" y="241"/>
                </a:lnTo>
                <a:lnTo>
                  <a:pt x="326" y="241"/>
                </a:lnTo>
                <a:lnTo>
                  <a:pt x="328" y="241"/>
                </a:lnTo>
                <a:lnTo>
                  <a:pt x="328" y="244"/>
                </a:lnTo>
                <a:lnTo>
                  <a:pt x="330" y="246"/>
                </a:lnTo>
                <a:lnTo>
                  <a:pt x="333" y="246"/>
                </a:lnTo>
                <a:lnTo>
                  <a:pt x="335" y="248"/>
                </a:lnTo>
                <a:lnTo>
                  <a:pt x="338" y="248"/>
                </a:lnTo>
                <a:lnTo>
                  <a:pt x="340" y="251"/>
                </a:lnTo>
                <a:lnTo>
                  <a:pt x="342" y="253"/>
                </a:lnTo>
                <a:lnTo>
                  <a:pt x="342" y="255"/>
                </a:lnTo>
                <a:lnTo>
                  <a:pt x="345" y="258"/>
                </a:lnTo>
                <a:lnTo>
                  <a:pt x="347" y="258"/>
                </a:lnTo>
                <a:lnTo>
                  <a:pt x="347" y="255"/>
                </a:lnTo>
                <a:lnTo>
                  <a:pt x="349" y="255"/>
                </a:lnTo>
                <a:lnTo>
                  <a:pt x="349" y="258"/>
                </a:lnTo>
                <a:lnTo>
                  <a:pt x="349" y="260"/>
                </a:lnTo>
                <a:lnTo>
                  <a:pt x="349" y="262"/>
                </a:lnTo>
                <a:lnTo>
                  <a:pt x="352" y="265"/>
                </a:lnTo>
                <a:lnTo>
                  <a:pt x="352" y="269"/>
                </a:lnTo>
                <a:lnTo>
                  <a:pt x="352" y="272"/>
                </a:lnTo>
                <a:lnTo>
                  <a:pt x="352" y="274"/>
                </a:lnTo>
                <a:lnTo>
                  <a:pt x="352" y="274"/>
                </a:lnTo>
                <a:lnTo>
                  <a:pt x="356" y="277"/>
                </a:lnTo>
                <a:lnTo>
                  <a:pt x="359" y="277"/>
                </a:lnTo>
                <a:lnTo>
                  <a:pt x="361" y="277"/>
                </a:lnTo>
                <a:lnTo>
                  <a:pt x="361" y="277"/>
                </a:lnTo>
                <a:lnTo>
                  <a:pt x="364" y="281"/>
                </a:lnTo>
                <a:lnTo>
                  <a:pt x="364" y="284"/>
                </a:lnTo>
                <a:lnTo>
                  <a:pt x="366" y="286"/>
                </a:lnTo>
                <a:lnTo>
                  <a:pt x="366" y="288"/>
                </a:lnTo>
                <a:lnTo>
                  <a:pt x="368" y="291"/>
                </a:lnTo>
                <a:lnTo>
                  <a:pt x="368" y="293"/>
                </a:lnTo>
                <a:lnTo>
                  <a:pt x="371" y="293"/>
                </a:lnTo>
                <a:lnTo>
                  <a:pt x="371" y="293"/>
                </a:lnTo>
                <a:lnTo>
                  <a:pt x="375" y="293"/>
                </a:lnTo>
                <a:lnTo>
                  <a:pt x="378" y="293"/>
                </a:lnTo>
                <a:lnTo>
                  <a:pt x="380" y="293"/>
                </a:lnTo>
                <a:lnTo>
                  <a:pt x="382" y="293"/>
                </a:lnTo>
                <a:lnTo>
                  <a:pt x="387" y="293"/>
                </a:lnTo>
                <a:lnTo>
                  <a:pt x="387" y="293"/>
                </a:lnTo>
                <a:lnTo>
                  <a:pt x="390" y="293"/>
                </a:lnTo>
                <a:lnTo>
                  <a:pt x="390" y="293"/>
                </a:lnTo>
                <a:lnTo>
                  <a:pt x="392" y="293"/>
                </a:lnTo>
                <a:lnTo>
                  <a:pt x="392" y="293"/>
                </a:lnTo>
                <a:lnTo>
                  <a:pt x="392" y="295"/>
                </a:lnTo>
                <a:lnTo>
                  <a:pt x="394" y="295"/>
                </a:lnTo>
                <a:lnTo>
                  <a:pt x="394" y="298"/>
                </a:lnTo>
                <a:lnTo>
                  <a:pt x="394" y="298"/>
                </a:lnTo>
                <a:lnTo>
                  <a:pt x="394" y="300"/>
                </a:lnTo>
                <a:lnTo>
                  <a:pt x="394" y="300"/>
                </a:lnTo>
                <a:lnTo>
                  <a:pt x="397" y="303"/>
                </a:lnTo>
                <a:lnTo>
                  <a:pt x="399" y="303"/>
                </a:lnTo>
                <a:lnTo>
                  <a:pt x="401" y="305"/>
                </a:lnTo>
                <a:lnTo>
                  <a:pt x="401" y="305"/>
                </a:lnTo>
                <a:lnTo>
                  <a:pt x="404" y="305"/>
                </a:lnTo>
                <a:lnTo>
                  <a:pt x="404" y="303"/>
                </a:lnTo>
                <a:lnTo>
                  <a:pt x="404" y="303"/>
                </a:lnTo>
                <a:lnTo>
                  <a:pt x="404" y="300"/>
                </a:lnTo>
                <a:lnTo>
                  <a:pt x="401" y="300"/>
                </a:lnTo>
                <a:lnTo>
                  <a:pt x="401" y="298"/>
                </a:lnTo>
                <a:lnTo>
                  <a:pt x="404" y="298"/>
                </a:lnTo>
                <a:lnTo>
                  <a:pt x="404" y="295"/>
                </a:lnTo>
                <a:lnTo>
                  <a:pt x="406" y="293"/>
                </a:lnTo>
                <a:lnTo>
                  <a:pt x="408" y="291"/>
                </a:lnTo>
                <a:lnTo>
                  <a:pt x="408" y="291"/>
                </a:lnTo>
                <a:lnTo>
                  <a:pt x="408" y="288"/>
                </a:lnTo>
                <a:lnTo>
                  <a:pt x="408" y="288"/>
                </a:lnTo>
                <a:lnTo>
                  <a:pt x="411" y="286"/>
                </a:lnTo>
                <a:lnTo>
                  <a:pt x="413" y="286"/>
                </a:lnTo>
                <a:lnTo>
                  <a:pt x="413" y="286"/>
                </a:lnTo>
                <a:lnTo>
                  <a:pt x="416" y="284"/>
                </a:lnTo>
                <a:lnTo>
                  <a:pt x="416" y="281"/>
                </a:lnTo>
                <a:lnTo>
                  <a:pt x="418" y="281"/>
                </a:lnTo>
                <a:lnTo>
                  <a:pt x="420" y="281"/>
                </a:lnTo>
                <a:lnTo>
                  <a:pt x="423" y="279"/>
                </a:lnTo>
                <a:lnTo>
                  <a:pt x="425" y="277"/>
                </a:lnTo>
                <a:lnTo>
                  <a:pt x="425" y="274"/>
                </a:lnTo>
                <a:lnTo>
                  <a:pt x="427" y="274"/>
                </a:lnTo>
                <a:lnTo>
                  <a:pt x="427" y="274"/>
                </a:lnTo>
                <a:lnTo>
                  <a:pt x="430" y="274"/>
                </a:lnTo>
                <a:lnTo>
                  <a:pt x="430" y="274"/>
                </a:lnTo>
                <a:lnTo>
                  <a:pt x="430" y="274"/>
                </a:lnTo>
                <a:lnTo>
                  <a:pt x="432" y="274"/>
                </a:lnTo>
                <a:lnTo>
                  <a:pt x="432" y="272"/>
                </a:lnTo>
                <a:lnTo>
                  <a:pt x="432" y="272"/>
                </a:lnTo>
                <a:lnTo>
                  <a:pt x="434" y="272"/>
                </a:lnTo>
                <a:lnTo>
                  <a:pt x="434" y="269"/>
                </a:lnTo>
                <a:lnTo>
                  <a:pt x="434" y="269"/>
                </a:lnTo>
                <a:lnTo>
                  <a:pt x="434" y="269"/>
                </a:lnTo>
                <a:lnTo>
                  <a:pt x="434" y="267"/>
                </a:lnTo>
                <a:lnTo>
                  <a:pt x="434" y="267"/>
                </a:lnTo>
                <a:lnTo>
                  <a:pt x="434" y="265"/>
                </a:lnTo>
                <a:lnTo>
                  <a:pt x="437" y="262"/>
                </a:lnTo>
                <a:lnTo>
                  <a:pt x="437" y="262"/>
                </a:lnTo>
                <a:lnTo>
                  <a:pt x="437" y="260"/>
                </a:lnTo>
                <a:lnTo>
                  <a:pt x="439" y="260"/>
                </a:lnTo>
                <a:lnTo>
                  <a:pt x="441" y="260"/>
                </a:lnTo>
                <a:lnTo>
                  <a:pt x="444" y="260"/>
                </a:lnTo>
                <a:lnTo>
                  <a:pt x="446" y="258"/>
                </a:lnTo>
                <a:lnTo>
                  <a:pt x="446" y="258"/>
                </a:lnTo>
                <a:lnTo>
                  <a:pt x="446" y="258"/>
                </a:lnTo>
                <a:lnTo>
                  <a:pt x="453" y="260"/>
                </a:lnTo>
                <a:lnTo>
                  <a:pt x="456" y="260"/>
                </a:lnTo>
                <a:lnTo>
                  <a:pt x="460" y="262"/>
                </a:lnTo>
                <a:lnTo>
                  <a:pt x="463" y="262"/>
                </a:lnTo>
                <a:lnTo>
                  <a:pt x="463" y="262"/>
                </a:lnTo>
                <a:lnTo>
                  <a:pt x="465" y="262"/>
                </a:lnTo>
                <a:lnTo>
                  <a:pt x="465" y="265"/>
                </a:lnTo>
                <a:lnTo>
                  <a:pt x="472" y="265"/>
                </a:lnTo>
                <a:lnTo>
                  <a:pt x="475" y="265"/>
                </a:lnTo>
                <a:lnTo>
                  <a:pt x="475" y="265"/>
                </a:lnTo>
                <a:lnTo>
                  <a:pt x="477" y="267"/>
                </a:lnTo>
                <a:lnTo>
                  <a:pt x="477" y="267"/>
                </a:lnTo>
                <a:lnTo>
                  <a:pt x="475" y="262"/>
                </a:lnTo>
                <a:lnTo>
                  <a:pt x="475" y="260"/>
                </a:lnTo>
                <a:lnTo>
                  <a:pt x="475" y="255"/>
                </a:lnTo>
                <a:lnTo>
                  <a:pt x="475" y="253"/>
                </a:lnTo>
                <a:lnTo>
                  <a:pt x="477" y="253"/>
                </a:lnTo>
                <a:lnTo>
                  <a:pt x="479" y="253"/>
                </a:lnTo>
                <a:lnTo>
                  <a:pt x="482" y="251"/>
                </a:lnTo>
                <a:lnTo>
                  <a:pt x="484" y="251"/>
                </a:lnTo>
                <a:lnTo>
                  <a:pt x="484" y="251"/>
                </a:lnTo>
                <a:lnTo>
                  <a:pt x="484" y="251"/>
                </a:lnTo>
                <a:lnTo>
                  <a:pt x="484" y="251"/>
                </a:lnTo>
                <a:lnTo>
                  <a:pt x="489" y="251"/>
                </a:lnTo>
                <a:lnTo>
                  <a:pt x="493" y="253"/>
                </a:lnTo>
                <a:lnTo>
                  <a:pt x="496" y="255"/>
                </a:lnTo>
                <a:lnTo>
                  <a:pt x="501" y="258"/>
                </a:lnTo>
                <a:lnTo>
                  <a:pt x="508" y="258"/>
                </a:lnTo>
                <a:lnTo>
                  <a:pt x="512" y="258"/>
                </a:lnTo>
                <a:lnTo>
                  <a:pt x="512" y="258"/>
                </a:lnTo>
                <a:lnTo>
                  <a:pt x="512" y="255"/>
                </a:lnTo>
                <a:lnTo>
                  <a:pt x="515" y="255"/>
                </a:lnTo>
                <a:lnTo>
                  <a:pt x="515" y="258"/>
                </a:lnTo>
                <a:lnTo>
                  <a:pt x="519" y="258"/>
                </a:lnTo>
                <a:lnTo>
                  <a:pt x="527" y="258"/>
                </a:lnTo>
                <a:lnTo>
                  <a:pt x="529" y="255"/>
                </a:lnTo>
                <a:lnTo>
                  <a:pt x="534" y="255"/>
                </a:lnTo>
                <a:lnTo>
                  <a:pt x="534" y="255"/>
                </a:lnTo>
                <a:lnTo>
                  <a:pt x="534" y="255"/>
                </a:lnTo>
                <a:lnTo>
                  <a:pt x="538" y="258"/>
                </a:lnTo>
                <a:lnTo>
                  <a:pt x="541" y="258"/>
                </a:lnTo>
                <a:lnTo>
                  <a:pt x="541" y="258"/>
                </a:lnTo>
                <a:lnTo>
                  <a:pt x="543" y="258"/>
                </a:lnTo>
                <a:lnTo>
                  <a:pt x="545" y="258"/>
                </a:lnTo>
                <a:lnTo>
                  <a:pt x="548" y="258"/>
                </a:lnTo>
                <a:lnTo>
                  <a:pt x="553" y="258"/>
                </a:lnTo>
                <a:lnTo>
                  <a:pt x="555" y="258"/>
                </a:lnTo>
                <a:lnTo>
                  <a:pt x="557" y="258"/>
                </a:lnTo>
                <a:lnTo>
                  <a:pt x="560" y="258"/>
                </a:lnTo>
                <a:lnTo>
                  <a:pt x="562" y="258"/>
                </a:lnTo>
                <a:lnTo>
                  <a:pt x="564" y="260"/>
                </a:lnTo>
                <a:lnTo>
                  <a:pt x="567" y="260"/>
                </a:lnTo>
                <a:lnTo>
                  <a:pt x="567" y="260"/>
                </a:lnTo>
                <a:lnTo>
                  <a:pt x="569" y="260"/>
                </a:lnTo>
                <a:lnTo>
                  <a:pt x="571" y="260"/>
                </a:lnTo>
                <a:lnTo>
                  <a:pt x="571" y="260"/>
                </a:lnTo>
                <a:lnTo>
                  <a:pt x="574" y="262"/>
                </a:lnTo>
                <a:lnTo>
                  <a:pt x="574" y="262"/>
                </a:lnTo>
                <a:lnTo>
                  <a:pt x="576" y="265"/>
                </a:lnTo>
                <a:lnTo>
                  <a:pt x="578" y="265"/>
                </a:lnTo>
                <a:lnTo>
                  <a:pt x="578" y="267"/>
                </a:lnTo>
                <a:lnTo>
                  <a:pt x="581" y="267"/>
                </a:lnTo>
                <a:lnTo>
                  <a:pt x="583" y="267"/>
                </a:lnTo>
                <a:lnTo>
                  <a:pt x="586" y="267"/>
                </a:lnTo>
                <a:lnTo>
                  <a:pt x="590" y="269"/>
                </a:lnTo>
                <a:lnTo>
                  <a:pt x="593" y="272"/>
                </a:lnTo>
                <a:lnTo>
                  <a:pt x="593" y="272"/>
                </a:lnTo>
                <a:lnTo>
                  <a:pt x="593" y="269"/>
                </a:lnTo>
                <a:lnTo>
                  <a:pt x="593" y="269"/>
                </a:lnTo>
                <a:lnTo>
                  <a:pt x="590" y="267"/>
                </a:lnTo>
                <a:lnTo>
                  <a:pt x="590" y="265"/>
                </a:lnTo>
                <a:lnTo>
                  <a:pt x="590" y="262"/>
                </a:lnTo>
                <a:lnTo>
                  <a:pt x="588" y="262"/>
                </a:lnTo>
                <a:lnTo>
                  <a:pt x="588" y="260"/>
                </a:lnTo>
                <a:lnTo>
                  <a:pt x="590" y="260"/>
                </a:lnTo>
                <a:lnTo>
                  <a:pt x="593" y="258"/>
                </a:lnTo>
                <a:lnTo>
                  <a:pt x="595" y="258"/>
                </a:lnTo>
                <a:lnTo>
                  <a:pt x="593" y="258"/>
                </a:lnTo>
                <a:lnTo>
                  <a:pt x="593" y="255"/>
                </a:lnTo>
                <a:lnTo>
                  <a:pt x="590" y="255"/>
                </a:lnTo>
                <a:lnTo>
                  <a:pt x="590" y="255"/>
                </a:lnTo>
                <a:lnTo>
                  <a:pt x="590" y="255"/>
                </a:lnTo>
                <a:lnTo>
                  <a:pt x="590" y="255"/>
                </a:lnTo>
                <a:lnTo>
                  <a:pt x="593" y="253"/>
                </a:lnTo>
                <a:lnTo>
                  <a:pt x="593" y="253"/>
                </a:lnTo>
                <a:lnTo>
                  <a:pt x="595" y="253"/>
                </a:lnTo>
                <a:lnTo>
                  <a:pt x="597" y="253"/>
                </a:lnTo>
                <a:lnTo>
                  <a:pt x="595" y="251"/>
                </a:lnTo>
                <a:lnTo>
                  <a:pt x="595" y="251"/>
                </a:lnTo>
                <a:lnTo>
                  <a:pt x="595" y="251"/>
                </a:lnTo>
                <a:lnTo>
                  <a:pt x="593" y="248"/>
                </a:lnTo>
                <a:lnTo>
                  <a:pt x="593" y="248"/>
                </a:lnTo>
                <a:lnTo>
                  <a:pt x="593" y="246"/>
                </a:lnTo>
                <a:lnTo>
                  <a:pt x="590" y="244"/>
                </a:lnTo>
                <a:lnTo>
                  <a:pt x="590" y="241"/>
                </a:lnTo>
                <a:lnTo>
                  <a:pt x="586" y="236"/>
                </a:lnTo>
                <a:lnTo>
                  <a:pt x="586" y="236"/>
                </a:lnTo>
                <a:lnTo>
                  <a:pt x="583" y="234"/>
                </a:lnTo>
                <a:lnTo>
                  <a:pt x="583" y="232"/>
                </a:lnTo>
                <a:lnTo>
                  <a:pt x="583" y="232"/>
                </a:lnTo>
                <a:lnTo>
                  <a:pt x="581" y="229"/>
                </a:lnTo>
                <a:lnTo>
                  <a:pt x="581" y="227"/>
                </a:lnTo>
                <a:lnTo>
                  <a:pt x="581" y="225"/>
                </a:lnTo>
                <a:lnTo>
                  <a:pt x="578" y="222"/>
                </a:lnTo>
                <a:lnTo>
                  <a:pt x="578" y="222"/>
                </a:lnTo>
                <a:lnTo>
                  <a:pt x="578" y="222"/>
                </a:lnTo>
                <a:lnTo>
                  <a:pt x="578" y="220"/>
                </a:lnTo>
                <a:lnTo>
                  <a:pt x="581" y="220"/>
                </a:lnTo>
                <a:lnTo>
                  <a:pt x="581" y="220"/>
                </a:lnTo>
                <a:lnTo>
                  <a:pt x="581" y="220"/>
                </a:lnTo>
                <a:lnTo>
                  <a:pt x="578" y="220"/>
                </a:lnTo>
                <a:lnTo>
                  <a:pt x="576" y="218"/>
                </a:lnTo>
                <a:lnTo>
                  <a:pt x="574" y="218"/>
                </a:lnTo>
                <a:lnTo>
                  <a:pt x="571" y="218"/>
                </a:lnTo>
                <a:lnTo>
                  <a:pt x="571" y="218"/>
                </a:lnTo>
                <a:lnTo>
                  <a:pt x="569" y="218"/>
                </a:lnTo>
                <a:lnTo>
                  <a:pt x="569" y="218"/>
                </a:lnTo>
                <a:lnTo>
                  <a:pt x="569" y="215"/>
                </a:lnTo>
                <a:lnTo>
                  <a:pt x="571" y="213"/>
                </a:lnTo>
                <a:lnTo>
                  <a:pt x="574" y="213"/>
                </a:lnTo>
                <a:lnTo>
                  <a:pt x="576" y="210"/>
                </a:lnTo>
                <a:lnTo>
                  <a:pt x="578" y="210"/>
                </a:lnTo>
                <a:lnTo>
                  <a:pt x="581" y="210"/>
                </a:lnTo>
                <a:lnTo>
                  <a:pt x="583" y="210"/>
                </a:lnTo>
                <a:lnTo>
                  <a:pt x="583" y="210"/>
                </a:lnTo>
                <a:lnTo>
                  <a:pt x="586" y="208"/>
                </a:lnTo>
                <a:lnTo>
                  <a:pt x="590" y="208"/>
                </a:lnTo>
                <a:lnTo>
                  <a:pt x="595" y="206"/>
                </a:lnTo>
                <a:lnTo>
                  <a:pt x="595" y="206"/>
                </a:lnTo>
                <a:lnTo>
                  <a:pt x="597" y="206"/>
                </a:lnTo>
                <a:lnTo>
                  <a:pt x="600" y="208"/>
                </a:lnTo>
                <a:lnTo>
                  <a:pt x="600" y="208"/>
                </a:lnTo>
                <a:lnTo>
                  <a:pt x="602" y="210"/>
                </a:lnTo>
                <a:lnTo>
                  <a:pt x="602" y="210"/>
                </a:lnTo>
                <a:lnTo>
                  <a:pt x="604" y="208"/>
                </a:lnTo>
                <a:lnTo>
                  <a:pt x="607" y="208"/>
                </a:lnTo>
                <a:lnTo>
                  <a:pt x="607" y="208"/>
                </a:lnTo>
                <a:lnTo>
                  <a:pt x="609" y="208"/>
                </a:lnTo>
                <a:lnTo>
                  <a:pt x="612" y="210"/>
                </a:lnTo>
                <a:lnTo>
                  <a:pt x="612" y="210"/>
                </a:lnTo>
                <a:lnTo>
                  <a:pt x="612" y="210"/>
                </a:lnTo>
                <a:lnTo>
                  <a:pt x="612" y="208"/>
                </a:lnTo>
                <a:lnTo>
                  <a:pt x="612" y="206"/>
                </a:lnTo>
                <a:lnTo>
                  <a:pt x="612" y="206"/>
                </a:lnTo>
                <a:lnTo>
                  <a:pt x="612" y="203"/>
                </a:lnTo>
                <a:lnTo>
                  <a:pt x="609" y="203"/>
                </a:lnTo>
                <a:lnTo>
                  <a:pt x="607" y="203"/>
                </a:lnTo>
                <a:lnTo>
                  <a:pt x="604" y="201"/>
                </a:lnTo>
                <a:lnTo>
                  <a:pt x="604" y="201"/>
                </a:lnTo>
                <a:lnTo>
                  <a:pt x="604" y="201"/>
                </a:lnTo>
                <a:lnTo>
                  <a:pt x="604" y="199"/>
                </a:lnTo>
                <a:lnTo>
                  <a:pt x="604" y="196"/>
                </a:lnTo>
                <a:lnTo>
                  <a:pt x="604" y="192"/>
                </a:lnTo>
                <a:lnTo>
                  <a:pt x="604" y="189"/>
                </a:lnTo>
                <a:lnTo>
                  <a:pt x="604" y="184"/>
                </a:lnTo>
                <a:lnTo>
                  <a:pt x="604" y="180"/>
                </a:lnTo>
                <a:lnTo>
                  <a:pt x="607" y="173"/>
                </a:lnTo>
                <a:lnTo>
                  <a:pt x="604" y="170"/>
                </a:lnTo>
                <a:lnTo>
                  <a:pt x="604" y="168"/>
                </a:lnTo>
                <a:lnTo>
                  <a:pt x="604" y="168"/>
                </a:lnTo>
                <a:lnTo>
                  <a:pt x="607" y="168"/>
                </a:lnTo>
                <a:lnTo>
                  <a:pt x="607" y="168"/>
                </a:lnTo>
                <a:lnTo>
                  <a:pt x="612" y="170"/>
                </a:lnTo>
                <a:lnTo>
                  <a:pt x="616" y="170"/>
                </a:lnTo>
                <a:lnTo>
                  <a:pt x="616" y="170"/>
                </a:lnTo>
                <a:lnTo>
                  <a:pt x="619" y="173"/>
                </a:lnTo>
                <a:lnTo>
                  <a:pt x="623" y="173"/>
                </a:lnTo>
                <a:lnTo>
                  <a:pt x="623" y="173"/>
                </a:lnTo>
                <a:lnTo>
                  <a:pt x="626" y="173"/>
                </a:lnTo>
                <a:lnTo>
                  <a:pt x="628" y="173"/>
                </a:lnTo>
                <a:lnTo>
                  <a:pt x="630" y="173"/>
                </a:lnTo>
                <a:lnTo>
                  <a:pt x="633" y="173"/>
                </a:lnTo>
                <a:lnTo>
                  <a:pt x="633" y="173"/>
                </a:lnTo>
                <a:lnTo>
                  <a:pt x="635" y="173"/>
                </a:lnTo>
                <a:lnTo>
                  <a:pt x="635" y="175"/>
                </a:lnTo>
                <a:lnTo>
                  <a:pt x="638" y="175"/>
                </a:lnTo>
                <a:lnTo>
                  <a:pt x="638" y="175"/>
                </a:lnTo>
                <a:lnTo>
                  <a:pt x="640" y="173"/>
                </a:lnTo>
                <a:lnTo>
                  <a:pt x="640" y="173"/>
                </a:lnTo>
                <a:lnTo>
                  <a:pt x="642" y="170"/>
                </a:lnTo>
                <a:lnTo>
                  <a:pt x="645" y="170"/>
                </a:lnTo>
                <a:lnTo>
                  <a:pt x="647" y="170"/>
                </a:lnTo>
                <a:lnTo>
                  <a:pt x="647" y="170"/>
                </a:lnTo>
                <a:lnTo>
                  <a:pt x="647" y="168"/>
                </a:lnTo>
                <a:lnTo>
                  <a:pt x="647" y="166"/>
                </a:lnTo>
                <a:lnTo>
                  <a:pt x="647" y="166"/>
                </a:lnTo>
                <a:lnTo>
                  <a:pt x="647" y="163"/>
                </a:lnTo>
                <a:lnTo>
                  <a:pt x="645" y="161"/>
                </a:lnTo>
                <a:lnTo>
                  <a:pt x="645" y="161"/>
                </a:lnTo>
                <a:lnTo>
                  <a:pt x="642" y="156"/>
                </a:lnTo>
                <a:lnTo>
                  <a:pt x="640" y="151"/>
                </a:lnTo>
                <a:lnTo>
                  <a:pt x="640" y="149"/>
                </a:lnTo>
                <a:lnTo>
                  <a:pt x="640" y="147"/>
                </a:lnTo>
                <a:lnTo>
                  <a:pt x="640" y="147"/>
                </a:lnTo>
                <a:lnTo>
                  <a:pt x="640" y="144"/>
                </a:lnTo>
                <a:lnTo>
                  <a:pt x="640" y="142"/>
                </a:lnTo>
                <a:lnTo>
                  <a:pt x="642" y="142"/>
                </a:lnTo>
                <a:lnTo>
                  <a:pt x="645" y="142"/>
                </a:lnTo>
                <a:lnTo>
                  <a:pt x="647" y="142"/>
                </a:lnTo>
                <a:lnTo>
                  <a:pt x="649" y="142"/>
                </a:lnTo>
                <a:lnTo>
                  <a:pt x="652" y="140"/>
                </a:lnTo>
                <a:lnTo>
                  <a:pt x="652" y="140"/>
                </a:lnTo>
                <a:lnTo>
                  <a:pt x="654" y="137"/>
                </a:lnTo>
                <a:lnTo>
                  <a:pt x="654" y="137"/>
                </a:lnTo>
                <a:lnTo>
                  <a:pt x="652" y="132"/>
                </a:lnTo>
                <a:lnTo>
                  <a:pt x="652" y="132"/>
                </a:lnTo>
                <a:lnTo>
                  <a:pt x="652" y="130"/>
                </a:lnTo>
                <a:lnTo>
                  <a:pt x="652" y="130"/>
                </a:lnTo>
                <a:lnTo>
                  <a:pt x="654" y="128"/>
                </a:lnTo>
                <a:lnTo>
                  <a:pt x="654" y="128"/>
                </a:lnTo>
                <a:lnTo>
                  <a:pt x="656" y="128"/>
                </a:lnTo>
                <a:lnTo>
                  <a:pt x="659" y="128"/>
                </a:lnTo>
                <a:lnTo>
                  <a:pt x="661" y="128"/>
                </a:lnTo>
                <a:lnTo>
                  <a:pt x="659" y="128"/>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97" name="Freeform 17"/>
          <p:cNvSpPr>
            <a:spLocks noEditPoints="1"/>
          </p:cNvSpPr>
          <p:nvPr/>
        </p:nvSpPr>
        <p:spPr bwMode="auto">
          <a:xfrm>
            <a:off x="5264269" y="2209243"/>
            <a:ext cx="392450" cy="220125"/>
          </a:xfrm>
          <a:custGeom>
            <a:avLst/>
            <a:gdLst/>
            <a:ahLst/>
            <a:cxnLst>
              <a:cxn ang="0">
                <a:pos x="281" y="113"/>
              </a:cxn>
              <a:cxn ang="0">
                <a:pos x="279" y="116"/>
              </a:cxn>
              <a:cxn ang="0">
                <a:pos x="281" y="116"/>
              </a:cxn>
              <a:cxn ang="0">
                <a:pos x="297" y="94"/>
              </a:cxn>
              <a:cxn ang="0">
                <a:pos x="288" y="92"/>
              </a:cxn>
              <a:cxn ang="0">
                <a:pos x="281" y="85"/>
              </a:cxn>
              <a:cxn ang="0">
                <a:pos x="276" y="92"/>
              </a:cxn>
              <a:cxn ang="0">
                <a:pos x="262" y="87"/>
              </a:cxn>
              <a:cxn ang="0">
                <a:pos x="264" y="76"/>
              </a:cxn>
              <a:cxn ang="0">
                <a:pos x="267" y="68"/>
              </a:cxn>
              <a:cxn ang="0">
                <a:pos x="257" y="73"/>
              </a:cxn>
              <a:cxn ang="0">
                <a:pos x="241" y="85"/>
              </a:cxn>
              <a:cxn ang="0">
                <a:pos x="234" y="99"/>
              </a:cxn>
              <a:cxn ang="0">
                <a:pos x="224" y="97"/>
              </a:cxn>
              <a:cxn ang="0">
                <a:pos x="212" y="92"/>
              </a:cxn>
              <a:cxn ang="0">
                <a:pos x="194" y="83"/>
              </a:cxn>
              <a:cxn ang="0">
                <a:pos x="182" y="64"/>
              </a:cxn>
              <a:cxn ang="0">
                <a:pos x="170" y="50"/>
              </a:cxn>
              <a:cxn ang="0">
                <a:pos x="151" y="43"/>
              </a:cxn>
              <a:cxn ang="0">
                <a:pos x="125" y="43"/>
              </a:cxn>
              <a:cxn ang="0">
                <a:pos x="97" y="35"/>
              </a:cxn>
              <a:cxn ang="0">
                <a:pos x="75" y="21"/>
              </a:cxn>
              <a:cxn ang="0">
                <a:pos x="49" y="5"/>
              </a:cxn>
              <a:cxn ang="0">
                <a:pos x="23" y="5"/>
              </a:cxn>
              <a:cxn ang="0">
                <a:pos x="0" y="19"/>
              </a:cxn>
              <a:cxn ang="0">
                <a:pos x="9" y="64"/>
              </a:cxn>
              <a:cxn ang="0">
                <a:pos x="33" y="90"/>
              </a:cxn>
              <a:cxn ang="0">
                <a:pos x="31" y="76"/>
              </a:cxn>
              <a:cxn ang="0">
                <a:pos x="45" y="66"/>
              </a:cxn>
              <a:cxn ang="0">
                <a:pos x="52" y="68"/>
              </a:cxn>
              <a:cxn ang="0">
                <a:pos x="47" y="61"/>
              </a:cxn>
              <a:cxn ang="0">
                <a:pos x="64" y="64"/>
              </a:cxn>
              <a:cxn ang="0">
                <a:pos x="80" y="71"/>
              </a:cxn>
              <a:cxn ang="0">
                <a:pos x="85" y="78"/>
              </a:cxn>
              <a:cxn ang="0">
                <a:pos x="85" y="87"/>
              </a:cxn>
              <a:cxn ang="0">
                <a:pos x="106" y="92"/>
              </a:cxn>
              <a:cxn ang="0">
                <a:pos x="120" y="97"/>
              </a:cxn>
              <a:cxn ang="0">
                <a:pos x="144" y="123"/>
              </a:cxn>
              <a:cxn ang="0">
                <a:pos x="175" y="142"/>
              </a:cxn>
              <a:cxn ang="0">
                <a:pos x="203" y="151"/>
              </a:cxn>
              <a:cxn ang="0">
                <a:pos x="212" y="165"/>
              </a:cxn>
              <a:cxn ang="0">
                <a:pos x="234" y="172"/>
              </a:cxn>
              <a:cxn ang="0">
                <a:pos x="241" y="158"/>
              </a:cxn>
              <a:cxn ang="0">
                <a:pos x="234" y="142"/>
              </a:cxn>
              <a:cxn ang="0">
                <a:pos x="227" y="132"/>
              </a:cxn>
              <a:cxn ang="0">
                <a:pos x="224" y="123"/>
              </a:cxn>
              <a:cxn ang="0">
                <a:pos x="238" y="118"/>
              </a:cxn>
              <a:cxn ang="0">
                <a:pos x="243" y="116"/>
              </a:cxn>
              <a:cxn ang="0">
                <a:pos x="241" y="113"/>
              </a:cxn>
              <a:cxn ang="0">
                <a:pos x="248" y="109"/>
              </a:cxn>
              <a:cxn ang="0">
                <a:pos x="253" y="102"/>
              </a:cxn>
              <a:cxn ang="0">
                <a:pos x="267" y="97"/>
              </a:cxn>
              <a:cxn ang="0">
                <a:pos x="267" y="104"/>
              </a:cxn>
              <a:cxn ang="0">
                <a:pos x="271" y="111"/>
              </a:cxn>
              <a:cxn ang="0">
                <a:pos x="288" y="111"/>
              </a:cxn>
              <a:cxn ang="0">
                <a:pos x="295" y="106"/>
              </a:cxn>
              <a:cxn ang="0">
                <a:pos x="300" y="104"/>
              </a:cxn>
              <a:cxn ang="0">
                <a:pos x="267" y="97"/>
              </a:cxn>
            </a:cxnLst>
            <a:rect l="0" t="0" r="r" b="b"/>
            <a:pathLst>
              <a:path w="312" h="175">
                <a:moveTo>
                  <a:pt x="293" y="113"/>
                </a:moveTo>
                <a:lnTo>
                  <a:pt x="290" y="113"/>
                </a:lnTo>
                <a:lnTo>
                  <a:pt x="290" y="116"/>
                </a:lnTo>
                <a:lnTo>
                  <a:pt x="290" y="116"/>
                </a:lnTo>
                <a:lnTo>
                  <a:pt x="290" y="116"/>
                </a:lnTo>
                <a:lnTo>
                  <a:pt x="293" y="116"/>
                </a:lnTo>
                <a:lnTo>
                  <a:pt x="293" y="116"/>
                </a:lnTo>
                <a:lnTo>
                  <a:pt x="293" y="113"/>
                </a:lnTo>
                <a:lnTo>
                  <a:pt x="293" y="113"/>
                </a:lnTo>
                <a:close/>
                <a:moveTo>
                  <a:pt x="281" y="113"/>
                </a:moveTo>
                <a:lnTo>
                  <a:pt x="281" y="116"/>
                </a:lnTo>
                <a:lnTo>
                  <a:pt x="283" y="116"/>
                </a:lnTo>
                <a:lnTo>
                  <a:pt x="281" y="113"/>
                </a:lnTo>
                <a:close/>
                <a:moveTo>
                  <a:pt x="281" y="116"/>
                </a:moveTo>
                <a:lnTo>
                  <a:pt x="279" y="113"/>
                </a:lnTo>
                <a:lnTo>
                  <a:pt x="279" y="113"/>
                </a:lnTo>
                <a:lnTo>
                  <a:pt x="279" y="113"/>
                </a:lnTo>
                <a:lnTo>
                  <a:pt x="276" y="113"/>
                </a:lnTo>
                <a:lnTo>
                  <a:pt x="276" y="113"/>
                </a:lnTo>
                <a:lnTo>
                  <a:pt x="279" y="116"/>
                </a:lnTo>
                <a:lnTo>
                  <a:pt x="279" y="116"/>
                </a:lnTo>
                <a:lnTo>
                  <a:pt x="279" y="113"/>
                </a:lnTo>
                <a:lnTo>
                  <a:pt x="279" y="113"/>
                </a:lnTo>
                <a:lnTo>
                  <a:pt x="279" y="116"/>
                </a:lnTo>
                <a:lnTo>
                  <a:pt x="279" y="116"/>
                </a:lnTo>
                <a:lnTo>
                  <a:pt x="281" y="116"/>
                </a:lnTo>
                <a:lnTo>
                  <a:pt x="281" y="116"/>
                </a:lnTo>
                <a:lnTo>
                  <a:pt x="283" y="116"/>
                </a:lnTo>
                <a:lnTo>
                  <a:pt x="283" y="116"/>
                </a:lnTo>
                <a:lnTo>
                  <a:pt x="281" y="116"/>
                </a:lnTo>
                <a:lnTo>
                  <a:pt x="281" y="116"/>
                </a:lnTo>
                <a:close/>
                <a:moveTo>
                  <a:pt x="312" y="99"/>
                </a:moveTo>
                <a:lnTo>
                  <a:pt x="307" y="97"/>
                </a:lnTo>
                <a:lnTo>
                  <a:pt x="307" y="99"/>
                </a:lnTo>
                <a:lnTo>
                  <a:pt x="307" y="99"/>
                </a:lnTo>
                <a:lnTo>
                  <a:pt x="305" y="97"/>
                </a:lnTo>
                <a:lnTo>
                  <a:pt x="302" y="97"/>
                </a:lnTo>
                <a:lnTo>
                  <a:pt x="302" y="97"/>
                </a:lnTo>
                <a:lnTo>
                  <a:pt x="300" y="94"/>
                </a:lnTo>
                <a:lnTo>
                  <a:pt x="297" y="94"/>
                </a:lnTo>
                <a:lnTo>
                  <a:pt x="295" y="94"/>
                </a:lnTo>
                <a:lnTo>
                  <a:pt x="295" y="94"/>
                </a:lnTo>
                <a:lnTo>
                  <a:pt x="293" y="94"/>
                </a:lnTo>
                <a:lnTo>
                  <a:pt x="293" y="94"/>
                </a:lnTo>
                <a:lnTo>
                  <a:pt x="293" y="94"/>
                </a:lnTo>
                <a:lnTo>
                  <a:pt x="293" y="92"/>
                </a:lnTo>
                <a:lnTo>
                  <a:pt x="293" y="92"/>
                </a:lnTo>
                <a:lnTo>
                  <a:pt x="290" y="92"/>
                </a:lnTo>
                <a:lnTo>
                  <a:pt x="290" y="92"/>
                </a:lnTo>
                <a:lnTo>
                  <a:pt x="288" y="92"/>
                </a:lnTo>
                <a:lnTo>
                  <a:pt x="288" y="92"/>
                </a:lnTo>
                <a:lnTo>
                  <a:pt x="286" y="90"/>
                </a:lnTo>
                <a:lnTo>
                  <a:pt x="286" y="87"/>
                </a:lnTo>
                <a:lnTo>
                  <a:pt x="283" y="87"/>
                </a:lnTo>
                <a:lnTo>
                  <a:pt x="283" y="85"/>
                </a:lnTo>
                <a:lnTo>
                  <a:pt x="283" y="85"/>
                </a:lnTo>
                <a:lnTo>
                  <a:pt x="283" y="85"/>
                </a:lnTo>
                <a:lnTo>
                  <a:pt x="281" y="85"/>
                </a:lnTo>
                <a:lnTo>
                  <a:pt x="281" y="85"/>
                </a:lnTo>
                <a:lnTo>
                  <a:pt x="281" y="85"/>
                </a:lnTo>
                <a:lnTo>
                  <a:pt x="281" y="85"/>
                </a:lnTo>
                <a:lnTo>
                  <a:pt x="281" y="85"/>
                </a:lnTo>
                <a:lnTo>
                  <a:pt x="281" y="87"/>
                </a:lnTo>
                <a:lnTo>
                  <a:pt x="281" y="87"/>
                </a:lnTo>
                <a:lnTo>
                  <a:pt x="281" y="90"/>
                </a:lnTo>
                <a:lnTo>
                  <a:pt x="281" y="90"/>
                </a:lnTo>
                <a:lnTo>
                  <a:pt x="279" y="87"/>
                </a:lnTo>
                <a:lnTo>
                  <a:pt x="279" y="92"/>
                </a:lnTo>
                <a:lnTo>
                  <a:pt x="279" y="92"/>
                </a:lnTo>
                <a:lnTo>
                  <a:pt x="276" y="92"/>
                </a:lnTo>
                <a:lnTo>
                  <a:pt x="276" y="92"/>
                </a:lnTo>
                <a:lnTo>
                  <a:pt x="274" y="92"/>
                </a:lnTo>
                <a:lnTo>
                  <a:pt x="271" y="92"/>
                </a:lnTo>
                <a:lnTo>
                  <a:pt x="271" y="92"/>
                </a:lnTo>
                <a:lnTo>
                  <a:pt x="269" y="90"/>
                </a:lnTo>
                <a:lnTo>
                  <a:pt x="269" y="90"/>
                </a:lnTo>
                <a:lnTo>
                  <a:pt x="267" y="87"/>
                </a:lnTo>
                <a:lnTo>
                  <a:pt x="264" y="85"/>
                </a:lnTo>
                <a:lnTo>
                  <a:pt x="264" y="85"/>
                </a:lnTo>
                <a:lnTo>
                  <a:pt x="262" y="87"/>
                </a:lnTo>
                <a:lnTo>
                  <a:pt x="260" y="85"/>
                </a:lnTo>
                <a:lnTo>
                  <a:pt x="257" y="85"/>
                </a:lnTo>
                <a:lnTo>
                  <a:pt x="257" y="85"/>
                </a:lnTo>
                <a:lnTo>
                  <a:pt x="255" y="85"/>
                </a:lnTo>
                <a:lnTo>
                  <a:pt x="255" y="83"/>
                </a:lnTo>
                <a:lnTo>
                  <a:pt x="260" y="80"/>
                </a:lnTo>
                <a:lnTo>
                  <a:pt x="262" y="78"/>
                </a:lnTo>
                <a:lnTo>
                  <a:pt x="262" y="78"/>
                </a:lnTo>
                <a:lnTo>
                  <a:pt x="264" y="76"/>
                </a:lnTo>
                <a:lnTo>
                  <a:pt x="264" y="76"/>
                </a:lnTo>
                <a:lnTo>
                  <a:pt x="264" y="73"/>
                </a:lnTo>
                <a:lnTo>
                  <a:pt x="264" y="73"/>
                </a:lnTo>
                <a:lnTo>
                  <a:pt x="267" y="73"/>
                </a:lnTo>
                <a:lnTo>
                  <a:pt x="267" y="73"/>
                </a:lnTo>
                <a:lnTo>
                  <a:pt x="271" y="71"/>
                </a:lnTo>
                <a:lnTo>
                  <a:pt x="271" y="71"/>
                </a:lnTo>
                <a:lnTo>
                  <a:pt x="269" y="71"/>
                </a:lnTo>
                <a:lnTo>
                  <a:pt x="269" y="68"/>
                </a:lnTo>
                <a:lnTo>
                  <a:pt x="267" y="68"/>
                </a:lnTo>
                <a:lnTo>
                  <a:pt x="267" y="68"/>
                </a:lnTo>
                <a:lnTo>
                  <a:pt x="264" y="68"/>
                </a:lnTo>
                <a:lnTo>
                  <a:pt x="264" y="71"/>
                </a:lnTo>
                <a:lnTo>
                  <a:pt x="262" y="71"/>
                </a:lnTo>
                <a:lnTo>
                  <a:pt x="262" y="71"/>
                </a:lnTo>
                <a:lnTo>
                  <a:pt x="262" y="73"/>
                </a:lnTo>
                <a:lnTo>
                  <a:pt x="260" y="73"/>
                </a:lnTo>
                <a:lnTo>
                  <a:pt x="260" y="73"/>
                </a:lnTo>
                <a:lnTo>
                  <a:pt x="260" y="73"/>
                </a:lnTo>
                <a:lnTo>
                  <a:pt x="257" y="73"/>
                </a:lnTo>
                <a:lnTo>
                  <a:pt x="257" y="73"/>
                </a:lnTo>
                <a:lnTo>
                  <a:pt x="255" y="73"/>
                </a:lnTo>
                <a:lnTo>
                  <a:pt x="255" y="76"/>
                </a:lnTo>
                <a:lnTo>
                  <a:pt x="253" y="78"/>
                </a:lnTo>
                <a:lnTo>
                  <a:pt x="250" y="80"/>
                </a:lnTo>
                <a:lnTo>
                  <a:pt x="248" y="80"/>
                </a:lnTo>
                <a:lnTo>
                  <a:pt x="246" y="80"/>
                </a:lnTo>
                <a:lnTo>
                  <a:pt x="246" y="83"/>
                </a:lnTo>
                <a:lnTo>
                  <a:pt x="243" y="85"/>
                </a:lnTo>
                <a:lnTo>
                  <a:pt x="243" y="85"/>
                </a:lnTo>
                <a:lnTo>
                  <a:pt x="241" y="85"/>
                </a:lnTo>
                <a:lnTo>
                  <a:pt x="238" y="87"/>
                </a:lnTo>
                <a:lnTo>
                  <a:pt x="238" y="87"/>
                </a:lnTo>
                <a:lnTo>
                  <a:pt x="238" y="90"/>
                </a:lnTo>
                <a:lnTo>
                  <a:pt x="238" y="90"/>
                </a:lnTo>
                <a:lnTo>
                  <a:pt x="236" y="92"/>
                </a:lnTo>
                <a:lnTo>
                  <a:pt x="234" y="94"/>
                </a:lnTo>
                <a:lnTo>
                  <a:pt x="234" y="97"/>
                </a:lnTo>
                <a:lnTo>
                  <a:pt x="231" y="97"/>
                </a:lnTo>
                <a:lnTo>
                  <a:pt x="231" y="99"/>
                </a:lnTo>
                <a:lnTo>
                  <a:pt x="234" y="99"/>
                </a:lnTo>
                <a:lnTo>
                  <a:pt x="234" y="102"/>
                </a:lnTo>
                <a:lnTo>
                  <a:pt x="234" y="102"/>
                </a:lnTo>
                <a:lnTo>
                  <a:pt x="234" y="104"/>
                </a:lnTo>
                <a:lnTo>
                  <a:pt x="231" y="104"/>
                </a:lnTo>
                <a:lnTo>
                  <a:pt x="231" y="104"/>
                </a:lnTo>
                <a:lnTo>
                  <a:pt x="229" y="102"/>
                </a:lnTo>
                <a:lnTo>
                  <a:pt x="227" y="102"/>
                </a:lnTo>
                <a:lnTo>
                  <a:pt x="224" y="99"/>
                </a:lnTo>
                <a:lnTo>
                  <a:pt x="224" y="99"/>
                </a:lnTo>
                <a:lnTo>
                  <a:pt x="224" y="97"/>
                </a:lnTo>
                <a:lnTo>
                  <a:pt x="224" y="97"/>
                </a:lnTo>
                <a:lnTo>
                  <a:pt x="224" y="94"/>
                </a:lnTo>
                <a:lnTo>
                  <a:pt x="222" y="94"/>
                </a:lnTo>
                <a:lnTo>
                  <a:pt x="222" y="92"/>
                </a:lnTo>
                <a:lnTo>
                  <a:pt x="222" y="92"/>
                </a:lnTo>
                <a:lnTo>
                  <a:pt x="220" y="92"/>
                </a:lnTo>
                <a:lnTo>
                  <a:pt x="220" y="92"/>
                </a:lnTo>
                <a:lnTo>
                  <a:pt x="217" y="92"/>
                </a:lnTo>
                <a:lnTo>
                  <a:pt x="217" y="92"/>
                </a:lnTo>
                <a:lnTo>
                  <a:pt x="212" y="92"/>
                </a:lnTo>
                <a:lnTo>
                  <a:pt x="210" y="92"/>
                </a:lnTo>
                <a:lnTo>
                  <a:pt x="208" y="92"/>
                </a:lnTo>
                <a:lnTo>
                  <a:pt x="205" y="92"/>
                </a:lnTo>
                <a:lnTo>
                  <a:pt x="201" y="92"/>
                </a:lnTo>
                <a:lnTo>
                  <a:pt x="201" y="92"/>
                </a:lnTo>
                <a:lnTo>
                  <a:pt x="198" y="92"/>
                </a:lnTo>
                <a:lnTo>
                  <a:pt x="198" y="90"/>
                </a:lnTo>
                <a:lnTo>
                  <a:pt x="196" y="87"/>
                </a:lnTo>
                <a:lnTo>
                  <a:pt x="196" y="85"/>
                </a:lnTo>
                <a:lnTo>
                  <a:pt x="194" y="83"/>
                </a:lnTo>
                <a:lnTo>
                  <a:pt x="194" y="80"/>
                </a:lnTo>
                <a:lnTo>
                  <a:pt x="191" y="76"/>
                </a:lnTo>
                <a:lnTo>
                  <a:pt x="191" y="76"/>
                </a:lnTo>
                <a:lnTo>
                  <a:pt x="189" y="76"/>
                </a:lnTo>
                <a:lnTo>
                  <a:pt x="186" y="76"/>
                </a:lnTo>
                <a:lnTo>
                  <a:pt x="182" y="73"/>
                </a:lnTo>
                <a:lnTo>
                  <a:pt x="182" y="73"/>
                </a:lnTo>
                <a:lnTo>
                  <a:pt x="182" y="71"/>
                </a:lnTo>
                <a:lnTo>
                  <a:pt x="182" y="68"/>
                </a:lnTo>
                <a:lnTo>
                  <a:pt x="182" y="64"/>
                </a:lnTo>
                <a:lnTo>
                  <a:pt x="179" y="61"/>
                </a:lnTo>
                <a:lnTo>
                  <a:pt x="179" y="59"/>
                </a:lnTo>
                <a:lnTo>
                  <a:pt x="179" y="57"/>
                </a:lnTo>
                <a:lnTo>
                  <a:pt x="179" y="54"/>
                </a:lnTo>
                <a:lnTo>
                  <a:pt x="177" y="54"/>
                </a:lnTo>
                <a:lnTo>
                  <a:pt x="177" y="57"/>
                </a:lnTo>
                <a:lnTo>
                  <a:pt x="175" y="57"/>
                </a:lnTo>
                <a:lnTo>
                  <a:pt x="172" y="54"/>
                </a:lnTo>
                <a:lnTo>
                  <a:pt x="172" y="52"/>
                </a:lnTo>
                <a:lnTo>
                  <a:pt x="170" y="50"/>
                </a:lnTo>
                <a:lnTo>
                  <a:pt x="168" y="47"/>
                </a:lnTo>
                <a:lnTo>
                  <a:pt x="165" y="47"/>
                </a:lnTo>
                <a:lnTo>
                  <a:pt x="163" y="45"/>
                </a:lnTo>
                <a:lnTo>
                  <a:pt x="160" y="45"/>
                </a:lnTo>
                <a:lnTo>
                  <a:pt x="158" y="43"/>
                </a:lnTo>
                <a:lnTo>
                  <a:pt x="158" y="40"/>
                </a:lnTo>
                <a:lnTo>
                  <a:pt x="156" y="40"/>
                </a:lnTo>
                <a:lnTo>
                  <a:pt x="153" y="40"/>
                </a:lnTo>
                <a:lnTo>
                  <a:pt x="151" y="40"/>
                </a:lnTo>
                <a:lnTo>
                  <a:pt x="151" y="43"/>
                </a:lnTo>
                <a:lnTo>
                  <a:pt x="149" y="43"/>
                </a:lnTo>
                <a:lnTo>
                  <a:pt x="149" y="43"/>
                </a:lnTo>
                <a:lnTo>
                  <a:pt x="146" y="43"/>
                </a:lnTo>
                <a:lnTo>
                  <a:pt x="144" y="43"/>
                </a:lnTo>
                <a:lnTo>
                  <a:pt x="142" y="43"/>
                </a:lnTo>
                <a:lnTo>
                  <a:pt x="137" y="43"/>
                </a:lnTo>
                <a:lnTo>
                  <a:pt x="134" y="43"/>
                </a:lnTo>
                <a:lnTo>
                  <a:pt x="132" y="43"/>
                </a:lnTo>
                <a:lnTo>
                  <a:pt x="127" y="40"/>
                </a:lnTo>
                <a:lnTo>
                  <a:pt x="125" y="43"/>
                </a:lnTo>
                <a:lnTo>
                  <a:pt x="120" y="43"/>
                </a:lnTo>
                <a:lnTo>
                  <a:pt x="118" y="43"/>
                </a:lnTo>
                <a:lnTo>
                  <a:pt x="116" y="43"/>
                </a:lnTo>
                <a:lnTo>
                  <a:pt x="111" y="43"/>
                </a:lnTo>
                <a:lnTo>
                  <a:pt x="109" y="45"/>
                </a:lnTo>
                <a:lnTo>
                  <a:pt x="106" y="45"/>
                </a:lnTo>
                <a:lnTo>
                  <a:pt x="106" y="43"/>
                </a:lnTo>
                <a:lnTo>
                  <a:pt x="101" y="40"/>
                </a:lnTo>
                <a:lnTo>
                  <a:pt x="99" y="38"/>
                </a:lnTo>
                <a:lnTo>
                  <a:pt x="97" y="35"/>
                </a:lnTo>
                <a:lnTo>
                  <a:pt x="94" y="33"/>
                </a:lnTo>
                <a:lnTo>
                  <a:pt x="92" y="33"/>
                </a:lnTo>
                <a:lnTo>
                  <a:pt x="90" y="31"/>
                </a:lnTo>
                <a:lnTo>
                  <a:pt x="87" y="28"/>
                </a:lnTo>
                <a:lnTo>
                  <a:pt x="87" y="26"/>
                </a:lnTo>
                <a:lnTo>
                  <a:pt x="87" y="26"/>
                </a:lnTo>
                <a:lnTo>
                  <a:pt x="85" y="24"/>
                </a:lnTo>
                <a:lnTo>
                  <a:pt x="80" y="24"/>
                </a:lnTo>
                <a:lnTo>
                  <a:pt x="78" y="21"/>
                </a:lnTo>
                <a:lnTo>
                  <a:pt x="75" y="21"/>
                </a:lnTo>
                <a:lnTo>
                  <a:pt x="73" y="19"/>
                </a:lnTo>
                <a:lnTo>
                  <a:pt x="71" y="17"/>
                </a:lnTo>
                <a:lnTo>
                  <a:pt x="68" y="17"/>
                </a:lnTo>
                <a:lnTo>
                  <a:pt x="66" y="14"/>
                </a:lnTo>
                <a:lnTo>
                  <a:pt x="64" y="14"/>
                </a:lnTo>
                <a:lnTo>
                  <a:pt x="59" y="9"/>
                </a:lnTo>
                <a:lnTo>
                  <a:pt x="57" y="9"/>
                </a:lnTo>
                <a:lnTo>
                  <a:pt x="54" y="7"/>
                </a:lnTo>
                <a:lnTo>
                  <a:pt x="52" y="7"/>
                </a:lnTo>
                <a:lnTo>
                  <a:pt x="49" y="5"/>
                </a:lnTo>
                <a:lnTo>
                  <a:pt x="47" y="5"/>
                </a:lnTo>
                <a:lnTo>
                  <a:pt x="45" y="2"/>
                </a:lnTo>
                <a:lnTo>
                  <a:pt x="42" y="0"/>
                </a:lnTo>
                <a:lnTo>
                  <a:pt x="40" y="0"/>
                </a:lnTo>
                <a:lnTo>
                  <a:pt x="38" y="0"/>
                </a:lnTo>
                <a:lnTo>
                  <a:pt x="35" y="0"/>
                </a:lnTo>
                <a:lnTo>
                  <a:pt x="33" y="2"/>
                </a:lnTo>
                <a:lnTo>
                  <a:pt x="31" y="2"/>
                </a:lnTo>
                <a:lnTo>
                  <a:pt x="26" y="5"/>
                </a:lnTo>
                <a:lnTo>
                  <a:pt x="23" y="5"/>
                </a:lnTo>
                <a:lnTo>
                  <a:pt x="21" y="5"/>
                </a:lnTo>
                <a:lnTo>
                  <a:pt x="19" y="7"/>
                </a:lnTo>
                <a:lnTo>
                  <a:pt x="14" y="7"/>
                </a:lnTo>
                <a:lnTo>
                  <a:pt x="12" y="7"/>
                </a:lnTo>
                <a:lnTo>
                  <a:pt x="9" y="9"/>
                </a:lnTo>
                <a:lnTo>
                  <a:pt x="7" y="9"/>
                </a:lnTo>
                <a:lnTo>
                  <a:pt x="5" y="9"/>
                </a:lnTo>
                <a:lnTo>
                  <a:pt x="2" y="12"/>
                </a:lnTo>
                <a:lnTo>
                  <a:pt x="0" y="14"/>
                </a:lnTo>
                <a:lnTo>
                  <a:pt x="0" y="19"/>
                </a:lnTo>
                <a:lnTo>
                  <a:pt x="2" y="24"/>
                </a:lnTo>
                <a:lnTo>
                  <a:pt x="2" y="28"/>
                </a:lnTo>
                <a:lnTo>
                  <a:pt x="2" y="33"/>
                </a:lnTo>
                <a:lnTo>
                  <a:pt x="5" y="38"/>
                </a:lnTo>
                <a:lnTo>
                  <a:pt x="5" y="43"/>
                </a:lnTo>
                <a:lnTo>
                  <a:pt x="7" y="47"/>
                </a:lnTo>
                <a:lnTo>
                  <a:pt x="7" y="52"/>
                </a:lnTo>
                <a:lnTo>
                  <a:pt x="9" y="54"/>
                </a:lnTo>
                <a:lnTo>
                  <a:pt x="9" y="59"/>
                </a:lnTo>
                <a:lnTo>
                  <a:pt x="9" y="64"/>
                </a:lnTo>
                <a:lnTo>
                  <a:pt x="12" y="68"/>
                </a:lnTo>
                <a:lnTo>
                  <a:pt x="12" y="73"/>
                </a:lnTo>
                <a:lnTo>
                  <a:pt x="14" y="78"/>
                </a:lnTo>
                <a:lnTo>
                  <a:pt x="14" y="83"/>
                </a:lnTo>
                <a:lnTo>
                  <a:pt x="14" y="87"/>
                </a:lnTo>
                <a:lnTo>
                  <a:pt x="19" y="90"/>
                </a:lnTo>
                <a:lnTo>
                  <a:pt x="23" y="90"/>
                </a:lnTo>
                <a:lnTo>
                  <a:pt x="28" y="90"/>
                </a:lnTo>
                <a:lnTo>
                  <a:pt x="31" y="90"/>
                </a:lnTo>
                <a:lnTo>
                  <a:pt x="33" y="90"/>
                </a:lnTo>
                <a:lnTo>
                  <a:pt x="33" y="90"/>
                </a:lnTo>
                <a:lnTo>
                  <a:pt x="33" y="90"/>
                </a:lnTo>
                <a:lnTo>
                  <a:pt x="35" y="87"/>
                </a:lnTo>
                <a:lnTo>
                  <a:pt x="35" y="87"/>
                </a:lnTo>
                <a:lnTo>
                  <a:pt x="35" y="87"/>
                </a:lnTo>
                <a:lnTo>
                  <a:pt x="33" y="87"/>
                </a:lnTo>
                <a:lnTo>
                  <a:pt x="33" y="85"/>
                </a:lnTo>
                <a:lnTo>
                  <a:pt x="31" y="80"/>
                </a:lnTo>
                <a:lnTo>
                  <a:pt x="31" y="78"/>
                </a:lnTo>
                <a:lnTo>
                  <a:pt x="31" y="76"/>
                </a:lnTo>
                <a:lnTo>
                  <a:pt x="33" y="76"/>
                </a:lnTo>
                <a:lnTo>
                  <a:pt x="33" y="73"/>
                </a:lnTo>
                <a:lnTo>
                  <a:pt x="33" y="71"/>
                </a:lnTo>
                <a:lnTo>
                  <a:pt x="35" y="71"/>
                </a:lnTo>
                <a:lnTo>
                  <a:pt x="40" y="71"/>
                </a:lnTo>
                <a:lnTo>
                  <a:pt x="42" y="71"/>
                </a:lnTo>
                <a:lnTo>
                  <a:pt x="42" y="71"/>
                </a:lnTo>
                <a:lnTo>
                  <a:pt x="45" y="68"/>
                </a:lnTo>
                <a:lnTo>
                  <a:pt x="45" y="66"/>
                </a:lnTo>
                <a:lnTo>
                  <a:pt x="45" y="66"/>
                </a:lnTo>
                <a:lnTo>
                  <a:pt x="45" y="64"/>
                </a:lnTo>
                <a:lnTo>
                  <a:pt x="45" y="64"/>
                </a:lnTo>
                <a:lnTo>
                  <a:pt x="47" y="66"/>
                </a:lnTo>
                <a:lnTo>
                  <a:pt x="49" y="66"/>
                </a:lnTo>
                <a:lnTo>
                  <a:pt x="49" y="66"/>
                </a:lnTo>
                <a:lnTo>
                  <a:pt x="49" y="66"/>
                </a:lnTo>
                <a:lnTo>
                  <a:pt x="52" y="68"/>
                </a:lnTo>
                <a:lnTo>
                  <a:pt x="52" y="68"/>
                </a:lnTo>
                <a:lnTo>
                  <a:pt x="52" y="68"/>
                </a:lnTo>
                <a:lnTo>
                  <a:pt x="52" y="68"/>
                </a:lnTo>
                <a:lnTo>
                  <a:pt x="54" y="68"/>
                </a:lnTo>
                <a:lnTo>
                  <a:pt x="54" y="68"/>
                </a:lnTo>
                <a:lnTo>
                  <a:pt x="54" y="68"/>
                </a:lnTo>
                <a:lnTo>
                  <a:pt x="54" y="68"/>
                </a:lnTo>
                <a:lnTo>
                  <a:pt x="52" y="66"/>
                </a:lnTo>
                <a:lnTo>
                  <a:pt x="49" y="64"/>
                </a:lnTo>
                <a:lnTo>
                  <a:pt x="47" y="64"/>
                </a:lnTo>
                <a:lnTo>
                  <a:pt x="47" y="61"/>
                </a:lnTo>
                <a:lnTo>
                  <a:pt x="47" y="61"/>
                </a:lnTo>
                <a:lnTo>
                  <a:pt x="47" y="61"/>
                </a:lnTo>
                <a:lnTo>
                  <a:pt x="47" y="61"/>
                </a:lnTo>
                <a:lnTo>
                  <a:pt x="49" y="61"/>
                </a:lnTo>
                <a:lnTo>
                  <a:pt x="52" y="61"/>
                </a:lnTo>
                <a:lnTo>
                  <a:pt x="52" y="61"/>
                </a:lnTo>
                <a:lnTo>
                  <a:pt x="54" y="59"/>
                </a:lnTo>
                <a:lnTo>
                  <a:pt x="57" y="61"/>
                </a:lnTo>
                <a:lnTo>
                  <a:pt x="59" y="64"/>
                </a:lnTo>
                <a:lnTo>
                  <a:pt x="59" y="64"/>
                </a:lnTo>
                <a:lnTo>
                  <a:pt x="61" y="64"/>
                </a:lnTo>
                <a:lnTo>
                  <a:pt x="64" y="64"/>
                </a:lnTo>
                <a:lnTo>
                  <a:pt x="64" y="64"/>
                </a:lnTo>
                <a:lnTo>
                  <a:pt x="66" y="64"/>
                </a:lnTo>
                <a:lnTo>
                  <a:pt x="66" y="66"/>
                </a:lnTo>
                <a:lnTo>
                  <a:pt x="68" y="68"/>
                </a:lnTo>
                <a:lnTo>
                  <a:pt x="71" y="68"/>
                </a:lnTo>
                <a:lnTo>
                  <a:pt x="75" y="68"/>
                </a:lnTo>
                <a:lnTo>
                  <a:pt x="78" y="68"/>
                </a:lnTo>
                <a:lnTo>
                  <a:pt x="78" y="68"/>
                </a:lnTo>
                <a:lnTo>
                  <a:pt x="80" y="71"/>
                </a:lnTo>
                <a:lnTo>
                  <a:pt x="80" y="71"/>
                </a:lnTo>
                <a:lnTo>
                  <a:pt x="80" y="71"/>
                </a:lnTo>
                <a:lnTo>
                  <a:pt x="80" y="71"/>
                </a:lnTo>
                <a:lnTo>
                  <a:pt x="80" y="73"/>
                </a:lnTo>
                <a:lnTo>
                  <a:pt x="80" y="73"/>
                </a:lnTo>
                <a:lnTo>
                  <a:pt x="80" y="76"/>
                </a:lnTo>
                <a:lnTo>
                  <a:pt x="80" y="76"/>
                </a:lnTo>
                <a:lnTo>
                  <a:pt x="80" y="76"/>
                </a:lnTo>
                <a:lnTo>
                  <a:pt x="83" y="76"/>
                </a:lnTo>
                <a:lnTo>
                  <a:pt x="85" y="78"/>
                </a:lnTo>
                <a:lnTo>
                  <a:pt x="85" y="78"/>
                </a:lnTo>
                <a:lnTo>
                  <a:pt x="85" y="78"/>
                </a:lnTo>
                <a:lnTo>
                  <a:pt x="85" y="78"/>
                </a:lnTo>
                <a:lnTo>
                  <a:pt x="83" y="78"/>
                </a:lnTo>
                <a:lnTo>
                  <a:pt x="83" y="80"/>
                </a:lnTo>
                <a:lnTo>
                  <a:pt x="83" y="80"/>
                </a:lnTo>
                <a:lnTo>
                  <a:pt x="85" y="83"/>
                </a:lnTo>
                <a:lnTo>
                  <a:pt x="85" y="83"/>
                </a:lnTo>
                <a:lnTo>
                  <a:pt x="85" y="83"/>
                </a:lnTo>
                <a:lnTo>
                  <a:pt x="85" y="85"/>
                </a:lnTo>
                <a:lnTo>
                  <a:pt x="85" y="87"/>
                </a:lnTo>
                <a:lnTo>
                  <a:pt x="85" y="87"/>
                </a:lnTo>
                <a:lnTo>
                  <a:pt x="87" y="87"/>
                </a:lnTo>
                <a:lnTo>
                  <a:pt x="92" y="90"/>
                </a:lnTo>
                <a:lnTo>
                  <a:pt x="92" y="90"/>
                </a:lnTo>
                <a:lnTo>
                  <a:pt x="97" y="90"/>
                </a:lnTo>
                <a:lnTo>
                  <a:pt x="99" y="90"/>
                </a:lnTo>
                <a:lnTo>
                  <a:pt x="99" y="90"/>
                </a:lnTo>
                <a:lnTo>
                  <a:pt x="104" y="90"/>
                </a:lnTo>
                <a:lnTo>
                  <a:pt x="104" y="92"/>
                </a:lnTo>
                <a:lnTo>
                  <a:pt x="106" y="92"/>
                </a:lnTo>
                <a:lnTo>
                  <a:pt x="106" y="92"/>
                </a:lnTo>
                <a:lnTo>
                  <a:pt x="109" y="90"/>
                </a:lnTo>
                <a:lnTo>
                  <a:pt x="109" y="90"/>
                </a:lnTo>
                <a:lnTo>
                  <a:pt x="109" y="90"/>
                </a:lnTo>
                <a:lnTo>
                  <a:pt x="109" y="90"/>
                </a:lnTo>
                <a:lnTo>
                  <a:pt x="113" y="90"/>
                </a:lnTo>
                <a:lnTo>
                  <a:pt x="116" y="92"/>
                </a:lnTo>
                <a:lnTo>
                  <a:pt x="118" y="92"/>
                </a:lnTo>
                <a:lnTo>
                  <a:pt x="118" y="94"/>
                </a:lnTo>
                <a:lnTo>
                  <a:pt x="120" y="97"/>
                </a:lnTo>
                <a:lnTo>
                  <a:pt x="123" y="102"/>
                </a:lnTo>
                <a:lnTo>
                  <a:pt x="125" y="104"/>
                </a:lnTo>
                <a:lnTo>
                  <a:pt x="127" y="106"/>
                </a:lnTo>
                <a:lnTo>
                  <a:pt x="130" y="109"/>
                </a:lnTo>
                <a:lnTo>
                  <a:pt x="132" y="116"/>
                </a:lnTo>
                <a:lnTo>
                  <a:pt x="132" y="116"/>
                </a:lnTo>
                <a:lnTo>
                  <a:pt x="132" y="116"/>
                </a:lnTo>
                <a:lnTo>
                  <a:pt x="137" y="118"/>
                </a:lnTo>
                <a:lnTo>
                  <a:pt x="142" y="120"/>
                </a:lnTo>
                <a:lnTo>
                  <a:pt x="144" y="123"/>
                </a:lnTo>
                <a:lnTo>
                  <a:pt x="149" y="125"/>
                </a:lnTo>
                <a:lnTo>
                  <a:pt x="153" y="128"/>
                </a:lnTo>
                <a:lnTo>
                  <a:pt x="158" y="132"/>
                </a:lnTo>
                <a:lnTo>
                  <a:pt x="158" y="132"/>
                </a:lnTo>
                <a:lnTo>
                  <a:pt x="163" y="135"/>
                </a:lnTo>
                <a:lnTo>
                  <a:pt x="165" y="137"/>
                </a:lnTo>
                <a:lnTo>
                  <a:pt x="168" y="135"/>
                </a:lnTo>
                <a:lnTo>
                  <a:pt x="172" y="139"/>
                </a:lnTo>
                <a:lnTo>
                  <a:pt x="175" y="139"/>
                </a:lnTo>
                <a:lnTo>
                  <a:pt x="175" y="142"/>
                </a:lnTo>
                <a:lnTo>
                  <a:pt x="179" y="142"/>
                </a:lnTo>
                <a:lnTo>
                  <a:pt x="184" y="144"/>
                </a:lnTo>
                <a:lnTo>
                  <a:pt x="189" y="149"/>
                </a:lnTo>
                <a:lnTo>
                  <a:pt x="194" y="151"/>
                </a:lnTo>
                <a:lnTo>
                  <a:pt x="196" y="151"/>
                </a:lnTo>
                <a:lnTo>
                  <a:pt x="196" y="151"/>
                </a:lnTo>
                <a:lnTo>
                  <a:pt x="196" y="151"/>
                </a:lnTo>
                <a:lnTo>
                  <a:pt x="198" y="151"/>
                </a:lnTo>
                <a:lnTo>
                  <a:pt x="201" y="151"/>
                </a:lnTo>
                <a:lnTo>
                  <a:pt x="203" y="151"/>
                </a:lnTo>
                <a:lnTo>
                  <a:pt x="203" y="154"/>
                </a:lnTo>
                <a:lnTo>
                  <a:pt x="205" y="154"/>
                </a:lnTo>
                <a:lnTo>
                  <a:pt x="208" y="156"/>
                </a:lnTo>
                <a:lnTo>
                  <a:pt x="208" y="156"/>
                </a:lnTo>
                <a:lnTo>
                  <a:pt x="212" y="156"/>
                </a:lnTo>
                <a:lnTo>
                  <a:pt x="212" y="156"/>
                </a:lnTo>
                <a:lnTo>
                  <a:pt x="212" y="158"/>
                </a:lnTo>
                <a:lnTo>
                  <a:pt x="212" y="158"/>
                </a:lnTo>
                <a:lnTo>
                  <a:pt x="212" y="161"/>
                </a:lnTo>
                <a:lnTo>
                  <a:pt x="212" y="165"/>
                </a:lnTo>
                <a:lnTo>
                  <a:pt x="212" y="168"/>
                </a:lnTo>
                <a:lnTo>
                  <a:pt x="215" y="170"/>
                </a:lnTo>
                <a:lnTo>
                  <a:pt x="220" y="170"/>
                </a:lnTo>
                <a:lnTo>
                  <a:pt x="224" y="170"/>
                </a:lnTo>
                <a:lnTo>
                  <a:pt x="227" y="172"/>
                </a:lnTo>
                <a:lnTo>
                  <a:pt x="229" y="172"/>
                </a:lnTo>
                <a:lnTo>
                  <a:pt x="229" y="172"/>
                </a:lnTo>
                <a:lnTo>
                  <a:pt x="231" y="172"/>
                </a:lnTo>
                <a:lnTo>
                  <a:pt x="231" y="172"/>
                </a:lnTo>
                <a:lnTo>
                  <a:pt x="234" y="172"/>
                </a:lnTo>
                <a:lnTo>
                  <a:pt x="234" y="172"/>
                </a:lnTo>
                <a:lnTo>
                  <a:pt x="236" y="175"/>
                </a:lnTo>
                <a:lnTo>
                  <a:pt x="236" y="175"/>
                </a:lnTo>
                <a:lnTo>
                  <a:pt x="236" y="172"/>
                </a:lnTo>
                <a:lnTo>
                  <a:pt x="236" y="168"/>
                </a:lnTo>
                <a:lnTo>
                  <a:pt x="236" y="165"/>
                </a:lnTo>
                <a:lnTo>
                  <a:pt x="238" y="163"/>
                </a:lnTo>
                <a:lnTo>
                  <a:pt x="238" y="161"/>
                </a:lnTo>
                <a:lnTo>
                  <a:pt x="241" y="158"/>
                </a:lnTo>
                <a:lnTo>
                  <a:pt x="241" y="158"/>
                </a:lnTo>
                <a:lnTo>
                  <a:pt x="241" y="156"/>
                </a:lnTo>
                <a:lnTo>
                  <a:pt x="241" y="154"/>
                </a:lnTo>
                <a:lnTo>
                  <a:pt x="241" y="154"/>
                </a:lnTo>
                <a:lnTo>
                  <a:pt x="241" y="151"/>
                </a:lnTo>
                <a:lnTo>
                  <a:pt x="241" y="151"/>
                </a:lnTo>
                <a:lnTo>
                  <a:pt x="238" y="151"/>
                </a:lnTo>
                <a:lnTo>
                  <a:pt x="236" y="149"/>
                </a:lnTo>
                <a:lnTo>
                  <a:pt x="236" y="146"/>
                </a:lnTo>
                <a:lnTo>
                  <a:pt x="234" y="144"/>
                </a:lnTo>
                <a:lnTo>
                  <a:pt x="234" y="142"/>
                </a:lnTo>
                <a:lnTo>
                  <a:pt x="234" y="137"/>
                </a:lnTo>
                <a:lnTo>
                  <a:pt x="234" y="137"/>
                </a:lnTo>
                <a:lnTo>
                  <a:pt x="234" y="137"/>
                </a:lnTo>
                <a:lnTo>
                  <a:pt x="234" y="135"/>
                </a:lnTo>
                <a:lnTo>
                  <a:pt x="231" y="135"/>
                </a:lnTo>
                <a:lnTo>
                  <a:pt x="229" y="135"/>
                </a:lnTo>
                <a:lnTo>
                  <a:pt x="229" y="135"/>
                </a:lnTo>
                <a:lnTo>
                  <a:pt x="227" y="135"/>
                </a:lnTo>
                <a:lnTo>
                  <a:pt x="227" y="135"/>
                </a:lnTo>
                <a:lnTo>
                  <a:pt x="227" y="132"/>
                </a:lnTo>
                <a:lnTo>
                  <a:pt x="224" y="132"/>
                </a:lnTo>
                <a:lnTo>
                  <a:pt x="224" y="132"/>
                </a:lnTo>
                <a:lnTo>
                  <a:pt x="220" y="130"/>
                </a:lnTo>
                <a:lnTo>
                  <a:pt x="220" y="130"/>
                </a:lnTo>
                <a:lnTo>
                  <a:pt x="220" y="130"/>
                </a:lnTo>
                <a:lnTo>
                  <a:pt x="220" y="125"/>
                </a:lnTo>
                <a:lnTo>
                  <a:pt x="220" y="125"/>
                </a:lnTo>
                <a:lnTo>
                  <a:pt x="220" y="125"/>
                </a:lnTo>
                <a:lnTo>
                  <a:pt x="222" y="123"/>
                </a:lnTo>
                <a:lnTo>
                  <a:pt x="224" y="123"/>
                </a:lnTo>
                <a:lnTo>
                  <a:pt x="227" y="123"/>
                </a:lnTo>
                <a:lnTo>
                  <a:pt x="231" y="123"/>
                </a:lnTo>
                <a:lnTo>
                  <a:pt x="234" y="123"/>
                </a:lnTo>
                <a:lnTo>
                  <a:pt x="234" y="123"/>
                </a:lnTo>
                <a:lnTo>
                  <a:pt x="236" y="125"/>
                </a:lnTo>
                <a:lnTo>
                  <a:pt x="236" y="123"/>
                </a:lnTo>
                <a:lnTo>
                  <a:pt x="238" y="123"/>
                </a:lnTo>
                <a:lnTo>
                  <a:pt x="238" y="123"/>
                </a:lnTo>
                <a:lnTo>
                  <a:pt x="238" y="120"/>
                </a:lnTo>
                <a:lnTo>
                  <a:pt x="238" y="118"/>
                </a:lnTo>
                <a:lnTo>
                  <a:pt x="238" y="118"/>
                </a:lnTo>
                <a:lnTo>
                  <a:pt x="241" y="118"/>
                </a:lnTo>
                <a:lnTo>
                  <a:pt x="241" y="118"/>
                </a:lnTo>
                <a:lnTo>
                  <a:pt x="241" y="116"/>
                </a:lnTo>
                <a:lnTo>
                  <a:pt x="241" y="116"/>
                </a:lnTo>
                <a:lnTo>
                  <a:pt x="241" y="116"/>
                </a:lnTo>
                <a:lnTo>
                  <a:pt x="241" y="116"/>
                </a:lnTo>
                <a:lnTo>
                  <a:pt x="243" y="116"/>
                </a:lnTo>
                <a:lnTo>
                  <a:pt x="243" y="116"/>
                </a:lnTo>
                <a:lnTo>
                  <a:pt x="243" y="116"/>
                </a:lnTo>
                <a:lnTo>
                  <a:pt x="241" y="116"/>
                </a:lnTo>
                <a:lnTo>
                  <a:pt x="241" y="116"/>
                </a:lnTo>
                <a:lnTo>
                  <a:pt x="241" y="116"/>
                </a:lnTo>
                <a:lnTo>
                  <a:pt x="241" y="116"/>
                </a:lnTo>
                <a:lnTo>
                  <a:pt x="243" y="113"/>
                </a:lnTo>
                <a:lnTo>
                  <a:pt x="243" y="113"/>
                </a:lnTo>
                <a:lnTo>
                  <a:pt x="243" y="113"/>
                </a:lnTo>
                <a:lnTo>
                  <a:pt x="243" y="113"/>
                </a:lnTo>
                <a:lnTo>
                  <a:pt x="243" y="113"/>
                </a:lnTo>
                <a:lnTo>
                  <a:pt x="241" y="113"/>
                </a:lnTo>
                <a:lnTo>
                  <a:pt x="238" y="113"/>
                </a:lnTo>
                <a:lnTo>
                  <a:pt x="236" y="113"/>
                </a:lnTo>
                <a:lnTo>
                  <a:pt x="236" y="113"/>
                </a:lnTo>
                <a:lnTo>
                  <a:pt x="236" y="111"/>
                </a:lnTo>
                <a:lnTo>
                  <a:pt x="243" y="111"/>
                </a:lnTo>
                <a:lnTo>
                  <a:pt x="246" y="111"/>
                </a:lnTo>
                <a:lnTo>
                  <a:pt x="248" y="111"/>
                </a:lnTo>
                <a:lnTo>
                  <a:pt x="248" y="111"/>
                </a:lnTo>
                <a:lnTo>
                  <a:pt x="246" y="109"/>
                </a:lnTo>
                <a:lnTo>
                  <a:pt x="248" y="109"/>
                </a:lnTo>
                <a:lnTo>
                  <a:pt x="248" y="109"/>
                </a:lnTo>
                <a:lnTo>
                  <a:pt x="246" y="104"/>
                </a:lnTo>
                <a:lnTo>
                  <a:pt x="246" y="104"/>
                </a:lnTo>
                <a:lnTo>
                  <a:pt x="246" y="102"/>
                </a:lnTo>
                <a:lnTo>
                  <a:pt x="246" y="102"/>
                </a:lnTo>
                <a:lnTo>
                  <a:pt x="246" y="99"/>
                </a:lnTo>
                <a:lnTo>
                  <a:pt x="248" y="99"/>
                </a:lnTo>
                <a:lnTo>
                  <a:pt x="248" y="99"/>
                </a:lnTo>
                <a:lnTo>
                  <a:pt x="250" y="102"/>
                </a:lnTo>
                <a:lnTo>
                  <a:pt x="253" y="102"/>
                </a:lnTo>
                <a:lnTo>
                  <a:pt x="253" y="102"/>
                </a:lnTo>
                <a:lnTo>
                  <a:pt x="255" y="102"/>
                </a:lnTo>
                <a:lnTo>
                  <a:pt x="257" y="99"/>
                </a:lnTo>
                <a:lnTo>
                  <a:pt x="260" y="99"/>
                </a:lnTo>
                <a:lnTo>
                  <a:pt x="262" y="97"/>
                </a:lnTo>
                <a:lnTo>
                  <a:pt x="262" y="97"/>
                </a:lnTo>
                <a:lnTo>
                  <a:pt x="262" y="94"/>
                </a:lnTo>
                <a:lnTo>
                  <a:pt x="262" y="94"/>
                </a:lnTo>
                <a:lnTo>
                  <a:pt x="264" y="94"/>
                </a:lnTo>
                <a:lnTo>
                  <a:pt x="267" y="97"/>
                </a:lnTo>
                <a:lnTo>
                  <a:pt x="269" y="99"/>
                </a:lnTo>
                <a:lnTo>
                  <a:pt x="269" y="99"/>
                </a:lnTo>
                <a:lnTo>
                  <a:pt x="269" y="99"/>
                </a:lnTo>
                <a:lnTo>
                  <a:pt x="269" y="99"/>
                </a:lnTo>
                <a:lnTo>
                  <a:pt x="269" y="102"/>
                </a:lnTo>
                <a:lnTo>
                  <a:pt x="271" y="102"/>
                </a:lnTo>
                <a:lnTo>
                  <a:pt x="269" y="102"/>
                </a:lnTo>
                <a:lnTo>
                  <a:pt x="269" y="102"/>
                </a:lnTo>
                <a:lnTo>
                  <a:pt x="269" y="102"/>
                </a:lnTo>
                <a:lnTo>
                  <a:pt x="267" y="104"/>
                </a:lnTo>
                <a:lnTo>
                  <a:pt x="264" y="106"/>
                </a:lnTo>
                <a:lnTo>
                  <a:pt x="264" y="106"/>
                </a:lnTo>
                <a:lnTo>
                  <a:pt x="264" y="106"/>
                </a:lnTo>
                <a:lnTo>
                  <a:pt x="267" y="109"/>
                </a:lnTo>
                <a:lnTo>
                  <a:pt x="267" y="109"/>
                </a:lnTo>
                <a:lnTo>
                  <a:pt x="267" y="109"/>
                </a:lnTo>
                <a:lnTo>
                  <a:pt x="269" y="109"/>
                </a:lnTo>
                <a:lnTo>
                  <a:pt x="269" y="111"/>
                </a:lnTo>
                <a:lnTo>
                  <a:pt x="271" y="111"/>
                </a:lnTo>
                <a:lnTo>
                  <a:pt x="271" y="111"/>
                </a:lnTo>
                <a:lnTo>
                  <a:pt x="276" y="111"/>
                </a:lnTo>
                <a:lnTo>
                  <a:pt x="276" y="111"/>
                </a:lnTo>
                <a:lnTo>
                  <a:pt x="276" y="111"/>
                </a:lnTo>
                <a:lnTo>
                  <a:pt x="279" y="111"/>
                </a:lnTo>
                <a:lnTo>
                  <a:pt x="283" y="111"/>
                </a:lnTo>
                <a:lnTo>
                  <a:pt x="283" y="111"/>
                </a:lnTo>
                <a:lnTo>
                  <a:pt x="286" y="111"/>
                </a:lnTo>
                <a:lnTo>
                  <a:pt x="286" y="111"/>
                </a:lnTo>
                <a:lnTo>
                  <a:pt x="288" y="111"/>
                </a:lnTo>
                <a:lnTo>
                  <a:pt x="288" y="111"/>
                </a:lnTo>
                <a:lnTo>
                  <a:pt x="288" y="111"/>
                </a:lnTo>
                <a:lnTo>
                  <a:pt x="288" y="111"/>
                </a:lnTo>
                <a:lnTo>
                  <a:pt x="290" y="113"/>
                </a:lnTo>
                <a:lnTo>
                  <a:pt x="290" y="111"/>
                </a:lnTo>
                <a:lnTo>
                  <a:pt x="293" y="111"/>
                </a:lnTo>
                <a:lnTo>
                  <a:pt x="293" y="111"/>
                </a:lnTo>
                <a:lnTo>
                  <a:pt x="293" y="111"/>
                </a:lnTo>
                <a:lnTo>
                  <a:pt x="293" y="109"/>
                </a:lnTo>
                <a:lnTo>
                  <a:pt x="295" y="109"/>
                </a:lnTo>
                <a:lnTo>
                  <a:pt x="295" y="106"/>
                </a:lnTo>
                <a:lnTo>
                  <a:pt x="297" y="106"/>
                </a:lnTo>
                <a:lnTo>
                  <a:pt x="297" y="106"/>
                </a:lnTo>
                <a:lnTo>
                  <a:pt x="297" y="106"/>
                </a:lnTo>
                <a:lnTo>
                  <a:pt x="297" y="106"/>
                </a:lnTo>
                <a:lnTo>
                  <a:pt x="300" y="106"/>
                </a:lnTo>
                <a:lnTo>
                  <a:pt x="300" y="106"/>
                </a:lnTo>
                <a:lnTo>
                  <a:pt x="300" y="106"/>
                </a:lnTo>
                <a:lnTo>
                  <a:pt x="300" y="104"/>
                </a:lnTo>
                <a:lnTo>
                  <a:pt x="300" y="104"/>
                </a:lnTo>
                <a:lnTo>
                  <a:pt x="300" y="104"/>
                </a:lnTo>
                <a:lnTo>
                  <a:pt x="300" y="104"/>
                </a:lnTo>
                <a:lnTo>
                  <a:pt x="302" y="104"/>
                </a:lnTo>
                <a:lnTo>
                  <a:pt x="302" y="104"/>
                </a:lnTo>
                <a:lnTo>
                  <a:pt x="305" y="104"/>
                </a:lnTo>
                <a:lnTo>
                  <a:pt x="305" y="104"/>
                </a:lnTo>
                <a:lnTo>
                  <a:pt x="305" y="102"/>
                </a:lnTo>
                <a:lnTo>
                  <a:pt x="309" y="99"/>
                </a:lnTo>
                <a:lnTo>
                  <a:pt x="312" y="99"/>
                </a:lnTo>
                <a:lnTo>
                  <a:pt x="312" y="99"/>
                </a:lnTo>
                <a:close/>
                <a:moveTo>
                  <a:pt x="267" y="97"/>
                </a:moveTo>
                <a:lnTo>
                  <a:pt x="267" y="94"/>
                </a:lnTo>
                <a:lnTo>
                  <a:pt x="264" y="94"/>
                </a:lnTo>
                <a:lnTo>
                  <a:pt x="267" y="94"/>
                </a:lnTo>
                <a:lnTo>
                  <a:pt x="267" y="94"/>
                </a:lnTo>
                <a:lnTo>
                  <a:pt x="267" y="97"/>
                </a:lnTo>
                <a:lnTo>
                  <a:pt x="267" y="97"/>
                </a:lnTo>
                <a:lnTo>
                  <a:pt x="267" y="97"/>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98" name="Freeform 29"/>
          <p:cNvSpPr>
            <a:spLocks noEditPoints="1"/>
          </p:cNvSpPr>
          <p:nvPr/>
        </p:nvSpPr>
        <p:spPr bwMode="auto">
          <a:xfrm>
            <a:off x="5207666" y="2283456"/>
            <a:ext cx="327042" cy="198741"/>
          </a:xfrm>
          <a:custGeom>
            <a:avLst/>
            <a:gdLst/>
            <a:ahLst/>
            <a:cxnLst>
              <a:cxn ang="0">
                <a:pos x="21" y="80"/>
              </a:cxn>
              <a:cxn ang="0">
                <a:pos x="257" y="97"/>
              </a:cxn>
              <a:cxn ang="0">
                <a:pos x="246" y="92"/>
              </a:cxn>
              <a:cxn ang="0">
                <a:pos x="229" y="85"/>
              </a:cxn>
              <a:cxn ang="0">
                <a:pos x="208" y="76"/>
              </a:cxn>
              <a:cxn ang="0">
                <a:pos x="182" y="59"/>
              </a:cxn>
              <a:cxn ang="0">
                <a:pos x="168" y="43"/>
              </a:cxn>
              <a:cxn ang="0">
                <a:pos x="154" y="31"/>
              </a:cxn>
              <a:cxn ang="0">
                <a:pos x="144" y="31"/>
              </a:cxn>
              <a:cxn ang="0">
                <a:pos x="130" y="28"/>
              </a:cxn>
              <a:cxn ang="0">
                <a:pos x="128" y="19"/>
              </a:cxn>
              <a:cxn ang="0">
                <a:pos x="125" y="17"/>
              </a:cxn>
              <a:cxn ang="0">
                <a:pos x="125" y="12"/>
              </a:cxn>
              <a:cxn ang="0">
                <a:pos x="111" y="5"/>
              </a:cxn>
              <a:cxn ang="0">
                <a:pos x="99" y="0"/>
              </a:cxn>
              <a:cxn ang="0">
                <a:pos x="92" y="2"/>
              </a:cxn>
              <a:cxn ang="0">
                <a:pos x="99" y="9"/>
              </a:cxn>
              <a:cxn ang="0">
                <a:pos x="94" y="7"/>
              </a:cxn>
              <a:cxn ang="0">
                <a:pos x="87" y="12"/>
              </a:cxn>
              <a:cxn ang="0">
                <a:pos x="76" y="17"/>
              </a:cxn>
              <a:cxn ang="0">
                <a:pos x="80" y="28"/>
              </a:cxn>
              <a:cxn ang="0">
                <a:pos x="64" y="31"/>
              </a:cxn>
              <a:cxn ang="0">
                <a:pos x="52" y="31"/>
              </a:cxn>
              <a:cxn ang="0">
                <a:pos x="40" y="19"/>
              </a:cxn>
              <a:cxn ang="0">
                <a:pos x="24" y="9"/>
              </a:cxn>
              <a:cxn ang="0">
                <a:pos x="7" y="12"/>
              </a:cxn>
              <a:cxn ang="0">
                <a:pos x="7" y="31"/>
              </a:cxn>
              <a:cxn ang="0">
                <a:pos x="7" y="17"/>
              </a:cxn>
              <a:cxn ang="0">
                <a:pos x="19" y="14"/>
              </a:cxn>
              <a:cxn ang="0">
                <a:pos x="31" y="28"/>
              </a:cxn>
              <a:cxn ang="0">
                <a:pos x="40" y="38"/>
              </a:cxn>
              <a:cxn ang="0">
                <a:pos x="35" y="43"/>
              </a:cxn>
              <a:cxn ang="0">
                <a:pos x="21" y="40"/>
              </a:cxn>
              <a:cxn ang="0">
                <a:pos x="12" y="38"/>
              </a:cxn>
              <a:cxn ang="0">
                <a:pos x="12" y="57"/>
              </a:cxn>
              <a:cxn ang="0">
                <a:pos x="19" y="57"/>
              </a:cxn>
              <a:cxn ang="0">
                <a:pos x="26" y="64"/>
              </a:cxn>
              <a:cxn ang="0">
                <a:pos x="19" y="66"/>
              </a:cxn>
              <a:cxn ang="0">
                <a:pos x="26" y="71"/>
              </a:cxn>
              <a:cxn ang="0">
                <a:pos x="33" y="78"/>
              </a:cxn>
              <a:cxn ang="0">
                <a:pos x="35" y="99"/>
              </a:cxn>
              <a:cxn ang="0">
                <a:pos x="50" y="109"/>
              </a:cxn>
              <a:cxn ang="0">
                <a:pos x="59" y="97"/>
              </a:cxn>
              <a:cxn ang="0">
                <a:pos x="78" y="97"/>
              </a:cxn>
              <a:cxn ang="0">
                <a:pos x="85" y="92"/>
              </a:cxn>
              <a:cxn ang="0">
                <a:pos x="97" y="97"/>
              </a:cxn>
              <a:cxn ang="0">
                <a:pos x="109" y="102"/>
              </a:cxn>
              <a:cxn ang="0">
                <a:pos x="120" y="104"/>
              </a:cxn>
              <a:cxn ang="0">
                <a:pos x="132" y="109"/>
              </a:cxn>
              <a:cxn ang="0">
                <a:pos x="149" y="121"/>
              </a:cxn>
              <a:cxn ang="0">
                <a:pos x="170" y="132"/>
              </a:cxn>
              <a:cxn ang="0">
                <a:pos x="172" y="142"/>
              </a:cxn>
              <a:cxn ang="0">
                <a:pos x="175" y="149"/>
              </a:cxn>
              <a:cxn ang="0">
                <a:pos x="187" y="154"/>
              </a:cxn>
              <a:cxn ang="0">
                <a:pos x="196" y="156"/>
              </a:cxn>
              <a:cxn ang="0">
                <a:pos x="205" y="154"/>
              </a:cxn>
              <a:cxn ang="0">
                <a:pos x="205" y="144"/>
              </a:cxn>
              <a:cxn ang="0">
                <a:pos x="220" y="139"/>
              </a:cxn>
              <a:cxn ang="0">
                <a:pos x="229" y="132"/>
              </a:cxn>
              <a:cxn ang="0">
                <a:pos x="234" y="113"/>
              </a:cxn>
              <a:cxn ang="0">
                <a:pos x="246" y="106"/>
              </a:cxn>
            </a:cxnLst>
            <a:rect l="0" t="0" r="r" b="b"/>
            <a:pathLst>
              <a:path w="260" h="158">
                <a:moveTo>
                  <a:pt x="19" y="76"/>
                </a:moveTo>
                <a:lnTo>
                  <a:pt x="19" y="73"/>
                </a:lnTo>
                <a:lnTo>
                  <a:pt x="19" y="73"/>
                </a:lnTo>
                <a:lnTo>
                  <a:pt x="19" y="76"/>
                </a:lnTo>
                <a:lnTo>
                  <a:pt x="19" y="78"/>
                </a:lnTo>
                <a:lnTo>
                  <a:pt x="21" y="80"/>
                </a:lnTo>
                <a:lnTo>
                  <a:pt x="21" y="80"/>
                </a:lnTo>
                <a:lnTo>
                  <a:pt x="19" y="76"/>
                </a:lnTo>
                <a:close/>
                <a:moveTo>
                  <a:pt x="257" y="109"/>
                </a:moveTo>
                <a:lnTo>
                  <a:pt x="257" y="106"/>
                </a:lnTo>
                <a:lnTo>
                  <a:pt x="257" y="102"/>
                </a:lnTo>
                <a:lnTo>
                  <a:pt x="257" y="99"/>
                </a:lnTo>
                <a:lnTo>
                  <a:pt x="257" y="99"/>
                </a:lnTo>
                <a:lnTo>
                  <a:pt x="257" y="97"/>
                </a:lnTo>
                <a:lnTo>
                  <a:pt x="257" y="97"/>
                </a:lnTo>
                <a:lnTo>
                  <a:pt x="253" y="97"/>
                </a:lnTo>
                <a:lnTo>
                  <a:pt x="253" y="97"/>
                </a:lnTo>
                <a:lnTo>
                  <a:pt x="250" y="95"/>
                </a:lnTo>
                <a:lnTo>
                  <a:pt x="248" y="95"/>
                </a:lnTo>
                <a:lnTo>
                  <a:pt x="248" y="92"/>
                </a:lnTo>
                <a:lnTo>
                  <a:pt x="246" y="92"/>
                </a:lnTo>
                <a:lnTo>
                  <a:pt x="243" y="92"/>
                </a:lnTo>
                <a:lnTo>
                  <a:pt x="241" y="92"/>
                </a:lnTo>
                <a:lnTo>
                  <a:pt x="241" y="92"/>
                </a:lnTo>
                <a:lnTo>
                  <a:pt x="241" y="92"/>
                </a:lnTo>
                <a:lnTo>
                  <a:pt x="239" y="92"/>
                </a:lnTo>
                <a:lnTo>
                  <a:pt x="234" y="90"/>
                </a:lnTo>
                <a:lnTo>
                  <a:pt x="229" y="85"/>
                </a:lnTo>
                <a:lnTo>
                  <a:pt x="224" y="83"/>
                </a:lnTo>
                <a:lnTo>
                  <a:pt x="220" y="83"/>
                </a:lnTo>
                <a:lnTo>
                  <a:pt x="220" y="80"/>
                </a:lnTo>
                <a:lnTo>
                  <a:pt x="217" y="80"/>
                </a:lnTo>
                <a:lnTo>
                  <a:pt x="213" y="76"/>
                </a:lnTo>
                <a:lnTo>
                  <a:pt x="210" y="78"/>
                </a:lnTo>
                <a:lnTo>
                  <a:pt x="208" y="76"/>
                </a:lnTo>
                <a:lnTo>
                  <a:pt x="203" y="73"/>
                </a:lnTo>
                <a:lnTo>
                  <a:pt x="203" y="73"/>
                </a:lnTo>
                <a:lnTo>
                  <a:pt x="198" y="69"/>
                </a:lnTo>
                <a:lnTo>
                  <a:pt x="194" y="66"/>
                </a:lnTo>
                <a:lnTo>
                  <a:pt x="189" y="64"/>
                </a:lnTo>
                <a:lnTo>
                  <a:pt x="187" y="61"/>
                </a:lnTo>
                <a:lnTo>
                  <a:pt x="182" y="59"/>
                </a:lnTo>
                <a:lnTo>
                  <a:pt x="177" y="57"/>
                </a:lnTo>
                <a:lnTo>
                  <a:pt x="177" y="57"/>
                </a:lnTo>
                <a:lnTo>
                  <a:pt x="177" y="57"/>
                </a:lnTo>
                <a:lnTo>
                  <a:pt x="175" y="50"/>
                </a:lnTo>
                <a:lnTo>
                  <a:pt x="172" y="47"/>
                </a:lnTo>
                <a:lnTo>
                  <a:pt x="170" y="45"/>
                </a:lnTo>
                <a:lnTo>
                  <a:pt x="168" y="43"/>
                </a:lnTo>
                <a:lnTo>
                  <a:pt x="165" y="38"/>
                </a:lnTo>
                <a:lnTo>
                  <a:pt x="163" y="35"/>
                </a:lnTo>
                <a:lnTo>
                  <a:pt x="163" y="33"/>
                </a:lnTo>
                <a:lnTo>
                  <a:pt x="161" y="33"/>
                </a:lnTo>
                <a:lnTo>
                  <a:pt x="158" y="31"/>
                </a:lnTo>
                <a:lnTo>
                  <a:pt x="154" y="31"/>
                </a:lnTo>
                <a:lnTo>
                  <a:pt x="154" y="31"/>
                </a:lnTo>
                <a:lnTo>
                  <a:pt x="154" y="31"/>
                </a:lnTo>
                <a:lnTo>
                  <a:pt x="154" y="31"/>
                </a:lnTo>
                <a:lnTo>
                  <a:pt x="151" y="33"/>
                </a:lnTo>
                <a:lnTo>
                  <a:pt x="151" y="33"/>
                </a:lnTo>
                <a:lnTo>
                  <a:pt x="149" y="33"/>
                </a:lnTo>
                <a:lnTo>
                  <a:pt x="149" y="31"/>
                </a:lnTo>
                <a:lnTo>
                  <a:pt x="144" y="31"/>
                </a:lnTo>
                <a:lnTo>
                  <a:pt x="144" y="31"/>
                </a:lnTo>
                <a:lnTo>
                  <a:pt x="142" y="31"/>
                </a:lnTo>
                <a:lnTo>
                  <a:pt x="137" y="31"/>
                </a:lnTo>
                <a:lnTo>
                  <a:pt x="137" y="31"/>
                </a:lnTo>
                <a:lnTo>
                  <a:pt x="132" y="28"/>
                </a:lnTo>
                <a:lnTo>
                  <a:pt x="130" y="28"/>
                </a:lnTo>
                <a:lnTo>
                  <a:pt x="130" y="28"/>
                </a:lnTo>
                <a:lnTo>
                  <a:pt x="130" y="26"/>
                </a:lnTo>
                <a:lnTo>
                  <a:pt x="130" y="24"/>
                </a:lnTo>
                <a:lnTo>
                  <a:pt x="130" y="24"/>
                </a:lnTo>
                <a:lnTo>
                  <a:pt x="130" y="24"/>
                </a:lnTo>
                <a:lnTo>
                  <a:pt x="128" y="21"/>
                </a:lnTo>
                <a:lnTo>
                  <a:pt x="128" y="21"/>
                </a:lnTo>
                <a:lnTo>
                  <a:pt x="128" y="19"/>
                </a:lnTo>
                <a:lnTo>
                  <a:pt x="130" y="19"/>
                </a:lnTo>
                <a:lnTo>
                  <a:pt x="130" y="19"/>
                </a:lnTo>
                <a:lnTo>
                  <a:pt x="130" y="19"/>
                </a:lnTo>
                <a:lnTo>
                  <a:pt x="130" y="19"/>
                </a:lnTo>
                <a:lnTo>
                  <a:pt x="128" y="17"/>
                </a:lnTo>
                <a:lnTo>
                  <a:pt x="125" y="17"/>
                </a:lnTo>
                <a:lnTo>
                  <a:pt x="125" y="17"/>
                </a:lnTo>
                <a:lnTo>
                  <a:pt x="125" y="17"/>
                </a:lnTo>
                <a:lnTo>
                  <a:pt x="125" y="14"/>
                </a:lnTo>
                <a:lnTo>
                  <a:pt x="125" y="14"/>
                </a:lnTo>
                <a:lnTo>
                  <a:pt x="125" y="12"/>
                </a:lnTo>
                <a:lnTo>
                  <a:pt x="125" y="12"/>
                </a:lnTo>
                <a:lnTo>
                  <a:pt x="125" y="12"/>
                </a:lnTo>
                <a:lnTo>
                  <a:pt x="125" y="12"/>
                </a:lnTo>
                <a:lnTo>
                  <a:pt x="123" y="9"/>
                </a:lnTo>
                <a:lnTo>
                  <a:pt x="123" y="9"/>
                </a:lnTo>
                <a:lnTo>
                  <a:pt x="120" y="9"/>
                </a:lnTo>
                <a:lnTo>
                  <a:pt x="116" y="9"/>
                </a:lnTo>
                <a:lnTo>
                  <a:pt x="113" y="9"/>
                </a:lnTo>
                <a:lnTo>
                  <a:pt x="111" y="7"/>
                </a:lnTo>
                <a:lnTo>
                  <a:pt x="111" y="5"/>
                </a:lnTo>
                <a:lnTo>
                  <a:pt x="109" y="5"/>
                </a:lnTo>
                <a:lnTo>
                  <a:pt x="109" y="5"/>
                </a:lnTo>
                <a:lnTo>
                  <a:pt x="106" y="5"/>
                </a:lnTo>
                <a:lnTo>
                  <a:pt x="104" y="5"/>
                </a:lnTo>
                <a:lnTo>
                  <a:pt x="104" y="5"/>
                </a:lnTo>
                <a:lnTo>
                  <a:pt x="102" y="2"/>
                </a:lnTo>
                <a:lnTo>
                  <a:pt x="99" y="0"/>
                </a:lnTo>
                <a:lnTo>
                  <a:pt x="97" y="2"/>
                </a:lnTo>
                <a:lnTo>
                  <a:pt x="97" y="2"/>
                </a:lnTo>
                <a:lnTo>
                  <a:pt x="94" y="2"/>
                </a:lnTo>
                <a:lnTo>
                  <a:pt x="92" y="2"/>
                </a:lnTo>
                <a:lnTo>
                  <a:pt x="92" y="2"/>
                </a:lnTo>
                <a:lnTo>
                  <a:pt x="92" y="2"/>
                </a:lnTo>
                <a:lnTo>
                  <a:pt x="92" y="2"/>
                </a:lnTo>
                <a:lnTo>
                  <a:pt x="92" y="5"/>
                </a:lnTo>
                <a:lnTo>
                  <a:pt x="94" y="5"/>
                </a:lnTo>
                <a:lnTo>
                  <a:pt x="97" y="7"/>
                </a:lnTo>
                <a:lnTo>
                  <a:pt x="99" y="9"/>
                </a:lnTo>
                <a:lnTo>
                  <a:pt x="99" y="9"/>
                </a:lnTo>
                <a:lnTo>
                  <a:pt x="99" y="9"/>
                </a:lnTo>
                <a:lnTo>
                  <a:pt x="99" y="9"/>
                </a:lnTo>
                <a:lnTo>
                  <a:pt x="97" y="9"/>
                </a:lnTo>
                <a:lnTo>
                  <a:pt x="97" y="9"/>
                </a:lnTo>
                <a:lnTo>
                  <a:pt x="97" y="9"/>
                </a:lnTo>
                <a:lnTo>
                  <a:pt x="97" y="9"/>
                </a:lnTo>
                <a:lnTo>
                  <a:pt x="94" y="7"/>
                </a:lnTo>
                <a:lnTo>
                  <a:pt x="94" y="7"/>
                </a:lnTo>
                <a:lnTo>
                  <a:pt x="94" y="7"/>
                </a:lnTo>
                <a:lnTo>
                  <a:pt x="92" y="7"/>
                </a:lnTo>
                <a:lnTo>
                  <a:pt x="90" y="5"/>
                </a:lnTo>
                <a:lnTo>
                  <a:pt x="90" y="5"/>
                </a:lnTo>
                <a:lnTo>
                  <a:pt x="90" y="7"/>
                </a:lnTo>
                <a:lnTo>
                  <a:pt x="90" y="7"/>
                </a:lnTo>
                <a:lnTo>
                  <a:pt x="90" y="9"/>
                </a:lnTo>
                <a:lnTo>
                  <a:pt x="87" y="12"/>
                </a:lnTo>
                <a:lnTo>
                  <a:pt x="87" y="12"/>
                </a:lnTo>
                <a:lnTo>
                  <a:pt x="85" y="12"/>
                </a:lnTo>
                <a:lnTo>
                  <a:pt x="80" y="12"/>
                </a:lnTo>
                <a:lnTo>
                  <a:pt x="78" y="12"/>
                </a:lnTo>
                <a:lnTo>
                  <a:pt x="78" y="14"/>
                </a:lnTo>
                <a:lnTo>
                  <a:pt x="78" y="17"/>
                </a:lnTo>
                <a:lnTo>
                  <a:pt x="76" y="17"/>
                </a:lnTo>
                <a:lnTo>
                  <a:pt x="76" y="19"/>
                </a:lnTo>
                <a:lnTo>
                  <a:pt x="76" y="21"/>
                </a:lnTo>
                <a:lnTo>
                  <a:pt x="78" y="26"/>
                </a:lnTo>
                <a:lnTo>
                  <a:pt x="78" y="28"/>
                </a:lnTo>
                <a:lnTo>
                  <a:pt x="80" y="28"/>
                </a:lnTo>
                <a:lnTo>
                  <a:pt x="80" y="28"/>
                </a:lnTo>
                <a:lnTo>
                  <a:pt x="80" y="28"/>
                </a:lnTo>
                <a:lnTo>
                  <a:pt x="78" y="31"/>
                </a:lnTo>
                <a:lnTo>
                  <a:pt x="78" y="31"/>
                </a:lnTo>
                <a:lnTo>
                  <a:pt x="78" y="31"/>
                </a:lnTo>
                <a:lnTo>
                  <a:pt x="76" y="31"/>
                </a:lnTo>
                <a:lnTo>
                  <a:pt x="73" y="31"/>
                </a:lnTo>
                <a:lnTo>
                  <a:pt x="68" y="31"/>
                </a:lnTo>
                <a:lnTo>
                  <a:pt x="64" y="31"/>
                </a:lnTo>
                <a:lnTo>
                  <a:pt x="59" y="28"/>
                </a:lnTo>
                <a:lnTo>
                  <a:pt x="59" y="28"/>
                </a:lnTo>
                <a:lnTo>
                  <a:pt x="57" y="31"/>
                </a:lnTo>
                <a:lnTo>
                  <a:pt x="54" y="31"/>
                </a:lnTo>
                <a:lnTo>
                  <a:pt x="52" y="31"/>
                </a:lnTo>
                <a:lnTo>
                  <a:pt x="52" y="31"/>
                </a:lnTo>
                <a:lnTo>
                  <a:pt x="52" y="31"/>
                </a:lnTo>
                <a:lnTo>
                  <a:pt x="50" y="28"/>
                </a:lnTo>
                <a:lnTo>
                  <a:pt x="50" y="28"/>
                </a:lnTo>
                <a:lnTo>
                  <a:pt x="47" y="26"/>
                </a:lnTo>
                <a:lnTo>
                  <a:pt x="45" y="24"/>
                </a:lnTo>
                <a:lnTo>
                  <a:pt x="45" y="24"/>
                </a:lnTo>
                <a:lnTo>
                  <a:pt x="40" y="19"/>
                </a:lnTo>
                <a:lnTo>
                  <a:pt x="40" y="19"/>
                </a:lnTo>
                <a:lnTo>
                  <a:pt x="40" y="17"/>
                </a:lnTo>
                <a:lnTo>
                  <a:pt x="38" y="17"/>
                </a:lnTo>
                <a:lnTo>
                  <a:pt x="35" y="14"/>
                </a:lnTo>
                <a:lnTo>
                  <a:pt x="31" y="12"/>
                </a:lnTo>
                <a:lnTo>
                  <a:pt x="28" y="9"/>
                </a:lnTo>
                <a:lnTo>
                  <a:pt x="26" y="9"/>
                </a:lnTo>
                <a:lnTo>
                  <a:pt x="24" y="9"/>
                </a:lnTo>
                <a:lnTo>
                  <a:pt x="24" y="9"/>
                </a:lnTo>
                <a:lnTo>
                  <a:pt x="21" y="9"/>
                </a:lnTo>
                <a:lnTo>
                  <a:pt x="17" y="9"/>
                </a:lnTo>
                <a:lnTo>
                  <a:pt x="14" y="9"/>
                </a:lnTo>
                <a:lnTo>
                  <a:pt x="9" y="12"/>
                </a:lnTo>
                <a:lnTo>
                  <a:pt x="7" y="12"/>
                </a:lnTo>
                <a:lnTo>
                  <a:pt x="7" y="12"/>
                </a:lnTo>
                <a:lnTo>
                  <a:pt x="5" y="14"/>
                </a:lnTo>
                <a:lnTo>
                  <a:pt x="2" y="17"/>
                </a:lnTo>
                <a:lnTo>
                  <a:pt x="0" y="19"/>
                </a:lnTo>
                <a:lnTo>
                  <a:pt x="2" y="26"/>
                </a:lnTo>
                <a:lnTo>
                  <a:pt x="5" y="28"/>
                </a:lnTo>
                <a:lnTo>
                  <a:pt x="7" y="31"/>
                </a:lnTo>
                <a:lnTo>
                  <a:pt x="7" y="31"/>
                </a:lnTo>
                <a:lnTo>
                  <a:pt x="7" y="31"/>
                </a:lnTo>
                <a:lnTo>
                  <a:pt x="7" y="28"/>
                </a:lnTo>
                <a:lnTo>
                  <a:pt x="7" y="24"/>
                </a:lnTo>
                <a:lnTo>
                  <a:pt x="7" y="24"/>
                </a:lnTo>
                <a:lnTo>
                  <a:pt x="5" y="21"/>
                </a:lnTo>
                <a:lnTo>
                  <a:pt x="5" y="17"/>
                </a:lnTo>
                <a:lnTo>
                  <a:pt x="7" y="17"/>
                </a:lnTo>
                <a:lnTo>
                  <a:pt x="9" y="14"/>
                </a:lnTo>
                <a:lnTo>
                  <a:pt x="9" y="14"/>
                </a:lnTo>
                <a:lnTo>
                  <a:pt x="12" y="14"/>
                </a:lnTo>
                <a:lnTo>
                  <a:pt x="14" y="12"/>
                </a:lnTo>
                <a:lnTo>
                  <a:pt x="17" y="12"/>
                </a:lnTo>
                <a:lnTo>
                  <a:pt x="19" y="12"/>
                </a:lnTo>
                <a:lnTo>
                  <a:pt x="19" y="14"/>
                </a:lnTo>
                <a:lnTo>
                  <a:pt x="21" y="14"/>
                </a:lnTo>
                <a:lnTo>
                  <a:pt x="24" y="19"/>
                </a:lnTo>
                <a:lnTo>
                  <a:pt x="24" y="21"/>
                </a:lnTo>
                <a:lnTo>
                  <a:pt x="26" y="24"/>
                </a:lnTo>
                <a:lnTo>
                  <a:pt x="28" y="26"/>
                </a:lnTo>
                <a:lnTo>
                  <a:pt x="28" y="26"/>
                </a:lnTo>
                <a:lnTo>
                  <a:pt x="31" y="28"/>
                </a:lnTo>
                <a:lnTo>
                  <a:pt x="38" y="33"/>
                </a:lnTo>
                <a:lnTo>
                  <a:pt x="38" y="33"/>
                </a:lnTo>
                <a:lnTo>
                  <a:pt x="40" y="35"/>
                </a:lnTo>
                <a:lnTo>
                  <a:pt x="40" y="35"/>
                </a:lnTo>
                <a:lnTo>
                  <a:pt x="40" y="38"/>
                </a:lnTo>
                <a:lnTo>
                  <a:pt x="40" y="38"/>
                </a:lnTo>
                <a:lnTo>
                  <a:pt x="40" y="38"/>
                </a:lnTo>
                <a:lnTo>
                  <a:pt x="40" y="38"/>
                </a:lnTo>
                <a:lnTo>
                  <a:pt x="38" y="40"/>
                </a:lnTo>
                <a:lnTo>
                  <a:pt x="35" y="38"/>
                </a:lnTo>
                <a:lnTo>
                  <a:pt x="33" y="40"/>
                </a:lnTo>
                <a:lnTo>
                  <a:pt x="35" y="40"/>
                </a:lnTo>
                <a:lnTo>
                  <a:pt x="35" y="43"/>
                </a:lnTo>
                <a:lnTo>
                  <a:pt x="35" y="43"/>
                </a:lnTo>
                <a:lnTo>
                  <a:pt x="33" y="43"/>
                </a:lnTo>
                <a:lnTo>
                  <a:pt x="33" y="43"/>
                </a:lnTo>
                <a:lnTo>
                  <a:pt x="31" y="43"/>
                </a:lnTo>
                <a:lnTo>
                  <a:pt x="26" y="43"/>
                </a:lnTo>
                <a:lnTo>
                  <a:pt x="26" y="43"/>
                </a:lnTo>
                <a:lnTo>
                  <a:pt x="24" y="40"/>
                </a:lnTo>
                <a:lnTo>
                  <a:pt x="21" y="40"/>
                </a:lnTo>
                <a:lnTo>
                  <a:pt x="21" y="40"/>
                </a:lnTo>
                <a:lnTo>
                  <a:pt x="19" y="40"/>
                </a:lnTo>
                <a:lnTo>
                  <a:pt x="17" y="40"/>
                </a:lnTo>
                <a:lnTo>
                  <a:pt x="14" y="40"/>
                </a:lnTo>
                <a:lnTo>
                  <a:pt x="14" y="40"/>
                </a:lnTo>
                <a:lnTo>
                  <a:pt x="12" y="38"/>
                </a:lnTo>
                <a:lnTo>
                  <a:pt x="12" y="38"/>
                </a:lnTo>
                <a:lnTo>
                  <a:pt x="9" y="35"/>
                </a:lnTo>
                <a:lnTo>
                  <a:pt x="9" y="38"/>
                </a:lnTo>
                <a:lnTo>
                  <a:pt x="9" y="43"/>
                </a:lnTo>
                <a:lnTo>
                  <a:pt x="9" y="45"/>
                </a:lnTo>
                <a:lnTo>
                  <a:pt x="9" y="50"/>
                </a:lnTo>
                <a:lnTo>
                  <a:pt x="9" y="52"/>
                </a:lnTo>
                <a:lnTo>
                  <a:pt x="12" y="57"/>
                </a:lnTo>
                <a:lnTo>
                  <a:pt x="12" y="57"/>
                </a:lnTo>
                <a:lnTo>
                  <a:pt x="14" y="59"/>
                </a:lnTo>
                <a:lnTo>
                  <a:pt x="17" y="59"/>
                </a:lnTo>
                <a:lnTo>
                  <a:pt x="14" y="57"/>
                </a:lnTo>
                <a:lnTo>
                  <a:pt x="14" y="54"/>
                </a:lnTo>
                <a:lnTo>
                  <a:pt x="17" y="57"/>
                </a:lnTo>
                <a:lnTo>
                  <a:pt x="19" y="57"/>
                </a:lnTo>
                <a:lnTo>
                  <a:pt x="21" y="57"/>
                </a:lnTo>
                <a:lnTo>
                  <a:pt x="21" y="57"/>
                </a:lnTo>
                <a:lnTo>
                  <a:pt x="24" y="57"/>
                </a:lnTo>
                <a:lnTo>
                  <a:pt x="24" y="59"/>
                </a:lnTo>
                <a:lnTo>
                  <a:pt x="24" y="61"/>
                </a:lnTo>
                <a:lnTo>
                  <a:pt x="24" y="61"/>
                </a:lnTo>
                <a:lnTo>
                  <a:pt x="26" y="64"/>
                </a:lnTo>
                <a:lnTo>
                  <a:pt x="26" y="64"/>
                </a:lnTo>
                <a:lnTo>
                  <a:pt x="26" y="64"/>
                </a:lnTo>
                <a:lnTo>
                  <a:pt x="24" y="64"/>
                </a:lnTo>
                <a:lnTo>
                  <a:pt x="24" y="64"/>
                </a:lnTo>
                <a:lnTo>
                  <a:pt x="21" y="64"/>
                </a:lnTo>
                <a:lnTo>
                  <a:pt x="19" y="64"/>
                </a:lnTo>
                <a:lnTo>
                  <a:pt x="19" y="66"/>
                </a:lnTo>
                <a:lnTo>
                  <a:pt x="19" y="69"/>
                </a:lnTo>
                <a:lnTo>
                  <a:pt x="19" y="71"/>
                </a:lnTo>
                <a:lnTo>
                  <a:pt x="21" y="69"/>
                </a:lnTo>
                <a:lnTo>
                  <a:pt x="21" y="69"/>
                </a:lnTo>
                <a:lnTo>
                  <a:pt x="24" y="69"/>
                </a:lnTo>
                <a:lnTo>
                  <a:pt x="26" y="71"/>
                </a:lnTo>
                <a:lnTo>
                  <a:pt x="26" y="71"/>
                </a:lnTo>
                <a:lnTo>
                  <a:pt x="28" y="71"/>
                </a:lnTo>
                <a:lnTo>
                  <a:pt x="28" y="71"/>
                </a:lnTo>
                <a:lnTo>
                  <a:pt x="31" y="73"/>
                </a:lnTo>
                <a:lnTo>
                  <a:pt x="31" y="73"/>
                </a:lnTo>
                <a:lnTo>
                  <a:pt x="33" y="76"/>
                </a:lnTo>
                <a:lnTo>
                  <a:pt x="33" y="78"/>
                </a:lnTo>
                <a:lnTo>
                  <a:pt x="33" y="78"/>
                </a:lnTo>
                <a:lnTo>
                  <a:pt x="33" y="83"/>
                </a:lnTo>
                <a:lnTo>
                  <a:pt x="33" y="85"/>
                </a:lnTo>
                <a:lnTo>
                  <a:pt x="33" y="87"/>
                </a:lnTo>
                <a:lnTo>
                  <a:pt x="35" y="90"/>
                </a:lnTo>
                <a:lnTo>
                  <a:pt x="35" y="92"/>
                </a:lnTo>
                <a:lnTo>
                  <a:pt x="35" y="97"/>
                </a:lnTo>
                <a:lnTo>
                  <a:pt x="35" y="99"/>
                </a:lnTo>
                <a:lnTo>
                  <a:pt x="38" y="104"/>
                </a:lnTo>
                <a:lnTo>
                  <a:pt x="38" y="111"/>
                </a:lnTo>
                <a:lnTo>
                  <a:pt x="40" y="111"/>
                </a:lnTo>
                <a:lnTo>
                  <a:pt x="45" y="111"/>
                </a:lnTo>
                <a:lnTo>
                  <a:pt x="47" y="111"/>
                </a:lnTo>
                <a:lnTo>
                  <a:pt x="50" y="111"/>
                </a:lnTo>
                <a:lnTo>
                  <a:pt x="50" y="109"/>
                </a:lnTo>
                <a:lnTo>
                  <a:pt x="52" y="109"/>
                </a:lnTo>
                <a:lnTo>
                  <a:pt x="52" y="109"/>
                </a:lnTo>
                <a:lnTo>
                  <a:pt x="54" y="109"/>
                </a:lnTo>
                <a:lnTo>
                  <a:pt x="54" y="104"/>
                </a:lnTo>
                <a:lnTo>
                  <a:pt x="54" y="102"/>
                </a:lnTo>
                <a:lnTo>
                  <a:pt x="57" y="99"/>
                </a:lnTo>
                <a:lnTo>
                  <a:pt x="59" y="97"/>
                </a:lnTo>
                <a:lnTo>
                  <a:pt x="61" y="97"/>
                </a:lnTo>
                <a:lnTo>
                  <a:pt x="66" y="95"/>
                </a:lnTo>
                <a:lnTo>
                  <a:pt x="71" y="95"/>
                </a:lnTo>
                <a:lnTo>
                  <a:pt x="73" y="97"/>
                </a:lnTo>
                <a:lnTo>
                  <a:pt x="76" y="97"/>
                </a:lnTo>
                <a:lnTo>
                  <a:pt x="78" y="97"/>
                </a:lnTo>
                <a:lnTo>
                  <a:pt x="78" y="97"/>
                </a:lnTo>
                <a:lnTo>
                  <a:pt x="78" y="95"/>
                </a:lnTo>
                <a:lnTo>
                  <a:pt x="78" y="95"/>
                </a:lnTo>
                <a:lnTo>
                  <a:pt x="78" y="92"/>
                </a:lnTo>
                <a:lnTo>
                  <a:pt x="80" y="92"/>
                </a:lnTo>
                <a:lnTo>
                  <a:pt x="83" y="92"/>
                </a:lnTo>
                <a:lnTo>
                  <a:pt x="85" y="92"/>
                </a:lnTo>
                <a:lnTo>
                  <a:pt x="85" y="92"/>
                </a:lnTo>
                <a:lnTo>
                  <a:pt x="87" y="92"/>
                </a:lnTo>
                <a:lnTo>
                  <a:pt x="92" y="92"/>
                </a:lnTo>
                <a:lnTo>
                  <a:pt x="92" y="92"/>
                </a:lnTo>
                <a:lnTo>
                  <a:pt x="94" y="95"/>
                </a:lnTo>
                <a:lnTo>
                  <a:pt x="94" y="95"/>
                </a:lnTo>
                <a:lnTo>
                  <a:pt x="97" y="95"/>
                </a:lnTo>
                <a:lnTo>
                  <a:pt x="97" y="97"/>
                </a:lnTo>
                <a:lnTo>
                  <a:pt x="97" y="97"/>
                </a:lnTo>
                <a:lnTo>
                  <a:pt x="97" y="99"/>
                </a:lnTo>
                <a:lnTo>
                  <a:pt x="99" y="99"/>
                </a:lnTo>
                <a:lnTo>
                  <a:pt x="99" y="99"/>
                </a:lnTo>
                <a:lnTo>
                  <a:pt x="104" y="99"/>
                </a:lnTo>
                <a:lnTo>
                  <a:pt x="106" y="102"/>
                </a:lnTo>
                <a:lnTo>
                  <a:pt x="109" y="102"/>
                </a:lnTo>
                <a:lnTo>
                  <a:pt x="111" y="102"/>
                </a:lnTo>
                <a:lnTo>
                  <a:pt x="113" y="104"/>
                </a:lnTo>
                <a:lnTo>
                  <a:pt x="116" y="104"/>
                </a:lnTo>
                <a:lnTo>
                  <a:pt x="116" y="106"/>
                </a:lnTo>
                <a:lnTo>
                  <a:pt x="118" y="106"/>
                </a:lnTo>
                <a:lnTo>
                  <a:pt x="118" y="104"/>
                </a:lnTo>
                <a:lnTo>
                  <a:pt x="120" y="104"/>
                </a:lnTo>
                <a:lnTo>
                  <a:pt x="120" y="104"/>
                </a:lnTo>
                <a:lnTo>
                  <a:pt x="123" y="104"/>
                </a:lnTo>
                <a:lnTo>
                  <a:pt x="125" y="104"/>
                </a:lnTo>
                <a:lnTo>
                  <a:pt x="132" y="109"/>
                </a:lnTo>
                <a:lnTo>
                  <a:pt x="132" y="109"/>
                </a:lnTo>
                <a:lnTo>
                  <a:pt x="132" y="109"/>
                </a:lnTo>
                <a:lnTo>
                  <a:pt x="132" y="109"/>
                </a:lnTo>
                <a:lnTo>
                  <a:pt x="135" y="109"/>
                </a:lnTo>
                <a:lnTo>
                  <a:pt x="135" y="111"/>
                </a:lnTo>
                <a:lnTo>
                  <a:pt x="137" y="113"/>
                </a:lnTo>
                <a:lnTo>
                  <a:pt x="139" y="116"/>
                </a:lnTo>
                <a:lnTo>
                  <a:pt x="142" y="116"/>
                </a:lnTo>
                <a:lnTo>
                  <a:pt x="146" y="118"/>
                </a:lnTo>
                <a:lnTo>
                  <a:pt x="149" y="121"/>
                </a:lnTo>
                <a:lnTo>
                  <a:pt x="151" y="123"/>
                </a:lnTo>
                <a:lnTo>
                  <a:pt x="154" y="128"/>
                </a:lnTo>
                <a:lnTo>
                  <a:pt x="154" y="128"/>
                </a:lnTo>
                <a:lnTo>
                  <a:pt x="161" y="128"/>
                </a:lnTo>
                <a:lnTo>
                  <a:pt x="168" y="128"/>
                </a:lnTo>
                <a:lnTo>
                  <a:pt x="168" y="128"/>
                </a:lnTo>
                <a:lnTo>
                  <a:pt x="170" y="132"/>
                </a:lnTo>
                <a:lnTo>
                  <a:pt x="170" y="135"/>
                </a:lnTo>
                <a:lnTo>
                  <a:pt x="170" y="137"/>
                </a:lnTo>
                <a:lnTo>
                  <a:pt x="170" y="139"/>
                </a:lnTo>
                <a:lnTo>
                  <a:pt x="170" y="139"/>
                </a:lnTo>
                <a:lnTo>
                  <a:pt x="170" y="139"/>
                </a:lnTo>
                <a:lnTo>
                  <a:pt x="170" y="142"/>
                </a:lnTo>
                <a:lnTo>
                  <a:pt x="172" y="142"/>
                </a:lnTo>
                <a:lnTo>
                  <a:pt x="172" y="144"/>
                </a:lnTo>
                <a:lnTo>
                  <a:pt x="172" y="146"/>
                </a:lnTo>
                <a:lnTo>
                  <a:pt x="172" y="146"/>
                </a:lnTo>
                <a:lnTo>
                  <a:pt x="172" y="149"/>
                </a:lnTo>
                <a:lnTo>
                  <a:pt x="175" y="149"/>
                </a:lnTo>
                <a:lnTo>
                  <a:pt x="175" y="149"/>
                </a:lnTo>
                <a:lnTo>
                  <a:pt x="175" y="149"/>
                </a:lnTo>
                <a:lnTo>
                  <a:pt x="177" y="151"/>
                </a:lnTo>
                <a:lnTo>
                  <a:pt x="179" y="151"/>
                </a:lnTo>
                <a:lnTo>
                  <a:pt x="182" y="154"/>
                </a:lnTo>
                <a:lnTo>
                  <a:pt x="182" y="154"/>
                </a:lnTo>
                <a:lnTo>
                  <a:pt x="184" y="154"/>
                </a:lnTo>
                <a:lnTo>
                  <a:pt x="187" y="151"/>
                </a:lnTo>
                <a:lnTo>
                  <a:pt x="187" y="154"/>
                </a:lnTo>
                <a:lnTo>
                  <a:pt x="189" y="154"/>
                </a:lnTo>
                <a:lnTo>
                  <a:pt x="191" y="156"/>
                </a:lnTo>
                <a:lnTo>
                  <a:pt x="191" y="156"/>
                </a:lnTo>
                <a:lnTo>
                  <a:pt x="194" y="158"/>
                </a:lnTo>
                <a:lnTo>
                  <a:pt x="194" y="158"/>
                </a:lnTo>
                <a:lnTo>
                  <a:pt x="196" y="156"/>
                </a:lnTo>
                <a:lnTo>
                  <a:pt x="196" y="156"/>
                </a:lnTo>
                <a:lnTo>
                  <a:pt x="198" y="156"/>
                </a:lnTo>
                <a:lnTo>
                  <a:pt x="198" y="156"/>
                </a:lnTo>
                <a:lnTo>
                  <a:pt x="201" y="156"/>
                </a:lnTo>
                <a:lnTo>
                  <a:pt x="201" y="156"/>
                </a:lnTo>
                <a:lnTo>
                  <a:pt x="203" y="154"/>
                </a:lnTo>
                <a:lnTo>
                  <a:pt x="205" y="154"/>
                </a:lnTo>
                <a:lnTo>
                  <a:pt x="205" y="154"/>
                </a:lnTo>
                <a:lnTo>
                  <a:pt x="205" y="149"/>
                </a:lnTo>
                <a:lnTo>
                  <a:pt x="205" y="149"/>
                </a:lnTo>
                <a:lnTo>
                  <a:pt x="208" y="146"/>
                </a:lnTo>
                <a:lnTo>
                  <a:pt x="205" y="146"/>
                </a:lnTo>
                <a:lnTo>
                  <a:pt x="205" y="146"/>
                </a:lnTo>
                <a:lnTo>
                  <a:pt x="205" y="144"/>
                </a:lnTo>
                <a:lnTo>
                  <a:pt x="205" y="144"/>
                </a:lnTo>
                <a:lnTo>
                  <a:pt x="205" y="144"/>
                </a:lnTo>
                <a:lnTo>
                  <a:pt x="208" y="144"/>
                </a:lnTo>
                <a:lnTo>
                  <a:pt x="213" y="142"/>
                </a:lnTo>
                <a:lnTo>
                  <a:pt x="215" y="142"/>
                </a:lnTo>
                <a:lnTo>
                  <a:pt x="217" y="139"/>
                </a:lnTo>
                <a:lnTo>
                  <a:pt x="220" y="139"/>
                </a:lnTo>
                <a:lnTo>
                  <a:pt x="220" y="139"/>
                </a:lnTo>
                <a:lnTo>
                  <a:pt x="222" y="139"/>
                </a:lnTo>
                <a:lnTo>
                  <a:pt x="222" y="139"/>
                </a:lnTo>
                <a:lnTo>
                  <a:pt x="222" y="137"/>
                </a:lnTo>
                <a:lnTo>
                  <a:pt x="222" y="137"/>
                </a:lnTo>
                <a:lnTo>
                  <a:pt x="227" y="135"/>
                </a:lnTo>
                <a:lnTo>
                  <a:pt x="227" y="132"/>
                </a:lnTo>
                <a:lnTo>
                  <a:pt x="229" y="132"/>
                </a:lnTo>
                <a:lnTo>
                  <a:pt x="229" y="128"/>
                </a:lnTo>
                <a:lnTo>
                  <a:pt x="229" y="125"/>
                </a:lnTo>
                <a:lnTo>
                  <a:pt x="229" y="121"/>
                </a:lnTo>
                <a:lnTo>
                  <a:pt x="229" y="118"/>
                </a:lnTo>
                <a:lnTo>
                  <a:pt x="229" y="116"/>
                </a:lnTo>
                <a:lnTo>
                  <a:pt x="231" y="116"/>
                </a:lnTo>
                <a:lnTo>
                  <a:pt x="234" y="113"/>
                </a:lnTo>
                <a:lnTo>
                  <a:pt x="239" y="113"/>
                </a:lnTo>
                <a:lnTo>
                  <a:pt x="243" y="113"/>
                </a:lnTo>
                <a:lnTo>
                  <a:pt x="243" y="111"/>
                </a:lnTo>
                <a:lnTo>
                  <a:pt x="243" y="109"/>
                </a:lnTo>
                <a:lnTo>
                  <a:pt x="243" y="109"/>
                </a:lnTo>
                <a:lnTo>
                  <a:pt x="243" y="106"/>
                </a:lnTo>
                <a:lnTo>
                  <a:pt x="246" y="106"/>
                </a:lnTo>
                <a:lnTo>
                  <a:pt x="248" y="109"/>
                </a:lnTo>
                <a:lnTo>
                  <a:pt x="250" y="111"/>
                </a:lnTo>
                <a:lnTo>
                  <a:pt x="255" y="111"/>
                </a:lnTo>
                <a:lnTo>
                  <a:pt x="257" y="111"/>
                </a:lnTo>
                <a:lnTo>
                  <a:pt x="260" y="111"/>
                </a:lnTo>
                <a:lnTo>
                  <a:pt x="257" y="109"/>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299" name="Freeform 170"/>
          <p:cNvSpPr>
            <a:spLocks noEditPoints="1"/>
          </p:cNvSpPr>
          <p:nvPr/>
        </p:nvSpPr>
        <p:spPr bwMode="auto">
          <a:xfrm>
            <a:off x="5035340" y="2357670"/>
            <a:ext cx="469179" cy="392450"/>
          </a:xfrm>
          <a:custGeom>
            <a:avLst/>
            <a:gdLst/>
            <a:ahLst/>
            <a:cxnLst>
              <a:cxn ang="0">
                <a:pos x="229" y="279"/>
              </a:cxn>
              <a:cxn ang="0">
                <a:pos x="243" y="276"/>
              </a:cxn>
              <a:cxn ang="0">
                <a:pos x="371" y="267"/>
              </a:cxn>
              <a:cxn ang="0">
                <a:pos x="361" y="250"/>
              </a:cxn>
              <a:cxn ang="0">
                <a:pos x="345" y="239"/>
              </a:cxn>
              <a:cxn ang="0">
                <a:pos x="321" y="210"/>
              </a:cxn>
              <a:cxn ang="0">
                <a:pos x="326" y="180"/>
              </a:cxn>
              <a:cxn ang="0">
                <a:pos x="312" y="154"/>
              </a:cxn>
              <a:cxn ang="0">
                <a:pos x="309" y="132"/>
              </a:cxn>
              <a:cxn ang="0">
                <a:pos x="307" y="116"/>
              </a:cxn>
              <a:cxn ang="0">
                <a:pos x="309" y="109"/>
              </a:cxn>
              <a:cxn ang="0">
                <a:pos x="309" y="97"/>
              </a:cxn>
              <a:cxn ang="0">
                <a:pos x="309" y="87"/>
              </a:cxn>
              <a:cxn ang="0">
                <a:pos x="305" y="69"/>
              </a:cxn>
              <a:cxn ang="0">
                <a:pos x="274" y="54"/>
              </a:cxn>
              <a:cxn ang="0">
                <a:pos x="257" y="45"/>
              </a:cxn>
              <a:cxn ang="0">
                <a:pos x="236" y="40"/>
              </a:cxn>
              <a:cxn ang="0">
                <a:pos x="224" y="33"/>
              </a:cxn>
              <a:cxn ang="0">
                <a:pos x="213" y="38"/>
              </a:cxn>
              <a:cxn ang="0">
                <a:pos x="189" y="50"/>
              </a:cxn>
              <a:cxn ang="0">
                <a:pos x="179" y="64"/>
              </a:cxn>
              <a:cxn ang="0">
                <a:pos x="142" y="69"/>
              </a:cxn>
              <a:cxn ang="0">
                <a:pos x="99" y="50"/>
              </a:cxn>
              <a:cxn ang="0">
                <a:pos x="85" y="28"/>
              </a:cxn>
              <a:cxn ang="0">
                <a:pos x="68" y="21"/>
              </a:cxn>
              <a:cxn ang="0">
                <a:pos x="71" y="14"/>
              </a:cxn>
              <a:cxn ang="0">
                <a:pos x="64" y="2"/>
              </a:cxn>
              <a:cxn ang="0">
                <a:pos x="45" y="19"/>
              </a:cxn>
              <a:cxn ang="0">
                <a:pos x="21" y="14"/>
              </a:cxn>
              <a:cxn ang="0">
                <a:pos x="7" y="0"/>
              </a:cxn>
              <a:cxn ang="0">
                <a:pos x="0" y="10"/>
              </a:cxn>
              <a:cxn ang="0">
                <a:pos x="5" y="19"/>
              </a:cxn>
              <a:cxn ang="0">
                <a:pos x="9" y="31"/>
              </a:cxn>
              <a:cxn ang="0">
                <a:pos x="9" y="40"/>
              </a:cxn>
              <a:cxn ang="0">
                <a:pos x="14" y="52"/>
              </a:cxn>
              <a:cxn ang="0">
                <a:pos x="21" y="66"/>
              </a:cxn>
              <a:cxn ang="0">
                <a:pos x="28" y="73"/>
              </a:cxn>
              <a:cxn ang="0">
                <a:pos x="42" y="85"/>
              </a:cxn>
              <a:cxn ang="0">
                <a:pos x="47" y="97"/>
              </a:cxn>
              <a:cxn ang="0">
                <a:pos x="40" y="111"/>
              </a:cxn>
              <a:cxn ang="0">
                <a:pos x="38" y="125"/>
              </a:cxn>
              <a:cxn ang="0">
                <a:pos x="47" y="135"/>
              </a:cxn>
              <a:cxn ang="0">
                <a:pos x="57" y="147"/>
              </a:cxn>
              <a:cxn ang="0">
                <a:pos x="80" y="165"/>
              </a:cxn>
              <a:cxn ang="0">
                <a:pos x="90" y="194"/>
              </a:cxn>
              <a:cxn ang="0">
                <a:pos x="99" y="206"/>
              </a:cxn>
              <a:cxn ang="0">
                <a:pos x="109" y="203"/>
              </a:cxn>
              <a:cxn ang="0">
                <a:pos x="111" y="201"/>
              </a:cxn>
              <a:cxn ang="0">
                <a:pos x="132" y="210"/>
              </a:cxn>
              <a:cxn ang="0">
                <a:pos x="144" y="232"/>
              </a:cxn>
              <a:cxn ang="0">
                <a:pos x="163" y="253"/>
              </a:cxn>
              <a:cxn ang="0">
                <a:pos x="196" y="272"/>
              </a:cxn>
              <a:cxn ang="0">
                <a:pos x="227" y="276"/>
              </a:cxn>
              <a:cxn ang="0">
                <a:pos x="255" y="269"/>
              </a:cxn>
              <a:cxn ang="0">
                <a:pos x="269" y="298"/>
              </a:cxn>
              <a:cxn ang="0">
                <a:pos x="305" y="305"/>
              </a:cxn>
              <a:cxn ang="0">
                <a:pos x="331" y="307"/>
              </a:cxn>
              <a:cxn ang="0">
                <a:pos x="347" y="298"/>
              </a:cxn>
              <a:cxn ang="0">
                <a:pos x="357" y="286"/>
              </a:cxn>
              <a:cxn ang="0">
                <a:pos x="373" y="279"/>
              </a:cxn>
            </a:cxnLst>
            <a:rect l="0" t="0" r="r" b="b"/>
            <a:pathLst>
              <a:path w="373" h="312">
                <a:moveTo>
                  <a:pt x="243" y="272"/>
                </a:moveTo>
                <a:lnTo>
                  <a:pt x="241" y="274"/>
                </a:lnTo>
                <a:lnTo>
                  <a:pt x="239" y="272"/>
                </a:lnTo>
                <a:lnTo>
                  <a:pt x="239" y="274"/>
                </a:lnTo>
                <a:lnTo>
                  <a:pt x="239" y="274"/>
                </a:lnTo>
                <a:lnTo>
                  <a:pt x="239" y="276"/>
                </a:lnTo>
                <a:lnTo>
                  <a:pt x="234" y="279"/>
                </a:lnTo>
                <a:lnTo>
                  <a:pt x="231" y="279"/>
                </a:lnTo>
                <a:lnTo>
                  <a:pt x="229" y="279"/>
                </a:lnTo>
                <a:lnTo>
                  <a:pt x="229" y="279"/>
                </a:lnTo>
                <a:lnTo>
                  <a:pt x="231" y="281"/>
                </a:lnTo>
                <a:lnTo>
                  <a:pt x="231" y="281"/>
                </a:lnTo>
                <a:lnTo>
                  <a:pt x="231" y="281"/>
                </a:lnTo>
                <a:lnTo>
                  <a:pt x="234" y="279"/>
                </a:lnTo>
                <a:lnTo>
                  <a:pt x="236" y="279"/>
                </a:lnTo>
                <a:lnTo>
                  <a:pt x="239" y="279"/>
                </a:lnTo>
                <a:lnTo>
                  <a:pt x="241" y="276"/>
                </a:lnTo>
                <a:lnTo>
                  <a:pt x="241" y="276"/>
                </a:lnTo>
                <a:lnTo>
                  <a:pt x="241" y="279"/>
                </a:lnTo>
                <a:lnTo>
                  <a:pt x="243" y="276"/>
                </a:lnTo>
                <a:lnTo>
                  <a:pt x="246" y="274"/>
                </a:lnTo>
                <a:lnTo>
                  <a:pt x="248" y="272"/>
                </a:lnTo>
                <a:lnTo>
                  <a:pt x="246" y="272"/>
                </a:lnTo>
                <a:lnTo>
                  <a:pt x="243" y="272"/>
                </a:lnTo>
                <a:close/>
                <a:moveTo>
                  <a:pt x="373" y="269"/>
                </a:moveTo>
                <a:lnTo>
                  <a:pt x="373" y="269"/>
                </a:lnTo>
                <a:lnTo>
                  <a:pt x="373" y="269"/>
                </a:lnTo>
                <a:lnTo>
                  <a:pt x="373" y="267"/>
                </a:lnTo>
                <a:lnTo>
                  <a:pt x="371" y="267"/>
                </a:lnTo>
                <a:lnTo>
                  <a:pt x="371" y="267"/>
                </a:lnTo>
                <a:lnTo>
                  <a:pt x="366" y="267"/>
                </a:lnTo>
                <a:lnTo>
                  <a:pt x="364" y="267"/>
                </a:lnTo>
                <a:lnTo>
                  <a:pt x="364" y="267"/>
                </a:lnTo>
                <a:lnTo>
                  <a:pt x="364" y="267"/>
                </a:lnTo>
                <a:lnTo>
                  <a:pt x="364" y="265"/>
                </a:lnTo>
                <a:lnTo>
                  <a:pt x="364" y="265"/>
                </a:lnTo>
                <a:lnTo>
                  <a:pt x="364" y="262"/>
                </a:lnTo>
                <a:lnTo>
                  <a:pt x="364" y="262"/>
                </a:lnTo>
                <a:lnTo>
                  <a:pt x="361" y="255"/>
                </a:lnTo>
                <a:lnTo>
                  <a:pt x="361" y="250"/>
                </a:lnTo>
                <a:lnTo>
                  <a:pt x="361" y="246"/>
                </a:lnTo>
                <a:lnTo>
                  <a:pt x="361" y="246"/>
                </a:lnTo>
                <a:lnTo>
                  <a:pt x="361" y="246"/>
                </a:lnTo>
                <a:lnTo>
                  <a:pt x="359" y="246"/>
                </a:lnTo>
                <a:lnTo>
                  <a:pt x="357" y="246"/>
                </a:lnTo>
                <a:lnTo>
                  <a:pt x="354" y="243"/>
                </a:lnTo>
                <a:lnTo>
                  <a:pt x="354" y="241"/>
                </a:lnTo>
                <a:lnTo>
                  <a:pt x="350" y="241"/>
                </a:lnTo>
                <a:lnTo>
                  <a:pt x="347" y="241"/>
                </a:lnTo>
                <a:lnTo>
                  <a:pt x="345" y="239"/>
                </a:lnTo>
                <a:lnTo>
                  <a:pt x="342" y="236"/>
                </a:lnTo>
                <a:lnTo>
                  <a:pt x="340" y="234"/>
                </a:lnTo>
                <a:lnTo>
                  <a:pt x="338" y="232"/>
                </a:lnTo>
                <a:lnTo>
                  <a:pt x="335" y="229"/>
                </a:lnTo>
                <a:lnTo>
                  <a:pt x="333" y="224"/>
                </a:lnTo>
                <a:lnTo>
                  <a:pt x="333" y="222"/>
                </a:lnTo>
                <a:lnTo>
                  <a:pt x="333" y="222"/>
                </a:lnTo>
                <a:lnTo>
                  <a:pt x="328" y="217"/>
                </a:lnTo>
                <a:lnTo>
                  <a:pt x="326" y="215"/>
                </a:lnTo>
                <a:lnTo>
                  <a:pt x="321" y="210"/>
                </a:lnTo>
                <a:lnTo>
                  <a:pt x="324" y="210"/>
                </a:lnTo>
                <a:lnTo>
                  <a:pt x="326" y="206"/>
                </a:lnTo>
                <a:lnTo>
                  <a:pt x="328" y="201"/>
                </a:lnTo>
                <a:lnTo>
                  <a:pt x="333" y="196"/>
                </a:lnTo>
                <a:lnTo>
                  <a:pt x="335" y="191"/>
                </a:lnTo>
                <a:lnTo>
                  <a:pt x="335" y="189"/>
                </a:lnTo>
                <a:lnTo>
                  <a:pt x="335" y="187"/>
                </a:lnTo>
                <a:lnTo>
                  <a:pt x="333" y="182"/>
                </a:lnTo>
                <a:lnTo>
                  <a:pt x="333" y="180"/>
                </a:lnTo>
                <a:lnTo>
                  <a:pt x="326" y="180"/>
                </a:lnTo>
                <a:lnTo>
                  <a:pt x="321" y="177"/>
                </a:lnTo>
                <a:lnTo>
                  <a:pt x="316" y="177"/>
                </a:lnTo>
                <a:lnTo>
                  <a:pt x="316" y="177"/>
                </a:lnTo>
                <a:lnTo>
                  <a:pt x="316" y="173"/>
                </a:lnTo>
                <a:lnTo>
                  <a:pt x="316" y="173"/>
                </a:lnTo>
                <a:lnTo>
                  <a:pt x="314" y="168"/>
                </a:lnTo>
                <a:lnTo>
                  <a:pt x="314" y="168"/>
                </a:lnTo>
                <a:lnTo>
                  <a:pt x="314" y="163"/>
                </a:lnTo>
                <a:lnTo>
                  <a:pt x="314" y="161"/>
                </a:lnTo>
                <a:lnTo>
                  <a:pt x="312" y="154"/>
                </a:lnTo>
                <a:lnTo>
                  <a:pt x="309" y="149"/>
                </a:lnTo>
                <a:lnTo>
                  <a:pt x="307" y="147"/>
                </a:lnTo>
                <a:lnTo>
                  <a:pt x="307" y="144"/>
                </a:lnTo>
                <a:lnTo>
                  <a:pt x="307" y="142"/>
                </a:lnTo>
                <a:lnTo>
                  <a:pt x="309" y="139"/>
                </a:lnTo>
                <a:lnTo>
                  <a:pt x="309" y="137"/>
                </a:lnTo>
                <a:lnTo>
                  <a:pt x="312" y="135"/>
                </a:lnTo>
                <a:lnTo>
                  <a:pt x="312" y="135"/>
                </a:lnTo>
                <a:lnTo>
                  <a:pt x="312" y="135"/>
                </a:lnTo>
                <a:lnTo>
                  <a:pt x="309" y="132"/>
                </a:lnTo>
                <a:lnTo>
                  <a:pt x="307" y="132"/>
                </a:lnTo>
                <a:lnTo>
                  <a:pt x="305" y="132"/>
                </a:lnTo>
                <a:lnTo>
                  <a:pt x="305" y="132"/>
                </a:lnTo>
                <a:lnTo>
                  <a:pt x="305" y="130"/>
                </a:lnTo>
                <a:lnTo>
                  <a:pt x="305" y="128"/>
                </a:lnTo>
                <a:lnTo>
                  <a:pt x="302" y="123"/>
                </a:lnTo>
                <a:lnTo>
                  <a:pt x="305" y="121"/>
                </a:lnTo>
                <a:lnTo>
                  <a:pt x="305" y="118"/>
                </a:lnTo>
                <a:lnTo>
                  <a:pt x="309" y="118"/>
                </a:lnTo>
                <a:lnTo>
                  <a:pt x="307" y="116"/>
                </a:lnTo>
                <a:lnTo>
                  <a:pt x="307" y="113"/>
                </a:lnTo>
                <a:lnTo>
                  <a:pt x="305" y="113"/>
                </a:lnTo>
                <a:lnTo>
                  <a:pt x="305" y="113"/>
                </a:lnTo>
                <a:lnTo>
                  <a:pt x="305" y="113"/>
                </a:lnTo>
                <a:lnTo>
                  <a:pt x="307" y="113"/>
                </a:lnTo>
                <a:lnTo>
                  <a:pt x="307" y="111"/>
                </a:lnTo>
                <a:lnTo>
                  <a:pt x="307" y="111"/>
                </a:lnTo>
                <a:lnTo>
                  <a:pt x="309" y="111"/>
                </a:lnTo>
                <a:lnTo>
                  <a:pt x="309" y="109"/>
                </a:lnTo>
                <a:lnTo>
                  <a:pt x="309" y="109"/>
                </a:lnTo>
                <a:lnTo>
                  <a:pt x="309" y="106"/>
                </a:lnTo>
                <a:lnTo>
                  <a:pt x="309" y="106"/>
                </a:lnTo>
                <a:lnTo>
                  <a:pt x="309" y="104"/>
                </a:lnTo>
                <a:lnTo>
                  <a:pt x="309" y="104"/>
                </a:lnTo>
                <a:lnTo>
                  <a:pt x="309" y="102"/>
                </a:lnTo>
                <a:lnTo>
                  <a:pt x="312" y="102"/>
                </a:lnTo>
                <a:lnTo>
                  <a:pt x="309" y="99"/>
                </a:lnTo>
                <a:lnTo>
                  <a:pt x="309" y="99"/>
                </a:lnTo>
                <a:lnTo>
                  <a:pt x="309" y="97"/>
                </a:lnTo>
                <a:lnTo>
                  <a:pt x="309" y="97"/>
                </a:lnTo>
                <a:lnTo>
                  <a:pt x="309" y="97"/>
                </a:lnTo>
                <a:lnTo>
                  <a:pt x="309" y="95"/>
                </a:lnTo>
                <a:lnTo>
                  <a:pt x="312" y="95"/>
                </a:lnTo>
                <a:lnTo>
                  <a:pt x="312" y="92"/>
                </a:lnTo>
                <a:lnTo>
                  <a:pt x="312" y="92"/>
                </a:lnTo>
                <a:lnTo>
                  <a:pt x="312" y="92"/>
                </a:lnTo>
                <a:lnTo>
                  <a:pt x="312" y="90"/>
                </a:lnTo>
                <a:lnTo>
                  <a:pt x="309" y="90"/>
                </a:lnTo>
                <a:lnTo>
                  <a:pt x="309" y="87"/>
                </a:lnTo>
                <a:lnTo>
                  <a:pt x="309" y="87"/>
                </a:lnTo>
                <a:lnTo>
                  <a:pt x="309" y="85"/>
                </a:lnTo>
                <a:lnTo>
                  <a:pt x="309" y="83"/>
                </a:lnTo>
                <a:lnTo>
                  <a:pt x="307" y="83"/>
                </a:lnTo>
                <a:lnTo>
                  <a:pt x="307" y="80"/>
                </a:lnTo>
                <a:lnTo>
                  <a:pt x="307" y="80"/>
                </a:lnTo>
                <a:lnTo>
                  <a:pt x="307" y="80"/>
                </a:lnTo>
                <a:lnTo>
                  <a:pt x="307" y="78"/>
                </a:lnTo>
                <a:lnTo>
                  <a:pt x="307" y="76"/>
                </a:lnTo>
                <a:lnTo>
                  <a:pt x="307" y="73"/>
                </a:lnTo>
                <a:lnTo>
                  <a:pt x="305" y="69"/>
                </a:lnTo>
                <a:lnTo>
                  <a:pt x="305" y="69"/>
                </a:lnTo>
                <a:lnTo>
                  <a:pt x="298" y="69"/>
                </a:lnTo>
                <a:lnTo>
                  <a:pt x="291" y="69"/>
                </a:lnTo>
                <a:lnTo>
                  <a:pt x="291" y="69"/>
                </a:lnTo>
                <a:lnTo>
                  <a:pt x="288" y="64"/>
                </a:lnTo>
                <a:lnTo>
                  <a:pt x="286" y="62"/>
                </a:lnTo>
                <a:lnTo>
                  <a:pt x="283" y="59"/>
                </a:lnTo>
                <a:lnTo>
                  <a:pt x="279" y="57"/>
                </a:lnTo>
                <a:lnTo>
                  <a:pt x="276" y="57"/>
                </a:lnTo>
                <a:lnTo>
                  <a:pt x="274" y="54"/>
                </a:lnTo>
                <a:lnTo>
                  <a:pt x="272" y="52"/>
                </a:lnTo>
                <a:lnTo>
                  <a:pt x="272" y="50"/>
                </a:lnTo>
                <a:lnTo>
                  <a:pt x="269" y="50"/>
                </a:lnTo>
                <a:lnTo>
                  <a:pt x="269" y="50"/>
                </a:lnTo>
                <a:lnTo>
                  <a:pt x="269" y="50"/>
                </a:lnTo>
                <a:lnTo>
                  <a:pt x="269" y="50"/>
                </a:lnTo>
                <a:lnTo>
                  <a:pt x="262" y="45"/>
                </a:lnTo>
                <a:lnTo>
                  <a:pt x="260" y="45"/>
                </a:lnTo>
                <a:lnTo>
                  <a:pt x="257" y="45"/>
                </a:lnTo>
                <a:lnTo>
                  <a:pt x="257" y="45"/>
                </a:lnTo>
                <a:lnTo>
                  <a:pt x="255" y="45"/>
                </a:lnTo>
                <a:lnTo>
                  <a:pt x="255" y="47"/>
                </a:lnTo>
                <a:lnTo>
                  <a:pt x="253" y="47"/>
                </a:lnTo>
                <a:lnTo>
                  <a:pt x="253" y="45"/>
                </a:lnTo>
                <a:lnTo>
                  <a:pt x="250" y="45"/>
                </a:lnTo>
                <a:lnTo>
                  <a:pt x="248" y="43"/>
                </a:lnTo>
                <a:lnTo>
                  <a:pt x="246" y="43"/>
                </a:lnTo>
                <a:lnTo>
                  <a:pt x="243" y="43"/>
                </a:lnTo>
                <a:lnTo>
                  <a:pt x="241" y="40"/>
                </a:lnTo>
                <a:lnTo>
                  <a:pt x="236" y="40"/>
                </a:lnTo>
                <a:lnTo>
                  <a:pt x="236" y="40"/>
                </a:lnTo>
                <a:lnTo>
                  <a:pt x="234" y="40"/>
                </a:lnTo>
                <a:lnTo>
                  <a:pt x="234" y="38"/>
                </a:lnTo>
                <a:lnTo>
                  <a:pt x="234" y="38"/>
                </a:lnTo>
                <a:lnTo>
                  <a:pt x="234" y="36"/>
                </a:lnTo>
                <a:lnTo>
                  <a:pt x="231" y="36"/>
                </a:lnTo>
                <a:lnTo>
                  <a:pt x="231" y="36"/>
                </a:lnTo>
                <a:lnTo>
                  <a:pt x="229" y="33"/>
                </a:lnTo>
                <a:lnTo>
                  <a:pt x="229" y="33"/>
                </a:lnTo>
                <a:lnTo>
                  <a:pt x="224" y="33"/>
                </a:lnTo>
                <a:lnTo>
                  <a:pt x="222" y="33"/>
                </a:lnTo>
                <a:lnTo>
                  <a:pt x="222" y="33"/>
                </a:lnTo>
                <a:lnTo>
                  <a:pt x="220" y="33"/>
                </a:lnTo>
                <a:lnTo>
                  <a:pt x="217" y="33"/>
                </a:lnTo>
                <a:lnTo>
                  <a:pt x="215" y="33"/>
                </a:lnTo>
                <a:lnTo>
                  <a:pt x="215" y="36"/>
                </a:lnTo>
                <a:lnTo>
                  <a:pt x="215" y="36"/>
                </a:lnTo>
                <a:lnTo>
                  <a:pt x="215" y="38"/>
                </a:lnTo>
                <a:lnTo>
                  <a:pt x="215" y="38"/>
                </a:lnTo>
                <a:lnTo>
                  <a:pt x="213" y="38"/>
                </a:lnTo>
                <a:lnTo>
                  <a:pt x="210" y="38"/>
                </a:lnTo>
                <a:lnTo>
                  <a:pt x="208" y="36"/>
                </a:lnTo>
                <a:lnTo>
                  <a:pt x="203" y="36"/>
                </a:lnTo>
                <a:lnTo>
                  <a:pt x="198" y="38"/>
                </a:lnTo>
                <a:lnTo>
                  <a:pt x="196" y="38"/>
                </a:lnTo>
                <a:lnTo>
                  <a:pt x="194" y="40"/>
                </a:lnTo>
                <a:lnTo>
                  <a:pt x="191" y="43"/>
                </a:lnTo>
                <a:lnTo>
                  <a:pt x="191" y="45"/>
                </a:lnTo>
                <a:lnTo>
                  <a:pt x="191" y="50"/>
                </a:lnTo>
                <a:lnTo>
                  <a:pt x="189" y="50"/>
                </a:lnTo>
                <a:lnTo>
                  <a:pt x="189" y="50"/>
                </a:lnTo>
                <a:lnTo>
                  <a:pt x="187" y="50"/>
                </a:lnTo>
                <a:lnTo>
                  <a:pt x="187" y="52"/>
                </a:lnTo>
                <a:lnTo>
                  <a:pt x="184" y="52"/>
                </a:lnTo>
                <a:lnTo>
                  <a:pt x="182" y="52"/>
                </a:lnTo>
                <a:lnTo>
                  <a:pt x="177" y="52"/>
                </a:lnTo>
                <a:lnTo>
                  <a:pt x="177" y="57"/>
                </a:lnTo>
                <a:lnTo>
                  <a:pt x="179" y="62"/>
                </a:lnTo>
                <a:lnTo>
                  <a:pt x="179" y="62"/>
                </a:lnTo>
                <a:lnTo>
                  <a:pt x="179" y="64"/>
                </a:lnTo>
                <a:lnTo>
                  <a:pt x="179" y="64"/>
                </a:lnTo>
                <a:lnTo>
                  <a:pt x="177" y="64"/>
                </a:lnTo>
                <a:lnTo>
                  <a:pt x="175" y="64"/>
                </a:lnTo>
                <a:lnTo>
                  <a:pt x="175" y="64"/>
                </a:lnTo>
                <a:lnTo>
                  <a:pt x="177" y="62"/>
                </a:lnTo>
                <a:lnTo>
                  <a:pt x="177" y="62"/>
                </a:lnTo>
                <a:lnTo>
                  <a:pt x="175" y="62"/>
                </a:lnTo>
                <a:lnTo>
                  <a:pt x="168" y="64"/>
                </a:lnTo>
                <a:lnTo>
                  <a:pt x="149" y="69"/>
                </a:lnTo>
                <a:lnTo>
                  <a:pt x="142" y="69"/>
                </a:lnTo>
                <a:lnTo>
                  <a:pt x="130" y="66"/>
                </a:lnTo>
                <a:lnTo>
                  <a:pt x="125" y="64"/>
                </a:lnTo>
                <a:lnTo>
                  <a:pt x="118" y="59"/>
                </a:lnTo>
                <a:lnTo>
                  <a:pt x="116" y="57"/>
                </a:lnTo>
                <a:lnTo>
                  <a:pt x="111" y="52"/>
                </a:lnTo>
                <a:lnTo>
                  <a:pt x="111" y="52"/>
                </a:lnTo>
                <a:lnTo>
                  <a:pt x="111" y="52"/>
                </a:lnTo>
                <a:lnTo>
                  <a:pt x="109" y="50"/>
                </a:lnTo>
                <a:lnTo>
                  <a:pt x="104" y="50"/>
                </a:lnTo>
                <a:lnTo>
                  <a:pt x="99" y="50"/>
                </a:lnTo>
                <a:lnTo>
                  <a:pt x="97" y="50"/>
                </a:lnTo>
                <a:lnTo>
                  <a:pt x="92" y="47"/>
                </a:lnTo>
                <a:lnTo>
                  <a:pt x="92" y="45"/>
                </a:lnTo>
                <a:lnTo>
                  <a:pt x="90" y="43"/>
                </a:lnTo>
                <a:lnTo>
                  <a:pt x="90" y="40"/>
                </a:lnTo>
                <a:lnTo>
                  <a:pt x="87" y="38"/>
                </a:lnTo>
                <a:lnTo>
                  <a:pt x="87" y="36"/>
                </a:lnTo>
                <a:lnTo>
                  <a:pt x="85" y="31"/>
                </a:lnTo>
                <a:lnTo>
                  <a:pt x="85" y="28"/>
                </a:lnTo>
                <a:lnTo>
                  <a:pt x="85" y="28"/>
                </a:lnTo>
                <a:lnTo>
                  <a:pt x="80" y="31"/>
                </a:lnTo>
                <a:lnTo>
                  <a:pt x="80" y="31"/>
                </a:lnTo>
                <a:lnTo>
                  <a:pt x="78" y="26"/>
                </a:lnTo>
                <a:lnTo>
                  <a:pt x="76" y="26"/>
                </a:lnTo>
                <a:lnTo>
                  <a:pt x="76" y="26"/>
                </a:lnTo>
                <a:lnTo>
                  <a:pt x="73" y="24"/>
                </a:lnTo>
                <a:lnTo>
                  <a:pt x="73" y="24"/>
                </a:lnTo>
                <a:lnTo>
                  <a:pt x="73" y="24"/>
                </a:lnTo>
                <a:lnTo>
                  <a:pt x="68" y="21"/>
                </a:lnTo>
                <a:lnTo>
                  <a:pt x="68" y="21"/>
                </a:lnTo>
                <a:lnTo>
                  <a:pt x="68" y="19"/>
                </a:lnTo>
                <a:lnTo>
                  <a:pt x="68" y="19"/>
                </a:lnTo>
                <a:lnTo>
                  <a:pt x="71" y="19"/>
                </a:lnTo>
                <a:lnTo>
                  <a:pt x="71" y="19"/>
                </a:lnTo>
                <a:lnTo>
                  <a:pt x="73" y="17"/>
                </a:lnTo>
                <a:lnTo>
                  <a:pt x="73" y="17"/>
                </a:lnTo>
                <a:lnTo>
                  <a:pt x="73" y="17"/>
                </a:lnTo>
                <a:lnTo>
                  <a:pt x="73" y="17"/>
                </a:lnTo>
                <a:lnTo>
                  <a:pt x="73" y="14"/>
                </a:lnTo>
                <a:lnTo>
                  <a:pt x="71" y="14"/>
                </a:lnTo>
                <a:lnTo>
                  <a:pt x="71" y="12"/>
                </a:lnTo>
                <a:lnTo>
                  <a:pt x="71" y="12"/>
                </a:lnTo>
                <a:lnTo>
                  <a:pt x="71" y="12"/>
                </a:lnTo>
                <a:lnTo>
                  <a:pt x="71" y="10"/>
                </a:lnTo>
                <a:lnTo>
                  <a:pt x="71" y="10"/>
                </a:lnTo>
                <a:lnTo>
                  <a:pt x="73" y="10"/>
                </a:lnTo>
                <a:lnTo>
                  <a:pt x="73" y="7"/>
                </a:lnTo>
                <a:lnTo>
                  <a:pt x="68" y="5"/>
                </a:lnTo>
                <a:lnTo>
                  <a:pt x="66" y="2"/>
                </a:lnTo>
                <a:lnTo>
                  <a:pt x="64" y="2"/>
                </a:lnTo>
                <a:lnTo>
                  <a:pt x="64" y="2"/>
                </a:lnTo>
                <a:lnTo>
                  <a:pt x="59" y="5"/>
                </a:lnTo>
                <a:lnTo>
                  <a:pt x="59" y="7"/>
                </a:lnTo>
                <a:lnTo>
                  <a:pt x="57" y="7"/>
                </a:lnTo>
                <a:lnTo>
                  <a:pt x="54" y="10"/>
                </a:lnTo>
                <a:lnTo>
                  <a:pt x="52" y="12"/>
                </a:lnTo>
                <a:lnTo>
                  <a:pt x="50" y="14"/>
                </a:lnTo>
                <a:lnTo>
                  <a:pt x="47" y="14"/>
                </a:lnTo>
                <a:lnTo>
                  <a:pt x="47" y="14"/>
                </a:lnTo>
                <a:lnTo>
                  <a:pt x="45" y="19"/>
                </a:lnTo>
                <a:lnTo>
                  <a:pt x="42" y="19"/>
                </a:lnTo>
                <a:lnTo>
                  <a:pt x="40" y="19"/>
                </a:lnTo>
                <a:lnTo>
                  <a:pt x="38" y="19"/>
                </a:lnTo>
                <a:lnTo>
                  <a:pt x="35" y="19"/>
                </a:lnTo>
                <a:lnTo>
                  <a:pt x="33" y="19"/>
                </a:lnTo>
                <a:lnTo>
                  <a:pt x="26" y="17"/>
                </a:lnTo>
                <a:lnTo>
                  <a:pt x="26" y="17"/>
                </a:lnTo>
                <a:lnTo>
                  <a:pt x="24" y="14"/>
                </a:lnTo>
                <a:lnTo>
                  <a:pt x="21" y="14"/>
                </a:lnTo>
                <a:lnTo>
                  <a:pt x="21" y="14"/>
                </a:lnTo>
                <a:lnTo>
                  <a:pt x="19" y="12"/>
                </a:lnTo>
                <a:lnTo>
                  <a:pt x="19" y="12"/>
                </a:lnTo>
                <a:lnTo>
                  <a:pt x="19" y="10"/>
                </a:lnTo>
                <a:lnTo>
                  <a:pt x="17" y="10"/>
                </a:lnTo>
                <a:lnTo>
                  <a:pt x="17" y="7"/>
                </a:lnTo>
                <a:lnTo>
                  <a:pt x="12" y="5"/>
                </a:lnTo>
                <a:lnTo>
                  <a:pt x="12" y="2"/>
                </a:lnTo>
                <a:lnTo>
                  <a:pt x="12" y="2"/>
                </a:lnTo>
                <a:lnTo>
                  <a:pt x="9" y="2"/>
                </a:lnTo>
                <a:lnTo>
                  <a:pt x="7" y="0"/>
                </a:lnTo>
                <a:lnTo>
                  <a:pt x="7" y="2"/>
                </a:lnTo>
                <a:lnTo>
                  <a:pt x="5" y="2"/>
                </a:lnTo>
                <a:lnTo>
                  <a:pt x="5" y="7"/>
                </a:lnTo>
                <a:lnTo>
                  <a:pt x="5" y="10"/>
                </a:lnTo>
                <a:lnTo>
                  <a:pt x="2" y="10"/>
                </a:lnTo>
                <a:lnTo>
                  <a:pt x="0" y="10"/>
                </a:lnTo>
                <a:lnTo>
                  <a:pt x="0" y="10"/>
                </a:lnTo>
                <a:lnTo>
                  <a:pt x="0" y="10"/>
                </a:lnTo>
                <a:lnTo>
                  <a:pt x="0" y="10"/>
                </a:lnTo>
                <a:lnTo>
                  <a:pt x="0" y="10"/>
                </a:lnTo>
                <a:lnTo>
                  <a:pt x="0" y="12"/>
                </a:lnTo>
                <a:lnTo>
                  <a:pt x="0" y="12"/>
                </a:lnTo>
                <a:lnTo>
                  <a:pt x="2" y="14"/>
                </a:lnTo>
                <a:lnTo>
                  <a:pt x="2" y="14"/>
                </a:lnTo>
                <a:lnTo>
                  <a:pt x="2" y="14"/>
                </a:lnTo>
                <a:lnTo>
                  <a:pt x="2" y="17"/>
                </a:lnTo>
                <a:lnTo>
                  <a:pt x="2" y="17"/>
                </a:lnTo>
                <a:lnTo>
                  <a:pt x="2" y="17"/>
                </a:lnTo>
                <a:lnTo>
                  <a:pt x="2" y="19"/>
                </a:lnTo>
                <a:lnTo>
                  <a:pt x="5" y="19"/>
                </a:lnTo>
                <a:lnTo>
                  <a:pt x="5" y="21"/>
                </a:lnTo>
                <a:lnTo>
                  <a:pt x="5" y="24"/>
                </a:lnTo>
                <a:lnTo>
                  <a:pt x="5" y="24"/>
                </a:lnTo>
                <a:lnTo>
                  <a:pt x="7" y="26"/>
                </a:lnTo>
                <a:lnTo>
                  <a:pt x="7" y="28"/>
                </a:lnTo>
                <a:lnTo>
                  <a:pt x="7" y="31"/>
                </a:lnTo>
                <a:lnTo>
                  <a:pt x="7" y="31"/>
                </a:lnTo>
                <a:lnTo>
                  <a:pt x="7" y="31"/>
                </a:lnTo>
                <a:lnTo>
                  <a:pt x="9" y="31"/>
                </a:lnTo>
                <a:lnTo>
                  <a:pt x="9" y="31"/>
                </a:lnTo>
                <a:lnTo>
                  <a:pt x="9" y="31"/>
                </a:lnTo>
                <a:lnTo>
                  <a:pt x="7" y="33"/>
                </a:lnTo>
                <a:lnTo>
                  <a:pt x="7" y="33"/>
                </a:lnTo>
                <a:lnTo>
                  <a:pt x="7" y="36"/>
                </a:lnTo>
                <a:lnTo>
                  <a:pt x="7" y="36"/>
                </a:lnTo>
                <a:lnTo>
                  <a:pt x="7" y="38"/>
                </a:lnTo>
                <a:lnTo>
                  <a:pt x="7" y="40"/>
                </a:lnTo>
                <a:lnTo>
                  <a:pt x="7" y="40"/>
                </a:lnTo>
                <a:lnTo>
                  <a:pt x="7" y="40"/>
                </a:lnTo>
                <a:lnTo>
                  <a:pt x="9" y="40"/>
                </a:lnTo>
                <a:lnTo>
                  <a:pt x="9" y="43"/>
                </a:lnTo>
                <a:lnTo>
                  <a:pt x="12" y="45"/>
                </a:lnTo>
                <a:lnTo>
                  <a:pt x="14" y="45"/>
                </a:lnTo>
                <a:lnTo>
                  <a:pt x="12" y="45"/>
                </a:lnTo>
                <a:lnTo>
                  <a:pt x="12" y="47"/>
                </a:lnTo>
                <a:lnTo>
                  <a:pt x="14" y="47"/>
                </a:lnTo>
                <a:lnTo>
                  <a:pt x="14" y="47"/>
                </a:lnTo>
                <a:lnTo>
                  <a:pt x="14" y="50"/>
                </a:lnTo>
                <a:lnTo>
                  <a:pt x="14" y="50"/>
                </a:lnTo>
                <a:lnTo>
                  <a:pt x="14" y="52"/>
                </a:lnTo>
                <a:lnTo>
                  <a:pt x="17" y="52"/>
                </a:lnTo>
                <a:lnTo>
                  <a:pt x="19" y="54"/>
                </a:lnTo>
                <a:lnTo>
                  <a:pt x="19" y="54"/>
                </a:lnTo>
                <a:lnTo>
                  <a:pt x="17" y="54"/>
                </a:lnTo>
                <a:lnTo>
                  <a:pt x="19" y="57"/>
                </a:lnTo>
                <a:lnTo>
                  <a:pt x="19" y="57"/>
                </a:lnTo>
                <a:lnTo>
                  <a:pt x="19" y="57"/>
                </a:lnTo>
                <a:lnTo>
                  <a:pt x="19" y="59"/>
                </a:lnTo>
                <a:lnTo>
                  <a:pt x="21" y="64"/>
                </a:lnTo>
                <a:lnTo>
                  <a:pt x="21" y="66"/>
                </a:lnTo>
                <a:lnTo>
                  <a:pt x="24" y="66"/>
                </a:lnTo>
                <a:lnTo>
                  <a:pt x="24" y="66"/>
                </a:lnTo>
                <a:lnTo>
                  <a:pt x="24" y="66"/>
                </a:lnTo>
                <a:lnTo>
                  <a:pt x="24" y="69"/>
                </a:lnTo>
                <a:lnTo>
                  <a:pt x="24" y="71"/>
                </a:lnTo>
                <a:lnTo>
                  <a:pt x="24" y="71"/>
                </a:lnTo>
                <a:lnTo>
                  <a:pt x="26" y="73"/>
                </a:lnTo>
                <a:lnTo>
                  <a:pt x="26" y="73"/>
                </a:lnTo>
                <a:lnTo>
                  <a:pt x="26" y="73"/>
                </a:lnTo>
                <a:lnTo>
                  <a:pt x="28" y="73"/>
                </a:lnTo>
                <a:lnTo>
                  <a:pt x="28" y="73"/>
                </a:lnTo>
                <a:lnTo>
                  <a:pt x="31" y="80"/>
                </a:lnTo>
                <a:lnTo>
                  <a:pt x="31" y="80"/>
                </a:lnTo>
                <a:lnTo>
                  <a:pt x="33" y="80"/>
                </a:lnTo>
                <a:lnTo>
                  <a:pt x="33" y="80"/>
                </a:lnTo>
                <a:lnTo>
                  <a:pt x="35" y="83"/>
                </a:lnTo>
                <a:lnTo>
                  <a:pt x="35" y="83"/>
                </a:lnTo>
                <a:lnTo>
                  <a:pt x="38" y="85"/>
                </a:lnTo>
                <a:lnTo>
                  <a:pt x="38" y="85"/>
                </a:lnTo>
                <a:lnTo>
                  <a:pt x="42" y="85"/>
                </a:lnTo>
                <a:lnTo>
                  <a:pt x="45" y="85"/>
                </a:lnTo>
                <a:lnTo>
                  <a:pt x="47" y="87"/>
                </a:lnTo>
                <a:lnTo>
                  <a:pt x="47" y="87"/>
                </a:lnTo>
                <a:lnTo>
                  <a:pt x="47" y="87"/>
                </a:lnTo>
                <a:lnTo>
                  <a:pt x="45" y="87"/>
                </a:lnTo>
                <a:lnTo>
                  <a:pt x="42" y="90"/>
                </a:lnTo>
                <a:lnTo>
                  <a:pt x="42" y="92"/>
                </a:lnTo>
                <a:lnTo>
                  <a:pt x="42" y="92"/>
                </a:lnTo>
                <a:lnTo>
                  <a:pt x="45" y="95"/>
                </a:lnTo>
                <a:lnTo>
                  <a:pt x="47" y="97"/>
                </a:lnTo>
                <a:lnTo>
                  <a:pt x="47" y="97"/>
                </a:lnTo>
                <a:lnTo>
                  <a:pt x="47" y="97"/>
                </a:lnTo>
                <a:lnTo>
                  <a:pt x="47" y="99"/>
                </a:lnTo>
                <a:lnTo>
                  <a:pt x="47" y="99"/>
                </a:lnTo>
                <a:lnTo>
                  <a:pt x="45" y="102"/>
                </a:lnTo>
                <a:lnTo>
                  <a:pt x="42" y="102"/>
                </a:lnTo>
                <a:lnTo>
                  <a:pt x="40" y="106"/>
                </a:lnTo>
                <a:lnTo>
                  <a:pt x="40" y="109"/>
                </a:lnTo>
                <a:lnTo>
                  <a:pt x="40" y="111"/>
                </a:lnTo>
                <a:lnTo>
                  <a:pt x="40" y="111"/>
                </a:lnTo>
                <a:lnTo>
                  <a:pt x="38" y="111"/>
                </a:lnTo>
                <a:lnTo>
                  <a:pt x="38" y="111"/>
                </a:lnTo>
                <a:lnTo>
                  <a:pt x="38" y="113"/>
                </a:lnTo>
                <a:lnTo>
                  <a:pt x="38" y="113"/>
                </a:lnTo>
                <a:lnTo>
                  <a:pt x="35" y="116"/>
                </a:lnTo>
                <a:lnTo>
                  <a:pt x="38" y="118"/>
                </a:lnTo>
                <a:lnTo>
                  <a:pt x="38" y="121"/>
                </a:lnTo>
                <a:lnTo>
                  <a:pt x="38" y="121"/>
                </a:lnTo>
                <a:lnTo>
                  <a:pt x="38" y="123"/>
                </a:lnTo>
                <a:lnTo>
                  <a:pt x="38" y="125"/>
                </a:lnTo>
                <a:lnTo>
                  <a:pt x="38" y="125"/>
                </a:lnTo>
                <a:lnTo>
                  <a:pt x="38" y="125"/>
                </a:lnTo>
                <a:lnTo>
                  <a:pt x="42" y="130"/>
                </a:lnTo>
                <a:lnTo>
                  <a:pt x="42" y="132"/>
                </a:lnTo>
                <a:lnTo>
                  <a:pt x="45" y="132"/>
                </a:lnTo>
                <a:lnTo>
                  <a:pt x="45" y="132"/>
                </a:lnTo>
                <a:lnTo>
                  <a:pt x="47" y="132"/>
                </a:lnTo>
                <a:lnTo>
                  <a:pt x="47" y="132"/>
                </a:lnTo>
                <a:lnTo>
                  <a:pt x="47" y="135"/>
                </a:lnTo>
                <a:lnTo>
                  <a:pt x="47" y="135"/>
                </a:lnTo>
                <a:lnTo>
                  <a:pt x="47" y="135"/>
                </a:lnTo>
                <a:lnTo>
                  <a:pt x="50" y="137"/>
                </a:lnTo>
                <a:lnTo>
                  <a:pt x="52" y="139"/>
                </a:lnTo>
                <a:lnTo>
                  <a:pt x="52" y="142"/>
                </a:lnTo>
                <a:lnTo>
                  <a:pt x="52" y="144"/>
                </a:lnTo>
                <a:lnTo>
                  <a:pt x="52" y="144"/>
                </a:lnTo>
                <a:lnTo>
                  <a:pt x="52" y="147"/>
                </a:lnTo>
                <a:lnTo>
                  <a:pt x="52" y="147"/>
                </a:lnTo>
                <a:lnTo>
                  <a:pt x="54" y="147"/>
                </a:lnTo>
                <a:lnTo>
                  <a:pt x="57" y="147"/>
                </a:lnTo>
                <a:lnTo>
                  <a:pt x="59" y="149"/>
                </a:lnTo>
                <a:lnTo>
                  <a:pt x="64" y="151"/>
                </a:lnTo>
                <a:lnTo>
                  <a:pt x="68" y="154"/>
                </a:lnTo>
                <a:lnTo>
                  <a:pt x="71" y="156"/>
                </a:lnTo>
                <a:lnTo>
                  <a:pt x="73" y="156"/>
                </a:lnTo>
                <a:lnTo>
                  <a:pt x="76" y="156"/>
                </a:lnTo>
                <a:lnTo>
                  <a:pt x="76" y="158"/>
                </a:lnTo>
                <a:lnTo>
                  <a:pt x="76" y="158"/>
                </a:lnTo>
                <a:lnTo>
                  <a:pt x="78" y="163"/>
                </a:lnTo>
                <a:lnTo>
                  <a:pt x="80" y="165"/>
                </a:lnTo>
                <a:lnTo>
                  <a:pt x="83" y="168"/>
                </a:lnTo>
                <a:lnTo>
                  <a:pt x="85" y="170"/>
                </a:lnTo>
                <a:lnTo>
                  <a:pt x="85" y="175"/>
                </a:lnTo>
                <a:lnTo>
                  <a:pt x="83" y="180"/>
                </a:lnTo>
                <a:lnTo>
                  <a:pt x="83" y="184"/>
                </a:lnTo>
                <a:lnTo>
                  <a:pt x="85" y="187"/>
                </a:lnTo>
                <a:lnTo>
                  <a:pt x="87" y="187"/>
                </a:lnTo>
                <a:lnTo>
                  <a:pt x="90" y="187"/>
                </a:lnTo>
                <a:lnTo>
                  <a:pt x="90" y="191"/>
                </a:lnTo>
                <a:lnTo>
                  <a:pt x="90" y="194"/>
                </a:lnTo>
                <a:lnTo>
                  <a:pt x="92" y="198"/>
                </a:lnTo>
                <a:lnTo>
                  <a:pt x="92" y="198"/>
                </a:lnTo>
                <a:lnTo>
                  <a:pt x="94" y="198"/>
                </a:lnTo>
                <a:lnTo>
                  <a:pt x="94" y="201"/>
                </a:lnTo>
                <a:lnTo>
                  <a:pt x="94" y="201"/>
                </a:lnTo>
                <a:lnTo>
                  <a:pt x="97" y="201"/>
                </a:lnTo>
                <a:lnTo>
                  <a:pt x="97" y="203"/>
                </a:lnTo>
                <a:lnTo>
                  <a:pt x="99" y="203"/>
                </a:lnTo>
                <a:lnTo>
                  <a:pt x="99" y="206"/>
                </a:lnTo>
                <a:lnTo>
                  <a:pt x="99" y="206"/>
                </a:lnTo>
                <a:lnTo>
                  <a:pt x="99" y="206"/>
                </a:lnTo>
                <a:lnTo>
                  <a:pt x="99" y="208"/>
                </a:lnTo>
                <a:lnTo>
                  <a:pt x="102" y="208"/>
                </a:lnTo>
                <a:lnTo>
                  <a:pt x="102" y="210"/>
                </a:lnTo>
                <a:lnTo>
                  <a:pt x="102" y="208"/>
                </a:lnTo>
                <a:lnTo>
                  <a:pt x="104" y="208"/>
                </a:lnTo>
                <a:lnTo>
                  <a:pt x="106" y="208"/>
                </a:lnTo>
                <a:lnTo>
                  <a:pt x="106" y="208"/>
                </a:lnTo>
                <a:lnTo>
                  <a:pt x="109" y="206"/>
                </a:lnTo>
                <a:lnTo>
                  <a:pt x="109" y="203"/>
                </a:lnTo>
                <a:lnTo>
                  <a:pt x="106" y="201"/>
                </a:lnTo>
                <a:lnTo>
                  <a:pt x="109" y="201"/>
                </a:lnTo>
                <a:lnTo>
                  <a:pt x="109" y="198"/>
                </a:lnTo>
                <a:lnTo>
                  <a:pt x="109" y="198"/>
                </a:lnTo>
                <a:lnTo>
                  <a:pt x="111" y="198"/>
                </a:lnTo>
                <a:lnTo>
                  <a:pt x="113" y="198"/>
                </a:lnTo>
                <a:lnTo>
                  <a:pt x="113" y="201"/>
                </a:lnTo>
                <a:lnTo>
                  <a:pt x="113" y="201"/>
                </a:lnTo>
                <a:lnTo>
                  <a:pt x="111" y="201"/>
                </a:lnTo>
                <a:lnTo>
                  <a:pt x="111" y="201"/>
                </a:lnTo>
                <a:lnTo>
                  <a:pt x="109" y="201"/>
                </a:lnTo>
                <a:lnTo>
                  <a:pt x="109" y="201"/>
                </a:lnTo>
                <a:lnTo>
                  <a:pt x="111" y="201"/>
                </a:lnTo>
                <a:lnTo>
                  <a:pt x="118" y="206"/>
                </a:lnTo>
                <a:lnTo>
                  <a:pt x="120" y="208"/>
                </a:lnTo>
                <a:lnTo>
                  <a:pt x="128" y="203"/>
                </a:lnTo>
                <a:lnTo>
                  <a:pt x="128" y="203"/>
                </a:lnTo>
                <a:lnTo>
                  <a:pt x="130" y="208"/>
                </a:lnTo>
                <a:lnTo>
                  <a:pt x="130" y="210"/>
                </a:lnTo>
                <a:lnTo>
                  <a:pt x="132" y="210"/>
                </a:lnTo>
                <a:lnTo>
                  <a:pt x="135" y="215"/>
                </a:lnTo>
                <a:lnTo>
                  <a:pt x="139" y="217"/>
                </a:lnTo>
                <a:lnTo>
                  <a:pt x="142" y="220"/>
                </a:lnTo>
                <a:lnTo>
                  <a:pt x="142" y="222"/>
                </a:lnTo>
                <a:lnTo>
                  <a:pt x="142" y="224"/>
                </a:lnTo>
                <a:lnTo>
                  <a:pt x="142" y="227"/>
                </a:lnTo>
                <a:lnTo>
                  <a:pt x="144" y="227"/>
                </a:lnTo>
                <a:lnTo>
                  <a:pt x="146" y="229"/>
                </a:lnTo>
                <a:lnTo>
                  <a:pt x="146" y="229"/>
                </a:lnTo>
                <a:lnTo>
                  <a:pt x="144" y="232"/>
                </a:lnTo>
                <a:lnTo>
                  <a:pt x="146" y="232"/>
                </a:lnTo>
                <a:lnTo>
                  <a:pt x="149" y="234"/>
                </a:lnTo>
                <a:lnTo>
                  <a:pt x="149" y="236"/>
                </a:lnTo>
                <a:lnTo>
                  <a:pt x="151" y="239"/>
                </a:lnTo>
                <a:lnTo>
                  <a:pt x="151" y="241"/>
                </a:lnTo>
                <a:lnTo>
                  <a:pt x="154" y="246"/>
                </a:lnTo>
                <a:lnTo>
                  <a:pt x="154" y="248"/>
                </a:lnTo>
                <a:lnTo>
                  <a:pt x="158" y="253"/>
                </a:lnTo>
                <a:lnTo>
                  <a:pt x="161" y="253"/>
                </a:lnTo>
                <a:lnTo>
                  <a:pt x="163" y="253"/>
                </a:lnTo>
                <a:lnTo>
                  <a:pt x="165" y="253"/>
                </a:lnTo>
                <a:lnTo>
                  <a:pt x="168" y="255"/>
                </a:lnTo>
                <a:lnTo>
                  <a:pt x="172" y="258"/>
                </a:lnTo>
                <a:lnTo>
                  <a:pt x="177" y="258"/>
                </a:lnTo>
                <a:lnTo>
                  <a:pt x="179" y="262"/>
                </a:lnTo>
                <a:lnTo>
                  <a:pt x="179" y="262"/>
                </a:lnTo>
                <a:lnTo>
                  <a:pt x="182" y="265"/>
                </a:lnTo>
                <a:lnTo>
                  <a:pt x="187" y="269"/>
                </a:lnTo>
                <a:lnTo>
                  <a:pt x="194" y="272"/>
                </a:lnTo>
                <a:lnTo>
                  <a:pt x="196" y="272"/>
                </a:lnTo>
                <a:lnTo>
                  <a:pt x="198" y="274"/>
                </a:lnTo>
                <a:lnTo>
                  <a:pt x="201" y="276"/>
                </a:lnTo>
                <a:lnTo>
                  <a:pt x="203" y="279"/>
                </a:lnTo>
                <a:lnTo>
                  <a:pt x="208" y="276"/>
                </a:lnTo>
                <a:lnTo>
                  <a:pt x="210" y="279"/>
                </a:lnTo>
                <a:lnTo>
                  <a:pt x="217" y="281"/>
                </a:lnTo>
                <a:lnTo>
                  <a:pt x="220" y="281"/>
                </a:lnTo>
                <a:lnTo>
                  <a:pt x="220" y="281"/>
                </a:lnTo>
                <a:lnTo>
                  <a:pt x="222" y="281"/>
                </a:lnTo>
                <a:lnTo>
                  <a:pt x="227" y="276"/>
                </a:lnTo>
                <a:lnTo>
                  <a:pt x="229" y="276"/>
                </a:lnTo>
                <a:lnTo>
                  <a:pt x="231" y="276"/>
                </a:lnTo>
                <a:lnTo>
                  <a:pt x="234" y="274"/>
                </a:lnTo>
                <a:lnTo>
                  <a:pt x="234" y="274"/>
                </a:lnTo>
                <a:lnTo>
                  <a:pt x="236" y="272"/>
                </a:lnTo>
                <a:lnTo>
                  <a:pt x="241" y="272"/>
                </a:lnTo>
                <a:lnTo>
                  <a:pt x="243" y="269"/>
                </a:lnTo>
                <a:lnTo>
                  <a:pt x="246" y="267"/>
                </a:lnTo>
                <a:lnTo>
                  <a:pt x="248" y="267"/>
                </a:lnTo>
                <a:lnTo>
                  <a:pt x="255" y="269"/>
                </a:lnTo>
                <a:lnTo>
                  <a:pt x="257" y="269"/>
                </a:lnTo>
                <a:lnTo>
                  <a:pt x="257" y="272"/>
                </a:lnTo>
                <a:lnTo>
                  <a:pt x="260" y="274"/>
                </a:lnTo>
                <a:lnTo>
                  <a:pt x="262" y="276"/>
                </a:lnTo>
                <a:lnTo>
                  <a:pt x="262" y="279"/>
                </a:lnTo>
                <a:lnTo>
                  <a:pt x="262" y="286"/>
                </a:lnTo>
                <a:lnTo>
                  <a:pt x="265" y="288"/>
                </a:lnTo>
                <a:lnTo>
                  <a:pt x="267" y="293"/>
                </a:lnTo>
                <a:lnTo>
                  <a:pt x="267" y="295"/>
                </a:lnTo>
                <a:lnTo>
                  <a:pt x="269" y="298"/>
                </a:lnTo>
                <a:lnTo>
                  <a:pt x="276" y="298"/>
                </a:lnTo>
                <a:lnTo>
                  <a:pt x="276" y="300"/>
                </a:lnTo>
                <a:lnTo>
                  <a:pt x="279" y="300"/>
                </a:lnTo>
                <a:lnTo>
                  <a:pt x="281" y="300"/>
                </a:lnTo>
                <a:lnTo>
                  <a:pt x="286" y="302"/>
                </a:lnTo>
                <a:lnTo>
                  <a:pt x="286" y="302"/>
                </a:lnTo>
                <a:lnTo>
                  <a:pt x="291" y="302"/>
                </a:lnTo>
                <a:lnTo>
                  <a:pt x="295" y="302"/>
                </a:lnTo>
                <a:lnTo>
                  <a:pt x="300" y="305"/>
                </a:lnTo>
                <a:lnTo>
                  <a:pt x="305" y="305"/>
                </a:lnTo>
                <a:lnTo>
                  <a:pt x="307" y="305"/>
                </a:lnTo>
                <a:lnTo>
                  <a:pt x="312" y="305"/>
                </a:lnTo>
                <a:lnTo>
                  <a:pt x="314" y="305"/>
                </a:lnTo>
                <a:lnTo>
                  <a:pt x="316" y="307"/>
                </a:lnTo>
                <a:lnTo>
                  <a:pt x="319" y="305"/>
                </a:lnTo>
                <a:lnTo>
                  <a:pt x="326" y="307"/>
                </a:lnTo>
                <a:lnTo>
                  <a:pt x="326" y="305"/>
                </a:lnTo>
                <a:lnTo>
                  <a:pt x="328" y="305"/>
                </a:lnTo>
                <a:lnTo>
                  <a:pt x="328" y="307"/>
                </a:lnTo>
                <a:lnTo>
                  <a:pt x="331" y="307"/>
                </a:lnTo>
                <a:lnTo>
                  <a:pt x="338" y="310"/>
                </a:lnTo>
                <a:lnTo>
                  <a:pt x="340" y="312"/>
                </a:lnTo>
                <a:lnTo>
                  <a:pt x="345" y="312"/>
                </a:lnTo>
                <a:lnTo>
                  <a:pt x="345" y="310"/>
                </a:lnTo>
                <a:lnTo>
                  <a:pt x="345" y="310"/>
                </a:lnTo>
                <a:lnTo>
                  <a:pt x="347" y="310"/>
                </a:lnTo>
                <a:lnTo>
                  <a:pt x="347" y="307"/>
                </a:lnTo>
                <a:lnTo>
                  <a:pt x="347" y="302"/>
                </a:lnTo>
                <a:lnTo>
                  <a:pt x="347" y="300"/>
                </a:lnTo>
                <a:lnTo>
                  <a:pt x="347" y="298"/>
                </a:lnTo>
                <a:lnTo>
                  <a:pt x="347" y="298"/>
                </a:lnTo>
                <a:lnTo>
                  <a:pt x="347" y="295"/>
                </a:lnTo>
                <a:lnTo>
                  <a:pt x="350" y="295"/>
                </a:lnTo>
                <a:lnTo>
                  <a:pt x="350" y="293"/>
                </a:lnTo>
                <a:lnTo>
                  <a:pt x="350" y="288"/>
                </a:lnTo>
                <a:lnTo>
                  <a:pt x="350" y="288"/>
                </a:lnTo>
                <a:lnTo>
                  <a:pt x="350" y="288"/>
                </a:lnTo>
                <a:lnTo>
                  <a:pt x="354" y="286"/>
                </a:lnTo>
                <a:lnTo>
                  <a:pt x="354" y="286"/>
                </a:lnTo>
                <a:lnTo>
                  <a:pt x="357" y="286"/>
                </a:lnTo>
                <a:lnTo>
                  <a:pt x="357" y="286"/>
                </a:lnTo>
                <a:lnTo>
                  <a:pt x="357" y="284"/>
                </a:lnTo>
                <a:lnTo>
                  <a:pt x="357" y="281"/>
                </a:lnTo>
                <a:lnTo>
                  <a:pt x="359" y="281"/>
                </a:lnTo>
                <a:lnTo>
                  <a:pt x="359" y="281"/>
                </a:lnTo>
                <a:lnTo>
                  <a:pt x="364" y="281"/>
                </a:lnTo>
                <a:lnTo>
                  <a:pt x="364" y="279"/>
                </a:lnTo>
                <a:lnTo>
                  <a:pt x="366" y="279"/>
                </a:lnTo>
                <a:lnTo>
                  <a:pt x="371" y="279"/>
                </a:lnTo>
                <a:lnTo>
                  <a:pt x="373" y="279"/>
                </a:lnTo>
                <a:lnTo>
                  <a:pt x="373" y="279"/>
                </a:lnTo>
                <a:lnTo>
                  <a:pt x="373" y="274"/>
                </a:lnTo>
                <a:lnTo>
                  <a:pt x="373" y="274"/>
                </a:lnTo>
                <a:lnTo>
                  <a:pt x="373" y="274"/>
                </a:lnTo>
                <a:lnTo>
                  <a:pt x="373" y="272"/>
                </a:lnTo>
                <a:lnTo>
                  <a:pt x="373" y="269"/>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0" name="Freeform 169"/>
          <p:cNvSpPr>
            <a:spLocks/>
          </p:cNvSpPr>
          <p:nvPr/>
        </p:nvSpPr>
        <p:spPr bwMode="auto">
          <a:xfrm>
            <a:off x="4937227" y="2423078"/>
            <a:ext cx="226413" cy="222640"/>
          </a:xfrm>
          <a:custGeom>
            <a:avLst/>
            <a:gdLst/>
            <a:ahLst/>
            <a:cxnLst>
              <a:cxn ang="0">
                <a:pos x="177" y="154"/>
              </a:cxn>
              <a:cxn ang="0">
                <a:pos x="175" y="149"/>
              </a:cxn>
              <a:cxn ang="0">
                <a:pos x="170" y="146"/>
              </a:cxn>
              <a:cxn ang="0">
                <a:pos x="168" y="135"/>
              </a:cxn>
              <a:cxn ang="0">
                <a:pos x="161" y="128"/>
              </a:cxn>
              <a:cxn ang="0">
                <a:pos x="158" y="113"/>
              </a:cxn>
              <a:cxn ang="0">
                <a:pos x="154" y="104"/>
              </a:cxn>
              <a:cxn ang="0">
                <a:pos x="142" y="99"/>
              </a:cxn>
              <a:cxn ang="0">
                <a:pos x="130" y="95"/>
              </a:cxn>
              <a:cxn ang="0">
                <a:pos x="130" y="90"/>
              </a:cxn>
              <a:cxn ang="0">
                <a:pos x="125" y="83"/>
              </a:cxn>
              <a:cxn ang="0">
                <a:pos x="123" y="80"/>
              </a:cxn>
              <a:cxn ang="0">
                <a:pos x="116" y="73"/>
              </a:cxn>
              <a:cxn ang="0">
                <a:pos x="116" y="69"/>
              </a:cxn>
              <a:cxn ang="0">
                <a:pos x="116" y="61"/>
              </a:cxn>
              <a:cxn ang="0">
                <a:pos x="118" y="59"/>
              </a:cxn>
              <a:cxn ang="0">
                <a:pos x="120" y="50"/>
              </a:cxn>
              <a:cxn ang="0">
                <a:pos x="125" y="45"/>
              </a:cxn>
              <a:cxn ang="0">
                <a:pos x="120" y="40"/>
              </a:cxn>
              <a:cxn ang="0">
                <a:pos x="125" y="35"/>
              </a:cxn>
              <a:cxn ang="0">
                <a:pos x="120" y="33"/>
              </a:cxn>
              <a:cxn ang="0">
                <a:pos x="113" y="31"/>
              </a:cxn>
              <a:cxn ang="0">
                <a:pos x="109" y="28"/>
              </a:cxn>
              <a:cxn ang="0">
                <a:pos x="104" y="21"/>
              </a:cxn>
              <a:cxn ang="0">
                <a:pos x="102" y="17"/>
              </a:cxn>
              <a:cxn ang="0">
                <a:pos x="99" y="14"/>
              </a:cxn>
              <a:cxn ang="0">
                <a:pos x="97" y="5"/>
              </a:cxn>
              <a:cxn ang="0">
                <a:pos x="92" y="5"/>
              </a:cxn>
              <a:cxn ang="0">
                <a:pos x="87" y="10"/>
              </a:cxn>
              <a:cxn ang="0">
                <a:pos x="85" y="5"/>
              </a:cxn>
              <a:cxn ang="0">
                <a:pos x="83" y="2"/>
              </a:cxn>
              <a:cxn ang="0">
                <a:pos x="76" y="2"/>
              </a:cxn>
              <a:cxn ang="0">
                <a:pos x="69" y="0"/>
              </a:cxn>
              <a:cxn ang="0">
                <a:pos x="61" y="0"/>
              </a:cxn>
              <a:cxn ang="0">
                <a:pos x="57" y="5"/>
              </a:cxn>
              <a:cxn ang="0">
                <a:pos x="52" y="10"/>
              </a:cxn>
              <a:cxn ang="0">
                <a:pos x="43" y="17"/>
              </a:cxn>
              <a:cxn ang="0">
                <a:pos x="38" y="24"/>
              </a:cxn>
              <a:cxn ang="0">
                <a:pos x="40" y="33"/>
              </a:cxn>
              <a:cxn ang="0">
                <a:pos x="38" y="43"/>
              </a:cxn>
              <a:cxn ang="0">
                <a:pos x="38" y="57"/>
              </a:cxn>
              <a:cxn ang="0">
                <a:pos x="31" y="66"/>
              </a:cxn>
              <a:cxn ang="0">
                <a:pos x="12" y="78"/>
              </a:cxn>
              <a:cxn ang="0">
                <a:pos x="0" y="90"/>
              </a:cxn>
              <a:cxn ang="0">
                <a:pos x="5" y="104"/>
              </a:cxn>
              <a:cxn ang="0">
                <a:pos x="9" y="109"/>
              </a:cxn>
              <a:cxn ang="0">
                <a:pos x="24" y="113"/>
              </a:cxn>
              <a:cxn ang="0">
                <a:pos x="43" y="123"/>
              </a:cxn>
              <a:cxn ang="0">
                <a:pos x="61" y="135"/>
              </a:cxn>
              <a:cxn ang="0">
                <a:pos x="83" y="149"/>
              </a:cxn>
              <a:cxn ang="0">
                <a:pos x="106" y="168"/>
              </a:cxn>
              <a:cxn ang="0">
                <a:pos x="128" y="175"/>
              </a:cxn>
              <a:cxn ang="0">
                <a:pos x="149" y="172"/>
              </a:cxn>
              <a:cxn ang="0">
                <a:pos x="154" y="161"/>
              </a:cxn>
              <a:cxn ang="0">
                <a:pos x="156" y="156"/>
              </a:cxn>
              <a:cxn ang="0">
                <a:pos x="163" y="154"/>
              </a:cxn>
              <a:cxn ang="0">
                <a:pos x="170" y="156"/>
              </a:cxn>
              <a:cxn ang="0">
                <a:pos x="180" y="158"/>
              </a:cxn>
            </a:cxnLst>
            <a:rect l="0" t="0" r="r" b="b"/>
            <a:pathLst>
              <a:path w="180" h="177">
                <a:moveTo>
                  <a:pt x="180" y="156"/>
                </a:moveTo>
                <a:lnTo>
                  <a:pt x="177" y="156"/>
                </a:lnTo>
                <a:lnTo>
                  <a:pt x="177" y="154"/>
                </a:lnTo>
                <a:lnTo>
                  <a:pt x="177" y="154"/>
                </a:lnTo>
                <a:lnTo>
                  <a:pt x="177" y="154"/>
                </a:lnTo>
                <a:lnTo>
                  <a:pt x="177" y="151"/>
                </a:lnTo>
                <a:lnTo>
                  <a:pt x="175" y="151"/>
                </a:lnTo>
                <a:lnTo>
                  <a:pt x="175" y="149"/>
                </a:lnTo>
                <a:lnTo>
                  <a:pt x="172" y="149"/>
                </a:lnTo>
                <a:lnTo>
                  <a:pt x="172" y="149"/>
                </a:lnTo>
                <a:lnTo>
                  <a:pt x="172" y="146"/>
                </a:lnTo>
                <a:lnTo>
                  <a:pt x="170" y="146"/>
                </a:lnTo>
                <a:lnTo>
                  <a:pt x="170" y="146"/>
                </a:lnTo>
                <a:lnTo>
                  <a:pt x="168" y="142"/>
                </a:lnTo>
                <a:lnTo>
                  <a:pt x="168" y="139"/>
                </a:lnTo>
                <a:lnTo>
                  <a:pt x="168" y="135"/>
                </a:lnTo>
                <a:lnTo>
                  <a:pt x="165" y="135"/>
                </a:lnTo>
                <a:lnTo>
                  <a:pt x="163" y="135"/>
                </a:lnTo>
                <a:lnTo>
                  <a:pt x="161" y="132"/>
                </a:lnTo>
                <a:lnTo>
                  <a:pt x="161" y="128"/>
                </a:lnTo>
                <a:lnTo>
                  <a:pt x="163" y="123"/>
                </a:lnTo>
                <a:lnTo>
                  <a:pt x="163" y="118"/>
                </a:lnTo>
                <a:lnTo>
                  <a:pt x="161" y="116"/>
                </a:lnTo>
                <a:lnTo>
                  <a:pt x="158" y="113"/>
                </a:lnTo>
                <a:lnTo>
                  <a:pt x="156" y="111"/>
                </a:lnTo>
                <a:lnTo>
                  <a:pt x="154" y="106"/>
                </a:lnTo>
                <a:lnTo>
                  <a:pt x="154" y="106"/>
                </a:lnTo>
                <a:lnTo>
                  <a:pt x="154" y="104"/>
                </a:lnTo>
                <a:lnTo>
                  <a:pt x="151" y="104"/>
                </a:lnTo>
                <a:lnTo>
                  <a:pt x="149" y="104"/>
                </a:lnTo>
                <a:lnTo>
                  <a:pt x="146" y="102"/>
                </a:lnTo>
                <a:lnTo>
                  <a:pt x="142" y="99"/>
                </a:lnTo>
                <a:lnTo>
                  <a:pt x="137" y="97"/>
                </a:lnTo>
                <a:lnTo>
                  <a:pt x="135" y="95"/>
                </a:lnTo>
                <a:lnTo>
                  <a:pt x="132" y="95"/>
                </a:lnTo>
                <a:lnTo>
                  <a:pt x="130" y="95"/>
                </a:lnTo>
                <a:lnTo>
                  <a:pt x="130" y="95"/>
                </a:lnTo>
                <a:lnTo>
                  <a:pt x="130" y="92"/>
                </a:lnTo>
                <a:lnTo>
                  <a:pt x="130" y="92"/>
                </a:lnTo>
                <a:lnTo>
                  <a:pt x="130" y="90"/>
                </a:lnTo>
                <a:lnTo>
                  <a:pt x="130" y="87"/>
                </a:lnTo>
                <a:lnTo>
                  <a:pt x="128" y="85"/>
                </a:lnTo>
                <a:lnTo>
                  <a:pt x="125" y="83"/>
                </a:lnTo>
                <a:lnTo>
                  <a:pt x="125" y="83"/>
                </a:lnTo>
                <a:lnTo>
                  <a:pt x="125" y="83"/>
                </a:lnTo>
                <a:lnTo>
                  <a:pt x="125" y="80"/>
                </a:lnTo>
                <a:lnTo>
                  <a:pt x="125" y="80"/>
                </a:lnTo>
                <a:lnTo>
                  <a:pt x="123" y="80"/>
                </a:lnTo>
                <a:lnTo>
                  <a:pt x="123" y="80"/>
                </a:lnTo>
                <a:lnTo>
                  <a:pt x="120" y="80"/>
                </a:lnTo>
                <a:lnTo>
                  <a:pt x="120" y="78"/>
                </a:lnTo>
                <a:lnTo>
                  <a:pt x="116" y="73"/>
                </a:lnTo>
                <a:lnTo>
                  <a:pt x="116" y="73"/>
                </a:lnTo>
                <a:lnTo>
                  <a:pt x="116" y="73"/>
                </a:lnTo>
                <a:lnTo>
                  <a:pt x="116" y="71"/>
                </a:lnTo>
                <a:lnTo>
                  <a:pt x="116" y="69"/>
                </a:lnTo>
                <a:lnTo>
                  <a:pt x="116" y="69"/>
                </a:lnTo>
                <a:lnTo>
                  <a:pt x="116" y="66"/>
                </a:lnTo>
                <a:lnTo>
                  <a:pt x="113" y="64"/>
                </a:lnTo>
                <a:lnTo>
                  <a:pt x="116" y="61"/>
                </a:lnTo>
                <a:lnTo>
                  <a:pt x="116" y="61"/>
                </a:lnTo>
                <a:lnTo>
                  <a:pt x="116" y="59"/>
                </a:lnTo>
                <a:lnTo>
                  <a:pt x="116" y="59"/>
                </a:lnTo>
                <a:lnTo>
                  <a:pt x="118" y="59"/>
                </a:lnTo>
                <a:lnTo>
                  <a:pt x="118" y="59"/>
                </a:lnTo>
                <a:lnTo>
                  <a:pt x="118" y="57"/>
                </a:lnTo>
                <a:lnTo>
                  <a:pt x="118" y="54"/>
                </a:lnTo>
                <a:lnTo>
                  <a:pt x="120" y="50"/>
                </a:lnTo>
                <a:lnTo>
                  <a:pt x="123" y="50"/>
                </a:lnTo>
                <a:lnTo>
                  <a:pt x="125" y="47"/>
                </a:lnTo>
                <a:lnTo>
                  <a:pt x="125" y="47"/>
                </a:lnTo>
                <a:lnTo>
                  <a:pt x="125" y="45"/>
                </a:lnTo>
                <a:lnTo>
                  <a:pt x="125" y="45"/>
                </a:lnTo>
                <a:lnTo>
                  <a:pt x="125" y="45"/>
                </a:lnTo>
                <a:lnTo>
                  <a:pt x="123" y="43"/>
                </a:lnTo>
                <a:lnTo>
                  <a:pt x="120" y="40"/>
                </a:lnTo>
                <a:lnTo>
                  <a:pt x="120" y="40"/>
                </a:lnTo>
                <a:lnTo>
                  <a:pt x="120" y="38"/>
                </a:lnTo>
                <a:lnTo>
                  <a:pt x="123" y="35"/>
                </a:lnTo>
                <a:lnTo>
                  <a:pt x="125" y="35"/>
                </a:lnTo>
                <a:lnTo>
                  <a:pt x="125" y="35"/>
                </a:lnTo>
                <a:lnTo>
                  <a:pt x="125" y="35"/>
                </a:lnTo>
                <a:lnTo>
                  <a:pt x="123" y="33"/>
                </a:lnTo>
                <a:lnTo>
                  <a:pt x="120" y="33"/>
                </a:lnTo>
                <a:lnTo>
                  <a:pt x="116" y="33"/>
                </a:lnTo>
                <a:lnTo>
                  <a:pt x="116" y="33"/>
                </a:lnTo>
                <a:lnTo>
                  <a:pt x="113" y="31"/>
                </a:lnTo>
                <a:lnTo>
                  <a:pt x="113" y="31"/>
                </a:lnTo>
                <a:lnTo>
                  <a:pt x="111" y="28"/>
                </a:lnTo>
                <a:lnTo>
                  <a:pt x="111" y="28"/>
                </a:lnTo>
                <a:lnTo>
                  <a:pt x="109" y="28"/>
                </a:lnTo>
                <a:lnTo>
                  <a:pt x="109" y="28"/>
                </a:lnTo>
                <a:lnTo>
                  <a:pt x="106" y="21"/>
                </a:lnTo>
                <a:lnTo>
                  <a:pt x="106" y="21"/>
                </a:lnTo>
                <a:lnTo>
                  <a:pt x="104" y="21"/>
                </a:lnTo>
                <a:lnTo>
                  <a:pt x="104" y="21"/>
                </a:lnTo>
                <a:lnTo>
                  <a:pt x="104" y="21"/>
                </a:lnTo>
                <a:lnTo>
                  <a:pt x="102" y="19"/>
                </a:lnTo>
                <a:lnTo>
                  <a:pt x="102" y="19"/>
                </a:lnTo>
                <a:lnTo>
                  <a:pt x="102" y="17"/>
                </a:lnTo>
                <a:lnTo>
                  <a:pt x="102" y="14"/>
                </a:lnTo>
                <a:lnTo>
                  <a:pt x="102" y="14"/>
                </a:lnTo>
                <a:lnTo>
                  <a:pt x="102" y="14"/>
                </a:lnTo>
                <a:lnTo>
                  <a:pt x="99" y="14"/>
                </a:lnTo>
                <a:lnTo>
                  <a:pt x="99" y="12"/>
                </a:lnTo>
                <a:lnTo>
                  <a:pt x="97" y="7"/>
                </a:lnTo>
                <a:lnTo>
                  <a:pt x="97" y="5"/>
                </a:lnTo>
                <a:lnTo>
                  <a:pt x="97" y="5"/>
                </a:lnTo>
                <a:lnTo>
                  <a:pt x="95" y="5"/>
                </a:lnTo>
                <a:lnTo>
                  <a:pt x="95" y="5"/>
                </a:lnTo>
                <a:lnTo>
                  <a:pt x="92" y="5"/>
                </a:lnTo>
                <a:lnTo>
                  <a:pt x="92" y="5"/>
                </a:lnTo>
                <a:lnTo>
                  <a:pt x="92" y="5"/>
                </a:lnTo>
                <a:lnTo>
                  <a:pt x="90" y="7"/>
                </a:lnTo>
                <a:lnTo>
                  <a:pt x="87" y="7"/>
                </a:lnTo>
                <a:lnTo>
                  <a:pt x="87" y="10"/>
                </a:lnTo>
                <a:lnTo>
                  <a:pt x="87" y="10"/>
                </a:lnTo>
                <a:lnTo>
                  <a:pt x="87" y="7"/>
                </a:lnTo>
                <a:lnTo>
                  <a:pt x="87" y="7"/>
                </a:lnTo>
                <a:lnTo>
                  <a:pt x="85" y="5"/>
                </a:lnTo>
                <a:lnTo>
                  <a:pt x="85" y="2"/>
                </a:lnTo>
                <a:lnTo>
                  <a:pt x="85" y="2"/>
                </a:lnTo>
                <a:lnTo>
                  <a:pt x="85" y="2"/>
                </a:lnTo>
                <a:lnTo>
                  <a:pt x="83" y="2"/>
                </a:lnTo>
                <a:lnTo>
                  <a:pt x="83" y="2"/>
                </a:lnTo>
                <a:lnTo>
                  <a:pt x="80" y="2"/>
                </a:lnTo>
                <a:lnTo>
                  <a:pt x="80" y="2"/>
                </a:lnTo>
                <a:lnTo>
                  <a:pt x="76" y="2"/>
                </a:lnTo>
                <a:lnTo>
                  <a:pt x="76" y="2"/>
                </a:lnTo>
                <a:lnTo>
                  <a:pt x="73" y="2"/>
                </a:lnTo>
                <a:lnTo>
                  <a:pt x="71" y="2"/>
                </a:lnTo>
                <a:lnTo>
                  <a:pt x="69" y="0"/>
                </a:lnTo>
                <a:lnTo>
                  <a:pt x="69" y="0"/>
                </a:lnTo>
                <a:lnTo>
                  <a:pt x="66" y="0"/>
                </a:lnTo>
                <a:lnTo>
                  <a:pt x="64" y="0"/>
                </a:lnTo>
                <a:lnTo>
                  <a:pt x="61" y="0"/>
                </a:lnTo>
                <a:lnTo>
                  <a:pt x="61" y="0"/>
                </a:lnTo>
                <a:lnTo>
                  <a:pt x="59" y="0"/>
                </a:lnTo>
                <a:lnTo>
                  <a:pt x="59" y="2"/>
                </a:lnTo>
                <a:lnTo>
                  <a:pt x="57" y="5"/>
                </a:lnTo>
                <a:lnTo>
                  <a:pt x="54" y="5"/>
                </a:lnTo>
                <a:lnTo>
                  <a:pt x="54" y="7"/>
                </a:lnTo>
                <a:lnTo>
                  <a:pt x="54" y="7"/>
                </a:lnTo>
                <a:lnTo>
                  <a:pt x="52" y="10"/>
                </a:lnTo>
                <a:lnTo>
                  <a:pt x="50" y="12"/>
                </a:lnTo>
                <a:lnTo>
                  <a:pt x="47" y="14"/>
                </a:lnTo>
                <a:lnTo>
                  <a:pt x="45" y="17"/>
                </a:lnTo>
                <a:lnTo>
                  <a:pt x="43" y="17"/>
                </a:lnTo>
                <a:lnTo>
                  <a:pt x="38" y="19"/>
                </a:lnTo>
                <a:lnTo>
                  <a:pt x="38" y="19"/>
                </a:lnTo>
                <a:lnTo>
                  <a:pt x="38" y="21"/>
                </a:lnTo>
                <a:lnTo>
                  <a:pt x="38" y="24"/>
                </a:lnTo>
                <a:lnTo>
                  <a:pt x="38" y="26"/>
                </a:lnTo>
                <a:lnTo>
                  <a:pt x="38" y="28"/>
                </a:lnTo>
                <a:lnTo>
                  <a:pt x="38" y="31"/>
                </a:lnTo>
                <a:lnTo>
                  <a:pt x="40" y="33"/>
                </a:lnTo>
                <a:lnTo>
                  <a:pt x="40" y="35"/>
                </a:lnTo>
                <a:lnTo>
                  <a:pt x="40" y="38"/>
                </a:lnTo>
                <a:lnTo>
                  <a:pt x="40" y="40"/>
                </a:lnTo>
                <a:lnTo>
                  <a:pt x="38" y="43"/>
                </a:lnTo>
                <a:lnTo>
                  <a:pt x="38" y="45"/>
                </a:lnTo>
                <a:lnTo>
                  <a:pt x="38" y="50"/>
                </a:lnTo>
                <a:lnTo>
                  <a:pt x="38" y="54"/>
                </a:lnTo>
                <a:lnTo>
                  <a:pt x="38" y="57"/>
                </a:lnTo>
                <a:lnTo>
                  <a:pt x="38" y="59"/>
                </a:lnTo>
                <a:lnTo>
                  <a:pt x="35" y="64"/>
                </a:lnTo>
                <a:lnTo>
                  <a:pt x="35" y="64"/>
                </a:lnTo>
                <a:lnTo>
                  <a:pt x="31" y="66"/>
                </a:lnTo>
                <a:lnTo>
                  <a:pt x="26" y="69"/>
                </a:lnTo>
                <a:lnTo>
                  <a:pt x="21" y="71"/>
                </a:lnTo>
                <a:lnTo>
                  <a:pt x="17" y="73"/>
                </a:lnTo>
                <a:lnTo>
                  <a:pt x="12" y="78"/>
                </a:lnTo>
                <a:lnTo>
                  <a:pt x="7" y="80"/>
                </a:lnTo>
                <a:lnTo>
                  <a:pt x="5" y="83"/>
                </a:lnTo>
                <a:lnTo>
                  <a:pt x="0" y="85"/>
                </a:lnTo>
                <a:lnTo>
                  <a:pt x="0" y="90"/>
                </a:lnTo>
                <a:lnTo>
                  <a:pt x="2" y="95"/>
                </a:lnTo>
                <a:lnTo>
                  <a:pt x="5" y="99"/>
                </a:lnTo>
                <a:lnTo>
                  <a:pt x="5" y="104"/>
                </a:lnTo>
                <a:lnTo>
                  <a:pt x="5" y="104"/>
                </a:lnTo>
                <a:lnTo>
                  <a:pt x="5" y="109"/>
                </a:lnTo>
                <a:lnTo>
                  <a:pt x="7" y="106"/>
                </a:lnTo>
                <a:lnTo>
                  <a:pt x="9" y="106"/>
                </a:lnTo>
                <a:lnTo>
                  <a:pt x="9" y="109"/>
                </a:lnTo>
                <a:lnTo>
                  <a:pt x="7" y="111"/>
                </a:lnTo>
                <a:lnTo>
                  <a:pt x="12" y="113"/>
                </a:lnTo>
                <a:lnTo>
                  <a:pt x="19" y="113"/>
                </a:lnTo>
                <a:lnTo>
                  <a:pt x="24" y="113"/>
                </a:lnTo>
                <a:lnTo>
                  <a:pt x="31" y="116"/>
                </a:lnTo>
                <a:lnTo>
                  <a:pt x="33" y="116"/>
                </a:lnTo>
                <a:lnTo>
                  <a:pt x="38" y="121"/>
                </a:lnTo>
                <a:lnTo>
                  <a:pt x="43" y="123"/>
                </a:lnTo>
                <a:lnTo>
                  <a:pt x="47" y="125"/>
                </a:lnTo>
                <a:lnTo>
                  <a:pt x="52" y="128"/>
                </a:lnTo>
                <a:lnTo>
                  <a:pt x="57" y="130"/>
                </a:lnTo>
                <a:lnTo>
                  <a:pt x="61" y="135"/>
                </a:lnTo>
                <a:lnTo>
                  <a:pt x="66" y="137"/>
                </a:lnTo>
                <a:lnTo>
                  <a:pt x="71" y="142"/>
                </a:lnTo>
                <a:lnTo>
                  <a:pt x="78" y="146"/>
                </a:lnTo>
                <a:lnTo>
                  <a:pt x="83" y="149"/>
                </a:lnTo>
                <a:lnTo>
                  <a:pt x="87" y="154"/>
                </a:lnTo>
                <a:lnTo>
                  <a:pt x="95" y="161"/>
                </a:lnTo>
                <a:lnTo>
                  <a:pt x="102" y="165"/>
                </a:lnTo>
                <a:lnTo>
                  <a:pt x="106" y="168"/>
                </a:lnTo>
                <a:lnTo>
                  <a:pt x="113" y="172"/>
                </a:lnTo>
                <a:lnTo>
                  <a:pt x="113" y="172"/>
                </a:lnTo>
                <a:lnTo>
                  <a:pt x="118" y="175"/>
                </a:lnTo>
                <a:lnTo>
                  <a:pt x="128" y="175"/>
                </a:lnTo>
                <a:lnTo>
                  <a:pt x="135" y="175"/>
                </a:lnTo>
                <a:lnTo>
                  <a:pt x="142" y="177"/>
                </a:lnTo>
                <a:lnTo>
                  <a:pt x="146" y="175"/>
                </a:lnTo>
                <a:lnTo>
                  <a:pt x="149" y="172"/>
                </a:lnTo>
                <a:lnTo>
                  <a:pt x="149" y="170"/>
                </a:lnTo>
                <a:lnTo>
                  <a:pt x="151" y="165"/>
                </a:lnTo>
                <a:lnTo>
                  <a:pt x="151" y="163"/>
                </a:lnTo>
                <a:lnTo>
                  <a:pt x="154" y="161"/>
                </a:lnTo>
                <a:lnTo>
                  <a:pt x="154" y="158"/>
                </a:lnTo>
                <a:lnTo>
                  <a:pt x="154" y="158"/>
                </a:lnTo>
                <a:lnTo>
                  <a:pt x="154" y="156"/>
                </a:lnTo>
                <a:lnTo>
                  <a:pt x="156" y="156"/>
                </a:lnTo>
                <a:lnTo>
                  <a:pt x="158" y="154"/>
                </a:lnTo>
                <a:lnTo>
                  <a:pt x="161" y="154"/>
                </a:lnTo>
                <a:lnTo>
                  <a:pt x="163" y="154"/>
                </a:lnTo>
                <a:lnTo>
                  <a:pt x="163" y="154"/>
                </a:lnTo>
                <a:lnTo>
                  <a:pt x="165" y="154"/>
                </a:lnTo>
                <a:lnTo>
                  <a:pt x="170" y="156"/>
                </a:lnTo>
                <a:lnTo>
                  <a:pt x="170" y="156"/>
                </a:lnTo>
                <a:lnTo>
                  <a:pt x="170" y="156"/>
                </a:lnTo>
                <a:lnTo>
                  <a:pt x="172" y="156"/>
                </a:lnTo>
                <a:lnTo>
                  <a:pt x="177" y="158"/>
                </a:lnTo>
                <a:lnTo>
                  <a:pt x="177" y="158"/>
                </a:lnTo>
                <a:lnTo>
                  <a:pt x="180" y="158"/>
                </a:lnTo>
                <a:lnTo>
                  <a:pt x="180" y="156"/>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1" name="Freeform 148"/>
          <p:cNvSpPr>
            <a:spLocks noEditPoints="1"/>
          </p:cNvSpPr>
          <p:nvPr/>
        </p:nvSpPr>
        <p:spPr bwMode="auto">
          <a:xfrm>
            <a:off x="5120874" y="2616787"/>
            <a:ext cx="45283" cy="41510"/>
          </a:xfrm>
          <a:custGeom>
            <a:avLst/>
            <a:gdLst/>
            <a:ahLst/>
            <a:cxnLst>
              <a:cxn ang="0">
                <a:pos x="29" y="11"/>
              </a:cxn>
              <a:cxn ang="0">
                <a:pos x="29" y="11"/>
              </a:cxn>
              <a:cxn ang="0">
                <a:pos x="31" y="9"/>
              </a:cxn>
              <a:cxn ang="0">
                <a:pos x="29" y="4"/>
              </a:cxn>
              <a:cxn ang="0">
                <a:pos x="26" y="4"/>
              </a:cxn>
              <a:cxn ang="0">
                <a:pos x="26" y="4"/>
              </a:cxn>
              <a:cxn ang="0">
                <a:pos x="26" y="7"/>
              </a:cxn>
              <a:cxn ang="0">
                <a:pos x="26" y="9"/>
              </a:cxn>
              <a:cxn ang="0">
                <a:pos x="34" y="30"/>
              </a:cxn>
              <a:cxn ang="0">
                <a:pos x="31" y="26"/>
              </a:cxn>
              <a:cxn ang="0">
                <a:pos x="26" y="18"/>
              </a:cxn>
              <a:cxn ang="0">
                <a:pos x="26" y="16"/>
              </a:cxn>
              <a:cxn ang="0">
                <a:pos x="24" y="16"/>
              </a:cxn>
              <a:cxn ang="0">
                <a:pos x="19" y="16"/>
              </a:cxn>
              <a:cxn ang="0">
                <a:pos x="22" y="14"/>
              </a:cxn>
              <a:cxn ang="0">
                <a:pos x="26" y="11"/>
              </a:cxn>
              <a:cxn ang="0">
                <a:pos x="26" y="11"/>
              </a:cxn>
              <a:cxn ang="0">
                <a:pos x="26" y="9"/>
              </a:cxn>
              <a:cxn ang="0">
                <a:pos x="24" y="4"/>
              </a:cxn>
              <a:cxn ang="0">
                <a:pos x="19" y="0"/>
              </a:cxn>
              <a:cxn ang="0">
                <a:pos x="17" y="0"/>
              </a:cxn>
              <a:cxn ang="0">
                <a:pos x="12" y="0"/>
              </a:cxn>
              <a:cxn ang="0">
                <a:pos x="8" y="2"/>
              </a:cxn>
              <a:cxn ang="0">
                <a:pos x="8" y="4"/>
              </a:cxn>
              <a:cxn ang="0">
                <a:pos x="5" y="9"/>
              </a:cxn>
              <a:cxn ang="0">
                <a:pos x="3" y="16"/>
              </a:cxn>
              <a:cxn ang="0">
                <a:pos x="0" y="21"/>
              </a:cxn>
              <a:cxn ang="0">
                <a:pos x="8" y="23"/>
              </a:cxn>
              <a:cxn ang="0">
                <a:pos x="17" y="23"/>
              </a:cxn>
              <a:cxn ang="0">
                <a:pos x="19" y="28"/>
              </a:cxn>
              <a:cxn ang="0">
                <a:pos x="22" y="33"/>
              </a:cxn>
              <a:cxn ang="0">
                <a:pos x="29" y="33"/>
              </a:cxn>
              <a:cxn ang="0">
                <a:pos x="36" y="33"/>
              </a:cxn>
            </a:cxnLst>
            <a:rect l="0" t="0" r="r" b="b"/>
            <a:pathLst>
              <a:path w="36" h="33">
                <a:moveTo>
                  <a:pt x="26" y="9"/>
                </a:moveTo>
                <a:lnTo>
                  <a:pt x="29" y="11"/>
                </a:lnTo>
                <a:lnTo>
                  <a:pt x="29" y="11"/>
                </a:lnTo>
                <a:lnTo>
                  <a:pt x="29" y="11"/>
                </a:lnTo>
                <a:lnTo>
                  <a:pt x="31" y="9"/>
                </a:lnTo>
                <a:lnTo>
                  <a:pt x="31" y="9"/>
                </a:lnTo>
                <a:lnTo>
                  <a:pt x="31" y="7"/>
                </a:lnTo>
                <a:lnTo>
                  <a:pt x="29" y="4"/>
                </a:lnTo>
                <a:lnTo>
                  <a:pt x="26" y="2"/>
                </a:lnTo>
                <a:lnTo>
                  <a:pt x="26" y="4"/>
                </a:lnTo>
                <a:lnTo>
                  <a:pt x="26" y="4"/>
                </a:lnTo>
                <a:lnTo>
                  <a:pt x="26" y="4"/>
                </a:lnTo>
                <a:lnTo>
                  <a:pt x="26" y="4"/>
                </a:lnTo>
                <a:lnTo>
                  <a:pt x="26" y="7"/>
                </a:lnTo>
                <a:lnTo>
                  <a:pt x="26" y="7"/>
                </a:lnTo>
                <a:lnTo>
                  <a:pt x="26" y="9"/>
                </a:lnTo>
                <a:close/>
                <a:moveTo>
                  <a:pt x="34" y="30"/>
                </a:moveTo>
                <a:lnTo>
                  <a:pt x="34" y="30"/>
                </a:lnTo>
                <a:lnTo>
                  <a:pt x="34" y="28"/>
                </a:lnTo>
                <a:lnTo>
                  <a:pt x="31" y="26"/>
                </a:lnTo>
                <a:lnTo>
                  <a:pt x="29" y="23"/>
                </a:lnTo>
                <a:lnTo>
                  <a:pt x="26" y="18"/>
                </a:lnTo>
                <a:lnTo>
                  <a:pt x="26" y="18"/>
                </a:lnTo>
                <a:lnTo>
                  <a:pt x="26" y="16"/>
                </a:lnTo>
                <a:lnTo>
                  <a:pt x="24" y="16"/>
                </a:lnTo>
                <a:lnTo>
                  <a:pt x="24" y="16"/>
                </a:lnTo>
                <a:lnTo>
                  <a:pt x="22" y="16"/>
                </a:lnTo>
                <a:lnTo>
                  <a:pt x="19" y="16"/>
                </a:lnTo>
                <a:lnTo>
                  <a:pt x="19" y="14"/>
                </a:lnTo>
                <a:lnTo>
                  <a:pt x="22" y="14"/>
                </a:lnTo>
                <a:lnTo>
                  <a:pt x="24" y="11"/>
                </a:lnTo>
                <a:lnTo>
                  <a:pt x="26" y="11"/>
                </a:lnTo>
                <a:lnTo>
                  <a:pt x="26" y="11"/>
                </a:lnTo>
                <a:lnTo>
                  <a:pt x="26" y="11"/>
                </a:lnTo>
                <a:lnTo>
                  <a:pt x="26" y="11"/>
                </a:lnTo>
                <a:lnTo>
                  <a:pt x="26" y="9"/>
                </a:lnTo>
                <a:lnTo>
                  <a:pt x="24" y="7"/>
                </a:lnTo>
                <a:lnTo>
                  <a:pt x="24" y="4"/>
                </a:lnTo>
                <a:lnTo>
                  <a:pt x="24" y="2"/>
                </a:lnTo>
                <a:lnTo>
                  <a:pt x="19" y="0"/>
                </a:lnTo>
                <a:lnTo>
                  <a:pt x="17" y="0"/>
                </a:lnTo>
                <a:lnTo>
                  <a:pt x="17" y="0"/>
                </a:lnTo>
                <a:lnTo>
                  <a:pt x="15" y="0"/>
                </a:lnTo>
                <a:lnTo>
                  <a:pt x="12" y="0"/>
                </a:lnTo>
                <a:lnTo>
                  <a:pt x="10" y="2"/>
                </a:lnTo>
                <a:lnTo>
                  <a:pt x="8" y="2"/>
                </a:lnTo>
                <a:lnTo>
                  <a:pt x="8" y="4"/>
                </a:lnTo>
                <a:lnTo>
                  <a:pt x="8" y="4"/>
                </a:lnTo>
                <a:lnTo>
                  <a:pt x="8" y="7"/>
                </a:lnTo>
                <a:lnTo>
                  <a:pt x="5" y="9"/>
                </a:lnTo>
                <a:lnTo>
                  <a:pt x="5" y="11"/>
                </a:lnTo>
                <a:lnTo>
                  <a:pt x="3" y="16"/>
                </a:lnTo>
                <a:lnTo>
                  <a:pt x="3" y="18"/>
                </a:lnTo>
                <a:lnTo>
                  <a:pt x="0" y="21"/>
                </a:lnTo>
                <a:lnTo>
                  <a:pt x="3" y="21"/>
                </a:lnTo>
                <a:lnTo>
                  <a:pt x="8" y="23"/>
                </a:lnTo>
                <a:lnTo>
                  <a:pt x="10" y="23"/>
                </a:lnTo>
                <a:lnTo>
                  <a:pt x="17" y="23"/>
                </a:lnTo>
                <a:lnTo>
                  <a:pt x="17" y="28"/>
                </a:lnTo>
                <a:lnTo>
                  <a:pt x="19" y="28"/>
                </a:lnTo>
                <a:lnTo>
                  <a:pt x="19" y="30"/>
                </a:lnTo>
                <a:lnTo>
                  <a:pt x="22" y="33"/>
                </a:lnTo>
                <a:lnTo>
                  <a:pt x="24" y="33"/>
                </a:lnTo>
                <a:lnTo>
                  <a:pt x="29" y="33"/>
                </a:lnTo>
                <a:lnTo>
                  <a:pt x="31" y="33"/>
                </a:lnTo>
                <a:lnTo>
                  <a:pt x="36" y="33"/>
                </a:lnTo>
                <a:lnTo>
                  <a:pt x="34" y="30"/>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2" name="Freeform 31"/>
          <p:cNvSpPr>
            <a:spLocks noEditPoints="1"/>
          </p:cNvSpPr>
          <p:nvPr/>
        </p:nvSpPr>
        <p:spPr bwMode="auto">
          <a:xfrm>
            <a:off x="4634085" y="2301066"/>
            <a:ext cx="425154" cy="163521"/>
          </a:xfrm>
          <a:custGeom>
            <a:avLst/>
            <a:gdLst/>
            <a:ahLst/>
            <a:cxnLst>
              <a:cxn ang="0">
                <a:pos x="336" y="99"/>
              </a:cxn>
              <a:cxn ang="0">
                <a:pos x="331" y="92"/>
              </a:cxn>
              <a:cxn ang="0">
                <a:pos x="326" y="83"/>
              </a:cxn>
              <a:cxn ang="0">
                <a:pos x="326" y="76"/>
              </a:cxn>
              <a:cxn ang="0">
                <a:pos x="321" y="62"/>
              </a:cxn>
              <a:cxn ang="0">
                <a:pos x="319" y="55"/>
              </a:cxn>
              <a:cxn ang="0">
                <a:pos x="326" y="45"/>
              </a:cxn>
              <a:cxn ang="0">
                <a:pos x="321" y="43"/>
              </a:cxn>
              <a:cxn ang="0">
                <a:pos x="307" y="36"/>
              </a:cxn>
              <a:cxn ang="0">
                <a:pos x="305" y="24"/>
              </a:cxn>
              <a:cxn ang="0">
                <a:pos x="298" y="17"/>
              </a:cxn>
              <a:cxn ang="0">
                <a:pos x="291" y="10"/>
              </a:cxn>
              <a:cxn ang="0">
                <a:pos x="281" y="12"/>
              </a:cxn>
              <a:cxn ang="0">
                <a:pos x="262" y="17"/>
              </a:cxn>
              <a:cxn ang="0">
                <a:pos x="234" y="19"/>
              </a:cxn>
              <a:cxn ang="0">
                <a:pos x="189" y="14"/>
              </a:cxn>
              <a:cxn ang="0">
                <a:pos x="173" y="7"/>
              </a:cxn>
              <a:cxn ang="0">
                <a:pos x="154" y="3"/>
              </a:cxn>
              <a:cxn ang="0">
                <a:pos x="97" y="19"/>
              </a:cxn>
              <a:cxn ang="0">
                <a:pos x="57" y="21"/>
              </a:cxn>
              <a:cxn ang="0">
                <a:pos x="59" y="29"/>
              </a:cxn>
              <a:cxn ang="0">
                <a:pos x="52" y="36"/>
              </a:cxn>
              <a:cxn ang="0">
                <a:pos x="36" y="33"/>
              </a:cxn>
              <a:cxn ang="0">
                <a:pos x="24" y="36"/>
              </a:cxn>
              <a:cxn ang="0">
                <a:pos x="10" y="52"/>
              </a:cxn>
              <a:cxn ang="0">
                <a:pos x="19" y="57"/>
              </a:cxn>
              <a:cxn ang="0">
                <a:pos x="24" y="66"/>
              </a:cxn>
              <a:cxn ang="0">
                <a:pos x="28" y="76"/>
              </a:cxn>
              <a:cxn ang="0">
                <a:pos x="19" y="71"/>
              </a:cxn>
              <a:cxn ang="0">
                <a:pos x="14" y="78"/>
              </a:cxn>
              <a:cxn ang="0">
                <a:pos x="28" y="83"/>
              </a:cxn>
              <a:cxn ang="0">
                <a:pos x="33" y="97"/>
              </a:cxn>
              <a:cxn ang="0">
                <a:pos x="33" y="107"/>
              </a:cxn>
              <a:cxn ang="0">
                <a:pos x="38" y="109"/>
              </a:cxn>
              <a:cxn ang="0">
                <a:pos x="45" y="114"/>
              </a:cxn>
              <a:cxn ang="0">
                <a:pos x="64" y="111"/>
              </a:cxn>
              <a:cxn ang="0">
                <a:pos x="83" y="121"/>
              </a:cxn>
              <a:cxn ang="0">
                <a:pos x="92" y="109"/>
              </a:cxn>
              <a:cxn ang="0">
                <a:pos x="125" y="125"/>
              </a:cxn>
              <a:cxn ang="0">
                <a:pos x="156" y="114"/>
              </a:cxn>
              <a:cxn ang="0">
                <a:pos x="180" y="111"/>
              </a:cxn>
              <a:cxn ang="0">
                <a:pos x="187" y="116"/>
              </a:cxn>
              <a:cxn ang="0">
                <a:pos x="189" y="128"/>
              </a:cxn>
              <a:cxn ang="0">
                <a:pos x="194" y="116"/>
              </a:cxn>
              <a:cxn ang="0">
                <a:pos x="206" y="114"/>
              </a:cxn>
              <a:cxn ang="0">
                <a:pos x="227" y="107"/>
              </a:cxn>
              <a:cxn ang="0">
                <a:pos x="250" y="111"/>
              </a:cxn>
              <a:cxn ang="0">
                <a:pos x="281" y="104"/>
              </a:cxn>
              <a:cxn ang="0">
                <a:pos x="295" y="102"/>
              </a:cxn>
              <a:cxn ang="0">
                <a:pos x="310" y="97"/>
              </a:cxn>
              <a:cxn ang="0">
                <a:pos x="326" y="99"/>
              </a:cxn>
              <a:cxn ang="0">
                <a:pos x="331" y="104"/>
              </a:cxn>
              <a:cxn ang="0">
                <a:pos x="12" y="31"/>
              </a:cxn>
              <a:cxn ang="0">
                <a:pos x="10" y="40"/>
              </a:cxn>
              <a:cxn ang="0">
                <a:pos x="31" y="21"/>
              </a:cxn>
              <a:cxn ang="0">
                <a:pos x="57" y="19"/>
              </a:cxn>
              <a:cxn ang="0">
                <a:pos x="36" y="3"/>
              </a:cxn>
              <a:cxn ang="0">
                <a:pos x="26" y="0"/>
              </a:cxn>
              <a:cxn ang="0">
                <a:pos x="14" y="3"/>
              </a:cxn>
              <a:cxn ang="0">
                <a:pos x="12" y="10"/>
              </a:cxn>
              <a:cxn ang="0">
                <a:pos x="12" y="19"/>
              </a:cxn>
              <a:cxn ang="0">
                <a:pos x="7" y="29"/>
              </a:cxn>
            </a:cxnLst>
            <a:rect l="0" t="0" r="r" b="b"/>
            <a:pathLst>
              <a:path w="338" h="130">
                <a:moveTo>
                  <a:pt x="5" y="38"/>
                </a:moveTo>
                <a:lnTo>
                  <a:pt x="2" y="38"/>
                </a:lnTo>
                <a:lnTo>
                  <a:pt x="0" y="40"/>
                </a:lnTo>
                <a:lnTo>
                  <a:pt x="2" y="40"/>
                </a:lnTo>
                <a:lnTo>
                  <a:pt x="5" y="40"/>
                </a:lnTo>
                <a:lnTo>
                  <a:pt x="7" y="38"/>
                </a:lnTo>
                <a:lnTo>
                  <a:pt x="5" y="38"/>
                </a:lnTo>
                <a:lnTo>
                  <a:pt x="5" y="38"/>
                </a:lnTo>
                <a:close/>
                <a:moveTo>
                  <a:pt x="336" y="99"/>
                </a:moveTo>
                <a:lnTo>
                  <a:pt x="338" y="99"/>
                </a:lnTo>
                <a:lnTo>
                  <a:pt x="338" y="99"/>
                </a:lnTo>
                <a:lnTo>
                  <a:pt x="336" y="97"/>
                </a:lnTo>
                <a:lnTo>
                  <a:pt x="333" y="97"/>
                </a:lnTo>
                <a:lnTo>
                  <a:pt x="333" y="95"/>
                </a:lnTo>
                <a:lnTo>
                  <a:pt x="333" y="95"/>
                </a:lnTo>
                <a:lnTo>
                  <a:pt x="333" y="92"/>
                </a:lnTo>
                <a:lnTo>
                  <a:pt x="333" y="92"/>
                </a:lnTo>
                <a:lnTo>
                  <a:pt x="331" y="92"/>
                </a:lnTo>
                <a:lnTo>
                  <a:pt x="331" y="90"/>
                </a:lnTo>
                <a:lnTo>
                  <a:pt x="333" y="90"/>
                </a:lnTo>
                <a:lnTo>
                  <a:pt x="331" y="90"/>
                </a:lnTo>
                <a:lnTo>
                  <a:pt x="328" y="88"/>
                </a:lnTo>
                <a:lnTo>
                  <a:pt x="328" y="85"/>
                </a:lnTo>
                <a:lnTo>
                  <a:pt x="326" y="85"/>
                </a:lnTo>
                <a:lnTo>
                  <a:pt x="326" y="85"/>
                </a:lnTo>
                <a:lnTo>
                  <a:pt x="326" y="85"/>
                </a:lnTo>
                <a:lnTo>
                  <a:pt x="326" y="83"/>
                </a:lnTo>
                <a:lnTo>
                  <a:pt x="326" y="81"/>
                </a:lnTo>
                <a:lnTo>
                  <a:pt x="326" y="81"/>
                </a:lnTo>
                <a:lnTo>
                  <a:pt x="326" y="78"/>
                </a:lnTo>
                <a:lnTo>
                  <a:pt x="326" y="78"/>
                </a:lnTo>
                <a:lnTo>
                  <a:pt x="328" y="76"/>
                </a:lnTo>
                <a:lnTo>
                  <a:pt x="328" y="76"/>
                </a:lnTo>
                <a:lnTo>
                  <a:pt x="328" y="76"/>
                </a:lnTo>
                <a:lnTo>
                  <a:pt x="326" y="76"/>
                </a:lnTo>
                <a:lnTo>
                  <a:pt x="326" y="76"/>
                </a:lnTo>
                <a:lnTo>
                  <a:pt x="326" y="76"/>
                </a:lnTo>
                <a:lnTo>
                  <a:pt x="326" y="73"/>
                </a:lnTo>
                <a:lnTo>
                  <a:pt x="326" y="71"/>
                </a:lnTo>
                <a:lnTo>
                  <a:pt x="324" y="69"/>
                </a:lnTo>
                <a:lnTo>
                  <a:pt x="324" y="69"/>
                </a:lnTo>
                <a:lnTo>
                  <a:pt x="324" y="66"/>
                </a:lnTo>
                <a:lnTo>
                  <a:pt x="324" y="64"/>
                </a:lnTo>
                <a:lnTo>
                  <a:pt x="321" y="64"/>
                </a:lnTo>
                <a:lnTo>
                  <a:pt x="321" y="62"/>
                </a:lnTo>
                <a:lnTo>
                  <a:pt x="321" y="62"/>
                </a:lnTo>
                <a:lnTo>
                  <a:pt x="321" y="62"/>
                </a:lnTo>
                <a:lnTo>
                  <a:pt x="321" y="59"/>
                </a:lnTo>
                <a:lnTo>
                  <a:pt x="321" y="59"/>
                </a:lnTo>
                <a:lnTo>
                  <a:pt x="321" y="59"/>
                </a:lnTo>
                <a:lnTo>
                  <a:pt x="319" y="57"/>
                </a:lnTo>
                <a:lnTo>
                  <a:pt x="319" y="57"/>
                </a:lnTo>
                <a:lnTo>
                  <a:pt x="319" y="55"/>
                </a:lnTo>
                <a:lnTo>
                  <a:pt x="319" y="55"/>
                </a:lnTo>
                <a:lnTo>
                  <a:pt x="319" y="55"/>
                </a:lnTo>
                <a:lnTo>
                  <a:pt x="319" y="55"/>
                </a:lnTo>
                <a:lnTo>
                  <a:pt x="319" y="55"/>
                </a:lnTo>
                <a:lnTo>
                  <a:pt x="321" y="55"/>
                </a:lnTo>
                <a:lnTo>
                  <a:pt x="324" y="55"/>
                </a:lnTo>
                <a:lnTo>
                  <a:pt x="324" y="52"/>
                </a:lnTo>
                <a:lnTo>
                  <a:pt x="324" y="47"/>
                </a:lnTo>
                <a:lnTo>
                  <a:pt x="326" y="47"/>
                </a:lnTo>
                <a:lnTo>
                  <a:pt x="326" y="45"/>
                </a:lnTo>
                <a:lnTo>
                  <a:pt x="328" y="47"/>
                </a:lnTo>
                <a:lnTo>
                  <a:pt x="331" y="47"/>
                </a:lnTo>
                <a:lnTo>
                  <a:pt x="331" y="47"/>
                </a:lnTo>
                <a:lnTo>
                  <a:pt x="331" y="47"/>
                </a:lnTo>
                <a:lnTo>
                  <a:pt x="331" y="47"/>
                </a:lnTo>
                <a:lnTo>
                  <a:pt x="328" y="47"/>
                </a:lnTo>
                <a:lnTo>
                  <a:pt x="326" y="43"/>
                </a:lnTo>
                <a:lnTo>
                  <a:pt x="324" y="40"/>
                </a:lnTo>
                <a:lnTo>
                  <a:pt x="321" y="43"/>
                </a:lnTo>
                <a:lnTo>
                  <a:pt x="319" y="43"/>
                </a:lnTo>
                <a:lnTo>
                  <a:pt x="317" y="43"/>
                </a:lnTo>
                <a:lnTo>
                  <a:pt x="314" y="43"/>
                </a:lnTo>
                <a:lnTo>
                  <a:pt x="312" y="40"/>
                </a:lnTo>
                <a:lnTo>
                  <a:pt x="310" y="40"/>
                </a:lnTo>
                <a:lnTo>
                  <a:pt x="310" y="40"/>
                </a:lnTo>
                <a:lnTo>
                  <a:pt x="310" y="40"/>
                </a:lnTo>
                <a:lnTo>
                  <a:pt x="310" y="38"/>
                </a:lnTo>
                <a:lnTo>
                  <a:pt x="307" y="36"/>
                </a:lnTo>
                <a:lnTo>
                  <a:pt x="307" y="36"/>
                </a:lnTo>
                <a:lnTo>
                  <a:pt x="307" y="33"/>
                </a:lnTo>
                <a:lnTo>
                  <a:pt x="307" y="33"/>
                </a:lnTo>
                <a:lnTo>
                  <a:pt x="310" y="31"/>
                </a:lnTo>
                <a:lnTo>
                  <a:pt x="310" y="29"/>
                </a:lnTo>
                <a:lnTo>
                  <a:pt x="310" y="29"/>
                </a:lnTo>
                <a:lnTo>
                  <a:pt x="307" y="26"/>
                </a:lnTo>
                <a:lnTo>
                  <a:pt x="307" y="24"/>
                </a:lnTo>
                <a:lnTo>
                  <a:pt x="305" y="24"/>
                </a:lnTo>
                <a:lnTo>
                  <a:pt x="305" y="21"/>
                </a:lnTo>
                <a:lnTo>
                  <a:pt x="302" y="21"/>
                </a:lnTo>
                <a:lnTo>
                  <a:pt x="302" y="19"/>
                </a:lnTo>
                <a:lnTo>
                  <a:pt x="302" y="19"/>
                </a:lnTo>
                <a:lnTo>
                  <a:pt x="302" y="19"/>
                </a:lnTo>
                <a:lnTo>
                  <a:pt x="302" y="19"/>
                </a:lnTo>
                <a:lnTo>
                  <a:pt x="302" y="19"/>
                </a:lnTo>
                <a:lnTo>
                  <a:pt x="300" y="19"/>
                </a:lnTo>
                <a:lnTo>
                  <a:pt x="298" y="17"/>
                </a:lnTo>
                <a:lnTo>
                  <a:pt x="298" y="17"/>
                </a:lnTo>
                <a:lnTo>
                  <a:pt x="298" y="17"/>
                </a:lnTo>
                <a:lnTo>
                  <a:pt x="298" y="17"/>
                </a:lnTo>
                <a:lnTo>
                  <a:pt x="298" y="17"/>
                </a:lnTo>
                <a:lnTo>
                  <a:pt x="295" y="14"/>
                </a:lnTo>
                <a:lnTo>
                  <a:pt x="293" y="12"/>
                </a:lnTo>
                <a:lnTo>
                  <a:pt x="291" y="12"/>
                </a:lnTo>
                <a:lnTo>
                  <a:pt x="291" y="10"/>
                </a:lnTo>
                <a:lnTo>
                  <a:pt x="291" y="10"/>
                </a:lnTo>
                <a:lnTo>
                  <a:pt x="288" y="10"/>
                </a:lnTo>
                <a:lnTo>
                  <a:pt x="288" y="10"/>
                </a:lnTo>
                <a:lnTo>
                  <a:pt x="288" y="10"/>
                </a:lnTo>
                <a:lnTo>
                  <a:pt x="286" y="10"/>
                </a:lnTo>
                <a:lnTo>
                  <a:pt x="286" y="12"/>
                </a:lnTo>
                <a:lnTo>
                  <a:pt x="286" y="12"/>
                </a:lnTo>
                <a:lnTo>
                  <a:pt x="284" y="12"/>
                </a:lnTo>
                <a:lnTo>
                  <a:pt x="281" y="12"/>
                </a:lnTo>
                <a:lnTo>
                  <a:pt x="281" y="12"/>
                </a:lnTo>
                <a:lnTo>
                  <a:pt x="279" y="12"/>
                </a:lnTo>
                <a:lnTo>
                  <a:pt x="276" y="12"/>
                </a:lnTo>
                <a:lnTo>
                  <a:pt x="274" y="12"/>
                </a:lnTo>
                <a:lnTo>
                  <a:pt x="274" y="12"/>
                </a:lnTo>
                <a:lnTo>
                  <a:pt x="272" y="12"/>
                </a:lnTo>
                <a:lnTo>
                  <a:pt x="269" y="12"/>
                </a:lnTo>
                <a:lnTo>
                  <a:pt x="269" y="12"/>
                </a:lnTo>
                <a:lnTo>
                  <a:pt x="267" y="14"/>
                </a:lnTo>
                <a:lnTo>
                  <a:pt x="262" y="17"/>
                </a:lnTo>
                <a:lnTo>
                  <a:pt x="260" y="17"/>
                </a:lnTo>
                <a:lnTo>
                  <a:pt x="258" y="19"/>
                </a:lnTo>
                <a:lnTo>
                  <a:pt x="255" y="19"/>
                </a:lnTo>
                <a:lnTo>
                  <a:pt x="248" y="24"/>
                </a:lnTo>
                <a:lnTo>
                  <a:pt x="246" y="24"/>
                </a:lnTo>
                <a:lnTo>
                  <a:pt x="243" y="21"/>
                </a:lnTo>
                <a:lnTo>
                  <a:pt x="243" y="24"/>
                </a:lnTo>
                <a:lnTo>
                  <a:pt x="241" y="21"/>
                </a:lnTo>
                <a:lnTo>
                  <a:pt x="234" y="19"/>
                </a:lnTo>
                <a:lnTo>
                  <a:pt x="224" y="21"/>
                </a:lnTo>
                <a:lnTo>
                  <a:pt x="220" y="24"/>
                </a:lnTo>
                <a:lnTo>
                  <a:pt x="217" y="24"/>
                </a:lnTo>
                <a:lnTo>
                  <a:pt x="208" y="21"/>
                </a:lnTo>
                <a:lnTo>
                  <a:pt x="206" y="21"/>
                </a:lnTo>
                <a:lnTo>
                  <a:pt x="201" y="19"/>
                </a:lnTo>
                <a:lnTo>
                  <a:pt x="194" y="19"/>
                </a:lnTo>
                <a:lnTo>
                  <a:pt x="191" y="17"/>
                </a:lnTo>
                <a:lnTo>
                  <a:pt x="189" y="14"/>
                </a:lnTo>
                <a:lnTo>
                  <a:pt x="187" y="14"/>
                </a:lnTo>
                <a:lnTo>
                  <a:pt x="184" y="14"/>
                </a:lnTo>
                <a:lnTo>
                  <a:pt x="184" y="17"/>
                </a:lnTo>
                <a:lnTo>
                  <a:pt x="182" y="17"/>
                </a:lnTo>
                <a:lnTo>
                  <a:pt x="180" y="14"/>
                </a:lnTo>
                <a:lnTo>
                  <a:pt x="177" y="14"/>
                </a:lnTo>
                <a:lnTo>
                  <a:pt x="175" y="7"/>
                </a:lnTo>
                <a:lnTo>
                  <a:pt x="175" y="7"/>
                </a:lnTo>
                <a:lnTo>
                  <a:pt x="173" y="7"/>
                </a:lnTo>
                <a:lnTo>
                  <a:pt x="168" y="10"/>
                </a:lnTo>
                <a:lnTo>
                  <a:pt x="163" y="7"/>
                </a:lnTo>
                <a:lnTo>
                  <a:pt x="161" y="5"/>
                </a:lnTo>
                <a:lnTo>
                  <a:pt x="158" y="3"/>
                </a:lnTo>
                <a:lnTo>
                  <a:pt x="158" y="3"/>
                </a:lnTo>
                <a:lnTo>
                  <a:pt x="158" y="3"/>
                </a:lnTo>
                <a:lnTo>
                  <a:pt x="158" y="0"/>
                </a:lnTo>
                <a:lnTo>
                  <a:pt x="156" y="0"/>
                </a:lnTo>
                <a:lnTo>
                  <a:pt x="154" y="3"/>
                </a:lnTo>
                <a:lnTo>
                  <a:pt x="144" y="3"/>
                </a:lnTo>
                <a:lnTo>
                  <a:pt x="130" y="0"/>
                </a:lnTo>
                <a:lnTo>
                  <a:pt x="128" y="0"/>
                </a:lnTo>
                <a:lnTo>
                  <a:pt x="123" y="3"/>
                </a:lnTo>
                <a:lnTo>
                  <a:pt x="116" y="5"/>
                </a:lnTo>
                <a:lnTo>
                  <a:pt x="111" y="7"/>
                </a:lnTo>
                <a:lnTo>
                  <a:pt x="109" y="10"/>
                </a:lnTo>
                <a:lnTo>
                  <a:pt x="97" y="14"/>
                </a:lnTo>
                <a:lnTo>
                  <a:pt x="97" y="19"/>
                </a:lnTo>
                <a:lnTo>
                  <a:pt x="95" y="19"/>
                </a:lnTo>
                <a:lnTo>
                  <a:pt x="87" y="19"/>
                </a:lnTo>
                <a:lnTo>
                  <a:pt x="78" y="19"/>
                </a:lnTo>
                <a:lnTo>
                  <a:pt x="71" y="19"/>
                </a:lnTo>
                <a:lnTo>
                  <a:pt x="62" y="17"/>
                </a:lnTo>
                <a:lnTo>
                  <a:pt x="59" y="17"/>
                </a:lnTo>
                <a:lnTo>
                  <a:pt x="57" y="19"/>
                </a:lnTo>
                <a:lnTo>
                  <a:pt x="57" y="19"/>
                </a:lnTo>
                <a:lnTo>
                  <a:pt x="57" y="21"/>
                </a:lnTo>
                <a:lnTo>
                  <a:pt x="59" y="24"/>
                </a:lnTo>
                <a:lnTo>
                  <a:pt x="59" y="24"/>
                </a:lnTo>
                <a:lnTo>
                  <a:pt x="62" y="26"/>
                </a:lnTo>
                <a:lnTo>
                  <a:pt x="64" y="26"/>
                </a:lnTo>
                <a:lnTo>
                  <a:pt x="71" y="26"/>
                </a:lnTo>
                <a:lnTo>
                  <a:pt x="71" y="26"/>
                </a:lnTo>
                <a:lnTo>
                  <a:pt x="71" y="29"/>
                </a:lnTo>
                <a:lnTo>
                  <a:pt x="66" y="29"/>
                </a:lnTo>
                <a:lnTo>
                  <a:pt x="59" y="29"/>
                </a:lnTo>
                <a:lnTo>
                  <a:pt x="57" y="29"/>
                </a:lnTo>
                <a:lnTo>
                  <a:pt x="54" y="31"/>
                </a:lnTo>
                <a:lnTo>
                  <a:pt x="54" y="33"/>
                </a:lnTo>
                <a:lnTo>
                  <a:pt x="54" y="33"/>
                </a:lnTo>
                <a:lnTo>
                  <a:pt x="57" y="33"/>
                </a:lnTo>
                <a:lnTo>
                  <a:pt x="59" y="33"/>
                </a:lnTo>
                <a:lnTo>
                  <a:pt x="57" y="36"/>
                </a:lnTo>
                <a:lnTo>
                  <a:pt x="52" y="36"/>
                </a:lnTo>
                <a:lnTo>
                  <a:pt x="52" y="36"/>
                </a:lnTo>
                <a:lnTo>
                  <a:pt x="45" y="33"/>
                </a:lnTo>
                <a:lnTo>
                  <a:pt x="40" y="36"/>
                </a:lnTo>
                <a:lnTo>
                  <a:pt x="40" y="36"/>
                </a:lnTo>
                <a:lnTo>
                  <a:pt x="40" y="33"/>
                </a:lnTo>
                <a:lnTo>
                  <a:pt x="40" y="33"/>
                </a:lnTo>
                <a:lnTo>
                  <a:pt x="40" y="33"/>
                </a:lnTo>
                <a:lnTo>
                  <a:pt x="38" y="33"/>
                </a:lnTo>
                <a:lnTo>
                  <a:pt x="36" y="33"/>
                </a:lnTo>
                <a:lnTo>
                  <a:pt x="36" y="33"/>
                </a:lnTo>
                <a:lnTo>
                  <a:pt x="38" y="36"/>
                </a:lnTo>
                <a:lnTo>
                  <a:pt x="38" y="36"/>
                </a:lnTo>
                <a:lnTo>
                  <a:pt x="36" y="36"/>
                </a:lnTo>
                <a:lnTo>
                  <a:pt x="31" y="36"/>
                </a:lnTo>
                <a:lnTo>
                  <a:pt x="28" y="36"/>
                </a:lnTo>
                <a:lnTo>
                  <a:pt x="28" y="33"/>
                </a:lnTo>
                <a:lnTo>
                  <a:pt x="28" y="33"/>
                </a:lnTo>
                <a:lnTo>
                  <a:pt x="26" y="33"/>
                </a:lnTo>
                <a:lnTo>
                  <a:pt x="24" y="36"/>
                </a:lnTo>
                <a:lnTo>
                  <a:pt x="19" y="36"/>
                </a:lnTo>
                <a:lnTo>
                  <a:pt x="14" y="38"/>
                </a:lnTo>
                <a:lnTo>
                  <a:pt x="12" y="43"/>
                </a:lnTo>
                <a:lnTo>
                  <a:pt x="10" y="40"/>
                </a:lnTo>
                <a:lnTo>
                  <a:pt x="10" y="43"/>
                </a:lnTo>
                <a:lnTo>
                  <a:pt x="10" y="47"/>
                </a:lnTo>
                <a:lnTo>
                  <a:pt x="10" y="50"/>
                </a:lnTo>
                <a:lnTo>
                  <a:pt x="10" y="52"/>
                </a:lnTo>
                <a:lnTo>
                  <a:pt x="10" y="52"/>
                </a:lnTo>
                <a:lnTo>
                  <a:pt x="14" y="52"/>
                </a:lnTo>
                <a:lnTo>
                  <a:pt x="17" y="52"/>
                </a:lnTo>
                <a:lnTo>
                  <a:pt x="21" y="50"/>
                </a:lnTo>
                <a:lnTo>
                  <a:pt x="24" y="50"/>
                </a:lnTo>
                <a:lnTo>
                  <a:pt x="24" y="52"/>
                </a:lnTo>
                <a:lnTo>
                  <a:pt x="21" y="52"/>
                </a:lnTo>
                <a:lnTo>
                  <a:pt x="19" y="55"/>
                </a:lnTo>
                <a:lnTo>
                  <a:pt x="19" y="57"/>
                </a:lnTo>
                <a:lnTo>
                  <a:pt x="19" y="57"/>
                </a:lnTo>
                <a:lnTo>
                  <a:pt x="21" y="59"/>
                </a:lnTo>
                <a:lnTo>
                  <a:pt x="21" y="62"/>
                </a:lnTo>
                <a:lnTo>
                  <a:pt x="21" y="62"/>
                </a:lnTo>
                <a:lnTo>
                  <a:pt x="21" y="64"/>
                </a:lnTo>
                <a:lnTo>
                  <a:pt x="24" y="64"/>
                </a:lnTo>
                <a:lnTo>
                  <a:pt x="24" y="64"/>
                </a:lnTo>
                <a:lnTo>
                  <a:pt x="24" y="64"/>
                </a:lnTo>
                <a:lnTo>
                  <a:pt x="26" y="64"/>
                </a:lnTo>
                <a:lnTo>
                  <a:pt x="24" y="66"/>
                </a:lnTo>
                <a:lnTo>
                  <a:pt x="21" y="69"/>
                </a:lnTo>
                <a:lnTo>
                  <a:pt x="21" y="69"/>
                </a:lnTo>
                <a:lnTo>
                  <a:pt x="21" y="69"/>
                </a:lnTo>
                <a:lnTo>
                  <a:pt x="21" y="71"/>
                </a:lnTo>
                <a:lnTo>
                  <a:pt x="24" y="71"/>
                </a:lnTo>
                <a:lnTo>
                  <a:pt x="24" y="73"/>
                </a:lnTo>
                <a:lnTo>
                  <a:pt x="26" y="73"/>
                </a:lnTo>
                <a:lnTo>
                  <a:pt x="28" y="73"/>
                </a:lnTo>
                <a:lnTo>
                  <a:pt x="28" y="76"/>
                </a:lnTo>
                <a:lnTo>
                  <a:pt x="24" y="76"/>
                </a:lnTo>
                <a:lnTo>
                  <a:pt x="21" y="76"/>
                </a:lnTo>
                <a:lnTo>
                  <a:pt x="21" y="73"/>
                </a:lnTo>
                <a:lnTo>
                  <a:pt x="21" y="76"/>
                </a:lnTo>
                <a:lnTo>
                  <a:pt x="21" y="76"/>
                </a:lnTo>
                <a:lnTo>
                  <a:pt x="19" y="76"/>
                </a:lnTo>
                <a:lnTo>
                  <a:pt x="19" y="73"/>
                </a:lnTo>
                <a:lnTo>
                  <a:pt x="19" y="73"/>
                </a:lnTo>
                <a:lnTo>
                  <a:pt x="19" y="71"/>
                </a:lnTo>
                <a:lnTo>
                  <a:pt x="17" y="71"/>
                </a:lnTo>
                <a:lnTo>
                  <a:pt x="17" y="69"/>
                </a:lnTo>
                <a:lnTo>
                  <a:pt x="14" y="71"/>
                </a:lnTo>
                <a:lnTo>
                  <a:pt x="14" y="71"/>
                </a:lnTo>
                <a:lnTo>
                  <a:pt x="17" y="73"/>
                </a:lnTo>
                <a:lnTo>
                  <a:pt x="17" y="76"/>
                </a:lnTo>
                <a:lnTo>
                  <a:pt x="14" y="76"/>
                </a:lnTo>
                <a:lnTo>
                  <a:pt x="14" y="78"/>
                </a:lnTo>
                <a:lnTo>
                  <a:pt x="14" y="78"/>
                </a:lnTo>
                <a:lnTo>
                  <a:pt x="17" y="78"/>
                </a:lnTo>
                <a:lnTo>
                  <a:pt x="19" y="81"/>
                </a:lnTo>
                <a:lnTo>
                  <a:pt x="19" y="81"/>
                </a:lnTo>
                <a:lnTo>
                  <a:pt x="19" y="81"/>
                </a:lnTo>
                <a:lnTo>
                  <a:pt x="21" y="78"/>
                </a:lnTo>
                <a:lnTo>
                  <a:pt x="24" y="81"/>
                </a:lnTo>
                <a:lnTo>
                  <a:pt x="24" y="83"/>
                </a:lnTo>
                <a:lnTo>
                  <a:pt x="26" y="83"/>
                </a:lnTo>
                <a:lnTo>
                  <a:pt x="28" y="83"/>
                </a:lnTo>
                <a:lnTo>
                  <a:pt x="31" y="83"/>
                </a:lnTo>
                <a:lnTo>
                  <a:pt x="31" y="85"/>
                </a:lnTo>
                <a:lnTo>
                  <a:pt x="31" y="90"/>
                </a:lnTo>
                <a:lnTo>
                  <a:pt x="28" y="90"/>
                </a:lnTo>
                <a:lnTo>
                  <a:pt x="28" y="90"/>
                </a:lnTo>
                <a:lnTo>
                  <a:pt x="28" y="92"/>
                </a:lnTo>
                <a:lnTo>
                  <a:pt x="31" y="95"/>
                </a:lnTo>
                <a:lnTo>
                  <a:pt x="31" y="97"/>
                </a:lnTo>
                <a:lnTo>
                  <a:pt x="33" y="97"/>
                </a:lnTo>
                <a:lnTo>
                  <a:pt x="33" y="97"/>
                </a:lnTo>
                <a:lnTo>
                  <a:pt x="33" y="99"/>
                </a:lnTo>
                <a:lnTo>
                  <a:pt x="36" y="99"/>
                </a:lnTo>
                <a:lnTo>
                  <a:pt x="38" y="102"/>
                </a:lnTo>
                <a:lnTo>
                  <a:pt x="33" y="102"/>
                </a:lnTo>
                <a:lnTo>
                  <a:pt x="33" y="102"/>
                </a:lnTo>
                <a:lnTo>
                  <a:pt x="33" y="104"/>
                </a:lnTo>
                <a:lnTo>
                  <a:pt x="33" y="107"/>
                </a:lnTo>
                <a:lnTo>
                  <a:pt x="33" y="107"/>
                </a:lnTo>
                <a:lnTo>
                  <a:pt x="33" y="104"/>
                </a:lnTo>
                <a:lnTo>
                  <a:pt x="40" y="104"/>
                </a:lnTo>
                <a:lnTo>
                  <a:pt x="47" y="104"/>
                </a:lnTo>
                <a:lnTo>
                  <a:pt x="50" y="104"/>
                </a:lnTo>
                <a:lnTo>
                  <a:pt x="50" y="104"/>
                </a:lnTo>
                <a:lnTo>
                  <a:pt x="47" y="107"/>
                </a:lnTo>
                <a:lnTo>
                  <a:pt x="45" y="109"/>
                </a:lnTo>
                <a:lnTo>
                  <a:pt x="45" y="109"/>
                </a:lnTo>
                <a:lnTo>
                  <a:pt x="38" y="109"/>
                </a:lnTo>
                <a:lnTo>
                  <a:pt x="38" y="111"/>
                </a:lnTo>
                <a:lnTo>
                  <a:pt x="36" y="111"/>
                </a:lnTo>
                <a:lnTo>
                  <a:pt x="36" y="111"/>
                </a:lnTo>
                <a:lnTo>
                  <a:pt x="38" y="111"/>
                </a:lnTo>
                <a:lnTo>
                  <a:pt x="40" y="111"/>
                </a:lnTo>
                <a:lnTo>
                  <a:pt x="43" y="111"/>
                </a:lnTo>
                <a:lnTo>
                  <a:pt x="47" y="111"/>
                </a:lnTo>
                <a:lnTo>
                  <a:pt x="45" y="111"/>
                </a:lnTo>
                <a:lnTo>
                  <a:pt x="45" y="114"/>
                </a:lnTo>
                <a:lnTo>
                  <a:pt x="47" y="114"/>
                </a:lnTo>
                <a:lnTo>
                  <a:pt x="50" y="111"/>
                </a:lnTo>
                <a:lnTo>
                  <a:pt x="50" y="109"/>
                </a:lnTo>
                <a:lnTo>
                  <a:pt x="54" y="109"/>
                </a:lnTo>
                <a:lnTo>
                  <a:pt x="59" y="111"/>
                </a:lnTo>
                <a:lnTo>
                  <a:pt x="59" y="111"/>
                </a:lnTo>
                <a:lnTo>
                  <a:pt x="62" y="111"/>
                </a:lnTo>
                <a:lnTo>
                  <a:pt x="62" y="111"/>
                </a:lnTo>
                <a:lnTo>
                  <a:pt x="64" y="111"/>
                </a:lnTo>
                <a:lnTo>
                  <a:pt x="64" y="114"/>
                </a:lnTo>
                <a:lnTo>
                  <a:pt x="64" y="114"/>
                </a:lnTo>
                <a:lnTo>
                  <a:pt x="66" y="116"/>
                </a:lnTo>
                <a:lnTo>
                  <a:pt x="66" y="118"/>
                </a:lnTo>
                <a:lnTo>
                  <a:pt x="69" y="121"/>
                </a:lnTo>
                <a:lnTo>
                  <a:pt x="69" y="121"/>
                </a:lnTo>
                <a:lnTo>
                  <a:pt x="76" y="123"/>
                </a:lnTo>
                <a:lnTo>
                  <a:pt x="78" y="123"/>
                </a:lnTo>
                <a:lnTo>
                  <a:pt x="83" y="121"/>
                </a:lnTo>
                <a:lnTo>
                  <a:pt x="85" y="121"/>
                </a:lnTo>
                <a:lnTo>
                  <a:pt x="85" y="121"/>
                </a:lnTo>
                <a:lnTo>
                  <a:pt x="87" y="121"/>
                </a:lnTo>
                <a:lnTo>
                  <a:pt x="90" y="121"/>
                </a:lnTo>
                <a:lnTo>
                  <a:pt x="90" y="121"/>
                </a:lnTo>
                <a:lnTo>
                  <a:pt x="90" y="116"/>
                </a:lnTo>
                <a:lnTo>
                  <a:pt x="90" y="116"/>
                </a:lnTo>
                <a:lnTo>
                  <a:pt x="90" y="109"/>
                </a:lnTo>
                <a:lnTo>
                  <a:pt x="92" y="109"/>
                </a:lnTo>
                <a:lnTo>
                  <a:pt x="97" y="109"/>
                </a:lnTo>
                <a:lnTo>
                  <a:pt x="102" y="109"/>
                </a:lnTo>
                <a:lnTo>
                  <a:pt x="104" y="109"/>
                </a:lnTo>
                <a:lnTo>
                  <a:pt x="111" y="114"/>
                </a:lnTo>
                <a:lnTo>
                  <a:pt x="116" y="116"/>
                </a:lnTo>
                <a:lnTo>
                  <a:pt x="118" y="116"/>
                </a:lnTo>
                <a:lnTo>
                  <a:pt x="121" y="121"/>
                </a:lnTo>
                <a:lnTo>
                  <a:pt x="123" y="123"/>
                </a:lnTo>
                <a:lnTo>
                  <a:pt x="125" y="125"/>
                </a:lnTo>
                <a:lnTo>
                  <a:pt x="130" y="125"/>
                </a:lnTo>
                <a:lnTo>
                  <a:pt x="132" y="125"/>
                </a:lnTo>
                <a:lnTo>
                  <a:pt x="135" y="125"/>
                </a:lnTo>
                <a:lnTo>
                  <a:pt x="142" y="123"/>
                </a:lnTo>
                <a:lnTo>
                  <a:pt x="142" y="123"/>
                </a:lnTo>
                <a:lnTo>
                  <a:pt x="147" y="123"/>
                </a:lnTo>
                <a:lnTo>
                  <a:pt x="151" y="121"/>
                </a:lnTo>
                <a:lnTo>
                  <a:pt x="151" y="118"/>
                </a:lnTo>
                <a:lnTo>
                  <a:pt x="156" y="114"/>
                </a:lnTo>
                <a:lnTo>
                  <a:pt x="161" y="109"/>
                </a:lnTo>
                <a:lnTo>
                  <a:pt x="163" y="109"/>
                </a:lnTo>
                <a:lnTo>
                  <a:pt x="163" y="109"/>
                </a:lnTo>
                <a:lnTo>
                  <a:pt x="165" y="111"/>
                </a:lnTo>
                <a:lnTo>
                  <a:pt x="170" y="114"/>
                </a:lnTo>
                <a:lnTo>
                  <a:pt x="175" y="114"/>
                </a:lnTo>
                <a:lnTo>
                  <a:pt x="177" y="114"/>
                </a:lnTo>
                <a:lnTo>
                  <a:pt x="180" y="114"/>
                </a:lnTo>
                <a:lnTo>
                  <a:pt x="180" y="111"/>
                </a:lnTo>
                <a:lnTo>
                  <a:pt x="180" y="111"/>
                </a:lnTo>
                <a:lnTo>
                  <a:pt x="182" y="109"/>
                </a:lnTo>
                <a:lnTo>
                  <a:pt x="182" y="109"/>
                </a:lnTo>
                <a:lnTo>
                  <a:pt x="187" y="107"/>
                </a:lnTo>
                <a:lnTo>
                  <a:pt x="187" y="109"/>
                </a:lnTo>
                <a:lnTo>
                  <a:pt x="189" y="109"/>
                </a:lnTo>
                <a:lnTo>
                  <a:pt x="189" y="111"/>
                </a:lnTo>
                <a:lnTo>
                  <a:pt x="189" y="111"/>
                </a:lnTo>
                <a:lnTo>
                  <a:pt x="187" y="116"/>
                </a:lnTo>
                <a:lnTo>
                  <a:pt x="184" y="118"/>
                </a:lnTo>
                <a:lnTo>
                  <a:pt x="182" y="121"/>
                </a:lnTo>
                <a:lnTo>
                  <a:pt x="184" y="123"/>
                </a:lnTo>
                <a:lnTo>
                  <a:pt x="187" y="125"/>
                </a:lnTo>
                <a:lnTo>
                  <a:pt x="184" y="128"/>
                </a:lnTo>
                <a:lnTo>
                  <a:pt x="187" y="128"/>
                </a:lnTo>
                <a:lnTo>
                  <a:pt x="189" y="130"/>
                </a:lnTo>
                <a:lnTo>
                  <a:pt x="189" y="130"/>
                </a:lnTo>
                <a:lnTo>
                  <a:pt x="189" y="128"/>
                </a:lnTo>
                <a:lnTo>
                  <a:pt x="191" y="128"/>
                </a:lnTo>
                <a:lnTo>
                  <a:pt x="191" y="125"/>
                </a:lnTo>
                <a:lnTo>
                  <a:pt x="194" y="123"/>
                </a:lnTo>
                <a:lnTo>
                  <a:pt x="194" y="123"/>
                </a:lnTo>
                <a:lnTo>
                  <a:pt x="194" y="121"/>
                </a:lnTo>
                <a:lnTo>
                  <a:pt x="196" y="121"/>
                </a:lnTo>
                <a:lnTo>
                  <a:pt x="196" y="121"/>
                </a:lnTo>
                <a:lnTo>
                  <a:pt x="196" y="121"/>
                </a:lnTo>
                <a:lnTo>
                  <a:pt x="194" y="116"/>
                </a:lnTo>
                <a:lnTo>
                  <a:pt x="196" y="116"/>
                </a:lnTo>
                <a:lnTo>
                  <a:pt x="196" y="111"/>
                </a:lnTo>
                <a:lnTo>
                  <a:pt x="196" y="109"/>
                </a:lnTo>
                <a:lnTo>
                  <a:pt x="196" y="109"/>
                </a:lnTo>
                <a:lnTo>
                  <a:pt x="199" y="109"/>
                </a:lnTo>
                <a:lnTo>
                  <a:pt x="201" y="111"/>
                </a:lnTo>
                <a:lnTo>
                  <a:pt x="203" y="111"/>
                </a:lnTo>
                <a:lnTo>
                  <a:pt x="203" y="114"/>
                </a:lnTo>
                <a:lnTo>
                  <a:pt x="206" y="114"/>
                </a:lnTo>
                <a:lnTo>
                  <a:pt x="208" y="114"/>
                </a:lnTo>
                <a:lnTo>
                  <a:pt x="210" y="114"/>
                </a:lnTo>
                <a:lnTo>
                  <a:pt x="213" y="111"/>
                </a:lnTo>
                <a:lnTo>
                  <a:pt x="215" y="111"/>
                </a:lnTo>
                <a:lnTo>
                  <a:pt x="217" y="111"/>
                </a:lnTo>
                <a:lnTo>
                  <a:pt x="217" y="109"/>
                </a:lnTo>
                <a:lnTo>
                  <a:pt x="222" y="107"/>
                </a:lnTo>
                <a:lnTo>
                  <a:pt x="224" y="107"/>
                </a:lnTo>
                <a:lnTo>
                  <a:pt x="227" y="107"/>
                </a:lnTo>
                <a:lnTo>
                  <a:pt x="227" y="109"/>
                </a:lnTo>
                <a:lnTo>
                  <a:pt x="229" y="109"/>
                </a:lnTo>
                <a:lnTo>
                  <a:pt x="232" y="111"/>
                </a:lnTo>
                <a:lnTo>
                  <a:pt x="234" y="111"/>
                </a:lnTo>
                <a:lnTo>
                  <a:pt x="236" y="111"/>
                </a:lnTo>
                <a:lnTo>
                  <a:pt x="239" y="111"/>
                </a:lnTo>
                <a:lnTo>
                  <a:pt x="243" y="111"/>
                </a:lnTo>
                <a:lnTo>
                  <a:pt x="246" y="111"/>
                </a:lnTo>
                <a:lnTo>
                  <a:pt x="250" y="111"/>
                </a:lnTo>
                <a:lnTo>
                  <a:pt x="255" y="109"/>
                </a:lnTo>
                <a:lnTo>
                  <a:pt x="262" y="104"/>
                </a:lnTo>
                <a:lnTo>
                  <a:pt x="267" y="102"/>
                </a:lnTo>
                <a:lnTo>
                  <a:pt x="267" y="102"/>
                </a:lnTo>
                <a:lnTo>
                  <a:pt x="272" y="102"/>
                </a:lnTo>
                <a:lnTo>
                  <a:pt x="274" y="104"/>
                </a:lnTo>
                <a:lnTo>
                  <a:pt x="276" y="104"/>
                </a:lnTo>
                <a:lnTo>
                  <a:pt x="276" y="104"/>
                </a:lnTo>
                <a:lnTo>
                  <a:pt x="281" y="104"/>
                </a:lnTo>
                <a:lnTo>
                  <a:pt x="284" y="102"/>
                </a:lnTo>
                <a:lnTo>
                  <a:pt x="286" y="102"/>
                </a:lnTo>
                <a:lnTo>
                  <a:pt x="291" y="99"/>
                </a:lnTo>
                <a:lnTo>
                  <a:pt x="291" y="99"/>
                </a:lnTo>
                <a:lnTo>
                  <a:pt x="293" y="99"/>
                </a:lnTo>
                <a:lnTo>
                  <a:pt x="293" y="99"/>
                </a:lnTo>
                <a:lnTo>
                  <a:pt x="293" y="99"/>
                </a:lnTo>
                <a:lnTo>
                  <a:pt x="293" y="99"/>
                </a:lnTo>
                <a:lnTo>
                  <a:pt x="295" y="102"/>
                </a:lnTo>
                <a:lnTo>
                  <a:pt x="298" y="102"/>
                </a:lnTo>
                <a:lnTo>
                  <a:pt x="300" y="99"/>
                </a:lnTo>
                <a:lnTo>
                  <a:pt x="300" y="97"/>
                </a:lnTo>
                <a:lnTo>
                  <a:pt x="302" y="97"/>
                </a:lnTo>
                <a:lnTo>
                  <a:pt x="302" y="97"/>
                </a:lnTo>
                <a:lnTo>
                  <a:pt x="305" y="97"/>
                </a:lnTo>
                <a:lnTo>
                  <a:pt x="307" y="97"/>
                </a:lnTo>
                <a:lnTo>
                  <a:pt x="310" y="97"/>
                </a:lnTo>
                <a:lnTo>
                  <a:pt x="310" y="97"/>
                </a:lnTo>
                <a:lnTo>
                  <a:pt x="312" y="99"/>
                </a:lnTo>
                <a:lnTo>
                  <a:pt x="314" y="99"/>
                </a:lnTo>
                <a:lnTo>
                  <a:pt x="317" y="99"/>
                </a:lnTo>
                <a:lnTo>
                  <a:pt x="317" y="99"/>
                </a:lnTo>
                <a:lnTo>
                  <a:pt x="321" y="99"/>
                </a:lnTo>
                <a:lnTo>
                  <a:pt x="321" y="99"/>
                </a:lnTo>
                <a:lnTo>
                  <a:pt x="324" y="99"/>
                </a:lnTo>
                <a:lnTo>
                  <a:pt x="324" y="99"/>
                </a:lnTo>
                <a:lnTo>
                  <a:pt x="326" y="99"/>
                </a:lnTo>
                <a:lnTo>
                  <a:pt x="326" y="99"/>
                </a:lnTo>
                <a:lnTo>
                  <a:pt x="326" y="99"/>
                </a:lnTo>
                <a:lnTo>
                  <a:pt x="326" y="102"/>
                </a:lnTo>
                <a:lnTo>
                  <a:pt x="328" y="104"/>
                </a:lnTo>
                <a:lnTo>
                  <a:pt x="328" y="104"/>
                </a:lnTo>
                <a:lnTo>
                  <a:pt x="328" y="107"/>
                </a:lnTo>
                <a:lnTo>
                  <a:pt x="328" y="107"/>
                </a:lnTo>
                <a:lnTo>
                  <a:pt x="328" y="104"/>
                </a:lnTo>
                <a:lnTo>
                  <a:pt x="331" y="104"/>
                </a:lnTo>
                <a:lnTo>
                  <a:pt x="333" y="102"/>
                </a:lnTo>
                <a:lnTo>
                  <a:pt x="333" y="102"/>
                </a:lnTo>
                <a:lnTo>
                  <a:pt x="333" y="102"/>
                </a:lnTo>
                <a:lnTo>
                  <a:pt x="336" y="102"/>
                </a:lnTo>
                <a:lnTo>
                  <a:pt x="336" y="102"/>
                </a:lnTo>
                <a:lnTo>
                  <a:pt x="338" y="102"/>
                </a:lnTo>
                <a:lnTo>
                  <a:pt x="338" y="102"/>
                </a:lnTo>
                <a:lnTo>
                  <a:pt x="336" y="99"/>
                </a:lnTo>
                <a:close/>
                <a:moveTo>
                  <a:pt x="12" y="31"/>
                </a:moveTo>
                <a:lnTo>
                  <a:pt x="17" y="31"/>
                </a:lnTo>
                <a:lnTo>
                  <a:pt x="19" y="31"/>
                </a:lnTo>
                <a:lnTo>
                  <a:pt x="19" y="31"/>
                </a:lnTo>
                <a:lnTo>
                  <a:pt x="14" y="33"/>
                </a:lnTo>
                <a:lnTo>
                  <a:pt x="12" y="36"/>
                </a:lnTo>
                <a:lnTo>
                  <a:pt x="10" y="36"/>
                </a:lnTo>
                <a:lnTo>
                  <a:pt x="10" y="38"/>
                </a:lnTo>
                <a:lnTo>
                  <a:pt x="12" y="38"/>
                </a:lnTo>
                <a:lnTo>
                  <a:pt x="10" y="40"/>
                </a:lnTo>
                <a:lnTo>
                  <a:pt x="10" y="40"/>
                </a:lnTo>
                <a:lnTo>
                  <a:pt x="12" y="40"/>
                </a:lnTo>
                <a:lnTo>
                  <a:pt x="12" y="40"/>
                </a:lnTo>
                <a:lnTo>
                  <a:pt x="14" y="38"/>
                </a:lnTo>
                <a:lnTo>
                  <a:pt x="19" y="33"/>
                </a:lnTo>
                <a:lnTo>
                  <a:pt x="24" y="31"/>
                </a:lnTo>
                <a:lnTo>
                  <a:pt x="28" y="29"/>
                </a:lnTo>
                <a:lnTo>
                  <a:pt x="31" y="26"/>
                </a:lnTo>
                <a:lnTo>
                  <a:pt x="31" y="21"/>
                </a:lnTo>
                <a:lnTo>
                  <a:pt x="36" y="21"/>
                </a:lnTo>
                <a:lnTo>
                  <a:pt x="38" y="21"/>
                </a:lnTo>
                <a:lnTo>
                  <a:pt x="40" y="21"/>
                </a:lnTo>
                <a:lnTo>
                  <a:pt x="43" y="21"/>
                </a:lnTo>
                <a:lnTo>
                  <a:pt x="45" y="21"/>
                </a:lnTo>
                <a:lnTo>
                  <a:pt x="52" y="21"/>
                </a:lnTo>
                <a:lnTo>
                  <a:pt x="57" y="21"/>
                </a:lnTo>
                <a:lnTo>
                  <a:pt x="57" y="21"/>
                </a:lnTo>
                <a:lnTo>
                  <a:pt x="57" y="19"/>
                </a:lnTo>
                <a:lnTo>
                  <a:pt x="57" y="17"/>
                </a:lnTo>
                <a:lnTo>
                  <a:pt x="54" y="17"/>
                </a:lnTo>
                <a:lnTo>
                  <a:pt x="45" y="12"/>
                </a:lnTo>
                <a:lnTo>
                  <a:pt x="43" y="10"/>
                </a:lnTo>
                <a:lnTo>
                  <a:pt x="40" y="7"/>
                </a:lnTo>
                <a:lnTo>
                  <a:pt x="38" y="5"/>
                </a:lnTo>
                <a:lnTo>
                  <a:pt x="38" y="3"/>
                </a:lnTo>
                <a:lnTo>
                  <a:pt x="36" y="3"/>
                </a:lnTo>
                <a:lnTo>
                  <a:pt x="36" y="3"/>
                </a:lnTo>
                <a:lnTo>
                  <a:pt x="36" y="3"/>
                </a:lnTo>
                <a:lnTo>
                  <a:pt x="33" y="3"/>
                </a:lnTo>
                <a:lnTo>
                  <a:pt x="33" y="3"/>
                </a:lnTo>
                <a:lnTo>
                  <a:pt x="31" y="3"/>
                </a:lnTo>
                <a:lnTo>
                  <a:pt x="31" y="3"/>
                </a:lnTo>
                <a:lnTo>
                  <a:pt x="28" y="3"/>
                </a:lnTo>
                <a:lnTo>
                  <a:pt x="26" y="0"/>
                </a:lnTo>
                <a:lnTo>
                  <a:pt x="26" y="0"/>
                </a:lnTo>
                <a:lnTo>
                  <a:pt x="26" y="0"/>
                </a:lnTo>
                <a:lnTo>
                  <a:pt x="24" y="0"/>
                </a:lnTo>
                <a:lnTo>
                  <a:pt x="21" y="0"/>
                </a:lnTo>
                <a:lnTo>
                  <a:pt x="21" y="0"/>
                </a:lnTo>
                <a:lnTo>
                  <a:pt x="19" y="3"/>
                </a:lnTo>
                <a:lnTo>
                  <a:pt x="17" y="3"/>
                </a:lnTo>
                <a:lnTo>
                  <a:pt x="17" y="3"/>
                </a:lnTo>
                <a:lnTo>
                  <a:pt x="14" y="3"/>
                </a:lnTo>
                <a:lnTo>
                  <a:pt x="14" y="3"/>
                </a:lnTo>
                <a:lnTo>
                  <a:pt x="14" y="3"/>
                </a:lnTo>
                <a:lnTo>
                  <a:pt x="14" y="5"/>
                </a:lnTo>
                <a:lnTo>
                  <a:pt x="12" y="5"/>
                </a:lnTo>
                <a:lnTo>
                  <a:pt x="10" y="5"/>
                </a:lnTo>
                <a:lnTo>
                  <a:pt x="10" y="7"/>
                </a:lnTo>
                <a:lnTo>
                  <a:pt x="10" y="7"/>
                </a:lnTo>
                <a:lnTo>
                  <a:pt x="10" y="7"/>
                </a:lnTo>
                <a:lnTo>
                  <a:pt x="12" y="7"/>
                </a:lnTo>
                <a:lnTo>
                  <a:pt x="12" y="7"/>
                </a:lnTo>
                <a:lnTo>
                  <a:pt x="12" y="10"/>
                </a:lnTo>
                <a:lnTo>
                  <a:pt x="14" y="10"/>
                </a:lnTo>
                <a:lnTo>
                  <a:pt x="14" y="10"/>
                </a:lnTo>
                <a:lnTo>
                  <a:pt x="14" y="12"/>
                </a:lnTo>
                <a:lnTo>
                  <a:pt x="14" y="14"/>
                </a:lnTo>
                <a:lnTo>
                  <a:pt x="14" y="14"/>
                </a:lnTo>
                <a:lnTo>
                  <a:pt x="14" y="14"/>
                </a:lnTo>
                <a:lnTo>
                  <a:pt x="10" y="17"/>
                </a:lnTo>
                <a:lnTo>
                  <a:pt x="10" y="19"/>
                </a:lnTo>
                <a:lnTo>
                  <a:pt x="12" y="19"/>
                </a:lnTo>
                <a:lnTo>
                  <a:pt x="12" y="21"/>
                </a:lnTo>
                <a:lnTo>
                  <a:pt x="12" y="21"/>
                </a:lnTo>
                <a:lnTo>
                  <a:pt x="12" y="21"/>
                </a:lnTo>
                <a:lnTo>
                  <a:pt x="12" y="24"/>
                </a:lnTo>
                <a:lnTo>
                  <a:pt x="10" y="24"/>
                </a:lnTo>
                <a:lnTo>
                  <a:pt x="10" y="26"/>
                </a:lnTo>
                <a:lnTo>
                  <a:pt x="7" y="26"/>
                </a:lnTo>
                <a:lnTo>
                  <a:pt x="7" y="29"/>
                </a:lnTo>
                <a:lnTo>
                  <a:pt x="7" y="29"/>
                </a:lnTo>
                <a:lnTo>
                  <a:pt x="7" y="29"/>
                </a:lnTo>
                <a:lnTo>
                  <a:pt x="7" y="31"/>
                </a:lnTo>
                <a:lnTo>
                  <a:pt x="10" y="31"/>
                </a:lnTo>
                <a:lnTo>
                  <a:pt x="12" y="31"/>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3" name="Freeform 248"/>
          <p:cNvSpPr>
            <a:spLocks/>
          </p:cNvSpPr>
          <p:nvPr/>
        </p:nvSpPr>
        <p:spPr bwMode="auto">
          <a:xfrm>
            <a:off x="4559872" y="2244462"/>
            <a:ext cx="130817" cy="77987"/>
          </a:xfrm>
          <a:custGeom>
            <a:avLst/>
            <a:gdLst/>
            <a:ahLst/>
            <a:cxnLst>
              <a:cxn ang="0">
                <a:pos x="99" y="10"/>
              </a:cxn>
              <a:cxn ang="0">
                <a:pos x="92" y="7"/>
              </a:cxn>
              <a:cxn ang="0">
                <a:pos x="90" y="7"/>
              </a:cxn>
              <a:cxn ang="0">
                <a:pos x="85" y="5"/>
              </a:cxn>
              <a:cxn ang="0">
                <a:pos x="73" y="3"/>
              </a:cxn>
              <a:cxn ang="0">
                <a:pos x="59" y="7"/>
              </a:cxn>
              <a:cxn ang="0">
                <a:pos x="52" y="12"/>
              </a:cxn>
              <a:cxn ang="0">
                <a:pos x="33" y="10"/>
              </a:cxn>
              <a:cxn ang="0">
                <a:pos x="19" y="10"/>
              </a:cxn>
              <a:cxn ang="0">
                <a:pos x="7" y="7"/>
              </a:cxn>
              <a:cxn ang="0">
                <a:pos x="7" y="5"/>
              </a:cxn>
              <a:cxn ang="0">
                <a:pos x="9" y="5"/>
              </a:cxn>
              <a:cxn ang="0">
                <a:pos x="5" y="0"/>
              </a:cxn>
              <a:cxn ang="0">
                <a:pos x="2" y="3"/>
              </a:cxn>
              <a:cxn ang="0">
                <a:pos x="0" y="5"/>
              </a:cxn>
              <a:cxn ang="0">
                <a:pos x="0" y="10"/>
              </a:cxn>
              <a:cxn ang="0">
                <a:pos x="0" y="12"/>
              </a:cxn>
              <a:cxn ang="0">
                <a:pos x="2" y="17"/>
              </a:cxn>
              <a:cxn ang="0">
                <a:pos x="7" y="19"/>
              </a:cxn>
              <a:cxn ang="0">
                <a:pos x="9" y="24"/>
              </a:cxn>
              <a:cxn ang="0">
                <a:pos x="9" y="26"/>
              </a:cxn>
              <a:cxn ang="0">
                <a:pos x="2" y="29"/>
              </a:cxn>
              <a:cxn ang="0">
                <a:pos x="2" y="31"/>
              </a:cxn>
              <a:cxn ang="0">
                <a:pos x="2" y="33"/>
              </a:cxn>
              <a:cxn ang="0">
                <a:pos x="2" y="36"/>
              </a:cxn>
              <a:cxn ang="0">
                <a:pos x="2" y="40"/>
              </a:cxn>
              <a:cxn ang="0">
                <a:pos x="5" y="45"/>
              </a:cxn>
              <a:cxn ang="0">
                <a:pos x="9" y="48"/>
              </a:cxn>
              <a:cxn ang="0">
                <a:pos x="12" y="52"/>
              </a:cxn>
              <a:cxn ang="0">
                <a:pos x="12" y="55"/>
              </a:cxn>
              <a:cxn ang="0">
                <a:pos x="14" y="59"/>
              </a:cxn>
              <a:cxn ang="0">
                <a:pos x="19" y="59"/>
              </a:cxn>
              <a:cxn ang="0">
                <a:pos x="24" y="59"/>
              </a:cxn>
              <a:cxn ang="0">
                <a:pos x="28" y="57"/>
              </a:cxn>
              <a:cxn ang="0">
                <a:pos x="31" y="57"/>
              </a:cxn>
              <a:cxn ang="0">
                <a:pos x="35" y="57"/>
              </a:cxn>
              <a:cxn ang="0">
                <a:pos x="40" y="57"/>
              </a:cxn>
              <a:cxn ang="0">
                <a:pos x="43" y="59"/>
              </a:cxn>
              <a:cxn ang="0">
                <a:pos x="47" y="59"/>
              </a:cxn>
              <a:cxn ang="0">
                <a:pos x="54" y="62"/>
              </a:cxn>
              <a:cxn ang="0">
                <a:pos x="59" y="59"/>
              </a:cxn>
              <a:cxn ang="0">
                <a:pos x="64" y="59"/>
              </a:cxn>
              <a:cxn ang="0">
                <a:pos x="66" y="57"/>
              </a:cxn>
              <a:cxn ang="0">
                <a:pos x="64" y="52"/>
              </a:cxn>
              <a:cxn ang="0">
                <a:pos x="66" y="52"/>
              </a:cxn>
              <a:cxn ang="0">
                <a:pos x="69" y="52"/>
              </a:cxn>
              <a:cxn ang="0">
                <a:pos x="73" y="50"/>
              </a:cxn>
              <a:cxn ang="0">
                <a:pos x="73" y="48"/>
              </a:cxn>
              <a:cxn ang="0">
                <a:pos x="78" y="48"/>
              </a:cxn>
              <a:cxn ang="0">
                <a:pos x="83" y="45"/>
              </a:cxn>
              <a:cxn ang="0">
                <a:pos x="85" y="45"/>
              </a:cxn>
              <a:cxn ang="0">
                <a:pos x="90" y="48"/>
              </a:cxn>
              <a:cxn ang="0">
                <a:pos x="95" y="48"/>
              </a:cxn>
              <a:cxn ang="0">
                <a:pos x="97" y="48"/>
              </a:cxn>
              <a:cxn ang="0">
                <a:pos x="92" y="38"/>
              </a:cxn>
              <a:cxn ang="0">
                <a:pos x="92" y="31"/>
              </a:cxn>
              <a:cxn ang="0">
                <a:pos x="95" y="26"/>
              </a:cxn>
              <a:cxn ang="0">
                <a:pos x="95" y="22"/>
              </a:cxn>
              <a:cxn ang="0">
                <a:pos x="102" y="19"/>
              </a:cxn>
            </a:cxnLst>
            <a:rect l="0" t="0" r="r" b="b"/>
            <a:pathLst>
              <a:path w="104" h="62">
                <a:moveTo>
                  <a:pt x="104" y="10"/>
                </a:moveTo>
                <a:lnTo>
                  <a:pt x="102" y="12"/>
                </a:lnTo>
                <a:lnTo>
                  <a:pt x="99" y="10"/>
                </a:lnTo>
                <a:lnTo>
                  <a:pt x="97" y="10"/>
                </a:lnTo>
                <a:lnTo>
                  <a:pt x="95" y="10"/>
                </a:lnTo>
                <a:lnTo>
                  <a:pt x="92" y="7"/>
                </a:lnTo>
                <a:lnTo>
                  <a:pt x="92" y="5"/>
                </a:lnTo>
                <a:lnTo>
                  <a:pt x="90" y="7"/>
                </a:lnTo>
                <a:lnTo>
                  <a:pt x="90" y="7"/>
                </a:lnTo>
                <a:lnTo>
                  <a:pt x="87" y="5"/>
                </a:lnTo>
                <a:lnTo>
                  <a:pt x="85" y="5"/>
                </a:lnTo>
                <a:lnTo>
                  <a:pt x="85" y="5"/>
                </a:lnTo>
                <a:lnTo>
                  <a:pt x="78" y="3"/>
                </a:lnTo>
                <a:lnTo>
                  <a:pt x="78" y="3"/>
                </a:lnTo>
                <a:lnTo>
                  <a:pt x="73" y="3"/>
                </a:lnTo>
                <a:lnTo>
                  <a:pt x="69" y="5"/>
                </a:lnTo>
                <a:lnTo>
                  <a:pt x="64" y="5"/>
                </a:lnTo>
                <a:lnTo>
                  <a:pt x="59" y="7"/>
                </a:lnTo>
                <a:lnTo>
                  <a:pt x="57" y="10"/>
                </a:lnTo>
                <a:lnTo>
                  <a:pt x="54" y="12"/>
                </a:lnTo>
                <a:lnTo>
                  <a:pt x="52" y="12"/>
                </a:lnTo>
                <a:lnTo>
                  <a:pt x="47" y="12"/>
                </a:lnTo>
                <a:lnTo>
                  <a:pt x="40" y="12"/>
                </a:lnTo>
                <a:lnTo>
                  <a:pt x="33" y="10"/>
                </a:lnTo>
                <a:lnTo>
                  <a:pt x="31" y="10"/>
                </a:lnTo>
                <a:lnTo>
                  <a:pt x="26" y="10"/>
                </a:lnTo>
                <a:lnTo>
                  <a:pt x="19" y="10"/>
                </a:lnTo>
                <a:lnTo>
                  <a:pt x="14" y="7"/>
                </a:lnTo>
                <a:lnTo>
                  <a:pt x="9" y="10"/>
                </a:lnTo>
                <a:lnTo>
                  <a:pt x="7" y="7"/>
                </a:lnTo>
                <a:lnTo>
                  <a:pt x="7" y="7"/>
                </a:lnTo>
                <a:lnTo>
                  <a:pt x="7" y="7"/>
                </a:lnTo>
                <a:lnTo>
                  <a:pt x="7" y="5"/>
                </a:lnTo>
                <a:lnTo>
                  <a:pt x="9" y="5"/>
                </a:lnTo>
                <a:lnTo>
                  <a:pt x="9" y="5"/>
                </a:lnTo>
                <a:lnTo>
                  <a:pt x="9" y="5"/>
                </a:lnTo>
                <a:lnTo>
                  <a:pt x="9" y="3"/>
                </a:lnTo>
                <a:lnTo>
                  <a:pt x="5" y="3"/>
                </a:lnTo>
                <a:lnTo>
                  <a:pt x="5" y="0"/>
                </a:lnTo>
                <a:lnTo>
                  <a:pt x="5" y="0"/>
                </a:lnTo>
                <a:lnTo>
                  <a:pt x="2" y="3"/>
                </a:lnTo>
                <a:lnTo>
                  <a:pt x="2" y="3"/>
                </a:lnTo>
                <a:lnTo>
                  <a:pt x="2" y="5"/>
                </a:lnTo>
                <a:lnTo>
                  <a:pt x="0" y="5"/>
                </a:lnTo>
                <a:lnTo>
                  <a:pt x="0" y="5"/>
                </a:lnTo>
                <a:lnTo>
                  <a:pt x="0" y="7"/>
                </a:lnTo>
                <a:lnTo>
                  <a:pt x="0" y="7"/>
                </a:lnTo>
                <a:lnTo>
                  <a:pt x="0" y="10"/>
                </a:lnTo>
                <a:lnTo>
                  <a:pt x="0" y="12"/>
                </a:lnTo>
                <a:lnTo>
                  <a:pt x="0" y="12"/>
                </a:lnTo>
                <a:lnTo>
                  <a:pt x="0" y="12"/>
                </a:lnTo>
                <a:lnTo>
                  <a:pt x="2" y="15"/>
                </a:lnTo>
                <a:lnTo>
                  <a:pt x="2" y="15"/>
                </a:lnTo>
                <a:lnTo>
                  <a:pt x="2" y="17"/>
                </a:lnTo>
                <a:lnTo>
                  <a:pt x="5" y="19"/>
                </a:lnTo>
                <a:lnTo>
                  <a:pt x="7" y="19"/>
                </a:lnTo>
                <a:lnTo>
                  <a:pt x="7" y="19"/>
                </a:lnTo>
                <a:lnTo>
                  <a:pt x="7" y="22"/>
                </a:lnTo>
                <a:lnTo>
                  <a:pt x="9" y="22"/>
                </a:lnTo>
                <a:lnTo>
                  <a:pt x="9" y="24"/>
                </a:lnTo>
                <a:lnTo>
                  <a:pt x="9" y="24"/>
                </a:lnTo>
                <a:lnTo>
                  <a:pt x="9" y="24"/>
                </a:lnTo>
                <a:lnTo>
                  <a:pt x="9" y="26"/>
                </a:lnTo>
                <a:lnTo>
                  <a:pt x="7" y="26"/>
                </a:lnTo>
                <a:lnTo>
                  <a:pt x="7" y="29"/>
                </a:lnTo>
                <a:lnTo>
                  <a:pt x="2" y="29"/>
                </a:lnTo>
                <a:lnTo>
                  <a:pt x="2" y="29"/>
                </a:lnTo>
                <a:lnTo>
                  <a:pt x="2" y="29"/>
                </a:lnTo>
                <a:lnTo>
                  <a:pt x="2" y="31"/>
                </a:lnTo>
                <a:lnTo>
                  <a:pt x="2" y="31"/>
                </a:lnTo>
                <a:lnTo>
                  <a:pt x="2" y="31"/>
                </a:lnTo>
                <a:lnTo>
                  <a:pt x="2" y="33"/>
                </a:lnTo>
                <a:lnTo>
                  <a:pt x="2" y="36"/>
                </a:lnTo>
                <a:lnTo>
                  <a:pt x="2" y="36"/>
                </a:lnTo>
                <a:lnTo>
                  <a:pt x="2" y="36"/>
                </a:lnTo>
                <a:lnTo>
                  <a:pt x="2" y="38"/>
                </a:lnTo>
                <a:lnTo>
                  <a:pt x="2" y="38"/>
                </a:lnTo>
                <a:lnTo>
                  <a:pt x="2" y="40"/>
                </a:lnTo>
                <a:lnTo>
                  <a:pt x="0" y="40"/>
                </a:lnTo>
                <a:lnTo>
                  <a:pt x="2" y="43"/>
                </a:lnTo>
                <a:lnTo>
                  <a:pt x="5" y="45"/>
                </a:lnTo>
                <a:lnTo>
                  <a:pt x="7" y="45"/>
                </a:lnTo>
                <a:lnTo>
                  <a:pt x="9" y="45"/>
                </a:lnTo>
                <a:lnTo>
                  <a:pt x="9" y="48"/>
                </a:lnTo>
                <a:lnTo>
                  <a:pt x="9" y="50"/>
                </a:lnTo>
                <a:lnTo>
                  <a:pt x="12" y="50"/>
                </a:lnTo>
                <a:lnTo>
                  <a:pt x="12" y="52"/>
                </a:lnTo>
                <a:lnTo>
                  <a:pt x="12" y="52"/>
                </a:lnTo>
                <a:lnTo>
                  <a:pt x="12" y="52"/>
                </a:lnTo>
                <a:lnTo>
                  <a:pt x="12" y="55"/>
                </a:lnTo>
                <a:lnTo>
                  <a:pt x="12" y="59"/>
                </a:lnTo>
                <a:lnTo>
                  <a:pt x="12" y="59"/>
                </a:lnTo>
                <a:lnTo>
                  <a:pt x="14" y="59"/>
                </a:lnTo>
                <a:lnTo>
                  <a:pt x="14" y="59"/>
                </a:lnTo>
                <a:lnTo>
                  <a:pt x="17" y="59"/>
                </a:lnTo>
                <a:lnTo>
                  <a:pt x="19" y="59"/>
                </a:lnTo>
                <a:lnTo>
                  <a:pt x="19" y="59"/>
                </a:lnTo>
                <a:lnTo>
                  <a:pt x="21" y="59"/>
                </a:lnTo>
                <a:lnTo>
                  <a:pt x="24" y="59"/>
                </a:lnTo>
                <a:lnTo>
                  <a:pt x="26" y="59"/>
                </a:lnTo>
                <a:lnTo>
                  <a:pt x="28" y="57"/>
                </a:lnTo>
                <a:lnTo>
                  <a:pt x="28" y="57"/>
                </a:lnTo>
                <a:lnTo>
                  <a:pt x="31" y="57"/>
                </a:lnTo>
                <a:lnTo>
                  <a:pt x="31" y="57"/>
                </a:lnTo>
                <a:lnTo>
                  <a:pt x="31" y="57"/>
                </a:lnTo>
                <a:lnTo>
                  <a:pt x="33" y="57"/>
                </a:lnTo>
                <a:lnTo>
                  <a:pt x="35" y="57"/>
                </a:lnTo>
                <a:lnTo>
                  <a:pt x="35" y="57"/>
                </a:lnTo>
                <a:lnTo>
                  <a:pt x="38" y="55"/>
                </a:lnTo>
                <a:lnTo>
                  <a:pt x="38" y="55"/>
                </a:lnTo>
                <a:lnTo>
                  <a:pt x="40" y="57"/>
                </a:lnTo>
                <a:lnTo>
                  <a:pt x="40" y="57"/>
                </a:lnTo>
                <a:lnTo>
                  <a:pt x="40" y="59"/>
                </a:lnTo>
                <a:lnTo>
                  <a:pt x="43" y="59"/>
                </a:lnTo>
                <a:lnTo>
                  <a:pt x="43" y="59"/>
                </a:lnTo>
                <a:lnTo>
                  <a:pt x="45" y="59"/>
                </a:lnTo>
                <a:lnTo>
                  <a:pt x="47" y="59"/>
                </a:lnTo>
                <a:lnTo>
                  <a:pt x="50" y="59"/>
                </a:lnTo>
                <a:lnTo>
                  <a:pt x="52" y="62"/>
                </a:lnTo>
                <a:lnTo>
                  <a:pt x="54" y="62"/>
                </a:lnTo>
                <a:lnTo>
                  <a:pt x="57" y="62"/>
                </a:lnTo>
                <a:lnTo>
                  <a:pt x="57" y="62"/>
                </a:lnTo>
                <a:lnTo>
                  <a:pt x="59" y="59"/>
                </a:lnTo>
                <a:lnTo>
                  <a:pt x="59" y="59"/>
                </a:lnTo>
                <a:lnTo>
                  <a:pt x="61" y="62"/>
                </a:lnTo>
                <a:lnTo>
                  <a:pt x="64" y="59"/>
                </a:lnTo>
                <a:lnTo>
                  <a:pt x="66" y="59"/>
                </a:lnTo>
                <a:lnTo>
                  <a:pt x="66" y="57"/>
                </a:lnTo>
                <a:lnTo>
                  <a:pt x="66" y="57"/>
                </a:lnTo>
                <a:lnTo>
                  <a:pt x="66" y="55"/>
                </a:lnTo>
                <a:lnTo>
                  <a:pt x="64" y="55"/>
                </a:lnTo>
                <a:lnTo>
                  <a:pt x="64" y="52"/>
                </a:lnTo>
                <a:lnTo>
                  <a:pt x="64" y="52"/>
                </a:lnTo>
                <a:lnTo>
                  <a:pt x="66" y="52"/>
                </a:lnTo>
                <a:lnTo>
                  <a:pt x="66" y="52"/>
                </a:lnTo>
                <a:lnTo>
                  <a:pt x="69" y="52"/>
                </a:lnTo>
                <a:lnTo>
                  <a:pt x="69" y="52"/>
                </a:lnTo>
                <a:lnTo>
                  <a:pt x="69" y="52"/>
                </a:lnTo>
                <a:lnTo>
                  <a:pt x="69" y="50"/>
                </a:lnTo>
                <a:lnTo>
                  <a:pt x="71" y="50"/>
                </a:lnTo>
                <a:lnTo>
                  <a:pt x="73" y="50"/>
                </a:lnTo>
                <a:lnTo>
                  <a:pt x="73" y="48"/>
                </a:lnTo>
                <a:lnTo>
                  <a:pt x="73" y="48"/>
                </a:lnTo>
                <a:lnTo>
                  <a:pt x="73" y="48"/>
                </a:lnTo>
                <a:lnTo>
                  <a:pt x="76" y="48"/>
                </a:lnTo>
                <a:lnTo>
                  <a:pt x="76" y="48"/>
                </a:lnTo>
                <a:lnTo>
                  <a:pt x="78" y="48"/>
                </a:lnTo>
                <a:lnTo>
                  <a:pt x="80" y="45"/>
                </a:lnTo>
                <a:lnTo>
                  <a:pt x="80" y="45"/>
                </a:lnTo>
                <a:lnTo>
                  <a:pt x="83" y="45"/>
                </a:lnTo>
                <a:lnTo>
                  <a:pt x="85" y="45"/>
                </a:lnTo>
                <a:lnTo>
                  <a:pt x="85" y="45"/>
                </a:lnTo>
                <a:lnTo>
                  <a:pt x="85" y="45"/>
                </a:lnTo>
                <a:lnTo>
                  <a:pt x="87" y="48"/>
                </a:lnTo>
                <a:lnTo>
                  <a:pt x="90" y="48"/>
                </a:lnTo>
                <a:lnTo>
                  <a:pt x="90" y="48"/>
                </a:lnTo>
                <a:lnTo>
                  <a:pt x="92" y="48"/>
                </a:lnTo>
                <a:lnTo>
                  <a:pt x="92" y="48"/>
                </a:lnTo>
                <a:lnTo>
                  <a:pt x="95" y="48"/>
                </a:lnTo>
                <a:lnTo>
                  <a:pt x="95" y="48"/>
                </a:lnTo>
                <a:lnTo>
                  <a:pt x="95" y="48"/>
                </a:lnTo>
                <a:lnTo>
                  <a:pt x="97" y="48"/>
                </a:lnTo>
                <a:lnTo>
                  <a:pt x="97" y="45"/>
                </a:lnTo>
                <a:lnTo>
                  <a:pt x="95" y="43"/>
                </a:lnTo>
                <a:lnTo>
                  <a:pt x="92" y="38"/>
                </a:lnTo>
                <a:lnTo>
                  <a:pt x="90" y="38"/>
                </a:lnTo>
                <a:lnTo>
                  <a:pt x="87" y="36"/>
                </a:lnTo>
                <a:lnTo>
                  <a:pt x="92" y="31"/>
                </a:lnTo>
                <a:lnTo>
                  <a:pt x="92" y="31"/>
                </a:lnTo>
                <a:lnTo>
                  <a:pt x="95" y="31"/>
                </a:lnTo>
                <a:lnTo>
                  <a:pt x="95" y="26"/>
                </a:lnTo>
                <a:lnTo>
                  <a:pt x="95" y="22"/>
                </a:lnTo>
                <a:lnTo>
                  <a:pt x="95" y="22"/>
                </a:lnTo>
                <a:lnTo>
                  <a:pt x="95" y="22"/>
                </a:lnTo>
                <a:lnTo>
                  <a:pt x="97" y="17"/>
                </a:lnTo>
                <a:lnTo>
                  <a:pt x="99" y="17"/>
                </a:lnTo>
                <a:lnTo>
                  <a:pt x="102" y="19"/>
                </a:lnTo>
                <a:lnTo>
                  <a:pt x="104" y="17"/>
                </a:lnTo>
                <a:lnTo>
                  <a:pt x="104" y="10"/>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4" name="Freeform 157"/>
          <p:cNvSpPr>
            <a:spLocks/>
          </p:cNvSpPr>
          <p:nvPr/>
        </p:nvSpPr>
        <p:spPr bwMode="auto">
          <a:xfrm>
            <a:off x="4856725" y="2529995"/>
            <a:ext cx="91824" cy="109434"/>
          </a:xfrm>
          <a:custGeom>
            <a:avLst/>
            <a:gdLst/>
            <a:ahLst/>
            <a:cxnLst>
              <a:cxn ang="0">
                <a:pos x="71" y="21"/>
              </a:cxn>
              <a:cxn ang="0">
                <a:pos x="69" y="19"/>
              </a:cxn>
              <a:cxn ang="0">
                <a:pos x="69" y="14"/>
              </a:cxn>
              <a:cxn ang="0">
                <a:pos x="64" y="5"/>
              </a:cxn>
              <a:cxn ang="0">
                <a:pos x="59" y="2"/>
              </a:cxn>
              <a:cxn ang="0">
                <a:pos x="52" y="10"/>
              </a:cxn>
              <a:cxn ang="0">
                <a:pos x="43" y="14"/>
              </a:cxn>
              <a:cxn ang="0">
                <a:pos x="36" y="19"/>
              </a:cxn>
              <a:cxn ang="0">
                <a:pos x="24" y="21"/>
              </a:cxn>
              <a:cxn ang="0">
                <a:pos x="22" y="19"/>
              </a:cxn>
              <a:cxn ang="0">
                <a:pos x="17" y="19"/>
              </a:cxn>
              <a:cxn ang="0">
                <a:pos x="14" y="14"/>
              </a:cxn>
              <a:cxn ang="0">
                <a:pos x="10" y="14"/>
              </a:cxn>
              <a:cxn ang="0">
                <a:pos x="7" y="14"/>
              </a:cxn>
              <a:cxn ang="0">
                <a:pos x="7" y="17"/>
              </a:cxn>
              <a:cxn ang="0">
                <a:pos x="7" y="24"/>
              </a:cxn>
              <a:cxn ang="0">
                <a:pos x="7" y="31"/>
              </a:cxn>
              <a:cxn ang="0">
                <a:pos x="7" y="36"/>
              </a:cxn>
              <a:cxn ang="0">
                <a:pos x="7" y="40"/>
              </a:cxn>
              <a:cxn ang="0">
                <a:pos x="7" y="43"/>
              </a:cxn>
              <a:cxn ang="0">
                <a:pos x="7" y="45"/>
              </a:cxn>
              <a:cxn ang="0">
                <a:pos x="7" y="50"/>
              </a:cxn>
              <a:cxn ang="0">
                <a:pos x="5" y="54"/>
              </a:cxn>
              <a:cxn ang="0">
                <a:pos x="3" y="61"/>
              </a:cxn>
              <a:cxn ang="0">
                <a:pos x="3" y="64"/>
              </a:cxn>
              <a:cxn ang="0">
                <a:pos x="3" y="69"/>
              </a:cxn>
              <a:cxn ang="0">
                <a:pos x="3" y="73"/>
              </a:cxn>
              <a:cxn ang="0">
                <a:pos x="3" y="80"/>
              </a:cxn>
              <a:cxn ang="0">
                <a:pos x="0" y="85"/>
              </a:cxn>
              <a:cxn ang="0">
                <a:pos x="7" y="85"/>
              </a:cxn>
              <a:cxn ang="0">
                <a:pos x="17" y="87"/>
              </a:cxn>
              <a:cxn ang="0">
                <a:pos x="22" y="87"/>
              </a:cxn>
              <a:cxn ang="0">
                <a:pos x="29" y="83"/>
              </a:cxn>
              <a:cxn ang="0">
                <a:pos x="31" y="76"/>
              </a:cxn>
              <a:cxn ang="0">
                <a:pos x="36" y="73"/>
              </a:cxn>
              <a:cxn ang="0">
                <a:pos x="45" y="71"/>
              </a:cxn>
              <a:cxn ang="0">
                <a:pos x="47" y="69"/>
              </a:cxn>
              <a:cxn ang="0">
                <a:pos x="47" y="64"/>
              </a:cxn>
              <a:cxn ang="0">
                <a:pos x="52" y="61"/>
              </a:cxn>
              <a:cxn ang="0">
                <a:pos x="50" y="57"/>
              </a:cxn>
              <a:cxn ang="0">
                <a:pos x="45" y="50"/>
              </a:cxn>
              <a:cxn ang="0">
                <a:pos x="38" y="43"/>
              </a:cxn>
              <a:cxn ang="0">
                <a:pos x="38" y="38"/>
              </a:cxn>
              <a:cxn ang="0">
                <a:pos x="47" y="36"/>
              </a:cxn>
              <a:cxn ang="0">
                <a:pos x="59" y="33"/>
              </a:cxn>
              <a:cxn ang="0">
                <a:pos x="69" y="28"/>
              </a:cxn>
              <a:cxn ang="0">
                <a:pos x="71" y="26"/>
              </a:cxn>
              <a:cxn ang="0">
                <a:pos x="73" y="21"/>
              </a:cxn>
            </a:cxnLst>
            <a:rect l="0" t="0" r="r" b="b"/>
            <a:pathLst>
              <a:path w="73" h="87">
                <a:moveTo>
                  <a:pt x="73" y="21"/>
                </a:moveTo>
                <a:lnTo>
                  <a:pt x="71" y="21"/>
                </a:lnTo>
                <a:lnTo>
                  <a:pt x="69" y="24"/>
                </a:lnTo>
                <a:lnTo>
                  <a:pt x="69" y="19"/>
                </a:lnTo>
                <a:lnTo>
                  <a:pt x="69" y="19"/>
                </a:lnTo>
                <a:lnTo>
                  <a:pt x="69" y="14"/>
                </a:lnTo>
                <a:lnTo>
                  <a:pt x="66" y="10"/>
                </a:lnTo>
                <a:lnTo>
                  <a:pt x="64" y="5"/>
                </a:lnTo>
                <a:lnTo>
                  <a:pt x="64" y="0"/>
                </a:lnTo>
                <a:lnTo>
                  <a:pt x="59" y="2"/>
                </a:lnTo>
                <a:lnTo>
                  <a:pt x="55" y="7"/>
                </a:lnTo>
                <a:lnTo>
                  <a:pt x="52" y="10"/>
                </a:lnTo>
                <a:lnTo>
                  <a:pt x="45" y="12"/>
                </a:lnTo>
                <a:lnTo>
                  <a:pt x="43" y="14"/>
                </a:lnTo>
                <a:lnTo>
                  <a:pt x="38" y="17"/>
                </a:lnTo>
                <a:lnTo>
                  <a:pt x="36" y="19"/>
                </a:lnTo>
                <a:lnTo>
                  <a:pt x="31" y="24"/>
                </a:lnTo>
                <a:lnTo>
                  <a:pt x="24" y="21"/>
                </a:lnTo>
                <a:lnTo>
                  <a:pt x="22" y="21"/>
                </a:lnTo>
                <a:lnTo>
                  <a:pt x="22" y="19"/>
                </a:lnTo>
                <a:lnTo>
                  <a:pt x="19" y="19"/>
                </a:lnTo>
                <a:lnTo>
                  <a:pt x="17" y="19"/>
                </a:lnTo>
                <a:lnTo>
                  <a:pt x="14" y="14"/>
                </a:lnTo>
                <a:lnTo>
                  <a:pt x="14" y="14"/>
                </a:lnTo>
                <a:lnTo>
                  <a:pt x="12" y="14"/>
                </a:lnTo>
                <a:lnTo>
                  <a:pt x="10" y="14"/>
                </a:lnTo>
                <a:lnTo>
                  <a:pt x="7" y="14"/>
                </a:lnTo>
                <a:lnTo>
                  <a:pt x="7" y="14"/>
                </a:lnTo>
                <a:lnTo>
                  <a:pt x="7" y="17"/>
                </a:lnTo>
                <a:lnTo>
                  <a:pt x="7" y="17"/>
                </a:lnTo>
                <a:lnTo>
                  <a:pt x="7" y="21"/>
                </a:lnTo>
                <a:lnTo>
                  <a:pt x="7" y="24"/>
                </a:lnTo>
                <a:lnTo>
                  <a:pt x="7" y="26"/>
                </a:lnTo>
                <a:lnTo>
                  <a:pt x="7" y="31"/>
                </a:lnTo>
                <a:lnTo>
                  <a:pt x="10" y="33"/>
                </a:lnTo>
                <a:lnTo>
                  <a:pt x="7" y="36"/>
                </a:lnTo>
                <a:lnTo>
                  <a:pt x="7" y="38"/>
                </a:lnTo>
                <a:lnTo>
                  <a:pt x="7" y="40"/>
                </a:lnTo>
                <a:lnTo>
                  <a:pt x="7" y="43"/>
                </a:lnTo>
                <a:lnTo>
                  <a:pt x="7" y="43"/>
                </a:lnTo>
                <a:lnTo>
                  <a:pt x="7" y="45"/>
                </a:lnTo>
                <a:lnTo>
                  <a:pt x="7" y="45"/>
                </a:lnTo>
                <a:lnTo>
                  <a:pt x="7" y="47"/>
                </a:lnTo>
                <a:lnTo>
                  <a:pt x="7" y="50"/>
                </a:lnTo>
                <a:lnTo>
                  <a:pt x="5" y="54"/>
                </a:lnTo>
                <a:lnTo>
                  <a:pt x="5" y="54"/>
                </a:lnTo>
                <a:lnTo>
                  <a:pt x="5" y="57"/>
                </a:lnTo>
                <a:lnTo>
                  <a:pt x="3" y="61"/>
                </a:lnTo>
                <a:lnTo>
                  <a:pt x="3" y="61"/>
                </a:lnTo>
                <a:lnTo>
                  <a:pt x="3" y="64"/>
                </a:lnTo>
                <a:lnTo>
                  <a:pt x="3" y="66"/>
                </a:lnTo>
                <a:lnTo>
                  <a:pt x="3" y="69"/>
                </a:lnTo>
                <a:lnTo>
                  <a:pt x="3" y="71"/>
                </a:lnTo>
                <a:lnTo>
                  <a:pt x="3" y="73"/>
                </a:lnTo>
                <a:lnTo>
                  <a:pt x="3" y="76"/>
                </a:lnTo>
                <a:lnTo>
                  <a:pt x="3" y="80"/>
                </a:lnTo>
                <a:lnTo>
                  <a:pt x="3" y="83"/>
                </a:lnTo>
                <a:lnTo>
                  <a:pt x="0" y="85"/>
                </a:lnTo>
                <a:lnTo>
                  <a:pt x="5" y="85"/>
                </a:lnTo>
                <a:lnTo>
                  <a:pt x="7" y="85"/>
                </a:lnTo>
                <a:lnTo>
                  <a:pt x="12" y="87"/>
                </a:lnTo>
                <a:lnTo>
                  <a:pt x="17" y="87"/>
                </a:lnTo>
                <a:lnTo>
                  <a:pt x="22" y="87"/>
                </a:lnTo>
                <a:lnTo>
                  <a:pt x="22" y="87"/>
                </a:lnTo>
                <a:lnTo>
                  <a:pt x="26" y="85"/>
                </a:lnTo>
                <a:lnTo>
                  <a:pt x="29" y="83"/>
                </a:lnTo>
                <a:lnTo>
                  <a:pt x="31" y="78"/>
                </a:lnTo>
                <a:lnTo>
                  <a:pt x="31" y="76"/>
                </a:lnTo>
                <a:lnTo>
                  <a:pt x="33" y="73"/>
                </a:lnTo>
                <a:lnTo>
                  <a:pt x="36" y="73"/>
                </a:lnTo>
                <a:lnTo>
                  <a:pt x="40" y="73"/>
                </a:lnTo>
                <a:lnTo>
                  <a:pt x="45" y="71"/>
                </a:lnTo>
                <a:lnTo>
                  <a:pt x="45" y="71"/>
                </a:lnTo>
                <a:lnTo>
                  <a:pt x="47" y="69"/>
                </a:lnTo>
                <a:lnTo>
                  <a:pt x="47" y="64"/>
                </a:lnTo>
                <a:lnTo>
                  <a:pt x="47" y="64"/>
                </a:lnTo>
                <a:lnTo>
                  <a:pt x="47" y="64"/>
                </a:lnTo>
                <a:lnTo>
                  <a:pt x="52" y="61"/>
                </a:lnTo>
                <a:lnTo>
                  <a:pt x="55" y="61"/>
                </a:lnTo>
                <a:lnTo>
                  <a:pt x="50" y="57"/>
                </a:lnTo>
                <a:lnTo>
                  <a:pt x="47" y="54"/>
                </a:lnTo>
                <a:lnTo>
                  <a:pt x="45" y="50"/>
                </a:lnTo>
                <a:lnTo>
                  <a:pt x="40" y="47"/>
                </a:lnTo>
                <a:lnTo>
                  <a:pt x="38" y="43"/>
                </a:lnTo>
                <a:lnTo>
                  <a:pt x="33" y="40"/>
                </a:lnTo>
                <a:lnTo>
                  <a:pt x="38" y="38"/>
                </a:lnTo>
                <a:lnTo>
                  <a:pt x="43" y="38"/>
                </a:lnTo>
                <a:lnTo>
                  <a:pt x="47" y="36"/>
                </a:lnTo>
                <a:lnTo>
                  <a:pt x="55" y="33"/>
                </a:lnTo>
                <a:lnTo>
                  <a:pt x="59" y="33"/>
                </a:lnTo>
                <a:lnTo>
                  <a:pt x="66" y="31"/>
                </a:lnTo>
                <a:lnTo>
                  <a:pt x="69" y="28"/>
                </a:lnTo>
                <a:lnTo>
                  <a:pt x="69" y="28"/>
                </a:lnTo>
                <a:lnTo>
                  <a:pt x="71" y="26"/>
                </a:lnTo>
                <a:lnTo>
                  <a:pt x="73" y="24"/>
                </a:lnTo>
                <a:lnTo>
                  <a:pt x="73" y="21"/>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5" name="Freeform 46"/>
          <p:cNvSpPr>
            <a:spLocks/>
          </p:cNvSpPr>
          <p:nvPr/>
        </p:nvSpPr>
        <p:spPr bwMode="auto">
          <a:xfrm>
            <a:off x="4863014" y="2425594"/>
            <a:ext cx="142138" cy="134591"/>
          </a:xfrm>
          <a:custGeom>
            <a:avLst/>
            <a:gdLst/>
            <a:ahLst/>
            <a:cxnLst>
              <a:cxn ang="0">
                <a:pos x="111" y="0"/>
              </a:cxn>
              <a:cxn ang="0">
                <a:pos x="109" y="0"/>
              </a:cxn>
              <a:cxn ang="0">
                <a:pos x="102" y="3"/>
              </a:cxn>
              <a:cxn ang="0">
                <a:pos x="94" y="5"/>
              </a:cxn>
              <a:cxn ang="0">
                <a:pos x="85" y="3"/>
              </a:cxn>
              <a:cxn ang="0">
                <a:pos x="73" y="10"/>
              </a:cxn>
              <a:cxn ang="0">
                <a:pos x="61" y="12"/>
              </a:cxn>
              <a:cxn ang="0">
                <a:pos x="52" y="12"/>
              </a:cxn>
              <a:cxn ang="0">
                <a:pos x="45" y="10"/>
              </a:cxn>
              <a:cxn ang="0">
                <a:pos x="40" y="8"/>
              </a:cxn>
              <a:cxn ang="0">
                <a:pos x="33" y="12"/>
              </a:cxn>
              <a:cxn ang="0">
                <a:pos x="26" y="15"/>
              </a:cxn>
              <a:cxn ang="0">
                <a:pos x="21" y="12"/>
              </a:cxn>
              <a:cxn ang="0">
                <a:pos x="14" y="10"/>
              </a:cxn>
              <a:cxn ang="0">
                <a:pos x="14" y="17"/>
              </a:cxn>
              <a:cxn ang="0">
                <a:pos x="14" y="22"/>
              </a:cxn>
              <a:cxn ang="0">
                <a:pos x="12" y="24"/>
              </a:cxn>
              <a:cxn ang="0">
                <a:pos x="9" y="29"/>
              </a:cxn>
              <a:cxn ang="0">
                <a:pos x="7" y="31"/>
              </a:cxn>
              <a:cxn ang="0">
                <a:pos x="2" y="31"/>
              </a:cxn>
              <a:cxn ang="0">
                <a:pos x="5" y="41"/>
              </a:cxn>
              <a:cxn ang="0">
                <a:pos x="5" y="48"/>
              </a:cxn>
              <a:cxn ang="0">
                <a:pos x="7" y="57"/>
              </a:cxn>
              <a:cxn ang="0">
                <a:pos x="12" y="55"/>
              </a:cxn>
              <a:cxn ang="0">
                <a:pos x="14" y="57"/>
              </a:cxn>
              <a:cxn ang="0">
                <a:pos x="14" y="59"/>
              </a:cxn>
              <a:cxn ang="0">
                <a:pos x="19" y="67"/>
              </a:cxn>
              <a:cxn ang="0">
                <a:pos x="17" y="69"/>
              </a:cxn>
              <a:cxn ang="0">
                <a:pos x="14" y="71"/>
              </a:cxn>
              <a:cxn ang="0">
                <a:pos x="14" y="74"/>
              </a:cxn>
              <a:cxn ang="0">
                <a:pos x="12" y="74"/>
              </a:cxn>
              <a:cxn ang="0">
                <a:pos x="9" y="74"/>
              </a:cxn>
              <a:cxn ang="0">
                <a:pos x="7" y="78"/>
              </a:cxn>
              <a:cxn ang="0">
                <a:pos x="9" y="78"/>
              </a:cxn>
              <a:cxn ang="0">
                <a:pos x="7" y="81"/>
              </a:cxn>
              <a:cxn ang="0">
                <a:pos x="7" y="83"/>
              </a:cxn>
              <a:cxn ang="0">
                <a:pos x="7" y="85"/>
              </a:cxn>
              <a:cxn ang="0">
                <a:pos x="7" y="90"/>
              </a:cxn>
              <a:cxn ang="0">
                <a:pos x="7" y="93"/>
              </a:cxn>
              <a:cxn ang="0">
                <a:pos x="7" y="97"/>
              </a:cxn>
              <a:cxn ang="0">
                <a:pos x="12" y="102"/>
              </a:cxn>
              <a:cxn ang="0">
                <a:pos x="17" y="104"/>
              </a:cxn>
              <a:cxn ang="0">
                <a:pos x="31" y="102"/>
              </a:cxn>
              <a:cxn ang="0">
                <a:pos x="40" y="95"/>
              </a:cxn>
              <a:cxn ang="0">
                <a:pos x="54" y="85"/>
              </a:cxn>
              <a:cxn ang="0">
                <a:pos x="66" y="78"/>
              </a:cxn>
              <a:cxn ang="0">
                <a:pos x="80" y="69"/>
              </a:cxn>
              <a:cxn ang="0">
                <a:pos x="94" y="62"/>
              </a:cxn>
              <a:cxn ang="0">
                <a:pos x="97" y="55"/>
              </a:cxn>
              <a:cxn ang="0">
                <a:pos x="97" y="43"/>
              </a:cxn>
              <a:cxn ang="0">
                <a:pos x="99" y="36"/>
              </a:cxn>
              <a:cxn ang="0">
                <a:pos x="97" y="29"/>
              </a:cxn>
              <a:cxn ang="0">
                <a:pos x="97" y="22"/>
              </a:cxn>
              <a:cxn ang="0">
                <a:pos x="97" y="17"/>
              </a:cxn>
              <a:cxn ang="0">
                <a:pos x="106" y="12"/>
              </a:cxn>
              <a:cxn ang="0">
                <a:pos x="113" y="5"/>
              </a:cxn>
            </a:cxnLst>
            <a:rect l="0" t="0" r="r" b="b"/>
            <a:pathLst>
              <a:path w="113" h="107">
                <a:moveTo>
                  <a:pt x="113" y="3"/>
                </a:moveTo>
                <a:lnTo>
                  <a:pt x="111" y="0"/>
                </a:lnTo>
                <a:lnTo>
                  <a:pt x="111" y="0"/>
                </a:lnTo>
                <a:lnTo>
                  <a:pt x="111" y="0"/>
                </a:lnTo>
                <a:lnTo>
                  <a:pt x="111" y="0"/>
                </a:lnTo>
                <a:lnTo>
                  <a:pt x="109" y="0"/>
                </a:lnTo>
                <a:lnTo>
                  <a:pt x="109" y="0"/>
                </a:lnTo>
                <a:lnTo>
                  <a:pt x="104" y="3"/>
                </a:lnTo>
                <a:lnTo>
                  <a:pt x="102" y="3"/>
                </a:lnTo>
                <a:lnTo>
                  <a:pt x="99" y="5"/>
                </a:lnTo>
                <a:lnTo>
                  <a:pt x="94" y="5"/>
                </a:lnTo>
                <a:lnTo>
                  <a:pt x="94" y="5"/>
                </a:lnTo>
                <a:lnTo>
                  <a:pt x="92" y="5"/>
                </a:lnTo>
                <a:lnTo>
                  <a:pt x="90" y="3"/>
                </a:lnTo>
                <a:lnTo>
                  <a:pt x="85" y="3"/>
                </a:lnTo>
                <a:lnTo>
                  <a:pt x="85" y="3"/>
                </a:lnTo>
                <a:lnTo>
                  <a:pt x="80" y="5"/>
                </a:lnTo>
                <a:lnTo>
                  <a:pt x="73" y="10"/>
                </a:lnTo>
                <a:lnTo>
                  <a:pt x="68" y="12"/>
                </a:lnTo>
                <a:lnTo>
                  <a:pt x="64" y="12"/>
                </a:lnTo>
                <a:lnTo>
                  <a:pt x="61" y="12"/>
                </a:lnTo>
                <a:lnTo>
                  <a:pt x="57" y="12"/>
                </a:lnTo>
                <a:lnTo>
                  <a:pt x="54" y="12"/>
                </a:lnTo>
                <a:lnTo>
                  <a:pt x="52" y="12"/>
                </a:lnTo>
                <a:lnTo>
                  <a:pt x="50" y="12"/>
                </a:lnTo>
                <a:lnTo>
                  <a:pt x="47" y="10"/>
                </a:lnTo>
                <a:lnTo>
                  <a:pt x="45" y="10"/>
                </a:lnTo>
                <a:lnTo>
                  <a:pt x="45" y="8"/>
                </a:lnTo>
                <a:lnTo>
                  <a:pt x="42" y="8"/>
                </a:lnTo>
                <a:lnTo>
                  <a:pt x="40" y="8"/>
                </a:lnTo>
                <a:lnTo>
                  <a:pt x="35" y="10"/>
                </a:lnTo>
                <a:lnTo>
                  <a:pt x="35" y="12"/>
                </a:lnTo>
                <a:lnTo>
                  <a:pt x="33" y="12"/>
                </a:lnTo>
                <a:lnTo>
                  <a:pt x="31" y="12"/>
                </a:lnTo>
                <a:lnTo>
                  <a:pt x="28" y="15"/>
                </a:lnTo>
                <a:lnTo>
                  <a:pt x="26" y="15"/>
                </a:lnTo>
                <a:lnTo>
                  <a:pt x="24" y="15"/>
                </a:lnTo>
                <a:lnTo>
                  <a:pt x="21" y="15"/>
                </a:lnTo>
                <a:lnTo>
                  <a:pt x="21" y="12"/>
                </a:lnTo>
                <a:lnTo>
                  <a:pt x="19" y="12"/>
                </a:lnTo>
                <a:lnTo>
                  <a:pt x="17" y="10"/>
                </a:lnTo>
                <a:lnTo>
                  <a:pt x="14" y="10"/>
                </a:lnTo>
                <a:lnTo>
                  <a:pt x="14" y="10"/>
                </a:lnTo>
                <a:lnTo>
                  <a:pt x="14" y="12"/>
                </a:lnTo>
                <a:lnTo>
                  <a:pt x="14" y="17"/>
                </a:lnTo>
                <a:lnTo>
                  <a:pt x="12" y="17"/>
                </a:lnTo>
                <a:lnTo>
                  <a:pt x="14" y="22"/>
                </a:lnTo>
                <a:lnTo>
                  <a:pt x="14" y="22"/>
                </a:lnTo>
                <a:lnTo>
                  <a:pt x="14" y="22"/>
                </a:lnTo>
                <a:lnTo>
                  <a:pt x="12" y="22"/>
                </a:lnTo>
                <a:lnTo>
                  <a:pt x="12" y="24"/>
                </a:lnTo>
                <a:lnTo>
                  <a:pt x="12" y="24"/>
                </a:lnTo>
                <a:lnTo>
                  <a:pt x="9" y="26"/>
                </a:lnTo>
                <a:lnTo>
                  <a:pt x="9" y="29"/>
                </a:lnTo>
                <a:lnTo>
                  <a:pt x="7" y="29"/>
                </a:lnTo>
                <a:lnTo>
                  <a:pt x="7" y="31"/>
                </a:lnTo>
                <a:lnTo>
                  <a:pt x="7" y="31"/>
                </a:lnTo>
                <a:lnTo>
                  <a:pt x="5" y="29"/>
                </a:lnTo>
                <a:lnTo>
                  <a:pt x="2" y="29"/>
                </a:lnTo>
                <a:lnTo>
                  <a:pt x="2" y="31"/>
                </a:lnTo>
                <a:lnTo>
                  <a:pt x="0" y="36"/>
                </a:lnTo>
                <a:lnTo>
                  <a:pt x="5" y="41"/>
                </a:lnTo>
                <a:lnTo>
                  <a:pt x="5" y="41"/>
                </a:lnTo>
                <a:lnTo>
                  <a:pt x="5" y="43"/>
                </a:lnTo>
                <a:lnTo>
                  <a:pt x="5" y="45"/>
                </a:lnTo>
                <a:lnTo>
                  <a:pt x="5" y="48"/>
                </a:lnTo>
                <a:lnTo>
                  <a:pt x="5" y="50"/>
                </a:lnTo>
                <a:lnTo>
                  <a:pt x="5" y="52"/>
                </a:lnTo>
                <a:lnTo>
                  <a:pt x="7" y="57"/>
                </a:lnTo>
                <a:lnTo>
                  <a:pt x="9" y="57"/>
                </a:lnTo>
                <a:lnTo>
                  <a:pt x="12" y="57"/>
                </a:lnTo>
                <a:lnTo>
                  <a:pt x="12" y="55"/>
                </a:lnTo>
                <a:lnTo>
                  <a:pt x="14" y="57"/>
                </a:lnTo>
                <a:lnTo>
                  <a:pt x="14" y="57"/>
                </a:lnTo>
                <a:lnTo>
                  <a:pt x="14" y="57"/>
                </a:lnTo>
                <a:lnTo>
                  <a:pt x="12" y="59"/>
                </a:lnTo>
                <a:lnTo>
                  <a:pt x="12" y="59"/>
                </a:lnTo>
                <a:lnTo>
                  <a:pt x="14" y="59"/>
                </a:lnTo>
                <a:lnTo>
                  <a:pt x="14" y="59"/>
                </a:lnTo>
                <a:lnTo>
                  <a:pt x="17" y="62"/>
                </a:lnTo>
                <a:lnTo>
                  <a:pt x="19" y="67"/>
                </a:lnTo>
                <a:lnTo>
                  <a:pt x="17" y="67"/>
                </a:lnTo>
                <a:lnTo>
                  <a:pt x="17" y="69"/>
                </a:lnTo>
                <a:lnTo>
                  <a:pt x="17" y="69"/>
                </a:lnTo>
                <a:lnTo>
                  <a:pt x="14" y="69"/>
                </a:lnTo>
                <a:lnTo>
                  <a:pt x="14" y="71"/>
                </a:lnTo>
                <a:lnTo>
                  <a:pt x="14" y="71"/>
                </a:lnTo>
                <a:lnTo>
                  <a:pt x="14" y="71"/>
                </a:lnTo>
                <a:lnTo>
                  <a:pt x="14" y="74"/>
                </a:lnTo>
                <a:lnTo>
                  <a:pt x="14" y="74"/>
                </a:lnTo>
                <a:lnTo>
                  <a:pt x="14" y="74"/>
                </a:lnTo>
                <a:lnTo>
                  <a:pt x="14" y="74"/>
                </a:lnTo>
                <a:lnTo>
                  <a:pt x="12" y="74"/>
                </a:lnTo>
                <a:lnTo>
                  <a:pt x="12" y="74"/>
                </a:lnTo>
                <a:lnTo>
                  <a:pt x="9" y="74"/>
                </a:lnTo>
                <a:lnTo>
                  <a:pt x="9" y="74"/>
                </a:lnTo>
                <a:lnTo>
                  <a:pt x="7" y="76"/>
                </a:lnTo>
                <a:lnTo>
                  <a:pt x="7" y="76"/>
                </a:lnTo>
                <a:lnTo>
                  <a:pt x="7" y="78"/>
                </a:lnTo>
                <a:lnTo>
                  <a:pt x="7" y="78"/>
                </a:lnTo>
                <a:lnTo>
                  <a:pt x="9" y="78"/>
                </a:lnTo>
                <a:lnTo>
                  <a:pt x="9" y="78"/>
                </a:lnTo>
                <a:lnTo>
                  <a:pt x="9" y="78"/>
                </a:lnTo>
                <a:lnTo>
                  <a:pt x="7" y="81"/>
                </a:lnTo>
                <a:lnTo>
                  <a:pt x="7" y="81"/>
                </a:lnTo>
                <a:lnTo>
                  <a:pt x="7" y="81"/>
                </a:lnTo>
                <a:lnTo>
                  <a:pt x="7" y="83"/>
                </a:lnTo>
                <a:lnTo>
                  <a:pt x="7" y="83"/>
                </a:lnTo>
                <a:lnTo>
                  <a:pt x="7" y="85"/>
                </a:lnTo>
                <a:lnTo>
                  <a:pt x="7" y="85"/>
                </a:lnTo>
                <a:lnTo>
                  <a:pt x="7" y="85"/>
                </a:lnTo>
                <a:lnTo>
                  <a:pt x="7" y="88"/>
                </a:lnTo>
                <a:lnTo>
                  <a:pt x="7" y="88"/>
                </a:lnTo>
                <a:lnTo>
                  <a:pt x="7" y="90"/>
                </a:lnTo>
                <a:lnTo>
                  <a:pt x="7" y="90"/>
                </a:lnTo>
                <a:lnTo>
                  <a:pt x="7" y="93"/>
                </a:lnTo>
                <a:lnTo>
                  <a:pt x="7" y="93"/>
                </a:lnTo>
                <a:lnTo>
                  <a:pt x="7" y="95"/>
                </a:lnTo>
                <a:lnTo>
                  <a:pt x="7" y="95"/>
                </a:lnTo>
                <a:lnTo>
                  <a:pt x="7" y="97"/>
                </a:lnTo>
                <a:lnTo>
                  <a:pt x="9" y="97"/>
                </a:lnTo>
                <a:lnTo>
                  <a:pt x="9" y="97"/>
                </a:lnTo>
                <a:lnTo>
                  <a:pt x="12" y="102"/>
                </a:lnTo>
                <a:lnTo>
                  <a:pt x="14" y="102"/>
                </a:lnTo>
                <a:lnTo>
                  <a:pt x="17" y="102"/>
                </a:lnTo>
                <a:lnTo>
                  <a:pt x="17" y="104"/>
                </a:lnTo>
                <a:lnTo>
                  <a:pt x="19" y="104"/>
                </a:lnTo>
                <a:lnTo>
                  <a:pt x="26" y="107"/>
                </a:lnTo>
                <a:lnTo>
                  <a:pt x="31" y="102"/>
                </a:lnTo>
                <a:lnTo>
                  <a:pt x="33" y="100"/>
                </a:lnTo>
                <a:lnTo>
                  <a:pt x="38" y="97"/>
                </a:lnTo>
                <a:lnTo>
                  <a:pt x="40" y="95"/>
                </a:lnTo>
                <a:lnTo>
                  <a:pt x="47" y="93"/>
                </a:lnTo>
                <a:lnTo>
                  <a:pt x="50" y="90"/>
                </a:lnTo>
                <a:lnTo>
                  <a:pt x="54" y="85"/>
                </a:lnTo>
                <a:lnTo>
                  <a:pt x="59" y="83"/>
                </a:lnTo>
                <a:lnTo>
                  <a:pt x="64" y="81"/>
                </a:lnTo>
                <a:lnTo>
                  <a:pt x="66" y="78"/>
                </a:lnTo>
                <a:lnTo>
                  <a:pt x="71" y="76"/>
                </a:lnTo>
                <a:lnTo>
                  <a:pt x="76" y="71"/>
                </a:lnTo>
                <a:lnTo>
                  <a:pt x="80" y="69"/>
                </a:lnTo>
                <a:lnTo>
                  <a:pt x="85" y="67"/>
                </a:lnTo>
                <a:lnTo>
                  <a:pt x="90" y="64"/>
                </a:lnTo>
                <a:lnTo>
                  <a:pt x="94" y="62"/>
                </a:lnTo>
                <a:lnTo>
                  <a:pt x="94" y="62"/>
                </a:lnTo>
                <a:lnTo>
                  <a:pt x="97" y="57"/>
                </a:lnTo>
                <a:lnTo>
                  <a:pt x="97" y="55"/>
                </a:lnTo>
                <a:lnTo>
                  <a:pt x="97" y="52"/>
                </a:lnTo>
                <a:lnTo>
                  <a:pt x="97" y="48"/>
                </a:lnTo>
                <a:lnTo>
                  <a:pt x="97" y="43"/>
                </a:lnTo>
                <a:lnTo>
                  <a:pt x="97" y="41"/>
                </a:lnTo>
                <a:lnTo>
                  <a:pt x="99" y="38"/>
                </a:lnTo>
                <a:lnTo>
                  <a:pt x="99" y="36"/>
                </a:lnTo>
                <a:lnTo>
                  <a:pt x="99" y="33"/>
                </a:lnTo>
                <a:lnTo>
                  <a:pt x="99" y="31"/>
                </a:lnTo>
                <a:lnTo>
                  <a:pt x="97" y="29"/>
                </a:lnTo>
                <a:lnTo>
                  <a:pt x="97" y="26"/>
                </a:lnTo>
                <a:lnTo>
                  <a:pt x="97" y="24"/>
                </a:lnTo>
                <a:lnTo>
                  <a:pt x="97" y="22"/>
                </a:lnTo>
                <a:lnTo>
                  <a:pt x="97" y="19"/>
                </a:lnTo>
                <a:lnTo>
                  <a:pt x="97" y="17"/>
                </a:lnTo>
                <a:lnTo>
                  <a:pt x="97" y="17"/>
                </a:lnTo>
                <a:lnTo>
                  <a:pt x="102" y="15"/>
                </a:lnTo>
                <a:lnTo>
                  <a:pt x="104" y="15"/>
                </a:lnTo>
                <a:lnTo>
                  <a:pt x="106" y="12"/>
                </a:lnTo>
                <a:lnTo>
                  <a:pt x="109" y="10"/>
                </a:lnTo>
                <a:lnTo>
                  <a:pt x="111" y="8"/>
                </a:lnTo>
                <a:lnTo>
                  <a:pt x="113" y="5"/>
                </a:lnTo>
                <a:lnTo>
                  <a:pt x="113" y="5"/>
                </a:lnTo>
                <a:lnTo>
                  <a:pt x="113" y="3"/>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6" name="Freeform 165"/>
          <p:cNvSpPr>
            <a:spLocks/>
          </p:cNvSpPr>
          <p:nvPr/>
        </p:nvSpPr>
        <p:spPr bwMode="auto">
          <a:xfrm>
            <a:off x="4839115" y="2529995"/>
            <a:ext cx="32704" cy="104402"/>
          </a:xfrm>
          <a:custGeom>
            <a:avLst/>
            <a:gdLst/>
            <a:ahLst/>
            <a:cxnLst>
              <a:cxn ang="0">
                <a:pos x="26" y="7"/>
              </a:cxn>
              <a:cxn ang="0">
                <a:pos x="26" y="5"/>
              </a:cxn>
              <a:cxn ang="0">
                <a:pos x="26" y="2"/>
              </a:cxn>
              <a:cxn ang="0">
                <a:pos x="26" y="2"/>
              </a:cxn>
              <a:cxn ang="0">
                <a:pos x="26" y="0"/>
              </a:cxn>
              <a:cxn ang="0">
                <a:pos x="24" y="0"/>
              </a:cxn>
              <a:cxn ang="0">
                <a:pos x="21" y="2"/>
              </a:cxn>
              <a:cxn ang="0">
                <a:pos x="21" y="2"/>
              </a:cxn>
              <a:cxn ang="0">
                <a:pos x="19" y="5"/>
              </a:cxn>
              <a:cxn ang="0">
                <a:pos x="17" y="7"/>
              </a:cxn>
              <a:cxn ang="0">
                <a:pos x="12" y="7"/>
              </a:cxn>
              <a:cxn ang="0">
                <a:pos x="12" y="12"/>
              </a:cxn>
              <a:cxn ang="0">
                <a:pos x="10" y="26"/>
              </a:cxn>
              <a:cxn ang="0">
                <a:pos x="5" y="38"/>
              </a:cxn>
              <a:cxn ang="0">
                <a:pos x="5" y="38"/>
              </a:cxn>
              <a:cxn ang="0">
                <a:pos x="2" y="43"/>
              </a:cxn>
              <a:cxn ang="0">
                <a:pos x="0" y="45"/>
              </a:cxn>
              <a:cxn ang="0">
                <a:pos x="2" y="54"/>
              </a:cxn>
              <a:cxn ang="0">
                <a:pos x="7" y="61"/>
              </a:cxn>
              <a:cxn ang="0">
                <a:pos x="10" y="66"/>
              </a:cxn>
              <a:cxn ang="0">
                <a:pos x="12" y="76"/>
              </a:cxn>
              <a:cxn ang="0">
                <a:pos x="14" y="83"/>
              </a:cxn>
              <a:cxn ang="0">
                <a:pos x="17" y="76"/>
              </a:cxn>
              <a:cxn ang="0">
                <a:pos x="17" y="71"/>
              </a:cxn>
              <a:cxn ang="0">
                <a:pos x="17" y="66"/>
              </a:cxn>
              <a:cxn ang="0">
                <a:pos x="17" y="61"/>
              </a:cxn>
              <a:cxn ang="0">
                <a:pos x="19" y="57"/>
              </a:cxn>
              <a:cxn ang="0">
                <a:pos x="19" y="54"/>
              </a:cxn>
              <a:cxn ang="0">
                <a:pos x="21" y="47"/>
              </a:cxn>
              <a:cxn ang="0">
                <a:pos x="21" y="45"/>
              </a:cxn>
              <a:cxn ang="0">
                <a:pos x="21" y="43"/>
              </a:cxn>
              <a:cxn ang="0">
                <a:pos x="21" y="40"/>
              </a:cxn>
              <a:cxn ang="0">
                <a:pos x="14" y="43"/>
              </a:cxn>
              <a:cxn ang="0">
                <a:pos x="12" y="43"/>
              </a:cxn>
              <a:cxn ang="0">
                <a:pos x="12" y="40"/>
              </a:cxn>
              <a:cxn ang="0">
                <a:pos x="14" y="36"/>
              </a:cxn>
              <a:cxn ang="0">
                <a:pos x="17" y="36"/>
              </a:cxn>
              <a:cxn ang="0">
                <a:pos x="14" y="33"/>
              </a:cxn>
              <a:cxn ang="0">
                <a:pos x="12" y="33"/>
              </a:cxn>
              <a:cxn ang="0">
                <a:pos x="12" y="33"/>
              </a:cxn>
              <a:cxn ang="0">
                <a:pos x="12" y="31"/>
              </a:cxn>
              <a:cxn ang="0">
                <a:pos x="12" y="28"/>
              </a:cxn>
              <a:cxn ang="0">
                <a:pos x="12" y="24"/>
              </a:cxn>
              <a:cxn ang="0">
                <a:pos x="12" y="19"/>
              </a:cxn>
              <a:cxn ang="0">
                <a:pos x="17" y="19"/>
              </a:cxn>
              <a:cxn ang="0">
                <a:pos x="19" y="19"/>
              </a:cxn>
              <a:cxn ang="0">
                <a:pos x="21" y="21"/>
              </a:cxn>
              <a:cxn ang="0">
                <a:pos x="21" y="17"/>
              </a:cxn>
              <a:cxn ang="0">
                <a:pos x="21" y="14"/>
              </a:cxn>
              <a:cxn ang="0">
                <a:pos x="24" y="14"/>
              </a:cxn>
              <a:cxn ang="0">
                <a:pos x="26" y="12"/>
              </a:cxn>
              <a:cxn ang="0">
                <a:pos x="26" y="10"/>
              </a:cxn>
            </a:cxnLst>
            <a:rect l="0" t="0" r="r" b="b"/>
            <a:pathLst>
              <a:path w="26" h="83">
                <a:moveTo>
                  <a:pt x="26" y="10"/>
                </a:moveTo>
                <a:lnTo>
                  <a:pt x="26" y="7"/>
                </a:lnTo>
                <a:lnTo>
                  <a:pt x="26" y="7"/>
                </a:lnTo>
                <a:lnTo>
                  <a:pt x="26" y="5"/>
                </a:lnTo>
                <a:lnTo>
                  <a:pt x="26" y="5"/>
                </a:lnTo>
                <a:lnTo>
                  <a:pt x="26" y="2"/>
                </a:lnTo>
                <a:lnTo>
                  <a:pt x="26" y="2"/>
                </a:lnTo>
                <a:lnTo>
                  <a:pt x="26" y="2"/>
                </a:lnTo>
                <a:lnTo>
                  <a:pt x="26" y="0"/>
                </a:lnTo>
                <a:lnTo>
                  <a:pt x="26" y="0"/>
                </a:lnTo>
                <a:lnTo>
                  <a:pt x="26" y="0"/>
                </a:lnTo>
                <a:lnTo>
                  <a:pt x="24" y="0"/>
                </a:lnTo>
                <a:lnTo>
                  <a:pt x="24" y="2"/>
                </a:lnTo>
                <a:lnTo>
                  <a:pt x="21" y="2"/>
                </a:lnTo>
                <a:lnTo>
                  <a:pt x="21" y="2"/>
                </a:lnTo>
                <a:lnTo>
                  <a:pt x="21" y="2"/>
                </a:lnTo>
                <a:lnTo>
                  <a:pt x="19" y="2"/>
                </a:lnTo>
                <a:lnTo>
                  <a:pt x="19" y="5"/>
                </a:lnTo>
                <a:lnTo>
                  <a:pt x="19" y="7"/>
                </a:lnTo>
                <a:lnTo>
                  <a:pt x="17" y="7"/>
                </a:lnTo>
                <a:lnTo>
                  <a:pt x="14" y="7"/>
                </a:lnTo>
                <a:lnTo>
                  <a:pt x="12" y="7"/>
                </a:lnTo>
                <a:lnTo>
                  <a:pt x="12" y="10"/>
                </a:lnTo>
                <a:lnTo>
                  <a:pt x="12" y="12"/>
                </a:lnTo>
                <a:lnTo>
                  <a:pt x="10" y="17"/>
                </a:lnTo>
                <a:lnTo>
                  <a:pt x="10" y="26"/>
                </a:lnTo>
                <a:lnTo>
                  <a:pt x="7" y="31"/>
                </a:lnTo>
                <a:lnTo>
                  <a:pt x="5" y="38"/>
                </a:lnTo>
                <a:lnTo>
                  <a:pt x="5" y="38"/>
                </a:lnTo>
                <a:lnTo>
                  <a:pt x="5" y="38"/>
                </a:lnTo>
                <a:lnTo>
                  <a:pt x="5" y="40"/>
                </a:lnTo>
                <a:lnTo>
                  <a:pt x="2" y="43"/>
                </a:lnTo>
                <a:lnTo>
                  <a:pt x="2" y="45"/>
                </a:lnTo>
                <a:lnTo>
                  <a:pt x="0" y="45"/>
                </a:lnTo>
                <a:lnTo>
                  <a:pt x="2" y="50"/>
                </a:lnTo>
                <a:lnTo>
                  <a:pt x="2" y="54"/>
                </a:lnTo>
                <a:lnTo>
                  <a:pt x="5" y="59"/>
                </a:lnTo>
                <a:lnTo>
                  <a:pt x="7" y="61"/>
                </a:lnTo>
                <a:lnTo>
                  <a:pt x="7" y="61"/>
                </a:lnTo>
                <a:lnTo>
                  <a:pt x="10" y="66"/>
                </a:lnTo>
                <a:lnTo>
                  <a:pt x="10" y="71"/>
                </a:lnTo>
                <a:lnTo>
                  <a:pt x="12" y="76"/>
                </a:lnTo>
                <a:lnTo>
                  <a:pt x="14" y="80"/>
                </a:lnTo>
                <a:lnTo>
                  <a:pt x="14" y="83"/>
                </a:lnTo>
                <a:lnTo>
                  <a:pt x="17" y="80"/>
                </a:lnTo>
                <a:lnTo>
                  <a:pt x="17" y="76"/>
                </a:lnTo>
                <a:lnTo>
                  <a:pt x="17" y="73"/>
                </a:lnTo>
                <a:lnTo>
                  <a:pt x="17" y="71"/>
                </a:lnTo>
                <a:lnTo>
                  <a:pt x="17" y="69"/>
                </a:lnTo>
                <a:lnTo>
                  <a:pt x="17" y="66"/>
                </a:lnTo>
                <a:lnTo>
                  <a:pt x="17" y="64"/>
                </a:lnTo>
                <a:lnTo>
                  <a:pt x="17" y="61"/>
                </a:lnTo>
                <a:lnTo>
                  <a:pt x="17" y="61"/>
                </a:lnTo>
                <a:lnTo>
                  <a:pt x="19" y="57"/>
                </a:lnTo>
                <a:lnTo>
                  <a:pt x="19" y="54"/>
                </a:lnTo>
                <a:lnTo>
                  <a:pt x="19" y="54"/>
                </a:lnTo>
                <a:lnTo>
                  <a:pt x="21" y="50"/>
                </a:lnTo>
                <a:lnTo>
                  <a:pt x="21" y="47"/>
                </a:lnTo>
                <a:lnTo>
                  <a:pt x="21" y="45"/>
                </a:lnTo>
                <a:lnTo>
                  <a:pt x="21" y="45"/>
                </a:lnTo>
                <a:lnTo>
                  <a:pt x="21" y="43"/>
                </a:lnTo>
                <a:lnTo>
                  <a:pt x="21" y="43"/>
                </a:lnTo>
                <a:lnTo>
                  <a:pt x="21" y="40"/>
                </a:lnTo>
                <a:lnTo>
                  <a:pt x="21" y="40"/>
                </a:lnTo>
                <a:lnTo>
                  <a:pt x="19" y="43"/>
                </a:lnTo>
                <a:lnTo>
                  <a:pt x="14" y="43"/>
                </a:lnTo>
                <a:lnTo>
                  <a:pt x="12" y="43"/>
                </a:lnTo>
                <a:lnTo>
                  <a:pt x="12" y="43"/>
                </a:lnTo>
                <a:lnTo>
                  <a:pt x="12" y="43"/>
                </a:lnTo>
                <a:lnTo>
                  <a:pt x="12" y="40"/>
                </a:lnTo>
                <a:lnTo>
                  <a:pt x="12" y="38"/>
                </a:lnTo>
                <a:lnTo>
                  <a:pt x="14" y="36"/>
                </a:lnTo>
                <a:lnTo>
                  <a:pt x="17" y="36"/>
                </a:lnTo>
                <a:lnTo>
                  <a:pt x="17" y="36"/>
                </a:lnTo>
                <a:lnTo>
                  <a:pt x="17" y="33"/>
                </a:lnTo>
                <a:lnTo>
                  <a:pt x="14" y="33"/>
                </a:lnTo>
                <a:lnTo>
                  <a:pt x="14" y="33"/>
                </a:lnTo>
                <a:lnTo>
                  <a:pt x="12" y="33"/>
                </a:lnTo>
                <a:lnTo>
                  <a:pt x="12" y="33"/>
                </a:lnTo>
                <a:lnTo>
                  <a:pt x="12" y="33"/>
                </a:lnTo>
                <a:lnTo>
                  <a:pt x="12" y="33"/>
                </a:lnTo>
                <a:lnTo>
                  <a:pt x="12" y="31"/>
                </a:lnTo>
                <a:lnTo>
                  <a:pt x="12" y="28"/>
                </a:lnTo>
                <a:lnTo>
                  <a:pt x="12" y="28"/>
                </a:lnTo>
                <a:lnTo>
                  <a:pt x="12" y="26"/>
                </a:lnTo>
                <a:lnTo>
                  <a:pt x="12" y="24"/>
                </a:lnTo>
                <a:lnTo>
                  <a:pt x="12" y="21"/>
                </a:lnTo>
                <a:lnTo>
                  <a:pt x="12" y="19"/>
                </a:lnTo>
                <a:lnTo>
                  <a:pt x="14" y="19"/>
                </a:lnTo>
                <a:lnTo>
                  <a:pt x="17" y="19"/>
                </a:lnTo>
                <a:lnTo>
                  <a:pt x="19" y="19"/>
                </a:lnTo>
                <a:lnTo>
                  <a:pt x="19" y="19"/>
                </a:lnTo>
                <a:lnTo>
                  <a:pt x="19" y="19"/>
                </a:lnTo>
                <a:lnTo>
                  <a:pt x="21" y="21"/>
                </a:lnTo>
                <a:lnTo>
                  <a:pt x="21" y="21"/>
                </a:lnTo>
                <a:lnTo>
                  <a:pt x="21" y="17"/>
                </a:lnTo>
                <a:lnTo>
                  <a:pt x="21" y="17"/>
                </a:lnTo>
                <a:lnTo>
                  <a:pt x="21" y="14"/>
                </a:lnTo>
                <a:lnTo>
                  <a:pt x="21" y="14"/>
                </a:lnTo>
                <a:lnTo>
                  <a:pt x="24" y="14"/>
                </a:lnTo>
                <a:lnTo>
                  <a:pt x="26" y="14"/>
                </a:lnTo>
                <a:lnTo>
                  <a:pt x="26" y="12"/>
                </a:lnTo>
                <a:lnTo>
                  <a:pt x="26" y="12"/>
                </a:lnTo>
                <a:lnTo>
                  <a:pt x="26" y="10"/>
                </a:lnTo>
                <a:lnTo>
                  <a:pt x="26" y="10"/>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7" name="Freeform 95"/>
          <p:cNvSpPr>
            <a:spLocks noEditPoints="1"/>
          </p:cNvSpPr>
          <p:nvPr/>
        </p:nvSpPr>
        <p:spPr bwMode="auto">
          <a:xfrm>
            <a:off x="4839115" y="2553895"/>
            <a:ext cx="30188" cy="32704"/>
          </a:xfrm>
          <a:custGeom>
            <a:avLst/>
            <a:gdLst/>
            <a:ahLst/>
            <a:cxnLst>
              <a:cxn ang="0">
                <a:pos x="5" y="19"/>
              </a:cxn>
              <a:cxn ang="0">
                <a:pos x="5" y="19"/>
              </a:cxn>
              <a:cxn ang="0">
                <a:pos x="2" y="21"/>
              </a:cxn>
              <a:cxn ang="0">
                <a:pos x="0" y="24"/>
              </a:cxn>
              <a:cxn ang="0">
                <a:pos x="0" y="26"/>
              </a:cxn>
              <a:cxn ang="0">
                <a:pos x="0" y="26"/>
              </a:cxn>
              <a:cxn ang="0">
                <a:pos x="2" y="26"/>
              </a:cxn>
              <a:cxn ang="0">
                <a:pos x="2" y="24"/>
              </a:cxn>
              <a:cxn ang="0">
                <a:pos x="5" y="21"/>
              </a:cxn>
              <a:cxn ang="0">
                <a:pos x="5" y="19"/>
              </a:cxn>
              <a:cxn ang="0">
                <a:pos x="21" y="12"/>
              </a:cxn>
              <a:cxn ang="0">
                <a:pos x="21" y="7"/>
              </a:cxn>
              <a:cxn ang="0">
                <a:pos x="21" y="5"/>
              </a:cxn>
              <a:cxn ang="0">
                <a:pos x="21" y="2"/>
              </a:cxn>
              <a:cxn ang="0">
                <a:pos x="21" y="2"/>
              </a:cxn>
              <a:cxn ang="0">
                <a:pos x="19" y="0"/>
              </a:cxn>
              <a:cxn ang="0">
                <a:pos x="19" y="0"/>
              </a:cxn>
              <a:cxn ang="0">
                <a:pos x="19" y="0"/>
              </a:cxn>
              <a:cxn ang="0">
                <a:pos x="17" y="0"/>
              </a:cxn>
              <a:cxn ang="0">
                <a:pos x="14" y="0"/>
              </a:cxn>
              <a:cxn ang="0">
                <a:pos x="12" y="0"/>
              </a:cxn>
              <a:cxn ang="0">
                <a:pos x="12" y="2"/>
              </a:cxn>
              <a:cxn ang="0">
                <a:pos x="12" y="5"/>
              </a:cxn>
              <a:cxn ang="0">
                <a:pos x="12" y="7"/>
              </a:cxn>
              <a:cxn ang="0">
                <a:pos x="12" y="9"/>
              </a:cxn>
              <a:cxn ang="0">
                <a:pos x="12" y="9"/>
              </a:cxn>
              <a:cxn ang="0">
                <a:pos x="12" y="12"/>
              </a:cxn>
              <a:cxn ang="0">
                <a:pos x="12" y="14"/>
              </a:cxn>
              <a:cxn ang="0">
                <a:pos x="12" y="14"/>
              </a:cxn>
              <a:cxn ang="0">
                <a:pos x="12" y="14"/>
              </a:cxn>
              <a:cxn ang="0">
                <a:pos x="12" y="14"/>
              </a:cxn>
              <a:cxn ang="0">
                <a:pos x="14" y="14"/>
              </a:cxn>
              <a:cxn ang="0">
                <a:pos x="14" y="14"/>
              </a:cxn>
              <a:cxn ang="0">
                <a:pos x="17" y="14"/>
              </a:cxn>
              <a:cxn ang="0">
                <a:pos x="17" y="17"/>
              </a:cxn>
              <a:cxn ang="0">
                <a:pos x="17" y="17"/>
              </a:cxn>
              <a:cxn ang="0">
                <a:pos x="14" y="17"/>
              </a:cxn>
              <a:cxn ang="0">
                <a:pos x="12" y="19"/>
              </a:cxn>
              <a:cxn ang="0">
                <a:pos x="12" y="21"/>
              </a:cxn>
              <a:cxn ang="0">
                <a:pos x="12" y="24"/>
              </a:cxn>
              <a:cxn ang="0">
                <a:pos x="12" y="24"/>
              </a:cxn>
              <a:cxn ang="0">
                <a:pos x="12" y="24"/>
              </a:cxn>
              <a:cxn ang="0">
                <a:pos x="14" y="24"/>
              </a:cxn>
              <a:cxn ang="0">
                <a:pos x="19" y="24"/>
              </a:cxn>
              <a:cxn ang="0">
                <a:pos x="21" y="21"/>
              </a:cxn>
              <a:cxn ang="0">
                <a:pos x="21" y="21"/>
              </a:cxn>
              <a:cxn ang="0">
                <a:pos x="21" y="19"/>
              </a:cxn>
              <a:cxn ang="0">
                <a:pos x="21" y="17"/>
              </a:cxn>
              <a:cxn ang="0">
                <a:pos x="24" y="14"/>
              </a:cxn>
              <a:cxn ang="0">
                <a:pos x="21" y="12"/>
              </a:cxn>
            </a:cxnLst>
            <a:rect l="0" t="0" r="r" b="b"/>
            <a:pathLst>
              <a:path w="24" h="26">
                <a:moveTo>
                  <a:pt x="5" y="19"/>
                </a:moveTo>
                <a:lnTo>
                  <a:pt x="5" y="19"/>
                </a:lnTo>
                <a:lnTo>
                  <a:pt x="2" y="21"/>
                </a:lnTo>
                <a:lnTo>
                  <a:pt x="0" y="24"/>
                </a:lnTo>
                <a:lnTo>
                  <a:pt x="0" y="26"/>
                </a:lnTo>
                <a:lnTo>
                  <a:pt x="0" y="26"/>
                </a:lnTo>
                <a:lnTo>
                  <a:pt x="2" y="26"/>
                </a:lnTo>
                <a:lnTo>
                  <a:pt x="2" y="24"/>
                </a:lnTo>
                <a:lnTo>
                  <a:pt x="5" y="21"/>
                </a:lnTo>
                <a:lnTo>
                  <a:pt x="5" y="19"/>
                </a:lnTo>
                <a:close/>
                <a:moveTo>
                  <a:pt x="21" y="12"/>
                </a:moveTo>
                <a:lnTo>
                  <a:pt x="21" y="7"/>
                </a:lnTo>
                <a:lnTo>
                  <a:pt x="21" y="5"/>
                </a:lnTo>
                <a:lnTo>
                  <a:pt x="21" y="2"/>
                </a:lnTo>
                <a:lnTo>
                  <a:pt x="21" y="2"/>
                </a:lnTo>
                <a:lnTo>
                  <a:pt x="19" y="0"/>
                </a:lnTo>
                <a:lnTo>
                  <a:pt x="19" y="0"/>
                </a:lnTo>
                <a:lnTo>
                  <a:pt x="19" y="0"/>
                </a:lnTo>
                <a:lnTo>
                  <a:pt x="17" y="0"/>
                </a:lnTo>
                <a:lnTo>
                  <a:pt x="14" y="0"/>
                </a:lnTo>
                <a:lnTo>
                  <a:pt x="12" y="0"/>
                </a:lnTo>
                <a:lnTo>
                  <a:pt x="12" y="2"/>
                </a:lnTo>
                <a:lnTo>
                  <a:pt x="12" y="5"/>
                </a:lnTo>
                <a:lnTo>
                  <a:pt x="12" y="7"/>
                </a:lnTo>
                <a:lnTo>
                  <a:pt x="12" y="9"/>
                </a:lnTo>
                <a:lnTo>
                  <a:pt x="12" y="9"/>
                </a:lnTo>
                <a:lnTo>
                  <a:pt x="12" y="12"/>
                </a:lnTo>
                <a:lnTo>
                  <a:pt x="12" y="14"/>
                </a:lnTo>
                <a:lnTo>
                  <a:pt x="12" y="14"/>
                </a:lnTo>
                <a:lnTo>
                  <a:pt x="12" y="14"/>
                </a:lnTo>
                <a:lnTo>
                  <a:pt x="12" y="14"/>
                </a:lnTo>
                <a:lnTo>
                  <a:pt x="14" y="14"/>
                </a:lnTo>
                <a:lnTo>
                  <a:pt x="14" y="14"/>
                </a:lnTo>
                <a:lnTo>
                  <a:pt x="17" y="14"/>
                </a:lnTo>
                <a:lnTo>
                  <a:pt x="17" y="17"/>
                </a:lnTo>
                <a:lnTo>
                  <a:pt x="17" y="17"/>
                </a:lnTo>
                <a:lnTo>
                  <a:pt x="14" y="17"/>
                </a:lnTo>
                <a:lnTo>
                  <a:pt x="12" y="19"/>
                </a:lnTo>
                <a:lnTo>
                  <a:pt x="12" y="21"/>
                </a:lnTo>
                <a:lnTo>
                  <a:pt x="12" y="24"/>
                </a:lnTo>
                <a:lnTo>
                  <a:pt x="12" y="24"/>
                </a:lnTo>
                <a:lnTo>
                  <a:pt x="12" y="24"/>
                </a:lnTo>
                <a:lnTo>
                  <a:pt x="14" y="24"/>
                </a:lnTo>
                <a:lnTo>
                  <a:pt x="19" y="24"/>
                </a:lnTo>
                <a:lnTo>
                  <a:pt x="21" y="21"/>
                </a:lnTo>
                <a:lnTo>
                  <a:pt x="21" y="21"/>
                </a:lnTo>
                <a:lnTo>
                  <a:pt x="21" y="19"/>
                </a:lnTo>
                <a:lnTo>
                  <a:pt x="21" y="17"/>
                </a:lnTo>
                <a:lnTo>
                  <a:pt x="24" y="14"/>
                </a:lnTo>
                <a:lnTo>
                  <a:pt x="21" y="12"/>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8" name="Freeform 267"/>
          <p:cNvSpPr>
            <a:spLocks noEditPoints="1"/>
          </p:cNvSpPr>
          <p:nvPr/>
        </p:nvSpPr>
        <p:spPr bwMode="auto">
          <a:xfrm>
            <a:off x="5046661" y="2304839"/>
            <a:ext cx="122012" cy="91823"/>
          </a:xfrm>
          <a:custGeom>
            <a:avLst/>
            <a:gdLst/>
            <a:ahLst/>
            <a:cxnLst>
              <a:cxn ang="0">
                <a:pos x="22" y="52"/>
              </a:cxn>
              <a:cxn ang="0">
                <a:pos x="19" y="47"/>
              </a:cxn>
              <a:cxn ang="0">
                <a:pos x="12" y="47"/>
              </a:cxn>
              <a:cxn ang="0">
                <a:pos x="8" y="44"/>
              </a:cxn>
              <a:cxn ang="0">
                <a:pos x="3" y="44"/>
              </a:cxn>
              <a:cxn ang="0">
                <a:pos x="10" y="52"/>
              </a:cxn>
              <a:cxn ang="0">
                <a:pos x="15" y="56"/>
              </a:cxn>
              <a:cxn ang="0">
                <a:pos x="26" y="61"/>
              </a:cxn>
              <a:cxn ang="0">
                <a:pos x="0" y="16"/>
              </a:cxn>
              <a:cxn ang="0">
                <a:pos x="3" y="18"/>
              </a:cxn>
              <a:cxn ang="0">
                <a:pos x="15" y="40"/>
              </a:cxn>
              <a:cxn ang="0">
                <a:pos x="15" y="40"/>
              </a:cxn>
              <a:cxn ang="0">
                <a:pos x="88" y="28"/>
              </a:cxn>
              <a:cxn ang="0">
                <a:pos x="78" y="23"/>
              </a:cxn>
              <a:cxn ang="0">
                <a:pos x="69" y="11"/>
              </a:cxn>
              <a:cxn ang="0">
                <a:pos x="57" y="4"/>
              </a:cxn>
              <a:cxn ang="0">
                <a:pos x="52" y="11"/>
              </a:cxn>
              <a:cxn ang="0">
                <a:pos x="41" y="14"/>
              </a:cxn>
              <a:cxn ang="0">
                <a:pos x="33" y="7"/>
              </a:cxn>
              <a:cxn ang="0">
                <a:pos x="29" y="2"/>
              </a:cxn>
              <a:cxn ang="0">
                <a:pos x="24" y="0"/>
              </a:cxn>
              <a:cxn ang="0">
                <a:pos x="19" y="4"/>
              </a:cxn>
              <a:cxn ang="0">
                <a:pos x="22" y="7"/>
              </a:cxn>
              <a:cxn ang="0">
                <a:pos x="29" y="14"/>
              </a:cxn>
              <a:cxn ang="0">
                <a:pos x="26" y="18"/>
              </a:cxn>
              <a:cxn ang="0">
                <a:pos x="19" y="16"/>
              </a:cxn>
              <a:cxn ang="0">
                <a:pos x="12" y="11"/>
              </a:cxn>
              <a:cxn ang="0">
                <a:pos x="0" y="14"/>
              </a:cxn>
              <a:cxn ang="0">
                <a:pos x="3" y="16"/>
              </a:cxn>
              <a:cxn ang="0">
                <a:pos x="8" y="18"/>
              </a:cxn>
              <a:cxn ang="0">
                <a:pos x="12" y="23"/>
              </a:cxn>
              <a:cxn ang="0">
                <a:pos x="12" y="28"/>
              </a:cxn>
              <a:cxn ang="0">
                <a:pos x="22" y="37"/>
              </a:cxn>
              <a:cxn ang="0">
                <a:pos x="19" y="40"/>
              </a:cxn>
              <a:cxn ang="0">
                <a:pos x="26" y="47"/>
              </a:cxn>
              <a:cxn ang="0">
                <a:pos x="31" y="49"/>
              </a:cxn>
              <a:cxn ang="0">
                <a:pos x="33" y="54"/>
              </a:cxn>
              <a:cxn ang="0">
                <a:pos x="31" y="56"/>
              </a:cxn>
              <a:cxn ang="0">
                <a:pos x="33" y="61"/>
              </a:cxn>
              <a:cxn ang="0">
                <a:pos x="43" y="54"/>
              </a:cxn>
              <a:cxn ang="0">
                <a:pos x="55" y="44"/>
              </a:cxn>
              <a:cxn ang="0">
                <a:pos x="64" y="52"/>
              </a:cxn>
              <a:cxn ang="0">
                <a:pos x="62" y="54"/>
              </a:cxn>
              <a:cxn ang="0">
                <a:pos x="64" y="59"/>
              </a:cxn>
              <a:cxn ang="0">
                <a:pos x="59" y="61"/>
              </a:cxn>
              <a:cxn ang="0">
                <a:pos x="64" y="66"/>
              </a:cxn>
              <a:cxn ang="0">
                <a:pos x="71" y="73"/>
              </a:cxn>
              <a:cxn ang="0">
                <a:pos x="76" y="61"/>
              </a:cxn>
              <a:cxn ang="0">
                <a:pos x="78" y="59"/>
              </a:cxn>
              <a:cxn ang="0">
                <a:pos x="83" y="52"/>
              </a:cxn>
              <a:cxn ang="0">
                <a:pos x="81" y="37"/>
              </a:cxn>
              <a:cxn ang="0">
                <a:pos x="93" y="33"/>
              </a:cxn>
              <a:cxn ang="0">
                <a:pos x="12" y="28"/>
              </a:cxn>
              <a:cxn ang="0">
                <a:pos x="12" y="28"/>
              </a:cxn>
            </a:cxnLst>
            <a:rect l="0" t="0" r="r" b="b"/>
            <a:pathLst>
              <a:path w="97" h="73">
                <a:moveTo>
                  <a:pt x="26" y="59"/>
                </a:moveTo>
                <a:lnTo>
                  <a:pt x="24" y="56"/>
                </a:lnTo>
                <a:lnTo>
                  <a:pt x="24" y="54"/>
                </a:lnTo>
                <a:lnTo>
                  <a:pt x="24" y="54"/>
                </a:lnTo>
                <a:lnTo>
                  <a:pt x="22" y="52"/>
                </a:lnTo>
                <a:lnTo>
                  <a:pt x="19" y="52"/>
                </a:lnTo>
                <a:lnTo>
                  <a:pt x="19" y="52"/>
                </a:lnTo>
                <a:lnTo>
                  <a:pt x="19" y="49"/>
                </a:lnTo>
                <a:lnTo>
                  <a:pt x="19" y="47"/>
                </a:lnTo>
                <a:lnTo>
                  <a:pt x="19" y="47"/>
                </a:lnTo>
                <a:lnTo>
                  <a:pt x="17" y="47"/>
                </a:lnTo>
                <a:lnTo>
                  <a:pt x="17" y="47"/>
                </a:lnTo>
                <a:lnTo>
                  <a:pt x="15" y="49"/>
                </a:lnTo>
                <a:lnTo>
                  <a:pt x="12" y="49"/>
                </a:lnTo>
                <a:lnTo>
                  <a:pt x="12" y="47"/>
                </a:lnTo>
                <a:lnTo>
                  <a:pt x="10" y="47"/>
                </a:lnTo>
                <a:lnTo>
                  <a:pt x="10" y="47"/>
                </a:lnTo>
                <a:lnTo>
                  <a:pt x="10" y="47"/>
                </a:lnTo>
                <a:lnTo>
                  <a:pt x="8" y="44"/>
                </a:lnTo>
                <a:lnTo>
                  <a:pt x="8" y="44"/>
                </a:lnTo>
                <a:lnTo>
                  <a:pt x="8" y="44"/>
                </a:lnTo>
                <a:lnTo>
                  <a:pt x="5" y="42"/>
                </a:lnTo>
                <a:lnTo>
                  <a:pt x="3" y="44"/>
                </a:lnTo>
                <a:lnTo>
                  <a:pt x="3" y="44"/>
                </a:lnTo>
                <a:lnTo>
                  <a:pt x="3" y="44"/>
                </a:lnTo>
                <a:lnTo>
                  <a:pt x="3" y="44"/>
                </a:lnTo>
                <a:lnTo>
                  <a:pt x="3" y="47"/>
                </a:lnTo>
                <a:lnTo>
                  <a:pt x="8" y="49"/>
                </a:lnTo>
                <a:lnTo>
                  <a:pt x="8" y="52"/>
                </a:lnTo>
                <a:lnTo>
                  <a:pt x="10" y="52"/>
                </a:lnTo>
                <a:lnTo>
                  <a:pt x="10" y="54"/>
                </a:lnTo>
                <a:lnTo>
                  <a:pt x="10" y="54"/>
                </a:lnTo>
                <a:lnTo>
                  <a:pt x="12" y="56"/>
                </a:lnTo>
                <a:lnTo>
                  <a:pt x="12" y="56"/>
                </a:lnTo>
                <a:lnTo>
                  <a:pt x="15" y="56"/>
                </a:lnTo>
                <a:lnTo>
                  <a:pt x="17" y="59"/>
                </a:lnTo>
                <a:lnTo>
                  <a:pt x="17" y="59"/>
                </a:lnTo>
                <a:lnTo>
                  <a:pt x="24" y="61"/>
                </a:lnTo>
                <a:lnTo>
                  <a:pt x="26" y="61"/>
                </a:lnTo>
                <a:lnTo>
                  <a:pt x="26" y="61"/>
                </a:lnTo>
                <a:lnTo>
                  <a:pt x="26" y="59"/>
                </a:lnTo>
                <a:close/>
                <a:moveTo>
                  <a:pt x="3" y="18"/>
                </a:moveTo>
                <a:lnTo>
                  <a:pt x="3" y="18"/>
                </a:lnTo>
                <a:lnTo>
                  <a:pt x="3" y="18"/>
                </a:lnTo>
                <a:lnTo>
                  <a:pt x="0" y="16"/>
                </a:lnTo>
                <a:lnTo>
                  <a:pt x="0" y="18"/>
                </a:lnTo>
                <a:lnTo>
                  <a:pt x="0" y="18"/>
                </a:lnTo>
                <a:lnTo>
                  <a:pt x="0" y="18"/>
                </a:lnTo>
                <a:lnTo>
                  <a:pt x="3" y="18"/>
                </a:lnTo>
                <a:lnTo>
                  <a:pt x="3" y="18"/>
                </a:lnTo>
                <a:close/>
                <a:moveTo>
                  <a:pt x="15" y="40"/>
                </a:moveTo>
                <a:lnTo>
                  <a:pt x="15" y="40"/>
                </a:lnTo>
                <a:lnTo>
                  <a:pt x="15" y="37"/>
                </a:lnTo>
                <a:lnTo>
                  <a:pt x="15" y="40"/>
                </a:lnTo>
                <a:close/>
                <a:moveTo>
                  <a:pt x="15" y="40"/>
                </a:moveTo>
                <a:lnTo>
                  <a:pt x="15" y="40"/>
                </a:lnTo>
                <a:lnTo>
                  <a:pt x="15" y="40"/>
                </a:lnTo>
                <a:lnTo>
                  <a:pt x="17" y="40"/>
                </a:lnTo>
                <a:lnTo>
                  <a:pt x="17" y="40"/>
                </a:lnTo>
                <a:lnTo>
                  <a:pt x="15" y="40"/>
                </a:lnTo>
                <a:close/>
                <a:moveTo>
                  <a:pt x="95" y="30"/>
                </a:moveTo>
                <a:lnTo>
                  <a:pt x="93" y="30"/>
                </a:lnTo>
                <a:lnTo>
                  <a:pt x="93" y="30"/>
                </a:lnTo>
                <a:lnTo>
                  <a:pt x="90" y="28"/>
                </a:lnTo>
                <a:lnTo>
                  <a:pt x="88" y="28"/>
                </a:lnTo>
                <a:lnTo>
                  <a:pt x="85" y="28"/>
                </a:lnTo>
                <a:lnTo>
                  <a:pt x="85" y="28"/>
                </a:lnTo>
                <a:lnTo>
                  <a:pt x="83" y="28"/>
                </a:lnTo>
                <a:lnTo>
                  <a:pt x="81" y="26"/>
                </a:lnTo>
                <a:lnTo>
                  <a:pt x="78" y="23"/>
                </a:lnTo>
                <a:lnTo>
                  <a:pt x="74" y="18"/>
                </a:lnTo>
                <a:lnTo>
                  <a:pt x="74" y="16"/>
                </a:lnTo>
                <a:lnTo>
                  <a:pt x="71" y="14"/>
                </a:lnTo>
                <a:lnTo>
                  <a:pt x="71" y="14"/>
                </a:lnTo>
                <a:lnTo>
                  <a:pt x="69" y="11"/>
                </a:lnTo>
                <a:lnTo>
                  <a:pt x="64" y="7"/>
                </a:lnTo>
                <a:lnTo>
                  <a:pt x="62" y="2"/>
                </a:lnTo>
                <a:lnTo>
                  <a:pt x="59" y="2"/>
                </a:lnTo>
                <a:lnTo>
                  <a:pt x="59" y="2"/>
                </a:lnTo>
                <a:lnTo>
                  <a:pt x="57" y="4"/>
                </a:lnTo>
                <a:lnTo>
                  <a:pt x="57" y="7"/>
                </a:lnTo>
                <a:lnTo>
                  <a:pt x="57" y="7"/>
                </a:lnTo>
                <a:lnTo>
                  <a:pt x="55" y="9"/>
                </a:lnTo>
                <a:lnTo>
                  <a:pt x="52" y="9"/>
                </a:lnTo>
                <a:lnTo>
                  <a:pt x="52" y="11"/>
                </a:lnTo>
                <a:lnTo>
                  <a:pt x="50" y="14"/>
                </a:lnTo>
                <a:lnTo>
                  <a:pt x="50" y="14"/>
                </a:lnTo>
                <a:lnTo>
                  <a:pt x="45" y="14"/>
                </a:lnTo>
                <a:lnTo>
                  <a:pt x="45" y="14"/>
                </a:lnTo>
                <a:lnTo>
                  <a:pt x="41" y="14"/>
                </a:lnTo>
                <a:lnTo>
                  <a:pt x="41" y="11"/>
                </a:lnTo>
                <a:lnTo>
                  <a:pt x="38" y="9"/>
                </a:lnTo>
                <a:lnTo>
                  <a:pt x="36" y="9"/>
                </a:lnTo>
                <a:lnTo>
                  <a:pt x="36" y="7"/>
                </a:lnTo>
                <a:lnTo>
                  <a:pt x="33" y="7"/>
                </a:lnTo>
                <a:lnTo>
                  <a:pt x="33" y="7"/>
                </a:lnTo>
                <a:lnTo>
                  <a:pt x="33" y="4"/>
                </a:lnTo>
                <a:lnTo>
                  <a:pt x="31" y="4"/>
                </a:lnTo>
                <a:lnTo>
                  <a:pt x="29" y="2"/>
                </a:lnTo>
                <a:lnTo>
                  <a:pt x="29" y="2"/>
                </a:lnTo>
                <a:lnTo>
                  <a:pt x="26" y="2"/>
                </a:lnTo>
                <a:lnTo>
                  <a:pt x="26" y="2"/>
                </a:lnTo>
                <a:lnTo>
                  <a:pt x="26" y="2"/>
                </a:lnTo>
                <a:lnTo>
                  <a:pt x="26" y="2"/>
                </a:lnTo>
                <a:lnTo>
                  <a:pt x="24" y="0"/>
                </a:lnTo>
                <a:lnTo>
                  <a:pt x="24" y="2"/>
                </a:lnTo>
                <a:lnTo>
                  <a:pt x="22" y="2"/>
                </a:lnTo>
                <a:lnTo>
                  <a:pt x="22" y="4"/>
                </a:lnTo>
                <a:lnTo>
                  <a:pt x="22" y="4"/>
                </a:lnTo>
                <a:lnTo>
                  <a:pt x="19" y="4"/>
                </a:lnTo>
                <a:lnTo>
                  <a:pt x="19" y="4"/>
                </a:lnTo>
                <a:lnTo>
                  <a:pt x="19" y="7"/>
                </a:lnTo>
                <a:lnTo>
                  <a:pt x="19" y="7"/>
                </a:lnTo>
                <a:lnTo>
                  <a:pt x="22" y="7"/>
                </a:lnTo>
                <a:lnTo>
                  <a:pt x="22" y="7"/>
                </a:lnTo>
                <a:lnTo>
                  <a:pt x="22" y="9"/>
                </a:lnTo>
                <a:lnTo>
                  <a:pt x="24" y="9"/>
                </a:lnTo>
                <a:lnTo>
                  <a:pt x="26" y="11"/>
                </a:lnTo>
                <a:lnTo>
                  <a:pt x="29" y="11"/>
                </a:lnTo>
                <a:lnTo>
                  <a:pt x="29" y="14"/>
                </a:lnTo>
                <a:lnTo>
                  <a:pt x="29" y="14"/>
                </a:lnTo>
                <a:lnTo>
                  <a:pt x="29" y="16"/>
                </a:lnTo>
                <a:lnTo>
                  <a:pt x="29" y="16"/>
                </a:lnTo>
                <a:lnTo>
                  <a:pt x="26" y="18"/>
                </a:lnTo>
                <a:lnTo>
                  <a:pt x="26" y="18"/>
                </a:lnTo>
                <a:lnTo>
                  <a:pt x="24" y="16"/>
                </a:lnTo>
                <a:lnTo>
                  <a:pt x="24" y="16"/>
                </a:lnTo>
                <a:lnTo>
                  <a:pt x="22" y="16"/>
                </a:lnTo>
                <a:lnTo>
                  <a:pt x="19" y="16"/>
                </a:lnTo>
                <a:lnTo>
                  <a:pt x="19" y="16"/>
                </a:lnTo>
                <a:lnTo>
                  <a:pt x="17" y="16"/>
                </a:lnTo>
                <a:lnTo>
                  <a:pt x="15" y="14"/>
                </a:lnTo>
                <a:lnTo>
                  <a:pt x="15" y="14"/>
                </a:lnTo>
                <a:lnTo>
                  <a:pt x="12" y="14"/>
                </a:lnTo>
                <a:lnTo>
                  <a:pt x="12" y="11"/>
                </a:lnTo>
                <a:lnTo>
                  <a:pt x="8" y="11"/>
                </a:lnTo>
                <a:lnTo>
                  <a:pt x="5" y="9"/>
                </a:lnTo>
                <a:lnTo>
                  <a:pt x="5" y="11"/>
                </a:lnTo>
                <a:lnTo>
                  <a:pt x="0" y="14"/>
                </a:lnTo>
                <a:lnTo>
                  <a:pt x="0" y="14"/>
                </a:lnTo>
                <a:lnTo>
                  <a:pt x="3" y="16"/>
                </a:lnTo>
                <a:lnTo>
                  <a:pt x="5" y="16"/>
                </a:lnTo>
                <a:lnTo>
                  <a:pt x="5" y="16"/>
                </a:lnTo>
                <a:lnTo>
                  <a:pt x="5" y="16"/>
                </a:lnTo>
                <a:lnTo>
                  <a:pt x="3" y="16"/>
                </a:lnTo>
                <a:lnTo>
                  <a:pt x="3" y="16"/>
                </a:lnTo>
                <a:lnTo>
                  <a:pt x="3" y="18"/>
                </a:lnTo>
                <a:lnTo>
                  <a:pt x="3" y="18"/>
                </a:lnTo>
                <a:lnTo>
                  <a:pt x="8" y="18"/>
                </a:lnTo>
                <a:lnTo>
                  <a:pt x="8" y="18"/>
                </a:lnTo>
                <a:lnTo>
                  <a:pt x="10" y="18"/>
                </a:lnTo>
                <a:lnTo>
                  <a:pt x="10" y="21"/>
                </a:lnTo>
                <a:lnTo>
                  <a:pt x="12" y="21"/>
                </a:lnTo>
                <a:lnTo>
                  <a:pt x="12" y="23"/>
                </a:lnTo>
                <a:lnTo>
                  <a:pt x="12" y="23"/>
                </a:lnTo>
                <a:lnTo>
                  <a:pt x="12" y="23"/>
                </a:lnTo>
                <a:lnTo>
                  <a:pt x="10" y="26"/>
                </a:lnTo>
                <a:lnTo>
                  <a:pt x="10" y="26"/>
                </a:lnTo>
                <a:lnTo>
                  <a:pt x="10" y="26"/>
                </a:lnTo>
                <a:lnTo>
                  <a:pt x="12" y="28"/>
                </a:lnTo>
                <a:lnTo>
                  <a:pt x="15" y="30"/>
                </a:lnTo>
                <a:lnTo>
                  <a:pt x="17" y="33"/>
                </a:lnTo>
                <a:lnTo>
                  <a:pt x="22" y="35"/>
                </a:lnTo>
                <a:lnTo>
                  <a:pt x="22" y="35"/>
                </a:lnTo>
                <a:lnTo>
                  <a:pt x="22" y="37"/>
                </a:lnTo>
                <a:lnTo>
                  <a:pt x="19" y="40"/>
                </a:lnTo>
                <a:lnTo>
                  <a:pt x="19" y="40"/>
                </a:lnTo>
                <a:lnTo>
                  <a:pt x="19" y="40"/>
                </a:lnTo>
                <a:lnTo>
                  <a:pt x="17" y="40"/>
                </a:lnTo>
                <a:lnTo>
                  <a:pt x="19" y="40"/>
                </a:lnTo>
                <a:lnTo>
                  <a:pt x="19" y="42"/>
                </a:lnTo>
                <a:lnTo>
                  <a:pt x="22" y="42"/>
                </a:lnTo>
                <a:lnTo>
                  <a:pt x="24" y="44"/>
                </a:lnTo>
                <a:lnTo>
                  <a:pt x="24" y="44"/>
                </a:lnTo>
                <a:lnTo>
                  <a:pt x="26" y="47"/>
                </a:lnTo>
                <a:lnTo>
                  <a:pt x="29" y="47"/>
                </a:lnTo>
                <a:lnTo>
                  <a:pt x="31" y="47"/>
                </a:lnTo>
                <a:lnTo>
                  <a:pt x="31" y="49"/>
                </a:lnTo>
                <a:lnTo>
                  <a:pt x="31" y="49"/>
                </a:lnTo>
                <a:lnTo>
                  <a:pt x="31" y="49"/>
                </a:lnTo>
                <a:lnTo>
                  <a:pt x="31" y="52"/>
                </a:lnTo>
                <a:lnTo>
                  <a:pt x="31" y="52"/>
                </a:lnTo>
                <a:lnTo>
                  <a:pt x="31" y="52"/>
                </a:lnTo>
                <a:lnTo>
                  <a:pt x="31" y="52"/>
                </a:lnTo>
                <a:lnTo>
                  <a:pt x="33" y="54"/>
                </a:lnTo>
                <a:lnTo>
                  <a:pt x="33" y="54"/>
                </a:lnTo>
                <a:lnTo>
                  <a:pt x="33" y="54"/>
                </a:lnTo>
                <a:lnTo>
                  <a:pt x="33" y="54"/>
                </a:lnTo>
                <a:lnTo>
                  <a:pt x="31" y="54"/>
                </a:lnTo>
                <a:lnTo>
                  <a:pt x="31" y="56"/>
                </a:lnTo>
                <a:lnTo>
                  <a:pt x="31" y="56"/>
                </a:lnTo>
                <a:lnTo>
                  <a:pt x="33" y="56"/>
                </a:lnTo>
                <a:lnTo>
                  <a:pt x="33" y="59"/>
                </a:lnTo>
                <a:lnTo>
                  <a:pt x="33" y="59"/>
                </a:lnTo>
                <a:lnTo>
                  <a:pt x="33" y="61"/>
                </a:lnTo>
                <a:lnTo>
                  <a:pt x="36" y="61"/>
                </a:lnTo>
                <a:lnTo>
                  <a:pt x="38" y="56"/>
                </a:lnTo>
                <a:lnTo>
                  <a:pt x="38" y="56"/>
                </a:lnTo>
                <a:lnTo>
                  <a:pt x="41" y="56"/>
                </a:lnTo>
                <a:lnTo>
                  <a:pt x="43" y="54"/>
                </a:lnTo>
                <a:lnTo>
                  <a:pt x="45" y="52"/>
                </a:lnTo>
                <a:lnTo>
                  <a:pt x="48" y="49"/>
                </a:lnTo>
                <a:lnTo>
                  <a:pt x="50" y="49"/>
                </a:lnTo>
                <a:lnTo>
                  <a:pt x="50" y="47"/>
                </a:lnTo>
                <a:lnTo>
                  <a:pt x="55" y="44"/>
                </a:lnTo>
                <a:lnTo>
                  <a:pt x="55" y="44"/>
                </a:lnTo>
                <a:lnTo>
                  <a:pt x="57" y="44"/>
                </a:lnTo>
                <a:lnTo>
                  <a:pt x="59" y="47"/>
                </a:lnTo>
                <a:lnTo>
                  <a:pt x="64" y="49"/>
                </a:lnTo>
                <a:lnTo>
                  <a:pt x="64" y="52"/>
                </a:lnTo>
                <a:lnTo>
                  <a:pt x="62" y="52"/>
                </a:lnTo>
                <a:lnTo>
                  <a:pt x="62" y="52"/>
                </a:lnTo>
                <a:lnTo>
                  <a:pt x="62" y="54"/>
                </a:lnTo>
                <a:lnTo>
                  <a:pt x="62" y="54"/>
                </a:lnTo>
                <a:lnTo>
                  <a:pt x="62" y="54"/>
                </a:lnTo>
                <a:lnTo>
                  <a:pt x="62" y="56"/>
                </a:lnTo>
                <a:lnTo>
                  <a:pt x="64" y="56"/>
                </a:lnTo>
                <a:lnTo>
                  <a:pt x="64" y="59"/>
                </a:lnTo>
                <a:lnTo>
                  <a:pt x="64" y="59"/>
                </a:lnTo>
                <a:lnTo>
                  <a:pt x="64" y="59"/>
                </a:lnTo>
                <a:lnTo>
                  <a:pt x="64" y="59"/>
                </a:lnTo>
                <a:lnTo>
                  <a:pt x="62" y="61"/>
                </a:lnTo>
                <a:lnTo>
                  <a:pt x="62" y="61"/>
                </a:lnTo>
                <a:lnTo>
                  <a:pt x="59" y="61"/>
                </a:lnTo>
                <a:lnTo>
                  <a:pt x="59" y="61"/>
                </a:lnTo>
                <a:lnTo>
                  <a:pt x="59" y="63"/>
                </a:lnTo>
                <a:lnTo>
                  <a:pt x="59" y="63"/>
                </a:lnTo>
                <a:lnTo>
                  <a:pt x="64" y="66"/>
                </a:lnTo>
                <a:lnTo>
                  <a:pt x="64" y="66"/>
                </a:lnTo>
                <a:lnTo>
                  <a:pt x="64" y="66"/>
                </a:lnTo>
                <a:lnTo>
                  <a:pt x="67" y="68"/>
                </a:lnTo>
                <a:lnTo>
                  <a:pt x="67" y="68"/>
                </a:lnTo>
                <a:lnTo>
                  <a:pt x="69" y="68"/>
                </a:lnTo>
                <a:lnTo>
                  <a:pt x="71" y="73"/>
                </a:lnTo>
                <a:lnTo>
                  <a:pt x="71" y="73"/>
                </a:lnTo>
                <a:lnTo>
                  <a:pt x="76" y="70"/>
                </a:lnTo>
                <a:lnTo>
                  <a:pt x="76" y="70"/>
                </a:lnTo>
                <a:lnTo>
                  <a:pt x="76" y="63"/>
                </a:lnTo>
                <a:lnTo>
                  <a:pt x="76" y="63"/>
                </a:lnTo>
                <a:lnTo>
                  <a:pt x="76" y="61"/>
                </a:lnTo>
                <a:lnTo>
                  <a:pt x="76" y="59"/>
                </a:lnTo>
                <a:lnTo>
                  <a:pt x="76" y="56"/>
                </a:lnTo>
                <a:lnTo>
                  <a:pt x="78" y="56"/>
                </a:lnTo>
                <a:lnTo>
                  <a:pt x="78" y="59"/>
                </a:lnTo>
                <a:lnTo>
                  <a:pt x="78" y="59"/>
                </a:lnTo>
                <a:lnTo>
                  <a:pt x="81" y="59"/>
                </a:lnTo>
                <a:lnTo>
                  <a:pt x="81" y="59"/>
                </a:lnTo>
                <a:lnTo>
                  <a:pt x="81" y="54"/>
                </a:lnTo>
                <a:lnTo>
                  <a:pt x="81" y="52"/>
                </a:lnTo>
                <a:lnTo>
                  <a:pt x="83" y="52"/>
                </a:lnTo>
                <a:lnTo>
                  <a:pt x="83" y="52"/>
                </a:lnTo>
                <a:lnTo>
                  <a:pt x="81" y="49"/>
                </a:lnTo>
                <a:lnTo>
                  <a:pt x="81" y="47"/>
                </a:lnTo>
                <a:lnTo>
                  <a:pt x="81" y="42"/>
                </a:lnTo>
                <a:lnTo>
                  <a:pt x="81" y="37"/>
                </a:lnTo>
                <a:lnTo>
                  <a:pt x="83" y="35"/>
                </a:lnTo>
                <a:lnTo>
                  <a:pt x="85" y="35"/>
                </a:lnTo>
                <a:lnTo>
                  <a:pt x="85" y="33"/>
                </a:lnTo>
                <a:lnTo>
                  <a:pt x="88" y="33"/>
                </a:lnTo>
                <a:lnTo>
                  <a:pt x="93" y="33"/>
                </a:lnTo>
                <a:lnTo>
                  <a:pt x="97" y="35"/>
                </a:lnTo>
                <a:lnTo>
                  <a:pt x="95" y="30"/>
                </a:lnTo>
                <a:close/>
                <a:moveTo>
                  <a:pt x="12" y="28"/>
                </a:moveTo>
                <a:lnTo>
                  <a:pt x="12" y="28"/>
                </a:lnTo>
                <a:lnTo>
                  <a:pt x="12" y="28"/>
                </a:lnTo>
                <a:lnTo>
                  <a:pt x="12" y="26"/>
                </a:lnTo>
                <a:lnTo>
                  <a:pt x="12" y="26"/>
                </a:lnTo>
                <a:lnTo>
                  <a:pt x="12" y="26"/>
                </a:lnTo>
                <a:lnTo>
                  <a:pt x="12" y="26"/>
                </a:lnTo>
                <a:lnTo>
                  <a:pt x="12" y="28"/>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09" name="Freeform 196"/>
          <p:cNvSpPr>
            <a:spLocks/>
          </p:cNvSpPr>
          <p:nvPr/>
        </p:nvSpPr>
        <p:spPr bwMode="auto">
          <a:xfrm>
            <a:off x="4934712" y="2263330"/>
            <a:ext cx="148427" cy="64151"/>
          </a:xfrm>
          <a:custGeom>
            <a:avLst/>
            <a:gdLst/>
            <a:ahLst/>
            <a:cxnLst>
              <a:cxn ang="0">
                <a:pos x="113" y="42"/>
              </a:cxn>
              <a:cxn ang="0">
                <a:pos x="111" y="40"/>
              </a:cxn>
              <a:cxn ang="0">
                <a:pos x="108" y="37"/>
              </a:cxn>
              <a:cxn ang="0">
                <a:pos x="111" y="37"/>
              </a:cxn>
              <a:cxn ang="0">
                <a:pos x="113" y="33"/>
              </a:cxn>
              <a:cxn ang="0">
                <a:pos x="108" y="33"/>
              </a:cxn>
              <a:cxn ang="0">
                <a:pos x="104" y="30"/>
              </a:cxn>
              <a:cxn ang="0">
                <a:pos x="99" y="28"/>
              </a:cxn>
              <a:cxn ang="0">
                <a:pos x="99" y="23"/>
              </a:cxn>
              <a:cxn ang="0">
                <a:pos x="97" y="21"/>
              </a:cxn>
              <a:cxn ang="0">
                <a:pos x="89" y="18"/>
              </a:cxn>
              <a:cxn ang="0">
                <a:pos x="85" y="16"/>
              </a:cxn>
              <a:cxn ang="0">
                <a:pos x="82" y="18"/>
              </a:cxn>
              <a:cxn ang="0">
                <a:pos x="78" y="16"/>
              </a:cxn>
              <a:cxn ang="0">
                <a:pos x="73" y="18"/>
              </a:cxn>
              <a:cxn ang="0">
                <a:pos x="68" y="21"/>
              </a:cxn>
              <a:cxn ang="0">
                <a:pos x="63" y="18"/>
              </a:cxn>
              <a:cxn ang="0">
                <a:pos x="66" y="16"/>
              </a:cxn>
              <a:cxn ang="0">
                <a:pos x="61" y="14"/>
              </a:cxn>
              <a:cxn ang="0">
                <a:pos x="52" y="9"/>
              </a:cxn>
              <a:cxn ang="0">
                <a:pos x="47" y="7"/>
              </a:cxn>
              <a:cxn ang="0">
                <a:pos x="40" y="7"/>
              </a:cxn>
              <a:cxn ang="0">
                <a:pos x="35" y="7"/>
              </a:cxn>
              <a:cxn ang="0">
                <a:pos x="23" y="7"/>
              </a:cxn>
              <a:cxn ang="0">
                <a:pos x="14" y="2"/>
              </a:cxn>
              <a:cxn ang="0">
                <a:pos x="7" y="0"/>
              </a:cxn>
              <a:cxn ang="0">
                <a:pos x="0" y="0"/>
              </a:cxn>
              <a:cxn ang="0">
                <a:pos x="2" y="4"/>
              </a:cxn>
              <a:cxn ang="0">
                <a:pos x="14" y="9"/>
              </a:cxn>
              <a:cxn ang="0">
                <a:pos x="26" y="16"/>
              </a:cxn>
              <a:cxn ang="0">
                <a:pos x="30" y="28"/>
              </a:cxn>
              <a:cxn ang="0">
                <a:pos x="33" y="35"/>
              </a:cxn>
              <a:cxn ang="0">
                <a:pos x="30" y="42"/>
              </a:cxn>
              <a:cxn ang="0">
                <a:pos x="35" y="42"/>
              </a:cxn>
              <a:cxn ang="0">
                <a:pos x="42" y="42"/>
              </a:cxn>
              <a:cxn ang="0">
                <a:pos x="47" y="42"/>
              </a:cxn>
              <a:cxn ang="0">
                <a:pos x="49" y="40"/>
              </a:cxn>
              <a:cxn ang="0">
                <a:pos x="52" y="40"/>
              </a:cxn>
              <a:cxn ang="0">
                <a:pos x="54" y="42"/>
              </a:cxn>
              <a:cxn ang="0">
                <a:pos x="59" y="47"/>
              </a:cxn>
              <a:cxn ang="0">
                <a:pos x="59" y="47"/>
              </a:cxn>
              <a:cxn ang="0">
                <a:pos x="63" y="49"/>
              </a:cxn>
              <a:cxn ang="0">
                <a:pos x="63" y="49"/>
              </a:cxn>
              <a:cxn ang="0">
                <a:pos x="71" y="49"/>
              </a:cxn>
              <a:cxn ang="0">
                <a:pos x="75" y="47"/>
              </a:cxn>
              <a:cxn ang="0">
                <a:pos x="82" y="47"/>
              </a:cxn>
              <a:cxn ang="0">
                <a:pos x="87" y="47"/>
              </a:cxn>
              <a:cxn ang="0">
                <a:pos x="89" y="47"/>
              </a:cxn>
              <a:cxn ang="0">
                <a:pos x="97" y="44"/>
              </a:cxn>
              <a:cxn ang="0">
                <a:pos x="104" y="47"/>
              </a:cxn>
              <a:cxn ang="0">
                <a:pos x="108" y="49"/>
              </a:cxn>
              <a:cxn ang="0">
                <a:pos x="113" y="49"/>
              </a:cxn>
              <a:cxn ang="0">
                <a:pos x="115" y="51"/>
              </a:cxn>
              <a:cxn ang="0">
                <a:pos x="118" y="47"/>
              </a:cxn>
            </a:cxnLst>
            <a:rect l="0" t="0" r="r" b="b"/>
            <a:pathLst>
              <a:path w="118" h="51">
                <a:moveTo>
                  <a:pt x="118" y="44"/>
                </a:moveTo>
                <a:lnTo>
                  <a:pt x="115" y="44"/>
                </a:lnTo>
                <a:lnTo>
                  <a:pt x="113" y="42"/>
                </a:lnTo>
                <a:lnTo>
                  <a:pt x="111" y="42"/>
                </a:lnTo>
                <a:lnTo>
                  <a:pt x="111" y="40"/>
                </a:lnTo>
                <a:lnTo>
                  <a:pt x="111" y="40"/>
                </a:lnTo>
                <a:lnTo>
                  <a:pt x="108" y="40"/>
                </a:lnTo>
                <a:lnTo>
                  <a:pt x="108" y="40"/>
                </a:lnTo>
                <a:lnTo>
                  <a:pt x="108" y="37"/>
                </a:lnTo>
                <a:lnTo>
                  <a:pt x="108" y="37"/>
                </a:lnTo>
                <a:lnTo>
                  <a:pt x="111" y="37"/>
                </a:lnTo>
                <a:lnTo>
                  <a:pt x="111" y="37"/>
                </a:lnTo>
                <a:lnTo>
                  <a:pt x="111" y="35"/>
                </a:lnTo>
                <a:lnTo>
                  <a:pt x="113" y="35"/>
                </a:lnTo>
                <a:lnTo>
                  <a:pt x="113" y="33"/>
                </a:lnTo>
                <a:lnTo>
                  <a:pt x="113" y="33"/>
                </a:lnTo>
                <a:lnTo>
                  <a:pt x="108" y="33"/>
                </a:lnTo>
                <a:lnTo>
                  <a:pt x="108" y="33"/>
                </a:lnTo>
                <a:lnTo>
                  <a:pt x="108" y="33"/>
                </a:lnTo>
                <a:lnTo>
                  <a:pt x="106" y="30"/>
                </a:lnTo>
                <a:lnTo>
                  <a:pt x="104" y="30"/>
                </a:lnTo>
                <a:lnTo>
                  <a:pt x="104" y="30"/>
                </a:lnTo>
                <a:lnTo>
                  <a:pt x="101" y="30"/>
                </a:lnTo>
                <a:lnTo>
                  <a:pt x="99" y="28"/>
                </a:lnTo>
                <a:lnTo>
                  <a:pt x="99" y="28"/>
                </a:lnTo>
                <a:lnTo>
                  <a:pt x="99" y="25"/>
                </a:lnTo>
                <a:lnTo>
                  <a:pt x="99" y="23"/>
                </a:lnTo>
                <a:lnTo>
                  <a:pt x="99" y="21"/>
                </a:lnTo>
                <a:lnTo>
                  <a:pt x="99" y="21"/>
                </a:lnTo>
                <a:lnTo>
                  <a:pt x="97" y="21"/>
                </a:lnTo>
                <a:lnTo>
                  <a:pt x="97" y="21"/>
                </a:lnTo>
                <a:lnTo>
                  <a:pt x="92" y="21"/>
                </a:lnTo>
                <a:lnTo>
                  <a:pt x="89" y="18"/>
                </a:lnTo>
                <a:lnTo>
                  <a:pt x="89" y="18"/>
                </a:lnTo>
                <a:lnTo>
                  <a:pt x="87" y="18"/>
                </a:lnTo>
                <a:lnTo>
                  <a:pt x="85" y="16"/>
                </a:lnTo>
                <a:lnTo>
                  <a:pt x="82" y="16"/>
                </a:lnTo>
                <a:lnTo>
                  <a:pt x="82" y="16"/>
                </a:lnTo>
                <a:lnTo>
                  <a:pt x="82" y="18"/>
                </a:lnTo>
                <a:lnTo>
                  <a:pt x="80" y="16"/>
                </a:lnTo>
                <a:lnTo>
                  <a:pt x="80" y="16"/>
                </a:lnTo>
                <a:lnTo>
                  <a:pt x="78" y="16"/>
                </a:lnTo>
                <a:lnTo>
                  <a:pt x="78" y="16"/>
                </a:lnTo>
                <a:lnTo>
                  <a:pt x="75" y="16"/>
                </a:lnTo>
                <a:lnTo>
                  <a:pt x="73" y="18"/>
                </a:lnTo>
                <a:lnTo>
                  <a:pt x="71" y="18"/>
                </a:lnTo>
                <a:lnTo>
                  <a:pt x="68" y="18"/>
                </a:lnTo>
                <a:lnTo>
                  <a:pt x="68" y="21"/>
                </a:lnTo>
                <a:lnTo>
                  <a:pt x="66" y="21"/>
                </a:lnTo>
                <a:lnTo>
                  <a:pt x="66" y="18"/>
                </a:lnTo>
                <a:lnTo>
                  <a:pt x="63" y="18"/>
                </a:lnTo>
                <a:lnTo>
                  <a:pt x="63" y="18"/>
                </a:lnTo>
                <a:lnTo>
                  <a:pt x="66" y="16"/>
                </a:lnTo>
                <a:lnTo>
                  <a:pt x="66" y="16"/>
                </a:lnTo>
                <a:lnTo>
                  <a:pt x="66" y="16"/>
                </a:lnTo>
                <a:lnTo>
                  <a:pt x="61" y="16"/>
                </a:lnTo>
                <a:lnTo>
                  <a:pt x="61" y="14"/>
                </a:lnTo>
                <a:lnTo>
                  <a:pt x="56" y="14"/>
                </a:lnTo>
                <a:lnTo>
                  <a:pt x="52" y="11"/>
                </a:lnTo>
                <a:lnTo>
                  <a:pt x="52" y="9"/>
                </a:lnTo>
                <a:lnTo>
                  <a:pt x="49" y="9"/>
                </a:lnTo>
                <a:lnTo>
                  <a:pt x="49" y="9"/>
                </a:lnTo>
                <a:lnTo>
                  <a:pt x="47" y="7"/>
                </a:lnTo>
                <a:lnTo>
                  <a:pt x="45" y="9"/>
                </a:lnTo>
                <a:lnTo>
                  <a:pt x="42" y="9"/>
                </a:lnTo>
                <a:lnTo>
                  <a:pt x="40" y="7"/>
                </a:lnTo>
                <a:lnTo>
                  <a:pt x="37" y="7"/>
                </a:lnTo>
                <a:lnTo>
                  <a:pt x="35" y="7"/>
                </a:lnTo>
                <a:lnTo>
                  <a:pt x="35" y="7"/>
                </a:lnTo>
                <a:lnTo>
                  <a:pt x="35" y="7"/>
                </a:lnTo>
                <a:lnTo>
                  <a:pt x="26" y="7"/>
                </a:lnTo>
                <a:lnTo>
                  <a:pt x="23" y="7"/>
                </a:lnTo>
                <a:lnTo>
                  <a:pt x="21" y="4"/>
                </a:lnTo>
                <a:lnTo>
                  <a:pt x="16" y="4"/>
                </a:lnTo>
                <a:lnTo>
                  <a:pt x="14" y="2"/>
                </a:lnTo>
                <a:lnTo>
                  <a:pt x="11" y="2"/>
                </a:lnTo>
                <a:lnTo>
                  <a:pt x="9" y="0"/>
                </a:lnTo>
                <a:lnTo>
                  <a:pt x="7" y="0"/>
                </a:lnTo>
                <a:lnTo>
                  <a:pt x="4" y="0"/>
                </a:lnTo>
                <a:lnTo>
                  <a:pt x="2" y="0"/>
                </a:lnTo>
                <a:lnTo>
                  <a:pt x="0" y="0"/>
                </a:lnTo>
                <a:lnTo>
                  <a:pt x="0" y="2"/>
                </a:lnTo>
                <a:lnTo>
                  <a:pt x="0" y="2"/>
                </a:lnTo>
                <a:lnTo>
                  <a:pt x="2" y="4"/>
                </a:lnTo>
                <a:lnTo>
                  <a:pt x="7" y="9"/>
                </a:lnTo>
                <a:lnTo>
                  <a:pt x="9" y="9"/>
                </a:lnTo>
                <a:lnTo>
                  <a:pt x="14" y="9"/>
                </a:lnTo>
                <a:lnTo>
                  <a:pt x="19" y="11"/>
                </a:lnTo>
                <a:lnTo>
                  <a:pt x="19" y="14"/>
                </a:lnTo>
                <a:lnTo>
                  <a:pt x="26" y="16"/>
                </a:lnTo>
                <a:lnTo>
                  <a:pt x="26" y="18"/>
                </a:lnTo>
                <a:lnTo>
                  <a:pt x="28" y="23"/>
                </a:lnTo>
                <a:lnTo>
                  <a:pt x="30" y="28"/>
                </a:lnTo>
                <a:lnTo>
                  <a:pt x="33" y="33"/>
                </a:lnTo>
                <a:lnTo>
                  <a:pt x="33" y="35"/>
                </a:lnTo>
                <a:lnTo>
                  <a:pt x="33" y="35"/>
                </a:lnTo>
                <a:lnTo>
                  <a:pt x="33" y="37"/>
                </a:lnTo>
                <a:lnTo>
                  <a:pt x="30" y="42"/>
                </a:lnTo>
                <a:lnTo>
                  <a:pt x="30" y="42"/>
                </a:lnTo>
                <a:lnTo>
                  <a:pt x="33" y="42"/>
                </a:lnTo>
                <a:lnTo>
                  <a:pt x="35" y="42"/>
                </a:lnTo>
                <a:lnTo>
                  <a:pt x="35" y="42"/>
                </a:lnTo>
                <a:lnTo>
                  <a:pt x="37" y="42"/>
                </a:lnTo>
                <a:lnTo>
                  <a:pt x="40" y="42"/>
                </a:lnTo>
                <a:lnTo>
                  <a:pt x="42" y="42"/>
                </a:lnTo>
                <a:lnTo>
                  <a:pt x="42" y="42"/>
                </a:lnTo>
                <a:lnTo>
                  <a:pt x="45" y="42"/>
                </a:lnTo>
                <a:lnTo>
                  <a:pt x="47" y="42"/>
                </a:lnTo>
                <a:lnTo>
                  <a:pt x="47" y="42"/>
                </a:lnTo>
                <a:lnTo>
                  <a:pt x="47" y="40"/>
                </a:lnTo>
                <a:lnTo>
                  <a:pt x="49" y="40"/>
                </a:lnTo>
                <a:lnTo>
                  <a:pt x="49" y="40"/>
                </a:lnTo>
                <a:lnTo>
                  <a:pt x="49" y="40"/>
                </a:lnTo>
                <a:lnTo>
                  <a:pt x="52" y="40"/>
                </a:lnTo>
                <a:lnTo>
                  <a:pt x="52" y="40"/>
                </a:lnTo>
                <a:lnTo>
                  <a:pt x="52" y="42"/>
                </a:lnTo>
                <a:lnTo>
                  <a:pt x="54" y="42"/>
                </a:lnTo>
                <a:lnTo>
                  <a:pt x="56" y="44"/>
                </a:lnTo>
                <a:lnTo>
                  <a:pt x="59" y="47"/>
                </a:lnTo>
                <a:lnTo>
                  <a:pt x="59" y="47"/>
                </a:lnTo>
                <a:lnTo>
                  <a:pt x="59" y="47"/>
                </a:lnTo>
                <a:lnTo>
                  <a:pt x="59" y="47"/>
                </a:lnTo>
                <a:lnTo>
                  <a:pt x="59" y="47"/>
                </a:lnTo>
                <a:lnTo>
                  <a:pt x="61" y="49"/>
                </a:lnTo>
                <a:lnTo>
                  <a:pt x="63" y="49"/>
                </a:lnTo>
                <a:lnTo>
                  <a:pt x="63" y="49"/>
                </a:lnTo>
                <a:lnTo>
                  <a:pt x="63" y="49"/>
                </a:lnTo>
                <a:lnTo>
                  <a:pt x="63" y="49"/>
                </a:lnTo>
                <a:lnTo>
                  <a:pt x="63" y="49"/>
                </a:lnTo>
                <a:lnTo>
                  <a:pt x="66" y="49"/>
                </a:lnTo>
                <a:lnTo>
                  <a:pt x="68" y="49"/>
                </a:lnTo>
                <a:lnTo>
                  <a:pt x="71" y="49"/>
                </a:lnTo>
                <a:lnTo>
                  <a:pt x="73" y="49"/>
                </a:lnTo>
                <a:lnTo>
                  <a:pt x="75" y="49"/>
                </a:lnTo>
                <a:lnTo>
                  <a:pt x="75" y="47"/>
                </a:lnTo>
                <a:lnTo>
                  <a:pt x="78" y="47"/>
                </a:lnTo>
                <a:lnTo>
                  <a:pt x="82" y="49"/>
                </a:lnTo>
                <a:lnTo>
                  <a:pt x="82" y="47"/>
                </a:lnTo>
                <a:lnTo>
                  <a:pt x="87" y="47"/>
                </a:lnTo>
                <a:lnTo>
                  <a:pt x="87" y="47"/>
                </a:lnTo>
                <a:lnTo>
                  <a:pt x="87" y="47"/>
                </a:lnTo>
                <a:lnTo>
                  <a:pt x="87" y="47"/>
                </a:lnTo>
                <a:lnTo>
                  <a:pt x="89" y="47"/>
                </a:lnTo>
                <a:lnTo>
                  <a:pt x="89" y="47"/>
                </a:lnTo>
                <a:lnTo>
                  <a:pt x="94" y="44"/>
                </a:lnTo>
                <a:lnTo>
                  <a:pt x="94" y="42"/>
                </a:lnTo>
                <a:lnTo>
                  <a:pt x="97" y="44"/>
                </a:lnTo>
                <a:lnTo>
                  <a:pt x="101" y="44"/>
                </a:lnTo>
                <a:lnTo>
                  <a:pt x="101" y="47"/>
                </a:lnTo>
                <a:lnTo>
                  <a:pt x="104" y="47"/>
                </a:lnTo>
                <a:lnTo>
                  <a:pt x="104" y="47"/>
                </a:lnTo>
                <a:lnTo>
                  <a:pt x="106" y="49"/>
                </a:lnTo>
                <a:lnTo>
                  <a:pt x="108" y="49"/>
                </a:lnTo>
                <a:lnTo>
                  <a:pt x="108" y="49"/>
                </a:lnTo>
                <a:lnTo>
                  <a:pt x="111" y="49"/>
                </a:lnTo>
                <a:lnTo>
                  <a:pt x="113" y="49"/>
                </a:lnTo>
                <a:lnTo>
                  <a:pt x="113" y="49"/>
                </a:lnTo>
                <a:lnTo>
                  <a:pt x="115" y="51"/>
                </a:lnTo>
                <a:lnTo>
                  <a:pt x="115" y="51"/>
                </a:lnTo>
                <a:lnTo>
                  <a:pt x="118" y="49"/>
                </a:lnTo>
                <a:lnTo>
                  <a:pt x="118" y="49"/>
                </a:lnTo>
                <a:lnTo>
                  <a:pt x="118" y="47"/>
                </a:lnTo>
                <a:lnTo>
                  <a:pt x="118" y="47"/>
                </a:lnTo>
                <a:lnTo>
                  <a:pt x="118" y="44"/>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10" name="Freeform 272"/>
          <p:cNvSpPr>
            <a:spLocks noEditPoints="1"/>
          </p:cNvSpPr>
          <p:nvPr/>
        </p:nvSpPr>
        <p:spPr bwMode="auto">
          <a:xfrm>
            <a:off x="5013957" y="2322449"/>
            <a:ext cx="74214" cy="59119"/>
          </a:xfrm>
          <a:custGeom>
            <a:avLst/>
            <a:gdLst/>
            <a:ahLst/>
            <a:cxnLst>
              <a:cxn ang="0">
                <a:pos x="38" y="14"/>
              </a:cxn>
              <a:cxn ang="0">
                <a:pos x="38" y="12"/>
              </a:cxn>
              <a:cxn ang="0">
                <a:pos x="59" y="40"/>
              </a:cxn>
              <a:cxn ang="0">
                <a:pos x="59" y="40"/>
              </a:cxn>
              <a:cxn ang="0">
                <a:pos x="57" y="38"/>
              </a:cxn>
              <a:cxn ang="0">
                <a:pos x="57" y="35"/>
              </a:cxn>
              <a:cxn ang="0">
                <a:pos x="55" y="33"/>
              </a:cxn>
              <a:cxn ang="0">
                <a:pos x="50" y="30"/>
              </a:cxn>
              <a:cxn ang="0">
                <a:pos x="45" y="26"/>
              </a:cxn>
              <a:cxn ang="0">
                <a:pos x="41" y="26"/>
              </a:cxn>
              <a:cxn ang="0">
                <a:pos x="41" y="23"/>
              </a:cxn>
              <a:cxn ang="0">
                <a:pos x="43" y="26"/>
              </a:cxn>
              <a:cxn ang="0">
                <a:pos x="45" y="26"/>
              </a:cxn>
              <a:cxn ang="0">
                <a:pos x="48" y="21"/>
              </a:cxn>
              <a:cxn ang="0">
                <a:pos x="38" y="14"/>
              </a:cxn>
              <a:cxn ang="0">
                <a:pos x="36" y="12"/>
              </a:cxn>
              <a:cxn ang="0">
                <a:pos x="38" y="9"/>
              </a:cxn>
              <a:cxn ang="0">
                <a:pos x="36" y="4"/>
              </a:cxn>
              <a:cxn ang="0">
                <a:pos x="29" y="4"/>
              </a:cxn>
              <a:cxn ang="0">
                <a:pos x="29" y="2"/>
              </a:cxn>
              <a:cxn ang="0">
                <a:pos x="31" y="2"/>
              </a:cxn>
              <a:cxn ang="0">
                <a:pos x="26" y="0"/>
              </a:cxn>
              <a:cxn ang="0">
                <a:pos x="24" y="0"/>
              </a:cxn>
              <a:cxn ang="0">
                <a:pos x="19" y="0"/>
              </a:cxn>
              <a:cxn ang="0">
                <a:pos x="12" y="0"/>
              </a:cxn>
              <a:cxn ang="0">
                <a:pos x="8" y="2"/>
              </a:cxn>
              <a:cxn ang="0">
                <a:pos x="0" y="2"/>
              </a:cxn>
              <a:cxn ang="0">
                <a:pos x="3" y="7"/>
              </a:cxn>
              <a:cxn ang="0">
                <a:pos x="8" y="12"/>
              </a:cxn>
              <a:cxn ang="0">
                <a:pos x="5" y="16"/>
              </a:cxn>
              <a:cxn ang="0">
                <a:pos x="5" y="19"/>
              </a:cxn>
              <a:cxn ang="0">
                <a:pos x="8" y="23"/>
              </a:cxn>
              <a:cxn ang="0">
                <a:pos x="12" y="26"/>
              </a:cxn>
              <a:cxn ang="0">
                <a:pos x="19" y="26"/>
              </a:cxn>
              <a:cxn ang="0">
                <a:pos x="26" y="30"/>
              </a:cxn>
              <a:cxn ang="0">
                <a:pos x="31" y="28"/>
              </a:cxn>
              <a:cxn ang="0">
                <a:pos x="34" y="30"/>
              </a:cxn>
              <a:cxn ang="0">
                <a:pos x="36" y="33"/>
              </a:cxn>
              <a:cxn ang="0">
                <a:pos x="41" y="35"/>
              </a:cxn>
              <a:cxn ang="0">
                <a:pos x="45" y="33"/>
              </a:cxn>
              <a:cxn ang="0">
                <a:pos x="45" y="38"/>
              </a:cxn>
              <a:cxn ang="0">
                <a:pos x="50" y="40"/>
              </a:cxn>
              <a:cxn ang="0">
                <a:pos x="52" y="45"/>
              </a:cxn>
              <a:cxn ang="0">
                <a:pos x="55" y="47"/>
              </a:cxn>
              <a:cxn ang="0">
                <a:pos x="59" y="45"/>
              </a:cxn>
              <a:cxn ang="0">
                <a:pos x="57" y="42"/>
              </a:cxn>
              <a:cxn ang="0">
                <a:pos x="59" y="40"/>
              </a:cxn>
              <a:cxn ang="0">
                <a:pos x="26" y="4"/>
              </a:cxn>
              <a:cxn ang="0">
                <a:pos x="26" y="2"/>
              </a:cxn>
              <a:cxn ang="0">
                <a:pos x="29" y="4"/>
              </a:cxn>
            </a:cxnLst>
            <a:rect l="0" t="0" r="r" b="b"/>
            <a:pathLst>
              <a:path w="59" h="47">
                <a:moveTo>
                  <a:pt x="38" y="12"/>
                </a:moveTo>
                <a:lnTo>
                  <a:pt x="38" y="12"/>
                </a:lnTo>
                <a:lnTo>
                  <a:pt x="38" y="14"/>
                </a:lnTo>
                <a:lnTo>
                  <a:pt x="38" y="14"/>
                </a:lnTo>
                <a:lnTo>
                  <a:pt x="38" y="14"/>
                </a:lnTo>
                <a:lnTo>
                  <a:pt x="38" y="12"/>
                </a:lnTo>
                <a:lnTo>
                  <a:pt x="38" y="12"/>
                </a:lnTo>
                <a:lnTo>
                  <a:pt x="38" y="12"/>
                </a:lnTo>
                <a:close/>
                <a:moveTo>
                  <a:pt x="59" y="40"/>
                </a:moveTo>
                <a:lnTo>
                  <a:pt x="59" y="40"/>
                </a:lnTo>
                <a:lnTo>
                  <a:pt x="59" y="40"/>
                </a:lnTo>
                <a:lnTo>
                  <a:pt x="59" y="40"/>
                </a:lnTo>
                <a:lnTo>
                  <a:pt x="57" y="38"/>
                </a:lnTo>
                <a:lnTo>
                  <a:pt x="57" y="38"/>
                </a:lnTo>
                <a:lnTo>
                  <a:pt x="57" y="38"/>
                </a:lnTo>
                <a:lnTo>
                  <a:pt x="57" y="38"/>
                </a:lnTo>
                <a:lnTo>
                  <a:pt x="57" y="35"/>
                </a:lnTo>
                <a:lnTo>
                  <a:pt x="57" y="35"/>
                </a:lnTo>
                <a:lnTo>
                  <a:pt x="57" y="35"/>
                </a:lnTo>
                <a:lnTo>
                  <a:pt x="57" y="33"/>
                </a:lnTo>
                <a:lnTo>
                  <a:pt x="55" y="33"/>
                </a:lnTo>
                <a:lnTo>
                  <a:pt x="52" y="33"/>
                </a:lnTo>
                <a:lnTo>
                  <a:pt x="50" y="30"/>
                </a:lnTo>
                <a:lnTo>
                  <a:pt x="50" y="30"/>
                </a:lnTo>
                <a:lnTo>
                  <a:pt x="48" y="28"/>
                </a:lnTo>
                <a:lnTo>
                  <a:pt x="45" y="28"/>
                </a:lnTo>
                <a:lnTo>
                  <a:pt x="45" y="26"/>
                </a:lnTo>
                <a:lnTo>
                  <a:pt x="43" y="26"/>
                </a:lnTo>
                <a:lnTo>
                  <a:pt x="41" y="26"/>
                </a:lnTo>
                <a:lnTo>
                  <a:pt x="41" y="26"/>
                </a:lnTo>
                <a:lnTo>
                  <a:pt x="41" y="26"/>
                </a:lnTo>
                <a:lnTo>
                  <a:pt x="41" y="26"/>
                </a:lnTo>
                <a:lnTo>
                  <a:pt x="41" y="23"/>
                </a:lnTo>
                <a:lnTo>
                  <a:pt x="41" y="26"/>
                </a:lnTo>
                <a:lnTo>
                  <a:pt x="43" y="26"/>
                </a:lnTo>
                <a:lnTo>
                  <a:pt x="43" y="26"/>
                </a:lnTo>
                <a:lnTo>
                  <a:pt x="45" y="26"/>
                </a:lnTo>
                <a:lnTo>
                  <a:pt x="45" y="26"/>
                </a:lnTo>
                <a:lnTo>
                  <a:pt x="45" y="26"/>
                </a:lnTo>
                <a:lnTo>
                  <a:pt x="48" y="23"/>
                </a:lnTo>
                <a:lnTo>
                  <a:pt x="48" y="21"/>
                </a:lnTo>
                <a:lnTo>
                  <a:pt x="48" y="21"/>
                </a:lnTo>
                <a:lnTo>
                  <a:pt x="43" y="19"/>
                </a:lnTo>
                <a:lnTo>
                  <a:pt x="41" y="16"/>
                </a:lnTo>
                <a:lnTo>
                  <a:pt x="38" y="14"/>
                </a:lnTo>
                <a:lnTo>
                  <a:pt x="36" y="12"/>
                </a:lnTo>
                <a:lnTo>
                  <a:pt x="36" y="12"/>
                </a:lnTo>
                <a:lnTo>
                  <a:pt x="36" y="12"/>
                </a:lnTo>
                <a:lnTo>
                  <a:pt x="38" y="9"/>
                </a:lnTo>
                <a:lnTo>
                  <a:pt x="38" y="9"/>
                </a:lnTo>
                <a:lnTo>
                  <a:pt x="38" y="9"/>
                </a:lnTo>
                <a:lnTo>
                  <a:pt x="38" y="7"/>
                </a:lnTo>
                <a:lnTo>
                  <a:pt x="36" y="7"/>
                </a:lnTo>
                <a:lnTo>
                  <a:pt x="36" y="4"/>
                </a:lnTo>
                <a:lnTo>
                  <a:pt x="34" y="4"/>
                </a:lnTo>
                <a:lnTo>
                  <a:pt x="34" y="4"/>
                </a:lnTo>
                <a:lnTo>
                  <a:pt x="29" y="4"/>
                </a:lnTo>
                <a:lnTo>
                  <a:pt x="29" y="4"/>
                </a:lnTo>
                <a:lnTo>
                  <a:pt x="29" y="2"/>
                </a:lnTo>
                <a:lnTo>
                  <a:pt x="29" y="2"/>
                </a:lnTo>
                <a:lnTo>
                  <a:pt x="31" y="2"/>
                </a:lnTo>
                <a:lnTo>
                  <a:pt x="31" y="2"/>
                </a:lnTo>
                <a:lnTo>
                  <a:pt x="31" y="2"/>
                </a:lnTo>
                <a:lnTo>
                  <a:pt x="29" y="2"/>
                </a:lnTo>
                <a:lnTo>
                  <a:pt x="26" y="0"/>
                </a:lnTo>
                <a:lnTo>
                  <a:pt x="26" y="0"/>
                </a:lnTo>
                <a:lnTo>
                  <a:pt x="26" y="0"/>
                </a:lnTo>
                <a:lnTo>
                  <a:pt x="24" y="0"/>
                </a:lnTo>
                <a:lnTo>
                  <a:pt x="24" y="0"/>
                </a:lnTo>
                <a:lnTo>
                  <a:pt x="24" y="0"/>
                </a:lnTo>
                <a:lnTo>
                  <a:pt x="24" y="0"/>
                </a:lnTo>
                <a:lnTo>
                  <a:pt x="19" y="0"/>
                </a:lnTo>
                <a:lnTo>
                  <a:pt x="19" y="2"/>
                </a:lnTo>
                <a:lnTo>
                  <a:pt x="15" y="0"/>
                </a:lnTo>
                <a:lnTo>
                  <a:pt x="12" y="0"/>
                </a:lnTo>
                <a:lnTo>
                  <a:pt x="12" y="2"/>
                </a:lnTo>
                <a:lnTo>
                  <a:pt x="10" y="2"/>
                </a:lnTo>
                <a:lnTo>
                  <a:pt x="8" y="2"/>
                </a:lnTo>
                <a:lnTo>
                  <a:pt x="5" y="2"/>
                </a:lnTo>
                <a:lnTo>
                  <a:pt x="3" y="2"/>
                </a:lnTo>
                <a:lnTo>
                  <a:pt x="0" y="2"/>
                </a:lnTo>
                <a:lnTo>
                  <a:pt x="0" y="4"/>
                </a:lnTo>
                <a:lnTo>
                  <a:pt x="3" y="4"/>
                </a:lnTo>
                <a:lnTo>
                  <a:pt x="3" y="7"/>
                </a:lnTo>
                <a:lnTo>
                  <a:pt x="5" y="7"/>
                </a:lnTo>
                <a:lnTo>
                  <a:pt x="5" y="9"/>
                </a:lnTo>
                <a:lnTo>
                  <a:pt x="8" y="12"/>
                </a:lnTo>
                <a:lnTo>
                  <a:pt x="8" y="12"/>
                </a:lnTo>
                <a:lnTo>
                  <a:pt x="8" y="14"/>
                </a:lnTo>
                <a:lnTo>
                  <a:pt x="5" y="16"/>
                </a:lnTo>
                <a:lnTo>
                  <a:pt x="5" y="16"/>
                </a:lnTo>
                <a:lnTo>
                  <a:pt x="5" y="19"/>
                </a:lnTo>
                <a:lnTo>
                  <a:pt x="5" y="19"/>
                </a:lnTo>
                <a:lnTo>
                  <a:pt x="8" y="21"/>
                </a:lnTo>
                <a:lnTo>
                  <a:pt x="8" y="23"/>
                </a:lnTo>
                <a:lnTo>
                  <a:pt x="8" y="23"/>
                </a:lnTo>
                <a:lnTo>
                  <a:pt x="8" y="23"/>
                </a:lnTo>
                <a:lnTo>
                  <a:pt x="10" y="23"/>
                </a:lnTo>
                <a:lnTo>
                  <a:pt x="12" y="26"/>
                </a:lnTo>
                <a:lnTo>
                  <a:pt x="15" y="26"/>
                </a:lnTo>
                <a:lnTo>
                  <a:pt x="17" y="26"/>
                </a:lnTo>
                <a:lnTo>
                  <a:pt x="19" y="26"/>
                </a:lnTo>
                <a:lnTo>
                  <a:pt x="22" y="23"/>
                </a:lnTo>
                <a:lnTo>
                  <a:pt x="24" y="26"/>
                </a:lnTo>
                <a:lnTo>
                  <a:pt x="26" y="30"/>
                </a:lnTo>
                <a:lnTo>
                  <a:pt x="29" y="30"/>
                </a:lnTo>
                <a:lnTo>
                  <a:pt x="29" y="30"/>
                </a:lnTo>
                <a:lnTo>
                  <a:pt x="31" y="28"/>
                </a:lnTo>
                <a:lnTo>
                  <a:pt x="34" y="30"/>
                </a:lnTo>
                <a:lnTo>
                  <a:pt x="34" y="30"/>
                </a:lnTo>
                <a:lnTo>
                  <a:pt x="34" y="30"/>
                </a:lnTo>
                <a:lnTo>
                  <a:pt x="36" y="33"/>
                </a:lnTo>
                <a:lnTo>
                  <a:pt x="36" y="33"/>
                </a:lnTo>
                <a:lnTo>
                  <a:pt x="36" y="33"/>
                </a:lnTo>
                <a:lnTo>
                  <a:pt x="38" y="33"/>
                </a:lnTo>
                <a:lnTo>
                  <a:pt x="38" y="35"/>
                </a:lnTo>
                <a:lnTo>
                  <a:pt x="41" y="35"/>
                </a:lnTo>
                <a:lnTo>
                  <a:pt x="43" y="33"/>
                </a:lnTo>
                <a:lnTo>
                  <a:pt x="43" y="33"/>
                </a:lnTo>
                <a:lnTo>
                  <a:pt x="45" y="33"/>
                </a:lnTo>
                <a:lnTo>
                  <a:pt x="45" y="33"/>
                </a:lnTo>
                <a:lnTo>
                  <a:pt x="45" y="35"/>
                </a:lnTo>
                <a:lnTo>
                  <a:pt x="45" y="38"/>
                </a:lnTo>
                <a:lnTo>
                  <a:pt x="45" y="38"/>
                </a:lnTo>
                <a:lnTo>
                  <a:pt x="48" y="38"/>
                </a:lnTo>
                <a:lnTo>
                  <a:pt x="50" y="40"/>
                </a:lnTo>
                <a:lnTo>
                  <a:pt x="50" y="40"/>
                </a:lnTo>
                <a:lnTo>
                  <a:pt x="50" y="42"/>
                </a:lnTo>
                <a:lnTo>
                  <a:pt x="52" y="45"/>
                </a:lnTo>
                <a:lnTo>
                  <a:pt x="52" y="47"/>
                </a:lnTo>
                <a:lnTo>
                  <a:pt x="52" y="47"/>
                </a:lnTo>
                <a:lnTo>
                  <a:pt x="55" y="47"/>
                </a:lnTo>
                <a:lnTo>
                  <a:pt x="57" y="47"/>
                </a:lnTo>
                <a:lnTo>
                  <a:pt x="59" y="47"/>
                </a:lnTo>
                <a:lnTo>
                  <a:pt x="59" y="45"/>
                </a:lnTo>
                <a:lnTo>
                  <a:pt x="59" y="45"/>
                </a:lnTo>
                <a:lnTo>
                  <a:pt x="59" y="42"/>
                </a:lnTo>
                <a:lnTo>
                  <a:pt x="57" y="42"/>
                </a:lnTo>
                <a:lnTo>
                  <a:pt x="57" y="42"/>
                </a:lnTo>
                <a:lnTo>
                  <a:pt x="57" y="40"/>
                </a:lnTo>
                <a:lnTo>
                  <a:pt x="59" y="40"/>
                </a:lnTo>
                <a:close/>
                <a:moveTo>
                  <a:pt x="29" y="4"/>
                </a:moveTo>
                <a:lnTo>
                  <a:pt x="29" y="4"/>
                </a:lnTo>
                <a:lnTo>
                  <a:pt x="26" y="4"/>
                </a:lnTo>
                <a:lnTo>
                  <a:pt x="26" y="4"/>
                </a:lnTo>
                <a:lnTo>
                  <a:pt x="26" y="4"/>
                </a:lnTo>
                <a:lnTo>
                  <a:pt x="26" y="2"/>
                </a:lnTo>
                <a:lnTo>
                  <a:pt x="29" y="4"/>
                </a:lnTo>
                <a:lnTo>
                  <a:pt x="29" y="4"/>
                </a:lnTo>
                <a:lnTo>
                  <a:pt x="29" y="4"/>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11" name="Freeform 124"/>
          <p:cNvSpPr>
            <a:spLocks/>
          </p:cNvSpPr>
          <p:nvPr/>
        </p:nvSpPr>
        <p:spPr bwMode="auto">
          <a:xfrm>
            <a:off x="4640374" y="2135030"/>
            <a:ext cx="76729" cy="76729"/>
          </a:xfrm>
          <a:custGeom>
            <a:avLst/>
            <a:gdLst/>
            <a:ahLst/>
            <a:cxnLst>
              <a:cxn ang="0">
                <a:pos x="57" y="35"/>
              </a:cxn>
              <a:cxn ang="0">
                <a:pos x="54" y="33"/>
              </a:cxn>
              <a:cxn ang="0">
                <a:pos x="49" y="31"/>
              </a:cxn>
              <a:cxn ang="0">
                <a:pos x="49" y="26"/>
              </a:cxn>
              <a:cxn ang="0">
                <a:pos x="49" y="24"/>
              </a:cxn>
              <a:cxn ang="0">
                <a:pos x="47" y="24"/>
              </a:cxn>
              <a:cxn ang="0">
                <a:pos x="42" y="21"/>
              </a:cxn>
              <a:cxn ang="0">
                <a:pos x="42" y="16"/>
              </a:cxn>
              <a:cxn ang="0">
                <a:pos x="42" y="14"/>
              </a:cxn>
              <a:cxn ang="0">
                <a:pos x="40" y="9"/>
              </a:cxn>
              <a:cxn ang="0">
                <a:pos x="38" y="9"/>
              </a:cxn>
              <a:cxn ang="0">
                <a:pos x="33" y="5"/>
              </a:cxn>
              <a:cxn ang="0">
                <a:pos x="31" y="7"/>
              </a:cxn>
              <a:cxn ang="0">
                <a:pos x="28" y="5"/>
              </a:cxn>
              <a:cxn ang="0">
                <a:pos x="28" y="5"/>
              </a:cxn>
              <a:cxn ang="0">
                <a:pos x="23" y="2"/>
              </a:cxn>
              <a:cxn ang="0">
                <a:pos x="21" y="2"/>
              </a:cxn>
              <a:cxn ang="0">
                <a:pos x="14" y="0"/>
              </a:cxn>
              <a:cxn ang="0">
                <a:pos x="14" y="0"/>
              </a:cxn>
              <a:cxn ang="0">
                <a:pos x="9" y="2"/>
              </a:cxn>
              <a:cxn ang="0">
                <a:pos x="2" y="0"/>
              </a:cxn>
              <a:cxn ang="0">
                <a:pos x="2" y="2"/>
              </a:cxn>
              <a:cxn ang="0">
                <a:pos x="7" y="5"/>
              </a:cxn>
              <a:cxn ang="0">
                <a:pos x="9" y="9"/>
              </a:cxn>
              <a:cxn ang="0">
                <a:pos x="12" y="14"/>
              </a:cxn>
              <a:cxn ang="0">
                <a:pos x="14" y="19"/>
              </a:cxn>
              <a:cxn ang="0">
                <a:pos x="19" y="24"/>
              </a:cxn>
              <a:cxn ang="0">
                <a:pos x="21" y="26"/>
              </a:cxn>
              <a:cxn ang="0">
                <a:pos x="28" y="33"/>
              </a:cxn>
              <a:cxn ang="0">
                <a:pos x="28" y="40"/>
              </a:cxn>
              <a:cxn ang="0">
                <a:pos x="28" y="47"/>
              </a:cxn>
              <a:cxn ang="0">
                <a:pos x="28" y="54"/>
              </a:cxn>
              <a:cxn ang="0">
                <a:pos x="31" y="57"/>
              </a:cxn>
              <a:cxn ang="0">
                <a:pos x="28" y="59"/>
              </a:cxn>
              <a:cxn ang="0">
                <a:pos x="31" y="61"/>
              </a:cxn>
              <a:cxn ang="0">
                <a:pos x="35" y="61"/>
              </a:cxn>
              <a:cxn ang="0">
                <a:pos x="35" y="59"/>
              </a:cxn>
              <a:cxn ang="0">
                <a:pos x="35" y="57"/>
              </a:cxn>
              <a:cxn ang="0">
                <a:pos x="38" y="52"/>
              </a:cxn>
              <a:cxn ang="0">
                <a:pos x="42" y="47"/>
              </a:cxn>
              <a:cxn ang="0">
                <a:pos x="40" y="42"/>
              </a:cxn>
              <a:cxn ang="0">
                <a:pos x="42" y="40"/>
              </a:cxn>
              <a:cxn ang="0">
                <a:pos x="45" y="40"/>
              </a:cxn>
              <a:cxn ang="0">
                <a:pos x="47" y="42"/>
              </a:cxn>
              <a:cxn ang="0">
                <a:pos x="49" y="40"/>
              </a:cxn>
              <a:cxn ang="0">
                <a:pos x="49" y="40"/>
              </a:cxn>
              <a:cxn ang="0">
                <a:pos x="54" y="42"/>
              </a:cxn>
              <a:cxn ang="0">
                <a:pos x="57" y="42"/>
              </a:cxn>
              <a:cxn ang="0">
                <a:pos x="61" y="42"/>
              </a:cxn>
            </a:cxnLst>
            <a:rect l="0" t="0" r="r" b="b"/>
            <a:pathLst>
              <a:path w="61" h="61">
                <a:moveTo>
                  <a:pt x="57" y="40"/>
                </a:moveTo>
                <a:lnTo>
                  <a:pt x="57" y="38"/>
                </a:lnTo>
                <a:lnTo>
                  <a:pt x="57" y="35"/>
                </a:lnTo>
                <a:lnTo>
                  <a:pt x="57" y="33"/>
                </a:lnTo>
                <a:lnTo>
                  <a:pt x="57" y="33"/>
                </a:lnTo>
                <a:lnTo>
                  <a:pt x="54" y="33"/>
                </a:lnTo>
                <a:lnTo>
                  <a:pt x="52" y="31"/>
                </a:lnTo>
                <a:lnTo>
                  <a:pt x="49" y="31"/>
                </a:lnTo>
                <a:lnTo>
                  <a:pt x="49" y="31"/>
                </a:lnTo>
                <a:lnTo>
                  <a:pt x="49" y="28"/>
                </a:lnTo>
                <a:lnTo>
                  <a:pt x="49" y="28"/>
                </a:lnTo>
                <a:lnTo>
                  <a:pt x="49" y="26"/>
                </a:lnTo>
                <a:lnTo>
                  <a:pt x="49" y="26"/>
                </a:lnTo>
                <a:lnTo>
                  <a:pt x="49" y="24"/>
                </a:lnTo>
                <a:lnTo>
                  <a:pt x="49" y="24"/>
                </a:lnTo>
                <a:lnTo>
                  <a:pt x="49" y="24"/>
                </a:lnTo>
                <a:lnTo>
                  <a:pt x="47" y="24"/>
                </a:lnTo>
                <a:lnTo>
                  <a:pt x="47" y="24"/>
                </a:lnTo>
                <a:lnTo>
                  <a:pt x="45" y="21"/>
                </a:lnTo>
                <a:lnTo>
                  <a:pt x="42" y="21"/>
                </a:lnTo>
                <a:lnTo>
                  <a:pt x="42" y="21"/>
                </a:lnTo>
                <a:lnTo>
                  <a:pt x="42" y="19"/>
                </a:lnTo>
                <a:lnTo>
                  <a:pt x="42" y="19"/>
                </a:lnTo>
                <a:lnTo>
                  <a:pt x="42" y="16"/>
                </a:lnTo>
                <a:lnTo>
                  <a:pt x="42" y="16"/>
                </a:lnTo>
                <a:lnTo>
                  <a:pt x="42" y="14"/>
                </a:lnTo>
                <a:lnTo>
                  <a:pt x="42" y="14"/>
                </a:lnTo>
                <a:lnTo>
                  <a:pt x="42" y="12"/>
                </a:lnTo>
                <a:lnTo>
                  <a:pt x="42" y="9"/>
                </a:lnTo>
                <a:lnTo>
                  <a:pt x="40" y="9"/>
                </a:lnTo>
                <a:lnTo>
                  <a:pt x="40" y="9"/>
                </a:lnTo>
                <a:lnTo>
                  <a:pt x="40" y="9"/>
                </a:lnTo>
                <a:lnTo>
                  <a:pt x="38" y="9"/>
                </a:lnTo>
                <a:lnTo>
                  <a:pt x="38" y="9"/>
                </a:lnTo>
                <a:lnTo>
                  <a:pt x="35" y="7"/>
                </a:lnTo>
                <a:lnTo>
                  <a:pt x="33" y="5"/>
                </a:lnTo>
                <a:lnTo>
                  <a:pt x="31" y="5"/>
                </a:lnTo>
                <a:lnTo>
                  <a:pt x="31" y="7"/>
                </a:lnTo>
                <a:lnTo>
                  <a:pt x="31" y="7"/>
                </a:lnTo>
                <a:lnTo>
                  <a:pt x="31" y="5"/>
                </a:lnTo>
                <a:lnTo>
                  <a:pt x="28" y="5"/>
                </a:lnTo>
                <a:lnTo>
                  <a:pt x="28" y="5"/>
                </a:lnTo>
                <a:lnTo>
                  <a:pt x="28" y="5"/>
                </a:lnTo>
                <a:lnTo>
                  <a:pt x="28" y="5"/>
                </a:lnTo>
                <a:lnTo>
                  <a:pt x="28" y="5"/>
                </a:lnTo>
                <a:lnTo>
                  <a:pt x="26" y="5"/>
                </a:lnTo>
                <a:lnTo>
                  <a:pt x="23" y="5"/>
                </a:lnTo>
                <a:lnTo>
                  <a:pt x="23" y="2"/>
                </a:lnTo>
                <a:lnTo>
                  <a:pt x="23" y="2"/>
                </a:lnTo>
                <a:lnTo>
                  <a:pt x="21" y="2"/>
                </a:lnTo>
                <a:lnTo>
                  <a:pt x="21" y="2"/>
                </a:lnTo>
                <a:lnTo>
                  <a:pt x="19" y="0"/>
                </a:lnTo>
                <a:lnTo>
                  <a:pt x="16" y="0"/>
                </a:lnTo>
                <a:lnTo>
                  <a:pt x="14" y="0"/>
                </a:lnTo>
                <a:lnTo>
                  <a:pt x="14" y="0"/>
                </a:lnTo>
                <a:lnTo>
                  <a:pt x="14" y="0"/>
                </a:lnTo>
                <a:lnTo>
                  <a:pt x="14" y="0"/>
                </a:lnTo>
                <a:lnTo>
                  <a:pt x="12" y="0"/>
                </a:lnTo>
                <a:lnTo>
                  <a:pt x="12" y="0"/>
                </a:lnTo>
                <a:lnTo>
                  <a:pt x="9" y="2"/>
                </a:lnTo>
                <a:lnTo>
                  <a:pt x="7" y="2"/>
                </a:lnTo>
                <a:lnTo>
                  <a:pt x="5" y="2"/>
                </a:lnTo>
                <a:lnTo>
                  <a:pt x="2" y="0"/>
                </a:lnTo>
                <a:lnTo>
                  <a:pt x="0" y="2"/>
                </a:lnTo>
                <a:lnTo>
                  <a:pt x="0" y="2"/>
                </a:lnTo>
                <a:lnTo>
                  <a:pt x="2" y="2"/>
                </a:lnTo>
                <a:lnTo>
                  <a:pt x="2" y="5"/>
                </a:lnTo>
                <a:lnTo>
                  <a:pt x="5" y="5"/>
                </a:lnTo>
                <a:lnTo>
                  <a:pt x="7" y="5"/>
                </a:lnTo>
                <a:lnTo>
                  <a:pt x="7" y="7"/>
                </a:lnTo>
                <a:lnTo>
                  <a:pt x="7" y="7"/>
                </a:lnTo>
                <a:lnTo>
                  <a:pt x="9" y="9"/>
                </a:lnTo>
                <a:lnTo>
                  <a:pt x="9" y="12"/>
                </a:lnTo>
                <a:lnTo>
                  <a:pt x="12" y="14"/>
                </a:lnTo>
                <a:lnTo>
                  <a:pt x="12" y="14"/>
                </a:lnTo>
                <a:lnTo>
                  <a:pt x="12" y="16"/>
                </a:lnTo>
                <a:lnTo>
                  <a:pt x="14" y="19"/>
                </a:lnTo>
                <a:lnTo>
                  <a:pt x="14" y="19"/>
                </a:lnTo>
                <a:lnTo>
                  <a:pt x="16" y="19"/>
                </a:lnTo>
                <a:lnTo>
                  <a:pt x="19" y="24"/>
                </a:lnTo>
                <a:lnTo>
                  <a:pt x="19" y="24"/>
                </a:lnTo>
                <a:lnTo>
                  <a:pt x="21" y="26"/>
                </a:lnTo>
                <a:lnTo>
                  <a:pt x="21" y="26"/>
                </a:lnTo>
                <a:lnTo>
                  <a:pt x="21" y="26"/>
                </a:lnTo>
                <a:lnTo>
                  <a:pt x="23" y="28"/>
                </a:lnTo>
                <a:lnTo>
                  <a:pt x="26" y="31"/>
                </a:lnTo>
                <a:lnTo>
                  <a:pt x="28" y="33"/>
                </a:lnTo>
                <a:lnTo>
                  <a:pt x="28" y="35"/>
                </a:lnTo>
                <a:lnTo>
                  <a:pt x="28" y="38"/>
                </a:lnTo>
                <a:lnTo>
                  <a:pt x="28" y="40"/>
                </a:lnTo>
                <a:lnTo>
                  <a:pt x="31" y="40"/>
                </a:lnTo>
                <a:lnTo>
                  <a:pt x="28" y="42"/>
                </a:lnTo>
                <a:lnTo>
                  <a:pt x="28" y="47"/>
                </a:lnTo>
                <a:lnTo>
                  <a:pt x="28" y="50"/>
                </a:lnTo>
                <a:lnTo>
                  <a:pt x="28" y="52"/>
                </a:lnTo>
                <a:lnTo>
                  <a:pt x="28" y="54"/>
                </a:lnTo>
                <a:lnTo>
                  <a:pt x="28" y="54"/>
                </a:lnTo>
                <a:lnTo>
                  <a:pt x="28" y="57"/>
                </a:lnTo>
                <a:lnTo>
                  <a:pt x="31" y="57"/>
                </a:lnTo>
                <a:lnTo>
                  <a:pt x="28" y="57"/>
                </a:lnTo>
                <a:lnTo>
                  <a:pt x="28" y="59"/>
                </a:lnTo>
                <a:lnTo>
                  <a:pt x="28" y="59"/>
                </a:lnTo>
                <a:lnTo>
                  <a:pt x="28" y="59"/>
                </a:lnTo>
                <a:lnTo>
                  <a:pt x="31" y="59"/>
                </a:lnTo>
                <a:lnTo>
                  <a:pt x="31" y="61"/>
                </a:lnTo>
                <a:lnTo>
                  <a:pt x="31" y="61"/>
                </a:lnTo>
                <a:lnTo>
                  <a:pt x="33" y="61"/>
                </a:lnTo>
                <a:lnTo>
                  <a:pt x="35" y="61"/>
                </a:lnTo>
                <a:lnTo>
                  <a:pt x="35" y="59"/>
                </a:lnTo>
                <a:lnTo>
                  <a:pt x="35" y="59"/>
                </a:lnTo>
                <a:lnTo>
                  <a:pt x="35" y="59"/>
                </a:lnTo>
                <a:lnTo>
                  <a:pt x="35" y="59"/>
                </a:lnTo>
                <a:lnTo>
                  <a:pt x="35" y="57"/>
                </a:lnTo>
                <a:lnTo>
                  <a:pt x="35" y="57"/>
                </a:lnTo>
                <a:lnTo>
                  <a:pt x="38" y="54"/>
                </a:lnTo>
                <a:lnTo>
                  <a:pt x="38" y="54"/>
                </a:lnTo>
                <a:lnTo>
                  <a:pt x="38" y="52"/>
                </a:lnTo>
                <a:lnTo>
                  <a:pt x="40" y="50"/>
                </a:lnTo>
                <a:lnTo>
                  <a:pt x="42" y="50"/>
                </a:lnTo>
                <a:lnTo>
                  <a:pt x="42" y="47"/>
                </a:lnTo>
                <a:lnTo>
                  <a:pt x="42" y="47"/>
                </a:lnTo>
                <a:lnTo>
                  <a:pt x="42" y="45"/>
                </a:lnTo>
                <a:lnTo>
                  <a:pt x="40" y="42"/>
                </a:lnTo>
                <a:lnTo>
                  <a:pt x="40" y="42"/>
                </a:lnTo>
                <a:lnTo>
                  <a:pt x="42" y="40"/>
                </a:lnTo>
                <a:lnTo>
                  <a:pt x="42" y="40"/>
                </a:lnTo>
                <a:lnTo>
                  <a:pt x="45" y="40"/>
                </a:lnTo>
                <a:lnTo>
                  <a:pt x="45" y="40"/>
                </a:lnTo>
                <a:lnTo>
                  <a:pt x="45" y="40"/>
                </a:lnTo>
                <a:lnTo>
                  <a:pt x="45" y="42"/>
                </a:lnTo>
                <a:lnTo>
                  <a:pt x="45" y="42"/>
                </a:lnTo>
                <a:lnTo>
                  <a:pt x="47" y="42"/>
                </a:lnTo>
                <a:lnTo>
                  <a:pt x="47" y="40"/>
                </a:lnTo>
                <a:lnTo>
                  <a:pt x="47" y="40"/>
                </a:lnTo>
                <a:lnTo>
                  <a:pt x="49" y="40"/>
                </a:lnTo>
                <a:lnTo>
                  <a:pt x="49" y="40"/>
                </a:lnTo>
                <a:lnTo>
                  <a:pt x="49" y="40"/>
                </a:lnTo>
                <a:lnTo>
                  <a:pt x="49" y="40"/>
                </a:lnTo>
                <a:lnTo>
                  <a:pt x="52" y="42"/>
                </a:lnTo>
                <a:lnTo>
                  <a:pt x="52" y="42"/>
                </a:lnTo>
                <a:lnTo>
                  <a:pt x="54" y="42"/>
                </a:lnTo>
                <a:lnTo>
                  <a:pt x="54" y="40"/>
                </a:lnTo>
                <a:lnTo>
                  <a:pt x="54" y="40"/>
                </a:lnTo>
                <a:lnTo>
                  <a:pt x="57" y="42"/>
                </a:lnTo>
                <a:lnTo>
                  <a:pt x="57" y="42"/>
                </a:lnTo>
                <a:lnTo>
                  <a:pt x="59" y="42"/>
                </a:lnTo>
                <a:lnTo>
                  <a:pt x="61" y="42"/>
                </a:lnTo>
                <a:lnTo>
                  <a:pt x="61" y="42"/>
                </a:lnTo>
                <a:lnTo>
                  <a:pt x="57" y="40"/>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12" name="Freeform 280"/>
          <p:cNvSpPr>
            <a:spLocks/>
          </p:cNvSpPr>
          <p:nvPr/>
        </p:nvSpPr>
        <p:spPr bwMode="auto">
          <a:xfrm>
            <a:off x="4494463" y="2285972"/>
            <a:ext cx="38994" cy="74213"/>
          </a:xfrm>
          <a:custGeom>
            <a:avLst/>
            <a:gdLst/>
            <a:ahLst/>
            <a:cxnLst>
              <a:cxn ang="0">
                <a:pos x="31" y="41"/>
              </a:cxn>
              <a:cxn ang="0">
                <a:pos x="31" y="38"/>
              </a:cxn>
              <a:cxn ang="0">
                <a:pos x="31" y="36"/>
              </a:cxn>
              <a:cxn ang="0">
                <a:pos x="26" y="36"/>
              </a:cxn>
              <a:cxn ang="0">
                <a:pos x="26" y="33"/>
              </a:cxn>
              <a:cxn ang="0">
                <a:pos x="24" y="31"/>
              </a:cxn>
              <a:cxn ang="0">
                <a:pos x="21" y="26"/>
              </a:cxn>
              <a:cxn ang="0">
                <a:pos x="21" y="24"/>
              </a:cxn>
              <a:cxn ang="0">
                <a:pos x="21" y="22"/>
              </a:cxn>
              <a:cxn ang="0">
                <a:pos x="21" y="19"/>
              </a:cxn>
              <a:cxn ang="0">
                <a:pos x="24" y="17"/>
              </a:cxn>
              <a:cxn ang="0">
                <a:pos x="24" y="12"/>
              </a:cxn>
              <a:cxn ang="0">
                <a:pos x="21" y="10"/>
              </a:cxn>
              <a:cxn ang="0">
                <a:pos x="19" y="7"/>
              </a:cxn>
              <a:cxn ang="0">
                <a:pos x="17" y="5"/>
              </a:cxn>
              <a:cxn ang="0">
                <a:pos x="14" y="3"/>
              </a:cxn>
              <a:cxn ang="0">
                <a:pos x="12" y="3"/>
              </a:cxn>
              <a:cxn ang="0">
                <a:pos x="10" y="3"/>
              </a:cxn>
              <a:cxn ang="0">
                <a:pos x="7" y="3"/>
              </a:cxn>
              <a:cxn ang="0">
                <a:pos x="7" y="0"/>
              </a:cxn>
              <a:cxn ang="0">
                <a:pos x="7" y="0"/>
              </a:cxn>
              <a:cxn ang="0">
                <a:pos x="5" y="3"/>
              </a:cxn>
              <a:cxn ang="0">
                <a:pos x="2" y="7"/>
              </a:cxn>
              <a:cxn ang="0">
                <a:pos x="0" y="10"/>
              </a:cxn>
              <a:cxn ang="0">
                <a:pos x="2" y="12"/>
              </a:cxn>
              <a:cxn ang="0">
                <a:pos x="2" y="15"/>
              </a:cxn>
              <a:cxn ang="0">
                <a:pos x="2" y="17"/>
              </a:cxn>
              <a:cxn ang="0">
                <a:pos x="5" y="17"/>
              </a:cxn>
              <a:cxn ang="0">
                <a:pos x="5" y="22"/>
              </a:cxn>
              <a:cxn ang="0">
                <a:pos x="5" y="26"/>
              </a:cxn>
              <a:cxn ang="0">
                <a:pos x="5" y="29"/>
              </a:cxn>
              <a:cxn ang="0">
                <a:pos x="5" y="36"/>
              </a:cxn>
              <a:cxn ang="0">
                <a:pos x="2" y="41"/>
              </a:cxn>
              <a:cxn ang="0">
                <a:pos x="5" y="45"/>
              </a:cxn>
              <a:cxn ang="0">
                <a:pos x="5" y="48"/>
              </a:cxn>
              <a:cxn ang="0">
                <a:pos x="2" y="45"/>
              </a:cxn>
              <a:cxn ang="0">
                <a:pos x="2" y="48"/>
              </a:cxn>
              <a:cxn ang="0">
                <a:pos x="5" y="50"/>
              </a:cxn>
              <a:cxn ang="0">
                <a:pos x="14" y="55"/>
              </a:cxn>
              <a:cxn ang="0">
                <a:pos x="14" y="59"/>
              </a:cxn>
              <a:cxn ang="0">
                <a:pos x="17" y="59"/>
              </a:cxn>
              <a:cxn ang="0">
                <a:pos x="19" y="59"/>
              </a:cxn>
              <a:cxn ang="0">
                <a:pos x="19" y="59"/>
              </a:cxn>
              <a:cxn ang="0">
                <a:pos x="19" y="57"/>
              </a:cxn>
              <a:cxn ang="0">
                <a:pos x="21" y="57"/>
              </a:cxn>
              <a:cxn ang="0">
                <a:pos x="21" y="57"/>
              </a:cxn>
              <a:cxn ang="0">
                <a:pos x="19" y="55"/>
              </a:cxn>
              <a:cxn ang="0">
                <a:pos x="21" y="52"/>
              </a:cxn>
              <a:cxn ang="0">
                <a:pos x="21" y="55"/>
              </a:cxn>
              <a:cxn ang="0">
                <a:pos x="24" y="52"/>
              </a:cxn>
              <a:cxn ang="0">
                <a:pos x="26" y="52"/>
              </a:cxn>
              <a:cxn ang="0">
                <a:pos x="26" y="50"/>
              </a:cxn>
              <a:cxn ang="0">
                <a:pos x="26" y="48"/>
              </a:cxn>
              <a:cxn ang="0">
                <a:pos x="28" y="45"/>
              </a:cxn>
              <a:cxn ang="0">
                <a:pos x="31" y="45"/>
              </a:cxn>
              <a:cxn ang="0">
                <a:pos x="31" y="43"/>
              </a:cxn>
            </a:cxnLst>
            <a:rect l="0" t="0" r="r" b="b"/>
            <a:pathLst>
              <a:path w="31" h="59">
                <a:moveTo>
                  <a:pt x="31" y="41"/>
                </a:moveTo>
                <a:lnTo>
                  <a:pt x="31" y="41"/>
                </a:lnTo>
                <a:lnTo>
                  <a:pt x="31" y="38"/>
                </a:lnTo>
                <a:lnTo>
                  <a:pt x="31" y="38"/>
                </a:lnTo>
                <a:lnTo>
                  <a:pt x="31" y="36"/>
                </a:lnTo>
                <a:lnTo>
                  <a:pt x="31" y="36"/>
                </a:lnTo>
                <a:lnTo>
                  <a:pt x="28" y="36"/>
                </a:lnTo>
                <a:lnTo>
                  <a:pt x="26" y="36"/>
                </a:lnTo>
                <a:lnTo>
                  <a:pt x="26" y="36"/>
                </a:lnTo>
                <a:lnTo>
                  <a:pt x="26" y="33"/>
                </a:lnTo>
                <a:lnTo>
                  <a:pt x="24" y="33"/>
                </a:lnTo>
                <a:lnTo>
                  <a:pt x="24" y="31"/>
                </a:lnTo>
                <a:lnTo>
                  <a:pt x="21" y="29"/>
                </a:lnTo>
                <a:lnTo>
                  <a:pt x="21" y="26"/>
                </a:lnTo>
                <a:lnTo>
                  <a:pt x="21" y="26"/>
                </a:lnTo>
                <a:lnTo>
                  <a:pt x="21" y="24"/>
                </a:lnTo>
                <a:lnTo>
                  <a:pt x="21" y="22"/>
                </a:lnTo>
                <a:lnTo>
                  <a:pt x="21" y="22"/>
                </a:lnTo>
                <a:lnTo>
                  <a:pt x="21" y="22"/>
                </a:lnTo>
                <a:lnTo>
                  <a:pt x="21" y="19"/>
                </a:lnTo>
                <a:lnTo>
                  <a:pt x="21" y="17"/>
                </a:lnTo>
                <a:lnTo>
                  <a:pt x="24" y="17"/>
                </a:lnTo>
                <a:lnTo>
                  <a:pt x="24" y="15"/>
                </a:lnTo>
                <a:lnTo>
                  <a:pt x="24" y="12"/>
                </a:lnTo>
                <a:lnTo>
                  <a:pt x="21" y="10"/>
                </a:lnTo>
                <a:lnTo>
                  <a:pt x="21" y="10"/>
                </a:lnTo>
                <a:lnTo>
                  <a:pt x="19" y="7"/>
                </a:lnTo>
                <a:lnTo>
                  <a:pt x="19" y="7"/>
                </a:lnTo>
                <a:lnTo>
                  <a:pt x="17" y="7"/>
                </a:lnTo>
                <a:lnTo>
                  <a:pt x="17" y="5"/>
                </a:lnTo>
                <a:lnTo>
                  <a:pt x="14" y="3"/>
                </a:lnTo>
                <a:lnTo>
                  <a:pt x="14" y="3"/>
                </a:lnTo>
                <a:lnTo>
                  <a:pt x="14" y="3"/>
                </a:lnTo>
                <a:lnTo>
                  <a:pt x="12" y="3"/>
                </a:lnTo>
                <a:lnTo>
                  <a:pt x="10" y="3"/>
                </a:lnTo>
                <a:lnTo>
                  <a:pt x="10" y="3"/>
                </a:lnTo>
                <a:lnTo>
                  <a:pt x="10" y="3"/>
                </a:lnTo>
                <a:lnTo>
                  <a:pt x="7" y="3"/>
                </a:lnTo>
                <a:lnTo>
                  <a:pt x="7" y="0"/>
                </a:lnTo>
                <a:lnTo>
                  <a:pt x="7" y="0"/>
                </a:lnTo>
                <a:lnTo>
                  <a:pt x="7" y="0"/>
                </a:lnTo>
                <a:lnTo>
                  <a:pt x="7" y="0"/>
                </a:lnTo>
                <a:lnTo>
                  <a:pt x="5" y="3"/>
                </a:lnTo>
                <a:lnTo>
                  <a:pt x="5" y="3"/>
                </a:lnTo>
                <a:lnTo>
                  <a:pt x="2" y="5"/>
                </a:lnTo>
                <a:lnTo>
                  <a:pt x="2" y="7"/>
                </a:lnTo>
                <a:lnTo>
                  <a:pt x="2" y="7"/>
                </a:lnTo>
                <a:lnTo>
                  <a:pt x="0" y="10"/>
                </a:lnTo>
                <a:lnTo>
                  <a:pt x="2" y="10"/>
                </a:lnTo>
                <a:lnTo>
                  <a:pt x="2" y="12"/>
                </a:lnTo>
                <a:lnTo>
                  <a:pt x="2" y="12"/>
                </a:lnTo>
                <a:lnTo>
                  <a:pt x="2" y="15"/>
                </a:lnTo>
                <a:lnTo>
                  <a:pt x="2" y="15"/>
                </a:lnTo>
                <a:lnTo>
                  <a:pt x="2" y="17"/>
                </a:lnTo>
                <a:lnTo>
                  <a:pt x="5" y="17"/>
                </a:lnTo>
                <a:lnTo>
                  <a:pt x="5" y="17"/>
                </a:lnTo>
                <a:lnTo>
                  <a:pt x="7" y="22"/>
                </a:lnTo>
                <a:lnTo>
                  <a:pt x="5" y="22"/>
                </a:lnTo>
                <a:lnTo>
                  <a:pt x="5" y="22"/>
                </a:lnTo>
                <a:lnTo>
                  <a:pt x="5" y="26"/>
                </a:lnTo>
                <a:lnTo>
                  <a:pt x="5" y="26"/>
                </a:lnTo>
                <a:lnTo>
                  <a:pt x="5" y="29"/>
                </a:lnTo>
                <a:lnTo>
                  <a:pt x="5" y="31"/>
                </a:lnTo>
                <a:lnTo>
                  <a:pt x="5" y="36"/>
                </a:lnTo>
                <a:lnTo>
                  <a:pt x="2" y="38"/>
                </a:lnTo>
                <a:lnTo>
                  <a:pt x="2" y="41"/>
                </a:lnTo>
                <a:lnTo>
                  <a:pt x="2" y="43"/>
                </a:lnTo>
                <a:lnTo>
                  <a:pt x="5" y="45"/>
                </a:lnTo>
                <a:lnTo>
                  <a:pt x="5" y="45"/>
                </a:lnTo>
                <a:lnTo>
                  <a:pt x="5" y="48"/>
                </a:lnTo>
                <a:lnTo>
                  <a:pt x="5" y="48"/>
                </a:lnTo>
                <a:lnTo>
                  <a:pt x="2" y="45"/>
                </a:lnTo>
                <a:lnTo>
                  <a:pt x="2" y="45"/>
                </a:lnTo>
                <a:lnTo>
                  <a:pt x="2" y="48"/>
                </a:lnTo>
                <a:lnTo>
                  <a:pt x="5" y="50"/>
                </a:lnTo>
                <a:lnTo>
                  <a:pt x="5" y="50"/>
                </a:lnTo>
                <a:lnTo>
                  <a:pt x="12" y="55"/>
                </a:lnTo>
                <a:lnTo>
                  <a:pt x="14" y="55"/>
                </a:lnTo>
                <a:lnTo>
                  <a:pt x="14" y="57"/>
                </a:lnTo>
                <a:lnTo>
                  <a:pt x="14" y="59"/>
                </a:lnTo>
                <a:lnTo>
                  <a:pt x="14" y="59"/>
                </a:lnTo>
                <a:lnTo>
                  <a:pt x="17" y="59"/>
                </a:lnTo>
                <a:lnTo>
                  <a:pt x="17" y="59"/>
                </a:lnTo>
                <a:lnTo>
                  <a:pt x="19" y="59"/>
                </a:lnTo>
                <a:lnTo>
                  <a:pt x="19" y="59"/>
                </a:lnTo>
                <a:lnTo>
                  <a:pt x="19" y="59"/>
                </a:lnTo>
                <a:lnTo>
                  <a:pt x="19" y="59"/>
                </a:lnTo>
                <a:lnTo>
                  <a:pt x="19" y="57"/>
                </a:lnTo>
                <a:lnTo>
                  <a:pt x="19" y="57"/>
                </a:lnTo>
                <a:lnTo>
                  <a:pt x="21" y="57"/>
                </a:lnTo>
                <a:lnTo>
                  <a:pt x="21" y="57"/>
                </a:lnTo>
                <a:lnTo>
                  <a:pt x="21" y="57"/>
                </a:lnTo>
                <a:lnTo>
                  <a:pt x="21" y="55"/>
                </a:lnTo>
                <a:lnTo>
                  <a:pt x="19" y="55"/>
                </a:lnTo>
                <a:lnTo>
                  <a:pt x="19" y="55"/>
                </a:lnTo>
                <a:lnTo>
                  <a:pt x="21" y="52"/>
                </a:lnTo>
                <a:lnTo>
                  <a:pt x="21" y="55"/>
                </a:lnTo>
                <a:lnTo>
                  <a:pt x="21" y="55"/>
                </a:lnTo>
                <a:lnTo>
                  <a:pt x="21" y="52"/>
                </a:lnTo>
                <a:lnTo>
                  <a:pt x="24" y="52"/>
                </a:lnTo>
                <a:lnTo>
                  <a:pt x="26" y="52"/>
                </a:lnTo>
                <a:lnTo>
                  <a:pt x="26" y="52"/>
                </a:lnTo>
                <a:lnTo>
                  <a:pt x="26" y="52"/>
                </a:lnTo>
                <a:lnTo>
                  <a:pt x="26" y="50"/>
                </a:lnTo>
                <a:lnTo>
                  <a:pt x="26" y="48"/>
                </a:lnTo>
                <a:lnTo>
                  <a:pt x="26" y="48"/>
                </a:lnTo>
                <a:lnTo>
                  <a:pt x="28" y="48"/>
                </a:lnTo>
                <a:lnTo>
                  <a:pt x="28" y="45"/>
                </a:lnTo>
                <a:lnTo>
                  <a:pt x="28" y="45"/>
                </a:lnTo>
                <a:lnTo>
                  <a:pt x="31" y="45"/>
                </a:lnTo>
                <a:lnTo>
                  <a:pt x="31" y="43"/>
                </a:lnTo>
                <a:lnTo>
                  <a:pt x="31" y="43"/>
                </a:lnTo>
                <a:lnTo>
                  <a:pt x="31" y="41"/>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13" name="Freeform 254"/>
          <p:cNvSpPr>
            <a:spLocks/>
          </p:cNvSpPr>
          <p:nvPr/>
        </p:nvSpPr>
        <p:spPr bwMode="auto">
          <a:xfrm>
            <a:off x="4417735" y="2218048"/>
            <a:ext cx="83018" cy="71697"/>
          </a:xfrm>
          <a:custGeom>
            <a:avLst/>
            <a:gdLst/>
            <a:ahLst/>
            <a:cxnLst>
              <a:cxn ang="0">
                <a:pos x="63" y="26"/>
              </a:cxn>
              <a:cxn ang="0">
                <a:pos x="66" y="26"/>
              </a:cxn>
              <a:cxn ang="0">
                <a:pos x="61" y="21"/>
              </a:cxn>
              <a:cxn ang="0">
                <a:pos x="56" y="19"/>
              </a:cxn>
              <a:cxn ang="0">
                <a:pos x="56" y="17"/>
              </a:cxn>
              <a:cxn ang="0">
                <a:pos x="59" y="12"/>
              </a:cxn>
              <a:cxn ang="0">
                <a:pos x="61" y="10"/>
              </a:cxn>
              <a:cxn ang="0">
                <a:pos x="56" y="7"/>
              </a:cxn>
              <a:cxn ang="0">
                <a:pos x="54" y="10"/>
              </a:cxn>
              <a:cxn ang="0">
                <a:pos x="52" y="7"/>
              </a:cxn>
              <a:cxn ang="0">
                <a:pos x="49" y="2"/>
              </a:cxn>
              <a:cxn ang="0">
                <a:pos x="45" y="2"/>
              </a:cxn>
              <a:cxn ang="0">
                <a:pos x="40" y="2"/>
              </a:cxn>
              <a:cxn ang="0">
                <a:pos x="35" y="2"/>
              </a:cxn>
              <a:cxn ang="0">
                <a:pos x="33" y="0"/>
              </a:cxn>
              <a:cxn ang="0">
                <a:pos x="28" y="2"/>
              </a:cxn>
              <a:cxn ang="0">
                <a:pos x="26" y="2"/>
              </a:cxn>
              <a:cxn ang="0">
                <a:pos x="19" y="0"/>
              </a:cxn>
              <a:cxn ang="0">
                <a:pos x="11" y="2"/>
              </a:cxn>
              <a:cxn ang="0">
                <a:pos x="7" y="2"/>
              </a:cxn>
              <a:cxn ang="0">
                <a:pos x="2" y="0"/>
              </a:cxn>
              <a:cxn ang="0">
                <a:pos x="0" y="5"/>
              </a:cxn>
              <a:cxn ang="0">
                <a:pos x="2" y="12"/>
              </a:cxn>
              <a:cxn ang="0">
                <a:pos x="7" y="17"/>
              </a:cxn>
              <a:cxn ang="0">
                <a:pos x="9" y="24"/>
              </a:cxn>
              <a:cxn ang="0">
                <a:pos x="16" y="28"/>
              </a:cxn>
              <a:cxn ang="0">
                <a:pos x="21" y="33"/>
              </a:cxn>
              <a:cxn ang="0">
                <a:pos x="26" y="38"/>
              </a:cxn>
              <a:cxn ang="0">
                <a:pos x="28" y="43"/>
              </a:cxn>
              <a:cxn ang="0">
                <a:pos x="33" y="47"/>
              </a:cxn>
              <a:cxn ang="0">
                <a:pos x="33" y="50"/>
              </a:cxn>
              <a:cxn ang="0">
                <a:pos x="37" y="50"/>
              </a:cxn>
              <a:cxn ang="0">
                <a:pos x="42" y="54"/>
              </a:cxn>
              <a:cxn ang="0">
                <a:pos x="47" y="57"/>
              </a:cxn>
              <a:cxn ang="0">
                <a:pos x="49" y="54"/>
              </a:cxn>
              <a:cxn ang="0">
                <a:pos x="47" y="52"/>
              </a:cxn>
              <a:cxn ang="0">
                <a:pos x="47" y="47"/>
              </a:cxn>
              <a:cxn ang="0">
                <a:pos x="49" y="45"/>
              </a:cxn>
              <a:cxn ang="0">
                <a:pos x="52" y="43"/>
              </a:cxn>
              <a:cxn ang="0">
                <a:pos x="54" y="40"/>
              </a:cxn>
              <a:cxn ang="0">
                <a:pos x="56" y="40"/>
              </a:cxn>
              <a:cxn ang="0">
                <a:pos x="54" y="38"/>
              </a:cxn>
              <a:cxn ang="0">
                <a:pos x="56" y="36"/>
              </a:cxn>
              <a:cxn ang="0">
                <a:pos x="59" y="36"/>
              </a:cxn>
              <a:cxn ang="0">
                <a:pos x="61" y="36"/>
              </a:cxn>
              <a:cxn ang="0">
                <a:pos x="63" y="36"/>
              </a:cxn>
              <a:cxn ang="0">
                <a:pos x="63" y="33"/>
              </a:cxn>
              <a:cxn ang="0">
                <a:pos x="59" y="28"/>
              </a:cxn>
            </a:cxnLst>
            <a:rect l="0" t="0" r="r" b="b"/>
            <a:pathLst>
              <a:path w="66" h="57">
                <a:moveTo>
                  <a:pt x="61" y="26"/>
                </a:moveTo>
                <a:lnTo>
                  <a:pt x="61" y="26"/>
                </a:lnTo>
                <a:lnTo>
                  <a:pt x="63" y="26"/>
                </a:lnTo>
                <a:lnTo>
                  <a:pt x="66" y="26"/>
                </a:lnTo>
                <a:lnTo>
                  <a:pt x="66" y="26"/>
                </a:lnTo>
                <a:lnTo>
                  <a:pt x="66" y="26"/>
                </a:lnTo>
                <a:lnTo>
                  <a:pt x="63" y="26"/>
                </a:lnTo>
                <a:lnTo>
                  <a:pt x="63" y="24"/>
                </a:lnTo>
                <a:lnTo>
                  <a:pt x="61" y="21"/>
                </a:lnTo>
                <a:lnTo>
                  <a:pt x="59" y="21"/>
                </a:lnTo>
                <a:lnTo>
                  <a:pt x="59" y="21"/>
                </a:lnTo>
                <a:lnTo>
                  <a:pt x="56" y="19"/>
                </a:lnTo>
                <a:lnTo>
                  <a:pt x="56" y="19"/>
                </a:lnTo>
                <a:lnTo>
                  <a:pt x="56" y="19"/>
                </a:lnTo>
                <a:lnTo>
                  <a:pt x="56" y="17"/>
                </a:lnTo>
                <a:lnTo>
                  <a:pt x="59" y="17"/>
                </a:lnTo>
                <a:lnTo>
                  <a:pt x="59" y="14"/>
                </a:lnTo>
                <a:lnTo>
                  <a:pt x="59" y="12"/>
                </a:lnTo>
                <a:lnTo>
                  <a:pt x="61" y="12"/>
                </a:lnTo>
                <a:lnTo>
                  <a:pt x="61" y="10"/>
                </a:lnTo>
                <a:lnTo>
                  <a:pt x="61" y="10"/>
                </a:lnTo>
                <a:lnTo>
                  <a:pt x="61" y="10"/>
                </a:lnTo>
                <a:lnTo>
                  <a:pt x="59" y="7"/>
                </a:lnTo>
                <a:lnTo>
                  <a:pt x="56" y="7"/>
                </a:lnTo>
                <a:lnTo>
                  <a:pt x="56" y="10"/>
                </a:lnTo>
                <a:lnTo>
                  <a:pt x="54" y="10"/>
                </a:lnTo>
                <a:lnTo>
                  <a:pt x="54" y="10"/>
                </a:lnTo>
                <a:lnTo>
                  <a:pt x="52" y="10"/>
                </a:lnTo>
                <a:lnTo>
                  <a:pt x="52" y="7"/>
                </a:lnTo>
                <a:lnTo>
                  <a:pt x="52" y="7"/>
                </a:lnTo>
                <a:lnTo>
                  <a:pt x="52" y="7"/>
                </a:lnTo>
                <a:lnTo>
                  <a:pt x="49" y="5"/>
                </a:lnTo>
                <a:lnTo>
                  <a:pt x="49" y="2"/>
                </a:lnTo>
                <a:lnTo>
                  <a:pt x="47" y="2"/>
                </a:lnTo>
                <a:lnTo>
                  <a:pt x="45" y="2"/>
                </a:lnTo>
                <a:lnTo>
                  <a:pt x="45" y="2"/>
                </a:lnTo>
                <a:lnTo>
                  <a:pt x="42" y="2"/>
                </a:lnTo>
                <a:lnTo>
                  <a:pt x="42" y="2"/>
                </a:lnTo>
                <a:lnTo>
                  <a:pt x="40" y="2"/>
                </a:lnTo>
                <a:lnTo>
                  <a:pt x="37" y="2"/>
                </a:lnTo>
                <a:lnTo>
                  <a:pt x="37" y="2"/>
                </a:lnTo>
                <a:lnTo>
                  <a:pt x="35" y="2"/>
                </a:lnTo>
                <a:lnTo>
                  <a:pt x="35" y="2"/>
                </a:lnTo>
                <a:lnTo>
                  <a:pt x="33" y="2"/>
                </a:lnTo>
                <a:lnTo>
                  <a:pt x="33" y="0"/>
                </a:lnTo>
                <a:lnTo>
                  <a:pt x="30" y="2"/>
                </a:lnTo>
                <a:lnTo>
                  <a:pt x="30" y="2"/>
                </a:lnTo>
                <a:lnTo>
                  <a:pt x="28" y="2"/>
                </a:lnTo>
                <a:lnTo>
                  <a:pt x="26" y="0"/>
                </a:lnTo>
                <a:lnTo>
                  <a:pt x="26" y="0"/>
                </a:lnTo>
                <a:lnTo>
                  <a:pt x="26" y="2"/>
                </a:lnTo>
                <a:lnTo>
                  <a:pt x="23" y="0"/>
                </a:lnTo>
                <a:lnTo>
                  <a:pt x="19" y="0"/>
                </a:lnTo>
                <a:lnTo>
                  <a:pt x="19" y="0"/>
                </a:lnTo>
                <a:lnTo>
                  <a:pt x="14" y="0"/>
                </a:lnTo>
                <a:lnTo>
                  <a:pt x="11" y="0"/>
                </a:lnTo>
                <a:lnTo>
                  <a:pt x="11" y="2"/>
                </a:lnTo>
                <a:lnTo>
                  <a:pt x="9" y="5"/>
                </a:lnTo>
                <a:lnTo>
                  <a:pt x="9" y="5"/>
                </a:lnTo>
                <a:lnTo>
                  <a:pt x="7" y="2"/>
                </a:lnTo>
                <a:lnTo>
                  <a:pt x="4" y="0"/>
                </a:lnTo>
                <a:lnTo>
                  <a:pt x="4" y="0"/>
                </a:lnTo>
                <a:lnTo>
                  <a:pt x="2" y="0"/>
                </a:lnTo>
                <a:lnTo>
                  <a:pt x="2" y="0"/>
                </a:lnTo>
                <a:lnTo>
                  <a:pt x="2" y="0"/>
                </a:lnTo>
                <a:lnTo>
                  <a:pt x="0" y="5"/>
                </a:lnTo>
                <a:lnTo>
                  <a:pt x="0" y="10"/>
                </a:lnTo>
                <a:lnTo>
                  <a:pt x="0" y="12"/>
                </a:lnTo>
                <a:lnTo>
                  <a:pt x="2" y="12"/>
                </a:lnTo>
                <a:lnTo>
                  <a:pt x="7" y="17"/>
                </a:lnTo>
                <a:lnTo>
                  <a:pt x="7" y="17"/>
                </a:lnTo>
                <a:lnTo>
                  <a:pt x="7" y="17"/>
                </a:lnTo>
                <a:lnTo>
                  <a:pt x="7" y="19"/>
                </a:lnTo>
                <a:lnTo>
                  <a:pt x="9" y="21"/>
                </a:lnTo>
                <a:lnTo>
                  <a:pt x="9" y="24"/>
                </a:lnTo>
                <a:lnTo>
                  <a:pt x="11" y="26"/>
                </a:lnTo>
                <a:lnTo>
                  <a:pt x="14" y="26"/>
                </a:lnTo>
                <a:lnTo>
                  <a:pt x="16" y="28"/>
                </a:lnTo>
                <a:lnTo>
                  <a:pt x="16" y="31"/>
                </a:lnTo>
                <a:lnTo>
                  <a:pt x="16" y="31"/>
                </a:lnTo>
                <a:lnTo>
                  <a:pt x="21" y="33"/>
                </a:lnTo>
                <a:lnTo>
                  <a:pt x="23" y="36"/>
                </a:lnTo>
                <a:lnTo>
                  <a:pt x="26" y="38"/>
                </a:lnTo>
                <a:lnTo>
                  <a:pt x="26" y="38"/>
                </a:lnTo>
                <a:lnTo>
                  <a:pt x="28" y="40"/>
                </a:lnTo>
                <a:lnTo>
                  <a:pt x="28" y="40"/>
                </a:lnTo>
                <a:lnTo>
                  <a:pt x="28" y="43"/>
                </a:lnTo>
                <a:lnTo>
                  <a:pt x="33" y="47"/>
                </a:lnTo>
                <a:lnTo>
                  <a:pt x="33" y="47"/>
                </a:lnTo>
                <a:lnTo>
                  <a:pt x="33" y="47"/>
                </a:lnTo>
                <a:lnTo>
                  <a:pt x="33" y="47"/>
                </a:lnTo>
                <a:lnTo>
                  <a:pt x="33" y="47"/>
                </a:lnTo>
                <a:lnTo>
                  <a:pt x="33" y="50"/>
                </a:lnTo>
                <a:lnTo>
                  <a:pt x="35" y="50"/>
                </a:lnTo>
                <a:lnTo>
                  <a:pt x="35" y="50"/>
                </a:lnTo>
                <a:lnTo>
                  <a:pt x="37" y="50"/>
                </a:lnTo>
                <a:lnTo>
                  <a:pt x="37" y="52"/>
                </a:lnTo>
                <a:lnTo>
                  <a:pt x="40" y="52"/>
                </a:lnTo>
                <a:lnTo>
                  <a:pt x="42" y="54"/>
                </a:lnTo>
                <a:lnTo>
                  <a:pt x="45" y="54"/>
                </a:lnTo>
                <a:lnTo>
                  <a:pt x="45" y="54"/>
                </a:lnTo>
                <a:lnTo>
                  <a:pt x="47" y="57"/>
                </a:lnTo>
                <a:lnTo>
                  <a:pt x="47" y="57"/>
                </a:lnTo>
                <a:lnTo>
                  <a:pt x="47" y="57"/>
                </a:lnTo>
                <a:lnTo>
                  <a:pt x="49" y="54"/>
                </a:lnTo>
                <a:lnTo>
                  <a:pt x="49" y="54"/>
                </a:lnTo>
                <a:lnTo>
                  <a:pt x="49" y="54"/>
                </a:lnTo>
                <a:lnTo>
                  <a:pt x="47" y="52"/>
                </a:lnTo>
                <a:lnTo>
                  <a:pt x="47" y="50"/>
                </a:lnTo>
                <a:lnTo>
                  <a:pt x="47" y="47"/>
                </a:lnTo>
                <a:lnTo>
                  <a:pt x="47" y="47"/>
                </a:lnTo>
                <a:lnTo>
                  <a:pt x="47" y="47"/>
                </a:lnTo>
                <a:lnTo>
                  <a:pt x="49" y="47"/>
                </a:lnTo>
                <a:lnTo>
                  <a:pt x="49" y="45"/>
                </a:lnTo>
                <a:lnTo>
                  <a:pt x="49" y="45"/>
                </a:lnTo>
                <a:lnTo>
                  <a:pt x="49" y="43"/>
                </a:lnTo>
                <a:lnTo>
                  <a:pt x="52" y="43"/>
                </a:lnTo>
                <a:lnTo>
                  <a:pt x="52" y="40"/>
                </a:lnTo>
                <a:lnTo>
                  <a:pt x="54" y="40"/>
                </a:lnTo>
                <a:lnTo>
                  <a:pt x="54" y="40"/>
                </a:lnTo>
                <a:lnTo>
                  <a:pt x="54" y="40"/>
                </a:lnTo>
                <a:lnTo>
                  <a:pt x="56" y="40"/>
                </a:lnTo>
                <a:lnTo>
                  <a:pt x="56" y="40"/>
                </a:lnTo>
                <a:lnTo>
                  <a:pt x="56" y="40"/>
                </a:lnTo>
                <a:lnTo>
                  <a:pt x="56" y="38"/>
                </a:lnTo>
                <a:lnTo>
                  <a:pt x="54" y="38"/>
                </a:lnTo>
                <a:lnTo>
                  <a:pt x="54" y="36"/>
                </a:lnTo>
                <a:lnTo>
                  <a:pt x="56" y="36"/>
                </a:lnTo>
                <a:lnTo>
                  <a:pt x="56" y="36"/>
                </a:lnTo>
                <a:lnTo>
                  <a:pt x="56" y="36"/>
                </a:lnTo>
                <a:lnTo>
                  <a:pt x="59" y="36"/>
                </a:lnTo>
                <a:lnTo>
                  <a:pt x="59" y="36"/>
                </a:lnTo>
                <a:lnTo>
                  <a:pt x="59" y="36"/>
                </a:lnTo>
                <a:lnTo>
                  <a:pt x="61" y="36"/>
                </a:lnTo>
                <a:lnTo>
                  <a:pt x="61" y="36"/>
                </a:lnTo>
                <a:lnTo>
                  <a:pt x="61" y="36"/>
                </a:lnTo>
                <a:lnTo>
                  <a:pt x="63" y="36"/>
                </a:lnTo>
                <a:lnTo>
                  <a:pt x="63" y="36"/>
                </a:lnTo>
                <a:lnTo>
                  <a:pt x="63" y="36"/>
                </a:lnTo>
                <a:lnTo>
                  <a:pt x="63" y="33"/>
                </a:lnTo>
                <a:lnTo>
                  <a:pt x="63" y="33"/>
                </a:lnTo>
                <a:lnTo>
                  <a:pt x="61" y="31"/>
                </a:lnTo>
                <a:lnTo>
                  <a:pt x="59" y="28"/>
                </a:lnTo>
                <a:lnTo>
                  <a:pt x="59" y="28"/>
                </a:lnTo>
                <a:lnTo>
                  <a:pt x="61" y="26"/>
                </a:lnTo>
                <a:lnTo>
                  <a:pt x="61" y="26"/>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14" name="Freeform 229"/>
          <p:cNvSpPr>
            <a:spLocks noEditPoints="1"/>
          </p:cNvSpPr>
          <p:nvPr/>
        </p:nvSpPr>
        <p:spPr bwMode="auto">
          <a:xfrm>
            <a:off x="4369936" y="2185344"/>
            <a:ext cx="124528" cy="106917"/>
          </a:xfrm>
          <a:custGeom>
            <a:avLst/>
            <a:gdLst/>
            <a:ahLst/>
            <a:cxnLst>
              <a:cxn ang="0">
                <a:pos x="68" y="78"/>
              </a:cxn>
              <a:cxn ang="0">
                <a:pos x="54" y="73"/>
              </a:cxn>
              <a:cxn ang="0">
                <a:pos x="64" y="73"/>
              </a:cxn>
              <a:cxn ang="0">
                <a:pos x="80" y="80"/>
              </a:cxn>
              <a:cxn ang="0">
                <a:pos x="71" y="76"/>
              </a:cxn>
              <a:cxn ang="0">
                <a:pos x="71" y="76"/>
              </a:cxn>
              <a:cxn ang="0">
                <a:pos x="85" y="83"/>
              </a:cxn>
              <a:cxn ang="0">
                <a:pos x="52" y="69"/>
              </a:cxn>
              <a:cxn ang="0">
                <a:pos x="57" y="69"/>
              </a:cxn>
              <a:cxn ang="0">
                <a:pos x="49" y="66"/>
              </a:cxn>
              <a:cxn ang="0">
                <a:pos x="31" y="54"/>
              </a:cxn>
              <a:cxn ang="0">
                <a:pos x="28" y="50"/>
              </a:cxn>
              <a:cxn ang="0">
                <a:pos x="23" y="50"/>
              </a:cxn>
              <a:cxn ang="0">
                <a:pos x="31" y="54"/>
              </a:cxn>
              <a:cxn ang="0">
                <a:pos x="28" y="47"/>
              </a:cxn>
              <a:cxn ang="0">
                <a:pos x="23" y="40"/>
              </a:cxn>
              <a:cxn ang="0">
                <a:pos x="23" y="43"/>
              </a:cxn>
              <a:cxn ang="0">
                <a:pos x="21" y="36"/>
              </a:cxn>
              <a:cxn ang="0">
                <a:pos x="16" y="36"/>
              </a:cxn>
              <a:cxn ang="0">
                <a:pos x="14" y="28"/>
              </a:cxn>
              <a:cxn ang="0">
                <a:pos x="16" y="38"/>
              </a:cxn>
              <a:cxn ang="0">
                <a:pos x="21" y="28"/>
              </a:cxn>
              <a:cxn ang="0">
                <a:pos x="16" y="28"/>
              </a:cxn>
              <a:cxn ang="0">
                <a:pos x="99" y="26"/>
              </a:cxn>
              <a:cxn ang="0">
                <a:pos x="92" y="21"/>
              </a:cxn>
              <a:cxn ang="0">
                <a:pos x="90" y="19"/>
              </a:cxn>
              <a:cxn ang="0">
                <a:pos x="90" y="12"/>
              </a:cxn>
              <a:cxn ang="0">
                <a:pos x="85" y="14"/>
              </a:cxn>
              <a:cxn ang="0">
                <a:pos x="73" y="14"/>
              </a:cxn>
              <a:cxn ang="0">
                <a:pos x="64" y="10"/>
              </a:cxn>
              <a:cxn ang="0">
                <a:pos x="54" y="2"/>
              </a:cxn>
              <a:cxn ang="0">
                <a:pos x="47" y="0"/>
              </a:cxn>
              <a:cxn ang="0">
                <a:pos x="42" y="5"/>
              </a:cxn>
              <a:cxn ang="0">
                <a:pos x="35" y="7"/>
              </a:cxn>
              <a:cxn ang="0">
                <a:pos x="35" y="12"/>
              </a:cxn>
              <a:cxn ang="0">
                <a:pos x="31" y="17"/>
              </a:cxn>
              <a:cxn ang="0">
                <a:pos x="31" y="21"/>
              </a:cxn>
              <a:cxn ang="0">
                <a:pos x="21" y="19"/>
              </a:cxn>
              <a:cxn ang="0">
                <a:pos x="16" y="19"/>
              </a:cxn>
              <a:cxn ang="0">
                <a:pos x="9" y="19"/>
              </a:cxn>
              <a:cxn ang="0">
                <a:pos x="2" y="19"/>
              </a:cxn>
              <a:cxn ang="0">
                <a:pos x="7" y="36"/>
              </a:cxn>
              <a:cxn ang="0">
                <a:pos x="14" y="24"/>
              </a:cxn>
              <a:cxn ang="0">
                <a:pos x="23" y="33"/>
              </a:cxn>
              <a:cxn ang="0">
                <a:pos x="33" y="47"/>
              </a:cxn>
              <a:cxn ang="0">
                <a:pos x="28" y="50"/>
              </a:cxn>
              <a:cxn ang="0">
                <a:pos x="42" y="62"/>
              </a:cxn>
              <a:cxn ang="0">
                <a:pos x="54" y="64"/>
              </a:cxn>
              <a:cxn ang="0">
                <a:pos x="71" y="73"/>
              </a:cxn>
              <a:cxn ang="0">
                <a:pos x="66" y="66"/>
              </a:cxn>
              <a:cxn ang="0">
                <a:pos x="54" y="57"/>
              </a:cxn>
              <a:cxn ang="0">
                <a:pos x="45" y="45"/>
              </a:cxn>
              <a:cxn ang="0">
                <a:pos x="38" y="36"/>
              </a:cxn>
              <a:cxn ang="0">
                <a:pos x="42" y="26"/>
              </a:cxn>
              <a:cxn ang="0">
                <a:pos x="52" y="26"/>
              </a:cxn>
              <a:cxn ang="0">
                <a:pos x="64" y="26"/>
              </a:cxn>
              <a:cxn ang="0">
                <a:pos x="73" y="28"/>
              </a:cxn>
              <a:cxn ang="0">
                <a:pos x="80" y="28"/>
              </a:cxn>
              <a:cxn ang="0">
                <a:pos x="90" y="33"/>
              </a:cxn>
              <a:cxn ang="0">
                <a:pos x="92" y="33"/>
              </a:cxn>
              <a:cxn ang="0">
                <a:pos x="94" y="28"/>
              </a:cxn>
              <a:cxn ang="0">
                <a:pos x="99" y="26"/>
              </a:cxn>
            </a:cxnLst>
            <a:rect l="0" t="0" r="r" b="b"/>
            <a:pathLst>
              <a:path w="99" h="85">
                <a:moveTo>
                  <a:pt x="68" y="78"/>
                </a:moveTo>
                <a:lnTo>
                  <a:pt x="66" y="78"/>
                </a:lnTo>
                <a:lnTo>
                  <a:pt x="66" y="78"/>
                </a:lnTo>
                <a:lnTo>
                  <a:pt x="73" y="78"/>
                </a:lnTo>
                <a:lnTo>
                  <a:pt x="71" y="78"/>
                </a:lnTo>
                <a:lnTo>
                  <a:pt x="68" y="78"/>
                </a:lnTo>
                <a:close/>
                <a:moveTo>
                  <a:pt x="61" y="73"/>
                </a:moveTo>
                <a:lnTo>
                  <a:pt x="59" y="73"/>
                </a:lnTo>
                <a:lnTo>
                  <a:pt x="57" y="73"/>
                </a:lnTo>
                <a:lnTo>
                  <a:pt x="54" y="73"/>
                </a:lnTo>
                <a:lnTo>
                  <a:pt x="54" y="73"/>
                </a:lnTo>
                <a:lnTo>
                  <a:pt x="54" y="73"/>
                </a:lnTo>
                <a:lnTo>
                  <a:pt x="57" y="76"/>
                </a:lnTo>
                <a:lnTo>
                  <a:pt x="59" y="76"/>
                </a:lnTo>
                <a:lnTo>
                  <a:pt x="59" y="76"/>
                </a:lnTo>
                <a:lnTo>
                  <a:pt x="61" y="76"/>
                </a:lnTo>
                <a:lnTo>
                  <a:pt x="64" y="76"/>
                </a:lnTo>
                <a:lnTo>
                  <a:pt x="64" y="73"/>
                </a:lnTo>
                <a:lnTo>
                  <a:pt x="61" y="73"/>
                </a:lnTo>
                <a:close/>
                <a:moveTo>
                  <a:pt x="85" y="83"/>
                </a:moveTo>
                <a:lnTo>
                  <a:pt x="85" y="83"/>
                </a:lnTo>
                <a:lnTo>
                  <a:pt x="83" y="80"/>
                </a:lnTo>
                <a:lnTo>
                  <a:pt x="83" y="80"/>
                </a:lnTo>
                <a:lnTo>
                  <a:pt x="80" y="80"/>
                </a:lnTo>
                <a:lnTo>
                  <a:pt x="78" y="78"/>
                </a:lnTo>
                <a:lnTo>
                  <a:pt x="75" y="78"/>
                </a:lnTo>
                <a:lnTo>
                  <a:pt x="75" y="76"/>
                </a:lnTo>
                <a:lnTo>
                  <a:pt x="73" y="76"/>
                </a:lnTo>
                <a:lnTo>
                  <a:pt x="73" y="76"/>
                </a:lnTo>
                <a:lnTo>
                  <a:pt x="71" y="76"/>
                </a:lnTo>
                <a:lnTo>
                  <a:pt x="73" y="76"/>
                </a:lnTo>
                <a:lnTo>
                  <a:pt x="64" y="73"/>
                </a:lnTo>
                <a:lnTo>
                  <a:pt x="64" y="73"/>
                </a:lnTo>
                <a:lnTo>
                  <a:pt x="61" y="73"/>
                </a:lnTo>
                <a:lnTo>
                  <a:pt x="64" y="73"/>
                </a:lnTo>
                <a:lnTo>
                  <a:pt x="71" y="76"/>
                </a:lnTo>
                <a:lnTo>
                  <a:pt x="75" y="78"/>
                </a:lnTo>
                <a:lnTo>
                  <a:pt x="80" y="80"/>
                </a:lnTo>
                <a:lnTo>
                  <a:pt x="83" y="83"/>
                </a:lnTo>
                <a:lnTo>
                  <a:pt x="87" y="85"/>
                </a:lnTo>
                <a:lnTo>
                  <a:pt x="85" y="83"/>
                </a:lnTo>
                <a:lnTo>
                  <a:pt x="85" y="83"/>
                </a:lnTo>
                <a:close/>
                <a:moveTo>
                  <a:pt x="61" y="71"/>
                </a:moveTo>
                <a:lnTo>
                  <a:pt x="64" y="71"/>
                </a:lnTo>
                <a:lnTo>
                  <a:pt x="61" y="71"/>
                </a:lnTo>
                <a:lnTo>
                  <a:pt x="54" y="69"/>
                </a:lnTo>
                <a:lnTo>
                  <a:pt x="54" y="69"/>
                </a:lnTo>
                <a:lnTo>
                  <a:pt x="52" y="69"/>
                </a:lnTo>
                <a:lnTo>
                  <a:pt x="49" y="69"/>
                </a:lnTo>
                <a:lnTo>
                  <a:pt x="49" y="69"/>
                </a:lnTo>
                <a:lnTo>
                  <a:pt x="52" y="71"/>
                </a:lnTo>
                <a:lnTo>
                  <a:pt x="54" y="71"/>
                </a:lnTo>
                <a:lnTo>
                  <a:pt x="61" y="71"/>
                </a:lnTo>
                <a:close/>
                <a:moveTo>
                  <a:pt x="57" y="69"/>
                </a:moveTo>
                <a:lnTo>
                  <a:pt x="59" y="66"/>
                </a:lnTo>
                <a:lnTo>
                  <a:pt x="59" y="66"/>
                </a:lnTo>
                <a:lnTo>
                  <a:pt x="57" y="66"/>
                </a:lnTo>
                <a:lnTo>
                  <a:pt x="54" y="66"/>
                </a:lnTo>
                <a:lnTo>
                  <a:pt x="52" y="66"/>
                </a:lnTo>
                <a:lnTo>
                  <a:pt x="49" y="66"/>
                </a:lnTo>
                <a:lnTo>
                  <a:pt x="49" y="66"/>
                </a:lnTo>
                <a:lnTo>
                  <a:pt x="52" y="66"/>
                </a:lnTo>
                <a:lnTo>
                  <a:pt x="54" y="69"/>
                </a:lnTo>
                <a:lnTo>
                  <a:pt x="57" y="69"/>
                </a:lnTo>
                <a:close/>
                <a:moveTo>
                  <a:pt x="31" y="52"/>
                </a:moveTo>
                <a:lnTo>
                  <a:pt x="31" y="54"/>
                </a:lnTo>
                <a:lnTo>
                  <a:pt x="33" y="54"/>
                </a:lnTo>
                <a:lnTo>
                  <a:pt x="33" y="54"/>
                </a:lnTo>
                <a:lnTo>
                  <a:pt x="33" y="52"/>
                </a:lnTo>
                <a:lnTo>
                  <a:pt x="31" y="52"/>
                </a:lnTo>
                <a:close/>
                <a:moveTo>
                  <a:pt x="28" y="50"/>
                </a:moveTo>
                <a:lnTo>
                  <a:pt x="28" y="50"/>
                </a:lnTo>
                <a:lnTo>
                  <a:pt x="28" y="50"/>
                </a:lnTo>
                <a:lnTo>
                  <a:pt x="31" y="52"/>
                </a:lnTo>
                <a:lnTo>
                  <a:pt x="31" y="52"/>
                </a:lnTo>
                <a:lnTo>
                  <a:pt x="28" y="50"/>
                </a:lnTo>
                <a:close/>
                <a:moveTo>
                  <a:pt x="26" y="50"/>
                </a:moveTo>
                <a:lnTo>
                  <a:pt x="23" y="50"/>
                </a:lnTo>
                <a:lnTo>
                  <a:pt x="23" y="50"/>
                </a:lnTo>
                <a:lnTo>
                  <a:pt x="28" y="54"/>
                </a:lnTo>
                <a:lnTo>
                  <a:pt x="28" y="54"/>
                </a:lnTo>
                <a:lnTo>
                  <a:pt x="31" y="54"/>
                </a:lnTo>
                <a:lnTo>
                  <a:pt x="31" y="54"/>
                </a:lnTo>
                <a:lnTo>
                  <a:pt x="31" y="54"/>
                </a:lnTo>
                <a:lnTo>
                  <a:pt x="26" y="50"/>
                </a:lnTo>
                <a:close/>
                <a:moveTo>
                  <a:pt x="23" y="43"/>
                </a:moveTo>
                <a:lnTo>
                  <a:pt x="26" y="45"/>
                </a:lnTo>
                <a:lnTo>
                  <a:pt x="26" y="45"/>
                </a:lnTo>
                <a:lnTo>
                  <a:pt x="28" y="45"/>
                </a:lnTo>
                <a:lnTo>
                  <a:pt x="28" y="47"/>
                </a:lnTo>
                <a:lnTo>
                  <a:pt x="28" y="45"/>
                </a:lnTo>
                <a:lnTo>
                  <a:pt x="31" y="45"/>
                </a:lnTo>
                <a:lnTo>
                  <a:pt x="31" y="45"/>
                </a:lnTo>
                <a:lnTo>
                  <a:pt x="28" y="45"/>
                </a:lnTo>
                <a:lnTo>
                  <a:pt x="26" y="43"/>
                </a:lnTo>
                <a:lnTo>
                  <a:pt x="23" y="40"/>
                </a:lnTo>
                <a:lnTo>
                  <a:pt x="23" y="40"/>
                </a:lnTo>
                <a:lnTo>
                  <a:pt x="23" y="40"/>
                </a:lnTo>
                <a:lnTo>
                  <a:pt x="21" y="38"/>
                </a:lnTo>
                <a:lnTo>
                  <a:pt x="21" y="40"/>
                </a:lnTo>
                <a:lnTo>
                  <a:pt x="23" y="43"/>
                </a:lnTo>
                <a:lnTo>
                  <a:pt x="23" y="43"/>
                </a:lnTo>
                <a:close/>
                <a:moveTo>
                  <a:pt x="23" y="38"/>
                </a:moveTo>
                <a:lnTo>
                  <a:pt x="23" y="38"/>
                </a:lnTo>
                <a:lnTo>
                  <a:pt x="21" y="36"/>
                </a:lnTo>
                <a:lnTo>
                  <a:pt x="21" y="36"/>
                </a:lnTo>
                <a:lnTo>
                  <a:pt x="21" y="36"/>
                </a:lnTo>
                <a:lnTo>
                  <a:pt x="21" y="36"/>
                </a:lnTo>
                <a:lnTo>
                  <a:pt x="21" y="36"/>
                </a:lnTo>
                <a:lnTo>
                  <a:pt x="21" y="38"/>
                </a:lnTo>
                <a:lnTo>
                  <a:pt x="21" y="38"/>
                </a:lnTo>
                <a:lnTo>
                  <a:pt x="23" y="38"/>
                </a:lnTo>
                <a:close/>
                <a:moveTo>
                  <a:pt x="16" y="38"/>
                </a:moveTo>
                <a:lnTo>
                  <a:pt x="16" y="36"/>
                </a:lnTo>
                <a:lnTo>
                  <a:pt x="16" y="33"/>
                </a:lnTo>
                <a:lnTo>
                  <a:pt x="16" y="31"/>
                </a:lnTo>
                <a:lnTo>
                  <a:pt x="16" y="28"/>
                </a:lnTo>
                <a:lnTo>
                  <a:pt x="14" y="26"/>
                </a:lnTo>
                <a:lnTo>
                  <a:pt x="14" y="26"/>
                </a:lnTo>
                <a:lnTo>
                  <a:pt x="14" y="28"/>
                </a:lnTo>
                <a:lnTo>
                  <a:pt x="14" y="31"/>
                </a:lnTo>
                <a:lnTo>
                  <a:pt x="14" y="33"/>
                </a:lnTo>
                <a:lnTo>
                  <a:pt x="14" y="33"/>
                </a:lnTo>
                <a:lnTo>
                  <a:pt x="14" y="33"/>
                </a:lnTo>
                <a:lnTo>
                  <a:pt x="16" y="38"/>
                </a:lnTo>
                <a:lnTo>
                  <a:pt x="16" y="38"/>
                </a:lnTo>
                <a:lnTo>
                  <a:pt x="16" y="40"/>
                </a:lnTo>
                <a:lnTo>
                  <a:pt x="16" y="40"/>
                </a:lnTo>
                <a:lnTo>
                  <a:pt x="16" y="38"/>
                </a:lnTo>
                <a:lnTo>
                  <a:pt x="16" y="38"/>
                </a:lnTo>
                <a:close/>
                <a:moveTo>
                  <a:pt x="23" y="33"/>
                </a:moveTo>
                <a:lnTo>
                  <a:pt x="21" y="28"/>
                </a:lnTo>
                <a:lnTo>
                  <a:pt x="21" y="28"/>
                </a:lnTo>
                <a:lnTo>
                  <a:pt x="19" y="26"/>
                </a:lnTo>
                <a:lnTo>
                  <a:pt x="19" y="26"/>
                </a:lnTo>
                <a:lnTo>
                  <a:pt x="19" y="28"/>
                </a:lnTo>
                <a:lnTo>
                  <a:pt x="16" y="28"/>
                </a:lnTo>
                <a:lnTo>
                  <a:pt x="16" y="28"/>
                </a:lnTo>
                <a:lnTo>
                  <a:pt x="19" y="31"/>
                </a:lnTo>
                <a:lnTo>
                  <a:pt x="19" y="31"/>
                </a:lnTo>
                <a:lnTo>
                  <a:pt x="19" y="33"/>
                </a:lnTo>
                <a:lnTo>
                  <a:pt x="21" y="33"/>
                </a:lnTo>
                <a:lnTo>
                  <a:pt x="23" y="33"/>
                </a:lnTo>
                <a:close/>
                <a:moveTo>
                  <a:pt x="99" y="26"/>
                </a:moveTo>
                <a:lnTo>
                  <a:pt x="99" y="26"/>
                </a:lnTo>
                <a:lnTo>
                  <a:pt x="99" y="26"/>
                </a:lnTo>
                <a:lnTo>
                  <a:pt x="99" y="26"/>
                </a:lnTo>
                <a:lnTo>
                  <a:pt x="97" y="24"/>
                </a:lnTo>
                <a:lnTo>
                  <a:pt x="94" y="24"/>
                </a:lnTo>
                <a:lnTo>
                  <a:pt x="92" y="21"/>
                </a:lnTo>
                <a:lnTo>
                  <a:pt x="92" y="21"/>
                </a:lnTo>
                <a:lnTo>
                  <a:pt x="92" y="21"/>
                </a:lnTo>
                <a:lnTo>
                  <a:pt x="94" y="19"/>
                </a:lnTo>
                <a:lnTo>
                  <a:pt x="92" y="19"/>
                </a:lnTo>
                <a:lnTo>
                  <a:pt x="92" y="19"/>
                </a:lnTo>
                <a:lnTo>
                  <a:pt x="90" y="19"/>
                </a:lnTo>
                <a:lnTo>
                  <a:pt x="92" y="17"/>
                </a:lnTo>
                <a:lnTo>
                  <a:pt x="90" y="14"/>
                </a:lnTo>
                <a:lnTo>
                  <a:pt x="90" y="14"/>
                </a:lnTo>
                <a:lnTo>
                  <a:pt x="90" y="12"/>
                </a:lnTo>
                <a:lnTo>
                  <a:pt x="90" y="12"/>
                </a:lnTo>
                <a:lnTo>
                  <a:pt x="90" y="12"/>
                </a:lnTo>
                <a:lnTo>
                  <a:pt x="90" y="12"/>
                </a:lnTo>
                <a:lnTo>
                  <a:pt x="90" y="12"/>
                </a:lnTo>
                <a:lnTo>
                  <a:pt x="87" y="12"/>
                </a:lnTo>
                <a:lnTo>
                  <a:pt x="87" y="12"/>
                </a:lnTo>
                <a:lnTo>
                  <a:pt x="85" y="14"/>
                </a:lnTo>
                <a:lnTo>
                  <a:pt x="85" y="14"/>
                </a:lnTo>
                <a:lnTo>
                  <a:pt x="83" y="14"/>
                </a:lnTo>
                <a:lnTo>
                  <a:pt x="83" y="14"/>
                </a:lnTo>
                <a:lnTo>
                  <a:pt x="80" y="14"/>
                </a:lnTo>
                <a:lnTo>
                  <a:pt x="80" y="14"/>
                </a:lnTo>
                <a:lnTo>
                  <a:pt x="75" y="14"/>
                </a:lnTo>
                <a:lnTo>
                  <a:pt x="73" y="14"/>
                </a:lnTo>
                <a:lnTo>
                  <a:pt x="71" y="14"/>
                </a:lnTo>
                <a:lnTo>
                  <a:pt x="68" y="12"/>
                </a:lnTo>
                <a:lnTo>
                  <a:pt x="68" y="12"/>
                </a:lnTo>
                <a:lnTo>
                  <a:pt x="68" y="12"/>
                </a:lnTo>
                <a:lnTo>
                  <a:pt x="66" y="12"/>
                </a:lnTo>
                <a:lnTo>
                  <a:pt x="64" y="10"/>
                </a:lnTo>
                <a:lnTo>
                  <a:pt x="64" y="10"/>
                </a:lnTo>
                <a:lnTo>
                  <a:pt x="61" y="7"/>
                </a:lnTo>
                <a:lnTo>
                  <a:pt x="59" y="7"/>
                </a:lnTo>
                <a:lnTo>
                  <a:pt x="57" y="5"/>
                </a:lnTo>
                <a:lnTo>
                  <a:pt x="57" y="2"/>
                </a:lnTo>
                <a:lnTo>
                  <a:pt x="54" y="2"/>
                </a:lnTo>
                <a:lnTo>
                  <a:pt x="52" y="0"/>
                </a:lnTo>
                <a:lnTo>
                  <a:pt x="49" y="0"/>
                </a:lnTo>
                <a:lnTo>
                  <a:pt x="49" y="0"/>
                </a:lnTo>
                <a:lnTo>
                  <a:pt x="47" y="0"/>
                </a:lnTo>
                <a:lnTo>
                  <a:pt x="47" y="0"/>
                </a:lnTo>
                <a:lnTo>
                  <a:pt x="47" y="0"/>
                </a:lnTo>
                <a:lnTo>
                  <a:pt x="45" y="0"/>
                </a:lnTo>
                <a:lnTo>
                  <a:pt x="47" y="2"/>
                </a:lnTo>
                <a:lnTo>
                  <a:pt x="45" y="2"/>
                </a:lnTo>
                <a:lnTo>
                  <a:pt x="45" y="2"/>
                </a:lnTo>
                <a:lnTo>
                  <a:pt x="42" y="2"/>
                </a:lnTo>
                <a:lnTo>
                  <a:pt x="42" y="5"/>
                </a:lnTo>
                <a:lnTo>
                  <a:pt x="40" y="5"/>
                </a:lnTo>
                <a:lnTo>
                  <a:pt x="40" y="5"/>
                </a:lnTo>
                <a:lnTo>
                  <a:pt x="38" y="5"/>
                </a:lnTo>
                <a:lnTo>
                  <a:pt x="38" y="5"/>
                </a:lnTo>
                <a:lnTo>
                  <a:pt x="35" y="5"/>
                </a:lnTo>
                <a:lnTo>
                  <a:pt x="35" y="7"/>
                </a:lnTo>
                <a:lnTo>
                  <a:pt x="35" y="7"/>
                </a:lnTo>
                <a:lnTo>
                  <a:pt x="35" y="7"/>
                </a:lnTo>
                <a:lnTo>
                  <a:pt x="38" y="10"/>
                </a:lnTo>
                <a:lnTo>
                  <a:pt x="38" y="10"/>
                </a:lnTo>
                <a:lnTo>
                  <a:pt x="38" y="12"/>
                </a:lnTo>
                <a:lnTo>
                  <a:pt x="35" y="12"/>
                </a:lnTo>
                <a:lnTo>
                  <a:pt x="35" y="14"/>
                </a:lnTo>
                <a:lnTo>
                  <a:pt x="33" y="14"/>
                </a:lnTo>
                <a:lnTo>
                  <a:pt x="31" y="17"/>
                </a:lnTo>
                <a:lnTo>
                  <a:pt x="31" y="17"/>
                </a:lnTo>
                <a:lnTo>
                  <a:pt x="31" y="17"/>
                </a:lnTo>
                <a:lnTo>
                  <a:pt x="31" y="17"/>
                </a:lnTo>
                <a:lnTo>
                  <a:pt x="31" y="19"/>
                </a:lnTo>
                <a:lnTo>
                  <a:pt x="31" y="19"/>
                </a:lnTo>
                <a:lnTo>
                  <a:pt x="31" y="19"/>
                </a:lnTo>
                <a:lnTo>
                  <a:pt x="31" y="21"/>
                </a:lnTo>
                <a:lnTo>
                  <a:pt x="31" y="21"/>
                </a:lnTo>
                <a:lnTo>
                  <a:pt x="31" y="21"/>
                </a:lnTo>
                <a:lnTo>
                  <a:pt x="28" y="21"/>
                </a:lnTo>
                <a:lnTo>
                  <a:pt x="26" y="21"/>
                </a:lnTo>
                <a:lnTo>
                  <a:pt x="23" y="21"/>
                </a:lnTo>
                <a:lnTo>
                  <a:pt x="23" y="21"/>
                </a:lnTo>
                <a:lnTo>
                  <a:pt x="21" y="21"/>
                </a:lnTo>
                <a:lnTo>
                  <a:pt x="21" y="19"/>
                </a:lnTo>
                <a:lnTo>
                  <a:pt x="19" y="19"/>
                </a:lnTo>
                <a:lnTo>
                  <a:pt x="19" y="19"/>
                </a:lnTo>
                <a:lnTo>
                  <a:pt x="19" y="17"/>
                </a:lnTo>
                <a:lnTo>
                  <a:pt x="19" y="17"/>
                </a:lnTo>
                <a:lnTo>
                  <a:pt x="19" y="17"/>
                </a:lnTo>
                <a:lnTo>
                  <a:pt x="16" y="19"/>
                </a:lnTo>
                <a:lnTo>
                  <a:pt x="16" y="21"/>
                </a:lnTo>
                <a:lnTo>
                  <a:pt x="14" y="21"/>
                </a:lnTo>
                <a:lnTo>
                  <a:pt x="14" y="21"/>
                </a:lnTo>
                <a:lnTo>
                  <a:pt x="12" y="21"/>
                </a:lnTo>
                <a:lnTo>
                  <a:pt x="9" y="21"/>
                </a:lnTo>
                <a:lnTo>
                  <a:pt x="9" y="19"/>
                </a:lnTo>
                <a:lnTo>
                  <a:pt x="9" y="21"/>
                </a:lnTo>
                <a:lnTo>
                  <a:pt x="9" y="21"/>
                </a:lnTo>
                <a:lnTo>
                  <a:pt x="7" y="21"/>
                </a:lnTo>
                <a:lnTo>
                  <a:pt x="7" y="21"/>
                </a:lnTo>
                <a:lnTo>
                  <a:pt x="2" y="21"/>
                </a:lnTo>
                <a:lnTo>
                  <a:pt x="2" y="19"/>
                </a:lnTo>
                <a:lnTo>
                  <a:pt x="0" y="21"/>
                </a:lnTo>
                <a:lnTo>
                  <a:pt x="2" y="26"/>
                </a:lnTo>
                <a:lnTo>
                  <a:pt x="2" y="26"/>
                </a:lnTo>
                <a:lnTo>
                  <a:pt x="2" y="28"/>
                </a:lnTo>
                <a:lnTo>
                  <a:pt x="5" y="33"/>
                </a:lnTo>
                <a:lnTo>
                  <a:pt x="7" y="36"/>
                </a:lnTo>
                <a:lnTo>
                  <a:pt x="7" y="36"/>
                </a:lnTo>
                <a:lnTo>
                  <a:pt x="9" y="36"/>
                </a:lnTo>
                <a:lnTo>
                  <a:pt x="9" y="33"/>
                </a:lnTo>
                <a:lnTo>
                  <a:pt x="12" y="33"/>
                </a:lnTo>
                <a:lnTo>
                  <a:pt x="14" y="28"/>
                </a:lnTo>
                <a:lnTo>
                  <a:pt x="14" y="24"/>
                </a:lnTo>
                <a:lnTo>
                  <a:pt x="14" y="24"/>
                </a:lnTo>
                <a:lnTo>
                  <a:pt x="16" y="24"/>
                </a:lnTo>
                <a:lnTo>
                  <a:pt x="19" y="24"/>
                </a:lnTo>
                <a:lnTo>
                  <a:pt x="19" y="26"/>
                </a:lnTo>
                <a:lnTo>
                  <a:pt x="23" y="28"/>
                </a:lnTo>
                <a:lnTo>
                  <a:pt x="23" y="33"/>
                </a:lnTo>
                <a:lnTo>
                  <a:pt x="23" y="36"/>
                </a:lnTo>
                <a:lnTo>
                  <a:pt x="23" y="38"/>
                </a:lnTo>
                <a:lnTo>
                  <a:pt x="26" y="40"/>
                </a:lnTo>
                <a:lnTo>
                  <a:pt x="31" y="45"/>
                </a:lnTo>
                <a:lnTo>
                  <a:pt x="33" y="45"/>
                </a:lnTo>
                <a:lnTo>
                  <a:pt x="33" y="47"/>
                </a:lnTo>
                <a:lnTo>
                  <a:pt x="33" y="47"/>
                </a:lnTo>
                <a:lnTo>
                  <a:pt x="31" y="47"/>
                </a:lnTo>
                <a:lnTo>
                  <a:pt x="31" y="47"/>
                </a:lnTo>
                <a:lnTo>
                  <a:pt x="28" y="47"/>
                </a:lnTo>
                <a:lnTo>
                  <a:pt x="28" y="47"/>
                </a:lnTo>
                <a:lnTo>
                  <a:pt x="28" y="50"/>
                </a:lnTo>
                <a:lnTo>
                  <a:pt x="35" y="54"/>
                </a:lnTo>
                <a:lnTo>
                  <a:pt x="38" y="57"/>
                </a:lnTo>
                <a:lnTo>
                  <a:pt x="40" y="59"/>
                </a:lnTo>
                <a:lnTo>
                  <a:pt x="42" y="59"/>
                </a:lnTo>
                <a:lnTo>
                  <a:pt x="42" y="62"/>
                </a:lnTo>
                <a:lnTo>
                  <a:pt x="42" y="62"/>
                </a:lnTo>
                <a:lnTo>
                  <a:pt x="42" y="62"/>
                </a:lnTo>
                <a:lnTo>
                  <a:pt x="45" y="64"/>
                </a:lnTo>
                <a:lnTo>
                  <a:pt x="45" y="64"/>
                </a:lnTo>
                <a:lnTo>
                  <a:pt x="47" y="62"/>
                </a:lnTo>
                <a:lnTo>
                  <a:pt x="49" y="62"/>
                </a:lnTo>
                <a:lnTo>
                  <a:pt x="54" y="64"/>
                </a:lnTo>
                <a:lnTo>
                  <a:pt x="59" y="66"/>
                </a:lnTo>
                <a:lnTo>
                  <a:pt x="64" y="69"/>
                </a:lnTo>
                <a:lnTo>
                  <a:pt x="66" y="71"/>
                </a:lnTo>
                <a:lnTo>
                  <a:pt x="68" y="73"/>
                </a:lnTo>
                <a:lnTo>
                  <a:pt x="71" y="73"/>
                </a:lnTo>
                <a:lnTo>
                  <a:pt x="71" y="73"/>
                </a:lnTo>
                <a:lnTo>
                  <a:pt x="71" y="73"/>
                </a:lnTo>
                <a:lnTo>
                  <a:pt x="71" y="73"/>
                </a:lnTo>
                <a:lnTo>
                  <a:pt x="71" y="73"/>
                </a:lnTo>
                <a:lnTo>
                  <a:pt x="66" y="69"/>
                </a:lnTo>
                <a:lnTo>
                  <a:pt x="66" y="66"/>
                </a:lnTo>
                <a:lnTo>
                  <a:pt x="66" y="66"/>
                </a:lnTo>
                <a:lnTo>
                  <a:pt x="64" y="64"/>
                </a:lnTo>
                <a:lnTo>
                  <a:pt x="64" y="64"/>
                </a:lnTo>
                <a:lnTo>
                  <a:pt x="61" y="62"/>
                </a:lnTo>
                <a:lnTo>
                  <a:pt x="59" y="59"/>
                </a:lnTo>
                <a:lnTo>
                  <a:pt x="54" y="57"/>
                </a:lnTo>
                <a:lnTo>
                  <a:pt x="54" y="57"/>
                </a:lnTo>
                <a:lnTo>
                  <a:pt x="54" y="54"/>
                </a:lnTo>
                <a:lnTo>
                  <a:pt x="52" y="52"/>
                </a:lnTo>
                <a:lnTo>
                  <a:pt x="49" y="52"/>
                </a:lnTo>
                <a:lnTo>
                  <a:pt x="47" y="50"/>
                </a:lnTo>
                <a:lnTo>
                  <a:pt x="47" y="47"/>
                </a:lnTo>
                <a:lnTo>
                  <a:pt x="45" y="45"/>
                </a:lnTo>
                <a:lnTo>
                  <a:pt x="45" y="43"/>
                </a:lnTo>
                <a:lnTo>
                  <a:pt x="45" y="43"/>
                </a:lnTo>
                <a:lnTo>
                  <a:pt x="45" y="43"/>
                </a:lnTo>
                <a:lnTo>
                  <a:pt x="40" y="38"/>
                </a:lnTo>
                <a:lnTo>
                  <a:pt x="38" y="38"/>
                </a:lnTo>
                <a:lnTo>
                  <a:pt x="38" y="36"/>
                </a:lnTo>
                <a:lnTo>
                  <a:pt x="38" y="31"/>
                </a:lnTo>
                <a:lnTo>
                  <a:pt x="40" y="26"/>
                </a:lnTo>
                <a:lnTo>
                  <a:pt x="40" y="26"/>
                </a:lnTo>
                <a:lnTo>
                  <a:pt x="40" y="26"/>
                </a:lnTo>
                <a:lnTo>
                  <a:pt x="42" y="26"/>
                </a:lnTo>
                <a:lnTo>
                  <a:pt x="42" y="26"/>
                </a:lnTo>
                <a:lnTo>
                  <a:pt x="45" y="28"/>
                </a:lnTo>
                <a:lnTo>
                  <a:pt x="47" y="31"/>
                </a:lnTo>
                <a:lnTo>
                  <a:pt x="47" y="31"/>
                </a:lnTo>
                <a:lnTo>
                  <a:pt x="49" y="28"/>
                </a:lnTo>
                <a:lnTo>
                  <a:pt x="49" y="26"/>
                </a:lnTo>
                <a:lnTo>
                  <a:pt x="52" y="26"/>
                </a:lnTo>
                <a:lnTo>
                  <a:pt x="57" y="26"/>
                </a:lnTo>
                <a:lnTo>
                  <a:pt x="57" y="26"/>
                </a:lnTo>
                <a:lnTo>
                  <a:pt x="61" y="26"/>
                </a:lnTo>
                <a:lnTo>
                  <a:pt x="64" y="28"/>
                </a:lnTo>
                <a:lnTo>
                  <a:pt x="64" y="26"/>
                </a:lnTo>
                <a:lnTo>
                  <a:pt x="64" y="26"/>
                </a:lnTo>
                <a:lnTo>
                  <a:pt x="66" y="28"/>
                </a:lnTo>
                <a:lnTo>
                  <a:pt x="68" y="28"/>
                </a:lnTo>
                <a:lnTo>
                  <a:pt x="68" y="28"/>
                </a:lnTo>
                <a:lnTo>
                  <a:pt x="71" y="26"/>
                </a:lnTo>
                <a:lnTo>
                  <a:pt x="71" y="28"/>
                </a:lnTo>
                <a:lnTo>
                  <a:pt x="73" y="28"/>
                </a:lnTo>
                <a:lnTo>
                  <a:pt x="73" y="28"/>
                </a:lnTo>
                <a:lnTo>
                  <a:pt x="75" y="28"/>
                </a:lnTo>
                <a:lnTo>
                  <a:pt x="75" y="28"/>
                </a:lnTo>
                <a:lnTo>
                  <a:pt x="78" y="28"/>
                </a:lnTo>
                <a:lnTo>
                  <a:pt x="80" y="28"/>
                </a:lnTo>
                <a:lnTo>
                  <a:pt x="80" y="28"/>
                </a:lnTo>
                <a:lnTo>
                  <a:pt x="83" y="28"/>
                </a:lnTo>
                <a:lnTo>
                  <a:pt x="83" y="28"/>
                </a:lnTo>
                <a:lnTo>
                  <a:pt x="85" y="28"/>
                </a:lnTo>
                <a:lnTo>
                  <a:pt x="87" y="28"/>
                </a:lnTo>
                <a:lnTo>
                  <a:pt x="87" y="31"/>
                </a:lnTo>
                <a:lnTo>
                  <a:pt x="90" y="33"/>
                </a:lnTo>
                <a:lnTo>
                  <a:pt x="90" y="33"/>
                </a:lnTo>
                <a:lnTo>
                  <a:pt x="90" y="33"/>
                </a:lnTo>
                <a:lnTo>
                  <a:pt x="90" y="36"/>
                </a:lnTo>
                <a:lnTo>
                  <a:pt x="92" y="36"/>
                </a:lnTo>
                <a:lnTo>
                  <a:pt x="92" y="36"/>
                </a:lnTo>
                <a:lnTo>
                  <a:pt x="92" y="33"/>
                </a:lnTo>
                <a:lnTo>
                  <a:pt x="92" y="33"/>
                </a:lnTo>
                <a:lnTo>
                  <a:pt x="94" y="33"/>
                </a:lnTo>
                <a:lnTo>
                  <a:pt x="94" y="33"/>
                </a:lnTo>
                <a:lnTo>
                  <a:pt x="94" y="33"/>
                </a:lnTo>
                <a:lnTo>
                  <a:pt x="94" y="33"/>
                </a:lnTo>
                <a:lnTo>
                  <a:pt x="94" y="28"/>
                </a:lnTo>
                <a:lnTo>
                  <a:pt x="94" y="28"/>
                </a:lnTo>
                <a:lnTo>
                  <a:pt x="94" y="26"/>
                </a:lnTo>
                <a:lnTo>
                  <a:pt x="94" y="26"/>
                </a:lnTo>
                <a:lnTo>
                  <a:pt x="97" y="26"/>
                </a:lnTo>
                <a:lnTo>
                  <a:pt x="97" y="26"/>
                </a:lnTo>
                <a:lnTo>
                  <a:pt x="99" y="26"/>
                </a:lnTo>
                <a:lnTo>
                  <a:pt x="99" y="26"/>
                </a:lnTo>
                <a:lnTo>
                  <a:pt x="99" y="26"/>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15" name="Freeform 69"/>
          <p:cNvSpPr>
            <a:spLocks/>
          </p:cNvSpPr>
          <p:nvPr/>
        </p:nvSpPr>
        <p:spPr bwMode="auto">
          <a:xfrm>
            <a:off x="4367421" y="2176539"/>
            <a:ext cx="64151" cy="35220"/>
          </a:xfrm>
          <a:custGeom>
            <a:avLst/>
            <a:gdLst/>
            <a:ahLst/>
            <a:cxnLst>
              <a:cxn ang="0">
                <a:pos x="49" y="5"/>
              </a:cxn>
              <a:cxn ang="0">
                <a:pos x="49" y="2"/>
              </a:cxn>
              <a:cxn ang="0">
                <a:pos x="49" y="0"/>
              </a:cxn>
              <a:cxn ang="0">
                <a:pos x="44" y="0"/>
              </a:cxn>
              <a:cxn ang="0">
                <a:pos x="42" y="2"/>
              </a:cxn>
              <a:cxn ang="0">
                <a:pos x="37" y="2"/>
              </a:cxn>
              <a:cxn ang="0">
                <a:pos x="30" y="5"/>
              </a:cxn>
              <a:cxn ang="0">
                <a:pos x="25" y="5"/>
              </a:cxn>
              <a:cxn ang="0">
                <a:pos x="23" y="7"/>
              </a:cxn>
              <a:cxn ang="0">
                <a:pos x="21" y="9"/>
              </a:cxn>
              <a:cxn ang="0">
                <a:pos x="18" y="9"/>
              </a:cxn>
              <a:cxn ang="0">
                <a:pos x="11" y="7"/>
              </a:cxn>
              <a:cxn ang="0">
                <a:pos x="9" y="7"/>
              </a:cxn>
              <a:cxn ang="0">
                <a:pos x="4" y="7"/>
              </a:cxn>
              <a:cxn ang="0">
                <a:pos x="2" y="9"/>
              </a:cxn>
              <a:cxn ang="0">
                <a:pos x="2" y="12"/>
              </a:cxn>
              <a:cxn ang="0">
                <a:pos x="2" y="12"/>
              </a:cxn>
              <a:cxn ang="0">
                <a:pos x="4" y="14"/>
              </a:cxn>
              <a:cxn ang="0">
                <a:pos x="2" y="17"/>
              </a:cxn>
              <a:cxn ang="0">
                <a:pos x="2" y="17"/>
              </a:cxn>
              <a:cxn ang="0">
                <a:pos x="4" y="21"/>
              </a:cxn>
              <a:cxn ang="0">
                <a:pos x="7" y="21"/>
              </a:cxn>
              <a:cxn ang="0">
                <a:pos x="9" y="26"/>
              </a:cxn>
              <a:cxn ang="0">
                <a:pos x="4" y="26"/>
              </a:cxn>
              <a:cxn ang="0">
                <a:pos x="9" y="28"/>
              </a:cxn>
              <a:cxn ang="0">
                <a:pos x="11" y="28"/>
              </a:cxn>
              <a:cxn ang="0">
                <a:pos x="14" y="28"/>
              </a:cxn>
              <a:cxn ang="0">
                <a:pos x="18" y="28"/>
              </a:cxn>
              <a:cxn ang="0">
                <a:pos x="21" y="24"/>
              </a:cxn>
              <a:cxn ang="0">
                <a:pos x="21" y="26"/>
              </a:cxn>
              <a:cxn ang="0">
                <a:pos x="25" y="28"/>
              </a:cxn>
              <a:cxn ang="0">
                <a:pos x="30" y="28"/>
              </a:cxn>
              <a:cxn ang="0">
                <a:pos x="33" y="28"/>
              </a:cxn>
              <a:cxn ang="0">
                <a:pos x="33" y="26"/>
              </a:cxn>
              <a:cxn ang="0">
                <a:pos x="33" y="24"/>
              </a:cxn>
              <a:cxn ang="0">
                <a:pos x="37" y="21"/>
              </a:cxn>
              <a:cxn ang="0">
                <a:pos x="40" y="17"/>
              </a:cxn>
              <a:cxn ang="0">
                <a:pos x="37" y="14"/>
              </a:cxn>
              <a:cxn ang="0">
                <a:pos x="40" y="12"/>
              </a:cxn>
              <a:cxn ang="0">
                <a:pos x="42" y="12"/>
              </a:cxn>
              <a:cxn ang="0">
                <a:pos x="47" y="9"/>
              </a:cxn>
              <a:cxn ang="0">
                <a:pos x="47" y="7"/>
              </a:cxn>
              <a:cxn ang="0">
                <a:pos x="49" y="7"/>
              </a:cxn>
              <a:cxn ang="0">
                <a:pos x="51" y="7"/>
              </a:cxn>
            </a:cxnLst>
            <a:rect l="0" t="0" r="r" b="b"/>
            <a:pathLst>
              <a:path w="51" h="28">
                <a:moveTo>
                  <a:pt x="51" y="7"/>
                </a:moveTo>
                <a:lnTo>
                  <a:pt x="51" y="5"/>
                </a:lnTo>
                <a:lnTo>
                  <a:pt x="49" y="5"/>
                </a:lnTo>
                <a:lnTo>
                  <a:pt x="49" y="2"/>
                </a:lnTo>
                <a:lnTo>
                  <a:pt x="49" y="2"/>
                </a:lnTo>
                <a:lnTo>
                  <a:pt x="49" y="2"/>
                </a:lnTo>
                <a:lnTo>
                  <a:pt x="49" y="0"/>
                </a:lnTo>
                <a:lnTo>
                  <a:pt x="49" y="0"/>
                </a:lnTo>
                <a:lnTo>
                  <a:pt x="49" y="0"/>
                </a:lnTo>
                <a:lnTo>
                  <a:pt x="44" y="0"/>
                </a:lnTo>
                <a:lnTo>
                  <a:pt x="44" y="0"/>
                </a:lnTo>
                <a:lnTo>
                  <a:pt x="44" y="0"/>
                </a:lnTo>
                <a:lnTo>
                  <a:pt x="44" y="2"/>
                </a:lnTo>
                <a:lnTo>
                  <a:pt x="44" y="2"/>
                </a:lnTo>
                <a:lnTo>
                  <a:pt x="42" y="2"/>
                </a:lnTo>
                <a:lnTo>
                  <a:pt x="40" y="2"/>
                </a:lnTo>
                <a:lnTo>
                  <a:pt x="40" y="2"/>
                </a:lnTo>
                <a:lnTo>
                  <a:pt x="37" y="2"/>
                </a:lnTo>
                <a:lnTo>
                  <a:pt x="37" y="5"/>
                </a:lnTo>
                <a:lnTo>
                  <a:pt x="35" y="5"/>
                </a:lnTo>
                <a:lnTo>
                  <a:pt x="30" y="5"/>
                </a:lnTo>
                <a:lnTo>
                  <a:pt x="28" y="5"/>
                </a:lnTo>
                <a:lnTo>
                  <a:pt x="25" y="5"/>
                </a:lnTo>
                <a:lnTo>
                  <a:pt x="25" y="5"/>
                </a:lnTo>
                <a:lnTo>
                  <a:pt x="25" y="5"/>
                </a:lnTo>
                <a:lnTo>
                  <a:pt x="23" y="5"/>
                </a:lnTo>
                <a:lnTo>
                  <a:pt x="23" y="7"/>
                </a:lnTo>
                <a:lnTo>
                  <a:pt x="23" y="7"/>
                </a:lnTo>
                <a:lnTo>
                  <a:pt x="21" y="7"/>
                </a:lnTo>
                <a:lnTo>
                  <a:pt x="21" y="9"/>
                </a:lnTo>
                <a:lnTo>
                  <a:pt x="21" y="9"/>
                </a:lnTo>
                <a:lnTo>
                  <a:pt x="18" y="9"/>
                </a:lnTo>
                <a:lnTo>
                  <a:pt x="18" y="9"/>
                </a:lnTo>
                <a:lnTo>
                  <a:pt x="18" y="7"/>
                </a:lnTo>
                <a:lnTo>
                  <a:pt x="16" y="7"/>
                </a:lnTo>
                <a:lnTo>
                  <a:pt x="11" y="7"/>
                </a:lnTo>
                <a:lnTo>
                  <a:pt x="11" y="7"/>
                </a:lnTo>
                <a:lnTo>
                  <a:pt x="9" y="7"/>
                </a:lnTo>
                <a:lnTo>
                  <a:pt x="9" y="7"/>
                </a:lnTo>
                <a:lnTo>
                  <a:pt x="7" y="7"/>
                </a:lnTo>
                <a:lnTo>
                  <a:pt x="7" y="7"/>
                </a:lnTo>
                <a:lnTo>
                  <a:pt x="4" y="7"/>
                </a:lnTo>
                <a:lnTo>
                  <a:pt x="4" y="7"/>
                </a:lnTo>
                <a:lnTo>
                  <a:pt x="4" y="9"/>
                </a:lnTo>
                <a:lnTo>
                  <a:pt x="2" y="9"/>
                </a:lnTo>
                <a:lnTo>
                  <a:pt x="2" y="9"/>
                </a:lnTo>
                <a:lnTo>
                  <a:pt x="0" y="12"/>
                </a:lnTo>
                <a:lnTo>
                  <a:pt x="2" y="12"/>
                </a:lnTo>
                <a:lnTo>
                  <a:pt x="2" y="12"/>
                </a:lnTo>
                <a:lnTo>
                  <a:pt x="2" y="12"/>
                </a:lnTo>
                <a:lnTo>
                  <a:pt x="2" y="12"/>
                </a:lnTo>
                <a:lnTo>
                  <a:pt x="4" y="14"/>
                </a:lnTo>
                <a:lnTo>
                  <a:pt x="4" y="14"/>
                </a:lnTo>
                <a:lnTo>
                  <a:pt x="4" y="14"/>
                </a:lnTo>
                <a:lnTo>
                  <a:pt x="4" y="14"/>
                </a:lnTo>
                <a:lnTo>
                  <a:pt x="4" y="14"/>
                </a:lnTo>
                <a:lnTo>
                  <a:pt x="2" y="17"/>
                </a:lnTo>
                <a:lnTo>
                  <a:pt x="2" y="17"/>
                </a:lnTo>
                <a:lnTo>
                  <a:pt x="2" y="17"/>
                </a:lnTo>
                <a:lnTo>
                  <a:pt x="2" y="17"/>
                </a:lnTo>
                <a:lnTo>
                  <a:pt x="4" y="17"/>
                </a:lnTo>
                <a:lnTo>
                  <a:pt x="4" y="19"/>
                </a:lnTo>
                <a:lnTo>
                  <a:pt x="4" y="21"/>
                </a:lnTo>
                <a:lnTo>
                  <a:pt x="4" y="21"/>
                </a:lnTo>
                <a:lnTo>
                  <a:pt x="4" y="21"/>
                </a:lnTo>
                <a:lnTo>
                  <a:pt x="7" y="21"/>
                </a:lnTo>
                <a:lnTo>
                  <a:pt x="9" y="24"/>
                </a:lnTo>
                <a:lnTo>
                  <a:pt x="9" y="26"/>
                </a:lnTo>
                <a:lnTo>
                  <a:pt x="9" y="26"/>
                </a:lnTo>
                <a:lnTo>
                  <a:pt x="7" y="26"/>
                </a:lnTo>
                <a:lnTo>
                  <a:pt x="7" y="26"/>
                </a:lnTo>
                <a:lnTo>
                  <a:pt x="4" y="26"/>
                </a:lnTo>
                <a:lnTo>
                  <a:pt x="4" y="26"/>
                </a:lnTo>
                <a:lnTo>
                  <a:pt x="4" y="28"/>
                </a:lnTo>
                <a:lnTo>
                  <a:pt x="9" y="28"/>
                </a:lnTo>
                <a:lnTo>
                  <a:pt x="9" y="28"/>
                </a:lnTo>
                <a:lnTo>
                  <a:pt x="11" y="28"/>
                </a:lnTo>
                <a:lnTo>
                  <a:pt x="11" y="28"/>
                </a:lnTo>
                <a:lnTo>
                  <a:pt x="11" y="26"/>
                </a:lnTo>
                <a:lnTo>
                  <a:pt x="11" y="28"/>
                </a:lnTo>
                <a:lnTo>
                  <a:pt x="14" y="28"/>
                </a:lnTo>
                <a:lnTo>
                  <a:pt x="16" y="28"/>
                </a:lnTo>
                <a:lnTo>
                  <a:pt x="16" y="28"/>
                </a:lnTo>
                <a:lnTo>
                  <a:pt x="18" y="28"/>
                </a:lnTo>
                <a:lnTo>
                  <a:pt x="18" y="26"/>
                </a:lnTo>
                <a:lnTo>
                  <a:pt x="21" y="24"/>
                </a:lnTo>
                <a:lnTo>
                  <a:pt x="21" y="24"/>
                </a:lnTo>
                <a:lnTo>
                  <a:pt x="21" y="24"/>
                </a:lnTo>
                <a:lnTo>
                  <a:pt x="21" y="26"/>
                </a:lnTo>
                <a:lnTo>
                  <a:pt x="21" y="26"/>
                </a:lnTo>
                <a:lnTo>
                  <a:pt x="23" y="26"/>
                </a:lnTo>
                <a:lnTo>
                  <a:pt x="23" y="28"/>
                </a:lnTo>
                <a:lnTo>
                  <a:pt x="25" y="28"/>
                </a:lnTo>
                <a:lnTo>
                  <a:pt x="25" y="28"/>
                </a:lnTo>
                <a:lnTo>
                  <a:pt x="28" y="28"/>
                </a:lnTo>
                <a:lnTo>
                  <a:pt x="30" y="28"/>
                </a:lnTo>
                <a:lnTo>
                  <a:pt x="33" y="28"/>
                </a:lnTo>
                <a:lnTo>
                  <a:pt x="33" y="28"/>
                </a:lnTo>
                <a:lnTo>
                  <a:pt x="33" y="28"/>
                </a:lnTo>
                <a:lnTo>
                  <a:pt x="33" y="26"/>
                </a:lnTo>
                <a:lnTo>
                  <a:pt x="33" y="26"/>
                </a:lnTo>
                <a:lnTo>
                  <a:pt x="33" y="26"/>
                </a:lnTo>
                <a:lnTo>
                  <a:pt x="33" y="24"/>
                </a:lnTo>
                <a:lnTo>
                  <a:pt x="33" y="24"/>
                </a:lnTo>
                <a:lnTo>
                  <a:pt x="33" y="24"/>
                </a:lnTo>
                <a:lnTo>
                  <a:pt x="33" y="24"/>
                </a:lnTo>
                <a:lnTo>
                  <a:pt x="35" y="21"/>
                </a:lnTo>
                <a:lnTo>
                  <a:pt x="37" y="21"/>
                </a:lnTo>
                <a:lnTo>
                  <a:pt x="37" y="19"/>
                </a:lnTo>
                <a:lnTo>
                  <a:pt x="40" y="19"/>
                </a:lnTo>
                <a:lnTo>
                  <a:pt x="40" y="17"/>
                </a:lnTo>
                <a:lnTo>
                  <a:pt x="40" y="17"/>
                </a:lnTo>
                <a:lnTo>
                  <a:pt x="37" y="14"/>
                </a:lnTo>
                <a:lnTo>
                  <a:pt x="37" y="14"/>
                </a:lnTo>
                <a:lnTo>
                  <a:pt x="37" y="14"/>
                </a:lnTo>
                <a:lnTo>
                  <a:pt x="37" y="12"/>
                </a:lnTo>
                <a:lnTo>
                  <a:pt x="40" y="12"/>
                </a:lnTo>
                <a:lnTo>
                  <a:pt x="40" y="12"/>
                </a:lnTo>
                <a:lnTo>
                  <a:pt x="42" y="12"/>
                </a:lnTo>
                <a:lnTo>
                  <a:pt x="42" y="12"/>
                </a:lnTo>
                <a:lnTo>
                  <a:pt x="44" y="12"/>
                </a:lnTo>
                <a:lnTo>
                  <a:pt x="44" y="9"/>
                </a:lnTo>
                <a:lnTo>
                  <a:pt x="47" y="9"/>
                </a:lnTo>
                <a:lnTo>
                  <a:pt x="47" y="9"/>
                </a:lnTo>
                <a:lnTo>
                  <a:pt x="49" y="9"/>
                </a:lnTo>
                <a:lnTo>
                  <a:pt x="47" y="7"/>
                </a:lnTo>
                <a:lnTo>
                  <a:pt x="49" y="7"/>
                </a:lnTo>
                <a:lnTo>
                  <a:pt x="49" y="7"/>
                </a:lnTo>
                <a:lnTo>
                  <a:pt x="49" y="7"/>
                </a:lnTo>
                <a:lnTo>
                  <a:pt x="51" y="7"/>
                </a:lnTo>
                <a:lnTo>
                  <a:pt x="51" y="7"/>
                </a:lnTo>
                <a:lnTo>
                  <a:pt x="51" y="7"/>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16" name="Freeform 74"/>
          <p:cNvSpPr>
            <a:spLocks/>
          </p:cNvSpPr>
          <p:nvPr/>
        </p:nvSpPr>
        <p:spPr bwMode="auto">
          <a:xfrm>
            <a:off x="4483143" y="2194149"/>
            <a:ext cx="88050" cy="100628"/>
          </a:xfrm>
          <a:custGeom>
            <a:avLst/>
            <a:gdLst/>
            <a:ahLst/>
            <a:cxnLst>
              <a:cxn ang="0">
                <a:pos x="63" y="57"/>
              </a:cxn>
              <a:cxn ang="0">
                <a:pos x="61" y="52"/>
              </a:cxn>
              <a:cxn ang="0">
                <a:pos x="61" y="45"/>
              </a:cxn>
              <a:cxn ang="0">
                <a:pos x="66" y="40"/>
              </a:cxn>
              <a:cxn ang="0">
                <a:pos x="63" y="38"/>
              </a:cxn>
              <a:cxn ang="0">
                <a:pos x="66" y="33"/>
              </a:cxn>
              <a:cxn ang="0">
                <a:pos x="59" y="31"/>
              </a:cxn>
              <a:cxn ang="0">
                <a:pos x="49" y="31"/>
              </a:cxn>
              <a:cxn ang="0">
                <a:pos x="42" y="29"/>
              </a:cxn>
              <a:cxn ang="0">
                <a:pos x="45" y="26"/>
              </a:cxn>
              <a:cxn ang="0">
                <a:pos x="42" y="24"/>
              </a:cxn>
              <a:cxn ang="0">
                <a:pos x="45" y="21"/>
              </a:cxn>
              <a:cxn ang="0">
                <a:pos x="42" y="19"/>
              </a:cxn>
              <a:cxn ang="0">
                <a:pos x="35" y="17"/>
              </a:cxn>
              <a:cxn ang="0">
                <a:pos x="33" y="12"/>
              </a:cxn>
              <a:cxn ang="0">
                <a:pos x="33" y="7"/>
              </a:cxn>
              <a:cxn ang="0">
                <a:pos x="30" y="7"/>
              </a:cxn>
              <a:cxn ang="0">
                <a:pos x="23" y="3"/>
              </a:cxn>
              <a:cxn ang="0">
                <a:pos x="16" y="0"/>
              </a:cxn>
              <a:cxn ang="0">
                <a:pos x="9" y="3"/>
              </a:cxn>
              <a:cxn ang="0">
                <a:pos x="4" y="3"/>
              </a:cxn>
              <a:cxn ang="0">
                <a:pos x="0" y="5"/>
              </a:cxn>
              <a:cxn ang="0">
                <a:pos x="0" y="7"/>
              </a:cxn>
              <a:cxn ang="0">
                <a:pos x="4" y="12"/>
              </a:cxn>
              <a:cxn ang="0">
                <a:pos x="7" y="17"/>
              </a:cxn>
              <a:cxn ang="0">
                <a:pos x="9" y="19"/>
              </a:cxn>
              <a:cxn ang="0">
                <a:pos x="4" y="19"/>
              </a:cxn>
              <a:cxn ang="0">
                <a:pos x="4" y="26"/>
              </a:cxn>
              <a:cxn ang="0">
                <a:pos x="4" y="29"/>
              </a:cxn>
              <a:cxn ang="0">
                <a:pos x="9" y="29"/>
              </a:cxn>
              <a:cxn ang="0">
                <a:pos x="4" y="36"/>
              </a:cxn>
              <a:cxn ang="0">
                <a:pos x="7" y="40"/>
              </a:cxn>
              <a:cxn ang="0">
                <a:pos x="14" y="45"/>
              </a:cxn>
              <a:cxn ang="0">
                <a:pos x="9" y="45"/>
              </a:cxn>
              <a:cxn ang="0">
                <a:pos x="11" y="52"/>
              </a:cxn>
              <a:cxn ang="0">
                <a:pos x="9" y="55"/>
              </a:cxn>
              <a:cxn ang="0">
                <a:pos x="7" y="57"/>
              </a:cxn>
              <a:cxn ang="0">
                <a:pos x="16" y="62"/>
              </a:cxn>
              <a:cxn ang="0">
                <a:pos x="26" y="66"/>
              </a:cxn>
              <a:cxn ang="0">
                <a:pos x="30" y="69"/>
              </a:cxn>
              <a:cxn ang="0">
                <a:pos x="33" y="64"/>
              </a:cxn>
              <a:cxn ang="0">
                <a:pos x="33" y="62"/>
              </a:cxn>
              <a:cxn ang="0">
                <a:pos x="35" y="64"/>
              </a:cxn>
              <a:cxn ang="0">
                <a:pos x="42" y="69"/>
              </a:cxn>
              <a:cxn ang="0">
                <a:pos x="52" y="73"/>
              </a:cxn>
              <a:cxn ang="0">
                <a:pos x="49" y="78"/>
              </a:cxn>
              <a:cxn ang="0">
                <a:pos x="49" y="80"/>
              </a:cxn>
              <a:cxn ang="0">
                <a:pos x="56" y="80"/>
              </a:cxn>
              <a:cxn ang="0">
                <a:pos x="61" y="80"/>
              </a:cxn>
              <a:cxn ang="0">
                <a:pos x="63" y="76"/>
              </a:cxn>
              <a:cxn ang="0">
                <a:pos x="63" y="71"/>
              </a:cxn>
              <a:cxn ang="0">
                <a:pos x="68" y="69"/>
              </a:cxn>
              <a:cxn ang="0">
                <a:pos x="70" y="64"/>
              </a:cxn>
            </a:cxnLst>
            <a:rect l="0" t="0" r="r" b="b"/>
            <a:pathLst>
              <a:path w="70" h="80">
                <a:moveTo>
                  <a:pt x="68" y="62"/>
                </a:moveTo>
                <a:lnTo>
                  <a:pt x="68" y="59"/>
                </a:lnTo>
                <a:lnTo>
                  <a:pt x="68" y="59"/>
                </a:lnTo>
                <a:lnTo>
                  <a:pt x="66" y="59"/>
                </a:lnTo>
                <a:lnTo>
                  <a:pt x="63" y="57"/>
                </a:lnTo>
                <a:lnTo>
                  <a:pt x="63" y="55"/>
                </a:lnTo>
                <a:lnTo>
                  <a:pt x="63" y="55"/>
                </a:lnTo>
                <a:lnTo>
                  <a:pt x="61" y="52"/>
                </a:lnTo>
                <a:lnTo>
                  <a:pt x="61" y="52"/>
                </a:lnTo>
                <a:lnTo>
                  <a:pt x="61" y="52"/>
                </a:lnTo>
                <a:lnTo>
                  <a:pt x="61" y="50"/>
                </a:lnTo>
                <a:lnTo>
                  <a:pt x="61" y="47"/>
                </a:lnTo>
                <a:lnTo>
                  <a:pt x="61" y="47"/>
                </a:lnTo>
                <a:lnTo>
                  <a:pt x="61" y="45"/>
                </a:lnTo>
                <a:lnTo>
                  <a:pt x="61" y="45"/>
                </a:lnTo>
                <a:lnTo>
                  <a:pt x="63" y="45"/>
                </a:lnTo>
                <a:lnTo>
                  <a:pt x="63" y="43"/>
                </a:lnTo>
                <a:lnTo>
                  <a:pt x="63" y="43"/>
                </a:lnTo>
                <a:lnTo>
                  <a:pt x="66" y="40"/>
                </a:lnTo>
                <a:lnTo>
                  <a:pt x="66" y="40"/>
                </a:lnTo>
                <a:lnTo>
                  <a:pt x="66" y="40"/>
                </a:lnTo>
                <a:lnTo>
                  <a:pt x="66" y="40"/>
                </a:lnTo>
                <a:lnTo>
                  <a:pt x="63" y="40"/>
                </a:lnTo>
                <a:lnTo>
                  <a:pt x="63" y="38"/>
                </a:lnTo>
                <a:lnTo>
                  <a:pt x="63" y="38"/>
                </a:lnTo>
                <a:lnTo>
                  <a:pt x="61" y="38"/>
                </a:lnTo>
                <a:lnTo>
                  <a:pt x="61" y="36"/>
                </a:lnTo>
                <a:lnTo>
                  <a:pt x="63" y="36"/>
                </a:lnTo>
                <a:lnTo>
                  <a:pt x="63" y="33"/>
                </a:lnTo>
                <a:lnTo>
                  <a:pt x="66" y="33"/>
                </a:lnTo>
                <a:lnTo>
                  <a:pt x="66" y="33"/>
                </a:lnTo>
                <a:lnTo>
                  <a:pt x="66" y="33"/>
                </a:lnTo>
                <a:lnTo>
                  <a:pt x="63" y="33"/>
                </a:lnTo>
                <a:lnTo>
                  <a:pt x="61" y="31"/>
                </a:lnTo>
                <a:lnTo>
                  <a:pt x="59" y="31"/>
                </a:lnTo>
                <a:lnTo>
                  <a:pt x="56" y="33"/>
                </a:lnTo>
                <a:lnTo>
                  <a:pt x="54" y="36"/>
                </a:lnTo>
                <a:lnTo>
                  <a:pt x="54" y="33"/>
                </a:lnTo>
                <a:lnTo>
                  <a:pt x="52" y="33"/>
                </a:lnTo>
                <a:lnTo>
                  <a:pt x="49" y="31"/>
                </a:lnTo>
                <a:lnTo>
                  <a:pt x="47" y="31"/>
                </a:lnTo>
                <a:lnTo>
                  <a:pt x="47" y="31"/>
                </a:lnTo>
                <a:lnTo>
                  <a:pt x="45" y="29"/>
                </a:lnTo>
                <a:lnTo>
                  <a:pt x="42" y="29"/>
                </a:lnTo>
                <a:lnTo>
                  <a:pt x="42" y="29"/>
                </a:lnTo>
                <a:lnTo>
                  <a:pt x="42" y="29"/>
                </a:lnTo>
                <a:lnTo>
                  <a:pt x="45" y="29"/>
                </a:lnTo>
                <a:lnTo>
                  <a:pt x="45" y="29"/>
                </a:lnTo>
                <a:lnTo>
                  <a:pt x="45" y="26"/>
                </a:lnTo>
                <a:lnTo>
                  <a:pt x="45" y="26"/>
                </a:lnTo>
                <a:lnTo>
                  <a:pt x="45" y="26"/>
                </a:lnTo>
                <a:lnTo>
                  <a:pt x="42" y="26"/>
                </a:lnTo>
                <a:lnTo>
                  <a:pt x="42" y="26"/>
                </a:lnTo>
                <a:lnTo>
                  <a:pt x="42" y="26"/>
                </a:lnTo>
                <a:lnTo>
                  <a:pt x="42" y="24"/>
                </a:lnTo>
                <a:lnTo>
                  <a:pt x="42" y="24"/>
                </a:lnTo>
                <a:lnTo>
                  <a:pt x="42" y="24"/>
                </a:lnTo>
                <a:lnTo>
                  <a:pt x="42" y="24"/>
                </a:lnTo>
                <a:lnTo>
                  <a:pt x="42" y="21"/>
                </a:lnTo>
                <a:lnTo>
                  <a:pt x="45" y="21"/>
                </a:lnTo>
                <a:lnTo>
                  <a:pt x="45" y="21"/>
                </a:lnTo>
                <a:lnTo>
                  <a:pt x="45" y="21"/>
                </a:lnTo>
                <a:lnTo>
                  <a:pt x="45" y="19"/>
                </a:lnTo>
                <a:lnTo>
                  <a:pt x="42" y="19"/>
                </a:lnTo>
                <a:lnTo>
                  <a:pt x="42" y="19"/>
                </a:lnTo>
                <a:lnTo>
                  <a:pt x="40" y="19"/>
                </a:lnTo>
                <a:lnTo>
                  <a:pt x="37" y="17"/>
                </a:lnTo>
                <a:lnTo>
                  <a:pt x="37" y="17"/>
                </a:lnTo>
                <a:lnTo>
                  <a:pt x="35" y="17"/>
                </a:lnTo>
                <a:lnTo>
                  <a:pt x="35" y="17"/>
                </a:lnTo>
                <a:lnTo>
                  <a:pt x="33" y="14"/>
                </a:lnTo>
                <a:lnTo>
                  <a:pt x="33" y="14"/>
                </a:lnTo>
                <a:lnTo>
                  <a:pt x="33" y="14"/>
                </a:lnTo>
                <a:lnTo>
                  <a:pt x="33" y="14"/>
                </a:lnTo>
                <a:lnTo>
                  <a:pt x="33" y="12"/>
                </a:lnTo>
                <a:lnTo>
                  <a:pt x="33" y="12"/>
                </a:lnTo>
                <a:lnTo>
                  <a:pt x="33" y="12"/>
                </a:lnTo>
                <a:lnTo>
                  <a:pt x="33" y="10"/>
                </a:lnTo>
                <a:lnTo>
                  <a:pt x="33" y="10"/>
                </a:lnTo>
                <a:lnTo>
                  <a:pt x="33" y="7"/>
                </a:lnTo>
                <a:lnTo>
                  <a:pt x="30" y="7"/>
                </a:lnTo>
                <a:lnTo>
                  <a:pt x="30" y="7"/>
                </a:lnTo>
                <a:lnTo>
                  <a:pt x="30" y="10"/>
                </a:lnTo>
                <a:lnTo>
                  <a:pt x="30" y="10"/>
                </a:lnTo>
                <a:lnTo>
                  <a:pt x="30" y="7"/>
                </a:lnTo>
                <a:lnTo>
                  <a:pt x="28" y="5"/>
                </a:lnTo>
                <a:lnTo>
                  <a:pt x="28" y="5"/>
                </a:lnTo>
                <a:lnTo>
                  <a:pt x="26" y="5"/>
                </a:lnTo>
                <a:lnTo>
                  <a:pt x="23" y="3"/>
                </a:lnTo>
                <a:lnTo>
                  <a:pt x="23" y="3"/>
                </a:lnTo>
                <a:lnTo>
                  <a:pt x="23" y="0"/>
                </a:lnTo>
                <a:lnTo>
                  <a:pt x="21" y="0"/>
                </a:lnTo>
                <a:lnTo>
                  <a:pt x="21" y="0"/>
                </a:lnTo>
                <a:lnTo>
                  <a:pt x="16" y="0"/>
                </a:lnTo>
                <a:lnTo>
                  <a:pt x="16" y="0"/>
                </a:lnTo>
                <a:lnTo>
                  <a:pt x="14" y="0"/>
                </a:lnTo>
                <a:lnTo>
                  <a:pt x="11" y="0"/>
                </a:lnTo>
                <a:lnTo>
                  <a:pt x="11" y="0"/>
                </a:lnTo>
                <a:lnTo>
                  <a:pt x="9" y="0"/>
                </a:lnTo>
                <a:lnTo>
                  <a:pt x="9" y="3"/>
                </a:lnTo>
                <a:lnTo>
                  <a:pt x="9" y="3"/>
                </a:lnTo>
                <a:lnTo>
                  <a:pt x="7" y="3"/>
                </a:lnTo>
                <a:lnTo>
                  <a:pt x="7" y="3"/>
                </a:lnTo>
                <a:lnTo>
                  <a:pt x="4" y="3"/>
                </a:lnTo>
                <a:lnTo>
                  <a:pt x="4" y="3"/>
                </a:lnTo>
                <a:lnTo>
                  <a:pt x="4" y="3"/>
                </a:lnTo>
                <a:lnTo>
                  <a:pt x="2" y="3"/>
                </a:lnTo>
                <a:lnTo>
                  <a:pt x="2" y="3"/>
                </a:lnTo>
                <a:lnTo>
                  <a:pt x="2" y="5"/>
                </a:lnTo>
                <a:lnTo>
                  <a:pt x="0" y="5"/>
                </a:lnTo>
                <a:lnTo>
                  <a:pt x="0" y="5"/>
                </a:lnTo>
                <a:lnTo>
                  <a:pt x="0" y="5"/>
                </a:lnTo>
                <a:lnTo>
                  <a:pt x="0" y="5"/>
                </a:lnTo>
                <a:lnTo>
                  <a:pt x="0" y="7"/>
                </a:lnTo>
                <a:lnTo>
                  <a:pt x="0" y="7"/>
                </a:lnTo>
                <a:lnTo>
                  <a:pt x="2" y="10"/>
                </a:lnTo>
                <a:lnTo>
                  <a:pt x="0" y="12"/>
                </a:lnTo>
                <a:lnTo>
                  <a:pt x="2" y="12"/>
                </a:lnTo>
                <a:lnTo>
                  <a:pt x="2" y="12"/>
                </a:lnTo>
                <a:lnTo>
                  <a:pt x="4" y="12"/>
                </a:lnTo>
                <a:lnTo>
                  <a:pt x="2" y="14"/>
                </a:lnTo>
                <a:lnTo>
                  <a:pt x="2" y="14"/>
                </a:lnTo>
                <a:lnTo>
                  <a:pt x="2" y="14"/>
                </a:lnTo>
                <a:lnTo>
                  <a:pt x="4" y="17"/>
                </a:lnTo>
                <a:lnTo>
                  <a:pt x="7" y="17"/>
                </a:lnTo>
                <a:lnTo>
                  <a:pt x="9" y="19"/>
                </a:lnTo>
                <a:lnTo>
                  <a:pt x="9" y="19"/>
                </a:lnTo>
                <a:lnTo>
                  <a:pt x="9" y="19"/>
                </a:lnTo>
                <a:lnTo>
                  <a:pt x="9" y="19"/>
                </a:lnTo>
                <a:lnTo>
                  <a:pt x="9" y="19"/>
                </a:lnTo>
                <a:lnTo>
                  <a:pt x="9" y="19"/>
                </a:lnTo>
                <a:lnTo>
                  <a:pt x="7" y="19"/>
                </a:lnTo>
                <a:lnTo>
                  <a:pt x="7" y="19"/>
                </a:lnTo>
                <a:lnTo>
                  <a:pt x="4" y="19"/>
                </a:lnTo>
                <a:lnTo>
                  <a:pt x="4" y="19"/>
                </a:lnTo>
                <a:lnTo>
                  <a:pt x="4" y="21"/>
                </a:lnTo>
                <a:lnTo>
                  <a:pt x="4" y="21"/>
                </a:lnTo>
                <a:lnTo>
                  <a:pt x="4" y="26"/>
                </a:lnTo>
                <a:lnTo>
                  <a:pt x="4" y="26"/>
                </a:lnTo>
                <a:lnTo>
                  <a:pt x="4" y="26"/>
                </a:lnTo>
                <a:lnTo>
                  <a:pt x="4" y="26"/>
                </a:lnTo>
                <a:lnTo>
                  <a:pt x="2" y="26"/>
                </a:lnTo>
                <a:lnTo>
                  <a:pt x="2" y="26"/>
                </a:lnTo>
                <a:lnTo>
                  <a:pt x="2" y="29"/>
                </a:lnTo>
                <a:lnTo>
                  <a:pt x="4" y="29"/>
                </a:lnTo>
                <a:lnTo>
                  <a:pt x="4" y="26"/>
                </a:lnTo>
                <a:lnTo>
                  <a:pt x="7" y="26"/>
                </a:lnTo>
                <a:lnTo>
                  <a:pt x="9" y="29"/>
                </a:lnTo>
                <a:lnTo>
                  <a:pt x="9" y="29"/>
                </a:lnTo>
                <a:lnTo>
                  <a:pt x="9" y="29"/>
                </a:lnTo>
                <a:lnTo>
                  <a:pt x="9" y="31"/>
                </a:lnTo>
                <a:lnTo>
                  <a:pt x="7" y="31"/>
                </a:lnTo>
                <a:lnTo>
                  <a:pt x="7" y="33"/>
                </a:lnTo>
                <a:lnTo>
                  <a:pt x="7" y="36"/>
                </a:lnTo>
                <a:lnTo>
                  <a:pt x="4" y="36"/>
                </a:lnTo>
                <a:lnTo>
                  <a:pt x="4" y="38"/>
                </a:lnTo>
                <a:lnTo>
                  <a:pt x="4" y="38"/>
                </a:lnTo>
                <a:lnTo>
                  <a:pt x="4" y="38"/>
                </a:lnTo>
                <a:lnTo>
                  <a:pt x="7" y="40"/>
                </a:lnTo>
                <a:lnTo>
                  <a:pt x="7" y="40"/>
                </a:lnTo>
                <a:lnTo>
                  <a:pt x="9" y="40"/>
                </a:lnTo>
                <a:lnTo>
                  <a:pt x="11" y="43"/>
                </a:lnTo>
                <a:lnTo>
                  <a:pt x="11" y="45"/>
                </a:lnTo>
                <a:lnTo>
                  <a:pt x="14" y="45"/>
                </a:lnTo>
                <a:lnTo>
                  <a:pt x="14" y="45"/>
                </a:lnTo>
                <a:lnTo>
                  <a:pt x="14" y="45"/>
                </a:lnTo>
                <a:lnTo>
                  <a:pt x="11" y="45"/>
                </a:lnTo>
                <a:lnTo>
                  <a:pt x="9" y="45"/>
                </a:lnTo>
                <a:lnTo>
                  <a:pt x="9" y="45"/>
                </a:lnTo>
                <a:lnTo>
                  <a:pt x="9" y="45"/>
                </a:lnTo>
                <a:lnTo>
                  <a:pt x="7" y="47"/>
                </a:lnTo>
                <a:lnTo>
                  <a:pt x="7" y="47"/>
                </a:lnTo>
                <a:lnTo>
                  <a:pt x="9" y="50"/>
                </a:lnTo>
                <a:lnTo>
                  <a:pt x="11" y="52"/>
                </a:lnTo>
                <a:lnTo>
                  <a:pt x="11" y="52"/>
                </a:lnTo>
                <a:lnTo>
                  <a:pt x="11" y="55"/>
                </a:lnTo>
                <a:lnTo>
                  <a:pt x="11" y="55"/>
                </a:lnTo>
                <a:lnTo>
                  <a:pt x="11" y="55"/>
                </a:lnTo>
                <a:lnTo>
                  <a:pt x="9" y="55"/>
                </a:lnTo>
                <a:lnTo>
                  <a:pt x="9" y="55"/>
                </a:lnTo>
                <a:lnTo>
                  <a:pt x="9" y="55"/>
                </a:lnTo>
                <a:lnTo>
                  <a:pt x="7" y="55"/>
                </a:lnTo>
                <a:lnTo>
                  <a:pt x="7" y="55"/>
                </a:lnTo>
                <a:lnTo>
                  <a:pt x="7" y="57"/>
                </a:lnTo>
                <a:lnTo>
                  <a:pt x="7" y="57"/>
                </a:lnTo>
                <a:lnTo>
                  <a:pt x="9" y="57"/>
                </a:lnTo>
                <a:lnTo>
                  <a:pt x="11" y="59"/>
                </a:lnTo>
                <a:lnTo>
                  <a:pt x="14" y="62"/>
                </a:lnTo>
                <a:lnTo>
                  <a:pt x="14" y="62"/>
                </a:lnTo>
                <a:lnTo>
                  <a:pt x="16" y="62"/>
                </a:lnTo>
                <a:lnTo>
                  <a:pt x="16" y="64"/>
                </a:lnTo>
                <a:lnTo>
                  <a:pt x="19" y="64"/>
                </a:lnTo>
                <a:lnTo>
                  <a:pt x="21" y="64"/>
                </a:lnTo>
                <a:lnTo>
                  <a:pt x="23" y="66"/>
                </a:lnTo>
                <a:lnTo>
                  <a:pt x="26" y="66"/>
                </a:lnTo>
                <a:lnTo>
                  <a:pt x="28" y="69"/>
                </a:lnTo>
                <a:lnTo>
                  <a:pt x="28" y="69"/>
                </a:lnTo>
                <a:lnTo>
                  <a:pt x="28" y="69"/>
                </a:lnTo>
                <a:lnTo>
                  <a:pt x="30" y="69"/>
                </a:lnTo>
                <a:lnTo>
                  <a:pt x="30" y="69"/>
                </a:lnTo>
                <a:lnTo>
                  <a:pt x="28" y="69"/>
                </a:lnTo>
                <a:lnTo>
                  <a:pt x="30" y="66"/>
                </a:lnTo>
                <a:lnTo>
                  <a:pt x="33" y="66"/>
                </a:lnTo>
                <a:lnTo>
                  <a:pt x="33" y="64"/>
                </a:lnTo>
                <a:lnTo>
                  <a:pt x="33" y="64"/>
                </a:lnTo>
                <a:lnTo>
                  <a:pt x="33" y="64"/>
                </a:lnTo>
                <a:lnTo>
                  <a:pt x="30" y="62"/>
                </a:lnTo>
                <a:lnTo>
                  <a:pt x="30" y="62"/>
                </a:lnTo>
                <a:lnTo>
                  <a:pt x="33" y="62"/>
                </a:lnTo>
                <a:lnTo>
                  <a:pt x="33" y="62"/>
                </a:lnTo>
                <a:lnTo>
                  <a:pt x="35" y="62"/>
                </a:lnTo>
                <a:lnTo>
                  <a:pt x="35" y="62"/>
                </a:lnTo>
                <a:lnTo>
                  <a:pt x="35" y="62"/>
                </a:lnTo>
                <a:lnTo>
                  <a:pt x="35" y="62"/>
                </a:lnTo>
                <a:lnTo>
                  <a:pt x="35" y="64"/>
                </a:lnTo>
                <a:lnTo>
                  <a:pt x="37" y="64"/>
                </a:lnTo>
                <a:lnTo>
                  <a:pt x="40" y="64"/>
                </a:lnTo>
                <a:lnTo>
                  <a:pt x="40" y="66"/>
                </a:lnTo>
                <a:lnTo>
                  <a:pt x="42" y="66"/>
                </a:lnTo>
                <a:lnTo>
                  <a:pt x="42" y="69"/>
                </a:lnTo>
                <a:lnTo>
                  <a:pt x="45" y="69"/>
                </a:lnTo>
                <a:lnTo>
                  <a:pt x="45" y="69"/>
                </a:lnTo>
                <a:lnTo>
                  <a:pt x="45" y="71"/>
                </a:lnTo>
                <a:lnTo>
                  <a:pt x="49" y="73"/>
                </a:lnTo>
                <a:lnTo>
                  <a:pt x="52" y="73"/>
                </a:lnTo>
                <a:lnTo>
                  <a:pt x="52" y="73"/>
                </a:lnTo>
                <a:lnTo>
                  <a:pt x="52" y="73"/>
                </a:lnTo>
                <a:lnTo>
                  <a:pt x="52" y="73"/>
                </a:lnTo>
                <a:lnTo>
                  <a:pt x="49" y="78"/>
                </a:lnTo>
                <a:lnTo>
                  <a:pt x="49" y="78"/>
                </a:lnTo>
                <a:lnTo>
                  <a:pt x="47" y="78"/>
                </a:lnTo>
                <a:lnTo>
                  <a:pt x="47" y="80"/>
                </a:lnTo>
                <a:lnTo>
                  <a:pt x="47" y="80"/>
                </a:lnTo>
                <a:lnTo>
                  <a:pt x="49" y="80"/>
                </a:lnTo>
                <a:lnTo>
                  <a:pt x="49" y="80"/>
                </a:lnTo>
                <a:lnTo>
                  <a:pt x="52" y="80"/>
                </a:lnTo>
                <a:lnTo>
                  <a:pt x="52" y="80"/>
                </a:lnTo>
                <a:lnTo>
                  <a:pt x="54" y="80"/>
                </a:lnTo>
                <a:lnTo>
                  <a:pt x="54" y="80"/>
                </a:lnTo>
                <a:lnTo>
                  <a:pt x="56" y="80"/>
                </a:lnTo>
                <a:lnTo>
                  <a:pt x="56" y="80"/>
                </a:lnTo>
                <a:lnTo>
                  <a:pt x="59" y="80"/>
                </a:lnTo>
                <a:lnTo>
                  <a:pt x="59" y="78"/>
                </a:lnTo>
                <a:lnTo>
                  <a:pt x="61" y="80"/>
                </a:lnTo>
                <a:lnTo>
                  <a:pt x="61" y="80"/>
                </a:lnTo>
                <a:lnTo>
                  <a:pt x="61" y="80"/>
                </a:lnTo>
                <a:lnTo>
                  <a:pt x="63" y="80"/>
                </a:lnTo>
                <a:lnTo>
                  <a:pt x="63" y="78"/>
                </a:lnTo>
                <a:lnTo>
                  <a:pt x="63" y="78"/>
                </a:lnTo>
                <a:lnTo>
                  <a:pt x="63" y="76"/>
                </a:lnTo>
                <a:lnTo>
                  <a:pt x="63" y="76"/>
                </a:lnTo>
                <a:lnTo>
                  <a:pt x="63" y="76"/>
                </a:lnTo>
                <a:lnTo>
                  <a:pt x="63" y="73"/>
                </a:lnTo>
                <a:lnTo>
                  <a:pt x="63" y="71"/>
                </a:lnTo>
                <a:lnTo>
                  <a:pt x="63" y="71"/>
                </a:lnTo>
                <a:lnTo>
                  <a:pt x="63" y="71"/>
                </a:lnTo>
                <a:lnTo>
                  <a:pt x="63" y="69"/>
                </a:lnTo>
                <a:lnTo>
                  <a:pt x="63" y="69"/>
                </a:lnTo>
                <a:lnTo>
                  <a:pt x="63" y="69"/>
                </a:lnTo>
                <a:lnTo>
                  <a:pt x="68" y="69"/>
                </a:lnTo>
                <a:lnTo>
                  <a:pt x="68" y="66"/>
                </a:lnTo>
                <a:lnTo>
                  <a:pt x="70" y="66"/>
                </a:lnTo>
                <a:lnTo>
                  <a:pt x="70" y="64"/>
                </a:lnTo>
                <a:lnTo>
                  <a:pt x="70" y="64"/>
                </a:lnTo>
                <a:lnTo>
                  <a:pt x="70" y="64"/>
                </a:lnTo>
                <a:lnTo>
                  <a:pt x="70" y="62"/>
                </a:lnTo>
                <a:lnTo>
                  <a:pt x="68" y="62"/>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17" name="Freeform 152"/>
          <p:cNvSpPr>
            <a:spLocks/>
          </p:cNvSpPr>
          <p:nvPr/>
        </p:nvSpPr>
        <p:spPr bwMode="auto">
          <a:xfrm>
            <a:off x="4509558" y="2272136"/>
            <a:ext cx="38994" cy="35220"/>
          </a:xfrm>
          <a:custGeom>
            <a:avLst/>
            <a:gdLst/>
            <a:ahLst/>
            <a:cxnLst>
              <a:cxn ang="0">
                <a:pos x="31" y="11"/>
              </a:cxn>
              <a:cxn ang="0">
                <a:pos x="24" y="9"/>
              </a:cxn>
              <a:cxn ang="0">
                <a:pos x="24" y="7"/>
              </a:cxn>
              <a:cxn ang="0">
                <a:pos x="21" y="4"/>
              </a:cxn>
              <a:cxn ang="0">
                <a:pos x="19" y="2"/>
              </a:cxn>
              <a:cxn ang="0">
                <a:pos x="14" y="2"/>
              </a:cxn>
              <a:cxn ang="0">
                <a:pos x="14" y="0"/>
              </a:cxn>
              <a:cxn ang="0">
                <a:pos x="14" y="0"/>
              </a:cxn>
              <a:cxn ang="0">
                <a:pos x="12" y="0"/>
              </a:cxn>
              <a:cxn ang="0">
                <a:pos x="9" y="0"/>
              </a:cxn>
              <a:cxn ang="0">
                <a:pos x="12" y="2"/>
              </a:cxn>
              <a:cxn ang="0">
                <a:pos x="12" y="4"/>
              </a:cxn>
              <a:cxn ang="0">
                <a:pos x="7" y="7"/>
              </a:cxn>
              <a:cxn ang="0">
                <a:pos x="9" y="7"/>
              </a:cxn>
              <a:cxn ang="0">
                <a:pos x="5" y="9"/>
              </a:cxn>
              <a:cxn ang="0">
                <a:pos x="2" y="9"/>
              </a:cxn>
              <a:cxn ang="0">
                <a:pos x="0" y="9"/>
              </a:cxn>
              <a:cxn ang="0">
                <a:pos x="2" y="11"/>
              </a:cxn>
              <a:cxn ang="0">
                <a:pos x="2" y="14"/>
              </a:cxn>
              <a:cxn ang="0">
                <a:pos x="5" y="16"/>
              </a:cxn>
              <a:cxn ang="0">
                <a:pos x="7" y="18"/>
              </a:cxn>
              <a:cxn ang="0">
                <a:pos x="9" y="21"/>
              </a:cxn>
              <a:cxn ang="0">
                <a:pos x="12" y="23"/>
              </a:cxn>
              <a:cxn ang="0">
                <a:pos x="12" y="28"/>
              </a:cxn>
              <a:cxn ang="0">
                <a:pos x="14" y="28"/>
              </a:cxn>
              <a:cxn ang="0">
                <a:pos x="14" y="26"/>
              </a:cxn>
              <a:cxn ang="0">
                <a:pos x="14" y="23"/>
              </a:cxn>
              <a:cxn ang="0">
                <a:pos x="21" y="21"/>
              </a:cxn>
              <a:cxn ang="0">
                <a:pos x="21" y="23"/>
              </a:cxn>
              <a:cxn ang="0">
                <a:pos x="24" y="21"/>
              </a:cxn>
              <a:cxn ang="0">
                <a:pos x="24" y="21"/>
              </a:cxn>
              <a:cxn ang="0">
                <a:pos x="28" y="18"/>
              </a:cxn>
              <a:cxn ang="0">
                <a:pos x="26" y="18"/>
              </a:cxn>
              <a:cxn ang="0">
                <a:pos x="28" y="16"/>
              </a:cxn>
              <a:cxn ang="0">
                <a:pos x="31" y="11"/>
              </a:cxn>
              <a:cxn ang="0">
                <a:pos x="31" y="11"/>
              </a:cxn>
            </a:cxnLst>
            <a:rect l="0" t="0" r="r" b="b"/>
            <a:pathLst>
              <a:path w="31" h="28">
                <a:moveTo>
                  <a:pt x="31" y="11"/>
                </a:moveTo>
                <a:lnTo>
                  <a:pt x="31" y="11"/>
                </a:lnTo>
                <a:lnTo>
                  <a:pt x="28" y="11"/>
                </a:lnTo>
                <a:lnTo>
                  <a:pt x="24" y="9"/>
                </a:lnTo>
                <a:lnTo>
                  <a:pt x="24" y="7"/>
                </a:lnTo>
                <a:lnTo>
                  <a:pt x="24" y="7"/>
                </a:lnTo>
                <a:lnTo>
                  <a:pt x="21" y="7"/>
                </a:lnTo>
                <a:lnTo>
                  <a:pt x="21" y="4"/>
                </a:lnTo>
                <a:lnTo>
                  <a:pt x="19" y="4"/>
                </a:lnTo>
                <a:lnTo>
                  <a:pt x="19" y="2"/>
                </a:lnTo>
                <a:lnTo>
                  <a:pt x="16" y="2"/>
                </a:lnTo>
                <a:lnTo>
                  <a:pt x="14" y="2"/>
                </a:lnTo>
                <a:lnTo>
                  <a:pt x="14" y="0"/>
                </a:lnTo>
                <a:lnTo>
                  <a:pt x="14" y="0"/>
                </a:lnTo>
                <a:lnTo>
                  <a:pt x="14" y="0"/>
                </a:lnTo>
                <a:lnTo>
                  <a:pt x="14" y="0"/>
                </a:lnTo>
                <a:lnTo>
                  <a:pt x="12" y="0"/>
                </a:lnTo>
                <a:lnTo>
                  <a:pt x="12" y="0"/>
                </a:lnTo>
                <a:lnTo>
                  <a:pt x="9" y="0"/>
                </a:lnTo>
                <a:lnTo>
                  <a:pt x="9" y="0"/>
                </a:lnTo>
                <a:lnTo>
                  <a:pt x="12" y="2"/>
                </a:lnTo>
                <a:lnTo>
                  <a:pt x="12" y="2"/>
                </a:lnTo>
                <a:lnTo>
                  <a:pt x="12" y="2"/>
                </a:lnTo>
                <a:lnTo>
                  <a:pt x="12" y="4"/>
                </a:lnTo>
                <a:lnTo>
                  <a:pt x="9" y="4"/>
                </a:lnTo>
                <a:lnTo>
                  <a:pt x="7" y="7"/>
                </a:lnTo>
                <a:lnTo>
                  <a:pt x="9" y="7"/>
                </a:lnTo>
                <a:lnTo>
                  <a:pt x="9" y="7"/>
                </a:lnTo>
                <a:lnTo>
                  <a:pt x="7" y="7"/>
                </a:lnTo>
                <a:lnTo>
                  <a:pt x="5" y="9"/>
                </a:lnTo>
                <a:lnTo>
                  <a:pt x="5" y="9"/>
                </a:lnTo>
                <a:lnTo>
                  <a:pt x="2" y="9"/>
                </a:lnTo>
                <a:lnTo>
                  <a:pt x="2" y="9"/>
                </a:lnTo>
                <a:lnTo>
                  <a:pt x="0" y="9"/>
                </a:lnTo>
                <a:lnTo>
                  <a:pt x="2" y="11"/>
                </a:lnTo>
                <a:lnTo>
                  <a:pt x="2" y="11"/>
                </a:lnTo>
                <a:lnTo>
                  <a:pt x="2" y="14"/>
                </a:lnTo>
                <a:lnTo>
                  <a:pt x="2" y="14"/>
                </a:lnTo>
                <a:lnTo>
                  <a:pt x="2" y="14"/>
                </a:lnTo>
                <a:lnTo>
                  <a:pt x="5" y="16"/>
                </a:lnTo>
                <a:lnTo>
                  <a:pt x="5" y="18"/>
                </a:lnTo>
                <a:lnTo>
                  <a:pt x="7" y="18"/>
                </a:lnTo>
                <a:lnTo>
                  <a:pt x="7" y="18"/>
                </a:lnTo>
                <a:lnTo>
                  <a:pt x="9" y="21"/>
                </a:lnTo>
                <a:lnTo>
                  <a:pt x="9" y="21"/>
                </a:lnTo>
                <a:lnTo>
                  <a:pt x="12" y="23"/>
                </a:lnTo>
                <a:lnTo>
                  <a:pt x="12" y="26"/>
                </a:lnTo>
                <a:lnTo>
                  <a:pt x="12" y="28"/>
                </a:lnTo>
                <a:lnTo>
                  <a:pt x="12" y="28"/>
                </a:lnTo>
                <a:lnTo>
                  <a:pt x="14" y="28"/>
                </a:lnTo>
                <a:lnTo>
                  <a:pt x="14" y="28"/>
                </a:lnTo>
                <a:lnTo>
                  <a:pt x="14" y="26"/>
                </a:lnTo>
                <a:lnTo>
                  <a:pt x="14" y="23"/>
                </a:lnTo>
                <a:lnTo>
                  <a:pt x="14" y="23"/>
                </a:lnTo>
                <a:lnTo>
                  <a:pt x="19" y="21"/>
                </a:lnTo>
                <a:lnTo>
                  <a:pt x="21" y="21"/>
                </a:lnTo>
                <a:lnTo>
                  <a:pt x="21" y="21"/>
                </a:lnTo>
                <a:lnTo>
                  <a:pt x="21" y="23"/>
                </a:lnTo>
                <a:lnTo>
                  <a:pt x="24" y="23"/>
                </a:lnTo>
                <a:lnTo>
                  <a:pt x="24" y="21"/>
                </a:lnTo>
                <a:lnTo>
                  <a:pt x="24" y="21"/>
                </a:lnTo>
                <a:lnTo>
                  <a:pt x="24" y="21"/>
                </a:lnTo>
                <a:lnTo>
                  <a:pt x="28" y="18"/>
                </a:lnTo>
                <a:lnTo>
                  <a:pt x="28" y="18"/>
                </a:lnTo>
                <a:lnTo>
                  <a:pt x="26" y="18"/>
                </a:lnTo>
                <a:lnTo>
                  <a:pt x="26" y="18"/>
                </a:lnTo>
                <a:lnTo>
                  <a:pt x="26" y="16"/>
                </a:lnTo>
                <a:lnTo>
                  <a:pt x="28" y="16"/>
                </a:lnTo>
                <a:lnTo>
                  <a:pt x="28" y="16"/>
                </a:lnTo>
                <a:lnTo>
                  <a:pt x="31" y="11"/>
                </a:lnTo>
                <a:lnTo>
                  <a:pt x="31" y="11"/>
                </a:lnTo>
                <a:lnTo>
                  <a:pt x="31" y="11"/>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18" name="Freeform 121"/>
          <p:cNvSpPr>
            <a:spLocks/>
          </p:cNvSpPr>
          <p:nvPr/>
        </p:nvSpPr>
        <p:spPr bwMode="auto">
          <a:xfrm>
            <a:off x="4476853" y="2263330"/>
            <a:ext cx="41510" cy="44025"/>
          </a:xfrm>
          <a:custGeom>
            <a:avLst/>
            <a:gdLst/>
            <a:ahLst/>
            <a:cxnLst>
              <a:cxn ang="0">
                <a:pos x="31" y="11"/>
              </a:cxn>
              <a:cxn ang="0">
                <a:pos x="26" y="9"/>
              </a:cxn>
              <a:cxn ang="0">
                <a:pos x="21" y="9"/>
              </a:cxn>
              <a:cxn ang="0">
                <a:pos x="19" y="7"/>
              </a:cxn>
              <a:cxn ang="0">
                <a:pos x="16" y="4"/>
              </a:cxn>
              <a:cxn ang="0">
                <a:pos x="12" y="2"/>
              </a:cxn>
              <a:cxn ang="0">
                <a:pos x="12" y="0"/>
              </a:cxn>
              <a:cxn ang="0">
                <a:pos x="12" y="0"/>
              </a:cxn>
              <a:cxn ang="0">
                <a:pos x="9" y="0"/>
              </a:cxn>
              <a:cxn ang="0">
                <a:pos x="9" y="0"/>
              </a:cxn>
              <a:cxn ang="0">
                <a:pos x="7" y="2"/>
              </a:cxn>
              <a:cxn ang="0">
                <a:pos x="9" y="4"/>
              </a:cxn>
              <a:cxn ang="0">
                <a:pos x="9" y="4"/>
              </a:cxn>
              <a:cxn ang="0">
                <a:pos x="7" y="4"/>
              </a:cxn>
              <a:cxn ang="0">
                <a:pos x="5" y="4"/>
              </a:cxn>
              <a:cxn ang="0">
                <a:pos x="2" y="7"/>
              </a:cxn>
              <a:cxn ang="0">
                <a:pos x="2" y="9"/>
              </a:cxn>
              <a:cxn ang="0">
                <a:pos x="0" y="11"/>
              </a:cxn>
              <a:cxn ang="0">
                <a:pos x="0" y="11"/>
              </a:cxn>
              <a:cxn ang="0">
                <a:pos x="0" y="16"/>
              </a:cxn>
              <a:cxn ang="0">
                <a:pos x="2" y="18"/>
              </a:cxn>
              <a:cxn ang="0">
                <a:pos x="0" y="21"/>
              </a:cxn>
              <a:cxn ang="0">
                <a:pos x="0" y="21"/>
              </a:cxn>
              <a:cxn ang="0">
                <a:pos x="0" y="21"/>
              </a:cxn>
              <a:cxn ang="0">
                <a:pos x="2" y="23"/>
              </a:cxn>
              <a:cxn ang="0">
                <a:pos x="5" y="23"/>
              </a:cxn>
              <a:cxn ang="0">
                <a:pos x="2" y="23"/>
              </a:cxn>
              <a:cxn ang="0">
                <a:pos x="7" y="25"/>
              </a:cxn>
              <a:cxn ang="0">
                <a:pos x="14" y="33"/>
              </a:cxn>
              <a:cxn ang="0">
                <a:pos x="16" y="33"/>
              </a:cxn>
              <a:cxn ang="0">
                <a:pos x="16" y="30"/>
              </a:cxn>
              <a:cxn ang="0">
                <a:pos x="16" y="28"/>
              </a:cxn>
              <a:cxn ang="0">
                <a:pos x="16" y="25"/>
              </a:cxn>
              <a:cxn ang="0">
                <a:pos x="16" y="23"/>
              </a:cxn>
              <a:cxn ang="0">
                <a:pos x="19" y="21"/>
              </a:cxn>
              <a:cxn ang="0">
                <a:pos x="21" y="18"/>
              </a:cxn>
              <a:cxn ang="0">
                <a:pos x="21" y="18"/>
              </a:cxn>
              <a:cxn ang="0">
                <a:pos x="24" y="21"/>
              </a:cxn>
              <a:cxn ang="0">
                <a:pos x="24" y="21"/>
              </a:cxn>
              <a:cxn ang="0">
                <a:pos x="28" y="21"/>
              </a:cxn>
              <a:cxn ang="0">
                <a:pos x="28" y="21"/>
              </a:cxn>
              <a:cxn ang="0">
                <a:pos x="28" y="18"/>
              </a:cxn>
              <a:cxn ang="0">
                <a:pos x="28" y="16"/>
              </a:cxn>
              <a:cxn ang="0">
                <a:pos x="31" y="16"/>
              </a:cxn>
              <a:cxn ang="0">
                <a:pos x="33" y="14"/>
              </a:cxn>
              <a:cxn ang="0">
                <a:pos x="33" y="14"/>
              </a:cxn>
            </a:cxnLst>
            <a:rect l="0" t="0" r="r" b="b"/>
            <a:pathLst>
              <a:path w="33" h="35">
                <a:moveTo>
                  <a:pt x="33" y="14"/>
                </a:moveTo>
                <a:lnTo>
                  <a:pt x="31" y="11"/>
                </a:lnTo>
                <a:lnTo>
                  <a:pt x="28" y="11"/>
                </a:lnTo>
                <a:lnTo>
                  <a:pt x="26" y="9"/>
                </a:lnTo>
                <a:lnTo>
                  <a:pt x="24" y="9"/>
                </a:lnTo>
                <a:lnTo>
                  <a:pt x="21" y="9"/>
                </a:lnTo>
                <a:lnTo>
                  <a:pt x="21" y="7"/>
                </a:lnTo>
                <a:lnTo>
                  <a:pt x="19" y="7"/>
                </a:lnTo>
                <a:lnTo>
                  <a:pt x="19" y="7"/>
                </a:lnTo>
                <a:lnTo>
                  <a:pt x="16" y="4"/>
                </a:lnTo>
                <a:lnTo>
                  <a:pt x="14" y="2"/>
                </a:lnTo>
                <a:lnTo>
                  <a:pt x="12" y="2"/>
                </a:lnTo>
                <a:lnTo>
                  <a:pt x="12" y="2"/>
                </a:lnTo>
                <a:lnTo>
                  <a:pt x="12" y="0"/>
                </a:lnTo>
                <a:lnTo>
                  <a:pt x="12" y="0"/>
                </a:lnTo>
                <a:lnTo>
                  <a:pt x="12" y="0"/>
                </a:lnTo>
                <a:lnTo>
                  <a:pt x="12" y="0"/>
                </a:lnTo>
                <a:lnTo>
                  <a:pt x="9" y="0"/>
                </a:lnTo>
                <a:lnTo>
                  <a:pt x="9" y="0"/>
                </a:lnTo>
                <a:lnTo>
                  <a:pt x="9" y="0"/>
                </a:lnTo>
                <a:lnTo>
                  <a:pt x="7" y="0"/>
                </a:lnTo>
                <a:lnTo>
                  <a:pt x="7" y="2"/>
                </a:lnTo>
                <a:lnTo>
                  <a:pt x="9" y="2"/>
                </a:lnTo>
                <a:lnTo>
                  <a:pt x="9" y="4"/>
                </a:lnTo>
                <a:lnTo>
                  <a:pt x="9" y="4"/>
                </a:lnTo>
                <a:lnTo>
                  <a:pt x="9" y="4"/>
                </a:lnTo>
                <a:lnTo>
                  <a:pt x="7" y="4"/>
                </a:lnTo>
                <a:lnTo>
                  <a:pt x="7" y="4"/>
                </a:lnTo>
                <a:lnTo>
                  <a:pt x="7" y="4"/>
                </a:lnTo>
                <a:lnTo>
                  <a:pt x="5" y="4"/>
                </a:lnTo>
                <a:lnTo>
                  <a:pt x="5" y="7"/>
                </a:lnTo>
                <a:lnTo>
                  <a:pt x="2" y="7"/>
                </a:lnTo>
                <a:lnTo>
                  <a:pt x="2" y="9"/>
                </a:lnTo>
                <a:lnTo>
                  <a:pt x="2" y="9"/>
                </a:lnTo>
                <a:lnTo>
                  <a:pt x="2" y="11"/>
                </a:lnTo>
                <a:lnTo>
                  <a:pt x="0" y="11"/>
                </a:lnTo>
                <a:lnTo>
                  <a:pt x="0" y="11"/>
                </a:lnTo>
                <a:lnTo>
                  <a:pt x="0" y="11"/>
                </a:lnTo>
                <a:lnTo>
                  <a:pt x="0" y="14"/>
                </a:lnTo>
                <a:lnTo>
                  <a:pt x="0" y="16"/>
                </a:lnTo>
                <a:lnTo>
                  <a:pt x="2" y="18"/>
                </a:lnTo>
                <a:lnTo>
                  <a:pt x="2" y="18"/>
                </a:lnTo>
                <a:lnTo>
                  <a:pt x="2" y="18"/>
                </a:lnTo>
                <a:lnTo>
                  <a:pt x="0" y="21"/>
                </a:lnTo>
                <a:lnTo>
                  <a:pt x="0" y="21"/>
                </a:lnTo>
                <a:lnTo>
                  <a:pt x="0" y="21"/>
                </a:lnTo>
                <a:lnTo>
                  <a:pt x="0" y="21"/>
                </a:lnTo>
                <a:lnTo>
                  <a:pt x="0" y="21"/>
                </a:lnTo>
                <a:lnTo>
                  <a:pt x="2" y="23"/>
                </a:lnTo>
                <a:lnTo>
                  <a:pt x="2" y="23"/>
                </a:lnTo>
                <a:lnTo>
                  <a:pt x="2" y="23"/>
                </a:lnTo>
                <a:lnTo>
                  <a:pt x="5" y="23"/>
                </a:lnTo>
                <a:lnTo>
                  <a:pt x="5" y="23"/>
                </a:lnTo>
                <a:lnTo>
                  <a:pt x="2" y="23"/>
                </a:lnTo>
                <a:lnTo>
                  <a:pt x="5" y="23"/>
                </a:lnTo>
                <a:lnTo>
                  <a:pt x="7" y="25"/>
                </a:lnTo>
                <a:lnTo>
                  <a:pt x="12" y="30"/>
                </a:lnTo>
                <a:lnTo>
                  <a:pt x="14" y="33"/>
                </a:lnTo>
                <a:lnTo>
                  <a:pt x="16" y="35"/>
                </a:lnTo>
                <a:lnTo>
                  <a:pt x="16" y="33"/>
                </a:lnTo>
                <a:lnTo>
                  <a:pt x="16" y="33"/>
                </a:lnTo>
                <a:lnTo>
                  <a:pt x="16" y="30"/>
                </a:lnTo>
                <a:lnTo>
                  <a:pt x="16" y="30"/>
                </a:lnTo>
                <a:lnTo>
                  <a:pt x="16" y="28"/>
                </a:lnTo>
                <a:lnTo>
                  <a:pt x="14" y="28"/>
                </a:lnTo>
                <a:lnTo>
                  <a:pt x="16" y="25"/>
                </a:lnTo>
                <a:lnTo>
                  <a:pt x="16" y="25"/>
                </a:lnTo>
                <a:lnTo>
                  <a:pt x="16" y="23"/>
                </a:lnTo>
                <a:lnTo>
                  <a:pt x="19" y="21"/>
                </a:lnTo>
                <a:lnTo>
                  <a:pt x="19" y="21"/>
                </a:lnTo>
                <a:lnTo>
                  <a:pt x="21" y="18"/>
                </a:lnTo>
                <a:lnTo>
                  <a:pt x="21" y="18"/>
                </a:lnTo>
                <a:lnTo>
                  <a:pt x="21" y="18"/>
                </a:lnTo>
                <a:lnTo>
                  <a:pt x="21" y="18"/>
                </a:lnTo>
                <a:lnTo>
                  <a:pt x="21" y="21"/>
                </a:lnTo>
                <a:lnTo>
                  <a:pt x="24" y="21"/>
                </a:lnTo>
                <a:lnTo>
                  <a:pt x="24" y="21"/>
                </a:lnTo>
                <a:lnTo>
                  <a:pt x="24" y="21"/>
                </a:lnTo>
                <a:lnTo>
                  <a:pt x="26" y="21"/>
                </a:lnTo>
                <a:lnTo>
                  <a:pt x="28" y="21"/>
                </a:lnTo>
                <a:lnTo>
                  <a:pt x="28" y="21"/>
                </a:lnTo>
                <a:lnTo>
                  <a:pt x="28" y="21"/>
                </a:lnTo>
                <a:lnTo>
                  <a:pt x="28" y="18"/>
                </a:lnTo>
                <a:lnTo>
                  <a:pt x="28" y="18"/>
                </a:lnTo>
                <a:lnTo>
                  <a:pt x="26" y="16"/>
                </a:lnTo>
                <a:lnTo>
                  <a:pt x="28" y="16"/>
                </a:lnTo>
                <a:lnTo>
                  <a:pt x="28" y="16"/>
                </a:lnTo>
                <a:lnTo>
                  <a:pt x="31" y="16"/>
                </a:lnTo>
                <a:lnTo>
                  <a:pt x="31" y="16"/>
                </a:lnTo>
                <a:lnTo>
                  <a:pt x="33" y="14"/>
                </a:lnTo>
                <a:lnTo>
                  <a:pt x="33" y="14"/>
                </a:lnTo>
                <a:lnTo>
                  <a:pt x="33" y="14"/>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19" name="Freeform 191"/>
          <p:cNvSpPr>
            <a:spLocks noEditPoints="1"/>
          </p:cNvSpPr>
          <p:nvPr/>
        </p:nvSpPr>
        <p:spPr bwMode="auto">
          <a:xfrm>
            <a:off x="4507042" y="2309871"/>
            <a:ext cx="189936" cy="178615"/>
          </a:xfrm>
          <a:custGeom>
            <a:avLst/>
            <a:gdLst/>
            <a:ahLst/>
            <a:cxnLst>
              <a:cxn ang="0">
                <a:pos x="92" y="133"/>
              </a:cxn>
              <a:cxn ang="0">
                <a:pos x="80" y="128"/>
              </a:cxn>
              <a:cxn ang="0">
                <a:pos x="70" y="135"/>
              </a:cxn>
              <a:cxn ang="0">
                <a:pos x="111" y="140"/>
              </a:cxn>
              <a:cxn ang="0">
                <a:pos x="132" y="128"/>
              </a:cxn>
              <a:cxn ang="0">
                <a:pos x="61" y="114"/>
              </a:cxn>
              <a:cxn ang="0">
                <a:pos x="144" y="121"/>
              </a:cxn>
              <a:cxn ang="0">
                <a:pos x="103" y="111"/>
              </a:cxn>
              <a:cxn ang="0">
                <a:pos x="144" y="107"/>
              </a:cxn>
              <a:cxn ang="0">
                <a:pos x="101" y="104"/>
              </a:cxn>
              <a:cxn ang="0">
                <a:pos x="134" y="102"/>
              </a:cxn>
              <a:cxn ang="0">
                <a:pos x="89" y="97"/>
              </a:cxn>
              <a:cxn ang="0">
                <a:pos x="129" y="100"/>
              </a:cxn>
              <a:cxn ang="0">
                <a:pos x="101" y="100"/>
              </a:cxn>
              <a:cxn ang="0">
                <a:pos x="85" y="88"/>
              </a:cxn>
              <a:cxn ang="0">
                <a:pos x="101" y="90"/>
              </a:cxn>
              <a:cxn ang="0">
                <a:pos x="94" y="85"/>
              </a:cxn>
              <a:cxn ang="0">
                <a:pos x="80" y="88"/>
              </a:cxn>
              <a:cxn ang="0">
                <a:pos x="129" y="83"/>
              </a:cxn>
              <a:cxn ang="0">
                <a:pos x="92" y="78"/>
              </a:cxn>
              <a:cxn ang="0">
                <a:pos x="66" y="78"/>
              </a:cxn>
              <a:cxn ang="0">
                <a:pos x="14" y="69"/>
              </a:cxn>
              <a:cxn ang="0">
                <a:pos x="18" y="74"/>
              </a:cxn>
              <a:cxn ang="0">
                <a:pos x="106" y="66"/>
              </a:cxn>
              <a:cxn ang="0">
                <a:pos x="18" y="59"/>
              </a:cxn>
              <a:cxn ang="0">
                <a:pos x="82" y="57"/>
              </a:cxn>
              <a:cxn ang="0">
                <a:pos x="56" y="59"/>
              </a:cxn>
              <a:cxn ang="0">
                <a:pos x="75" y="69"/>
              </a:cxn>
              <a:cxn ang="0">
                <a:pos x="85" y="74"/>
              </a:cxn>
              <a:cxn ang="0">
                <a:pos x="66" y="59"/>
              </a:cxn>
              <a:cxn ang="0">
                <a:pos x="111" y="48"/>
              </a:cxn>
              <a:cxn ang="0">
                <a:pos x="118" y="55"/>
              </a:cxn>
              <a:cxn ang="0">
                <a:pos x="2" y="40"/>
              </a:cxn>
              <a:cxn ang="0">
                <a:pos x="94" y="38"/>
              </a:cxn>
              <a:cxn ang="0">
                <a:pos x="92" y="36"/>
              </a:cxn>
              <a:cxn ang="0">
                <a:pos x="99" y="26"/>
              </a:cxn>
              <a:cxn ang="0">
                <a:pos x="75" y="83"/>
              </a:cxn>
              <a:cxn ang="0">
                <a:pos x="54" y="59"/>
              </a:cxn>
              <a:cxn ang="0">
                <a:pos x="59" y="50"/>
              </a:cxn>
              <a:cxn ang="0">
                <a:pos x="49" y="29"/>
              </a:cxn>
              <a:cxn ang="0">
                <a:pos x="68" y="36"/>
              </a:cxn>
              <a:cxn ang="0">
                <a:pos x="70" y="29"/>
              </a:cxn>
              <a:cxn ang="0">
                <a:pos x="70" y="19"/>
              </a:cxn>
              <a:cxn ang="0">
                <a:pos x="108" y="22"/>
              </a:cxn>
              <a:cxn ang="0">
                <a:pos x="115" y="5"/>
              </a:cxn>
              <a:cxn ang="0">
                <a:pos x="108" y="7"/>
              </a:cxn>
              <a:cxn ang="0">
                <a:pos x="82" y="5"/>
              </a:cxn>
              <a:cxn ang="0">
                <a:pos x="61" y="7"/>
              </a:cxn>
              <a:cxn ang="0">
                <a:pos x="40" y="12"/>
              </a:cxn>
              <a:cxn ang="0">
                <a:pos x="21" y="24"/>
              </a:cxn>
              <a:cxn ang="0">
                <a:pos x="11" y="36"/>
              </a:cxn>
              <a:cxn ang="0">
                <a:pos x="7" y="40"/>
              </a:cxn>
              <a:cxn ang="0">
                <a:pos x="26" y="55"/>
              </a:cxn>
              <a:cxn ang="0">
                <a:pos x="28" y="66"/>
              </a:cxn>
              <a:cxn ang="0">
                <a:pos x="54" y="71"/>
              </a:cxn>
              <a:cxn ang="0">
                <a:pos x="54" y="76"/>
              </a:cxn>
              <a:cxn ang="0">
                <a:pos x="28" y="81"/>
              </a:cxn>
              <a:cxn ang="0">
                <a:pos x="42" y="97"/>
              </a:cxn>
              <a:cxn ang="0">
                <a:pos x="61" y="109"/>
              </a:cxn>
              <a:cxn ang="0">
                <a:pos x="61" y="88"/>
              </a:cxn>
              <a:cxn ang="0">
                <a:pos x="61" y="81"/>
              </a:cxn>
            </a:cxnLst>
            <a:rect l="0" t="0" r="r" b="b"/>
            <a:pathLst>
              <a:path w="151" h="142">
                <a:moveTo>
                  <a:pt x="115" y="137"/>
                </a:moveTo>
                <a:lnTo>
                  <a:pt x="113" y="137"/>
                </a:lnTo>
                <a:lnTo>
                  <a:pt x="111" y="137"/>
                </a:lnTo>
                <a:lnTo>
                  <a:pt x="111" y="137"/>
                </a:lnTo>
                <a:lnTo>
                  <a:pt x="111" y="137"/>
                </a:lnTo>
                <a:lnTo>
                  <a:pt x="108" y="137"/>
                </a:lnTo>
                <a:lnTo>
                  <a:pt x="108" y="137"/>
                </a:lnTo>
                <a:lnTo>
                  <a:pt x="108" y="135"/>
                </a:lnTo>
                <a:lnTo>
                  <a:pt x="108" y="133"/>
                </a:lnTo>
                <a:lnTo>
                  <a:pt x="106" y="135"/>
                </a:lnTo>
                <a:lnTo>
                  <a:pt x="103" y="135"/>
                </a:lnTo>
                <a:lnTo>
                  <a:pt x="101" y="133"/>
                </a:lnTo>
                <a:lnTo>
                  <a:pt x="96" y="133"/>
                </a:lnTo>
                <a:lnTo>
                  <a:pt x="96" y="133"/>
                </a:lnTo>
                <a:lnTo>
                  <a:pt x="92" y="133"/>
                </a:lnTo>
                <a:lnTo>
                  <a:pt x="89" y="133"/>
                </a:lnTo>
                <a:lnTo>
                  <a:pt x="87" y="133"/>
                </a:lnTo>
                <a:lnTo>
                  <a:pt x="87" y="133"/>
                </a:lnTo>
                <a:lnTo>
                  <a:pt x="85" y="133"/>
                </a:lnTo>
                <a:lnTo>
                  <a:pt x="85" y="133"/>
                </a:lnTo>
                <a:lnTo>
                  <a:pt x="82" y="133"/>
                </a:lnTo>
                <a:lnTo>
                  <a:pt x="82" y="133"/>
                </a:lnTo>
                <a:lnTo>
                  <a:pt x="82" y="130"/>
                </a:lnTo>
                <a:lnTo>
                  <a:pt x="82" y="130"/>
                </a:lnTo>
                <a:lnTo>
                  <a:pt x="80" y="130"/>
                </a:lnTo>
                <a:lnTo>
                  <a:pt x="80" y="130"/>
                </a:lnTo>
                <a:lnTo>
                  <a:pt x="80" y="130"/>
                </a:lnTo>
                <a:lnTo>
                  <a:pt x="82" y="130"/>
                </a:lnTo>
                <a:lnTo>
                  <a:pt x="80" y="128"/>
                </a:lnTo>
                <a:lnTo>
                  <a:pt x="80" y="128"/>
                </a:lnTo>
                <a:lnTo>
                  <a:pt x="77" y="130"/>
                </a:lnTo>
                <a:lnTo>
                  <a:pt x="77" y="130"/>
                </a:lnTo>
                <a:lnTo>
                  <a:pt x="77" y="130"/>
                </a:lnTo>
                <a:lnTo>
                  <a:pt x="75" y="130"/>
                </a:lnTo>
                <a:lnTo>
                  <a:pt x="75" y="130"/>
                </a:lnTo>
                <a:lnTo>
                  <a:pt x="73" y="128"/>
                </a:lnTo>
                <a:lnTo>
                  <a:pt x="73" y="128"/>
                </a:lnTo>
                <a:lnTo>
                  <a:pt x="73" y="128"/>
                </a:lnTo>
                <a:lnTo>
                  <a:pt x="73" y="130"/>
                </a:lnTo>
                <a:lnTo>
                  <a:pt x="73" y="130"/>
                </a:lnTo>
                <a:lnTo>
                  <a:pt x="70" y="130"/>
                </a:lnTo>
                <a:lnTo>
                  <a:pt x="70" y="128"/>
                </a:lnTo>
                <a:lnTo>
                  <a:pt x="70" y="130"/>
                </a:lnTo>
                <a:lnTo>
                  <a:pt x="70" y="133"/>
                </a:lnTo>
                <a:lnTo>
                  <a:pt x="70" y="135"/>
                </a:lnTo>
                <a:lnTo>
                  <a:pt x="70" y="135"/>
                </a:lnTo>
                <a:lnTo>
                  <a:pt x="73" y="135"/>
                </a:lnTo>
                <a:lnTo>
                  <a:pt x="73" y="135"/>
                </a:lnTo>
                <a:lnTo>
                  <a:pt x="75" y="135"/>
                </a:lnTo>
                <a:lnTo>
                  <a:pt x="77" y="137"/>
                </a:lnTo>
                <a:lnTo>
                  <a:pt x="87" y="137"/>
                </a:lnTo>
                <a:lnTo>
                  <a:pt x="89" y="137"/>
                </a:lnTo>
                <a:lnTo>
                  <a:pt x="92" y="140"/>
                </a:lnTo>
                <a:lnTo>
                  <a:pt x="92" y="140"/>
                </a:lnTo>
                <a:lnTo>
                  <a:pt x="92" y="140"/>
                </a:lnTo>
                <a:lnTo>
                  <a:pt x="92" y="142"/>
                </a:lnTo>
                <a:lnTo>
                  <a:pt x="92" y="142"/>
                </a:lnTo>
                <a:lnTo>
                  <a:pt x="99" y="142"/>
                </a:lnTo>
                <a:lnTo>
                  <a:pt x="106" y="140"/>
                </a:lnTo>
                <a:lnTo>
                  <a:pt x="111" y="140"/>
                </a:lnTo>
                <a:lnTo>
                  <a:pt x="115" y="140"/>
                </a:lnTo>
                <a:lnTo>
                  <a:pt x="115" y="140"/>
                </a:lnTo>
                <a:lnTo>
                  <a:pt x="118" y="140"/>
                </a:lnTo>
                <a:lnTo>
                  <a:pt x="118" y="140"/>
                </a:lnTo>
                <a:lnTo>
                  <a:pt x="118" y="137"/>
                </a:lnTo>
                <a:lnTo>
                  <a:pt x="118" y="135"/>
                </a:lnTo>
                <a:lnTo>
                  <a:pt x="120" y="135"/>
                </a:lnTo>
                <a:lnTo>
                  <a:pt x="118" y="135"/>
                </a:lnTo>
                <a:lnTo>
                  <a:pt x="115" y="137"/>
                </a:lnTo>
                <a:close/>
                <a:moveTo>
                  <a:pt x="134" y="128"/>
                </a:moveTo>
                <a:lnTo>
                  <a:pt x="134" y="125"/>
                </a:lnTo>
                <a:lnTo>
                  <a:pt x="134" y="123"/>
                </a:lnTo>
                <a:lnTo>
                  <a:pt x="132" y="123"/>
                </a:lnTo>
                <a:lnTo>
                  <a:pt x="134" y="125"/>
                </a:lnTo>
                <a:lnTo>
                  <a:pt x="132" y="128"/>
                </a:lnTo>
                <a:lnTo>
                  <a:pt x="132" y="130"/>
                </a:lnTo>
                <a:lnTo>
                  <a:pt x="132" y="130"/>
                </a:lnTo>
                <a:lnTo>
                  <a:pt x="134" y="133"/>
                </a:lnTo>
                <a:lnTo>
                  <a:pt x="134" y="130"/>
                </a:lnTo>
                <a:lnTo>
                  <a:pt x="134" y="130"/>
                </a:lnTo>
                <a:lnTo>
                  <a:pt x="134" y="128"/>
                </a:lnTo>
                <a:lnTo>
                  <a:pt x="134" y="128"/>
                </a:lnTo>
                <a:close/>
                <a:moveTo>
                  <a:pt x="59" y="111"/>
                </a:moveTo>
                <a:lnTo>
                  <a:pt x="59" y="111"/>
                </a:lnTo>
                <a:lnTo>
                  <a:pt x="59" y="114"/>
                </a:lnTo>
                <a:lnTo>
                  <a:pt x="59" y="114"/>
                </a:lnTo>
                <a:lnTo>
                  <a:pt x="59" y="116"/>
                </a:lnTo>
                <a:lnTo>
                  <a:pt x="61" y="116"/>
                </a:lnTo>
                <a:lnTo>
                  <a:pt x="61" y="116"/>
                </a:lnTo>
                <a:lnTo>
                  <a:pt x="61" y="114"/>
                </a:lnTo>
                <a:lnTo>
                  <a:pt x="59" y="111"/>
                </a:lnTo>
                <a:lnTo>
                  <a:pt x="59" y="111"/>
                </a:lnTo>
                <a:close/>
                <a:moveTo>
                  <a:pt x="151" y="111"/>
                </a:moveTo>
                <a:lnTo>
                  <a:pt x="151" y="111"/>
                </a:lnTo>
                <a:lnTo>
                  <a:pt x="151" y="111"/>
                </a:lnTo>
                <a:lnTo>
                  <a:pt x="146" y="111"/>
                </a:lnTo>
                <a:lnTo>
                  <a:pt x="144" y="114"/>
                </a:lnTo>
                <a:lnTo>
                  <a:pt x="144" y="116"/>
                </a:lnTo>
                <a:lnTo>
                  <a:pt x="141" y="116"/>
                </a:lnTo>
                <a:lnTo>
                  <a:pt x="141" y="116"/>
                </a:lnTo>
                <a:lnTo>
                  <a:pt x="144" y="118"/>
                </a:lnTo>
                <a:lnTo>
                  <a:pt x="144" y="121"/>
                </a:lnTo>
                <a:lnTo>
                  <a:pt x="144" y="121"/>
                </a:lnTo>
                <a:lnTo>
                  <a:pt x="144" y="121"/>
                </a:lnTo>
                <a:lnTo>
                  <a:pt x="144" y="121"/>
                </a:lnTo>
                <a:lnTo>
                  <a:pt x="146" y="118"/>
                </a:lnTo>
                <a:lnTo>
                  <a:pt x="148" y="118"/>
                </a:lnTo>
                <a:lnTo>
                  <a:pt x="148" y="116"/>
                </a:lnTo>
                <a:lnTo>
                  <a:pt x="151" y="116"/>
                </a:lnTo>
                <a:lnTo>
                  <a:pt x="151" y="111"/>
                </a:lnTo>
                <a:close/>
                <a:moveTo>
                  <a:pt x="103" y="111"/>
                </a:moveTo>
                <a:lnTo>
                  <a:pt x="103" y="111"/>
                </a:lnTo>
                <a:lnTo>
                  <a:pt x="101" y="109"/>
                </a:lnTo>
                <a:lnTo>
                  <a:pt x="101" y="109"/>
                </a:lnTo>
                <a:lnTo>
                  <a:pt x="101" y="109"/>
                </a:lnTo>
                <a:lnTo>
                  <a:pt x="101" y="111"/>
                </a:lnTo>
                <a:lnTo>
                  <a:pt x="101" y="111"/>
                </a:lnTo>
                <a:lnTo>
                  <a:pt x="101" y="111"/>
                </a:lnTo>
                <a:lnTo>
                  <a:pt x="101" y="111"/>
                </a:lnTo>
                <a:lnTo>
                  <a:pt x="103" y="111"/>
                </a:lnTo>
                <a:close/>
                <a:moveTo>
                  <a:pt x="118" y="107"/>
                </a:moveTo>
                <a:lnTo>
                  <a:pt x="118" y="107"/>
                </a:lnTo>
                <a:lnTo>
                  <a:pt x="118" y="107"/>
                </a:lnTo>
                <a:lnTo>
                  <a:pt x="118" y="107"/>
                </a:lnTo>
                <a:lnTo>
                  <a:pt x="118" y="107"/>
                </a:lnTo>
                <a:lnTo>
                  <a:pt x="118" y="109"/>
                </a:lnTo>
                <a:lnTo>
                  <a:pt x="118" y="107"/>
                </a:lnTo>
                <a:lnTo>
                  <a:pt x="120" y="107"/>
                </a:lnTo>
                <a:lnTo>
                  <a:pt x="120" y="107"/>
                </a:lnTo>
                <a:lnTo>
                  <a:pt x="118" y="107"/>
                </a:lnTo>
                <a:close/>
                <a:moveTo>
                  <a:pt x="144" y="109"/>
                </a:moveTo>
                <a:lnTo>
                  <a:pt x="144" y="107"/>
                </a:lnTo>
                <a:lnTo>
                  <a:pt x="144" y="107"/>
                </a:lnTo>
                <a:lnTo>
                  <a:pt x="144" y="107"/>
                </a:lnTo>
                <a:lnTo>
                  <a:pt x="144" y="107"/>
                </a:lnTo>
                <a:lnTo>
                  <a:pt x="144" y="107"/>
                </a:lnTo>
                <a:lnTo>
                  <a:pt x="144" y="107"/>
                </a:lnTo>
                <a:lnTo>
                  <a:pt x="144" y="107"/>
                </a:lnTo>
                <a:lnTo>
                  <a:pt x="144" y="109"/>
                </a:lnTo>
                <a:close/>
                <a:moveTo>
                  <a:pt x="87" y="104"/>
                </a:moveTo>
                <a:lnTo>
                  <a:pt x="87" y="104"/>
                </a:lnTo>
                <a:lnTo>
                  <a:pt x="85" y="104"/>
                </a:lnTo>
                <a:lnTo>
                  <a:pt x="85" y="104"/>
                </a:lnTo>
                <a:lnTo>
                  <a:pt x="85" y="104"/>
                </a:lnTo>
                <a:lnTo>
                  <a:pt x="82" y="104"/>
                </a:lnTo>
                <a:lnTo>
                  <a:pt x="82" y="104"/>
                </a:lnTo>
                <a:lnTo>
                  <a:pt x="82" y="107"/>
                </a:lnTo>
                <a:lnTo>
                  <a:pt x="87" y="104"/>
                </a:lnTo>
                <a:lnTo>
                  <a:pt x="87" y="104"/>
                </a:lnTo>
                <a:close/>
                <a:moveTo>
                  <a:pt x="101" y="104"/>
                </a:moveTo>
                <a:lnTo>
                  <a:pt x="101" y="104"/>
                </a:lnTo>
                <a:lnTo>
                  <a:pt x="101" y="104"/>
                </a:lnTo>
                <a:lnTo>
                  <a:pt x="99" y="102"/>
                </a:lnTo>
                <a:lnTo>
                  <a:pt x="99" y="104"/>
                </a:lnTo>
                <a:lnTo>
                  <a:pt x="99" y="104"/>
                </a:lnTo>
                <a:lnTo>
                  <a:pt x="101" y="104"/>
                </a:lnTo>
                <a:close/>
                <a:moveTo>
                  <a:pt x="132" y="100"/>
                </a:moveTo>
                <a:lnTo>
                  <a:pt x="129" y="102"/>
                </a:lnTo>
                <a:lnTo>
                  <a:pt x="127" y="102"/>
                </a:lnTo>
                <a:lnTo>
                  <a:pt x="127" y="104"/>
                </a:lnTo>
                <a:lnTo>
                  <a:pt x="127" y="104"/>
                </a:lnTo>
                <a:lnTo>
                  <a:pt x="129" y="102"/>
                </a:lnTo>
                <a:lnTo>
                  <a:pt x="132" y="102"/>
                </a:lnTo>
                <a:lnTo>
                  <a:pt x="132" y="102"/>
                </a:lnTo>
                <a:lnTo>
                  <a:pt x="134" y="102"/>
                </a:lnTo>
                <a:lnTo>
                  <a:pt x="134" y="100"/>
                </a:lnTo>
                <a:lnTo>
                  <a:pt x="132" y="100"/>
                </a:lnTo>
                <a:close/>
                <a:moveTo>
                  <a:pt x="108" y="102"/>
                </a:moveTo>
                <a:lnTo>
                  <a:pt x="111" y="100"/>
                </a:lnTo>
                <a:lnTo>
                  <a:pt x="113" y="100"/>
                </a:lnTo>
                <a:lnTo>
                  <a:pt x="111" y="100"/>
                </a:lnTo>
                <a:lnTo>
                  <a:pt x="111" y="100"/>
                </a:lnTo>
                <a:lnTo>
                  <a:pt x="108" y="102"/>
                </a:lnTo>
                <a:lnTo>
                  <a:pt x="108" y="102"/>
                </a:lnTo>
                <a:lnTo>
                  <a:pt x="108" y="102"/>
                </a:lnTo>
                <a:lnTo>
                  <a:pt x="108" y="102"/>
                </a:lnTo>
                <a:lnTo>
                  <a:pt x="108" y="102"/>
                </a:lnTo>
                <a:lnTo>
                  <a:pt x="108" y="102"/>
                </a:lnTo>
                <a:close/>
                <a:moveTo>
                  <a:pt x="89" y="97"/>
                </a:moveTo>
                <a:lnTo>
                  <a:pt x="89" y="97"/>
                </a:lnTo>
                <a:lnTo>
                  <a:pt x="89" y="100"/>
                </a:lnTo>
                <a:lnTo>
                  <a:pt x="89" y="100"/>
                </a:lnTo>
                <a:lnTo>
                  <a:pt x="89" y="100"/>
                </a:lnTo>
                <a:lnTo>
                  <a:pt x="89" y="100"/>
                </a:lnTo>
                <a:lnTo>
                  <a:pt x="89" y="97"/>
                </a:lnTo>
                <a:lnTo>
                  <a:pt x="89" y="97"/>
                </a:lnTo>
                <a:close/>
                <a:moveTo>
                  <a:pt x="129" y="100"/>
                </a:moveTo>
                <a:lnTo>
                  <a:pt x="129" y="100"/>
                </a:lnTo>
                <a:lnTo>
                  <a:pt x="129" y="97"/>
                </a:lnTo>
                <a:lnTo>
                  <a:pt x="129" y="97"/>
                </a:lnTo>
                <a:lnTo>
                  <a:pt x="127" y="97"/>
                </a:lnTo>
                <a:lnTo>
                  <a:pt x="127" y="97"/>
                </a:lnTo>
                <a:lnTo>
                  <a:pt x="127" y="97"/>
                </a:lnTo>
                <a:lnTo>
                  <a:pt x="127" y="100"/>
                </a:lnTo>
                <a:lnTo>
                  <a:pt x="129" y="100"/>
                </a:lnTo>
                <a:close/>
                <a:moveTo>
                  <a:pt x="96" y="97"/>
                </a:moveTo>
                <a:lnTo>
                  <a:pt x="99" y="97"/>
                </a:lnTo>
                <a:lnTo>
                  <a:pt x="99" y="97"/>
                </a:lnTo>
                <a:lnTo>
                  <a:pt x="99" y="95"/>
                </a:lnTo>
                <a:lnTo>
                  <a:pt x="99" y="95"/>
                </a:lnTo>
                <a:lnTo>
                  <a:pt x="96" y="95"/>
                </a:lnTo>
                <a:lnTo>
                  <a:pt x="96" y="97"/>
                </a:lnTo>
                <a:lnTo>
                  <a:pt x="96" y="97"/>
                </a:lnTo>
                <a:lnTo>
                  <a:pt x="96" y="97"/>
                </a:lnTo>
                <a:close/>
                <a:moveTo>
                  <a:pt x="103" y="97"/>
                </a:moveTo>
                <a:lnTo>
                  <a:pt x="103" y="95"/>
                </a:lnTo>
                <a:lnTo>
                  <a:pt x="103" y="95"/>
                </a:lnTo>
                <a:lnTo>
                  <a:pt x="103" y="95"/>
                </a:lnTo>
                <a:lnTo>
                  <a:pt x="101" y="97"/>
                </a:lnTo>
                <a:lnTo>
                  <a:pt x="101" y="100"/>
                </a:lnTo>
                <a:lnTo>
                  <a:pt x="101" y="100"/>
                </a:lnTo>
                <a:lnTo>
                  <a:pt x="103" y="100"/>
                </a:lnTo>
                <a:lnTo>
                  <a:pt x="103" y="97"/>
                </a:lnTo>
                <a:close/>
                <a:moveTo>
                  <a:pt x="85" y="95"/>
                </a:moveTo>
                <a:lnTo>
                  <a:pt x="85" y="95"/>
                </a:lnTo>
                <a:lnTo>
                  <a:pt x="85" y="95"/>
                </a:lnTo>
                <a:lnTo>
                  <a:pt x="85" y="95"/>
                </a:lnTo>
                <a:lnTo>
                  <a:pt x="85" y="95"/>
                </a:lnTo>
                <a:lnTo>
                  <a:pt x="85" y="95"/>
                </a:lnTo>
                <a:lnTo>
                  <a:pt x="85" y="92"/>
                </a:lnTo>
                <a:lnTo>
                  <a:pt x="85" y="95"/>
                </a:lnTo>
                <a:close/>
                <a:moveTo>
                  <a:pt x="82" y="92"/>
                </a:moveTo>
                <a:lnTo>
                  <a:pt x="85" y="90"/>
                </a:lnTo>
                <a:lnTo>
                  <a:pt x="85" y="90"/>
                </a:lnTo>
                <a:lnTo>
                  <a:pt x="85" y="88"/>
                </a:lnTo>
                <a:lnTo>
                  <a:pt x="85" y="88"/>
                </a:lnTo>
                <a:lnTo>
                  <a:pt x="82" y="88"/>
                </a:lnTo>
                <a:lnTo>
                  <a:pt x="82" y="90"/>
                </a:lnTo>
                <a:lnTo>
                  <a:pt x="82" y="90"/>
                </a:lnTo>
                <a:lnTo>
                  <a:pt x="82" y="92"/>
                </a:lnTo>
                <a:close/>
                <a:moveTo>
                  <a:pt x="92" y="88"/>
                </a:moveTo>
                <a:lnTo>
                  <a:pt x="92" y="90"/>
                </a:lnTo>
                <a:lnTo>
                  <a:pt x="92" y="90"/>
                </a:lnTo>
                <a:lnTo>
                  <a:pt x="92" y="90"/>
                </a:lnTo>
                <a:lnTo>
                  <a:pt x="92" y="88"/>
                </a:lnTo>
                <a:lnTo>
                  <a:pt x="92" y="88"/>
                </a:lnTo>
                <a:lnTo>
                  <a:pt x="92" y="88"/>
                </a:lnTo>
                <a:close/>
                <a:moveTo>
                  <a:pt x="99" y="88"/>
                </a:moveTo>
                <a:lnTo>
                  <a:pt x="99" y="90"/>
                </a:lnTo>
                <a:lnTo>
                  <a:pt x="101" y="90"/>
                </a:lnTo>
                <a:lnTo>
                  <a:pt x="101" y="88"/>
                </a:lnTo>
                <a:lnTo>
                  <a:pt x="101" y="88"/>
                </a:lnTo>
                <a:lnTo>
                  <a:pt x="99" y="88"/>
                </a:lnTo>
                <a:lnTo>
                  <a:pt x="99" y="88"/>
                </a:lnTo>
                <a:close/>
                <a:moveTo>
                  <a:pt x="115" y="85"/>
                </a:moveTo>
                <a:lnTo>
                  <a:pt x="118" y="83"/>
                </a:lnTo>
                <a:lnTo>
                  <a:pt x="115" y="83"/>
                </a:lnTo>
                <a:lnTo>
                  <a:pt x="115" y="85"/>
                </a:lnTo>
                <a:lnTo>
                  <a:pt x="113" y="85"/>
                </a:lnTo>
                <a:lnTo>
                  <a:pt x="111" y="85"/>
                </a:lnTo>
                <a:lnTo>
                  <a:pt x="111" y="88"/>
                </a:lnTo>
                <a:lnTo>
                  <a:pt x="111" y="88"/>
                </a:lnTo>
                <a:lnTo>
                  <a:pt x="115" y="85"/>
                </a:lnTo>
                <a:lnTo>
                  <a:pt x="115" y="85"/>
                </a:lnTo>
                <a:close/>
                <a:moveTo>
                  <a:pt x="94" y="85"/>
                </a:moveTo>
                <a:lnTo>
                  <a:pt x="96" y="85"/>
                </a:lnTo>
                <a:lnTo>
                  <a:pt x="96" y="88"/>
                </a:lnTo>
                <a:lnTo>
                  <a:pt x="99" y="85"/>
                </a:lnTo>
                <a:lnTo>
                  <a:pt x="96" y="85"/>
                </a:lnTo>
                <a:lnTo>
                  <a:pt x="94" y="83"/>
                </a:lnTo>
                <a:lnTo>
                  <a:pt x="94" y="83"/>
                </a:lnTo>
                <a:lnTo>
                  <a:pt x="94" y="83"/>
                </a:lnTo>
                <a:lnTo>
                  <a:pt x="94" y="83"/>
                </a:lnTo>
                <a:lnTo>
                  <a:pt x="94" y="85"/>
                </a:lnTo>
                <a:close/>
                <a:moveTo>
                  <a:pt x="82" y="85"/>
                </a:moveTo>
                <a:lnTo>
                  <a:pt x="82" y="83"/>
                </a:lnTo>
                <a:lnTo>
                  <a:pt x="82" y="83"/>
                </a:lnTo>
                <a:lnTo>
                  <a:pt x="82" y="83"/>
                </a:lnTo>
                <a:lnTo>
                  <a:pt x="80" y="85"/>
                </a:lnTo>
                <a:lnTo>
                  <a:pt x="80" y="88"/>
                </a:lnTo>
                <a:lnTo>
                  <a:pt x="82" y="85"/>
                </a:lnTo>
                <a:close/>
                <a:moveTo>
                  <a:pt x="129" y="83"/>
                </a:moveTo>
                <a:lnTo>
                  <a:pt x="129" y="81"/>
                </a:lnTo>
                <a:lnTo>
                  <a:pt x="127" y="81"/>
                </a:lnTo>
                <a:lnTo>
                  <a:pt x="127" y="81"/>
                </a:lnTo>
                <a:lnTo>
                  <a:pt x="125" y="81"/>
                </a:lnTo>
                <a:lnTo>
                  <a:pt x="122" y="81"/>
                </a:lnTo>
                <a:lnTo>
                  <a:pt x="122" y="81"/>
                </a:lnTo>
                <a:lnTo>
                  <a:pt x="120" y="83"/>
                </a:lnTo>
                <a:lnTo>
                  <a:pt x="120" y="83"/>
                </a:lnTo>
                <a:lnTo>
                  <a:pt x="122" y="83"/>
                </a:lnTo>
                <a:lnTo>
                  <a:pt x="125" y="83"/>
                </a:lnTo>
                <a:lnTo>
                  <a:pt x="125" y="85"/>
                </a:lnTo>
                <a:lnTo>
                  <a:pt x="127" y="83"/>
                </a:lnTo>
                <a:lnTo>
                  <a:pt x="129" y="83"/>
                </a:lnTo>
                <a:close/>
                <a:moveTo>
                  <a:pt x="21" y="81"/>
                </a:moveTo>
                <a:lnTo>
                  <a:pt x="18" y="81"/>
                </a:lnTo>
                <a:lnTo>
                  <a:pt x="18" y="78"/>
                </a:lnTo>
                <a:lnTo>
                  <a:pt x="16" y="81"/>
                </a:lnTo>
                <a:lnTo>
                  <a:pt x="18" y="81"/>
                </a:lnTo>
                <a:lnTo>
                  <a:pt x="18" y="83"/>
                </a:lnTo>
                <a:lnTo>
                  <a:pt x="21" y="83"/>
                </a:lnTo>
                <a:lnTo>
                  <a:pt x="23" y="83"/>
                </a:lnTo>
                <a:lnTo>
                  <a:pt x="23" y="83"/>
                </a:lnTo>
                <a:lnTo>
                  <a:pt x="21" y="81"/>
                </a:lnTo>
                <a:lnTo>
                  <a:pt x="21" y="81"/>
                </a:lnTo>
                <a:close/>
                <a:moveTo>
                  <a:pt x="94" y="81"/>
                </a:moveTo>
                <a:lnTo>
                  <a:pt x="92" y="81"/>
                </a:lnTo>
                <a:lnTo>
                  <a:pt x="92" y="81"/>
                </a:lnTo>
                <a:lnTo>
                  <a:pt x="92" y="78"/>
                </a:lnTo>
                <a:lnTo>
                  <a:pt x="89" y="78"/>
                </a:lnTo>
                <a:lnTo>
                  <a:pt x="89" y="76"/>
                </a:lnTo>
                <a:lnTo>
                  <a:pt x="89" y="76"/>
                </a:lnTo>
                <a:lnTo>
                  <a:pt x="87" y="78"/>
                </a:lnTo>
                <a:lnTo>
                  <a:pt x="87" y="78"/>
                </a:lnTo>
                <a:lnTo>
                  <a:pt x="89" y="78"/>
                </a:lnTo>
                <a:lnTo>
                  <a:pt x="89" y="81"/>
                </a:lnTo>
                <a:lnTo>
                  <a:pt x="92" y="81"/>
                </a:lnTo>
                <a:lnTo>
                  <a:pt x="92" y="83"/>
                </a:lnTo>
                <a:lnTo>
                  <a:pt x="94" y="81"/>
                </a:lnTo>
                <a:close/>
                <a:moveTo>
                  <a:pt x="66" y="76"/>
                </a:moveTo>
                <a:lnTo>
                  <a:pt x="66" y="76"/>
                </a:lnTo>
                <a:lnTo>
                  <a:pt x="66" y="78"/>
                </a:lnTo>
                <a:lnTo>
                  <a:pt x="66" y="78"/>
                </a:lnTo>
                <a:lnTo>
                  <a:pt x="66" y="78"/>
                </a:lnTo>
                <a:lnTo>
                  <a:pt x="66" y="78"/>
                </a:lnTo>
                <a:lnTo>
                  <a:pt x="68" y="78"/>
                </a:lnTo>
                <a:lnTo>
                  <a:pt x="68" y="78"/>
                </a:lnTo>
                <a:lnTo>
                  <a:pt x="68" y="78"/>
                </a:lnTo>
                <a:lnTo>
                  <a:pt x="68" y="76"/>
                </a:lnTo>
                <a:lnTo>
                  <a:pt x="66" y="76"/>
                </a:lnTo>
                <a:close/>
                <a:moveTo>
                  <a:pt x="18" y="74"/>
                </a:moveTo>
                <a:lnTo>
                  <a:pt x="21" y="74"/>
                </a:lnTo>
                <a:lnTo>
                  <a:pt x="18" y="71"/>
                </a:lnTo>
                <a:lnTo>
                  <a:pt x="16" y="71"/>
                </a:lnTo>
                <a:lnTo>
                  <a:pt x="16" y="69"/>
                </a:lnTo>
                <a:lnTo>
                  <a:pt x="16" y="66"/>
                </a:lnTo>
                <a:lnTo>
                  <a:pt x="16" y="66"/>
                </a:lnTo>
                <a:lnTo>
                  <a:pt x="16" y="69"/>
                </a:lnTo>
                <a:lnTo>
                  <a:pt x="14" y="69"/>
                </a:lnTo>
                <a:lnTo>
                  <a:pt x="14" y="69"/>
                </a:lnTo>
                <a:lnTo>
                  <a:pt x="14" y="69"/>
                </a:lnTo>
                <a:lnTo>
                  <a:pt x="14" y="69"/>
                </a:lnTo>
                <a:lnTo>
                  <a:pt x="11" y="71"/>
                </a:lnTo>
                <a:lnTo>
                  <a:pt x="11" y="74"/>
                </a:lnTo>
                <a:lnTo>
                  <a:pt x="14" y="74"/>
                </a:lnTo>
                <a:lnTo>
                  <a:pt x="14" y="71"/>
                </a:lnTo>
                <a:lnTo>
                  <a:pt x="14" y="71"/>
                </a:lnTo>
                <a:lnTo>
                  <a:pt x="14" y="74"/>
                </a:lnTo>
                <a:lnTo>
                  <a:pt x="14" y="74"/>
                </a:lnTo>
                <a:lnTo>
                  <a:pt x="16" y="74"/>
                </a:lnTo>
                <a:lnTo>
                  <a:pt x="16" y="74"/>
                </a:lnTo>
                <a:lnTo>
                  <a:pt x="16" y="74"/>
                </a:lnTo>
                <a:lnTo>
                  <a:pt x="18" y="76"/>
                </a:lnTo>
                <a:lnTo>
                  <a:pt x="18" y="74"/>
                </a:lnTo>
                <a:close/>
                <a:moveTo>
                  <a:pt x="18" y="66"/>
                </a:moveTo>
                <a:lnTo>
                  <a:pt x="16" y="66"/>
                </a:lnTo>
                <a:lnTo>
                  <a:pt x="16" y="66"/>
                </a:lnTo>
                <a:lnTo>
                  <a:pt x="16" y="69"/>
                </a:lnTo>
                <a:lnTo>
                  <a:pt x="18" y="69"/>
                </a:lnTo>
                <a:lnTo>
                  <a:pt x="18" y="69"/>
                </a:lnTo>
                <a:lnTo>
                  <a:pt x="18" y="69"/>
                </a:lnTo>
                <a:lnTo>
                  <a:pt x="18" y="69"/>
                </a:lnTo>
                <a:lnTo>
                  <a:pt x="18" y="66"/>
                </a:lnTo>
                <a:lnTo>
                  <a:pt x="18" y="66"/>
                </a:lnTo>
                <a:lnTo>
                  <a:pt x="18" y="66"/>
                </a:lnTo>
                <a:close/>
                <a:moveTo>
                  <a:pt x="111" y="64"/>
                </a:moveTo>
                <a:lnTo>
                  <a:pt x="111" y="64"/>
                </a:lnTo>
                <a:lnTo>
                  <a:pt x="106" y="64"/>
                </a:lnTo>
                <a:lnTo>
                  <a:pt x="106" y="66"/>
                </a:lnTo>
                <a:lnTo>
                  <a:pt x="108" y="69"/>
                </a:lnTo>
                <a:lnTo>
                  <a:pt x="111" y="69"/>
                </a:lnTo>
                <a:lnTo>
                  <a:pt x="108" y="71"/>
                </a:lnTo>
                <a:lnTo>
                  <a:pt x="108" y="71"/>
                </a:lnTo>
                <a:lnTo>
                  <a:pt x="108" y="71"/>
                </a:lnTo>
                <a:lnTo>
                  <a:pt x="111" y="74"/>
                </a:lnTo>
                <a:lnTo>
                  <a:pt x="111" y="71"/>
                </a:lnTo>
                <a:lnTo>
                  <a:pt x="111" y="71"/>
                </a:lnTo>
                <a:lnTo>
                  <a:pt x="113" y="71"/>
                </a:lnTo>
                <a:lnTo>
                  <a:pt x="113" y="71"/>
                </a:lnTo>
                <a:lnTo>
                  <a:pt x="113" y="66"/>
                </a:lnTo>
                <a:lnTo>
                  <a:pt x="113" y="66"/>
                </a:lnTo>
                <a:lnTo>
                  <a:pt x="113" y="64"/>
                </a:lnTo>
                <a:lnTo>
                  <a:pt x="111" y="64"/>
                </a:lnTo>
                <a:close/>
                <a:moveTo>
                  <a:pt x="18" y="59"/>
                </a:moveTo>
                <a:lnTo>
                  <a:pt x="16" y="59"/>
                </a:lnTo>
                <a:lnTo>
                  <a:pt x="16" y="59"/>
                </a:lnTo>
                <a:lnTo>
                  <a:pt x="16" y="62"/>
                </a:lnTo>
                <a:lnTo>
                  <a:pt x="16" y="64"/>
                </a:lnTo>
                <a:lnTo>
                  <a:pt x="16" y="64"/>
                </a:lnTo>
                <a:lnTo>
                  <a:pt x="16" y="64"/>
                </a:lnTo>
                <a:lnTo>
                  <a:pt x="16" y="64"/>
                </a:lnTo>
                <a:lnTo>
                  <a:pt x="18" y="64"/>
                </a:lnTo>
                <a:lnTo>
                  <a:pt x="18" y="64"/>
                </a:lnTo>
                <a:lnTo>
                  <a:pt x="18" y="59"/>
                </a:lnTo>
                <a:lnTo>
                  <a:pt x="18" y="59"/>
                </a:lnTo>
                <a:close/>
                <a:moveTo>
                  <a:pt x="85" y="57"/>
                </a:moveTo>
                <a:lnTo>
                  <a:pt x="85" y="57"/>
                </a:lnTo>
                <a:lnTo>
                  <a:pt x="82" y="55"/>
                </a:lnTo>
                <a:lnTo>
                  <a:pt x="82" y="57"/>
                </a:lnTo>
                <a:lnTo>
                  <a:pt x="82" y="57"/>
                </a:lnTo>
                <a:lnTo>
                  <a:pt x="85" y="59"/>
                </a:lnTo>
                <a:lnTo>
                  <a:pt x="85" y="59"/>
                </a:lnTo>
                <a:lnTo>
                  <a:pt x="85" y="59"/>
                </a:lnTo>
                <a:lnTo>
                  <a:pt x="85" y="59"/>
                </a:lnTo>
                <a:lnTo>
                  <a:pt x="87" y="59"/>
                </a:lnTo>
                <a:lnTo>
                  <a:pt x="85" y="57"/>
                </a:lnTo>
                <a:close/>
                <a:moveTo>
                  <a:pt x="66" y="59"/>
                </a:moveTo>
                <a:lnTo>
                  <a:pt x="63" y="57"/>
                </a:lnTo>
                <a:lnTo>
                  <a:pt x="63" y="55"/>
                </a:lnTo>
                <a:lnTo>
                  <a:pt x="61" y="55"/>
                </a:lnTo>
                <a:lnTo>
                  <a:pt x="59" y="55"/>
                </a:lnTo>
                <a:lnTo>
                  <a:pt x="56" y="57"/>
                </a:lnTo>
                <a:lnTo>
                  <a:pt x="56" y="57"/>
                </a:lnTo>
                <a:lnTo>
                  <a:pt x="56" y="59"/>
                </a:lnTo>
                <a:lnTo>
                  <a:pt x="56" y="59"/>
                </a:lnTo>
                <a:lnTo>
                  <a:pt x="59" y="57"/>
                </a:lnTo>
                <a:lnTo>
                  <a:pt x="61" y="59"/>
                </a:lnTo>
                <a:lnTo>
                  <a:pt x="61" y="59"/>
                </a:lnTo>
                <a:lnTo>
                  <a:pt x="63" y="62"/>
                </a:lnTo>
                <a:lnTo>
                  <a:pt x="66" y="62"/>
                </a:lnTo>
                <a:lnTo>
                  <a:pt x="66" y="64"/>
                </a:lnTo>
                <a:lnTo>
                  <a:pt x="68" y="64"/>
                </a:lnTo>
                <a:lnTo>
                  <a:pt x="68" y="64"/>
                </a:lnTo>
                <a:lnTo>
                  <a:pt x="68" y="66"/>
                </a:lnTo>
                <a:lnTo>
                  <a:pt x="70" y="69"/>
                </a:lnTo>
                <a:lnTo>
                  <a:pt x="73" y="69"/>
                </a:lnTo>
                <a:lnTo>
                  <a:pt x="75" y="69"/>
                </a:lnTo>
                <a:lnTo>
                  <a:pt x="75" y="69"/>
                </a:lnTo>
                <a:lnTo>
                  <a:pt x="75" y="69"/>
                </a:lnTo>
                <a:lnTo>
                  <a:pt x="77" y="69"/>
                </a:lnTo>
                <a:lnTo>
                  <a:pt x="77" y="71"/>
                </a:lnTo>
                <a:lnTo>
                  <a:pt x="77" y="71"/>
                </a:lnTo>
                <a:lnTo>
                  <a:pt x="77" y="74"/>
                </a:lnTo>
                <a:lnTo>
                  <a:pt x="80" y="74"/>
                </a:lnTo>
                <a:lnTo>
                  <a:pt x="80" y="76"/>
                </a:lnTo>
                <a:lnTo>
                  <a:pt x="82" y="76"/>
                </a:lnTo>
                <a:lnTo>
                  <a:pt x="82" y="76"/>
                </a:lnTo>
                <a:lnTo>
                  <a:pt x="82" y="76"/>
                </a:lnTo>
                <a:lnTo>
                  <a:pt x="85" y="76"/>
                </a:lnTo>
                <a:lnTo>
                  <a:pt x="85" y="78"/>
                </a:lnTo>
                <a:lnTo>
                  <a:pt x="85" y="76"/>
                </a:lnTo>
                <a:lnTo>
                  <a:pt x="85" y="76"/>
                </a:lnTo>
                <a:lnTo>
                  <a:pt x="85" y="74"/>
                </a:lnTo>
                <a:lnTo>
                  <a:pt x="85" y="74"/>
                </a:lnTo>
                <a:lnTo>
                  <a:pt x="82" y="74"/>
                </a:lnTo>
                <a:lnTo>
                  <a:pt x="82" y="74"/>
                </a:lnTo>
                <a:lnTo>
                  <a:pt x="80" y="71"/>
                </a:lnTo>
                <a:lnTo>
                  <a:pt x="80" y="69"/>
                </a:lnTo>
                <a:lnTo>
                  <a:pt x="77" y="66"/>
                </a:lnTo>
                <a:lnTo>
                  <a:pt x="77" y="66"/>
                </a:lnTo>
                <a:lnTo>
                  <a:pt x="77" y="64"/>
                </a:lnTo>
                <a:lnTo>
                  <a:pt x="77" y="64"/>
                </a:lnTo>
                <a:lnTo>
                  <a:pt x="77" y="62"/>
                </a:lnTo>
                <a:lnTo>
                  <a:pt x="77" y="62"/>
                </a:lnTo>
                <a:lnTo>
                  <a:pt x="73" y="62"/>
                </a:lnTo>
                <a:lnTo>
                  <a:pt x="70" y="59"/>
                </a:lnTo>
                <a:lnTo>
                  <a:pt x="68" y="59"/>
                </a:lnTo>
                <a:lnTo>
                  <a:pt x="66" y="59"/>
                </a:lnTo>
                <a:lnTo>
                  <a:pt x="66" y="59"/>
                </a:lnTo>
                <a:close/>
                <a:moveTo>
                  <a:pt x="70" y="55"/>
                </a:moveTo>
                <a:lnTo>
                  <a:pt x="70" y="52"/>
                </a:lnTo>
                <a:lnTo>
                  <a:pt x="68" y="50"/>
                </a:lnTo>
                <a:lnTo>
                  <a:pt x="68" y="52"/>
                </a:lnTo>
                <a:lnTo>
                  <a:pt x="70" y="55"/>
                </a:lnTo>
                <a:close/>
                <a:moveTo>
                  <a:pt x="73" y="50"/>
                </a:moveTo>
                <a:lnTo>
                  <a:pt x="73" y="50"/>
                </a:lnTo>
                <a:lnTo>
                  <a:pt x="70" y="52"/>
                </a:lnTo>
                <a:lnTo>
                  <a:pt x="73" y="52"/>
                </a:lnTo>
                <a:lnTo>
                  <a:pt x="73" y="50"/>
                </a:lnTo>
                <a:lnTo>
                  <a:pt x="73" y="50"/>
                </a:lnTo>
                <a:close/>
                <a:moveTo>
                  <a:pt x="115" y="48"/>
                </a:moveTo>
                <a:lnTo>
                  <a:pt x="115" y="48"/>
                </a:lnTo>
                <a:lnTo>
                  <a:pt x="111" y="48"/>
                </a:lnTo>
                <a:lnTo>
                  <a:pt x="111" y="48"/>
                </a:lnTo>
                <a:lnTo>
                  <a:pt x="111" y="50"/>
                </a:lnTo>
                <a:lnTo>
                  <a:pt x="108" y="50"/>
                </a:lnTo>
                <a:lnTo>
                  <a:pt x="108" y="50"/>
                </a:lnTo>
                <a:lnTo>
                  <a:pt x="106" y="50"/>
                </a:lnTo>
                <a:lnTo>
                  <a:pt x="106" y="52"/>
                </a:lnTo>
                <a:lnTo>
                  <a:pt x="108" y="52"/>
                </a:lnTo>
                <a:lnTo>
                  <a:pt x="111" y="52"/>
                </a:lnTo>
                <a:lnTo>
                  <a:pt x="111" y="52"/>
                </a:lnTo>
                <a:lnTo>
                  <a:pt x="113" y="50"/>
                </a:lnTo>
                <a:lnTo>
                  <a:pt x="113" y="52"/>
                </a:lnTo>
                <a:lnTo>
                  <a:pt x="111" y="55"/>
                </a:lnTo>
                <a:lnTo>
                  <a:pt x="111" y="55"/>
                </a:lnTo>
                <a:lnTo>
                  <a:pt x="115" y="55"/>
                </a:lnTo>
                <a:lnTo>
                  <a:pt x="118" y="55"/>
                </a:lnTo>
                <a:lnTo>
                  <a:pt x="118" y="55"/>
                </a:lnTo>
                <a:lnTo>
                  <a:pt x="118" y="55"/>
                </a:lnTo>
                <a:lnTo>
                  <a:pt x="118" y="55"/>
                </a:lnTo>
                <a:lnTo>
                  <a:pt x="118" y="55"/>
                </a:lnTo>
                <a:lnTo>
                  <a:pt x="120" y="55"/>
                </a:lnTo>
                <a:lnTo>
                  <a:pt x="120" y="55"/>
                </a:lnTo>
                <a:lnTo>
                  <a:pt x="118" y="52"/>
                </a:lnTo>
                <a:lnTo>
                  <a:pt x="118" y="52"/>
                </a:lnTo>
                <a:lnTo>
                  <a:pt x="115" y="50"/>
                </a:lnTo>
                <a:lnTo>
                  <a:pt x="115" y="48"/>
                </a:lnTo>
                <a:close/>
                <a:moveTo>
                  <a:pt x="7" y="45"/>
                </a:moveTo>
                <a:lnTo>
                  <a:pt x="4" y="45"/>
                </a:lnTo>
                <a:lnTo>
                  <a:pt x="4" y="45"/>
                </a:lnTo>
                <a:lnTo>
                  <a:pt x="4" y="43"/>
                </a:lnTo>
                <a:lnTo>
                  <a:pt x="4" y="43"/>
                </a:lnTo>
                <a:lnTo>
                  <a:pt x="2" y="40"/>
                </a:lnTo>
                <a:lnTo>
                  <a:pt x="2" y="40"/>
                </a:lnTo>
                <a:lnTo>
                  <a:pt x="4" y="40"/>
                </a:lnTo>
                <a:lnTo>
                  <a:pt x="4" y="38"/>
                </a:lnTo>
                <a:lnTo>
                  <a:pt x="2" y="38"/>
                </a:lnTo>
                <a:lnTo>
                  <a:pt x="2" y="38"/>
                </a:lnTo>
                <a:lnTo>
                  <a:pt x="0" y="38"/>
                </a:lnTo>
                <a:lnTo>
                  <a:pt x="0" y="38"/>
                </a:lnTo>
                <a:lnTo>
                  <a:pt x="0" y="40"/>
                </a:lnTo>
                <a:lnTo>
                  <a:pt x="2" y="43"/>
                </a:lnTo>
                <a:lnTo>
                  <a:pt x="2" y="45"/>
                </a:lnTo>
                <a:lnTo>
                  <a:pt x="4" y="48"/>
                </a:lnTo>
                <a:lnTo>
                  <a:pt x="7" y="48"/>
                </a:lnTo>
                <a:lnTo>
                  <a:pt x="7" y="45"/>
                </a:lnTo>
                <a:lnTo>
                  <a:pt x="7" y="45"/>
                </a:lnTo>
                <a:close/>
                <a:moveTo>
                  <a:pt x="94" y="38"/>
                </a:moveTo>
                <a:lnTo>
                  <a:pt x="94" y="36"/>
                </a:lnTo>
                <a:lnTo>
                  <a:pt x="94" y="36"/>
                </a:lnTo>
                <a:lnTo>
                  <a:pt x="94" y="38"/>
                </a:lnTo>
                <a:lnTo>
                  <a:pt x="96" y="38"/>
                </a:lnTo>
                <a:lnTo>
                  <a:pt x="96" y="38"/>
                </a:lnTo>
                <a:lnTo>
                  <a:pt x="96" y="38"/>
                </a:lnTo>
                <a:lnTo>
                  <a:pt x="96" y="36"/>
                </a:lnTo>
                <a:lnTo>
                  <a:pt x="96" y="36"/>
                </a:lnTo>
                <a:lnTo>
                  <a:pt x="96" y="36"/>
                </a:lnTo>
                <a:lnTo>
                  <a:pt x="96" y="33"/>
                </a:lnTo>
                <a:lnTo>
                  <a:pt x="96" y="36"/>
                </a:lnTo>
                <a:lnTo>
                  <a:pt x="94" y="36"/>
                </a:lnTo>
                <a:lnTo>
                  <a:pt x="92" y="33"/>
                </a:lnTo>
                <a:lnTo>
                  <a:pt x="92" y="36"/>
                </a:lnTo>
                <a:lnTo>
                  <a:pt x="92" y="36"/>
                </a:lnTo>
                <a:lnTo>
                  <a:pt x="92" y="38"/>
                </a:lnTo>
                <a:lnTo>
                  <a:pt x="94" y="38"/>
                </a:lnTo>
                <a:lnTo>
                  <a:pt x="94" y="38"/>
                </a:lnTo>
                <a:lnTo>
                  <a:pt x="94" y="38"/>
                </a:lnTo>
                <a:close/>
                <a:moveTo>
                  <a:pt x="99" y="33"/>
                </a:moveTo>
                <a:lnTo>
                  <a:pt x="96" y="36"/>
                </a:lnTo>
                <a:lnTo>
                  <a:pt x="96" y="36"/>
                </a:lnTo>
                <a:lnTo>
                  <a:pt x="99" y="36"/>
                </a:lnTo>
                <a:lnTo>
                  <a:pt x="99" y="33"/>
                </a:lnTo>
                <a:close/>
                <a:moveTo>
                  <a:pt x="101" y="26"/>
                </a:moveTo>
                <a:lnTo>
                  <a:pt x="101" y="26"/>
                </a:lnTo>
                <a:lnTo>
                  <a:pt x="101" y="26"/>
                </a:lnTo>
                <a:lnTo>
                  <a:pt x="99" y="24"/>
                </a:lnTo>
                <a:lnTo>
                  <a:pt x="99" y="26"/>
                </a:lnTo>
                <a:lnTo>
                  <a:pt x="99" y="26"/>
                </a:lnTo>
                <a:lnTo>
                  <a:pt x="101" y="26"/>
                </a:lnTo>
                <a:close/>
                <a:moveTo>
                  <a:pt x="85" y="22"/>
                </a:moveTo>
                <a:lnTo>
                  <a:pt x="85" y="19"/>
                </a:lnTo>
                <a:lnTo>
                  <a:pt x="82" y="19"/>
                </a:lnTo>
                <a:lnTo>
                  <a:pt x="82" y="19"/>
                </a:lnTo>
                <a:lnTo>
                  <a:pt x="82" y="22"/>
                </a:lnTo>
                <a:lnTo>
                  <a:pt x="82" y="22"/>
                </a:lnTo>
                <a:lnTo>
                  <a:pt x="85" y="24"/>
                </a:lnTo>
                <a:lnTo>
                  <a:pt x="87" y="24"/>
                </a:lnTo>
                <a:lnTo>
                  <a:pt x="85" y="22"/>
                </a:lnTo>
                <a:lnTo>
                  <a:pt x="87" y="22"/>
                </a:lnTo>
                <a:lnTo>
                  <a:pt x="85" y="22"/>
                </a:lnTo>
                <a:close/>
                <a:moveTo>
                  <a:pt x="73" y="81"/>
                </a:moveTo>
                <a:lnTo>
                  <a:pt x="75" y="83"/>
                </a:lnTo>
                <a:lnTo>
                  <a:pt x="75" y="83"/>
                </a:lnTo>
                <a:lnTo>
                  <a:pt x="77" y="83"/>
                </a:lnTo>
                <a:lnTo>
                  <a:pt x="77" y="81"/>
                </a:lnTo>
                <a:lnTo>
                  <a:pt x="77" y="81"/>
                </a:lnTo>
                <a:lnTo>
                  <a:pt x="75" y="78"/>
                </a:lnTo>
                <a:lnTo>
                  <a:pt x="75" y="74"/>
                </a:lnTo>
                <a:lnTo>
                  <a:pt x="75" y="71"/>
                </a:lnTo>
                <a:lnTo>
                  <a:pt x="75" y="71"/>
                </a:lnTo>
                <a:lnTo>
                  <a:pt x="73" y="69"/>
                </a:lnTo>
                <a:lnTo>
                  <a:pt x="70" y="69"/>
                </a:lnTo>
                <a:lnTo>
                  <a:pt x="68" y="66"/>
                </a:lnTo>
                <a:lnTo>
                  <a:pt x="63" y="66"/>
                </a:lnTo>
                <a:lnTo>
                  <a:pt x="61" y="62"/>
                </a:lnTo>
                <a:lnTo>
                  <a:pt x="61" y="62"/>
                </a:lnTo>
                <a:lnTo>
                  <a:pt x="59" y="62"/>
                </a:lnTo>
                <a:lnTo>
                  <a:pt x="54" y="59"/>
                </a:lnTo>
                <a:lnTo>
                  <a:pt x="51" y="59"/>
                </a:lnTo>
                <a:lnTo>
                  <a:pt x="51" y="59"/>
                </a:lnTo>
                <a:lnTo>
                  <a:pt x="49" y="57"/>
                </a:lnTo>
                <a:lnTo>
                  <a:pt x="49" y="57"/>
                </a:lnTo>
                <a:lnTo>
                  <a:pt x="51" y="57"/>
                </a:lnTo>
                <a:lnTo>
                  <a:pt x="54" y="57"/>
                </a:lnTo>
                <a:lnTo>
                  <a:pt x="56" y="57"/>
                </a:lnTo>
                <a:lnTo>
                  <a:pt x="59" y="55"/>
                </a:lnTo>
                <a:lnTo>
                  <a:pt x="56" y="55"/>
                </a:lnTo>
                <a:lnTo>
                  <a:pt x="56" y="52"/>
                </a:lnTo>
                <a:lnTo>
                  <a:pt x="54" y="52"/>
                </a:lnTo>
                <a:lnTo>
                  <a:pt x="54" y="50"/>
                </a:lnTo>
                <a:lnTo>
                  <a:pt x="56" y="50"/>
                </a:lnTo>
                <a:lnTo>
                  <a:pt x="56" y="48"/>
                </a:lnTo>
                <a:lnTo>
                  <a:pt x="59" y="50"/>
                </a:lnTo>
                <a:lnTo>
                  <a:pt x="61" y="50"/>
                </a:lnTo>
                <a:lnTo>
                  <a:pt x="59" y="52"/>
                </a:lnTo>
                <a:lnTo>
                  <a:pt x="59" y="52"/>
                </a:lnTo>
                <a:lnTo>
                  <a:pt x="61" y="52"/>
                </a:lnTo>
                <a:lnTo>
                  <a:pt x="63" y="52"/>
                </a:lnTo>
                <a:lnTo>
                  <a:pt x="61" y="50"/>
                </a:lnTo>
                <a:lnTo>
                  <a:pt x="61" y="48"/>
                </a:lnTo>
                <a:lnTo>
                  <a:pt x="59" y="45"/>
                </a:lnTo>
                <a:lnTo>
                  <a:pt x="56" y="43"/>
                </a:lnTo>
                <a:lnTo>
                  <a:pt x="56" y="43"/>
                </a:lnTo>
                <a:lnTo>
                  <a:pt x="54" y="38"/>
                </a:lnTo>
                <a:lnTo>
                  <a:pt x="49" y="36"/>
                </a:lnTo>
                <a:lnTo>
                  <a:pt x="49" y="33"/>
                </a:lnTo>
                <a:lnTo>
                  <a:pt x="49" y="31"/>
                </a:lnTo>
                <a:lnTo>
                  <a:pt x="49" y="29"/>
                </a:lnTo>
                <a:lnTo>
                  <a:pt x="49" y="26"/>
                </a:lnTo>
                <a:lnTo>
                  <a:pt x="49" y="26"/>
                </a:lnTo>
                <a:lnTo>
                  <a:pt x="51" y="24"/>
                </a:lnTo>
                <a:lnTo>
                  <a:pt x="51" y="24"/>
                </a:lnTo>
                <a:lnTo>
                  <a:pt x="54" y="24"/>
                </a:lnTo>
                <a:lnTo>
                  <a:pt x="54" y="24"/>
                </a:lnTo>
                <a:lnTo>
                  <a:pt x="54" y="26"/>
                </a:lnTo>
                <a:lnTo>
                  <a:pt x="54" y="29"/>
                </a:lnTo>
                <a:lnTo>
                  <a:pt x="59" y="29"/>
                </a:lnTo>
                <a:lnTo>
                  <a:pt x="61" y="31"/>
                </a:lnTo>
                <a:lnTo>
                  <a:pt x="61" y="33"/>
                </a:lnTo>
                <a:lnTo>
                  <a:pt x="63" y="33"/>
                </a:lnTo>
                <a:lnTo>
                  <a:pt x="68" y="36"/>
                </a:lnTo>
                <a:lnTo>
                  <a:pt x="68" y="36"/>
                </a:lnTo>
                <a:lnTo>
                  <a:pt x="68" y="36"/>
                </a:lnTo>
                <a:lnTo>
                  <a:pt x="63" y="33"/>
                </a:lnTo>
                <a:lnTo>
                  <a:pt x="63" y="33"/>
                </a:lnTo>
                <a:lnTo>
                  <a:pt x="63" y="31"/>
                </a:lnTo>
                <a:lnTo>
                  <a:pt x="63" y="31"/>
                </a:lnTo>
                <a:lnTo>
                  <a:pt x="68" y="31"/>
                </a:lnTo>
                <a:lnTo>
                  <a:pt x="70" y="36"/>
                </a:lnTo>
                <a:lnTo>
                  <a:pt x="73" y="36"/>
                </a:lnTo>
                <a:lnTo>
                  <a:pt x="73" y="33"/>
                </a:lnTo>
                <a:lnTo>
                  <a:pt x="73" y="33"/>
                </a:lnTo>
                <a:lnTo>
                  <a:pt x="73" y="33"/>
                </a:lnTo>
                <a:lnTo>
                  <a:pt x="70" y="31"/>
                </a:lnTo>
                <a:lnTo>
                  <a:pt x="68" y="31"/>
                </a:lnTo>
                <a:lnTo>
                  <a:pt x="68" y="29"/>
                </a:lnTo>
                <a:lnTo>
                  <a:pt x="70" y="29"/>
                </a:lnTo>
                <a:lnTo>
                  <a:pt x="70" y="29"/>
                </a:lnTo>
                <a:lnTo>
                  <a:pt x="73" y="29"/>
                </a:lnTo>
                <a:lnTo>
                  <a:pt x="75" y="31"/>
                </a:lnTo>
                <a:lnTo>
                  <a:pt x="77" y="31"/>
                </a:lnTo>
                <a:lnTo>
                  <a:pt x="80" y="33"/>
                </a:lnTo>
                <a:lnTo>
                  <a:pt x="77" y="31"/>
                </a:lnTo>
                <a:lnTo>
                  <a:pt x="77" y="29"/>
                </a:lnTo>
                <a:lnTo>
                  <a:pt x="73" y="26"/>
                </a:lnTo>
                <a:lnTo>
                  <a:pt x="73" y="26"/>
                </a:lnTo>
                <a:lnTo>
                  <a:pt x="70" y="26"/>
                </a:lnTo>
                <a:lnTo>
                  <a:pt x="70" y="26"/>
                </a:lnTo>
                <a:lnTo>
                  <a:pt x="70" y="24"/>
                </a:lnTo>
                <a:lnTo>
                  <a:pt x="68" y="22"/>
                </a:lnTo>
                <a:lnTo>
                  <a:pt x="68" y="22"/>
                </a:lnTo>
                <a:lnTo>
                  <a:pt x="68" y="19"/>
                </a:lnTo>
                <a:lnTo>
                  <a:pt x="70" y="19"/>
                </a:lnTo>
                <a:lnTo>
                  <a:pt x="73" y="22"/>
                </a:lnTo>
                <a:lnTo>
                  <a:pt x="77" y="19"/>
                </a:lnTo>
                <a:lnTo>
                  <a:pt x="80" y="17"/>
                </a:lnTo>
                <a:lnTo>
                  <a:pt x="80" y="17"/>
                </a:lnTo>
                <a:lnTo>
                  <a:pt x="82" y="17"/>
                </a:lnTo>
                <a:lnTo>
                  <a:pt x="85" y="17"/>
                </a:lnTo>
                <a:lnTo>
                  <a:pt x="87" y="17"/>
                </a:lnTo>
                <a:lnTo>
                  <a:pt x="89" y="17"/>
                </a:lnTo>
                <a:lnTo>
                  <a:pt x="92" y="14"/>
                </a:lnTo>
                <a:lnTo>
                  <a:pt x="94" y="17"/>
                </a:lnTo>
                <a:lnTo>
                  <a:pt x="94" y="17"/>
                </a:lnTo>
                <a:lnTo>
                  <a:pt x="99" y="17"/>
                </a:lnTo>
                <a:lnTo>
                  <a:pt x="103" y="19"/>
                </a:lnTo>
                <a:lnTo>
                  <a:pt x="106" y="19"/>
                </a:lnTo>
                <a:lnTo>
                  <a:pt x="108" y="22"/>
                </a:lnTo>
                <a:lnTo>
                  <a:pt x="108" y="22"/>
                </a:lnTo>
                <a:lnTo>
                  <a:pt x="108" y="19"/>
                </a:lnTo>
                <a:lnTo>
                  <a:pt x="111" y="19"/>
                </a:lnTo>
                <a:lnTo>
                  <a:pt x="111" y="17"/>
                </a:lnTo>
                <a:lnTo>
                  <a:pt x="113" y="17"/>
                </a:lnTo>
                <a:lnTo>
                  <a:pt x="113" y="14"/>
                </a:lnTo>
                <a:lnTo>
                  <a:pt x="113" y="14"/>
                </a:lnTo>
                <a:lnTo>
                  <a:pt x="113" y="14"/>
                </a:lnTo>
                <a:lnTo>
                  <a:pt x="113" y="12"/>
                </a:lnTo>
                <a:lnTo>
                  <a:pt x="111" y="12"/>
                </a:lnTo>
                <a:lnTo>
                  <a:pt x="111" y="10"/>
                </a:lnTo>
                <a:lnTo>
                  <a:pt x="115" y="7"/>
                </a:lnTo>
                <a:lnTo>
                  <a:pt x="115" y="7"/>
                </a:lnTo>
                <a:lnTo>
                  <a:pt x="115" y="7"/>
                </a:lnTo>
                <a:lnTo>
                  <a:pt x="115" y="5"/>
                </a:lnTo>
                <a:lnTo>
                  <a:pt x="115" y="3"/>
                </a:lnTo>
                <a:lnTo>
                  <a:pt x="115" y="3"/>
                </a:lnTo>
                <a:lnTo>
                  <a:pt x="113" y="3"/>
                </a:lnTo>
                <a:lnTo>
                  <a:pt x="113" y="0"/>
                </a:lnTo>
                <a:lnTo>
                  <a:pt x="113" y="0"/>
                </a:lnTo>
                <a:lnTo>
                  <a:pt x="111" y="0"/>
                </a:lnTo>
                <a:lnTo>
                  <a:pt x="108" y="0"/>
                </a:lnTo>
                <a:lnTo>
                  <a:pt x="108" y="0"/>
                </a:lnTo>
                <a:lnTo>
                  <a:pt x="106" y="0"/>
                </a:lnTo>
                <a:lnTo>
                  <a:pt x="106" y="0"/>
                </a:lnTo>
                <a:lnTo>
                  <a:pt x="106" y="3"/>
                </a:lnTo>
                <a:lnTo>
                  <a:pt x="108" y="3"/>
                </a:lnTo>
                <a:lnTo>
                  <a:pt x="108" y="5"/>
                </a:lnTo>
                <a:lnTo>
                  <a:pt x="108" y="5"/>
                </a:lnTo>
                <a:lnTo>
                  <a:pt x="108" y="7"/>
                </a:lnTo>
                <a:lnTo>
                  <a:pt x="106" y="7"/>
                </a:lnTo>
                <a:lnTo>
                  <a:pt x="103" y="10"/>
                </a:lnTo>
                <a:lnTo>
                  <a:pt x="101" y="7"/>
                </a:lnTo>
                <a:lnTo>
                  <a:pt x="101" y="7"/>
                </a:lnTo>
                <a:lnTo>
                  <a:pt x="99" y="10"/>
                </a:lnTo>
                <a:lnTo>
                  <a:pt x="99" y="10"/>
                </a:lnTo>
                <a:lnTo>
                  <a:pt x="96" y="10"/>
                </a:lnTo>
                <a:lnTo>
                  <a:pt x="94" y="10"/>
                </a:lnTo>
                <a:lnTo>
                  <a:pt x="92" y="7"/>
                </a:lnTo>
                <a:lnTo>
                  <a:pt x="89" y="7"/>
                </a:lnTo>
                <a:lnTo>
                  <a:pt x="87" y="7"/>
                </a:lnTo>
                <a:lnTo>
                  <a:pt x="85" y="7"/>
                </a:lnTo>
                <a:lnTo>
                  <a:pt x="85" y="7"/>
                </a:lnTo>
                <a:lnTo>
                  <a:pt x="82" y="7"/>
                </a:lnTo>
                <a:lnTo>
                  <a:pt x="82" y="5"/>
                </a:lnTo>
                <a:lnTo>
                  <a:pt x="82" y="5"/>
                </a:lnTo>
                <a:lnTo>
                  <a:pt x="80" y="3"/>
                </a:lnTo>
                <a:lnTo>
                  <a:pt x="80" y="3"/>
                </a:lnTo>
                <a:lnTo>
                  <a:pt x="77" y="5"/>
                </a:lnTo>
                <a:lnTo>
                  <a:pt x="77" y="5"/>
                </a:lnTo>
                <a:lnTo>
                  <a:pt x="75" y="5"/>
                </a:lnTo>
                <a:lnTo>
                  <a:pt x="73" y="5"/>
                </a:lnTo>
                <a:lnTo>
                  <a:pt x="73" y="5"/>
                </a:lnTo>
                <a:lnTo>
                  <a:pt x="73" y="5"/>
                </a:lnTo>
                <a:lnTo>
                  <a:pt x="70" y="5"/>
                </a:lnTo>
                <a:lnTo>
                  <a:pt x="70" y="5"/>
                </a:lnTo>
                <a:lnTo>
                  <a:pt x="68" y="7"/>
                </a:lnTo>
                <a:lnTo>
                  <a:pt x="66" y="7"/>
                </a:lnTo>
                <a:lnTo>
                  <a:pt x="63" y="7"/>
                </a:lnTo>
                <a:lnTo>
                  <a:pt x="61" y="7"/>
                </a:lnTo>
                <a:lnTo>
                  <a:pt x="61" y="7"/>
                </a:lnTo>
                <a:lnTo>
                  <a:pt x="59" y="7"/>
                </a:lnTo>
                <a:lnTo>
                  <a:pt x="56" y="7"/>
                </a:lnTo>
                <a:lnTo>
                  <a:pt x="56" y="7"/>
                </a:lnTo>
                <a:lnTo>
                  <a:pt x="54" y="7"/>
                </a:lnTo>
                <a:lnTo>
                  <a:pt x="51" y="7"/>
                </a:lnTo>
                <a:lnTo>
                  <a:pt x="51" y="7"/>
                </a:lnTo>
                <a:lnTo>
                  <a:pt x="51" y="10"/>
                </a:lnTo>
                <a:lnTo>
                  <a:pt x="49" y="12"/>
                </a:lnTo>
                <a:lnTo>
                  <a:pt x="49" y="12"/>
                </a:lnTo>
                <a:lnTo>
                  <a:pt x="47" y="12"/>
                </a:lnTo>
                <a:lnTo>
                  <a:pt x="44" y="12"/>
                </a:lnTo>
                <a:lnTo>
                  <a:pt x="42" y="12"/>
                </a:lnTo>
                <a:lnTo>
                  <a:pt x="42" y="12"/>
                </a:lnTo>
                <a:lnTo>
                  <a:pt x="40" y="12"/>
                </a:lnTo>
                <a:lnTo>
                  <a:pt x="37" y="12"/>
                </a:lnTo>
                <a:lnTo>
                  <a:pt x="37" y="12"/>
                </a:lnTo>
                <a:lnTo>
                  <a:pt x="35" y="17"/>
                </a:lnTo>
                <a:lnTo>
                  <a:pt x="33" y="17"/>
                </a:lnTo>
                <a:lnTo>
                  <a:pt x="30" y="17"/>
                </a:lnTo>
                <a:lnTo>
                  <a:pt x="28" y="17"/>
                </a:lnTo>
                <a:lnTo>
                  <a:pt x="28" y="17"/>
                </a:lnTo>
                <a:lnTo>
                  <a:pt x="26" y="17"/>
                </a:lnTo>
                <a:lnTo>
                  <a:pt x="23" y="17"/>
                </a:lnTo>
                <a:lnTo>
                  <a:pt x="23" y="17"/>
                </a:lnTo>
                <a:lnTo>
                  <a:pt x="21" y="19"/>
                </a:lnTo>
                <a:lnTo>
                  <a:pt x="21" y="19"/>
                </a:lnTo>
                <a:lnTo>
                  <a:pt x="21" y="22"/>
                </a:lnTo>
                <a:lnTo>
                  <a:pt x="21" y="22"/>
                </a:lnTo>
                <a:lnTo>
                  <a:pt x="21" y="24"/>
                </a:lnTo>
                <a:lnTo>
                  <a:pt x="21" y="24"/>
                </a:lnTo>
                <a:lnTo>
                  <a:pt x="21" y="26"/>
                </a:lnTo>
                <a:lnTo>
                  <a:pt x="18" y="26"/>
                </a:lnTo>
                <a:lnTo>
                  <a:pt x="18" y="26"/>
                </a:lnTo>
                <a:lnTo>
                  <a:pt x="18" y="29"/>
                </a:lnTo>
                <a:lnTo>
                  <a:pt x="16" y="29"/>
                </a:lnTo>
                <a:lnTo>
                  <a:pt x="16" y="29"/>
                </a:lnTo>
                <a:lnTo>
                  <a:pt x="16" y="31"/>
                </a:lnTo>
                <a:lnTo>
                  <a:pt x="16" y="33"/>
                </a:lnTo>
                <a:lnTo>
                  <a:pt x="16" y="33"/>
                </a:lnTo>
                <a:lnTo>
                  <a:pt x="16" y="33"/>
                </a:lnTo>
                <a:lnTo>
                  <a:pt x="14" y="33"/>
                </a:lnTo>
                <a:lnTo>
                  <a:pt x="11" y="33"/>
                </a:lnTo>
                <a:lnTo>
                  <a:pt x="11" y="36"/>
                </a:lnTo>
                <a:lnTo>
                  <a:pt x="11" y="36"/>
                </a:lnTo>
                <a:lnTo>
                  <a:pt x="11" y="33"/>
                </a:lnTo>
                <a:lnTo>
                  <a:pt x="9" y="36"/>
                </a:lnTo>
                <a:lnTo>
                  <a:pt x="9" y="36"/>
                </a:lnTo>
                <a:lnTo>
                  <a:pt x="11" y="36"/>
                </a:lnTo>
                <a:lnTo>
                  <a:pt x="11" y="38"/>
                </a:lnTo>
                <a:lnTo>
                  <a:pt x="11" y="38"/>
                </a:lnTo>
                <a:lnTo>
                  <a:pt x="11" y="38"/>
                </a:lnTo>
                <a:lnTo>
                  <a:pt x="9" y="38"/>
                </a:lnTo>
                <a:lnTo>
                  <a:pt x="9" y="38"/>
                </a:lnTo>
                <a:lnTo>
                  <a:pt x="9" y="40"/>
                </a:lnTo>
                <a:lnTo>
                  <a:pt x="9" y="40"/>
                </a:lnTo>
                <a:lnTo>
                  <a:pt x="9" y="40"/>
                </a:lnTo>
                <a:lnTo>
                  <a:pt x="9" y="40"/>
                </a:lnTo>
                <a:lnTo>
                  <a:pt x="7" y="40"/>
                </a:lnTo>
                <a:lnTo>
                  <a:pt x="7" y="40"/>
                </a:lnTo>
                <a:lnTo>
                  <a:pt x="4" y="40"/>
                </a:lnTo>
                <a:lnTo>
                  <a:pt x="4" y="40"/>
                </a:lnTo>
                <a:lnTo>
                  <a:pt x="7" y="43"/>
                </a:lnTo>
                <a:lnTo>
                  <a:pt x="9" y="43"/>
                </a:lnTo>
                <a:lnTo>
                  <a:pt x="11" y="48"/>
                </a:lnTo>
                <a:lnTo>
                  <a:pt x="14" y="50"/>
                </a:lnTo>
                <a:lnTo>
                  <a:pt x="16" y="52"/>
                </a:lnTo>
                <a:lnTo>
                  <a:pt x="18" y="55"/>
                </a:lnTo>
                <a:lnTo>
                  <a:pt x="18" y="55"/>
                </a:lnTo>
                <a:lnTo>
                  <a:pt x="18" y="55"/>
                </a:lnTo>
                <a:lnTo>
                  <a:pt x="21" y="55"/>
                </a:lnTo>
                <a:lnTo>
                  <a:pt x="23" y="55"/>
                </a:lnTo>
                <a:lnTo>
                  <a:pt x="23" y="55"/>
                </a:lnTo>
                <a:lnTo>
                  <a:pt x="26" y="55"/>
                </a:lnTo>
                <a:lnTo>
                  <a:pt x="26" y="55"/>
                </a:lnTo>
                <a:lnTo>
                  <a:pt x="26" y="57"/>
                </a:lnTo>
                <a:lnTo>
                  <a:pt x="26" y="57"/>
                </a:lnTo>
                <a:lnTo>
                  <a:pt x="23" y="57"/>
                </a:lnTo>
                <a:lnTo>
                  <a:pt x="21" y="57"/>
                </a:lnTo>
                <a:lnTo>
                  <a:pt x="18" y="57"/>
                </a:lnTo>
                <a:lnTo>
                  <a:pt x="18" y="57"/>
                </a:lnTo>
                <a:lnTo>
                  <a:pt x="18" y="59"/>
                </a:lnTo>
                <a:lnTo>
                  <a:pt x="21" y="59"/>
                </a:lnTo>
                <a:lnTo>
                  <a:pt x="23" y="62"/>
                </a:lnTo>
                <a:lnTo>
                  <a:pt x="23" y="66"/>
                </a:lnTo>
                <a:lnTo>
                  <a:pt x="26" y="69"/>
                </a:lnTo>
                <a:lnTo>
                  <a:pt x="26" y="69"/>
                </a:lnTo>
                <a:lnTo>
                  <a:pt x="28" y="69"/>
                </a:lnTo>
                <a:lnTo>
                  <a:pt x="28" y="66"/>
                </a:lnTo>
                <a:lnTo>
                  <a:pt x="28" y="66"/>
                </a:lnTo>
                <a:lnTo>
                  <a:pt x="30" y="66"/>
                </a:lnTo>
                <a:lnTo>
                  <a:pt x="30" y="69"/>
                </a:lnTo>
                <a:lnTo>
                  <a:pt x="30" y="69"/>
                </a:lnTo>
                <a:lnTo>
                  <a:pt x="33" y="69"/>
                </a:lnTo>
                <a:lnTo>
                  <a:pt x="35" y="69"/>
                </a:lnTo>
                <a:lnTo>
                  <a:pt x="35" y="69"/>
                </a:lnTo>
                <a:lnTo>
                  <a:pt x="37" y="69"/>
                </a:lnTo>
                <a:lnTo>
                  <a:pt x="40" y="69"/>
                </a:lnTo>
                <a:lnTo>
                  <a:pt x="44" y="69"/>
                </a:lnTo>
                <a:lnTo>
                  <a:pt x="47" y="69"/>
                </a:lnTo>
                <a:lnTo>
                  <a:pt x="47" y="69"/>
                </a:lnTo>
                <a:lnTo>
                  <a:pt x="47" y="66"/>
                </a:lnTo>
                <a:lnTo>
                  <a:pt x="51" y="69"/>
                </a:lnTo>
                <a:lnTo>
                  <a:pt x="54" y="71"/>
                </a:lnTo>
                <a:lnTo>
                  <a:pt x="54" y="71"/>
                </a:lnTo>
                <a:lnTo>
                  <a:pt x="56" y="71"/>
                </a:lnTo>
                <a:lnTo>
                  <a:pt x="56" y="71"/>
                </a:lnTo>
                <a:lnTo>
                  <a:pt x="59" y="71"/>
                </a:lnTo>
                <a:lnTo>
                  <a:pt x="59" y="71"/>
                </a:lnTo>
                <a:lnTo>
                  <a:pt x="59" y="74"/>
                </a:lnTo>
                <a:lnTo>
                  <a:pt x="61" y="74"/>
                </a:lnTo>
                <a:lnTo>
                  <a:pt x="61" y="74"/>
                </a:lnTo>
                <a:lnTo>
                  <a:pt x="61" y="74"/>
                </a:lnTo>
                <a:lnTo>
                  <a:pt x="61" y="76"/>
                </a:lnTo>
                <a:lnTo>
                  <a:pt x="56" y="76"/>
                </a:lnTo>
                <a:lnTo>
                  <a:pt x="56" y="76"/>
                </a:lnTo>
                <a:lnTo>
                  <a:pt x="56" y="76"/>
                </a:lnTo>
                <a:lnTo>
                  <a:pt x="56" y="78"/>
                </a:lnTo>
                <a:lnTo>
                  <a:pt x="56" y="78"/>
                </a:lnTo>
                <a:lnTo>
                  <a:pt x="54" y="76"/>
                </a:lnTo>
                <a:lnTo>
                  <a:pt x="54" y="76"/>
                </a:lnTo>
                <a:lnTo>
                  <a:pt x="51" y="74"/>
                </a:lnTo>
                <a:lnTo>
                  <a:pt x="44" y="74"/>
                </a:lnTo>
                <a:lnTo>
                  <a:pt x="40" y="69"/>
                </a:lnTo>
                <a:lnTo>
                  <a:pt x="37" y="69"/>
                </a:lnTo>
                <a:lnTo>
                  <a:pt x="37" y="71"/>
                </a:lnTo>
                <a:lnTo>
                  <a:pt x="35" y="74"/>
                </a:lnTo>
                <a:lnTo>
                  <a:pt x="33" y="74"/>
                </a:lnTo>
                <a:lnTo>
                  <a:pt x="30" y="71"/>
                </a:lnTo>
                <a:lnTo>
                  <a:pt x="30" y="74"/>
                </a:lnTo>
                <a:lnTo>
                  <a:pt x="28" y="76"/>
                </a:lnTo>
                <a:lnTo>
                  <a:pt x="26" y="78"/>
                </a:lnTo>
                <a:lnTo>
                  <a:pt x="26" y="78"/>
                </a:lnTo>
                <a:lnTo>
                  <a:pt x="26" y="81"/>
                </a:lnTo>
                <a:lnTo>
                  <a:pt x="28" y="81"/>
                </a:lnTo>
                <a:lnTo>
                  <a:pt x="28" y="81"/>
                </a:lnTo>
                <a:lnTo>
                  <a:pt x="30" y="83"/>
                </a:lnTo>
                <a:lnTo>
                  <a:pt x="30" y="85"/>
                </a:lnTo>
                <a:lnTo>
                  <a:pt x="33" y="85"/>
                </a:lnTo>
                <a:lnTo>
                  <a:pt x="35" y="90"/>
                </a:lnTo>
                <a:lnTo>
                  <a:pt x="35" y="92"/>
                </a:lnTo>
                <a:lnTo>
                  <a:pt x="35" y="95"/>
                </a:lnTo>
                <a:lnTo>
                  <a:pt x="35" y="97"/>
                </a:lnTo>
                <a:lnTo>
                  <a:pt x="37" y="102"/>
                </a:lnTo>
                <a:lnTo>
                  <a:pt x="40" y="104"/>
                </a:lnTo>
                <a:lnTo>
                  <a:pt x="40" y="102"/>
                </a:lnTo>
                <a:lnTo>
                  <a:pt x="40" y="100"/>
                </a:lnTo>
                <a:lnTo>
                  <a:pt x="42" y="97"/>
                </a:lnTo>
                <a:lnTo>
                  <a:pt x="42" y="97"/>
                </a:lnTo>
                <a:lnTo>
                  <a:pt x="42" y="97"/>
                </a:lnTo>
                <a:lnTo>
                  <a:pt x="44" y="100"/>
                </a:lnTo>
                <a:lnTo>
                  <a:pt x="44" y="100"/>
                </a:lnTo>
                <a:lnTo>
                  <a:pt x="47" y="100"/>
                </a:lnTo>
                <a:lnTo>
                  <a:pt x="49" y="104"/>
                </a:lnTo>
                <a:lnTo>
                  <a:pt x="49" y="107"/>
                </a:lnTo>
                <a:lnTo>
                  <a:pt x="49" y="109"/>
                </a:lnTo>
                <a:lnTo>
                  <a:pt x="49" y="109"/>
                </a:lnTo>
                <a:lnTo>
                  <a:pt x="51" y="109"/>
                </a:lnTo>
                <a:lnTo>
                  <a:pt x="51" y="107"/>
                </a:lnTo>
                <a:lnTo>
                  <a:pt x="51" y="102"/>
                </a:lnTo>
                <a:lnTo>
                  <a:pt x="54" y="102"/>
                </a:lnTo>
                <a:lnTo>
                  <a:pt x="56" y="102"/>
                </a:lnTo>
                <a:lnTo>
                  <a:pt x="56" y="104"/>
                </a:lnTo>
                <a:lnTo>
                  <a:pt x="59" y="109"/>
                </a:lnTo>
                <a:lnTo>
                  <a:pt x="61" y="109"/>
                </a:lnTo>
                <a:lnTo>
                  <a:pt x="61" y="109"/>
                </a:lnTo>
                <a:lnTo>
                  <a:pt x="63" y="109"/>
                </a:lnTo>
                <a:lnTo>
                  <a:pt x="61" y="107"/>
                </a:lnTo>
                <a:lnTo>
                  <a:pt x="61" y="107"/>
                </a:lnTo>
                <a:lnTo>
                  <a:pt x="61" y="102"/>
                </a:lnTo>
                <a:lnTo>
                  <a:pt x="61" y="102"/>
                </a:lnTo>
                <a:lnTo>
                  <a:pt x="59" y="97"/>
                </a:lnTo>
                <a:lnTo>
                  <a:pt x="56" y="92"/>
                </a:lnTo>
                <a:lnTo>
                  <a:pt x="54" y="90"/>
                </a:lnTo>
                <a:lnTo>
                  <a:pt x="54" y="85"/>
                </a:lnTo>
                <a:lnTo>
                  <a:pt x="54" y="85"/>
                </a:lnTo>
                <a:lnTo>
                  <a:pt x="56" y="88"/>
                </a:lnTo>
                <a:lnTo>
                  <a:pt x="59" y="88"/>
                </a:lnTo>
                <a:lnTo>
                  <a:pt x="59" y="88"/>
                </a:lnTo>
                <a:lnTo>
                  <a:pt x="61" y="88"/>
                </a:lnTo>
                <a:lnTo>
                  <a:pt x="61" y="90"/>
                </a:lnTo>
                <a:lnTo>
                  <a:pt x="61" y="90"/>
                </a:lnTo>
                <a:lnTo>
                  <a:pt x="63" y="90"/>
                </a:lnTo>
                <a:lnTo>
                  <a:pt x="63" y="90"/>
                </a:lnTo>
                <a:lnTo>
                  <a:pt x="68" y="88"/>
                </a:lnTo>
                <a:lnTo>
                  <a:pt x="68" y="88"/>
                </a:lnTo>
                <a:lnTo>
                  <a:pt x="66" y="88"/>
                </a:lnTo>
                <a:lnTo>
                  <a:pt x="66" y="85"/>
                </a:lnTo>
                <a:lnTo>
                  <a:pt x="66" y="85"/>
                </a:lnTo>
                <a:lnTo>
                  <a:pt x="66" y="85"/>
                </a:lnTo>
                <a:lnTo>
                  <a:pt x="63" y="85"/>
                </a:lnTo>
                <a:lnTo>
                  <a:pt x="61" y="85"/>
                </a:lnTo>
                <a:lnTo>
                  <a:pt x="61" y="83"/>
                </a:lnTo>
                <a:lnTo>
                  <a:pt x="61" y="81"/>
                </a:lnTo>
                <a:lnTo>
                  <a:pt x="61" y="81"/>
                </a:lnTo>
                <a:lnTo>
                  <a:pt x="59" y="78"/>
                </a:lnTo>
                <a:lnTo>
                  <a:pt x="59" y="78"/>
                </a:lnTo>
                <a:lnTo>
                  <a:pt x="59" y="78"/>
                </a:lnTo>
                <a:lnTo>
                  <a:pt x="61" y="78"/>
                </a:lnTo>
                <a:lnTo>
                  <a:pt x="66" y="76"/>
                </a:lnTo>
                <a:lnTo>
                  <a:pt x="66" y="76"/>
                </a:lnTo>
                <a:lnTo>
                  <a:pt x="68" y="76"/>
                </a:lnTo>
                <a:lnTo>
                  <a:pt x="68" y="76"/>
                </a:lnTo>
                <a:lnTo>
                  <a:pt x="70" y="78"/>
                </a:lnTo>
                <a:lnTo>
                  <a:pt x="73" y="81"/>
                </a:lnTo>
                <a:close/>
                <a:moveTo>
                  <a:pt x="73" y="33"/>
                </a:moveTo>
                <a:lnTo>
                  <a:pt x="73" y="33"/>
                </a:lnTo>
                <a:lnTo>
                  <a:pt x="73" y="36"/>
                </a:lnTo>
                <a:lnTo>
                  <a:pt x="73" y="33"/>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20" name="Freeform 136"/>
          <p:cNvSpPr>
            <a:spLocks/>
          </p:cNvSpPr>
          <p:nvPr/>
        </p:nvSpPr>
        <p:spPr bwMode="auto">
          <a:xfrm>
            <a:off x="4520879" y="2292261"/>
            <a:ext cx="54088" cy="41510"/>
          </a:xfrm>
          <a:custGeom>
            <a:avLst/>
            <a:gdLst/>
            <a:ahLst/>
            <a:cxnLst>
              <a:cxn ang="0">
                <a:pos x="43" y="14"/>
              </a:cxn>
              <a:cxn ang="0">
                <a:pos x="40" y="12"/>
              </a:cxn>
              <a:cxn ang="0">
                <a:pos x="40" y="7"/>
              </a:cxn>
              <a:cxn ang="0">
                <a:pos x="36" y="7"/>
              </a:cxn>
              <a:cxn ang="0">
                <a:pos x="31" y="2"/>
              </a:cxn>
              <a:cxn ang="0">
                <a:pos x="31" y="2"/>
              </a:cxn>
              <a:cxn ang="0">
                <a:pos x="29" y="2"/>
              </a:cxn>
              <a:cxn ang="0">
                <a:pos x="26" y="2"/>
              </a:cxn>
              <a:cxn ang="0">
                <a:pos x="24" y="2"/>
              </a:cxn>
              <a:cxn ang="0">
                <a:pos x="22" y="2"/>
              </a:cxn>
              <a:cxn ang="0">
                <a:pos x="19" y="2"/>
              </a:cxn>
              <a:cxn ang="0">
                <a:pos x="15" y="5"/>
              </a:cxn>
              <a:cxn ang="0">
                <a:pos x="15" y="5"/>
              </a:cxn>
              <a:cxn ang="0">
                <a:pos x="12" y="7"/>
              </a:cxn>
              <a:cxn ang="0">
                <a:pos x="12" y="5"/>
              </a:cxn>
              <a:cxn ang="0">
                <a:pos x="5" y="7"/>
              </a:cxn>
              <a:cxn ang="0">
                <a:pos x="5" y="10"/>
              </a:cxn>
              <a:cxn ang="0">
                <a:pos x="5" y="12"/>
              </a:cxn>
              <a:cxn ang="0">
                <a:pos x="3" y="12"/>
              </a:cxn>
              <a:cxn ang="0">
                <a:pos x="0" y="14"/>
              </a:cxn>
              <a:cxn ang="0">
                <a:pos x="0" y="17"/>
              </a:cxn>
              <a:cxn ang="0">
                <a:pos x="0" y="19"/>
              </a:cxn>
              <a:cxn ang="0">
                <a:pos x="0" y="21"/>
              </a:cxn>
              <a:cxn ang="0">
                <a:pos x="3" y="26"/>
              </a:cxn>
              <a:cxn ang="0">
                <a:pos x="5" y="28"/>
              </a:cxn>
              <a:cxn ang="0">
                <a:pos x="5" y="31"/>
              </a:cxn>
              <a:cxn ang="0">
                <a:pos x="10" y="31"/>
              </a:cxn>
              <a:cxn ang="0">
                <a:pos x="10" y="33"/>
              </a:cxn>
              <a:cxn ang="0">
                <a:pos x="12" y="31"/>
              </a:cxn>
              <a:cxn ang="0">
                <a:pos x="17" y="31"/>
              </a:cxn>
              <a:cxn ang="0">
                <a:pos x="19" y="31"/>
              </a:cxn>
              <a:cxn ang="0">
                <a:pos x="24" y="31"/>
              </a:cxn>
              <a:cxn ang="0">
                <a:pos x="26" y="26"/>
              </a:cxn>
              <a:cxn ang="0">
                <a:pos x="31" y="26"/>
              </a:cxn>
              <a:cxn ang="0">
                <a:pos x="33" y="26"/>
              </a:cxn>
              <a:cxn ang="0">
                <a:pos x="38" y="26"/>
              </a:cxn>
              <a:cxn ang="0">
                <a:pos x="40" y="24"/>
              </a:cxn>
              <a:cxn ang="0">
                <a:pos x="40" y="21"/>
              </a:cxn>
              <a:cxn ang="0">
                <a:pos x="43" y="21"/>
              </a:cxn>
              <a:cxn ang="0">
                <a:pos x="43" y="14"/>
              </a:cxn>
            </a:cxnLst>
            <a:rect l="0" t="0" r="r" b="b"/>
            <a:pathLst>
              <a:path w="43" h="33">
                <a:moveTo>
                  <a:pt x="43" y="14"/>
                </a:moveTo>
                <a:lnTo>
                  <a:pt x="43" y="14"/>
                </a:lnTo>
                <a:lnTo>
                  <a:pt x="43" y="12"/>
                </a:lnTo>
                <a:lnTo>
                  <a:pt x="40" y="12"/>
                </a:lnTo>
                <a:lnTo>
                  <a:pt x="40" y="10"/>
                </a:lnTo>
                <a:lnTo>
                  <a:pt x="40" y="7"/>
                </a:lnTo>
                <a:lnTo>
                  <a:pt x="38" y="7"/>
                </a:lnTo>
                <a:lnTo>
                  <a:pt x="36" y="7"/>
                </a:lnTo>
                <a:lnTo>
                  <a:pt x="33" y="5"/>
                </a:lnTo>
                <a:lnTo>
                  <a:pt x="31" y="2"/>
                </a:lnTo>
                <a:lnTo>
                  <a:pt x="31" y="2"/>
                </a:lnTo>
                <a:lnTo>
                  <a:pt x="31" y="2"/>
                </a:lnTo>
                <a:lnTo>
                  <a:pt x="29" y="0"/>
                </a:lnTo>
                <a:lnTo>
                  <a:pt x="29" y="2"/>
                </a:lnTo>
                <a:lnTo>
                  <a:pt x="26" y="2"/>
                </a:lnTo>
                <a:lnTo>
                  <a:pt x="26" y="2"/>
                </a:lnTo>
                <a:lnTo>
                  <a:pt x="24" y="2"/>
                </a:lnTo>
                <a:lnTo>
                  <a:pt x="24" y="2"/>
                </a:lnTo>
                <a:lnTo>
                  <a:pt x="22" y="2"/>
                </a:lnTo>
                <a:lnTo>
                  <a:pt x="22" y="2"/>
                </a:lnTo>
                <a:lnTo>
                  <a:pt x="19" y="2"/>
                </a:lnTo>
                <a:lnTo>
                  <a:pt x="19" y="2"/>
                </a:lnTo>
                <a:lnTo>
                  <a:pt x="19" y="2"/>
                </a:lnTo>
                <a:lnTo>
                  <a:pt x="15" y="5"/>
                </a:lnTo>
                <a:lnTo>
                  <a:pt x="15" y="5"/>
                </a:lnTo>
                <a:lnTo>
                  <a:pt x="15" y="5"/>
                </a:lnTo>
                <a:lnTo>
                  <a:pt x="15" y="7"/>
                </a:lnTo>
                <a:lnTo>
                  <a:pt x="12" y="7"/>
                </a:lnTo>
                <a:lnTo>
                  <a:pt x="12" y="5"/>
                </a:lnTo>
                <a:lnTo>
                  <a:pt x="12" y="5"/>
                </a:lnTo>
                <a:lnTo>
                  <a:pt x="10" y="5"/>
                </a:lnTo>
                <a:lnTo>
                  <a:pt x="5" y="7"/>
                </a:lnTo>
                <a:lnTo>
                  <a:pt x="5" y="7"/>
                </a:lnTo>
                <a:lnTo>
                  <a:pt x="5" y="10"/>
                </a:lnTo>
                <a:lnTo>
                  <a:pt x="5" y="12"/>
                </a:lnTo>
                <a:lnTo>
                  <a:pt x="5" y="12"/>
                </a:lnTo>
                <a:lnTo>
                  <a:pt x="3" y="12"/>
                </a:lnTo>
                <a:lnTo>
                  <a:pt x="3" y="12"/>
                </a:lnTo>
                <a:lnTo>
                  <a:pt x="0" y="12"/>
                </a:lnTo>
                <a:lnTo>
                  <a:pt x="0" y="14"/>
                </a:lnTo>
                <a:lnTo>
                  <a:pt x="0" y="17"/>
                </a:lnTo>
                <a:lnTo>
                  <a:pt x="0" y="17"/>
                </a:lnTo>
                <a:lnTo>
                  <a:pt x="0" y="17"/>
                </a:lnTo>
                <a:lnTo>
                  <a:pt x="0" y="19"/>
                </a:lnTo>
                <a:lnTo>
                  <a:pt x="0" y="21"/>
                </a:lnTo>
                <a:lnTo>
                  <a:pt x="0" y="21"/>
                </a:lnTo>
                <a:lnTo>
                  <a:pt x="0" y="24"/>
                </a:lnTo>
                <a:lnTo>
                  <a:pt x="3" y="26"/>
                </a:lnTo>
                <a:lnTo>
                  <a:pt x="3" y="28"/>
                </a:lnTo>
                <a:lnTo>
                  <a:pt x="5" y="28"/>
                </a:lnTo>
                <a:lnTo>
                  <a:pt x="5" y="31"/>
                </a:lnTo>
                <a:lnTo>
                  <a:pt x="5" y="31"/>
                </a:lnTo>
                <a:lnTo>
                  <a:pt x="7" y="31"/>
                </a:lnTo>
                <a:lnTo>
                  <a:pt x="10" y="31"/>
                </a:lnTo>
                <a:lnTo>
                  <a:pt x="10" y="31"/>
                </a:lnTo>
                <a:lnTo>
                  <a:pt x="10" y="33"/>
                </a:lnTo>
                <a:lnTo>
                  <a:pt x="12" y="31"/>
                </a:lnTo>
                <a:lnTo>
                  <a:pt x="12" y="31"/>
                </a:lnTo>
                <a:lnTo>
                  <a:pt x="15" y="31"/>
                </a:lnTo>
                <a:lnTo>
                  <a:pt x="17" y="31"/>
                </a:lnTo>
                <a:lnTo>
                  <a:pt x="17" y="31"/>
                </a:lnTo>
                <a:lnTo>
                  <a:pt x="19" y="31"/>
                </a:lnTo>
                <a:lnTo>
                  <a:pt x="22" y="31"/>
                </a:lnTo>
                <a:lnTo>
                  <a:pt x="24" y="31"/>
                </a:lnTo>
                <a:lnTo>
                  <a:pt x="26" y="26"/>
                </a:lnTo>
                <a:lnTo>
                  <a:pt x="26" y="26"/>
                </a:lnTo>
                <a:lnTo>
                  <a:pt x="29" y="26"/>
                </a:lnTo>
                <a:lnTo>
                  <a:pt x="31" y="26"/>
                </a:lnTo>
                <a:lnTo>
                  <a:pt x="31" y="26"/>
                </a:lnTo>
                <a:lnTo>
                  <a:pt x="33" y="26"/>
                </a:lnTo>
                <a:lnTo>
                  <a:pt x="36" y="26"/>
                </a:lnTo>
                <a:lnTo>
                  <a:pt x="38" y="26"/>
                </a:lnTo>
                <a:lnTo>
                  <a:pt x="38" y="26"/>
                </a:lnTo>
                <a:lnTo>
                  <a:pt x="40" y="24"/>
                </a:lnTo>
                <a:lnTo>
                  <a:pt x="40" y="21"/>
                </a:lnTo>
                <a:lnTo>
                  <a:pt x="40" y="21"/>
                </a:lnTo>
                <a:lnTo>
                  <a:pt x="43" y="21"/>
                </a:lnTo>
                <a:lnTo>
                  <a:pt x="43" y="21"/>
                </a:lnTo>
                <a:lnTo>
                  <a:pt x="43" y="17"/>
                </a:lnTo>
                <a:lnTo>
                  <a:pt x="43" y="14"/>
                </a:lnTo>
                <a:lnTo>
                  <a:pt x="43" y="14"/>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21" name="Freeform 145"/>
          <p:cNvSpPr>
            <a:spLocks/>
          </p:cNvSpPr>
          <p:nvPr/>
        </p:nvSpPr>
        <p:spPr bwMode="auto">
          <a:xfrm>
            <a:off x="4854209" y="2494775"/>
            <a:ext cx="32704" cy="44025"/>
          </a:xfrm>
          <a:custGeom>
            <a:avLst/>
            <a:gdLst/>
            <a:ahLst/>
            <a:cxnLst>
              <a:cxn ang="0">
                <a:pos x="24" y="7"/>
              </a:cxn>
              <a:cxn ang="0">
                <a:pos x="21" y="4"/>
              </a:cxn>
              <a:cxn ang="0">
                <a:pos x="21" y="4"/>
              </a:cxn>
              <a:cxn ang="0">
                <a:pos x="19" y="4"/>
              </a:cxn>
              <a:cxn ang="0">
                <a:pos x="19" y="4"/>
              </a:cxn>
              <a:cxn ang="0">
                <a:pos x="21" y="2"/>
              </a:cxn>
              <a:cxn ang="0">
                <a:pos x="21" y="2"/>
              </a:cxn>
              <a:cxn ang="0">
                <a:pos x="21" y="2"/>
              </a:cxn>
              <a:cxn ang="0">
                <a:pos x="19" y="0"/>
              </a:cxn>
              <a:cxn ang="0">
                <a:pos x="19" y="2"/>
              </a:cxn>
              <a:cxn ang="0">
                <a:pos x="16" y="2"/>
              </a:cxn>
              <a:cxn ang="0">
                <a:pos x="14" y="2"/>
              </a:cxn>
              <a:cxn ang="0">
                <a:pos x="14" y="4"/>
              </a:cxn>
              <a:cxn ang="0">
                <a:pos x="12" y="4"/>
              </a:cxn>
              <a:cxn ang="0">
                <a:pos x="12" y="7"/>
              </a:cxn>
              <a:cxn ang="0">
                <a:pos x="9" y="9"/>
              </a:cxn>
              <a:cxn ang="0">
                <a:pos x="7" y="14"/>
              </a:cxn>
              <a:cxn ang="0">
                <a:pos x="7" y="19"/>
              </a:cxn>
              <a:cxn ang="0">
                <a:pos x="5" y="26"/>
              </a:cxn>
              <a:cxn ang="0">
                <a:pos x="2" y="28"/>
              </a:cxn>
              <a:cxn ang="0">
                <a:pos x="2" y="30"/>
              </a:cxn>
              <a:cxn ang="0">
                <a:pos x="2" y="33"/>
              </a:cxn>
              <a:cxn ang="0">
                <a:pos x="0" y="35"/>
              </a:cxn>
              <a:cxn ang="0">
                <a:pos x="2" y="35"/>
              </a:cxn>
              <a:cxn ang="0">
                <a:pos x="5" y="35"/>
              </a:cxn>
              <a:cxn ang="0">
                <a:pos x="7" y="35"/>
              </a:cxn>
              <a:cxn ang="0">
                <a:pos x="7" y="33"/>
              </a:cxn>
              <a:cxn ang="0">
                <a:pos x="7" y="30"/>
              </a:cxn>
              <a:cxn ang="0">
                <a:pos x="9" y="30"/>
              </a:cxn>
              <a:cxn ang="0">
                <a:pos x="9" y="30"/>
              </a:cxn>
              <a:cxn ang="0">
                <a:pos x="9" y="30"/>
              </a:cxn>
              <a:cxn ang="0">
                <a:pos x="12" y="30"/>
              </a:cxn>
              <a:cxn ang="0">
                <a:pos x="12" y="28"/>
              </a:cxn>
              <a:cxn ang="0">
                <a:pos x="14" y="28"/>
              </a:cxn>
              <a:cxn ang="0">
                <a:pos x="14" y="28"/>
              </a:cxn>
              <a:cxn ang="0">
                <a:pos x="14" y="26"/>
              </a:cxn>
              <a:cxn ang="0">
                <a:pos x="14" y="26"/>
              </a:cxn>
              <a:cxn ang="0">
                <a:pos x="14" y="26"/>
              </a:cxn>
              <a:cxn ang="0">
                <a:pos x="16" y="23"/>
              </a:cxn>
              <a:cxn ang="0">
                <a:pos x="16" y="23"/>
              </a:cxn>
              <a:cxn ang="0">
                <a:pos x="16" y="23"/>
              </a:cxn>
              <a:cxn ang="0">
                <a:pos x="14" y="23"/>
              </a:cxn>
              <a:cxn ang="0">
                <a:pos x="14" y="23"/>
              </a:cxn>
              <a:cxn ang="0">
                <a:pos x="14" y="21"/>
              </a:cxn>
              <a:cxn ang="0">
                <a:pos x="14" y="21"/>
              </a:cxn>
              <a:cxn ang="0">
                <a:pos x="16" y="19"/>
              </a:cxn>
              <a:cxn ang="0">
                <a:pos x="16" y="19"/>
              </a:cxn>
              <a:cxn ang="0">
                <a:pos x="19" y="19"/>
              </a:cxn>
              <a:cxn ang="0">
                <a:pos x="19" y="19"/>
              </a:cxn>
              <a:cxn ang="0">
                <a:pos x="21" y="19"/>
              </a:cxn>
              <a:cxn ang="0">
                <a:pos x="21" y="19"/>
              </a:cxn>
              <a:cxn ang="0">
                <a:pos x="21" y="19"/>
              </a:cxn>
              <a:cxn ang="0">
                <a:pos x="21" y="19"/>
              </a:cxn>
              <a:cxn ang="0">
                <a:pos x="21" y="16"/>
              </a:cxn>
              <a:cxn ang="0">
                <a:pos x="21" y="16"/>
              </a:cxn>
              <a:cxn ang="0">
                <a:pos x="21" y="16"/>
              </a:cxn>
              <a:cxn ang="0">
                <a:pos x="21" y="14"/>
              </a:cxn>
              <a:cxn ang="0">
                <a:pos x="24" y="14"/>
              </a:cxn>
              <a:cxn ang="0">
                <a:pos x="24" y="14"/>
              </a:cxn>
              <a:cxn ang="0">
                <a:pos x="24" y="12"/>
              </a:cxn>
              <a:cxn ang="0">
                <a:pos x="26" y="12"/>
              </a:cxn>
              <a:cxn ang="0">
                <a:pos x="24" y="7"/>
              </a:cxn>
            </a:cxnLst>
            <a:rect l="0" t="0" r="r" b="b"/>
            <a:pathLst>
              <a:path w="26" h="35">
                <a:moveTo>
                  <a:pt x="24" y="7"/>
                </a:moveTo>
                <a:lnTo>
                  <a:pt x="21" y="4"/>
                </a:lnTo>
                <a:lnTo>
                  <a:pt x="21" y="4"/>
                </a:lnTo>
                <a:lnTo>
                  <a:pt x="19" y="4"/>
                </a:lnTo>
                <a:lnTo>
                  <a:pt x="19" y="4"/>
                </a:lnTo>
                <a:lnTo>
                  <a:pt x="21" y="2"/>
                </a:lnTo>
                <a:lnTo>
                  <a:pt x="21" y="2"/>
                </a:lnTo>
                <a:lnTo>
                  <a:pt x="21" y="2"/>
                </a:lnTo>
                <a:lnTo>
                  <a:pt x="19" y="0"/>
                </a:lnTo>
                <a:lnTo>
                  <a:pt x="19" y="2"/>
                </a:lnTo>
                <a:lnTo>
                  <a:pt x="16" y="2"/>
                </a:lnTo>
                <a:lnTo>
                  <a:pt x="14" y="2"/>
                </a:lnTo>
                <a:lnTo>
                  <a:pt x="14" y="4"/>
                </a:lnTo>
                <a:lnTo>
                  <a:pt x="12" y="4"/>
                </a:lnTo>
                <a:lnTo>
                  <a:pt x="12" y="7"/>
                </a:lnTo>
                <a:lnTo>
                  <a:pt x="9" y="9"/>
                </a:lnTo>
                <a:lnTo>
                  <a:pt x="7" y="14"/>
                </a:lnTo>
                <a:lnTo>
                  <a:pt x="7" y="19"/>
                </a:lnTo>
                <a:lnTo>
                  <a:pt x="5" y="26"/>
                </a:lnTo>
                <a:lnTo>
                  <a:pt x="2" y="28"/>
                </a:lnTo>
                <a:lnTo>
                  <a:pt x="2" y="30"/>
                </a:lnTo>
                <a:lnTo>
                  <a:pt x="2" y="33"/>
                </a:lnTo>
                <a:lnTo>
                  <a:pt x="0" y="35"/>
                </a:lnTo>
                <a:lnTo>
                  <a:pt x="2" y="35"/>
                </a:lnTo>
                <a:lnTo>
                  <a:pt x="5" y="35"/>
                </a:lnTo>
                <a:lnTo>
                  <a:pt x="7" y="35"/>
                </a:lnTo>
                <a:lnTo>
                  <a:pt x="7" y="33"/>
                </a:lnTo>
                <a:lnTo>
                  <a:pt x="7" y="30"/>
                </a:lnTo>
                <a:lnTo>
                  <a:pt x="9" y="30"/>
                </a:lnTo>
                <a:lnTo>
                  <a:pt x="9" y="30"/>
                </a:lnTo>
                <a:lnTo>
                  <a:pt x="9" y="30"/>
                </a:lnTo>
                <a:lnTo>
                  <a:pt x="12" y="30"/>
                </a:lnTo>
                <a:lnTo>
                  <a:pt x="12" y="28"/>
                </a:lnTo>
                <a:lnTo>
                  <a:pt x="14" y="28"/>
                </a:lnTo>
                <a:lnTo>
                  <a:pt x="14" y="28"/>
                </a:lnTo>
                <a:lnTo>
                  <a:pt x="14" y="26"/>
                </a:lnTo>
                <a:lnTo>
                  <a:pt x="14" y="26"/>
                </a:lnTo>
                <a:lnTo>
                  <a:pt x="14" y="26"/>
                </a:lnTo>
                <a:lnTo>
                  <a:pt x="16" y="23"/>
                </a:lnTo>
                <a:lnTo>
                  <a:pt x="16" y="23"/>
                </a:lnTo>
                <a:lnTo>
                  <a:pt x="16" y="23"/>
                </a:lnTo>
                <a:lnTo>
                  <a:pt x="14" y="23"/>
                </a:lnTo>
                <a:lnTo>
                  <a:pt x="14" y="23"/>
                </a:lnTo>
                <a:lnTo>
                  <a:pt x="14" y="21"/>
                </a:lnTo>
                <a:lnTo>
                  <a:pt x="14" y="21"/>
                </a:lnTo>
                <a:lnTo>
                  <a:pt x="16" y="19"/>
                </a:lnTo>
                <a:lnTo>
                  <a:pt x="16" y="19"/>
                </a:lnTo>
                <a:lnTo>
                  <a:pt x="19" y="19"/>
                </a:lnTo>
                <a:lnTo>
                  <a:pt x="19" y="19"/>
                </a:lnTo>
                <a:lnTo>
                  <a:pt x="21" y="19"/>
                </a:lnTo>
                <a:lnTo>
                  <a:pt x="21" y="19"/>
                </a:lnTo>
                <a:lnTo>
                  <a:pt x="21" y="19"/>
                </a:lnTo>
                <a:lnTo>
                  <a:pt x="21" y="19"/>
                </a:lnTo>
                <a:lnTo>
                  <a:pt x="21" y="16"/>
                </a:lnTo>
                <a:lnTo>
                  <a:pt x="21" y="16"/>
                </a:lnTo>
                <a:lnTo>
                  <a:pt x="21" y="16"/>
                </a:lnTo>
                <a:lnTo>
                  <a:pt x="21" y="14"/>
                </a:lnTo>
                <a:lnTo>
                  <a:pt x="24" y="14"/>
                </a:lnTo>
                <a:lnTo>
                  <a:pt x="24" y="14"/>
                </a:lnTo>
                <a:lnTo>
                  <a:pt x="24" y="12"/>
                </a:lnTo>
                <a:lnTo>
                  <a:pt x="26" y="12"/>
                </a:lnTo>
                <a:lnTo>
                  <a:pt x="24" y="7"/>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22" name="Freeform 226"/>
          <p:cNvSpPr>
            <a:spLocks/>
          </p:cNvSpPr>
          <p:nvPr/>
        </p:nvSpPr>
        <p:spPr bwMode="auto">
          <a:xfrm>
            <a:off x="4788801" y="2470876"/>
            <a:ext cx="47798" cy="26415"/>
          </a:xfrm>
          <a:custGeom>
            <a:avLst/>
            <a:gdLst/>
            <a:ahLst/>
            <a:cxnLst>
              <a:cxn ang="0">
                <a:pos x="38" y="0"/>
              </a:cxn>
              <a:cxn ang="0">
                <a:pos x="38" y="0"/>
              </a:cxn>
              <a:cxn ang="0">
                <a:pos x="35" y="0"/>
              </a:cxn>
              <a:cxn ang="0">
                <a:pos x="33" y="0"/>
              </a:cxn>
              <a:cxn ang="0">
                <a:pos x="33" y="2"/>
              </a:cxn>
              <a:cxn ang="0">
                <a:pos x="31" y="2"/>
              </a:cxn>
              <a:cxn ang="0">
                <a:pos x="24" y="5"/>
              </a:cxn>
              <a:cxn ang="0">
                <a:pos x="21" y="5"/>
              </a:cxn>
              <a:cxn ang="0">
                <a:pos x="16" y="5"/>
              </a:cxn>
              <a:cxn ang="0">
                <a:pos x="14" y="5"/>
              </a:cxn>
              <a:cxn ang="0">
                <a:pos x="12" y="5"/>
              </a:cxn>
              <a:cxn ang="0">
                <a:pos x="12" y="7"/>
              </a:cxn>
              <a:cxn ang="0">
                <a:pos x="9" y="9"/>
              </a:cxn>
              <a:cxn ang="0">
                <a:pos x="9" y="9"/>
              </a:cxn>
              <a:cxn ang="0">
                <a:pos x="7" y="9"/>
              </a:cxn>
              <a:cxn ang="0">
                <a:pos x="7" y="9"/>
              </a:cxn>
              <a:cxn ang="0">
                <a:pos x="5" y="9"/>
              </a:cxn>
              <a:cxn ang="0">
                <a:pos x="2" y="12"/>
              </a:cxn>
              <a:cxn ang="0">
                <a:pos x="2" y="12"/>
              </a:cxn>
              <a:cxn ang="0">
                <a:pos x="0" y="12"/>
              </a:cxn>
              <a:cxn ang="0">
                <a:pos x="0" y="14"/>
              </a:cxn>
              <a:cxn ang="0">
                <a:pos x="2" y="19"/>
              </a:cxn>
              <a:cxn ang="0">
                <a:pos x="2" y="19"/>
              </a:cxn>
              <a:cxn ang="0">
                <a:pos x="5" y="19"/>
              </a:cxn>
              <a:cxn ang="0">
                <a:pos x="7" y="21"/>
              </a:cxn>
              <a:cxn ang="0">
                <a:pos x="9" y="21"/>
              </a:cxn>
              <a:cxn ang="0">
                <a:pos x="12" y="21"/>
              </a:cxn>
              <a:cxn ang="0">
                <a:pos x="12" y="21"/>
              </a:cxn>
              <a:cxn ang="0">
                <a:pos x="12" y="21"/>
              </a:cxn>
              <a:cxn ang="0">
                <a:pos x="14" y="21"/>
              </a:cxn>
              <a:cxn ang="0">
                <a:pos x="14" y="21"/>
              </a:cxn>
              <a:cxn ang="0">
                <a:pos x="14" y="21"/>
              </a:cxn>
              <a:cxn ang="0">
                <a:pos x="14" y="19"/>
              </a:cxn>
              <a:cxn ang="0">
                <a:pos x="14" y="19"/>
              </a:cxn>
              <a:cxn ang="0">
                <a:pos x="16" y="19"/>
              </a:cxn>
              <a:cxn ang="0">
                <a:pos x="19" y="19"/>
              </a:cxn>
              <a:cxn ang="0">
                <a:pos x="21" y="19"/>
              </a:cxn>
              <a:cxn ang="0">
                <a:pos x="21" y="16"/>
              </a:cxn>
              <a:cxn ang="0">
                <a:pos x="26" y="14"/>
              </a:cxn>
              <a:cxn ang="0">
                <a:pos x="26" y="14"/>
              </a:cxn>
              <a:cxn ang="0">
                <a:pos x="26" y="14"/>
              </a:cxn>
              <a:cxn ang="0">
                <a:pos x="28" y="14"/>
              </a:cxn>
              <a:cxn ang="0">
                <a:pos x="31" y="14"/>
              </a:cxn>
              <a:cxn ang="0">
                <a:pos x="31" y="12"/>
              </a:cxn>
              <a:cxn ang="0">
                <a:pos x="31" y="12"/>
              </a:cxn>
              <a:cxn ang="0">
                <a:pos x="28" y="9"/>
              </a:cxn>
              <a:cxn ang="0">
                <a:pos x="28" y="9"/>
              </a:cxn>
              <a:cxn ang="0">
                <a:pos x="28" y="7"/>
              </a:cxn>
              <a:cxn ang="0">
                <a:pos x="38" y="0"/>
              </a:cxn>
            </a:cxnLst>
            <a:rect l="0" t="0" r="r" b="b"/>
            <a:pathLst>
              <a:path w="38" h="21">
                <a:moveTo>
                  <a:pt x="38" y="0"/>
                </a:moveTo>
                <a:lnTo>
                  <a:pt x="38" y="0"/>
                </a:lnTo>
                <a:lnTo>
                  <a:pt x="35" y="0"/>
                </a:lnTo>
                <a:lnTo>
                  <a:pt x="33" y="0"/>
                </a:lnTo>
                <a:lnTo>
                  <a:pt x="33" y="2"/>
                </a:lnTo>
                <a:lnTo>
                  <a:pt x="31" y="2"/>
                </a:lnTo>
                <a:lnTo>
                  <a:pt x="24" y="5"/>
                </a:lnTo>
                <a:lnTo>
                  <a:pt x="21" y="5"/>
                </a:lnTo>
                <a:lnTo>
                  <a:pt x="16" y="5"/>
                </a:lnTo>
                <a:lnTo>
                  <a:pt x="14" y="5"/>
                </a:lnTo>
                <a:lnTo>
                  <a:pt x="12" y="5"/>
                </a:lnTo>
                <a:lnTo>
                  <a:pt x="12" y="7"/>
                </a:lnTo>
                <a:lnTo>
                  <a:pt x="9" y="9"/>
                </a:lnTo>
                <a:lnTo>
                  <a:pt x="9" y="9"/>
                </a:lnTo>
                <a:lnTo>
                  <a:pt x="7" y="9"/>
                </a:lnTo>
                <a:lnTo>
                  <a:pt x="7" y="9"/>
                </a:lnTo>
                <a:lnTo>
                  <a:pt x="5" y="9"/>
                </a:lnTo>
                <a:lnTo>
                  <a:pt x="2" y="12"/>
                </a:lnTo>
                <a:lnTo>
                  <a:pt x="2" y="12"/>
                </a:lnTo>
                <a:lnTo>
                  <a:pt x="0" y="12"/>
                </a:lnTo>
                <a:lnTo>
                  <a:pt x="0" y="14"/>
                </a:lnTo>
                <a:lnTo>
                  <a:pt x="2" y="19"/>
                </a:lnTo>
                <a:lnTo>
                  <a:pt x="2" y="19"/>
                </a:lnTo>
                <a:lnTo>
                  <a:pt x="5" y="19"/>
                </a:lnTo>
                <a:lnTo>
                  <a:pt x="7" y="21"/>
                </a:lnTo>
                <a:lnTo>
                  <a:pt x="9" y="21"/>
                </a:lnTo>
                <a:lnTo>
                  <a:pt x="12" y="21"/>
                </a:lnTo>
                <a:lnTo>
                  <a:pt x="12" y="21"/>
                </a:lnTo>
                <a:lnTo>
                  <a:pt x="12" y="21"/>
                </a:lnTo>
                <a:lnTo>
                  <a:pt x="14" y="21"/>
                </a:lnTo>
                <a:lnTo>
                  <a:pt x="14" y="21"/>
                </a:lnTo>
                <a:lnTo>
                  <a:pt x="14" y="21"/>
                </a:lnTo>
                <a:lnTo>
                  <a:pt x="14" y="19"/>
                </a:lnTo>
                <a:lnTo>
                  <a:pt x="14" y="19"/>
                </a:lnTo>
                <a:lnTo>
                  <a:pt x="16" y="19"/>
                </a:lnTo>
                <a:lnTo>
                  <a:pt x="19" y="19"/>
                </a:lnTo>
                <a:lnTo>
                  <a:pt x="21" y="19"/>
                </a:lnTo>
                <a:lnTo>
                  <a:pt x="21" y="16"/>
                </a:lnTo>
                <a:lnTo>
                  <a:pt x="26" y="14"/>
                </a:lnTo>
                <a:lnTo>
                  <a:pt x="26" y="14"/>
                </a:lnTo>
                <a:lnTo>
                  <a:pt x="26" y="14"/>
                </a:lnTo>
                <a:lnTo>
                  <a:pt x="28" y="14"/>
                </a:lnTo>
                <a:lnTo>
                  <a:pt x="31" y="14"/>
                </a:lnTo>
                <a:lnTo>
                  <a:pt x="31" y="12"/>
                </a:lnTo>
                <a:lnTo>
                  <a:pt x="31" y="12"/>
                </a:lnTo>
                <a:lnTo>
                  <a:pt x="28" y="9"/>
                </a:lnTo>
                <a:lnTo>
                  <a:pt x="28" y="9"/>
                </a:lnTo>
                <a:lnTo>
                  <a:pt x="28" y="7"/>
                </a:lnTo>
                <a:lnTo>
                  <a:pt x="38" y="0"/>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23" name="Freeform 98"/>
          <p:cNvSpPr>
            <a:spLocks noEditPoints="1"/>
          </p:cNvSpPr>
          <p:nvPr/>
        </p:nvSpPr>
        <p:spPr bwMode="auto">
          <a:xfrm>
            <a:off x="5264269" y="2717416"/>
            <a:ext cx="174842" cy="255344"/>
          </a:xfrm>
          <a:custGeom>
            <a:avLst/>
            <a:gdLst/>
            <a:ahLst/>
            <a:cxnLst>
              <a:cxn ang="0">
                <a:pos x="120" y="130"/>
              </a:cxn>
              <a:cxn ang="0">
                <a:pos x="125" y="123"/>
              </a:cxn>
              <a:cxn ang="0">
                <a:pos x="134" y="80"/>
              </a:cxn>
              <a:cxn ang="0">
                <a:pos x="125" y="71"/>
              </a:cxn>
              <a:cxn ang="0">
                <a:pos x="118" y="61"/>
              </a:cxn>
              <a:cxn ang="0">
                <a:pos x="111" y="57"/>
              </a:cxn>
              <a:cxn ang="0">
                <a:pos x="94" y="54"/>
              </a:cxn>
              <a:cxn ang="0">
                <a:pos x="80" y="42"/>
              </a:cxn>
              <a:cxn ang="0">
                <a:pos x="71" y="28"/>
              </a:cxn>
              <a:cxn ang="0">
                <a:pos x="66" y="33"/>
              </a:cxn>
              <a:cxn ang="0">
                <a:pos x="64" y="31"/>
              </a:cxn>
              <a:cxn ang="0">
                <a:pos x="64" y="28"/>
              </a:cxn>
              <a:cxn ang="0">
                <a:pos x="61" y="31"/>
              </a:cxn>
              <a:cxn ang="0">
                <a:pos x="61" y="35"/>
              </a:cxn>
              <a:cxn ang="0">
                <a:pos x="61" y="40"/>
              </a:cxn>
              <a:cxn ang="0">
                <a:pos x="64" y="45"/>
              </a:cxn>
              <a:cxn ang="0">
                <a:pos x="64" y="47"/>
              </a:cxn>
              <a:cxn ang="0">
                <a:pos x="57" y="49"/>
              </a:cxn>
              <a:cxn ang="0">
                <a:pos x="57" y="54"/>
              </a:cxn>
              <a:cxn ang="0">
                <a:pos x="54" y="66"/>
              </a:cxn>
              <a:cxn ang="0">
                <a:pos x="52" y="75"/>
              </a:cxn>
              <a:cxn ang="0">
                <a:pos x="59" y="87"/>
              </a:cxn>
              <a:cxn ang="0">
                <a:pos x="61" y="94"/>
              </a:cxn>
              <a:cxn ang="0">
                <a:pos x="59" y="106"/>
              </a:cxn>
              <a:cxn ang="0">
                <a:pos x="57" y="116"/>
              </a:cxn>
              <a:cxn ang="0">
                <a:pos x="54" y="125"/>
              </a:cxn>
              <a:cxn ang="0">
                <a:pos x="52" y="135"/>
              </a:cxn>
              <a:cxn ang="0">
                <a:pos x="38" y="139"/>
              </a:cxn>
              <a:cxn ang="0">
                <a:pos x="26" y="144"/>
              </a:cxn>
              <a:cxn ang="0">
                <a:pos x="14" y="149"/>
              </a:cxn>
              <a:cxn ang="0">
                <a:pos x="2" y="153"/>
              </a:cxn>
              <a:cxn ang="0">
                <a:pos x="2" y="160"/>
              </a:cxn>
              <a:cxn ang="0">
                <a:pos x="7" y="170"/>
              </a:cxn>
              <a:cxn ang="0">
                <a:pos x="9" y="177"/>
              </a:cxn>
              <a:cxn ang="0">
                <a:pos x="14" y="186"/>
              </a:cxn>
              <a:cxn ang="0">
                <a:pos x="16" y="194"/>
              </a:cxn>
              <a:cxn ang="0">
                <a:pos x="23" y="203"/>
              </a:cxn>
              <a:cxn ang="0">
                <a:pos x="38" y="198"/>
              </a:cxn>
              <a:cxn ang="0">
                <a:pos x="52" y="196"/>
              </a:cxn>
              <a:cxn ang="0">
                <a:pos x="61" y="189"/>
              </a:cxn>
              <a:cxn ang="0">
                <a:pos x="61" y="184"/>
              </a:cxn>
              <a:cxn ang="0">
                <a:pos x="80" y="177"/>
              </a:cxn>
              <a:cxn ang="0">
                <a:pos x="90" y="160"/>
              </a:cxn>
              <a:cxn ang="0">
                <a:pos x="104" y="156"/>
              </a:cxn>
              <a:cxn ang="0">
                <a:pos x="106" y="149"/>
              </a:cxn>
              <a:cxn ang="0">
                <a:pos x="104" y="137"/>
              </a:cxn>
              <a:cxn ang="0">
                <a:pos x="106" y="125"/>
              </a:cxn>
              <a:cxn ang="0">
                <a:pos x="111" y="123"/>
              </a:cxn>
              <a:cxn ang="0">
                <a:pos x="116" y="125"/>
              </a:cxn>
              <a:cxn ang="0">
                <a:pos x="125" y="106"/>
              </a:cxn>
              <a:cxn ang="0">
                <a:pos x="134" y="92"/>
              </a:cxn>
              <a:cxn ang="0">
                <a:pos x="139" y="83"/>
              </a:cxn>
              <a:cxn ang="0">
                <a:pos x="68" y="24"/>
              </a:cxn>
              <a:cxn ang="0">
                <a:pos x="68" y="21"/>
              </a:cxn>
              <a:cxn ang="0">
                <a:pos x="66" y="9"/>
              </a:cxn>
              <a:cxn ang="0">
                <a:pos x="68" y="14"/>
              </a:cxn>
              <a:cxn ang="0">
                <a:pos x="68" y="12"/>
              </a:cxn>
              <a:cxn ang="0">
                <a:pos x="68" y="0"/>
              </a:cxn>
              <a:cxn ang="0">
                <a:pos x="66" y="2"/>
              </a:cxn>
              <a:cxn ang="0">
                <a:pos x="64" y="5"/>
              </a:cxn>
            </a:cxnLst>
            <a:rect l="0" t="0" r="r" b="b"/>
            <a:pathLst>
              <a:path w="139" h="203">
                <a:moveTo>
                  <a:pt x="123" y="123"/>
                </a:moveTo>
                <a:lnTo>
                  <a:pt x="120" y="125"/>
                </a:lnTo>
                <a:lnTo>
                  <a:pt x="120" y="130"/>
                </a:lnTo>
                <a:lnTo>
                  <a:pt x="120" y="130"/>
                </a:lnTo>
                <a:lnTo>
                  <a:pt x="120" y="130"/>
                </a:lnTo>
                <a:lnTo>
                  <a:pt x="123" y="127"/>
                </a:lnTo>
                <a:lnTo>
                  <a:pt x="123" y="125"/>
                </a:lnTo>
                <a:lnTo>
                  <a:pt x="125" y="123"/>
                </a:lnTo>
                <a:lnTo>
                  <a:pt x="123" y="118"/>
                </a:lnTo>
                <a:lnTo>
                  <a:pt x="123" y="123"/>
                </a:lnTo>
                <a:close/>
                <a:moveTo>
                  <a:pt x="137" y="80"/>
                </a:moveTo>
                <a:lnTo>
                  <a:pt x="134" y="80"/>
                </a:lnTo>
                <a:lnTo>
                  <a:pt x="132" y="78"/>
                </a:lnTo>
                <a:lnTo>
                  <a:pt x="130" y="78"/>
                </a:lnTo>
                <a:lnTo>
                  <a:pt x="127" y="75"/>
                </a:lnTo>
                <a:lnTo>
                  <a:pt x="125" y="71"/>
                </a:lnTo>
                <a:lnTo>
                  <a:pt x="123" y="68"/>
                </a:lnTo>
                <a:lnTo>
                  <a:pt x="120" y="66"/>
                </a:lnTo>
                <a:lnTo>
                  <a:pt x="120" y="64"/>
                </a:lnTo>
                <a:lnTo>
                  <a:pt x="118" y="61"/>
                </a:lnTo>
                <a:lnTo>
                  <a:pt x="118" y="59"/>
                </a:lnTo>
                <a:lnTo>
                  <a:pt x="113" y="57"/>
                </a:lnTo>
                <a:lnTo>
                  <a:pt x="111" y="57"/>
                </a:lnTo>
                <a:lnTo>
                  <a:pt x="111" y="57"/>
                </a:lnTo>
                <a:lnTo>
                  <a:pt x="109" y="57"/>
                </a:lnTo>
                <a:lnTo>
                  <a:pt x="104" y="54"/>
                </a:lnTo>
                <a:lnTo>
                  <a:pt x="99" y="54"/>
                </a:lnTo>
                <a:lnTo>
                  <a:pt x="94" y="54"/>
                </a:lnTo>
                <a:lnTo>
                  <a:pt x="87" y="49"/>
                </a:lnTo>
                <a:lnTo>
                  <a:pt x="87" y="49"/>
                </a:lnTo>
                <a:lnTo>
                  <a:pt x="83" y="45"/>
                </a:lnTo>
                <a:lnTo>
                  <a:pt x="80" y="42"/>
                </a:lnTo>
                <a:lnTo>
                  <a:pt x="75" y="40"/>
                </a:lnTo>
                <a:lnTo>
                  <a:pt x="73" y="33"/>
                </a:lnTo>
                <a:lnTo>
                  <a:pt x="71" y="28"/>
                </a:lnTo>
                <a:lnTo>
                  <a:pt x="71" y="28"/>
                </a:lnTo>
                <a:lnTo>
                  <a:pt x="71" y="28"/>
                </a:lnTo>
                <a:lnTo>
                  <a:pt x="68" y="31"/>
                </a:lnTo>
                <a:lnTo>
                  <a:pt x="68" y="31"/>
                </a:lnTo>
                <a:lnTo>
                  <a:pt x="66" y="33"/>
                </a:lnTo>
                <a:lnTo>
                  <a:pt x="66" y="33"/>
                </a:lnTo>
                <a:lnTo>
                  <a:pt x="66" y="33"/>
                </a:lnTo>
                <a:lnTo>
                  <a:pt x="64" y="33"/>
                </a:lnTo>
                <a:lnTo>
                  <a:pt x="64" y="31"/>
                </a:lnTo>
                <a:lnTo>
                  <a:pt x="64" y="31"/>
                </a:lnTo>
                <a:lnTo>
                  <a:pt x="64" y="31"/>
                </a:lnTo>
                <a:lnTo>
                  <a:pt x="64" y="31"/>
                </a:lnTo>
                <a:lnTo>
                  <a:pt x="64" y="28"/>
                </a:lnTo>
                <a:lnTo>
                  <a:pt x="64" y="28"/>
                </a:lnTo>
                <a:lnTo>
                  <a:pt x="64" y="28"/>
                </a:lnTo>
                <a:lnTo>
                  <a:pt x="61" y="28"/>
                </a:lnTo>
                <a:lnTo>
                  <a:pt x="61" y="31"/>
                </a:lnTo>
                <a:lnTo>
                  <a:pt x="61" y="31"/>
                </a:lnTo>
                <a:lnTo>
                  <a:pt x="61" y="33"/>
                </a:lnTo>
                <a:lnTo>
                  <a:pt x="61" y="35"/>
                </a:lnTo>
                <a:lnTo>
                  <a:pt x="61" y="35"/>
                </a:lnTo>
                <a:lnTo>
                  <a:pt x="61" y="38"/>
                </a:lnTo>
                <a:lnTo>
                  <a:pt x="61" y="38"/>
                </a:lnTo>
                <a:lnTo>
                  <a:pt x="61" y="40"/>
                </a:lnTo>
                <a:lnTo>
                  <a:pt x="61" y="40"/>
                </a:lnTo>
                <a:lnTo>
                  <a:pt x="61" y="42"/>
                </a:lnTo>
                <a:lnTo>
                  <a:pt x="61" y="45"/>
                </a:lnTo>
                <a:lnTo>
                  <a:pt x="61" y="45"/>
                </a:lnTo>
                <a:lnTo>
                  <a:pt x="64" y="45"/>
                </a:lnTo>
                <a:lnTo>
                  <a:pt x="66" y="45"/>
                </a:lnTo>
                <a:lnTo>
                  <a:pt x="66" y="47"/>
                </a:lnTo>
                <a:lnTo>
                  <a:pt x="66" y="47"/>
                </a:lnTo>
                <a:lnTo>
                  <a:pt x="64" y="47"/>
                </a:lnTo>
                <a:lnTo>
                  <a:pt x="61" y="49"/>
                </a:lnTo>
                <a:lnTo>
                  <a:pt x="61" y="49"/>
                </a:lnTo>
                <a:lnTo>
                  <a:pt x="57" y="49"/>
                </a:lnTo>
                <a:lnTo>
                  <a:pt x="57" y="49"/>
                </a:lnTo>
                <a:lnTo>
                  <a:pt x="57" y="52"/>
                </a:lnTo>
                <a:lnTo>
                  <a:pt x="57" y="52"/>
                </a:lnTo>
                <a:lnTo>
                  <a:pt x="57" y="52"/>
                </a:lnTo>
                <a:lnTo>
                  <a:pt x="57" y="54"/>
                </a:lnTo>
                <a:lnTo>
                  <a:pt x="57" y="57"/>
                </a:lnTo>
                <a:lnTo>
                  <a:pt x="57" y="59"/>
                </a:lnTo>
                <a:lnTo>
                  <a:pt x="54" y="61"/>
                </a:lnTo>
                <a:lnTo>
                  <a:pt x="54" y="66"/>
                </a:lnTo>
                <a:lnTo>
                  <a:pt x="52" y="68"/>
                </a:lnTo>
                <a:lnTo>
                  <a:pt x="52" y="71"/>
                </a:lnTo>
                <a:lnTo>
                  <a:pt x="52" y="73"/>
                </a:lnTo>
                <a:lnTo>
                  <a:pt x="52" y="75"/>
                </a:lnTo>
                <a:lnTo>
                  <a:pt x="54" y="78"/>
                </a:lnTo>
                <a:lnTo>
                  <a:pt x="57" y="80"/>
                </a:lnTo>
                <a:lnTo>
                  <a:pt x="57" y="83"/>
                </a:lnTo>
                <a:lnTo>
                  <a:pt x="59" y="87"/>
                </a:lnTo>
                <a:lnTo>
                  <a:pt x="61" y="90"/>
                </a:lnTo>
                <a:lnTo>
                  <a:pt x="61" y="92"/>
                </a:lnTo>
                <a:lnTo>
                  <a:pt x="61" y="94"/>
                </a:lnTo>
                <a:lnTo>
                  <a:pt x="61" y="94"/>
                </a:lnTo>
                <a:lnTo>
                  <a:pt x="61" y="97"/>
                </a:lnTo>
                <a:lnTo>
                  <a:pt x="61" y="99"/>
                </a:lnTo>
                <a:lnTo>
                  <a:pt x="59" y="104"/>
                </a:lnTo>
                <a:lnTo>
                  <a:pt x="59" y="106"/>
                </a:lnTo>
                <a:lnTo>
                  <a:pt x="59" y="109"/>
                </a:lnTo>
                <a:lnTo>
                  <a:pt x="57" y="111"/>
                </a:lnTo>
                <a:lnTo>
                  <a:pt x="57" y="113"/>
                </a:lnTo>
                <a:lnTo>
                  <a:pt x="57" y="116"/>
                </a:lnTo>
                <a:lnTo>
                  <a:pt x="57" y="118"/>
                </a:lnTo>
                <a:lnTo>
                  <a:pt x="57" y="120"/>
                </a:lnTo>
                <a:lnTo>
                  <a:pt x="54" y="123"/>
                </a:lnTo>
                <a:lnTo>
                  <a:pt x="54" y="125"/>
                </a:lnTo>
                <a:lnTo>
                  <a:pt x="54" y="127"/>
                </a:lnTo>
                <a:lnTo>
                  <a:pt x="54" y="130"/>
                </a:lnTo>
                <a:lnTo>
                  <a:pt x="52" y="132"/>
                </a:lnTo>
                <a:lnTo>
                  <a:pt x="52" y="135"/>
                </a:lnTo>
                <a:lnTo>
                  <a:pt x="47" y="135"/>
                </a:lnTo>
                <a:lnTo>
                  <a:pt x="45" y="137"/>
                </a:lnTo>
                <a:lnTo>
                  <a:pt x="42" y="137"/>
                </a:lnTo>
                <a:lnTo>
                  <a:pt x="38" y="139"/>
                </a:lnTo>
                <a:lnTo>
                  <a:pt x="35" y="139"/>
                </a:lnTo>
                <a:lnTo>
                  <a:pt x="33" y="142"/>
                </a:lnTo>
                <a:lnTo>
                  <a:pt x="31" y="142"/>
                </a:lnTo>
                <a:lnTo>
                  <a:pt x="26" y="144"/>
                </a:lnTo>
                <a:lnTo>
                  <a:pt x="23" y="144"/>
                </a:lnTo>
                <a:lnTo>
                  <a:pt x="21" y="146"/>
                </a:lnTo>
                <a:lnTo>
                  <a:pt x="16" y="146"/>
                </a:lnTo>
                <a:lnTo>
                  <a:pt x="14" y="149"/>
                </a:lnTo>
                <a:lnTo>
                  <a:pt x="12" y="149"/>
                </a:lnTo>
                <a:lnTo>
                  <a:pt x="7" y="151"/>
                </a:lnTo>
                <a:lnTo>
                  <a:pt x="5" y="151"/>
                </a:lnTo>
                <a:lnTo>
                  <a:pt x="2" y="153"/>
                </a:lnTo>
                <a:lnTo>
                  <a:pt x="0" y="153"/>
                </a:lnTo>
                <a:lnTo>
                  <a:pt x="0" y="156"/>
                </a:lnTo>
                <a:lnTo>
                  <a:pt x="2" y="158"/>
                </a:lnTo>
                <a:lnTo>
                  <a:pt x="2" y="160"/>
                </a:lnTo>
                <a:lnTo>
                  <a:pt x="2" y="163"/>
                </a:lnTo>
                <a:lnTo>
                  <a:pt x="5" y="165"/>
                </a:lnTo>
                <a:lnTo>
                  <a:pt x="5" y="168"/>
                </a:lnTo>
                <a:lnTo>
                  <a:pt x="7" y="170"/>
                </a:lnTo>
                <a:lnTo>
                  <a:pt x="7" y="172"/>
                </a:lnTo>
                <a:lnTo>
                  <a:pt x="7" y="172"/>
                </a:lnTo>
                <a:lnTo>
                  <a:pt x="9" y="175"/>
                </a:lnTo>
                <a:lnTo>
                  <a:pt x="9" y="177"/>
                </a:lnTo>
                <a:lnTo>
                  <a:pt x="12" y="179"/>
                </a:lnTo>
                <a:lnTo>
                  <a:pt x="12" y="182"/>
                </a:lnTo>
                <a:lnTo>
                  <a:pt x="12" y="184"/>
                </a:lnTo>
                <a:lnTo>
                  <a:pt x="14" y="186"/>
                </a:lnTo>
                <a:lnTo>
                  <a:pt x="14" y="189"/>
                </a:lnTo>
                <a:lnTo>
                  <a:pt x="16" y="191"/>
                </a:lnTo>
                <a:lnTo>
                  <a:pt x="16" y="191"/>
                </a:lnTo>
                <a:lnTo>
                  <a:pt x="16" y="194"/>
                </a:lnTo>
                <a:lnTo>
                  <a:pt x="19" y="196"/>
                </a:lnTo>
                <a:lnTo>
                  <a:pt x="21" y="198"/>
                </a:lnTo>
                <a:lnTo>
                  <a:pt x="21" y="201"/>
                </a:lnTo>
                <a:lnTo>
                  <a:pt x="23" y="203"/>
                </a:lnTo>
                <a:lnTo>
                  <a:pt x="26" y="203"/>
                </a:lnTo>
                <a:lnTo>
                  <a:pt x="33" y="201"/>
                </a:lnTo>
                <a:lnTo>
                  <a:pt x="35" y="201"/>
                </a:lnTo>
                <a:lnTo>
                  <a:pt x="38" y="198"/>
                </a:lnTo>
                <a:lnTo>
                  <a:pt x="40" y="196"/>
                </a:lnTo>
                <a:lnTo>
                  <a:pt x="45" y="196"/>
                </a:lnTo>
                <a:lnTo>
                  <a:pt x="49" y="196"/>
                </a:lnTo>
                <a:lnTo>
                  <a:pt x="52" y="196"/>
                </a:lnTo>
                <a:lnTo>
                  <a:pt x="54" y="198"/>
                </a:lnTo>
                <a:lnTo>
                  <a:pt x="59" y="196"/>
                </a:lnTo>
                <a:lnTo>
                  <a:pt x="61" y="194"/>
                </a:lnTo>
                <a:lnTo>
                  <a:pt x="61" y="189"/>
                </a:lnTo>
                <a:lnTo>
                  <a:pt x="61" y="189"/>
                </a:lnTo>
                <a:lnTo>
                  <a:pt x="61" y="186"/>
                </a:lnTo>
                <a:lnTo>
                  <a:pt x="61" y="186"/>
                </a:lnTo>
                <a:lnTo>
                  <a:pt x="61" y="184"/>
                </a:lnTo>
                <a:lnTo>
                  <a:pt x="66" y="179"/>
                </a:lnTo>
                <a:lnTo>
                  <a:pt x="68" y="177"/>
                </a:lnTo>
                <a:lnTo>
                  <a:pt x="75" y="177"/>
                </a:lnTo>
                <a:lnTo>
                  <a:pt x="80" y="177"/>
                </a:lnTo>
                <a:lnTo>
                  <a:pt x="83" y="175"/>
                </a:lnTo>
                <a:lnTo>
                  <a:pt x="85" y="172"/>
                </a:lnTo>
                <a:lnTo>
                  <a:pt x="85" y="163"/>
                </a:lnTo>
                <a:lnTo>
                  <a:pt x="90" y="160"/>
                </a:lnTo>
                <a:lnTo>
                  <a:pt x="92" y="158"/>
                </a:lnTo>
                <a:lnTo>
                  <a:pt x="94" y="156"/>
                </a:lnTo>
                <a:lnTo>
                  <a:pt x="99" y="156"/>
                </a:lnTo>
                <a:lnTo>
                  <a:pt x="104" y="156"/>
                </a:lnTo>
                <a:lnTo>
                  <a:pt x="106" y="156"/>
                </a:lnTo>
                <a:lnTo>
                  <a:pt x="106" y="153"/>
                </a:lnTo>
                <a:lnTo>
                  <a:pt x="106" y="151"/>
                </a:lnTo>
                <a:lnTo>
                  <a:pt x="106" y="149"/>
                </a:lnTo>
                <a:lnTo>
                  <a:pt x="104" y="146"/>
                </a:lnTo>
                <a:lnTo>
                  <a:pt x="104" y="142"/>
                </a:lnTo>
                <a:lnTo>
                  <a:pt x="104" y="139"/>
                </a:lnTo>
                <a:lnTo>
                  <a:pt x="104" y="137"/>
                </a:lnTo>
                <a:lnTo>
                  <a:pt x="104" y="135"/>
                </a:lnTo>
                <a:lnTo>
                  <a:pt x="106" y="130"/>
                </a:lnTo>
                <a:lnTo>
                  <a:pt x="106" y="127"/>
                </a:lnTo>
                <a:lnTo>
                  <a:pt x="106" y="125"/>
                </a:lnTo>
                <a:lnTo>
                  <a:pt x="109" y="120"/>
                </a:lnTo>
                <a:lnTo>
                  <a:pt x="111" y="120"/>
                </a:lnTo>
                <a:lnTo>
                  <a:pt x="111" y="120"/>
                </a:lnTo>
                <a:lnTo>
                  <a:pt x="111" y="123"/>
                </a:lnTo>
                <a:lnTo>
                  <a:pt x="111" y="125"/>
                </a:lnTo>
                <a:lnTo>
                  <a:pt x="113" y="125"/>
                </a:lnTo>
                <a:lnTo>
                  <a:pt x="113" y="125"/>
                </a:lnTo>
                <a:lnTo>
                  <a:pt x="116" y="125"/>
                </a:lnTo>
                <a:lnTo>
                  <a:pt x="118" y="123"/>
                </a:lnTo>
                <a:lnTo>
                  <a:pt x="120" y="116"/>
                </a:lnTo>
                <a:lnTo>
                  <a:pt x="123" y="111"/>
                </a:lnTo>
                <a:lnTo>
                  <a:pt x="125" y="106"/>
                </a:lnTo>
                <a:lnTo>
                  <a:pt x="130" y="104"/>
                </a:lnTo>
                <a:lnTo>
                  <a:pt x="132" y="101"/>
                </a:lnTo>
                <a:lnTo>
                  <a:pt x="132" y="97"/>
                </a:lnTo>
                <a:lnTo>
                  <a:pt x="134" y="92"/>
                </a:lnTo>
                <a:lnTo>
                  <a:pt x="137" y="90"/>
                </a:lnTo>
                <a:lnTo>
                  <a:pt x="137" y="87"/>
                </a:lnTo>
                <a:lnTo>
                  <a:pt x="139" y="85"/>
                </a:lnTo>
                <a:lnTo>
                  <a:pt x="139" y="83"/>
                </a:lnTo>
                <a:lnTo>
                  <a:pt x="137" y="80"/>
                </a:lnTo>
                <a:close/>
                <a:moveTo>
                  <a:pt x="68" y="21"/>
                </a:moveTo>
                <a:lnTo>
                  <a:pt x="68" y="21"/>
                </a:lnTo>
                <a:lnTo>
                  <a:pt x="68" y="24"/>
                </a:lnTo>
                <a:lnTo>
                  <a:pt x="68" y="24"/>
                </a:lnTo>
                <a:lnTo>
                  <a:pt x="68" y="24"/>
                </a:lnTo>
                <a:lnTo>
                  <a:pt x="68" y="21"/>
                </a:lnTo>
                <a:lnTo>
                  <a:pt x="68" y="21"/>
                </a:lnTo>
                <a:lnTo>
                  <a:pt x="68" y="21"/>
                </a:lnTo>
                <a:close/>
                <a:moveTo>
                  <a:pt x="66" y="5"/>
                </a:moveTo>
                <a:lnTo>
                  <a:pt x="66" y="7"/>
                </a:lnTo>
                <a:lnTo>
                  <a:pt x="66" y="9"/>
                </a:lnTo>
                <a:lnTo>
                  <a:pt x="66" y="12"/>
                </a:lnTo>
                <a:lnTo>
                  <a:pt x="66" y="14"/>
                </a:lnTo>
                <a:lnTo>
                  <a:pt x="66" y="14"/>
                </a:lnTo>
                <a:lnTo>
                  <a:pt x="68" y="14"/>
                </a:lnTo>
                <a:lnTo>
                  <a:pt x="68" y="14"/>
                </a:lnTo>
                <a:lnTo>
                  <a:pt x="68" y="14"/>
                </a:lnTo>
                <a:lnTo>
                  <a:pt x="68" y="12"/>
                </a:lnTo>
                <a:lnTo>
                  <a:pt x="68" y="12"/>
                </a:lnTo>
                <a:lnTo>
                  <a:pt x="68" y="12"/>
                </a:lnTo>
                <a:lnTo>
                  <a:pt x="68" y="5"/>
                </a:lnTo>
                <a:lnTo>
                  <a:pt x="68" y="2"/>
                </a:lnTo>
                <a:lnTo>
                  <a:pt x="68" y="0"/>
                </a:lnTo>
                <a:lnTo>
                  <a:pt x="68" y="0"/>
                </a:lnTo>
                <a:lnTo>
                  <a:pt x="68" y="0"/>
                </a:lnTo>
                <a:lnTo>
                  <a:pt x="68" y="0"/>
                </a:lnTo>
                <a:lnTo>
                  <a:pt x="66" y="2"/>
                </a:lnTo>
                <a:lnTo>
                  <a:pt x="66" y="2"/>
                </a:lnTo>
                <a:lnTo>
                  <a:pt x="66" y="2"/>
                </a:lnTo>
                <a:lnTo>
                  <a:pt x="64" y="2"/>
                </a:lnTo>
                <a:lnTo>
                  <a:pt x="64" y="5"/>
                </a:lnTo>
                <a:lnTo>
                  <a:pt x="64" y="5"/>
                </a:lnTo>
                <a:lnTo>
                  <a:pt x="66" y="5"/>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24" name="Freeform 24"/>
          <p:cNvSpPr>
            <a:spLocks noEditPoints="1"/>
          </p:cNvSpPr>
          <p:nvPr/>
        </p:nvSpPr>
        <p:spPr bwMode="auto">
          <a:xfrm>
            <a:off x="5246659" y="2723704"/>
            <a:ext cx="106918" cy="91824"/>
          </a:xfrm>
          <a:custGeom>
            <a:avLst/>
            <a:gdLst/>
            <a:ahLst/>
            <a:cxnLst>
              <a:cxn ang="0">
                <a:pos x="42" y="40"/>
              </a:cxn>
              <a:cxn ang="0">
                <a:pos x="40" y="37"/>
              </a:cxn>
              <a:cxn ang="0">
                <a:pos x="37" y="40"/>
              </a:cxn>
              <a:cxn ang="0">
                <a:pos x="19" y="37"/>
              </a:cxn>
              <a:cxn ang="0">
                <a:pos x="16" y="37"/>
              </a:cxn>
              <a:cxn ang="0">
                <a:pos x="30" y="37"/>
              </a:cxn>
              <a:cxn ang="0">
                <a:pos x="33" y="35"/>
              </a:cxn>
              <a:cxn ang="0">
                <a:pos x="30" y="37"/>
              </a:cxn>
              <a:cxn ang="0">
                <a:pos x="30" y="37"/>
              </a:cxn>
              <a:cxn ang="0">
                <a:pos x="52" y="35"/>
              </a:cxn>
              <a:cxn ang="0">
                <a:pos x="49" y="33"/>
              </a:cxn>
              <a:cxn ang="0">
                <a:pos x="49" y="35"/>
              </a:cxn>
              <a:cxn ang="0">
                <a:pos x="82" y="9"/>
              </a:cxn>
              <a:cxn ang="0">
                <a:pos x="80" y="9"/>
              </a:cxn>
              <a:cxn ang="0">
                <a:pos x="80" y="4"/>
              </a:cxn>
              <a:cxn ang="0">
                <a:pos x="78" y="0"/>
              </a:cxn>
              <a:cxn ang="0">
                <a:pos x="78" y="4"/>
              </a:cxn>
              <a:cxn ang="0">
                <a:pos x="66" y="14"/>
              </a:cxn>
              <a:cxn ang="0">
                <a:pos x="61" y="21"/>
              </a:cxn>
              <a:cxn ang="0">
                <a:pos x="54" y="30"/>
              </a:cxn>
              <a:cxn ang="0">
                <a:pos x="52" y="35"/>
              </a:cxn>
              <a:cxn ang="0">
                <a:pos x="49" y="37"/>
              </a:cxn>
              <a:cxn ang="0">
                <a:pos x="40" y="42"/>
              </a:cxn>
              <a:cxn ang="0">
                <a:pos x="19" y="40"/>
              </a:cxn>
              <a:cxn ang="0">
                <a:pos x="9" y="44"/>
              </a:cxn>
              <a:cxn ang="0">
                <a:pos x="2" y="42"/>
              </a:cxn>
              <a:cxn ang="0">
                <a:pos x="0" y="40"/>
              </a:cxn>
              <a:cxn ang="0">
                <a:pos x="0" y="37"/>
              </a:cxn>
              <a:cxn ang="0">
                <a:pos x="0" y="42"/>
              </a:cxn>
              <a:cxn ang="0">
                <a:pos x="2" y="47"/>
              </a:cxn>
              <a:cxn ang="0">
                <a:pos x="7" y="49"/>
              </a:cxn>
              <a:cxn ang="0">
                <a:pos x="9" y="54"/>
              </a:cxn>
              <a:cxn ang="0">
                <a:pos x="11" y="59"/>
              </a:cxn>
              <a:cxn ang="0">
                <a:pos x="16" y="63"/>
              </a:cxn>
              <a:cxn ang="0">
                <a:pos x="21" y="66"/>
              </a:cxn>
              <a:cxn ang="0">
                <a:pos x="23" y="68"/>
              </a:cxn>
              <a:cxn ang="0">
                <a:pos x="35" y="68"/>
              </a:cxn>
              <a:cxn ang="0">
                <a:pos x="47" y="70"/>
              </a:cxn>
              <a:cxn ang="0">
                <a:pos x="56" y="73"/>
              </a:cxn>
              <a:cxn ang="0">
                <a:pos x="63" y="73"/>
              </a:cxn>
              <a:cxn ang="0">
                <a:pos x="66" y="73"/>
              </a:cxn>
              <a:cxn ang="0">
                <a:pos x="66" y="66"/>
              </a:cxn>
              <a:cxn ang="0">
                <a:pos x="68" y="56"/>
              </a:cxn>
              <a:cxn ang="0">
                <a:pos x="71" y="49"/>
              </a:cxn>
              <a:cxn ang="0">
                <a:pos x="71" y="47"/>
              </a:cxn>
              <a:cxn ang="0">
                <a:pos x="75" y="44"/>
              </a:cxn>
              <a:cxn ang="0">
                <a:pos x="80" y="42"/>
              </a:cxn>
              <a:cxn ang="0">
                <a:pos x="78" y="40"/>
              </a:cxn>
              <a:cxn ang="0">
                <a:pos x="75" y="37"/>
              </a:cxn>
              <a:cxn ang="0">
                <a:pos x="75" y="33"/>
              </a:cxn>
              <a:cxn ang="0">
                <a:pos x="75" y="30"/>
              </a:cxn>
              <a:cxn ang="0">
                <a:pos x="75" y="26"/>
              </a:cxn>
              <a:cxn ang="0">
                <a:pos x="78" y="23"/>
              </a:cxn>
              <a:cxn ang="0">
                <a:pos x="78" y="26"/>
              </a:cxn>
              <a:cxn ang="0">
                <a:pos x="78" y="28"/>
              </a:cxn>
              <a:cxn ang="0">
                <a:pos x="80" y="28"/>
              </a:cxn>
              <a:cxn ang="0">
                <a:pos x="85" y="23"/>
              </a:cxn>
              <a:cxn ang="0">
                <a:pos x="85" y="23"/>
              </a:cxn>
              <a:cxn ang="0">
                <a:pos x="82" y="19"/>
              </a:cxn>
              <a:cxn ang="0">
                <a:pos x="82" y="16"/>
              </a:cxn>
            </a:cxnLst>
            <a:rect l="0" t="0" r="r" b="b"/>
            <a:pathLst>
              <a:path w="85" h="73">
                <a:moveTo>
                  <a:pt x="40" y="42"/>
                </a:moveTo>
                <a:lnTo>
                  <a:pt x="40" y="40"/>
                </a:lnTo>
                <a:lnTo>
                  <a:pt x="42" y="40"/>
                </a:lnTo>
                <a:lnTo>
                  <a:pt x="42" y="40"/>
                </a:lnTo>
                <a:lnTo>
                  <a:pt x="42" y="40"/>
                </a:lnTo>
                <a:lnTo>
                  <a:pt x="40" y="37"/>
                </a:lnTo>
                <a:lnTo>
                  <a:pt x="37" y="40"/>
                </a:lnTo>
                <a:lnTo>
                  <a:pt x="37" y="40"/>
                </a:lnTo>
                <a:lnTo>
                  <a:pt x="37" y="40"/>
                </a:lnTo>
                <a:lnTo>
                  <a:pt x="40" y="42"/>
                </a:lnTo>
                <a:close/>
                <a:moveTo>
                  <a:pt x="19" y="37"/>
                </a:moveTo>
                <a:lnTo>
                  <a:pt x="19" y="37"/>
                </a:lnTo>
                <a:lnTo>
                  <a:pt x="19" y="37"/>
                </a:lnTo>
                <a:lnTo>
                  <a:pt x="19" y="35"/>
                </a:lnTo>
                <a:lnTo>
                  <a:pt x="16" y="37"/>
                </a:lnTo>
                <a:lnTo>
                  <a:pt x="16" y="37"/>
                </a:lnTo>
                <a:lnTo>
                  <a:pt x="19" y="37"/>
                </a:lnTo>
                <a:close/>
                <a:moveTo>
                  <a:pt x="30" y="37"/>
                </a:moveTo>
                <a:lnTo>
                  <a:pt x="33" y="37"/>
                </a:lnTo>
                <a:lnTo>
                  <a:pt x="33" y="37"/>
                </a:lnTo>
                <a:lnTo>
                  <a:pt x="33" y="35"/>
                </a:lnTo>
                <a:lnTo>
                  <a:pt x="33" y="35"/>
                </a:lnTo>
                <a:lnTo>
                  <a:pt x="30" y="35"/>
                </a:lnTo>
                <a:lnTo>
                  <a:pt x="30" y="37"/>
                </a:lnTo>
                <a:lnTo>
                  <a:pt x="28" y="37"/>
                </a:lnTo>
                <a:lnTo>
                  <a:pt x="30" y="37"/>
                </a:lnTo>
                <a:lnTo>
                  <a:pt x="30" y="37"/>
                </a:lnTo>
                <a:close/>
                <a:moveTo>
                  <a:pt x="49" y="35"/>
                </a:moveTo>
                <a:lnTo>
                  <a:pt x="52" y="35"/>
                </a:lnTo>
                <a:lnTo>
                  <a:pt x="52" y="35"/>
                </a:lnTo>
                <a:lnTo>
                  <a:pt x="49" y="35"/>
                </a:lnTo>
                <a:lnTo>
                  <a:pt x="49" y="33"/>
                </a:lnTo>
                <a:lnTo>
                  <a:pt x="49" y="33"/>
                </a:lnTo>
                <a:lnTo>
                  <a:pt x="49" y="35"/>
                </a:lnTo>
                <a:lnTo>
                  <a:pt x="49" y="35"/>
                </a:lnTo>
                <a:lnTo>
                  <a:pt x="49" y="35"/>
                </a:lnTo>
                <a:close/>
                <a:moveTo>
                  <a:pt x="85" y="23"/>
                </a:moveTo>
                <a:lnTo>
                  <a:pt x="82" y="11"/>
                </a:lnTo>
                <a:lnTo>
                  <a:pt x="82" y="9"/>
                </a:lnTo>
                <a:lnTo>
                  <a:pt x="82" y="9"/>
                </a:lnTo>
                <a:lnTo>
                  <a:pt x="82" y="9"/>
                </a:lnTo>
                <a:lnTo>
                  <a:pt x="80" y="9"/>
                </a:lnTo>
                <a:lnTo>
                  <a:pt x="80" y="9"/>
                </a:lnTo>
                <a:lnTo>
                  <a:pt x="80" y="7"/>
                </a:lnTo>
                <a:lnTo>
                  <a:pt x="80" y="4"/>
                </a:lnTo>
                <a:lnTo>
                  <a:pt x="80" y="2"/>
                </a:lnTo>
                <a:lnTo>
                  <a:pt x="80" y="0"/>
                </a:lnTo>
                <a:lnTo>
                  <a:pt x="78" y="0"/>
                </a:lnTo>
                <a:lnTo>
                  <a:pt x="78" y="0"/>
                </a:lnTo>
                <a:lnTo>
                  <a:pt x="78" y="0"/>
                </a:lnTo>
                <a:lnTo>
                  <a:pt x="78" y="4"/>
                </a:lnTo>
                <a:lnTo>
                  <a:pt x="75" y="7"/>
                </a:lnTo>
                <a:lnTo>
                  <a:pt x="68" y="11"/>
                </a:lnTo>
                <a:lnTo>
                  <a:pt x="66" y="14"/>
                </a:lnTo>
                <a:lnTo>
                  <a:pt x="66" y="16"/>
                </a:lnTo>
                <a:lnTo>
                  <a:pt x="66" y="19"/>
                </a:lnTo>
                <a:lnTo>
                  <a:pt x="61" y="21"/>
                </a:lnTo>
                <a:lnTo>
                  <a:pt x="56" y="28"/>
                </a:lnTo>
                <a:lnTo>
                  <a:pt x="54" y="28"/>
                </a:lnTo>
                <a:lnTo>
                  <a:pt x="54" y="30"/>
                </a:lnTo>
                <a:lnTo>
                  <a:pt x="54" y="33"/>
                </a:lnTo>
                <a:lnTo>
                  <a:pt x="52" y="33"/>
                </a:lnTo>
                <a:lnTo>
                  <a:pt x="52" y="35"/>
                </a:lnTo>
                <a:lnTo>
                  <a:pt x="52" y="37"/>
                </a:lnTo>
                <a:lnTo>
                  <a:pt x="49" y="37"/>
                </a:lnTo>
                <a:lnTo>
                  <a:pt x="49" y="37"/>
                </a:lnTo>
                <a:lnTo>
                  <a:pt x="47" y="40"/>
                </a:lnTo>
                <a:lnTo>
                  <a:pt x="42" y="42"/>
                </a:lnTo>
                <a:lnTo>
                  <a:pt x="40" y="42"/>
                </a:lnTo>
                <a:lnTo>
                  <a:pt x="30" y="42"/>
                </a:lnTo>
                <a:lnTo>
                  <a:pt x="26" y="40"/>
                </a:lnTo>
                <a:lnTo>
                  <a:pt x="19" y="40"/>
                </a:lnTo>
                <a:lnTo>
                  <a:pt x="16" y="42"/>
                </a:lnTo>
                <a:lnTo>
                  <a:pt x="11" y="44"/>
                </a:lnTo>
                <a:lnTo>
                  <a:pt x="9" y="44"/>
                </a:lnTo>
                <a:lnTo>
                  <a:pt x="4" y="44"/>
                </a:lnTo>
                <a:lnTo>
                  <a:pt x="4" y="44"/>
                </a:lnTo>
                <a:lnTo>
                  <a:pt x="2" y="42"/>
                </a:lnTo>
                <a:lnTo>
                  <a:pt x="2" y="37"/>
                </a:lnTo>
                <a:lnTo>
                  <a:pt x="2" y="37"/>
                </a:lnTo>
                <a:lnTo>
                  <a:pt x="0" y="40"/>
                </a:lnTo>
                <a:lnTo>
                  <a:pt x="0" y="37"/>
                </a:lnTo>
                <a:lnTo>
                  <a:pt x="0" y="37"/>
                </a:lnTo>
                <a:lnTo>
                  <a:pt x="0" y="37"/>
                </a:lnTo>
                <a:lnTo>
                  <a:pt x="0" y="37"/>
                </a:lnTo>
                <a:lnTo>
                  <a:pt x="0" y="42"/>
                </a:lnTo>
                <a:lnTo>
                  <a:pt x="0" y="42"/>
                </a:lnTo>
                <a:lnTo>
                  <a:pt x="0" y="42"/>
                </a:lnTo>
                <a:lnTo>
                  <a:pt x="2" y="44"/>
                </a:lnTo>
                <a:lnTo>
                  <a:pt x="2" y="47"/>
                </a:lnTo>
                <a:lnTo>
                  <a:pt x="4" y="47"/>
                </a:lnTo>
                <a:lnTo>
                  <a:pt x="4" y="49"/>
                </a:lnTo>
                <a:lnTo>
                  <a:pt x="7" y="49"/>
                </a:lnTo>
                <a:lnTo>
                  <a:pt x="7" y="52"/>
                </a:lnTo>
                <a:lnTo>
                  <a:pt x="7" y="54"/>
                </a:lnTo>
                <a:lnTo>
                  <a:pt x="9" y="54"/>
                </a:lnTo>
                <a:lnTo>
                  <a:pt x="9" y="56"/>
                </a:lnTo>
                <a:lnTo>
                  <a:pt x="11" y="56"/>
                </a:lnTo>
                <a:lnTo>
                  <a:pt x="11" y="59"/>
                </a:lnTo>
                <a:lnTo>
                  <a:pt x="14" y="61"/>
                </a:lnTo>
                <a:lnTo>
                  <a:pt x="16" y="63"/>
                </a:lnTo>
                <a:lnTo>
                  <a:pt x="16" y="63"/>
                </a:lnTo>
                <a:lnTo>
                  <a:pt x="19" y="66"/>
                </a:lnTo>
                <a:lnTo>
                  <a:pt x="19" y="66"/>
                </a:lnTo>
                <a:lnTo>
                  <a:pt x="21" y="66"/>
                </a:lnTo>
                <a:lnTo>
                  <a:pt x="21" y="66"/>
                </a:lnTo>
                <a:lnTo>
                  <a:pt x="21" y="66"/>
                </a:lnTo>
                <a:lnTo>
                  <a:pt x="23" y="68"/>
                </a:lnTo>
                <a:lnTo>
                  <a:pt x="28" y="68"/>
                </a:lnTo>
                <a:lnTo>
                  <a:pt x="30" y="68"/>
                </a:lnTo>
                <a:lnTo>
                  <a:pt x="35" y="68"/>
                </a:lnTo>
                <a:lnTo>
                  <a:pt x="37" y="68"/>
                </a:lnTo>
                <a:lnTo>
                  <a:pt x="42" y="70"/>
                </a:lnTo>
                <a:lnTo>
                  <a:pt x="47" y="70"/>
                </a:lnTo>
                <a:lnTo>
                  <a:pt x="49" y="70"/>
                </a:lnTo>
                <a:lnTo>
                  <a:pt x="54" y="70"/>
                </a:lnTo>
                <a:lnTo>
                  <a:pt x="56" y="73"/>
                </a:lnTo>
                <a:lnTo>
                  <a:pt x="61" y="73"/>
                </a:lnTo>
                <a:lnTo>
                  <a:pt x="61" y="73"/>
                </a:lnTo>
                <a:lnTo>
                  <a:pt x="63" y="73"/>
                </a:lnTo>
                <a:lnTo>
                  <a:pt x="63" y="73"/>
                </a:lnTo>
                <a:lnTo>
                  <a:pt x="66" y="73"/>
                </a:lnTo>
                <a:lnTo>
                  <a:pt x="66" y="73"/>
                </a:lnTo>
                <a:lnTo>
                  <a:pt x="66" y="70"/>
                </a:lnTo>
                <a:lnTo>
                  <a:pt x="66" y="68"/>
                </a:lnTo>
                <a:lnTo>
                  <a:pt x="66" y="66"/>
                </a:lnTo>
                <a:lnTo>
                  <a:pt x="66" y="63"/>
                </a:lnTo>
                <a:lnTo>
                  <a:pt x="68" y="61"/>
                </a:lnTo>
                <a:lnTo>
                  <a:pt x="68" y="56"/>
                </a:lnTo>
                <a:lnTo>
                  <a:pt x="71" y="54"/>
                </a:lnTo>
                <a:lnTo>
                  <a:pt x="71" y="52"/>
                </a:lnTo>
                <a:lnTo>
                  <a:pt x="71" y="49"/>
                </a:lnTo>
                <a:lnTo>
                  <a:pt x="71" y="47"/>
                </a:lnTo>
                <a:lnTo>
                  <a:pt x="71" y="47"/>
                </a:lnTo>
                <a:lnTo>
                  <a:pt x="71" y="47"/>
                </a:lnTo>
                <a:lnTo>
                  <a:pt x="71" y="44"/>
                </a:lnTo>
                <a:lnTo>
                  <a:pt x="71" y="44"/>
                </a:lnTo>
                <a:lnTo>
                  <a:pt x="75" y="44"/>
                </a:lnTo>
                <a:lnTo>
                  <a:pt x="75" y="44"/>
                </a:lnTo>
                <a:lnTo>
                  <a:pt x="78" y="42"/>
                </a:lnTo>
                <a:lnTo>
                  <a:pt x="80" y="42"/>
                </a:lnTo>
                <a:lnTo>
                  <a:pt x="80" y="42"/>
                </a:lnTo>
                <a:lnTo>
                  <a:pt x="80" y="40"/>
                </a:lnTo>
                <a:lnTo>
                  <a:pt x="78" y="40"/>
                </a:lnTo>
                <a:lnTo>
                  <a:pt x="75" y="40"/>
                </a:lnTo>
                <a:lnTo>
                  <a:pt x="75" y="40"/>
                </a:lnTo>
                <a:lnTo>
                  <a:pt x="75" y="37"/>
                </a:lnTo>
                <a:lnTo>
                  <a:pt x="75" y="35"/>
                </a:lnTo>
                <a:lnTo>
                  <a:pt x="75" y="35"/>
                </a:lnTo>
                <a:lnTo>
                  <a:pt x="75" y="33"/>
                </a:lnTo>
                <a:lnTo>
                  <a:pt x="75" y="33"/>
                </a:lnTo>
                <a:lnTo>
                  <a:pt x="75" y="30"/>
                </a:lnTo>
                <a:lnTo>
                  <a:pt x="75" y="30"/>
                </a:lnTo>
                <a:lnTo>
                  <a:pt x="75" y="28"/>
                </a:lnTo>
                <a:lnTo>
                  <a:pt x="75" y="26"/>
                </a:lnTo>
                <a:lnTo>
                  <a:pt x="75" y="26"/>
                </a:lnTo>
                <a:lnTo>
                  <a:pt x="75" y="23"/>
                </a:lnTo>
                <a:lnTo>
                  <a:pt x="78" y="23"/>
                </a:lnTo>
                <a:lnTo>
                  <a:pt x="78" y="23"/>
                </a:lnTo>
                <a:lnTo>
                  <a:pt x="78" y="23"/>
                </a:lnTo>
                <a:lnTo>
                  <a:pt x="78" y="26"/>
                </a:lnTo>
                <a:lnTo>
                  <a:pt x="78" y="26"/>
                </a:lnTo>
                <a:lnTo>
                  <a:pt x="78" y="26"/>
                </a:lnTo>
                <a:lnTo>
                  <a:pt x="78" y="26"/>
                </a:lnTo>
                <a:lnTo>
                  <a:pt x="78" y="28"/>
                </a:lnTo>
                <a:lnTo>
                  <a:pt x="80" y="28"/>
                </a:lnTo>
                <a:lnTo>
                  <a:pt x="80" y="28"/>
                </a:lnTo>
                <a:lnTo>
                  <a:pt x="80" y="28"/>
                </a:lnTo>
                <a:lnTo>
                  <a:pt x="82" y="26"/>
                </a:lnTo>
                <a:lnTo>
                  <a:pt x="82" y="26"/>
                </a:lnTo>
                <a:lnTo>
                  <a:pt x="85" y="23"/>
                </a:lnTo>
                <a:lnTo>
                  <a:pt x="85" y="23"/>
                </a:lnTo>
                <a:lnTo>
                  <a:pt x="85" y="23"/>
                </a:lnTo>
                <a:lnTo>
                  <a:pt x="85" y="23"/>
                </a:lnTo>
                <a:close/>
                <a:moveTo>
                  <a:pt x="82" y="19"/>
                </a:moveTo>
                <a:lnTo>
                  <a:pt x="82" y="19"/>
                </a:lnTo>
                <a:lnTo>
                  <a:pt x="82" y="19"/>
                </a:lnTo>
                <a:lnTo>
                  <a:pt x="82" y="16"/>
                </a:lnTo>
                <a:lnTo>
                  <a:pt x="82" y="16"/>
                </a:lnTo>
                <a:lnTo>
                  <a:pt x="82" y="16"/>
                </a:lnTo>
                <a:lnTo>
                  <a:pt x="82" y="16"/>
                </a:lnTo>
                <a:lnTo>
                  <a:pt x="82" y="19"/>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25" name="Freeform 81"/>
          <p:cNvSpPr>
            <a:spLocks/>
          </p:cNvSpPr>
          <p:nvPr/>
        </p:nvSpPr>
        <p:spPr bwMode="auto">
          <a:xfrm>
            <a:off x="5225276" y="2723704"/>
            <a:ext cx="17610" cy="41510"/>
          </a:xfrm>
          <a:custGeom>
            <a:avLst/>
            <a:gdLst/>
            <a:ahLst/>
            <a:cxnLst>
              <a:cxn ang="0">
                <a:pos x="14" y="19"/>
              </a:cxn>
              <a:cxn ang="0">
                <a:pos x="14" y="16"/>
              </a:cxn>
              <a:cxn ang="0">
                <a:pos x="12" y="14"/>
              </a:cxn>
              <a:cxn ang="0">
                <a:pos x="12" y="14"/>
              </a:cxn>
              <a:cxn ang="0">
                <a:pos x="12" y="11"/>
              </a:cxn>
              <a:cxn ang="0">
                <a:pos x="12" y="9"/>
              </a:cxn>
              <a:cxn ang="0">
                <a:pos x="14" y="7"/>
              </a:cxn>
              <a:cxn ang="0">
                <a:pos x="12" y="4"/>
              </a:cxn>
              <a:cxn ang="0">
                <a:pos x="10" y="2"/>
              </a:cxn>
              <a:cxn ang="0">
                <a:pos x="7" y="0"/>
              </a:cxn>
              <a:cxn ang="0">
                <a:pos x="5" y="0"/>
              </a:cxn>
              <a:cxn ang="0">
                <a:pos x="3" y="2"/>
              </a:cxn>
              <a:cxn ang="0">
                <a:pos x="3" y="7"/>
              </a:cxn>
              <a:cxn ang="0">
                <a:pos x="0" y="9"/>
              </a:cxn>
              <a:cxn ang="0">
                <a:pos x="0" y="11"/>
              </a:cxn>
              <a:cxn ang="0">
                <a:pos x="0" y="14"/>
              </a:cxn>
              <a:cxn ang="0">
                <a:pos x="0" y="14"/>
              </a:cxn>
              <a:cxn ang="0">
                <a:pos x="0" y="19"/>
              </a:cxn>
              <a:cxn ang="0">
                <a:pos x="3" y="26"/>
              </a:cxn>
              <a:cxn ang="0">
                <a:pos x="3" y="26"/>
              </a:cxn>
              <a:cxn ang="0">
                <a:pos x="0" y="28"/>
              </a:cxn>
              <a:cxn ang="0">
                <a:pos x="3" y="30"/>
              </a:cxn>
              <a:cxn ang="0">
                <a:pos x="3" y="30"/>
              </a:cxn>
              <a:cxn ang="0">
                <a:pos x="5" y="33"/>
              </a:cxn>
              <a:cxn ang="0">
                <a:pos x="5" y="33"/>
              </a:cxn>
              <a:cxn ang="0">
                <a:pos x="7" y="33"/>
              </a:cxn>
              <a:cxn ang="0">
                <a:pos x="7" y="33"/>
              </a:cxn>
              <a:cxn ang="0">
                <a:pos x="10" y="30"/>
              </a:cxn>
              <a:cxn ang="0">
                <a:pos x="12" y="30"/>
              </a:cxn>
              <a:cxn ang="0">
                <a:pos x="12" y="30"/>
              </a:cxn>
              <a:cxn ang="0">
                <a:pos x="14" y="26"/>
              </a:cxn>
              <a:cxn ang="0">
                <a:pos x="14" y="23"/>
              </a:cxn>
              <a:cxn ang="0">
                <a:pos x="14" y="21"/>
              </a:cxn>
              <a:cxn ang="0">
                <a:pos x="14" y="19"/>
              </a:cxn>
            </a:cxnLst>
            <a:rect l="0" t="0" r="r" b="b"/>
            <a:pathLst>
              <a:path w="14" h="33">
                <a:moveTo>
                  <a:pt x="14" y="19"/>
                </a:moveTo>
                <a:lnTo>
                  <a:pt x="14" y="16"/>
                </a:lnTo>
                <a:lnTo>
                  <a:pt x="12" y="14"/>
                </a:lnTo>
                <a:lnTo>
                  <a:pt x="12" y="14"/>
                </a:lnTo>
                <a:lnTo>
                  <a:pt x="12" y="11"/>
                </a:lnTo>
                <a:lnTo>
                  <a:pt x="12" y="9"/>
                </a:lnTo>
                <a:lnTo>
                  <a:pt x="14" y="7"/>
                </a:lnTo>
                <a:lnTo>
                  <a:pt x="12" y="4"/>
                </a:lnTo>
                <a:lnTo>
                  <a:pt x="10" y="2"/>
                </a:lnTo>
                <a:lnTo>
                  <a:pt x="7" y="0"/>
                </a:lnTo>
                <a:lnTo>
                  <a:pt x="5" y="0"/>
                </a:lnTo>
                <a:lnTo>
                  <a:pt x="3" y="2"/>
                </a:lnTo>
                <a:lnTo>
                  <a:pt x="3" y="7"/>
                </a:lnTo>
                <a:lnTo>
                  <a:pt x="0" y="9"/>
                </a:lnTo>
                <a:lnTo>
                  <a:pt x="0" y="11"/>
                </a:lnTo>
                <a:lnTo>
                  <a:pt x="0" y="14"/>
                </a:lnTo>
                <a:lnTo>
                  <a:pt x="0" y="14"/>
                </a:lnTo>
                <a:lnTo>
                  <a:pt x="0" y="19"/>
                </a:lnTo>
                <a:lnTo>
                  <a:pt x="3" y="26"/>
                </a:lnTo>
                <a:lnTo>
                  <a:pt x="3" y="26"/>
                </a:lnTo>
                <a:lnTo>
                  <a:pt x="0" y="28"/>
                </a:lnTo>
                <a:lnTo>
                  <a:pt x="3" y="30"/>
                </a:lnTo>
                <a:lnTo>
                  <a:pt x="3" y="30"/>
                </a:lnTo>
                <a:lnTo>
                  <a:pt x="5" y="33"/>
                </a:lnTo>
                <a:lnTo>
                  <a:pt x="5" y="33"/>
                </a:lnTo>
                <a:lnTo>
                  <a:pt x="7" y="33"/>
                </a:lnTo>
                <a:lnTo>
                  <a:pt x="7" y="33"/>
                </a:lnTo>
                <a:lnTo>
                  <a:pt x="10" y="30"/>
                </a:lnTo>
                <a:lnTo>
                  <a:pt x="12" y="30"/>
                </a:lnTo>
                <a:lnTo>
                  <a:pt x="12" y="30"/>
                </a:lnTo>
                <a:lnTo>
                  <a:pt x="14" y="26"/>
                </a:lnTo>
                <a:lnTo>
                  <a:pt x="14" y="23"/>
                </a:lnTo>
                <a:lnTo>
                  <a:pt x="14" y="21"/>
                </a:lnTo>
                <a:lnTo>
                  <a:pt x="14" y="19"/>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26" name="Freeform 97"/>
          <p:cNvSpPr>
            <a:spLocks/>
          </p:cNvSpPr>
          <p:nvPr/>
        </p:nvSpPr>
        <p:spPr bwMode="auto">
          <a:xfrm>
            <a:off x="5439111" y="2431883"/>
            <a:ext cx="338363" cy="353457"/>
          </a:xfrm>
          <a:custGeom>
            <a:avLst/>
            <a:gdLst/>
            <a:ahLst/>
            <a:cxnLst>
              <a:cxn ang="0">
                <a:pos x="258" y="28"/>
              </a:cxn>
              <a:cxn ang="0">
                <a:pos x="246" y="24"/>
              </a:cxn>
              <a:cxn ang="0">
                <a:pos x="241" y="10"/>
              </a:cxn>
              <a:cxn ang="0">
                <a:pos x="227" y="3"/>
              </a:cxn>
              <a:cxn ang="0">
                <a:pos x="215" y="3"/>
              </a:cxn>
              <a:cxn ang="0">
                <a:pos x="189" y="5"/>
              </a:cxn>
              <a:cxn ang="0">
                <a:pos x="173" y="12"/>
              </a:cxn>
              <a:cxn ang="0">
                <a:pos x="161" y="21"/>
              </a:cxn>
              <a:cxn ang="0">
                <a:pos x="173" y="36"/>
              </a:cxn>
              <a:cxn ang="0">
                <a:pos x="173" y="43"/>
              </a:cxn>
              <a:cxn ang="0">
                <a:pos x="166" y="54"/>
              </a:cxn>
              <a:cxn ang="0">
                <a:pos x="156" y="66"/>
              </a:cxn>
              <a:cxn ang="0">
                <a:pos x="156" y="78"/>
              </a:cxn>
              <a:cxn ang="0">
                <a:pos x="144" y="92"/>
              </a:cxn>
              <a:cxn ang="0">
                <a:pos x="140" y="116"/>
              </a:cxn>
              <a:cxn ang="0">
                <a:pos x="125" y="111"/>
              </a:cxn>
              <a:cxn ang="0">
                <a:pos x="121" y="121"/>
              </a:cxn>
              <a:cxn ang="0">
                <a:pos x="102" y="125"/>
              </a:cxn>
              <a:cxn ang="0">
                <a:pos x="97" y="142"/>
              </a:cxn>
              <a:cxn ang="0">
                <a:pos x="88" y="156"/>
              </a:cxn>
              <a:cxn ang="0">
                <a:pos x="64" y="161"/>
              </a:cxn>
              <a:cxn ang="0">
                <a:pos x="14" y="156"/>
              </a:cxn>
              <a:cxn ang="0">
                <a:pos x="17" y="173"/>
              </a:cxn>
              <a:cxn ang="0">
                <a:pos x="38" y="187"/>
              </a:cxn>
              <a:cxn ang="0">
                <a:pos x="43" y="206"/>
              </a:cxn>
              <a:cxn ang="0">
                <a:pos x="52" y="210"/>
              </a:cxn>
              <a:cxn ang="0">
                <a:pos x="45" y="220"/>
              </a:cxn>
              <a:cxn ang="0">
                <a:pos x="33" y="227"/>
              </a:cxn>
              <a:cxn ang="0">
                <a:pos x="26" y="239"/>
              </a:cxn>
              <a:cxn ang="0">
                <a:pos x="36" y="251"/>
              </a:cxn>
              <a:cxn ang="0">
                <a:pos x="55" y="251"/>
              </a:cxn>
              <a:cxn ang="0">
                <a:pos x="71" y="246"/>
              </a:cxn>
              <a:cxn ang="0">
                <a:pos x="104" y="246"/>
              </a:cxn>
              <a:cxn ang="0">
                <a:pos x="109" y="243"/>
              </a:cxn>
              <a:cxn ang="0">
                <a:pos x="128" y="260"/>
              </a:cxn>
              <a:cxn ang="0">
                <a:pos x="135" y="276"/>
              </a:cxn>
              <a:cxn ang="0">
                <a:pos x="147" y="279"/>
              </a:cxn>
              <a:cxn ang="0">
                <a:pos x="156" y="276"/>
              </a:cxn>
              <a:cxn ang="0">
                <a:pos x="161" y="269"/>
              </a:cxn>
              <a:cxn ang="0">
                <a:pos x="177" y="272"/>
              </a:cxn>
              <a:cxn ang="0">
                <a:pos x="192" y="269"/>
              </a:cxn>
              <a:cxn ang="0">
                <a:pos x="199" y="267"/>
              </a:cxn>
              <a:cxn ang="0">
                <a:pos x="199" y="260"/>
              </a:cxn>
              <a:cxn ang="0">
                <a:pos x="187" y="241"/>
              </a:cxn>
              <a:cxn ang="0">
                <a:pos x="177" y="227"/>
              </a:cxn>
              <a:cxn ang="0">
                <a:pos x="166" y="217"/>
              </a:cxn>
              <a:cxn ang="0">
                <a:pos x="173" y="199"/>
              </a:cxn>
              <a:cxn ang="0">
                <a:pos x="182" y="194"/>
              </a:cxn>
              <a:cxn ang="0">
                <a:pos x="206" y="191"/>
              </a:cxn>
              <a:cxn ang="0">
                <a:pos x="220" y="170"/>
              </a:cxn>
              <a:cxn ang="0">
                <a:pos x="232" y="147"/>
              </a:cxn>
              <a:cxn ang="0">
                <a:pos x="239" y="130"/>
              </a:cxn>
              <a:cxn ang="0">
                <a:pos x="241" y="118"/>
              </a:cxn>
              <a:cxn ang="0">
                <a:pos x="251" y="104"/>
              </a:cxn>
              <a:cxn ang="0">
                <a:pos x="239" y="97"/>
              </a:cxn>
              <a:cxn ang="0">
                <a:pos x="229" y="88"/>
              </a:cxn>
              <a:cxn ang="0">
                <a:pos x="225" y="80"/>
              </a:cxn>
              <a:cxn ang="0">
                <a:pos x="222" y="69"/>
              </a:cxn>
              <a:cxn ang="0">
                <a:pos x="218" y="64"/>
              </a:cxn>
              <a:cxn ang="0">
                <a:pos x="215" y="54"/>
              </a:cxn>
              <a:cxn ang="0">
                <a:pos x="234" y="52"/>
              </a:cxn>
              <a:cxn ang="0">
                <a:pos x="253" y="52"/>
              </a:cxn>
              <a:cxn ang="0">
                <a:pos x="267" y="45"/>
              </a:cxn>
            </a:cxnLst>
            <a:rect l="0" t="0" r="r" b="b"/>
            <a:pathLst>
              <a:path w="269" h="281">
                <a:moveTo>
                  <a:pt x="267" y="40"/>
                </a:moveTo>
                <a:lnTo>
                  <a:pt x="267" y="38"/>
                </a:lnTo>
                <a:lnTo>
                  <a:pt x="265" y="36"/>
                </a:lnTo>
                <a:lnTo>
                  <a:pt x="265" y="36"/>
                </a:lnTo>
                <a:lnTo>
                  <a:pt x="262" y="31"/>
                </a:lnTo>
                <a:lnTo>
                  <a:pt x="260" y="31"/>
                </a:lnTo>
                <a:lnTo>
                  <a:pt x="260" y="28"/>
                </a:lnTo>
                <a:lnTo>
                  <a:pt x="258" y="28"/>
                </a:lnTo>
                <a:lnTo>
                  <a:pt x="258" y="28"/>
                </a:lnTo>
                <a:lnTo>
                  <a:pt x="255" y="24"/>
                </a:lnTo>
                <a:lnTo>
                  <a:pt x="255" y="26"/>
                </a:lnTo>
                <a:lnTo>
                  <a:pt x="253" y="26"/>
                </a:lnTo>
                <a:lnTo>
                  <a:pt x="251" y="26"/>
                </a:lnTo>
                <a:lnTo>
                  <a:pt x="251" y="26"/>
                </a:lnTo>
                <a:lnTo>
                  <a:pt x="251" y="26"/>
                </a:lnTo>
                <a:lnTo>
                  <a:pt x="248" y="24"/>
                </a:lnTo>
                <a:lnTo>
                  <a:pt x="248" y="24"/>
                </a:lnTo>
                <a:lnTo>
                  <a:pt x="246" y="24"/>
                </a:lnTo>
                <a:lnTo>
                  <a:pt x="246" y="21"/>
                </a:lnTo>
                <a:lnTo>
                  <a:pt x="244" y="21"/>
                </a:lnTo>
                <a:lnTo>
                  <a:pt x="244" y="21"/>
                </a:lnTo>
                <a:lnTo>
                  <a:pt x="244" y="19"/>
                </a:lnTo>
                <a:lnTo>
                  <a:pt x="246" y="19"/>
                </a:lnTo>
                <a:lnTo>
                  <a:pt x="244" y="14"/>
                </a:lnTo>
                <a:lnTo>
                  <a:pt x="244" y="12"/>
                </a:lnTo>
                <a:lnTo>
                  <a:pt x="244" y="12"/>
                </a:lnTo>
                <a:lnTo>
                  <a:pt x="241" y="10"/>
                </a:lnTo>
                <a:lnTo>
                  <a:pt x="241" y="10"/>
                </a:lnTo>
                <a:lnTo>
                  <a:pt x="239" y="7"/>
                </a:lnTo>
                <a:lnTo>
                  <a:pt x="236" y="7"/>
                </a:lnTo>
                <a:lnTo>
                  <a:pt x="234" y="7"/>
                </a:lnTo>
                <a:lnTo>
                  <a:pt x="234" y="7"/>
                </a:lnTo>
                <a:lnTo>
                  <a:pt x="232" y="7"/>
                </a:lnTo>
                <a:lnTo>
                  <a:pt x="232" y="3"/>
                </a:lnTo>
                <a:lnTo>
                  <a:pt x="229" y="3"/>
                </a:lnTo>
                <a:lnTo>
                  <a:pt x="227" y="3"/>
                </a:lnTo>
                <a:lnTo>
                  <a:pt x="225" y="0"/>
                </a:lnTo>
                <a:lnTo>
                  <a:pt x="222" y="3"/>
                </a:lnTo>
                <a:lnTo>
                  <a:pt x="222" y="3"/>
                </a:lnTo>
                <a:lnTo>
                  <a:pt x="222" y="3"/>
                </a:lnTo>
                <a:lnTo>
                  <a:pt x="220" y="0"/>
                </a:lnTo>
                <a:lnTo>
                  <a:pt x="218" y="0"/>
                </a:lnTo>
                <a:lnTo>
                  <a:pt x="218" y="0"/>
                </a:lnTo>
                <a:lnTo>
                  <a:pt x="215" y="0"/>
                </a:lnTo>
                <a:lnTo>
                  <a:pt x="215" y="3"/>
                </a:lnTo>
                <a:lnTo>
                  <a:pt x="210" y="3"/>
                </a:lnTo>
                <a:lnTo>
                  <a:pt x="208" y="5"/>
                </a:lnTo>
                <a:lnTo>
                  <a:pt x="208" y="5"/>
                </a:lnTo>
                <a:lnTo>
                  <a:pt x="206" y="5"/>
                </a:lnTo>
                <a:lnTo>
                  <a:pt x="203" y="3"/>
                </a:lnTo>
                <a:lnTo>
                  <a:pt x="203" y="3"/>
                </a:lnTo>
                <a:lnTo>
                  <a:pt x="196" y="3"/>
                </a:lnTo>
                <a:lnTo>
                  <a:pt x="192" y="5"/>
                </a:lnTo>
                <a:lnTo>
                  <a:pt x="189" y="5"/>
                </a:lnTo>
                <a:lnTo>
                  <a:pt x="187" y="5"/>
                </a:lnTo>
                <a:lnTo>
                  <a:pt x="182" y="5"/>
                </a:lnTo>
                <a:lnTo>
                  <a:pt x="182" y="5"/>
                </a:lnTo>
                <a:lnTo>
                  <a:pt x="180" y="7"/>
                </a:lnTo>
                <a:lnTo>
                  <a:pt x="177" y="7"/>
                </a:lnTo>
                <a:lnTo>
                  <a:pt x="177" y="7"/>
                </a:lnTo>
                <a:lnTo>
                  <a:pt x="175" y="7"/>
                </a:lnTo>
                <a:lnTo>
                  <a:pt x="175" y="10"/>
                </a:lnTo>
                <a:lnTo>
                  <a:pt x="173" y="12"/>
                </a:lnTo>
                <a:lnTo>
                  <a:pt x="170" y="12"/>
                </a:lnTo>
                <a:lnTo>
                  <a:pt x="170" y="14"/>
                </a:lnTo>
                <a:lnTo>
                  <a:pt x="170" y="14"/>
                </a:lnTo>
                <a:lnTo>
                  <a:pt x="168" y="14"/>
                </a:lnTo>
                <a:lnTo>
                  <a:pt x="166" y="14"/>
                </a:lnTo>
                <a:lnTo>
                  <a:pt x="166" y="17"/>
                </a:lnTo>
                <a:lnTo>
                  <a:pt x="163" y="19"/>
                </a:lnTo>
                <a:lnTo>
                  <a:pt x="163" y="19"/>
                </a:lnTo>
                <a:lnTo>
                  <a:pt x="161" y="21"/>
                </a:lnTo>
                <a:lnTo>
                  <a:pt x="163" y="21"/>
                </a:lnTo>
                <a:lnTo>
                  <a:pt x="166" y="24"/>
                </a:lnTo>
                <a:lnTo>
                  <a:pt x="166" y="26"/>
                </a:lnTo>
                <a:lnTo>
                  <a:pt x="168" y="26"/>
                </a:lnTo>
                <a:lnTo>
                  <a:pt x="168" y="28"/>
                </a:lnTo>
                <a:lnTo>
                  <a:pt x="170" y="31"/>
                </a:lnTo>
                <a:lnTo>
                  <a:pt x="170" y="33"/>
                </a:lnTo>
                <a:lnTo>
                  <a:pt x="170" y="33"/>
                </a:lnTo>
                <a:lnTo>
                  <a:pt x="173" y="36"/>
                </a:lnTo>
                <a:lnTo>
                  <a:pt x="173" y="36"/>
                </a:lnTo>
                <a:lnTo>
                  <a:pt x="170" y="38"/>
                </a:lnTo>
                <a:lnTo>
                  <a:pt x="170" y="38"/>
                </a:lnTo>
                <a:lnTo>
                  <a:pt x="173" y="38"/>
                </a:lnTo>
                <a:lnTo>
                  <a:pt x="173" y="40"/>
                </a:lnTo>
                <a:lnTo>
                  <a:pt x="173" y="40"/>
                </a:lnTo>
                <a:lnTo>
                  <a:pt x="173" y="40"/>
                </a:lnTo>
                <a:lnTo>
                  <a:pt x="173" y="43"/>
                </a:lnTo>
                <a:lnTo>
                  <a:pt x="173" y="43"/>
                </a:lnTo>
                <a:lnTo>
                  <a:pt x="170" y="45"/>
                </a:lnTo>
                <a:lnTo>
                  <a:pt x="170" y="45"/>
                </a:lnTo>
                <a:lnTo>
                  <a:pt x="168" y="47"/>
                </a:lnTo>
                <a:lnTo>
                  <a:pt x="168" y="50"/>
                </a:lnTo>
                <a:lnTo>
                  <a:pt x="166" y="50"/>
                </a:lnTo>
                <a:lnTo>
                  <a:pt x="166" y="52"/>
                </a:lnTo>
                <a:lnTo>
                  <a:pt x="166" y="54"/>
                </a:lnTo>
                <a:lnTo>
                  <a:pt x="166" y="54"/>
                </a:lnTo>
                <a:lnTo>
                  <a:pt x="166" y="54"/>
                </a:lnTo>
                <a:lnTo>
                  <a:pt x="166" y="57"/>
                </a:lnTo>
                <a:lnTo>
                  <a:pt x="168" y="57"/>
                </a:lnTo>
                <a:lnTo>
                  <a:pt x="168" y="59"/>
                </a:lnTo>
                <a:lnTo>
                  <a:pt x="168" y="62"/>
                </a:lnTo>
                <a:lnTo>
                  <a:pt x="168" y="62"/>
                </a:lnTo>
                <a:lnTo>
                  <a:pt x="168" y="64"/>
                </a:lnTo>
                <a:lnTo>
                  <a:pt x="166" y="66"/>
                </a:lnTo>
                <a:lnTo>
                  <a:pt x="161" y="66"/>
                </a:lnTo>
                <a:lnTo>
                  <a:pt x="156" y="66"/>
                </a:lnTo>
                <a:lnTo>
                  <a:pt x="156" y="66"/>
                </a:lnTo>
                <a:lnTo>
                  <a:pt x="154" y="66"/>
                </a:lnTo>
                <a:lnTo>
                  <a:pt x="149" y="64"/>
                </a:lnTo>
                <a:lnTo>
                  <a:pt x="147" y="64"/>
                </a:lnTo>
                <a:lnTo>
                  <a:pt x="147" y="66"/>
                </a:lnTo>
                <a:lnTo>
                  <a:pt x="151" y="71"/>
                </a:lnTo>
                <a:lnTo>
                  <a:pt x="154" y="73"/>
                </a:lnTo>
                <a:lnTo>
                  <a:pt x="156" y="76"/>
                </a:lnTo>
                <a:lnTo>
                  <a:pt x="156" y="78"/>
                </a:lnTo>
                <a:lnTo>
                  <a:pt x="156" y="80"/>
                </a:lnTo>
                <a:lnTo>
                  <a:pt x="154" y="83"/>
                </a:lnTo>
                <a:lnTo>
                  <a:pt x="151" y="83"/>
                </a:lnTo>
                <a:lnTo>
                  <a:pt x="149" y="85"/>
                </a:lnTo>
                <a:lnTo>
                  <a:pt x="147" y="85"/>
                </a:lnTo>
                <a:lnTo>
                  <a:pt x="144" y="85"/>
                </a:lnTo>
                <a:lnTo>
                  <a:pt x="144" y="90"/>
                </a:lnTo>
                <a:lnTo>
                  <a:pt x="144" y="92"/>
                </a:lnTo>
                <a:lnTo>
                  <a:pt x="144" y="92"/>
                </a:lnTo>
                <a:lnTo>
                  <a:pt x="144" y="95"/>
                </a:lnTo>
                <a:lnTo>
                  <a:pt x="142" y="97"/>
                </a:lnTo>
                <a:lnTo>
                  <a:pt x="142" y="99"/>
                </a:lnTo>
                <a:lnTo>
                  <a:pt x="144" y="102"/>
                </a:lnTo>
                <a:lnTo>
                  <a:pt x="144" y="109"/>
                </a:lnTo>
                <a:lnTo>
                  <a:pt x="144" y="111"/>
                </a:lnTo>
                <a:lnTo>
                  <a:pt x="142" y="114"/>
                </a:lnTo>
                <a:lnTo>
                  <a:pt x="140" y="114"/>
                </a:lnTo>
                <a:lnTo>
                  <a:pt x="140" y="116"/>
                </a:lnTo>
                <a:lnTo>
                  <a:pt x="137" y="116"/>
                </a:lnTo>
                <a:lnTo>
                  <a:pt x="135" y="114"/>
                </a:lnTo>
                <a:lnTo>
                  <a:pt x="135" y="114"/>
                </a:lnTo>
                <a:lnTo>
                  <a:pt x="132" y="111"/>
                </a:lnTo>
                <a:lnTo>
                  <a:pt x="132" y="111"/>
                </a:lnTo>
                <a:lnTo>
                  <a:pt x="130" y="114"/>
                </a:lnTo>
                <a:lnTo>
                  <a:pt x="128" y="111"/>
                </a:lnTo>
                <a:lnTo>
                  <a:pt x="125" y="111"/>
                </a:lnTo>
                <a:lnTo>
                  <a:pt x="125" y="111"/>
                </a:lnTo>
                <a:lnTo>
                  <a:pt x="125" y="114"/>
                </a:lnTo>
                <a:lnTo>
                  <a:pt x="123" y="114"/>
                </a:lnTo>
                <a:lnTo>
                  <a:pt x="118" y="116"/>
                </a:lnTo>
                <a:lnTo>
                  <a:pt x="116" y="116"/>
                </a:lnTo>
                <a:lnTo>
                  <a:pt x="116" y="118"/>
                </a:lnTo>
                <a:lnTo>
                  <a:pt x="116" y="118"/>
                </a:lnTo>
                <a:lnTo>
                  <a:pt x="118" y="121"/>
                </a:lnTo>
                <a:lnTo>
                  <a:pt x="118" y="121"/>
                </a:lnTo>
                <a:lnTo>
                  <a:pt x="121" y="121"/>
                </a:lnTo>
                <a:lnTo>
                  <a:pt x="118" y="123"/>
                </a:lnTo>
                <a:lnTo>
                  <a:pt x="118" y="123"/>
                </a:lnTo>
                <a:lnTo>
                  <a:pt x="116" y="123"/>
                </a:lnTo>
                <a:lnTo>
                  <a:pt x="111" y="123"/>
                </a:lnTo>
                <a:lnTo>
                  <a:pt x="109" y="123"/>
                </a:lnTo>
                <a:lnTo>
                  <a:pt x="107" y="123"/>
                </a:lnTo>
                <a:lnTo>
                  <a:pt x="104" y="123"/>
                </a:lnTo>
                <a:lnTo>
                  <a:pt x="104" y="123"/>
                </a:lnTo>
                <a:lnTo>
                  <a:pt x="102" y="125"/>
                </a:lnTo>
                <a:lnTo>
                  <a:pt x="102" y="128"/>
                </a:lnTo>
                <a:lnTo>
                  <a:pt x="99" y="128"/>
                </a:lnTo>
                <a:lnTo>
                  <a:pt x="99" y="128"/>
                </a:lnTo>
                <a:lnTo>
                  <a:pt x="99" y="130"/>
                </a:lnTo>
                <a:lnTo>
                  <a:pt x="97" y="130"/>
                </a:lnTo>
                <a:lnTo>
                  <a:pt x="97" y="132"/>
                </a:lnTo>
                <a:lnTo>
                  <a:pt x="97" y="137"/>
                </a:lnTo>
                <a:lnTo>
                  <a:pt x="97" y="139"/>
                </a:lnTo>
                <a:lnTo>
                  <a:pt x="97" y="142"/>
                </a:lnTo>
                <a:lnTo>
                  <a:pt x="97" y="144"/>
                </a:lnTo>
                <a:lnTo>
                  <a:pt x="97" y="147"/>
                </a:lnTo>
                <a:lnTo>
                  <a:pt x="97" y="149"/>
                </a:lnTo>
                <a:lnTo>
                  <a:pt x="99" y="149"/>
                </a:lnTo>
                <a:lnTo>
                  <a:pt x="99" y="151"/>
                </a:lnTo>
                <a:lnTo>
                  <a:pt x="97" y="151"/>
                </a:lnTo>
                <a:lnTo>
                  <a:pt x="97" y="154"/>
                </a:lnTo>
                <a:lnTo>
                  <a:pt x="92" y="154"/>
                </a:lnTo>
                <a:lnTo>
                  <a:pt x="88" y="156"/>
                </a:lnTo>
                <a:lnTo>
                  <a:pt x="85" y="156"/>
                </a:lnTo>
                <a:lnTo>
                  <a:pt x="81" y="158"/>
                </a:lnTo>
                <a:lnTo>
                  <a:pt x="78" y="158"/>
                </a:lnTo>
                <a:lnTo>
                  <a:pt x="76" y="158"/>
                </a:lnTo>
                <a:lnTo>
                  <a:pt x="73" y="158"/>
                </a:lnTo>
                <a:lnTo>
                  <a:pt x="71" y="158"/>
                </a:lnTo>
                <a:lnTo>
                  <a:pt x="69" y="158"/>
                </a:lnTo>
                <a:lnTo>
                  <a:pt x="66" y="158"/>
                </a:lnTo>
                <a:lnTo>
                  <a:pt x="64" y="161"/>
                </a:lnTo>
                <a:lnTo>
                  <a:pt x="62" y="161"/>
                </a:lnTo>
                <a:lnTo>
                  <a:pt x="62" y="161"/>
                </a:lnTo>
                <a:lnTo>
                  <a:pt x="62" y="163"/>
                </a:lnTo>
                <a:lnTo>
                  <a:pt x="59" y="161"/>
                </a:lnTo>
                <a:lnTo>
                  <a:pt x="50" y="161"/>
                </a:lnTo>
                <a:lnTo>
                  <a:pt x="31" y="161"/>
                </a:lnTo>
                <a:lnTo>
                  <a:pt x="29" y="161"/>
                </a:lnTo>
                <a:lnTo>
                  <a:pt x="24" y="158"/>
                </a:lnTo>
                <a:lnTo>
                  <a:pt x="14" y="156"/>
                </a:lnTo>
                <a:lnTo>
                  <a:pt x="7" y="154"/>
                </a:lnTo>
                <a:lnTo>
                  <a:pt x="0" y="151"/>
                </a:lnTo>
                <a:lnTo>
                  <a:pt x="5" y="156"/>
                </a:lnTo>
                <a:lnTo>
                  <a:pt x="7" y="158"/>
                </a:lnTo>
                <a:lnTo>
                  <a:pt x="12" y="163"/>
                </a:lnTo>
                <a:lnTo>
                  <a:pt x="12" y="163"/>
                </a:lnTo>
                <a:lnTo>
                  <a:pt x="12" y="165"/>
                </a:lnTo>
                <a:lnTo>
                  <a:pt x="14" y="170"/>
                </a:lnTo>
                <a:lnTo>
                  <a:pt x="17" y="173"/>
                </a:lnTo>
                <a:lnTo>
                  <a:pt x="19" y="175"/>
                </a:lnTo>
                <a:lnTo>
                  <a:pt x="21" y="177"/>
                </a:lnTo>
                <a:lnTo>
                  <a:pt x="24" y="180"/>
                </a:lnTo>
                <a:lnTo>
                  <a:pt x="26" y="182"/>
                </a:lnTo>
                <a:lnTo>
                  <a:pt x="29" y="182"/>
                </a:lnTo>
                <a:lnTo>
                  <a:pt x="33" y="182"/>
                </a:lnTo>
                <a:lnTo>
                  <a:pt x="33" y="184"/>
                </a:lnTo>
                <a:lnTo>
                  <a:pt x="36" y="187"/>
                </a:lnTo>
                <a:lnTo>
                  <a:pt x="38" y="187"/>
                </a:lnTo>
                <a:lnTo>
                  <a:pt x="40" y="187"/>
                </a:lnTo>
                <a:lnTo>
                  <a:pt x="40" y="187"/>
                </a:lnTo>
                <a:lnTo>
                  <a:pt x="40" y="187"/>
                </a:lnTo>
                <a:lnTo>
                  <a:pt x="40" y="191"/>
                </a:lnTo>
                <a:lnTo>
                  <a:pt x="40" y="196"/>
                </a:lnTo>
                <a:lnTo>
                  <a:pt x="43" y="203"/>
                </a:lnTo>
                <a:lnTo>
                  <a:pt x="43" y="203"/>
                </a:lnTo>
                <a:lnTo>
                  <a:pt x="43" y="206"/>
                </a:lnTo>
                <a:lnTo>
                  <a:pt x="43" y="206"/>
                </a:lnTo>
                <a:lnTo>
                  <a:pt x="43" y="208"/>
                </a:lnTo>
                <a:lnTo>
                  <a:pt x="43" y="208"/>
                </a:lnTo>
                <a:lnTo>
                  <a:pt x="43" y="208"/>
                </a:lnTo>
                <a:lnTo>
                  <a:pt x="45" y="208"/>
                </a:lnTo>
                <a:lnTo>
                  <a:pt x="50" y="208"/>
                </a:lnTo>
                <a:lnTo>
                  <a:pt x="50" y="208"/>
                </a:lnTo>
                <a:lnTo>
                  <a:pt x="52" y="208"/>
                </a:lnTo>
                <a:lnTo>
                  <a:pt x="52" y="210"/>
                </a:lnTo>
                <a:lnTo>
                  <a:pt x="52" y="210"/>
                </a:lnTo>
                <a:lnTo>
                  <a:pt x="52" y="210"/>
                </a:lnTo>
                <a:lnTo>
                  <a:pt x="52" y="213"/>
                </a:lnTo>
                <a:lnTo>
                  <a:pt x="52" y="215"/>
                </a:lnTo>
                <a:lnTo>
                  <a:pt x="52" y="215"/>
                </a:lnTo>
                <a:lnTo>
                  <a:pt x="52" y="215"/>
                </a:lnTo>
                <a:lnTo>
                  <a:pt x="52" y="220"/>
                </a:lnTo>
                <a:lnTo>
                  <a:pt x="52" y="220"/>
                </a:lnTo>
                <a:lnTo>
                  <a:pt x="50" y="220"/>
                </a:lnTo>
                <a:lnTo>
                  <a:pt x="45" y="220"/>
                </a:lnTo>
                <a:lnTo>
                  <a:pt x="43" y="220"/>
                </a:lnTo>
                <a:lnTo>
                  <a:pt x="43" y="222"/>
                </a:lnTo>
                <a:lnTo>
                  <a:pt x="38" y="222"/>
                </a:lnTo>
                <a:lnTo>
                  <a:pt x="38" y="222"/>
                </a:lnTo>
                <a:lnTo>
                  <a:pt x="36" y="222"/>
                </a:lnTo>
                <a:lnTo>
                  <a:pt x="36" y="225"/>
                </a:lnTo>
                <a:lnTo>
                  <a:pt x="36" y="227"/>
                </a:lnTo>
                <a:lnTo>
                  <a:pt x="36" y="227"/>
                </a:lnTo>
                <a:lnTo>
                  <a:pt x="33" y="227"/>
                </a:lnTo>
                <a:lnTo>
                  <a:pt x="33" y="227"/>
                </a:lnTo>
                <a:lnTo>
                  <a:pt x="29" y="229"/>
                </a:lnTo>
                <a:lnTo>
                  <a:pt x="29" y="229"/>
                </a:lnTo>
                <a:lnTo>
                  <a:pt x="29" y="229"/>
                </a:lnTo>
                <a:lnTo>
                  <a:pt x="29" y="234"/>
                </a:lnTo>
                <a:lnTo>
                  <a:pt x="29" y="236"/>
                </a:lnTo>
                <a:lnTo>
                  <a:pt x="26" y="236"/>
                </a:lnTo>
                <a:lnTo>
                  <a:pt x="26" y="239"/>
                </a:lnTo>
                <a:lnTo>
                  <a:pt x="26" y="239"/>
                </a:lnTo>
                <a:lnTo>
                  <a:pt x="26" y="241"/>
                </a:lnTo>
                <a:lnTo>
                  <a:pt x="26" y="243"/>
                </a:lnTo>
                <a:lnTo>
                  <a:pt x="26" y="248"/>
                </a:lnTo>
                <a:lnTo>
                  <a:pt x="26" y="251"/>
                </a:lnTo>
                <a:lnTo>
                  <a:pt x="26" y="251"/>
                </a:lnTo>
                <a:lnTo>
                  <a:pt x="29" y="253"/>
                </a:lnTo>
                <a:lnTo>
                  <a:pt x="31" y="253"/>
                </a:lnTo>
                <a:lnTo>
                  <a:pt x="36" y="251"/>
                </a:lnTo>
                <a:lnTo>
                  <a:pt x="36" y="251"/>
                </a:lnTo>
                <a:lnTo>
                  <a:pt x="38" y="251"/>
                </a:lnTo>
                <a:lnTo>
                  <a:pt x="38" y="251"/>
                </a:lnTo>
                <a:lnTo>
                  <a:pt x="38" y="253"/>
                </a:lnTo>
                <a:lnTo>
                  <a:pt x="40" y="251"/>
                </a:lnTo>
                <a:lnTo>
                  <a:pt x="40" y="251"/>
                </a:lnTo>
                <a:lnTo>
                  <a:pt x="43" y="251"/>
                </a:lnTo>
                <a:lnTo>
                  <a:pt x="45" y="248"/>
                </a:lnTo>
                <a:lnTo>
                  <a:pt x="52" y="251"/>
                </a:lnTo>
                <a:lnTo>
                  <a:pt x="55" y="251"/>
                </a:lnTo>
                <a:lnTo>
                  <a:pt x="57" y="251"/>
                </a:lnTo>
                <a:lnTo>
                  <a:pt x="59" y="251"/>
                </a:lnTo>
                <a:lnTo>
                  <a:pt x="59" y="248"/>
                </a:lnTo>
                <a:lnTo>
                  <a:pt x="62" y="248"/>
                </a:lnTo>
                <a:lnTo>
                  <a:pt x="64" y="246"/>
                </a:lnTo>
                <a:lnTo>
                  <a:pt x="69" y="248"/>
                </a:lnTo>
                <a:lnTo>
                  <a:pt x="69" y="248"/>
                </a:lnTo>
                <a:lnTo>
                  <a:pt x="71" y="246"/>
                </a:lnTo>
                <a:lnTo>
                  <a:pt x="71" y="246"/>
                </a:lnTo>
                <a:lnTo>
                  <a:pt x="71" y="248"/>
                </a:lnTo>
                <a:lnTo>
                  <a:pt x="81" y="251"/>
                </a:lnTo>
                <a:lnTo>
                  <a:pt x="81" y="251"/>
                </a:lnTo>
                <a:lnTo>
                  <a:pt x="81" y="251"/>
                </a:lnTo>
                <a:lnTo>
                  <a:pt x="83" y="248"/>
                </a:lnTo>
                <a:lnTo>
                  <a:pt x="88" y="248"/>
                </a:lnTo>
                <a:lnTo>
                  <a:pt x="95" y="246"/>
                </a:lnTo>
                <a:lnTo>
                  <a:pt x="99" y="248"/>
                </a:lnTo>
                <a:lnTo>
                  <a:pt x="104" y="246"/>
                </a:lnTo>
                <a:lnTo>
                  <a:pt x="109" y="246"/>
                </a:lnTo>
                <a:lnTo>
                  <a:pt x="111" y="246"/>
                </a:lnTo>
                <a:lnTo>
                  <a:pt x="114" y="246"/>
                </a:lnTo>
                <a:lnTo>
                  <a:pt x="114" y="246"/>
                </a:lnTo>
                <a:lnTo>
                  <a:pt x="114" y="243"/>
                </a:lnTo>
                <a:lnTo>
                  <a:pt x="111" y="243"/>
                </a:lnTo>
                <a:lnTo>
                  <a:pt x="107" y="243"/>
                </a:lnTo>
                <a:lnTo>
                  <a:pt x="109" y="243"/>
                </a:lnTo>
                <a:lnTo>
                  <a:pt x="109" y="243"/>
                </a:lnTo>
                <a:lnTo>
                  <a:pt x="111" y="241"/>
                </a:lnTo>
                <a:lnTo>
                  <a:pt x="114" y="243"/>
                </a:lnTo>
                <a:lnTo>
                  <a:pt x="116" y="243"/>
                </a:lnTo>
                <a:lnTo>
                  <a:pt x="116" y="246"/>
                </a:lnTo>
                <a:lnTo>
                  <a:pt x="118" y="251"/>
                </a:lnTo>
                <a:lnTo>
                  <a:pt x="118" y="253"/>
                </a:lnTo>
                <a:lnTo>
                  <a:pt x="118" y="255"/>
                </a:lnTo>
                <a:lnTo>
                  <a:pt x="118" y="258"/>
                </a:lnTo>
                <a:lnTo>
                  <a:pt x="128" y="260"/>
                </a:lnTo>
                <a:lnTo>
                  <a:pt x="128" y="260"/>
                </a:lnTo>
                <a:lnTo>
                  <a:pt x="130" y="267"/>
                </a:lnTo>
                <a:lnTo>
                  <a:pt x="132" y="269"/>
                </a:lnTo>
                <a:lnTo>
                  <a:pt x="132" y="272"/>
                </a:lnTo>
                <a:lnTo>
                  <a:pt x="132" y="274"/>
                </a:lnTo>
                <a:lnTo>
                  <a:pt x="135" y="274"/>
                </a:lnTo>
                <a:lnTo>
                  <a:pt x="135" y="274"/>
                </a:lnTo>
                <a:lnTo>
                  <a:pt x="135" y="276"/>
                </a:lnTo>
                <a:lnTo>
                  <a:pt x="135" y="276"/>
                </a:lnTo>
                <a:lnTo>
                  <a:pt x="137" y="279"/>
                </a:lnTo>
                <a:lnTo>
                  <a:pt x="140" y="276"/>
                </a:lnTo>
                <a:lnTo>
                  <a:pt x="140" y="279"/>
                </a:lnTo>
                <a:lnTo>
                  <a:pt x="140" y="279"/>
                </a:lnTo>
                <a:lnTo>
                  <a:pt x="142" y="279"/>
                </a:lnTo>
                <a:lnTo>
                  <a:pt x="142" y="279"/>
                </a:lnTo>
                <a:lnTo>
                  <a:pt x="144" y="279"/>
                </a:lnTo>
                <a:lnTo>
                  <a:pt x="144" y="279"/>
                </a:lnTo>
                <a:lnTo>
                  <a:pt x="147" y="279"/>
                </a:lnTo>
                <a:lnTo>
                  <a:pt x="147" y="279"/>
                </a:lnTo>
                <a:lnTo>
                  <a:pt x="147" y="281"/>
                </a:lnTo>
                <a:lnTo>
                  <a:pt x="149" y="281"/>
                </a:lnTo>
                <a:lnTo>
                  <a:pt x="149" y="279"/>
                </a:lnTo>
                <a:lnTo>
                  <a:pt x="149" y="279"/>
                </a:lnTo>
                <a:lnTo>
                  <a:pt x="149" y="276"/>
                </a:lnTo>
                <a:lnTo>
                  <a:pt x="151" y="276"/>
                </a:lnTo>
                <a:lnTo>
                  <a:pt x="154" y="276"/>
                </a:lnTo>
                <a:lnTo>
                  <a:pt x="156" y="276"/>
                </a:lnTo>
                <a:lnTo>
                  <a:pt x="158" y="276"/>
                </a:lnTo>
                <a:lnTo>
                  <a:pt x="158" y="269"/>
                </a:lnTo>
                <a:lnTo>
                  <a:pt x="158" y="269"/>
                </a:lnTo>
                <a:lnTo>
                  <a:pt x="158" y="269"/>
                </a:lnTo>
                <a:lnTo>
                  <a:pt x="158" y="269"/>
                </a:lnTo>
                <a:lnTo>
                  <a:pt x="158" y="269"/>
                </a:lnTo>
                <a:lnTo>
                  <a:pt x="158" y="269"/>
                </a:lnTo>
                <a:lnTo>
                  <a:pt x="161" y="269"/>
                </a:lnTo>
                <a:lnTo>
                  <a:pt x="161" y="269"/>
                </a:lnTo>
                <a:lnTo>
                  <a:pt x="163" y="269"/>
                </a:lnTo>
                <a:lnTo>
                  <a:pt x="163" y="269"/>
                </a:lnTo>
                <a:lnTo>
                  <a:pt x="166" y="269"/>
                </a:lnTo>
                <a:lnTo>
                  <a:pt x="166" y="269"/>
                </a:lnTo>
                <a:lnTo>
                  <a:pt x="170" y="269"/>
                </a:lnTo>
                <a:lnTo>
                  <a:pt x="173" y="269"/>
                </a:lnTo>
                <a:lnTo>
                  <a:pt x="175" y="272"/>
                </a:lnTo>
                <a:lnTo>
                  <a:pt x="175" y="272"/>
                </a:lnTo>
                <a:lnTo>
                  <a:pt x="177" y="272"/>
                </a:lnTo>
                <a:lnTo>
                  <a:pt x="180" y="272"/>
                </a:lnTo>
                <a:lnTo>
                  <a:pt x="182" y="272"/>
                </a:lnTo>
                <a:lnTo>
                  <a:pt x="182" y="272"/>
                </a:lnTo>
                <a:lnTo>
                  <a:pt x="182" y="269"/>
                </a:lnTo>
                <a:lnTo>
                  <a:pt x="184" y="269"/>
                </a:lnTo>
                <a:lnTo>
                  <a:pt x="189" y="267"/>
                </a:lnTo>
                <a:lnTo>
                  <a:pt x="189" y="267"/>
                </a:lnTo>
                <a:lnTo>
                  <a:pt x="192" y="267"/>
                </a:lnTo>
                <a:lnTo>
                  <a:pt x="192" y="269"/>
                </a:lnTo>
                <a:lnTo>
                  <a:pt x="192" y="269"/>
                </a:lnTo>
                <a:lnTo>
                  <a:pt x="192" y="272"/>
                </a:lnTo>
                <a:lnTo>
                  <a:pt x="194" y="272"/>
                </a:lnTo>
                <a:lnTo>
                  <a:pt x="194" y="272"/>
                </a:lnTo>
                <a:lnTo>
                  <a:pt x="196" y="269"/>
                </a:lnTo>
                <a:lnTo>
                  <a:pt x="196" y="269"/>
                </a:lnTo>
                <a:lnTo>
                  <a:pt x="196" y="269"/>
                </a:lnTo>
                <a:lnTo>
                  <a:pt x="199" y="269"/>
                </a:lnTo>
                <a:lnTo>
                  <a:pt x="199" y="267"/>
                </a:lnTo>
                <a:lnTo>
                  <a:pt x="199" y="267"/>
                </a:lnTo>
                <a:lnTo>
                  <a:pt x="199" y="267"/>
                </a:lnTo>
                <a:lnTo>
                  <a:pt x="199" y="265"/>
                </a:lnTo>
                <a:lnTo>
                  <a:pt x="199" y="265"/>
                </a:lnTo>
                <a:lnTo>
                  <a:pt x="196" y="265"/>
                </a:lnTo>
                <a:lnTo>
                  <a:pt x="196" y="262"/>
                </a:lnTo>
                <a:lnTo>
                  <a:pt x="199" y="262"/>
                </a:lnTo>
                <a:lnTo>
                  <a:pt x="199" y="262"/>
                </a:lnTo>
                <a:lnTo>
                  <a:pt x="199" y="260"/>
                </a:lnTo>
                <a:lnTo>
                  <a:pt x="196" y="258"/>
                </a:lnTo>
                <a:lnTo>
                  <a:pt x="194" y="253"/>
                </a:lnTo>
                <a:lnTo>
                  <a:pt x="194" y="251"/>
                </a:lnTo>
                <a:lnTo>
                  <a:pt x="192" y="248"/>
                </a:lnTo>
                <a:lnTo>
                  <a:pt x="189" y="246"/>
                </a:lnTo>
                <a:lnTo>
                  <a:pt x="189" y="241"/>
                </a:lnTo>
                <a:lnTo>
                  <a:pt x="189" y="241"/>
                </a:lnTo>
                <a:lnTo>
                  <a:pt x="189" y="241"/>
                </a:lnTo>
                <a:lnTo>
                  <a:pt x="187" y="241"/>
                </a:lnTo>
                <a:lnTo>
                  <a:pt x="187" y="241"/>
                </a:lnTo>
                <a:lnTo>
                  <a:pt x="184" y="241"/>
                </a:lnTo>
                <a:lnTo>
                  <a:pt x="182" y="241"/>
                </a:lnTo>
                <a:lnTo>
                  <a:pt x="182" y="241"/>
                </a:lnTo>
                <a:lnTo>
                  <a:pt x="177" y="236"/>
                </a:lnTo>
                <a:lnTo>
                  <a:pt x="177" y="234"/>
                </a:lnTo>
                <a:lnTo>
                  <a:pt x="177" y="232"/>
                </a:lnTo>
                <a:lnTo>
                  <a:pt x="177" y="229"/>
                </a:lnTo>
                <a:lnTo>
                  <a:pt x="177" y="227"/>
                </a:lnTo>
                <a:lnTo>
                  <a:pt x="177" y="225"/>
                </a:lnTo>
                <a:lnTo>
                  <a:pt x="177" y="222"/>
                </a:lnTo>
                <a:lnTo>
                  <a:pt x="177" y="222"/>
                </a:lnTo>
                <a:lnTo>
                  <a:pt x="175" y="222"/>
                </a:lnTo>
                <a:lnTo>
                  <a:pt x="173" y="222"/>
                </a:lnTo>
                <a:lnTo>
                  <a:pt x="170" y="220"/>
                </a:lnTo>
                <a:lnTo>
                  <a:pt x="168" y="220"/>
                </a:lnTo>
                <a:lnTo>
                  <a:pt x="166" y="217"/>
                </a:lnTo>
                <a:lnTo>
                  <a:pt x="166" y="217"/>
                </a:lnTo>
                <a:lnTo>
                  <a:pt x="166" y="217"/>
                </a:lnTo>
                <a:lnTo>
                  <a:pt x="166" y="213"/>
                </a:lnTo>
                <a:lnTo>
                  <a:pt x="166" y="210"/>
                </a:lnTo>
                <a:lnTo>
                  <a:pt x="166" y="208"/>
                </a:lnTo>
                <a:lnTo>
                  <a:pt x="166" y="208"/>
                </a:lnTo>
                <a:lnTo>
                  <a:pt x="168" y="208"/>
                </a:lnTo>
                <a:lnTo>
                  <a:pt x="168" y="206"/>
                </a:lnTo>
                <a:lnTo>
                  <a:pt x="170" y="203"/>
                </a:lnTo>
                <a:lnTo>
                  <a:pt x="173" y="199"/>
                </a:lnTo>
                <a:lnTo>
                  <a:pt x="175" y="194"/>
                </a:lnTo>
                <a:lnTo>
                  <a:pt x="175" y="194"/>
                </a:lnTo>
                <a:lnTo>
                  <a:pt x="175" y="194"/>
                </a:lnTo>
                <a:lnTo>
                  <a:pt x="177" y="191"/>
                </a:lnTo>
                <a:lnTo>
                  <a:pt x="177" y="191"/>
                </a:lnTo>
                <a:lnTo>
                  <a:pt x="180" y="191"/>
                </a:lnTo>
                <a:lnTo>
                  <a:pt x="182" y="191"/>
                </a:lnTo>
                <a:lnTo>
                  <a:pt x="182" y="194"/>
                </a:lnTo>
                <a:lnTo>
                  <a:pt x="182" y="194"/>
                </a:lnTo>
                <a:lnTo>
                  <a:pt x="184" y="196"/>
                </a:lnTo>
                <a:lnTo>
                  <a:pt x="184" y="196"/>
                </a:lnTo>
                <a:lnTo>
                  <a:pt x="187" y="199"/>
                </a:lnTo>
                <a:lnTo>
                  <a:pt x="187" y="199"/>
                </a:lnTo>
                <a:lnTo>
                  <a:pt x="192" y="196"/>
                </a:lnTo>
                <a:lnTo>
                  <a:pt x="194" y="194"/>
                </a:lnTo>
                <a:lnTo>
                  <a:pt x="199" y="194"/>
                </a:lnTo>
                <a:lnTo>
                  <a:pt x="201" y="194"/>
                </a:lnTo>
                <a:lnTo>
                  <a:pt x="206" y="191"/>
                </a:lnTo>
                <a:lnTo>
                  <a:pt x="206" y="191"/>
                </a:lnTo>
                <a:lnTo>
                  <a:pt x="206" y="187"/>
                </a:lnTo>
                <a:lnTo>
                  <a:pt x="208" y="184"/>
                </a:lnTo>
                <a:lnTo>
                  <a:pt x="208" y="182"/>
                </a:lnTo>
                <a:lnTo>
                  <a:pt x="208" y="180"/>
                </a:lnTo>
                <a:lnTo>
                  <a:pt x="210" y="177"/>
                </a:lnTo>
                <a:lnTo>
                  <a:pt x="210" y="175"/>
                </a:lnTo>
                <a:lnTo>
                  <a:pt x="215" y="173"/>
                </a:lnTo>
                <a:lnTo>
                  <a:pt x="220" y="170"/>
                </a:lnTo>
                <a:lnTo>
                  <a:pt x="220" y="168"/>
                </a:lnTo>
                <a:lnTo>
                  <a:pt x="222" y="163"/>
                </a:lnTo>
                <a:lnTo>
                  <a:pt x="225" y="158"/>
                </a:lnTo>
                <a:lnTo>
                  <a:pt x="225" y="158"/>
                </a:lnTo>
                <a:lnTo>
                  <a:pt x="225" y="154"/>
                </a:lnTo>
                <a:lnTo>
                  <a:pt x="225" y="151"/>
                </a:lnTo>
                <a:lnTo>
                  <a:pt x="227" y="149"/>
                </a:lnTo>
                <a:lnTo>
                  <a:pt x="229" y="149"/>
                </a:lnTo>
                <a:lnTo>
                  <a:pt x="232" y="147"/>
                </a:lnTo>
                <a:lnTo>
                  <a:pt x="234" y="147"/>
                </a:lnTo>
                <a:lnTo>
                  <a:pt x="234" y="144"/>
                </a:lnTo>
                <a:lnTo>
                  <a:pt x="234" y="144"/>
                </a:lnTo>
                <a:lnTo>
                  <a:pt x="232" y="142"/>
                </a:lnTo>
                <a:lnTo>
                  <a:pt x="232" y="142"/>
                </a:lnTo>
                <a:lnTo>
                  <a:pt x="232" y="139"/>
                </a:lnTo>
                <a:lnTo>
                  <a:pt x="234" y="139"/>
                </a:lnTo>
                <a:lnTo>
                  <a:pt x="236" y="132"/>
                </a:lnTo>
                <a:lnTo>
                  <a:pt x="239" y="130"/>
                </a:lnTo>
                <a:lnTo>
                  <a:pt x="239" y="130"/>
                </a:lnTo>
                <a:lnTo>
                  <a:pt x="241" y="130"/>
                </a:lnTo>
                <a:lnTo>
                  <a:pt x="244" y="128"/>
                </a:lnTo>
                <a:lnTo>
                  <a:pt x="244" y="128"/>
                </a:lnTo>
                <a:lnTo>
                  <a:pt x="244" y="125"/>
                </a:lnTo>
                <a:lnTo>
                  <a:pt x="241" y="125"/>
                </a:lnTo>
                <a:lnTo>
                  <a:pt x="241" y="125"/>
                </a:lnTo>
                <a:lnTo>
                  <a:pt x="241" y="123"/>
                </a:lnTo>
                <a:lnTo>
                  <a:pt x="241" y="118"/>
                </a:lnTo>
                <a:lnTo>
                  <a:pt x="241" y="118"/>
                </a:lnTo>
                <a:lnTo>
                  <a:pt x="239" y="114"/>
                </a:lnTo>
                <a:lnTo>
                  <a:pt x="239" y="111"/>
                </a:lnTo>
                <a:lnTo>
                  <a:pt x="239" y="111"/>
                </a:lnTo>
                <a:lnTo>
                  <a:pt x="241" y="109"/>
                </a:lnTo>
                <a:lnTo>
                  <a:pt x="241" y="109"/>
                </a:lnTo>
                <a:lnTo>
                  <a:pt x="248" y="106"/>
                </a:lnTo>
                <a:lnTo>
                  <a:pt x="248" y="104"/>
                </a:lnTo>
                <a:lnTo>
                  <a:pt x="251" y="104"/>
                </a:lnTo>
                <a:lnTo>
                  <a:pt x="251" y="102"/>
                </a:lnTo>
                <a:lnTo>
                  <a:pt x="251" y="102"/>
                </a:lnTo>
                <a:lnTo>
                  <a:pt x="251" y="102"/>
                </a:lnTo>
                <a:lnTo>
                  <a:pt x="248" y="99"/>
                </a:lnTo>
                <a:lnTo>
                  <a:pt x="246" y="99"/>
                </a:lnTo>
                <a:lnTo>
                  <a:pt x="244" y="97"/>
                </a:lnTo>
                <a:lnTo>
                  <a:pt x="241" y="97"/>
                </a:lnTo>
                <a:lnTo>
                  <a:pt x="239" y="97"/>
                </a:lnTo>
                <a:lnTo>
                  <a:pt x="239" y="97"/>
                </a:lnTo>
                <a:lnTo>
                  <a:pt x="236" y="95"/>
                </a:lnTo>
                <a:lnTo>
                  <a:pt x="236" y="92"/>
                </a:lnTo>
                <a:lnTo>
                  <a:pt x="236" y="92"/>
                </a:lnTo>
                <a:lnTo>
                  <a:pt x="236" y="92"/>
                </a:lnTo>
                <a:lnTo>
                  <a:pt x="234" y="92"/>
                </a:lnTo>
                <a:lnTo>
                  <a:pt x="232" y="92"/>
                </a:lnTo>
                <a:lnTo>
                  <a:pt x="232" y="90"/>
                </a:lnTo>
                <a:lnTo>
                  <a:pt x="232" y="90"/>
                </a:lnTo>
                <a:lnTo>
                  <a:pt x="229" y="88"/>
                </a:lnTo>
                <a:lnTo>
                  <a:pt x="229" y="88"/>
                </a:lnTo>
                <a:lnTo>
                  <a:pt x="229" y="85"/>
                </a:lnTo>
                <a:lnTo>
                  <a:pt x="229" y="85"/>
                </a:lnTo>
                <a:lnTo>
                  <a:pt x="227" y="85"/>
                </a:lnTo>
                <a:lnTo>
                  <a:pt x="225" y="83"/>
                </a:lnTo>
                <a:lnTo>
                  <a:pt x="225" y="83"/>
                </a:lnTo>
                <a:lnTo>
                  <a:pt x="222" y="83"/>
                </a:lnTo>
                <a:lnTo>
                  <a:pt x="222" y="80"/>
                </a:lnTo>
                <a:lnTo>
                  <a:pt x="225" y="80"/>
                </a:lnTo>
                <a:lnTo>
                  <a:pt x="225" y="78"/>
                </a:lnTo>
                <a:lnTo>
                  <a:pt x="225" y="76"/>
                </a:lnTo>
                <a:lnTo>
                  <a:pt x="225" y="76"/>
                </a:lnTo>
                <a:lnTo>
                  <a:pt x="225" y="76"/>
                </a:lnTo>
                <a:lnTo>
                  <a:pt x="222" y="73"/>
                </a:lnTo>
                <a:lnTo>
                  <a:pt x="222" y="73"/>
                </a:lnTo>
                <a:lnTo>
                  <a:pt x="222" y="73"/>
                </a:lnTo>
                <a:lnTo>
                  <a:pt x="220" y="71"/>
                </a:lnTo>
                <a:lnTo>
                  <a:pt x="222" y="69"/>
                </a:lnTo>
                <a:lnTo>
                  <a:pt x="222" y="69"/>
                </a:lnTo>
                <a:lnTo>
                  <a:pt x="225" y="69"/>
                </a:lnTo>
                <a:lnTo>
                  <a:pt x="225" y="66"/>
                </a:lnTo>
                <a:lnTo>
                  <a:pt x="225" y="66"/>
                </a:lnTo>
                <a:lnTo>
                  <a:pt x="225" y="66"/>
                </a:lnTo>
                <a:lnTo>
                  <a:pt x="222" y="66"/>
                </a:lnTo>
                <a:lnTo>
                  <a:pt x="220" y="64"/>
                </a:lnTo>
                <a:lnTo>
                  <a:pt x="218" y="64"/>
                </a:lnTo>
                <a:lnTo>
                  <a:pt x="218" y="64"/>
                </a:lnTo>
                <a:lnTo>
                  <a:pt x="218" y="64"/>
                </a:lnTo>
                <a:lnTo>
                  <a:pt x="218" y="62"/>
                </a:lnTo>
                <a:lnTo>
                  <a:pt x="220" y="62"/>
                </a:lnTo>
                <a:lnTo>
                  <a:pt x="218" y="59"/>
                </a:lnTo>
                <a:lnTo>
                  <a:pt x="218" y="59"/>
                </a:lnTo>
                <a:lnTo>
                  <a:pt x="215" y="59"/>
                </a:lnTo>
                <a:lnTo>
                  <a:pt x="215" y="57"/>
                </a:lnTo>
                <a:lnTo>
                  <a:pt x="215" y="57"/>
                </a:lnTo>
                <a:lnTo>
                  <a:pt x="215" y="54"/>
                </a:lnTo>
                <a:lnTo>
                  <a:pt x="215" y="54"/>
                </a:lnTo>
                <a:lnTo>
                  <a:pt x="218" y="52"/>
                </a:lnTo>
                <a:lnTo>
                  <a:pt x="218" y="50"/>
                </a:lnTo>
                <a:lnTo>
                  <a:pt x="220" y="50"/>
                </a:lnTo>
                <a:lnTo>
                  <a:pt x="222" y="50"/>
                </a:lnTo>
                <a:lnTo>
                  <a:pt x="225" y="50"/>
                </a:lnTo>
                <a:lnTo>
                  <a:pt x="227" y="50"/>
                </a:lnTo>
                <a:lnTo>
                  <a:pt x="232" y="50"/>
                </a:lnTo>
                <a:lnTo>
                  <a:pt x="234" y="52"/>
                </a:lnTo>
                <a:lnTo>
                  <a:pt x="236" y="52"/>
                </a:lnTo>
                <a:lnTo>
                  <a:pt x="239" y="52"/>
                </a:lnTo>
                <a:lnTo>
                  <a:pt x="239" y="52"/>
                </a:lnTo>
                <a:lnTo>
                  <a:pt x="244" y="54"/>
                </a:lnTo>
                <a:lnTo>
                  <a:pt x="246" y="54"/>
                </a:lnTo>
                <a:lnTo>
                  <a:pt x="248" y="54"/>
                </a:lnTo>
                <a:lnTo>
                  <a:pt x="251" y="54"/>
                </a:lnTo>
                <a:lnTo>
                  <a:pt x="251" y="52"/>
                </a:lnTo>
                <a:lnTo>
                  <a:pt x="253" y="52"/>
                </a:lnTo>
                <a:lnTo>
                  <a:pt x="255" y="52"/>
                </a:lnTo>
                <a:lnTo>
                  <a:pt x="260" y="50"/>
                </a:lnTo>
                <a:lnTo>
                  <a:pt x="260" y="50"/>
                </a:lnTo>
                <a:lnTo>
                  <a:pt x="262" y="50"/>
                </a:lnTo>
                <a:lnTo>
                  <a:pt x="265" y="47"/>
                </a:lnTo>
                <a:lnTo>
                  <a:pt x="265" y="47"/>
                </a:lnTo>
                <a:lnTo>
                  <a:pt x="265" y="47"/>
                </a:lnTo>
                <a:lnTo>
                  <a:pt x="265" y="45"/>
                </a:lnTo>
                <a:lnTo>
                  <a:pt x="267" y="45"/>
                </a:lnTo>
                <a:lnTo>
                  <a:pt x="269" y="45"/>
                </a:lnTo>
                <a:lnTo>
                  <a:pt x="269" y="43"/>
                </a:lnTo>
                <a:lnTo>
                  <a:pt x="269" y="43"/>
                </a:lnTo>
                <a:lnTo>
                  <a:pt x="267" y="40"/>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27" name="Freeform 283"/>
          <p:cNvSpPr>
            <a:spLocks/>
          </p:cNvSpPr>
          <p:nvPr/>
        </p:nvSpPr>
        <p:spPr bwMode="auto">
          <a:xfrm>
            <a:off x="5415211" y="2392889"/>
            <a:ext cx="300627" cy="244023"/>
          </a:xfrm>
          <a:custGeom>
            <a:avLst/>
            <a:gdLst/>
            <a:ahLst/>
            <a:cxnLst>
              <a:cxn ang="0">
                <a:pos x="229" y="24"/>
              </a:cxn>
              <a:cxn ang="0">
                <a:pos x="218" y="26"/>
              </a:cxn>
              <a:cxn ang="0">
                <a:pos x="218" y="22"/>
              </a:cxn>
              <a:cxn ang="0">
                <a:pos x="201" y="31"/>
              </a:cxn>
              <a:cxn ang="0">
                <a:pos x="185" y="38"/>
              </a:cxn>
              <a:cxn ang="0">
                <a:pos x="180" y="15"/>
              </a:cxn>
              <a:cxn ang="0">
                <a:pos x="173" y="12"/>
              </a:cxn>
              <a:cxn ang="0">
                <a:pos x="161" y="3"/>
              </a:cxn>
              <a:cxn ang="0">
                <a:pos x="156" y="15"/>
              </a:cxn>
              <a:cxn ang="0">
                <a:pos x="149" y="19"/>
              </a:cxn>
              <a:cxn ang="0">
                <a:pos x="144" y="29"/>
              </a:cxn>
              <a:cxn ang="0">
                <a:pos x="135" y="24"/>
              </a:cxn>
              <a:cxn ang="0">
                <a:pos x="130" y="26"/>
              </a:cxn>
              <a:cxn ang="0">
                <a:pos x="123" y="34"/>
              </a:cxn>
              <a:cxn ang="0">
                <a:pos x="114" y="26"/>
              </a:cxn>
              <a:cxn ang="0">
                <a:pos x="100" y="24"/>
              </a:cxn>
              <a:cxn ang="0">
                <a:pos x="78" y="19"/>
              </a:cxn>
              <a:cxn ang="0">
                <a:pos x="66" y="29"/>
              </a:cxn>
              <a:cxn ang="0">
                <a:pos x="62" y="45"/>
              </a:cxn>
              <a:cxn ang="0">
                <a:pos x="55" y="52"/>
              </a:cxn>
              <a:cxn ang="0">
                <a:pos x="40" y="57"/>
              </a:cxn>
              <a:cxn ang="0">
                <a:pos x="40" y="67"/>
              </a:cxn>
              <a:cxn ang="0">
                <a:pos x="31" y="69"/>
              </a:cxn>
              <a:cxn ang="0">
                <a:pos x="22" y="64"/>
              </a:cxn>
              <a:cxn ang="0">
                <a:pos x="10" y="62"/>
              </a:cxn>
              <a:cxn ang="0">
                <a:pos x="7" y="69"/>
              </a:cxn>
              <a:cxn ang="0">
                <a:pos x="7" y="76"/>
              </a:cxn>
              <a:cxn ang="0">
                <a:pos x="5" y="83"/>
              </a:cxn>
              <a:cxn ang="0">
                <a:pos x="5" y="88"/>
              </a:cxn>
              <a:cxn ang="0">
                <a:pos x="3" y="104"/>
              </a:cxn>
              <a:cxn ang="0">
                <a:pos x="7" y="109"/>
              </a:cxn>
              <a:cxn ang="0">
                <a:pos x="12" y="133"/>
              </a:cxn>
              <a:cxn ang="0">
                <a:pos x="14" y="149"/>
              </a:cxn>
              <a:cxn ang="0">
                <a:pos x="33" y="163"/>
              </a:cxn>
              <a:cxn ang="0">
                <a:pos x="43" y="189"/>
              </a:cxn>
              <a:cxn ang="0">
                <a:pos x="81" y="192"/>
              </a:cxn>
              <a:cxn ang="0">
                <a:pos x="97" y="189"/>
              </a:cxn>
              <a:cxn ang="0">
                <a:pos x="118" y="182"/>
              </a:cxn>
              <a:cxn ang="0">
                <a:pos x="116" y="168"/>
              </a:cxn>
              <a:cxn ang="0">
                <a:pos x="121" y="156"/>
              </a:cxn>
              <a:cxn ang="0">
                <a:pos x="137" y="154"/>
              </a:cxn>
              <a:cxn ang="0">
                <a:pos x="135" y="147"/>
              </a:cxn>
              <a:cxn ang="0">
                <a:pos x="149" y="145"/>
              </a:cxn>
              <a:cxn ang="0">
                <a:pos x="159" y="145"/>
              </a:cxn>
              <a:cxn ang="0">
                <a:pos x="163" y="126"/>
              </a:cxn>
              <a:cxn ang="0">
                <a:pos x="170" y="114"/>
              </a:cxn>
              <a:cxn ang="0">
                <a:pos x="166" y="97"/>
              </a:cxn>
              <a:cxn ang="0">
                <a:pos x="185" y="97"/>
              </a:cxn>
              <a:cxn ang="0">
                <a:pos x="185" y="85"/>
              </a:cxn>
              <a:cxn ang="0">
                <a:pos x="189" y="76"/>
              </a:cxn>
              <a:cxn ang="0">
                <a:pos x="192" y="69"/>
              </a:cxn>
              <a:cxn ang="0">
                <a:pos x="189" y="62"/>
              </a:cxn>
              <a:cxn ang="0">
                <a:pos x="182" y="50"/>
              </a:cxn>
              <a:cxn ang="0">
                <a:pos x="189" y="43"/>
              </a:cxn>
              <a:cxn ang="0">
                <a:pos x="201" y="36"/>
              </a:cxn>
              <a:cxn ang="0">
                <a:pos x="222" y="34"/>
              </a:cxn>
              <a:cxn ang="0">
                <a:pos x="234" y="31"/>
              </a:cxn>
              <a:cxn ang="0">
                <a:pos x="237" y="26"/>
              </a:cxn>
            </a:cxnLst>
            <a:rect l="0" t="0" r="r" b="b"/>
            <a:pathLst>
              <a:path w="239" h="194">
                <a:moveTo>
                  <a:pt x="239" y="26"/>
                </a:moveTo>
                <a:lnTo>
                  <a:pt x="239" y="26"/>
                </a:lnTo>
                <a:lnTo>
                  <a:pt x="237" y="24"/>
                </a:lnTo>
                <a:lnTo>
                  <a:pt x="234" y="24"/>
                </a:lnTo>
                <a:lnTo>
                  <a:pt x="232" y="24"/>
                </a:lnTo>
                <a:lnTo>
                  <a:pt x="232" y="24"/>
                </a:lnTo>
                <a:lnTo>
                  <a:pt x="229" y="24"/>
                </a:lnTo>
                <a:lnTo>
                  <a:pt x="227" y="24"/>
                </a:lnTo>
                <a:lnTo>
                  <a:pt x="227" y="24"/>
                </a:lnTo>
                <a:lnTo>
                  <a:pt x="227" y="24"/>
                </a:lnTo>
                <a:lnTo>
                  <a:pt x="225" y="24"/>
                </a:lnTo>
                <a:lnTo>
                  <a:pt x="222" y="26"/>
                </a:lnTo>
                <a:lnTo>
                  <a:pt x="220" y="26"/>
                </a:lnTo>
                <a:lnTo>
                  <a:pt x="218" y="26"/>
                </a:lnTo>
                <a:lnTo>
                  <a:pt x="218" y="26"/>
                </a:lnTo>
                <a:lnTo>
                  <a:pt x="218" y="26"/>
                </a:lnTo>
                <a:lnTo>
                  <a:pt x="220" y="24"/>
                </a:lnTo>
                <a:lnTo>
                  <a:pt x="220" y="24"/>
                </a:lnTo>
                <a:lnTo>
                  <a:pt x="218" y="24"/>
                </a:lnTo>
                <a:lnTo>
                  <a:pt x="218" y="22"/>
                </a:lnTo>
                <a:lnTo>
                  <a:pt x="218" y="22"/>
                </a:lnTo>
                <a:lnTo>
                  <a:pt x="215" y="22"/>
                </a:lnTo>
                <a:lnTo>
                  <a:pt x="215" y="22"/>
                </a:lnTo>
                <a:lnTo>
                  <a:pt x="213" y="22"/>
                </a:lnTo>
                <a:lnTo>
                  <a:pt x="211" y="24"/>
                </a:lnTo>
                <a:lnTo>
                  <a:pt x="206" y="26"/>
                </a:lnTo>
                <a:lnTo>
                  <a:pt x="203" y="29"/>
                </a:lnTo>
                <a:lnTo>
                  <a:pt x="201" y="31"/>
                </a:lnTo>
                <a:lnTo>
                  <a:pt x="196" y="34"/>
                </a:lnTo>
                <a:lnTo>
                  <a:pt x="194" y="34"/>
                </a:lnTo>
                <a:lnTo>
                  <a:pt x="192" y="36"/>
                </a:lnTo>
                <a:lnTo>
                  <a:pt x="189" y="38"/>
                </a:lnTo>
                <a:lnTo>
                  <a:pt x="187" y="38"/>
                </a:lnTo>
                <a:lnTo>
                  <a:pt x="187" y="38"/>
                </a:lnTo>
                <a:lnTo>
                  <a:pt x="185" y="38"/>
                </a:lnTo>
                <a:lnTo>
                  <a:pt x="182" y="36"/>
                </a:lnTo>
                <a:lnTo>
                  <a:pt x="182" y="31"/>
                </a:lnTo>
                <a:lnTo>
                  <a:pt x="180" y="29"/>
                </a:lnTo>
                <a:lnTo>
                  <a:pt x="180" y="26"/>
                </a:lnTo>
                <a:lnTo>
                  <a:pt x="180" y="22"/>
                </a:lnTo>
                <a:lnTo>
                  <a:pt x="180" y="19"/>
                </a:lnTo>
                <a:lnTo>
                  <a:pt x="180" y="15"/>
                </a:lnTo>
                <a:lnTo>
                  <a:pt x="180" y="15"/>
                </a:lnTo>
                <a:lnTo>
                  <a:pt x="180" y="12"/>
                </a:lnTo>
                <a:lnTo>
                  <a:pt x="177" y="12"/>
                </a:lnTo>
                <a:lnTo>
                  <a:pt x="177" y="12"/>
                </a:lnTo>
                <a:lnTo>
                  <a:pt x="175" y="12"/>
                </a:lnTo>
                <a:lnTo>
                  <a:pt x="175" y="12"/>
                </a:lnTo>
                <a:lnTo>
                  <a:pt x="173" y="12"/>
                </a:lnTo>
                <a:lnTo>
                  <a:pt x="173" y="10"/>
                </a:lnTo>
                <a:lnTo>
                  <a:pt x="173" y="8"/>
                </a:lnTo>
                <a:lnTo>
                  <a:pt x="170" y="5"/>
                </a:lnTo>
                <a:lnTo>
                  <a:pt x="168" y="3"/>
                </a:lnTo>
                <a:lnTo>
                  <a:pt x="163" y="0"/>
                </a:lnTo>
                <a:lnTo>
                  <a:pt x="161" y="0"/>
                </a:lnTo>
                <a:lnTo>
                  <a:pt x="161" y="3"/>
                </a:lnTo>
                <a:lnTo>
                  <a:pt x="159" y="8"/>
                </a:lnTo>
                <a:lnTo>
                  <a:pt x="159" y="10"/>
                </a:lnTo>
                <a:lnTo>
                  <a:pt x="156" y="10"/>
                </a:lnTo>
                <a:lnTo>
                  <a:pt x="156" y="12"/>
                </a:lnTo>
                <a:lnTo>
                  <a:pt x="156" y="12"/>
                </a:lnTo>
                <a:lnTo>
                  <a:pt x="156" y="12"/>
                </a:lnTo>
                <a:lnTo>
                  <a:pt x="156" y="15"/>
                </a:lnTo>
                <a:lnTo>
                  <a:pt x="156" y="17"/>
                </a:lnTo>
                <a:lnTo>
                  <a:pt x="156" y="19"/>
                </a:lnTo>
                <a:lnTo>
                  <a:pt x="156" y="19"/>
                </a:lnTo>
                <a:lnTo>
                  <a:pt x="154" y="19"/>
                </a:lnTo>
                <a:lnTo>
                  <a:pt x="154" y="19"/>
                </a:lnTo>
                <a:lnTo>
                  <a:pt x="151" y="19"/>
                </a:lnTo>
                <a:lnTo>
                  <a:pt x="149" y="19"/>
                </a:lnTo>
                <a:lnTo>
                  <a:pt x="147" y="19"/>
                </a:lnTo>
                <a:lnTo>
                  <a:pt x="144" y="19"/>
                </a:lnTo>
                <a:lnTo>
                  <a:pt x="144" y="22"/>
                </a:lnTo>
                <a:lnTo>
                  <a:pt x="144" y="24"/>
                </a:lnTo>
                <a:lnTo>
                  <a:pt x="144" y="26"/>
                </a:lnTo>
                <a:lnTo>
                  <a:pt x="144" y="26"/>
                </a:lnTo>
                <a:lnTo>
                  <a:pt x="144" y="29"/>
                </a:lnTo>
                <a:lnTo>
                  <a:pt x="142" y="29"/>
                </a:lnTo>
                <a:lnTo>
                  <a:pt x="142" y="29"/>
                </a:lnTo>
                <a:lnTo>
                  <a:pt x="140" y="29"/>
                </a:lnTo>
                <a:lnTo>
                  <a:pt x="137" y="26"/>
                </a:lnTo>
                <a:lnTo>
                  <a:pt x="137" y="24"/>
                </a:lnTo>
                <a:lnTo>
                  <a:pt x="135" y="24"/>
                </a:lnTo>
                <a:lnTo>
                  <a:pt x="135" y="24"/>
                </a:lnTo>
                <a:lnTo>
                  <a:pt x="135" y="24"/>
                </a:lnTo>
                <a:lnTo>
                  <a:pt x="135" y="26"/>
                </a:lnTo>
                <a:lnTo>
                  <a:pt x="135" y="26"/>
                </a:lnTo>
                <a:lnTo>
                  <a:pt x="133" y="26"/>
                </a:lnTo>
                <a:lnTo>
                  <a:pt x="133" y="26"/>
                </a:lnTo>
                <a:lnTo>
                  <a:pt x="133" y="26"/>
                </a:lnTo>
                <a:lnTo>
                  <a:pt x="130" y="26"/>
                </a:lnTo>
                <a:lnTo>
                  <a:pt x="130" y="29"/>
                </a:lnTo>
                <a:lnTo>
                  <a:pt x="128" y="29"/>
                </a:lnTo>
                <a:lnTo>
                  <a:pt x="126" y="31"/>
                </a:lnTo>
                <a:lnTo>
                  <a:pt x="126" y="31"/>
                </a:lnTo>
                <a:lnTo>
                  <a:pt x="126" y="31"/>
                </a:lnTo>
                <a:lnTo>
                  <a:pt x="126" y="31"/>
                </a:lnTo>
                <a:lnTo>
                  <a:pt x="123" y="34"/>
                </a:lnTo>
                <a:lnTo>
                  <a:pt x="121" y="34"/>
                </a:lnTo>
                <a:lnTo>
                  <a:pt x="118" y="31"/>
                </a:lnTo>
                <a:lnTo>
                  <a:pt x="116" y="29"/>
                </a:lnTo>
                <a:lnTo>
                  <a:pt x="116" y="29"/>
                </a:lnTo>
                <a:lnTo>
                  <a:pt x="116" y="29"/>
                </a:lnTo>
                <a:lnTo>
                  <a:pt x="114" y="26"/>
                </a:lnTo>
                <a:lnTo>
                  <a:pt x="114" y="26"/>
                </a:lnTo>
                <a:lnTo>
                  <a:pt x="111" y="26"/>
                </a:lnTo>
                <a:lnTo>
                  <a:pt x="111" y="26"/>
                </a:lnTo>
                <a:lnTo>
                  <a:pt x="109" y="26"/>
                </a:lnTo>
                <a:lnTo>
                  <a:pt x="109" y="26"/>
                </a:lnTo>
                <a:lnTo>
                  <a:pt x="107" y="26"/>
                </a:lnTo>
                <a:lnTo>
                  <a:pt x="104" y="24"/>
                </a:lnTo>
                <a:lnTo>
                  <a:pt x="100" y="24"/>
                </a:lnTo>
                <a:lnTo>
                  <a:pt x="95" y="24"/>
                </a:lnTo>
                <a:lnTo>
                  <a:pt x="92" y="24"/>
                </a:lnTo>
                <a:lnTo>
                  <a:pt x="90" y="24"/>
                </a:lnTo>
                <a:lnTo>
                  <a:pt x="85" y="24"/>
                </a:lnTo>
                <a:lnTo>
                  <a:pt x="83" y="22"/>
                </a:lnTo>
                <a:lnTo>
                  <a:pt x="81" y="19"/>
                </a:lnTo>
                <a:lnTo>
                  <a:pt x="78" y="19"/>
                </a:lnTo>
                <a:lnTo>
                  <a:pt x="78" y="22"/>
                </a:lnTo>
                <a:lnTo>
                  <a:pt x="78" y="22"/>
                </a:lnTo>
                <a:lnTo>
                  <a:pt x="78" y="24"/>
                </a:lnTo>
                <a:lnTo>
                  <a:pt x="78" y="26"/>
                </a:lnTo>
                <a:lnTo>
                  <a:pt x="74" y="26"/>
                </a:lnTo>
                <a:lnTo>
                  <a:pt x="69" y="26"/>
                </a:lnTo>
                <a:lnTo>
                  <a:pt x="66" y="29"/>
                </a:lnTo>
                <a:lnTo>
                  <a:pt x="64" y="29"/>
                </a:lnTo>
                <a:lnTo>
                  <a:pt x="64" y="31"/>
                </a:lnTo>
                <a:lnTo>
                  <a:pt x="64" y="34"/>
                </a:lnTo>
                <a:lnTo>
                  <a:pt x="64" y="38"/>
                </a:lnTo>
                <a:lnTo>
                  <a:pt x="64" y="41"/>
                </a:lnTo>
                <a:lnTo>
                  <a:pt x="64" y="45"/>
                </a:lnTo>
                <a:lnTo>
                  <a:pt x="62" y="45"/>
                </a:lnTo>
                <a:lnTo>
                  <a:pt x="62" y="48"/>
                </a:lnTo>
                <a:lnTo>
                  <a:pt x="57" y="50"/>
                </a:lnTo>
                <a:lnTo>
                  <a:pt x="57" y="50"/>
                </a:lnTo>
                <a:lnTo>
                  <a:pt x="57" y="52"/>
                </a:lnTo>
                <a:lnTo>
                  <a:pt x="57" y="52"/>
                </a:lnTo>
                <a:lnTo>
                  <a:pt x="55" y="52"/>
                </a:lnTo>
                <a:lnTo>
                  <a:pt x="55" y="52"/>
                </a:lnTo>
                <a:lnTo>
                  <a:pt x="52" y="52"/>
                </a:lnTo>
                <a:lnTo>
                  <a:pt x="50" y="55"/>
                </a:lnTo>
                <a:lnTo>
                  <a:pt x="48" y="55"/>
                </a:lnTo>
                <a:lnTo>
                  <a:pt x="43" y="57"/>
                </a:lnTo>
                <a:lnTo>
                  <a:pt x="40" y="57"/>
                </a:lnTo>
                <a:lnTo>
                  <a:pt x="40" y="57"/>
                </a:lnTo>
                <a:lnTo>
                  <a:pt x="40" y="57"/>
                </a:lnTo>
                <a:lnTo>
                  <a:pt x="40" y="59"/>
                </a:lnTo>
                <a:lnTo>
                  <a:pt x="40" y="59"/>
                </a:lnTo>
                <a:lnTo>
                  <a:pt x="43" y="59"/>
                </a:lnTo>
                <a:lnTo>
                  <a:pt x="40" y="62"/>
                </a:lnTo>
                <a:lnTo>
                  <a:pt x="40" y="62"/>
                </a:lnTo>
                <a:lnTo>
                  <a:pt x="40" y="67"/>
                </a:lnTo>
                <a:lnTo>
                  <a:pt x="40" y="67"/>
                </a:lnTo>
                <a:lnTo>
                  <a:pt x="38" y="67"/>
                </a:lnTo>
                <a:lnTo>
                  <a:pt x="36" y="69"/>
                </a:lnTo>
                <a:lnTo>
                  <a:pt x="36" y="69"/>
                </a:lnTo>
                <a:lnTo>
                  <a:pt x="33" y="69"/>
                </a:lnTo>
                <a:lnTo>
                  <a:pt x="33" y="69"/>
                </a:lnTo>
                <a:lnTo>
                  <a:pt x="31" y="69"/>
                </a:lnTo>
                <a:lnTo>
                  <a:pt x="31" y="69"/>
                </a:lnTo>
                <a:lnTo>
                  <a:pt x="29" y="71"/>
                </a:lnTo>
                <a:lnTo>
                  <a:pt x="29" y="71"/>
                </a:lnTo>
                <a:lnTo>
                  <a:pt x="26" y="69"/>
                </a:lnTo>
                <a:lnTo>
                  <a:pt x="26" y="69"/>
                </a:lnTo>
                <a:lnTo>
                  <a:pt x="24" y="67"/>
                </a:lnTo>
                <a:lnTo>
                  <a:pt x="22" y="67"/>
                </a:lnTo>
                <a:lnTo>
                  <a:pt x="22" y="64"/>
                </a:lnTo>
                <a:lnTo>
                  <a:pt x="19" y="67"/>
                </a:lnTo>
                <a:lnTo>
                  <a:pt x="17" y="67"/>
                </a:lnTo>
                <a:lnTo>
                  <a:pt x="17" y="67"/>
                </a:lnTo>
                <a:lnTo>
                  <a:pt x="14" y="64"/>
                </a:lnTo>
                <a:lnTo>
                  <a:pt x="12" y="64"/>
                </a:lnTo>
                <a:lnTo>
                  <a:pt x="10" y="62"/>
                </a:lnTo>
                <a:lnTo>
                  <a:pt x="10" y="62"/>
                </a:lnTo>
                <a:lnTo>
                  <a:pt x="10" y="62"/>
                </a:lnTo>
                <a:lnTo>
                  <a:pt x="10" y="64"/>
                </a:lnTo>
                <a:lnTo>
                  <a:pt x="10" y="64"/>
                </a:lnTo>
                <a:lnTo>
                  <a:pt x="10" y="64"/>
                </a:lnTo>
                <a:lnTo>
                  <a:pt x="10" y="67"/>
                </a:lnTo>
                <a:lnTo>
                  <a:pt x="7" y="67"/>
                </a:lnTo>
                <a:lnTo>
                  <a:pt x="7" y="69"/>
                </a:lnTo>
                <a:lnTo>
                  <a:pt x="7" y="69"/>
                </a:lnTo>
                <a:lnTo>
                  <a:pt x="7" y="69"/>
                </a:lnTo>
                <a:lnTo>
                  <a:pt x="7" y="71"/>
                </a:lnTo>
                <a:lnTo>
                  <a:pt x="7" y="71"/>
                </a:lnTo>
                <a:lnTo>
                  <a:pt x="10" y="74"/>
                </a:lnTo>
                <a:lnTo>
                  <a:pt x="7" y="74"/>
                </a:lnTo>
                <a:lnTo>
                  <a:pt x="7" y="76"/>
                </a:lnTo>
                <a:lnTo>
                  <a:pt x="7" y="76"/>
                </a:lnTo>
                <a:lnTo>
                  <a:pt x="7" y="78"/>
                </a:lnTo>
                <a:lnTo>
                  <a:pt x="7" y="78"/>
                </a:lnTo>
                <a:lnTo>
                  <a:pt x="7" y="81"/>
                </a:lnTo>
                <a:lnTo>
                  <a:pt x="7" y="81"/>
                </a:lnTo>
                <a:lnTo>
                  <a:pt x="7" y="83"/>
                </a:lnTo>
                <a:lnTo>
                  <a:pt x="5" y="83"/>
                </a:lnTo>
                <a:lnTo>
                  <a:pt x="5" y="83"/>
                </a:lnTo>
                <a:lnTo>
                  <a:pt x="5" y="85"/>
                </a:lnTo>
                <a:lnTo>
                  <a:pt x="3" y="85"/>
                </a:lnTo>
                <a:lnTo>
                  <a:pt x="3" y="85"/>
                </a:lnTo>
                <a:lnTo>
                  <a:pt x="3" y="85"/>
                </a:lnTo>
                <a:lnTo>
                  <a:pt x="5" y="85"/>
                </a:lnTo>
                <a:lnTo>
                  <a:pt x="5" y="88"/>
                </a:lnTo>
                <a:lnTo>
                  <a:pt x="7" y="90"/>
                </a:lnTo>
                <a:lnTo>
                  <a:pt x="3" y="90"/>
                </a:lnTo>
                <a:lnTo>
                  <a:pt x="3" y="93"/>
                </a:lnTo>
                <a:lnTo>
                  <a:pt x="0" y="95"/>
                </a:lnTo>
                <a:lnTo>
                  <a:pt x="3" y="100"/>
                </a:lnTo>
                <a:lnTo>
                  <a:pt x="3" y="102"/>
                </a:lnTo>
                <a:lnTo>
                  <a:pt x="3" y="104"/>
                </a:lnTo>
                <a:lnTo>
                  <a:pt x="3" y="104"/>
                </a:lnTo>
                <a:lnTo>
                  <a:pt x="5" y="104"/>
                </a:lnTo>
                <a:lnTo>
                  <a:pt x="7" y="104"/>
                </a:lnTo>
                <a:lnTo>
                  <a:pt x="10" y="107"/>
                </a:lnTo>
                <a:lnTo>
                  <a:pt x="10" y="107"/>
                </a:lnTo>
                <a:lnTo>
                  <a:pt x="10" y="107"/>
                </a:lnTo>
                <a:lnTo>
                  <a:pt x="7" y="109"/>
                </a:lnTo>
                <a:lnTo>
                  <a:pt x="7" y="111"/>
                </a:lnTo>
                <a:lnTo>
                  <a:pt x="5" y="114"/>
                </a:lnTo>
                <a:lnTo>
                  <a:pt x="5" y="116"/>
                </a:lnTo>
                <a:lnTo>
                  <a:pt x="5" y="119"/>
                </a:lnTo>
                <a:lnTo>
                  <a:pt x="7" y="121"/>
                </a:lnTo>
                <a:lnTo>
                  <a:pt x="10" y="126"/>
                </a:lnTo>
                <a:lnTo>
                  <a:pt x="12" y="133"/>
                </a:lnTo>
                <a:lnTo>
                  <a:pt x="12" y="135"/>
                </a:lnTo>
                <a:lnTo>
                  <a:pt x="12" y="140"/>
                </a:lnTo>
                <a:lnTo>
                  <a:pt x="12" y="140"/>
                </a:lnTo>
                <a:lnTo>
                  <a:pt x="14" y="145"/>
                </a:lnTo>
                <a:lnTo>
                  <a:pt x="14" y="145"/>
                </a:lnTo>
                <a:lnTo>
                  <a:pt x="14" y="149"/>
                </a:lnTo>
                <a:lnTo>
                  <a:pt x="14" y="149"/>
                </a:lnTo>
                <a:lnTo>
                  <a:pt x="19" y="149"/>
                </a:lnTo>
                <a:lnTo>
                  <a:pt x="24" y="152"/>
                </a:lnTo>
                <a:lnTo>
                  <a:pt x="31" y="152"/>
                </a:lnTo>
                <a:lnTo>
                  <a:pt x="31" y="154"/>
                </a:lnTo>
                <a:lnTo>
                  <a:pt x="33" y="159"/>
                </a:lnTo>
                <a:lnTo>
                  <a:pt x="33" y="161"/>
                </a:lnTo>
                <a:lnTo>
                  <a:pt x="33" y="163"/>
                </a:lnTo>
                <a:lnTo>
                  <a:pt x="31" y="168"/>
                </a:lnTo>
                <a:lnTo>
                  <a:pt x="26" y="173"/>
                </a:lnTo>
                <a:lnTo>
                  <a:pt x="24" y="178"/>
                </a:lnTo>
                <a:lnTo>
                  <a:pt x="19" y="182"/>
                </a:lnTo>
                <a:lnTo>
                  <a:pt x="26" y="185"/>
                </a:lnTo>
                <a:lnTo>
                  <a:pt x="33" y="187"/>
                </a:lnTo>
                <a:lnTo>
                  <a:pt x="43" y="189"/>
                </a:lnTo>
                <a:lnTo>
                  <a:pt x="48" y="192"/>
                </a:lnTo>
                <a:lnTo>
                  <a:pt x="50" y="192"/>
                </a:lnTo>
                <a:lnTo>
                  <a:pt x="69" y="192"/>
                </a:lnTo>
                <a:lnTo>
                  <a:pt x="78" y="192"/>
                </a:lnTo>
                <a:lnTo>
                  <a:pt x="81" y="194"/>
                </a:lnTo>
                <a:lnTo>
                  <a:pt x="81" y="192"/>
                </a:lnTo>
                <a:lnTo>
                  <a:pt x="81" y="192"/>
                </a:lnTo>
                <a:lnTo>
                  <a:pt x="83" y="192"/>
                </a:lnTo>
                <a:lnTo>
                  <a:pt x="85" y="189"/>
                </a:lnTo>
                <a:lnTo>
                  <a:pt x="88" y="189"/>
                </a:lnTo>
                <a:lnTo>
                  <a:pt x="90" y="189"/>
                </a:lnTo>
                <a:lnTo>
                  <a:pt x="92" y="189"/>
                </a:lnTo>
                <a:lnTo>
                  <a:pt x="95" y="189"/>
                </a:lnTo>
                <a:lnTo>
                  <a:pt x="97" y="189"/>
                </a:lnTo>
                <a:lnTo>
                  <a:pt x="100" y="189"/>
                </a:lnTo>
                <a:lnTo>
                  <a:pt x="104" y="187"/>
                </a:lnTo>
                <a:lnTo>
                  <a:pt x="107" y="187"/>
                </a:lnTo>
                <a:lnTo>
                  <a:pt x="111" y="185"/>
                </a:lnTo>
                <a:lnTo>
                  <a:pt x="116" y="185"/>
                </a:lnTo>
                <a:lnTo>
                  <a:pt x="116" y="182"/>
                </a:lnTo>
                <a:lnTo>
                  <a:pt x="118" y="182"/>
                </a:lnTo>
                <a:lnTo>
                  <a:pt x="118" y="180"/>
                </a:lnTo>
                <a:lnTo>
                  <a:pt x="116" y="180"/>
                </a:lnTo>
                <a:lnTo>
                  <a:pt x="116" y="178"/>
                </a:lnTo>
                <a:lnTo>
                  <a:pt x="116" y="175"/>
                </a:lnTo>
                <a:lnTo>
                  <a:pt x="116" y="173"/>
                </a:lnTo>
                <a:lnTo>
                  <a:pt x="116" y="170"/>
                </a:lnTo>
                <a:lnTo>
                  <a:pt x="116" y="168"/>
                </a:lnTo>
                <a:lnTo>
                  <a:pt x="116" y="163"/>
                </a:lnTo>
                <a:lnTo>
                  <a:pt x="116" y="161"/>
                </a:lnTo>
                <a:lnTo>
                  <a:pt x="118" y="161"/>
                </a:lnTo>
                <a:lnTo>
                  <a:pt x="118" y="159"/>
                </a:lnTo>
                <a:lnTo>
                  <a:pt x="118" y="159"/>
                </a:lnTo>
                <a:lnTo>
                  <a:pt x="121" y="159"/>
                </a:lnTo>
                <a:lnTo>
                  <a:pt x="121" y="156"/>
                </a:lnTo>
                <a:lnTo>
                  <a:pt x="123" y="154"/>
                </a:lnTo>
                <a:lnTo>
                  <a:pt x="123" y="154"/>
                </a:lnTo>
                <a:lnTo>
                  <a:pt x="126" y="154"/>
                </a:lnTo>
                <a:lnTo>
                  <a:pt x="128" y="154"/>
                </a:lnTo>
                <a:lnTo>
                  <a:pt x="130" y="154"/>
                </a:lnTo>
                <a:lnTo>
                  <a:pt x="135" y="154"/>
                </a:lnTo>
                <a:lnTo>
                  <a:pt x="137" y="154"/>
                </a:lnTo>
                <a:lnTo>
                  <a:pt x="137" y="154"/>
                </a:lnTo>
                <a:lnTo>
                  <a:pt x="140" y="152"/>
                </a:lnTo>
                <a:lnTo>
                  <a:pt x="137" y="152"/>
                </a:lnTo>
                <a:lnTo>
                  <a:pt x="137" y="152"/>
                </a:lnTo>
                <a:lnTo>
                  <a:pt x="135" y="149"/>
                </a:lnTo>
                <a:lnTo>
                  <a:pt x="135" y="149"/>
                </a:lnTo>
                <a:lnTo>
                  <a:pt x="135" y="147"/>
                </a:lnTo>
                <a:lnTo>
                  <a:pt x="137" y="147"/>
                </a:lnTo>
                <a:lnTo>
                  <a:pt x="142" y="145"/>
                </a:lnTo>
                <a:lnTo>
                  <a:pt x="144" y="145"/>
                </a:lnTo>
                <a:lnTo>
                  <a:pt x="144" y="142"/>
                </a:lnTo>
                <a:lnTo>
                  <a:pt x="144" y="142"/>
                </a:lnTo>
                <a:lnTo>
                  <a:pt x="147" y="142"/>
                </a:lnTo>
                <a:lnTo>
                  <a:pt x="149" y="145"/>
                </a:lnTo>
                <a:lnTo>
                  <a:pt x="151" y="142"/>
                </a:lnTo>
                <a:lnTo>
                  <a:pt x="151" y="142"/>
                </a:lnTo>
                <a:lnTo>
                  <a:pt x="154" y="145"/>
                </a:lnTo>
                <a:lnTo>
                  <a:pt x="154" y="145"/>
                </a:lnTo>
                <a:lnTo>
                  <a:pt x="156" y="147"/>
                </a:lnTo>
                <a:lnTo>
                  <a:pt x="159" y="147"/>
                </a:lnTo>
                <a:lnTo>
                  <a:pt x="159" y="145"/>
                </a:lnTo>
                <a:lnTo>
                  <a:pt x="161" y="145"/>
                </a:lnTo>
                <a:lnTo>
                  <a:pt x="163" y="142"/>
                </a:lnTo>
                <a:lnTo>
                  <a:pt x="163" y="140"/>
                </a:lnTo>
                <a:lnTo>
                  <a:pt x="163" y="133"/>
                </a:lnTo>
                <a:lnTo>
                  <a:pt x="161" y="130"/>
                </a:lnTo>
                <a:lnTo>
                  <a:pt x="161" y="128"/>
                </a:lnTo>
                <a:lnTo>
                  <a:pt x="163" y="126"/>
                </a:lnTo>
                <a:lnTo>
                  <a:pt x="163" y="123"/>
                </a:lnTo>
                <a:lnTo>
                  <a:pt x="163" y="123"/>
                </a:lnTo>
                <a:lnTo>
                  <a:pt x="163" y="121"/>
                </a:lnTo>
                <a:lnTo>
                  <a:pt x="163" y="116"/>
                </a:lnTo>
                <a:lnTo>
                  <a:pt x="166" y="116"/>
                </a:lnTo>
                <a:lnTo>
                  <a:pt x="168" y="116"/>
                </a:lnTo>
                <a:lnTo>
                  <a:pt x="170" y="114"/>
                </a:lnTo>
                <a:lnTo>
                  <a:pt x="173" y="114"/>
                </a:lnTo>
                <a:lnTo>
                  <a:pt x="175" y="111"/>
                </a:lnTo>
                <a:lnTo>
                  <a:pt x="175" y="109"/>
                </a:lnTo>
                <a:lnTo>
                  <a:pt x="175" y="107"/>
                </a:lnTo>
                <a:lnTo>
                  <a:pt x="173" y="104"/>
                </a:lnTo>
                <a:lnTo>
                  <a:pt x="170" y="102"/>
                </a:lnTo>
                <a:lnTo>
                  <a:pt x="166" y="97"/>
                </a:lnTo>
                <a:lnTo>
                  <a:pt x="166" y="95"/>
                </a:lnTo>
                <a:lnTo>
                  <a:pt x="168" y="95"/>
                </a:lnTo>
                <a:lnTo>
                  <a:pt x="173" y="97"/>
                </a:lnTo>
                <a:lnTo>
                  <a:pt x="175" y="97"/>
                </a:lnTo>
                <a:lnTo>
                  <a:pt x="175" y="97"/>
                </a:lnTo>
                <a:lnTo>
                  <a:pt x="180" y="97"/>
                </a:lnTo>
                <a:lnTo>
                  <a:pt x="185" y="97"/>
                </a:lnTo>
                <a:lnTo>
                  <a:pt x="187" y="95"/>
                </a:lnTo>
                <a:lnTo>
                  <a:pt x="187" y="93"/>
                </a:lnTo>
                <a:lnTo>
                  <a:pt x="187" y="93"/>
                </a:lnTo>
                <a:lnTo>
                  <a:pt x="187" y="90"/>
                </a:lnTo>
                <a:lnTo>
                  <a:pt x="187" y="88"/>
                </a:lnTo>
                <a:lnTo>
                  <a:pt x="185" y="88"/>
                </a:lnTo>
                <a:lnTo>
                  <a:pt x="185" y="85"/>
                </a:lnTo>
                <a:lnTo>
                  <a:pt x="185" y="85"/>
                </a:lnTo>
                <a:lnTo>
                  <a:pt x="185" y="85"/>
                </a:lnTo>
                <a:lnTo>
                  <a:pt x="185" y="83"/>
                </a:lnTo>
                <a:lnTo>
                  <a:pt x="185" y="81"/>
                </a:lnTo>
                <a:lnTo>
                  <a:pt x="187" y="81"/>
                </a:lnTo>
                <a:lnTo>
                  <a:pt x="187" y="78"/>
                </a:lnTo>
                <a:lnTo>
                  <a:pt x="189" y="76"/>
                </a:lnTo>
                <a:lnTo>
                  <a:pt x="189" y="76"/>
                </a:lnTo>
                <a:lnTo>
                  <a:pt x="192" y="74"/>
                </a:lnTo>
                <a:lnTo>
                  <a:pt x="192" y="74"/>
                </a:lnTo>
                <a:lnTo>
                  <a:pt x="192" y="71"/>
                </a:lnTo>
                <a:lnTo>
                  <a:pt x="192" y="71"/>
                </a:lnTo>
                <a:lnTo>
                  <a:pt x="192" y="71"/>
                </a:lnTo>
                <a:lnTo>
                  <a:pt x="192" y="69"/>
                </a:lnTo>
                <a:lnTo>
                  <a:pt x="189" y="69"/>
                </a:lnTo>
                <a:lnTo>
                  <a:pt x="189" y="69"/>
                </a:lnTo>
                <a:lnTo>
                  <a:pt x="192" y="67"/>
                </a:lnTo>
                <a:lnTo>
                  <a:pt x="192" y="67"/>
                </a:lnTo>
                <a:lnTo>
                  <a:pt x="189" y="64"/>
                </a:lnTo>
                <a:lnTo>
                  <a:pt x="189" y="64"/>
                </a:lnTo>
                <a:lnTo>
                  <a:pt x="189" y="62"/>
                </a:lnTo>
                <a:lnTo>
                  <a:pt x="187" y="59"/>
                </a:lnTo>
                <a:lnTo>
                  <a:pt x="187" y="57"/>
                </a:lnTo>
                <a:lnTo>
                  <a:pt x="185" y="57"/>
                </a:lnTo>
                <a:lnTo>
                  <a:pt x="185" y="55"/>
                </a:lnTo>
                <a:lnTo>
                  <a:pt x="182" y="52"/>
                </a:lnTo>
                <a:lnTo>
                  <a:pt x="180" y="52"/>
                </a:lnTo>
                <a:lnTo>
                  <a:pt x="182" y="50"/>
                </a:lnTo>
                <a:lnTo>
                  <a:pt x="182" y="50"/>
                </a:lnTo>
                <a:lnTo>
                  <a:pt x="185" y="48"/>
                </a:lnTo>
                <a:lnTo>
                  <a:pt x="185" y="45"/>
                </a:lnTo>
                <a:lnTo>
                  <a:pt x="187" y="45"/>
                </a:lnTo>
                <a:lnTo>
                  <a:pt x="189" y="45"/>
                </a:lnTo>
                <a:lnTo>
                  <a:pt x="189" y="45"/>
                </a:lnTo>
                <a:lnTo>
                  <a:pt x="189" y="43"/>
                </a:lnTo>
                <a:lnTo>
                  <a:pt x="192" y="43"/>
                </a:lnTo>
                <a:lnTo>
                  <a:pt x="194" y="41"/>
                </a:lnTo>
                <a:lnTo>
                  <a:pt x="194" y="38"/>
                </a:lnTo>
                <a:lnTo>
                  <a:pt x="196" y="38"/>
                </a:lnTo>
                <a:lnTo>
                  <a:pt x="196" y="38"/>
                </a:lnTo>
                <a:lnTo>
                  <a:pt x="199" y="38"/>
                </a:lnTo>
                <a:lnTo>
                  <a:pt x="201" y="36"/>
                </a:lnTo>
                <a:lnTo>
                  <a:pt x="201" y="36"/>
                </a:lnTo>
                <a:lnTo>
                  <a:pt x="206" y="36"/>
                </a:lnTo>
                <a:lnTo>
                  <a:pt x="208" y="36"/>
                </a:lnTo>
                <a:lnTo>
                  <a:pt x="211" y="36"/>
                </a:lnTo>
                <a:lnTo>
                  <a:pt x="215" y="34"/>
                </a:lnTo>
                <a:lnTo>
                  <a:pt x="222" y="34"/>
                </a:lnTo>
                <a:lnTo>
                  <a:pt x="222" y="34"/>
                </a:lnTo>
                <a:lnTo>
                  <a:pt x="225" y="36"/>
                </a:lnTo>
                <a:lnTo>
                  <a:pt x="227" y="36"/>
                </a:lnTo>
                <a:lnTo>
                  <a:pt x="227" y="36"/>
                </a:lnTo>
                <a:lnTo>
                  <a:pt x="229" y="34"/>
                </a:lnTo>
                <a:lnTo>
                  <a:pt x="234" y="34"/>
                </a:lnTo>
                <a:lnTo>
                  <a:pt x="234" y="31"/>
                </a:lnTo>
                <a:lnTo>
                  <a:pt x="234" y="31"/>
                </a:lnTo>
                <a:lnTo>
                  <a:pt x="234" y="31"/>
                </a:lnTo>
                <a:lnTo>
                  <a:pt x="232" y="29"/>
                </a:lnTo>
                <a:lnTo>
                  <a:pt x="232" y="29"/>
                </a:lnTo>
                <a:lnTo>
                  <a:pt x="234" y="26"/>
                </a:lnTo>
                <a:lnTo>
                  <a:pt x="237" y="26"/>
                </a:lnTo>
                <a:lnTo>
                  <a:pt x="237" y="26"/>
                </a:lnTo>
                <a:lnTo>
                  <a:pt x="237" y="26"/>
                </a:lnTo>
                <a:lnTo>
                  <a:pt x="237" y="26"/>
                </a:lnTo>
                <a:lnTo>
                  <a:pt x="239" y="26"/>
                </a:lnTo>
                <a:lnTo>
                  <a:pt x="239" y="26"/>
                </a:lnTo>
                <a:lnTo>
                  <a:pt x="239" y="26"/>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28" name="Freeform 235"/>
          <p:cNvSpPr>
            <a:spLocks noEditPoints="1"/>
          </p:cNvSpPr>
          <p:nvPr/>
        </p:nvSpPr>
        <p:spPr bwMode="auto">
          <a:xfrm>
            <a:off x="5674329" y="2004213"/>
            <a:ext cx="1206281" cy="927037"/>
          </a:xfrm>
          <a:custGeom>
            <a:avLst/>
            <a:gdLst/>
            <a:ahLst/>
            <a:cxnLst>
              <a:cxn ang="0">
                <a:pos x="720" y="735"/>
              </a:cxn>
              <a:cxn ang="0">
                <a:pos x="742" y="678"/>
              </a:cxn>
              <a:cxn ang="0">
                <a:pos x="893" y="581"/>
              </a:cxn>
              <a:cxn ang="0">
                <a:pos x="914" y="489"/>
              </a:cxn>
              <a:cxn ang="0">
                <a:pos x="956" y="144"/>
              </a:cxn>
              <a:cxn ang="0">
                <a:pos x="923" y="111"/>
              </a:cxn>
              <a:cxn ang="0">
                <a:pos x="845" y="85"/>
              </a:cxn>
              <a:cxn ang="0">
                <a:pos x="777" y="43"/>
              </a:cxn>
              <a:cxn ang="0">
                <a:pos x="723" y="7"/>
              </a:cxn>
              <a:cxn ang="0">
                <a:pos x="668" y="26"/>
              </a:cxn>
              <a:cxn ang="0">
                <a:pos x="635" y="94"/>
              </a:cxn>
              <a:cxn ang="0">
                <a:pos x="692" y="118"/>
              </a:cxn>
              <a:cxn ang="0">
                <a:pos x="690" y="144"/>
              </a:cxn>
              <a:cxn ang="0">
                <a:pos x="647" y="170"/>
              </a:cxn>
              <a:cxn ang="0">
                <a:pos x="621" y="203"/>
              </a:cxn>
              <a:cxn ang="0">
                <a:pos x="543" y="234"/>
              </a:cxn>
              <a:cxn ang="0">
                <a:pos x="375" y="222"/>
              </a:cxn>
              <a:cxn ang="0">
                <a:pos x="267" y="172"/>
              </a:cxn>
              <a:cxn ang="0">
                <a:pos x="227" y="123"/>
              </a:cxn>
              <a:cxn ang="0">
                <a:pos x="175" y="94"/>
              </a:cxn>
              <a:cxn ang="0">
                <a:pos x="151" y="125"/>
              </a:cxn>
              <a:cxn ang="0">
                <a:pos x="116" y="165"/>
              </a:cxn>
              <a:cxn ang="0">
                <a:pos x="85" y="187"/>
              </a:cxn>
              <a:cxn ang="0">
                <a:pos x="92" y="236"/>
              </a:cxn>
              <a:cxn ang="0">
                <a:pos x="28" y="267"/>
              </a:cxn>
              <a:cxn ang="0">
                <a:pos x="5" y="302"/>
              </a:cxn>
              <a:cxn ang="0">
                <a:pos x="28" y="340"/>
              </a:cxn>
              <a:cxn ang="0">
                <a:pos x="87" y="373"/>
              </a:cxn>
              <a:cxn ang="0">
                <a:pos x="127" y="423"/>
              </a:cxn>
              <a:cxn ang="0">
                <a:pos x="127" y="456"/>
              </a:cxn>
              <a:cxn ang="0">
                <a:pos x="179" y="487"/>
              </a:cxn>
              <a:cxn ang="0">
                <a:pos x="257" y="524"/>
              </a:cxn>
              <a:cxn ang="0">
                <a:pos x="316" y="529"/>
              </a:cxn>
              <a:cxn ang="0">
                <a:pos x="366" y="529"/>
              </a:cxn>
              <a:cxn ang="0">
                <a:pos x="416" y="510"/>
              </a:cxn>
              <a:cxn ang="0">
                <a:pos x="456" y="520"/>
              </a:cxn>
              <a:cxn ang="0">
                <a:pos x="496" y="539"/>
              </a:cxn>
              <a:cxn ang="0">
                <a:pos x="493" y="600"/>
              </a:cxn>
              <a:cxn ang="0">
                <a:pos x="534" y="638"/>
              </a:cxn>
              <a:cxn ang="0">
                <a:pos x="567" y="666"/>
              </a:cxn>
              <a:cxn ang="0">
                <a:pos x="581" y="650"/>
              </a:cxn>
              <a:cxn ang="0">
                <a:pos x="623" y="642"/>
              </a:cxn>
              <a:cxn ang="0">
                <a:pos x="664" y="652"/>
              </a:cxn>
              <a:cxn ang="0">
                <a:pos x="704" y="664"/>
              </a:cxn>
              <a:cxn ang="0">
                <a:pos x="732" y="694"/>
              </a:cxn>
              <a:cxn ang="0">
                <a:pos x="765" y="661"/>
              </a:cxn>
              <a:cxn ang="0">
                <a:pos x="786" y="640"/>
              </a:cxn>
              <a:cxn ang="0">
                <a:pos x="827" y="642"/>
              </a:cxn>
              <a:cxn ang="0">
                <a:pos x="864" y="614"/>
              </a:cxn>
              <a:cxn ang="0">
                <a:pos x="888" y="581"/>
              </a:cxn>
              <a:cxn ang="0">
                <a:pos x="895" y="550"/>
              </a:cxn>
              <a:cxn ang="0">
                <a:pos x="912" y="508"/>
              </a:cxn>
              <a:cxn ang="0">
                <a:pos x="893" y="461"/>
              </a:cxn>
              <a:cxn ang="0">
                <a:pos x="855" y="413"/>
              </a:cxn>
              <a:cxn ang="0">
                <a:pos x="838" y="354"/>
              </a:cxn>
              <a:cxn ang="0">
                <a:pos x="841" y="328"/>
              </a:cxn>
              <a:cxn ang="0">
                <a:pos x="777" y="295"/>
              </a:cxn>
              <a:cxn ang="0">
                <a:pos x="822" y="286"/>
              </a:cxn>
              <a:cxn ang="0">
                <a:pos x="857" y="281"/>
              </a:cxn>
              <a:cxn ang="0">
                <a:pos x="890" y="243"/>
              </a:cxn>
              <a:cxn ang="0">
                <a:pos x="926" y="236"/>
              </a:cxn>
              <a:cxn ang="0">
                <a:pos x="942" y="222"/>
              </a:cxn>
              <a:cxn ang="0">
                <a:pos x="935" y="170"/>
              </a:cxn>
            </a:cxnLst>
            <a:rect l="0" t="0" r="r" b="b"/>
            <a:pathLst>
              <a:path w="959" h="737">
                <a:moveTo>
                  <a:pt x="753" y="704"/>
                </a:moveTo>
                <a:lnTo>
                  <a:pt x="751" y="702"/>
                </a:lnTo>
                <a:lnTo>
                  <a:pt x="751" y="702"/>
                </a:lnTo>
                <a:lnTo>
                  <a:pt x="749" y="699"/>
                </a:lnTo>
                <a:lnTo>
                  <a:pt x="749" y="699"/>
                </a:lnTo>
                <a:lnTo>
                  <a:pt x="746" y="697"/>
                </a:lnTo>
                <a:lnTo>
                  <a:pt x="746" y="697"/>
                </a:lnTo>
                <a:lnTo>
                  <a:pt x="744" y="699"/>
                </a:lnTo>
                <a:lnTo>
                  <a:pt x="744" y="699"/>
                </a:lnTo>
                <a:lnTo>
                  <a:pt x="744" y="702"/>
                </a:lnTo>
                <a:lnTo>
                  <a:pt x="742" y="699"/>
                </a:lnTo>
                <a:lnTo>
                  <a:pt x="742" y="699"/>
                </a:lnTo>
                <a:lnTo>
                  <a:pt x="742" y="699"/>
                </a:lnTo>
                <a:lnTo>
                  <a:pt x="742" y="702"/>
                </a:lnTo>
                <a:lnTo>
                  <a:pt x="739" y="699"/>
                </a:lnTo>
                <a:lnTo>
                  <a:pt x="737" y="699"/>
                </a:lnTo>
                <a:lnTo>
                  <a:pt x="737" y="699"/>
                </a:lnTo>
                <a:lnTo>
                  <a:pt x="734" y="702"/>
                </a:lnTo>
                <a:lnTo>
                  <a:pt x="732" y="702"/>
                </a:lnTo>
                <a:lnTo>
                  <a:pt x="727" y="702"/>
                </a:lnTo>
                <a:lnTo>
                  <a:pt x="727" y="702"/>
                </a:lnTo>
                <a:lnTo>
                  <a:pt x="725" y="702"/>
                </a:lnTo>
                <a:lnTo>
                  <a:pt x="723" y="702"/>
                </a:lnTo>
                <a:lnTo>
                  <a:pt x="723" y="702"/>
                </a:lnTo>
                <a:lnTo>
                  <a:pt x="720" y="704"/>
                </a:lnTo>
                <a:lnTo>
                  <a:pt x="720" y="704"/>
                </a:lnTo>
                <a:lnTo>
                  <a:pt x="720" y="706"/>
                </a:lnTo>
                <a:lnTo>
                  <a:pt x="720" y="706"/>
                </a:lnTo>
                <a:lnTo>
                  <a:pt x="723" y="706"/>
                </a:lnTo>
                <a:lnTo>
                  <a:pt x="720" y="706"/>
                </a:lnTo>
                <a:lnTo>
                  <a:pt x="718" y="709"/>
                </a:lnTo>
                <a:lnTo>
                  <a:pt x="716" y="711"/>
                </a:lnTo>
                <a:lnTo>
                  <a:pt x="713" y="713"/>
                </a:lnTo>
                <a:lnTo>
                  <a:pt x="713" y="713"/>
                </a:lnTo>
                <a:lnTo>
                  <a:pt x="711" y="716"/>
                </a:lnTo>
                <a:lnTo>
                  <a:pt x="711" y="716"/>
                </a:lnTo>
                <a:lnTo>
                  <a:pt x="713" y="723"/>
                </a:lnTo>
                <a:lnTo>
                  <a:pt x="713" y="725"/>
                </a:lnTo>
                <a:lnTo>
                  <a:pt x="713" y="727"/>
                </a:lnTo>
                <a:lnTo>
                  <a:pt x="716" y="732"/>
                </a:lnTo>
                <a:lnTo>
                  <a:pt x="720" y="735"/>
                </a:lnTo>
                <a:lnTo>
                  <a:pt x="720" y="735"/>
                </a:lnTo>
                <a:lnTo>
                  <a:pt x="725" y="735"/>
                </a:lnTo>
                <a:lnTo>
                  <a:pt x="727" y="737"/>
                </a:lnTo>
                <a:lnTo>
                  <a:pt x="727" y="737"/>
                </a:lnTo>
                <a:lnTo>
                  <a:pt x="730" y="737"/>
                </a:lnTo>
                <a:lnTo>
                  <a:pt x="732" y="737"/>
                </a:lnTo>
                <a:lnTo>
                  <a:pt x="734" y="737"/>
                </a:lnTo>
                <a:lnTo>
                  <a:pt x="734" y="737"/>
                </a:lnTo>
                <a:lnTo>
                  <a:pt x="734" y="735"/>
                </a:lnTo>
                <a:lnTo>
                  <a:pt x="734" y="735"/>
                </a:lnTo>
                <a:lnTo>
                  <a:pt x="739" y="735"/>
                </a:lnTo>
                <a:lnTo>
                  <a:pt x="739" y="735"/>
                </a:lnTo>
                <a:lnTo>
                  <a:pt x="739" y="732"/>
                </a:lnTo>
                <a:lnTo>
                  <a:pt x="739" y="732"/>
                </a:lnTo>
                <a:lnTo>
                  <a:pt x="739" y="732"/>
                </a:lnTo>
                <a:lnTo>
                  <a:pt x="742" y="730"/>
                </a:lnTo>
                <a:lnTo>
                  <a:pt x="744" y="727"/>
                </a:lnTo>
                <a:lnTo>
                  <a:pt x="744" y="727"/>
                </a:lnTo>
                <a:lnTo>
                  <a:pt x="744" y="727"/>
                </a:lnTo>
                <a:lnTo>
                  <a:pt x="746" y="727"/>
                </a:lnTo>
                <a:lnTo>
                  <a:pt x="746" y="727"/>
                </a:lnTo>
                <a:lnTo>
                  <a:pt x="746" y="725"/>
                </a:lnTo>
                <a:lnTo>
                  <a:pt x="746" y="723"/>
                </a:lnTo>
                <a:lnTo>
                  <a:pt x="746" y="720"/>
                </a:lnTo>
                <a:lnTo>
                  <a:pt x="746" y="718"/>
                </a:lnTo>
                <a:lnTo>
                  <a:pt x="746" y="718"/>
                </a:lnTo>
                <a:lnTo>
                  <a:pt x="749" y="718"/>
                </a:lnTo>
                <a:lnTo>
                  <a:pt x="749" y="716"/>
                </a:lnTo>
                <a:lnTo>
                  <a:pt x="751" y="709"/>
                </a:lnTo>
                <a:lnTo>
                  <a:pt x="751" y="709"/>
                </a:lnTo>
                <a:lnTo>
                  <a:pt x="753" y="709"/>
                </a:lnTo>
                <a:lnTo>
                  <a:pt x="753" y="706"/>
                </a:lnTo>
                <a:lnTo>
                  <a:pt x="753" y="704"/>
                </a:lnTo>
                <a:close/>
                <a:moveTo>
                  <a:pt x="739" y="678"/>
                </a:moveTo>
                <a:lnTo>
                  <a:pt x="737" y="678"/>
                </a:lnTo>
                <a:lnTo>
                  <a:pt x="737" y="678"/>
                </a:lnTo>
                <a:lnTo>
                  <a:pt x="737" y="678"/>
                </a:lnTo>
                <a:lnTo>
                  <a:pt x="737" y="680"/>
                </a:lnTo>
                <a:lnTo>
                  <a:pt x="737" y="680"/>
                </a:lnTo>
                <a:lnTo>
                  <a:pt x="739" y="678"/>
                </a:lnTo>
                <a:lnTo>
                  <a:pt x="739" y="680"/>
                </a:lnTo>
                <a:lnTo>
                  <a:pt x="742" y="678"/>
                </a:lnTo>
                <a:lnTo>
                  <a:pt x="742" y="678"/>
                </a:lnTo>
                <a:lnTo>
                  <a:pt x="739" y="678"/>
                </a:lnTo>
                <a:lnTo>
                  <a:pt x="739" y="678"/>
                </a:lnTo>
                <a:close/>
                <a:moveTo>
                  <a:pt x="775" y="666"/>
                </a:moveTo>
                <a:lnTo>
                  <a:pt x="775" y="666"/>
                </a:lnTo>
                <a:lnTo>
                  <a:pt x="775" y="666"/>
                </a:lnTo>
                <a:lnTo>
                  <a:pt x="777" y="666"/>
                </a:lnTo>
                <a:lnTo>
                  <a:pt x="777" y="664"/>
                </a:lnTo>
                <a:lnTo>
                  <a:pt x="775" y="666"/>
                </a:lnTo>
                <a:close/>
                <a:moveTo>
                  <a:pt x="779" y="664"/>
                </a:moveTo>
                <a:lnTo>
                  <a:pt x="779" y="664"/>
                </a:lnTo>
                <a:lnTo>
                  <a:pt x="779" y="664"/>
                </a:lnTo>
                <a:lnTo>
                  <a:pt x="779" y="666"/>
                </a:lnTo>
                <a:lnTo>
                  <a:pt x="779" y="666"/>
                </a:lnTo>
                <a:lnTo>
                  <a:pt x="779" y="666"/>
                </a:lnTo>
                <a:lnTo>
                  <a:pt x="779" y="666"/>
                </a:lnTo>
                <a:lnTo>
                  <a:pt x="779" y="664"/>
                </a:lnTo>
                <a:lnTo>
                  <a:pt x="779" y="664"/>
                </a:lnTo>
                <a:lnTo>
                  <a:pt x="782" y="664"/>
                </a:lnTo>
                <a:lnTo>
                  <a:pt x="779" y="664"/>
                </a:lnTo>
                <a:lnTo>
                  <a:pt x="779" y="664"/>
                </a:lnTo>
                <a:close/>
                <a:moveTo>
                  <a:pt x="789" y="640"/>
                </a:moveTo>
                <a:lnTo>
                  <a:pt x="789" y="640"/>
                </a:lnTo>
                <a:lnTo>
                  <a:pt x="786" y="640"/>
                </a:lnTo>
                <a:lnTo>
                  <a:pt x="786" y="640"/>
                </a:lnTo>
                <a:lnTo>
                  <a:pt x="789" y="640"/>
                </a:lnTo>
                <a:lnTo>
                  <a:pt x="789" y="640"/>
                </a:lnTo>
                <a:lnTo>
                  <a:pt x="791" y="642"/>
                </a:lnTo>
                <a:lnTo>
                  <a:pt x="789" y="640"/>
                </a:lnTo>
                <a:lnTo>
                  <a:pt x="789" y="640"/>
                </a:lnTo>
                <a:close/>
                <a:moveTo>
                  <a:pt x="867" y="605"/>
                </a:moveTo>
                <a:lnTo>
                  <a:pt x="867" y="605"/>
                </a:lnTo>
                <a:lnTo>
                  <a:pt x="867" y="605"/>
                </a:lnTo>
                <a:lnTo>
                  <a:pt x="867" y="605"/>
                </a:lnTo>
                <a:lnTo>
                  <a:pt x="867" y="607"/>
                </a:lnTo>
                <a:lnTo>
                  <a:pt x="867" y="607"/>
                </a:lnTo>
                <a:lnTo>
                  <a:pt x="867" y="605"/>
                </a:lnTo>
                <a:lnTo>
                  <a:pt x="867" y="605"/>
                </a:lnTo>
                <a:lnTo>
                  <a:pt x="867" y="605"/>
                </a:lnTo>
                <a:close/>
                <a:moveTo>
                  <a:pt x="893" y="583"/>
                </a:moveTo>
                <a:lnTo>
                  <a:pt x="893" y="583"/>
                </a:lnTo>
                <a:lnTo>
                  <a:pt x="893" y="581"/>
                </a:lnTo>
                <a:lnTo>
                  <a:pt x="893" y="581"/>
                </a:lnTo>
                <a:lnTo>
                  <a:pt x="890" y="581"/>
                </a:lnTo>
                <a:lnTo>
                  <a:pt x="890" y="581"/>
                </a:lnTo>
                <a:lnTo>
                  <a:pt x="890" y="583"/>
                </a:lnTo>
                <a:lnTo>
                  <a:pt x="890" y="583"/>
                </a:lnTo>
                <a:lnTo>
                  <a:pt x="890" y="583"/>
                </a:lnTo>
                <a:lnTo>
                  <a:pt x="890" y="586"/>
                </a:lnTo>
                <a:lnTo>
                  <a:pt x="893" y="586"/>
                </a:lnTo>
                <a:lnTo>
                  <a:pt x="893" y="586"/>
                </a:lnTo>
                <a:lnTo>
                  <a:pt x="893" y="586"/>
                </a:lnTo>
                <a:lnTo>
                  <a:pt x="893" y="583"/>
                </a:lnTo>
                <a:lnTo>
                  <a:pt x="893" y="583"/>
                </a:lnTo>
                <a:close/>
                <a:moveTo>
                  <a:pt x="904" y="527"/>
                </a:moveTo>
                <a:lnTo>
                  <a:pt x="904" y="527"/>
                </a:lnTo>
                <a:lnTo>
                  <a:pt x="902" y="529"/>
                </a:lnTo>
                <a:lnTo>
                  <a:pt x="904" y="529"/>
                </a:lnTo>
                <a:lnTo>
                  <a:pt x="904" y="529"/>
                </a:lnTo>
                <a:lnTo>
                  <a:pt x="904" y="529"/>
                </a:lnTo>
                <a:lnTo>
                  <a:pt x="904" y="529"/>
                </a:lnTo>
                <a:lnTo>
                  <a:pt x="904" y="527"/>
                </a:lnTo>
                <a:close/>
                <a:moveTo>
                  <a:pt x="912" y="494"/>
                </a:moveTo>
                <a:lnTo>
                  <a:pt x="909" y="494"/>
                </a:lnTo>
                <a:lnTo>
                  <a:pt x="909" y="496"/>
                </a:lnTo>
                <a:lnTo>
                  <a:pt x="912" y="496"/>
                </a:lnTo>
                <a:lnTo>
                  <a:pt x="914" y="496"/>
                </a:lnTo>
                <a:lnTo>
                  <a:pt x="914" y="496"/>
                </a:lnTo>
                <a:lnTo>
                  <a:pt x="912" y="496"/>
                </a:lnTo>
                <a:lnTo>
                  <a:pt x="912" y="494"/>
                </a:lnTo>
                <a:close/>
                <a:moveTo>
                  <a:pt x="916" y="491"/>
                </a:moveTo>
                <a:lnTo>
                  <a:pt x="914" y="491"/>
                </a:lnTo>
                <a:lnTo>
                  <a:pt x="914" y="491"/>
                </a:lnTo>
                <a:lnTo>
                  <a:pt x="916" y="491"/>
                </a:lnTo>
                <a:lnTo>
                  <a:pt x="916" y="494"/>
                </a:lnTo>
                <a:lnTo>
                  <a:pt x="916" y="491"/>
                </a:lnTo>
                <a:lnTo>
                  <a:pt x="916" y="491"/>
                </a:lnTo>
                <a:close/>
                <a:moveTo>
                  <a:pt x="909" y="487"/>
                </a:moveTo>
                <a:lnTo>
                  <a:pt x="907" y="487"/>
                </a:lnTo>
                <a:lnTo>
                  <a:pt x="907" y="489"/>
                </a:lnTo>
                <a:lnTo>
                  <a:pt x="909" y="489"/>
                </a:lnTo>
                <a:lnTo>
                  <a:pt x="912" y="489"/>
                </a:lnTo>
                <a:lnTo>
                  <a:pt x="914" y="491"/>
                </a:lnTo>
                <a:lnTo>
                  <a:pt x="914" y="491"/>
                </a:lnTo>
                <a:lnTo>
                  <a:pt x="914" y="489"/>
                </a:lnTo>
                <a:lnTo>
                  <a:pt x="912" y="489"/>
                </a:lnTo>
                <a:lnTo>
                  <a:pt x="909" y="487"/>
                </a:lnTo>
                <a:close/>
                <a:moveTo>
                  <a:pt x="890" y="456"/>
                </a:moveTo>
                <a:lnTo>
                  <a:pt x="888" y="454"/>
                </a:lnTo>
                <a:lnTo>
                  <a:pt x="888" y="454"/>
                </a:lnTo>
                <a:lnTo>
                  <a:pt x="886" y="454"/>
                </a:lnTo>
                <a:lnTo>
                  <a:pt x="883" y="451"/>
                </a:lnTo>
                <a:lnTo>
                  <a:pt x="881" y="451"/>
                </a:lnTo>
                <a:lnTo>
                  <a:pt x="883" y="454"/>
                </a:lnTo>
                <a:lnTo>
                  <a:pt x="886" y="456"/>
                </a:lnTo>
                <a:lnTo>
                  <a:pt x="888" y="456"/>
                </a:lnTo>
                <a:lnTo>
                  <a:pt x="895" y="458"/>
                </a:lnTo>
                <a:lnTo>
                  <a:pt x="895" y="458"/>
                </a:lnTo>
                <a:lnTo>
                  <a:pt x="895" y="458"/>
                </a:lnTo>
                <a:lnTo>
                  <a:pt x="895" y="456"/>
                </a:lnTo>
                <a:lnTo>
                  <a:pt x="890" y="456"/>
                </a:lnTo>
                <a:close/>
                <a:moveTo>
                  <a:pt x="959" y="170"/>
                </a:moveTo>
                <a:lnTo>
                  <a:pt x="956" y="168"/>
                </a:lnTo>
                <a:lnTo>
                  <a:pt x="956" y="165"/>
                </a:lnTo>
                <a:lnTo>
                  <a:pt x="956" y="163"/>
                </a:lnTo>
                <a:lnTo>
                  <a:pt x="959" y="163"/>
                </a:lnTo>
                <a:lnTo>
                  <a:pt x="959" y="163"/>
                </a:lnTo>
                <a:lnTo>
                  <a:pt x="959" y="163"/>
                </a:lnTo>
                <a:lnTo>
                  <a:pt x="959" y="161"/>
                </a:lnTo>
                <a:lnTo>
                  <a:pt x="959" y="161"/>
                </a:lnTo>
                <a:lnTo>
                  <a:pt x="959" y="158"/>
                </a:lnTo>
                <a:lnTo>
                  <a:pt x="956" y="158"/>
                </a:lnTo>
                <a:lnTo>
                  <a:pt x="956" y="156"/>
                </a:lnTo>
                <a:lnTo>
                  <a:pt x="956" y="156"/>
                </a:lnTo>
                <a:lnTo>
                  <a:pt x="959" y="156"/>
                </a:lnTo>
                <a:lnTo>
                  <a:pt x="959" y="156"/>
                </a:lnTo>
                <a:lnTo>
                  <a:pt x="959" y="154"/>
                </a:lnTo>
                <a:lnTo>
                  <a:pt x="959" y="154"/>
                </a:lnTo>
                <a:lnTo>
                  <a:pt x="956" y="151"/>
                </a:lnTo>
                <a:lnTo>
                  <a:pt x="956" y="151"/>
                </a:lnTo>
                <a:lnTo>
                  <a:pt x="959" y="149"/>
                </a:lnTo>
                <a:lnTo>
                  <a:pt x="959" y="149"/>
                </a:lnTo>
                <a:lnTo>
                  <a:pt x="959" y="149"/>
                </a:lnTo>
                <a:lnTo>
                  <a:pt x="956" y="146"/>
                </a:lnTo>
                <a:lnTo>
                  <a:pt x="956" y="146"/>
                </a:lnTo>
                <a:lnTo>
                  <a:pt x="956" y="144"/>
                </a:lnTo>
                <a:lnTo>
                  <a:pt x="956" y="144"/>
                </a:lnTo>
                <a:lnTo>
                  <a:pt x="956" y="142"/>
                </a:lnTo>
                <a:lnTo>
                  <a:pt x="954" y="139"/>
                </a:lnTo>
                <a:lnTo>
                  <a:pt x="954" y="137"/>
                </a:lnTo>
                <a:lnTo>
                  <a:pt x="954" y="137"/>
                </a:lnTo>
                <a:lnTo>
                  <a:pt x="954" y="135"/>
                </a:lnTo>
                <a:lnTo>
                  <a:pt x="952" y="135"/>
                </a:lnTo>
                <a:lnTo>
                  <a:pt x="952" y="132"/>
                </a:lnTo>
                <a:lnTo>
                  <a:pt x="952" y="130"/>
                </a:lnTo>
                <a:lnTo>
                  <a:pt x="952" y="130"/>
                </a:lnTo>
                <a:lnTo>
                  <a:pt x="952" y="128"/>
                </a:lnTo>
                <a:lnTo>
                  <a:pt x="949" y="128"/>
                </a:lnTo>
                <a:lnTo>
                  <a:pt x="949" y="125"/>
                </a:lnTo>
                <a:lnTo>
                  <a:pt x="952" y="125"/>
                </a:lnTo>
                <a:lnTo>
                  <a:pt x="952" y="125"/>
                </a:lnTo>
                <a:lnTo>
                  <a:pt x="952" y="125"/>
                </a:lnTo>
                <a:lnTo>
                  <a:pt x="952" y="125"/>
                </a:lnTo>
                <a:lnTo>
                  <a:pt x="954" y="125"/>
                </a:lnTo>
                <a:lnTo>
                  <a:pt x="954" y="123"/>
                </a:lnTo>
                <a:lnTo>
                  <a:pt x="954" y="123"/>
                </a:lnTo>
                <a:lnTo>
                  <a:pt x="954" y="120"/>
                </a:lnTo>
                <a:lnTo>
                  <a:pt x="954" y="120"/>
                </a:lnTo>
                <a:lnTo>
                  <a:pt x="954" y="118"/>
                </a:lnTo>
                <a:lnTo>
                  <a:pt x="952" y="116"/>
                </a:lnTo>
                <a:lnTo>
                  <a:pt x="952" y="116"/>
                </a:lnTo>
                <a:lnTo>
                  <a:pt x="949" y="113"/>
                </a:lnTo>
                <a:lnTo>
                  <a:pt x="947" y="113"/>
                </a:lnTo>
                <a:lnTo>
                  <a:pt x="947" y="111"/>
                </a:lnTo>
                <a:lnTo>
                  <a:pt x="947" y="111"/>
                </a:lnTo>
                <a:lnTo>
                  <a:pt x="947" y="109"/>
                </a:lnTo>
                <a:lnTo>
                  <a:pt x="947" y="109"/>
                </a:lnTo>
                <a:lnTo>
                  <a:pt x="947" y="109"/>
                </a:lnTo>
                <a:lnTo>
                  <a:pt x="942" y="106"/>
                </a:lnTo>
                <a:lnTo>
                  <a:pt x="940" y="106"/>
                </a:lnTo>
                <a:lnTo>
                  <a:pt x="940" y="106"/>
                </a:lnTo>
                <a:lnTo>
                  <a:pt x="938" y="104"/>
                </a:lnTo>
                <a:lnTo>
                  <a:pt x="938" y="106"/>
                </a:lnTo>
                <a:lnTo>
                  <a:pt x="933" y="106"/>
                </a:lnTo>
                <a:lnTo>
                  <a:pt x="930" y="109"/>
                </a:lnTo>
                <a:lnTo>
                  <a:pt x="930" y="111"/>
                </a:lnTo>
                <a:lnTo>
                  <a:pt x="928" y="111"/>
                </a:lnTo>
                <a:lnTo>
                  <a:pt x="926" y="111"/>
                </a:lnTo>
                <a:lnTo>
                  <a:pt x="923" y="111"/>
                </a:lnTo>
                <a:lnTo>
                  <a:pt x="921" y="111"/>
                </a:lnTo>
                <a:lnTo>
                  <a:pt x="921" y="113"/>
                </a:lnTo>
                <a:lnTo>
                  <a:pt x="919" y="113"/>
                </a:lnTo>
                <a:lnTo>
                  <a:pt x="919" y="113"/>
                </a:lnTo>
                <a:lnTo>
                  <a:pt x="916" y="116"/>
                </a:lnTo>
                <a:lnTo>
                  <a:pt x="919" y="118"/>
                </a:lnTo>
                <a:lnTo>
                  <a:pt x="916" y="118"/>
                </a:lnTo>
                <a:lnTo>
                  <a:pt x="916" y="118"/>
                </a:lnTo>
                <a:lnTo>
                  <a:pt x="912" y="118"/>
                </a:lnTo>
                <a:lnTo>
                  <a:pt x="907" y="120"/>
                </a:lnTo>
                <a:lnTo>
                  <a:pt x="902" y="120"/>
                </a:lnTo>
                <a:lnTo>
                  <a:pt x="900" y="118"/>
                </a:lnTo>
                <a:lnTo>
                  <a:pt x="897" y="118"/>
                </a:lnTo>
                <a:lnTo>
                  <a:pt x="895" y="118"/>
                </a:lnTo>
                <a:lnTo>
                  <a:pt x="893" y="118"/>
                </a:lnTo>
                <a:lnTo>
                  <a:pt x="893" y="118"/>
                </a:lnTo>
                <a:lnTo>
                  <a:pt x="890" y="118"/>
                </a:lnTo>
                <a:lnTo>
                  <a:pt x="890" y="116"/>
                </a:lnTo>
                <a:lnTo>
                  <a:pt x="888" y="113"/>
                </a:lnTo>
                <a:lnTo>
                  <a:pt x="886" y="113"/>
                </a:lnTo>
                <a:lnTo>
                  <a:pt x="883" y="111"/>
                </a:lnTo>
                <a:lnTo>
                  <a:pt x="883" y="109"/>
                </a:lnTo>
                <a:lnTo>
                  <a:pt x="881" y="106"/>
                </a:lnTo>
                <a:lnTo>
                  <a:pt x="881" y="104"/>
                </a:lnTo>
                <a:lnTo>
                  <a:pt x="879" y="104"/>
                </a:lnTo>
                <a:lnTo>
                  <a:pt x="879" y="104"/>
                </a:lnTo>
                <a:lnTo>
                  <a:pt x="876" y="102"/>
                </a:lnTo>
                <a:lnTo>
                  <a:pt x="874" y="99"/>
                </a:lnTo>
                <a:lnTo>
                  <a:pt x="874" y="99"/>
                </a:lnTo>
                <a:lnTo>
                  <a:pt x="874" y="97"/>
                </a:lnTo>
                <a:lnTo>
                  <a:pt x="871" y="94"/>
                </a:lnTo>
                <a:lnTo>
                  <a:pt x="867" y="94"/>
                </a:lnTo>
                <a:lnTo>
                  <a:pt x="864" y="94"/>
                </a:lnTo>
                <a:lnTo>
                  <a:pt x="862" y="92"/>
                </a:lnTo>
                <a:lnTo>
                  <a:pt x="855" y="87"/>
                </a:lnTo>
                <a:lnTo>
                  <a:pt x="850" y="87"/>
                </a:lnTo>
                <a:lnTo>
                  <a:pt x="850" y="87"/>
                </a:lnTo>
                <a:lnTo>
                  <a:pt x="848" y="85"/>
                </a:lnTo>
                <a:lnTo>
                  <a:pt x="845" y="85"/>
                </a:lnTo>
                <a:lnTo>
                  <a:pt x="845" y="85"/>
                </a:lnTo>
                <a:lnTo>
                  <a:pt x="845" y="85"/>
                </a:lnTo>
                <a:lnTo>
                  <a:pt x="845" y="85"/>
                </a:lnTo>
                <a:lnTo>
                  <a:pt x="843" y="85"/>
                </a:lnTo>
                <a:lnTo>
                  <a:pt x="843" y="85"/>
                </a:lnTo>
                <a:lnTo>
                  <a:pt x="841" y="85"/>
                </a:lnTo>
                <a:lnTo>
                  <a:pt x="841" y="85"/>
                </a:lnTo>
                <a:lnTo>
                  <a:pt x="841" y="85"/>
                </a:lnTo>
                <a:lnTo>
                  <a:pt x="838" y="83"/>
                </a:lnTo>
                <a:lnTo>
                  <a:pt x="836" y="83"/>
                </a:lnTo>
                <a:lnTo>
                  <a:pt x="834" y="83"/>
                </a:lnTo>
                <a:lnTo>
                  <a:pt x="834" y="83"/>
                </a:lnTo>
                <a:lnTo>
                  <a:pt x="834" y="80"/>
                </a:lnTo>
                <a:lnTo>
                  <a:pt x="831" y="80"/>
                </a:lnTo>
                <a:lnTo>
                  <a:pt x="831" y="80"/>
                </a:lnTo>
                <a:lnTo>
                  <a:pt x="829" y="80"/>
                </a:lnTo>
                <a:lnTo>
                  <a:pt x="824" y="80"/>
                </a:lnTo>
                <a:lnTo>
                  <a:pt x="819" y="80"/>
                </a:lnTo>
                <a:lnTo>
                  <a:pt x="817" y="80"/>
                </a:lnTo>
                <a:lnTo>
                  <a:pt x="815" y="78"/>
                </a:lnTo>
                <a:lnTo>
                  <a:pt x="812" y="78"/>
                </a:lnTo>
                <a:lnTo>
                  <a:pt x="812" y="76"/>
                </a:lnTo>
                <a:lnTo>
                  <a:pt x="810" y="76"/>
                </a:lnTo>
                <a:lnTo>
                  <a:pt x="808" y="73"/>
                </a:lnTo>
                <a:lnTo>
                  <a:pt x="805" y="73"/>
                </a:lnTo>
                <a:lnTo>
                  <a:pt x="805" y="71"/>
                </a:lnTo>
                <a:lnTo>
                  <a:pt x="805" y="69"/>
                </a:lnTo>
                <a:lnTo>
                  <a:pt x="801" y="66"/>
                </a:lnTo>
                <a:lnTo>
                  <a:pt x="798" y="64"/>
                </a:lnTo>
                <a:lnTo>
                  <a:pt x="798" y="64"/>
                </a:lnTo>
                <a:lnTo>
                  <a:pt x="798" y="64"/>
                </a:lnTo>
                <a:lnTo>
                  <a:pt x="796" y="61"/>
                </a:lnTo>
                <a:lnTo>
                  <a:pt x="796" y="61"/>
                </a:lnTo>
                <a:lnTo>
                  <a:pt x="796" y="61"/>
                </a:lnTo>
                <a:lnTo>
                  <a:pt x="796" y="59"/>
                </a:lnTo>
                <a:lnTo>
                  <a:pt x="793" y="57"/>
                </a:lnTo>
                <a:lnTo>
                  <a:pt x="791" y="54"/>
                </a:lnTo>
                <a:lnTo>
                  <a:pt x="784" y="52"/>
                </a:lnTo>
                <a:lnTo>
                  <a:pt x="782" y="50"/>
                </a:lnTo>
                <a:lnTo>
                  <a:pt x="782" y="47"/>
                </a:lnTo>
                <a:lnTo>
                  <a:pt x="779" y="47"/>
                </a:lnTo>
                <a:lnTo>
                  <a:pt x="779" y="45"/>
                </a:lnTo>
                <a:lnTo>
                  <a:pt x="777" y="45"/>
                </a:lnTo>
                <a:lnTo>
                  <a:pt x="777" y="43"/>
                </a:lnTo>
                <a:lnTo>
                  <a:pt x="777" y="43"/>
                </a:lnTo>
                <a:lnTo>
                  <a:pt x="775" y="43"/>
                </a:lnTo>
                <a:lnTo>
                  <a:pt x="775" y="40"/>
                </a:lnTo>
                <a:lnTo>
                  <a:pt x="775" y="40"/>
                </a:lnTo>
                <a:lnTo>
                  <a:pt x="772" y="40"/>
                </a:lnTo>
                <a:lnTo>
                  <a:pt x="772" y="38"/>
                </a:lnTo>
                <a:lnTo>
                  <a:pt x="770" y="38"/>
                </a:lnTo>
                <a:lnTo>
                  <a:pt x="767" y="35"/>
                </a:lnTo>
                <a:lnTo>
                  <a:pt x="765" y="33"/>
                </a:lnTo>
                <a:lnTo>
                  <a:pt x="763" y="31"/>
                </a:lnTo>
                <a:lnTo>
                  <a:pt x="760" y="28"/>
                </a:lnTo>
                <a:lnTo>
                  <a:pt x="758" y="28"/>
                </a:lnTo>
                <a:lnTo>
                  <a:pt x="758" y="26"/>
                </a:lnTo>
                <a:lnTo>
                  <a:pt x="758" y="26"/>
                </a:lnTo>
                <a:lnTo>
                  <a:pt x="756" y="24"/>
                </a:lnTo>
                <a:lnTo>
                  <a:pt x="756" y="24"/>
                </a:lnTo>
                <a:lnTo>
                  <a:pt x="756" y="24"/>
                </a:lnTo>
                <a:lnTo>
                  <a:pt x="753" y="24"/>
                </a:lnTo>
                <a:lnTo>
                  <a:pt x="753" y="21"/>
                </a:lnTo>
                <a:lnTo>
                  <a:pt x="751" y="21"/>
                </a:lnTo>
                <a:lnTo>
                  <a:pt x="751" y="21"/>
                </a:lnTo>
                <a:lnTo>
                  <a:pt x="749" y="19"/>
                </a:lnTo>
                <a:lnTo>
                  <a:pt x="749" y="19"/>
                </a:lnTo>
                <a:lnTo>
                  <a:pt x="746" y="19"/>
                </a:lnTo>
                <a:lnTo>
                  <a:pt x="746" y="19"/>
                </a:lnTo>
                <a:lnTo>
                  <a:pt x="746" y="17"/>
                </a:lnTo>
                <a:lnTo>
                  <a:pt x="746" y="17"/>
                </a:lnTo>
                <a:lnTo>
                  <a:pt x="746" y="17"/>
                </a:lnTo>
                <a:lnTo>
                  <a:pt x="746" y="17"/>
                </a:lnTo>
                <a:lnTo>
                  <a:pt x="744" y="17"/>
                </a:lnTo>
                <a:lnTo>
                  <a:pt x="742" y="14"/>
                </a:lnTo>
                <a:lnTo>
                  <a:pt x="742" y="14"/>
                </a:lnTo>
                <a:lnTo>
                  <a:pt x="739" y="14"/>
                </a:lnTo>
                <a:lnTo>
                  <a:pt x="739" y="14"/>
                </a:lnTo>
                <a:lnTo>
                  <a:pt x="737" y="12"/>
                </a:lnTo>
                <a:lnTo>
                  <a:pt x="737" y="12"/>
                </a:lnTo>
                <a:lnTo>
                  <a:pt x="737" y="12"/>
                </a:lnTo>
                <a:lnTo>
                  <a:pt x="734" y="9"/>
                </a:lnTo>
                <a:lnTo>
                  <a:pt x="734" y="9"/>
                </a:lnTo>
                <a:lnTo>
                  <a:pt x="732" y="9"/>
                </a:lnTo>
                <a:lnTo>
                  <a:pt x="730" y="9"/>
                </a:lnTo>
                <a:lnTo>
                  <a:pt x="725" y="7"/>
                </a:lnTo>
                <a:lnTo>
                  <a:pt x="723" y="7"/>
                </a:lnTo>
                <a:lnTo>
                  <a:pt x="723" y="7"/>
                </a:lnTo>
                <a:lnTo>
                  <a:pt x="720" y="7"/>
                </a:lnTo>
                <a:lnTo>
                  <a:pt x="720" y="7"/>
                </a:lnTo>
                <a:lnTo>
                  <a:pt x="720" y="7"/>
                </a:lnTo>
                <a:lnTo>
                  <a:pt x="716" y="7"/>
                </a:lnTo>
                <a:lnTo>
                  <a:pt x="713" y="7"/>
                </a:lnTo>
                <a:lnTo>
                  <a:pt x="711" y="5"/>
                </a:lnTo>
                <a:lnTo>
                  <a:pt x="708" y="5"/>
                </a:lnTo>
                <a:lnTo>
                  <a:pt x="708" y="2"/>
                </a:lnTo>
                <a:lnTo>
                  <a:pt x="706" y="5"/>
                </a:lnTo>
                <a:lnTo>
                  <a:pt x="704" y="2"/>
                </a:lnTo>
                <a:lnTo>
                  <a:pt x="697" y="0"/>
                </a:lnTo>
                <a:lnTo>
                  <a:pt x="694" y="0"/>
                </a:lnTo>
                <a:lnTo>
                  <a:pt x="694" y="0"/>
                </a:lnTo>
                <a:lnTo>
                  <a:pt x="694" y="0"/>
                </a:lnTo>
                <a:lnTo>
                  <a:pt x="694" y="0"/>
                </a:lnTo>
                <a:lnTo>
                  <a:pt x="692" y="0"/>
                </a:lnTo>
                <a:lnTo>
                  <a:pt x="690" y="0"/>
                </a:lnTo>
                <a:lnTo>
                  <a:pt x="687" y="0"/>
                </a:lnTo>
                <a:lnTo>
                  <a:pt x="685" y="0"/>
                </a:lnTo>
                <a:lnTo>
                  <a:pt x="682" y="2"/>
                </a:lnTo>
                <a:lnTo>
                  <a:pt x="680" y="2"/>
                </a:lnTo>
                <a:lnTo>
                  <a:pt x="678" y="2"/>
                </a:lnTo>
                <a:lnTo>
                  <a:pt x="675" y="0"/>
                </a:lnTo>
                <a:lnTo>
                  <a:pt x="673" y="2"/>
                </a:lnTo>
                <a:lnTo>
                  <a:pt x="668" y="2"/>
                </a:lnTo>
                <a:lnTo>
                  <a:pt x="664" y="5"/>
                </a:lnTo>
                <a:lnTo>
                  <a:pt x="656" y="5"/>
                </a:lnTo>
                <a:lnTo>
                  <a:pt x="654" y="7"/>
                </a:lnTo>
                <a:lnTo>
                  <a:pt x="654" y="12"/>
                </a:lnTo>
                <a:lnTo>
                  <a:pt x="652" y="14"/>
                </a:lnTo>
                <a:lnTo>
                  <a:pt x="649" y="14"/>
                </a:lnTo>
                <a:lnTo>
                  <a:pt x="649" y="17"/>
                </a:lnTo>
                <a:lnTo>
                  <a:pt x="652" y="19"/>
                </a:lnTo>
                <a:lnTo>
                  <a:pt x="654" y="19"/>
                </a:lnTo>
                <a:lnTo>
                  <a:pt x="656" y="19"/>
                </a:lnTo>
                <a:lnTo>
                  <a:pt x="659" y="19"/>
                </a:lnTo>
                <a:lnTo>
                  <a:pt x="661" y="19"/>
                </a:lnTo>
                <a:lnTo>
                  <a:pt x="664" y="21"/>
                </a:lnTo>
                <a:lnTo>
                  <a:pt x="664" y="24"/>
                </a:lnTo>
                <a:lnTo>
                  <a:pt x="666" y="26"/>
                </a:lnTo>
                <a:lnTo>
                  <a:pt x="668" y="26"/>
                </a:lnTo>
                <a:lnTo>
                  <a:pt x="671" y="28"/>
                </a:lnTo>
                <a:lnTo>
                  <a:pt x="671" y="31"/>
                </a:lnTo>
                <a:lnTo>
                  <a:pt x="668" y="33"/>
                </a:lnTo>
                <a:lnTo>
                  <a:pt x="666" y="35"/>
                </a:lnTo>
                <a:lnTo>
                  <a:pt x="666" y="40"/>
                </a:lnTo>
                <a:lnTo>
                  <a:pt x="666" y="43"/>
                </a:lnTo>
                <a:lnTo>
                  <a:pt x="666" y="45"/>
                </a:lnTo>
                <a:lnTo>
                  <a:pt x="666" y="47"/>
                </a:lnTo>
                <a:lnTo>
                  <a:pt x="666" y="50"/>
                </a:lnTo>
                <a:lnTo>
                  <a:pt x="666" y="50"/>
                </a:lnTo>
                <a:lnTo>
                  <a:pt x="666" y="52"/>
                </a:lnTo>
                <a:lnTo>
                  <a:pt x="666" y="54"/>
                </a:lnTo>
                <a:lnTo>
                  <a:pt x="666" y="57"/>
                </a:lnTo>
                <a:lnTo>
                  <a:pt x="668" y="57"/>
                </a:lnTo>
                <a:lnTo>
                  <a:pt x="666" y="59"/>
                </a:lnTo>
                <a:lnTo>
                  <a:pt x="666" y="59"/>
                </a:lnTo>
                <a:lnTo>
                  <a:pt x="666" y="61"/>
                </a:lnTo>
                <a:lnTo>
                  <a:pt x="666" y="64"/>
                </a:lnTo>
                <a:lnTo>
                  <a:pt x="666" y="64"/>
                </a:lnTo>
                <a:lnTo>
                  <a:pt x="668" y="64"/>
                </a:lnTo>
                <a:lnTo>
                  <a:pt x="668" y="64"/>
                </a:lnTo>
                <a:lnTo>
                  <a:pt x="671" y="66"/>
                </a:lnTo>
                <a:lnTo>
                  <a:pt x="673" y="69"/>
                </a:lnTo>
                <a:lnTo>
                  <a:pt x="673" y="71"/>
                </a:lnTo>
                <a:lnTo>
                  <a:pt x="671" y="71"/>
                </a:lnTo>
                <a:lnTo>
                  <a:pt x="668" y="73"/>
                </a:lnTo>
                <a:lnTo>
                  <a:pt x="666" y="73"/>
                </a:lnTo>
                <a:lnTo>
                  <a:pt x="661" y="76"/>
                </a:lnTo>
                <a:lnTo>
                  <a:pt x="659" y="78"/>
                </a:lnTo>
                <a:lnTo>
                  <a:pt x="656" y="83"/>
                </a:lnTo>
                <a:lnTo>
                  <a:pt x="656" y="83"/>
                </a:lnTo>
                <a:lnTo>
                  <a:pt x="654" y="80"/>
                </a:lnTo>
                <a:lnTo>
                  <a:pt x="649" y="80"/>
                </a:lnTo>
                <a:lnTo>
                  <a:pt x="645" y="80"/>
                </a:lnTo>
                <a:lnTo>
                  <a:pt x="640" y="78"/>
                </a:lnTo>
                <a:lnTo>
                  <a:pt x="638" y="78"/>
                </a:lnTo>
                <a:lnTo>
                  <a:pt x="633" y="76"/>
                </a:lnTo>
                <a:lnTo>
                  <a:pt x="633" y="78"/>
                </a:lnTo>
                <a:lnTo>
                  <a:pt x="633" y="83"/>
                </a:lnTo>
                <a:lnTo>
                  <a:pt x="633" y="90"/>
                </a:lnTo>
                <a:lnTo>
                  <a:pt x="635" y="92"/>
                </a:lnTo>
                <a:lnTo>
                  <a:pt x="635" y="94"/>
                </a:lnTo>
                <a:lnTo>
                  <a:pt x="635" y="94"/>
                </a:lnTo>
                <a:lnTo>
                  <a:pt x="635" y="97"/>
                </a:lnTo>
                <a:lnTo>
                  <a:pt x="635" y="99"/>
                </a:lnTo>
                <a:lnTo>
                  <a:pt x="633" y="102"/>
                </a:lnTo>
                <a:lnTo>
                  <a:pt x="635" y="104"/>
                </a:lnTo>
                <a:lnTo>
                  <a:pt x="635" y="106"/>
                </a:lnTo>
                <a:lnTo>
                  <a:pt x="638" y="109"/>
                </a:lnTo>
                <a:lnTo>
                  <a:pt x="635" y="109"/>
                </a:lnTo>
                <a:lnTo>
                  <a:pt x="633" y="111"/>
                </a:lnTo>
                <a:lnTo>
                  <a:pt x="638" y="113"/>
                </a:lnTo>
                <a:lnTo>
                  <a:pt x="638" y="116"/>
                </a:lnTo>
                <a:lnTo>
                  <a:pt x="640" y="118"/>
                </a:lnTo>
                <a:lnTo>
                  <a:pt x="642" y="118"/>
                </a:lnTo>
                <a:lnTo>
                  <a:pt x="645" y="118"/>
                </a:lnTo>
                <a:lnTo>
                  <a:pt x="647" y="118"/>
                </a:lnTo>
                <a:lnTo>
                  <a:pt x="647" y="118"/>
                </a:lnTo>
                <a:lnTo>
                  <a:pt x="649" y="116"/>
                </a:lnTo>
                <a:lnTo>
                  <a:pt x="649" y="116"/>
                </a:lnTo>
                <a:lnTo>
                  <a:pt x="652" y="116"/>
                </a:lnTo>
                <a:lnTo>
                  <a:pt x="654" y="116"/>
                </a:lnTo>
                <a:lnTo>
                  <a:pt x="656" y="116"/>
                </a:lnTo>
                <a:lnTo>
                  <a:pt x="656" y="116"/>
                </a:lnTo>
                <a:lnTo>
                  <a:pt x="659" y="116"/>
                </a:lnTo>
                <a:lnTo>
                  <a:pt x="661" y="116"/>
                </a:lnTo>
                <a:lnTo>
                  <a:pt x="664" y="116"/>
                </a:lnTo>
                <a:lnTo>
                  <a:pt x="666" y="118"/>
                </a:lnTo>
                <a:lnTo>
                  <a:pt x="668" y="120"/>
                </a:lnTo>
                <a:lnTo>
                  <a:pt x="668" y="120"/>
                </a:lnTo>
                <a:lnTo>
                  <a:pt x="671" y="120"/>
                </a:lnTo>
                <a:lnTo>
                  <a:pt x="671" y="118"/>
                </a:lnTo>
                <a:lnTo>
                  <a:pt x="671" y="116"/>
                </a:lnTo>
                <a:lnTo>
                  <a:pt x="671" y="116"/>
                </a:lnTo>
                <a:lnTo>
                  <a:pt x="673" y="113"/>
                </a:lnTo>
                <a:lnTo>
                  <a:pt x="673" y="113"/>
                </a:lnTo>
                <a:lnTo>
                  <a:pt x="675" y="113"/>
                </a:lnTo>
                <a:lnTo>
                  <a:pt x="675" y="113"/>
                </a:lnTo>
                <a:lnTo>
                  <a:pt x="678" y="113"/>
                </a:lnTo>
                <a:lnTo>
                  <a:pt x="680" y="113"/>
                </a:lnTo>
                <a:lnTo>
                  <a:pt x="685" y="113"/>
                </a:lnTo>
                <a:lnTo>
                  <a:pt x="685" y="113"/>
                </a:lnTo>
                <a:lnTo>
                  <a:pt x="690" y="116"/>
                </a:lnTo>
                <a:lnTo>
                  <a:pt x="692" y="118"/>
                </a:lnTo>
                <a:lnTo>
                  <a:pt x="694" y="118"/>
                </a:lnTo>
                <a:lnTo>
                  <a:pt x="694" y="118"/>
                </a:lnTo>
                <a:lnTo>
                  <a:pt x="697" y="120"/>
                </a:lnTo>
                <a:lnTo>
                  <a:pt x="697" y="120"/>
                </a:lnTo>
                <a:lnTo>
                  <a:pt x="699" y="120"/>
                </a:lnTo>
                <a:lnTo>
                  <a:pt x="699" y="123"/>
                </a:lnTo>
                <a:lnTo>
                  <a:pt x="701" y="123"/>
                </a:lnTo>
                <a:lnTo>
                  <a:pt x="701" y="123"/>
                </a:lnTo>
                <a:lnTo>
                  <a:pt x="704" y="123"/>
                </a:lnTo>
                <a:lnTo>
                  <a:pt x="704" y="125"/>
                </a:lnTo>
                <a:lnTo>
                  <a:pt x="704" y="125"/>
                </a:lnTo>
                <a:lnTo>
                  <a:pt x="706" y="125"/>
                </a:lnTo>
                <a:lnTo>
                  <a:pt x="708" y="128"/>
                </a:lnTo>
                <a:lnTo>
                  <a:pt x="711" y="130"/>
                </a:lnTo>
                <a:lnTo>
                  <a:pt x="713" y="130"/>
                </a:lnTo>
                <a:lnTo>
                  <a:pt x="716" y="132"/>
                </a:lnTo>
                <a:lnTo>
                  <a:pt x="716" y="132"/>
                </a:lnTo>
                <a:lnTo>
                  <a:pt x="718" y="135"/>
                </a:lnTo>
                <a:lnTo>
                  <a:pt x="718" y="135"/>
                </a:lnTo>
                <a:lnTo>
                  <a:pt x="720" y="137"/>
                </a:lnTo>
                <a:lnTo>
                  <a:pt x="720" y="137"/>
                </a:lnTo>
                <a:lnTo>
                  <a:pt x="723" y="139"/>
                </a:lnTo>
                <a:lnTo>
                  <a:pt x="723" y="139"/>
                </a:lnTo>
                <a:lnTo>
                  <a:pt x="720" y="142"/>
                </a:lnTo>
                <a:lnTo>
                  <a:pt x="720" y="142"/>
                </a:lnTo>
                <a:lnTo>
                  <a:pt x="718" y="142"/>
                </a:lnTo>
                <a:lnTo>
                  <a:pt x="716" y="142"/>
                </a:lnTo>
                <a:lnTo>
                  <a:pt x="713" y="142"/>
                </a:lnTo>
                <a:lnTo>
                  <a:pt x="711" y="142"/>
                </a:lnTo>
                <a:lnTo>
                  <a:pt x="708" y="139"/>
                </a:lnTo>
                <a:lnTo>
                  <a:pt x="706" y="139"/>
                </a:lnTo>
                <a:lnTo>
                  <a:pt x="704" y="139"/>
                </a:lnTo>
                <a:lnTo>
                  <a:pt x="704" y="139"/>
                </a:lnTo>
                <a:lnTo>
                  <a:pt x="704" y="139"/>
                </a:lnTo>
                <a:lnTo>
                  <a:pt x="701" y="139"/>
                </a:lnTo>
                <a:lnTo>
                  <a:pt x="701" y="139"/>
                </a:lnTo>
                <a:lnTo>
                  <a:pt x="697" y="139"/>
                </a:lnTo>
                <a:lnTo>
                  <a:pt x="697" y="139"/>
                </a:lnTo>
                <a:lnTo>
                  <a:pt x="694" y="139"/>
                </a:lnTo>
                <a:lnTo>
                  <a:pt x="692" y="139"/>
                </a:lnTo>
                <a:lnTo>
                  <a:pt x="690" y="142"/>
                </a:lnTo>
                <a:lnTo>
                  <a:pt x="690" y="144"/>
                </a:lnTo>
                <a:lnTo>
                  <a:pt x="687" y="144"/>
                </a:lnTo>
                <a:lnTo>
                  <a:pt x="687" y="144"/>
                </a:lnTo>
                <a:lnTo>
                  <a:pt x="685" y="142"/>
                </a:lnTo>
                <a:lnTo>
                  <a:pt x="685" y="142"/>
                </a:lnTo>
                <a:lnTo>
                  <a:pt x="682" y="142"/>
                </a:lnTo>
                <a:lnTo>
                  <a:pt x="682" y="142"/>
                </a:lnTo>
                <a:lnTo>
                  <a:pt x="682" y="144"/>
                </a:lnTo>
                <a:lnTo>
                  <a:pt x="682" y="144"/>
                </a:lnTo>
                <a:lnTo>
                  <a:pt x="682" y="146"/>
                </a:lnTo>
                <a:lnTo>
                  <a:pt x="682" y="146"/>
                </a:lnTo>
                <a:lnTo>
                  <a:pt x="682" y="146"/>
                </a:lnTo>
                <a:lnTo>
                  <a:pt x="680" y="146"/>
                </a:lnTo>
                <a:lnTo>
                  <a:pt x="678" y="146"/>
                </a:lnTo>
                <a:lnTo>
                  <a:pt x="675" y="146"/>
                </a:lnTo>
                <a:lnTo>
                  <a:pt x="673" y="146"/>
                </a:lnTo>
                <a:lnTo>
                  <a:pt x="673" y="146"/>
                </a:lnTo>
                <a:lnTo>
                  <a:pt x="673" y="146"/>
                </a:lnTo>
                <a:lnTo>
                  <a:pt x="671" y="149"/>
                </a:lnTo>
                <a:lnTo>
                  <a:pt x="671" y="149"/>
                </a:lnTo>
                <a:lnTo>
                  <a:pt x="671" y="151"/>
                </a:lnTo>
                <a:lnTo>
                  <a:pt x="671" y="151"/>
                </a:lnTo>
                <a:lnTo>
                  <a:pt x="671" y="156"/>
                </a:lnTo>
                <a:lnTo>
                  <a:pt x="671" y="156"/>
                </a:lnTo>
                <a:lnTo>
                  <a:pt x="671" y="158"/>
                </a:lnTo>
                <a:lnTo>
                  <a:pt x="671" y="158"/>
                </a:lnTo>
                <a:lnTo>
                  <a:pt x="671" y="158"/>
                </a:lnTo>
                <a:lnTo>
                  <a:pt x="671" y="161"/>
                </a:lnTo>
                <a:lnTo>
                  <a:pt x="668" y="161"/>
                </a:lnTo>
                <a:lnTo>
                  <a:pt x="668" y="161"/>
                </a:lnTo>
                <a:lnTo>
                  <a:pt x="666" y="163"/>
                </a:lnTo>
                <a:lnTo>
                  <a:pt x="666" y="165"/>
                </a:lnTo>
                <a:lnTo>
                  <a:pt x="664" y="165"/>
                </a:lnTo>
                <a:lnTo>
                  <a:pt x="661" y="165"/>
                </a:lnTo>
                <a:lnTo>
                  <a:pt x="659" y="165"/>
                </a:lnTo>
                <a:lnTo>
                  <a:pt x="656" y="168"/>
                </a:lnTo>
                <a:lnTo>
                  <a:pt x="654" y="168"/>
                </a:lnTo>
                <a:lnTo>
                  <a:pt x="649" y="165"/>
                </a:lnTo>
                <a:lnTo>
                  <a:pt x="649" y="165"/>
                </a:lnTo>
                <a:lnTo>
                  <a:pt x="647" y="168"/>
                </a:lnTo>
                <a:lnTo>
                  <a:pt x="647" y="168"/>
                </a:lnTo>
                <a:lnTo>
                  <a:pt x="647" y="168"/>
                </a:lnTo>
                <a:lnTo>
                  <a:pt x="647" y="170"/>
                </a:lnTo>
                <a:lnTo>
                  <a:pt x="647" y="170"/>
                </a:lnTo>
                <a:lnTo>
                  <a:pt x="645" y="172"/>
                </a:lnTo>
                <a:lnTo>
                  <a:pt x="645" y="172"/>
                </a:lnTo>
                <a:lnTo>
                  <a:pt x="645" y="177"/>
                </a:lnTo>
                <a:lnTo>
                  <a:pt x="642" y="177"/>
                </a:lnTo>
                <a:lnTo>
                  <a:pt x="642" y="177"/>
                </a:lnTo>
                <a:lnTo>
                  <a:pt x="642" y="180"/>
                </a:lnTo>
                <a:lnTo>
                  <a:pt x="640" y="180"/>
                </a:lnTo>
                <a:lnTo>
                  <a:pt x="640" y="182"/>
                </a:lnTo>
                <a:lnTo>
                  <a:pt x="638" y="182"/>
                </a:lnTo>
                <a:lnTo>
                  <a:pt x="635" y="182"/>
                </a:lnTo>
                <a:lnTo>
                  <a:pt x="635" y="182"/>
                </a:lnTo>
                <a:lnTo>
                  <a:pt x="633" y="180"/>
                </a:lnTo>
                <a:lnTo>
                  <a:pt x="630" y="180"/>
                </a:lnTo>
                <a:lnTo>
                  <a:pt x="628" y="180"/>
                </a:lnTo>
                <a:lnTo>
                  <a:pt x="621" y="180"/>
                </a:lnTo>
                <a:lnTo>
                  <a:pt x="619" y="177"/>
                </a:lnTo>
                <a:lnTo>
                  <a:pt x="616" y="175"/>
                </a:lnTo>
                <a:lnTo>
                  <a:pt x="614" y="172"/>
                </a:lnTo>
                <a:lnTo>
                  <a:pt x="614" y="172"/>
                </a:lnTo>
                <a:lnTo>
                  <a:pt x="609" y="172"/>
                </a:lnTo>
                <a:lnTo>
                  <a:pt x="609" y="172"/>
                </a:lnTo>
                <a:lnTo>
                  <a:pt x="607" y="172"/>
                </a:lnTo>
                <a:lnTo>
                  <a:pt x="605" y="177"/>
                </a:lnTo>
                <a:lnTo>
                  <a:pt x="605" y="177"/>
                </a:lnTo>
                <a:lnTo>
                  <a:pt x="605" y="180"/>
                </a:lnTo>
                <a:lnTo>
                  <a:pt x="605" y="182"/>
                </a:lnTo>
                <a:lnTo>
                  <a:pt x="605" y="184"/>
                </a:lnTo>
                <a:lnTo>
                  <a:pt x="605" y="187"/>
                </a:lnTo>
                <a:lnTo>
                  <a:pt x="605" y="189"/>
                </a:lnTo>
                <a:lnTo>
                  <a:pt x="605" y="189"/>
                </a:lnTo>
                <a:lnTo>
                  <a:pt x="607" y="189"/>
                </a:lnTo>
                <a:lnTo>
                  <a:pt x="607" y="191"/>
                </a:lnTo>
                <a:lnTo>
                  <a:pt x="609" y="194"/>
                </a:lnTo>
                <a:lnTo>
                  <a:pt x="612" y="194"/>
                </a:lnTo>
                <a:lnTo>
                  <a:pt x="614" y="196"/>
                </a:lnTo>
                <a:lnTo>
                  <a:pt x="616" y="198"/>
                </a:lnTo>
                <a:lnTo>
                  <a:pt x="619" y="198"/>
                </a:lnTo>
                <a:lnTo>
                  <a:pt x="619" y="201"/>
                </a:lnTo>
                <a:lnTo>
                  <a:pt x="621" y="201"/>
                </a:lnTo>
                <a:lnTo>
                  <a:pt x="621" y="203"/>
                </a:lnTo>
                <a:lnTo>
                  <a:pt x="621" y="203"/>
                </a:lnTo>
                <a:lnTo>
                  <a:pt x="619" y="203"/>
                </a:lnTo>
                <a:lnTo>
                  <a:pt x="619" y="206"/>
                </a:lnTo>
                <a:lnTo>
                  <a:pt x="616" y="206"/>
                </a:lnTo>
                <a:lnTo>
                  <a:pt x="616" y="208"/>
                </a:lnTo>
                <a:lnTo>
                  <a:pt x="616" y="208"/>
                </a:lnTo>
                <a:lnTo>
                  <a:pt x="614" y="208"/>
                </a:lnTo>
                <a:lnTo>
                  <a:pt x="612" y="210"/>
                </a:lnTo>
                <a:lnTo>
                  <a:pt x="609" y="210"/>
                </a:lnTo>
                <a:lnTo>
                  <a:pt x="609" y="210"/>
                </a:lnTo>
                <a:lnTo>
                  <a:pt x="607" y="213"/>
                </a:lnTo>
                <a:lnTo>
                  <a:pt x="607" y="213"/>
                </a:lnTo>
                <a:lnTo>
                  <a:pt x="607" y="215"/>
                </a:lnTo>
                <a:lnTo>
                  <a:pt x="607" y="215"/>
                </a:lnTo>
                <a:lnTo>
                  <a:pt x="605" y="217"/>
                </a:lnTo>
                <a:lnTo>
                  <a:pt x="605" y="220"/>
                </a:lnTo>
                <a:lnTo>
                  <a:pt x="605" y="220"/>
                </a:lnTo>
                <a:lnTo>
                  <a:pt x="605" y="220"/>
                </a:lnTo>
                <a:lnTo>
                  <a:pt x="605" y="222"/>
                </a:lnTo>
                <a:lnTo>
                  <a:pt x="602" y="222"/>
                </a:lnTo>
                <a:lnTo>
                  <a:pt x="600" y="222"/>
                </a:lnTo>
                <a:lnTo>
                  <a:pt x="600" y="224"/>
                </a:lnTo>
                <a:lnTo>
                  <a:pt x="595" y="224"/>
                </a:lnTo>
                <a:lnTo>
                  <a:pt x="595" y="227"/>
                </a:lnTo>
                <a:lnTo>
                  <a:pt x="593" y="227"/>
                </a:lnTo>
                <a:lnTo>
                  <a:pt x="590" y="229"/>
                </a:lnTo>
                <a:lnTo>
                  <a:pt x="588" y="229"/>
                </a:lnTo>
                <a:lnTo>
                  <a:pt x="586" y="229"/>
                </a:lnTo>
                <a:lnTo>
                  <a:pt x="581" y="229"/>
                </a:lnTo>
                <a:lnTo>
                  <a:pt x="579" y="229"/>
                </a:lnTo>
                <a:lnTo>
                  <a:pt x="576" y="229"/>
                </a:lnTo>
                <a:lnTo>
                  <a:pt x="571" y="229"/>
                </a:lnTo>
                <a:lnTo>
                  <a:pt x="569" y="229"/>
                </a:lnTo>
                <a:lnTo>
                  <a:pt x="567" y="229"/>
                </a:lnTo>
                <a:lnTo>
                  <a:pt x="564" y="229"/>
                </a:lnTo>
                <a:lnTo>
                  <a:pt x="562" y="229"/>
                </a:lnTo>
                <a:lnTo>
                  <a:pt x="555" y="231"/>
                </a:lnTo>
                <a:lnTo>
                  <a:pt x="553" y="231"/>
                </a:lnTo>
                <a:lnTo>
                  <a:pt x="548" y="231"/>
                </a:lnTo>
                <a:lnTo>
                  <a:pt x="548" y="231"/>
                </a:lnTo>
                <a:lnTo>
                  <a:pt x="545" y="231"/>
                </a:lnTo>
                <a:lnTo>
                  <a:pt x="543" y="234"/>
                </a:lnTo>
                <a:lnTo>
                  <a:pt x="543" y="234"/>
                </a:lnTo>
                <a:lnTo>
                  <a:pt x="541" y="234"/>
                </a:lnTo>
                <a:lnTo>
                  <a:pt x="534" y="239"/>
                </a:lnTo>
                <a:lnTo>
                  <a:pt x="529" y="241"/>
                </a:lnTo>
                <a:lnTo>
                  <a:pt x="529" y="241"/>
                </a:lnTo>
                <a:lnTo>
                  <a:pt x="527" y="243"/>
                </a:lnTo>
                <a:lnTo>
                  <a:pt x="524" y="243"/>
                </a:lnTo>
                <a:lnTo>
                  <a:pt x="524" y="243"/>
                </a:lnTo>
                <a:lnTo>
                  <a:pt x="524" y="246"/>
                </a:lnTo>
                <a:lnTo>
                  <a:pt x="522" y="246"/>
                </a:lnTo>
                <a:lnTo>
                  <a:pt x="519" y="246"/>
                </a:lnTo>
                <a:lnTo>
                  <a:pt x="519" y="246"/>
                </a:lnTo>
                <a:lnTo>
                  <a:pt x="515" y="243"/>
                </a:lnTo>
                <a:lnTo>
                  <a:pt x="512" y="241"/>
                </a:lnTo>
                <a:lnTo>
                  <a:pt x="508" y="241"/>
                </a:lnTo>
                <a:lnTo>
                  <a:pt x="503" y="241"/>
                </a:lnTo>
                <a:lnTo>
                  <a:pt x="501" y="243"/>
                </a:lnTo>
                <a:lnTo>
                  <a:pt x="493" y="241"/>
                </a:lnTo>
                <a:lnTo>
                  <a:pt x="491" y="239"/>
                </a:lnTo>
                <a:lnTo>
                  <a:pt x="486" y="236"/>
                </a:lnTo>
                <a:lnTo>
                  <a:pt x="482" y="236"/>
                </a:lnTo>
                <a:lnTo>
                  <a:pt x="477" y="236"/>
                </a:lnTo>
                <a:lnTo>
                  <a:pt x="470" y="234"/>
                </a:lnTo>
                <a:lnTo>
                  <a:pt x="465" y="234"/>
                </a:lnTo>
                <a:lnTo>
                  <a:pt x="463" y="231"/>
                </a:lnTo>
                <a:lnTo>
                  <a:pt x="460" y="227"/>
                </a:lnTo>
                <a:lnTo>
                  <a:pt x="458" y="227"/>
                </a:lnTo>
                <a:lnTo>
                  <a:pt x="456" y="227"/>
                </a:lnTo>
                <a:lnTo>
                  <a:pt x="456" y="227"/>
                </a:lnTo>
                <a:lnTo>
                  <a:pt x="451" y="227"/>
                </a:lnTo>
                <a:lnTo>
                  <a:pt x="449" y="227"/>
                </a:lnTo>
                <a:lnTo>
                  <a:pt x="442" y="224"/>
                </a:lnTo>
                <a:lnTo>
                  <a:pt x="437" y="224"/>
                </a:lnTo>
                <a:lnTo>
                  <a:pt x="430" y="224"/>
                </a:lnTo>
                <a:lnTo>
                  <a:pt x="427" y="224"/>
                </a:lnTo>
                <a:lnTo>
                  <a:pt x="425" y="224"/>
                </a:lnTo>
                <a:lnTo>
                  <a:pt x="420" y="227"/>
                </a:lnTo>
                <a:lnTo>
                  <a:pt x="411" y="224"/>
                </a:lnTo>
                <a:lnTo>
                  <a:pt x="406" y="224"/>
                </a:lnTo>
                <a:lnTo>
                  <a:pt x="399" y="224"/>
                </a:lnTo>
                <a:lnTo>
                  <a:pt x="390" y="222"/>
                </a:lnTo>
                <a:lnTo>
                  <a:pt x="380" y="222"/>
                </a:lnTo>
                <a:lnTo>
                  <a:pt x="375" y="222"/>
                </a:lnTo>
                <a:lnTo>
                  <a:pt x="371" y="222"/>
                </a:lnTo>
                <a:lnTo>
                  <a:pt x="366" y="222"/>
                </a:lnTo>
                <a:lnTo>
                  <a:pt x="366" y="222"/>
                </a:lnTo>
                <a:lnTo>
                  <a:pt x="366" y="220"/>
                </a:lnTo>
                <a:lnTo>
                  <a:pt x="364" y="220"/>
                </a:lnTo>
                <a:lnTo>
                  <a:pt x="361" y="217"/>
                </a:lnTo>
                <a:lnTo>
                  <a:pt x="359" y="215"/>
                </a:lnTo>
                <a:lnTo>
                  <a:pt x="354" y="213"/>
                </a:lnTo>
                <a:lnTo>
                  <a:pt x="354" y="213"/>
                </a:lnTo>
                <a:lnTo>
                  <a:pt x="352" y="210"/>
                </a:lnTo>
                <a:lnTo>
                  <a:pt x="347" y="203"/>
                </a:lnTo>
                <a:lnTo>
                  <a:pt x="345" y="201"/>
                </a:lnTo>
                <a:lnTo>
                  <a:pt x="345" y="198"/>
                </a:lnTo>
                <a:lnTo>
                  <a:pt x="342" y="198"/>
                </a:lnTo>
                <a:lnTo>
                  <a:pt x="342" y="196"/>
                </a:lnTo>
                <a:lnTo>
                  <a:pt x="340" y="196"/>
                </a:lnTo>
                <a:lnTo>
                  <a:pt x="338" y="196"/>
                </a:lnTo>
                <a:lnTo>
                  <a:pt x="338" y="194"/>
                </a:lnTo>
                <a:lnTo>
                  <a:pt x="338" y="194"/>
                </a:lnTo>
                <a:lnTo>
                  <a:pt x="338" y="191"/>
                </a:lnTo>
                <a:lnTo>
                  <a:pt x="338" y="191"/>
                </a:lnTo>
                <a:lnTo>
                  <a:pt x="333" y="191"/>
                </a:lnTo>
                <a:lnTo>
                  <a:pt x="328" y="191"/>
                </a:lnTo>
                <a:lnTo>
                  <a:pt x="326" y="189"/>
                </a:lnTo>
                <a:lnTo>
                  <a:pt x="321" y="187"/>
                </a:lnTo>
                <a:lnTo>
                  <a:pt x="319" y="187"/>
                </a:lnTo>
                <a:lnTo>
                  <a:pt x="314" y="184"/>
                </a:lnTo>
                <a:lnTo>
                  <a:pt x="309" y="182"/>
                </a:lnTo>
                <a:lnTo>
                  <a:pt x="309" y="182"/>
                </a:lnTo>
                <a:lnTo>
                  <a:pt x="305" y="180"/>
                </a:lnTo>
                <a:lnTo>
                  <a:pt x="302" y="177"/>
                </a:lnTo>
                <a:lnTo>
                  <a:pt x="300" y="177"/>
                </a:lnTo>
                <a:lnTo>
                  <a:pt x="297" y="177"/>
                </a:lnTo>
                <a:lnTo>
                  <a:pt x="290" y="175"/>
                </a:lnTo>
                <a:lnTo>
                  <a:pt x="288" y="175"/>
                </a:lnTo>
                <a:lnTo>
                  <a:pt x="283" y="175"/>
                </a:lnTo>
                <a:lnTo>
                  <a:pt x="281" y="175"/>
                </a:lnTo>
                <a:lnTo>
                  <a:pt x="276" y="175"/>
                </a:lnTo>
                <a:lnTo>
                  <a:pt x="274" y="172"/>
                </a:lnTo>
                <a:lnTo>
                  <a:pt x="271" y="172"/>
                </a:lnTo>
                <a:lnTo>
                  <a:pt x="269" y="172"/>
                </a:lnTo>
                <a:lnTo>
                  <a:pt x="267" y="172"/>
                </a:lnTo>
                <a:lnTo>
                  <a:pt x="267" y="172"/>
                </a:lnTo>
                <a:lnTo>
                  <a:pt x="264" y="172"/>
                </a:lnTo>
                <a:lnTo>
                  <a:pt x="262" y="172"/>
                </a:lnTo>
                <a:lnTo>
                  <a:pt x="260" y="172"/>
                </a:lnTo>
                <a:lnTo>
                  <a:pt x="260" y="170"/>
                </a:lnTo>
                <a:lnTo>
                  <a:pt x="257" y="170"/>
                </a:lnTo>
                <a:lnTo>
                  <a:pt x="255" y="170"/>
                </a:lnTo>
                <a:lnTo>
                  <a:pt x="255" y="170"/>
                </a:lnTo>
                <a:lnTo>
                  <a:pt x="255" y="170"/>
                </a:lnTo>
                <a:lnTo>
                  <a:pt x="253" y="170"/>
                </a:lnTo>
                <a:lnTo>
                  <a:pt x="250" y="168"/>
                </a:lnTo>
                <a:lnTo>
                  <a:pt x="250" y="165"/>
                </a:lnTo>
                <a:lnTo>
                  <a:pt x="250" y="165"/>
                </a:lnTo>
                <a:lnTo>
                  <a:pt x="248" y="163"/>
                </a:lnTo>
                <a:lnTo>
                  <a:pt x="248" y="163"/>
                </a:lnTo>
                <a:lnTo>
                  <a:pt x="248" y="161"/>
                </a:lnTo>
                <a:lnTo>
                  <a:pt x="248" y="156"/>
                </a:lnTo>
                <a:lnTo>
                  <a:pt x="248" y="156"/>
                </a:lnTo>
                <a:lnTo>
                  <a:pt x="248" y="156"/>
                </a:lnTo>
                <a:lnTo>
                  <a:pt x="250" y="154"/>
                </a:lnTo>
                <a:lnTo>
                  <a:pt x="250" y="154"/>
                </a:lnTo>
                <a:lnTo>
                  <a:pt x="250" y="151"/>
                </a:lnTo>
                <a:lnTo>
                  <a:pt x="248" y="151"/>
                </a:lnTo>
                <a:lnTo>
                  <a:pt x="245" y="149"/>
                </a:lnTo>
                <a:lnTo>
                  <a:pt x="245" y="146"/>
                </a:lnTo>
                <a:lnTo>
                  <a:pt x="245" y="146"/>
                </a:lnTo>
                <a:lnTo>
                  <a:pt x="245" y="144"/>
                </a:lnTo>
                <a:lnTo>
                  <a:pt x="245" y="142"/>
                </a:lnTo>
                <a:lnTo>
                  <a:pt x="245" y="142"/>
                </a:lnTo>
                <a:lnTo>
                  <a:pt x="245" y="139"/>
                </a:lnTo>
                <a:lnTo>
                  <a:pt x="243" y="139"/>
                </a:lnTo>
                <a:lnTo>
                  <a:pt x="241" y="137"/>
                </a:lnTo>
                <a:lnTo>
                  <a:pt x="241" y="135"/>
                </a:lnTo>
                <a:lnTo>
                  <a:pt x="238" y="135"/>
                </a:lnTo>
                <a:lnTo>
                  <a:pt x="236" y="132"/>
                </a:lnTo>
                <a:lnTo>
                  <a:pt x="236" y="132"/>
                </a:lnTo>
                <a:lnTo>
                  <a:pt x="234" y="130"/>
                </a:lnTo>
                <a:lnTo>
                  <a:pt x="231" y="128"/>
                </a:lnTo>
                <a:lnTo>
                  <a:pt x="231" y="128"/>
                </a:lnTo>
                <a:lnTo>
                  <a:pt x="229" y="125"/>
                </a:lnTo>
                <a:lnTo>
                  <a:pt x="229" y="123"/>
                </a:lnTo>
                <a:lnTo>
                  <a:pt x="227" y="123"/>
                </a:lnTo>
                <a:lnTo>
                  <a:pt x="227" y="120"/>
                </a:lnTo>
                <a:lnTo>
                  <a:pt x="224" y="120"/>
                </a:lnTo>
                <a:lnTo>
                  <a:pt x="224" y="120"/>
                </a:lnTo>
                <a:lnTo>
                  <a:pt x="222" y="118"/>
                </a:lnTo>
                <a:lnTo>
                  <a:pt x="222" y="118"/>
                </a:lnTo>
                <a:lnTo>
                  <a:pt x="219" y="116"/>
                </a:lnTo>
                <a:lnTo>
                  <a:pt x="219" y="116"/>
                </a:lnTo>
                <a:lnTo>
                  <a:pt x="219" y="116"/>
                </a:lnTo>
                <a:lnTo>
                  <a:pt x="217" y="116"/>
                </a:lnTo>
                <a:lnTo>
                  <a:pt x="217" y="116"/>
                </a:lnTo>
                <a:lnTo>
                  <a:pt x="215" y="116"/>
                </a:lnTo>
                <a:lnTo>
                  <a:pt x="215" y="116"/>
                </a:lnTo>
                <a:lnTo>
                  <a:pt x="215" y="116"/>
                </a:lnTo>
                <a:lnTo>
                  <a:pt x="212" y="116"/>
                </a:lnTo>
                <a:lnTo>
                  <a:pt x="212" y="116"/>
                </a:lnTo>
                <a:lnTo>
                  <a:pt x="210" y="113"/>
                </a:lnTo>
                <a:lnTo>
                  <a:pt x="208" y="113"/>
                </a:lnTo>
                <a:lnTo>
                  <a:pt x="205" y="113"/>
                </a:lnTo>
                <a:lnTo>
                  <a:pt x="203" y="113"/>
                </a:lnTo>
                <a:lnTo>
                  <a:pt x="203" y="113"/>
                </a:lnTo>
                <a:lnTo>
                  <a:pt x="201" y="113"/>
                </a:lnTo>
                <a:lnTo>
                  <a:pt x="201" y="111"/>
                </a:lnTo>
                <a:lnTo>
                  <a:pt x="198" y="111"/>
                </a:lnTo>
                <a:lnTo>
                  <a:pt x="198" y="111"/>
                </a:lnTo>
                <a:lnTo>
                  <a:pt x="194" y="109"/>
                </a:lnTo>
                <a:lnTo>
                  <a:pt x="191" y="109"/>
                </a:lnTo>
                <a:lnTo>
                  <a:pt x="191" y="106"/>
                </a:lnTo>
                <a:lnTo>
                  <a:pt x="189" y="104"/>
                </a:lnTo>
                <a:lnTo>
                  <a:pt x="189" y="104"/>
                </a:lnTo>
                <a:lnTo>
                  <a:pt x="186" y="104"/>
                </a:lnTo>
                <a:lnTo>
                  <a:pt x="182" y="102"/>
                </a:lnTo>
                <a:lnTo>
                  <a:pt x="182" y="102"/>
                </a:lnTo>
                <a:lnTo>
                  <a:pt x="179" y="102"/>
                </a:lnTo>
                <a:lnTo>
                  <a:pt x="179" y="102"/>
                </a:lnTo>
                <a:lnTo>
                  <a:pt x="179" y="99"/>
                </a:lnTo>
                <a:lnTo>
                  <a:pt x="179" y="99"/>
                </a:lnTo>
                <a:lnTo>
                  <a:pt x="179" y="99"/>
                </a:lnTo>
                <a:lnTo>
                  <a:pt x="179" y="99"/>
                </a:lnTo>
                <a:lnTo>
                  <a:pt x="179" y="97"/>
                </a:lnTo>
                <a:lnTo>
                  <a:pt x="177" y="97"/>
                </a:lnTo>
                <a:lnTo>
                  <a:pt x="175" y="97"/>
                </a:lnTo>
                <a:lnTo>
                  <a:pt x="175" y="94"/>
                </a:lnTo>
                <a:lnTo>
                  <a:pt x="172" y="94"/>
                </a:lnTo>
                <a:lnTo>
                  <a:pt x="172" y="94"/>
                </a:lnTo>
                <a:lnTo>
                  <a:pt x="172" y="94"/>
                </a:lnTo>
                <a:lnTo>
                  <a:pt x="175" y="92"/>
                </a:lnTo>
                <a:lnTo>
                  <a:pt x="175" y="92"/>
                </a:lnTo>
                <a:lnTo>
                  <a:pt x="172" y="92"/>
                </a:lnTo>
                <a:lnTo>
                  <a:pt x="172" y="90"/>
                </a:lnTo>
                <a:lnTo>
                  <a:pt x="172" y="90"/>
                </a:lnTo>
                <a:lnTo>
                  <a:pt x="172" y="90"/>
                </a:lnTo>
                <a:lnTo>
                  <a:pt x="170" y="90"/>
                </a:lnTo>
                <a:lnTo>
                  <a:pt x="170" y="90"/>
                </a:lnTo>
                <a:lnTo>
                  <a:pt x="168" y="90"/>
                </a:lnTo>
                <a:lnTo>
                  <a:pt x="168" y="90"/>
                </a:lnTo>
                <a:lnTo>
                  <a:pt x="168" y="90"/>
                </a:lnTo>
                <a:lnTo>
                  <a:pt x="165" y="90"/>
                </a:lnTo>
                <a:lnTo>
                  <a:pt x="165" y="90"/>
                </a:lnTo>
                <a:lnTo>
                  <a:pt x="163" y="90"/>
                </a:lnTo>
                <a:lnTo>
                  <a:pt x="160" y="90"/>
                </a:lnTo>
                <a:lnTo>
                  <a:pt x="158" y="90"/>
                </a:lnTo>
                <a:lnTo>
                  <a:pt x="158" y="90"/>
                </a:lnTo>
                <a:lnTo>
                  <a:pt x="156" y="92"/>
                </a:lnTo>
                <a:lnTo>
                  <a:pt x="156" y="92"/>
                </a:lnTo>
                <a:lnTo>
                  <a:pt x="156" y="94"/>
                </a:lnTo>
                <a:lnTo>
                  <a:pt x="156" y="94"/>
                </a:lnTo>
                <a:lnTo>
                  <a:pt x="158" y="99"/>
                </a:lnTo>
                <a:lnTo>
                  <a:pt x="158" y="99"/>
                </a:lnTo>
                <a:lnTo>
                  <a:pt x="156" y="102"/>
                </a:lnTo>
                <a:lnTo>
                  <a:pt x="156" y="102"/>
                </a:lnTo>
                <a:lnTo>
                  <a:pt x="153" y="104"/>
                </a:lnTo>
                <a:lnTo>
                  <a:pt x="151" y="104"/>
                </a:lnTo>
                <a:lnTo>
                  <a:pt x="149" y="104"/>
                </a:lnTo>
                <a:lnTo>
                  <a:pt x="146" y="104"/>
                </a:lnTo>
                <a:lnTo>
                  <a:pt x="144" y="104"/>
                </a:lnTo>
                <a:lnTo>
                  <a:pt x="144" y="106"/>
                </a:lnTo>
                <a:lnTo>
                  <a:pt x="144" y="109"/>
                </a:lnTo>
                <a:lnTo>
                  <a:pt x="144" y="109"/>
                </a:lnTo>
                <a:lnTo>
                  <a:pt x="144" y="111"/>
                </a:lnTo>
                <a:lnTo>
                  <a:pt x="144" y="113"/>
                </a:lnTo>
                <a:lnTo>
                  <a:pt x="146" y="118"/>
                </a:lnTo>
                <a:lnTo>
                  <a:pt x="149" y="123"/>
                </a:lnTo>
                <a:lnTo>
                  <a:pt x="149" y="123"/>
                </a:lnTo>
                <a:lnTo>
                  <a:pt x="151" y="125"/>
                </a:lnTo>
                <a:lnTo>
                  <a:pt x="151" y="128"/>
                </a:lnTo>
                <a:lnTo>
                  <a:pt x="151" y="128"/>
                </a:lnTo>
                <a:lnTo>
                  <a:pt x="151" y="130"/>
                </a:lnTo>
                <a:lnTo>
                  <a:pt x="151" y="132"/>
                </a:lnTo>
                <a:lnTo>
                  <a:pt x="151" y="132"/>
                </a:lnTo>
                <a:lnTo>
                  <a:pt x="149" y="132"/>
                </a:lnTo>
                <a:lnTo>
                  <a:pt x="146" y="132"/>
                </a:lnTo>
                <a:lnTo>
                  <a:pt x="144" y="135"/>
                </a:lnTo>
                <a:lnTo>
                  <a:pt x="144" y="135"/>
                </a:lnTo>
                <a:lnTo>
                  <a:pt x="142" y="137"/>
                </a:lnTo>
                <a:lnTo>
                  <a:pt x="142" y="137"/>
                </a:lnTo>
                <a:lnTo>
                  <a:pt x="139" y="137"/>
                </a:lnTo>
                <a:lnTo>
                  <a:pt x="139" y="135"/>
                </a:lnTo>
                <a:lnTo>
                  <a:pt x="137" y="135"/>
                </a:lnTo>
                <a:lnTo>
                  <a:pt x="137" y="135"/>
                </a:lnTo>
                <a:lnTo>
                  <a:pt x="134" y="135"/>
                </a:lnTo>
                <a:lnTo>
                  <a:pt x="132" y="135"/>
                </a:lnTo>
                <a:lnTo>
                  <a:pt x="130" y="135"/>
                </a:lnTo>
                <a:lnTo>
                  <a:pt x="127" y="135"/>
                </a:lnTo>
                <a:lnTo>
                  <a:pt x="127" y="135"/>
                </a:lnTo>
                <a:lnTo>
                  <a:pt x="123" y="135"/>
                </a:lnTo>
                <a:lnTo>
                  <a:pt x="120" y="132"/>
                </a:lnTo>
                <a:lnTo>
                  <a:pt x="120" y="132"/>
                </a:lnTo>
                <a:lnTo>
                  <a:pt x="116" y="132"/>
                </a:lnTo>
                <a:lnTo>
                  <a:pt x="111" y="130"/>
                </a:lnTo>
                <a:lnTo>
                  <a:pt x="111" y="130"/>
                </a:lnTo>
                <a:lnTo>
                  <a:pt x="108" y="130"/>
                </a:lnTo>
                <a:lnTo>
                  <a:pt x="108" y="130"/>
                </a:lnTo>
                <a:lnTo>
                  <a:pt x="108" y="132"/>
                </a:lnTo>
                <a:lnTo>
                  <a:pt x="111" y="135"/>
                </a:lnTo>
                <a:lnTo>
                  <a:pt x="108" y="142"/>
                </a:lnTo>
                <a:lnTo>
                  <a:pt x="108" y="146"/>
                </a:lnTo>
                <a:lnTo>
                  <a:pt x="108" y="151"/>
                </a:lnTo>
                <a:lnTo>
                  <a:pt x="108" y="154"/>
                </a:lnTo>
                <a:lnTo>
                  <a:pt x="108" y="158"/>
                </a:lnTo>
                <a:lnTo>
                  <a:pt x="108" y="161"/>
                </a:lnTo>
                <a:lnTo>
                  <a:pt x="108" y="163"/>
                </a:lnTo>
                <a:lnTo>
                  <a:pt x="108" y="163"/>
                </a:lnTo>
                <a:lnTo>
                  <a:pt x="108" y="163"/>
                </a:lnTo>
                <a:lnTo>
                  <a:pt x="111" y="165"/>
                </a:lnTo>
                <a:lnTo>
                  <a:pt x="113" y="165"/>
                </a:lnTo>
                <a:lnTo>
                  <a:pt x="116" y="165"/>
                </a:lnTo>
                <a:lnTo>
                  <a:pt x="116" y="168"/>
                </a:lnTo>
                <a:lnTo>
                  <a:pt x="116" y="168"/>
                </a:lnTo>
                <a:lnTo>
                  <a:pt x="116" y="170"/>
                </a:lnTo>
                <a:lnTo>
                  <a:pt x="116" y="172"/>
                </a:lnTo>
                <a:lnTo>
                  <a:pt x="116" y="172"/>
                </a:lnTo>
                <a:lnTo>
                  <a:pt x="116" y="172"/>
                </a:lnTo>
                <a:lnTo>
                  <a:pt x="113" y="170"/>
                </a:lnTo>
                <a:lnTo>
                  <a:pt x="111" y="170"/>
                </a:lnTo>
                <a:lnTo>
                  <a:pt x="111" y="170"/>
                </a:lnTo>
                <a:lnTo>
                  <a:pt x="108" y="170"/>
                </a:lnTo>
                <a:lnTo>
                  <a:pt x="106" y="172"/>
                </a:lnTo>
                <a:lnTo>
                  <a:pt x="106" y="172"/>
                </a:lnTo>
                <a:lnTo>
                  <a:pt x="104" y="170"/>
                </a:lnTo>
                <a:lnTo>
                  <a:pt x="104" y="170"/>
                </a:lnTo>
                <a:lnTo>
                  <a:pt x="101" y="168"/>
                </a:lnTo>
                <a:lnTo>
                  <a:pt x="99" y="168"/>
                </a:lnTo>
                <a:lnTo>
                  <a:pt x="99" y="168"/>
                </a:lnTo>
                <a:lnTo>
                  <a:pt x="94" y="170"/>
                </a:lnTo>
                <a:lnTo>
                  <a:pt x="90" y="170"/>
                </a:lnTo>
                <a:lnTo>
                  <a:pt x="87" y="172"/>
                </a:lnTo>
                <a:lnTo>
                  <a:pt x="87" y="172"/>
                </a:lnTo>
                <a:lnTo>
                  <a:pt x="85" y="172"/>
                </a:lnTo>
                <a:lnTo>
                  <a:pt x="82" y="172"/>
                </a:lnTo>
                <a:lnTo>
                  <a:pt x="80" y="172"/>
                </a:lnTo>
                <a:lnTo>
                  <a:pt x="78" y="175"/>
                </a:lnTo>
                <a:lnTo>
                  <a:pt x="75" y="175"/>
                </a:lnTo>
                <a:lnTo>
                  <a:pt x="73" y="177"/>
                </a:lnTo>
                <a:lnTo>
                  <a:pt x="73" y="180"/>
                </a:lnTo>
                <a:lnTo>
                  <a:pt x="73" y="180"/>
                </a:lnTo>
                <a:lnTo>
                  <a:pt x="75" y="180"/>
                </a:lnTo>
                <a:lnTo>
                  <a:pt x="75" y="180"/>
                </a:lnTo>
                <a:lnTo>
                  <a:pt x="78" y="180"/>
                </a:lnTo>
                <a:lnTo>
                  <a:pt x="80" y="180"/>
                </a:lnTo>
                <a:lnTo>
                  <a:pt x="82" y="182"/>
                </a:lnTo>
                <a:lnTo>
                  <a:pt x="85" y="182"/>
                </a:lnTo>
                <a:lnTo>
                  <a:pt x="85" y="182"/>
                </a:lnTo>
                <a:lnTo>
                  <a:pt x="85" y="182"/>
                </a:lnTo>
                <a:lnTo>
                  <a:pt x="82" y="182"/>
                </a:lnTo>
                <a:lnTo>
                  <a:pt x="82" y="184"/>
                </a:lnTo>
                <a:lnTo>
                  <a:pt x="82" y="184"/>
                </a:lnTo>
                <a:lnTo>
                  <a:pt x="82" y="184"/>
                </a:lnTo>
                <a:lnTo>
                  <a:pt x="85" y="187"/>
                </a:lnTo>
                <a:lnTo>
                  <a:pt x="85" y="189"/>
                </a:lnTo>
                <a:lnTo>
                  <a:pt x="85" y="191"/>
                </a:lnTo>
                <a:lnTo>
                  <a:pt x="87" y="194"/>
                </a:lnTo>
                <a:lnTo>
                  <a:pt x="87" y="194"/>
                </a:lnTo>
                <a:lnTo>
                  <a:pt x="87" y="196"/>
                </a:lnTo>
                <a:lnTo>
                  <a:pt x="90" y="198"/>
                </a:lnTo>
                <a:lnTo>
                  <a:pt x="90" y="198"/>
                </a:lnTo>
                <a:lnTo>
                  <a:pt x="94" y="203"/>
                </a:lnTo>
                <a:lnTo>
                  <a:pt x="94" y="206"/>
                </a:lnTo>
                <a:lnTo>
                  <a:pt x="97" y="208"/>
                </a:lnTo>
                <a:lnTo>
                  <a:pt x="97" y="210"/>
                </a:lnTo>
                <a:lnTo>
                  <a:pt x="97" y="210"/>
                </a:lnTo>
                <a:lnTo>
                  <a:pt x="99" y="213"/>
                </a:lnTo>
                <a:lnTo>
                  <a:pt x="99" y="213"/>
                </a:lnTo>
                <a:lnTo>
                  <a:pt x="99" y="213"/>
                </a:lnTo>
                <a:lnTo>
                  <a:pt x="101" y="215"/>
                </a:lnTo>
                <a:lnTo>
                  <a:pt x="99" y="215"/>
                </a:lnTo>
                <a:lnTo>
                  <a:pt x="97" y="215"/>
                </a:lnTo>
                <a:lnTo>
                  <a:pt x="97" y="215"/>
                </a:lnTo>
                <a:lnTo>
                  <a:pt x="94" y="217"/>
                </a:lnTo>
                <a:lnTo>
                  <a:pt x="94" y="217"/>
                </a:lnTo>
                <a:lnTo>
                  <a:pt x="94" y="217"/>
                </a:lnTo>
                <a:lnTo>
                  <a:pt x="94" y="217"/>
                </a:lnTo>
                <a:lnTo>
                  <a:pt x="97" y="217"/>
                </a:lnTo>
                <a:lnTo>
                  <a:pt x="97" y="220"/>
                </a:lnTo>
                <a:lnTo>
                  <a:pt x="99" y="220"/>
                </a:lnTo>
                <a:lnTo>
                  <a:pt x="97" y="220"/>
                </a:lnTo>
                <a:lnTo>
                  <a:pt x="94" y="222"/>
                </a:lnTo>
                <a:lnTo>
                  <a:pt x="92" y="222"/>
                </a:lnTo>
                <a:lnTo>
                  <a:pt x="92" y="224"/>
                </a:lnTo>
                <a:lnTo>
                  <a:pt x="94" y="224"/>
                </a:lnTo>
                <a:lnTo>
                  <a:pt x="94" y="227"/>
                </a:lnTo>
                <a:lnTo>
                  <a:pt x="94" y="229"/>
                </a:lnTo>
                <a:lnTo>
                  <a:pt x="97" y="231"/>
                </a:lnTo>
                <a:lnTo>
                  <a:pt x="97" y="231"/>
                </a:lnTo>
                <a:lnTo>
                  <a:pt x="97" y="234"/>
                </a:lnTo>
                <a:lnTo>
                  <a:pt x="97" y="234"/>
                </a:lnTo>
                <a:lnTo>
                  <a:pt x="97" y="234"/>
                </a:lnTo>
                <a:lnTo>
                  <a:pt x="99" y="236"/>
                </a:lnTo>
                <a:lnTo>
                  <a:pt x="99" y="236"/>
                </a:lnTo>
                <a:lnTo>
                  <a:pt x="99" y="236"/>
                </a:lnTo>
                <a:lnTo>
                  <a:pt x="92" y="236"/>
                </a:lnTo>
                <a:lnTo>
                  <a:pt x="92" y="239"/>
                </a:lnTo>
                <a:lnTo>
                  <a:pt x="92" y="239"/>
                </a:lnTo>
                <a:lnTo>
                  <a:pt x="87" y="241"/>
                </a:lnTo>
                <a:lnTo>
                  <a:pt x="85" y="241"/>
                </a:lnTo>
                <a:lnTo>
                  <a:pt x="85" y="241"/>
                </a:lnTo>
                <a:lnTo>
                  <a:pt x="82" y="243"/>
                </a:lnTo>
                <a:lnTo>
                  <a:pt x="75" y="246"/>
                </a:lnTo>
                <a:lnTo>
                  <a:pt x="73" y="248"/>
                </a:lnTo>
                <a:lnTo>
                  <a:pt x="71" y="250"/>
                </a:lnTo>
                <a:lnTo>
                  <a:pt x="71" y="250"/>
                </a:lnTo>
                <a:lnTo>
                  <a:pt x="71" y="250"/>
                </a:lnTo>
                <a:lnTo>
                  <a:pt x="71" y="253"/>
                </a:lnTo>
                <a:lnTo>
                  <a:pt x="68" y="257"/>
                </a:lnTo>
                <a:lnTo>
                  <a:pt x="66" y="257"/>
                </a:lnTo>
                <a:lnTo>
                  <a:pt x="64" y="257"/>
                </a:lnTo>
                <a:lnTo>
                  <a:pt x="61" y="257"/>
                </a:lnTo>
                <a:lnTo>
                  <a:pt x="59" y="257"/>
                </a:lnTo>
                <a:lnTo>
                  <a:pt x="54" y="257"/>
                </a:lnTo>
                <a:lnTo>
                  <a:pt x="52" y="257"/>
                </a:lnTo>
                <a:lnTo>
                  <a:pt x="49" y="257"/>
                </a:lnTo>
                <a:lnTo>
                  <a:pt x="47" y="257"/>
                </a:lnTo>
                <a:lnTo>
                  <a:pt x="47" y="257"/>
                </a:lnTo>
                <a:lnTo>
                  <a:pt x="45" y="262"/>
                </a:lnTo>
                <a:lnTo>
                  <a:pt x="45" y="262"/>
                </a:lnTo>
                <a:lnTo>
                  <a:pt x="45" y="262"/>
                </a:lnTo>
                <a:lnTo>
                  <a:pt x="45" y="265"/>
                </a:lnTo>
                <a:lnTo>
                  <a:pt x="45" y="267"/>
                </a:lnTo>
                <a:lnTo>
                  <a:pt x="45" y="269"/>
                </a:lnTo>
                <a:lnTo>
                  <a:pt x="45" y="269"/>
                </a:lnTo>
                <a:lnTo>
                  <a:pt x="42" y="272"/>
                </a:lnTo>
                <a:lnTo>
                  <a:pt x="42" y="272"/>
                </a:lnTo>
                <a:lnTo>
                  <a:pt x="40" y="269"/>
                </a:lnTo>
                <a:lnTo>
                  <a:pt x="40" y="269"/>
                </a:lnTo>
                <a:lnTo>
                  <a:pt x="40" y="272"/>
                </a:lnTo>
                <a:lnTo>
                  <a:pt x="38" y="272"/>
                </a:lnTo>
                <a:lnTo>
                  <a:pt x="35" y="272"/>
                </a:lnTo>
                <a:lnTo>
                  <a:pt x="35" y="272"/>
                </a:lnTo>
                <a:lnTo>
                  <a:pt x="31" y="272"/>
                </a:lnTo>
                <a:lnTo>
                  <a:pt x="31" y="272"/>
                </a:lnTo>
                <a:lnTo>
                  <a:pt x="28" y="267"/>
                </a:lnTo>
                <a:lnTo>
                  <a:pt x="28" y="267"/>
                </a:lnTo>
                <a:lnTo>
                  <a:pt x="28" y="267"/>
                </a:lnTo>
                <a:lnTo>
                  <a:pt x="26" y="267"/>
                </a:lnTo>
                <a:lnTo>
                  <a:pt x="23" y="269"/>
                </a:lnTo>
                <a:lnTo>
                  <a:pt x="21" y="269"/>
                </a:lnTo>
                <a:lnTo>
                  <a:pt x="19" y="269"/>
                </a:lnTo>
                <a:lnTo>
                  <a:pt x="16" y="269"/>
                </a:lnTo>
                <a:lnTo>
                  <a:pt x="16" y="269"/>
                </a:lnTo>
                <a:lnTo>
                  <a:pt x="16" y="269"/>
                </a:lnTo>
                <a:lnTo>
                  <a:pt x="16" y="269"/>
                </a:lnTo>
                <a:lnTo>
                  <a:pt x="16" y="272"/>
                </a:lnTo>
                <a:lnTo>
                  <a:pt x="16" y="272"/>
                </a:lnTo>
                <a:lnTo>
                  <a:pt x="16" y="272"/>
                </a:lnTo>
                <a:lnTo>
                  <a:pt x="14" y="272"/>
                </a:lnTo>
                <a:lnTo>
                  <a:pt x="14" y="274"/>
                </a:lnTo>
                <a:lnTo>
                  <a:pt x="9" y="276"/>
                </a:lnTo>
                <a:lnTo>
                  <a:pt x="7" y="276"/>
                </a:lnTo>
                <a:lnTo>
                  <a:pt x="5" y="276"/>
                </a:lnTo>
                <a:lnTo>
                  <a:pt x="5" y="279"/>
                </a:lnTo>
                <a:lnTo>
                  <a:pt x="5" y="279"/>
                </a:lnTo>
                <a:lnTo>
                  <a:pt x="2" y="279"/>
                </a:lnTo>
                <a:lnTo>
                  <a:pt x="2" y="279"/>
                </a:lnTo>
                <a:lnTo>
                  <a:pt x="2" y="281"/>
                </a:lnTo>
                <a:lnTo>
                  <a:pt x="2" y="281"/>
                </a:lnTo>
                <a:lnTo>
                  <a:pt x="2" y="281"/>
                </a:lnTo>
                <a:lnTo>
                  <a:pt x="5" y="283"/>
                </a:lnTo>
                <a:lnTo>
                  <a:pt x="5" y="286"/>
                </a:lnTo>
                <a:lnTo>
                  <a:pt x="5" y="286"/>
                </a:lnTo>
                <a:lnTo>
                  <a:pt x="5" y="286"/>
                </a:lnTo>
                <a:lnTo>
                  <a:pt x="5" y="288"/>
                </a:lnTo>
                <a:lnTo>
                  <a:pt x="2" y="288"/>
                </a:lnTo>
                <a:lnTo>
                  <a:pt x="0" y="288"/>
                </a:lnTo>
                <a:lnTo>
                  <a:pt x="0" y="291"/>
                </a:lnTo>
                <a:lnTo>
                  <a:pt x="2" y="293"/>
                </a:lnTo>
                <a:lnTo>
                  <a:pt x="2" y="293"/>
                </a:lnTo>
                <a:lnTo>
                  <a:pt x="5" y="295"/>
                </a:lnTo>
                <a:lnTo>
                  <a:pt x="5" y="298"/>
                </a:lnTo>
                <a:lnTo>
                  <a:pt x="7" y="298"/>
                </a:lnTo>
                <a:lnTo>
                  <a:pt x="7" y="300"/>
                </a:lnTo>
                <a:lnTo>
                  <a:pt x="7" y="300"/>
                </a:lnTo>
                <a:lnTo>
                  <a:pt x="5" y="300"/>
                </a:lnTo>
                <a:lnTo>
                  <a:pt x="5" y="300"/>
                </a:lnTo>
                <a:lnTo>
                  <a:pt x="5" y="302"/>
                </a:lnTo>
                <a:lnTo>
                  <a:pt x="5" y="302"/>
                </a:lnTo>
                <a:lnTo>
                  <a:pt x="7" y="305"/>
                </a:lnTo>
                <a:lnTo>
                  <a:pt x="7" y="307"/>
                </a:lnTo>
                <a:lnTo>
                  <a:pt x="9" y="307"/>
                </a:lnTo>
                <a:lnTo>
                  <a:pt x="12" y="307"/>
                </a:lnTo>
                <a:lnTo>
                  <a:pt x="12" y="307"/>
                </a:lnTo>
                <a:lnTo>
                  <a:pt x="12" y="307"/>
                </a:lnTo>
                <a:lnTo>
                  <a:pt x="14" y="305"/>
                </a:lnTo>
                <a:lnTo>
                  <a:pt x="14" y="305"/>
                </a:lnTo>
                <a:lnTo>
                  <a:pt x="16" y="305"/>
                </a:lnTo>
                <a:lnTo>
                  <a:pt x="21" y="307"/>
                </a:lnTo>
                <a:lnTo>
                  <a:pt x="26" y="309"/>
                </a:lnTo>
                <a:lnTo>
                  <a:pt x="26" y="309"/>
                </a:lnTo>
                <a:lnTo>
                  <a:pt x="26" y="312"/>
                </a:lnTo>
                <a:lnTo>
                  <a:pt x="26" y="314"/>
                </a:lnTo>
                <a:lnTo>
                  <a:pt x="26" y="317"/>
                </a:lnTo>
                <a:lnTo>
                  <a:pt x="28" y="317"/>
                </a:lnTo>
                <a:lnTo>
                  <a:pt x="28" y="319"/>
                </a:lnTo>
                <a:lnTo>
                  <a:pt x="31" y="321"/>
                </a:lnTo>
                <a:lnTo>
                  <a:pt x="31" y="324"/>
                </a:lnTo>
                <a:lnTo>
                  <a:pt x="31" y="324"/>
                </a:lnTo>
                <a:lnTo>
                  <a:pt x="33" y="324"/>
                </a:lnTo>
                <a:lnTo>
                  <a:pt x="33" y="326"/>
                </a:lnTo>
                <a:lnTo>
                  <a:pt x="33" y="328"/>
                </a:lnTo>
                <a:lnTo>
                  <a:pt x="33" y="328"/>
                </a:lnTo>
                <a:lnTo>
                  <a:pt x="33" y="331"/>
                </a:lnTo>
                <a:lnTo>
                  <a:pt x="35" y="331"/>
                </a:lnTo>
                <a:lnTo>
                  <a:pt x="38" y="333"/>
                </a:lnTo>
                <a:lnTo>
                  <a:pt x="38" y="333"/>
                </a:lnTo>
                <a:lnTo>
                  <a:pt x="35" y="335"/>
                </a:lnTo>
                <a:lnTo>
                  <a:pt x="35" y="335"/>
                </a:lnTo>
                <a:lnTo>
                  <a:pt x="33" y="335"/>
                </a:lnTo>
                <a:lnTo>
                  <a:pt x="33" y="335"/>
                </a:lnTo>
                <a:lnTo>
                  <a:pt x="31" y="335"/>
                </a:lnTo>
                <a:lnTo>
                  <a:pt x="31" y="335"/>
                </a:lnTo>
                <a:lnTo>
                  <a:pt x="31" y="335"/>
                </a:lnTo>
                <a:lnTo>
                  <a:pt x="31" y="335"/>
                </a:lnTo>
                <a:lnTo>
                  <a:pt x="28" y="335"/>
                </a:lnTo>
                <a:lnTo>
                  <a:pt x="26" y="338"/>
                </a:lnTo>
                <a:lnTo>
                  <a:pt x="26" y="338"/>
                </a:lnTo>
                <a:lnTo>
                  <a:pt x="28" y="340"/>
                </a:lnTo>
                <a:lnTo>
                  <a:pt x="28" y="340"/>
                </a:lnTo>
                <a:lnTo>
                  <a:pt x="28" y="340"/>
                </a:lnTo>
                <a:lnTo>
                  <a:pt x="31" y="340"/>
                </a:lnTo>
                <a:lnTo>
                  <a:pt x="31" y="340"/>
                </a:lnTo>
                <a:lnTo>
                  <a:pt x="33" y="340"/>
                </a:lnTo>
                <a:lnTo>
                  <a:pt x="35" y="343"/>
                </a:lnTo>
                <a:lnTo>
                  <a:pt x="35" y="343"/>
                </a:lnTo>
                <a:lnTo>
                  <a:pt x="35" y="343"/>
                </a:lnTo>
                <a:lnTo>
                  <a:pt x="38" y="340"/>
                </a:lnTo>
                <a:lnTo>
                  <a:pt x="40" y="343"/>
                </a:lnTo>
                <a:lnTo>
                  <a:pt x="42" y="343"/>
                </a:lnTo>
                <a:lnTo>
                  <a:pt x="45" y="343"/>
                </a:lnTo>
                <a:lnTo>
                  <a:pt x="45" y="347"/>
                </a:lnTo>
                <a:lnTo>
                  <a:pt x="47" y="347"/>
                </a:lnTo>
                <a:lnTo>
                  <a:pt x="47" y="347"/>
                </a:lnTo>
                <a:lnTo>
                  <a:pt x="49" y="347"/>
                </a:lnTo>
                <a:lnTo>
                  <a:pt x="52" y="347"/>
                </a:lnTo>
                <a:lnTo>
                  <a:pt x="54" y="350"/>
                </a:lnTo>
                <a:lnTo>
                  <a:pt x="54" y="350"/>
                </a:lnTo>
                <a:lnTo>
                  <a:pt x="57" y="352"/>
                </a:lnTo>
                <a:lnTo>
                  <a:pt x="57" y="352"/>
                </a:lnTo>
                <a:lnTo>
                  <a:pt x="57" y="354"/>
                </a:lnTo>
                <a:lnTo>
                  <a:pt x="59" y="359"/>
                </a:lnTo>
                <a:lnTo>
                  <a:pt x="57" y="359"/>
                </a:lnTo>
                <a:lnTo>
                  <a:pt x="57" y="361"/>
                </a:lnTo>
                <a:lnTo>
                  <a:pt x="57" y="361"/>
                </a:lnTo>
                <a:lnTo>
                  <a:pt x="59" y="361"/>
                </a:lnTo>
                <a:lnTo>
                  <a:pt x="59" y="364"/>
                </a:lnTo>
                <a:lnTo>
                  <a:pt x="61" y="364"/>
                </a:lnTo>
                <a:lnTo>
                  <a:pt x="61" y="364"/>
                </a:lnTo>
                <a:lnTo>
                  <a:pt x="64" y="366"/>
                </a:lnTo>
                <a:lnTo>
                  <a:pt x="64" y="366"/>
                </a:lnTo>
                <a:lnTo>
                  <a:pt x="64" y="366"/>
                </a:lnTo>
                <a:lnTo>
                  <a:pt x="66" y="366"/>
                </a:lnTo>
                <a:lnTo>
                  <a:pt x="68" y="366"/>
                </a:lnTo>
                <a:lnTo>
                  <a:pt x="68" y="364"/>
                </a:lnTo>
                <a:lnTo>
                  <a:pt x="71" y="368"/>
                </a:lnTo>
                <a:lnTo>
                  <a:pt x="71" y="368"/>
                </a:lnTo>
                <a:lnTo>
                  <a:pt x="73" y="368"/>
                </a:lnTo>
                <a:lnTo>
                  <a:pt x="73" y="371"/>
                </a:lnTo>
                <a:lnTo>
                  <a:pt x="75" y="371"/>
                </a:lnTo>
                <a:lnTo>
                  <a:pt x="80" y="373"/>
                </a:lnTo>
                <a:lnTo>
                  <a:pt x="85" y="373"/>
                </a:lnTo>
                <a:lnTo>
                  <a:pt x="87" y="373"/>
                </a:lnTo>
                <a:lnTo>
                  <a:pt x="87" y="373"/>
                </a:lnTo>
                <a:lnTo>
                  <a:pt x="90" y="373"/>
                </a:lnTo>
                <a:lnTo>
                  <a:pt x="92" y="373"/>
                </a:lnTo>
                <a:lnTo>
                  <a:pt x="92" y="373"/>
                </a:lnTo>
                <a:lnTo>
                  <a:pt x="94" y="373"/>
                </a:lnTo>
                <a:lnTo>
                  <a:pt x="94" y="373"/>
                </a:lnTo>
                <a:lnTo>
                  <a:pt x="94" y="373"/>
                </a:lnTo>
                <a:lnTo>
                  <a:pt x="94" y="373"/>
                </a:lnTo>
                <a:lnTo>
                  <a:pt x="97" y="373"/>
                </a:lnTo>
                <a:lnTo>
                  <a:pt x="97" y="373"/>
                </a:lnTo>
                <a:lnTo>
                  <a:pt x="97" y="373"/>
                </a:lnTo>
                <a:lnTo>
                  <a:pt x="97" y="373"/>
                </a:lnTo>
                <a:lnTo>
                  <a:pt x="97" y="378"/>
                </a:lnTo>
                <a:lnTo>
                  <a:pt x="99" y="378"/>
                </a:lnTo>
                <a:lnTo>
                  <a:pt x="99" y="380"/>
                </a:lnTo>
                <a:lnTo>
                  <a:pt x="101" y="385"/>
                </a:lnTo>
                <a:lnTo>
                  <a:pt x="104" y="390"/>
                </a:lnTo>
                <a:lnTo>
                  <a:pt x="106" y="392"/>
                </a:lnTo>
                <a:lnTo>
                  <a:pt x="106" y="392"/>
                </a:lnTo>
                <a:lnTo>
                  <a:pt x="111" y="394"/>
                </a:lnTo>
                <a:lnTo>
                  <a:pt x="113" y="394"/>
                </a:lnTo>
                <a:lnTo>
                  <a:pt x="116" y="394"/>
                </a:lnTo>
                <a:lnTo>
                  <a:pt x="118" y="397"/>
                </a:lnTo>
                <a:lnTo>
                  <a:pt x="118" y="397"/>
                </a:lnTo>
                <a:lnTo>
                  <a:pt x="120" y="399"/>
                </a:lnTo>
                <a:lnTo>
                  <a:pt x="120" y="399"/>
                </a:lnTo>
                <a:lnTo>
                  <a:pt x="120" y="399"/>
                </a:lnTo>
                <a:lnTo>
                  <a:pt x="120" y="402"/>
                </a:lnTo>
                <a:lnTo>
                  <a:pt x="116" y="404"/>
                </a:lnTo>
                <a:lnTo>
                  <a:pt x="116" y="404"/>
                </a:lnTo>
                <a:lnTo>
                  <a:pt x="116" y="404"/>
                </a:lnTo>
                <a:lnTo>
                  <a:pt x="118" y="409"/>
                </a:lnTo>
                <a:lnTo>
                  <a:pt x="118" y="409"/>
                </a:lnTo>
                <a:lnTo>
                  <a:pt x="120" y="413"/>
                </a:lnTo>
                <a:lnTo>
                  <a:pt x="120" y="416"/>
                </a:lnTo>
                <a:lnTo>
                  <a:pt x="123" y="418"/>
                </a:lnTo>
                <a:lnTo>
                  <a:pt x="123" y="418"/>
                </a:lnTo>
                <a:lnTo>
                  <a:pt x="123" y="418"/>
                </a:lnTo>
                <a:lnTo>
                  <a:pt x="125" y="420"/>
                </a:lnTo>
                <a:lnTo>
                  <a:pt x="125" y="420"/>
                </a:lnTo>
                <a:lnTo>
                  <a:pt x="127" y="420"/>
                </a:lnTo>
                <a:lnTo>
                  <a:pt x="127" y="423"/>
                </a:lnTo>
                <a:lnTo>
                  <a:pt x="127" y="423"/>
                </a:lnTo>
                <a:lnTo>
                  <a:pt x="127" y="425"/>
                </a:lnTo>
                <a:lnTo>
                  <a:pt x="127" y="425"/>
                </a:lnTo>
                <a:lnTo>
                  <a:pt x="127" y="425"/>
                </a:lnTo>
                <a:lnTo>
                  <a:pt x="127" y="425"/>
                </a:lnTo>
                <a:lnTo>
                  <a:pt x="130" y="428"/>
                </a:lnTo>
                <a:lnTo>
                  <a:pt x="130" y="430"/>
                </a:lnTo>
                <a:lnTo>
                  <a:pt x="130" y="430"/>
                </a:lnTo>
                <a:lnTo>
                  <a:pt x="132" y="432"/>
                </a:lnTo>
                <a:lnTo>
                  <a:pt x="132" y="432"/>
                </a:lnTo>
                <a:lnTo>
                  <a:pt x="132" y="435"/>
                </a:lnTo>
                <a:lnTo>
                  <a:pt x="132" y="437"/>
                </a:lnTo>
                <a:lnTo>
                  <a:pt x="132" y="437"/>
                </a:lnTo>
                <a:lnTo>
                  <a:pt x="132" y="437"/>
                </a:lnTo>
                <a:lnTo>
                  <a:pt x="130" y="437"/>
                </a:lnTo>
                <a:lnTo>
                  <a:pt x="130" y="439"/>
                </a:lnTo>
                <a:lnTo>
                  <a:pt x="130" y="439"/>
                </a:lnTo>
                <a:lnTo>
                  <a:pt x="127" y="439"/>
                </a:lnTo>
                <a:lnTo>
                  <a:pt x="125" y="439"/>
                </a:lnTo>
                <a:lnTo>
                  <a:pt x="125" y="437"/>
                </a:lnTo>
                <a:lnTo>
                  <a:pt x="123" y="437"/>
                </a:lnTo>
                <a:lnTo>
                  <a:pt x="123" y="435"/>
                </a:lnTo>
                <a:lnTo>
                  <a:pt x="123" y="435"/>
                </a:lnTo>
                <a:lnTo>
                  <a:pt x="120" y="435"/>
                </a:lnTo>
                <a:lnTo>
                  <a:pt x="120" y="435"/>
                </a:lnTo>
                <a:lnTo>
                  <a:pt x="118" y="435"/>
                </a:lnTo>
                <a:lnTo>
                  <a:pt x="118" y="437"/>
                </a:lnTo>
                <a:lnTo>
                  <a:pt x="118" y="437"/>
                </a:lnTo>
                <a:lnTo>
                  <a:pt x="118" y="437"/>
                </a:lnTo>
                <a:lnTo>
                  <a:pt x="118" y="439"/>
                </a:lnTo>
                <a:lnTo>
                  <a:pt x="120" y="442"/>
                </a:lnTo>
                <a:lnTo>
                  <a:pt x="120" y="442"/>
                </a:lnTo>
                <a:lnTo>
                  <a:pt x="120" y="442"/>
                </a:lnTo>
                <a:lnTo>
                  <a:pt x="125" y="446"/>
                </a:lnTo>
                <a:lnTo>
                  <a:pt x="125" y="449"/>
                </a:lnTo>
                <a:lnTo>
                  <a:pt x="125" y="449"/>
                </a:lnTo>
                <a:lnTo>
                  <a:pt x="125" y="449"/>
                </a:lnTo>
                <a:lnTo>
                  <a:pt x="125" y="451"/>
                </a:lnTo>
                <a:lnTo>
                  <a:pt x="125" y="454"/>
                </a:lnTo>
                <a:lnTo>
                  <a:pt x="127" y="454"/>
                </a:lnTo>
                <a:lnTo>
                  <a:pt x="127" y="456"/>
                </a:lnTo>
                <a:lnTo>
                  <a:pt x="127" y="456"/>
                </a:lnTo>
                <a:lnTo>
                  <a:pt x="127" y="458"/>
                </a:lnTo>
                <a:lnTo>
                  <a:pt x="127" y="458"/>
                </a:lnTo>
                <a:lnTo>
                  <a:pt x="130" y="461"/>
                </a:lnTo>
                <a:lnTo>
                  <a:pt x="130" y="463"/>
                </a:lnTo>
                <a:lnTo>
                  <a:pt x="130" y="463"/>
                </a:lnTo>
                <a:lnTo>
                  <a:pt x="130" y="463"/>
                </a:lnTo>
                <a:lnTo>
                  <a:pt x="132" y="461"/>
                </a:lnTo>
                <a:lnTo>
                  <a:pt x="132" y="461"/>
                </a:lnTo>
                <a:lnTo>
                  <a:pt x="132" y="461"/>
                </a:lnTo>
                <a:lnTo>
                  <a:pt x="132" y="461"/>
                </a:lnTo>
                <a:lnTo>
                  <a:pt x="134" y="458"/>
                </a:lnTo>
                <a:lnTo>
                  <a:pt x="134" y="461"/>
                </a:lnTo>
                <a:lnTo>
                  <a:pt x="137" y="463"/>
                </a:lnTo>
                <a:lnTo>
                  <a:pt x="139" y="465"/>
                </a:lnTo>
                <a:lnTo>
                  <a:pt x="142" y="468"/>
                </a:lnTo>
                <a:lnTo>
                  <a:pt x="142" y="468"/>
                </a:lnTo>
                <a:lnTo>
                  <a:pt x="144" y="468"/>
                </a:lnTo>
                <a:lnTo>
                  <a:pt x="144" y="470"/>
                </a:lnTo>
                <a:lnTo>
                  <a:pt x="146" y="470"/>
                </a:lnTo>
                <a:lnTo>
                  <a:pt x="149" y="470"/>
                </a:lnTo>
                <a:lnTo>
                  <a:pt x="151" y="470"/>
                </a:lnTo>
                <a:lnTo>
                  <a:pt x="151" y="470"/>
                </a:lnTo>
                <a:lnTo>
                  <a:pt x="151" y="470"/>
                </a:lnTo>
                <a:lnTo>
                  <a:pt x="156" y="472"/>
                </a:lnTo>
                <a:lnTo>
                  <a:pt x="156" y="472"/>
                </a:lnTo>
                <a:lnTo>
                  <a:pt x="156" y="472"/>
                </a:lnTo>
                <a:lnTo>
                  <a:pt x="158" y="475"/>
                </a:lnTo>
                <a:lnTo>
                  <a:pt x="158" y="477"/>
                </a:lnTo>
                <a:lnTo>
                  <a:pt x="158" y="477"/>
                </a:lnTo>
                <a:lnTo>
                  <a:pt x="158" y="477"/>
                </a:lnTo>
                <a:lnTo>
                  <a:pt x="163" y="479"/>
                </a:lnTo>
                <a:lnTo>
                  <a:pt x="165" y="479"/>
                </a:lnTo>
                <a:lnTo>
                  <a:pt x="165" y="479"/>
                </a:lnTo>
                <a:lnTo>
                  <a:pt x="168" y="479"/>
                </a:lnTo>
                <a:lnTo>
                  <a:pt x="168" y="482"/>
                </a:lnTo>
                <a:lnTo>
                  <a:pt x="170" y="484"/>
                </a:lnTo>
                <a:lnTo>
                  <a:pt x="172" y="484"/>
                </a:lnTo>
                <a:lnTo>
                  <a:pt x="175" y="487"/>
                </a:lnTo>
                <a:lnTo>
                  <a:pt x="175" y="487"/>
                </a:lnTo>
                <a:lnTo>
                  <a:pt x="177" y="489"/>
                </a:lnTo>
                <a:lnTo>
                  <a:pt x="177" y="489"/>
                </a:lnTo>
                <a:lnTo>
                  <a:pt x="179" y="487"/>
                </a:lnTo>
                <a:lnTo>
                  <a:pt x="179" y="482"/>
                </a:lnTo>
                <a:lnTo>
                  <a:pt x="184" y="482"/>
                </a:lnTo>
                <a:lnTo>
                  <a:pt x="189" y="482"/>
                </a:lnTo>
                <a:lnTo>
                  <a:pt x="191" y="482"/>
                </a:lnTo>
                <a:lnTo>
                  <a:pt x="194" y="484"/>
                </a:lnTo>
                <a:lnTo>
                  <a:pt x="194" y="487"/>
                </a:lnTo>
                <a:lnTo>
                  <a:pt x="194" y="487"/>
                </a:lnTo>
                <a:lnTo>
                  <a:pt x="196" y="489"/>
                </a:lnTo>
                <a:lnTo>
                  <a:pt x="201" y="491"/>
                </a:lnTo>
                <a:lnTo>
                  <a:pt x="205" y="494"/>
                </a:lnTo>
                <a:lnTo>
                  <a:pt x="208" y="496"/>
                </a:lnTo>
                <a:lnTo>
                  <a:pt x="212" y="498"/>
                </a:lnTo>
                <a:lnTo>
                  <a:pt x="215" y="498"/>
                </a:lnTo>
                <a:lnTo>
                  <a:pt x="217" y="498"/>
                </a:lnTo>
                <a:lnTo>
                  <a:pt x="219" y="501"/>
                </a:lnTo>
                <a:lnTo>
                  <a:pt x="222" y="503"/>
                </a:lnTo>
                <a:lnTo>
                  <a:pt x="224" y="505"/>
                </a:lnTo>
                <a:lnTo>
                  <a:pt x="224" y="505"/>
                </a:lnTo>
                <a:lnTo>
                  <a:pt x="227" y="505"/>
                </a:lnTo>
                <a:lnTo>
                  <a:pt x="229" y="505"/>
                </a:lnTo>
                <a:lnTo>
                  <a:pt x="231" y="505"/>
                </a:lnTo>
                <a:lnTo>
                  <a:pt x="234" y="505"/>
                </a:lnTo>
                <a:lnTo>
                  <a:pt x="234" y="508"/>
                </a:lnTo>
                <a:lnTo>
                  <a:pt x="236" y="510"/>
                </a:lnTo>
                <a:lnTo>
                  <a:pt x="236" y="513"/>
                </a:lnTo>
                <a:lnTo>
                  <a:pt x="238" y="513"/>
                </a:lnTo>
                <a:lnTo>
                  <a:pt x="241" y="515"/>
                </a:lnTo>
                <a:lnTo>
                  <a:pt x="241" y="515"/>
                </a:lnTo>
                <a:lnTo>
                  <a:pt x="245" y="517"/>
                </a:lnTo>
                <a:lnTo>
                  <a:pt x="245" y="517"/>
                </a:lnTo>
                <a:lnTo>
                  <a:pt x="245" y="520"/>
                </a:lnTo>
                <a:lnTo>
                  <a:pt x="248" y="520"/>
                </a:lnTo>
                <a:lnTo>
                  <a:pt x="248" y="520"/>
                </a:lnTo>
                <a:lnTo>
                  <a:pt x="250" y="520"/>
                </a:lnTo>
                <a:lnTo>
                  <a:pt x="253" y="520"/>
                </a:lnTo>
                <a:lnTo>
                  <a:pt x="253" y="520"/>
                </a:lnTo>
                <a:lnTo>
                  <a:pt x="255" y="520"/>
                </a:lnTo>
                <a:lnTo>
                  <a:pt x="255" y="520"/>
                </a:lnTo>
                <a:lnTo>
                  <a:pt x="255" y="522"/>
                </a:lnTo>
                <a:lnTo>
                  <a:pt x="255" y="524"/>
                </a:lnTo>
                <a:lnTo>
                  <a:pt x="255" y="524"/>
                </a:lnTo>
                <a:lnTo>
                  <a:pt x="257" y="524"/>
                </a:lnTo>
                <a:lnTo>
                  <a:pt x="260" y="527"/>
                </a:lnTo>
                <a:lnTo>
                  <a:pt x="264" y="527"/>
                </a:lnTo>
                <a:lnTo>
                  <a:pt x="267" y="527"/>
                </a:lnTo>
                <a:lnTo>
                  <a:pt x="269" y="529"/>
                </a:lnTo>
                <a:lnTo>
                  <a:pt x="271" y="531"/>
                </a:lnTo>
                <a:lnTo>
                  <a:pt x="271" y="534"/>
                </a:lnTo>
                <a:lnTo>
                  <a:pt x="271" y="534"/>
                </a:lnTo>
                <a:lnTo>
                  <a:pt x="274" y="534"/>
                </a:lnTo>
                <a:lnTo>
                  <a:pt x="274" y="531"/>
                </a:lnTo>
                <a:lnTo>
                  <a:pt x="274" y="529"/>
                </a:lnTo>
                <a:lnTo>
                  <a:pt x="274" y="529"/>
                </a:lnTo>
                <a:lnTo>
                  <a:pt x="274" y="529"/>
                </a:lnTo>
                <a:lnTo>
                  <a:pt x="276" y="531"/>
                </a:lnTo>
                <a:lnTo>
                  <a:pt x="279" y="531"/>
                </a:lnTo>
                <a:lnTo>
                  <a:pt x="279" y="534"/>
                </a:lnTo>
                <a:lnTo>
                  <a:pt x="281" y="534"/>
                </a:lnTo>
                <a:lnTo>
                  <a:pt x="281" y="531"/>
                </a:lnTo>
                <a:lnTo>
                  <a:pt x="281" y="529"/>
                </a:lnTo>
                <a:lnTo>
                  <a:pt x="283" y="529"/>
                </a:lnTo>
                <a:lnTo>
                  <a:pt x="283" y="529"/>
                </a:lnTo>
                <a:lnTo>
                  <a:pt x="283" y="529"/>
                </a:lnTo>
                <a:lnTo>
                  <a:pt x="286" y="531"/>
                </a:lnTo>
                <a:lnTo>
                  <a:pt x="288" y="531"/>
                </a:lnTo>
                <a:lnTo>
                  <a:pt x="288" y="531"/>
                </a:lnTo>
                <a:lnTo>
                  <a:pt x="290" y="534"/>
                </a:lnTo>
                <a:lnTo>
                  <a:pt x="293" y="534"/>
                </a:lnTo>
                <a:lnTo>
                  <a:pt x="295" y="536"/>
                </a:lnTo>
                <a:lnTo>
                  <a:pt x="300" y="536"/>
                </a:lnTo>
                <a:lnTo>
                  <a:pt x="300" y="536"/>
                </a:lnTo>
                <a:lnTo>
                  <a:pt x="302" y="536"/>
                </a:lnTo>
                <a:lnTo>
                  <a:pt x="302" y="536"/>
                </a:lnTo>
                <a:lnTo>
                  <a:pt x="305" y="534"/>
                </a:lnTo>
                <a:lnTo>
                  <a:pt x="307" y="534"/>
                </a:lnTo>
                <a:lnTo>
                  <a:pt x="309" y="534"/>
                </a:lnTo>
                <a:lnTo>
                  <a:pt x="309" y="534"/>
                </a:lnTo>
                <a:lnTo>
                  <a:pt x="309" y="534"/>
                </a:lnTo>
                <a:lnTo>
                  <a:pt x="309" y="534"/>
                </a:lnTo>
                <a:lnTo>
                  <a:pt x="312" y="531"/>
                </a:lnTo>
                <a:lnTo>
                  <a:pt x="314" y="531"/>
                </a:lnTo>
                <a:lnTo>
                  <a:pt x="316" y="531"/>
                </a:lnTo>
                <a:lnTo>
                  <a:pt x="316" y="531"/>
                </a:lnTo>
                <a:lnTo>
                  <a:pt x="316" y="529"/>
                </a:lnTo>
                <a:lnTo>
                  <a:pt x="319" y="529"/>
                </a:lnTo>
                <a:lnTo>
                  <a:pt x="319" y="529"/>
                </a:lnTo>
                <a:lnTo>
                  <a:pt x="321" y="531"/>
                </a:lnTo>
                <a:lnTo>
                  <a:pt x="321" y="531"/>
                </a:lnTo>
                <a:lnTo>
                  <a:pt x="323" y="534"/>
                </a:lnTo>
                <a:lnTo>
                  <a:pt x="323" y="534"/>
                </a:lnTo>
                <a:lnTo>
                  <a:pt x="323" y="536"/>
                </a:lnTo>
                <a:lnTo>
                  <a:pt x="323" y="541"/>
                </a:lnTo>
                <a:lnTo>
                  <a:pt x="323" y="543"/>
                </a:lnTo>
                <a:lnTo>
                  <a:pt x="326" y="546"/>
                </a:lnTo>
                <a:lnTo>
                  <a:pt x="326" y="546"/>
                </a:lnTo>
                <a:lnTo>
                  <a:pt x="326" y="543"/>
                </a:lnTo>
                <a:lnTo>
                  <a:pt x="328" y="541"/>
                </a:lnTo>
                <a:lnTo>
                  <a:pt x="328" y="541"/>
                </a:lnTo>
                <a:lnTo>
                  <a:pt x="331" y="539"/>
                </a:lnTo>
                <a:lnTo>
                  <a:pt x="331" y="536"/>
                </a:lnTo>
                <a:lnTo>
                  <a:pt x="333" y="531"/>
                </a:lnTo>
                <a:lnTo>
                  <a:pt x="335" y="529"/>
                </a:lnTo>
                <a:lnTo>
                  <a:pt x="335" y="529"/>
                </a:lnTo>
                <a:lnTo>
                  <a:pt x="338" y="529"/>
                </a:lnTo>
                <a:lnTo>
                  <a:pt x="338" y="527"/>
                </a:lnTo>
                <a:lnTo>
                  <a:pt x="340" y="527"/>
                </a:lnTo>
                <a:lnTo>
                  <a:pt x="340" y="524"/>
                </a:lnTo>
                <a:lnTo>
                  <a:pt x="342" y="524"/>
                </a:lnTo>
                <a:lnTo>
                  <a:pt x="345" y="524"/>
                </a:lnTo>
                <a:lnTo>
                  <a:pt x="347" y="527"/>
                </a:lnTo>
                <a:lnTo>
                  <a:pt x="349" y="527"/>
                </a:lnTo>
                <a:lnTo>
                  <a:pt x="349" y="527"/>
                </a:lnTo>
                <a:lnTo>
                  <a:pt x="349" y="529"/>
                </a:lnTo>
                <a:lnTo>
                  <a:pt x="349" y="529"/>
                </a:lnTo>
                <a:lnTo>
                  <a:pt x="349" y="529"/>
                </a:lnTo>
                <a:lnTo>
                  <a:pt x="349" y="529"/>
                </a:lnTo>
                <a:lnTo>
                  <a:pt x="352" y="529"/>
                </a:lnTo>
                <a:lnTo>
                  <a:pt x="354" y="529"/>
                </a:lnTo>
                <a:lnTo>
                  <a:pt x="356" y="529"/>
                </a:lnTo>
                <a:lnTo>
                  <a:pt x="359" y="531"/>
                </a:lnTo>
                <a:lnTo>
                  <a:pt x="361" y="531"/>
                </a:lnTo>
                <a:lnTo>
                  <a:pt x="361" y="531"/>
                </a:lnTo>
                <a:lnTo>
                  <a:pt x="364" y="531"/>
                </a:lnTo>
                <a:lnTo>
                  <a:pt x="364" y="531"/>
                </a:lnTo>
                <a:lnTo>
                  <a:pt x="366" y="529"/>
                </a:lnTo>
                <a:lnTo>
                  <a:pt x="366" y="529"/>
                </a:lnTo>
                <a:lnTo>
                  <a:pt x="366" y="529"/>
                </a:lnTo>
                <a:lnTo>
                  <a:pt x="368" y="531"/>
                </a:lnTo>
                <a:lnTo>
                  <a:pt x="371" y="531"/>
                </a:lnTo>
                <a:lnTo>
                  <a:pt x="373" y="531"/>
                </a:lnTo>
                <a:lnTo>
                  <a:pt x="373" y="534"/>
                </a:lnTo>
                <a:lnTo>
                  <a:pt x="373" y="536"/>
                </a:lnTo>
                <a:lnTo>
                  <a:pt x="373" y="536"/>
                </a:lnTo>
                <a:lnTo>
                  <a:pt x="375" y="536"/>
                </a:lnTo>
                <a:lnTo>
                  <a:pt x="378" y="536"/>
                </a:lnTo>
                <a:lnTo>
                  <a:pt x="380" y="536"/>
                </a:lnTo>
                <a:lnTo>
                  <a:pt x="380" y="536"/>
                </a:lnTo>
                <a:lnTo>
                  <a:pt x="382" y="536"/>
                </a:lnTo>
                <a:lnTo>
                  <a:pt x="382" y="536"/>
                </a:lnTo>
                <a:lnTo>
                  <a:pt x="385" y="536"/>
                </a:lnTo>
                <a:lnTo>
                  <a:pt x="385" y="534"/>
                </a:lnTo>
                <a:lnTo>
                  <a:pt x="385" y="536"/>
                </a:lnTo>
                <a:lnTo>
                  <a:pt x="387" y="536"/>
                </a:lnTo>
                <a:lnTo>
                  <a:pt x="387" y="536"/>
                </a:lnTo>
                <a:lnTo>
                  <a:pt x="390" y="534"/>
                </a:lnTo>
                <a:lnTo>
                  <a:pt x="390" y="534"/>
                </a:lnTo>
                <a:lnTo>
                  <a:pt x="392" y="531"/>
                </a:lnTo>
                <a:lnTo>
                  <a:pt x="392" y="531"/>
                </a:lnTo>
                <a:lnTo>
                  <a:pt x="392" y="531"/>
                </a:lnTo>
                <a:lnTo>
                  <a:pt x="392" y="531"/>
                </a:lnTo>
                <a:lnTo>
                  <a:pt x="392" y="529"/>
                </a:lnTo>
                <a:lnTo>
                  <a:pt x="392" y="529"/>
                </a:lnTo>
                <a:lnTo>
                  <a:pt x="392" y="529"/>
                </a:lnTo>
                <a:lnTo>
                  <a:pt x="394" y="527"/>
                </a:lnTo>
                <a:lnTo>
                  <a:pt x="397" y="524"/>
                </a:lnTo>
                <a:lnTo>
                  <a:pt x="399" y="522"/>
                </a:lnTo>
                <a:lnTo>
                  <a:pt x="399" y="522"/>
                </a:lnTo>
                <a:lnTo>
                  <a:pt x="399" y="520"/>
                </a:lnTo>
                <a:lnTo>
                  <a:pt x="399" y="517"/>
                </a:lnTo>
                <a:lnTo>
                  <a:pt x="401" y="517"/>
                </a:lnTo>
                <a:lnTo>
                  <a:pt x="406" y="517"/>
                </a:lnTo>
                <a:lnTo>
                  <a:pt x="408" y="515"/>
                </a:lnTo>
                <a:lnTo>
                  <a:pt x="411" y="515"/>
                </a:lnTo>
                <a:lnTo>
                  <a:pt x="411" y="513"/>
                </a:lnTo>
                <a:lnTo>
                  <a:pt x="413" y="513"/>
                </a:lnTo>
                <a:lnTo>
                  <a:pt x="411" y="510"/>
                </a:lnTo>
                <a:lnTo>
                  <a:pt x="413" y="510"/>
                </a:lnTo>
                <a:lnTo>
                  <a:pt x="416" y="510"/>
                </a:lnTo>
                <a:lnTo>
                  <a:pt x="416" y="508"/>
                </a:lnTo>
                <a:lnTo>
                  <a:pt x="418" y="505"/>
                </a:lnTo>
                <a:lnTo>
                  <a:pt x="420" y="503"/>
                </a:lnTo>
                <a:lnTo>
                  <a:pt x="423" y="503"/>
                </a:lnTo>
                <a:lnTo>
                  <a:pt x="423" y="505"/>
                </a:lnTo>
                <a:lnTo>
                  <a:pt x="425" y="505"/>
                </a:lnTo>
                <a:lnTo>
                  <a:pt x="425" y="508"/>
                </a:lnTo>
                <a:lnTo>
                  <a:pt x="427" y="508"/>
                </a:lnTo>
                <a:lnTo>
                  <a:pt x="430" y="508"/>
                </a:lnTo>
                <a:lnTo>
                  <a:pt x="432" y="508"/>
                </a:lnTo>
                <a:lnTo>
                  <a:pt x="434" y="510"/>
                </a:lnTo>
                <a:lnTo>
                  <a:pt x="434" y="510"/>
                </a:lnTo>
                <a:lnTo>
                  <a:pt x="437" y="510"/>
                </a:lnTo>
                <a:lnTo>
                  <a:pt x="437" y="510"/>
                </a:lnTo>
                <a:lnTo>
                  <a:pt x="437" y="508"/>
                </a:lnTo>
                <a:lnTo>
                  <a:pt x="437" y="508"/>
                </a:lnTo>
                <a:lnTo>
                  <a:pt x="437" y="508"/>
                </a:lnTo>
                <a:lnTo>
                  <a:pt x="437" y="505"/>
                </a:lnTo>
                <a:lnTo>
                  <a:pt x="442" y="503"/>
                </a:lnTo>
                <a:lnTo>
                  <a:pt x="444" y="503"/>
                </a:lnTo>
                <a:lnTo>
                  <a:pt x="446" y="501"/>
                </a:lnTo>
                <a:lnTo>
                  <a:pt x="446" y="501"/>
                </a:lnTo>
                <a:lnTo>
                  <a:pt x="449" y="503"/>
                </a:lnTo>
                <a:lnTo>
                  <a:pt x="449" y="505"/>
                </a:lnTo>
                <a:lnTo>
                  <a:pt x="451" y="505"/>
                </a:lnTo>
                <a:lnTo>
                  <a:pt x="451" y="505"/>
                </a:lnTo>
                <a:lnTo>
                  <a:pt x="453" y="505"/>
                </a:lnTo>
                <a:lnTo>
                  <a:pt x="453" y="505"/>
                </a:lnTo>
                <a:lnTo>
                  <a:pt x="451" y="508"/>
                </a:lnTo>
                <a:lnTo>
                  <a:pt x="451" y="508"/>
                </a:lnTo>
                <a:lnTo>
                  <a:pt x="449" y="508"/>
                </a:lnTo>
                <a:lnTo>
                  <a:pt x="451" y="510"/>
                </a:lnTo>
                <a:lnTo>
                  <a:pt x="451" y="513"/>
                </a:lnTo>
                <a:lnTo>
                  <a:pt x="451" y="513"/>
                </a:lnTo>
                <a:lnTo>
                  <a:pt x="453" y="510"/>
                </a:lnTo>
                <a:lnTo>
                  <a:pt x="456" y="510"/>
                </a:lnTo>
                <a:lnTo>
                  <a:pt x="456" y="510"/>
                </a:lnTo>
                <a:lnTo>
                  <a:pt x="456" y="510"/>
                </a:lnTo>
                <a:lnTo>
                  <a:pt x="458" y="515"/>
                </a:lnTo>
                <a:lnTo>
                  <a:pt x="458" y="515"/>
                </a:lnTo>
                <a:lnTo>
                  <a:pt x="456" y="520"/>
                </a:lnTo>
                <a:lnTo>
                  <a:pt x="456" y="520"/>
                </a:lnTo>
                <a:lnTo>
                  <a:pt x="456" y="522"/>
                </a:lnTo>
                <a:lnTo>
                  <a:pt x="456" y="522"/>
                </a:lnTo>
                <a:lnTo>
                  <a:pt x="456" y="522"/>
                </a:lnTo>
                <a:lnTo>
                  <a:pt x="456" y="522"/>
                </a:lnTo>
                <a:lnTo>
                  <a:pt x="456" y="524"/>
                </a:lnTo>
                <a:lnTo>
                  <a:pt x="456" y="524"/>
                </a:lnTo>
                <a:lnTo>
                  <a:pt x="458" y="524"/>
                </a:lnTo>
                <a:lnTo>
                  <a:pt x="458" y="522"/>
                </a:lnTo>
                <a:lnTo>
                  <a:pt x="460" y="522"/>
                </a:lnTo>
                <a:lnTo>
                  <a:pt x="460" y="522"/>
                </a:lnTo>
                <a:lnTo>
                  <a:pt x="465" y="524"/>
                </a:lnTo>
                <a:lnTo>
                  <a:pt x="465" y="524"/>
                </a:lnTo>
                <a:lnTo>
                  <a:pt x="468" y="524"/>
                </a:lnTo>
                <a:lnTo>
                  <a:pt x="470" y="524"/>
                </a:lnTo>
                <a:lnTo>
                  <a:pt x="470" y="524"/>
                </a:lnTo>
                <a:lnTo>
                  <a:pt x="475" y="527"/>
                </a:lnTo>
                <a:lnTo>
                  <a:pt x="475" y="527"/>
                </a:lnTo>
                <a:lnTo>
                  <a:pt x="475" y="527"/>
                </a:lnTo>
                <a:lnTo>
                  <a:pt x="477" y="524"/>
                </a:lnTo>
                <a:lnTo>
                  <a:pt x="477" y="522"/>
                </a:lnTo>
                <a:lnTo>
                  <a:pt x="477" y="522"/>
                </a:lnTo>
                <a:lnTo>
                  <a:pt x="477" y="520"/>
                </a:lnTo>
                <a:lnTo>
                  <a:pt x="479" y="520"/>
                </a:lnTo>
                <a:lnTo>
                  <a:pt x="479" y="522"/>
                </a:lnTo>
                <a:lnTo>
                  <a:pt x="479" y="522"/>
                </a:lnTo>
                <a:lnTo>
                  <a:pt x="482" y="522"/>
                </a:lnTo>
                <a:lnTo>
                  <a:pt x="482" y="524"/>
                </a:lnTo>
                <a:lnTo>
                  <a:pt x="482" y="524"/>
                </a:lnTo>
                <a:lnTo>
                  <a:pt x="484" y="524"/>
                </a:lnTo>
                <a:lnTo>
                  <a:pt x="484" y="524"/>
                </a:lnTo>
                <a:lnTo>
                  <a:pt x="484" y="524"/>
                </a:lnTo>
                <a:lnTo>
                  <a:pt x="486" y="527"/>
                </a:lnTo>
                <a:lnTo>
                  <a:pt x="489" y="527"/>
                </a:lnTo>
                <a:lnTo>
                  <a:pt x="489" y="529"/>
                </a:lnTo>
                <a:lnTo>
                  <a:pt x="489" y="531"/>
                </a:lnTo>
                <a:lnTo>
                  <a:pt x="491" y="531"/>
                </a:lnTo>
                <a:lnTo>
                  <a:pt x="493" y="539"/>
                </a:lnTo>
                <a:lnTo>
                  <a:pt x="493" y="541"/>
                </a:lnTo>
                <a:lnTo>
                  <a:pt x="496" y="541"/>
                </a:lnTo>
                <a:lnTo>
                  <a:pt x="496" y="541"/>
                </a:lnTo>
                <a:lnTo>
                  <a:pt x="496" y="541"/>
                </a:lnTo>
                <a:lnTo>
                  <a:pt x="496" y="539"/>
                </a:lnTo>
                <a:lnTo>
                  <a:pt x="498" y="539"/>
                </a:lnTo>
                <a:lnTo>
                  <a:pt x="498" y="539"/>
                </a:lnTo>
                <a:lnTo>
                  <a:pt x="501" y="541"/>
                </a:lnTo>
                <a:lnTo>
                  <a:pt x="501" y="541"/>
                </a:lnTo>
                <a:lnTo>
                  <a:pt x="503" y="543"/>
                </a:lnTo>
                <a:lnTo>
                  <a:pt x="503" y="548"/>
                </a:lnTo>
                <a:lnTo>
                  <a:pt x="503" y="548"/>
                </a:lnTo>
                <a:lnTo>
                  <a:pt x="505" y="553"/>
                </a:lnTo>
                <a:lnTo>
                  <a:pt x="505" y="555"/>
                </a:lnTo>
                <a:lnTo>
                  <a:pt x="505" y="557"/>
                </a:lnTo>
                <a:lnTo>
                  <a:pt x="505" y="560"/>
                </a:lnTo>
                <a:lnTo>
                  <a:pt x="508" y="562"/>
                </a:lnTo>
                <a:lnTo>
                  <a:pt x="508" y="565"/>
                </a:lnTo>
                <a:lnTo>
                  <a:pt x="508" y="567"/>
                </a:lnTo>
                <a:lnTo>
                  <a:pt x="508" y="569"/>
                </a:lnTo>
                <a:lnTo>
                  <a:pt x="508" y="572"/>
                </a:lnTo>
                <a:lnTo>
                  <a:pt x="505" y="572"/>
                </a:lnTo>
                <a:lnTo>
                  <a:pt x="505" y="572"/>
                </a:lnTo>
                <a:lnTo>
                  <a:pt x="508" y="574"/>
                </a:lnTo>
                <a:lnTo>
                  <a:pt x="508" y="576"/>
                </a:lnTo>
                <a:lnTo>
                  <a:pt x="508" y="576"/>
                </a:lnTo>
                <a:lnTo>
                  <a:pt x="508" y="576"/>
                </a:lnTo>
                <a:lnTo>
                  <a:pt x="508" y="576"/>
                </a:lnTo>
                <a:lnTo>
                  <a:pt x="505" y="579"/>
                </a:lnTo>
                <a:lnTo>
                  <a:pt x="505" y="581"/>
                </a:lnTo>
                <a:lnTo>
                  <a:pt x="503" y="583"/>
                </a:lnTo>
                <a:lnTo>
                  <a:pt x="503" y="583"/>
                </a:lnTo>
                <a:lnTo>
                  <a:pt x="501" y="583"/>
                </a:lnTo>
                <a:lnTo>
                  <a:pt x="501" y="583"/>
                </a:lnTo>
                <a:lnTo>
                  <a:pt x="501" y="586"/>
                </a:lnTo>
                <a:lnTo>
                  <a:pt x="498" y="588"/>
                </a:lnTo>
                <a:lnTo>
                  <a:pt x="498" y="588"/>
                </a:lnTo>
                <a:lnTo>
                  <a:pt x="498" y="591"/>
                </a:lnTo>
                <a:lnTo>
                  <a:pt x="498" y="591"/>
                </a:lnTo>
                <a:lnTo>
                  <a:pt x="496" y="591"/>
                </a:lnTo>
                <a:lnTo>
                  <a:pt x="496" y="591"/>
                </a:lnTo>
                <a:lnTo>
                  <a:pt x="493" y="595"/>
                </a:lnTo>
                <a:lnTo>
                  <a:pt x="493" y="595"/>
                </a:lnTo>
                <a:lnTo>
                  <a:pt x="496" y="598"/>
                </a:lnTo>
                <a:lnTo>
                  <a:pt x="496" y="598"/>
                </a:lnTo>
                <a:lnTo>
                  <a:pt x="493" y="598"/>
                </a:lnTo>
                <a:lnTo>
                  <a:pt x="493" y="600"/>
                </a:lnTo>
                <a:lnTo>
                  <a:pt x="491" y="602"/>
                </a:lnTo>
                <a:lnTo>
                  <a:pt x="493" y="605"/>
                </a:lnTo>
                <a:lnTo>
                  <a:pt x="493" y="607"/>
                </a:lnTo>
                <a:lnTo>
                  <a:pt x="493" y="607"/>
                </a:lnTo>
                <a:lnTo>
                  <a:pt x="496" y="607"/>
                </a:lnTo>
                <a:lnTo>
                  <a:pt x="496" y="609"/>
                </a:lnTo>
                <a:lnTo>
                  <a:pt x="496" y="612"/>
                </a:lnTo>
                <a:lnTo>
                  <a:pt x="496" y="614"/>
                </a:lnTo>
                <a:lnTo>
                  <a:pt x="496" y="616"/>
                </a:lnTo>
                <a:lnTo>
                  <a:pt x="496" y="619"/>
                </a:lnTo>
                <a:lnTo>
                  <a:pt x="496" y="619"/>
                </a:lnTo>
                <a:lnTo>
                  <a:pt x="498" y="619"/>
                </a:lnTo>
                <a:lnTo>
                  <a:pt x="498" y="616"/>
                </a:lnTo>
                <a:lnTo>
                  <a:pt x="501" y="616"/>
                </a:lnTo>
                <a:lnTo>
                  <a:pt x="503" y="614"/>
                </a:lnTo>
                <a:lnTo>
                  <a:pt x="505" y="614"/>
                </a:lnTo>
                <a:lnTo>
                  <a:pt x="510" y="614"/>
                </a:lnTo>
                <a:lnTo>
                  <a:pt x="512" y="614"/>
                </a:lnTo>
                <a:lnTo>
                  <a:pt x="512" y="614"/>
                </a:lnTo>
                <a:lnTo>
                  <a:pt x="512" y="614"/>
                </a:lnTo>
                <a:lnTo>
                  <a:pt x="517" y="614"/>
                </a:lnTo>
                <a:lnTo>
                  <a:pt x="517" y="614"/>
                </a:lnTo>
                <a:lnTo>
                  <a:pt x="517" y="614"/>
                </a:lnTo>
                <a:lnTo>
                  <a:pt x="517" y="614"/>
                </a:lnTo>
                <a:lnTo>
                  <a:pt x="515" y="616"/>
                </a:lnTo>
                <a:lnTo>
                  <a:pt x="515" y="619"/>
                </a:lnTo>
                <a:lnTo>
                  <a:pt x="515" y="619"/>
                </a:lnTo>
                <a:lnTo>
                  <a:pt x="517" y="621"/>
                </a:lnTo>
                <a:lnTo>
                  <a:pt x="517" y="621"/>
                </a:lnTo>
                <a:lnTo>
                  <a:pt x="519" y="624"/>
                </a:lnTo>
                <a:lnTo>
                  <a:pt x="519" y="626"/>
                </a:lnTo>
                <a:lnTo>
                  <a:pt x="519" y="626"/>
                </a:lnTo>
                <a:lnTo>
                  <a:pt x="519" y="628"/>
                </a:lnTo>
                <a:lnTo>
                  <a:pt x="522" y="628"/>
                </a:lnTo>
                <a:lnTo>
                  <a:pt x="522" y="631"/>
                </a:lnTo>
                <a:lnTo>
                  <a:pt x="522" y="633"/>
                </a:lnTo>
                <a:lnTo>
                  <a:pt x="524" y="635"/>
                </a:lnTo>
                <a:lnTo>
                  <a:pt x="529" y="635"/>
                </a:lnTo>
                <a:lnTo>
                  <a:pt x="529" y="635"/>
                </a:lnTo>
                <a:lnTo>
                  <a:pt x="531" y="635"/>
                </a:lnTo>
                <a:lnTo>
                  <a:pt x="531" y="635"/>
                </a:lnTo>
                <a:lnTo>
                  <a:pt x="534" y="638"/>
                </a:lnTo>
                <a:lnTo>
                  <a:pt x="534" y="638"/>
                </a:lnTo>
                <a:lnTo>
                  <a:pt x="534" y="638"/>
                </a:lnTo>
                <a:lnTo>
                  <a:pt x="531" y="640"/>
                </a:lnTo>
                <a:lnTo>
                  <a:pt x="531" y="642"/>
                </a:lnTo>
                <a:lnTo>
                  <a:pt x="531" y="645"/>
                </a:lnTo>
                <a:lnTo>
                  <a:pt x="531" y="647"/>
                </a:lnTo>
                <a:lnTo>
                  <a:pt x="531" y="650"/>
                </a:lnTo>
                <a:lnTo>
                  <a:pt x="529" y="652"/>
                </a:lnTo>
                <a:lnTo>
                  <a:pt x="529" y="654"/>
                </a:lnTo>
                <a:lnTo>
                  <a:pt x="529" y="654"/>
                </a:lnTo>
                <a:lnTo>
                  <a:pt x="531" y="654"/>
                </a:lnTo>
                <a:lnTo>
                  <a:pt x="531" y="657"/>
                </a:lnTo>
                <a:lnTo>
                  <a:pt x="531" y="657"/>
                </a:lnTo>
                <a:lnTo>
                  <a:pt x="534" y="657"/>
                </a:lnTo>
                <a:lnTo>
                  <a:pt x="538" y="657"/>
                </a:lnTo>
                <a:lnTo>
                  <a:pt x="543" y="657"/>
                </a:lnTo>
                <a:lnTo>
                  <a:pt x="543" y="657"/>
                </a:lnTo>
                <a:lnTo>
                  <a:pt x="545" y="659"/>
                </a:lnTo>
                <a:lnTo>
                  <a:pt x="545" y="659"/>
                </a:lnTo>
                <a:lnTo>
                  <a:pt x="545" y="661"/>
                </a:lnTo>
                <a:lnTo>
                  <a:pt x="545" y="664"/>
                </a:lnTo>
                <a:lnTo>
                  <a:pt x="545" y="664"/>
                </a:lnTo>
                <a:lnTo>
                  <a:pt x="548" y="664"/>
                </a:lnTo>
                <a:lnTo>
                  <a:pt x="548" y="666"/>
                </a:lnTo>
                <a:lnTo>
                  <a:pt x="548" y="666"/>
                </a:lnTo>
                <a:lnTo>
                  <a:pt x="548" y="668"/>
                </a:lnTo>
                <a:lnTo>
                  <a:pt x="548" y="668"/>
                </a:lnTo>
                <a:lnTo>
                  <a:pt x="550" y="668"/>
                </a:lnTo>
                <a:lnTo>
                  <a:pt x="550" y="668"/>
                </a:lnTo>
                <a:lnTo>
                  <a:pt x="553" y="668"/>
                </a:lnTo>
                <a:lnTo>
                  <a:pt x="555" y="668"/>
                </a:lnTo>
                <a:lnTo>
                  <a:pt x="557" y="668"/>
                </a:lnTo>
                <a:lnTo>
                  <a:pt x="557" y="668"/>
                </a:lnTo>
                <a:lnTo>
                  <a:pt x="560" y="668"/>
                </a:lnTo>
                <a:lnTo>
                  <a:pt x="562" y="666"/>
                </a:lnTo>
                <a:lnTo>
                  <a:pt x="564" y="664"/>
                </a:lnTo>
                <a:lnTo>
                  <a:pt x="567" y="664"/>
                </a:lnTo>
                <a:lnTo>
                  <a:pt x="567" y="664"/>
                </a:lnTo>
                <a:lnTo>
                  <a:pt x="567" y="664"/>
                </a:lnTo>
                <a:lnTo>
                  <a:pt x="567" y="664"/>
                </a:lnTo>
                <a:lnTo>
                  <a:pt x="567" y="666"/>
                </a:lnTo>
                <a:lnTo>
                  <a:pt x="567" y="666"/>
                </a:lnTo>
                <a:lnTo>
                  <a:pt x="569" y="668"/>
                </a:lnTo>
                <a:lnTo>
                  <a:pt x="569" y="671"/>
                </a:lnTo>
                <a:lnTo>
                  <a:pt x="569" y="671"/>
                </a:lnTo>
                <a:lnTo>
                  <a:pt x="569" y="671"/>
                </a:lnTo>
                <a:lnTo>
                  <a:pt x="569" y="673"/>
                </a:lnTo>
                <a:lnTo>
                  <a:pt x="569" y="676"/>
                </a:lnTo>
                <a:lnTo>
                  <a:pt x="571" y="676"/>
                </a:lnTo>
                <a:lnTo>
                  <a:pt x="571" y="676"/>
                </a:lnTo>
                <a:lnTo>
                  <a:pt x="574" y="673"/>
                </a:lnTo>
                <a:lnTo>
                  <a:pt x="576" y="673"/>
                </a:lnTo>
                <a:lnTo>
                  <a:pt x="576" y="676"/>
                </a:lnTo>
                <a:lnTo>
                  <a:pt x="576" y="676"/>
                </a:lnTo>
                <a:lnTo>
                  <a:pt x="579" y="676"/>
                </a:lnTo>
                <a:lnTo>
                  <a:pt x="579" y="676"/>
                </a:lnTo>
                <a:lnTo>
                  <a:pt x="579" y="676"/>
                </a:lnTo>
                <a:lnTo>
                  <a:pt x="581" y="676"/>
                </a:lnTo>
                <a:lnTo>
                  <a:pt x="581" y="676"/>
                </a:lnTo>
                <a:lnTo>
                  <a:pt x="581" y="673"/>
                </a:lnTo>
                <a:lnTo>
                  <a:pt x="579" y="673"/>
                </a:lnTo>
                <a:lnTo>
                  <a:pt x="579" y="673"/>
                </a:lnTo>
                <a:lnTo>
                  <a:pt x="579" y="671"/>
                </a:lnTo>
                <a:lnTo>
                  <a:pt x="579" y="668"/>
                </a:lnTo>
                <a:lnTo>
                  <a:pt x="579" y="666"/>
                </a:lnTo>
                <a:lnTo>
                  <a:pt x="579" y="664"/>
                </a:lnTo>
                <a:lnTo>
                  <a:pt x="579" y="661"/>
                </a:lnTo>
                <a:lnTo>
                  <a:pt x="576" y="661"/>
                </a:lnTo>
                <a:lnTo>
                  <a:pt x="574" y="659"/>
                </a:lnTo>
                <a:lnTo>
                  <a:pt x="574" y="657"/>
                </a:lnTo>
                <a:lnTo>
                  <a:pt x="574" y="657"/>
                </a:lnTo>
                <a:lnTo>
                  <a:pt x="574" y="654"/>
                </a:lnTo>
                <a:lnTo>
                  <a:pt x="574" y="654"/>
                </a:lnTo>
                <a:lnTo>
                  <a:pt x="571" y="652"/>
                </a:lnTo>
                <a:lnTo>
                  <a:pt x="574" y="652"/>
                </a:lnTo>
                <a:lnTo>
                  <a:pt x="574" y="652"/>
                </a:lnTo>
                <a:lnTo>
                  <a:pt x="574" y="650"/>
                </a:lnTo>
                <a:lnTo>
                  <a:pt x="574" y="647"/>
                </a:lnTo>
                <a:lnTo>
                  <a:pt x="576" y="647"/>
                </a:lnTo>
                <a:lnTo>
                  <a:pt x="576" y="647"/>
                </a:lnTo>
                <a:lnTo>
                  <a:pt x="576" y="647"/>
                </a:lnTo>
                <a:lnTo>
                  <a:pt x="579" y="650"/>
                </a:lnTo>
                <a:lnTo>
                  <a:pt x="579" y="650"/>
                </a:lnTo>
                <a:lnTo>
                  <a:pt x="581" y="650"/>
                </a:lnTo>
                <a:lnTo>
                  <a:pt x="583" y="650"/>
                </a:lnTo>
                <a:lnTo>
                  <a:pt x="583" y="650"/>
                </a:lnTo>
                <a:lnTo>
                  <a:pt x="583" y="650"/>
                </a:lnTo>
                <a:lnTo>
                  <a:pt x="586" y="647"/>
                </a:lnTo>
                <a:lnTo>
                  <a:pt x="586" y="647"/>
                </a:lnTo>
                <a:lnTo>
                  <a:pt x="586" y="645"/>
                </a:lnTo>
                <a:lnTo>
                  <a:pt x="588" y="642"/>
                </a:lnTo>
                <a:lnTo>
                  <a:pt x="588" y="642"/>
                </a:lnTo>
                <a:lnTo>
                  <a:pt x="588" y="642"/>
                </a:lnTo>
                <a:lnTo>
                  <a:pt x="588" y="642"/>
                </a:lnTo>
                <a:lnTo>
                  <a:pt x="590" y="642"/>
                </a:lnTo>
                <a:lnTo>
                  <a:pt x="593" y="645"/>
                </a:lnTo>
                <a:lnTo>
                  <a:pt x="595" y="645"/>
                </a:lnTo>
                <a:lnTo>
                  <a:pt x="595" y="647"/>
                </a:lnTo>
                <a:lnTo>
                  <a:pt x="597" y="647"/>
                </a:lnTo>
                <a:lnTo>
                  <a:pt x="597" y="650"/>
                </a:lnTo>
                <a:lnTo>
                  <a:pt x="600" y="650"/>
                </a:lnTo>
                <a:lnTo>
                  <a:pt x="600" y="647"/>
                </a:lnTo>
                <a:lnTo>
                  <a:pt x="600" y="647"/>
                </a:lnTo>
                <a:lnTo>
                  <a:pt x="600" y="645"/>
                </a:lnTo>
                <a:lnTo>
                  <a:pt x="602" y="645"/>
                </a:lnTo>
                <a:lnTo>
                  <a:pt x="602" y="642"/>
                </a:lnTo>
                <a:lnTo>
                  <a:pt x="602" y="642"/>
                </a:lnTo>
                <a:lnTo>
                  <a:pt x="605" y="642"/>
                </a:lnTo>
                <a:lnTo>
                  <a:pt x="605" y="642"/>
                </a:lnTo>
                <a:lnTo>
                  <a:pt x="607" y="645"/>
                </a:lnTo>
                <a:lnTo>
                  <a:pt x="607" y="645"/>
                </a:lnTo>
                <a:lnTo>
                  <a:pt x="607" y="645"/>
                </a:lnTo>
                <a:lnTo>
                  <a:pt x="609" y="642"/>
                </a:lnTo>
                <a:lnTo>
                  <a:pt x="609" y="642"/>
                </a:lnTo>
                <a:lnTo>
                  <a:pt x="609" y="642"/>
                </a:lnTo>
                <a:lnTo>
                  <a:pt x="614" y="647"/>
                </a:lnTo>
                <a:lnTo>
                  <a:pt x="616" y="647"/>
                </a:lnTo>
                <a:lnTo>
                  <a:pt x="616" y="647"/>
                </a:lnTo>
                <a:lnTo>
                  <a:pt x="616" y="645"/>
                </a:lnTo>
                <a:lnTo>
                  <a:pt x="616" y="645"/>
                </a:lnTo>
                <a:lnTo>
                  <a:pt x="616" y="642"/>
                </a:lnTo>
                <a:lnTo>
                  <a:pt x="619" y="640"/>
                </a:lnTo>
                <a:lnTo>
                  <a:pt x="619" y="640"/>
                </a:lnTo>
                <a:lnTo>
                  <a:pt x="621" y="642"/>
                </a:lnTo>
                <a:lnTo>
                  <a:pt x="621" y="642"/>
                </a:lnTo>
                <a:lnTo>
                  <a:pt x="623" y="642"/>
                </a:lnTo>
                <a:lnTo>
                  <a:pt x="626" y="640"/>
                </a:lnTo>
                <a:lnTo>
                  <a:pt x="626" y="640"/>
                </a:lnTo>
                <a:lnTo>
                  <a:pt x="628" y="640"/>
                </a:lnTo>
                <a:lnTo>
                  <a:pt x="628" y="640"/>
                </a:lnTo>
                <a:lnTo>
                  <a:pt x="628" y="640"/>
                </a:lnTo>
                <a:lnTo>
                  <a:pt x="630" y="638"/>
                </a:lnTo>
                <a:lnTo>
                  <a:pt x="630" y="638"/>
                </a:lnTo>
                <a:lnTo>
                  <a:pt x="630" y="635"/>
                </a:lnTo>
                <a:lnTo>
                  <a:pt x="630" y="633"/>
                </a:lnTo>
                <a:lnTo>
                  <a:pt x="630" y="633"/>
                </a:lnTo>
                <a:lnTo>
                  <a:pt x="633" y="633"/>
                </a:lnTo>
                <a:lnTo>
                  <a:pt x="635" y="631"/>
                </a:lnTo>
                <a:lnTo>
                  <a:pt x="638" y="631"/>
                </a:lnTo>
                <a:lnTo>
                  <a:pt x="638" y="631"/>
                </a:lnTo>
                <a:lnTo>
                  <a:pt x="638" y="631"/>
                </a:lnTo>
                <a:lnTo>
                  <a:pt x="640" y="633"/>
                </a:lnTo>
                <a:lnTo>
                  <a:pt x="642" y="633"/>
                </a:lnTo>
                <a:lnTo>
                  <a:pt x="642" y="635"/>
                </a:lnTo>
                <a:lnTo>
                  <a:pt x="642" y="635"/>
                </a:lnTo>
                <a:lnTo>
                  <a:pt x="645" y="635"/>
                </a:lnTo>
                <a:lnTo>
                  <a:pt x="647" y="638"/>
                </a:lnTo>
                <a:lnTo>
                  <a:pt x="649" y="638"/>
                </a:lnTo>
                <a:lnTo>
                  <a:pt x="649" y="638"/>
                </a:lnTo>
                <a:lnTo>
                  <a:pt x="652" y="638"/>
                </a:lnTo>
                <a:lnTo>
                  <a:pt x="652" y="638"/>
                </a:lnTo>
                <a:lnTo>
                  <a:pt x="652" y="638"/>
                </a:lnTo>
                <a:lnTo>
                  <a:pt x="654" y="638"/>
                </a:lnTo>
                <a:lnTo>
                  <a:pt x="654" y="638"/>
                </a:lnTo>
                <a:lnTo>
                  <a:pt x="656" y="640"/>
                </a:lnTo>
                <a:lnTo>
                  <a:pt x="656" y="640"/>
                </a:lnTo>
                <a:lnTo>
                  <a:pt x="659" y="640"/>
                </a:lnTo>
                <a:lnTo>
                  <a:pt x="661" y="640"/>
                </a:lnTo>
                <a:lnTo>
                  <a:pt x="661" y="640"/>
                </a:lnTo>
                <a:lnTo>
                  <a:pt x="664" y="640"/>
                </a:lnTo>
                <a:lnTo>
                  <a:pt x="666" y="642"/>
                </a:lnTo>
                <a:lnTo>
                  <a:pt x="666" y="642"/>
                </a:lnTo>
                <a:lnTo>
                  <a:pt x="666" y="645"/>
                </a:lnTo>
                <a:lnTo>
                  <a:pt x="664" y="645"/>
                </a:lnTo>
                <a:lnTo>
                  <a:pt x="664" y="645"/>
                </a:lnTo>
                <a:lnTo>
                  <a:pt x="664" y="647"/>
                </a:lnTo>
                <a:lnTo>
                  <a:pt x="664" y="650"/>
                </a:lnTo>
                <a:lnTo>
                  <a:pt x="664" y="652"/>
                </a:lnTo>
                <a:lnTo>
                  <a:pt x="664" y="652"/>
                </a:lnTo>
                <a:lnTo>
                  <a:pt x="666" y="652"/>
                </a:lnTo>
                <a:lnTo>
                  <a:pt x="666" y="652"/>
                </a:lnTo>
                <a:lnTo>
                  <a:pt x="666" y="654"/>
                </a:lnTo>
                <a:lnTo>
                  <a:pt x="666" y="657"/>
                </a:lnTo>
                <a:lnTo>
                  <a:pt x="666" y="659"/>
                </a:lnTo>
                <a:lnTo>
                  <a:pt x="668" y="659"/>
                </a:lnTo>
                <a:lnTo>
                  <a:pt x="668" y="659"/>
                </a:lnTo>
                <a:lnTo>
                  <a:pt x="668" y="659"/>
                </a:lnTo>
                <a:lnTo>
                  <a:pt x="671" y="659"/>
                </a:lnTo>
                <a:lnTo>
                  <a:pt x="673" y="659"/>
                </a:lnTo>
                <a:lnTo>
                  <a:pt x="673" y="659"/>
                </a:lnTo>
                <a:lnTo>
                  <a:pt x="673" y="661"/>
                </a:lnTo>
                <a:lnTo>
                  <a:pt x="673" y="661"/>
                </a:lnTo>
                <a:lnTo>
                  <a:pt x="675" y="661"/>
                </a:lnTo>
                <a:lnTo>
                  <a:pt x="678" y="664"/>
                </a:lnTo>
                <a:lnTo>
                  <a:pt x="678" y="664"/>
                </a:lnTo>
                <a:lnTo>
                  <a:pt x="680" y="666"/>
                </a:lnTo>
                <a:lnTo>
                  <a:pt x="682" y="666"/>
                </a:lnTo>
                <a:lnTo>
                  <a:pt x="682" y="666"/>
                </a:lnTo>
                <a:lnTo>
                  <a:pt x="685" y="666"/>
                </a:lnTo>
                <a:lnTo>
                  <a:pt x="687" y="666"/>
                </a:lnTo>
                <a:lnTo>
                  <a:pt x="690" y="666"/>
                </a:lnTo>
                <a:lnTo>
                  <a:pt x="692" y="668"/>
                </a:lnTo>
                <a:lnTo>
                  <a:pt x="692" y="668"/>
                </a:lnTo>
                <a:lnTo>
                  <a:pt x="694" y="668"/>
                </a:lnTo>
                <a:lnTo>
                  <a:pt x="694" y="666"/>
                </a:lnTo>
                <a:lnTo>
                  <a:pt x="697" y="668"/>
                </a:lnTo>
                <a:lnTo>
                  <a:pt x="699" y="666"/>
                </a:lnTo>
                <a:lnTo>
                  <a:pt x="699" y="664"/>
                </a:lnTo>
                <a:lnTo>
                  <a:pt x="699" y="664"/>
                </a:lnTo>
                <a:lnTo>
                  <a:pt x="699" y="664"/>
                </a:lnTo>
                <a:lnTo>
                  <a:pt x="701" y="666"/>
                </a:lnTo>
                <a:lnTo>
                  <a:pt x="701" y="666"/>
                </a:lnTo>
                <a:lnTo>
                  <a:pt x="701" y="666"/>
                </a:lnTo>
                <a:lnTo>
                  <a:pt x="701" y="664"/>
                </a:lnTo>
                <a:lnTo>
                  <a:pt x="701" y="661"/>
                </a:lnTo>
                <a:lnTo>
                  <a:pt x="701" y="659"/>
                </a:lnTo>
                <a:lnTo>
                  <a:pt x="701" y="659"/>
                </a:lnTo>
                <a:lnTo>
                  <a:pt x="704" y="661"/>
                </a:lnTo>
                <a:lnTo>
                  <a:pt x="704" y="661"/>
                </a:lnTo>
                <a:lnTo>
                  <a:pt x="704" y="664"/>
                </a:lnTo>
                <a:lnTo>
                  <a:pt x="704" y="664"/>
                </a:lnTo>
                <a:lnTo>
                  <a:pt x="706" y="666"/>
                </a:lnTo>
                <a:lnTo>
                  <a:pt x="706" y="666"/>
                </a:lnTo>
                <a:lnTo>
                  <a:pt x="708" y="666"/>
                </a:lnTo>
                <a:lnTo>
                  <a:pt x="708" y="666"/>
                </a:lnTo>
                <a:lnTo>
                  <a:pt x="711" y="666"/>
                </a:lnTo>
                <a:lnTo>
                  <a:pt x="713" y="666"/>
                </a:lnTo>
                <a:lnTo>
                  <a:pt x="713" y="668"/>
                </a:lnTo>
                <a:lnTo>
                  <a:pt x="713" y="668"/>
                </a:lnTo>
                <a:lnTo>
                  <a:pt x="713" y="671"/>
                </a:lnTo>
                <a:lnTo>
                  <a:pt x="713" y="671"/>
                </a:lnTo>
                <a:lnTo>
                  <a:pt x="716" y="671"/>
                </a:lnTo>
                <a:lnTo>
                  <a:pt x="718" y="668"/>
                </a:lnTo>
                <a:lnTo>
                  <a:pt x="720" y="668"/>
                </a:lnTo>
                <a:lnTo>
                  <a:pt x="720" y="668"/>
                </a:lnTo>
                <a:lnTo>
                  <a:pt x="720" y="664"/>
                </a:lnTo>
                <a:lnTo>
                  <a:pt x="720" y="664"/>
                </a:lnTo>
                <a:lnTo>
                  <a:pt x="720" y="666"/>
                </a:lnTo>
                <a:lnTo>
                  <a:pt x="723" y="668"/>
                </a:lnTo>
                <a:lnTo>
                  <a:pt x="725" y="668"/>
                </a:lnTo>
                <a:lnTo>
                  <a:pt x="725" y="668"/>
                </a:lnTo>
                <a:lnTo>
                  <a:pt x="727" y="668"/>
                </a:lnTo>
                <a:lnTo>
                  <a:pt x="727" y="668"/>
                </a:lnTo>
                <a:lnTo>
                  <a:pt x="727" y="671"/>
                </a:lnTo>
                <a:lnTo>
                  <a:pt x="725" y="673"/>
                </a:lnTo>
                <a:lnTo>
                  <a:pt x="725" y="673"/>
                </a:lnTo>
                <a:lnTo>
                  <a:pt x="725" y="676"/>
                </a:lnTo>
                <a:lnTo>
                  <a:pt x="725" y="678"/>
                </a:lnTo>
                <a:lnTo>
                  <a:pt x="725" y="680"/>
                </a:lnTo>
                <a:lnTo>
                  <a:pt x="725" y="683"/>
                </a:lnTo>
                <a:lnTo>
                  <a:pt x="727" y="683"/>
                </a:lnTo>
                <a:lnTo>
                  <a:pt x="727" y="683"/>
                </a:lnTo>
                <a:lnTo>
                  <a:pt x="727" y="685"/>
                </a:lnTo>
                <a:lnTo>
                  <a:pt x="727" y="687"/>
                </a:lnTo>
                <a:lnTo>
                  <a:pt x="730" y="690"/>
                </a:lnTo>
                <a:lnTo>
                  <a:pt x="732" y="690"/>
                </a:lnTo>
                <a:lnTo>
                  <a:pt x="732" y="690"/>
                </a:lnTo>
                <a:lnTo>
                  <a:pt x="732" y="692"/>
                </a:lnTo>
                <a:lnTo>
                  <a:pt x="732" y="692"/>
                </a:lnTo>
                <a:lnTo>
                  <a:pt x="730" y="692"/>
                </a:lnTo>
                <a:lnTo>
                  <a:pt x="730" y="692"/>
                </a:lnTo>
                <a:lnTo>
                  <a:pt x="732" y="694"/>
                </a:lnTo>
                <a:lnTo>
                  <a:pt x="734" y="694"/>
                </a:lnTo>
                <a:lnTo>
                  <a:pt x="739" y="694"/>
                </a:lnTo>
                <a:lnTo>
                  <a:pt x="742" y="692"/>
                </a:lnTo>
                <a:lnTo>
                  <a:pt x="742" y="692"/>
                </a:lnTo>
                <a:lnTo>
                  <a:pt x="742" y="690"/>
                </a:lnTo>
                <a:lnTo>
                  <a:pt x="742" y="690"/>
                </a:lnTo>
                <a:lnTo>
                  <a:pt x="737" y="685"/>
                </a:lnTo>
                <a:lnTo>
                  <a:pt x="737" y="685"/>
                </a:lnTo>
                <a:lnTo>
                  <a:pt x="739" y="685"/>
                </a:lnTo>
                <a:lnTo>
                  <a:pt x="739" y="683"/>
                </a:lnTo>
                <a:lnTo>
                  <a:pt x="739" y="683"/>
                </a:lnTo>
                <a:lnTo>
                  <a:pt x="734" y="683"/>
                </a:lnTo>
                <a:lnTo>
                  <a:pt x="734" y="680"/>
                </a:lnTo>
                <a:lnTo>
                  <a:pt x="734" y="678"/>
                </a:lnTo>
                <a:lnTo>
                  <a:pt x="737" y="676"/>
                </a:lnTo>
                <a:lnTo>
                  <a:pt x="737" y="676"/>
                </a:lnTo>
                <a:lnTo>
                  <a:pt x="737" y="673"/>
                </a:lnTo>
                <a:lnTo>
                  <a:pt x="737" y="673"/>
                </a:lnTo>
                <a:lnTo>
                  <a:pt x="737" y="673"/>
                </a:lnTo>
                <a:lnTo>
                  <a:pt x="739" y="673"/>
                </a:lnTo>
                <a:lnTo>
                  <a:pt x="739" y="676"/>
                </a:lnTo>
                <a:lnTo>
                  <a:pt x="742" y="676"/>
                </a:lnTo>
                <a:lnTo>
                  <a:pt x="742" y="673"/>
                </a:lnTo>
                <a:lnTo>
                  <a:pt x="744" y="671"/>
                </a:lnTo>
                <a:lnTo>
                  <a:pt x="746" y="671"/>
                </a:lnTo>
                <a:lnTo>
                  <a:pt x="749" y="671"/>
                </a:lnTo>
                <a:lnTo>
                  <a:pt x="749" y="668"/>
                </a:lnTo>
                <a:lnTo>
                  <a:pt x="749" y="668"/>
                </a:lnTo>
                <a:lnTo>
                  <a:pt x="749" y="668"/>
                </a:lnTo>
                <a:lnTo>
                  <a:pt x="751" y="668"/>
                </a:lnTo>
                <a:lnTo>
                  <a:pt x="751" y="668"/>
                </a:lnTo>
                <a:lnTo>
                  <a:pt x="753" y="668"/>
                </a:lnTo>
                <a:lnTo>
                  <a:pt x="756" y="668"/>
                </a:lnTo>
                <a:lnTo>
                  <a:pt x="758" y="668"/>
                </a:lnTo>
                <a:lnTo>
                  <a:pt x="760" y="666"/>
                </a:lnTo>
                <a:lnTo>
                  <a:pt x="760" y="666"/>
                </a:lnTo>
                <a:lnTo>
                  <a:pt x="760" y="664"/>
                </a:lnTo>
                <a:lnTo>
                  <a:pt x="763" y="664"/>
                </a:lnTo>
                <a:lnTo>
                  <a:pt x="763" y="664"/>
                </a:lnTo>
                <a:lnTo>
                  <a:pt x="763" y="664"/>
                </a:lnTo>
                <a:lnTo>
                  <a:pt x="763" y="661"/>
                </a:lnTo>
                <a:lnTo>
                  <a:pt x="765" y="661"/>
                </a:lnTo>
                <a:lnTo>
                  <a:pt x="767" y="661"/>
                </a:lnTo>
                <a:lnTo>
                  <a:pt x="767" y="664"/>
                </a:lnTo>
                <a:lnTo>
                  <a:pt x="770" y="664"/>
                </a:lnTo>
                <a:lnTo>
                  <a:pt x="772" y="664"/>
                </a:lnTo>
                <a:lnTo>
                  <a:pt x="772" y="661"/>
                </a:lnTo>
                <a:lnTo>
                  <a:pt x="772" y="659"/>
                </a:lnTo>
                <a:lnTo>
                  <a:pt x="770" y="659"/>
                </a:lnTo>
                <a:lnTo>
                  <a:pt x="772" y="659"/>
                </a:lnTo>
                <a:lnTo>
                  <a:pt x="772" y="659"/>
                </a:lnTo>
                <a:lnTo>
                  <a:pt x="772" y="659"/>
                </a:lnTo>
                <a:lnTo>
                  <a:pt x="772" y="661"/>
                </a:lnTo>
                <a:lnTo>
                  <a:pt x="775" y="661"/>
                </a:lnTo>
                <a:lnTo>
                  <a:pt x="775" y="664"/>
                </a:lnTo>
                <a:lnTo>
                  <a:pt x="777" y="661"/>
                </a:lnTo>
                <a:lnTo>
                  <a:pt x="777" y="661"/>
                </a:lnTo>
                <a:lnTo>
                  <a:pt x="777" y="659"/>
                </a:lnTo>
                <a:lnTo>
                  <a:pt x="779" y="659"/>
                </a:lnTo>
                <a:lnTo>
                  <a:pt x="782" y="661"/>
                </a:lnTo>
                <a:lnTo>
                  <a:pt x="782" y="659"/>
                </a:lnTo>
                <a:lnTo>
                  <a:pt x="782" y="659"/>
                </a:lnTo>
                <a:lnTo>
                  <a:pt x="782" y="657"/>
                </a:lnTo>
                <a:lnTo>
                  <a:pt x="784" y="654"/>
                </a:lnTo>
                <a:lnTo>
                  <a:pt x="784" y="657"/>
                </a:lnTo>
                <a:lnTo>
                  <a:pt x="786" y="657"/>
                </a:lnTo>
                <a:lnTo>
                  <a:pt x="789" y="654"/>
                </a:lnTo>
                <a:lnTo>
                  <a:pt x="789" y="654"/>
                </a:lnTo>
                <a:lnTo>
                  <a:pt x="789" y="654"/>
                </a:lnTo>
                <a:lnTo>
                  <a:pt x="791" y="654"/>
                </a:lnTo>
                <a:lnTo>
                  <a:pt x="791" y="654"/>
                </a:lnTo>
                <a:lnTo>
                  <a:pt x="791" y="654"/>
                </a:lnTo>
                <a:lnTo>
                  <a:pt x="791" y="652"/>
                </a:lnTo>
                <a:lnTo>
                  <a:pt x="791" y="652"/>
                </a:lnTo>
                <a:lnTo>
                  <a:pt x="791" y="654"/>
                </a:lnTo>
                <a:lnTo>
                  <a:pt x="791" y="654"/>
                </a:lnTo>
                <a:lnTo>
                  <a:pt x="791" y="652"/>
                </a:lnTo>
                <a:lnTo>
                  <a:pt x="791" y="650"/>
                </a:lnTo>
                <a:lnTo>
                  <a:pt x="791" y="650"/>
                </a:lnTo>
                <a:lnTo>
                  <a:pt x="791" y="645"/>
                </a:lnTo>
                <a:lnTo>
                  <a:pt x="789" y="642"/>
                </a:lnTo>
                <a:lnTo>
                  <a:pt x="789" y="642"/>
                </a:lnTo>
                <a:lnTo>
                  <a:pt x="789" y="642"/>
                </a:lnTo>
                <a:lnTo>
                  <a:pt x="786" y="640"/>
                </a:lnTo>
                <a:lnTo>
                  <a:pt x="786" y="640"/>
                </a:lnTo>
                <a:lnTo>
                  <a:pt x="786" y="638"/>
                </a:lnTo>
                <a:lnTo>
                  <a:pt x="786" y="638"/>
                </a:lnTo>
                <a:lnTo>
                  <a:pt x="786" y="638"/>
                </a:lnTo>
                <a:lnTo>
                  <a:pt x="786" y="635"/>
                </a:lnTo>
                <a:lnTo>
                  <a:pt x="789" y="635"/>
                </a:lnTo>
                <a:lnTo>
                  <a:pt x="789" y="635"/>
                </a:lnTo>
                <a:lnTo>
                  <a:pt x="789" y="635"/>
                </a:lnTo>
                <a:lnTo>
                  <a:pt x="789" y="638"/>
                </a:lnTo>
                <a:lnTo>
                  <a:pt x="791" y="638"/>
                </a:lnTo>
                <a:lnTo>
                  <a:pt x="791" y="640"/>
                </a:lnTo>
                <a:lnTo>
                  <a:pt x="791" y="640"/>
                </a:lnTo>
                <a:lnTo>
                  <a:pt x="793" y="642"/>
                </a:lnTo>
                <a:lnTo>
                  <a:pt x="796" y="645"/>
                </a:lnTo>
                <a:lnTo>
                  <a:pt x="798" y="647"/>
                </a:lnTo>
                <a:lnTo>
                  <a:pt x="798" y="647"/>
                </a:lnTo>
                <a:lnTo>
                  <a:pt x="798" y="647"/>
                </a:lnTo>
                <a:lnTo>
                  <a:pt x="801" y="647"/>
                </a:lnTo>
                <a:lnTo>
                  <a:pt x="801" y="647"/>
                </a:lnTo>
                <a:lnTo>
                  <a:pt x="801" y="647"/>
                </a:lnTo>
                <a:lnTo>
                  <a:pt x="803" y="647"/>
                </a:lnTo>
                <a:lnTo>
                  <a:pt x="803" y="647"/>
                </a:lnTo>
                <a:lnTo>
                  <a:pt x="803" y="647"/>
                </a:lnTo>
                <a:lnTo>
                  <a:pt x="805" y="645"/>
                </a:lnTo>
                <a:lnTo>
                  <a:pt x="805" y="645"/>
                </a:lnTo>
                <a:lnTo>
                  <a:pt x="808" y="647"/>
                </a:lnTo>
                <a:lnTo>
                  <a:pt x="810" y="647"/>
                </a:lnTo>
                <a:lnTo>
                  <a:pt x="808" y="645"/>
                </a:lnTo>
                <a:lnTo>
                  <a:pt x="810" y="645"/>
                </a:lnTo>
                <a:lnTo>
                  <a:pt x="810" y="642"/>
                </a:lnTo>
                <a:lnTo>
                  <a:pt x="810" y="642"/>
                </a:lnTo>
                <a:lnTo>
                  <a:pt x="810" y="642"/>
                </a:lnTo>
                <a:lnTo>
                  <a:pt x="812" y="645"/>
                </a:lnTo>
                <a:lnTo>
                  <a:pt x="815" y="645"/>
                </a:lnTo>
                <a:lnTo>
                  <a:pt x="815" y="645"/>
                </a:lnTo>
                <a:lnTo>
                  <a:pt x="815" y="645"/>
                </a:lnTo>
                <a:lnTo>
                  <a:pt x="817" y="642"/>
                </a:lnTo>
                <a:lnTo>
                  <a:pt x="817" y="642"/>
                </a:lnTo>
                <a:lnTo>
                  <a:pt x="819" y="640"/>
                </a:lnTo>
                <a:lnTo>
                  <a:pt x="822" y="642"/>
                </a:lnTo>
                <a:lnTo>
                  <a:pt x="824" y="642"/>
                </a:lnTo>
                <a:lnTo>
                  <a:pt x="827" y="642"/>
                </a:lnTo>
                <a:lnTo>
                  <a:pt x="827" y="642"/>
                </a:lnTo>
                <a:lnTo>
                  <a:pt x="827" y="640"/>
                </a:lnTo>
                <a:lnTo>
                  <a:pt x="827" y="640"/>
                </a:lnTo>
                <a:lnTo>
                  <a:pt x="829" y="640"/>
                </a:lnTo>
                <a:lnTo>
                  <a:pt x="831" y="640"/>
                </a:lnTo>
                <a:lnTo>
                  <a:pt x="836" y="640"/>
                </a:lnTo>
                <a:lnTo>
                  <a:pt x="836" y="640"/>
                </a:lnTo>
                <a:lnTo>
                  <a:pt x="838" y="638"/>
                </a:lnTo>
                <a:lnTo>
                  <a:pt x="838" y="638"/>
                </a:lnTo>
                <a:lnTo>
                  <a:pt x="838" y="638"/>
                </a:lnTo>
                <a:lnTo>
                  <a:pt x="841" y="638"/>
                </a:lnTo>
                <a:lnTo>
                  <a:pt x="843" y="638"/>
                </a:lnTo>
                <a:lnTo>
                  <a:pt x="843" y="638"/>
                </a:lnTo>
                <a:lnTo>
                  <a:pt x="843" y="633"/>
                </a:lnTo>
                <a:lnTo>
                  <a:pt x="843" y="633"/>
                </a:lnTo>
                <a:lnTo>
                  <a:pt x="845" y="633"/>
                </a:lnTo>
                <a:lnTo>
                  <a:pt x="845" y="631"/>
                </a:lnTo>
                <a:lnTo>
                  <a:pt x="845" y="631"/>
                </a:lnTo>
                <a:lnTo>
                  <a:pt x="843" y="631"/>
                </a:lnTo>
                <a:lnTo>
                  <a:pt x="845" y="628"/>
                </a:lnTo>
                <a:lnTo>
                  <a:pt x="845" y="628"/>
                </a:lnTo>
                <a:lnTo>
                  <a:pt x="848" y="628"/>
                </a:lnTo>
                <a:lnTo>
                  <a:pt x="848" y="624"/>
                </a:lnTo>
                <a:lnTo>
                  <a:pt x="850" y="624"/>
                </a:lnTo>
                <a:lnTo>
                  <a:pt x="850" y="626"/>
                </a:lnTo>
                <a:lnTo>
                  <a:pt x="853" y="624"/>
                </a:lnTo>
                <a:lnTo>
                  <a:pt x="853" y="624"/>
                </a:lnTo>
                <a:lnTo>
                  <a:pt x="855" y="621"/>
                </a:lnTo>
                <a:lnTo>
                  <a:pt x="855" y="621"/>
                </a:lnTo>
                <a:lnTo>
                  <a:pt x="855" y="624"/>
                </a:lnTo>
                <a:lnTo>
                  <a:pt x="857" y="624"/>
                </a:lnTo>
                <a:lnTo>
                  <a:pt x="857" y="624"/>
                </a:lnTo>
                <a:lnTo>
                  <a:pt x="857" y="621"/>
                </a:lnTo>
                <a:lnTo>
                  <a:pt x="857" y="621"/>
                </a:lnTo>
                <a:lnTo>
                  <a:pt x="857" y="621"/>
                </a:lnTo>
                <a:lnTo>
                  <a:pt x="857" y="619"/>
                </a:lnTo>
                <a:lnTo>
                  <a:pt x="860" y="619"/>
                </a:lnTo>
                <a:lnTo>
                  <a:pt x="860" y="619"/>
                </a:lnTo>
                <a:lnTo>
                  <a:pt x="860" y="616"/>
                </a:lnTo>
                <a:lnTo>
                  <a:pt x="862" y="616"/>
                </a:lnTo>
                <a:lnTo>
                  <a:pt x="864" y="616"/>
                </a:lnTo>
                <a:lnTo>
                  <a:pt x="864" y="614"/>
                </a:lnTo>
                <a:lnTo>
                  <a:pt x="867" y="612"/>
                </a:lnTo>
                <a:lnTo>
                  <a:pt x="867" y="609"/>
                </a:lnTo>
                <a:lnTo>
                  <a:pt x="864" y="607"/>
                </a:lnTo>
                <a:lnTo>
                  <a:pt x="862" y="607"/>
                </a:lnTo>
                <a:lnTo>
                  <a:pt x="862" y="607"/>
                </a:lnTo>
                <a:lnTo>
                  <a:pt x="862" y="607"/>
                </a:lnTo>
                <a:lnTo>
                  <a:pt x="862" y="605"/>
                </a:lnTo>
                <a:lnTo>
                  <a:pt x="862" y="607"/>
                </a:lnTo>
                <a:lnTo>
                  <a:pt x="864" y="605"/>
                </a:lnTo>
                <a:lnTo>
                  <a:pt x="864" y="605"/>
                </a:lnTo>
                <a:lnTo>
                  <a:pt x="864" y="602"/>
                </a:lnTo>
                <a:lnTo>
                  <a:pt x="867" y="602"/>
                </a:lnTo>
                <a:lnTo>
                  <a:pt x="869" y="605"/>
                </a:lnTo>
                <a:lnTo>
                  <a:pt x="871" y="602"/>
                </a:lnTo>
                <a:lnTo>
                  <a:pt x="874" y="605"/>
                </a:lnTo>
                <a:lnTo>
                  <a:pt x="876" y="602"/>
                </a:lnTo>
                <a:lnTo>
                  <a:pt x="876" y="600"/>
                </a:lnTo>
                <a:lnTo>
                  <a:pt x="876" y="600"/>
                </a:lnTo>
                <a:lnTo>
                  <a:pt x="874" y="600"/>
                </a:lnTo>
                <a:lnTo>
                  <a:pt x="874" y="598"/>
                </a:lnTo>
                <a:lnTo>
                  <a:pt x="876" y="598"/>
                </a:lnTo>
                <a:lnTo>
                  <a:pt x="879" y="598"/>
                </a:lnTo>
                <a:lnTo>
                  <a:pt x="879" y="595"/>
                </a:lnTo>
                <a:lnTo>
                  <a:pt x="879" y="595"/>
                </a:lnTo>
                <a:lnTo>
                  <a:pt x="879" y="593"/>
                </a:lnTo>
                <a:lnTo>
                  <a:pt x="879" y="591"/>
                </a:lnTo>
                <a:lnTo>
                  <a:pt x="879" y="591"/>
                </a:lnTo>
                <a:lnTo>
                  <a:pt x="883" y="591"/>
                </a:lnTo>
                <a:lnTo>
                  <a:pt x="883" y="591"/>
                </a:lnTo>
                <a:lnTo>
                  <a:pt x="883" y="588"/>
                </a:lnTo>
                <a:lnTo>
                  <a:pt x="881" y="588"/>
                </a:lnTo>
                <a:lnTo>
                  <a:pt x="881" y="586"/>
                </a:lnTo>
                <a:lnTo>
                  <a:pt x="881" y="586"/>
                </a:lnTo>
                <a:lnTo>
                  <a:pt x="883" y="586"/>
                </a:lnTo>
                <a:lnTo>
                  <a:pt x="886" y="586"/>
                </a:lnTo>
                <a:lnTo>
                  <a:pt x="886" y="586"/>
                </a:lnTo>
                <a:lnTo>
                  <a:pt x="888" y="586"/>
                </a:lnTo>
                <a:lnTo>
                  <a:pt x="890" y="588"/>
                </a:lnTo>
                <a:lnTo>
                  <a:pt x="890" y="586"/>
                </a:lnTo>
                <a:lnTo>
                  <a:pt x="890" y="586"/>
                </a:lnTo>
                <a:lnTo>
                  <a:pt x="888" y="583"/>
                </a:lnTo>
                <a:lnTo>
                  <a:pt x="888" y="581"/>
                </a:lnTo>
                <a:lnTo>
                  <a:pt x="888" y="576"/>
                </a:lnTo>
                <a:lnTo>
                  <a:pt x="888" y="576"/>
                </a:lnTo>
                <a:lnTo>
                  <a:pt x="888" y="574"/>
                </a:lnTo>
                <a:lnTo>
                  <a:pt x="886" y="574"/>
                </a:lnTo>
                <a:lnTo>
                  <a:pt x="883" y="574"/>
                </a:lnTo>
                <a:lnTo>
                  <a:pt x="881" y="574"/>
                </a:lnTo>
                <a:lnTo>
                  <a:pt x="881" y="574"/>
                </a:lnTo>
                <a:lnTo>
                  <a:pt x="879" y="572"/>
                </a:lnTo>
                <a:lnTo>
                  <a:pt x="879" y="572"/>
                </a:lnTo>
                <a:lnTo>
                  <a:pt x="881" y="572"/>
                </a:lnTo>
                <a:lnTo>
                  <a:pt x="883" y="572"/>
                </a:lnTo>
                <a:lnTo>
                  <a:pt x="883" y="572"/>
                </a:lnTo>
                <a:lnTo>
                  <a:pt x="886" y="572"/>
                </a:lnTo>
                <a:lnTo>
                  <a:pt x="888" y="569"/>
                </a:lnTo>
                <a:lnTo>
                  <a:pt x="888" y="567"/>
                </a:lnTo>
                <a:lnTo>
                  <a:pt x="890" y="567"/>
                </a:lnTo>
                <a:lnTo>
                  <a:pt x="890" y="567"/>
                </a:lnTo>
                <a:lnTo>
                  <a:pt x="888" y="565"/>
                </a:lnTo>
                <a:lnTo>
                  <a:pt x="888" y="565"/>
                </a:lnTo>
                <a:lnTo>
                  <a:pt x="888" y="562"/>
                </a:lnTo>
                <a:lnTo>
                  <a:pt x="886" y="560"/>
                </a:lnTo>
                <a:lnTo>
                  <a:pt x="883" y="560"/>
                </a:lnTo>
                <a:lnTo>
                  <a:pt x="883" y="560"/>
                </a:lnTo>
                <a:lnTo>
                  <a:pt x="883" y="557"/>
                </a:lnTo>
                <a:lnTo>
                  <a:pt x="883" y="557"/>
                </a:lnTo>
                <a:lnTo>
                  <a:pt x="883" y="557"/>
                </a:lnTo>
                <a:lnTo>
                  <a:pt x="886" y="557"/>
                </a:lnTo>
                <a:lnTo>
                  <a:pt x="886" y="557"/>
                </a:lnTo>
                <a:lnTo>
                  <a:pt x="886" y="555"/>
                </a:lnTo>
                <a:lnTo>
                  <a:pt x="886" y="555"/>
                </a:lnTo>
                <a:lnTo>
                  <a:pt x="886" y="557"/>
                </a:lnTo>
                <a:lnTo>
                  <a:pt x="888" y="557"/>
                </a:lnTo>
                <a:lnTo>
                  <a:pt x="888" y="560"/>
                </a:lnTo>
                <a:lnTo>
                  <a:pt x="888" y="560"/>
                </a:lnTo>
                <a:lnTo>
                  <a:pt x="888" y="560"/>
                </a:lnTo>
                <a:lnTo>
                  <a:pt x="890" y="562"/>
                </a:lnTo>
                <a:lnTo>
                  <a:pt x="893" y="560"/>
                </a:lnTo>
                <a:lnTo>
                  <a:pt x="893" y="560"/>
                </a:lnTo>
                <a:lnTo>
                  <a:pt x="893" y="557"/>
                </a:lnTo>
                <a:lnTo>
                  <a:pt x="893" y="555"/>
                </a:lnTo>
                <a:lnTo>
                  <a:pt x="893" y="550"/>
                </a:lnTo>
                <a:lnTo>
                  <a:pt x="895" y="550"/>
                </a:lnTo>
                <a:lnTo>
                  <a:pt x="895" y="548"/>
                </a:lnTo>
                <a:lnTo>
                  <a:pt x="897" y="546"/>
                </a:lnTo>
                <a:lnTo>
                  <a:pt x="897" y="543"/>
                </a:lnTo>
                <a:lnTo>
                  <a:pt x="897" y="543"/>
                </a:lnTo>
                <a:lnTo>
                  <a:pt x="897" y="541"/>
                </a:lnTo>
                <a:lnTo>
                  <a:pt x="897" y="539"/>
                </a:lnTo>
                <a:lnTo>
                  <a:pt x="897" y="539"/>
                </a:lnTo>
                <a:lnTo>
                  <a:pt x="897" y="536"/>
                </a:lnTo>
                <a:lnTo>
                  <a:pt x="900" y="534"/>
                </a:lnTo>
                <a:lnTo>
                  <a:pt x="900" y="534"/>
                </a:lnTo>
                <a:lnTo>
                  <a:pt x="897" y="531"/>
                </a:lnTo>
                <a:lnTo>
                  <a:pt x="897" y="531"/>
                </a:lnTo>
                <a:lnTo>
                  <a:pt x="897" y="531"/>
                </a:lnTo>
                <a:lnTo>
                  <a:pt x="900" y="531"/>
                </a:lnTo>
                <a:lnTo>
                  <a:pt x="900" y="531"/>
                </a:lnTo>
                <a:lnTo>
                  <a:pt x="902" y="529"/>
                </a:lnTo>
                <a:lnTo>
                  <a:pt x="902" y="524"/>
                </a:lnTo>
                <a:lnTo>
                  <a:pt x="902" y="524"/>
                </a:lnTo>
                <a:lnTo>
                  <a:pt x="904" y="524"/>
                </a:lnTo>
                <a:lnTo>
                  <a:pt x="904" y="527"/>
                </a:lnTo>
                <a:lnTo>
                  <a:pt x="907" y="527"/>
                </a:lnTo>
                <a:lnTo>
                  <a:pt x="909" y="524"/>
                </a:lnTo>
                <a:lnTo>
                  <a:pt x="912" y="524"/>
                </a:lnTo>
                <a:lnTo>
                  <a:pt x="909" y="524"/>
                </a:lnTo>
                <a:lnTo>
                  <a:pt x="909" y="520"/>
                </a:lnTo>
                <a:lnTo>
                  <a:pt x="907" y="517"/>
                </a:lnTo>
                <a:lnTo>
                  <a:pt x="907" y="517"/>
                </a:lnTo>
                <a:lnTo>
                  <a:pt x="909" y="515"/>
                </a:lnTo>
                <a:lnTo>
                  <a:pt x="909" y="515"/>
                </a:lnTo>
                <a:lnTo>
                  <a:pt x="909" y="513"/>
                </a:lnTo>
                <a:lnTo>
                  <a:pt x="907" y="513"/>
                </a:lnTo>
                <a:lnTo>
                  <a:pt x="907" y="513"/>
                </a:lnTo>
                <a:lnTo>
                  <a:pt x="909" y="513"/>
                </a:lnTo>
                <a:lnTo>
                  <a:pt x="907" y="510"/>
                </a:lnTo>
                <a:lnTo>
                  <a:pt x="904" y="508"/>
                </a:lnTo>
                <a:lnTo>
                  <a:pt x="902" y="508"/>
                </a:lnTo>
                <a:lnTo>
                  <a:pt x="904" y="505"/>
                </a:lnTo>
                <a:lnTo>
                  <a:pt x="904" y="505"/>
                </a:lnTo>
                <a:lnTo>
                  <a:pt x="907" y="505"/>
                </a:lnTo>
                <a:lnTo>
                  <a:pt x="907" y="505"/>
                </a:lnTo>
                <a:lnTo>
                  <a:pt x="909" y="505"/>
                </a:lnTo>
                <a:lnTo>
                  <a:pt x="912" y="508"/>
                </a:lnTo>
                <a:lnTo>
                  <a:pt x="912" y="508"/>
                </a:lnTo>
                <a:lnTo>
                  <a:pt x="909" y="501"/>
                </a:lnTo>
                <a:lnTo>
                  <a:pt x="909" y="498"/>
                </a:lnTo>
                <a:lnTo>
                  <a:pt x="909" y="496"/>
                </a:lnTo>
                <a:lnTo>
                  <a:pt x="907" y="498"/>
                </a:lnTo>
                <a:lnTo>
                  <a:pt x="904" y="501"/>
                </a:lnTo>
                <a:lnTo>
                  <a:pt x="902" y="501"/>
                </a:lnTo>
                <a:lnTo>
                  <a:pt x="902" y="498"/>
                </a:lnTo>
                <a:lnTo>
                  <a:pt x="904" y="498"/>
                </a:lnTo>
                <a:lnTo>
                  <a:pt x="907" y="494"/>
                </a:lnTo>
                <a:lnTo>
                  <a:pt x="909" y="491"/>
                </a:lnTo>
                <a:lnTo>
                  <a:pt x="909" y="491"/>
                </a:lnTo>
                <a:lnTo>
                  <a:pt x="907" y="491"/>
                </a:lnTo>
                <a:lnTo>
                  <a:pt x="904" y="491"/>
                </a:lnTo>
                <a:lnTo>
                  <a:pt x="902" y="489"/>
                </a:lnTo>
                <a:lnTo>
                  <a:pt x="895" y="484"/>
                </a:lnTo>
                <a:lnTo>
                  <a:pt x="895" y="484"/>
                </a:lnTo>
                <a:lnTo>
                  <a:pt x="893" y="482"/>
                </a:lnTo>
                <a:lnTo>
                  <a:pt x="890" y="482"/>
                </a:lnTo>
                <a:lnTo>
                  <a:pt x="888" y="487"/>
                </a:lnTo>
                <a:lnTo>
                  <a:pt x="883" y="487"/>
                </a:lnTo>
                <a:lnTo>
                  <a:pt x="879" y="482"/>
                </a:lnTo>
                <a:lnTo>
                  <a:pt x="876" y="484"/>
                </a:lnTo>
                <a:lnTo>
                  <a:pt x="874" y="484"/>
                </a:lnTo>
                <a:lnTo>
                  <a:pt x="874" y="484"/>
                </a:lnTo>
                <a:lnTo>
                  <a:pt x="874" y="484"/>
                </a:lnTo>
                <a:lnTo>
                  <a:pt x="874" y="484"/>
                </a:lnTo>
                <a:lnTo>
                  <a:pt x="879" y="482"/>
                </a:lnTo>
                <a:lnTo>
                  <a:pt x="881" y="482"/>
                </a:lnTo>
                <a:lnTo>
                  <a:pt x="883" y="482"/>
                </a:lnTo>
                <a:lnTo>
                  <a:pt x="886" y="482"/>
                </a:lnTo>
                <a:lnTo>
                  <a:pt x="886" y="479"/>
                </a:lnTo>
                <a:lnTo>
                  <a:pt x="886" y="477"/>
                </a:lnTo>
                <a:lnTo>
                  <a:pt x="890" y="475"/>
                </a:lnTo>
                <a:lnTo>
                  <a:pt x="893" y="472"/>
                </a:lnTo>
                <a:lnTo>
                  <a:pt x="893" y="472"/>
                </a:lnTo>
                <a:lnTo>
                  <a:pt x="897" y="470"/>
                </a:lnTo>
                <a:lnTo>
                  <a:pt x="897" y="470"/>
                </a:lnTo>
                <a:lnTo>
                  <a:pt x="900" y="470"/>
                </a:lnTo>
                <a:lnTo>
                  <a:pt x="897" y="468"/>
                </a:lnTo>
                <a:lnTo>
                  <a:pt x="897" y="465"/>
                </a:lnTo>
                <a:lnTo>
                  <a:pt x="893" y="461"/>
                </a:lnTo>
                <a:lnTo>
                  <a:pt x="886" y="458"/>
                </a:lnTo>
                <a:lnTo>
                  <a:pt x="883" y="456"/>
                </a:lnTo>
                <a:lnTo>
                  <a:pt x="879" y="454"/>
                </a:lnTo>
                <a:lnTo>
                  <a:pt x="876" y="454"/>
                </a:lnTo>
                <a:lnTo>
                  <a:pt x="874" y="451"/>
                </a:lnTo>
                <a:lnTo>
                  <a:pt x="874" y="449"/>
                </a:lnTo>
                <a:lnTo>
                  <a:pt x="871" y="449"/>
                </a:lnTo>
                <a:lnTo>
                  <a:pt x="867" y="446"/>
                </a:lnTo>
                <a:lnTo>
                  <a:pt x="864" y="449"/>
                </a:lnTo>
                <a:lnTo>
                  <a:pt x="862" y="449"/>
                </a:lnTo>
                <a:lnTo>
                  <a:pt x="860" y="449"/>
                </a:lnTo>
                <a:lnTo>
                  <a:pt x="860" y="449"/>
                </a:lnTo>
                <a:lnTo>
                  <a:pt x="860" y="449"/>
                </a:lnTo>
                <a:lnTo>
                  <a:pt x="862" y="449"/>
                </a:lnTo>
                <a:lnTo>
                  <a:pt x="867" y="444"/>
                </a:lnTo>
                <a:lnTo>
                  <a:pt x="869" y="446"/>
                </a:lnTo>
                <a:lnTo>
                  <a:pt x="874" y="446"/>
                </a:lnTo>
                <a:lnTo>
                  <a:pt x="876" y="451"/>
                </a:lnTo>
                <a:lnTo>
                  <a:pt x="881" y="451"/>
                </a:lnTo>
                <a:lnTo>
                  <a:pt x="883" y="451"/>
                </a:lnTo>
                <a:lnTo>
                  <a:pt x="883" y="451"/>
                </a:lnTo>
                <a:lnTo>
                  <a:pt x="890" y="454"/>
                </a:lnTo>
                <a:lnTo>
                  <a:pt x="893" y="454"/>
                </a:lnTo>
                <a:lnTo>
                  <a:pt x="895" y="454"/>
                </a:lnTo>
                <a:lnTo>
                  <a:pt x="893" y="451"/>
                </a:lnTo>
                <a:lnTo>
                  <a:pt x="893" y="449"/>
                </a:lnTo>
                <a:lnTo>
                  <a:pt x="890" y="446"/>
                </a:lnTo>
                <a:lnTo>
                  <a:pt x="888" y="446"/>
                </a:lnTo>
                <a:lnTo>
                  <a:pt x="886" y="444"/>
                </a:lnTo>
                <a:lnTo>
                  <a:pt x="883" y="444"/>
                </a:lnTo>
                <a:lnTo>
                  <a:pt x="883" y="444"/>
                </a:lnTo>
                <a:lnTo>
                  <a:pt x="881" y="439"/>
                </a:lnTo>
                <a:lnTo>
                  <a:pt x="881" y="439"/>
                </a:lnTo>
                <a:lnTo>
                  <a:pt x="879" y="437"/>
                </a:lnTo>
                <a:lnTo>
                  <a:pt x="871" y="435"/>
                </a:lnTo>
                <a:lnTo>
                  <a:pt x="869" y="435"/>
                </a:lnTo>
                <a:lnTo>
                  <a:pt x="869" y="432"/>
                </a:lnTo>
                <a:lnTo>
                  <a:pt x="869" y="430"/>
                </a:lnTo>
                <a:lnTo>
                  <a:pt x="867" y="425"/>
                </a:lnTo>
                <a:lnTo>
                  <a:pt x="862" y="420"/>
                </a:lnTo>
                <a:lnTo>
                  <a:pt x="860" y="416"/>
                </a:lnTo>
                <a:lnTo>
                  <a:pt x="855" y="413"/>
                </a:lnTo>
                <a:lnTo>
                  <a:pt x="855" y="411"/>
                </a:lnTo>
                <a:lnTo>
                  <a:pt x="853" y="409"/>
                </a:lnTo>
                <a:lnTo>
                  <a:pt x="848" y="402"/>
                </a:lnTo>
                <a:lnTo>
                  <a:pt x="848" y="399"/>
                </a:lnTo>
                <a:lnTo>
                  <a:pt x="845" y="399"/>
                </a:lnTo>
                <a:lnTo>
                  <a:pt x="841" y="397"/>
                </a:lnTo>
                <a:lnTo>
                  <a:pt x="836" y="394"/>
                </a:lnTo>
                <a:lnTo>
                  <a:pt x="834" y="392"/>
                </a:lnTo>
                <a:lnTo>
                  <a:pt x="829" y="390"/>
                </a:lnTo>
                <a:lnTo>
                  <a:pt x="827" y="390"/>
                </a:lnTo>
                <a:lnTo>
                  <a:pt x="824" y="390"/>
                </a:lnTo>
                <a:lnTo>
                  <a:pt x="824" y="387"/>
                </a:lnTo>
                <a:lnTo>
                  <a:pt x="822" y="383"/>
                </a:lnTo>
                <a:lnTo>
                  <a:pt x="824" y="383"/>
                </a:lnTo>
                <a:lnTo>
                  <a:pt x="824" y="378"/>
                </a:lnTo>
                <a:lnTo>
                  <a:pt x="827" y="376"/>
                </a:lnTo>
                <a:lnTo>
                  <a:pt x="827" y="373"/>
                </a:lnTo>
                <a:lnTo>
                  <a:pt x="827" y="371"/>
                </a:lnTo>
                <a:lnTo>
                  <a:pt x="829" y="371"/>
                </a:lnTo>
                <a:lnTo>
                  <a:pt x="829" y="371"/>
                </a:lnTo>
                <a:lnTo>
                  <a:pt x="829" y="368"/>
                </a:lnTo>
                <a:lnTo>
                  <a:pt x="831" y="368"/>
                </a:lnTo>
                <a:lnTo>
                  <a:pt x="831" y="366"/>
                </a:lnTo>
                <a:lnTo>
                  <a:pt x="831" y="366"/>
                </a:lnTo>
                <a:lnTo>
                  <a:pt x="834" y="364"/>
                </a:lnTo>
                <a:lnTo>
                  <a:pt x="834" y="364"/>
                </a:lnTo>
                <a:lnTo>
                  <a:pt x="834" y="361"/>
                </a:lnTo>
                <a:lnTo>
                  <a:pt x="831" y="361"/>
                </a:lnTo>
                <a:lnTo>
                  <a:pt x="829" y="359"/>
                </a:lnTo>
                <a:lnTo>
                  <a:pt x="829" y="359"/>
                </a:lnTo>
                <a:lnTo>
                  <a:pt x="831" y="359"/>
                </a:lnTo>
                <a:lnTo>
                  <a:pt x="831" y="357"/>
                </a:lnTo>
                <a:lnTo>
                  <a:pt x="834" y="357"/>
                </a:lnTo>
                <a:lnTo>
                  <a:pt x="834" y="359"/>
                </a:lnTo>
                <a:lnTo>
                  <a:pt x="834" y="359"/>
                </a:lnTo>
                <a:lnTo>
                  <a:pt x="834" y="361"/>
                </a:lnTo>
                <a:lnTo>
                  <a:pt x="836" y="361"/>
                </a:lnTo>
                <a:lnTo>
                  <a:pt x="836" y="359"/>
                </a:lnTo>
                <a:lnTo>
                  <a:pt x="838" y="359"/>
                </a:lnTo>
                <a:lnTo>
                  <a:pt x="838" y="359"/>
                </a:lnTo>
                <a:lnTo>
                  <a:pt x="838" y="354"/>
                </a:lnTo>
                <a:lnTo>
                  <a:pt x="838" y="354"/>
                </a:lnTo>
                <a:lnTo>
                  <a:pt x="838" y="352"/>
                </a:lnTo>
                <a:lnTo>
                  <a:pt x="841" y="354"/>
                </a:lnTo>
                <a:lnTo>
                  <a:pt x="841" y="352"/>
                </a:lnTo>
                <a:lnTo>
                  <a:pt x="841" y="352"/>
                </a:lnTo>
                <a:lnTo>
                  <a:pt x="841" y="352"/>
                </a:lnTo>
                <a:lnTo>
                  <a:pt x="838" y="350"/>
                </a:lnTo>
                <a:lnTo>
                  <a:pt x="838" y="350"/>
                </a:lnTo>
                <a:lnTo>
                  <a:pt x="838" y="350"/>
                </a:lnTo>
                <a:lnTo>
                  <a:pt x="841" y="350"/>
                </a:lnTo>
                <a:lnTo>
                  <a:pt x="843" y="350"/>
                </a:lnTo>
                <a:lnTo>
                  <a:pt x="843" y="347"/>
                </a:lnTo>
                <a:lnTo>
                  <a:pt x="848" y="347"/>
                </a:lnTo>
                <a:lnTo>
                  <a:pt x="850" y="345"/>
                </a:lnTo>
                <a:lnTo>
                  <a:pt x="855" y="343"/>
                </a:lnTo>
                <a:lnTo>
                  <a:pt x="857" y="343"/>
                </a:lnTo>
                <a:lnTo>
                  <a:pt x="860" y="343"/>
                </a:lnTo>
                <a:lnTo>
                  <a:pt x="860" y="343"/>
                </a:lnTo>
                <a:lnTo>
                  <a:pt x="860" y="343"/>
                </a:lnTo>
                <a:lnTo>
                  <a:pt x="862" y="345"/>
                </a:lnTo>
                <a:lnTo>
                  <a:pt x="862" y="345"/>
                </a:lnTo>
                <a:lnTo>
                  <a:pt x="862" y="345"/>
                </a:lnTo>
                <a:lnTo>
                  <a:pt x="864" y="343"/>
                </a:lnTo>
                <a:lnTo>
                  <a:pt x="864" y="343"/>
                </a:lnTo>
                <a:lnTo>
                  <a:pt x="864" y="340"/>
                </a:lnTo>
                <a:lnTo>
                  <a:pt x="864" y="340"/>
                </a:lnTo>
                <a:lnTo>
                  <a:pt x="862" y="340"/>
                </a:lnTo>
                <a:lnTo>
                  <a:pt x="864" y="338"/>
                </a:lnTo>
                <a:lnTo>
                  <a:pt x="864" y="338"/>
                </a:lnTo>
                <a:lnTo>
                  <a:pt x="862" y="333"/>
                </a:lnTo>
                <a:lnTo>
                  <a:pt x="864" y="333"/>
                </a:lnTo>
                <a:lnTo>
                  <a:pt x="862" y="331"/>
                </a:lnTo>
                <a:lnTo>
                  <a:pt x="860" y="333"/>
                </a:lnTo>
                <a:lnTo>
                  <a:pt x="857" y="333"/>
                </a:lnTo>
                <a:lnTo>
                  <a:pt x="855" y="331"/>
                </a:lnTo>
                <a:lnTo>
                  <a:pt x="853" y="331"/>
                </a:lnTo>
                <a:lnTo>
                  <a:pt x="853" y="331"/>
                </a:lnTo>
                <a:lnTo>
                  <a:pt x="853" y="331"/>
                </a:lnTo>
                <a:lnTo>
                  <a:pt x="850" y="331"/>
                </a:lnTo>
                <a:lnTo>
                  <a:pt x="848" y="331"/>
                </a:lnTo>
                <a:lnTo>
                  <a:pt x="845" y="331"/>
                </a:lnTo>
                <a:lnTo>
                  <a:pt x="843" y="331"/>
                </a:lnTo>
                <a:lnTo>
                  <a:pt x="841" y="328"/>
                </a:lnTo>
                <a:lnTo>
                  <a:pt x="836" y="328"/>
                </a:lnTo>
                <a:lnTo>
                  <a:pt x="834" y="326"/>
                </a:lnTo>
                <a:lnTo>
                  <a:pt x="827" y="324"/>
                </a:lnTo>
                <a:lnTo>
                  <a:pt x="822" y="326"/>
                </a:lnTo>
                <a:lnTo>
                  <a:pt x="819" y="326"/>
                </a:lnTo>
                <a:lnTo>
                  <a:pt x="819" y="326"/>
                </a:lnTo>
                <a:lnTo>
                  <a:pt x="819" y="326"/>
                </a:lnTo>
                <a:lnTo>
                  <a:pt x="822" y="328"/>
                </a:lnTo>
                <a:lnTo>
                  <a:pt x="819" y="331"/>
                </a:lnTo>
                <a:lnTo>
                  <a:pt x="815" y="333"/>
                </a:lnTo>
                <a:lnTo>
                  <a:pt x="817" y="335"/>
                </a:lnTo>
                <a:lnTo>
                  <a:pt x="817" y="335"/>
                </a:lnTo>
                <a:lnTo>
                  <a:pt x="815" y="338"/>
                </a:lnTo>
                <a:lnTo>
                  <a:pt x="810" y="338"/>
                </a:lnTo>
                <a:lnTo>
                  <a:pt x="808" y="338"/>
                </a:lnTo>
                <a:lnTo>
                  <a:pt x="803" y="338"/>
                </a:lnTo>
                <a:lnTo>
                  <a:pt x="801" y="335"/>
                </a:lnTo>
                <a:lnTo>
                  <a:pt x="801" y="333"/>
                </a:lnTo>
                <a:lnTo>
                  <a:pt x="798" y="331"/>
                </a:lnTo>
                <a:lnTo>
                  <a:pt x="798" y="328"/>
                </a:lnTo>
                <a:lnTo>
                  <a:pt x="798" y="326"/>
                </a:lnTo>
                <a:lnTo>
                  <a:pt x="798" y="326"/>
                </a:lnTo>
                <a:lnTo>
                  <a:pt x="798" y="326"/>
                </a:lnTo>
                <a:lnTo>
                  <a:pt x="798" y="324"/>
                </a:lnTo>
                <a:lnTo>
                  <a:pt x="798" y="324"/>
                </a:lnTo>
                <a:lnTo>
                  <a:pt x="796" y="321"/>
                </a:lnTo>
                <a:lnTo>
                  <a:pt x="793" y="319"/>
                </a:lnTo>
                <a:lnTo>
                  <a:pt x="791" y="317"/>
                </a:lnTo>
                <a:lnTo>
                  <a:pt x="789" y="317"/>
                </a:lnTo>
                <a:lnTo>
                  <a:pt x="786" y="317"/>
                </a:lnTo>
                <a:lnTo>
                  <a:pt x="777" y="317"/>
                </a:lnTo>
                <a:lnTo>
                  <a:pt x="770" y="312"/>
                </a:lnTo>
                <a:lnTo>
                  <a:pt x="767" y="309"/>
                </a:lnTo>
                <a:lnTo>
                  <a:pt x="765" y="307"/>
                </a:lnTo>
                <a:lnTo>
                  <a:pt x="763" y="305"/>
                </a:lnTo>
                <a:lnTo>
                  <a:pt x="763" y="302"/>
                </a:lnTo>
                <a:lnTo>
                  <a:pt x="763" y="295"/>
                </a:lnTo>
                <a:lnTo>
                  <a:pt x="765" y="295"/>
                </a:lnTo>
                <a:lnTo>
                  <a:pt x="767" y="293"/>
                </a:lnTo>
                <a:lnTo>
                  <a:pt x="770" y="295"/>
                </a:lnTo>
                <a:lnTo>
                  <a:pt x="772" y="298"/>
                </a:lnTo>
                <a:lnTo>
                  <a:pt x="777" y="295"/>
                </a:lnTo>
                <a:lnTo>
                  <a:pt x="777" y="295"/>
                </a:lnTo>
                <a:lnTo>
                  <a:pt x="779" y="295"/>
                </a:lnTo>
                <a:lnTo>
                  <a:pt x="782" y="295"/>
                </a:lnTo>
                <a:lnTo>
                  <a:pt x="784" y="295"/>
                </a:lnTo>
                <a:lnTo>
                  <a:pt x="784" y="295"/>
                </a:lnTo>
                <a:lnTo>
                  <a:pt x="784" y="293"/>
                </a:lnTo>
                <a:lnTo>
                  <a:pt x="786" y="291"/>
                </a:lnTo>
                <a:lnTo>
                  <a:pt x="786" y="286"/>
                </a:lnTo>
                <a:lnTo>
                  <a:pt x="786" y="283"/>
                </a:lnTo>
                <a:lnTo>
                  <a:pt x="786" y="283"/>
                </a:lnTo>
                <a:lnTo>
                  <a:pt x="789" y="279"/>
                </a:lnTo>
                <a:lnTo>
                  <a:pt x="791" y="276"/>
                </a:lnTo>
                <a:lnTo>
                  <a:pt x="798" y="274"/>
                </a:lnTo>
                <a:lnTo>
                  <a:pt x="801" y="274"/>
                </a:lnTo>
                <a:lnTo>
                  <a:pt x="801" y="267"/>
                </a:lnTo>
                <a:lnTo>
                  <a:pt x="803" y="265"/>
                </a:lnTo>
                <a:lnTo>
                  <a:pt x="803" y="265"/>
                </a:lnTo>
                <a:lnTo>
                  <a:pt x="803" y="262"/>
                </a:lnTo>
                <a:lnTo>
                  <a:pt x="805" y="262"/>
                </a:lnTo>
                <a:lnTo>
                  <a:pt x="805" y="260"/>
                </a:lnTo>
                <a:lnTo>
                  <a:pt x="812" y="260"/>
                </a:lnTo>
                <a:lnTo>
                  <a:pt x="812" y="262"/>
                </a:lnTo>
                <a:lnTo>
                  <a:pt x="815" y="262"/>
                </a:lnTo>
                <a:lnTo>
                  <a:pt x="815" y="260"/>
                </a:lnTo>
                <a:lnTo>
                  <a:pt x="815" y="260"/>
                </a:lnTo>
                <a:lnTo>
                  <a:pt x="815" y="257"/>
                </a:lnTo>
                <a:lnTo>
                  <a:pt x="817" y="262"/>
                </a:lnTo>
                <a:lnTo>
                  <a:pt x="824" y="265"/>
                </a:lnTo>
                <a:lnTo>
                  <a:pt x="827" y="267"/>
                </a:lnTo>
                <a:lnTo>
                  <a:pt x="827" y="267"/>
                </a:lnTo>
                <a:lnTo>
                  <a:pt x="829" y="269"/>
                </a:lnTo>
                <a:lnTo>
                  <a:pt x="829" y="272"/>
                </a:lnTo>
                <a:lnTo>
                  <a:pt x="829" y="272"/>
                </a:lnTo>
                <a:lnTo>
                  <a:pt x="827" y="276"/>
                </a:lnTo>
                <a:lnTo>
                  <a:pt x="827" y="279"/>
                </a:lnTo>
                <a:lnTo>
                  <a:pt x="824" y="279"/>
                </a:lnTo>
                <a:lnTo>
                  <a:pt x="822" y="281"/>
                </a:lnTo>
                <a:lnTo>
                  <a:pt x="822" y="281"/>
                </a:lnTo>
                <a:lnTo>
                  <a:pt x="822" y="283"/>
                </a:lnTo>
                <a:lnTo>
                  <a:pt x="824" y="286"/>
                </a:lnTo>
                <a:lnTo>
                  <a:pt x="822" y="286"/>
                </a:lnTo>
                <a:lnTo>
                  <a:pt x="822" y="286"/>
                </a:lnTo>
                <a:lnTo>
                  <a:pt x="819" y="286"/>
                </a:lnTo>
                <a:lnTo>
                  <a:pt x="819" y="288"/>
                </a:lnTo>
                <a:lnTo>
                  <a:pt x="822" y="288"/>
                </a:lnTo>
                <a:lnTo>
                  <a:pt x="822" y="291"/>
                </a:lnTo>
                <a:lnTo>
                  <a:pt x="824" y="291"/>
                </a:lnTo>
                <a:lnTo>
                  <a:pt x="827" y="291"/>
                </a:lnTo>
                <a:lnTo>
                  <a:pt x="831" y="291"/>
                </a:lnTo>
                <a:lnTo>
                  <a:pt x="831" y="291"/>
                </a:lnTo>
                <a:lnTo>
                  <a:pt x="831" y="291"/>
                </a:lnTo>
                <a:lnTo>
                  <a:pt x="829" y="293"/>
                </a:lnTo>
                <a:lnTo>
                  <a:pt x="829" y="293"/>
                </a:lnTo>
                <a:lnTo>
                  <a:pt x="831" y="295"/>
                </a:lnTo>
                <a:lnTo>
                  <a:pt x="827" y="300"/>
                </a:lnTo>
                <a:lnTo>
                  <a:pt x="824" y="300"/>
                </a:lnTo>
                <a:lnTo>
                  <a:pt x="824" y="300"/>
                </a:lnTo>
                <a:lnTo>
                  <a:pt x="824" y="302"/>
                </a:lnTo>
                <a:lnTo>
                  <a:pt x="827" y="305"/>
                </a:lnTo>
                <a:lnTo>
                  <a:pt x="827" y="305"/>
                </a:lnTo>
                <a:lnTo>
                  <a:pt x="827" y="302"/>
                </a:lnTo>
                <a:lnTo>
                  <a:pt x="829" y="302"/>
                </a:lnTo>
                <a:lnTo>
                  <a:pt x="831" y="302"/>
                </a:lnTo>
                <a:lnTo>
                  <a:pt x="834" y="300"/>
                </a:lnTo>
                <a:lnTo>
                  <a:pt x="834" y="300"/>
                </a:lnTo>
                <a:lnTo>
                  <a:pt x="831" y="300"/>
                </a:lnTo>
                <a:lnTo>
                  <a:pt x="831" y="298"/>
                </a:lnTo>
                <a:lnTo>
                  <a:pt x="834" y="298"/>
                </a:lnTo>
                <a:lnTo>
                  <a:pt x="834" y="298"/>
                </a:lnTo>
                <a:lnTo>
                  <a:pt x="836" y="298"/>
                </a:lnTo>
                <a:lnTo>
                  <a:pt x="836" y="298"/>
                </a:lnTo>
                <a:lnTo>
                  <a:pt x="836" y="298"/>
                </a:lnTo>
                <a:lnTo>
                  <a:pt x="838" y="295"/>
                </a:lnTo>
                <a:lnTo>
                  <a:pt x="838" y="295"/>
                </a:lnTo>
                <a:lnTo>
                  <a:pt x="838" y="293"/>
                </a:lnTo>
                <a:lnTo>
                  <a:pt x="841" y="291"/>
                </a:lnTo>
                <a:lnTo>
                  <a:pt x="845" y="286"/>
                </a:lnTo>
                <a:lnTo>
                  <a:pt x="848" y="286"/>
                </a:lnTo>
                <a:lnTo>
                  <a:pt x="850" y="283"/>
                </a:lnTo>
                <a:lnTo>
                  <a:pt x="853" y="283"/>
                </a:lnTo>
                <a:lnTo>
                  <a:pt x="853" y="283"/>
                </a:lnTo>
                <a:lnTo>
                  <a:pt x="855" y="281"/>
                </a:lnTo>
                <a:lnTo>
                  <a:pt x="857" y="281"/>
                </a:lnTo>
                <a:lnTo>
                  <a:pt x="857" y="281"/>
                </a:lnTo>
                <a:lnTo>
                  <a:pt x="857" y="281"/>
                </a:lnTo>
                <a:lnTo>
                  <a:pt x="857" y="279"/>
                </a:lnTo>
                <a:lnTo>
                  <a:pt x="860" y="281"/>
                </a:lnTo>
                <a:lnTo>
                  <a:pt x="867" y="281"/>
                </a:lnTo>
                <a:lnTo>
                  <a:pt x="869" y="279"/>
                </a:lnTo>
                <a:lnTo>
                  <a:pt x="869" y="279"/>
                </a:lnTo>
                <a:lnTo>
                  <a:pt x="869" y="279"/>
                </a:lnTo>
                <a:lnTo>
                  <a:pt x="869" y="276"/>
                </a:lnTo>
                <a:lnTo>
                  <a:pt x="869" y="274"/>
                </a:lnTo>
                <a:lnTo>
                  <a:pt x="871" y="272"/>
                </a:lnTo>
                <a:lnTo>
                  <a:pt x="871" y="272"/>
                </a:lnTo>
                <a:lnTo>
                  <a:pt x="874" y="269"/>
                </a:lnTo>
                <a:lnTo>
                  <a:pt x="874" y="269"/>
                </a:lnTo>
                <a:lnTo>
                  <a:pt x="876" y="269"/>
                </a:lnTo>
                <a:lnTo>
                  <a:pt x="876" y="269"/>
                </a:lnTo>
                <a:lnTo>
                  <a:pt x="876" y="267"/>
                </a:lnTo>
                <a:lnTo>
                  <a:pt x="876" y="267"/>
                </a:lnTo>
                <a:lnTo>
                  <a:pt x="876" y="267"/>
                </a:lnTo>
                <a:lnTo>
                  <a:pt x="879" y="265"/>
                </a:lnTo>
                <a:lnTo>
                  <a:pt x="881" y="265"/>
                </a:lnTo>
                <a:lnTo>
                  <a:pt x="881" y="262"/>
                </a:lnTo>
                <a:lnTo>
                  <a:pt x="883" y="262"/>
                </a:lnTo>
                <a:lnTo>
                  <a:pt x="883" y="262"/>
                </a:lnTo>
                <a:lnTo>
                  <a:pt x="883" y="262"/>
                </a:lnTo>
                <a:lnTo>
                  <a:pt x="883" y="262"/>
                </a:lnTo>
                <a:lnTo>
                  <a:pt x="883" y="260"/>
                </a:lnTo>
                <a:lnTo>
                  <a:pt x="883" y="260"/>
                </a:lnTo>
                <a:lnTo>
                  <a:pt x="886" y="260"/>
                </a:lnTo>
                <a:lnTo>
                  <a:pt x="888" y="260"/>
                </a:lnTo>
                <a:lnTo>
                  <a:pt x="888" y="257"/>
                </a:lnTo>
                <a:lnTo>
                  <a:pt x="888" y="257"/>
                </a:lnTo>
                <a:lnTo>
                  <a:pt x="888" y="257"/>
                </a:lnTo>
                <a:lnTo>
                  <a:pt x="890" y="255"/>
                </a:lnTo>
                <a:lnTo>
                  <a:pt x="890" y="253"/>
                </a:lnTo>
                <a:lnTo>
                  <a:pt x="890" y="250"/>
                </a:lnTo>
                <a:lnTo>
                  <a:pt x="890" y="250"/>
                </a:lnTo>
                <a:lnTo>
                  <a:pt x="890" y="250"/>
                </a:lnTo>
                <a:lnTo>
                  <a:pt x="890" y="250"/>
                </a:lnTo>
                <a:lnTo>
                  <a:pt x="890" y="248"/>
                </a:lnTo>
                <a:lnTo>
                  <a:pt x="890" y="246"/>
                </a:lnTo>
                <a:lnTo>
                  <a:pt x="890" y="246"/>
                </a:lnTo>
                <a:lnTo>
                  <a:pt x="890" y="243"/>
                </a:lnTo>
                <a:lnTo>
                  <a:pt x="890" y="243"/>
                </a:lnTo>
                <a:lnTo>
                  <a:pt x="893" y="243"/>
                </a:lnTo>
                <a:lnTo>
                  <a:pt x="893" y="243"/>
                </a:lnTo>
                <a:lnTo>
                  <a:pt x="893" y="243"/>
                </a:lnTo>
                <a:lnTo>
                  <a:pt x="893" y="241"/>
                </a:lnTo>
                <a:lnTo>
                  <a:pt x="895" y="243"/>
                </a:lnTo>
                <a:lnTo>
                  <a:pt x="895" y="243"/>
                </a:lnTo>
                <a:lnTo>
                  <a:pt x="897" y="243"/>
                </a:lnTo>
                <a:lnTo>
                  <a:pt x="897" y="246"/>
                </a:lnTo>
                <a:lnTo>
                  <a:pt x="900" y="246"/>
                </a:lnTo>
                <a:lnTo>
                  <a:pt x="900" y="246"/>
                </a:lnTo>
                <a:lnTo>
                  <a:pt x="902" y="248"/>
                </a:lnTo>
                <a:lnTo>
                  <a:pt x="902" y="248"/>
                </a:lnTo>
                <a:lnTo>
                  <a:pt x="907" y="248"/>
                </a:lnTo>
                <a:lnTo>
                  <a:pt x="907" y="248"/>
                </a:lnTo>
                <a:lnTo>
                  <a:pt x="909" y="248"/>
                </a:lnTo>
                <a:lnTo>
                  <a:pt x="912" y="248"/>
                </a:lnTo>
                <a:lnTo>
                  <a:pt x="914" y="248"/>
                </a:lnTo>
                <a:lnTo>
                  <a:pt x="916" y="248"/>
                </a:lnTo>
                <a:lnTo>
                  <a:pt x="916" y="250"/>
                </a:lnTo>
                <a:lnTo>
                  <a:pt x="919" y="250"/>
                </a:lnTo>
                <a:lnTo>
                  <a:pt x="919" y="250"/>
                </a:lnTo>
                <a:lnTo>
                  <a:pt x="919" y="248"/>
                </a:lnTo>
                <a:lnTo>
                  <a:pt x="919" y="248"/>
                </a:lnTo>
                <a:lnTo>
                  <a:pt x="919" y="246"/>
                </a:lnTo>
                <a:lnTo>
                  <a:pt x="919" y="246"/>
                </a:lnTo>
                <a:lnTo>
                  <a:pt x="919" y="246"/>
                </a:lnTo>
                <a:lnTo>
                  <a:pt x="916" y="243"/>
                </a:lnTo>
                <a:lnTo>
                  <a:pt x="914" y="243"/>
                </a:lnTo>
                <a:lnTo>
                  <a:pt x="914" y="241"/>
                </a:lnTo>
                <a:lnTo>
                  <a:pt x="912" y="241"/>
                </a:lnTo>
                <a:lnTo>
                  <a:pt x="912" y="239"/>
                </a:lnTo>
                <a:lnTo>
                  <a:pt x="912" y="239"/>
                </a:lnTo>
                <a:lnTo>
                  <a:pt x="912" y="239"/>
                </a:lnTo>
                <a:lnTo>
                  <a:pt x="912" y="236"/>
                </a:lnTo>
                <a:lnTo>
                  <a:pt x="914" y="236"/>
                </a:lnTo>
                <a:lnTo>
                  <a:pt x="916" y="236"/>
                </a:lnTo>
                <a:lnTo>
                  <a:pt x="921" y="236"/>
                </a:lnTo>
                <a:lnTo>
                  <a:pt x="923" y="236"/>
                </a:lnTo>
                <a:lnTo>
                  <a:pt x="923" y="236"/>
                </a:lnTo>
                <a:lnTo>
                  <a:pt x="926" y="236"/>
                </a:lnTo>
                <a:lnTo>
                  <a:pt x="926" y="236"/>
                </a:lnTo>
                <a:lnTo>
                  <a:pt x="926" y="234"/>
                </a:lnTo>
                <a:lnTo>
                  <a:pt x="928" y="234"/>
                </a:lnTo>
                <a:lnTo>
                  <a:pt x="928" y="234"/>
                </a:lnTo>
                <a:lnTo>
                  <a:pt x="928" y="231"/>
                </a:lnTo>
                <a:lnTo>
                  <a:pt x="928" y="231"/>
                </a:lnTo>
                <a:lnTo>
                  <a:pt x="928" y="229"/>
                </a:lnTo>
                <a:lnTo>
                  <a:pt x="928" y="229"/>
                </a:lnTo>
                <a:lnTo>
                  <a:pt x="928" y="229"/>
                </a:lnTo>
                <a:lnTo>
                  <a:pt x="930" y="229"/>
                </a:lnTo>
                <a:lnTo>
                  <a:pt x="930" y="229"/>
                </a:lnTo>
                <a:lnTo>
                  <a:pt x="933" y="229"/>
                </a:lnTo>
                <a:lnTo>
                  <a:pt x="933" y="229"/>
                </a:lnTo>
                <a:lnTo>
                  <a:pt x="933" y="229"/>
                </a:lnTo>
                <a:lnTo>
                  <a:pt x="933" y="229"/>
                </a:lnTo>
                <a:lnTo>
                  <a:pt x="933" y="229"/>
                </a:lnTo>
                <a:lnTo>
                  <a:pt x="933" y="227"/>
                </a:lnTo>
                <a:lnTo>
                  <a:pt x="933" y="224"/>
                </a:lnTo>
                <a:lnTo>
                  <a:pt x="933" y="222"/>
                </a:lnTo>
                <a:lnTo>
                  <a:pt x="930" y="222"/>
                </a:lnTo>
                <a:lnTo>
                  <a:pt x="930" y="220"/>
                </a:lnTo>
                <a:lnTo>
                  <a:pt x="930" y="217"/>
                </a:lnTo>
                <a:lnTo>
                  <a:pt x="930" y="217"/>
                </a:lnTo>
                <a:lnTo>
                  <a:pt x="933" y="217"/>
                </a:lnTo>
                <a:lnTo>
                  <a:pt x="933" y="217"/>
                </a:lnTo>
                <a:lnTo>
                  <a:pt x="933" y="217"/>
                </a:lnTo>
                <a:lnTo>
                  <a:pt x="935" y="217"/>
                </a:lnTo>
                <a:lnTo>
                  <a:pt x="935" y="217"/>
                </a:lnTo>
                <a:lnTo>
                  <a:pt x="935" y="220"/>
                </a:lnTo>
                <a:lnTo>
                  <a:pt x="938" y="220"/>
                </a:lnTo>
                <a:lnTo>
                  <a:pt x="938" y="220"/>
                </a:lnTo>
                <a:lnTo>
                  <a:pt x="940" y="222"/>
                </a:lnTo>
                <a:lnTo>
                  <a:pt x="942" y="224"/>
                </a:lnTo>
                <a:lnTo>
                  <a:pt x="942" y="224"/>
                </a:lnTo>
                <a:lnTo>
                  <a:pt x="945" y="224"/>
                </a:lnTo>
                <a:lnTo>
                  <a:pt x="947" y="227"/>
                </a:lnTo>
                <a:lnTo>
                  <a:pt x="947" y="227"/>
                </a:lnTo>
                <a:lnTo>
                  <a:pt x="947" y="227"/>
                </a:lnTo>
                <a:lnTo>
                  <a:pt x="947" y="224"/>
                </a:lnTo>
                <a:lnTo>
                  <a:pt x="945" y="224"/>
                </a:lnTo>
                <a:lnTo>
                  <a:pt x="945" y="224"/>
                </a:lnTo>
                <a:lnTo>
                  <a:pt x="942" y="222"/>
                </a:lnTo>
                <a:lnTo>
                  <a:pt x="942" y="222"/>
                </a:lnTo>
                <a:lnTo>
                  <a:pt x="942" y="222"/>
                </a:lnTo>
                <a:lnTo>
                  <a:pt x="945" y="222"/>
                </a:lnTo>
                <a:lnTo>
                  <a:pt x="945" y="222"/>
                </a:lnTo>
                <a:lnTo>
                  <a:pt x="947" y="220"/>
                </a:lnTo>
                <a:lnTo>
                  <a:pt x="947" y="220"/>
                </a:lnTo>
                <a:lnTo>
                  <a:pt x="949" y="220"/>
                </a:lnTo>
                <a:lnTo>
                  <a:pt x="949" y="220"/>
                </a:lnTo>
                <a:lnTo>
                  <a:pt x="952" y="220"/>
                </a:lnTo>
                <a:lnTo>
                  <a:pt x="952" y="220"/>
                </a:lnTo>
                <a:lnTo>
                  <a:pt x="952" y="217"/>
                </a:lnTo>
                <a:lnTo>
                  <a:pt x="952" y="217"/>
                </a:lnTo>
                <a:lnTo>
                  <a:pt x="952" y="215"/>
                </a:lnTo>
                <a:lnTo>
                  <a:pt x="952" y="215"/>
                </a:lnTo>
                <a:lnTo>
                  <a:pt x="952" y="215"/>
                </a:lnTo>
                <a:lnTo>
                  <a:pt x="949" y="213"/>
                </a:lnTo>
                <a:lnTo>
                  <a:pt x="949" y="210"/>
                </a:lnTo>
                <a:lnTo>
                  <a:pt x="949" y="210"/>
                </a:lnTo>
                <a:lnTo>
                  <a:pt x="949" y="208"/>
                </a:lnTo>
                <a:lnTo>
                  <a:pt x="949" y="208"/>
                </a:lnTo>
                <a:lnTo>
                  <a:pt x="947" y="208"/>
                </a:lnTo>
                <a:lnTo>
                  <a:pt x="947" y="208"/>
                </a:lnTo>
                <a:lnTo>
                  <a:pt x="947" y="206"/>
                </a:lnTo>
                <a:lnTo>
                  <a:pt x="945" y="203"/>
                </a:lnTo>
                <a:lnTo>
                  <a:pt x="945" y="203"/>
                </a:lnTo>
                <a:lnTo>
                  <a:pt x="942" y="196"/>
                </a:lnTo>
                <a:lnTo>
                  <a:pt x="942" y="196"/>
                </a:lnTo>
                <a:lnTo>
                  <a:pt x="935" y="187"/>
                </a:lnTo>
                <a:lnTo>
                  <a:pt x="933" y="184"/>
                </a:lnTo>
                <a:lnTo>
                  <a:pt x="930" y="184"/>
                </a:lnTo>
                <a:lnTo>
                  <a:pt x="928" y="182"/>
                </a:lnTo>
                <a:lnTo>
                  <a:pt x="928" y="180"/>
                </a:lnTo>
                <a:lnTo>
                  <a:pt x="928" y="180"/>
                </a:lnTo>
                <a:lnTo>
                  <a:pt x="928" y="180"/>
                </a:lnTo>
                <a:lnTo>
                  <a:pt x="928" y="177"/>
                </a:lnTo>
                <a:lnTo>
                  <a:pt x="930" y="177"/>
                </a:lnTo>
                <a:lnTo>
                  <a:pt x="930" y="177"/>
                </a:lnTo>
                <a:lnTo>
                  <a:pt x="933" y="177"/>
                </a:lnTo>
                <a:lnTo>
                  <a:pt x="935" y="175"/>
                </a:lnTo>
                <a:lnTo>
                  <a:pt x="935" y="172"/>
                </a:lnTo>
                <a:lnTo>
                  <a:pt x="935" y="172"/>
                </a:lnTo>
                <a:lnTo>
                  <a:pt x="935" y="170"/>
                </a:lnTo>
                <a:lnTo>
                  <a:pt x="935" y="170"/>
                </a:lnTo>
                <a:lnTo>
                  <a:pt x="935" y="168"/>
                </a:lnTo>
                <a:lnTo>
                  <a:pt x="935" y="168"/>
                </a:lnTo>
                <a:lnTo>
                  <a:pt x="938" y="170"/>
                </a:lnTo>
                <a:lnTo>
                  <a:pt x="940" y="170"/>
                </a:lnTo>
                <a:lnTo>
                  <a:pt x="942" y="170"/>
                </a:lnTo>
                <a:lnTo>
                  <a:pt x="942" y="170"/>
                </a:lnTo>
                <a:lnTo>
                  <a:pt x="947" y="172"/>
                </a:lnTo>
                <a:lnTo>
                  <a:pt x="949" y="172"/>
                </a:lnTo>
                <a:lnTo>
                  <a:pt x="952" y="172"/>
                </a:lnTo>
                <a:lnTo>
                  <a:pt x="954" y="172"/>
                </a:lnTo>
                <a:lnTo>
                  <a:pt x="956" y="172"/>
                </a:lnTo>
                <a:lnTo>
                  <a:pt x="956" y="175"/>
                </a:lnTo>
                <a:lnTo>
                  <a:pt x="959" y="175"/>
                </a:lnTo>
                <a:lnTo>
                  <a:pt x="959" y="172"/>
                </a:lnTo>
                <a:lnTo>
                  <a:pt x="959" y="172"/>
                </a:lnTo>
                <a:lnTo>
                  <a:pt x="959" y="170"/>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29" name="Freeform 150"/>
          <p:cNvSpPr>
            <a:spLocks noEditPoints="1"/>
          </p:cNvSpPr>
          <p:nvPr/>
        </p:nvSpPr>
        <p:spPr bwMode="auto">
          <a:xfrm>
            <a:off x="5578732" y="2272136"/>
            <a:ext cx="220125" cy="100628"/>
          </a:xfrm>
          <a:custGeom>
            <a:avLst/>
            <a:gdLst/>
            <a:ahLst/>
            <a:cxnLst>
              <a:cxn ang="0">
                <a:pos x="173" y="21"/>
              </a:cxn>
              <a:cxn ang="0">
                <a:pos x="156" y="14"/>
              </a:cxn>
              <a:cxn ang="0">
                <a:pos x="147" y="9"/>
              </a:cxn>
              <a:cxn ang="0">
                <a:pos x="128" y="7"/>
              </a:cxn>
              <a:cxn ang="0">
                <a:pos x="114" y="4"/>
              </a:cxn>
              <a:cxn ang="0">
                <a:pos x="92" y="4"/>
              </a:cxn>
              <a:cxn ang="0">
                <a:pos x="69" y="0"/>
              </a:cxn>
              <a:cxn ang="0">
                <a:pos x="57" y="2"/>
              </a:cxn>
              <a:cxn ang="0">
                <a:pos x="55" y="14"/>
              </a:cxn>
              <a:cxn ang="0">
                <a:pos x="40" y="11"/>
              </a:cxn>
              <a:cxn ang="0">
                <a:pos x="21" y="9"/>
              </a:cxn>
              <a:cxn ang="0">
                <a:pos x="14" y="16"/>
              </a:cxn>
              <a:cxn ang="0">
                <a:pos x="19" y="21"/>
              </a:cxn>
              <a:cxn ang="0">
                <a:pos x="14" y="26"/>
              </a:cxn>
              <a:cxn ang="0">
                <a:pos x="7" y="35"/>
              </a:cxn>
              <a:cxn ang="0">
                <a:pos x="19" y="40"/>
              </a:cxn>
              <a:cxn ang="0">
                <a:pos x="29" y="42"/>
              </a:cxn>
              <a:cxn ang="0">
                <a:pos x="31" y="35"/>
              </a:cxn>
              <a:cxn ang="0">
                <a:pos x="33" y="35"/>
              </a:cxn>
              <a:cxn ang="0">
                <a:pos x="40" y="42"/>
              </a:cxn>
              <a:cxn ang="0">
                <a:pos x="45" y="44"/>
              </a:cxn>
              <a:cxn ang="0">
                <a:pos x="57" y="49"/>
              </a:cxn>
              <a:cxn ang="0">
                <a:pos x="55" y="54"/>
              </a:cxn>
              <a:cxn ang="0">
                <a:pos x="50" y="56"/>
              </a:cxn>
              <a:cxn ang="0">
                <a:pos x="45" y="56"/>
              </a:cxn>
              <a:cxn ang="0">
                <a:pos x="40" y="63"/>
              </a:cxn>
              <a:cxn ang="0">
                <a:pos x="33" y="61"/>
              </a:cxn>
              <a:cxn ang="0">
                <a:pos x="24" y="63"/>
              </a:cxn>
              <a:cxn ang="0">
                <a:pos x="17" y="63"/>
              </a:cxn>
              <a:cxn ang="0">
                <a:pos x="3" y="66"/>
              </a:cxn>
              <a:cxn ang="0">
                <a:pos x="0" y="68"/>
              </a:cxn>
              <a:cxn ang="0">
                <a:pos x="10" y="73"/>
              </a:cxn>
              <a:cxn ang="0">
                <a:pos x="19" y="73"/>
              </a:cxn>
              <a:cxn ang="0">
                <a:pos x="31" y="78"/>
              </a:cxn>
              <a:cxn ang="0">
                <a:pos x="38" y="73"/>
              </a:cxn>
              <a:cxn ang="0">
                <a:pos x="45" y="75"/>
              </a:cxn>
              <a:cxn ang="0">
                <a:pos x="50" y="78"/>
              </a:cxn>
              <a:cxn ang="0">
                <a:pos x="59" y="78"/>
              </a:cxn>
              <a:cxn ang="0">
                <a:pos x="73" y="75"/>
              </a:cxn>
              <a:cxn ang="0">
                <a:pos x="81" y="73"/>
              </a:cxn>
              <a:cxn ang="0">
                <a:pos x="78" y="66"/>
              </a:cxn>
              <a:cxn ang="0">
                <a:pos x="90" y="59"/>
              </a:cxn>
              <a:cxn ang="0">
                <a:pos x="92" y="56"/>
              </a:cxn>
              <a:cxn ang="0">
                <a:pos x="104" y="54"/>
              </a:cxn>
              <a:cxn ang="0">
                <a:pos x="116" y="56"/>
              </a:cxn>
              <a:cxn ang="0">
                <a:pos x="121" y="52"/>
              </a:cxn>
              <a:cxn ang="0">
                <a:pos x="128" y="44"/>
              </a:cxn>
              <a:cxn ang="0">
                <a:pos x="147" y="40"/>
              </a:cxn>
              <a:cxn ang="0">
                <a:pos x="161" y="28"/>
              </a:cxn>
              <a:cxn ang="0">
                <a:pos x="175" y="23"/>
              </a:cxn>
              <a:cxn ang="0">
                <a:pos x="19" y="66"/>
              </a:cxn>
              <a:cxn ang="0">
                <a:pos x="33" y="66"/>
              </a:cxn>
              <a:cxn ang="0">
                <a:pos x="29" y="66"/>
              </a:cxn>
              <a:cxn ang="0">
                <a:pos x="31" y="66"/>
              </a:cxn>
              <a:cxn ang="0">
                <a:pos x="43" y="66"/>
              </a:cxn>
              <a:cxn ang="0">
                <a:pos x="43" y="66"/>
              </a:cxn>
            </a:cxnLst>
            <a:rect l="0" t="0" r="r" b="b"/>
            <a:pathLst>
              <a:path w="175" h="80">
                <a:moveTo>
                  <a:pt x="3" y="66"/>
                </a:moveTo>
                <a:lnTo>
                  <a:pt x="3" y="66"/>
                </a:lnTo>
                <a:lnTo>
                  <a:pt x="3" y="63"/>
                </a:lnTo>
                <a:lnTo>
                  <a:pt x="3" y="63"/>
                </a:lnTo>
                <a:lnTo>
                  <a:pt x="3" y="66"/>
                </a:lnTo>
                <a:close/>
                <a:moveTo>
                  <a:pt x="173" y="21"/>
                </a:moveTo>
                <a:lnTo>
                  <a:pt x="173" y="21"/>
                </a:lnTo>
                <a:lnTo>
                  <a:pt x="170" y="18"/>
                </a:lnTo>
                <a:lnTo>
                  <a:pt x="166" y="16"/>
                </a:lnTo>
                <a:lnTo>
                  <a:pt x="163" y="16"/>
                </a:lnTo>
                <a:lnTo>
                  <a:pt x="161" y="16"/>
                </a:lnTo>
                <a:lnTo>
                  <a:pt x="158" y="16"/>
                </a:lnTo>
                <a:lnTo>
                  <a:pt x="158" y="14"/>
                </a:lnTo>
                <a:lnTo>
                  <a:pt x="156" y="14"/>
                </a:lnTo>
                <a:lnTo>
                  <a:pt x="154" y="11"/>
                </a:lnTo>
                <a:lnTo>
                  <a:pt x="154" y="11"/>
                </a:lnTo>
                <a:lnTo>
                  <a:pt x="151" y="9"/>
                </a:lnTo>
                <a:lnTo>
                  <a:pt x="151" y="9"/>
                </a:lnTo>
                <a:lnTo>
                  <a:pt x="149" y="9"/>
                </a:lnTo>
                <a:lnTo>
                  <a:pt x="147" y="9"/>
                </a:lnTo>
                <a:lnTo>
                  <a:pt x="147" y="9"/>
                </a:lnTo>
                <a:lnTo>
                  <a:pt x="144" y="9"/>
                </a:lnTo>
                <a:lnTo>
                  <a:pt x="142" y="7"/>
                </a:lnTo>
                <a:lnTo>
                  <a:pt x="140" y="7"/>
                </a:lnTo>
                <a:lnTo>
                  <a:pt x="137" y="7"/>
                </a:lnTo>
                <a:lnTo>
                  <a:pt x="135" y="7"/>
                </a:lnTo>
                <a:lnTo>
                  <a:pt x="133" y="7"/>
                </a:lnTo>
                <a:lnTo>
                  <a:pt x="128" y="7"/>
                </a:lnTo>
                <a:lnTo>
                  <a:pt x="125" y="7"/>
                </a:lnTo>
                <a:lnTo>
                  <a:pt x="123" y="7"/>
                </a:lnTo>
                <a:lnTo>
                  <a:pt x="121" y="7"/>
                </a:lnTo>
                <a:lnTo>
                  <a:pt x="121" y="7"/>
                </a:lnTo>
                <a:lnTo>
                  <a:pt x="118" y="7"/>
                </a:lnTo>
                <a:lnTo>
                  <a:pt x="114" y="4"/>
                </a:lnTo>
                <a:lnTo>
                  <a:pt x="114" y="4"/>
                </a:lnTo>
                <a:lnTo>
                  <a:pt x="114" y="4"/>
                </a:lnTo>
                <a:lnTo>
                  <a:pt x="109" y="4"/>
                </a:lnTo>
                <a:lnTo>
                  <a:pt x="107" y="7"/>
                </a:lnTo>
                <a:lnTo>
                  <a:pt x="99" y="7"/>
                </a:lnTo>
                <a:lnTo>
                  <a:pt x="95" y="7"/>
                </a:lnTo>
                <a:lnTo>
                  <a:pt x="95" y="4"/>
                </a:lnTo>
                <a:lnTo>
                  <a:pt x="92" y="4"/>
                </a:lnTo>
                <a:lnTo>
                  <a:pt x="92" y="7"/>
                </a:lnTo>
                <a:lnTo>
                  <a:pt x="92" y="7"/>
                </a:lnTo>
                <a:lnTo>
                  <a:pt x="88" y="7"/>
                </a:lnTo>
                <a:lnTo>
                  <a:pt x="81" y="7"/>
                </a:lnTo>
                <a:lnTo>
                  <a:pt x="76" y="4"/>
                </a:lnTo>
                <a:lnTo>
                  <a:pt x="73" y="2"/>
                </a:lnTo>
                <a:lnTo>
                  <a:pt x="69" y="0"/>
                </a:lnTo>
                <a:lnTo>
                  <a:pt x="64" y="0"/>
                </a:lnTo>
                <a:lnTo>
                  <a:pt x="64" y="0"/>
                </a:lnTo>
                <a:lnTo>
                  <a:pt x="64" y="0"/>
                </a:lnTo>
                <a:lnTo>
                  <a:pt x="64" y="0"/>
                </a:lnTo>
                <a:lnTo>
                  <a:pt x="62" y="0"/>
                </a:lnTo>
                <a:lnTo>
                  <a:pt x="59" y="2"/>
                </a:lnTo>
                <a:lnTo>
                  <a:pt x="57" y="2"/>
                </a:lnTo>
                <a:lnTo>
                  <a:pt x="55" y="2"/>
                </a:lnTo>
                <a:lnTo>
                  <a:pt x="55" y="4"/>
                </a:lnTo>
                <a:lnTo>
                  <a:pt x="55" y="9"/>
                </a:lnTo>
                <a:lnTo>
                  <a:pt x="55" y="11"/>
                </a:lnTo>
                <a:lnTo>
                  <a:pt x="57" y="16"/>
                </a:lnTo>
                <a:lnTo>
                  <a:pt x="57" y="16"/>
                </a:lnTo>
                <a:lnTo>
                  <a:pt x="55" y="14"/>
                </a:lnTo>
                <a:lnTo>
                  <a:pt x="55" y="14"/>
                </a:lnTo>
                <a:lnTo>
                  <a:pt x="52" y="14"/>
                </a:lnTo>
                <a:lnTo>
                  <a:pt x="45" y="14"/>
                </a:lnTo>
                <a:lnTo>
                  <a:pt x="45" y="11"/>
                </a:lnTo>
                <a:lnTo>
                  <a:pt x="43" y="11"/>
                </a:lnTo>
                <a:lnTo>
                  <a:pt x="43" y="11"/>
                </a:lnTo>
                <a:lnTo>
                  <a:pt x="40" y="11"/>
                </a:lnTo>
                <a:lnTo>
                  <a:pt x="36" y="9"/>
                </a:lnTo>
                <a:lnTo>
                  <a:pt x="33" y="9"/>
                </a:lnTo>
                <a:lnTo>
                  <a:pt x="26" y="7"/>
                </a:lnTo>
                <a:lnTo>
                  <a:pt x="26" y="7"/>
                </a:lnTo>
                <a:lnTo>
                  <a:pt x="26" y="7"/>
                </a:lnTo>
                <a:lnTo>
                  <a:pt x="24" y="9"/>
                </a:lnTo>
                <a:lnTo>
                  <a:pt x="21" y="9"/>
                </a:lnTo>
                <a:lnTo>
                  <a:pt x="19" y="9"/>
                </a:lnTo>
                <a:lnTo>
                  <a:pt x="17" y="9"/>
                </a:lnTo>
                <a:lnTo>
                  <a:pt x="17" y="11"/>
                </a:lnTo>
                <a:lnTo>
                  <a:pt x="17" y="11"/>
                </a:lnTo>
                <a:lnTo>
                  <a:pt x="14" y="14"/>
                </a:lnTo>
                <a:lnTo>
                  <a:pt x="14" y="16"/>
                </a:lnTo>
                <a:lnTo>
                  <a:pt x="14" y="16"/>
                </a:lnTo>
                <a:lnTo>
                  <a:pt x="14" y="18"/>
                </a:lnTo>
                <a:lnTo>
                  <a:pt x="14" y="18"/>
                </a:lnTo>
                <a:lnTo>
                  <a:pt x="14" y="18"/>
                </a:lnTo>
                <a:lnTo>
                  <a:pt x="17" y="18"/>
                </a:lnTo>
                <a:lnTo>
                  <a:pt x="17" y="18"/>
                </a:lnTo>
                <a:lnTo>
                  <a:pt x="19" y="18"/>
                </a:lnTo>
                <a:lnTo>
                  <a:pt x="19" y="21"/>
                </a:lnTo>
                <a:lnTo>
                  <a:pt x="21" y="21"/>
                </a:lnTo>
                <a:lnTo>
                  <a:pt x="21" y="21"/>
                </a:lnTo>
                <a:lnTo>
                  <a:pt x="17" y="23"/>
                </a:lnTo>
                <a:lnTo>
                  <a:pt x="17" y="23"/>
                </a:lnTo>
                <a:lnTo>
                  <a:pt x="14" y="23"/>
                </a:lnTo>
                <a:lnTo>
                  <a:pt x="14" y="23"/>
                </a:lnTo>
                <a:lnTo>
                  <a:pt x="14" y="26"/>
                </a:lnTo>
                <a:lnTo>
                  <a:pt x="14" y="26"/>
                </a:lnTo>
                <a:lnTo>
                  <a:pt x="12" y="28"/>
                </a:lnTo>
                <a:lnTo>
                  <a:pt x="12" y="28"/>
                </a:lnTo>
                <a:lnTo>
                  <a:pt x="10" y="30"/>
                </a:lnTo>
                <a:lnTo>
                  <a:pt x="5" y="33"/>
                </a:lnTo>
                <a:lnTo>
                  <a:pt x="5" y="35"/>
                </a:lnTo>
                <a:lnTo>
                  <a:pt x="7" y="35"/>
                </a:lnTo>
                <a:lnTo>
                  <a:pt x="7" y="35"/>
                </a:lnTo>
                <a:lnTo>
                  <a:pt x="10" y="35"/>
                </a:lnTo>
                <a:lnTo>
                  <a:pt x="12" y="37"/>
                </a:lnTo>
                <a:lnTo>
                  <a:pt x="14" y="35"/>
                </a:lnTo>
                <a:lnTo>
                  <a:pt x="14" y="35"/>
                </a:lnTo>
                <a:lnTo>
                  <a:pt x="17" y="37"/>
                </a:lnTo>
                <a:lnTo>
                  <a:pt x="19" y="40"/>
                </a:lnTo>
                <a:lnTo>
                  <a:pt x="19" y="40"/>
                </a:lnTo>
                <a:lnTo>
                  <a:pt x="21" y="42"/>
                </a:lnTo>
                <a:lnTo>
                  <a:pt x="21" y="42"/>
                </a:lnTo>
                <a:lnTo>
                  <a:pt x="24" y="42"/>
                </a:lnTo>
                <a:lnTo>
                  <a:pt x="26" y="42"/>
                </a:lnTo>
                <a:lnTo>
                  <a:pt x="26" y="42"/>
                </a:lnTo>
                <a:lnTo>
                  <a:pt x="29" y="42"/>
                </a:lnTo>
                <a:lnTo>
                  <a:pt x="29" y="42"/>
                </a:lnTo>
                <a:lnTo>
                  <a:pt x="29" y="37"/>
                </a:lnTo>
                <a:lnTo>
                  <a:pt x="31" y="40"/>
                </a:lnTo>
                <a:lnTo>
                  <a:pt x="31" y="40"/>
                </a:lnTo>
                <a:lnTo>
                  <a:pt x="31" y="37"/>
                </a:lnTo>
                <a:lnTo>
                  <a:pt x="31" y="37"/>
                </a:lnTo>
                <a:lnTo>
                  <a:pt x="31" y="35"/>
                </a:lnTo>
                <a:lnTo>
                  <a:pt x="31" y="35"/>
                </a:lnTo>
                <a:lnTo>
                  <a:pt x="31" y="35"/>
                </a:lnTo>
                <a:lnTo>
                  <a:pt x="31" y="35"/>
                </a:lnTo>
                <a:lnTo>
                  <a:pt x="31" y="35"/>
                </a:lnTo>
                <a:lnTo>
                  <a:pt x="33" y="35"/>
                </a:lnTo>
                <a:lnTo>
                  <a:pt x="33" y="35"/>
                </a:lnTo>
                <a:lnTo>
                  <a:pt x="33" y="35"/>
                </a:lnTo>
                <a:lnTo>
                  <a:pt x="33" y="37"/>
                </a:lnTo>
                <a:lnTo>
                  <a:pt x="36" y="37"/>
                </a:lnTo>
                <a:lnTo>
                  <a:pt x="36" y="40"/>
                </a:lnTo>
                <a:lnTo>
                  <a:pt x="38" y="42"/>
                </a:lnTo>
                <a:lnTo>
                  <a:pt x="38" y="42"/>
                </a:lnTo>
                <a:lnTo>
                  <a:pt x="40" y="42"/>
                </a:lnTo>
                <a:lnTo>
                  <a:pt x="40" y="42"/>
                </a:lnTo>
                <a:lnTo>
                  <a:pt x="43" y="42"/>
                </a:lnTo>
                <a:lnTo>
                  <a:pt x="43" y="42"/>
                </a:lnTo>
                <a:lnTo>
                  <a:pt x="43" y="44"/>
                </a:lnTo>
                <a:lnTo>
                  <a:pt x="43" y="44"/>
                </a:lnTo>
                <a:lnTo>
                  <a:pt x="43" y="44"/>
                </a:lnTo>
                <a:lnTo>
                  <a:pt x="45" y="44"/>
                </a:lnTo>
                <a:lnTo>
                  <a:pt x="45" y="44"/>
                </a:lnTo>
                <a:lnTo>
                  <a:pt x="47" y="44"/>
                </a:lnTo>
                <a:lnTo>
                  <a:pt x="50" y="44"/>
                </a:lnTo>
                <a:lnTo>
                  <a:pt x="52" y="47"/>
                </a:lnTo>
                <a:lnTo>
                  <a:pt x="52" y="47"/>
                </a:lnTo>
                <a:lnTo>
                  <a:pt x="55" y="47"/>
                </a:lnTo>
                <a:lnTo>
                  <a:pt x="57" y="49"/>
                </a:lnTo>
                <a:lnTo>
                  <a:pt x="57" y="49"/>
                </a:lnTo>
                <a:lnTo>
                  <a:pt x="57" y="47"/>
                </a:lnTo>
                <a:lnTo>
                  <a:pt x="62" y="49"/>
                </a:lnTo>
                <a:lnTo>
                  <a:pt x="62" y="49"/>
                </a:lnTo>
                <a:lnTo>
                  <a:pt x="59" y="49"/>
                </a:lnTo>
                <a:lnTo>
                  <a:pt x="55" y="52"/>
                </a:lnTo>
                <a:lnTo>
                  <a:pt x="55" y="54"/>
                </a:lnTo>
                <a:lnTo>
                  <a:pt x="55" y="54"/>
                </a:lnTo>
                <a:lnTo>
                  <a:pt x="52" y="54"/>
                </a:lnTo>
                <a:lnTo>
                  <a:pt x="52" y="54"/>
                </a:lnTo>
                <a:lnTo>
                  <a:pt x="50" y="54"/>
                </a:lnTo>
                <a:lnTo>
                  <a:pt x="50" y="54"/>
                </a:lnTo>
                <a:lnTo>
                  <a:pt x="50" y="54"/>
                </a:lnTo>
                <a:lnTo>
                  <a:pt x="50" y="54"/>
                </a:lnTo>
                <a:lnTo>
                  <a:pt x="50" y="56"/>
                </a:lnTo>
                <a:lnTo>
                  <a:pt x="50" y="56"/>
                </a:lnTo>
                <a:lnTo>
                  <a:pt x="50" y="56"/>
                </a:lnTo>
                <a:lnTo>
                  <a:pt x="47" y="56"/>
                </a:lnTo>
                <a:lnTo>
                  <a:pt x="47" y="56"/>
                </a:lnTo>
                <a:lnTo>
                  <a:pt x="47" y="56"/>
                </a:lnTo>
                <a:lnTo>
                  <a:pt x="47" y="56"/>
                </a:lnTo>
                <a:lnTo>
                  <a:pt x="45" y="56"/>
                </a:lnTo>
                <a:lnTo>
                  <a:pt x="45" y="59"/>
                </a:lnTo>
                <a:lnTo>
                  <a:pt x="43" y="59"/>
                </a:lnTo>
                <a:lnTo>
                  <a:pt x="43" y="61"/>
                </a:lnTo>
                <a:lnTo>
                  <a:pt x="43" y="61"/>
                </a:lnTo>
                <a:lnTo>
                  <a:pt x="43" y="61"/>
                </a:lnTo>
                <a:lnTo>
                  <a:pt x="40" y="61"/>
                </a:lnTo>
                <a:lnTo>
                  <a:pt x="40" y="63"/>
                </a:lnTo>
                <a:lnTo>
                  <a:pt x="38" y="61"/>
                </a:lnTo>
                <a:lnTo>
                  <a:pt x="38" y="61"/>
                </a:lnTo>
                <a:lnTo>
                  <a:pt x="38" y="61"/>
                </a:lnTo>
                <a:lnTo>
                  <a:pt x="38" y="61"/>
                </a:lnTo>
                <a:lnTo>
                  <a:pt x="36" y="61"/>
                </a:lnTo>
                <a:lnTo>
                  <a:pt x="36" y="61"/>
                </a:lnTo>
                <a:lnTo>
                  <a:pt x="33" y="61"/>
                </a:lnTo>
                <a:lnTo>
                  <a:pt x="33" y="61"/>
                </a:lnTo>
                <a:lnTo>
                  <a:pt x="29" y="61"/>
                </a:lnTo>
                <a:lnTo>
                  <a:pt x="26" y="61"/>
                </a:lnTo>
                <a:lnTo>
                  <a:pt x="26" y="61"/>
                </a:lnTo>
                <a:lnTo>
                  <a:pt x="26" y="61"/>
                </a:lnTo>
                <a:lnTo>
                  <a:pt x="26" y="61"/>
                </a:lnTo>
                <a:lnTo>
                  <a:pt x="24" y="63"/>
                </a:lnTo>
                <a:lnTo>
                  <a:pt x="21" y="63"/>
                </a:lnTo>
                <a:lnTo>
                  <a:pt x="21" y="63"/>
                </a:lnTo>
                <a:lnTo>
                  <a:pt x="21" y="66"/>
                </a:lnTo>
                <a:lnTo>
                  <a:pt x="21" y="66"/>
                </a:lnTo>
                <a:lnTo>
                  <a:pt x="21" y="66"/>
                </a:lnTo>
                <a:lnTo>
                  <a:pt x="19" y="66"/>
                </a:lnTo>
                <a:lnTo>
                  <a:pt x="17" y="63"/>
                </a:lnTo>
                <a:lnTo>
                  <a:pt x="14" y="63"/>
                </a:lnTo>
                <a:lnTo>
                  <a:pt x="12" y="63"/>
                </a:lnTo>
                <a:lnTo>
                  <a:pt x="10" y="61"/>
                </a:lnTo>
                <a:lnTo>
                  <a:pt x="7" y="63"/>
                </a:lnTo>
                <a:lnTo>
                  <a:pt x="3" y="63"/>
                </a:lnTo>
                <a:lnTo>
                  <a:pt x="3" y="63"/>
                </a:lnTo>
                <a:lnTo>
                  <a:pt x="3" y="66"/>
                </a:lnTo>
                <a:lnTo>
                  <a:pt x="3" y="66"/>
                </a:lnTo>
                <a:lnTo>
                  <a:pt x="3" y="66"/>
                </a:lnTo>
                <a:lnTo>
                  <a:pt x="0" y="66"/>
                </a:lnTo>
                <a:lnTo>
                  <a:pt x="0" y="66"/>
                </a:lnTo>
                <a:lnTo>
                  <a:pt x="0" y="66"/>
                </a:lnTo>
                <a:lnTo>
                  <a:pt x="0" y="68"/>
                </a:lnTo>
                <a:lnTo>
                  <a:pt x="0" y="68"/>
                </a:lnTo>
                <a:lnTo>
                  <a:pt x="0" y="70"/>
                </a:lnTo>
                <a:lnTo>
                  <a:pt x="3" y="75"/>
                </a:lnTo>
                <a:lnTo>
                  <a:pt x="3" y="73"/>
                </a:lnTo>
                <a:lnTo>
                  <a:pt x="5" y="73"/>
                </a:lnTo>
                <a:lnTo>
                  <a:pt x="7" y="73"/>
                </a:lnTo>
                <a:lnTo>
                  <a:pt x="7" y="73"/>
                </a:lnTo>
                <a:lnTo>
                  <a:pt x="10" y="73"/>
                </a:lnTo>
                <a:lnTo>
                  <a:pt x="12" y="73"/>
                </a:lnTo>
                <a:lnTo>
                  <a:pt x="14" y="73"/>
                </a:lnTo>
                <a:lnTo>
                  <a:pt x="17" y="73"/>
                </a:lnTo>
                <a:lnTo>
                  <a:pt x="17" y="73"/>
                </a:lnTo>
                <a:lnTo>
                  <a:pt x="17" y="73"/>
                </a:lnTo>
                <a:lnTo>
                  <a:pt x="17" y="73"/>
                </a:lnTo>
                <a:lnTo>
                  <a:pt x="19" y="73"/>
                </a:lnTo>
                <a:lnTo>
                  <a:pt x="21" y="73"/>
                </a:lnTo>
                <a:lnTo>
                  <a:pt x="24" y="73"/>
                </a:lnTo>
                <a:lnTo>
                  <a:pt x="24" y="73"/>
                </a:lnTo>
                <a:lnTo>
                  <a:pt x="26" y="75"/>
                </a:lnTo>
                <a:lnTo>
                  <a:pt x="26" y="78"/>
                </a:lnTo>
                <a:lnTo>
                  <a:pt x="29" y="78"/>
                </a:lnTo>
                <a:lnTo>
                  <a:pt x="31" y="78"/>
                </a:lnTo>
                <a:lnTo>
                  <a:pt x="33" y="75"/>
                </a:lnTo>
                <a:lnTo>
                  <a:pt x="33" y="75"/>
                </a:lnTo>
                <a:lnTo>
                  <a:pt x="33" y="75"/>
                </a:lnTo>
                <a:lnTo>
                  <a:pt x="36" y="73"/>
                </a:lnTo>
                <a:lnTo>
                  <a:pt x="36" y="73"/>
                </a:lnTo>
                <a:lnTo>
                  <a:pt x="38" y="73"/>
                </a:lnTo>
                <a:lnTo>
                  <a:pt x="38" y="73"/>
                </a:lnTo>
                <a:lnTo>
                  <a:pt x="40" y="73"/>
                </a:lnTo>
                <a:lnTo>
                  <a:pt x="40" y="73"/>
                </a:lnTo>
                <a:lnTo>
                  <a:pt x="40" y="75"/>
                </a:lnTo>
                <a:lnTo>
                  <a:pt x="40" y="75"/>
                </a:lnTo>
                <a:lnTo>
                  <a:pt x="40" y="75"/>
                </a:lnTo>
                <a:lnTo>
                  <a:pt x="43" y="75"/>
                </a:lnTo>
                <a:lnTo>
                  <a:pt x="45" y="75"/>
                </a:lnTo>
                <a:lnTo>
                  <a:pt x="45" y="78"/>
                </a:lnTo>
                <a:lnTo>
                  <a:pt x="45" y="80"/>
                </a:lnTo>
                <a:lnTo>
                  <a:pt x="45" y="80"/>
                </a:lnTo>
                <a:lnTo>
                  <a:pt x="45" y="80"/>
                </a:lnTo>
                <a:lnTo>
                  <a:pt x="50" y="78"/>
                </a:lnTo>
                <a:lnTo>
                  <a:pt x="50" y="78"/>
                </a:lnTo>
                <a:lnTo>
                  <a:pt x="50" y="78"/>
                </a:lnTo>
                <a:lnTo>
                  <a:pt x="52" y="80"/>
                </a:lnTo>
                <a:lnTo>
                  <a:pt x="55" y="80"/>
                </a:lnTo>
                <a:lnTo>
                  <a:pt x="55" y="80"/>
                </a:lnTo>
                <a:lnTo>
                  <a:pt x="55" y="80"/>
                </a:lnTo>
                <a:lnTo>
                  <a:pt x="55" y="78"/>
                </a:lnTo>
                <a:lnTo>
                  <a:pt x="57" y="78"/>
                </a:lnTo>
                <a:lnTo>
                  <a:pt x="59" y="78"/>
                </a:lnTo>
                <a:lnTo>
                  <a:pt x="59" y="78"/>
                </a:lnTo>
                <a:lnTo>
                  <a:pt x="64" y="78"/>
                </a:lnTo>
                <a:lnTo>
                  <a:pt x="66" y="78"/>
                </a:lnTo>
                <a:lnTo>
                  <a:pt x="69" y="78"/>
                </a:lnTo>
                <a:lnTo>
                  <a:pt x="71" y="78"/>
                </a:lnTo>
                <a:lnTo>
                  <a:pt x="71" y="78"/>
                </a:lnTo>
                <a:lnTo>
                  <a:pt x="73" y="75"/>
                </a:lnTo>
                <a:lnTo>
                  <a:pt x="73" y="75"/>
                </a:lnTo>
                <a:lnTo>
                  <a:pt x="76" y="75"/>
                </a:lnTo>
                <a:lnTo>
                  <a:pt x="76" y="75"/>
                </a:lnTo>
                <a:lnTo>
                  <a:pt x="78" y="75"/>
                </a:lnTo>
                <a:lnTo>
                  <a:pt x="81" y="75"/>
                </a:lnTo>
                <a:lnTo>
                  <a:pt x="81" y="73"/>
                </a:lnTo>
                <a:lnTo>
                  <a:pt x="81" y="73"/>
                </a:lnTo>
                <a:lnTo>
                  <a:pt x="81" y="73"/>
                </a:lnTo>
                <a:lnTo>
                  <a:pt x="81" y="70"/>
                </a:lnTo>
                <a:lnTo>
                  <a:pt x="78" y="68"/>
                </a:lnTo>
                <a:lnTo>
                  <a:pt x="78" y="68"/>
                </a:lnTo>
                <a:lnTo>
                  <a:pt x="78" y="68"/>
                </a:lnTo>
                <a:lnTo>
                  <a:pt x="78" y="66"/>
                </a:lnTo>
                <a:lnTo>
                  <a:pt x="78" y="66"/>
                </a:lnTo>
                <a:lnTo>
                  <a:pt x="81" y="66"/>
                </a:lnTo>
                <a:lnTo>
                  <a:pt x="81" y="66"/>
                </a:lnTo>
                <a:lnTo>
                  <a:pt x="81" y="63"/>
                </a:lnTo>
                <a:lnTo>
                  <a:pt x="83" y="63"/>
                </a:lnTo>
                <a:lnTo>
                  <a:pt x="85" y="63"/>
                </a:lnTo>
                <a:lnTo>
                  <a:pt x="90" y="61"/>
                </a:lnTo>
                <a:lnTo>
                  <a:pt x="90" y="59"/>
                </a:lnTo>
                <a:lnTo>
                  <a:pt x="92" y="59"/>
                </a:lnTo>
                <a:lnTo>
                  <a:pt x="92" y="59"/>
                </a:lnTo>
                <a:lnTo>
                  <a:pt x="92" y="59"/>
                </a:lnTo>
                <a:lnTo>
                  <a:pt x="92" y="56"/>
                </a:lnTo>
                <a:lnTo>
                  <a:pt x="92" y="56"/>
                </a:lnTo>
                <a:lnTo>
                  <a:pt x="92" y="56"/>
                </a:lnTo>
                <a:lnTo>
                  <a:pt x="92" y="56"/>
                </a:lnTo>
                <a:lnTo>
                  <a:pt x="95" y="56"/>
                </a:lnTo>
                <a:lnTo>
                  <a:pt x="97" y="56"/>
                </a:lnTo>
                <a:lnTo>
                  <a:pt x="99" y="56"/>
                </a:lnTo>
                <a:lnTo>
                  <a:pt x="102" y="54"/>
                </a:lnTo>
                <a:lnTo>
                  <a:pt x="104" y="54"/>
                </a:lnTo>
                <a:lnTo>
                  <a:pt x="104" y="54"/>
                </a:lnTo>
                <a:lnTo>
                  <a:pt x="104" y="54"/>
                </a:lnTo>
                <a:lnTo>
                  <a:pt x="107" y="59"/>
                </a:lnTo>
                <a:lnTo>
                  <a:pt x="107" y="59"/>
                </a:lnTo>
                <a:lnTo>
                  <a:pt x="111" y="59"/>
                </a:lnTo>
                <a:lnTo>
                  <a:pt x="111" y="59"/>
                </a:lnTo>
                <a:lnTo>
                  <a:pt x="114" y="59"/>
                </a:lnTo>
                <a:lnTo>
                  <a:pt x="116" y="59"/>
                </a:lnTo>
                <a:lnTo>
                  <a:pt x="116" y="56"/>
                </a:lnTo>
                <a:lnTo>
                  <a:pt x="116" y="56"/>
                </a:lnTo>
                <a:lnTo>
                  <a:pt x="118" y="59"/>
                </a:lnTo>
                <a:lnTo>
                  <a:pt x="118" y="59"/>
                </a:lnTo>
                <a:lnTo>
                  <a:pt x="121" y="56"/>
                </a:lnTo>
                <a:lnTo>
                  <a:pt x="121" y="56"/>
                </a:lnTo>
                <a:lnTo>
                  <a:pt x="121" y="54"/>
                </a:lnTo>
                <a:lnTo>
                  <a:pt x="121" y="52"/>
                </a:lnTo>
                <a:lnTo>
                  <a:pt x="121" y="49"/>
                </a:lnTo>
                <a:lnTo>
                  <a:pt x="121" y="49"/>
                </a:lnTo>
                <a:lnTo>
                  <a:pt x="121" y="49"/>
                </a:lnTo>
                <a:lnTo>
                  <a:pt x="123" y="44"/>
                </a:lnTo>
                <a:lnTo>
                  <a:pt x="123" y="44"/>
                </a:lnTo>
                <a:lnTo>
                  <a:pt x="125" y="44"/>
                </a:lnTo>
                <a:lnTo>
                  <a:pt x="128" y="44"/>
                </a:lnTo>
                <a:lnTo>
                  <a:pt x="130" y="44"/>
                </a:lnTo>
                <a:lnTo>
                  <a:pt x="135" y="44"/>
                </a:lnTo>
                <a:lnTo>
                  <a:pt x="137" y="44"/>
                </a:lnTo>
                <a:lnTo>
                  <a:pt x="140" y="44"/>
                </a:lnTo>
                <a:lnTo>
                  <a:pt x="142" y="44"/>
                </a:lnTo>
                <a:lnTo>
                  <a:pt x="144" y="44"/>
                </a:lnTo>
                <a:lnTo>
                  <a:pt x="147" y="40"/>
                </a:lnTo>
                <a:lnTo>
                  <a:pt x="147" y="37"/>
                </a:lnTo>
                <a:lnTo>
                  <a:pt x="147" y="37"/>
                </a:lnTo>
                <a:lnTo>
                  <a:pt x="147" y="37"/>
                </a:lnTo>
                <a:lnTo>
                  <a:pt x="149" y="35"/>
                </a:lnTo>
                <a:lnTo>
                  <a:pt x="151" y="33"/>
                </a:lnTo>
                <a:lnTo>
                  <a:pt x="158" y="30"/>
                </a:lnTo>
                <a:lnTo>
                  <a:pt x="161" y="28"/>
                </a:lnTo>
                <a:lnTo>
                  <a:pt x="161" y="28"/>
                </a:lnTo>
                <a:lnTo>
                  <a:pt x="163" y="28"/>
                </a:lnTo>
                <a:lnTo>
                  <a:pt x="168" y="26"/>
                </a:lnTo>
                <a:lnTo>
                  <a:pt x="168" y="26"/>
                </a:lnTo>
                <a:lnTo>
                  <a:pt x="168" y="23"/>
                </a:lnTo>
                <a:lnTo>
                  <a:pt x="175" y="23"/>
                </a:lnTo>
                <a:lnTo>
                  <a:pt x="175" y="23"/>
                </a:lnTo>
                <a:lnTo>
                  <a:pt x="175" y="23"/>
                </a:lnTo>
                <a:lnTo>
                  <a:pt x="173" y="21"/>
                </a:lnTo>
                <a:close/>
                <a:moveTo>
                  <a:pt x="24" y="68"/>
                </a:moveTo>
                <a:lnTo>
                  <a:pt x="21" y="68"/>
                </a:lnTo>
                <a:lnTo>
                  <a:pt x="21" y="68"/>
                </a:lnTo>
                <a:lnTo>
                  <a:pt x="21" y="68"/>
                </a:lnTo>
                <a:lnTo>
                  <a:pt x="19" y="66"/>
                </a:lnTo>
                <a:lnTo>
                  <a:pt x="21" y="66"/>
                </a:lnTo>
                <a:lnTo>
                  <a:pt x="21" y="68"/>
                </a:lnTo>
                <a:lnTo>
                  <a:pt x="24" y="68"/>
                </a:lnTo>
                <a:lnTo>
                  <a:pt x="24" y="68"/>
                </a:lnTo>
                <a:lnTo>
                  <a:pt x="24" y="68"/>
                </a:lnTo>
                <a:lnTo>
                  <a:pt x="24" y="68"/>
                </a:lnTo>
                <a:close/>
                <a:moveTo>
                  <a:pt x="33" y="66"/>
                </a:moveTo>
                <a:lnTo>
                  <a:pt x="31" y="66"/>
                </a:lnTo>
                <a:lnTo>
                  <a:pt x="31" y="66"/>
                </a:lnTo>
                <a:lnTo>
                  <a:pt x="29" y="66"/>
                </a:lnTo>
                <a:lnTo>
                  <a:pt x="29" y="66"/>
                </a:lnTo>
                <a:lnTo>
                  <a:pt x="29" y="63"/>
                </a:lnTo>
                <a:lnTo>
                  <a:pt x="29" y="63"/>
                </a:lnTo>
                <a:lnTo>
                  <a:pt x="29" y="66"/>
                </a:lnTo>
                <a:lnTo>
                  <a:pt x="29" y="66"/>
                </a:lnTo>
                <a:lnTo>
                  <a:pt x="26" y="63"/>
                </a:lnTo>
                <a:lnTo>
                  <a:pt x="26" y="63"/>
                </a:lnTo>
                <a:lnTo>
                  <a:pt x="29" y="63"/>
                </a:lnTo>
                <a:lnTo>
                  <a:pt x="29" y="63"/>
                </a:lnTo>
                <a:lnTo>
                  <a:pt x="29" y="63"/>
                </a:lnTo>
                <a:lnTo>
                  <a:pt x="31" y="66"/>
                </a:lnTo>
                <a:lnTo>
                  <a:pt x="31" y="66"/>
                </a:lnTo>
                <a:lnTo>
                  <a:pt x="31" y="63"/>
                </a:lnTo>
                <a:lnTo>
                  <a:pt x="33" y="66"/>
                </a:lnTo>
                <a:lnTo>
                  <a:pt x="31" y="66"/>
                </a:lnTo>
                <a:lnTo>
                  <a:pt x="33" y="66"/>
                </a:lnTo>
                <a:lnTo>
                  <a:pt x="33" y="66"/>
                </a:lnTo>
                <a:close/>
                <a:moveTo>
                  <a:pt x="43" y="66"/>
                </a:moveTo>
                <a:lnTo>
                  <a:pt x="40" y="66"/>
                </a:lnTo>
                <a:lnTo>
                  <a:pt x="40" y="66"/>
                </a:lnTo>
                <a:lnTo>
                  <a:pt x="40" y="66"/>
                </a:lnTo>
                <a:lnTo>
                  <a:pt x="40" y="63"/>
                </a:lnTo>
                <a:lnTo>
                  <a:pt x="43" y="63"/>
                </a:lnTo>
                <a:lnTo>
                  <a:pt x="43" y="63"/>
                </a:lnTo>
                <a:lnTo>
                  <a:pt x="43" y="66"/>
                </a:lnTo>
                <a:lnTo>
                  <a:pt x="43" y="66"/>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30" name="Freeform 42"/>
          <p:cNvSpPr>
            <a:spLocks noEditPoints="1"/>
          </p:cNvSpPr>
          <p:nvPr/>
        </p:nvSpPr>
        <p:spPr bwMode="auto">
          <a:xfrm>
            <a:off x="5540996" y="2327481"/>
            <a:ext cx="181131" cy="113207"/>
          </a:xfrm>
          <a:custGeom>
            <a:avLst/>
            <a:gdLst/>
            <a:ahLst/>
            <a:cxnLst>
              <a:cxn ang="0">
                <a:pos x="51" y="24"/>
              </a:cxn>
              <a:cxn ang="0">
                <a:pos x="47" y="3"/>
              </a:cxn>
              <a:cxn ang="0">
                <a:pos x="47" y="0"/>
              </a:cxn>
              <a:cxn ang="0">
                <a:pos x="139" y="69"/>
              </a:cxn>
              <a:cxn ang="0">
                <a:pos x="134" y="60"/>
              </a:cxn>
              <a:cxn ang="0">
                <a:pos x="127" y="50"/>
              </a:cxn>
              <a:cxn ang="0">
                <a:pos x="118" y="50"/>
              </a:cxn>
              <a:cxn ang="0">
                <a:pos x="111" y="43"/>
              </a:cxn>
              <a:cxn ang="0">
                <a:pos x="111" y="38"/>
              </a:cxn>
              <a:cxn ang="0">
                <a:pos x="103" y="31"/>
              </a:cxn>
              <a:cxn ang="0">
                <a:pos x="94" y="34"/>
              </a:cxn>
              <a:cxn ang="0">
                <a:pos x="85" y="36"/>
              </a:cxn>
              <a:cxn ang="0">
                <a:pos x="75" y="36"/>
              </a:cxn>
              <a:cxn ang="0">
                <a:pos x="70" y="31"/>
              </a:cxn>
              <a:cxn ang="0">
                <a:pos x="68" y="29"/>
              </a:cxn>
              <a:cxn ang="0">
                <a:pos x="61" y="34"/>
              </a:cxn>
              <a:cxn ang="0">
                <a:pos x="51" y="29"/>
              </a:cxn>
              <a:cxn ang="0">
                <a:pos x="44" y="29"/>
              </a:cxn>
              <a:cxn ang="0">
                <a:pos x="33" y="29"/>
              </a:cxn>
              <a:cxn ang="0">
                <a:pos x="30" y="22"/>
              </a:cxn>
              <a:cxn ang="0">
                <a:pos x="33" y="22"/>
              </a:cxn>
              <a:cxn ang="0">
                <a:pos x="40" y="17"/>
              </a:cxn>
              <a:cxn ang="0">
                <a:pos x="51" y="22"/>
              </a:cxn>
              <a:cxn ang="0">
                <a:pos x="56" y="17"/>
              </a:cxn>
              <a:cxn ang="0">
                <a:pos x="49" y="15"/>
              </a:cxn>
              <a:cxn ang="0">
                <a:pos x="44" y="12"/>
              </a:cxn>
              <a:cxn ang="0">
                <a:pos x="49" y="8"/>
              </a:cxn>
              <a:cxn ang="0">
                <a:pos x="44" y="0"/>
              </a:cxn>
              <a:cxn ang="0">
                <a:pos x="37" y="5"/>
              </a:cxn>
              <a:cxn ang="0">
                <a:pos x="28" y="5"/>
              </a:cxn>
              <a:cxn ang="0">
                <a:pos x="28" y="15"/>
              </a:cxn>
              <a:cxn ang="0">
                <a:pos x="23" y="17"/>
              </a:cxn>
              <a:cxn ang="0">
                <a:pos x="23" y="19"/>
              </a:cxn>
              <a:cxn ang="0">
                <a:pos x="21" y="22"/>
              </a:cxn>
              <a:cxn ang="0">
                <a:pos x="21" y="22"/>
              </a:cxn>
              <a:cxn ang="0">
                <a:pos x="18" y="24"/>
              </a:cxn>
              <a:cxn ang="0">
                <a:pos x="16" y="31"/>
              </a:cxn>
              <a:cxn ang="0">
                <a:pos x="2" y="29"/>
              </a:cxn>
              <a:cxn ang="0">
                <a:pos x="0" y="36"/>
              </a:cxn>
              <a:cxn ang="0">
                <a:pos x="9" y="41"/>
              </a:cxn>
              <a:cxn ang="0">
                <a:pos x="14" y="43"/>
              </a:cxn>
              <a:cxn ang="0">
                <a:pos x="21" y="57"/>
              </a:cxn>
              <a:cxn ang="0">
                <a:pos x="21" y="64"/>
              </a:cxn>
              <a:cxn ang="0">
                <a:pos x="16" y="81"/>
              </a:cxn>
              <a:cxn ang="0">
                <a:pos x="26" y="83"/>
              </a:cxn>
              <a:cxn ang="0">
                <a:pos x="33" y="78"/>
              </a:cxn>
              <a:cxn ang="0">
                <a:pos x="35" y="76"/>
              </a:cxn>
              <a:cxn ang="0">
                <a:pos x="42" y="81"/>
              </a:cxn>
              <a:cxn ang="0">
                <a:pos x="44" y="71"/>
              </a:cxn>
              <a:cxn ang="0">
                <a:pos x="56" y="71"/>
              </a:cxn>
              <a:cxn ang="0">
                <a:pos x="56" y="64"/>
              </a:cxn>
              <a:cxn ang="0">
                <a:pos x="63" y="52"/>
              </a:cxn>
              <a:cxn ang="0">
                <a:pos x="75" y="64"/>
              </a:cxn>
              <a:cxn ang="0">
                <a:pos x="80" y="67"/>
              </a:cxn>
              <a:cxn ang="0">
                <a:pos x="82" y="88"/>
              </a:cxn>
              <a:cxn ang="0">
                <a:pos x="94" y="86"/>
              </a:cxn>
              <a:cxn ang="0">
                <a:pos x="113" y="74"/>
              </a:cxn>
              <a:cxn ang="0">
                <a:pos x="120" y="76"/>
              </a:cxn>
              <a:cxn ang="0">
                <a:pos x="122" y="78"/>
              </a:cxn>
              <a:cxn ang="0">
                <a:pos x="132" y="76"/>
              </a:cxn>
              <a:cxn ang="0">
                <a:pos x="139" y="78"/>
              </a:cxn>
            </a:cxnLst>
            <a:rect l="0" t="0" r="r" b="b"/>
            <a:pathLst>
              <a:path w="144" h="90">
                <a:moveTo>
                  <a:pt x="51" y="24"/>
                </a:moveTo>
                <a:lnTo>
                  <a:pt x="51" y="22"/>
                </a:lnTo>
                <a:lnTo>
                  <a:pt x="49" y="22"/>
                </a:lnTo>
                <a:lnTo>
                  <a:pt x="51" y="24"/>
                </a:lnTo>
                <a:lnTo>
                  <a:pt x="51" y="24"/>
                </a:lnTo>
                <a:lnTo>
                  <a:pt x="51" y="24"/>
                </a:lnTo>
                <a:lnTo>
                  <a:pt x="54" y="24"/>
                </a:lnTo>
                <a:lnTo>
                  <a:pt x="54" y="24"/>
                </a:lnTo>
                <a:lnTo>
                  <a:pt x="54" y="24"/>
                </a:lnTo>
                <a:lnTo>
                  <a:pt x="54" y="24"/>
                </a:lnTo>
                <a:lnTo>
                  <a:pt x="51" y="24"/>
                </a:lnTo>
                <a:close/>
                <a:moveTo>
                  <a:pt x="47" y="3"/>
                </a:moveTo>
                <a:lnTo>
                  <a:pt x="47" y="3"/>
                </a:lnTo>
                <a:lnTo>
                  <a:pt x="47" y="3"/>
                </a:lnTo>
                <a:lnTo>
                  <a:pt x="47" y="0"/>
                </a:lnTo>
                <a:lnTo>
                  <a:pt x="47" y="0"/>
                </a:lnTo>
                <a:lnTo>
                  <a:pt x="44" y="0"/>
                </a:lnTo>
                <a:lnTo>
                  <a:pt x="47" y="0"/>
                </a:lnTo>
                <a:lnTo>
                  <a:pt x="47" y="3"/>
                </a:lnTo>
                <a:close/>
                <a:moveTo>
                  <a:pt x="141" y="74"/>
                </a:moveTo>
                <a:lnTo>
                  <a:pt x="139" y="74"/>
                </a:lnTo>
                <a:lnTo>
                  <a:pt x="139" y="71"/>
                </a:lnTo>
                <a:lnTo>
                  <a:pt x="139" y="71"/>
                </a:lnTo>
                <a:lnTo>
                  <a:pt x="139" y="69"/>
                </a:lnTo>
                <a:lnTo>
                  <a:pt x="139" y="67"/>
                </a:lnTo>
                <a:lnTo>
                  <a:pt x="137" y="67"/>
                </a:lnTo>
                <a:lnTo>
                  <a:pt x="137" y="67"/>
                </a:lnTo>
                <a:lnTo>
                  <a:pt x="137" y="64"/>
                </a:lnTo>
                <a:lnTo>
                  <a:pt x="134" y="62"/>
                </a:lnTo>
                <a:lnTo>
                  <a:pt x="134" y="60"/>
                </a:lnTo>
                <a:lnTo>
                  <a:pt x="132" y="60"/>
                </a:lnTo>
                <a:lnTo>
                  <a:pt x="132" y="57"/>
                </a:lnTo>
                <a:lnTo>
                  <a:pt x="132" y="55"/>
                </a:lnTo>
                <a:lnTo>
                  <a:pt x="132" y="52"/>
                </a:lnTo>
                <a:lnTo>
                  <a:pt x="132" y="52"/>
                </a:lnTo>
                <a:lnTo>
                  <a:pt x="127" y="50"/>
                </a:lnTo>
                <a:lnTo>
                  <a:pt x="122" y="48"/>
                </a:lnTo>
                <a:lnTo>
                  <a:pt x="120" y="48"/>
                </a:lnTo>
                <a:lnTo>
                  <a:pt x="120" y="48"/>
                </a:lnTo>
                <a:lnTo>
                  <a:pt x="118" y="50"/>
                </a:lnTo>
                <a:lnTo>
                  <a:pt x="118" y="50"/>
                </a:lnTo>
                <a:lnTo>
                  <a:pt x="118" y="50"/>
                </a:lnTo>
                <a:lnTo>
                  <a:pt x="115" y="50"/>
                </a:lnTo>
                <a:lnTo>
                  <a:pt x="113" y="50"/>
                </a:lnTo>
                <a:lnTo>
                  <a:pt x="113" y="48"/>
                </a:lnTo>
                <a:lnTo>
                  <a:pt x="111" y="45"/>
                </a:lnTo>
                <a:lnTo>
                  <a:pt x="111" y="45"/>
                </a:lnTo>
                <a:lnTo>
                  <a:pt x="111" y="43"/>
                </a:lnTo>
                <a:lnTo>
                  <a:pt x="111" y="43"/>
                </a:lnTo>
                <a:lnTo>
                  <a:pt x="113" y="43"/>
                </a:lnTo>
                <a:lnTo>
                  <a:pt x="113" y="43"/>
                </a:lnTo>
                <a:lnTo>
                  <a:pt x="113" y="41"/>
                </a:lnTo>
                <a:lnTo>
                  <a:pt x="111" y="41"/>
                </a:lnTo>
                <a:lnTo>
                  <a:pt x="111" y="38"/>
                </a:lnTo>
                <a:lnTo>
                  <a:pt x="108" y="36"/>
                </a:lnTo>
                <a:lnTo>
                  <a:pt x="108" y="36"/>
                </a:lnTo>
                <a:lnTo>
                  <a:pt x="106" y="34"/>
                </a:lnTo>
                <a:lnTo>
                  <a:pt x="106" y="31"/>
                </a:lnTo>
                <a:lnTo>
                  <a:pt x="106" y="31"/>
                </a:lnTo>
                <a:lnTo>
                  <a:pt x="103" y="31"/>
                </a:lnTo>
                <a:lnTo>
                  <a:pt x="103" y="31"/>
                </a:lnTo>
                <a:lnTo>
                  <a:pt x="101" y="34"/>
                </a:lnTo>
                <a:lnTo>
                  <a:pt x="101" y="34"/>
                </a:lnTo>
                <a:lnTo>
                  <a:pt x="99" y="34"/>
                </a:lnTo>
                <a:lnTo>
                  <a:pt x="96" y="34"/>
                </a:lnTo>
                <a:lnTo>
                  <a:pt x="94" y="34"/>
                </a:lnTo>
                <a:lnTo>
                  <a:pt x="89" y="34"/>
                </a:lnTo>
                <a:lnTo>
                  <a:pt x="89" y="34"/>
                </a:lnTo>
                <a:lnTo>
                  <a:pt x="87" y="34"/>
                </a:lnTo>
                <a:lnTo>
                  <a:pt x="85" y="34"/>
                </a:lnTo>
                <a:lnTo>
                  <a:pt x="85" y="36"/>
                </a:lnTo>
                <a:lnTo>
                  <a:pt x="85" y="36"/>
                </a:lnTo>
                <a:lnTo>
                  <a:pt x="85" y="36"/>
                </a:lnTo>
                <a:lnTo>
                  <a:pt x="82" y="36"/>
                </a:lnTo>
                <a:lnTo>
                  <a:pt x="80" y="34"/>
                </a:lnTo>
                <a:lnTo>
                  <a:pt x="80" y="34"/>
                </a:lnTo>
                <a:lnTo>
                  <a:pt x="80" y="34"/>
                </a:lnTo>
                <a:lnTo>
                  <a:pt x="75" y="36"/>
                </a:lnTo>
                <a:lnTo>
                  <a:pt x="75" y="36"/>
                </a:lnTo>
                <a:lnTo>
                  <a:pt x="75" y="36"/>
                </a:lnTo>
                <a:lnTo>
                  <a:pt x="75" y="34"/>
                </a:lnTo>
                <a:lnTo>
                  <a:pt x="75" y="31"/>
                </a:lnTo>
                <a:lnTo>
                  <a:pt x="73" y="31"/>
                </a:lnTo>
                <a:lnTo>
                  <a:pt x="70" y="31"/>
                </a:lnTo>
                <a:lnTo>
                  <a:pt x="70" y="31"/>
                </a:lnTo>
                <a:lnTo>
                  <a:pt x="70" y="31"/>
                </a:lnTo>
                <a:lnTo>
                  <a:pt x="70" y="29"/>
                </a:lnTo>
                <a:lnTo>
                  <a:pt x="70" y="29"/>
                </a:lnTo>
                <a:lnTo>
                  <a:pt x="68" y="29"/>
                </a:lnTo>
                <a:lnTo>
                  <a:pt x="68" y="29"/>
                </a:lnTo>
                <a:lnTo>
                  <a:pt x="66" y="29"/>
                </a:lnTo>
                <a:lnTo>
                  <a:pt x="66" y="29"/>
                </a:lnTo>
                <a:lnTo>
                  <a:pt x="63" y="31"/>
                </a:lnTo>
                <a:lnTo>
                  <a:pt x="63" y="31"/>
                </a:lnTo>
                <a:lnTo>
                  <a:pt x="63" y="31"/>
                </a:lnTo>
                <a:lnTo>
                  <a:pt x="61" y="34"/>
                </a:lnTo>
                <a:lnTo>
                  <a:pt x="59" y="34"/>
                </a:lnTo>
                <a:lnTo>
                  <a:pt x="56" y="34"/>
                </a:lnTo>
                <a:lnTo>
                  <a:pt x="56" y="31"/>
                </a:lnTo>
                <a:lnTo>
                  <a:pt x="54" y="29"/>
                </a:lnTo>
                <a:lnTo>
                  <a:pt x="54" y="29"/>
                </a:lnTo>
                <a:lnTo>
                  <a:pt x="51" y="29"/>
                </a:lnTo>
                <a:lnTo>
                  <a:pt x="49" y="29"/>
                </a:lnTo>
                <a:lnTo>
                  <a:pt x="47" y="29"/>
                </a:lnTo>
                <a:lnTo>
                  <a:pt x="47" y="29"/>
                </a:lnTo>
                <a:lnTo>
                  <a:pt x="47" y="29"/>
                </a:lnTo>
                <a:lnTo>
                  <a:pt x="47" y="29"/>
                </a:lnTo>
                <a:lnTo>
                  <a:pt x="44" y="29"/>
                </a:lnTo>
                <a:lnTo>
                  <a:pt x="42" y="29"/>
                </a:lnTo>
                <a:lnTo>
                  <a:pt x="40" y="29"/>
                </a:lnTo>
                <a:lnTo>
                  <a:pt x="37" y="29"/>
                </a:lnTo>
                <a:lnTo>
                  <a:pt x="37" y="29"/>
                </a:lnTo>
                <a:lnTo>
                  <a:pt x="35" y="29"/>
                </a:lnTo>
                <a:lnTo>
                  <a:pt x="33" y="29"/>
                </a:lnTo>
                <a:lnTo>
                  <a:pt x="33" y="31"/>
                </a:lnTo>
                <a:lnTo>
                  <a:pt x="30" y="26"/>
                </a:lnTo>
                <a:lnTo>
                  <a:pt x="30" y="24"/>
                </a:lnTo>
                <a:lnTo>
                  <a:pt x="30" y="24"/>
                </a:lnTo>
                <a:lnTo>
                  <a:pt x="30" y="22"/>
                </a:lnTo>
                <a:lnTo>
                  <a:pt x="30" y="22"/>
                </a:lnTo>
                <a:lnTo>
                  <a:pt x="30" y="22"/>
                </a:lnTo>
                <a:lnTo>
                  <a:pt x="33" y="22"/>
                </a:lnTo>
                <a:lnTo>
                  <a:pt x="33" y="22"/>
                </a:lnTo>
                <a:lnTo>
                  <a:pt x="33" y="22"/>
                </a:lnTo>
                <a:lnTo>
                  <a:pt x="33" y="19"/>
                </a:lnTo>
                <a:lnTo>
                  <a:pt x="33" y="22"/>
                </a:lnTo>
                <a:lnTo>
                  <a:pt x="33" y="22"/>
                </a:lnTo>
                <a:lnTo>
                  <a:pt x="33" y="19"/>
                </a:lnTo>
                <a:lnTo>
                  <a:pt x="33" y="19"/>
                </a:lnTo>
                <a:lnTo>
                  <a:pt x="33" y="19"/>
                </a:lnTo>
                <a:lnTo>
                  <a:pt x="37" y="19"/>
                </a:lnTo>
                <a:lnTo>
                  <a:pt x="40" y="17"/>
                </a:lnTo>
                <a:lnTo>
                  <a:pt x="42" y="19"/>
                </a:lnTo>
                <a:lnTo>
                  <a:pt x="44" y="19"/>
                </a:lnTo>
                <a:lnTo>
                  <a:pt x="47" y="19"/>
                </a:lnTo>
                <a:lnTo>
                  <a:pt x="49" y="22"/>
                </a:lnTo>
                <a:lnTo>
                  <a:pt x="51" y="22"/>
                </a:lnTo>
                <a:lnTo>
                  <a:pt x="51" y="22"/>
                </a:lnTo>
                <a:lnTo>
                  <a:pt x="51" y="22"/>
                </a:lnTo>
                <a:lnTo>
                  <a:pt x="51" y="19"/>
                </a:lnTo>
                <a:lnTo>
                  <a:pt x="51" y="19"/>
                </a:lnTo>
                <a:lnTo>
                  <a:pt x="54" y="19"/>
                </a:lnTo>
                <a:lnTo>
                  <a:pt x="56" y="17"/>
                </a:lnTo>
                <a:lnTo>
                  <a:pt x="56" y="17"/>
                </a:lnTo>
                <a:lnTo>
                  <a:pt x="56" y="17"/>
                </a:lnTo>
                <a:lnTo>
                  <a:pt x="56" y="17"/>
                </a:lnTo>
                <a:lnTo>
                  <a:pt x="51" y="17"/>
                </a:lnTo>
                <a:lnTo>
                  <a:pt x="51" y="17"/>
                </a:lnTo>
                <a:lnTo>
                  <a:pt x="49" y="17"/>
                </a:lnTo>
                <a:lnTo>
                  <a:pt x="49" y="15"/>
                </a:lnTo>
                <a:lnTo>
                  <a:pt x="47" y="15"/>
                </a:lnTo>
                <a:lnTo>
                  <a:pt x="47" y="15"/>
                </a:lnTo>
                <a:lnTo>
                  <a:pt x="47" y="15"/>
                </a:lnTo>
                <a:lnTo>
                  <a:pt x="44" y="12"/>
                </a:lnTo>
                <a:lnTo>
                  <a:pt x="44" y="12"/>
                </a:lnTo>
                <a:lnTo>
                  <a:pt x="44" y="12"/>
                </a:lnTo>
                <a:lnTo>
                  <a:pt x="47" y="10"/>
                </a:lnTo>
                <a:lnTo>
                  <a:pt x="49" y="8"/>
                </a:lnTo>
                <a:lnTo>
                  <a:pt x="49" y="8"/>
                </a:lnTo>
                <a:lnTo>
                  <a:pt x="49" y="8"/>
                </a:lnTo>
                <a:lnTo>
                  <a:pt x="51" y="8"/>
                </a:lnTo>
                <a:lnTo>
                  <a:pt x="49" y="8"/>
                </a:lnTo>
                <a:lnTo>
                  <a:pt x="49" y="5"/>
                </a:lnTo>
                <a:lnTo>
                  <a:pt x="49" y="5"/>
                </a:lnTo>
                <a:lnTo>
                  <a:pt x="49" y="5"/>
                </a:lnTo>
                <a:lnTo>
                  <a:pt x="49" y="5"/>
                </a:lnTo>
                <a:lnTo>
                  <a:pt x="47" y="3"/>
                </a:lnTo>
                <a:lnTo>
                  <a:pt x="44" y="0"/>
                </a:lnTo>
                <a:lnTo>
                  <a:pt x="42" y="0"/>
                </a:lnTo>
                <a:lnTo>
                  <a:pt x="42" y="0"/>
                </a:lnTo>
                <a:lnTo>
                  <a:pt x="42" y="3"/>
                </a:lnTo>
                <a:lnTo>
                  <a:pt x="42" y="3"/>
                </a:lnTo>
                <a:lnTo>
                  <a:pt x="40" y="5"/>
                </a:lnTo>
                <a:lnTo>
                  <a:pt x="37" y="5"/>
                </a:lnTo>
                <a:lnTo>
                  <a:pt x="35" y="8"/>
                </a:lnTo>
                <a:lnTo>
                  <a:pt x="33" y="8"/>
                </a:lnTo>
                <a:lnTo>
                  <a:pt x="33" y="8"/>
                </a:lnTo>
                <a:lnTo>
                  <a:pt x="30" y="8"/>
                </a:lnTo>
                <a:lnTo>
                  <a:pt x="28" y="5"/>
                </a:lnTo>
                <a:lnTo>
                  <a:pt x="28" y="5"/>
                </a:lnTo>
                <a:lnTo>
                  <a:pt x="26" y="5"/>
                </a:lnTo>
                <a:lnTo>
                  <a:pt x="26" y="8"/>
                </a:lnTo>
                <a:lnTo>
                  <a:pt x="26" y="8"/>
                </a:lnTo>
                <a:lnTo>
                  <a:pt x="26" y="10"/>
                </a:lnTo>
                <a:lnTo>
                  <a:pt x="26" y="10"/>
                </a:lnTo>
                <a:lnTo>
                  <a:pt x="28" y="15"/>
                </a:lnTo>
                <a:lnTo>
                  <a:pt x="28" y="15"/>
                </a:lnTo>
                <a:lnTo>
                  <a:pt x="26" y="15"/>
                </a:lnTo>
                <a:lnTo>
                  <a:pt x="28" y="17"/>
                </a:lnTo>
                <a:lnTo>
                  <a:pt x="28" y="17"/>
                </a:lnTo>
                <a:lnTo>
                  <a:pt x="26" y="17"/>
                </a:lnTo>
                <a:lnTo>
                  <a:pt x="23" y="17"/>
                </a:lnTo>
                <a:lnTo>
                  <a:pt x="16" y="17"/>
                </a:lnTo>
                <a:lnTo>
                  <a:pt x="16" y="19"/>
                </a:lnTo>
                <a:lnTo>
                  <a:pt x="16" y="19"/>
                </a:lnTo>
                <a:lnTo>
                  <a:pt x="18" y="19"/>
                </a:lnTo>
                <a:lnTo>
                  <a:pt x="21" y="19"/>
                </a:lnTo>
                <a:lnTo>
                  <a:pt x="23" y="19"/>
                </a:lnTo>
                <a:lnTo>
                  <a:pt x="23" y="19"/>
                </a:lnTo>
                <a:lnTo>
                  <a:pt x="23" y="19"/>
                </a:lnTo>
                <a:lnTo>
                  <a:pt x="23" y="19"/>
                </a:lnTo>
                <a:lnTo>
                  <a:pt x="23" y="19"/>
                </a:lnTo>
                <a:lnTo>
                  <a:pt x="21" y="22"/>
                </a:lnTo>
                <a:lnTo>
                  <a:pt x="21" y="22"/>
                </a:lnTo>
                <a:lnTo>
                  <a:pt x="21" y="22"/>
                </a:lnTo>
                <a:lnTo>
                  <a:pt x="21" y="22"/>
                </a:lnTo>
                <a:lnTo>
                  <a:pt x="23" y="22"/>
                </a:lnTo>
                <a:lnTo>
                  <a:pt x="23" y="22"/>
                </a:lnTo>
                <a:lnTo>
                  <a:pt x="23" y="22"/>
                </a:lnTo>
                <a:lnTo>
                  <a:pt x="21" y="22"/>
                </a:lnTo>
                <a:lnTo>
                  <a:pt x="21" y="22"/>
                </a:lnTo>
                <a:lnTo>
                  <a:pt x="21" y="22"/>
                </a:lnTo>
                <a:lnTo>
                  <a:pt x="21" y="22"/>
                </a:lnTo>
                <a:lnTo>
                  <a:pt x="21" y="24"/>
                </a:lnTo>
                <a:lnTo>
                  <a:pt x="21" y="24"/>
                </a:lnTo>
                <a:lnTo>
                  <a:pt x="18" y="24"/>
                </a:lnTo>
                <a:lnTo>
                  <a:pt x="18" y="24"/>
                </a:lnTo>
                <a:lnTo>
                  <a:pt x="18" y="26"/>
                </a:lnTo>
                <a:lnTo>
                  <a:pt x="18" y="29"/>
                </a:lnTo>
                <a:lnTo>
                  <a:pt x="18" y="29"/>
                </a:lnTo>
                <a:lnTo>
                  <a:pt x="16" y="29"/>
                </a:lnTo>
                <a:lnTo>
                  <a:pt x="16" y="31"/>
                </a:lnTo>
                <a:lnTo>
                  <a:pt x="14" y="29"/>
                </a:lnTo>
                <a:lnTo>
                  <a:pt x="14" y="29"/>
                </a:lnTo>
                <a:lnTo>
                  <a:pt x="11" y="29"/>
                </a:lnTo>
                <a:lnTo>
                  <a:pt x="7" y="29"/>
                </a:lnTo>
                <a:lnTo>
                  <a:pt x="4" y="29"/>
                </a:lnTo>
                <a:lnTo>
                  <a:pt x="2" y="29"/>
                </a:lnTo>
                <a:lnTo>
                  <a:pt x="0" y="31"/>
                </a:lnTo>
                <a:lnTo>
                  <a:pt x="0" y="31"/>
                </a:lnTo>
                <a:lnTo>
                  <a:pt x="0" y="31"/>
                </a:lnTo>
                <a:lnTo>
                  <a:pt x="0" y="36"/>
                </a:lnTo>
                <a:lnTo>
                  <a:pt x="0" y="36"/>
                </a:lnTo>
                <a:lnTo>
                  <a:pt x="0" y="36"/>
                </a:lnTo>
                <a:lnTo>
                  <a:pt x="4" y="38"/>
                </a:lnTo>
                <a:lnTo>
                  <a:pt x="4" y="38"/>
                </a:lnTo>
                <a:lnTo>
                  <a:pt x="7" y="38"/>
                </a:lnTo>
                <a:lnTo>
                  <a:pt x="7" y="41"/>
                </a:lnTo>
                <a:lnTo>
                  <a:pt x="7" y="41"/>
                </a:lnTo>
                <a:lnTo>
                  <a:pt x="9" y="41"/>
                </a:lnTo>
                <a:lnTo>
                  <a:pt x="9" y="41"/>
                </a:lnTo>
                <a:lnTo>
                  <a:pt x="11" y="41"/>
                </a:lnTo>
                <a:lnTo>
                  <a:pt x="14" y="41"/>
                </a:lnTo>
                <a:lnTo>
                  <a:pt x="14" y="43"/>
                </a:lnTo>
                <a:lnTo>
                  <a:pt x="14" y="43"/>
                </a:lnTo>
                <a:lnTo>
                  <a:pt x="14" y="43"/>
                </a:lnTo>
                <a:lnTo>
                  <a:pt x="14" y="48"/>
                </a:lnTo>
                <a:lnTo>
                  <a:pt x="14" y="50"/>
                </a:lnTo>
                <a:lnTo>
                  <a:pt x="16" y="52"/>
                </a:lnTo>
                <a:lnTo>
                  <a:pt x="16" y="55"/>
                </a:lnTo>
                <a:lnTo>
                  <a:pt x="18" y="57"/>
                </a:lnTo>
                <a:lnTo>
                  <a:pt x="21" y="57"/>
                </a:lnTo>
                <a:lnTo>
                  <a:pt x="21" y="57"/>
                </a:lnTo>
                <a:lnTo>
                  <a:pt x="21" y="60"/>
                </a:lnTo>
                <a:lnTo>
                  <a:pt x="21" y="60"/>
                </a:lnTo>
                <a:lnTo>
                  <a:pt x="21" y="62"/>
                </a:lnTo>
                <a:lnTo>
                  <a:pt x="21" y="64"/>
                </a:lnTo>
                <a:lnTo>
                  <a:pt x="21" y="64"/>
                </a:lnTo>
                <a:lnTo>
                  <a:pt x="18" y="67"/>
                </a:lnTo>
                <a:lnTo>
                  <a:pt x="18" y="69"/>
                </a:lnTo>
                <a:lnTo>
                  <a:pt x="16" y="71"/>
                </a:lnTo>
                <a:lnTo>
                  <a:pt x="16" y="74"/>
                </a:lnTo>
                <a:lnTo>
                  <a:pt x="16" y="78"/>
                </a:lnTo>
                <a:lnTo>
                  <a:pt x="16" y="81"/>
                </a:lnTo>
                <a:lnTo>
                  <a:pt x="16" y="81"/>
                </a:lnTo>
                <a:lnTo>
                  <a:pt x="18" y="83"/>
                </a:lnTo>
                <a:lnTo>
                  <a:pt x="21" y="86"/>
                </a:lnTo>
                <a:lnTo>
                  <a:pt x="23" y="86"/>
                </a:lnTo>
                <a:lnTo>
                  <a:pt x="26" y="83"/>
                </a:lnTo>
                <a:lnTo>
                  <a:pt x="26" y="83"/>
                </a:lnTo>
                <a:lnTo>
                  <a:pt x="26" y="83"/>
                </a:lnTo>
                <a:lnTo>
                  <a:pt x="26" y="83"/>
                </a:lnTo>
                <a:lnTo>
                  <a:pt x="28" y="81"/>
                </a:lnTo>
                <a:lnTo>
                  <a:pt x="30" y="81"/>
                </a:lnTo>
                <a:lnTo>
                  <a:pt x="30" y="78"/>
                </a:lnTo>
                <a:lnTo>
                  <a:pt x="33" y="78"/>
                </a:lnTo>
                <a:lnTo>
                  <a:pt x="33" y="78"/>
                </a:lnTo>
                <a:lnTo>
                  <a:pt x="33" y="78"/>
                </a:lnTo>
                <a:lnTo>
                  <a:pt x="35" y="78"/>
                </a:lnTo>
                <a:lnTo>
                  <a:pt x="35" y="78"/>
                </a:lnTo>
                <a:lnTo>
                  <a:pt x="35" y="76"/>
                </a:lnTo>
                <a:lnTo>
                  <a:pt x="35" y="76"/>
                </a:lnTo>
                <a:lnTo>
                  <a:pt x="35" y="76"/>
                </a:lnTo>
                <a:lnTo>
                  <a:pt x="37" y="76"/>
                </a:lnTo>
                <a:lnTo>
                  <a:pt x="37" y="78"/>
                </a:lnTo>
                <a:lnTo>
                  <a:pt x="40" y="81"/>
                </a:lnTo>
                <a:lnTo>
                  <a:pt x="42" y="81"/>
                </a:lnTo>
                <a:lnTo>
                  <a:pt x="42" y="81"/>
                </a:lnTo>
                <a:lnTo>
                  <a:pt x="44" y="81"/>
                </a:lnTo>
                <a:lnTo>
                  <a:pt x="44" y="78"/>
                </a:lnTo>
                <a:lnTo>
                  <a:pt x="44" y="78"/>
                </a:lnTo>
                <a:lnTo>
                  <a:pt x="44" y="76"/>
                </a:lnTo>
                <a:lnTo>
                  <a:pt x="44" y="74"/>
                </a:lnTo>
                <a:lnTo>
                  <a:pt x="44" y="71"/>
                </a:lnTo>
                <a:lnTo>
                  <a:pt x="47" y="71"/>
                </a:lnTo>
                <a:lnTo>
                  <a:pt x="49" y="71"/>
                </a:lnTo>
                <a:lnTo>
                  <a:pt x="51" y="71"/>
                </a:lnTo>
                <a:lnTo>
                  <a:pt x="54" y="71"/>
                </a:lnTo>
                <a:lnTo>
                  <a:pt x="54" y="71"/>
                </a:lnTo>
                <a:lnTo>
                  <a:pt x="56" y="71"/>
                </a:lnTo>
                <a:lnTo>
                  <a:pt x="56" y="71"/>
                </a:lnTo>
                <a:lnTo>
                  <a:pt x="56" y="69"/>
                </a:lnTo>
                <a:lnTo>
                  <a:pt x="56" y="67"/>
                </a:lnTo>
                <a:lnTo>
                  <a:pt x="56" y="64"/>
                </a:lnTo>
                <a:lnTo>
                  <a:pt x="56" y="64"/>
                </a:lnTo>
                <a:lnTo>
                  <a:pt x="56" y="64"/>
                </a:lnTo>
                <a:lnTo>
                  <a:pt x="56" y="62"/>
                </a:lnTo>
                <a:lnTo>
                  <a:pt x="59" y="62"/>
                </a:lnTo>
                <a:lnTo>
                  <a:pt x="59" y="60"/>
                </a:lnTo>
                <a:lnTo>
                  <a:pt x="61" y="55"/>
                </a:lnTo>
                <a:lnTo>
                  <a:pt x="61" y="52"/>
                </a:lnTo>
                <a:lnTo>
                  <a:pt x="63" y="52"/>
                </a:lnTo>
                <a:lnTo>
                  <a:pt x="68" y="55"/>
                </a:lnTo>
                <a:lnTo>
                  <a:pt x="70" y="57"/>
                </a:lnTo>
                <a:lnTo>
                  <a:pt x="73" y="60"/>
                </a:lnTo>
                <a:lnTo>
                  <a:pt x="73" y="62"/>
                </a:lnTo>
                <a:lnTo>
                  <a:pt x="73" y="64"/>
                </a:lnTo>
                <a:lnTo>
                  <a:pt x="75" y="64"/>
                </a:lnTo>
                <a:lnTo>
                  <a:pt x="75" y="64"/>
                </a:lnTo>
                <a:lnTo>
                  <a:pt x="77" y="64"/>
                </a:lnTo>
                <a:lnTo>
                  <a:pt x="77" y="64"/>
                </a:lnTo>
                <a:lnTo>
                  <a:pt x="80" y="64"/>
                </a:lnTo>
                <a:lnTo>
                  <a:pt x="80" y="67"/>
                </a:lnTo>
                <a:lnTo>
                  <a:pt x="80" y="67"/>
                </a:lnTo>
                <a:lnTo>
                  <a:pt x="80" y="71"/>
                </a:lnTo>
                <a:lnTo>
                  <a:pt x="80" y="74"/>
                </a:lnTo>
                <a:lnTo>
                  <a:pt x="80" y="78"/>
                </a:lnTo>
                <a:lnTo>
                  <a:pt x="80" y="81"/>
                </a:lnTo>
                <a:lnTo>
                  <a:pt x="82" y="83"/>
                </a:lnTo>
                <a:lnTo>
                  <a:pt x="82" y="88"/>
                </a:lnTo>
                <a:lnTo>
                  <a:pt x="85" y="90"/>
                </a:lnTo>
                <a:lnTo>
                  <a:pt x="87" y="90"/>
                </a:lnTo>
                <a:lnTo>
                  <a:pt x="87" y="90"/>
                </a:lnTo>
                <a:lnTo>
                  <a:pt x="89" y="90"/>
                </a:lnTo>
                <a:lnTo>
                  <a:pt x="92" y="88"/>
                </a:lnTo>
                <a:lnTo>
                  <a:pt x="94" y="86"/>
                </a:lnTo>
                <a:lnTo>
                  <a:pt x="96" y="86"/>
                </a:lnTo>
                <a:lnTo>
                  <a:pt x="101" y="83"/>
                </a:lnTo>
                <a:lnTo>
                  <a:pt x="103" y="81"/>
                </a:lnTo>
                <a:lnTo>
                  <a:pt x="106" y="78"/>
                </a:lnTo>
                <a:lnTo>
                  <a:pt x="111" y="76"/>
                </a:lnTo>
                <a:lnTo>
                  <a:pt x="113" y="74"/>
                </a:lnTo>
                <a:lnTo>
                  <a:pt x="115" y="74"/>
                </a:lnTo>
                <a:lnTo>
                  <a:pt x="115" y="74"/>
                </a:lnTo>
                <a:lnTo>
                  <a:pt x="118" y="74"/>
                </a:lnTo>
                <a:lnTo>
                  <a:pt x="118" y="74"/>
                </a:lnTo>
                <a:lnTo>
                  <a:pt x="118" y="76"/>
                </a:lnTo>
                <a:lnTo>
                  <a:pt x="120" y="76"/>
                </a:lnTo>
                <a:lnTo>
                  <a:pt x="120" y="76"/>
                </a:lnTo>
                <a:lnTo>
                  <a:pt x="118" y="78"/>
                </a:lnTo>
                <a:lnTo>
                  <a:pt x="118" y="78"/>
                </a:lnTo>
                <a:lnTo>
                  <a:pt x="118" y="78"/>
                </a:lnTo>
                <a:lnTo>
                  <a:pt x="120" y="78"/>
                </a:lnTo>
                <a:lnTo>
                  <a:pt x="122" y="78"/>
                </a:lnTo>
                <a:lnTo>
                  <a:pt x="125" y="76"/>
                </a:lnTo>
                <a:lnTo>
                  <a:pt x="127" y="76"/>
                </a:lnTo>
                <a:lnTo>
                  <a:pt x="127" y="76"/>
                </a:lnTo>
                <a:lnTo>
                  <a:pt x="127" y="76"/>
                </a:lnTo>
                <a:lnTo>
                  <a:pt x="129" y="76"/>
                </a:lnTo>
                <a:lnTo>
                  <a:pt x="132" y="76"/>
                </a:lnTo>
                <a:lnTo>
                  <a:pt x="132" y="76"/>
                </a:lnTo>
                <a:lnTo>
                  <a:pt x="134" y="76"/>
                </a:lnTo>
                <a:lnTo>
                  <a:pt x="137" y="76"/>
                </a:lnTo>
                <a:lnTo>
                  <a:pt x="139" y="78"/>
                </a:lnTo>
                <a:lnTo>
                  <a:pt x="139" y="78"/>
                </a:lnTo>
                <a:lnTo>
                  <a:pt x="139" y="78"/>
                </a:lnTo>
                <a:lnTo>
                  <a:pt x="141" y="78"/>
                </a:lnTo>
                <a:lnTo>
                  <a:pt x="141" y="78"/>
                </a:lnTo>
                <a:lnTo>
                  <a:pt x="144" y="76"/>
                </a:lnTo>
                <a:lnTo>
                  <a:pt x="144" y="76"/>
                </a:lnTo>
                <a:lnTo>
                  <a:pt x="141" y="74"/>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31" name="Freeform 122"/>
          <p:cNvSpPr>
            <a:spLocks/>
          </p:cNvSpPr>
          <p:nvPr/>
        </p:nvSpPr>
        <p:spPr bwMode="auto">
          <a:xfrm>
            <a:off x="5890679" y="2039433"/>
            <a:ext cx="693077" cy="274212"/>
          </a:xfrm>
          <a:custGeom>
            <a:avLst/>
            <a:gdLst/>
            <a:ahLst/>
            <a:cxnLst>
              <a:cxn ang="0">
                <a:pos x="532" y="97"/>
              </a:cxn>
              <a:cxn ang="0">
                <a:pos x="518" y="88"/>
              </a:cxn>
              <a:cxn ang="0">
                <a:pos x="499" y="92"/>
              </a:cxn>
              <a:cxn ang="0">
                <a:pos x="477" y="88"/>
              </a:cxn>
              <a:cxn ang="0">
                <a:pos x="463" y="76"/>
              </a:cxn>
              <a:cxn ang="0">
                <a:pos x="458" y="45"/>
              </a:cxn>
              <a:cxn ang="0">
                <a:pos x="430" y="41"/>
              </a:cxn>
              <a:cxn ang="0">
                <a:pos x="407" y="45"/>
              </a:cxn>
              <a:cxn ang="0">
                <a:pos x="388" y="57"/>
              </a:cxn>
              <a:cxn ang="0">
                <a:pos x="364" y="59"/>
              </a:cxn>
              <a:cxn ang="0">
                <a:pos x="329" y="52"/>
              </a:cxn>
              <a:cxn ang="0">
                <a:pos x="307" y="43"/>
              </a:cxn>
              <a:cxn ang="0">
                <a:pos x="279" y="36"/>
              </a:cxn>
              <a:cxn ang="0">
                <a:pos x="255" y="38"/>
              </a:cxn>
              <a:cxn ang="0">
                <a:pos x="236" y="38"/>
              </a:cxn>
              <a:cxn ang="0">
                <a:pos x="220" y="29"/>
              </a:cxn>
              <a:cxn ang="0">
                <a:pos x="206" y="15"/>
              </a:cxn>
              <a:cxn ang="0">
                <a:pos x="175" y="7"/>
              </a:cxn>
              <a:cxn ang="0">
                <a:pos x="149" y="0"/>
              </a:cxn>
              <a:cxn ang="0">
                <a:pos x="142" y="15"/>
              </a:cxn>
              <a:cxn ang="0">
                <a:pos x="149" y="26"/>
              </a:cxn>
              <a:cxn ang="0">
                <a:pos x="159" y="41"/>
              </a:cxn>
              <a:cxn ang="0">
                <a:pos x="149" y="50"/>
              </a:cxn>
              <a:cxn ang="0">
                <a:pos x="133" y="45"/>
              </a:cxn>
              <a:cxn ang="0">
                <a:pos x="118" y="45"/>
              </a:cxn>
              <a:cxn ang="0">
                <a:pos x="104" y="43"/>
              </a:cxn>
              <a:cxn ang="0">
                <a:pos x="88" y="31"/>
              </a:cxn>
              <a:cxn ang="0">
                <a:pos x="69" y="29"/>
              </a:cxn>
              <a:cxn ang="0">
                <a:pos x="57" y="29"/>
              </a:cxn>
              <a:cxn ang="0">
                <a:pos x="45" y="33"/>
              </a:cxn>
              <a:cxn ang="0">
                <a:pos x="31" y="41"/>
              </a:cxn>
              <a:cxn ang="0">
                <a:pos x="22" y="50"/>
              </a:cxn>
              <a:cxn ang="0">
                <a:pos x="14" y="55"/>
              </a:cxn>
              <a:cxn ang="0">
                <a:pos x="3" y="59"/>
              </a:cxn>
              <a:cxn ang="0">
                <a:pos x="0" y="66"/>
              </a:cxn>
              <a:cxn ang="0">
                <a:pos x="10" y="74"/>
              </a:cxn>
              <a:cxn ang="0">
                <a:pos x="31" y="85"/>
              </a:cxn>
              <a:cxn ang="0">
                <a:pos x="47" y="88"/>
              </a:cxn>
              <a:cxn ang="0">
                <a:pos x="59" y="100"/>
              </a:cxn>
              <a:cxn ang="0">
                <a:pos x="73" y="118"/>
              </a:cxn>
              <a:cxn ang="0">
                <a:pos x="76" y="135"/>
              </a:cxn>
              <a:cxn ang="0">
                <a:pos x="92" y="144"/>
              </a:cxn>
              <a:cxn ang="0">
                <a:pos x="128" y="149"/>
              </a:cxn>
              <a:cxn ang="0">
                <a:pos x="166" y="163"/>
              </a:cxn>
              <a:cxn ang="0">
                <a:pos x="182" y="185"/>
              </a:cxn>
              <a:cxn ang="0">
                <a:pos x="234" y="196"/>
              </a:cxn>
              <a:cxn ang="0">
                <a:pos x="286" y="199"/>
              </a:cxn>
              <a:cxn ang="0">
                <a:pos x="336" y="213"/>
              </a:cxn>
              <a:cxn ang="0">
                <a:pos x="362" y="211"/>
              </a:cxn>
              <a:cxn ang="0">
                <a:pos x="397" y="201"/>
              </a:cxn>
              <a:cxn ang="0">
                <a:pos x="428" y="194"/>
              </a:cxn>
              <a:cxn ang="0">
                <a:pos x="437" y="182"/>
              </a:cxn>
              <a:cxn ang="0">
                <a:pos x="447" y="170"/>
              </a:cxn>
              <a:cxn ang="0">
                <a:pos x="433" y="152"/>
              </a:cxn>
              <a:cxn ang="0">
                <a:pos x="458" y="152"/>
              </a:cxn>
              <a:cxn ang="0">
                <a:pos x="473" y="144"/>
              </a:cxn>
              <a:cxn ang="0">
                <a:pos x="492" y="137"/>
              </a:cxn>
              <a:cxn ang="0">
                <a:pos x="499" y="123"/>
              </a:cxn>
              <a:cxn ang="0">
                <a:pos x="510" y="116"/>
              </a:cxn>
              <a:cxn ang="0">
                <a:pos x="525" y="111"/>
              </a:cxn>
              <a:cxn ang="0">
                <a:pos x="546" y="114"/>
              </a:cxn>
            </a:cxnLst>
            <a:rect l="0" t="0" r="r" b="b"/>
            <a:pathLst>
              <a:path w="551" h="218">
                <a:moveTo>
                  <a:pt x="551" y="111"/>
                </a:moveTo>
                <a:lnTo>
                  <a:pt x="548" y="109"/>
                </a:lnTo>
                <a:lnTo>
                  <a:pt x="548" y="109"/>
                </a:lnTo>
                <a:lnTo>
                  <a:pt x="546" y="107"/>
                </a:lnTo>
                <a:lnTo>
                  <a:pt x="546" y="107"/>
                </a:lnTo>
                <a:lnTo>
                  <a:pt x="544" y="104"/>
                </a:lnTo>
                <a:lnTo>
                  <a:pt x="544" y="104"/>
                </a:lnTo>
                <a:lnTo>
                  <a:pt x="541" y="102"/>
                </a:lnTo>
                <a:lnTo>
                  <a:pt x="539" y="102"/>
                </a:lnTo>
                <a:lnTo>
                  <a:pt x="536" y="100"/>
                </a:lnTo>
                <a:lnTo>
                  <a:pt x="534" y="97"/>
                </a:lnTo>
                <a:lnTo>
                  <a:pt x="532" y="97"/>
                </a:lnTo>
                <a:lnTo>
                  <a:pt x="532" y="97"/>
                </a:lnTo>
                <a:lnTo>
                  <a:pt x="532" y="95"/>
                </a:lnTo>
                <a:lnTo>
                  <a:pt x="529" y="95"/>
                </a:lnTo>
                <a:lnTo>
                  <a:pt x="529" y="95"/>
                </a:lnTo>
                <a:lnTo>
                  <a:pt x="527" y="95"/>
                </a:lnTo>
                <a:lnTo>
                  <a:pt x="527" y="92"/>
                </a:lnTo>
                <a:lnTo>
                  <a:pt x="525" y="92"/>
                </a:lnTo>
                <a:lnTo>
                  <a:pt x="525" y="92"/>
                </a:lnTo>
                <a:lnTo>
                  <a:pt x="522" y="90"/>
                </a:lnTo>
                <a:lnTo>
                  <a:pt x="522" y="90"/>
                </a:lnTo>
                <a:lnTo>
                  <a:pt x="520" y="90"/>
                </a:lnTo>
                <a:lnTo>
                  <a:pt x="518" y="88"/>
                </a:lnTo>
                <a:lnTo>
                  <a:pt x="513" y="85"/>
                </a:lnTo>
                <a:lnTo>
                  <a:pt x="513" y="85"/>
                </a:lnTo>
                <a:lnTo>
                  <a:pt x="508" y="85"/>
                </a:lnTo>
                <a:lnTo>
                  <a:pt x="506" y="85"/>
                </a:lnTo>
                <a:lnTo>
                  <a:pt x="503" y="85"/>
                </a:lnTo>
                <a:lnTo>
                  <a:pt x="503" y="85"/>
                </a:lnTo>
                <a:lnTo>
                  <a:pt x="501" y="85"/>
                </a:lnTo>
                <a:lnTo>
                  <a:pt x="501" y="85"/>
                </a:lnTo>
                <a:lnTo>
                  <a:pt x="499" y="88"/>
                </a:lnTo>
                <a:lnTo>
                  <a:pt x="499" y="88"/>
                </a:lnTo>
                <a:lnTo>
                  <a:pt x="499" y="90"/>
                </a:lnTo>
                <a:lnTo>
                  <a:pt x="499" y="92"/>
                </a:lnTo>
                <a:lnTo>
                  <a:pt x="496" y="92"/>
                </a:lnTo>
                <a:lnTo>
                  <a:pt x="496" y="92"/>
                </a:lnTo>
                <a:lnTo>
                  <a:pt x="494" y="90"/>
                </a:lnTo>
                <a:lnTo>
                  <a:pt x="492" y="88"/>
                </a:lnTo>
                <a:lnTo>
                  <a:pt x="489" y="88"/>
                </a:lnTo>
                <a:lnTo>
                  <a:pt x="487" y="88"/>
                </a:lnTo>
                <a:lnTo>
                  <a:pt x="484" y="88"/>
                </a:lnTo>
                <a:lnTo>
                  <a:pt x="484" y="88"/>
                </a:lnTo>
                <a:lnTo>
                  <a:pt x="482" y="88"/>
                </a:lnTo>
                <a:lnTo>
                  <a:pt x="480" y="88"/>
                </a:lnTo>
                <a:lnTo>
                  <a:pt x="477" y="88"/>
                </a:lnTo>
                <a:lnTo>
                  <a:pt x="477" y="88"/>
                </a:lnTo>
                <a:lnTo>
                  <a:pt x="475" y="90"/>
                </a:lnTo>
                <a:lnTo>
                  <a:pt x="475" y="90"/>
                </a:lnTo>
                <a:lnTo>
                  <a:pt x="473" y="90"/>
                </a:lnTo>
                <a:lnTo>
                  <a:pt x="470" y="90"/>
                </a:lnTo>
                <a:lnTo>
                  <a:pt x="468" y="90"/>
                </a:lnTo>
                <a:lnTo>
                  <a:pt x="466" y="88"/>
                </a:lnTo>
                <a:lnTo>
                  <a:pt x="466" y="85"/>
                </a:lnTo>
                <a:lnTo>
                  <a:pt x="461" y="83"/>
                </a:lnTo>
                <a:lnTo>
                  <a:pt x="463" y="81"/>
                </a:lnTo>
                <a:lnTo>
                  <a:pt x="466" y="81"/>
                </a:lnTo>
                <a:lnTo>
                  <a:pt x="463" y="78"/>
                </a:lnTo>
                <a:lnTo>
                  <a:pt x="463" y="76"/>
                </a:lnTo>
                <a:lnTo>
                  <a:pt x="461" y="74"/>
                </a:lnTo>
                <a:lnTo>
                  <a:pt x="463" y="71"/>
                </a:lnTo>
                <a:lnTo>
                  <a:pt x="463" y="69"/>
                </a:lnTo>
                <a:lnTo>
                  <a:pt x="463" y="66"/>
                </a:lnTo>
                <a:lnTo>
                  <a:pt x="463" y="66"/>
                </a:lnTo>
                <a:lnTo>
                  <a:pt x="463" y="64"/>
                </a:lnTo>
                <a:lnTo>
                  <a:pt x="461" y="62"/>
                </a:lnTo>
                <a:lnTo>
                  <a:pt x="461" y="55"/>
                </a:lnTo>
                <a:lnTo>
                  <a:pt x="461" y="50"/>
                </a:lnTo>
                <a:lnTo>
                  <a:pt x="461" y="48"/>
                </a:lnTo>
                <a:lnTo>
                  <a:pt x="461" y="45"/>
                </a:lnTo>
                <a:lnTo>
                  <a:pt x="458" y="45"/>
                </a:lnTo>
                <a:lnTo>
                  <a:pt x="454" y="45"/>
                </a:lnTo>
                <a:lnTo>
                  <a:pt x="451" y="43"/>
                </a:lnTo>
                <a:lnTo>
                  <a:pt x="451" y="43"/>
                </a:lnTo>
                <a:lnTo>
                  <a:pt x="447" y="45"/>
                </a:lnTo>
                <a:lnTo>
                  <a:pt x="447" y="45"/>
                </a:lnTo>
                <a:lnTo>
                  <a:pt x="444" y="45"/>
                </a:lnTo>
                <a:lnTo>
                  <a:pt x="442" y="45"/>
                </a:lnTo>
                <a:lnTo>
                  <a:pt x="440" y="45"/>
                </a:lnTo>
                <a:lnTo>
                  <a:pt x="440" y="45"/>
                </a:lnTo>
                <a:lnTo>
                  <a:pt x="437" y="45"/>
                </a:lnTo>
                <a:lnTo>
                  <a:pt x="433" y="43"/>
                </a:lnTo>
                <a:lnTo>
                  <a:pt x="430" y="41"/>
                </a:lnTo>
                <a:lnTo>
                  <a:pt x="428" y="41"/>
                </a:lnTo>
                <a:lnTo>
                  <a:pt x="425" y="38"/>
                </a:lnTo>
                <a:lnTo>
                  <a:pt x="423" y="38"/>
                </a:lnTo>
                <a:lnTo>
                  <a:pt x="423" y="38"/>
                </a:lnTo>
                <a:lnTo>
                  <a:pt x="418" y="38"/>
                </a:lnTo>
                <a:lnTo>
                  <a:pt x="418" y="38"/>
                </a:lnTo>
                <a:lnTo>
                  <a:pt x="416" y="38"/>
                </a:lnTo>
                <a:lnTo>
                  <a:pt x="414" y="41"/>
                </a:lnTo>
                <a:lnTo>
                  <a:pt x="414" y="41"/>
                </a:lnTo>
                <a:lnTo>
                  <a:pt x="411" y="43"/>
                </a:lnTo>
                <a:lnTo>
                  <a:pt x="409" y="43"/>
                </a:lnTo>
                <a:lnTo>
                  <a:pt x="407" y="45"/>
                </a:lnTo>
                <a:lnTo>
                  <a:pt x="407" y="45"/>
                </a:lnTo>
                <a:lnTo>
                  <a:pt x="404" y="48"/>
                </a:lnTo>
                <a:lnTo>
                  <a:pt x="404" y="50"/>
                </a:lnTo>
                <a:lnTo>
                  <a:pt x="404" y="52"/>
                </a:lnTo>
                <a:lnTo>
                  <a:pt x="404" y="52"/>
                </a:lnTo>
                <a:lnTo>
                  <a:pt x="402" y="52"/>
                </a:lnTo>
                <a:lnTo>
                  <a:pt x="399" y="55"/>
                </a:lnTo>
                <a:lnTo>
                  <a:pt x="397" y="52"/>
                </a:lnTo>
                <a:lnTo>
                  <a:pt x="395" y="55"/>
                </a:lnTo>
                <a:lnTo>
                  <a:pt x="392" y="55"/>
                </a:lnTo>
                <a:lnTo>
                  <a:pt x="390" y="55"/>
                </a:lnTo>
                <a:lnTo>
                  <a:pt x="388" y="57"/>
                </a:lnTo>
                <a:lnTo>
                  <a:pt x="385" y="57"/>
                </a:lnTo>
                <a:lnTo>
                  <a:pt x="383" y="57"/>
                </a:lnTo>
                <a:lnTo>
                  <a:pt x="383" y="57"/>
                </a:lnTo>
                <a:lnTo>
                  <a:pt x="381" y="57"/>
                </a:lnTo>
                <a:lnTo>
                  <a:pt x="381" y="57"/>
                </a:lnTo>
                <a:lnTo>
                  <a:pt x="378" y="57"/>
                </a:lnTo>
                <a:lnTo>
                  <a:pt x="373" y="62"/>
                </a:lnTo>
                <a:lnTo>
                  <a:pt x="371" y="62"/>
                </a:lnTo>
                <a:lnTo>
                  <a:pt x="371" y="62"/>
                </a:lnTo>
                <a:lnTo>
                  <a:pt x="369" y="59"/>
                </a:lnTo>
                <a:lnTo>
                  <a:pt x="366" y="59"/>
                </a:lnTo>
                <a:lnTo>
                  <a:pt x="364" y="59"/>
                </a:lnTo>
                <a:lnTo>
                  <a:pt x="364" y="62"/>
                </a:lnTo>
                <a:lnTo>
                  <a:pt x="359" y="59"/>
                </a:lnTo>
                <a:lnTo>
                  <a:pt x="355" y="59"/>
                </a:lnTo>
                <a:lnTo>
                  <a:pt x="352" y="59"/>
                </a:lnTo>
                <a:lnTo>
                  <a:pt x="350" y="57"/>
                </a:lnTo>
                <a:lnTo>
                  <a:pt x="345" y="57"/>
                </a:lnTo>
                <a:lnTo>
                  <a:pt x="340" y="57"/>
                </a:lnTo>
                <a:lnTo>
                  <a:pt x="338" y="57"/>
                </a:lnTo>
                <a:lnTo>
                  <a:pt x="336" y="57"/>
                </a:lnTo>
                <a:lnTo>
                  <a:pt x="333" y="57"/>
                </a:lnTo>
                <a:lnTo>
                  <a:pt x="331" y="57"/>
                </a:lnTo>
                <a:lnTo>
                  <a:pt x="329" y="52"/>
                </a:lnTo>
                <a:lnTo>
                  <a:pt x="326" y="52"/>
                </a:lnTo>
                <a:lnTo>
                  <a:pt x="324" y="52"/>
                </a:lnTo>
                <a:lnTo>
                  <a:pt x="324" y="50"/>
                </a:lnTo>
                <a:lnTo>
                  <a:pt x="321" y="50"/>
                </a:lnTo>
                <a:lnTo>
                  <a:pt x="321" y="50"/>
                </a:lnTo>
                <a:lnTo>
                  <a:pt x="321" y="50"/>
                </a:lnTo>
                <a:lnTo>
                  <a:pt x="319" y="48"/>
                </a:lnTo>
                <a:lnTo>
                  <a:pt x="319" y="45"/>
                </a:lnTo>
                <a:lnTo>
                  <a:pt x="319" y="45"/>
                </a:lnTo>
                <a:lnTo>
                  <a:pt x="317" y="45"/>
                </a:lnTo>
                <a:lnTo>
                  <a:pt x="312" y="43"/>
                </a:lnTo>
                <a:lnTo>
                  <a:pt x="307" y="43"/>
                </a:lnTo>
                <a:lnTo>
                  <a:pt x="307" y="43"/>
                </a:lnTo>
                <a:lnTo>
                  <a:pt x="305" y="43"/>
                </a:lnTo>
                <a:lnTo>
                  <a:pt x="303" y="43"/>
                </a:lnTo>
                <a:lnTo>
                  <a:pt x="300" y="41"/>
                </a:lnTo>
                <a:lnTo>
                  <a:pt x="298" y="38"/>
                </a:lnTo>
                <a:lnTo>
                  <a:pt x="296" y="38"/>
                </a:lnTo>
                <a:lnTo>
                  <a:pt x="293" y="36"/>
                </a:lnTo>
                <a:lnTo>
                  <a:pt x="288" y="38"/>
                </a:lnTo>
                <a:lnTo>
                  <a:pt x="286" y="38"/>
                </a:lnTo>
                <a:lnTo>
                  <a:pt x="284" y="36"/>
                </a:lnTo>
                <a:lnTo>
                  <a:pt x="281" y="36"/>
                </a:lnTo>
                <a:lnTo>
                  <a:pt x="279" y="36"/>
                </a:lnTo>
                <a:lnTo>
                  <a:pt x="277" y="36"/>
                </a:lnTo>
                <a:lnTo>
                  <a:pt x="274" y="36"/>
                </a:lnTo>
                <a:lnTo>
                  <a:pt x="272" y="33"/>
                </a:lnTo>
                <a:lnTo>
                  <a:pt x="270" y="33"/>
                </a:lnTo>
                <a:lnTo>
                  <a:pt x="270" y="36"/>
                </a:lnTo>
                <a:lnTo>
                  <a:pt x="267" y="36"/>
                </a:lnTo>
                <a:lnTo>
                  <a:pt x="265" y="36"/>
                </a:lnTo>
                <a:lnTo>
                  <a:pt x="262" y="36"/>
                </a:lnTo>
                <a:lnTo>
                  <a:pt x="260" y="38"/>
                </a:lnTo>
                <a:lnTo>
                  <a:pt x="258" y="38"/>
                </a:lnTo>
                <a:lnTo>
                  <a:pt x="258" y="38"/>
                </a:lnTo>
                <a:lnTo>
                  <a:pt x="255" y="38"/>
                </a:lnTo>
                <a:lnTo>
                  <a:pt x="255" y="41"/>
                </a:lnTo>
                <a:lnTo>
                  <a:pt x="253" y="41"/>
                </a:lnTo>
                <a:lnTo>
                  <a:pt x="251" y="41"/>
                </a:lnTo>
                <a:lnTo>
                  <a:pt x="251" y="41"/>
                </a:lnTo>
                <a:lnTo>
                  <a:pt x="248" y="41"/>
                </a:lnTo>
                <a:lnTo>
                  <a:pt x="248" y="41"/>
                </a:lnTo>
                <a:lnTo>
                  <a:pt x="246" y="41"/>
                </a:lnTo>
                <a:lnTo>
                  <a:pt x="244" y="41"/>
                </a:lnTo>
                <a:lnTo>
                  <a:pt x="244" y="41"/>
                </a:lnTo>
                <a:lnTo>
                  <a:pt x="241" y="41"/>
                </a:lnTo>
                <a:lnTo>
                  <a:pt x="239" y="38"/>
                </a:lnTo>
                <a:lnTo>
                  <a:pt x="236" y="38"/>
                </a:lnTo>
                <a:lnTo>
                  <a:pt x="236" y="38"/>
                </a:lnTo>
                <a:lnTo>
                  <a:pt x="232" y="36"/>
                </a:lnTo>
                <a:lnTo>
                  <a:pt x="229" y="36"/>
                </a:lnTo>
                <a:lnTo>
                  <a:pt x="229" y="36"/>
                </a:lnTo>
                <a:lnTo>
                  <a:pt x="225" y="33"/>
                </a:lnTo>
                <a:lnTo>
                  <a:pt x="225" y="33"/>
                </a:lnTo>
                <a:lnTo>
                  <a:pt x="222" y="33"/>
                </a:lnTo>
                <a:lnTo>
                  <a:pt x="222" y="33"/>
                </a:lnTo>
                <a:lnTo>
                  <a:pt x="220" y="31"/>
                </a:lnTo>
                <a:lnTo>
                  <a:pt x="220" y="31"/>
                </a:lnTo>
                <a:lnTo>
                  <a:pt x="220" y="31"/>
                </a:lnTo>
                <a:lnTo>
                  <a:pt x="220" y="29"/>
                </a:lnTo>
                <a:lnTo>
                  <a:pt x="218" y="29"/>
                </a:lnTo>
                <a:lnTo>
                  <a:pt x="218" y="29"/>
                </a:lnTo>
                <a:lnTo>
                  <a:pt x="218" y="26"/>
                </a:lnTo>
                <a:lnTo>
                  <a:pt x="215" y="26"/>
                </a:lnTo>
                <a:lnTo>
                  <a:pt x="215" y="24"/>
                </a:lnTo>
                <a:lnTo>
                  <a:pt x="213" y="22"/>
                </a:lnTo>
                <a:lnTo>
                  <a:pt x="213" y="22"/>
                </a:lnTo>
                <a:lnTo>
                  <a:pt x="210" y="19"/>
                </a:lnTo>
                <a:lnTo>
                  <a:pt x="210" y="17"/>
                </a:lnTo>
                <a:lnTo>
                  <a:pt x="210" y="17"/>
                </a:lnTo>
                <a:lnTo>
                  <a:pt x="208" y="17"/>
                </a:lnTo>
                <a:lnTo>
                  <a:pt x="206" y="15"/>
                </a:lnTo>
                <a:lnTo>
                  <a:pt x="203" y="15"/>
                </a:lnTo>
                <a:lnTo>
                  <a:pt x="199" y="15"/>
                </a:lnTo>
                <a:lnTo>
                  <a:pt x="199" y="15"/>
                </a:lnTo>
                <a:lnTo>
                  <a:pt x="196" y="15"/>
                </a:lnTo>
                <a:lnTo>
                  <a:pt x="194" y="15"/>
                </a:lnTo>
                <a:lnTo>
                  <a:pt x="194" y="12"/>
                </a:lnTo>
                <a:lnTo>
                  <a:pt x="192" y="12"/>
                </a:lnTo>
                <a:lnTo>
                  <a:pt x="187" y="12"/>
                </a:lnTo>
                <a:lnTo>
                  <a:pt x="184" y="10"/>
                </a:lnTo>
                <a:lnTo>
                  <a:pt x="180" y="10"/>
                </a:lnTo>
                <a:lnTo>
                  <a:pt x="180" y="7"/>
                </a:lnTo>
                <a:lnTo>
                  <a:pt x="175" y="7"/>
                </a:lnTo>
                <a:lnTo>
                  <a:pt x="173" y="7"/>
                </a:lnTo>
                <a:lnTo>
                  <a:pt x="170" y="7"/>
                </a:lnTo>
                <a:lnTo>
                  <a:pt x="168" y="7"/>
                </a:lnTo>
                <a:lnTo>
                  <a:pt x="166" y="5"/>
                </a:lnTo>
                <a:lnTo>
                  <a:pt x="163" y="5"/>
                </a:lnTo>
                <a:lnTo>
                  <a:pt x="163" y="5"/>
                </a:lnTo>
                <a:lnTo>
                  <a:pt x="161" y="5"/>
                </a:lnTo>
                <a:lnTo>
                  <a:pt x="156" y="3"/>
                </a:lnTo>
                <a:lnTo>
                  <a:pt x="154" y="3"/>
                </a:lnTo>
                <a:lnTo>
                  <a:pt x="154" y="3"/>
                </a:lnTo>
                <a:lnTo>
                  <a:pt x="151" y="0"/>
                </a:lnTo>
                <a:lnTo>
                  <a:pt x="149" y="0"/>
                </a:lnTo>
                <a:lnTo>
                  <a:pt x="149" y="3"/>
                </a:lnTo>
                <a:lnTo>
                  <a:pt x="149" y="3"/>
                </a:lnTo>
                <a:lnTo>
                  <a:pt x="149" y="5"/>
                </a:lnTo>
                <a:lnTo>
                  <a:pt x="149" y="7"/>
                </a:lnTo>
                <a:lnTo>
                  <a:pt x="144" y="10"/>
                </a:lnTo>
                <a:lnTo>
                  <a:pt x="144" y="10"/>
                </a:lnTo>
                <a:lnTo>
                  <a:pt x="144" y="10"/>
                </a:lnTo>
                <a:lnTo>
                  <a:pt x="144" y="12"/>
                </a:lnTo>
                <a:lnTo>
                  <a:pt x="144" y="12"/>
                </a:lnTo>
                <a:lnTo>
                  <a:pt x="144" y="15"/>
                </a:lnTo>
                <a:lnTo>
                  <a:pt x="144" y="15"/>
                </a:lnTo>
                <a:lnTo>
                  <a:pt x="142" y="15"/>
                </a:lnTo>
                <a:lnTo>
                  <a:pt x="142" y="15"/>
                </a:lnTo>
                <a:lnTo>
                  <a:pt x="142" y="17"/>
                </a:lnTo>
                <a:lnTo>
                  <a:pt x="142" y="17"/>
                </a:lnTo>
                <a:lnTo>
                  <a:pt x="144" y="19"/>
                </a:lnTo>
                <a:lnTo>
                  <a:pt x="144" y="19"/>
                </a:lnTo>
                <a:lnTo>
                  <a:pt x="144" y="19"/>
                </a:lnTo>
                <a:lnTo>
                  <a:pt x="144" y="22"/>
                </a:lnTo>
                <a:lnTo>
                  <a:pt x="144" y="24"/>
                </a:lnTo>
                <a:lnTo>
                  <a:pt x="144" y="24"/>
                </a:lnTo>
                <a:lnTo>
                  <a:pt x="147" y="26"/>
                </a:lnTo>
                <a:lnTo>
                  <a:pt x="147" y="26"/>
                </a:lnTo>
                <a:lnTo>
                  <a:pt x="149" y="26"/>
                </a:lnTo>
                <a:lnTo>
                  <a:pt x="149" y="29"/>
                </a:lnTo>
                <a:lnTo>
                  <a:pt x="149" y="29"/>
                </a:lnTo>
                <a:lnTo>
                  <a:pt x="151" y="31"/>
                </a:lnTo>
                <a:lnTo>
                  <a:pt x="151" y="31"/>
                </a:lnTo>
                <a:lnTo>
                  <a:pt x="154" y="31"/>
                </a:lnTo>
                <a:lnTo>
                  <a:pt x="156" y="33"/>
                </a:lnTo>
                <a:lnTo>
                  <a:pt x="156" y="33"/>
                </a:lnTo>
                <a:lnTo>
                  <a:pt x="156" y="33"/>
                </a:lnTo>
                <a:lnTo>
                  <a:pt x="159" y="36"/>
                </a:lnTo>
                <a:lnTo>
                  <a:pt x="159" y="38"/>
                </a:lnTo>
                <a:lnTo>
                  <a:pt x="159" y="38"/>
                </a:lnTo>
                <a:lnTo>
                  <a:pt x="159" y="41"/>
                </a:lnTo>
                <a:lnTo>
                  <a:pt x="159" y="41"/>
                </a:lnTo>
                <a:lnTo>
                  <a:pt x="159" y="43"/>
                </a:lnTo>
                <a:lnTo>
                  <a:pt x="156" y="43"/>
                </a:lnTo>
                <a:lnTo>
                  <a:pt x="156" y="43"/>
                </a:lnTo>
                <a:lnTo>
                  <a:pt x="156" y="45"/>
                </a:lnTo>
                <a:lnTo>
                  <a:pt x="154" y="45"/>
                </a:lnTo>
                <a:lnTo>
                  <a:pt x="154" y="45"/>
                </a:lnTo>
                <a:lnTo>
                  <a:pt x="151" y="45"/>
                </a:lnTo>
                <a:lnTo>
                  <a:pt x="151" y="45"/>
                </a:lnTo>
                <a:lnTo>
                  <a:pt x="151" y="48"/>
                </a:lnTo>
                <a:lnTo>
                  <a:pt x="149" y="48"/>
                </a:lnTo>
                <a:lnTo>
                  <a:pt x="149" y="50"/>
                </a:lnTo>
                <a:lnTo>
                  <a:pt x="147" y="50"/>
                </a:lnTo>
                <a:lnTo>
                  <a:pt x="144" y="48"/>
                </a:lnTo>
                <a:lnTo>
                  <a:pt x="144" y="48"/>
                </a:lnTo>
                <a:lnTo>
                  <a:pt x="144" y="48"/>
                </a:lnTo>
                <a:lnTo>
                  <a:pt x="142" y="45"/>
                </a:lnTo>
                <a:lnTo>
                  <a:pt x="137" y="45"/>
                </a:lnTo>
                <a:lnTo>
                  <a:pt x="137" y="45"/>
                </a:lnTo>
                <a:lnTo>
                  <a:pt x="135" y="45"/>
                </a:lnTo>
                <a:lnTo>
                  <a:pt x="135" y="45"/>
                </a:lnTo>
                <a:lnTo>
                  <a:pt x="133" y="45"/>
                </a:lnTo>
                <a:lnTo>
                  <a:pt x="133" y="45"/>
                </a:lnTo>
                <a:lnTo>
                  <a:pt x="133" y="45"/>
                </a:lnTo>
                <a:lnTo>
                  <a:pt x="130" y="45"/>
                </a:lnTo>
                <a:lnTo>
                  <a:pt x="128" y="45"/>
                </a:lnTo>
                <a:lnTo>
                  <a:pt x="128" y="43"/>
                </a:lnTo>
                <a:lnTo>
                  <a:pt x="125" y="43"/>
                </a:lnTo>
                <a:lnTo>
                  <a:pt x="125" y="43"/>
                </a:lnTo>
                <a:lnTo>
                  <a:pt x="125" y="45"/>
                </a:lnTo>
                <a:lnTo>
                  <a:pt x="123" y="45"/>
                </a:lnTo>
                <a:lnTo>
                  <a:pt x="123" y="43"/>
                </a:lnTo>
                <a:lnTo>
                  <a:pt x="123" y="43"/>
                </a:lnTo>
                <a:lnTo>
                  <a:pt x="121" y="43"/>
                </a:lnTo>
                <a:lnTo>
                  <a:pt x="121" y="45"/>
                </a:lnTo>
                <a:lnTo>
                  <a:pt x="118" y="45"/>
                </a:lnTo>
                <a:lnTo>
                  <a:pt x="118" y="45"/>
                </a:lnTo>
                <a:lnTo>
                  <a:pt x="116" y="45"/>
                </a:lnTo>
                <a:lnTo>
                  <a:pt x="116" y="45"/>
                </a:lnTo>
                <a:lnTo>
                  <a:pt x="114" y="45"/>
                </a:lnTo>
                <a:lnTo>
                  <a:pt x="111" y="45"/>
                </a:lnTo>
                <a:lnTo>
                  <a:pt x="111" y="45"/>
                </a:lnTo>
                <a:lnTo>
                  <a:pt x="109" y="45"/>
                </a:lnTo>
                <a:lnTo>
                  <a:pt x="109" y="43"/>
                </a:lnTo>
                <a:lnTo>
                  <a:pt x="107" y="43"/>
                </a:lnTo>
                <a:lnTo>
                  <a:pt x="104" y="43"/>
                </a:lnTo>
                <a:lnTo>
                  <a:pt x="104" y="43"/>
                </a:lnTo>
                <a:lnTo>
                  <a:pt x="104" y="43"/>
                </a:lnTo>
                <a:lnTo>
                  <a:pt x="102" y="43"/>
                </a:lnTo>
                <a:lnTo>
                  <a:pt x="102" y="43"/>
                </a:lnTo>
                <a:lnTo>
                  <a:pt x="99" y="41"/>
                </a:lnTo>
                <a:lnTo>
                  <a:pt x="97" y="41"/>
                </a:lnTo>
                <a:lnTo>
                  <a:pt x="97" y="41"/>
                </a:lnTo>
                <a:lnTo>
                  <a:pt x="97" y="38"/>
                </a:lnTo>
                <a:lnTo>
                  <a:pt x="95" y="38"/>
                </a:lnTo>
                <a:lnTo>
                  <a:pt x="95" y="36"/>
                </a:lnTo>
                <a:lnTo>
                  <a:pt x="92" y="33"/>
                </a:lnTo>
                <a:lnTo>
                  <a:pt x="90" y="33"/>
                </a:lnTo>
                <a:lnTo>
                  <a:pt x="88" y="31"/>
                </a:lnTo>
                <a:lnTo>
                  <a:pt x="88" y="31"/>
                </a:lnTo>
                <a:lnTo>
                  <a:pt x="83" y="31"/>
                </a:lnTo>
                <a:lnTo>
                  <a:pt x="81" y="31"/>
                </a:lnTo>
                <a:lnTo>
                  <a:pt x="81" y="31"/>
                </a:lnTo>
                <a:lnTo>
                  <a:pt x="78" y="31"/>
                </a:lnTo>
                <a:lnTo>
                  <a:pt x="76" y="31"/>
                </a:lnTo>
                <a:lnTo>
                  <a:pt x="76" y="31"/>
                </a:lnTo>
                <a:lnTo>
                  <a:pt x="73" y="31"/>
                </a:lnTo>
                <a:lnTo>
                  <a:pt x="71" y="31"/>
                </a:lnTo>
                <a:lnTo>
                  <a:pt x="71" y="31"/>
                </a:lnTo>
                <a:lnTo>
                  <a:pt x="69" y="29"/>
                </a:lnTo>
                <a:lnTo>
                  <a:pt x="69" y="29"/>
                </a:lnTo>
                <a:lnTo>
                  <a:pt x="69" y="29"/>
                </a:lnTo>
                <a:lnTo>
                  <a:pt x="66" y="29"/>
                </a:lnTo>
                <a:lnTo>
                  <a:pt x="66" y="29"/>
                </a:lnTo>
                <a:lnTo>
                  <a:pt x="66" y="29"/>
                </a:lnTo>
                <a:lnTo>
                  <a:pt x="64" y="29"/>
                </a:lnTo>
                <a:lnTo>
                  <a:pt x="64" y="29"/>
                </a:lnTo>
                <a:lnTo>
                  <a:pt x="62" y="29"/>
                </a:lnTo>
                <a:lnTo>
                  <a:pt x="62" y="29"/>
                </a:lnTo>
                <a:lnTo>
                  <a:pt x="59" y="26"/>
                </a:lnTo>
                <a:lnTo>
                  <a:pt x="57" y="26"/>
                </a:lnTo>
                <a:lnTo>
                  <a:pt x="57" y="26"/>
                </a:lnTo>
                <a:lnTo>
                  <a:pt x="57" y="26"/>
                </a:lnTo>
                <a:lnTo>
                  <a:pt x="57" y="29"/>
                </a:lnTo>
                <a:lnTo>
                  <a:pt x="57" y="29"/>
                </a:lnTo>
                <a:lnTo>
                  <a:pt x="55" y="29"/>
                </a:lnTo>
                <a:lnTo>
                  <a:pt x="52" y="29"/>
                </a:lnTo>
                <a:lnTo>
                  <a:pt x="50" y="29"/>
                </a:lnTo>
                <a:lnTo>
                  <a:pt x="50" y="31"/>
                </a:lnTo>
                <a:lnTo>
                  <a:pt x="47" y="31"/>
                </a:lnTo>
                <a:lnTo>
                  <a:pt x="47" y="31"/>
                </a:lnTo>
                <a:lnTo>
                  <a:pt x="47" y="31"/>
                </a:lnTo>
                <a:lnTo>
                  <a:pt x="45" y="33"/>
                </a:lnTo>
                <a:lnTo>
                  <a:pt x="45" y="33"/>
                </a:lnTo>
                <a:lnTo>
                  <a:pt x="45" y="33"/>
                </a:lnTo>
                <a:lnTo>
                  <a:pt x="45" y="33"/>
                </a:lnTo>
                <a:lnTo>
                  <a:pt x="43" y="33"/>
                </a:lnTo>
                <a:lnTo>
                  <a:pt x="40" y="36"/>
                </a:lnTo>
                <a:lnTo>
                  <a:pt x="40" y="36"/>
                </a:lnTo>
                <a:lnTo>
                  <a:pt x="38" y="36"/>
                </a:lnTo>
                <a:lnTo>
                  <a:pt x="38" y="38"/>
                </a:lnTo>
                <a:lnTo>
                  <a:pt x="38" y="38"/>
                </a:lnTo>
                <a:lnTo>
                  <a:pt x="38" y="38"/>
                </a:lnTo>
                <a:lnTo>
                  <a:pt x="36" y="38"/>
                </a:lnTo>
                <a:lnTo>
                  <a:pt x="33" y="38"/>
                </a:lnTo>
                <a:lnTo>
                  <a:pt x="31" y="41"/>
                </a:lnTo>
                <a:lnTo>
                  <a:pt x="31" y="41"/>
                </a:lnTo>
                <a:lnTo>
                  <a:pt x="31" y="41"/>
                </a:lnTo>
                <a:lnTo>
                  <a:pt x="29" y="41"/>
                </a:lnTo>
                <a:lnTo>
                  <a:pt x="29" y="43"/>
                </a:lnTo>
                <a:lnTo>
                  <a:pt x="26" y="43"/>
                </a:lnTo>
                <a:lnTo>
                  <a:pt x="29" y="43"/>
                </a:lnTo>
                <a:lnTo>
                  <a:pt x="26" y="45"/>
                </a:lnTo>
                <a:lnTo>
                  <a:pt x="24" y="45"/>
                </a:lnTo>
                <a:lnTo>
                  <a:pt x="24" y="45"/>
                </a:lnTo>
                <a:lnTo>
                  <a:pt x="24" y="48"/>
                </a:lnTo>
                <a:lnTo>
                  <a:pt x="24" y="50"/>
                </a:lnTo>
                <a:lnTo>
                  <a:pt x="24" y="50"/>
                </a:lnTo>
                <a:lnTo>
                  <a:pt x="24" y="50"/>
                </a:lnTo>
                <a:lnTo>
                  <a:pt x="22" y="50"/>
                </a:lnTo>
                <a:lnTo>
                  <a:pt x="22" y="52"/>
                </a:lnTo>
                <a:lnTo>
                  <a:pt x="19" y="52"/>
                </a:lnTo>
                <a:lnTo>
                  <a:pt x="19" y="52"/>
                </a:lnTo>
                <a:lnTo>
                  <a:pt x="19" y="52"/>
                </a:lnTo>
                <a:lnTo>
                  <a:pt x="19" y="52"/>
                </a:lnTo>
                <a:lnTo>
                  <a:pt x="17" y="55"/>
                </a:lnTo>
                <a:lnTo>
                  <a:pt x="17" y="55"/>
                </a:lnTo>
                <a:lnTo>
                  <a:pt x="14" y="55"/>
                </a:lnTo>
                <a:lnTo>
                  <a:pt x="14" y="55"/>
                </a:lnTo>
                <a:lnTo>
                  <a:pt x="14" y="52"/>
                </a:lnTo>
                <a:lnTo>
                  <a:pt x="14" y="52"/>
                </a:lnTo>
                <a:lnTo>
                  <a:pt x="14" y="55"/>
                </a:lnTo>
                <a:lnTo>
                  <a:pt x="14" y="55"/>
                </a:lnTo>
                <a:lnTo>
                  <a:pt x="12" y="55"/>
                </a:lnTo>
                <a:lnTo>
                  <a:pt x="12" y="55"/>
                </a:lnTo>
                <a:lnTo>
                  <a:pt x="10" y="55"/>
                </a:lnTo>
                <a:lnTo>
                  <a:pt x="10" y="55"/>
                </a:lnTo>
                <a:lnTo>
                  <a:pt x="7" y="55"/>
                </a:lnTo>
                <a:lnTo>
                  <a:pt x="7" y="55"/>
                </a:lnTo>
                <a:lnTo>
                  <a:pt x="5" y="55"/>
                </a:lnTo>
                <a:lnTo>
                  <a:pt x="3" y="55"/>
                </a:lnTo>
                <a:lnTo>
                  <a:pt x="3" y="57"/>
                </a:lnTo>
                <a:lnTo>
                  <a:pt x="3" y="57"/>
                </a:lnTo>
                <a:lnTo>
                  <a:pt x="3" y="59"/>
                </a:lnTo>
                <a:lnTo>
                  <a:pt x="3" y="59"/>
                </a:lnTo>
                <a:lnTo>
                  <a:pt x="3" y="59"/>
                </a:lnTo>
                <a:lnTo>
                  <a:pt x="3" y="62"/>
                </a:lnTo>
                <a:lnTo>
                  <a:pt x="0" y="62"/>
                </a:lnTo>
                <a:lnTo>
                  <a:pt x="0" y="62"/>
                </a:lnTo>
                <a:lnTo>
                  <a:pt x="0" y="62"/>
                </a:lnTo>
                <a:lnTo>
                  <a:pt x="0" y="62"/>
                </a:lnTo>
                <a:lnTo>
                  <a:pt x="0" y="64"/>
                </a:lnTo>
                <a:lnTo>
                  <a:pt x="3" y="64"/>
                </a:lnTo>
                <a:lnTo>
                  <a:pt x="3" y="64"/>
                </a:lnTo>
                <a:lnTo>
                  <a:pt x="0" y="66"/>
                </a:lnTo>
                <a:lnTo>
                  <a:pt x="0" y="66"/>
                </a:lnTo>
                <a:lnTo>
                  <a:pt x="0" y="66"/>
                </a:lnTo>
                <a:lnTo>
                  <a:pt x="3" y="66"/>
                </a:lnTo>
                <a:lnTo>
                  <a:pt x="3" y="69"/>
                </a:lnTo>
                <a:lnTo>
                  <a:pt x="5" y="69"/>
                </a:lnTo>
                <a:lnTo>
                  <a:pt x="7" y="69"/>
                </a:lnTo>
                <a:lnTo>
                  <a:pt x="7" y="71"/>
                </a:lnTo>
                <a:lnTo>
                  <a:pt x="7" y="71"/>
                </a:lnTo>
                <a:lnTo>
                  <a:pt x="7" y="71"/>
                </a:lnTo>
                <a:lnTo>
                  <a:pt x="7" y="71"/>
                </a:lnTo>
                <a:lnTo>
                  <a:pt x="7" y="74"/>
                </a:lnTo>
                <a:lnTo>
                  <a:pt x="7" y="74"/>
                </a:lnTo>
                <a:lnTo>
                  <a:pt x="10" y="74"/>
                </a:lnTo>
                <a:lnTo>
                  <a:pt x="10" y="74"/>
                </a:lnTo>
                <a:lnTo>
                  <a:pt x="14" y="76"/>
                </a:lnTo>
                <a:lnTo>
                  <a:pt x="17" y="76"/>
                </a:lnTo>
                <a:lnTo>
                  <a:pt x="17" y="76"/>
                </a:lnTo>
                <a:lnTo>
                  <a:pt x="19" y="78"/>
                </a:lnTo>
                <a:lnTo>
                  <a:pt x="19" y="81"/>
                </a:lnTo>
                <a:lnTo>
                  <a:pt x="22" y="81"/>
                </a:lnTo>
                <a:lnTo>
                  <a:pt x="26" y="83"/>
                </a:lnTo>
                <a:lnTo>
                  <a:pt x="26" y="83"/>
                </a:lnTo>
                <a:lnTo>
                  <a:pt x="29" y="83"/>
                </a:lnTo>
                <a:lnTo>
                  <a:pt x="29" y="85"/>
                </a:lnTo>
                <a:lnTo>
                  <a:pt x="31" y="85"/>
                </a:lnTo>
                <a:lnTo>
                  <a:pt x="31" y="85"/>
                </a:lnTo>
                <a:lnTo>
                  <a:pt x="33" y="85"/>
                </a:lnTo>
                <a:lnTo>
                  <a:pt x="36" y="85"/>
                </a:lnTo>
                <a:lnTo>
                  <a:pt x="38" y="85"/>
                </a:lnTo>
                <a:lnTo>
                  <a:pt x="40" y="88"/>
                </a:lnTo>
                <a:lnTo>
                  <a:pt x="40" y="88"/>
                </a:lnTo>
                <a:lnTo>
                  <a:pt x="43" y="88"/>
                </a:lnTo>
                <a:lnTo>
                  <a:pt x="43" y="88"/>
                </a:lnTo>
                <a:lnTo>
                  <a:pt x="43" y="88"/>
                </a:lnTo>
                <a:lnTo>
                  <a:pt x="45" y="88"/>
                </a:lnTo>
                <a:lnTo>
                  <a:pt x="45" y="88"/>
                </a:lnTo>
                <a:lnTo>
                  <a:pt x="47" y="88"/>
                </a:lnTo>
                <a:lnTo>
                  <a:pt x="47" y="88"/>
                </a:lnTo>
                <a:lnTo>
                  <a:pt x="47" y="88"/>
                </a:lnTo>
                <a:lnTo>
                  <a:pt x="50" y="90"/>
                </a:lnTo>
                <a:lnTo>
                  <a:pt x="50" y="90"/>
                </a:lnTo>
                <a:lnTo>
                  <a:pt x="52" y="92"/>
                </a:lnTo>
                <a:lnTo>
                  <a:pt x="52" y="92"/>
                </a:lnTo>
                <a:lnTo>
                  <a:pt x="55" y="92"/>
                </a:lnTo>
                <a:lnTo>
                  <a:pt x="55" y="95"/>
                </a:lnTo>
                <a:lnTo>
                  <a:pt x="57" y="95"/>
                </a:lnTo>
                <a:lnTo>
                  <a:pt x="57" y="97"/>
                </a:lnTo>
                <a:lnTo>
                  <a:pt x="59" y="100"/>
                </a:lnTo>
                <a:lnTo>
                  <a:pt x="59" y="100"/>
                </a:lnTo>
                <a:lnTo>
                  <a:pt x="62" y="102"/>
                </a:lnTo>
                <a:lnTo>
                  <a:pt x="64" y="104"/>
                </a:lnTo>
                <a:lnTo>
                  <a:pt x="64" y="104"/>
                </a:lnTo>
                <a:lnTo>
                  <a:pt x="66" y="107"/>
                </a:lnTo>
                <a:lnTo>
                  <a:pt x="69" y="107"/>
                </a:lnTo>
                <a:lnTo>
                  <a:pt x="69" y="109"/>
                </a:lnTo>
                <a:lnTo>
                  <a:pt x="71" y="111"/>
                </a:lnTo>
                <a:lnTo>
                  <a:pt x="73" y="111"/>
                </a:lnTo>
                <a:lnTo>
                  <a:pt x="73" y="114"/>
                </a:lnTo>
                <a:lnTo>
                  <a:pt x="73" y="114"/>
                </a:lnTo>
                <a:lnTo>
                  <a:pt x="73" y="116"/>
                </a:lnTo>
                <a:lnTo>
                  <a:pt x="73" y="118"/>
                </a:lnTo>
                <a:lnTo>
                  <a:pt x="73" y="118"/>
                </a:lnTo>
                <a:lnTo>
                  <a:pt x="73" y="121"/>
                </a:lnTo>
                <a:lnTo>
                  <a:pt x="76" y="123"/>
                </a:lnTo>
                <a:lnTo>
                  <a:pt x="78" y="123"/>
                </a:lnTo>
                <a:lnTo>
                  <a:pt x="78" y="126"/>
                </a:lnTo>
                <a:lnTo>
                  <a:pt x="78" y="126"/>
                </a:lnTo>
                <a:lnTo>
                  <a:pt x="76" y="128"/>
                </a:lnTo>
                <a:lnTo>
                  <a:pt x="76" y="128"/>
                </a:lnTo>
                <a:lnTo>
                  <a:pt x="76" y="128"/>
                </a:lnTo>
                <a:lnTo>
                  <a:pt x="76" y="133"/>
                </a:lnTo>
                <a:lnTo>
                  <a:pt x="76" y="135"/>
                </a:lnTo>
                <a:lnTo>
                  <a:pt x="76" y="135"/>
                </a:lnTo>
                <a:lnTo>
                  <a:pt x="78" y="137"/>
                </a:lnTo>
                <a:lnTo>
                  <a:pt x="78" y="137"/>
                </a:lnTo>
                <a:lnTo>
                  <a:pt x="78" y="140"/>
                </a:lnTo>
                <a:lnTo>
                  <a:pt x="81" y="142"/>
                </a:lnTo>
                <a:lnTo>
                  <a:pt x="83" y="142"/>
                </a:lnTo>
                <a:lnTo>
                  <a:pt x="83" y="142"/>
                </a:lnTo>
                <a:lnTo>
                  <a:pt x="83" y="142"/>
                </a:lnTo>
                <a:lnTo>
                  <a:pt x="85" y="142"/>
                </a:lnTo>
                <a:lnTo>
                  <a:pt x="88" y="142"/>
                </a:lnTo>
                <a:lnTo>
                  <a:pt x="88" y="144"/>
                </a:lnTo>
                <a:lnTo>
                  <a:pt x="90" y="144"/>
                </a:lnTo>
                <a:lnTo>
                  <a:pt x="92" y="144"/>
                </a:lnTo>
                <a:lnTo>
                  <a:pt x="95" y="144"/>
                </a:lnTo>
                <a:lnTo>
                  <a:pt x="95" y="144"/>
                </a:lnTo>
                <a:lnTo>
                  <a:pt x="97" y="144"/>
                </a:lnTo>
                <a:lnTo>
                  <a:pt x="99" y="144"/>
                </a:lnTo>
                <a:lnTo>
                  <a:pt x="102" y="144"/>
                </a:lnTo>
                <a:lnTo>
                  <a:pt x="104" y="147"/>
                </a:lnTo>
                <a:lnTo>
                  <a:pt x="109" y="147"/>
                </a:lnTo>
                <a:lnTo>
                  <a:pt x="111" y="147"/>
                </a:lnTo>
                <a:lnTo>
                  <a:pt x="116" y="147"/>
                </a:lnTo>
                <a:lnTo>
                  <a:pt x="118" y="147"/>
                </a:lnTo>
                <a:lnTo>
                  <a:pt x="125" y="149"/>
                </a:lnTo>
                <a:lnTo>
                  <a:pt x="128" y="149"/>
                </a:lnTo>
                <a:lnTo>
                  <a:pt x="130" y="149"/>
                </a:lnTo>
                <a:lnTo>
                  <a:pt x="133" y="152"/>
                </a:lnTo>
                <a:lnTo>
                  <a:pt x="137" y="154"/>
                </a:lnTo>
                <a:lnTo>
                  <a:pt x="137" y="154"/>
                </a:lnTo>
                <a:lnTo>
                  <a:pt x="142" y="156"/>
                </a:lnTo>
                <a:lnTo>
                  <a:pt x="147" y="159"/>
                </a:lnTo>
                <a:lnTo>
                  <a:pt x="149" y="159"/>
                </a:lnTo>
                <a:lnTo>
                  <a:pt x="154" y="161"/>
                </a:lnTo>
                <a:lnTo>
                  <a:pt x="156" y="163"/>
                </a:lnTo>
                <a:lnTo>
                  <a:pt x="161" y="163"/>
                </a:lnTo>
                <a:lnTo>
                  <a:pt x="166" y="163"/>
                </a:lnTo>
                <a:lnTo>
                  <a:pt x="166" y="163"/>
                </a:lnTo>
                <a:lnTo>
                  <a:pt x="166" y="166"/>
                </a:lnTo>
                <a:lnTo>
                  <a:pt x="166" y="166"/>
                </a:lnTo>
                <a:lnTo>
                  <a:pt x="166" y="168"/>
                </a:lnTo>
                <a:lnTo>
                  <a:pt x="168" y="168"/>
                </a:lnTo>
                <a:lnTo>
                  <a:pt x="170" y="168"/>
                </a:lnTo>
                <a:lnTo>
                  <a:pt x="170" y="170"/>
                </a:lnTo>
                <a:lnTo>
                  <a:pt x="173" y="170"/>
                </a:lnTo>
                <a:lnTo>
                  <a:pt x="173" y="173"/>
                </a:lnTo>
                <a:lnTo>
                  <a:pt x="175" y="175"/>
                </a:lnTo>
                <a:lnTo>
                  <a:pt x="180" y="182"/>
                </a:lnTo>
                <a:lnTo>
                  <a:pt x="182" y="185"/>
                </a:lnTo>
                <a:lnTo>
                  <a:pt x="182" y="185"/>
                </a:lnTo>
                <a:lnTo>
                  <a:pt x="187" y="187"/>
                </a:lnTo>
                <a:lnTo>
                  <a:pt x="189" y="189"/>
                </a:lnTo>
                <a:lnTo>
                  <a:pt x="192" y="192"/>
                </a:lnTo>
                <a:lnTo>
                  <a:pt x="194" y="192"/>
                </a:lnTo>
                <a:lnTo>
                  <a:pt x="194" y="194"/>
                </a:lnTo>
                <a:lnTo>
                  <a:pt x="194" y="194"/>
                </a:lnTo>
                <a:lnTo>
                  <a:pt x="199" y="194"/>
                </a:lnTo>
                <a:lnTo>
                  <a:pt x="203" y="194"/>
                </a:lnTo>
                <a:lnTo>
                  <a:pt x="208" y="194"/>
                </a:lnTo>
                <a:lnTo>
                  <a:pt x="218" y="194"/>
                </a:lnTo>
                <a:lnTo>
                  <a:pt x="227" y="196"/>
                </a:lnTo>
                <a:lnTo>
                  <a:pt x="234" y="196"/>
                </a:lnTo>
                <a:lnTo>
                  <a:pt x="239" y="196"/>
                </a:lnTo>
                <a:lnTo>
                  <a:pt x="248" y="199"/>
                </a:lnTo>
                <a:lnTo>
                  <a:pt x="253" y="196"/>
                </a:lnTo>
                <a:lnTo>
                  <a:pt x="255" y="196"/>
                </a:lnTo>
                <a:lnTo>
                  <a:pt x="258" y="196"/>
                </a:lnTo>
                <a:lnTo>
                  <a:pt x="265" y="196"/>
                </a:lnTo>
                <a:lnTo>
                  <a:pt x="270" y="196"/>
                </a:lnTo>
                <a:lnTo>
                  <a:pt x="277" y="199"/>
                </a:lnTo>
                <a:lnTo>
                  <a:pt x="279" y="199"/>
                </a:lnTo>
                <a:lnTo>
                  <a:pt x="284" y="199"/>
                </a:lnTo>
                <a:lnTo>
                  <a:pt x="284" y="199"/>
                </a:lnTo>
                <a:lnTo>
                  <a:pt x="286" y="199"/>
                </a:lnTo>
                <a:lnTo>
                  <a:pt x="288" y="199"/>
                </a:lnTo>
                <a:lnTo>
                  <a:pt x="291" y="203"/>
                </a:lnTo>
                <a:lnTo>
                  <a:pt x="293" y="206"/>
                </a:lnTo>
                <a:lnTo>
                  <a:pt x="298" y="206"/>
                </a:lnTo>
                <a:lnTo>
                  <a:pt x="305" y="208"/>
                </a:lnTo>
                <a:lnTo>
                  <a:pt x="310" y="208"/>
                </a:lnTo>
                <a:lnTo>
                  <a:pt x="314" y="208"/>
                </a:lnTo>
                <a:lnTo>
                  <a:pt x="319" y="211"/>
                </a:lnTo>
                <a:lnTo>
                  <a:pt x="321" y="213"/>
                </a:lnTo>
                <a:lnTo>
                  <a:pt x="329" y="215"/>
                </a:lnTo>
                <a:lnTo>
                  <a:pt x="331" y="213"/>
                </a:lnTo>
                <a:lnTo>
                  <a:pt x="336" y="213"/>
                </a:lnTo>
                <a:lnTo>
                  <a:pt x="340" y="213"/>
                </a:lnTo>
                <a:lnTo>
                  <a:pt x="343" y="215"/>
                </a:lnTo>
                <a:lnTo>
                  <a:pt x="347" y="218"/>
                </a:lnTo>
                <a:lnTo>
                  <a:pt x="347" y="218"/>
                </a:lnTo>
                <a:lnTo>
                  <a:pt x="350" y="218"/>
                </a:lnTo>
                <a:lnTo>
                  <a:pt x="352" y="218"/>
                </a:lnTo>
                <a:lnTo>
                  <a:pt x="352" y="215"/>
                </a:lnTo>
                <a:lnTo>
                  <a:pt x="352" y="215"/>
                </a:lnTo>
                <a:lnTo>
                  <a:pt x="355" y="215"/>
                </a:lnTo>
                <a:lnTo>
                  <a:pt x="357" y="213"/>
                </a:lnTo>
                <a:lnTo>
                  <a:pt x="357" y="213"/>
                </a:lnTo>
                <a:lnTo>
                  <a:pt x="362" y="211"/>
                </a:lnTo>
                <a:lnTo>
                  <a:pt x="369" y="206"/>
                </a:lnTo>
                <a:lnTo>
                  <a:pt x="371" y="206"/>
                </a:lnTo>
                <a:lnTo>
                  <a:pt x="371" y="206"/>
                </a:lnTo>
                <a:lnTo>
                  <a:pt x="373" y="203"/>
                </a:lnTo>
                <a:lnTo>
                  <a:pt x="376" y="203"/>
                </a:lnTo>
                <a:lnTo>
                  <a:pt x="376" y="203"/>
                </a:lnTo>
                <a:lnTo>
                  <a:pt x="381" y="203"/>
                </a:lnTo>
                <a:lnTo>
                  <a:pt x="383" y="203"/>
                </a:lnTo>
                <a:lnTo>
                  <a:pt x="390" y="201"/>
                </a:lnTo>
                <a:lnTo>
                  <a:pt x="392" y="201"/>
                </a:lnTo>
                <a:lnTo>
                  <a:pt x="395" y="201"/>
                </a:lnTo>
                <a:lnTo>
                  <a:pt x="397" y="201"/>
                </a:lnTo>
                <a:lnTo>
                  <a:pt x="399" y="201"/>
                </a:lnTo>
                <a:lnTo>
                  <a:pt x="404" y="201"/>
                </a:lnTo>
                <a:lnTo>
                  <a:pt x="407" y="201"/>
                </a:lnTo>
                <a:lnTo>
                  <a:pt x="409" y="201"/>
                </a:lnTo>
                <a:lnTo>
                  <a:pt x="414" y="201"/>
                </a:lnTo>
                <a:lnTo>
                  <a:pt x="416" y="201"/>
                </a:lnTo>
                <a:lnTo>
                  <a:pt x="418" y="201"/>
                </a:lnTo>
                <a:lnTo>
                  <a:pt x="421" y="199"/>
                </a:lnTo>
                <a:lnTo>
                  <a:pt x="423" y="199"/>
                </a:lnTo>
                <a:lnTo>
                  <a:pt x="423" y="196"/>
                </a:lnTo>
                <a:lnTo>
                  <a:pt x="428" y="196"/>
                </a:lnTo>
                <a:lnTo>
                  <a:pt x="428" y="194"/>
                </a:lnTo>
                <a:lnTo>
                  <a:pt x="430" y="194"/>
                </a:lnTo>
                <a:lnTo>
                  <a:pt x="433" y="194"/>
                </a:lnTo>
                <a:lnTo>
                  <a:pt x="433" y="192"/>
                </a:lnTo>
                <a:lnTo>
                  <a:pt x="433" y="192"/>
                </a:lnTo>
                <a:lnTo>
                  <a:pt x="433" y="192"/>
                </a:lnTo>
                <a:lnTo>
                  <a:pt x="433" y="189"/>
                </a:lnTo>
                <a:lnTo>
                  <a:pt x="435" y="187"/>
                </a:lnTo>
                <a:lnTo>
                  <a:pt x="435" y="187"/>
                </a:lnTo>
                <a:lnTo>
                  <a:pt x="435" y="185"/>
                </a:lnTo>
                <a:lnTo>
                  <a:pt x="435" y="185"/>
                </a:lnTo>
                <a:lnTo>
                  <a:pt x="437" y="182"/>
                </a:lnTo>
                <a:lnTo>
                  <a:pt x="437" y="182"/>
                </a:lnTo>
                <a:lnTo>
                  <a:pt x="440" y="182"/>
                </a:lnTo>
                <a:lnTo>
                  <a:pt x="442" y="180"/>
                </a:lnTo>
                <a:lnTo>
                  <a:pt x="444" y="180"/>
                </a:lnTo>
                <a:lnTo>
                  <a:pt x="444" y="180"/>
                </a:lnTo>
                <a:lnTo>
                  <a:pt x="444" y="178"/>
                </a:lnTo>
                <a:lnTo>
                  <a:pt x="447" y="178"/>
                </a:lnTo>
                <a:lnTo>
                  <a:pt x="447" y="175"/>
                </a:lnTo>
                <a:lnTo>
                  <a:pt x="449" y="175"/>
                </a:lnTo>
                <a:lnTo>
                  <a:pt x="449" y="175"/>
                </a:lnTo>
                <a:lnTo>
                  <a:pt x="449" y="173"/>
                </a:lnTo>
                <a:lnTo>
                  <a:pt x="447" y="173"/>
                </a:lnTo>
                <a:lnTo>
                  <a:pt x="447" y="170"/>
                </a:lnTo>
                <a:lnTo>
                  <a:pt x="444" y="170"/>
                </a:lnTo>
                <a:lnTo>
                  <a:pt x="442" y="168"/>
                </a:lnTo>
                <a:lnTo>
                  <a:pt x="440" y="166"/>
                </a:lnTo>
                <a:lnTo>
                  <a:pt x="437" y="166"/>
                </a:lnTo>
                <a:lnTo>
                  <a:pt x="435" y="163"/>
                </a:lnTo>
                <a:lnTo>
                  <a:pt x="435" y="161"/>
                </a:lnTo>
                <a:lnTo>
                  <a:pt x="433" y="161"/>
                </a:lnTo>
                <a:lnTo>
                  <a:pt x="433" y="161"/>
                </a:lnTo>
                <a:lnTo>
                  <a:pt x="433" y="159"/>
                </a:lnTo>
                <a:lnTo>
                  <a:pt x="433" y="156"/>
                </a:lnTo>
                <a:lnTo>
                  <a:pt x="433" y="154"/>
                </a:lnTo>
                <a:lnTo>
                  <a:pt x="433" y="152"/>
                </a:lnTo>
                <a:lnTo>
                  <a:pt x="433" y="149"/>
                </a:lnTo>
                <a:lnTo>
                  <a:pt x="433" y="149"/>
                </a:lnTo>
                <a:lnTo>
                  <a:pt x="435" y="144"/>
                </a:lnTo>
                <a:lnTo>
                  <a:pt x="437" y="144"/>
                </a:lnTo>
                <a:lnTo>
                  <a:pt x="437" y="144"/>
                </a:lnTo>
                <a:lnTo>
                  <a:pt x="442" y="144"/>
                </a:lnTo>
                <a:lnTo>
                  <a:pt x="442" y="144"/>
                </a:lnTo>
                <a:lnTo>
                  <a:pt x="444" y="147"/>
                </a:lnTo>
                <a:lnTo>
                  <a:pt x="447" y="149"/>
                </a:lnTo>
                <a:lnTo>
                  <a:pt x="449" y="152"/>
                </a:lnTo>
                <a:lnTo>
                  <a:pt x="456" y="152"/>
                </a:lnTo>
                <a:lnTo>
                  <a:pt x="458" y="152"/>
                </a:lnTo>
                <a:lnTo>
                  <a:pt x="461" y="152"/>
                </a:lnTo>
                <a:lnTo>
                  <a:pt x="463" y="154"/>
                </a:lnTo>
                <a:lnTo>
                  <a:pt x="463" y="154"/>
                </a:lnTo>
                <a:lnTo>
                  <a:pt x="466" y="154"/>
                </a:lnTo>
                <a:lnTo>
                  <a:pt x="468" y="154"/>
                </a:lnTo>
                <a:lnTo>
                  <a:pt x="468" y="152"/>
                </a:lnTo>
                <a:lnTo>
                  <a:pt x="470" y="152"/>
                </a:lnTo>
                <a:lnTo>
                  <a:pt x="470" y="149"/>
                </a:lnTo>
                <a:lnTo>
                  <a:pt x="470" y="149"/>
                </a:lnTo>
                <a:lnTo>
                  <a:pt x="473" y="149"/>
                </a:lnTo>
                <a:lnTo>
                  <a:pt x="473" y="144"/>
                </a:lnTo>
                <a:lnTo>
                  <a:pt x="473" y="144"/>
                </a:lnTo>
                <a:lnTo>
                  <a:pt x="475" y="142"/>
                </a:lnTo>
                <a:lnTo>
                  <a:pt x="475" y="142"/>
                </a:lnTo>
                <a:lnTo>
                  <a:pt x="475" y="140"/>
                </a:lnTo>
                <a:lnTo>
                  <a:pt x="475" y="140"/>
                </a:lnTo>
                <a:lnTo>
                  <a:pt x="475" y="140"/>
                </a:lnTo>
                <a:lnTo>
                  <a:pt x="477" y="137"/>
                </a:lnTo>
                <a:lnTo>
                  <a:pt x="477" y="137"/>
                </a:lnTo>
                <a:lnTo>
                  <a:pt x="482" y="140"/>
                </a:lnTo>
                <a:lnTo>
                  <a:pt x="484" y="140"/>
                </a:lnTo>
                <a:lnTo>
                  <a:pt x="487" y="137"/>
                </a:lnTo>
                <a:lnTo>
                  <a:pt x="489" y="137"/>
                </a:lnTo>
                <a:lnTo>
                  <a:pt x="492" y="137"/>
                </a:lnTo>
                <a:lnTo>
                  <a:pt x="494" y="137"/>
                </a:lnTo>
                <a:lnTo>
                  <a:pt x="494" y="135"/>
                </a:lnTo>
                <a:lnTo>
                  <a:pt x="496" y="133"/>
                </a:lnTo>
                <a:lnTo>
                  <a:pt x="496" y="133"/>
                </a:lnTo>
                <a:lnTo>
                  <a:pt x="499" y="133"/>
                </a:lnTo>
                <a:lnTo>
                  <a:pt x="499" y="130"/>
                </a:lnTo>
                <a:lnTo>
                  <a:pt x="499" y="130"/>
                </a:lnTo>
                <a:lnTo>
                  <a:pt x="499" y="130"/>
                </a:lnTo>
                <a:lnTo>
                  <a:pt x="499" y="128"/>
                </a:lnTo>
                <a:lnTo>
                  <a:pt x="499" y="128"/>
                </a:lnTo>
                <a:lnTo>
                  <a:pt x="499" y="123"/>
                </a:lnTo>
                <a:lnTo>
                  <a:pt x="499" y="123"/>
                </a:lnTo>
                <a:lnTo>
                  <a:pt x="499" y="121"/>
                </a:lnTo>
                <a:lnTo>
                  <a:pt x="499" y="121"/>
                </a:lnTo>
                <a:lnTo>
                  <a:pt x="501" y="118"/>
                </a:lnTo>
                <a:lnTo>
                  <a:pt x="501" y="118"/>
                </a:lnTo>
                <a:lnTo>
                  <a:pt x="501" y="118"/>
                </a:lnTo>
                <a:lnTo>
                  <a:pt x="503" y="118"/>
                </a:lnTo>
                <a:lnTo>
                  <a:pt x="506" y="118"/>
                </a:lnTo>
                <a:lnTo>
                  <a:pt x="508" y="118"/>
                </a:lnTo>
                <a:lnTo>
                  <a:pt x="510" y="118"/>
                </a:lnTo>
                <a:lnTo>
                  <a:pt x="510" y="118"/>
                </a:lnTo>
                <a:lnTo>
                  <a:pt x="510" y="118"/>
                </a:lnTo>
                <a:lnTo>
                  <a:pt x="510" y="116"/>
                </a:lnTo>
                <a:lnTo>
                  <a:pt x="510" y="116"/>
                </a:lnTo>
                <a:lnTo>
                  <a:pt x="510" y="114"/>
                </a:lnTo>
                <a:lnTo>
                  <a:pt x="510" y="114"/>
                </a:lnTo>
                <a:lnTo>
                  <a:pt x="513" y="114"/>
                </a:lnTo>
                <a:lnTo>
                  <a:pt x="513" y="114"/>
                </a:lnTo>
                <a:lnTo>
                  <a:pt x="515" y="116"/>
                </a:lnTo>
                <a:lnTo>
                  <a:pt x="515" y="116"/>
                </a:lnTo>
                <a:lnTo>
                  <a:pt x="518" y="116"/>
                </a:lnTo>
                <a:lnTo>
                  <a:pt x="518" y="114"/>
                </a:lnTo>
                <a:lnTo>
                  <a:pt x="520" y="111"/>
                </a:lnTo>
                <a:lnTo>
                  <a:pt x="522" y="111"/>
                </a:lnTo>
                <a:lnTo>
                  <a:pt x="525" y="111"/>
                </a:lnTo>
                <a:lnTo>
                  <a:pt x="525" y="111"/>
                </a:lnTo>
                <a:lnTo>
                  <a:pt x="529" y="111"/>
                </a:lnTo>
                <a:lnTo>
                  <a:pt x="529" y="111"/>
                </a:lnTo>
                <a:lnTo>
                  <a:pt x="532" y="111"/>
                </a:lnTo>
                <a:lnTo>
                  <a:pt x="532" y="111"/>
                </a:lnTo>
                <a:lnTo>
                  <a:pt x="532" y="111"/>
                </a:lnTo>
                <a:lnTo>
                  <a:pt x="534" y="111"/>
                </a:lnTo>
                <a:lnTo>
                  <a:pt x="536" y="111"/>
                </a:lnTo>
                <a:lnTo>
                  <a:pt x="539" y="114"/>
                </a:lnTo>
                <a:lnTo>
                  <a:pt x="541" y="114"/>
                </a:lnTo>
                <a:lnTo>
                  <a:pt x="544" y="114"/>
                </a:lnTo>
                <a:lnTo>
                  <a:pt x="546" y="114"/>
                </a:lnTo>
                <a:lnTo>
                  <a:pt x="548" y="114"/>
                </a:lnTo>
                <a:lnTo>
                  <a:pt x="548" y="114"/>
                </a:lnTo>
                <a:lnTo>
                  <a:pt x="551" y="111"/>
                </a:lnTo>
                <a:lnTo>
                  <a:pt x="551" y="111"/>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32" name="Freeform 116"/>
          <p:cNvSpPr>
            <a:spLocks noEditPoints="1"/>
          </p:cNvSpPr>
          <p:nvPr/>
        </p:nvSpPr>
        <p:spPr bwMode="auto">
          <a:xfrm>
            <a:off x="6182501" y="2658296"/>
            <a:ext cx="205030" cy="495594"/>
          </a:xfrm>
          <a:custGeom>
            <a:avLst/>
            <a:gdLst/>
            <a:ahLst/>
            <a:cxnLst>
              <a:cxn ang="0">
                <a:pos x="134" y="370"/>
              </a:cxn>
              <a:cxn ang="0">
                <a:pos x="134" y="361"/>
              </a:cxn>
              <a:cxn ang="0">
                <a:pos x="137" y="354"/>
              </a:cxn>
              <a:cxn ang="0">
                <a:pos x="139" y="349"/>
              </a:cxn>
              <a:cxn ang="0">
                <a:pos x="130" y="344"/>
              </a:cxn>
              <a:cxn ang="0">
                <a:pos x="130" y="340"/>
              </a:cxn>
              <a:cxn ang="0">
                <a:pos x="132" y="326"/>
              </a:cxn>
              <a:cxn ang="0">
                <a:pos x="61" y="269"/>
              </a:cxn>
              <a:cxn ang="0">
                <a:pos x="111" y="255"/>
              </a:cxn>
              <a:cxn ang="0">
                <a:pos x="35" y="205"/>
              </a:cxn>
              <a:cxn ang="0">
                <a:pos x="33" y="193"/>
              </a:cxn>
              <a:cxn ang="0">
                <a:pos x="19" y="179"/>
              </a:cxn>
              <a:cxn ang="0">
                <a:pos x="144" y="148"/>
              </a:cxn>
              <a:cxn ang="0">
                <a:pos x="127" y="137"/>
              </a:cxn>
              <a:cxn ang="0">
                <a:pos x="127" y="115"/>
              </a:cxn>
              <a:cxn ang="0">
                <a:pos x="111" y="99"/>
              </a:cxn>
              <a:cxn ang="0">
                <a:pos x="94" y="96"/>
              </a:cxn>
              <a:cxn ang="0">
                <a:pos x="89" y="78"/>
              </a:cxn>
              <a:cxn ang="0">
                <a:pos x="99" y="63"/>
              </a:cxn>
              <a:cxn ang="0">
                <a:pos x="104" y="45"/>
              </a:cxn>
              <a:cxn ang="0">
                <a:pos x="92" y="21"/>
              </a:cxn>
              <a:cxn ang="0">
                <a:pos x="78" y="4"/>
              </a:cxn>
              <a:cxn ang="0">
                <a:pos x="73" y="11"/>
              </a:cxn>
              <a:cxn ang="0">
                <a:pos x="68" y="30"/>
              </a:cxn>
              <a:cxn ang="0">
                <a:pos x="40" y="40"/>
              </a:cxn>
              <a:cxn ang="0">
                <a:pos x="38" y="61"/>
              </a:cxn>
              <a:cxn ang="0">
                <a:pos x="33" y="82"/>
              </a:cxn>
              <a:cxn ang="0">
                <a:pos x="16" y="96"/>
              </a:cxn>
              <a:cxn ang="0">
                <a:pos x="14" y="115"/>
              </a:cxn>
              <a:cxn ang="0">
                <a:pos x="14" y="139"/>
              </a:cxn>
              <a:cxn ang="0">
                <a:pos x="9" y="153"/>
              </a:cxn>
              <a:cxn ang="0">
                <a:pos x="4" y="160"/>
              </a:cxn>
              <a:cxn ang="0">
                <a:pos x="14" y="177"/>
              </a:cxn>
              <a:cxn ang="0">
                <a:pos x="23" y="182"/>
              </a:cxn>
              <a:cxn ang="0">
                <a:pos x="35" y="191"/>
              </a:cxn>
              <a:cxn ang="0">
                <a:pos x="38" y="203"/>
              </a:cxn>
              <a:cxn ang="0">
                <a:pos x="49" y="219"/>
              </a:cxn>
              <a:cxn ang="0">
                <a:pos x="52" y="264"/>
              </a:cxn>
              <a:cxn ang="0">
                <a:pos x="59" y="267"/>
              </a:cxn>
              <a:cxn ang="0">
                <a:pos x="71" y="262"/>
              </a:cxn>
              <a:cxn ang="0">
                <a:pos x="85" y="257"/>
              </a:cxn>
              <a:cxn ang="0">
                <a:pos x="97" y="250"/>
              </a:cxn>
              <a:cxn ang="0">
                <a:pos x="106" y="250"/>
              </a:cxn>
              <a:cxn ang="0">
                <a:pos x="118" y="278"/>
              </a:cxn>
              <a:cxn ang="0">
                <a:pos x="130" y="314"/>
              </a:cxn>
              <a:cxn ang="0">
                <a:pos x="141" y="342"/>
              </a:cxn>
              <a:cxn ang="0">
                <a:pos x="144" y="354"/>
              </a:cxn>
              <a:cxn ang="0">
                <a:pos x="141" y="385"/>
              </a:cxn>
              <a:cxn ang="0">
                <a:pos x="149" y="373"/>
              </a:cxn>
              <a:cxn ang="0">
                <a:pos x="153" y="337"/>
              </a:cxn>
              <a:cxn ang="0">
                <a:pos x="144" y="309"/>
              </a:cxn>
              <a:cxn ang="0">
                <a:pos x="130" y="278"/>
              </a:cxn>
              <a:cxn ang="0">
                <a:pos x="132" y="257"/>
              </a:cxn>
              <a:cxn ang="0">
                <a:pos x="111" y="226"/>
              </a:cxn>
              <a:cxn ang="0">
                <a:pos x="106" y="212"/>
              </a:cxn>
              <a:cxn ang="0">
                <a:pos x="111" y="186"/>
              </a:cxn>
              <a:cxn ang="0">
                <a:pos x="130" y="179"/>
              </a:cxn>
              <a:cxn ang="0">
                <a:pos x="139" y="174"/>
              </a:cxn>
              <a:cxn ang="0">
                <a:pos x="156" y="163"/>
              </a:cxn>
              <a:cxn ang="0">
                <a:pos x="163" y="146"/>
              </a:cxn>
            </a:cxnLst>
            <a:rect l="0" t="0" r="r" b="b"/>
            <a:pathLst>
              <a:path w="163" h="394">
                <a:moveTo>
                  <a:pt x="134" y="392"/>
                </a:moveTo>
                <a:lnTo>
                  <a:pt x="134" y="394"/>
                </a:lnTo>
                <a:lnTo>
                  <a:pt x="134" y="394"/>
                </a:lnTo>
                <a:lnTo>
                  <a:pt x="134" y="392"/>
                </a:lnTo>
                <a:lnTo>
                  <a:pt x="137" y="392"/>
                </a:lnTo>
                <a:lnTo>
                  <a:pt x="137" y="392"/>
                </a:lnTo>
                <a:lnTo>
                  <a:pt x="137" y="389"/>
                </a:lnTo>
                <a:lnTo>
                  <a:pt x="137" y="389"/>
                </a:lnTo>
                <a:lnTo>
                  <a:pt x="134" y="392"/>
                </a:lnTo>
                <a:close/>
                <a:moveTo>
                  <a:pt x="134" y="375"/>
                </a:moveTo>
                <a:lnTo>
                  <a:pt x="137" y="375"/>
                </a:lnTo>
                <a:lnTo>
                  <a:pt x="137" y="375"/>
                </a:lnTo>
                <a:lnTo>
                  <a:pt x="137" y="375"/>
                </a:lnTo>
                <a:lnTo>
                  <a:pt x="134" y="370"/>
                </a:lnTo>
                <a:lnTo>
                  <a:pt x="134" y="370"/>
                </a:lnTo>
                <a:lnTo>
                  <a:pt x="132" y="370"/>
                </a:lnTo>
                <a:lnTo>
                  <a:pt x="132" y="373"/>
                </a:lnTo>
                <a:lnTo>
                  <a:pt x="134" y="373"/>
                </a:lnTo>
                <a:lnTo>
                  <a:pt x="134" y="373"/>
                </a:lnTo>
                <a:lnTo>
                  <a:pt x="134" y="375"/>
                </a:lnTo>
                <a:close/>
                <a:moveTo>
                  <a:pt x="139" y="370"/>
                </a:moveTo>
                <a:lnTo>
                  <a:pt x="141" y="370"/>
                </a:lnTo>
                <a:lnTo>
                  <a:pt x="139" y="368"/>
                </a:lnTo>
                <a:lnTo>
                  <a:pt x="139" y="370"/>
                </a:lnTo>
                <a:lnTo>
                  <a:pt x="139" y="370"/>
                </a:lnTo>
                <a:lnTo>
                  <a:pt x="139" y="370"/>
                </a:lnTo>
                <a:close/>
                <a:moveTo>
                  <a:pt x="132" y="361"/>
                </a:moveTo>
                <a:lnTo>
                  <a:pt x="134" y="361"/>
                </a:lnTo>
                <a:lnTo>
                  <a:pt x="134" y="361"/>
                </a:lnTo>
                <a:lnTo>
                  <a:pt x="134" y="361"/>
                </a:lnTo>
                <a:lnTo>
                  <a:pt x="134" y="359"/>
                </a:lnTo>
                <a:lnTo>
                  <a:pt x="134" y="359"/>
                </a:lnTo>
                <a:lnTo>
                  <a:pt x="134" y="354"/>
                </a:lnTo>
                <a:lnTo>
                  <a:pt x="134" y="354"/>
                </a:lnTo>
                <a:lnTo>
                  <a:pt x="134" y="354"/>
                </a:lnTo>
                <a:lnTo>
                  <a:pt x="134" y="356"/>
                </a:lnTo>
                <a:lnTo>
                  <a:pt x="134" y="359"/>
                </a:lnTo>
                <a:lnTo>
                  <a:pt x="132" y="361"/>
                </a:lnTo>
                <a:close/>
                <a:moveTo>
                  <a:pt x="139" y="354"/>
                </a:moveTo>
                <a:lnTo>
                  <a:pt x="139" y="354"/>
                </a:lnTo>
                <a:lnTo>
                  <a:pt x="137" y="354"/>
                </a:lnTo>
                <a:lnTo>
                  <a:pt x="137" y="354"/>
                </a:lnTo>
                <a:lnTo>
                  <a:pt x="137" y="356"/>
                </a:lnTo>
                <a:lnTo>
                  <a:pt x="137" y="359"/>
                </a:lnTo>
                <a:lnTo>
                  <a:pt x="139" y="359"/>
                </a:lnTo>
                <a:lnTo>
                  <a:pt x="139" y="359"/>
                </a:lnTo>
                <a:lnTo>
                  <a:pt x="139" y="354"/>
                </a:lnTo>
                <a:close/>
                <a:moveTo>
                  <a:pt x="130" y="354"/>
                </a:moveTo>
                <a:lnTo>
                  <a:pt x="130" y="354"/>
                </a:lnTo>
                <a:lnTo>
                  <a:pt x="130" y="352"/>
                </a:lnTo>
                <a:lnTo>
                  <a:pt x="130" y="356"/>
                </a:lnTo>
                <a:lnTo>
                  <a:pt x="132" y="356"/>
                </a:lnTo>
                <a:lnTo>
                  <a:pt x="130" y="356"/>
                </a:lnTo>
                <a:lnTo>
                  <a:pt x="130" y="354"/>
                </a:lnTo>
                <a:close/>
                <a:moveTo>
                  <a:pt x="139" y="352"/>
                </a:moveTo>
                <a:lnTo>
                  <a:pt x="139" y="349"/>
                </a:lnTo>
                <a:lnTo>
                  <a:pt x="139" y="349"/>
                </a:lnTo>
                <a:lnTo>
                  <a:pt x="137" y="347"/>
                </a:lnTo>
                <a:lnTo>
                  <a:pt x="137" y="347"/>
                </a:lnTo>
                <a:lnTo>
                  <a:pt x="137" y="352"/>
                </a:lnTo>
                <a:lnTo>
                  <a:pt x="139" y="352"/>
                </a:lnTo>
                <a:lnTo>
                  <a:pt x="139" y="352"/>
                </a:lnTo>
                <a:close/>
                <a:moveTo>
                  <a:pt x="130" y="344"/>
                </a:moveTo>
                <a:lnTo>
                  <a:pt x="130" y="344"/>
                </a:lnTo>
                <a:lnTo>
                  <a:pt x="130" y="342"/>
                </a:lnTo>
                <a:lnTo>
                  <a:pt x="130" y="342"/>
                </a:lnTo>
                <a:lnTo>
                  <a:pt x="130" y="342"/>
                </a:lnTo>
                <a:lnTo>
                  <a:pt x="130" y="342"/>
                </a:lnTo>
                <a:lnTo>
                  <a:pt x="130" y="344"/>
                </a:lnTo>
                <a:lnTo>
                  <a:pt x="130" y="344"/>
                </a:lnTo>
                <a:lnTo>
                  <a:pt x="130" y="347"/>
                </a:lnTo>
                <a:lnTo>
                  <a:pt x="132" y="347"/>
                </a:lnTo>
                <a:lnTo>
                  <a:pt x="132" y="347"/>
                </a:lnTo>
                <a:lnTo>
                  <a:pt x="130" y="344"/>
                </a:lnTo>
                <a:lnTo>
                  <a:pt x="130" y="344"/>
                </a:lnTo>
                <a:close/>
                <a:moveTo>
                  <a:pt x="130" y="340"/>
                </a:moveTo>
                <a:lnTo>
                  <a:pt x="130" y="340"/>
                </a:lnTo>
                <a:lnTo>
                  <a:pt x="130" y="340"/>
                </a:lnTo>
                <a:lnTo>
                  <a:pt x="127" y="340"/>
                </a:lnTo>
                <a:lnTo>
                  <a:pt x="127" y="342"/>
                </a:lnTo>
                <a:lnTo>
                  <a:pt x="127" y="342"/>
                </a:lnTo>
                <a:lnTo>
                  <a:pt x="127" y="342"/>
                </a:lnTo>
                <a:lnTo>
                  <a:pt x="130" y="342"/>
                </a:lnTo>
                <a:lnTo>
                  <a:pt x="130" y="340"/>
                </a:lnTo>
                <a:close/>
                <a:moveTo>
                  <a:pt x="134" y="342"/>
                </a:moveTo>
                <a:lnTo>
                  <a:pt x="134" y="342"/>
                </a:lnTo>
                <a:lnTo>
                  <a:pt x="137" y="340"/>
                </a:lnTo>
                <a:lnTo>
                  <a:pt x="137" y="337"/>
                </a:lnTo>
                <a:lnTo>
                  <a:pt x="137" y="337"/>
                </a:lnTo>
                <a:lnTo>
                  <a:pt x="134" y="337"/>
                </a:lnTo>
                <a:lnTo>
                  <a:pt x="134" y="335"/>
                </a:lnTo>
                <a:lnTo>
                  <a:pt x="134" y="335"/>
                </a:lnTo>
                <a:lnTo>
                  <a:pt x="134" y="335"/>
                </a:lnTo>
                <a:lnTo>
                  <a:pt x="134" y="337"/>
                </a:lnTo>
                <a:lnTo>
                  <a:pt x="134" y="342"/>
                </a:lnTo>
                <a:lnTo>
                  <a:pt x="134" y="342"/>
                </a:lnTo>
                <a:close/>
                <a:moveTo>
                  <a:pt x="132" y="326"/>
                </a:moveTo>
                <a:lnTo>
                  <a:pt x="132" y="326"/>
                </a:lnTo>
                <a:lnTo>
                  <a:pt x="132" y="323"/>
                </a:lnTo>
                <a:lnTo>
                  <a:pt x="132" y="323"/>
                </a:lnTo>
                <a:lnTo>
                  <a:pt x="132" y="323"/>
                </a:lnTo>
                <a:lnTo>
                  <a:pt x="132" y="326"/>
                </a:lnTo>
                <a:lnTo>
                  <a:pt x="132" y="328"/>
                </a:lnTo>
                <a:lnTo>
                  <a:pt x="132" y="330"/>
                </a:lnTo>
                <a:lnTo>
                  <a:pt x="132" y="326"/>
                </a:lnTo>
                <a:close/>
                <a:moveTo>
                  <a:pt x="61" y="269"/>
                </a:moveTo>
                <a:lnTo>
                  <a:pt x="61" y="269"/>
                </a:lnTo>
                <a:lnTo>
                  <a:pt x="61" y="269"/>
                </a:lnTo>
                <a:lnTo>
                  <a:pt x="61" y="269"/>
                </a:lnTo>
                <a:lnTo>
                  <a:pt x="64" y="267"/>
                </a:lnTo>
                <a:lnTo>
                  <a:pt x="64" y="267"/>
                </a:lnTo>
                <a:lnTo>
                  <a:pt x="61" y="269"/>
                </a:lnTo>
                <a:close/>
                <a:moveTo>
                  <a:pt x="56" y="262"/>
                </a:moveTo>
                <a:lnTo>
                  <a:pt x="56" y="264"/>
                </a:lnTo>
                <a:lnTo>
                  <a:pt x="54" y="264"/>
                </a:lnTo>
                <a:lnTo>
                  <a:pt x="54" y="269"/>
                </a:lnTo>
                <a:lnTo>
                  <a:pt x="56" y="267"/>
                </a:lnTo>
                <a:lnTo>
                  <a:pt x="56" y="264"/>
                </a:lnTo>
                <a:lnTo>
                  <a:pt x="59" y="262"/>
                </a:lnTo>
                <a:lnTo>
                  <a:pt x="59" y="259"/>
                </a:lnTo>
                <a:lnTo>
                  <a:pt x="56" y="262"/>
                </a:lnTo>
                <a:close/>
                <a:moveTo>
                  <a:pt x="113" y="255"/>
                </a:moveTo>
                <a:lnTo>
                  <a:pt x="111" y="255"/>
                </a:lnTo>
                <a:lnTo>
                  <a:pt x="111" y="255"/>
                </a:lnTo>
                <a:lnTo>
                  <a:pt x="111" y="255"/>
                </a:lnTo>
                <a:lnTo>
                  <a:pt x="111" y="255"/>
                </a:lnTo>
                <a:lnTo>
                  <a:pt x="111" y="257"/>
                </a:lnTo>
                <a:lnTo>
                  <a:pt x="111" y="259"/>
                </a:lnTo>
                <a:lnTo>
                  <a:pt x="113" y="259"/>
                </a:lnTo>
                <a:lnTo>
                  <a:pt x="113" y="257"/>
                </a:lnTo>
                <a:lnTo>
                  <a:pt x="113" y="255"/>
                </a:lnTo>
                <a:lnTo>
                  <a:pt x="113" y="255"/>
                </a:lnTo>
                <a:close/>
                <a:moveTo>
                  <a:pt x="33" y="203"/>
                </a:moveTo>
                <a:lnTo>
                  <a:pt x="30" y="205"/>
                </a:lnTo>
                <a:lnTo>
                  <a:pt x="33" y="207"/>
                </a:lnTo>
                <a:lnTo>
                  <a:pt x="35" y="207"/>
                </a:lnTo>
                <a:lnTo>
                  <a:pt x="35" y="207"/>
                </a:lnTo>
                <a:lnTo>
                  <a:pt x="35" y="207"/>
                </a:lnTo>
                <a:lnTo>
                  <a:pt x="35" y="205"/>
                </a:lnTo>
                <a:lnTo>
                  <a:pt x="35" y="205"/>
                </a:lnTo>
                <a:lnTo>
                  <a:pt x="33" y="203"/>
                </a:lnTo>
                <a:close/>
                <a:moveTo>
                  <a:pt x="35" y="193"/>
                </a:moveTo>
                <a:lnTo>
                  <a:pt x="35" y="196"/>
                </a:lnTo>
                <a:lnTo>
                  <a:pt x="38" y="193"/>
                </a:lnTo>
                <a:lnTo>
                  <a:pt x="38" y="193"/>
                </a:lnTo>
                <a:lnTo>
                  <a:pt x="38" y="193"/>
                </a:lnTo>
                <a:lnTo>
                  <a:pt x="38" y="193"/>
                </a:lnTo>
                <a:lnTo>
                  <a:pt x="35" y="191"/>
                </a:lnTo>
                <a:lnTo>
                  <a:pt x="35" y="191"/>
                </a:lnTo>
                <a:lnTo>
                  <a:pt x="33" y="189"/>
                </a:lnTo>
                <a:lnTo>
                  <a:pt x="33" y="191"/>
                </a:lnTo>
                <a:lnTo>
                  <a:pt x="33" y="191"/>
                </a:lnTo>
                <a:lnTo>
                  <a:pt x="33" y="191"/>
                </a:lnTo>
                <a:lnTo>
                  <a:pt x="33" y="193"/>
                </a:lnTo>
                <a:lnTo>
                  <a:pt x="35" y="193"/>
                </a:lnTo>
                <a:close/>
                <a:moveTo>
                  <a:pt x="26" y="182"/>
                </a:moveTo>
                <a:lnTo>
                  <a:pt x="26" y="184"/>
                </a:lnTo>
                <a:lnTo>
                  <a:pt x="28" y="184"/>
                </a:lnTo>
                <a:lnTo>
                  <a:pt x="28" y="186"/>
                </a:lnTo>
                <a:lnTo>
                  <a:pt x="28" y="182"/>
                </a:lnTo>
                <a:lnTo>
                  <a:pt x="26" y="182"/>
                </a:lnTo>
                <a:close/>
                <a:moveTo>
                  <a:pt x="19" y="179"/>
                </a:moveTo>
                <a:lnTo>
                  <a:pt x="16" y="179"/>
                </a:lnTo>
                <a:lnTo>
                  <a:pt x="16" y="179"/>
                </a:lnTo>
                <a:lnTo>
                  <a:pt x="19" y="184"/>
                </a:lnTo>
                <a:lnTo>
                  <a:pt x="19" y="184"/>
                </a:lnTo>
                <a:lnTo>
                  <a:pt x="19" y="182"/>
                </a:lnTo>
                <a:lnTo>
                  <a:pt x="19" y="179"/>
                </a:lnTo>
                <a:close/>
                <a:moveTo>
                  <a:pt x="163" y="144"/>
                </a:moveTo>
                <a:lnTo>
                  <a:pt x="163" y="144"/>
                </a:lnTo>
                <a:lnTo>
                  <a:pt x="163" y="144"/>
                </a:lnTo>
                <a:lnTo>
                  <a:pt x="163" y="144"/>
                </a:lnTo>
                <a:lnTo>
                  <a:pt x="160" y="144"/>
                </a:lnTo>
                <a:lnTo>
                  <a:pt x="158" y="146"/>
                </a:lnTo>
                <a:lnTo>
                  <a:pt x="156" y="148"/>
                </a:lnTo>
                <a:lnTo>
                  <a:pt x="153" y="148"/>
                </a:lnTo>
                <a:lnTo>
                  <a:pt x="153" y="148"/>
                </a:lnTo>
                <a:lnTo>
                  <a:pt x="151" y="148"/>
                </a:lnTo>
                <a:lnTo>
                  <a:pt x="149" y="148"/>
                </a:lnTo>
                <a:lnTo>
                  <a:pt x="146" y="148"/>
                </a:lnTo>
                <a:lnTo>
                  <a:pt x="146" y="148"/>
                </a:lnTo>
                <a:lnTo>
                  <a:pt x="144" y="148"/>
                </a:lnTo>
                <a:lnTo>
                  <a:pt x="144" y="148"/>
                </a:lnTo>
                <a:lnTo>
                  <a:pt x="144" y="146"/>
                </a:lnTo>
                <a:lnTo>
                  <a:pt x="144" y="146"/>
                </a:lnTo>
                <a:lnTo>
                  <a:pt x="144" y="144"/>
                </a:lnTo>
                <a:lnTo>
                  <a:pt x="141" y="144"/>
                </a:lnTo>
                <a:lnTo>
                  <a:pt x="141" y="144"/>
                </a:lnTo>
                <a:lnTo>
                  <a:pt x="141" y="141"/>
                </a:lnTo>
                <a:lnTo>
                  <a:pt x="141" y="139"/>
                </a:lnTo>
                <a:lnTo>
                  <a:pt x="141" y="139"/>
                </a:lnTo>
                <a:lnTo>
                  <a:pt x="139" y="137"/>
                </a:lnTo>
                <a:lnTo>
                  <a:pt x="139" y="137"/>
                </a:lnTo>
                <a:lnTo>
                  <a:pt x="134" y="137"/>
                </a:lnTo>
                <a:lnTo>
                  <a:pt x="130" y="137"/>
                </a:lnTo>
                <a:lnTo>
                  <a:pt x="127" y="137"/>
                </a:lnTo>
                <a:lnTo>
                  <a:pt x="127" y="137"/>
                </a:lnTo>
                <a:lnTo>
                  <a:pt x="127" y="134"/>
                </a:lnTo>
                <a:lnTo>
                  <a:pt x="125" y="134"/>
                </a:lnTo>
                <a:lnTo>
                  <a:pt x="125" y="134"/>
                </a:lnTo>
                <a:lnTo>
                  <a:pt x="125" y="132"/>
                </a:lnTo>
                <a:lnTo>
                  <a:pt x="127" y="130"/>
                </a:lnTo>
                <a:lnTo>
                  <a:pt x="127" y="127"/>
                </a:lnTo>
                <a:lnTo>
                  <a:pt x="127" y="125"/>
                </a:lnTo>
                <a:lnTo>
                  <a:pt x="127" y="122"/>
                </a:lnTo>
                <a:lnTo>
                  <a:pt x="127" y="120"/>
                </a:lnTo>
                <a:lnTo>
                  <a:pt x="130" y="118"/>
                </a:lnTo>
                <a:lnTo>
                  <a:pt x="130" y="118"/>
                </a:lnTo>
                <a:lnTo>
                  <a:pt x="130" y="118"/>
                </a:lnTo>
                <a:lnTo>
                  <a:pt x="127" y="115"/>
                </a:lnTo>
                <a:lnTo>
                  <a:pt x="127" y="115"/>
                </a:lnTo>
                <a:lnTo>
                  <a:pt x="125" y="115"/>
                </a:lnTo>
                <a:lnTo>
                  <a:pt x="125" y="115"/>
                </a:lnTo>
                <a:lnTo>
                  <a:pt x="120" y="115"/>
                </a:lnTo>
                <a:lnTo>
                  <a:pt x="118" y="113"/>
                </a:lnTo>
                <a:lnTo>
                  <a:pt x="118" y="111"/>
                </a:lnTo>
                <a:lnTo>
                  <a:pt x="118" y="108"/>
                </a:lnTo>
                <a:lnTo>
                  <a:pt x="115" y="108"/>
                </a:lnTo>
                <a:lnTo>
                  <a:pt x="115" y="106"/>
                </a:lnTo>
                <a:lnTo>
                  <a:pt x="115" y="106"/>
                </a:lnTo>
                <a:lnTo>
                  <a:pt x="115" y="104"/>
                </a:lnTo>
                <a:lnTo>
                  <a:pt x="113" y="101"/>
                </a:lnTo>
                <a:lnTo>
                  <a:pt x="113" y="101"/>
                </a:lnTo>
                <a:lnTo>
                  <a:pt x="111" y="99"/>
                </a:lnTo>
                <a:lnTo>
                  <a:pt x="111" y="99"/>
                </a:lnTo>
                <a:lnTo>
                  <a:pt x="111" y="96"/>
                </a:lnTo>
                <a:lnTo>
                  <a:pt x="113" y="94"/>
                </a:lnTo>
                <a:lnTo>
                  <a:pt x="113" y="94"/>
                </a:lnTo>
                <a:lnTo>
                  <a:pt x="113" y="94"/>
                </a:lnTo>
                <a:lnTo>
                  <a:pt x="113" y="94"/>
                </a:lnTo>
                <a:lnTo>
                  <a:pt x="108" y="94"/>
                </a:lnTo>
                <a:lnTo>
                  <a:pt x="108" y="94"/>
                </a:lnTo>
                <a:lnTo>
                  <a:pt x="108" y="94"/>
                </a:lnTo>
                <a:lnTo>
                  <a:pt x="106" y="94"/>
                </a:lnTo>
                <a:lnTo>
                  <a:pt x="101" y="94"/>
                </a:lnTo>
                <a:lnTo>
                  <a:pt x="99" y="94"/>
                </a:lnTo>
                <a:lnTo>
                  <a:pt x="97" y="96"/>
                </a:lnTo>
                <a:lnTo>
                  <a:pt x="94" y="96"/>
                </a:lnTo>
                <a:lnTo>
                  <a:pt x="94" y="99"/>
                </a:lnTo>
                <a:lnTo>
                  <a:pt x="92" y="99"/>
                </a:lnTo>
                <a:lnTo>
                  <a:pt x="92" y="99"/>
                </a:lnTo>
                <a:lnTo>
                  <a:pt x="92" y="96"/>
                </a:lnTo>
                <a:lnTo>
                  <a:pt x="92" y="94"/>
                </a:lnTo>
                <a:lnTo>
                  <a:pt x="92" y="92"/>
                </a:lnTo>
                <a:lnTo>
                  <a:pt x="92" y="89"/>
                </a:lnTo>
                <a:lnTo>
                  <a:pt x="92" y="87"/>
                </a:lnTo>
                <a:lnTo>
                  <a:pt x="89" y="87"/>
                </a:lnTo>
                <a:lnTo>
                  <a:pt x="89" y="87"/>
                </a:lnTo>
                <a:lnTo>
                  <a:pt x="89" y="85"/>
                </a:lnTo>
                <a:lnTo>
                  <a:pt x="87" y="82"/>
                </a:lnTo>
                <a:lnTo>
                  <a:pt x="89" y="80"/>
                </a:lnTo>
                <a:lnTo>
                  <a:pt x="89" y="78"/>
                </a:lnTo>
                <a:lnTo>
                  <a:pt x="92" y="78"/>
                </a:lnTo>
                <a:lnTo>
                  <a:pt x="92" y="78"/>
                </a:lnTo>
                <a:lnTo>
                  <a:pt x="89" y="75"/>
                </a:lnTo>
                <a:lnTo>
                  <a:pt x="89" y="75"/>
                </a:lnTo>
                <a:lnTo>
                  <a:pt x="92" y="71"/>
                </a:lnTo>
                <a:lnTo>
                  <a:pt x="92" y="71"/>
                </a:lnTo>
                <a:lnTo>
                  <a:pt x="94" y="71"/>
                </a:lnTo>
                <a:lnTo>
                  <a:pt x="94" y="71"/>
                </a:lnTo>
                <a:lnTo>
                  <a:pt x="94" y="68"/>
                </a:lnTo>
                <a:lnTo>
                  <a:pt x="94" y="68"/>
                </a:lnTo>
                <a:lnTo>
                  <a:pt x="97" y="66"/>
                </a:lnTo>
                <a:lnTo>
                  <a:pt x="97" y="63"/>
                </a:lnTo>
                <a:lnTo>
                  <a:pt x="97" y="63"/>
                </a:lnTo>
                <a:lnTo>
                  <a:pt x="99" y="63"/>
                </a:lnTo>
                <a:lnTo>
                  <a:pt x="99" y="63"/>
                </a:lnTo>
                <a:lnTo>
                  <a:pt x="101" y="61"/>
                </a:lnTo>
                <a:lnTo>
                  <a:pt x="101" y="59"/>
                </a:lnTo>
                <a:lnTo>
                  <a:pt x="104" y="56"/>
                </a:lnTo>
                <a:lnTo>
                  <a:pt x="104" y="56"/>
                </a:lnTo>
                <a:lnTo>
                  <a:pt x="104" y="56"/>
                </a:lnTo>
                <a:lnTo>
                  <a:pt x="104" y="56"/>
                </a:lnTo>
                <a:lnTo>
                  <a:pt x="104" y="54"/>
                </a:lnTo>
                <a:lnTo>
                  <a:pt x="101" y="52"/>
                </a:lnTo>
                <a:lnTo>
                  <a:pt x="101" y="52"/>
                </a:lnTo>
                <a:lnTo>
                  <a:pt x="104" y="52"/>
                </a:lnTo>
                <a:lnTo>
                  <a:pt x="104" y="49"/>
                </a:lnTo>
                <a:lnTo>
                  <a:pt x="104" y="47"/>
                </a:lnTo>
                <a:lnTo>
                  <a:pt x="104" y="45"/>
                </a:lnTo>
                <a:lnTo>
                  <a:pt x="104" y="42"/>
                </a:lnTo>
                <a:lnTo>
                  <a:pt x="101" y="40"/>
                </a:lnTo>
                <a:lnTo>
                  <a:pt x="101" y="37"/>
                </a:lnTo>
                <a:lnTo>
                  <a:pt x="101" y="35"/>
                </a:lnTo>
                <a:lnTo>
                  <a:pt x="101" y="33"/>
                </a:lnTo>
                <a:lnTo>
                  <a:pt x="99" y="28"/>
                </a:lnTo>
                <a:lnTo>
                  <a:pt x="99" y="28"/>
                </a:lnTo>
                <a:lnTo>
                  <a:pt x="99" y="23"/>
                </a:lnTo>
                <a:lnTo>
                  <a:pt x="97" y="21"/>
                </a:lnTo>
                <a:lnTo>
                  <a:pt x="97" y="21"/>
                </a:lnTo>
                <a:lnTo>
                  <a:pt x="94" y="19"/>
                </a:lnTo>
                <a:lnTo>
                  <a:pt x="94" y="19"/>
                </a:lnTo>
                <a:lnTo>
                  <a:pt x="92" y="19"/>
                </a:lnTo>
                <a:lnTo>
                  <a:pt x="92" y="21"/>
                </a:lnTo>
                <a:lnTo>
                  <a:pt x="92" y="21"/>
                </a:lnTo>
                <a:lnTo>
                  <a:pt x="92" y="21"/>
                </a:lnTo>
                <a:lnTo>
                  <a:pt x="89" y="21"/>
                </a:lnTo>
                <a:lnTo>
                  <a:pt x="89" y="19"/>
                </a:lnTo>
                <a:lnTo>
                  <a:pt x="87" y="11"/>
                </a:lnTo>
                <a:lnTo>
                  <a:pt x="85" y="11"/>
                </a:lnTo>
                <a:lnTo>
                  <a:pt x="85" y="9"/>
                </a:lnTo>
                <a:lnTo>
                  <a:pt x="85" y="7"/>
                </a:lnTo>
                <a:lnTo>
                  <a:pt x="82" y="7"/>
                </a:lnTo>
                <a:lnTo>
                  <a:pt x="80" y="4"/>
                </a:lnTo>
                <a:lnTo>
                  <a:pt x="80" y="4"/>
                </a:lnTo>
                <a:lnTo>
                  <a:pt x="80" y="4"/>
                </a:lnTo>
                <a:lnTo>
                  <a:pt x="78" y="4"/>
                </a:lnTo>
                <a:lnTo>
                  <a:pt x="78" y="4"/>
                </a:lnTo>
                <a:lnTo>
                  <a:pt x="78" y="2"/>
                </a:lnTo>
                <a:lnTo>
                  <a:pt x="75" y="2"/>
                </a:lnTo>
                <a:lnTo>
                  <a:pt x="75" y="2"/>
                </a:lnTo>
                <a:lnTo>
                  <a:pt x="75" y="0"/>
                </a:lnTo>
                <a:lnTo>
                  <a:pt x="73" y="0"/>
                </a:lnTo>
                <a:lnTo>
                  <a:pt x="73" y="2"/>
                </a:lnTo>
                <a:lnTo>
                  <a:pt x="73" y="2"/>
                </a:lnTo>
                <a:lnTo>
                  <a:pt x="73" y="4"/>
                </a:lnTo>
                <a:lnTo>
                  <a:pt x="71" y="7"/>
                </a:lnTo>
                <a:lnTo>
                  <a:pt x="71" y="7"/>
                </a:lnTo>
                <a:lnTo>
                  <a:pt x="71" y="9"/>
                </a:lnTo>
                <a:lnTo>
                  <a:pt x="71" y="9"/>
                </a:lnTo>
                <a:lnTo>
                  <a:pt x="71" y="11"/>
                </a:lnTo>
                <a:lnTo>
                  <a:pt x="73" y="11"/>
                </a:lnTo>
                <a:lnTo>
                  <a:pt x="73" y="14"/>
                </a:lnTo>
                <a:lnTo>
                  <a:pt x="71" y="14"/>
                </a:lnTo>
                <a:lnTo>
                  <a:pt x="71" y="14"/>
                </a:lnTo>
                <a:lnTo>
                  <a:pt x="68" y="14"/>
                </a:lnTo>
                <a:lnTo>
                  <a:pt x="68" y="16"/>
                </a:lnTo>
                <a:lnTo>
                  <a:pt x="66" y="19"/>
                </a:lnTo>
                <a:lnTo>
                  <a:pt x="66" y="19"/>
                </a:lnTo>
                <a:lnTo>
                  <a:pt x="66" y="21"/>
                </a:lnTo>
                <a:lnTo>
                  <a:pt x="66" y="21"/>
                </a:lnTo>
                <a:lnTo>
                  <a:pt x="66" y="23"/>
                </a:lnTo>
                <a:lnTo>
                  <a:pt x="71" y="28"/>
                </a:lnTo>
                <a:lnTo>
                  <a:pt x="71" y="30"/>
                </a:lnTo>
                <a:lnTo>
                  <a:pt x="71" y="30"/>
                </a:lnTo>
                <a:lnTo>
                  <a:pt x="68" y="30"/>
                </a:lnTo>
                <a:lnTo>
                  <a:pt x="66" y="28"/>
                </a:lnTo>
                <a:lnTo>
                  <a:pt x="66" y="26"/>
                </a:lnTo>
                <a:lnTo>
                  <a:pt x="64" y="26"/>
                </a:lnTo>
                <a:lnTo>
                  <a:pt x="64" y="26"/>
                </a:lnTo>
                <a:lnTo>
                  <a:pt x="56" y="26"/>
                </a:lnTo>
                <a:lnTo>
                  <a:pt x="54" y="28"/>
                </a:lnTo>
                <a:lnTo>
                  <a:pt x="52" y="28"/>
                </a:lnTo>
                <a:lnTo>
                  <a:pt x="52" y="30"/>
                </a:lnTo>
                <a:lnTo>
                  <a:pt x="49" y="33"/>
                </a:lnTo>
                <a:lnTo>
                  <a:pt x="49" y="33"/>
                </a:lnTo>
                <a:lnTo>
                  <a:pt x="47" y="33"/>
                </a:lnTo>
                <a:lnTo>
                  <a:pt x="42" y="37"/>
                </a:lnTo>
                <a:lnTo>
                  <a:pt x="40" y="40"/>
                </a:lnTo>
                <a:lnTo>
                  <a:pt x="40" y="40"/>
                </a:lnTo>
                <a:lnTo>
                  <a:pt x="38" y="42"/>
                </a:lnTo>
                <a:lnTo>
                  <a:pt x="38" y="42"/>
                </a:lnTo>
                <a:lnTo>
                  <a:pt x="38" y="45"/>
                </a:lnTo>
                <a:lnTo>
                  <a:pt x="38" y="47"/>
                </a:lnTo>
                <a:lnTo>
                  <a:pt x="38" y="49"/>
                </a:lnTo>
                <a:lnTo>
                  <a:pt x="40" y="52"/>
                </a:lnTo>
                <a:lnTo>
                  <a:pt x="40" y="52"/>
                </a:lnTo>
                <a:lnTo>
                  <a:pt x="40" y="54"/>
                </a:lnTo>
                <a:lnTo>
                  <a:pt x="40" y="54"/>
                </a:lnTo>
                <a:lnTo>
                  <a:pt x="38" y="54"/>
                </a:lnTo>
                <a:lnTo>
                  <a:pt x="38" y="56"/>
                </a:lnTo>
                <a:lnTo>
                  <a:pt x="38" y="59"/>
                </a:lnTo>
                <a:lnTo>
                  <a:pt x="38" y="61"/>
                </a:lnTo>
                <a:lnTo>
                  <a:pt x="38" y="61"/>
                </a:lnTo>
                <a:lnTo>
                  <a:pt x="35" y="63"/>
                </a:lnTo>
                <a:lnTo>
                  <a:pt x="33" y="66"/>
                </a:lnTo>
                <a:lnTo>
                  <a:pt x="33" y="66"/>
                </a:lnTo>
                <a:lnTo>
                  <a:pt x="33" y="68"/>
                </a:lnTo>
                <a:lnTo>
                  <a:pt x="33" y="71"/>
                </a:lnTo>
                <a:lnTo>
                  <a:pt x="33" y="71"/>
                </a:lnTo>
                <a:lnTo>
                  <a:pt x="33" y="71"/>
                </a:lnTo>
                <a:lnTo>
                  <a:pt x="33" y="71"/>
                </a:lnTo>
                <a:lnTo>
                  <a:pt x="35" y="73"/>
                </a:lnTo>
                <a:lnTo>
                  <a:pt x="35" y="73"/>
                </a:lnTo>
                <a:lnTo>
                  <a:pt x="35" y="73"/>
                </a:lnTo>
                <a:lnTo>
                  <a:pt x="35" y="75"/>
                </a:lnTo>
                <a:lnTo>
                  <a:pt x="35" y="80"/>
                </a:lnTo>
                <a:lnTo>
                  <a:pt x="33" y="82"/>
                </a:lnTo>
                <a:lnTo>
                  <a:pt x="33" y="85"/>
                </a:lnTo>
                <a:lnTo>
                  <a:pt x="30" y="87"/>
                </a:lnTo>
                <a:lnTo>
                  <a:pt x="30" y="89"/>
                </a:lnTo>
                <a:lnTo>
                  <a:pt x="30" y="94"/>
                </a:lnTo>
                <a:lnTo>
                  <a:pt x="30" y="96"/>
                </a:lnTo>
                <a:lnTo>
                  <a:pt x="28" y="99"/>
                </a:lnTo>
                <a:lnTo>
                  <a:pt x="28" y="99"/>
                </a:lnTo>
                <a:lnTo>
                  <a:pt x="26" y="99"/>
                </a:lnTo>
                <a:lnTo>
                  <a:pt x="23" y="96"/>
                </a:lnTo>
                <a:lnTo>
                  <a:pt x="21" y="96"/>
                </a:lnTo>
                <a:lnTo>
                  <a:pt x="21" y="96"/>
                </a:lnTo>
                <a:lnTo>
                  <a:pt x="19" y="96"/>
                </a:lnTo>
                <a:lnTo>
                  <a:pt x="19" y="96"/>
                </a:lnTo>
                <a:lnTo>
                  <a:pt x="16" y="96"/>
                </a:lnTo>
                <a:lnTo>
                  <a:pt x="16" y="96"/>
                </a:lnTo>
                <a:lnTo>
                  <a:pt x="14" y="94"/>
                </a:lnTo>
                <a:lnTo>
                  <a:pt x="14" y="94"/>
                </a:lnTo>
                <a:lnTo>
                  <a:pt x="14" y="96"/>
                </a:lnTo>
                <a:lnTo>
                  <a:pt x="16" y="101"/>
                </a:lnTo>
                <a:lnTo>
                  <a:pt x="16" y="104"/>
                </a:lnTo>
                <a:lnTo>
                  <a:pt x="16" y="106"/>
                </a:lnTo>
                <a:lnTo>
                  <a:pt x="16" y="111"/>
                </a:lnTo>
                <a:lnTo>
                  <a:pt x="16" y="115"/>
                </a:lnTo>
                <a:lnTo>
                  <a:pt x="16" y="115"/>
                </a:lnTo>
                <a:lnTo>
                  <a:pt x="16" y="115"/>
                </a:lnTo>
                <a:lnTo>
                  <a:pt x="16" y="118"/>
                </a:lnTo>
                <a:lnTo>
                  <a:pt x="14" y="115"/>
                </a:lnTo>
                <a:lnTo>
                  <a:pt x="14" y="115"/>
                </a:lnTo>
                <a:lnTo>
                  <a:pt x="14" y="118"/>
                </a:lnTo>
                <a:lnTo>
                  <a:pt x="14" y="120"/>
                </a:lnTo>
                <a:lnTo>
                  <a:pt x="14" y="120"/>
                </a:lnTo>
                <a:lnTo>
                  <a:pt x="14" y="122"/>
                </a:lnTo>
                <a:lnTo>
                  <a:pt x="14" y="125"/>
                </a:lnTo>
                <a:lnTo>
                  <a:pt x="14" y="127"/>
                </a:lnTo>
                <a:lnTo>
                  <a:pt x="16" y="130"/>
                </a:lnTo>
                <a:lnTo>
                  <a:pt x="16" y="132"/>
                </a:lnTo>
                <a:lnTo>
                  <a:pt x="16" y="134"/>
                </a:lnTo>
                <a:lnTo>
                  <a:pt x="16" y="134"/>
                </a:lnTo>
                <a:lnTo>
                  <a:pt x="14" y="134"/>
                </a:lnTo>
                <a:lnTo>
                  <a:pt x="14" y="134"/>
                </a:lnTo>
                <a:lnTo>
                  <a:pt x="14" y="134"/>
                </a:lnTo>
                <a:lnTo>
                  <a:pt x="14" y="139"/>
                </a:lnTo>
                <a:lnTo>
                  <a:pt x="12" y="139"/>
                </a:lnTo>
                <a:lnTo>
                  <a:pt x="12" y="139"/>
                </a:lnTo>
                <a:lnTo>
                  <a:pt x="9" y="137"/>
                </a:lnTo>
                <a:lnTo>
                  <a:pt x="9" y="134"/>
                </a:lnTo>
                <a:lnTo>
                  <a:pt x="7" y="134"/>
                </a:lnTo>
                <a:lnTo>
                  <a:pt x="7" y="137"/>
                </a:lnTo>
                <a:lnTo>
                  <a:pt x="7" y="137"/>
                </a:lnTo>
                <a:lnTo>
                  <a:pt x="7" y="139"/>
                </a:lnTo>
                <a:lnTo>
                  <a:pt x="7" y="139"/>
                </a:lnTo>
                <a:lnTo>
                  <a:pt x="7" y="139"/>
                </a:lnTo>
                <a:lnTo>
                  <a:pt x="7" y="146"/>
                </a:lnTo>
                <a:lnTo>
                  <a:pt x="7" y="148"/>
                </a:lnTo>
                <a:lnTo>
                  <a:pt x="9" y="151"/>
                </a:lnTo>
                <a:lnTo>
                  <a:pt x="9" y="153"/>
                </a:lnTo>
                <a:lnTo>
                  <a:pt x="9" y="153"/>
                </a:lnTo>
                <a:lnTo>
                  <a:pt x="7" y="153"/>
                </a:lnTo>
                <a:lnTo>
                  <a:pt x="7" y="153"/>
                </a:lnTo>
                <a:lnTo>
                  <a:pt x="7" y="151"/>
                </a:lnTo>
                <a:lnTo>
                  <a:pt x="4" y="151"/>
                </a:lnTo>
                <a:lnTo>
                  <a:pt x="2" y="151"/>
                </a:lnTo>
                <a:lnTo>
                  <a:pt x="2" y="151"/>
                </a:lnTo>
                <a:lnTo>
                  <a:pt x="0" y="151"/>
                </a:lnTo>
                <a:lnTo>
                  <a:pt x="0" y="153"/>
                </a:lnTo>
                <a:lnTo>
                  <a:pt x="2" y="156"/>
                </a:lnTo>
                <a:lnTo>
                  <a:pt x="2" y="158"/>
                </a:lnTo>
                <a:lnTo>
                  <a:pt x="2" y="158"/>
                </a:lnTo>
                <a:lnTo>
                  <a:pt x="2" y="158"/>
                </a:lnTo>
                <a:lnTo>
                  <a:pt x="4" y="160"/>
                </a:lnTo>
                <a:lnTo>
                  <a:pt x="4" y="163"/>
                </a:lnTo>
                <a:lnTo>
                  <a:pt x="4" y="163"/>
                </a:lnTo>
                <a:lnTo>
                  <a:pt x="7" y="165"/>
                </a:lnTo>
                <a:lnTo>
                  <a:pt x="12" y="170"/>
                </a:lnTo>
                <a:lnTo>
                  <a:pt x="14" y="174"/>
                </a:lnTo>
                <a:lnTo>
                  <a:pt x="14" y="170"/>
                </a:lnTo>
                <a:lnTo>
                  <a:pt x="12" y="167"/>
                </a:lnTo>
                <a:lnTo>
                  <a:pt x="12" y="167"/>
                </a:lnTo>
                <a:lnTo>
                  <a:pt x="14" y="170"/>
                </a:lnTo>
                <a:lnTo>
                  <a:pt x="14" y="172"/>
                </a:lnTo>
                <a:lnTo>
                  <a:pt x="16" y="172"/>
                </a:lnTo>
                <a:lnTo>
                  <a:pt x="16" y="174"/>
                </a:lnTo>
                <a:lnTo>
                  <a:pt x="16" y="174"/>
                </a:lnTo>
                <a:lnTo>
                  <a:pt x="14" y="177"/>
                </a:lnTo>
                <a:lnTo>
                  <a:pt x="16" y="177"/>
                </a:lnTo>
                <a:lnTo>
                  <a:pt x="16" y="177"/>
                </a:lnTo>
                <a:lnTo>
                  <a:pt x="19" y="174"/>
                </a:lnTo>
                <a:lnTo>
                  <a:pt x="19" y="172"/>
                </a:lnTo>
                <a:lnTo>
                  <a:pt x="19" y="172"/>
                </a:lnTo>
                <a:lnTo>
                  <a:pt x="19" y="172"/>
                </a:lnTo>
                <a:lnTo>
                  <a:pt x="19" y="177"/>
                </a:lnTo>
                <a:lnTo>
                  <a:pt x="19" y="177"/>
                </a:lnTo>
                <a:lnTo>
                  <a:pt x="21" y="177"/>
                </a:lnTo>
                <a:lnTo>
                  <a:pt x="19" y="177"/>
                </a:lnTo>
                <a:lnTo>
                  <a:pt x="19" y="179"/>
                </a:lnTo>
                <a:lnTo>
                  <a:pt x="21" y="184"/>
                </a:lnTo>
                <a:lnTo>
                  <a:pt x="23" y="184"/>
                </a:lnTo>
                <a:lnTo>
                  <a:pt x="23" y="182"/>
                </a:lnTo>
                <a:lnTo>
                  <a:pt x="21" y="179"/>
                </a:lnTo>
                <a:lnTo>
                  <a:pt x="23" y="179"/>
                </a:lnTo>
                <a:lnTo>
                  <a:pt x="26" y="179"/>
                </a:lnTo>
                <a:lnTo>
                  <a:pt x="26" y="179"/>
                </a:lnTo>
                <a:lnTo>
                  <a:pt x="26" y="179"/>
                </a:lnTo>
                <a:lnTo>
                  <a:pt x="30" y="182"/>
                </a:lnTo>
                <a:lnTo>
                  <a:pt x="33" y="182"/>
                </a:lnTo>
                <a:lnTo>
                  <a:pt x="30" y="184"/>
                </a:lnTo>
                <a:lnTo>
                  <a:pt x="30" y="184"/>
                </a:lnTo>
                <a:lnTo>
                  <a:pt x="33" y="186"/>
                </a:lnTo>
                <a:lnTo>
                  <a:pt x="33" y="186"/>
                </a:lnTo>
                <a:lnTo>
                  <a:pt x="33" y="189"/>
                </a:lnTo>
                <a:lnTo>
                  <a:pt x="33" y="189"/>
                </a:lnTo>
                <a:lnTo>
                  <a:pt x="35" y="191"/>
                </a:lnTo>
                <a:lnTo>
                  <a:pt x="38" y="191"/>
                </a:lnTo>
                <a:lnTo>
                  <a:pt x="38" y="191"/>
                </a:lnTo>
                <a:lnTo>
                  <a:pt x="38" y="191"/>
                </a:lnTo>
                <a:lnTo>
                  <a:pt x="38" y="193"/>
                </a:lnTo>
                <a:lnTo>
                  <a:pt x="38" y="196"/>
                </a:lnTo>
                <a:lnTo>
                  <a:pt x="35" y="196"/>
                </a:lnTo>
                <a:lnTo>
                  <a:pt x="35" y="196"/>
                </a:lnTo>
                <a:lnTo>
                  <a:pt x="30" y="193"/>
                </a:lnTo>
                <a:lnTo>
                  <a:pt x="30" y="193"/>
                </a:lnTo>
                <a:lnTo>
                  <a:pt x="30" y="193"/>
                </a:lnTo>
                <a:lnTo>
                  <a:pt x="33" y="198"/>
                </a:lnTo>
                <a:lnTo>
                  <a:pt x="35" y="200"/>
                </a:lnTo>
                <a:lnTo>
                  <a:pt x="35" y="203"/>
                </a:lnTo>
                <a:lnTo>
                  <a:pt x="38" y="203"/>
                </a:lnTo>
                <a:lnTo>
                  <a:pt x="40" y="203"/>
                </a:lnTo>
                <a:lnTo>
                  <a:pt x="40" y="200"/>
                </a:lnTo>
                <a:lnTo>
                  <a:pt x="38" y="198"/>
                </a:lnTo>
                <a:lnTo>
                  <a:pt x="40" y="198"/>
                </a:lnTo>
                <a:lnTo>
                  <a:pt x="40" y="196"/>
                </a:lnTo>
                <a:lnTo>
                  <a:pt x="40" y="196"/>
                </a:lnTo>
                <a:lnTo>
                  <a:pt x="40" y="198"/>
                </a:lnTo>
                <a:lnTo>
                  <a:pt x="42" y="203"/>
                </a:lnTo>
                <a:lnTo>
                  <a:pt x="42" y="205"/>
                </a:lnTo>
                <a:lnTo>
                  <a:pt x="45" y="207"/>
                </a:lnTo>
                <a:lnTo>
                  <a:pt x="45" y="207"/>
                </a:lnTo>
                <a:lnTo>
                  <a:pt x="45" y="210"/>
                </a:lnTo>
                <a:lnTo>
                  <a:pt x="47" y="212"/>
                </a:lnTo>
                <a:lnTo>
                  <a:pt x="49" y="219"/>
                </a:lnTo>
                <a:lnTo>
                  <a:pt x="52" y="226"/>
                </a:lnTo>
                <a:lnTo>
                  <a:pt x="54" y="229"/>
                </a:lnTo>
                <a:lnTo>
                  <a:pt x="54" y="231"/>
                </a:lnTo>
                <a:lnTo>
                  <a:pt x="54" y="236"/>
                </a:lnTo>
                <a:lnTo>
                  <a:pt x="54" y="241"/>
                </a:lnTo>
                <a:lnTo>
                  <a:pt x="54" y="241"/>
                </a:lnTo>
                <a:lnTo>
                  <a:pt x="54" y="245"/>
                </a:lnTo>
                <a:lnTo>
                  <a:pt x="52" y="245"/>
                </a:lnTo>
                <a:lnTo>
                  <a:pt x="52" y="250"/>
                </a:lnTo>
                <a:lnTo>
                  <a:pt x="52" y="252"/>
                </a:lnTo>
                <a:lnTo>
                  <a:pt x="52" y="255"/>
                </a:lnTo>
                <a:lnTo>
                  <a:pt x="52" y="262"/>
                </a:lnTo>
                <a:lnTo>
                  <a:pt x="52" y="264"/>
                </a:lnTo>
                <a:lnTo>
                  <a:pt x="52" y="264"/>
                </a:lnTo>
                <a:lnTo>
                  <a:pt x="54" y="262"/>
                </a:lnTo>
                <a:lnTo>
                  <a:pt x="56" y="262"/>
                </a:lnTo>
                <a:lnTo>
                  <a:pt x="56" y="259"/>
                </a:lnTo>
                <a:lnTo>
                  <a:pt x="59" y="257"/>
                </a:lnTo>
                <a:lnTo>
                  <a:pt x="59" y="257"/>
                </a:lnTo>
                <a:lnTo>
                  <a:pt x="59" y="255"/>
                </a:lnTo>
                <a:lnTo>
                  <a:pt x="59" y="255"/>
                </a:lnTo>
                <a:lnTo>
                  <a:pt x="59" y="255"/>
                </a:lnTo>
                <a:lnTo>
                  <a:pt x="59" y="257"/>
                </a:lnTo>
                <a:lnTo>
                  <a:pt x="59" y="259"/>
                </a:lnTo>
                <a:lnTo>
                  <a:pt x="59" y="262"/>
                </a:lnTo>
                <a:lnTo>
                  <a:pt x="59" y="264"/>
                </a:lnTo>
                <a:lnTo>
                  <a:pt x="59" y="264"/>
                </a:lnTo>
                <a:lnTo>
                  <a:pt x="59" y="267"/>
                </a:lnTo>
                <a:lnTo>
                  <a:pt x="61" y="264"/>
                </a:lnTo>
                <a:lnTo>
                  <a:pt x="64" y="264"/>
                </a:lnTo>
                <a:lnTo>
                  <a:pt x="64" y="262"/>
                </a:lnTo>
                <a:lnTo>
                  <a:pt x="64" y="262"/>
                </a:lnTo>
                <a:lnTo>
                  <a:pt x="64" y="262"/>
                </a:lnTo>
                <a:lnTo>
                  <a:pt x="64" y="262"/>
                </a:lnTo>
                <a:lnTo>
                  <a:pt x="64" y="264"/>
                </a:lnTo>
                <a:lnTo>
                  <a:pt x="64" y="264"/>
                </a:lnTo>
                <a:lnTo>
                  <a:pt x="66" y="269"/>
                </a:lnTo>
                <a:lnTo>
                  <a:pt x="68" y="269"/>
                </a:lnTo>
                <a:lnTo>
                  <a:pt x="68" y="269"/>
                </a:lnTo>
                <a:lnTo>
                  <a:pt x="71" y="267"/>
                </a:lnTo>
                <a:lnTo>
                  <a:pt x="71" y="264"/>
                </a:lnTo>
                <a:lnTo>
                  <a:pt x="71" y="262"/>
                </a:lnTo>
                <a:lnTo>
                  <a:pt x="73" y="264"/>
                </a:lnTo>
                <a:lnTo>
                  <a:pt x="71" y="267"/>
                </a:lnTo>
                <a:lnTo>
                  <a:pt x="71" y="269"/>
                </a:lnTo>
                <a:lnTo>
                  <a:pt x="73" y="271"/>
                </a:lnTo>
                <a:lnTo>
                  <a:pt x="73" y="271"/>
                </a:lnTo>
                <a:lnTo>
                  <a:pt x="75" y="269"/>
                </a:lnTo>
                <a:lnTo>
                  <a:pt x="78" y="264"/>
                </a:lnTo>
                <a:lnTo>
                  <a:pt x="78" y="264"/>
                </a:lnTo>
                <a:lnTo>
                  <a:pt x="80" y="262"/>
                </a:lnTo>
                <a:lnTo>
                  <a:pt x="82" y="259"/>
                </a:lnTo>
                <a:lnTo>
                  <a:pt x="85" y="259"/>
                </a:lnTo>
                <a:lnTo>
                  <a:pt x="85" y="257"/>
                </a:lnTo>
                <a:lnTo>
                  <a:pt x="85" y="257"/>
                </a:lnTo>
                <a:lnTo>
                  <a:pt x="85" y="257"/>
                </a:lnTo>
                <a:lnTo>
                  <a:pt x="89" y="257"/>
                </a:lnTo>
                <a:lnTo>
                  <a:pt x="89" y="255"/>
                </a:lnTo>
                <a:lnTo>
                  <a:pt x="87" y="252"/>
                </a:lnTo>
                <a:lnTo>
                  <a:pt x="87" y="252"/>
                </a:lnTo>
                <a:lnTo>
                  <a:pt x="85" y="248"/>
                </a:lnTo>
                <a:lnTo>
                  <a:pt x="87" y="248"/>
                </a:lnTo>
                <a:lnTo>
                  <a:pt x="87" y="248"/>
                </a:lnTo>
                <a:lnTo>
                  <a:pt x="87" y="250"/>
                </a:lnTo>
                <a:lnTo>
                  <a:pt x="87" y="252"/>
                </a:lnTo>
                <a:lnTo>
                  <a:pt x="89" y="255"/>
                </a:lnTo>
                <a:lnTo>
                  <a:pt x="89" y="255"/>
                </a:lnTo>
                <a:lnTo>
                  <a:pt x="92" y="255"/>
                </a:lnTo>
                <a:lnTo>
                  <a:pt x="94" y="252"/>
                </a:lnTo>
                <a:lnTo>
                  <a:pt x="97" y="250"/>
                </a:lnTo>
                <a:lnTo>
                  <a:pt x="97" y="248"/>
                </a:lnTo>
                <a:lnTo>
                  <a:pt x="97" y="245"/>
                </a:lnTo>
                <a:lnTo>
                  <a:pt x="99" y="243"/>
                </a:lnTo>
                <a:lnTo>
                  <a:pt x="97" y="238"/>
                </a:lnTo>
                <a:lnTo>
                  <a:pt x="97" y="238"/>
                </a:lnTo>
                <a:lnTo>
                  <a:pt x="97" y="236"/>
                </a:lnTo>
                <a:lnTo>
                  <a:pt x="97" y="236"/>
                </a:lnTo>
                <a:lnTo>
                  <a:pt x="99" y="236"/>
                </a:lnTo>
                <a:lnTo>
                  <a:pt x="101" y="238"/>
                </a:lnTo>
                <a:lnTo>
                  <a:pt x="101" y="241"/>
                </a:lnTo>
                <a:lnTo>
                  <a:pt x="104" y="241"/>
                </a:lnTo>
                <a:lnTo>
                  <a:pt x="104" y="243"/>
                </a:lnTo>
                <a:lnTo>
                  <a:pt x="104" y="245"/>
                </a:lnTo>
                <a:lnTo>
                  <a:pt x="106" y="250"/>
                </a:lnTo>
                <a:lnTo>
                  <a:pt x="106" y="250"/>
                </a:lnTo>
                <a:lnTo>
                  <a:pt x="108" y="255"/>
                </a:lnTo>
                <a:lnTo>
                  <a:pt x="111" y="252"/>
                </a:lnTo>
                <a:lnTo>
                  <a:pt x="113" y="252"/>
                </a:lnTo>
                <a:lnTo>
                  <a:pt x="113" y="252"/>
                </a:lnTo>
                <a:lnTo>
                  <a:pt x="115" y="252"/>
                </a:lnTo>
                <a:lnTo>
                  <a:pt x="113" y="255"/>
                </a:lnTo>
                <a:lnTo>
                  <a:pt x="113" y="255"/>
                </a:lnTo>
                <a:lnTo>
                  <a:pt x="113" y="259"/>
                </a:lnTo>
                <a:lnTo>
                  <a:pt x="113" y="262"/>
                </a:lnTo>
                <a:lnTo>
                  <a:pt x="113" y="264"/>
                </a:lnTo>
                <a:lnTo>
                  <a:pt x="115" y="267"/>
                </a:lnTo>
                <a:lnTo>
                  <a:pt x="118" y="276"/>
                </a:lnTo>
                <a:lnTo>
                  <a:pt x="118" y="278"/>
                </a:lnTo>
                <a:lnTo>
                  <a:pt x="118" y="281"/>
                </a:lnTo>
                <a:lnTo>
                  <a:pt x="120" y="288"/>
                </a:lnTo>
                <a:lnTo>
                  <a:pt x="120" y="290"/>
                </a:lnTo>
                <a:lnTo>
                  <a:pt x="123" y="290"/>
                </a:lnTo>
                <a:lnTo>
                  <a:pt x="125" y="293"/>
                </a:lnTo>
                <a:lnTo>
                  <a:pt x="123" y="293"/>
                </a:lnTo>
                <a:lnTo>
                  <a:pt x="123" y="293"/>
                </a:lnTo>
                <a:lnTo>
                  <a:pt x="125" y="297"/>
                </a:lnTo>
                <a:lnTo>
                  <a:pt x="125" y="300"/>
                </a:lnTo>
                <a:lnTo>
                  <a:pt x="127" y="304"/>
                </a:lnTo>
                <a:lnTo>
                  <a:pt x="127" y="307"/>
                </a:lnTo>
                <a:lnTo>
                  <a:pt x="127" y="309"/>
                </a:lnTo>
                <a:lnTo>
                  <a:pt x="127" y="314"/>
                </a:lnTo>
                <a:lnTo>
                  <a:pt x="130" y="314"/>
                </a:lnTo>
                <a:lnTo>
                  <a:pt x="130" y="307"/>
                </a:lnTo>
                <a:lnTo>
                  <a:pt x="130" y="309"/>
                </a:lnTo>
                <a:lnTo>
                  <a:pt x="130" y="309"/>
                </a:lnTo>
                <a:lnTo>
                  <a:pt x="130" y="311"/>
                </a:lnTo>
                <a:lnTo>
                  <a:pt x="134" y="319"/>
                </a:lnTo>
                <a:lnTo>
                  <a:pt x="134" y="321"/>
                </a:lnTo>
                <a:lnTo>
                  <a:pt x="137" y="326"/>
                </a:lnTo>
                <a:lnTo>
                  <a:pt x="139" y="328"/>
                </a:lnTo>
                <a:lnTo>
                  <a:pt x="139" y="330"/>
                </a:lnTo>
                <a:lnTo>
                  <a:pt x="139" y="333"/>
                </a:lnTo>
                <a:lnTo>
                  <a:pt x="139" y="335"/>
                </a:lnTo>
                <a:lnTo>
                  <a:pt x="139" y="337"/>
                </a:lnTo>
                <a:lnTo>
                  <a:pt x="139" y="340"/>
                </a:lnTo>
                <a:lnTo>
                  <a:pt x="141" y="342"/>
                </a:lnTo>
                <a:lnTo>
                  <a:pt x="139" y="342"/>
                </a:lnTo>
                <a:lnTo>
                  <a:pt x="139" y="344"/>
                </a:lnTo>
                <a:lnTo>
                  <a:pt x="139" y="344"/>
                </a:lnTo>
                <a:lnTo>
                  <a:pt x="141" y="344"/>
                </a:lnTo>
                <a:lnTo>
                  <a:pt x="141" y="347"/>
                </a:lnTo>
                <a:lnTo>
                  <a:pt x="141" y="347"/>
                </a:lnTo>
                <a:lnTo>
                  <a:pt x="141" y="349"/>
                </a:lnTo>
                <a:lnTo>
                  <a:pt x="141" y="352"/>
                </a:lnTo>
                <a:lnTo>
                  <a:pt x="141" y="352"/>
                </a:lnTo>
                <a:lnTo>
                  <a:pt x="141" y="354"/>
                </a:lnTo>
                <a:lnTo>
                  <a:pt x="141" y="354"/>
                </a:lnTo>
                <a:lnTo>
                  <a:pt x="141" y="354"/>
                </a:lnTo>
                <a:lnTo>
                  <a:pt x="144" y="354"/>
                </a:lnTo>
                <a:lnTo>
                  <a:pt x="144" y="354"/>
                </a:lnTo>
                <a:lnTo>
                  <a:pt x="146" y="354"/>
                </a:lnTo>
                <a:lnTo>
                  <a:pt x="144" y="356"/>
                </a:lnTo>
                <a:lnTo>
                  <a:pt x="144" y="359"/>
                </a:lnTo>
                <a:lnTo>
                  <a:pt x="144" y="359"/>
                </a:lnTo>
                <a:lnTo>
                  <a:pt x="144" y="361"/>
                </a:lnTo>
                <a:lnTo>
                  <a:pt x="144" y="363"/>
                </a:lnTo>
                <a:lnTo>
                  <a:pt x="144" y="366"/>
                </a:lnTo>
                <a:lnTo>
                  <a:pt x="144" y="368"/>
                </a:lnTo>
                <a:lnTo>
                  <a:pt x="144" y="370"/>
                </a:lnTo>
                <a:lnTo>
                  <a:pt x="141" y="373"/>
                </a:lnTo>
                <a:lnTo>
                  <a:pt x="141" y="375"/>
                </a:lnTo>
                <a:lnTo>
                  <a:pt x="139" y="375"/>
                </a:lnTo>
                <a:lnTo>
                  <a:pt x="139" y="378"/>
                </a:lnTo>
                <a:lnTo>
                  <a:pt x="141" y="385"/>
                </a:lnTo>
                <a:lnTo>
                  <a:pt x="141" y="387"/>
                </a:lnTo>
                <a:lnTo>
                  <a:pt x="141" y="389"/>
                </a:lnTo>
                <a:lnTo>
                  <a:pt x="141" y="389"/>
                </a:lnTo>
                <a:lnTo>
                  <a:pt x="144" y="387"/>
                </a:lnTo>
                <a:lnTo>
                  <a:pt x="144" y="387"/>
                </a:lnTo>
                <a:lnTo>
                  <a:pt x="144" y="385"/>
                </a:lnTo>
                <a:lnTo>
                  <a:pt x="146" y="385"/>
                </a:lnTo>
                <a:lnTo>
                  <a:pt x="146" y="382"/>
                </a:lnTo>
                <a:lnTo>
                  <a:pt x="146" y="380"/>
                </a:lnTo>
                <a:lnTo>
                  <a:pt x="144" y="378"/>
                </a:lnTo>
                <a:lnTo>
                  <a:pt x="144" y="378"/>
                </a:lnTo>
                <a:lnTo>
                  <a:pt x="146" y="375"/>
                </a:lnTo>
                <a:lnTo>
                  <a:pt x="146" y="375"/>
                </a:lnTo>
                <a:lnTo>
                  <a:pt x="149" y="373"/>
                </a:lnTo>
                <a:lnTo>
                  <a:pt x="153" y="368"/>
                </a:lnTo>
                <a:lnTo>
                  <a:pt x="156" y="361"/>
                </a:lnTo>
                <a:lnTo>
                  <a:pt x="156" y="359"/>
                </a:lnTo>
                <a:lnTo>
                  <a:pt x="156" y="356"/>
                </a:lnTo>
                <a:lnTo>
                  <a:pt x="158" y="356"/>
                </a:lnTo>
                <a:lnTo>
                  <a:pt x="158" y="356"/>
                </a:lnTo>
                <a:lnTo>
                  <a:pt x="158" y="354"/>
                </a:lnTo>
                <a:lnTo>
                  <a:pt x="158" y="354"/>
                </a:lnTo>
                <a:lnTo>
                  <a:pt x="158" y="347"/>
                </a:lnTo>
                <a:lnTo>
                  <a:pt x="156" y="344"/>
                </a:lnTo>
                <a:lnTo>
                  <a:pt x="156" y="342"/>
                </a:lnTo>
                <a:lnTo>
                  <a:pt x="153" y="340"/>
                </a:lnTo>
                <a:lnTo>
                  <a:pt x="153" y="340"/>
                </a:lnTo>
                <a:lnTo>
                  <a:pt x="153" y="337"/>
                </a:lnTo>
                <a:lnTo>
                  <a:pt x="153" y="337"/>
                </a:lnTo>
                <a:lnTo>
                  <a:pt x="151" y="335"/>
                </a:lnTo>
                <a:lnTo>
                  <a:pt x="151" y="333"/>
                </a:lnTo>
                <a:lnTo>
                  <a:pt x="149" y="330"/>
                </a:lnTo>
                <a:lnTo>
                  <a:pt x="149" y="328"/>
                </a:lnTo>
                <a:lnTo>
                  <a:pt x="149" y="328"/>
                </a:lnTo>
                <a:lnTo>
                  <a:pt x="146" y="326"/>
                </a:lnTo>
                <a:lnTo>
                  <a:pt x="149" y="323"/>
                </a:lnTo>
                <a:lnTo>
                  <a:pt x="149" y="323"/>
                </a:lnTo>
                <a:lnTo>
                  <a:pt x="149" y="319"/>
                </a:lnTo>
                <a:lnTo>
                  <a:pt x="146" y="316"/>
                </a:lnTo>
                <a:lnTo>
                  <a:pt x="146" y="314"/>
                </a:lnTo>
                <a:lnTo>
                  <a:pt x="146" y="311"/>
                </a:lnTo>
                <a:lnTo>
                  <a:pt x="144" y="309"/>
                </a:lnTo>
                <a:lnTo>
                  <a:pt x="141" y="307"/>
                </a:lnTo>
                <a:lnTo>
                  <a:pt x="139" y="302"/>
                </a:lnTo>
                <a:lnTo>
                  <a:pt x="134" y="300"/>
                </a:lnTo>
                <a:lnTo>
                  <a:pt x="134" y="297"/>
                </a:lnTo>
                <a:lnTo>
                  <a:pt x="132" y="295"/>
                </a:lnTo>
                <a:lnTo>
                  <a:pt x="130" y="293"/>
                </a:lnTo>
                <a:lnTo>
                  <a:pt x="127" y="290"/>
                </a:lnTo>
                <a:lnTo>
                  <a:pt x="127" y="285"/>
                </a:lnTo>
                <a:lnTo>
                  <a:pt x="125" y="283"/>
                </a:lnTo>
                <a:lnTo>
                  <a:pt x="125" y="281"/>
                </a:lnTo>
                <a:lnTo>
                  <a:pt x="127" y="281"/>
                </a:lnTo>
                <a:lnTo>
                  <a:pt x="127" y="281"/>
                </a:lnTo>
                <a:lnTo>
                  <a:pt x="130" y="281"/>
                </a:lnTo>
                <a:lnTo>
                  <a:pt x="130" y="278"/>
                </a:lnTo>
                <a:lnTo>
                  <a:pt x="132" y="278"/>
                </a:lnTo>
                <a:lnTo>
                  <a:pt x="132" y="278"/>
                </a:lnTo>
                <a:lnTo>
                  <a:pt x="132" y="278"/>
                </a:lnTo>
                <a:lnTo>
                  <a:pt x="132" y="274"/>
                </a:lnTo>
                <a:lnTo>
                  <a:pt x="132" y="269"/>
                </a:lnTo>
                <a:lnTo>
                  <a:pt x="132" y="267"/>
                </a:lnTo>
                <a:lnTo>
                  <a:pt x="132" y="264"/>
                </a:lnTo>
                <a:lnTo>
                  <a:pt x="134" y="262"/>
                </a:lnTo>
                <a:lnTo>
                  <a:pt x="137" y="259"/>
                </a:lnTo>
                <a:lnTo>
                  <a:pt x="137" y="259"/>
                </a:lnTo>
                <a:lnTo>
                  <a:pt x="137" y="257"/>
                </a:lnTo>
                <a:lnTo>
                  <a:pt x="137" y="257"/>
                </a:lnTo>
                <a:lnTo>
                  <a:pt x="134" y="255"/>
                </a:lnTo>
                <a:lnTo>
                  <a:pt x="132" y="257"/>
                </a:lnTo>
                <a:lnTo>
                  <a:pt x="132" y="257"/>
                </a:lnTo>
                <a:lnTo>
                  <a:pt x="130" y="255"/>
                </a:lnTo>
                <a:lnTo>
                  <a:pt x="130" y="252"/>
                </a:lnTo>
                <a:lnTo>
                  <a:pt x="130" y="250"/>
                </a:lnTo>
                <a:lnTo>
                  <a:pt x="127" y="250"/>
                </a:lnTo>
                <a:lnTo>
                  <a:pt x="127" y="245"/>
                </a:lnTo>
                <a:lnTo>
                  <a:pt x="127" y="243"/>
                </a:lnTo>
                <a:lnTo>
                  <a:pt x="123" y="241"/>
                </a:lnTo>
                <a:lnTo>
                  <a:pt x="120" y="238"/>
                </a:lnTo>
                <a:lnTo>
                  <a:pt x="118" y="236"/>
                </a:lnTo>
                <a:lnTo>
                  <a:pt x="115" y="231"/>
                </a:lnTo>
                <a:lnTo>
                  <a:pt x="113" y="229"/>
                </a:lnTo>
                <a:lnTo>
                  <a:pt x="111" y="226"/>
                </a:lnTo>
                <a:lnTo>
                  <a:pt x="111" y="226"/>
                </a:lnTo>
                <a:lnTo>
                  <a:pt x="111" y="226"/>
                </a:lnTo>
                <a:lnTo>
                  <a:pt x="111" y="224"/>
                </a:lnTo>
                <a:lnTo>
                  <a:pt x="111" y="222"/>
                </a:lnTo>
                <a:lnTo>
                  <a:pt x="108" y="219"/>
                </a:lnTo>
                <a:lnTo>
                  <a:pt x="108" y="217"/>
                </a:lnTo>
                <a:lnTo>
                  <a:pt x="108" y="217"/>
                </a:lnTo>
                <a:lnTo>
                  <a:pt x="108" y="217"/>
                </a:lnTo>
                <a:lnTo>
                  <a:pt x="106" y="217"/>
                </a:lnTo>
                <a:lnTo>
                  <a:pt x="104" y="215"/>
                </a:lnTo>
                <a:lnTo>
                  <a:pt x="104" y="212"/>
                </a:lnTo>
                <a:lnTo>
                  <a:pt x="104" y="212"/>
                </a:lnTo>
                <a:lnTo>
                  <a:pt x="104" y="212"/>
                </a:lnTo>
                <a:lnTo>
                  <a:pt x="106" y="212"/>
                </a:lnTo>
                <a:lnTo>
                  <a:pt x="106" y="212"/>
                </a:lnTo>
                <a:lnTo>
                  <a:pt x="106" y="212"/>
                </a:lnTo>
                <a:lnTo>
                  <a:pt x="108" y="210"/>
                </a:lnTo>
                <a:lnTo>
                  <a:pt x="108" y="210"/>
                </a:lnTo>
                <a:lnTo>
                  <a:pt x="108" y="210"/>
                </a:lnTo>
                <a:lnTo>
                  <a:pt x="111" y="210"/>
                </a:lnTo>
                <a:lnTo>
                  <a:pt x="108" y="203"/>
                </a:lnTo>
                <a:lnTo>
                  <a:pt x="108" y="200"/>
                </a:lnTo>
                <a:lnTo>
                  <a:pt x="108" y="198"/>
                </a:lnTo>
                <a:lnTo>
                  <a:pt x="108" y="196"/>
                </a:lnTo>
                <a:lnTo>
                  <a:pt x="108" y="191"/>
                </a:lnTo>
                <a:lnTo>
                  <a:pt x="111" y="189"/>
                </a:lnTo>
                <a:lnTo>
                  <a:pt x="111" y="189"/>
                </a:lnTo>
                <a:lnTo>
                  <a:pt x="111" y="186"/>
                </a:lnTo>
                <a:lnTo>
                  <a:pt x="111" y="186"/>
                </a:lnTo>
                <a:lnTo>
                  <a:pt x="113" y="186"/>
                </a:lnTo>
                <a:lnTo>
                  <a:pt x="115" y="186"/>
                </a:lnTo>
                <a:lnTo>
                  <a:pt x="115" y="186"/>
                </a:lnTo>
                <a:lnTo>
                  <a:pt x="118" y="186"/>
                </a:lnTo>
                <a:lnTo>
                  <a:pt x="120" y="186"/>
                </a:lnTo>
                <a:lnTo>
                  <a:pt x="120" y="186"/>
                </a:lnTo>
                <a:lnTo>
                  <a:pt x="125" y="186"/>
                </a:lnTo>
                <a:lnTo>
                  <a:pt x="125" y="184"/>
                </a:lnTo>
                <a:lnTo>
                  <a:pt x="127" y="186"/>
                </a:lnTo>
                <a:lnTo>
                  <a:pt x="127" y="184"/>
                </a:lnTo>
                <a:lnTo>
                  <a:pt x="127" y="184"/>
                </a:lnTo>
                <a:lnTo>
                  <a:pt x="130" y="184"/>
                </a:lnTo>
                <a:lnTo>
                  <a:pt x="130" y="179"/>
                </a:lnTo>
                <a:lnTo>
                  <a:pt x="130" y="179"/>
                </a:lnTo>
                <a:lnTo>
                  <a:pt x="130" y="179"/>
                </a:lnTo>
                <a:lnTo>
                  <a:pt x="130" y="177"/>
                </a:lnTo>
                <a:lnTo>
                  <a:pt x="132" y="177"/>
                </a:lnTo>
                <a:lnTo>
                  <a:pt x="134" y="179"/>
                </a:lnTo>
                <a:lnTo>
                  <a:pt x="134" y="179"/>
                </a:lnTo>
                <a:lnTo>
                  <a:pt x="137" y="179"/>
                </a:lnTo>
                <a:lnTo>
                  <a:pt x="137" y="177"/>
                </a:lnTo>
                <a:lnTo>
                  <a:pt x="137" y="177"/>
                </a:lnTo>
                <a:lnTo>
                  <a:pt x="137" y="177"/>
                </a:lnTo>
                <a:lnTo>
                  <a:pt x="137" y="174"/>
                </a:lnTo>
                <a:lnTo>
                  <a:pt x="137" y="172"/>
                </a:lnTo>
                <a:lnTo>
                  <a:pt x="137" y="172"/>
                </a:lnTo>
                <a:lnTo>
                  <a:pt x="137" y="172"/>
                </a:lnTo>
                <a:lnTo>
                  <a:pt x="139" y="174"/>
                </a:lnTo>
                <a:lnTo>
                  <a:pt x="141" y="174"/>
                </a:lnTo>
                <a:lnTo>
                  <a:pt x="141" y="172"/>
                </a:lnTo>
                <a:lnTo>
                  <a:pt x="144" y="172"/>
                </a:lnTo>
                <a:lnTo>
                  <a:pt x="144" y="172"/>
                </a:lnTo>
                <a:lnTo>
                  <a:pt x="144" y="172"/>
                </a:lnTo>
                <a:lnTo>
                  <a:pt x="146" y="172"/>
                </a:lnTo>
                <a:lnTo>
                  <a:pt x="149" y="174"/>
                </a:lnTo>
                <a:lnTo>
                  <a:pt x="149" y="172"/>
                </a:lnTo>
                <a:lnTo>
                  <a:pt x="149" y="167"/>
                </a:lnTo>
                <a:lnTo>
                  <a:pt x="149" y="165"/>
                </a:lnTo>
                <a:lnTo>
                  <a:pt x="151" y="163"/>
                </a:lnTo>
                <a:lnTo>
                  <a:pt x="153" y="163"/>
                </a:lnTo>
                <a:lnTo>
                  <a:pt x="153" y="163"/>
                </a:lnTo>
                <a:lnTo>
                  <a:pt x="156" y="163"/>
                </a:lnTo>
                <a:lnTo>
                  <a:pt x="156" y="163"/>
                </a:lnTo>
                <a:lnTo>
                  <a:pt x="156" y="163"/>
                </a:lnTo>
                <a:lnTo>
                  <a:pt x="156" y="163"/>
                </a:lnTo>
                <a:lnTo>
                  <a:pt x="153" y="160"/>
                </a:lnTo>
                <a:lnTo>
                  <a:pt x="153" y="160"/>
                </a:lnTo>
                <a:lnTo>
                  <a:pt x="153" y="158"/>
                </a:lnTo>
                <a:lnTo>
                  <a:pt x="156" y="158"/>
                </a:lnTo>
                <a:lnTo>
                  <a:pt x="156" y="156"/>
                </a:lnTo>
                <a:lnTo>
                  <a:pt x="156" y="153"/>
                </a:lnTo>
                <a:lnTo>
                  <a:pt x="158" y="153"/>
                </a:lnTo>
                <a:lnTo>
                  <a:pt x="158" y="153"/>
                </a:lnTo>
                <a:lnTo>
                  <a:pt x="160" y="151"/>
                </a:lnTo>
                <a:lnTo>
                  <a:pt x="163" y="148"/>
                </a:lnTo>
                <a:lnTo>
                  <a:pt x="163" y="146"/>
                </a:lnTo>
                <a:lnTo>
                  <a:pt x="163" y="146"/>
                </a:lnTo>
                <a:lnTo>
                  <a:pt x="163" y="144"/>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33" name="Freeform 114"/>
          <p:cNvSpPr>
            <a:spLocks/>
          </p:cNvSpPr>
          <p:nvPr/>
        </p:nvSpPr>
        <p:spPr bwMode="auto">
          <a:xfrm>
            <a:off x="5875585" y="2610498"/>
            <a:ext cx="196225" cy="106918"/>
          </a:xfrm>
          <a:custGeom>
            <a:avLst/>
            <a:gdLst/>
            <a:ahLst/>
            <a:cxnLst>
              <a:cxn ang="0">
                <a:pos x="152" y="68"/>
              </a:cxn>
              <a:cxn ang="0">
                <a:pos x="152" y="54"/>
              </a:cxn>
              <a:cxn ang="0">
                <a:pos x="149" y="52"/>
              </a:cxn>
              <a:cxn ang="0">
                <a:pos x="142" y="54"/>
              </a:cxn>
              <a:cxn ang="0">
                <a:pos x="133" y="52"/>
              </a:cxn>
              <a:cxn ang="0">
                <a:pos x="126" y="49"/>
              </a:cxn>
              <a:cxn ang="0">
                <a:pos x="121" y="47"/>
              </a:cxn>
              <a:cxn ang="0">
                <a:pos x="119" y="49"/>
              </a:cxn>
              <a:cxn ang="0">
                <a:pos x="114" y="47"/>
              </a:cxn>
              <a:cxn ang="0">
                <a:pos x="111" y="52"/>
              </a:cxn>
              <a:cxn ang="0">
                <a:pos x="104" y="45"/>
              </a:cxn>
              <a:cxn ang="0">
                <a:pos x="95" y="42"/>
              </a:cxn>
              <a:cxn ang="0">
                <a:pos x="93" y="38"/>
              </a:cxn>
              <a:cxn ang="0">
                <a:pos x="88" y="38"/>
              </a:cxn>
              <a:cxn ang="0">
                <a:pos x="81" y="33"/>
              </a:cxn>
              <a:cxn ang="0">
                <a:pos x="76" y="28"/>
              </a:cxn>
              <a:cxn ang="0">
                <a:pos x="69" y="23"/>
              </a:cxn>
              <a:cxn ang="0">
                <a:pos x="62" y="21"/>
              </a:cxn>
              <a:cxn ang="0">
                <a:pos x="52" y="16"/>
              </a:cxn>
              <a:cxn ang="0">
                <a:pos x="36" y="7"/>
              </a:cxn>
              <a:cxn ang="0">
                <a:pos x="31" y="0"/>
              </a:cxn>
              <a:cxn ang="0">
                <a:pos x="19" y="5"/>
              </a:cxn>
              <a:cxn ang="0">
                <a:pos x="15" y="5"/>
              </a:cxn>
              <a:cxn ang="0">
                <a:pos x="10" y="5"/>
              </a:cxn>
              <a:cxn ang="0">
                <a:pos x="5" y="14"/>
              </a:cxn>
              <a:cxn ang="0">
                <a:pos x="3" y="23"/>
              </a:cxn>
              <a:cxn ang="0">
                <a:pos x="0" y="31"/>
              </a:cxn>
              <a:cxn ang="0">
                <a:pos x="8" y="35"/>
              </a:cxn>
              <a:cxn ang="0">
                <a:pos x="10" y="35"/>
              </a:cxn>
              <a:cxn ang="0">
                <a:pos x="15" y="38"/>
              </a:cxn>
              <a:cxn ang="0">
                <a:pos x="24" y="42"/>
              </a:cxn>
              <a:cxn ang="0">
                <a:pos x="34" y="49"/>
              </a:cxn>
              <a:cxn ang="0">
                <a:pos x="38" y="52"/>
              </a:cxn>
              <a:cxn ang="0">
                <a:pos x="45" y="54"/>
              </a:cxn>
              <a:cxn ang="0">
                <a:pos x="55" y="59"/>
              </a:cxn>
              <a:cxn ang="0">
                <a:pos x="64" y="61"/>
              </a:cxn>
              <a:cxn ang="0">
                <a:pos x="67" y="61"/>
              </a:cxn>
              <a:cxn ang="0">
                <a:pos x="76" y="61"/>
              </a:cxn>
              <a:cxn ang="0">
                <a:pos x="88" y="64"/>
              </a:cxn>
              <a:cxn ang="0">
                <a:pos x="90" y="68"/>
              </a:cxn>
              <a:cxn ang="0">
                <a:pos x="100" y="73"/>
              </a:cxn>
              <a:cxn ang="0">
                <a:pos x="102" y="75"/>
              </a:cxn>
              <a:cxn ang="0">
                <a:pos x="109" y="73"/>
              </a:cxn>
              <a:cxn ang="0">
                <a:pos x="111" y="78"/>
              </a:cxn>
              <a:cxn ang="0">
                <a:pos x="119" y="78"/>
              </a:cxn>
              <a:cxn ang="0">
                <a:pos x="128" y="80"/>
              </a:cxn>
              <a:cxn ang="0">
                <a:pos x="135" y="80"/>
              </a:cxn>
              <a:cxn ang="0">
                <a:pos x="142" y="83"/>
              </a:cxn>
              <a:cxn ang="0">
                <a:pos x="152" y="83"/>
              </a:cxn>
              <a:cxn ang="0">
                <a:pos x="154" y="80"/>
              </a:cxn>
            </a:cxnLst>
            <a:rect l="0" t="0" r="r" b="b"/>
            <a:pathLst>
              <a:path w="156" h="85">
                <a:moveTo>
                  <a:pt x="154" y="75"/>
                </a:moveTo>
                <a:lnTo>
                  <a:pt x="154" y="73"/>
                </a:lnTo>
                <a:lnTo>
                  <a:pt x="152" y="68"/>
                </a:lnTo>
                <a:lnTo>
                  <a:pt x="152" y="68"/>
                </a:lnTo>
                <a:lnTo>
                  <a:pt x="149" y="61"/>
                </a:lnTo>
                <a:lnTo>
                  <a:pt x="152" y="59"/>
                </a:lnTo>
                <a:lnTo>
                  <a:pt x="152" y="57"/>
                </a:lnTo>
                <a:lnTo>
                  <a:pt x="152" y="54"/>
                </a:lnTo>
                <a:lnTo>
                  <a:pt x="152" y="54"/>
                </a:lnTo>
                <a:lnTo>
                  <a:pt x="152" y="52"/>
                </a:lnTo>
                <a:lnTo>
                  <a:pt x="149" y="52"/>
                </a:lnTo>
                <a:lnTo>
                  <a:pt x="149" y="52"/>
                </a:lnTo>
                <a:lnTo>
                  <a:pt x="147" y="52"/>
                </a:lnTo>
                <a:lnTo>
                  <a:pt x="145" y="52"/>
                </a:lnTo>
                <a:lnTo>
                  <a:pt x="142" y="54"/>
                </a:lnTo>
                <a:lnTo>
                  <a:pt x="142" y="54"/>
                </a:lnTo>
                <a:lnTo>
                  <a:pt x="140" y="54"/>
                </a:lnTo>
                <a:lnTo>
                  <a:pt x="140" y="54"/>
                </a:lnTo>
                <a:lnTo>
                  <a:pt x="135" y="54"/>
                </a:lnTo>
                <a:lnTo>
                  <a:pt x="133" y="52"/>
                </a:lnTo>
                <a:lnTo>
                  <a:pt x="130" y="52"/>
                </a:lnTo>
                <a:lnTo>
                  <a:pt x="128" y="49"/>
                </a:lnTo>
                <a:lnTo>
                  <a:pt x="128" y="49"/>
                </a:lnTo>
                <a:lnTo>
                  <a:pt x="126" y="49"/>
                </a:lnTo>
                <a:lnTo>
                  <a:pt x="123" y="47"/>
                </a:lnTo>
                <a:lnTo>
                  <a:pt x="123" y="47"/>
                </a:lnTo>
                <a:lnTo>
                  <a:pt x="123" y="47"/>
                </a:lnTo>
                <a:lnTo>
                  <a:pt x="121" y="47"/>
                </a:lnTo>
                <a:lnTo>
                  <a:pt x="121" y="49"/>
                </a:lnTo>
                <a:lnTo>
                  <a:pt x="121" y="52"/>
                </a:lnTo>
                <a:lnTo>
                  <a:pt x="119" y="52"/>
                </a:lnTo>
                <a:lnTo>
                  <a:pt x="119" y="49"/>
                </a:lnTo>
                <a:lnTo>
                  <a:pt x="116" y="49"/>
                </a:lnTo>
                <a:lnTo>
                  <a:pt x="114" y="47"/>
                </a:lnTo>
                <a:lnTo>
                  <a:pt x="114" y="47"/>
                </a:lnTo>
                <a:lnTo>
                  <a:pt x="114" y="47"/>
                </a:lnTo>
                <a:lnTo>
                  <a:pt x="114" y="49"/>
                </a:lnTo>
                <a:lnTo>
                  <a:pt x="114" y="52"/>
                </a:lnTo>
                <a:lnTo>
                  <a:pt x="111" y="52"/>
                </a:lnTo>
                <a:lnTo>
                  <a:pt x="111" y="52"/>
                </a:lnTo>
                <a:lnTo>
                  <a:pt x="111" y="49"/>
                </a:lnTo>
                <a:lnTo>
                  <a:pt x="109" y="47"/>
                </a:lnTo>
                <a:lnTo>
                  <a:pt x="107" y="45"/>
                </a:lnTo>
                <a:lnTo>
                  <a:pt x="104" y="45"/>
                </a:lnTo>
                <a:lnTo>
                  <a:pt x="100" y="45"/>
                </a:lnTo>
                <a:lnTo>
                  <a:pt x="97" y="42"/>
                </a:lnTo>
                <a:lnTo>
                  <a:pt x="95" y="42"/>
                </a:lnTo>
                <a:lnTo>
                  <a:pt x="95" y="42"/>
                </a:lnTo>
                <a:lnTo>
                  <a:pt x="95" y="40"/>
                </a:lnTo>
                <a:lnTo>
                  <a:pt x="95" y="38"/>
                </a:lnTo>
                <a:lnTo>
                  <a:pt x="95" y="38"/>
                </a:lnTo>
                <a:lnTo>
                  <a:pt x="93" y="38"/>
                </a:lnTo>
                <a:lnTo>
                  <a:pt x="93" y="38"/>
                </a:lnTo>
                <a:lnTo>
                  <a:pt x="90" y="38"/>
                </a:lnTo>
                <a:lnTo>
                  <a:pt x="88" y="38"/>
                </a:lnTo>
                <a:lnTo>
                  <a:pt x="88" y="38"/>
                </a:lnTo>
                <a:lnTo>
                  <a:pt x="85" y="38"/>
                </a:lnTo>
                <a:lnTo>
                  <a:pt x="85" y="35"/>
                </a:lnTo>
                <a:lnTo>
                  <a:pt x="85" y="35"/>
                </a:lnTo>
                <a:lnTo>
                  <a:pt x="81" y="33"/>
                </a:lnTo>
                <a:lnTo>
                  <a:pt x="81" y="33"/>
                </a:lnTo>
                <a:lnTo>
                  <a:pt x="78" y="31"/>
                </a:lnTo>
                <a:lnTo>
                  <a:pt x="76" y="31"/>
                </a:lnTo>
                <a:lnTo>
                  <a:pt x="76" y="28"/>
                </a:lnTo>
                <a:lnTo>
                  <a:pt x="74" y="26"/>
                </a:lnTo>
                <a:lnTo>
                  <a:pt x="74" y="23"/>
                </a:lnTo>
                <a:lnTo>
                  <a:pt x="71" y="23"/>
                </a:lnTo>
                <a:lnTo>
                  <a:pt x="69" y="23"/>
                </a:lnTo>
                <a:lnTo>
                  <a:pt x="67" y="23"/>
                </a:lnTo>
                <a:lnTo>
                  <a:pt x="64" y="23"/>
                </a:lnTo>
                <a:lnTo>
                  <a:pt x="64" y="23"/>
                </a:lnTo>
                <a:lnTo>
                  <a:pt x="62" y="21"/>
                </a:lnTo>
                <a:lnTo>
                  <a:pt x="59" y="19"/>
                </a:lnTo>
                <a:lnTo>
                  <a:pt x="57" y="16"/>
                </a:lnTo>
                <a:lnTo>
                  <a:pt x="55" y="16"/>
                </a:lnTo>
                <a:lnTo>
                  <a:pt x="52" y="16"/>
                </a:lnTo>
                <a:lnTo>
                  <a:pt x="48" y="14"/>
                </a:lnTo>
                <a:lnTo>
                  <a:pt x="45" y="12"/>
                </a:lnTo>
                <a:lnTo>
                  <a:pt x="41" y="9"/>
                </a:lnTo>
                <a:lnTo>
                  <a:pt x="36" y="7"/>
                </a:lnTo>
                <a:lnTo>
                  <a:pt x="34" y="5"/>
                </a:lnTo>
                <a:lnTo>
                  <a:pt x="34" y="5"/>
                </a:lnTo>
                <a:lnTo>
                  <a:pt x="34" y="2"/>
                </a:lnTo>
                <a:lnTo>
                  <a:pt x="31" y="0"/>
                </a:lnTo>
                <a:lnTo>
                  <a:pt x="29" y="0"/>
                </a:lnTo>
                <a:lnTo>
                  <a:pt x="24" y="0"/>
                </a:lnTo>
                <a:lnTo>
                  <a:pt x="19" y="0"/>
                </a:lnTo>
                <a:lnTo>
                  <a:pt x="19" y="5"/>
                </a:lnTo>
                <a:lnTo>
                  <a:pt x="17" y="7"/>
                </a:lnTo>
                <a:lnTo>
                  <a:pt x="17" y="7"/>
                </a:lnTo>
                <a:lnTo>
                  <a:pt x="15" y="5"/>
                </a:lnTo>
                <a:lnTo>
                  <a:pt x="15" y="5"/>
                </a:lnTo>
                <a:lnTo>
                  <a:pt x="12" y="5"/>
                </a:lnTo>
                <a:lnTo>
                  <a:pt x="12" y="5"/>
                </a:lnTo>
                <a:lnTo>
                  <a:pt x="10" y="5"/>
                </a:lnTo>
                <a:lnTo>
                  <a:pt x="10" y="5"/>
                </a:lnTo>
                <a:lnTo>
                  <a:pt x="8" y="7"/>
                </a:lnTo>
                <a:lnTo>
                  <a:pt x="8" y="9"/>
                </a:lnTo>
                <a:lnTo>
                  <a:pt x="8" y="9"/>
                </a:lnTo>
                <a:lnTo>
                  <a:pt x="5" y="14"/>
                </a:lnTo>
                <a:lnTo>
                  <a:pt x="3" y="16"/>
                </a:lnTo>
                <a:lnTo>
                  <a:pt x="3" y="19"/>
                </a:lnTo>
                <a:lnTo>
                  <a:pt x="3" y="21"/>
                </a:lnTo>
                <a:lnTo>
                  <a:pt x="3" y="23"/>
                </a:lnTo>
                <a:lnTo>
                  <a:pt x="3" y="26"/>
                </a:lnTo>
                <a:lnTo>
                  <a:pt x="3" y="26"/>
                </a:lnTo>
                <a:lnTo>
                  <a:pt x="3" y="28"/>
                </a:lnTo>
                <a:lnTo>
                  <a:pt x="0" y="31"/>
                </a:lnTo>
                <a:lnTo>
                  <a:pt x="3" y="33"/>
                </a:lnTo>
                <a:lnTo>
                  <a:pt x="3" y="33"/>
                </a:lnTo>
                <a:lnTo>
                  <a:pt x="5" y="35"/>
                </a:lnTo>
                <a:lnTo>
                  <a:pt x="8" y="35"/>
                </a:lnTo>
                <a:lnTo>
                  <a:pt x="10" y="38"/>
                </a:lnTo>
                <a:lnTo>
                  <a:pt x="10" y="38"/>
                </a:lnTo>
                <a:lnTo>
                  <a:pt x="10" y="35"/>
                </a:lnTo>
                <a:lnTo>
                  <a:pt x="10" y="35"/>
                </a:lnTo>
                <a:lnTo>
                  <a:pt x="12" y="35"/>
                </a:lnTo>
                <a:lnTo>
                  <a:pt x="15" y="38"/>
                </a:lnTo>
                <a:lnTo>
                  <a:pt x="15" y="38"/>
                </a:lnTo>
                <a:lnTo>
                  <a:pt x="15" y="38"/>
                </a:lnTo>
                <a:lnTo>
                  <a:pt x="19" y="40"/>
                </a:lnTo>
                <a:lnTo>
                  <a:pt x="22" y="40"/>
                </a:lnTo>
                <a:lnTo>
                  <a:pt x="24" y="42"/>
                </a:lnTo>
                <a:lnTo>
                  <a:pt x="24" y="42"/>
                </a:lnTo>
                <a:lnTo>
                  <a:pt x="24" y="45"/>
                </a:lnTo>
                <a:lnTo>
                  <a:pt x="26" y="45"/>
                </a:lnTo>
                <a:lnTo>
                  <a:pt x="31" y="47"/>
                </a:lnTo>
                <a:lnTo>
                  <a:pt x="34" y="49"/>
                </a:lnTo>
                <a:lnTo>
                  <a:pt x="36" y="52"/>
                </a:lnTo>
                <a:lnTo>
                  <a:pt x="38" y="52"/>
                </a:lnTo>
                <a:lnTo>
                  <a:pt x="38" y="52"/>
                </a:lnTo>
                <a:lnTo>
                  <a:pt x="38" y="52"/>
                </a:lnTo>
                <a:lnTo>
                  <a:pt x="41" y="52"/>
                </a:lnTo>
                <a:lnTo>
                  <a:pt x="41" y="52"/>
                </a:lnTo>
                <a:lnTo>
                  <a:pt x="43" y="52"/>
                </a:lnTo>
                <a:lnTo>
                  <a:pt x="45" y="54"/>
                </a:lnTo>
                <a:lnTo>
                  <a:pt x="50" y="57"/>
                </a:lnTo>
                <a:lnTo>
                  <a:pt x="52" y="57"/>
                </a:lnTo>
                <a:lnTo>
                  <a:pt x="52" y="57"/>
                </a:lnTo>
                <a:lnTo>
                  <a:pt x="55" y="59"/>
                </a:lnTo>
                <a:lnTo>
                  <a:pt x="55" y="59"/>
                </a:lnTo>
                <a:lnTo>
                  <a:pt x="59" y="61"/>
                </a:lnTo>
                <a:lnTo>
                  <a:pt x="62" y="61"/>
                </a:lnTo>
                <a:lnTo>
                  <a:pt x="64" y="61"/>
                </a:lnTo>
                <a:lnTo>
                  <a:pt x="64" y="64"/>
                </a:lnTo>
                <a:lnTo>
                  <a:pt x="67" y="61"/>
                </a:lnTo>
                <a:lnTo>
                  <a:pt x="67" y="61"/>
                </a:lnTo>
                <a:lnTo>
                  <a:pt x="67" y="61"/>
                </a:lnTo>
                <a:lnTo>
                  <a:pt x="69" y="61"/>
                </a:lnTo>
                <a:lnTo>
                  <a:pt x="74" y="61"/>
                </a:lnTo>
                <a:lnTo>
                  <a:pt x="76" y="64"/>
                </a:lnTo>
                <a:lnTo>
                  <a:pt x="76" y="61"/>
                </a:lnTo>
                <a:lnTo>
                  <a:pt x="78" y="61"/>
                </a:lnTo>
                <a:lnTo>
                  <a:pt x="78" y="61"/>
                </a:lnTo>
                <a:lnTo>
                  <a:pt x="83" y="61"/>
                </a:lnTo>
                <a:lnTo>
                  <a:pt x="88" y="64"/>
                </a:lnTo>
                <a:lnTo>
                  <a:pt x="90" y="64"/>
                </a:lnTo>
                <a:lnTo>
                  <a:pt x="90" y="66"/>
                </a:lnTo>
                <a:lnTo>
                  <a:pt x="90" y="66"/>
                </a:lnTo>
                <a:lnTo>
                  <a:pt x="90" y="68"/>
                </a:lnTo>
                <a:lnTo>
                  <a:pt x="93" y="71"/>
                </a:lnTo>
                <a:lnTo>
                  <a:pt x="97" y="73"/>
                </a:lnTo>
                <a:lnTo>
                  <a:pt x="97" y="73"/>
                </a:lnTo>
                <a:lnTo>
                  <a:pt x="100" y="73"/>
                </a:lnTo>
                <a:lnTo>
                  <a:pt x="100" y="73"/>
                </a:lnTo>
                <a:lnTo>
                  <a:pt x="100" y="73"/>
                </a:lnTo>
                <a:lnTo>
                  <a:pt x="102" y="75"/>
                </a:lnTo>
                <a:lnTo>
                  <a:pt x="102" y="75"/>
                </a:lnTo>
                <a:lnTo>
                  <a:pt x="102" y="75"/>
                </a:lnTo>
                <a:lnTo>
                  <a:pt x="104" y="75"/>
                </a:lnTo>
                <a:lnTo>
                  <a:pt x="107" y="75"/>
                </a:lnTo>
                <a:lnTo>
                  <a:pt x="109" y="73"/>
                </a:lnTo>
                <a:lnTo>
                  <a:pt x="109" y="73"/>
                </a:lnTo>
                <a:lnTo>
                  <a:pt x="111" y="75"/>
                </a:lnTo>
                <a:lnTo>
                  <a:pt x="111" y="78"/>
                </a:lnTo>
                <a:lnTo>
                  <a:pt x="111" y="78"/>
                </a:lnTo>
                <a:lnTo>
                  <a:pt x="114" y="78"/>
                </a:lnTo>
                <a:lnTo>
                  <a:pt x="114" y="80"/>
                </a:lnTo>
                <a:lnTo>
                  <a:pt x="116" y="78"/>
                </a:lnTo>
                <a:lnTo>
                  <a:pt x="119" y="78"/>
                </a:lnTo>
                <a:lnTo>
                  <a:pt x="121" y="80"/>
                </a:lnTo>
                <a:lnTo>
                  <a:pt x="123" y="80"/>
                </a:lnTo>
                <a:lnTo>
                  <a:pt x="123" y="80"/>
                </a:lnTo>
                <a:lnTo>
                  <a:pt x="128" y="80"/>
                </a:lnTo>
                <a:lnTo>
                  <a:pt x="130" y="83"/>
                </a:lnTo>
                <a:lnTo>
                  <a:pt x="130" y="83"/>
                </a:lnTo>
                <a:lnTo>
                  <a:pt x="135" y="80"/>
                </a:lnTo>
                <a:lnTo>
                  <a:pt x="135" y="80"/>
                </a:lnTo>
                <a:lnTo>
                  <a:pt x="137" y="83"/>
                </a:lnTo>
                <a:lnTo>
                  <a:pt x="137" y="83"/>
                </a:lnTo>
                <a:lnTo>
                  <a:pt x="140" y="85"/>
                </a:lnTo>
                <a:lnTo>
                  <a:pt x="142" y="83"/>
                </a:lnTo>
                <a:lnTo>
                  <a:pt x="145" y="83"/>
                </a:lnTo>
                <a:lnTo>
                  <a:pt x="147" y="83"/>
                </a:lnTo>
                <a:lnTo>
                  <a:pt x="149" y="83"/>
                </a:lnTo>
                <a:lnTo>
                  <a:pt x="152" y="83"/>
                </a:lnTo>
                <a:lnTo>
                  <a:pt x="154" y="83"/>
                </a:lnTo>
                <a:lnTo>
                  <a:pt x="154" y="83"/>
                </a:lnTo>
                <a:lnTo>
                  <a:pt x="154" y="83"/>
                </a:lnTo>
                <a:lnTo>
                  <a:pt x="154" y="80"/>
                </a:lnTo>
                <a:lnTo>
                  <a:pt x="156" y="75"/>
                </a:lnTo>
                <a:lnTo>
                  <a:pt x="154" y="75"/>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34" name="Freeform 256"/>
          <p:cNvSpPr>
            <a:spLocks/>
          </p:cNvSpPr>
          <p:nvPr/>
        </p:nvSpPr>
        <p:spPr bwMode="auto">
          <a:xfrm>
            <a:off x="6080615" y="2663327"/>
            <a:ext cx="77987" cy="45283"/>
          </a:xfrm>
          <a:custGeom>
            <a:avLst/>
            <a:gdLst/>
            <a:ahLst/>
            <a:cxnLst>
              <a:cxn ang="0">
                <a:pos x="62" y="29"/>
              </a:cxn>
              <a:cxn ang="0">
                <a:pos x="59" y="26"/>
              </a:cxn>
              <a:cxn ang="0">
                <a:pos x="59" y="24"/>
              </a:cxn>
              <a:cxn ang="0">
                <a:pos x="59" y="22"/>
              </a:cxn>
              <a:cxn ang="0">
                <a:pos x="57" y="19"/>
              </a:cxn>
              <a:cxn ang="0">
                <a:pos x="55" y="19"/>
              </a:cxn>
              <a:cxn ang="0">
                <a:pos x="50" y="17"/>
              </a:cxn>
              <a:cxn ang="0">
                <a:pos x="50" y="15"/>
              </a:cxn>
              <a:cxn ang="0">
                <a:pos x="50" y="12"/>
              </a:cxn>
              <a:cxn ang="0">
                <a:pos x="50" y="10"/>
              </a:cxn>
              <a:cxn ang="0">
                <a:pos x="48" y="7"/>
              </a:cxn>
              <a:cxn ang="0">
                <a:pos x="43" y="5"/>
              </a:cxn>
              <a:cxn ang="0">
                <a:pos x="43" y="5"/>
              </a:cxn>
              <a:cxn ang="0">
                <a:pos x="41" y="7"/>
              </a:cxn>
              <a:cxn ang="0">
                <a:pos x="38" y="7"/>
              </a:cxn>
              <a:cxn ang="0">
                <a:pos x="33" y="5"/>
              </a:cxn>
              <a:cxn ang="0">
                <a:pos x="29" y="5"/>
              </a:cxn>
              <a:cxn ang="0">
                <a:pos x="26" y="5"/>
              </a:cxn>
              <a:cxn ang="0">
                <a:pos x="26" y="5"/>
              </a:cxn>
              <a:cxn ang="0">
                <a:pos x="26" y="3"/>
              </a:cxn>
              <a:cxn ang="0">
                <a:pos x="22" y="0"/>
              </a:cxn>
              <a:cxn ang="0">
                <a:pos x="17" y="0"/>
              </a:cxn>
              <a:cxn ang="0">
                <a:pos x="15" y="3"/>
              </a:cxn>
              <a:cxn ang="0">
                <a:pos x="12" y="5"/>
              </a:cxn>
              <a:cxn ang="0">
                <a:pos x="10" y="7"/>
              </a:cxn>
              <a:cxn ang="0">
                <a:pos x="8" y="15"/>
              </a:cxn>
              <a:cxn ang="0">
                <a:pos x="5" y="17"/>
              </a:cxn>
              <a:cxn ang="0">
                <a:pos x="3" y="22"/>
              </a:cxn>
              <a:cxn ang="0">
                <a:pos x="0" y="24"/>
              </a:cxn>
              <a:cxn ang="0">
                <a:pos x="3" y="26"/>
              </a:cxn>
              <a:cxn ang="0">
                <a:pos x="3" y="26"/>
              </a:cxn>
              <a:cxn ang="0">
                <a:pos x="5" y="31"/>
              </a:cxn>
              <a:cxn ang="0">
                <a:pos x="10" y="33"/>
              </a:cxn>
              <a:cxn ang="0">
                <a:pos x="15" y="31"/>
              </a:cxn>
              <a:cxn ang="0">
                <a:pos x="17" y="33"/>
              </a:cxn>
              <a:cxn ang="0">
                <a:pos x="19" y="33"/>
              </a:cxn>
              <a:cxn ang="0">
                <a:pos x="19" y="33"/>
              </a:cxn>
              <a:cxn ang="0">
                <a:pos x="22" y="36"/>
              </a:cxn>
              <a:cxn ang="0">
                <a:pos x="29" y="33"/>
              </a:cxn>
              <a:cxn ang="0">
                <a:pos x="29" y="31"/>
              </a:cxn>
              <a:cxn ang="0">
                <a:pos x="33" y="31"/>
              </a:cxn>
              <a:cxn ang="0">
                <a:pos x="36" y="33"/>
              </a:cxn>
              <a:cxn ang="0">
                <a:pos x="41" y="33"/>
              </a:cxn>
              <a:cxn ang="0">
                <a:pos x="48" y="33"/>
              </a:cxn>
              <a:cxn ang="0">
                <a:pos x="52" y="31"/>
              </a:cxn>
              <a:cxn ang="0">
                <a:pos x="55" y="33"/>
              </a:cxn>
              <a:cxn ang="0">
                <a:pos x="59" y="31"/>
              </a:cxn>
              <a:cxn ang="0">
                <a:pos x="59" y="31"/>
              </a:cxn>
              <a:cxn ang="0">
                <a:pos x="62" y="31"/>
              </a:cxn>
              <a:cxn ang="0">
                <a:pos x="62" y="29"/>
              </a:cxn>
            </a:cxnLst>
            <a:rect l="0" t="0" r="r" b="b"/>
            <a:pathLst>
              <a:path w="62" h="36">
                <a:moveTo>
                  <a:pt x="62" y="29"/>
                </a:moveTo>
                <a:lnTo>
                  <a:pt x="62" y="29"/>
                </a:lnTo>
                <a:lnTo>
                  <a:pt x="59" y="26"/>
                </a:lnTo>
                <a:lnTo>
                  <a:pt x="59" y="26"/>
                </a:lnTo>
                <a:lnTo>
                  <a:pt x="59" y="26"/>
                </a:lnTo>
                <a:lnTo>
                  <a:pt x="59" y="24"/>
                </a:lnTo>
                <a:lnTo>
                  <a:pt x="62" y="22"/>
                </a:lnTo>
                <a:lnTo>
                  <a:pt x="59" y="22"/>
                </a:lnTo>
                <a:lnTo>
                  <a:pt x="59" y="19"/>
                </a:lnTo>
                <a:lnTo>
                  <a:pt x="57" y="19"/>
                </a:lnTo>
                <a:lnTo>
                  <a:pt x="57" y="19"/>
                </a:lnTo>
                <a:lnTo>
                  <a:pt x="55" y="19"/>
                </a:lnTo>
                <a:lnTo>
                  <a:pt x="52" y="19"/>
                </a:lnTo>
                <a:lnTo>
                  <a:pt x="50" y="17"/>
                </a:lnTo>
                <a:lnTo>
                  <a:pt x="50" y="15"/>
                </a:lnTo>
                <a:lnTo>
                  <a:pt x="50" y="15"/>
                </a:lnTo>
                <a:lnTo>
                  <a:pt x="50" y="12"/>
                </a:lnTo>
                <a:lnTo>
                  <a:pt x="50" y="12"/>
                </a:lnTo>
                <a:lnTo>
                  <a:pt x="50" y="12"/>
                </a:lnTo>
                <a:lnTo>
                  <a:pt x="50" y="10"/>
                </a:lnTo>
                <a:lnTo>
                  <a:pt x="50" y="7"/>
                </a:lnTo>
                <a:lnTo>
                  <a:pt x="48" y="7"/>
                </a:lnTo>
                <a:lnTo>
                  <a:pt x="45" y="7"/>
                </a:lnTo>
                <a:lnTo>
                  <a:pt x="43" y="5"/>
                </a:lnTo>
                <a:lnTo>
                  <a:pt x="43" y="5"/>
                </a:lnTo>
                <a:lnTo>
                  <a:pt x="43" y="5"/>
                </a:lnTo>
                <a:lnTo>
                  <a:pt x="41" y="7"/>
                </a:lnTo>
                <a:lnTo>
                  <a:pt x="41" y="7"/>
                </a:lnTo>
                <a:lnTo>
                  <a:pt x="38" y="7"/>
                </a:lnTo>
                <a:lnTo>
                  <a:pt x="38" y="7"/>
                </a:lnTo>
                <a:lnTo>
                  <a:pt x="36" y="7"/>
                </a:lnTo>
                <a:lnTo>
                  <a:pt x="33" y="5"/>
                </a:lnTo>
                <a:lnTo>
                  <a:pt x="31" y="5"/>
                </a:lnTo>
                <a:lnTo>
                  <a:pt x="29" y="5"/>
                </a:lnTo>
                <a:lnTo>
                  <a:pt x="26" y="5"/>
                </a:lnTo>
                <a:lnTo>
                  <a:pt x="26" y="5"/>
                </a:lnTo>
                <a:lnTo>
                  <a:pt x="26" y="5"/>
                </a:lnTo>
                <a:lnTo>
                  <a:pt x="26" y="5"/>
                </a:lnTo>
                <a:lnTo>
                  <a:pt x="26" y="3"/>
                </a:lnTo>
                <a:lnTo>
                  <a:pt x="26" y="3"/>
                </a:lnTo>
                <a:lnTo>
                  <a:pt x="24" y="3"/>
                </a:lnTo>
                <a:lnTo>
                  <a:pt x="22" y="0"/>
                </a:lnTo>
                <a:lnTo>
                  <a:pt x="19" y="0"/>
                </a:lnTo>
                <a:lnTo>
                  <a:pt x="17" y="0"/>
                </a:lnTo>
                <a:lnTo>
                  <a:pt x="17" y="3"/>
                </a:lnTo>
                <a:lnTo>
                  <a:pt x="15" y="3"/>
                </a:lnTo>
                <a:lnTo>
                  <a:pt x="15" y="5"/>
                </a:lnTo>
                <a:lnTo>
                  <a:pt x="12" y="5"/>
                </a:lnTo>
                <a:lnTo>
                  <a:pt x="12" y="5"/>
                </a:lnTo>
                <a:lnTo>
                  <a:pt x="10" y="7"/>
                </a:lnTo>
                <a:lnTo>
                  <a:pt x="8" y="12"/>
                </a:lnTo>
                <a:lnTo>
                  <a:pt x="8" y="15"/>
                </a:lnTo>
                <a:lnTo>
                  <a:pt x="5" y="17"/>
                </a:lnTo>
                <a:lnTo>
                  <a:pt x="5" y="17"/>
                </a:lnTo>
                <a:lnTo>
                  <a:pt x="3" y="19"/>
                </a:lnTo>
                <a:lnTo>
                  <a:pt x="3" y="22"/>
                </a:lnTo>
                <a:lnTo>
                  <a:pt x="3" y="22"/>
                </a:lnTo>
                <a:lnTo>
                  <a:pt x="0" y="24"/>
                </a:lnTo>
                <a:lnTo>
                  <a:pt x="0" y="24"/>
                </a:lnTo>
                <a:lnTo>
                  <a:pt x="3" y="26"/>
                </a:lnTo>
                <a:lnTo>
                  <a:pt x="3" y="26"/>
                </a:lnTo>
                <a:lnTo>
                  <a:pt x="3" y="26"/>
                </a:lnTo>
                <a:lnTo>
                  <a:pt x="5" y="29"/>
                </a:lnTo>
                <a:lnTo>
                  <a:pt x="5" y="31"/>
                </a:lnTo>
                <a:lnTo>
                  <a:pt x="8" y="31"/>
                </a:lnTo>
                <a:lnTo>
                  <a:pt x="10" y="33"/>
                </a:lnTo>
                <a:lnTo>
                  <a:pt x="12" y="31"/>
                </a:lnTo>
                <a:lnTo>
                  <a:pt x="15" y="31"/>
                </a:lnTo>
                <a:lnTo>
                  <a:pt x="17" y="33"/>
                </a:lnTo>
                <a:lnTo>
                  <a:pt x="17" y="33"/>
                </a:lnTo>
                <a:lnTo>
                  <a:pt x="17" y="33"/>
                </a:lnTo>
                <a:lnTo>
                  <a:pt x="19" y="33"/>
                </a:lnTo>
                <a:lnTo>
                  <a:pt x="19" y="33"/>
                </a:lnTo>
                <a:lnTo>
                  <a:pt x="19" y="33"/>
                </a:lnTo>
                <a:lnTo>
                  <a:pt x="19" y="36"/>
                </a:lnTo>
                <a:lnTo>
                  <a:pt x="22" y="36"/>
                </a:lnTo>
                <a:lnTo>
                  <a:pt x="24" y="33"/>
                </a:lnTo>
                <a:lnTo>
                  <a:pt x="29" y="33"/>
                </a:lnTo>
                <a:lnTo>
                  <a:pt x="29" y="31"/>
                </a:lnTo>
                <a:lnTo>
                  <a:pt x="29" y="31"/>
                </a:lnTo>
                <a:lnTo>
                  <a:pt x="31" y="31"/>
                </a:lnTo>
                <a:lnTo>
                  <a:pt x="33" y="31"/>
                </a:lnTo>
                <a:lnTo>
                  <a:pt x="36" y="33"/>
                </a:lnTo>
                <a:lnTo>
                  <a:pt x="36" y="33"/>
                </a:lnTo>
                <a:lnTo>
                  <a:pt x="38" y="33"/>
                </a:lnTo>
                <a:lnTo>
                  <a:pt x="41" y="33"/>
                </a:lnTo>
                <a:lnTo>
                  <a:pt x="45" y="33"/>
                </a:lnTo>
                <a:lnTo>
                  <a:pt x="48" y="33"/>
                </a:lnTo>
                <a:lnTo>
                  <a:pt x="50" y="31"/>
                </a:lnTo>
                <a:lnTo>
                  <a:pt x="52" y="31"/>
                </a:lnTo>
                <a:lnTo>
                  <a:pt x="52" y="33"/>
                </a:lnTo>
                <a:lnTo>
                  <a:pt x="55" y="33"/>
                </a:lnTo>
                <a:lnTo>
                  <a:pt x="57" y="31"/>
                </a:lnTo>
                <a:lnTo>
                  <a:pt x="59" y="31"/>
                </a:lnTo>
                <a:lnTo>
                  <a:pt x="59" y="31"/>
                </a:lnTo>
                <a:lnTo>
                  <a:pt x="59" y="31"/>
                </a:lnTo>
                <a:lnTo>
                  <a:pt x="62" y="31"/>
                </a:lnTo>
                <a:lnTo>
                  <a:pt x="62" y="31"/>
                </a:lnTo>
                <a:lnTo>
                  <a:pt x="62" y="31"/>
                </a:lnTo>
                <a:lnTo>
                  <a:pt x="62" y="29"/>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35" name="Freeform 262"/>
          <p:cNvSpPr>
            <a:spLocks noEditPoints="1"/>
          </p:cNvSpPr>
          <p:nvPr/>
        </p:nvSpPr>
        <p:spPr bwMode="auto">
          <a:xfrm>
            <a:off x="6071810" y="2711126"/>
            <a:ext cx="122012" cy="152200"/>
          </a:xfrm>
          <a:custGeom>
            <a:avLst/>
            <a:gdLst/>
            <a:ahLst/>
            <a:cxnLst>
              <a:cxn ang="0">
                <a:pos x="83" y="106"/>
              </a:cxn>
              <a:cxn ang="0">
                <a:pos x="81" y="99"/>
              </a:cxn>
              <a:cxn ang="0">
                <a:pos x="66" y="92"/>
              </a:cxn>
              <a:cxn ang="0">
                <a:pos x="71" y="83"/>
              </a:cxn>
              <a:cxn ang="0">
                <a:pos x="59" y="83"/>
              </a:cxn>
              <a:cxn ang="0">
                <a:pos x="55" y="83"/>
              </a:cxn>
              <a:cxn ang="0">
                <a:pos x="62" y="95"/>
              </a:cxn>
              <a:cxn ang="0">
                <a:pos x="55" y="76"/>
              </a:cxn>
              <a:cxn ang="0">
                <a:pos x="95" y="104"/>
              </a:cxn>
              <a:cxn ang="0">
                <a:pos x="90" y="80"/>
              </a:cxn>
              <a:cxn ang="0">
                <a:pos x="85" y="64"/>
              </a:cxn>
              <a:cxn ang="0">
                <a:pos x="78" y="62"/>
              </a:cxn>
              <a:cxn ang="0">
                <a:pos x="76" y="73"/>
              </a:cxn>
              <a:cxn ang="0">
                <a:pos x="69" y="71"/>
              </a:cxn>
              <a:cxn ang="0">
                <a:pos x="69" y="73"/>
              </a:cxn>
              <a:cxn ang="0">
                <a:pos x="66" y="52"/>
              </a:cxn>
              <a:cxn ang="0">
                <a:pos x="71" y="50"/>
              </a:cxn>
              <a:cxn ang="0">
                <a:pos x="76" y="45"/>
              </a:cxn>
              <a:cxn ang="0">
                <a:pos x="81" y="38"/>
              </a:cxn>
              <a:cxn ang="0">
                <a:pos x="83" y="33"/>
              </a:cxn>
              <a:cxn ang="0">
                <a:pos x="62" y="29"/>
              </a:cxn>
              <a:cxn ang="0">
                <a:pos x="40" y="29"/>
              </a:cxn>
              <a:cxn ang="0">
                <a:pos x="33" y="21"/>
              </a:cxn>
              <a:cxn ang="0">
                <a:pos x="26" y="10"/>
              </a:cxn>
              <a:cxn ang="0">
                <a:pos x="19" y="7"/>
              </a:cxn>
              <a:cxn ang="0">
                <a:pos x="15" y="5"/>
              </a:cxn>
              <a:cxn ang="0">
                <a:pos x="12" y="5"/>
              </a:cxn>
              <a:cxn ang="0">
                <a:pos x="3" y="0"/>
              </a:cxn>
              <a:cxn ang="0">
                <a:pos x="5" y="7"/>
              </a:cxn>
              <a:cxn ang="0">
                <a:pos x="3" y="17"/>
              </a:cxn>
              <a:cxn ang="0">
                <a:pos x="15" y="24"/>
              </a:cxn>
              <a:cxn ang="0">
                <a:pos x="17" y="29"/>
              </a:cxn>
              <a:cxn ang="0">
                <a:pos x="7" y="36"/>
              </a:cxn>
              <a:cxn ang="0">
                <a:pos x="7" y="43"/>
              </a:cxn>
              <a:cxn ang="0">
                <a:pos x="17" y="47"/>
              </a:cxn>
              <a:cxn ang="0">
                <a:pos x="17" y="62"/>
              </a:cxn>
              <a:cxn ang="0">
                <a:pos x="22" y="71"/>
              </a:cxn>
              <a:cxn ang="0">
                <a:pos x="26" y="83"/>
              </a:cxn>
              <a:cxn ang="0">
                <a:pos x="31" y="99"/>
              </a:cxn>
              <a:cxn ang="0">
                <a:pos x="38" y="95"/>
              </a:cxn>
              <a:cxn ang="0">
                <a:pos x="40" y="99"/>
              </a:cxn>
              <a:cxn ang="0">
                <a:pos x="45" y="85"/>
              </a:cxn>
              <a:cxn ang="0">
                <a:pos x="50" y="92"/>
              </a:cxn>
              <a:cxn ang="0">
                <a:pos x="52" y="99"/>
              </a:cxn>
              <a:cxn ang="0">
                <a:pos x="55" y="85"/>
              </a:cxn>
              <a:cxn ang="0">
                <a:pos x="55" y="78"/>
              </a:cxn>
              <a:cxn ang="0">
                <a:pos x="52" y="69"/>
              </a:cxn>
              <a:cxn ang="0">
                <a:pos x="52" y="64"/>
              </a:cxn>
              <a:cxn ang="0">
                <a:pos x="59" y="80"/>
              </a:cxn>
              <a:cxn ang="0">
                <a:pos x="71" y="78"/>
              </a:cxn>
              <a:cxn ang="0">
                <a:pos x="81" y="90"/>
              </a:cxn>
              <a:cxn ang="0">
                <a:pos x="90" y="118"/>
              </a:cxn>
              <a:cxn ang="0">
                <a:pos x="90" y="116"/>
              </a:cxn>
              <a:cxn ang="0">
                <a:pos x="92" y="109"/>
              </a:cxn>
            </a:cxnLst>
            <a:rect l="0" t="0" r="r" b="b"/>
            <a:pathLst>
              <a:path w="97" h="121">
                <a:moveTo>
                  <a:pt x="83" y="102"/>
                </a:moveTo>
                <a:lnTo>
                  <a:pt x="83" y="102"/>
                </a:lnTo>
                <a:lnTo>
                  <a:pt x="83" y="102"/>
                </a:lnTo>
                <a:lnTo>
                  <a:pt x="81" y="102"/>
                </a:lnTo>
                <a:lnTo>
                  <a:pt x="83" y="104"/>
                </a:lnTo>
                <a:lnTo>
                  <a:pt x="83" y="106"/>
                </a:lnTo>
                <a:lnTo>
                  <a:pt x="83" y="106"/>
                </a:lnTo>
                <a:lnTo>
                  <a:pt x="83" y="106"/>
                </a:lnTo>
                <a:lnTo>
                  <a:pt x="83" y="104"/>
                </a:lnTo>
                <a:lnTo>
                  <a:pt x="83" y="102"/>
                </a:lnTo>
                <a:close/>
                <a:moveTo>
                  <a:pt x="81" y="97"/>
                </a:moveTo>
                <a:lnTo>
                  <a:pt x="81" y="97"/>
                </a:lnTo>
                <a:lnTo>
                  <a:pt x="81" y="99"/>
                </a:lnTo>
                <a:lnTo>
                  <a:pt x="81" y="99"/>
                </a:lnTo>
                <a:lnTo>
                  <a:pt x="81" y="102"/>
                </a:lnTo>
                <a:lnTo>
                  <a:pt x="81" y="99"/>
                </a:lnTo>
                <a:lnTo>
                  <a:pt x="81" y="99"/>
                </a:lnTo>
                <a:lnTo>
                  <a:pt x="81" y="97"/>
                </a:lnTo>
                <a:close/>
                <a:moveTo>
                  <a:pt x="64" y="85"/>
                </a:moveTo>
                <a:lnTo>
                  <a:pt x="66" y="95"/>
                </a:lnTo>
                <a:lnTo>
                  <a:pt x="66" y="92"/>
                </a:lnTo>
                <a:lnTo>
                  <a:pt x="69" y="90"/>
                </a:lnTo>
                <a:lnTo>
                  <a:pt x="66" y="88"/>
                </a:lnTo>
                <a:lnTo>
                  <a:pt x="64" y="85"/>
                </a:lnTo>
                <a:close/>
                <a:moveTo>
                  <a:pt x="74" y="85"/>
                </a:moveTo>
                <a:lnTo>
                  <a:pt x="74" y="83"/>
                </a:lnTo>
                <a:lnTo>
                  <a:pt x="71" y="83"/>
                </a:lnTo>
                <a:lnTo>
                  <a:pt x="71" y="83"/>
                </a:lnTo>
                <a:lnTo>
                  <a:pt x="71" y="85"/>
                </a:lnTo>
                <a:lnTo>
                  <a:pt x="74" y="88"/>
                </a:lnTo>
                <a:lnTo>
                  <a:pt x="74" y="88"/>
                </a:lnTo>
                <a:lnTo>
                  <a:pt x="74" y="88"/>
                </a:lnTo>
                <a:lnTo>
                  <a:pt x="74" y="88"/>
                </a:lnTo>
                <a:lnTo>
                  <a:pt x="74" y="85"/>
                </a:lnTo>
                <a:close/>
                <a:moveTo>
                  <a:pt x="59" y="83"/>
                </a:moveTo>
                <a:lnTo>
                  <a:pt x="57" y="80"/>
                </a:lnTo>
                <a:lnTo>
                  <a:pt x="57" y="80"/>
                </a:lnTo>
                <a:lnTo>
                  <a:pt x="57" y="78"/>
                </a:lnTo>
                <a:lnTo>
                  <a:pt x="55" y="78"/>
                </a:lnTo>
                <a:lnTo>
                  <a:pt x="55" y="78"/>
                </a:lnTo>
                <a:lnTo>
                  <a:pt x="55" y="80"/>
                </a:lnTo>
                <a:lnTo>
                  <a:pt x="55" y="83"/>
                </a:lnTo>
                <a:lnTo>
                  <a:pt x="55" y="83"/>
                </a:lnTo>
                <a:lnTo>
                  <a:pt x="57" y="85"/>
                </a:lnTo>
                <a:lnTo>
                  <a:pt x="57" y="88"/>
                </a:lnTo>
                <a:lnTo>
                  <a:pt x="59" y="90"/>
                </a:lnTo>
                <a:lnTo>
                  <a:pt x="57" y="95"/>
                </a:lnTo>
                <a:lnTo>
                  <a:pt x="57" y="95"/>
                </a:lnTo>
                <a:lnTo>
                  <a:pt x="62" y="95"/>
                </a:lnTo>
                <a:lnTo>
                  <a:pt x="62" y="92"/>
                </a:lnTo>
                <a:lnTo>
                  <a:pt x="62" y="88"/>
                </a:lnTo>
                <a:lnTo>
                  <a:pt x="62" y="85"/>
                </a:lnTo>
                <a:lnTo>
                  <a:pt x="59" y="83"/>
                </a:lnTo>
                <a:close/>
                <a:moveTo>
                  <a:pt x="57" y="76"/>
                </a:moveTo>
                <a:lnTo>
                  <a:pt x="55" y="73"/>
                </a:lnTo>
                <a:lnTo>
                  <a:pt x="55" y="76"/>
                </a:lnTo>
                <a:lnTo>
                  <a:pt x="55" y="76"/>
                </a:lnTo>
                <a:lnTo>
                  <a:pt x="55" y="76"/>
                </a:lnTo>
                <a:lnTo>
                  <a:pt x="57" y="76"/>
                </a:lnTo>
                <a:lnTo>
                  <a:pt x="57" y="76"/>
                </a:lnTo>
                <a:close/>
                <a:moveTo>
                  <a:pt x="97" y="109"/>
                </a:moveTo>
                <a:lnTo>
                  <a:pt x="95" y="106"/>
                </a:lnTo>
                <a:lnTo>
                  <a:pt x="95" y="104"/>
                </a:lnTo>
                <a:lnTo>
                  <a:pt x="95" y="97"/>
                </a:lnTo>
                <a:lnTo>
                  <a:pt x="95" y="97"/>
                </a:lnTo>
                <a:lnTo>
                  <a:pt x="92" y="95"/>
                </a:lnTo>
                <a:lnTo>
                  <a:pt x="92" y="88"/>
                </a:lnTo>
                <a:lnTo>
                  <a:pt x="92" y="85"/>
                </a:lnTo>
                <a:lnTo>
                  <a:pt x="90" y="80"/>
                </a:lnTo>
                <a:lnTo>
                  <a:pt x="90" y="80"/>
                </a:lnTo>
                <a:lnTo>
                  <a:pt x="90" y="78"/>
                </a:lnTo>
                <a:lnTo>
                  <a:pt x="88" y="78"/>
                </a:lnTo>
                <a:lnTo>
                  <a:pt x="88" y="76"/>
                </a:lnTo>
                <a:lnTo>
                  <a:pt x="88" y="73"/>
                </a:lnTo>
                <a:lnTo>
                  <a:pt x="85" y="71"/>
                </a:lnTo>
                <a:lnTo>
                  <a:pt x="85" y="69"/>
                </a:lnTo>
                <a:lnTo>
                  <a:pt x="85" y="64"/>
                </a:lnTo>
                <a:lnTo>
                  <a:pt x="83" y="62"/>
                </a:lnTo>
                <a:lnTo>
                  <a:pt x="83" y="62"/>
                </a:lnTo>
                <a:lnTo>
                  <a:pt x="81" y="59"/>
                </a:lnTo>
                <a:lnTo>
                  <a:pt x="81" y="59"/>
                </a:lnTo>
                <a:lnTo>
                  <a:pt x="81" y="62"/>
                </a:lnTo>
                <a:lnTo>
                  <a:pt x="78" y="62"/>
                </a:lnTo>
                <a:lnTo>
                  <a:pt x="78" y="62"/>
                </a:lnTo>
                <a:lnTo>
                  <a:pt x="78" y="62"/>
                </a:lnTo>
                <a:lnTo>
                  <a:pt x="78" y="64"/>
                </a:lnTo>
                <a:lnTo>
                  <a:pt x="78" y="64"/>
                </a:lnTo>
                <a:lnTo>
                  <a:pt x="76" y="66"/>
                </a:lnTo>
                <a:lnTo>
                  <a:pt x="76" y="69"/>
                </a:lnTo>
                <a:lnTo>
                  <a:pt x="76" y="71"/>
                </a:lnTo>
                <a:lnTo>
                  <a:pt x="76" y="73"/>
                </a:lnTo>
                <a:lnTo>
                  <a:pt x="76" y="73"/>
                </a:lnTo>
                <a:lnTo>
                  <a:pt x="76" y="76"/>
                </a:lnTo>
                <a:lnTo>
                  <a:pt x="74" y="76"/>
                </a:lnTo>
                <a:lnTo>
                  <a:pt x="74" y="76"/>
                </a:lnTo>
                <a:lnTo>
                  <a:pt x="71" y="73"/>
                </a:lnTo>
                <a:lnTo>
                  <a:pt x="71" y="71"/>
                </a:lnTo>
                <a:lnTo>
                  <a:pt x="69" y="71"/>
                </a:lnTo>
                <a:lnTo>
                  <a:pt x="69" y="71"/>
                </a:lnTo>
                <a:lnTo>
                  <a:pt x="69" y="71"/>
                </a:lnTo>
                <a:lnTo>
                  <a:pt x="69" y="73"/>
                </a:lnTo>
                <a:lnTo>
                  <a:pt x="69" y="73"/>
                </a:lnTo>
                <a:lnTo>
                  <a:pt x="69" y="73"/>
                </a:lnTo>
                <a:lnTo>
                  <a:pt x="69" y="73"/>
                </a:lnTo>
                <a:lnTo>
                  <a:pt x="69" y="73"/>
                </a:lnTo>
                <a:lnTo>
                  <a:pt x="66" y="66"/>
                </a:lnTo>
                <a:lnTo>
                  <a:pt x="64" y="62"/>
                </a:lnTo>
                <a:lnTo>
                  <a:pt x="64" y="62"/>
                </a:lnTo>
                <a:lnTo>
                  <a:pt x="64" y="59"/>
                </a:lnTo>
                <a:lnTo>
                  <a:pt x="64" y="54"/>
                </a:lnTo>
                <a:lnTo>
                  <a:pt x="66" y="54"/>
                </a:lnTo>
                <a:lnTo>
                  <a:pt x="66" y="52"/>
                </a:lnTo>
                <a:lnTo>
                  <a:pt x="66" y="52"/>
                </a:lnTo>
                <a:lnTo>
                  <a:pt x="66" y="52"/>
                </a:lnTo>
                <a:lnTo>
                  <a:pt x="69" y="52"/>
                </a:lnTo>
                <a:lnTo>
                  <a:pt x="69" y="52"/>
                </a:lnTo>
                <a:lnTo>
                  <a:pt x="71" y="50"/>
                </a:lnTo>
                <a:lnTo>
                  <a:pt x="71" y="50"/>
                </a:lnTo>
                <a:lnTo>
                  <a:pt x="71" y="50"/>
                </a:lnTo>
                <a:lnTo>
                  <a:pt x="74" y="50"/>
                </a:lnTo>
                <a:lnTo>
                  <a:pt x="74" y="50"/>
                </a:lnTo>
                <a:lnTo>
                  <a:pt x="76" y="50"/>
                </a:lnTo>
                <a:lnTo>
                  <a:pt x="76" y="47"/>
                </a:lnTo>
                <a:lnTo>
                  <a:pt x="76" y="47"/>
                </a:lnTo>
                <a:lnTo>
                  <a:pt x="76" y="47"/>
                </a:lnTo>
                <a:lnTo>
                  <a:pt x="76" y="45"/>
                </a:lnTo>
                <a:lnTo>
                  <a:pt x="78" y="45"/>
                </a:lnTo>
                <a:lnTo>
                  <a:pt x="78" y="45"/>
                </a:lnTo>
                <a:lnTo>
                  <a:pt x="78" y="45"/>
                </a:lnTo>
                <a:lnTo>
                  <a:pt x="78" y="43"/>
                </a:lnTo>
                <a:lnTo>
                  <a:pt x="78" y="40"/>
                </a:lnTo>
                <a:lnTo>
                  <a:pt x="81" y="38"/>
                </a:lnTo>
                <a:lnTo>
                  <a:pt x="81" y="38"/>
                </a:lnTo>
                <a:lnTo>
                  <a:pt x="78" y="36"/>
                </a:lnTo>
                <a:lnTo>
                  <a:pt x="81" y="36"/>
                </a:lnTo>
                <a:lnTo>
                  <a:pt x="83" y="36"/>
                </a:lnTo>
                <a:lnTo>
                  <a:pt x="83" y="36"/>
                </a:lnTo>
                <a:lnTo>
                  <a:pt x="83" y="36"/>
                </a:lnTo>
                <a:lnTo>
                  <a:pt x="83" y="36"/>
                </a:lnTo>
                <a:lnTo>
                  <a:pt x="83" y="33"/>
                </a:lnTo>
                <a:lnTo>
                  <a:pt x="81" y="33"/>
                </a:lnTo>
                <a:lnTo>
                  <a:pt x="78" y="31"/>
                </a:lnTo>
                <a:lnTo>
                  <a:pt x="76" y="29"/>
                </a:lnTo>
                <a:lnTo>
                  <a:pt x="69" y="29"/>
                </a:lnTo>
                <a:lnTo>
                  <a:pt x="64" y="31"/>
                </a:lnTo>
                <a:lnTo>
                  <a:pt x="64" y="29"/>
                </a:lnTo>
                <a:lnTo>
                  <a:pt x="62" y="29"/>
                </a:lnTo>
                <a:lnTo>
                  <a:pt x="57" y="29"/>
                </a:lnTo>
                <a:lnTo>
                  <a:pt x="52" y="29"/>
                </a:lnTo>
                <a:lnTo>
                  <a:pt x="50" y="29"/>
                </a:lnTo>
                <a:lnTo>
                  <a:pt x="48" y="29"/>
                </a:lnTo>
                <a:lnTo>
                  <a:pt x="45" y="29"/>
                </a:lnTo>
                <a:lnTo>
                  <a:pt x="43" y="29"/>
                </a:lnTo>
                <a:lnTo>
                  <a:pt x="40" y="29"/>
                </a:lnTo>
                <a:lnTo>
                  <a:pt x="38" y="29"/>
                </a:lnTo>
                <a:lnTo>
                  <a:pt x="36" y="26"/>
                </a:lnTo>
                <a:lnTo>
                  <a:pt x="33" y="26"/>
                </a:lnTo>
                <a:lnTo>
                  <a:pt x="33" y="26"/>
                </a:lnTo>
                <a:lnTo>
                  <a:pt x="33" y="26"/>
                </a:lnTo>
                <a:lnTo>
                  <a:pt x="33" y="24"/>
                </a:lnTo>
                <a:lnTo>
                  <a:pt x="33" y="21"/>
                </a:lnTo>
                <a:lnTo>
                  <a:pt x="31" y="14"/>
                </a:lnTo>
                <a:lnTo>
                  <a:pt x="31" y="12"/>
                </a:lnTo>
                <a:lnTo>
                  <a:pt x="29" y="7"/>
                </a:lnTo>
                <a:lnTo>
                  <a:pt x="29" y="7"/>
                </a:lnTo>
                <a:lnTo>
                  <a:pt x="26" y="7"/>
                </a:lnTo>
                <a:lnTo>
                  <a:pt x="26" y="7"/>
                </a:lnTo>
                <a:lnTo>
                  <a:pt x="26" y="10"/>
                </a:lnTo>
                <a:lnTo>
                  <a:pt x="26" y="10"/>
                </a:lnTo>
                <a:lnTo>
                  <a:pt x="26" y="12"/>
                </a:lnTo>
                <a:lnTo>
                  <a:pt x="26" y="12"/>
                </a:lnTo>
                <a:lnTo>
                  <a:pt x="24" y="12"/>
                </a:lnTo>
                <a:lnTo>
                  <a:pt x="22" y="12"/>
                </a:lnTo>
                <a:lnTo>
                  <a:pt x="19" y="10"/>
                </a:lnTo>
                <a:lnTo>
                  <a:pt x="19" y="7"/>
                </a:lnTo>
                <a:lnTo>
                  <a:pt x="17" y="5"/>
                </a:lnTo>
                <a:lnTo>
                  <a:pt x="17" y="5"/>
                </a:lnTo>
                <a:lnTo>
                  <a:pt x="17" y="3"/>
                </a:lnTo>
                <a:lnTo>
                  <a:pt x="15" y="3"/>
                </a:lnTo>
                <a:lnTo>
                  <a:pt x="15" y="3"/>
                </a:lnTo>
                <a:lnTo>
                  <a:pt x="15" y="5"/>
                </a:lnTo>
                <a:lnTo>
                  <a:pt x="15" y="5"/>
                </a:lnTo>
                <a:lnTo>
                  <a:pt x="17" y="5"/>
                </a:lnTo>
                <a:lnTo>
                  <a:pt x="15" y="7"/>
                </a:lnTo>
                <a:lnTo>
                  <a:pt x="15" y="7"/>
                </a:lnTo>
                <a:lnTo>
                  <a:pt x="15" y="7"/>
                </a:lnTo>
                <a:lnTo>
                  <a:pt x="12" y="7"/>
                </a:lnTo>
                <a:lnTo>
                  <a:pt x="12" y="5"/>
                </a:lnTo>
                <a:lnTo>
                  <a:pt x="12" y="5"/>
                </a:lnTo>
                <a:lnTo>
                  <a:pt x="10" y="5"/>
                </a:lnTo>
                <a:lnTo>
                  <a:pt x="10" y="5"/>
                </a:lnTo>
                <a:lnTo>
                  <a:pt x="10" y="3"/>
                </a:lnTo>
                <a:lnTo>
                  <a:pt x="7" y="0"/>
                </a:lnTo>
                <a:lnTo>
                  <a:pt x="5" y="0"/>
                </a:lnTo>
                <a:lnTo>
                  <a:pt x="3" y="0"/>
                </a:lnTo>
                <a:lnTo>
                  <a:pt x="3" y="0"/>
                </a:lnTo>
                <a:lnTo>
                  <a:pt x="3" y="3"/>
                </a:lnTo>
                <a:lnTo>
                  <a:pt x="5" y="3"/>
                </a:lnTo>
                <a:lnTo>
                  <a:pt x="5" y="3"/>
                </a:lnTo>
                <a:lnTo>
                  <a:pt x="5" y="3"/>
                </a:lnTo>
                <a:lnTo>
                  <a:pt x="5" y="5"/>
                </a:lnTo>
                <a:lnTo>
                  <a:pt x="5" y="5"/>
                </a:lnTo>
                <a:lnTo>
                  <a:pt x="5" y="7"/>
                </a:lnTo>
                <a:lnTo>
                  <a:pt x="3" y="7"/>
                </a:lnTo>
                <a:lnTo>
                  <a:pt x="0" y="10"/>
                </a:lnTo>
                <a:lnTo>
                  <a:pt x="0" y="12"/>
                </a:lnTo>
                <a:lnTo>
                  <a:pt x="0" y="12"/>
                </a:lnTo>
                <a:lnTo>
                  <a:pt x="0" y="14"/>
                </a:lnTo>
                <a:lnTo>
                  <a:pt x="0" y="14"/>
                </a:lnTo>
                <a:lnTo>
                  <a:pt x="3" y="17"/>
                </a:lnTo>
                <a:lnTo>
                  <a:pt x="5" y="17"/>
                </a:lnTo>
                <a:lnTo>
                  <a:pt x="7" y="19"/>
                </a:lnTo>
                <a:lnTo>
                  <a:pt x="7" y="21"/>
                </a:lnTo>
                <a:lnTo>
                  <a:pt x="10" y="21"/>
                </a:lnTo>
                <a:lnTo>
                  <a:pt x="12" y="21"/>
                </a:lnTo>
                <a:lnTo>
                  <a:pt x="15" y="21"/>
                </a:lnTo>
                <a:lnTo>
                  <a:pt x="15" y="24"/>
                </a:lnTo>
                <a:lnTo>
                  <a:pt x="17" y="26"/>
                </a:lnTo>
                <a:lnTo>
                  <a:pt x="17" y="26"/>
                </a:lnTo>
                <a:lnTo>
                  <a:pt x="19" y="26"/>
                </a:lnTo>
                <a:lnTo>
                  <a:pt x="19" y="29"/>
                </a:lnTo>
                <a:lnTo>
                  <a:pt x="19" y="29"/>
                </a:lnTo>
                <a:lnTo>
                  <a:pt x="17" y="29"/>
                </a:lnTo>
                <a:lnTo>
                  <a:pt x="17" y="29"/>
                </a:lnTo>
                <a:lnTo>
                  <a:pt x="15" y="29"/>
                </a:lnTo>
                <a:lnTo>
                  <a:pt x="15" y="29"/>
                </a:lnTo>
                <a:lnTo>
                  <a:pt x="12" y="29"/>
                </a:lnTo>
                <a:lnTo>
                  <a:pt x="10" y="29"/>
                </a:lnTo>
                <a:lnTo>
                  <a:pt x="10" y="33"/>
                </a:lnTo>
                <a:lnTo>
                  <a:pt x="7" y="36"/>
                </a:lnTo>
                <a:lnTo>
                  <a:pt x="7" y="36"/>
                </a:lnTo>
                <a:lnTo>
                  <a:pt x="5" y="36"/>
                </a:lnTo>
                <a:lnTo>
                  <a:pt x="5" y="36"/>
                </a:lnTo>
                <a:lnTo>
                  <a:pt x="3" y="38"/>
                </a:lnTo>
                <a:lnTo>
                  <a:pt x="3" y="40"/>
                </a:lnTo>
                <a:lnTo>
                  <a:pt x="3" y="40"/>
                </a:lnTo>
                <a:lnTo>
                  <a:pt x="5" y="43"/>
                </a:lnTo>
                <a:lnTo>
                  <a:pt x="7" y="43"/>
                </a:lnTo>
                <a:lnTo>
                  <a:pt x="7" y="45"/>
                </a:lnTo>
                <a:lnTo>
                  <a:pt x="10" y="43"/>
                </a:lnTo>
                <a:lnTo>
                  <a:pt x="10" y="45"/>
                </a:lnTo>
                <a:lnTo>
                  <a:pt x="12" y="45"/>
                </a:lnTo>
                <a:lnTo>
                  <a:pt x="12" y="47"/>
                </a:lnTo>
                <a:lnTo>
                  <a:pt x="17" y="47"/>
                </a:lnTo>
                <a:lnTo>
                  <a:pt x="17" y="47"/>
                </a:lnTo>
                <a:lnTo>
                  <a:pt x="17" y="50"/>
                </a:lnTo>
                <a:lnTo>
                  <a:pt x="17" y="50"/>
                </a:lnTo>
                <a:lnTo>
                  <a:pt x="17" y="52"/>
                </a:lnTo>
                <a:lnTo>
                  <a:pt x="17" y="54"/>
                </a:lnTo>
                <a:lnTo>
                  <a:pt x="17" y="57"/>
                </a:lnTo>
                <a:lnTo>
                  <a:pt x="17" y="62"/>
                </a:lnTo>
                <a:lnTo>
                  <a:pt x="17" y="62"/>
                </a:lnTo>
                <a:lnTo>
                  <a:pt x="17" y="64"/>
                </a:lnTo>
                <a:lnTo>
                  <a:pt x="17" y="64"/>
                </a:lnTo>
                <a:lnTo>
                  <a:pt x="19" y="64"/>
                </a:lnTo>
                <a:lnTo>
                  <a:pt x="19" y="66"/>
                </a:lnTo>
                <a:lnTo>
                  <a:pt x="19" y="69"/>
                </a:lnTo>
                <a:lnTo>
                  <a:pt x="19" y="69"/>
                </a:lnTo>
                <a:lnTo>
                  <a:pt x="22" y="71"/>
                </a:lnTo>
                <a:lnTo>
                  <a:pt x="24" y="71"/>
                </a:lnTo>
                <a:lnTo>
                  <a:pt x="24" y="71"/>
                </a:lnTo>
                <a:lnTo>
                  <a:pt x="24" y="73"/>
                </a:lnTo>
                <a:lnTo>
                  <a:pt x="24" y="76"/>
                </a:lnTo>
                <a:lnTo>
                  <a:pt x="24" y="78"/>
                </a:lnTo>
                <a:lnTo>
                  <a:pt x="26" y="80"/>
                </a:lnTo>
                <a:lnTo>
                  <a:pt x="26" y="83"/>
                </a:lnTo>
                <a:lnTo>
                  <a:pt x="26" y="83"/>
                </a:lnTo>
                <a:lnTo>
                  <a:pt x="26" y="85"/>
                </a:lnTo>
                <a:lnTo>
                  <a:pt x="29" y="90"/>
                </a:lnTo>
                <a:lnTo>
                  <a:pt x="29" y="92"/>
                </a:lnTo>
                <a:lnTo>
                  <a:pt x="29" y="95"/>
                </a:lnTo>
                <a:lnTo>
                  <a:pt x="31" y="95"/>
                </a:lnTo>
                <a:lnTo>
                  <a:pt x="31" y="99"/>
                </a:lnTo>
                <a:lnTo>
                  <a:pt x="33" y="102"/>
                </a:lnTo>
                <a:lnTo>
                  <a:pt x="33" y="102"/>
                </a:lnTo>
                <a:lnTo>
                  <a:pt x="33" y="102"/>
                </a:lnTo>
                <a:lnTo>
                  <a:pt x="36" y="102"/>
                </a:lnTo>
                <a:lnTo>
                  <a:pt x="38" y="99"/>
                </a:lnTo>
                <a:lnTo>
                  <a:pt x="38" y="97"/>
                </a:lnTo>
                <a:lnTo>
                  <a:pt x="38" y="95"/>
                </a:lnTo>
                <a:lnTo>
                  <a:pt x="36" y="92"/>
                </a:lnTo>
                <a:lnTo>
                  <a:pt x="36" y="90"/>
                </a:lnTo>
                <a:lnTo>
                  <a:pt x="38" y="97"/>
                </a:lnTo>
                <a:lnTo>
                  <a:pt x="40" y="99"/>
                </a:lnTo>
                <a:lnTo>
                  <a:pt x="40" y="102"/>
                </a:lnTo>
                <a:lnTo>
                  <a:pt x="40" y="99"/>
                </a:lnTo>
                <a:lnTo>
                  <a:pt x="40" y="99"/>
                </a:lnTo>
                <a:lnTo>
                  <a:pt x="43" y="97"/>
                </a:lnTo>
                <a:lnTo>
                  <a:pt x="43" y="97"/>
                </a:lnTo>
                <a:lnTo>
                  <a:pt x="43" y="95"/>
                </a:lnTo>
                <a:lnTo>
                  <a:pt x="45" y="92"/>
                </a:lnTo>
                <a:lnTo>
                  <a:pt x="43" y="90"/>
                </a:lnTo>
                <a:lnTo>
                  <a:pt x="43" y="88"/>
                </a:lnTo>
                <a:lnTo>
                  <a:pt x="45" y="85"/>
                </a:lnTo>
                <a:lnTo>
                  <a:pt x="45" y="90"/>
                </a:lnTo>
                <a:lnTo>
                  <a:pt x="45" y="92"/>
                </a:lnTo>
                <a:lnTo>
                  <a:pt x="45" y="95"/>
                </a:lnTo>
                <a:lnTo>
                  <a:pt x="45" y="95"/>
                </a:lnTo>
                <a:lnTo>
                  <a:pt x="48" y="95"/>
                </a:lnTo>
                <a:lnTo>
                  <a:pt x="50" y="92"/>
                </a:lnTo>
                <a:lnTo>
                  <a:pt x="50" y="92"/>
                </a:lnTo>
                <a:lnTo>
                  <a:pt x="48" y="95"/>
                </a:lnTo>
                <a:lnTo>
                  <a:pt x="48" y="97"/>
                </a:lnTo>
                <a:lnTo>
                  <a:pt x="48" y="99"/>
                </a:lnTo>
                <a:lnTo>
                  <a:pt x="50" y="99"/>
                </a:lnTo>
                <a:lnTo>
                  <a:pt x="50" y="99"/>
                </a:lnTo>
                <a:lnTo>
                  <a:pt x="52" y="99"/>
                </a:lnTo>
                <a:lnTo>
                  <a:pt x="52" y="99"/>
                </a:lnTo>
                <a:lnTo>
                  <a:pt x="52" y="95"/>
                </a:lnTo>
                <a:lnTo>
                  <a:pt x="55" y="92"/>
                </a:lnTo>
                <a:lnTo>
                  <a:pt x="57" y="92"/>
                </a:lnTo>
                <a:lnTo>
                  <a:pt x="57" y="90"/>
                </a:lnTo>
                <a:lnTo>
                  <a:pt x="57" y="88"/>
                </a:lnTo>
                <a:lnTo>
                  <a:pt x="57" y="88"/>
                </a:lnTo>
                <a:lnTo>
                  <a:pt x="55" y="85"/>
                </a:lnTo>
                <a:lnTo>
                  <a:pt x="55" y="83"/>
                </a:lnTo>
                <a:lnTo>
                  <a:pt x="55" y="83"/>
                </a:lnTo>
                <a:lnTo>
                  <a:pt x="55" y="83"/>
                </a:lnTo>
                <a:lnTo>
                  <a:pt x="52" y="80"/>
                </a:lnTo>
                <a:lnTo>
                  <a:pt x="52" y="78"/>
                </a:lnTo>
                <a:lnTo>
                  <a:pt x="52" y="78"/>
                </a:lnTo>
                <a:lnTo>
                  <a:pt x="55" y="78"/>
                </a:lnTo>
                <a:lnTo>
                  <a:pt x="52" y="76"/>
                </a:lnTo>
                <a:lnTo>
                  <a:pt x="52" y="73"/>
                </a:lnTo>
                <a:lnTo>
                  <a:pt x="55" y="73"/>
                </a:lnTo>
                <a:lnTo>
                  <a:pt x="55" y="71"/>
                </a:lnTo>
                <a:lnTo>
                  <a:pt x="55" y="71"/>
                </a:lnTo>
                <a:lnTo>
                  <a:pt x="55" y="69"/>
                </a:lnTo>
                <a:lnTo>
                  <a:pt x="52" y="69"/>
                </a:lnTo>
                <a:lnTo>
                  <a:pt x="50" y="66"/>
                </a:lnTo>
                <a:lnTo>
                  <a:pt x="48" y="66"/>
                </a:lnTo>
                <a:lnTo>
                  <a:pt x="50" y="66"/>
                </a:lnTo>
                <a:lnTo>
                  <a:pt x="52" y="66"/>
                </a:lnTo>
                <a:lnTo>
                  <a:pt x="52" y="64"/>
                </a:lnTo>
                <a:lnTo>
                  <a:pt x="52" y="64"/>
                </a:lnTo>
                <a:lnTo>
                  <a:pt x="52" y="64"/>
                </a:lnTo>
                <a:lnTo>
                  <a:pt x="55" y="62"/>
                </a:lnTo>
                <a:lnTo>
                  <a:pt x="55" y="64"/>
                </a:lnTo>
                <a:lnTo>
                  <a:pt x="55" y="66"/>
                </a:lnTo>
                <a:lnTo>
                  <a:pt x="55" y="69"/>
                </a:lnTo>
                <a:lnTo>
                  <a:pt x="55" y="73"/>
                </a:lnTo>
                <a:lnTo>
                  <a:pt x="57" y="73"/>
                </a:lnTo>
                <a:lnTo>
                  <a:pt x="59" y="80"/>
                </a:lnTo>
                <a:lnTo>
                  <a:pt x="62" y="83"/>
                </a:lnTo>
                <a:lnTo>
                  <a:pt x="66" y="83"/>
                </a:lnTo>
                <a:lnTo>
                  <a:pt x="66" y="83"/>
                </a:lnTo>
                <a:lnTo>
                  <a:pt x="69" y="80"/>
                </a:lnTo>
                <a:lnTo>
                  <a:pt x="71" y="78"/>
                </a:lnTo>
                <a:lnTo>
                  <a:pt x="71" y="78"/>
                </a:lnTo>
                <a:lnTo>
                  <a:pt x="71" y="78"/>
                </a:lnTo>
                <a:lnTo>
                  <a:pt x="74" y="80"/>
                </a:lnTo>
                <a:lnTo>
                  <a:pt x="76" y="85"/>
                </a:lnTo>
                <a:lnTo>
                  <a:pt x="78" y="88"/>
                </a:lnTo>
                <a:lnTo>
                  <a:pt x="78" y="90"/>
                </a:lnTo>
                <a:lnTo>
                  <a:pt x="81" y="90"/>
                </a:lnTo>
                <a:lnTo>
                  <a:pt x="81" y="88"/>
                </a:lnTo>
                <a:lnTo>
                  <a:pt x="81" y="90"/>
                </a:lnTo>
                <a:lnTo>
                  <a:pt x="81" y="92"/>
                </a:lnTo>
                <a:lnTo>
                  <a:pt x="81" y="92"/>
                </a:lnTo>
                <a:lnTo>
                  <a:pt x="83" y="99"/>
                </a:lnTo>
                <a:lnTo>
                  <a:pt x="85" y="102"/>
                </a:lnTo>
                <a:lnTo>
                  <a:pt x="85" y="106"/>
                </a:lnTo>
                <a:lnTo>
                  <a:pt x="88" y="114"/>
                </a:lnTo>
                <a:lnTo>
                  <a:pt x="90" y="118"/>
                </a:lnTo>
                <a:lnTo>
                  <a:pt x="90" y="121"/>
                </a:lnTo>
                <a:lnTo>
                  <a:pt x="92" y="121"/>
                </a:lnTo>
                <a:lnTo>
                  <a:pt x="92" y="121"/>
                </a:lnTo>
                <a:lnTo>
                  <a:pt x="92" y="121"/>
                </a:lnTo>
                <a:lnTo>
                  <a:pt x="92" y="118"/>
                </a:lnTo>
                <a:lnTo>
                  <a:pt x="90" y="116"/>
                </a:lnTo>
                <a:lnTo>
                  <a:pt x="90" y="116"/>
                </a:lnTo>
                <a:lnTo>
                  <a:pt x="90" y="116"/>
                </a:lnTo>
                <a:lnTo>
                  <a:pt x="90" y="114"/>
                </a:lnTo>
                <a:lnTo>
                  <a:pt x="88" y="111"/>
                </a:lnTo>
                <a:lnTo>
                  <a:pt x="88" y="109"/>
                </a:lnTo>
                <a:lnTo>
                  <a:pt x="90" y="109"/>
                </a:lnTo>
                <a:lnTo>
                  <a:pt x="90" y="109"/>
                </a:lnTo>
                <a:lnTo>
                  <a:pt x="92" y="109"/>
                </a:lnTo>
                <a:lnTo>
                  <a:pt x="95" y="109"/>
                </a:lnTo>
                <a:lnTo>
                  <a:pt x="95" y="111"/>
                </a:lnTo>
                <a:lnTo>
                  <a:pt x="95" y="111"/>
                </a:lnTo>
                <a:lnTo>
                  <a:pt x="97" y="111"/>
                </a:lnTo>
                <a:lnTo>
                  <a:pt x="97" y="111"/>
                </a:lnTo>
                <a:lnTo>
                  <a:pt x="97" y="109"/>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36" name="Freeform 244"/>
          <p:cNvSpPr>
            <a:spLocks noEditPoints="1"/>
          </p:cNvSpPr>
          <p:nvPr/>
        </p:nvSpPr>
        <p:spPr bwMode="auto">
          <a:xfrm>
            <a:off x="6440361" y="3026846"/>
            <a:ext cx="124528" cy="111948"/>
          </a:xfrm>
          <a:custGeom>
            <a:avLst/>
            <a:gdLst/>
            <a:ahLst/>
            <a:cxnLst>
              <a:cxn ang="0">
                <a:pos x="21" y="82"/>
              </a:cxn>
              <a:cxn ang="0">
                <a:pos x="17" y="70"/>
              </a:cxn>
              <a:cxn ang="0">
                <a:pos x="19" y="68"/>
              </a:cxn>
              <a:cxn ang="0">
                <a:pos x="97" y="37"/>
              </a:cxn>
              <a:cxn ang="0">
                <a:pos x="99" y="23"/>
              </a:cxn>
              <a:cxn ang="0">
                <a:pos x="92" y="14"/>
              </a:cxn>
              <a:cxn ang="0">
                <a:pos x="92" y="7"/>
              </a:cxn>
              <a:cxn ang="0">
                <a:pos x="95" y="0"/>
              </a:cxn>
              <a:cxn ang="0">
                <a:pos x="90" y="2"/>
              </a:cxn>
              <a:cxn ang="0">
                <a:pos x="88" y="4"/>
              </a:cxn>
              <a:cxn ang="0">
                <a:pos x="83" y="7"/>
              </a:cxn>
              <a:cxn ang="0">
                <a:pos x="78" y="4"/>
              </a:cxn>
              <a:cxn ang="0">
                <a:pos x="76" y="2"/>
              </a:cxn>
              <a:cxn ang="0">
                <a:pos x="71" y="4"/>
              </a:cxn>
              <a:cxn ang="0">
                <a:pos x="66" y="7"/>
              </a:cxn>
              <a:cxn ang="0">
                <a:pos x="69" y="16"/>
              </a:cxn>
              <a:cxn ang="0">
                <a:pos x="64" y="11"/>
              </a:cxn>
              <a:cxn ang="0">
                <a:pos x="55" y="11"/>
              </a:cxn>
              <a:cxn ang="0">
                <a:pos x="52" y="7"/>
              </a:cxn>
              <a:cxn ang="0">
                <a:pos x="50" y="9"/>
              </a:cxn>
              <a:cxn ang="0">
                <a:pos x="47" y="4"/>
              </a:cxn>
              <a:cxn ang="0">
                <a:pos x="33" y="7"/>
              </a:cxn>
              <a:cxn ang="0">
                <a:pos x="26" y="7"/>
              </a:cxn>
              <a:cxn ang="0">
                <a:pos x="19" y="7"/>
              </a:cxn>
              <a:cxn ang="0">
                <a:pos x="10" y="11"/>
              </a:cxn>
              <a:cxn ang="0">
                <a:pos x="5" y="21"/>
              </a:cxn>
              <a:cxn ang="0">
                <a:pos x="3" y="23"/>
              </a:cxn>
              <a:cxn ang="0">
                <a:pos x="3" y="30"/>
              </a:cxn>
              <a:cxn ang="0">
                <a:pos x="5" y="42"/>
              </a:cxn>
              <a:cxn ang="0">
                <a:pos x="10" y="47"/>
              </a:cxn>
              <a:cxn ang="0">
                <a:pos x="17" y="63"/>
              </a:cxn>
              <a:cxn ang="0">
                <a:pos x="17" y="66"/>
              </a:cxn>
              <a:cxn ang="0">
                <a:pos x="19" y="75"/>
              </a:cxn>
              <a:cxn ang="0">
                <a:pos x="26" y="77"/>
              </a:cxn>
              <a:cxn ang="0">
                <a:pos x="31" y="75"/>
              </a:cxn>
              <a:cxn ang="0">
                <a:pos x="29" y="85"/>
              </a:cxn>
              <a:cxn ang="0">
                <a:pos x="33" y="87"/>
              </a:cxn>
              <a:cxn ang="0">
                <a:pos x="43" y="87"/>
              </a:cxn>
              <a:cxn ang="0">
                <a:pos x="47" y="87"/>
              </a:cxn>
              <a:cxn ang="0">
                <a:pos x="55" y="85"/>
              </a:cxn>
              <a:cxn ang="0">
                <a:pos x="57" y="82"/>
              </a:cxn>
              <a:cxn ang="0">
                <a:pos x="62" y="80"/>
              </a:cxn>
              <a:cxn ang="0">
                <a:pos x="64" y="77"/>
              </a:cxn>
              <a:cxn ang="0">
                <a:pos x="71" y="77"/>
              </a:cxn>
              <a:cxn ang="0">
                <a:pos x="73" y="80"/>
              </a:cxn>
              <a:cxn ang="0">
                <a:pos x="76" y="77"/>
              </a:cxn>
              <a:cxn ang="0">
                <a:pos x="71" y="70"/>
              </a:cxn>
              <a:cxn ang="0">
                <a:pos x="69" y="63"/>
              </a:cxn>
              <a:cxn ang="0">
                <a:pos x="71" y="63"/>
              </a:cxn>
              <a:cxn ang="0">
                <a:pos x="78" y="63"/>
              </a:cxn>
              <a:cxn ang="0">
                <a:pos x="81" y="59"/>
              </a:cxn>
              <a:cxn ang="0">
                <a:pos x="85" y="56"/>
              </a:cxn>
              <a:cxn ang="0">
                <a:pos x="92" y="49"/>
              </a:cxn>
              <a:cxn ang="0">
                <a:pos x="97" y="51"/>
              </a:cxn>
              <a:cxn ang="0">
                <a:pos x="99" y="44"/>
              </a:cxn>
            </a:cxnLst>
            <a:rect l="0" t="0" r="r" b="b"/>
            <a:pathLst>
              <a:path w="99" h="89">
                <a:moveTo>
                  <a:pt x="21" y="82"/>
                </a:moveTo>
                <a:lnTo>
                  <a:pt x="24" y="85"/>
                </a:lnTo>
                <a:lnTo>
                  <a:pt x="24" y="82"/>
                </a:lnTo>
                <a:lnTo>
                  <a:pt x="21" y="82"/>
                </a:lnTo>
                <a:lnTo>
                  <a:pt x="21" y="82"/>
                </a:lnTo>
                <a:close/>
                <a:moveTo>
                  <a:pt x="17" y="68"/>
                </a:moveTo>
                <a:lnTo>
                  <a:pt x="17" y="70"/>
                </a:lnTo>
                <a:lnTo>
                  <a:pt x="17" y="70"/>
                </a:lnTo>
                <a:lnTo>
                  <a:pt x="17" y="70"/>
                </a:lnTo>
                <a:lnTo>
                  <a:pt x="19" y="70"/>
                </a:lnTo>
                <a:lnTo>
                  <a:pt x="19" y="70"/>
                </a:lnTo>
                <a:lnTo>
                  <a:pt x="19" y="68"/>
                </a:lnTo>
                <a:lnTo>
                  <a:pt x="17" y="68"/>
                </a:lnTo>
                <a:close/>
                <a:moveTo>
                  <a:pt x="99" y="42"/>
                </a:moveTo>
                <a:lnTo>
                  <a:pt x="99" y="37"/>
                </a:lnTo>
                <a:lnTo>
                  <a:pt x="97" y="37"/>
                </a:lnTo>
                <a:lnTo>
                  <a:pt x="97" y="35"/>
                </a:lnTo>
                <a:lnTo>
                  <a:pt x="97" y="30"/>
                </a:lnTo>
                <a:lnTo>
                  <a:pt x="99" y="26"/>
                </a:lnTo>
                <a:lnTo>
                  <a:pt x="99" y="23"/>
                </a:lnTo>
                <a:lnTo>
                  <a:pt x="97" y="21"/>
                </a:lnTo>
                <a:lnTo>
                  <a:pt x="95" y="18"/>
                </a:lnTo>
                <a:lnTo>
                  <a:pt x="95" y="14"/>
                </a:lnTo>
                <a:lnTo>
                  <a:pt x="92" y="14"/>
                </a:lnTo>
                <a:lnTo>
                  <a:pt x="92" y="11"/>
                </a:lnTo>
                <a:lnTo>
                  <a:pt x="92" y="11"/>
                </a:lnTo>
                <a:lnTo>
                  <a:pt x="92" y="7"/>
                </a:lnTo>
                <a:lnTo>
                  <a:pt x="92" y="7"/>
                </a:lnTo>
                <a:lnTo>
                  <a:pt x="95" y="4"/>
                </a:lnTo>
                <a:lnTo>
                  <a:pt x="95" y="2"/>
                </a:lnTo>
                <a:lnTo>
                  <a:pt x="95" y="0"/>
                </a:lnTo>
                <a:lnTo>
                  <a:pt x="95" y="0"/>
                </a:lnTo>
                <a:lnTo>
                  <a:pt x="92" y="0"/>
                </a:lnTo>
                <a:lnTo>
                  <a:pt x="92" y="2"/>
                </a:lnTo>
                <a:lnTo>
                  <a:pt x="92" y="2"/>
                </a:lnTo>
                <a:lnTo>
                  <a:pt x="90" y="2"/>
                </a:lnTo>
                <a:lnTo>
                  <a:pt x="90" y="2"/>
                </a:lnTo>
                <a:lnTo>
                  <a:pt x="90" y="4"/>
                </a:lnTo>
                <a:lnTo>
                  <a:pt x="88" y="4"/>
                </a:lnTo>
                <a:lnTo>
                  <a:pt x="88" y="4"/>
                </a:lnTo>
                <a:lnTo>
                  <a:pt x="85" y="4"/>
                </a:lnTo>
                <a:lnTo>
                  <a:pt x="85" y="7"/>
                </a:lnTo>
                <a:lnTo>
                  <a:pt x="85" y="7"/>
                </a:lnTo>
                <a:lnTo>
                  <a:pt x="83" y="7"/>
                </a:lnTo>
                <a:lnTo>
                  <a:pt x="83" y="7"/>
                </a:lnTo>
                <a:lnTo>
                  <a:pt x="81" y="7"/>
                </a:lnTo>
                <a:lnTo>
                  <a:pt x="81" y="7"/>
                </a:lnTo>
                <a:lnTo>
                  <a:pt x="78" y="4"/>
                </a:lnTo>
                <a:lnTo>
                  <a:pt x="78" y="4"/>
                </a:lnTo>
                <a:lnTo>
                  <a:pt x="78" y="4"/>
                </a:lnTo>
                <a:lnTo>
                  <a:pt x="76" y="2"/>
                </a:lnTo>
                <a:lnTo>
                  <a:pt x="76" y="2"/>
                </a:lnTo>
                <a:lnTo>
                  <a:pt x="76" y="2"/>
                </a:lnTo>
                <a:lnTo>
                  <a:pt x="73" y="4"/>
                </a:lnTo>
                <a:lnTo>
                  <a:pt x="71" y="4"/>
                </a:lnTo>
                <a:lnTo>
                  <a:pt x="71" y="4"/>
                </a:lnTo>
                <a:lnTo>
                  <a:pt x="71" y="7"/>
                </a:lnTo>
                <a:lnTo>
                  <a:pt x="71" y="7"/>
                </a:lnTo>
                <a:lnTo>
                  <a:pt x="66" y="7"/>
                </a:lnTo>
                <a:lnTo>
                  <a:pt x="66" y="7"/>
                </a:lnTo>
                <a:lnTo>
                  <a:pt x="66" y="9"/>
                </a:lnTo>
                <a:lnTo>
                  <a:pt x="69" y="11"/>
                </a:lnTo>
                <a:lnTo>
                  <a:pt x="71" y="14"/>
                </a:lnTo>
                <a:lnTo>
                  <a:pt x="69" y="16"/>
                </a:lnTo>
                <a:lnTo>
                  <a:pt x="66" y="16"/>
                </a:lnTo>
                <a:lnTo>
                  <a:pt x="64" y="14"/>
                </a:lnTo>
                <a:lnTo>
                  <a:pt x="64" y="14"/>
                </a:lnTo>
                <a:lnTo>
                  <a:pt x="64" y="11"/>
                </a:lnTo>
                <a:lnTo>
                  <a:pt x="59" y="11"/>
                </a:lnTo>
                <a:lnTo>
                  <a:pt x="57" y="11"/>
                </a:lnTo>
                <a:lnTo>
                  <a:pt x="55" y="11"/>
                </a:lnTo>
                <a:lnTo>
                  <a:pt x="55" y="11"/>
                </a:lnTo>
                <a:lnTo>
                  <a:pt x="55" y="9"/>
                </a:lnTo>
                <a:lnTo>
                  <a:pt x="52" y="9"/>
                </a:lnTo>
                <a:lnTo>
                  <a:pt x="52" y="7"/>
                </a:lnTo>
                <a:lnTo>
                  <a:pt x="52" y="7"/>
                </a:lnTo>
                <a:lnTo>
                  <a:pt x="52" y="7"/>
                </a:lnTo>
                <a:lnTo>
                  <a:pt x="52" y="9"/>
                </a:lnTo>
                <a:lnTo>
                  <a:pt x="50" y="9"/>
                </a:lnTo>
                <a:lnTo>
                  <a:pt x="50" y="9"/>
                </a:lnTo>
                <a:lnTo>
                  <a:pt x="50" y="9"/>
                </a:lnTo>
                <a:lnTo>
                  <a:pt x="47" y="7"/>
                </a:lnTo>
                <a:lnTo>
                  <a:pt x="47" y="7"/>
                </a:lnTo>
                <a:lnTo>
                  <a:pt x="47" y="4"/>
                </a:lnTo>
                <a:lnTo>
                  <a:pt x="45" y="4"/>
                </a:lnTo>
                <a:lnTo>
                  <a:pt x="40" y="7"/>
                </a:lnTo>
                <a:lnTo>
                  <a:pt x="38" y="7"/>
                </a:lnTo>
                <a:lnTo>
                  <a:pt x="33" y="7"/>
                </a:lnTo>
                <a:lnTo>
                  <a:pt x="31" y="7"/>
                </a:lnTo>
                <a:lnTo>
                  <a:pt x="31" y="7"/>
                </a:lnTo>
                <a:lnTo>
                  <a:pt x="29" y="7"/>
                </a:lnTo>
                <a:lnTo>
                  <a:pt x="26" y="7"/>
                </a:lnTo>
                <a:lnTo>
                  <a:pt x="26" y="7"/>
                </a:lnTo>
                <a:lnTo>
                  <a:pt x="21" y="4"/>
                </a:lnTo>
                <a:lnTo>
                  <a:pt x="21" y="4"/>
                </a:lnTo>
                <a:lnTo>
                  <a:pt x="19" y="7"/>
                </a:lnTo>
                <a:lnTo>
                  <a:pt x="17" y="7"/>
                </a:lnTo>
                <a:lnTo>
                  <a:pt x="14" y="7"/>
                </a:lnTo>
                <a:lnTo>
                  <a:pt x="12" y="9"/>
                </a:lnTo>
                <a:lnTo>
                  <a:pt x="10" y="11"/>
                </a:lnTo>
                <a:lnTo>
                  <a:pt x="10" y="14"/>
                </a:lnTo>
                <a:lnTo>
                  <a:pt x="10" y="14"/>
                </a:lnTo>
                <a:lnTo>
                  <a:pt x="7" y="16"/>
                </a:lnTo>
                <a:lnTo>
                  <a:pt x="5" y="21"/>
                </a:lnTo>
                <a:lnTo>
                  <a:pt x="5" y="21"/>
                </a:lnTo>
                <a:lnTo>
                  <a:pt x="5" y="21"/>
                </a:lnTo>
                <a:lnTo>
                  <a:pt x="5" y="23"/>
                </a:lnTo>
                <a:lnTo>
                  <a:pt x="3" y="23"/>
                </a:lnTo>
                <a:lnTo>
                  <a:pt x="0" y="23"/>
                </a:lnTo>
                <a:lnTo>
                  <a:pt x="0" y="23"/>
                </a:lnTo>
                <a:lnTo>
                  <a:pt x="3" y="28"/>
                </a:lnTo>
                <a:lnTo>
                  <a:pt x="3" y="30"/>
                </a:lnTo>
                <a:lnTo>
                  <a:pt x="3" y="33"/>
                </a:lnTo>
                <a:lnTo>
                  <a:pt x="5" y="35"/>
                </a:lnTo>
                <a:lnTo>
                  <a:pt x="5" y="37"/>
                </a:lnTo>
                <a:lnTo>
                  <a:pt x="5" y="42"/>
                </a:lnTo>
                <a:lnTo>
                  <a:pt x="7" y="44"/>
                </a:lnTo>
                <a:lnTo>
                  <a:pt x="10" y="44"/>
                </a:lnTo>
                <a:lnTo>
                  <a:pt x="12" y="47"/>
                </a:lnTo>
                <a:lnTo>
                  <a:pt x="10" y="47"/>
                </a:lnTo>
                <a:lnTo>
                  <a:pt x="10" y="51"/>
                </a:lnTo>
                <a:lnTo>
                  <a:pt x="12" y="54"/>
                </a:lnTo>
                <a:lnTo>
                  <a:pt x="14" y="61"/>
                </a:lnTo>
                <a:lnTo>
                  <a:pt x="17" y="63"/>
                </a:lnTo>
                <a:lnTo>
                  <a:pt x="14" y="61"/>
                </a:lnTo>
                <a:lnTo>
                  <a:pt x="17" y="61"/>
                </a:lnTo>
                <a:lnTo>
                  <a:pt x="17" y="61"/>
                </a:lnTo>
                <a:lnTo>
                  <a:pt x="17" y="66"/>
                </a:lnTo>
                <a:lnTo>
                  <a:pt x="19" y="68"/>
                </a:lnTo>
                <a:lnTo>
                  <a:pt x="19" y="70"/>
                </a:lnTo>
                <a:lnTo>
                  <a:pt x="19" y="73"/>
                </a:lnTo>
                <a:lnTo>
                  <a:pt x="19" y="75"/>
                </a:lnTo>
                <a:lnTo>
                  <a:pt x="21" y="80"/>
                </a:lnTo>
                <a:lnTo>
                  <a:pt x="24" y="80"/>
                </a:lnTo>
                <a:lnTo>
                  <a:pt x="24" y="80"/>
                </a:lnTo>
                <a:lnTo>
                  <a:pt x="26" y="77"/>
                </a:lnTo>
                <a:lnTo>
                  <a:pt x="26" y="75"/>
                </a:lnTo>
                <a:lnTo>
                  <a:pt x="29" y="75"/>
                </a:lnTo>
                <a:lnTo>
                  <a:pt x="29" y="75"/>
                </a:lnTo>
                <a:lnTo>
                  <a:pt x="31" y="75"/>
                </a:lnTo>
                <a:lnTo>
                  <a:pt x="31" y="80"/>
                </a:lnTo>
                <a:lnTo>
                  <a:pt x="31" y="82"/>
                </a:lnTo>
                <a:lnTo>
                  <a:pt x="29" y="82"/>
                </a:lnTo>
                <a:lnTo>
                  <a:pt x="29" y="85"/>
                </a:lnTo>
                <a:lnTo>
                  <a:pt x="29" y="85"/>
                </a:lnTo>
                <a:lnTo>
                  <a:pt x="29" y="87"/>
                </a:lnTo>
                <a:lnTo>
                  <a:pt x="31" y="87"/>
                </a:lnTo>
                <a:lnTo>
                  <a:pt x="33" y="87"/>
                </a:lnTo>
                <a:lnTo>
                  <a:pt x="36" y="85"/>
                </a:lnTo>
                <a:lnTo>
                  <a:pt x="36" y="85"/>
                </a:lnTo>
                <a:lnTo>
                  <a:pt x="36" y="87"/>
                </a:lnTo>
                <a:lnTo>
                  <a:pt x="43" y="87"/>
                </a:lnTo>
                <a:lnTo>
                  <a:pt x="45" y="89"/>
                </a:lnTo>
                <a:lnTo>
                  <a:pt x="45" y="89"/>
                </a:lnTo>
                <a:lnTo>
                  <a:pt x="47" y="89"/>
                </a:lnTo>
                <a:lnTo>
                  <a:pt x="47" y="87"/>
                </a:lnTo>
                <a:lnTo>
                  <a:pt x="50" y="87"/>
                </a:lnTo>
                <a:lnTo>
                  <a:pt x="52" y="87"/>
                </a:lnTo>
                <a:lnTo>
                  <a:pt x="52" y="87"/>
                </a:lnTo>
                <a:lnTo>
                  <a:pt x="55" y="85"/>
                </a:lnTo>
                <a:lnTo>
                  <a:pt x="55" y="85"/>
                </a:lnTo>
                <a:lnTo>
                  <a:pt x="57" y="82"/>
                </a:lnTo>
                <a:lnTo>
                  <a:pt x="57" y="82"/>
                </a:lnTo>
                <a:lnTo>
                  <a:pt x="57" y="82"/>
                </a:lnTo>
                <a:lnTo>
                  <a:pt x="55" y="80"/>
                </a:lnTo>
                <a:lnTo>
                  <a:pt x="57" y="80"/>
                </a:lnTo>
                <a:lnTo>
                  <a:pt x="59" y="80"/>
                </a:lnTo>
                <a:lnTo>
                  <a:pt x="62" y="80"/>
                </a:lnTo>
                <a:lnTo>
                  <a:pt x="62" y="80"/>
                </a:lnTo>
                <a:lnTo>
                  <a:pt x="62" y="77"/>
                </a:lnTo>
                <a:lnTo>
                  <a:pt x="62" y="77"/>
                </a:lnTo>
                <a:lnTo>
                  <a:pt x="64" y="77"/>
                </a:lnTo>
                <a:lnTo>
                  <a:pt x="66" y="77"/>
                </a:lnTo>
                <a:lnTo>
                  <a:pt x="69" y="77"/>
                </a:lnTo>
                <a:lnTo>
                  <a:pt x="69" y="77"/>
                </a:lnTo>
                <a:lnTo>
                  <a:pt x="71" y="77"/>
                </a:lnTo>
                <a:lnTo>
                  <a:pt x="71" y="80"/>
                </a:lnTo>
                <a:lnTo>
                  <a:pt x="71" y="80"/>
                </a:lnTo>
                <a:lnTo>
                  <a:pt x="73" y="80"/>
                </a:lnTo>
                <a:lnTo>
                  <a:pt x="73" y="80"/>
                </a:lnTo>
                <a:lnTo>
                  <a:pt x="76" y="82"/>
                </a:lnTo>
                <a:lnTo>
                  <a:pt x="76" y="82"/>
                </a:lnTo>
                <a:lnTo>
                  <a:pt x="76" y="80"/>
                </a:lnTo>
                <a:lnTo>
                  <a:pt x="76" y="77"/>
                </a:lnTo>
                <a:lnTo>
                  <a:pt x="76" y="75"/>
                </a:lnTo>
                <a:lnTo>
                  <a:pt x="76" y="75"/>
                </a:lnTo>
                <a:lnTo>
                  <a:pt x="71" y="73"/>
                </a:lnTo>
                <a:lnTo>
                  <a:pt x="71" y="70"/>
                </a:lnTo>
                <a:lnTo>
                  <a:pt x="71" y="68"/>
                </a:lnTo>
                <a:lnTo>
                  <a:pt x="71" y="66"/>
                </a:lnTo>
                <a:lnTo>
                  <a:pt x="69" y="66"/>
                </a:lnTo>
                <a:lnTo>
                  <a:pt x="69" y="63"/>
                </a:lnTo>
                <a:lnTo>
                  <a:pt x="69" y="63"/>
                </a:lnTo>
                <a:lnTo>
                  <a:pt x="71" y="63"/>
                </a:lnTo>
                <a:lnTo>
                  <a:pt x="71" y="63"/>
                </a:lnTo>
                <a:lnTo>
                  <a:pt x="71" y="63"/>
                </a:lnTo>
                <a:lnTo>
                  <a:pt x="73" y="61"/>
                </a:lnTo>
                <a:lnTo>
                  <a:pt x="73" y="61"/>
                </a:lnTo>
                <a:lnTo>
                  <a:pt x="76" y="61"/>
                </a:lnTo>
                <a:lnTo>
                  <a:pt x="78" y="63"/>
                </a:lnTo>
                <a:lnTo>
                  <a:pt x="81" y="63"/>
                </a:lnTo>
                <a:lnTo>
                  <a:pt x="81" y="63"/>
                </a:lnTo>
                <a:lnTo>
                  <a:pt x="81" y="61"/>
                </a:lnTo>
                <a:lnTo>
                  <a:pt x="81" y="59"/>
                </a:lnTo>
                <a:lnTo>
                  <a:pt x="81" y="56"/>
                </a:lnTo>
                <a:lnTo>
                  <a:pt x="81" y="56"/>
                </a:lnTo>
                <a:lnTo>
                  <a:pt x="83" y="56"/>
                </a:lnTo>
                <a:lnTo>
                  <a:pt x="85" y="56"/>
                </a:lnTo>
                <a:lnTo>
                  <a:pt x="85" y="54"/>
                </a:lnTo>
                <a:lnTo>
                  <a:pt x="90" y="54"/>
                </a:lnTo>
                <a:lnTo>
                  <a:pt x="90" y="51"/>
                </a:lnTo>
                <a:lnTo>
                  <a:pt x="92" y="49"/>
                </a:lnTo>
                <a:lnTo>
                  <a:pt x="95" y="49"/>
                </a:lnTo>
                <a:lnTo>
                  <a:pt x="95" y="49"/>
                </a:lnTo>
                <a:lnTo>
                  <a:pt x="97" y="49"/>
                </a:lnTo>
                <a:lnTo>
                  <a:pt x="97" y="51"/>
                </a:lnTo>
                <a:lnTo>
                  <a:pt x="97" y="49"/>
                </a:lnTo>
                <a:lnTo>
                  <a:pt x="99" y="49"/>
                </a:lnTo>
                <a:lnTo>
                  <a:pt x="99" y="47"/>
                </a:lnTo>
                <a:lnTo>
                  <a:pt x="99" y="44"/>
                </a:lnTo>
                <a:lnTo>
                  <a:pt x="99" y="42"/>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37" name="Freeform 147"/>
          <p:cNvSpPr>
            <a:spLocks/>
          </p:cNvSpPr>
          <p:nvPr/>
        </p:nvSpPr>
        <p:spPr bwMode="auto">
          <a:xfrm>
            <a:off x="6369921" y="2818044"/>
            <a:ext cx="189936" cy="228929"/>
          </a:xfrm>
          <a:custGeom>
            <a:avLst/>
            <a:gdLst/>
            <a:ahLst/>
            <a:cxnLst>
              <a:cxn ang="0">
                <a:pos x="141" y="142"/>
              </a:cxn>
              <a:cxn ang="0">
                <a:pos x="144" y="137"/>
              </a:cxn>
              <a:cxn ang="0">
                <a:pos x="134" y="128"/>
              </a:cxn>
              <a:cxn ang="0">
                <a:pos x="129" y="125"/>
              </a:cxn>
              <a:cxn ang="0">
                <a:pos x="122" y="114"/>
              </a:cxn>
              <a:cxn ang="0">
                <a:pos x="108" y="99"/>
              </a:cxn>
              <a:cxn ang="0">
                <a:pos x="99" y="90"/>
              </a:cxn>
              <a:cxn ang="0">
                <a:pos x="96" y="83"/>
              </a:cxn>
              <a:cxn ang="0">
                <a:pos x="75" y="71"/>
              </a:cxn>
              <a:cxn ang="0">
                <a:pos x="73" y="64"/>
              </a:cxn>
              <a:cxn ang="0">
                <a:pos x="82" y="62"/>
              </a:cxn>
              <a:cxn ang="0">
                <a:pos x="87" y="52"/>
              </a:cxn>
              <a:cxn ang="0">
                <a:pos x="82" y="47"/>
              </a:cxn>
              <a:cxn ang="0">
                <a:pos x="80" y="43"/>
              </a:cxn>
              <a:cxn ang="0">
                <a:pos x="70" y="33"/>
              </a:cxn>
              <a:cxn ang="0">
                <a:pos x="59" y="38"/>
              </a:cxn>
              <a:cxn ang="0">
                <a:pos x="47" y="21"/>
              </a:cxn>
              <a:cxn ang="0">
                <a:pos x="44" y="14"/>
              </a:cxn>
              <a:cxn ang="0">
                <a:pos x="42" y="17"/>
              </a:cxn>
              <a:cxn ang="0">
                <a:pos x="30" y="3"/>
              </a:cxn>
              <a:cxn ang="0">
                <a:pos x="23" y="0"/>
              </a:cxn>
              <a:cxn ang="0">
                <a:pos x="21" y="7"/>
              </a:cxn>
              <a:cxn ang="0">
                <a:pos x="26" y="19"/>
              </a:cxn>
              <a:cxn ang="0">
                <a:pos x="28" y="29"/>
              </a:cxn>
              <a:cxn ang="0">
                <a:pos x="21" y="26"/>
              </a:cxn>
              <a:cxn ang="0">
                <a:pos x="16" y="24"/>
              </a:cxn>
              <a:cxn ang="0">
                <a:pos x="7" y="26"/>
              </a:cxn>
              <a:cxn ang="0">
                <a:pos x="7" y="36"/>
              </a:cxn>
              <a:cxn ang="0">
                <a:pos x="0" y="40"/>
              </a:cxn>
              <a:cxn ang="0">
                <a:pos x="2" y="45"/>
              </a:cxn>
              <a:cxn ang="0">
                <a:pos x="7" y="52"/>
              </a:cxn>
              <a:cxn ang="0">
                <a:pos x="14" y="64"/>
              </a:cxn>
              <a:cxn ang="0">
                <a:pos x="21" y="64"/>
              </a:cxn>
              <a:cxn ang="0">
                <a:pos x="23" y="85"/>
              </a:cxn>
              <a:cxn ang="0">
                <a:pos x="23" y="92"/>
              </a:cxn>
              <a:cxn ang="0">
                <a:pos x="26" y="106"/>
              </a:cxn>
              <a:cxn ang="0">
                <a:pos x="35" y="95"/>
              </a:cxn>
              <a:cxn ang="0">
                <a:pos x="44" y="92"/>
              </a:cxn>
              <a:cxn ang="0">
                <a:pos x="54" y="99"/>
              </a:cxn>
              <a:cxn ang="0">
                <a:pos x="59" y="95"/>
              </a:cxn>
              <a:cxn ang="0">
                <a:pos x="61" y="88"/>
              </a:cxn>
              <a:cxn ang="0">
                <a:pos x="75" y="88"/>
              </a:cxn>
              <a:cxn ang="0">
                <a:pos x="92" y="106"/>
              </a:cxn>
              <a:cxn ang="0">
                <a:pos x="101" y="132"/>
              </a:cxn>
              <a:cxn ang="0">
                <a:pos x="108" y="142"/>
              </a:cxn>
              <a:cxn ang="0">
                <a:pos x="113" y="149"/>
              </a:cxn>
              <a:cxn ang="0">
                <a:pos x="113" y="163"/>
              </a:cxn>
              <a:cxn ang="0">
                <a:pos x="108" y="173"/>
              </a:cxn>
              <a:cxn ang="0">
                <a:pos x="115" y="177"/>
              </a:cxn>
              <a:cxn ang="0">
                <a:pos x="125" y="177"/>
              </a:cxn>
              <a:cxn ang="0">
                <a:pos x="127" y="170"/>
              </a:cxn>
              <a:cxn ang="0">
                <a:pos x="134" y="170"/>
              </a:cxn>
              <a:cxn ang="0">
                <a:pos x="141" y="170"/>
              </a:cxn>
              <a:cxn ang="0">
                <a:pos x="148" y="168"/>
              </a:cxn>
              <a:cxn ang="0">
                <a:pos x="148" y="158"/>
              </a:cxn>
            </a:cxnLst>
            <a:rect l="0" t="0" r="r" b="b"/>
            <a:pathLst>
              <a:path w="151" h="182">
                <a:moveTo>
                  <a:pt x="151" y="151"/>
                </a:moveTo>
                <a:lnTo>
                  <a:pt x="148" y="151"/>
                </a:lnTo>
                <a:lnTo>
                  <a:pt x="148" y="149"/>
                </a:lnTo>
                <a:lnTo>
                  <a:pt x="146" y="147"/>
                </a:lnTo>
                <a:lnTo>
                  <a:pt x="144" y="147"/>
                </a:lnTo>
                <a:lnTo>
                  <a:pt x="144" y="144"/>
                </a:lnTo>
                <a:lnTo>
                  <a:pt x="141" y="142"/>
                </a:lnTo>
                <a:lnTo>
                  <a:pt x="141" y="142"/>
                </a:lnTo>
                <a:lnTo>
                  <a:pt x="141" y="142"/>
                </a:lnTo>
                <a:lnTo>
                  <a:pt x="144" y="140"/>
                </a:lnTo>
                <a:lnTo>
                  <a:pt x="146" y="140"/>
                </a:lnTo>
                <a:lnTo>
                  <a:pt x="146" y="137"/>
                </a:lnTo>
                <a:lnTo>
                  <a:pt x="144" y="137"/>
                </a:lnTo>
                <a:lnTo>
                  <a:pt x="144" y="137"/>
                </a:lnTo>
                <a:lnTo>
                  <a:pt x="144" y="135"/>
                </a:lnTo>
                <a:lnTo>
                  <a:pt x="141" y="135"/>
                </a:lnTo>
                <a:lnTo>
                  <a:pt x="139" y="132"/>
                </a:lnTo>
                <a:lnTo>
                  <a:pt x="137" y="130"/>
                </a:lnTo>
                <a:lnTo>
                  <a:pt x="134" y="130"/>
                </a:lnTo>
                <a:lnTo>
                  <a:pt x="134" y="130"/>
                </a:lnTo>
                <a:lnTo>
                  <a:pt x="134" y="128"/>
                </a:lnTo>
                <a:lnTo>
                  <a:pt x="134" y="125"/>
                </a:lnTo>
                <a:lnTo>
                  <a:pt x="132" y="128"/>
                </a:lnTo>
                <a:lnTo>
                  <a:pt x="132" y="128"/>
                </a:lnTo>
                <a:lnTo>
                  <a:pt x="132" y="128"/>
                </a:lnTo>
                <a:lnTo>
                  <a:pt x="129" y="128"/>
                </a:lnTo>
                <a:lnTo>
                  <a:pt x="129" y="125"/>
                </a:lnTo>
                <a:lnTo>
                  <a:pt x="129" y="125"/>
                </a:lnTo>
                <a:lnTo>
                  <a:pt x="127" y="123"/>
                </a:lnTo>
                <a:lnTo>
                  <a:pt x="127" y="121"/>
                </a:lnTo>
                <a:lnTo>
                  <a:pt x="127" y="118"/>
                </a:lnTo>
                <a:lnTo>
                  <a:pt x="125" y="118"/>
                </a:lnTo>
                <a:lnTo>
                  <a:pt x="125" y="116"/>
                </a:lnTo>
                <a:lnTo>
                  <a:pt x="125" y="116"/>
                </a:lnTo>
                <a:lnTo>
                  <a:pt x="122" y="114"/>
                </a:lnTo>
                <a:lnTo>
                  <a:pt x="120" y="111"/>
                </a:lnTo>
                <a:lnTo>
                  <a:pt x="115" y="109"/>
                </a:lnTo>
                <a:lnTo>
                  <a:pt x="115" y="106"/>
                </a:lnTo>
                <a:lnTo>
                  <a:pt x="113" y="106"/>
                </a:lnTo>
                <a:lnTo>
                  <a:pt x="111" y="102"/>
                </a:lnTo>
                <a:lnTo>
                  <a:pt x="108" y="102"/>
                </a:lnTo>
                <a:lnTo>
                  <a:pt x="108" y="99"/>
                </a:lnTo>
                <a:lnTo>
                  <a:pt x="106" y="97"/>
                </a:lnTo>
                <a:lnTo>
                  <a:pt x="106" y="95"/>
                </a:lnTo>
                <a:lnTo>
                  <a:pt x="103" y="95"/>
                </a:lnTo>
                <a:lnTo>
                  <a:pt x="103" y="92"/>
                </a:lnTo>
                <a:lnTo>
                  <a:pt x="101" y="92"/>
                </a:lnTo>
                <a:lnTo>
                  <a:pt x="101" y="92"/>
                </a:lnTo>
                <a:lnTo>
                  <a:pt x="99" y="90"/>
                </a:lnTo>
                <a:lnTo>
                  <a:pt x="96" y="88"/>
                </a:lnTo>
                <a:lnTo>
                  <a:pt x="96" y="88"/>
                </a:lnTo>
                <a:lnTo>
                  <a:pt x="96" y="85"/>
                </a:lnTo>
                <a:lnTo>
                  <a:pt x="96" y="85"/>
                </a:lnTo>
                <a:lnTo>
                  <a:pt x="96" y="83"/>
                </a:lnTo>
                <a:lnTo>
                  <a:pt x="96" y="83"/>
                </a:lnTo>
                <a:lnTo>
                  <a:pt x="96" y="83"/>
                </a:lnTo>
                <a:lnTo>
                  <a:pt x="96" y="80"/>
                </a:lnTo>
                <a:lnTo>
                  <a:pt x="94" y="80"/>
                </a:lnTo>
                <a:lnTo>
                  <a:pt x="87" y="78"/>
                </a:lnTo>
                <a:lnTo>
                  <a:pt x="85" y="78"/>
                </a:lnTo>
                <a:lnTo>
                  <a:pt x="85" y="76"/>
                </a:lnTo>
                <a:lnTo>
                  <a:pt x="82" y="76"/>
                </a:lnTo>
                <a:lnTo>
                  <a:pt x="75" y="71"/>
                </a:lnTo>
                <a:lnTo>
                  <a:pt x="73" y="69"/>
                </a:lnTo>
                <a:lnTo>
                  <a:pt x="73" y="69"/>
                </a:lnTo>
                <a:lnTo>
                  <a:pt x="70" y="69"/>
                </a:lnTo>
                <a:lnTo>
                  <a:pt x="70" y="66"/>
                </a:lnTo>
                <a:lnTo>
                  <a:pt x="73" y="66"/>
                </a:lnTo>
                <a:lnTo>
                  <a:pt x="73" y="66"/>
                </a:lnTo>
                <a:lnTo>
                  <a:pt x="73" y="64"/>
                </a:lnTo>
                <a:lnTo>
                  <a:pt x="73" y="62"/>
                </a:lnTo>
                <a:lnTo>
                  <a:pt x="73" y="62"/>
                </a:lnTo>
                <a:lnTo>
                  <a:pt x="73" y="59"/>
                </a:lnTo>
                <a:lnTo>
                  <a:pt x="73" y="59"/>
                </a:lnTo>
                <a:lnTo>
                  <a:pt x="75" y="59"/>
                </a:lnTo>
                <a:lnTo>
                  <a:pt x="77" y="59"/>
                </a:lnTo>
                <a:lnTo>
                  <a:pt x="82" y="62"/>
                </a:lnTo>
                <a:lnTo>
                  <a:pt x="82" y="62"/>
                </a:lnTo>
                <a:lnTo>
                  <a:pt x="85" y="59"/>
                </a:lnTo>
                <a:lnTo>
                  <a:pt x="87" y="57"/>
                </a:lnTo>
                <a:lnTo>
                  <a:pt x="87" y="55"/>
                </a:lnTo>
                <a:lnTo>
                  <a:pt x="87" y="55"/>
                </a:lnTo>
                <a:lnTo>
                  <a:pt x="89" y="52"/>
                </a:lnTo>
                <a:lnTo>
                  <a:pt x="87" y="52"/>
                </a:lnTo>
                <a:lnTo>
                  <a:pt x="87" y="50"/>
                </a:lnTo>
                <a:lnTo>
                  <a:pt x="87" y="50"/>
                </a:lnTo>
                <a:lnTo>
                  <a:pt x="85" y="50"/>
                </a:lnTo>
                <a:lnTo>
                  <a:pt x="82" y="50"/>
                </a:lnTo>
                <a:lnTo>
                  <a:pt x="82" y="47"/>
                </a:lnTo>
                <a:lnTo>
                  <a:pt x="82" y="47"/>
                </a:lnTo>
                <a:lnTo>
                  <a:pt x="82" y="47"/>
                </a:lnTo>
                <a:lnTo>
                  <a:pt x="82" y="45"/>
                </a:lnTo>
                <a:lnTo>
                  <a:pt x="80" y="45"/>
                </a:lnTo>
                <a:lnTo>
                  <a:pt x="77" y="45"/>
                </a:lnTo>
                <a:lnTo>
                  <a:pt x="77" y="45"/>
                </a:lnTo>
                <a:lnTo>
                  <a:pt x="77" y="43"/>
                </a:lnTo>
                <a:lnTo>
                  <a:pt x="77" y="43"/>
                </a:lnTo>
                <a:lnTo>
                  <a:pt x="80" y="43"/>
                </a:lnTo>
                <a:lnTo>
                  <a:pt x="80" y="40"/>
                </a:lnTo>
                <a:lnTo>
                  <a:pt x="80" y="40"/>
                </a:lnTo>
                <a:lnTo>
                  <a:pt x="80" y="38"/>
                </a:lnTo>
                <a:lnTo>
                  <a:pt x="77" y="38"/>
                </a:lnTo>
                <a:lnTo>
                  <a:pt x="75" y="36"/>
                </a:lnTo>
                <a:lnTo>
                  <a:pt x="73" y="33"/>
                </a:lnTo>
                <a:lnTo>
                  <a:pt x="70" y="33"/>
                </a:lnTo>
                <a:lnTo>
                  <a:pt x="70" y="33"/>
                </a:lnTo>
                <a:lnTo>
                  <a:pt x="66" y="36"/>
                </a:lnTo>
                <a:lnTo>
                  <a:pt x="66" y="36"/>
                </a:lnTo>
                <a:lnTo>
                  <a:pt x="63" y="38"/>
                </a:lnTo>
                <a:lnTo>
                  <a:pt x="63" y="38"/>
                </a:lnTo>
                <a:lnTo>
                  <a:pt x="61" y="38"/>
                </a:lnTo>
                <a:lnTo>
                  <a:pt x="59" y="38"/>
                </a:lnTo>
                <a:lnTo>
                  <a:pt x="54" y="36"/>
                </a:lnTo>
                <a:lnTo>
                  <a:pt x="52" y="36"/>
                </a:lnTo>
                <a:lnTo>
                  <a:pt x="47" y="29"/>
                </a:lnTo>
                <a:lnTo>
                  <a:pt x="47" y="26"/>
                </a:lnTo>
                <a:lnTo>
                  <a:pt x="47" y="26"/>
                </a:lnTo>
                <a:lnTo>
                  <a:pt x="47" y="24"/>
                </a:lnTo>
                <a:lnTo>
                  <a:pt x="47" y="21"/>
                </a:lnTo>
                <a:lnTo>
                  <a:pt x="47" y="19"/>
                </a:lnTo>
                <a:lnTo>
                  <a:pt x="47" y="19"/>
                </a:lnTo>
                <a:lnTo>
                  <a:pt x="47" y="17"/>
                </a:lnTo>
                <a:lnTo>
                  <a:pt x="47" y="17"/>
                </a:lnTo>
                <a:lnTo>
                  <a:pt x="47" y="17"/>
                </a:lnTo>
                <a:lnTo>
                  <a:pt x="44" y="17"/>
                </a:lnTo>
                <a:lnTo>
                  <a:pt x="44" y="14"/>
                </a:lnTo>
                <a:lnTo>
                  <a:pt x="44" y="14"/>
                </a:lnTo>
                <a:lnTo>
                  <a:pt x="44" y="17"/>
                </a:lnTo>
                <a:lnTo>
                  <a:pt x="42" y="17"/>
                </a:lnTo>
                <a:lnTo>
                  <a:pt x="42" y="19"/>
                </a:lnTo>
                <a:lnTo>
                  <a:pt x="42" y="19"/>
                </a:lnTo>
                <a:lnTo>
                  <a:pt x="42" y="17"/>
                </a:lnTo>
                <a:lnTo>
                  <a:pt x="42" y="17"/>
                </a:lnTo>
                <a:lnTo>
                  <a:pt x="40" y="14"/>
                </a:lnTo>
                <a:lnTo>
                  <a:pt x="40" y="12"/>
                </a:lnTo>
                <a:lnTo>
                  <a:pt x="37" y="12"/>
                </a:lnTo>
                <a:lnTo>
                  <a:pt x="37" y="10"/>
                </a:lnTo>
                <a:lnTo>
                  <a:pt x="33" y="7"/>
                </a:lnTo>
                <a:lnTo>
                  <a:pt x="30" y="5"/>
                </a:lnTo>
                <a:lnTo>
                  <a:pt x="30" y="3"/>
                </a:lnTo>
                <a:lnTo>
                  <a:pt x="30" y="3"/>
                </a:lnTo>
                <a:lnTo>
                  <a:pt x="28" y="3"/>
                </a:lnTo>
                <a:lnTo>
                  <a:pt x="26" y="3"/>
                </a:lnTo>
                <a:lnTo>
                  <a:pt x="26" y="3"/>
                </a:lnTo>
                <a:lnTo>
                  <a:pt x="23" y="0"/>
                </a:lnTo>
                <a:lnTo>
                  <a:pt x="23" y="0"/>
                </a:lnTo>
                <a:lnTo>
                  <a:pt x="23" y="0"/>
                </a:lnTo>
                <a:lnTo>
                  <a:pt x="21" y="0"/>
                </a:lnTo>
                <a:lnTo>
                  <a:pt x="21" y="3"/>
                </a:lnTo>
                <a:lnTo>
                  <a:pt x="21" y="5"/>
                </a:lnTo>
                <a:lnTo>
                  <a:pt x="21" y="5"/>
                </a:lnTo>
                <a:lnTo>
                  <a:pt x="18" y="5"/>
                </a:lnTo>
                <a:lnTo>
                  <a:pt x="21" y="7"/>
                </a:lnTo>
                <a:lnTo>
                  <a:pt x="21" y="7"/>
                </a:lnTo>
                <a:lnTo>
                  <a:pt x="21" y="10"/>
                </a:lnTo>
                <a:lnTo>
                  <a:pt x="21" y="10"/>
                </a:lnTo>
                <a:lnTo>
                  <a:pt x="21" y="12"/>
                </a:lnTo>
                <a:lnTo>
                  <a:pt x="23" y="14"/>
                </a:lnTo>
                <a:lnTo>
                  <a:pt x="26" y="14"/>
                </a:lnTo>
                <a:lnTo>
                  <a:pt x="26" y="17"/>
                </a:lnTo>
                <a:lnTo>
                  <a:pt x="26" y="19"/>
                </a:lnTo>
                <a:lnTo>
                  <a:pt x="26" y="21"/>
                </a:lnTo>
                <a:lnTo>
                  <a:pt x="26" y="24"/>
                </a:lnTo>
                <a:lnTo>
                  <a:pt x="26" y="26"/>
                </a:lnTo>
                <a:lnTo>
                  <a:pt x="26" y="26"/>
                </a:lnTo>
                <a:lnTo>
                  <a:pt x="28" y="26"/>
                </a:lnTo>
                <a:lnTo>
                  <a:pt x="28" y="29"/>
                </a:lnTo>
                <a:lnTo>
                  <a:pt x="28" y="29"/>
                </a:lnTo>
                <a:lnTo>
                  <a:pt x="26" y="29"/>
                </a:lnTo>
                <a:lnTo>
                  <a:pt x="26" y="29"/>
                </a:lnTo>
                <a:lnTo>
                  <a:pt x="26" y="29"/>
                </a:lnTo>
                <a:lnTo>
                  <a:pt x="23" y="29"/>
                </a:lnTo>
                <a:lnTo>
                  <a:pt x="23" y="29"/>
                </a:lnTo>
                <a:lnTo>
                  <a:pt x="23" y="26"/>
                </a:lnTo>
                <a:lnTo>
                  <a:pt x="21" y="26"/>
                </a:lnTo>
                <a:lnTo>
                  <a:pt x="18" y="29"/>
                </a:lnTo>
                <a:lnTo>
                  <a:pt x="18" y="29"/>
                </a:lnTo>
                <a:lnTo>
                  <a:pt x="16" y="29"/>
                </a:lnTo>
                <a:lnTo>
                  <a:pt x="16" y="26"/>
                </a:lnTo>
                <a:lnTo>
                  <a:pt x="16" y="24"/>
                </a:lnTo>
                <a:lnTo>
                  <a:pt x="16" y="24"/>
                </a:lnTo>
                <a:lnTo>
                  <a:pt x="16" y="24"/>
                </a:lnTo>
                <a:lnTo>
                  <a:pt x="16" y="21"/>
                </a:lnTo>
                <a:lnTo>
                  <a:pt x="14" y="19"/>
                </a:lnTo>
                <a:lnTo>
                  <a:pt x="14" y="21"/>
                </a:lnTo>
                <a:lnTo>
                  <a:pt x="11" y="24"/>
                </a:lnTo>
                <a:lnTo>
                  <a:pt x="9" y="26"/>
                </a:lnTo>
                <a:lnTo>
                  <a:pt x="9" y="26"/>
                </a:lnTo>
                <a:lnTo>
                  <a:pt x="7" y="26"/>
                </a:lnTo>
                <a:lnTo>
                  <a:pt x="7" y="29"/>
                </a:lnTo>
                <a:lnTo>
                  <a:pt x="7" y="31"/>
                </a:lnTo>
                <a:lnTo>
                  <a:pt x="4" y="31"/>
                </a:lnTo>
                <a:lnTo>
                  <a:pt x="4" y="33"/>
                </a:lnTo>
                <a:lnTo>
                  <a:pt x="4" y="33"/>
                </a:lnTo>
                <a:lnTo>
                  <a:pt x="7" y="36"/>
                </a:lnTo>
                <a:lnTo>
                  <a:pt x="7" y="36"/>
                </a:lnTo>
                <a:lnTo>
                  <a:pt x="7" y="36"/>
                </a:lnTo>
                <a:lnTo>
                  <a:pt x="7" y="36"/>
                </a:lnTo>
                <a:lnTo>
                  <a:pt x="4" y="36"/>
                </a:lnTo>
                <a:lnTo>
                  <a:pt x="4" y="36"/>
                </a:lnTo>
                <a:lnTo>
                  <a:pt x="2" y="36"/>
                </a:lnTo>
                <a:lnTo>
                  <a:pt x="0" y="38"/>
                </a:lnTo>
                <a:lnTo>
                  <a:pt x="0" y="40"/>
                </a:lnTo>
                <a:lnTo>
                  <a:pt x="0" y="45"/>
                </a:lnTo>
                <a:lnTo>
                  <a:pt x="0" y="47"/>
                </a:lnTo>
                <a:lnTo>
                  <a:pt x="0" y="47"/>
                </a:lnTo>
                <a:lnTo>
                  <a:pt x="0" y="47"/>
                </a:lnTo>
                <a:lnTo>
                  <a:pt x="0" y="47"/>
                </a:lnTo>
                <a:lnTo>
                  <a:pt x="2" y="45"/>
                </a:lnTo>
                <a:lnTo>
                  <a:pt x="2" y="45"/>
                </a:lnTo>
                <a:lnTo>
                  <a:pt x="2" y="45"/>
                </a:lnTo>
                <a:lnTo>
                  <a:pt x="4" y="45"/>
                </a:lnTo>
                <a:lnTo>
                  <a:pt x="4" y="47"/>
                </a:lnTo>
                <a:lnTo>
                  <a:pt x="7" y="50"/>
                </a:lnTo>
                <a:lnTo>
                  <a:pt x="7" y="50"/>
                </a:lnTo>
                <a:lnTo>
                  <a:pt x="7" y="50"/>
                </a:lnTo>
                <a:lnTo>
                  <a:pt x="7" y="52"/>
                </a:lnTo>
                <a:lnTo>
                  <a:pt x="7" y="52"/>
                </a:lnTo>
                <a:lnTo>
                  <a:pt x="7" y="55"/>
                </a:lnTo>
                <a:lnTo>
                  <a:pt x="7" y="59"/>
                </a:lnTo>
                <a:lnTo>
                  <a:pt x="7" y="62"/>
                </a:lnTo>
                <a:lnTo>
                  <a:pt x="9" y="62"/>
                </a:lnTo>
                <a:lnTo>
                  <a:pt x="11" y="64"/>
                </a:lnTo>
                <a:lnTo>
                  <a:pt x="14" y="64"/>
                </a:lnTo>
                <a:lnTo>
                  <a:pt x="14" y="64"/>
                </a:lnTo>
                <a:lnTo>
                  <a:pt x="14" y="62"/>
                </a:lnTo>
                <a:lnTo>
                  <a:pt x="16" y="62"/>
                </a:lnTo>
                <a:lnTo>
                  <a:pt x="16" y="62"/>
                </a:lnTo>
                <a:lnTo>
                  <a:pt x="21" y="62"/>
                </a:lnTo>
                <a:lnTo>
                  <a:pt x="21" y="62"/>
                </a:lnTo>
                <a:lnTo>
                  <a:pt x="21" y="64"/>
                </a:lnTo>
                <a:lnTo>
                  <a:pt x="21" y="66"/>
                </a:lnTo>
                <a:lnTo>
                  <a:pt x="23" y="71"/>
                </a:lnTo>
                <a:lnTo>
                  <a:pt x="23" y="73"/>
                </a:lnTo>
                <a:lnTo>
                  <a:pt x="26" y="76"/>
                </a:lnTo>
                <a:lnTo>
                  <a:pt x="23" y="78"/>
                </a:lnTo>
                <a:lnTo>
                  <a:pt x="23" y="83"/>
                </a:lnTo>
                <a:lnTo>
                  <a:pt x="23" y="85"/>
                </a:lnTo>
                <a:lnTo>
                  <a:pt x="21" y="85"/>
                </a:lnTo>
                <a:lnTo>
                  <a:pt x="21" y="85"/>
                </a:lnTo>
                <a:lnTo>
                  <a:pt x="21" y="88"/>
                </a:lnTo>
                <a:lnTo>
                  <a:pt x="23" y="88"/>
                </a:lnTo>
                <a:lnTo>
                  <a:pt x="23" y="90"/>
                </a:lnTo>
                <a:lnTo>
                  <a:pt x="23" y="90"/>
                </a:lnTo>
                <a:lnTo>
                  <a:pt x="23" y="92"/>
                </a:lnTo>
                <a:lnTo>
                  <a:pt x="23" y="95"/>
                </a:lnTo>
                <a:lnTo>
                  <a:pt x="23" y="99"/>
                </a:lnTo>
                <a:lnTo>
                  <a:pt x="21" y="104"/>
                </a:lnTo>
                <a:lnTo>
                  <a:pt x="23" y="104"/>
                </a:lnTo>
                <a:lnTo>
                  <a:pt x="23" y="106"/>
                </a:lnTo>
                <a:lnTo>
                  <a:pt x="26" y="106"/>
                </a:lnTo>
                <a:lnTo>
                  <a:pt x="26" y="106"/>
                </a:lnTo>
                <a:lnTo>
                  <a:pt x="28" y="104"/>
                </a:lnTo>
                <a:lnTo>
                  <a:pt x="30" y="102"/>
                </a:lnTo>
                <a:lnTo>
                  <a:pt x="33" y="99"/>
                </a:lnTo>
                <a:lnTo>
                  <a:pt x="33" y="99"/>
                </a:lnTo>
                <a:lnTo>
                  <a:pt x="35" y="97"/>
                </a:lnTo>
                <a:lnTo>
                  <a:pt x="35" y="97"/>
                </a:lnTo>
                <a:lnTo>
                  <a:pt x="35" y="95"/>
                </a:lnTo>
                <a:lnTo>
                  <a:pt x="37" y="95"/>
                </a:lnTo>
                <a:lnTo>
                  <a:pt x="37" y="95"/>
                </a:lnTo>
                <a:lnTo>
                  <a:pt x="40" y="95"/>
                </a:lnTo>
                <a:lnTo>
                  <a:pt x="40" y="92"/>
                </a:lnTo>
                <a:lnTo>
                  <a:pt x="42" y="90"/>
                </a:lnTo>
                <a:lnTo>
                  <a:pt x="42" y="90"/>
                </a:lnTo>
                <a:lnTo>
                  <a:pt x="44" y="92"/>
                </a:lnTo>
                <a:lnTo>
                  <a:pt x="47" y="95"/>
                </a:lnTo>
                <a:lnTo>
                  <a:pt x="49" y="95"/>
                </a:lnTo>
                <a:lnTo>
                  <a:pt x="52" y="97"/>
                </a:lnTo>
                <a:lnTo>
                  <a:pt x="52" y="97"/>
                </a:lnTo>
                <a:lnTo>
                  <a:pt x="52" y="97"/>
                </a:lnTo>
                <a:lnTo>
                  <a:pt x="52" y="99"/>
                </a:lnTo>
                <a:lnTo>
                  <a:pt x="54" y="99"/>
                </a:lnTo>
                <a:lnTo>
                  <a:pt x="54" y="99"/>
                </a:lnTo>
                <a:lnTo>
                  <a:pt x="54" y="99"/>
                </a:lnTo>
                <a:lnTo>
                  <a:pt x="54" y="97"/>
                </a:lnTo>
                <a:lnTo>
                  <a:pt x="56" y="97"/>
                </a:lnTo>
                <a:lnTo>
                  <a:pt x="56" y="97"/>
                </a:lnTo>
                <a:lnTo>
                  <a:pt x="59" y="95"/>
                </a:lnTo>
                <a:lnTo>
                  <a:pt x="59" y="95"/>
                </a:lnTo>
                <a:lnTo>
                  <a:pt x="61" y="92"/>
                </a:lnTo>
                <a:lnTo>
                  <a:pt x="61" y="90"/>
                </a:lnTo>
                <a:lnTo>
                  <a:pt x="61" y="90"/>
                </a:lnTo>
                <a:lnTo>
                  <a:pt x="63" y="90"/>
                </a:lnTo>
                <a:lnTo>
                  <a:pt x="63" y="90"/>
                </a:lnTo>
                <a:lnTo>
                  <a:pt x="63" y="88"/>
                </a:lnTo>
                <a:lnTo>
                  <a:pt x="61" y="88"/>
                </a:lnTo>
                <a:lnTo>
                  <a:pt x="63" y="88"/>
                </a:lnTo>
                <a:lnTo>
                  <a:pt x="63" y="88"/>
                </a:lnTo>
                <a:lnTo>
                  <a:pt x="66" y="88"/>
                </a:lnTo>
                <a:lnTo>
                  <a:pt x="68" y="88"/>
                </a:lnTo>
                <a:lnTo>
                  <a:pt x="73" y="88"/>
                </a:lnTo>
                <a:lnTo>
                  <a:pt x="75" y="90"/>
                </a:lnTo>
                <a:lnTo>
                  <a:pt x="75" y="88"/>
                </a:lnTo>
                <a:lnTo>
                  <a:pt x="77" y="90"/>
                </a:lnTo>
                <a:lnTo>
                  <a:pt x="80" y="95"/>
                </a:lnTo>
                <a:lnTo>
                  <a:pt x="82" y="99"/>
                </a:lnTo>
                <a:lnTo>
                  <a:pt x="85" y="102"/>
                </a:lnTo>
                <a:lnTo>
                  <a:pt x="87" y="104"/>
                </a:lnTo>
                <a:lnTo>
                  <a:pt x="89" y="104"/>
                </a:lnTo>
                <a:lnTo>
                  <a:pt x="92" y="106"/>
                </a:lnTo>
                <a:lnTo>
                  <a:pt x="94" y="111"/>
                </a:lnTo>
                <a:lnTo>
                  <a:pt x="94" y="116"/>
                </a:lnTo>
                <a:lnTo>
                  <a:pt x="94" y="118"/>
                </a:lnTo>
                <a:lnTo>
                  <a:pt x="94" y="123"/>
                </a:lnTo>
                <a:lnTo>
                  <a:pt x="96" y="128"/>
                </a:lnTo>
                <a:lnTo>
                  <a:pt x="99" y="130"/>
                </a:lnTo>
                <a:lnTo>
                  <a:pt x="101" y="132"/>
                </a:lnTo>
                <a:lnTo>
                  <a:pt x="101" y="135"/>
                </a:lnTo>
                <a:lnTo>
                  <a:pt x="103" y="135"/>
                </a:lnTo>
                <a:lnTo>
                  <a:pt x="106" y="137"/>
                </a:lnTo>
                <a:lnTo>
                  <a:pt x="108" y="137"/>
                </a:lnTo>
                <a:lnTo>
                  <a:pt x="108" y="140"/>
                </a:lnTo>
                <a:lnTo>
                  <a:pt x="108" y="140"/>
                </a:lnTo>
                <a:lnTo>
                  <a:pt x="108" y="142"/>
                </a:lnTo>
                <a:lnTo>
                  <a:pt x="111" y="142"/>
                </a:lnTo>
                <a:lnTo>
                  <a:pt x="111" y="142"/>
                </a:lnTo>
                <a:lnTo>
                  <a:pt x="113" y="144"/>
                </a:lnTo>
                <a:lnTo>
                  <a:pt x="113" y="144"/>
                </a:lnTo>
                <a:lnTo>
                  <a:pt x="113" y="147"/>
                </a:lnTo>
                <a:lnTo>
                  <a:pt x="113" y="149"/>
                </a:lnTo>
                <a:lnTo>
                  <a:pt x="113" y="149"/>
                </a:lnTo>
                <a:lnTo>
                  <a:pt x="113" y="151"/>
                </a:lnTo>
                <a:lnTo>
                  <a:pt x="111" y="151"/>
                </a:lnTo>
                <a:lnTo>
                  <a:pt x="111" y="154"/>
                </a:lnTo>
                <a:lnTo>
                  <a:pt x="113" y="156"/>
                </a:lnTo>
                <a:lnTo>
                  <a:pt x="113" y="158"/>
                </a:lnTo>
                <a:lnTo>
                  <a:pt x="113" y="161"/>
                </a:lnTo>
                <a:lnTo>
                  <a:pt x="113" y="163"/>
                </a:lnTo>
                <a:lnTo>
                  <a:pt x="113" y="166"/>
                </a:lnTo>
                <a:lnTo>
                  <a:pt x="113" y="168"/>
                </a:lnTo>
                <a:lnTo>
                  <a:pt x="113" y="168"/>
                </a:lnTo>
                <a:lnTo>
                  <a:pt x="113" y="170"/>
                </a:lnTo>
                <a:lnTo>
                  <a:pt x="111" y="170"/>
                </a:lnTo>
                <a:lnTo>
                  <a:pt x="108" y="173"/>
                </a:lnTo>
                <a:lnTo>
                  <a:pt x="108" y="173"/>
                </a:lnTo>
                <a:lnTo>
                  <a:pt x="108" y="173"/>
                </a:lnTo>
                <a:lnTo>
                  <a:pt x="108" y="175"/>
                </a:lnTo>
                <a:lnTo>
                  <a:pt x="111" y="175"/>
                </a:lnTo>
                <a:lnTo>
                  <a:pt x="111" y="177"/>
                </a:lnTo>
                <a:lnTo>
                  <a:pt x="111" y="177"/>
                </a:lnTo>
                <a:lnTo>
                  <a:pt x="113" y="177"/>
                </a:lnTo>
                <a:lnTo>
                  <a:pt x="115" y="177"/>
                </a:lnTo>
                <a:lnTo>
                  <a:pt x="120" y="177"/>
                </a:lnTo>
                <a:lnTo>
                  <a:pt x="120" y="180"/>
                </a:lnTo>
                <a:lnTo>
                  <a:pt x="120" y="180"/>
                </a:lnTo>
                <a:lnTo>
                  <a:pt x="122" y="182"/>
                </a:lnTo>
                <a:lnTo>
                  <a:pt x="125" y="182"/>
                </a:lnTo>
                <a:lnTo>
                  <a:pt x="127" y="180"/>
                </a:lnTo>
                <a:lnTo>
                  <a:pt x="125" y="177"/>
                </a:lnTo>
                <a:lnTo>
                  <a:pt x="122" y="175"/>
                </a:lnTo>
                <a:lnTo>
                  <a:pt x="122" y="173"/>
                </a:lnTo>
                <a:lnTo>
                  <a:pt x="122" y="173"/>
                </a:lnTo>
                <a:lnTo>
                  <a:pt x="127" y="173"/>
                </a:lnTo>
                <a:lnTo>
                  <a:pt x="127" y="173"/>
                </a:lnTo>
                <a:lnTo>
                  <a:pt x="127" y="170"/>
                </a:lnTo>
                <a:lnTo>
                  <a:pt x="127" y="170"/>
                </a:lnTo>
                <a:lnTo>
                  <a:pt x="129" y="170"/>
                </a:lnTo>
                <a:lnTo>
                  <a:pt x="132" y="168"/>
                </a:lnTo>
                <a:lnTo>
                  <a:pt x="132" y="168"/>
                </a:lnTo>
                <a:lnTo>
                  <a:pt x="132" y="168"/>
                </a:lnTo>
                <a:lnTo>
                  <a:pt x="134" y="170"/>
                </a:lnTo>
                <a:lnTo>
                  <a:pt x="134" y="170"/>
                </a:lnTo>
                <a:lnTo>
                  <a:pt x="134" y="170"/>
                </a:lnTo>
                <a:lnTo>
                  <a:pt x="137" y="173"/>
                </a:lnTo>
                <a:lnTo>
                  <a:pt x="137" y="173"/>
                </a:lnTo>
                <a:lnTo>
                  <a:pt x="139" y="173"/>
                </a:lnTo>
                <a:lnTo>
                  <a:pt x="139" y="173"/>
                </a:lnTo>
                <a:lnTo>
                  <a:pt x="141" y="173"/>
                </a:lnTo>
                <a:lnTo>
                  <a:pt x="141" y="173"/>
                </a:lnTo>
                <a:lnTo>
                  <a:pt x="141" y="170"/>
                </a:lnTo>
                <a:lnTo>
                  <a:pt x="144" y="170"/>
                </a:lnTo>
                <a:lnTo>
                  <a:pt x="144" y="170"/>
                </a:lnTo>
                <a:lnTo>
                  <a:pt x="146" y="170"/>
                </a:lnTo>
                <a:lnTo>
                  <a:pt x="146" y="168"/>
                </a:lnTo>
                <a:lnTo>
                  <a:pt x="146" y="168"/>
                </a:lnTo>
                <a:lnTo>
                  <a:pt x="148" y="168"/>
                </a:lnTo>
                <a:lnTo>
                  <a:pt x="148" y="168"/>
                </a:lnTo>
                <a:lnTo>
                  <a:pt x="148" y="166"/>
                </a:lnTo>
                <a:lnTo>
                  <a:pt x="151" y="166"/>
                </a:lnTo>
                <a:lnTo>
                  <a:pt x="151" y="163"/>
                </a:lnTo>
                <a:lnTo>
                  <a:pt x="151" y="161"/>
                </a:lnTo>
                <a:lnTo>
                  <a:pt x="151" y="161"/>
                </a:lnTo>
                <a:lnTo>
                  <a:pt x="148" y="158"/>
                </a:lnTo>
                <a:lnTo>
                  <a:pt x="148" y="158"/>
                </a:lnTo>
                <a:lnTo>
                  <a:pt x="151" y="158"/>
                </a:lnTo>
                <a:lnTo>
                  <a:pt x="151" y="156"/>
                </a:lnTo>
                <a:lnTo>
                  <a:pt x="151" y="154"/>
                </a:lnTo>
                <a:lnTo>
                  <a:pt x="151" y="154"/>
                </a:lnTo>
                <a:lnTo>
                  <a:pt x="151" y="151"/>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38" name="Freeform 38"/>
          <p:cNvSpPr>
            <a:spLocks noEditPoints="1"/>
          </p:cNvSpPr>
          <p:nvPr/>
        </p:nvSpPr>
        <p:spPr bwMode="auto">
          <a:xfrm>
            <a:off x="6313318" y="2874647"/>
            <a:ext cx="198741" cy="392450"/>
          </a:xfrm>
          <a:custGeom>
            <a:avLst/>
            <a:gdLst/>
            <a:ahLst/>
            <a:cxnLst>
              <a:cxn ang="0">
                <a:pos x="52" y="272"/>
              </a:cxn>
              <a:cxn ang="0">
                <a:pos x="35" y="258"/>
              </a:cxn>
              <a:cxn ang="0">
                <a:pos x="37" y="260"/>
              </a:cxn>
              <a:cxn ang="0">
                <a:pos x="66" y="232"/>
              </a:cxn>
              <a:cxn ang="0">
                <a:pos x="66" y="224"/>
              </a:cxn>
              <a:cxn ang="0">
                <a:pos x="111" y="184"/>
              </a:cxn>
              <a:cxn ang="0">
                <a:pos x="106" y="177"/>
              </a:cxn>
              <a:cxn ang="0">
                <a:pos x="158" y="99"/>
              </a:cxn>
              <a:cxn ang="0">
                <a:pos x="146" y="90"/>
              </a:cxn>
              <a:cxn ang="0">
                <a:pos x="132" y="59"/>
              </a:cxn>
              <a:cxn ang="0">
                <a:pos x="108" y="43"/>
              </a:cxn>
              <a:cxn ang="0">
                <a:pos x="104" y="50"/>
              </a:cxn>
              <a:cxn ang="0">
                <a:pos x="97" y="52"/>
              </a:cxn>
              <a:cxn ang="0">
                <a:pos x="80" y="50"/>
              </a:cxn>
              <a:cxn ang="0">
                <a:pos x="68" y="59"/>
              </a:cxn>
              <a:cxn ang="0">
                <a:pos x="66" y="40"/>
              </a:cxn>
              <a:cxn ang="0">
                <a:pos x="66" y="17"/>
              </a:cxn>
              <a:cxn ang="0">
                <a:pos x="52" y="10"/>
              </a:cxn>
              <a:cxn ang="0">
                <a:pos x="47" y="0"/>
              </a:cxn>
              <a:cxn ang="0">
                <a:pos x="37" y="2"/>
              </a:cxn>
              <a:cxn ang="0">
                <a:pos x="30" y="7"/>
              </a:cxn>
              <a:cxn ang="0">
                <a:pos x="23" y="14"/>
              </a:cxn>
              <a:cxn ang="0">
                <a:pos x="7" y="14"/>
              </a:cxn>
              <a:cxn ang="0">
                <a:pos x="4" y="38"/>
              </a:cxn>
              <a:cxn ang="0">
                <a:pos x="4" y="45"/>
              </a:cxn>
              <a:cxn ang="0">
                <a:pos x="11" y="59"/>
              </a:cxn>
              <a:cxn ang="0">
                <a:pos x="28" y="85"/>
              </a:cxn>
              <a:cxn ang="0">
                <a:pos x="28" y="97"/>
              </a:cxn>
              <a:cxn ang="0">
                <a:pos x="21" y="111"/>
              </a:cxn>
              <a:cxn ang="0">
                <a:pos x="42" y="139"/>
              </a:cxn>
              <a:cxn ang="0">
                <a:pos x="47" y="161"/>
              </a:cxn>
              <a:cxn ang="0">
                <a:pos x="54" y="182"/>
              </a:cxn>
              <a:cxn ang="0">
                <a:pos x="40" y="206"/>
              </a:cxn>
              <a:cxn ang="0">
                <a:pos x="35" y="234"/>
              </a:cxn>
              <a:cxn ang="0">
                <a:pos x="40" y="255"/>
              </a:cxn>
              <a:cxn ang="0">
                <a:pos x="54" y="269"/>
              </a:cxn>
              <a:cxn ang="0">
                <a:pos x="63" y="286"/>
              </a:cxn>
              <a:cxn ang="0">
                <a:pos x="80" y="293"/>
              </a:cxn>
              <a:cxn ang="0">
                <a:pos x="89" y="302"/>
              </a:cxn>
              <a:cxn ang="0">
                <a:pos x="92" y="307"/>
              </a:cxn>
              <a:cxn ang="0">
                <a:pos x="106" y="305"/>
              </a:cxn>
              <a:cxn ang="0">
                <a:pos x="89" y="286"/>
              </a:cxn>
              <a:cxn ang="0">
                <a:pos x="71" y="267"/>
              </a:cxn>
              <a:cxn ang="0">
                <a:pos x="78" y="279"/>
              </a:cxn>
              <a:cxn ang="0">
                <a:pos x="66" y="248"/>
              </a:cxn>
              <a:cxn ang="0">
                <a:pos x="52" y="232"/>
              </a:cxn>
              <a:cxn ang="0">
                <a:pos x="54" y="196"/>
              </a:cxn>
              <a:cxn ang="0">
                <a:pos x="61" y="161"/>
              </a:cxn>
              <a:cxn ang="0">
                <a:pos x="75" y="147"/>
              </a:cxn>
              <a:cxn ang="0">
                <a:pos x="80" y="163"/>
              </a:cxn>
              <a:cxn ang="0">
                <a:pos x="104" y="168"/>
              </a:cxn>
              <a:cxn ang="0">
                <a:pos x="115" y="184"/>
              </a:cxn>
              <a:cxn ang="0">
                <a:pos x="106" y="158"/>
              </a:cxn>
              <a:cxn ang="0">
                <a:pos x="106" y="142"/>
              </a:cxn>
              <a:cxn ang="0">
                <a:pos x="122" y="125"/>
              </a:cxn>
              <a:cxn ang="0">
                <a:pos x="146" y="125"/>
              </a:cxn>
              <a:cxn ang="0">
                <a:pos x="153" y="128"/>
              </a:cxn>
            </a:cxnLst>
            <a:rect l="0" t="0" r="r" b="b"/>
            <a:pathLst>
              <a:path w="158" h="312">
                <a:moveTo>
                  <a:pt x="61" y="291"/>
                </a:moveTo>
                <a:lnTo>
                  <a:pt x="61" y="293"/>
                </a:lnTo>
                <a:lnTo>
                  <a:pt x="63" y="293"/>
                </a:lnTo>
                <a:lnTo>
                  <a:pt x="63" y="291"/>
                </a:lnTo>
                <a:lnTo>
                  <a:pt x="61" y="288"/>
                </a:lnTo>
                <a:lnTo>
                  <a:pt x="61" y="291"/>
                </a:lnTo>
                <a:close/>
                <a:moveTo>
                  <a:pt x="49" y="269"/>
                </a:moveTo>
                <a:lnTo>
                  <a:pt x="49" y="269"/>
                </a:lnTo>
                <a:lnTo>
                  <a:pt x="49" y="272"/>
                </a:lnTo>
                <a:lnTo>
                  <a:pt x="52" y="272"/>
                </a:lnTo>
                <a:lnTo>
                  <a:pt x="52" y="272"/>
                </a:lnTo>
                <a:lnTo>
                  <a:pt x="52" y="269"/>
                </a:lnTo>
                <a:lnTo>
                  <a:pt x="49" y="269"/>
                </a:lnTo>
                <a:close/>
                <a:moveTo>
                  <a:pt x="42" y="262"/>
                </a:moveTo>
                <a:lnTo>
                  <a:pt x="42" y="262"/>
                </a:lnTo>
                <a:lnTo>
                  <a:pt x="42" y="260"/>
                </a:lnTo>
                <a:lnTo>
                  <a:pt x="40" y="260"/>
                </a:lnTo>
                <a:lnTo>
                  <a:pt x="42" y="262"/>
                </a:lnTo>
                <a:close/>
                <a:moveTo>
                  <a:pt x="37" y="260"/>
                </a:moveTo>
                <a:lnTo>
                  <a:pt x="35" y="258"/>
                </a:lnTo>
                <a:lnTo>
                  <a:pt x="35" y="258"/>
                </a:lnTo>
                <a:lnTo>
                  <a:pt x="35" y="262"/>
                </a:lnTo>
                <a:lnTo>
                  <a:pt x="35" y="267"/>
                </a:lnTo>
                <a:lnTo>
                  <a:pt x="37" y="267"/>
                </a:lnTo>
                <a:lnTo>
                  <a:pt x="37" y="265"/>
                </a:lnTo>
                <a:lnTo>
                  <a:pt x="37" y="265"/>
                </a:lnTo>
                <a:lnTo>
                  <a:pt x="37" y="262"/>
                </a:lnTo>
                <a:lnTo>
                  <a:pt x="37" y="262"/>
                </a:lnTo>
                <a:lnTo>
                  <a:pt x="37" y="260"/>
                </a:lnTo>
                <a:lnTo>
                  <a:pt x="37" y="260"/>
                </a:lnTo>
                <a:close/>
                <a:moveTo>
                  <a:pt x="35" y="239"/>
                </a:moveTo>
                <a:lnTo>
                  <a:pt x="35" y="236"/>
                </a:lnTo>
                <a:lnTo>
                  <a:pt x="35" y="239"/>
                </a:lnTo>
                <a:lnTo>
                  <a:pt x="33" y="239"/>
                </a:lnTo>
                <a:lnTo>
                  <a:pt x="33" y="239"/>
                </a:lnTo>
                <a:lnTo>
                  <a:pt x="35" y="239"/>
                </a:lnTo>
                <a:lnTo>
                  <a:pt x="35" y="239"/>
                </a:lnTo>
                <a:close/>
                <a:moveTo>
                  <a:pt x="63" y="229"/>
                </a:moveTo>
                <a:lnTo>
                  <a:pt x="63" y="229"/>
                </a:lnTo>
                <a:lnTo>
                  <a:pt x="66" y="232"/>
                </a:lnTo>
                <a:lnTo>
                  <a:pt x="66" y="232"/>
                </a:lnTo>
                <a:lnTo>
                  <a:pt x="66" y="229"/>
                </a:lnTo>
                <a:lnTo>
                  <a:pt x="66" y="227"/>
                </a:lnTo>
                <a:lnTo>
                  <a:pt x="66" y="229"/>
                </a:lnTo>
                <a:lnTo>
                  <a:pt x="63" y="227"/>
                </a:lnTo>
                <a:lnTo>
                  <a:pt x="63" y="229"/>
                </a:lnTo>
                <a:close/>
                <a:moveTo>
                  <a:pt x="66" y="227"/>
                </a:moveTo>
                <a:lnTo>
                  <a:pt x="66" y="224"/>
                </a:lnTo>
                <a:lnTo>
                  <a:pt x="66" y="224"/>
                </a:lnTo>
                <a:lnTo>
                  <a:pt x="66" y="224"/>
                </a:lnTo>
                <a:lnTo>
                  <a:pt x="66" y="224"/>
                </a:lnTo>
                <a:lnTo>
                  <a:pt x="66" y="224"/>
                </a:lnTo>
                <a:lnTo>
                  <a:pt x="66" y="224"/>
                </a:lnTo>
                <a:lnTo>
                  <a:pt x="66" y="227"/>
                </a:lnTo>
                <a:close/>
                <a:moveTo>
                  <a:pt x="111" y="184"/>
                </a:moveTo>
                <a:lnTo>
                  <a:pt x="108" y="184"/>
                </a:lnTo>
                <a:lnTo>
                  <a:pt x="111" y="187"/>
                </a:lnTo>
                <a:lnTo>
                  <a:pt x="111" y="184"/>
                </a:lnTo>
                <a:lnTo>
                  <a:pt x="111" y="184"/>
                </a:lnTo>
                <a:lnTo>
                  <a:pt x="111" y="184"/>
                </a:lnTo>
                <a:close/>
                <a:moveTo>
                  <a:pt x="106" y="175"/>
                </a:moveTo>
                <a:lnTo>
                  <a:pt x="104" y="175"/>
                </a:lnTo>
                <a:lnTo>
                  <a:pt x="104" y="175"/>
                </a:lnTo>
                <a:lnTo>
                  <a:pt x="104" y="175"/>
                </a:lnTo>
                <a:lnTo>
                  <a:pt x="104" y="177"/>
                </a:lnTo>
                <a:lnTo>
                  <a:pt x="106" y="177"/>
                </a:lnTo>
                <a:lnTo>
                  <a:pt x="106" y="177"/>
                </a:lnTo>
                <a:lnTo>
                  <a:pt x="106" y="177"/>
                </a:lnTo>
                <a:lnTo>
                  <a:pt x="106" y="177"/>
                </a:lnTo>
                <a:lnTo>
                  <a:pt x="106" y="177"/>
                </a:lnTo>
                <a:lnTo>
                  <a:pt x="106" y="175"/>
                </a:lnTo>
                <a:close/>
                <a:moveTo>
                  <a:pt x="158" y="113"/>
                </a:moveTo>
                <a:lnTo>
                  <a:pt x="158" y="111"/>
                </a:lnTo>
                <a:lnTo>
                  <a:pt x="156" y="109"/>
                </a:lnTo>
                <a:lnTo>
                  <a:pt x="156" y="106"/>
                </a:lnTo>
                <a:lnTo>
                  <a:pt x="158" y="106"/>
                </a:lnTo>
                <a:lnTo>
                  <a:pt x="158" y="104"/>
                </a:lnTo>
                <a:lnTo>
                  <a:pt x="158" y="104"/>
                </a:lnTo>
                <a:lnTo>
                  <a:pt x="158" y="102"/>
                </a:lnTo>
                <a:lnTo>
                  <a:pt x="158" y="99"/>
                </a:lnTo>
                <a:lnTo>
                  <a:pt x="158" y="99"/>
                </a:lnTo>
                <a:lnTo>
                  <a:pt x="156" y="97"/>
                </a:lnTo>
                <a:lnTo>
                  <a:pt x="156" y="97"/>
                </a:lnTo>
                <a:lnTo>
                  <a:pt x="153" y="97"/>
                </a:lnTo>
                <a:lnTo>
                  <a:pt x="153" y="95"/>
                </a:lnTo>
                <a:lnTo>
                  <a:pt x="153" y="95"/>
                </a:lnTo>
                <a:lnTo>
                  <a:pt x="153" y="92"/>
                </a:lnTo>
                <a:lnTo>
                  <a:pt x="151" y="92"/>
                </a:lnTo>
                <a:lnTo>
                  <a:pt x="148" y="90"/>
                </a:lnTo>
                <a:lnTo>
                  <a:pt x="146" y="90"/>
                </a:lnTo>
                <a:lnTo>
                  <a:pt x="146" y="87"/>
                </a:lnTo>
                <a:lnTo>
                  <a:pt x="144" y="85"/>
                </a:lnTo>
                <a:lnTo>
                  <a:pt x="141" y="83"/>
                </a:lnTo>
                <a:lnTo>
                  <a:pt x="139" y="78"/>
                </a:lnTo>
                <a:lnTo>
                  <a:pt x="139" y="73"/>
                </a:lnTo>
                <a:lnTo>
                  <a:pt x="139" y="71"/>
                </a:lnTo>
                <a:lnTo>
                  <a:pt x="139" y="66"/>
                </a:lnTo>
                <a:lnTo>
                  <a:pt x="137" y="61"/>
                </a:lnTo>
                <a:lnTo>
                  <a:pt x="134" y="59"/>
                </a:lnTo>
                <a:lnTo>
                  <a:pt x="132" y="59"/>
                </a:lnTo>
                <a:lnTo>
                  <a:pt x="130" y="57"/>
                </a:lnTo>
                <a:lnTo>
                  <a:pt x="127" y="54"/>
                </a:lnTo>
                <a:lnTo>
                  <a:pt x="125" y="50"/>
                </a:lnTo>
                <a:lnTo>
                  <a:pt x="122" y="45"/>
                </a:lnTo>
                <a:lnTo>
                  <a:pt x="120" y="43"/>
                </a:lnTo>
                <a:lnTo>
                  <a:pt x="120" y="45"/>
                </a:lnTo>
                <a:lnTo>
                  <a:pt x="118" y="43"/>
                </a:lnTo>
                <a:lnTo>
                  <a:pt x="113" y="43"/>
                </a:lnTo>
                <a:lnTo>
                  <a:pt x="111" y="43"/>
                </a:lnTo>
                <a:lnTo>
                  <a:pt x="108" y="43"/>
                </a:lnTo>
                <a:lnTo>
                  <a:pt x="108" y="43"/>
                </a:lnTo>
                <a:lnTo>
                  <a:pt x="106" y="43"/>
                </a:lnTo>
                <a:lnTo>
                  <a:pt x="108" y="43"/>
                </a:lnTo>
                <a:lnTo>
                  <a:pt x="108" y="45"/>
                </a:lnTo>
                <a:lnTo>
                  <a:pt x="108" y="45"/>
                </a:lnTo>
                <a:lnTo>
                  <a:pt x="106" y="45"/>
                </a:lnTo>
                <a:lnTo>
                  <a:pt x="106" y="45"/>
                </a:lnTo>
                <a:lnTo>
                  <a:pt x="106" y="47"/>
                </a:lnTo>
                <a:lnTo>
                  <a:pt x="104" y="50"/>
                </a:lnTo>
                <a:lnTo>
                  <a:pt x="104" y="50"/>
                </a:lnTo>
                <a:lnTo>
                  <a:pt x="101" y="52"/>
                </a:lnTo>
                <a:lnTo>
                  <a:pt x="101" y="52"/>
                </a:lnTo>
                <a:lnTo>
                  <a:pt x="99" y="52"/>
                </a:lnTo>
                <a:lnTo>
                  <a:pt x="99" y="54"/>
                </a:lnTo>
                <a:lnTo>
                  <a:pt x="99" y="54"/>
                </a:lnTo>
                <a:lnTo>
                  <a:pt x="99" y="54"/>
                </a:lnTo>
                <a:lnTo>
                  <a:pt x="97" y="54"/>
                </a:lnTo>
                <a:lnTo>
                  <a:pt x="97" y="52"/>
                </a:lnTo>
                <a:lnTo>
                  <a:pt x="97" y="52"/>
                </a:lnTo>
                <a:lnTo>
                  <a:pt x="97" y="52"/>
                </a:lnTo>
                <a:lnTo>
                  <a:pt x="94" y="50"/>
                </a:lnTo>
                <a:lnTo>
                  <a:pt x="92" y="50"/>
                </a:lnTo>
                <a:lnTo>
                  <a:pt x="89" y="47"/>
                </a:lnTo>
                <a:lnTo>
                  <a:pt x="87" y="45"/>
                </a:lnTo>
                <a:lnTo>
                  <a:pt x="87" y="45"/>
                </a:lnTo>
                <a:lnTo>
                  <a:pt x="85" y="47"/>
                </a:lnTo>
                <a:lnTo>
                  <a:pt x="85" y="50"/>
                </a:lnTo>
                <a:lnTo>
                  <a:pt x="82" y="50"/>
                </a:lnTo>
                <a:lnTo>
                  <a:pt x="82" y="50"/>
                </a:lnTo>
                <a:lnTo>
                  <a:pt x="80" y="50"/>
                </a:lnTo>
                <a:lnTo>
                  <a:pt x="80" y="52"/>
                </a:lnTo>
                <a:lnTo>
                  <a:pt x="80" y="52"/>
                </a:lnTo>
                <a:lnTo>
                  <a:pt x="78" y="54"/>
                </a:lnTo>
                <a:lnTo>
                  <a:pt x="78" y="54"/>
                </a:lnTo>
                <a:lnTo>
                  <a:pt x="75" y="57"/>
                </a:lnTo>
                <a:lnTo>
                  <a:pt x="73" y="59"/>
                </a:lnTo>
                <a:lnTo>
                  <a:pt x="71" y="61"/>
                </a:lnTo>
                <a:lnTo>
                  <a:pt x="71" y="61"/>
                </a:lnTo>
                <a:lnTo>
                  <a:pt x="68" y="61"/>
                </a:lnTo>
                <a:lnTo>
                  <a:pt x="68" y="59"/>
                </a:lnTo>
                <a:lnTo>
                  <a:pt x="66" y="59"/>
                </a:lnTo>
                <a:lnTo>
                  <a:pt x="68" y="54"/>
                </a:lnTo>
                <a:lnTo>
                  <a:pt x="68" y="50"/>
                </a:lnTo>
                <a:lnTo>
                  <a:pt x="68" y="47"/>
                </a:lnTo>
                <a:lnTo>
                  <a:pt x="68" y="45"/>
                </a:lnTo>
                <a:lnTo>
                  <a:pt x="68" y="45"/>
                </a:lnTo>
                <a:lnTo>
                  <a:pt x="68" y="43"/>
                </a:lnTo>
                <a:lnTo>
                  <a:pt x="66" y="43"/>
                </a:lnTo>
                <a:lnTo>
                  <a:pt x="66" y="40"/>
                </a:lnTo>
                <a:lnTo>
                  <a:pt x="66" y="40"/>
                </a:lnTo>
                <a:lnTo>
                  <a:pt x="68" y="40"/>
                </a:lnTo>
                <a:lnTo>
                  <a:pt x="68" y="38"/>
                </a:lnTo>
                <a:lnTo>
                  <a:pt x="68" y="33"/>
                </a:lnTo>
                <a:lnTo>
                  <a:pt x="71" y="31"/>
                </a:lnTo>
                <a:lnTo>
                  <a:pt x="68" y="28"/>
                </a:lnTo>
                <a:lnTo>
                  <a:pt x="68" y="26"/>
                </a:lnTo>
                <a:lnTo>
                  <a:pt x="66" y="21"/>
                </a:lnTo>
                <a:lnTo>
                  <a:pt x="66" y="19"/>
                </a:lnTo>
                <a:lnTo>
                  <a:pt x="66" y="17"/>
                </a:lnTo>
                <a:lnTo>
                  <a:pt x="66" y="17"/>
                </a:lnTo>
                <a:lnTo>
                  <a:pt x="61" y="17"/>
                </a:lnTo>
                <a:lnTo>
                  <a:pt x="61" y="17"/>
                </a:lnTo>
                <a:lnTo>
                  <a:pt x="59" y="17"/>
                </a:lnTo>
                <a:lnTo>
                  <a:pt x="59" y="19"/>
                </a:lnTo>
                <a:lnTo>
                  <a:pt x="59" y="19"/>
                </a:lnTo>
                <a:lnTo>
                  <a:pt x="56" y="19"/>
                </a:lnTo>
                <a:lnTo>
                  <a:pt x="54" y="17"/>
                </a:lnTo>
                <a:lnTo>
                  <a:pt x="52" y="17"/>
                </a:lnTo>
                <a:lnTo>
                  <a:pt x="52" y="14"/>
                </a:lnTo>
                <a:lnTo>
                  <a:pt x="52" y="10"/>
                </a:lnTo>
                <a:lnTo>
                  <a:pt x="52" y="7"/>
                </a:lnTo>
                <a:lnTo>
                  <a:pt x="52" y="7"/>
                </a:lnTo>
                <a:lnTo>
                  <a:pt x="52" y="5"/>
                </a:lnTo>
                <a:lnTo>
                  <a:pt x="52" y="5"/>
                </a:lnTo>
                <a:lnTo>
                  <a:pt x="52" y="5"/>
                </a:lnTo>
                <a:lnTo>
                  <a:pt x="49" y="2"/>
                </a:lnTo>
                <a:lnTo>
                  <a:pt x="49" y="0"/>
                </a:lnTo>
                <a:lnTo>
                  <a:pt x="47" y="0"/>
                </a:lnTo>
                <a:lnTo>
                  <a:pt x="47" y="0"/>
                </a:lnTo>
                <a:lnTo>
                  <a:pt x="47" y="0"/>
                </a:lnTo>
                <a:lnTo>
                  <a:pt x="45" y="2"/>
                </a:lnTo>
                <a:lnTo>
                  <a:pt x="45" y="2"/>
                </a:lnTo>
                <a:lnTo>
                  <a:pt x="45" y="2"/>
                </a:lnTo>
                <a:lnTo>
                  <a:pt x="45" y="2"/>
                </a:lnTo>
                <a:lnTo>
                  <a:pt x="42" y="0"/>
                </a:lnTo>
                <a:lnTo>
                  <a:pt x="40" y="0"/>
                </a:lnTo>
                <a:lnTo>
                  <a:pt x="40" y="0"/>
                </a:lnTo>
                <a:lnTo>
                  <a:pt x="40" y="0"/>
                </a:lnTo>
                <a:lnTo>
                  <a:pt x="37" y="0"/>
                </a:lnTo>
                <a:lnTo>
                  <a:pt x="37" y="2"/>
                </a:lnTo>
                <a:lnTo>
                  <a:pt x="35" y="2"/>
                </a:lnTo>
                <a:lnTo>
                  <a:pt x="33" y="0"/>
                </a:lnTo>
                <a:lnTo>
                  <a:pt x="33" y="0"/>
                </a:lnTo>
                <a:lnTo>
                  <a:pt x="33" y="0"/>
                </a:lnTo>
                <a:lnTo>
                  <a:pt x="33" y="2"/>
                </a:lnTo>
                <a:lnTo>
                  <a:pt x="33" y="5"/>
                </a:lnTo>
                <a:lnTo>
                  <a:pt x="33" y="5"/>
                </a:lnTo>
                <a:lnTo>
                  <a:pt x="33" y="5"/>
                </a:lnTo>
                <a:lnTo>
                  <a:pt x="33" y="7"/>
                </a:lnTo>
                <a:lnTo>
                  <a:pt x="30" y="7"/>
                </a:lnTo>
                <a:lnTo>
                  <a:pt x="30" y="7"/>
                </a:lnTo>
                <a:lnTo>
                  <a:pt x="28" y="5"/>
                </a:lnTo>
                <a:lnTo>
                  <a:pt x="26" y="5"/>
                </a:lnTo>
                <a:lnTo>
                  <a:pt x="26" y="7"/>
                </a:lnTo>
                <a:lnTo>
                  <a:pt x="26" y="7"/>
                </a:lnTo>
                <a:lnTo>
                  <a:pt x="26" y="7"/>
                </a:lnTo>
                <a:lnTo>
                  <a:pt x="26" y="12"/>
                </a:lnTo>
                <a:lnTo>
                  <a:pt x="23" y="12"/>
                </a:lnTo>
                <a:lnTo>
                  <a:pt x="23" y="12"/>
                </a:lnTo>
                <a:lnTo>
                  <a:pt x="23" y="14"/>
                </a:lnTo>
                <a:lnTo>
                  <a:pt x="21" y="12"/>
                </a:lnTo>
                <a:lnTo>
                  <a:pt x="21" y="14"/>
                </a:lnTo>
                <a:lnTo>
                  <a:pt x="16" y="14"/>
                </a:lnTo>
                <a:lnTo>
                  <a:pt x="16" y="14"/>
                </a:lnTo>
                <a:lnTo>
                  <a:pt x="14" y="14"/>
                </a:lnTo>
                <a:lnTo>
                  <a:pt x="11" y="14"/>
                </a:lnTo>
                <a:lnTo>
                  <a:pt x="11" y="14"/>
                </a:lnTo>
                <a:lnTo>
                  <a:pt x="9" y="14"/>
                </a:lnTo>
                <a:lnTo>
                  <a:pt x="7" y="14"/>
                </a:lnTo>
                <a:lnTo>
                  <a:pt x="7" y="14"/>
                </a:lnTo>
                <a:lnTo>
                  <a:pt x="7" y="17"/>
                </a:lnTo>
                <a:lnTo>
                  <a:pt x="7" y="17"/>
                </a:lnTo>
                <a:lnTo>
                  <a:pt x="4" y="19"/>
                </a:lnTo>
                <a:lnTo>
                  <a:pt x="4" y="24"/>
                </a:lnTo>
                <a:lnTo>
                  <a:pt x="4" y="26"/>
                </a:lnTo>
                <a:lnTo>
                  <a:pt x="4" y="28"/>
                </a:lnTo>
                <a:lnTo>
                  <a:pt x="4" y="31"/>
                </a:lnTo>
                <a:lnTo>
                  <a:pt x="7" y="38"/>
                </a:lnTo>
                <a:lnTo>
                  <a:pt x="4" y="38"/>
                </a:lnTo>
                <a:lnTo>
                  <a:pt x="4" y="38"/>
                </a:lnTo>
                <a:lnTo>
                  <a:pt x="4" y="38"/>
                </a:lnTo>
                <a:lnTo>
                  <a:pt x="2" y="40"/>
                </a:lnTo>
                <a:lnTo>
                  <a:pt x="2" y="40"/>
                </a:lnTo>
                <a:lnTo>
                  <a:pt x="2" y="40"/>
                </a:lnTo>
                <a:lnTo>
                  <a:pt x="0" y="40"/>
                </a:lnTo>
                <a:lnTo>
                  <a:pt x="0" y="40"/>
                </a:lnTo>
                <a:lnTo>
                  <a:pt x="0" y="40"/>
                </a:lnTo>
                <a:lnTo>
                  <a:pt x="0" y="43"/>
                </a:lnTo>
                <a:lnTo>
                  <a:pt x="2" y="45"/>
                </a:lnTo>
                <a:lnTo>
                  <a:pt x="4" y="45"/>
                </a:lnTo>
                <a:lnTo>
                  <a:pt x="4" y="45"/>
                </a:lnTo>
                <a:lnTo>
                  <a:pt x="4" y="45"/>
                </a:lnTo>
                <a:lnTo>
                  <a:pt x="4" y="47"/>
                </a:lnTo>
                <a:lnTo>
                  <a:pt x="7" y="50"/>
                </a:lnTo>
                <a:lnTo>
                  <a:pt x="7" y="52"/>
                </a:lnTo>
                <a:lnTo>
                  <a:pt x="7" y="54"/>
                </a:lnTo>
                <a:lnTo>
                  <a:pt x="7" y="54"/>
                </a:lnTo>
                <a:lnTo>
                  <a:pt x="7" y="54"/>
                </a:lnTo>
                <a:lnTo>
                  <a:pt x="9" y="57"/>
                </a:lnTo>
                <a:lnTo>
                  <a:pt x="11" y="59"/>
                </a:lnTo>
                <a:lnTo>
                  <a:pt x="14" y="64"/>
                </a:lnTo>
                <a:lnTo>
                  <a:pt x="16" y="66"/>
                </a:lnTo>
                <a:lnTo>
                  <a:pt x="19" y="69"/>
                </a:lnTo>
                <a:lnTo>
                  <a:pt x="23" y="71"/>
                </a:lnTo>
                <a:lnTo>
                  <a:pt x="23" y="73"/>
                </a:lnTo>
                <a:lnTo>
                  <a:pt x="23" y="78"/>
                </a:lnTo>
                <a:lnTo>
                  <a:pt x="26" y="78"/>
                </a:lnTo>
                <a:lnTo>
                  <a:pt x="26" y="80"/>
                </a:lnTo>
                <a:lnTo>
                  <a:pt x="26" y="83"/>
                </a:lnTo>
                <a:lnTo>
                  <a:pt x="28" y="85"/>
                </a:lnTo>
                <a:lnTo>
                  <a:pt x="28" y="85"/>
                </a:lnTo>
                <a:lnTo>
                  <a:pt x="30" y="83"/>
                </a:lnTo>
                <a:lnTo>
                  <a:pt x="33" y="85"/>
                </a:lnTo>
                <a:lnTo>
                  <a:pt x="33" y="85"/>
                </a:lnTo>
                <a:lnTo>
                  <a:pt x="33" y="87"/>
                </a:lnTo>
                <a:lnTo>
                  <a:pt x="33" y="87"/>
                </a:lnTo>
                <a:lnTo>
                  <a:pt x="30" y="90"/>
                </a:lnTo>
                <a:lnTo>
                  <a:pt x="28" y="92"/>
                </a:lnTo>
                <a:lnTo>
                  <a:pt x="28" y="95"/>
                </a:lnTo>
                <a:lnTo>
                  <a:pt x="28" y="97"/>
                </a:lnTo>
                <a:lnTo>
                  <a:pt x="28" y="102"/>
                </a:lnTo>
                <a:lnTo>
                  <a:pt x="28" y="106"/>
                </a:lnTo>
                <a:lnTo>
                  <a:pt x="28" y="106"/>
                </a:lnTo>
                <a:lnTo>
                  <a:pt x="28" y="106"/>
                </a:lnTo>
                <a:lnTo>
                  <a:pt x="26" y="106"/>
                </a:lnTo>
                <a:lnTo>
                  <a:pt x="26" y="109"/>
                </a:lnTo>
                <a:lnTo>
                  <a:pt x="23" y="109"/>
                </a:lnTo>
                <a:lnTo>
                  <a:pt x="23" y="109"/>
                </a:lnTo>
                <a:lnTo>
                  <a:pt x="21" y="109"/>
                </a:lnTo>
                <a:lnTo>
                  <a:pt x="21" y="111"/>
                </a:lnTo>
                <a:lnTo>
                  <a:pt x="23" y="113"/>
                </a:lnTo>
                <a:lnTo>
                  <a:pt x="23" y="118"/>
                </a:lnTo>
                <a:lnTo>
                  <a:pt x="26" y="121"/>
                </a:lnTo>
                <a:lnTo>
                  <a:pt x="28" y="123"/>
                </a:lnTo>
                <a:lnTo>
                  <a:pt x="30" y="125"/>
                </a:lnTo>
                <a:lnTo>
                  <a:pt x="30" y="128"/>
                </a:lnTo>
                <a:lnTo>
                  <a:pt x="35" y="130"/>
                </a:lnTo>
                <a:lnTo>
                  <a:pt x="37" y="135"/>
                </a:lnTo>
                <a:lnTo>
                  <a:pt x="40" y="137"/>
                </a:lnTo>
                <a:lnTo>
                  <a:pt x="42" y="139"/>
                </a:lnTo>
                <a:lnTo>
                  <a:pt x="42" y="142"/>
                </a:lnTo>
                <a:lnTo>
                  <a:pt x="42" y="144"/>
                </a:lnTo>
                <a:lnTo>
                  <a:pt x="45" y="147"/>
                </a:lnTo>
                <a:lnTo>
                  <a:pt x="45" y="151"/>
                </a:lnTo>
                <a:lnTo>
                  <a:pt x="45" y="151"/>
                </a:lnTo>
                <a:lnTo>
                  <a:pt x="42" y="154"/>
                </a:lnTo>
                <a:lnTo>
                  <a:pt x="45" y="156"/>
                </a:lnTo>
                <a:lnTo>
                  <a:pt x="45" y="156"/>
                </a:lnTo>
                <a:lnTo>
                  <a:pt x="45" y="158"/>
                </a:lnTo>
                <a:lnTo>
                  <a:pt x="47" y="161"/>
                </a:lnTo>
                <a:lnTo>
                  <a:pt x="47" y="163"/>
                </a:lnTo>
                <a:lnTo>
                  <a:pt x="49" y="165"/>
                </a:lnTo>
                <a:lnTo>
                  <a:pt x="49" y="165"/>
                </a:lnTo>
                <a:lnTo>
                  <a:pt x="49" y="168"/>
                </a:lnTo>
                <a:lnTo>
                  <a:pt x="49" y="168"/>
                </a:lnTo>
                <a:lnTo>
                  <a:pt x="52" y="170"/>
                </a:lnTo>
                <a:lnTo>
                  <a:pt x="52" y="172"/>
                </a:lnTo>
                <a:lnTo>
                  <a:pt x="54" y="175"/>
                </a:lnTo>
                <a:lnTo>
                  <a:pt x="54" y="182"/>
                </a:lnTo>
                <a:lnTo>
                  <a:pt x="54" y="182"/>
                </a:lnTo>
                <a:lnTo>
                  <a:pt x="54" y="184"/>
                </a:lnTo>
                <a:lnTo>
                  <a:pt x="54" y="184"/>
                </a:lnTo>
                <a:lnTo>
                  <a:pt x="52" y="184"/>
                </a:lnTo>
                <a:lnTo>
                  <a:pt x="52" y="187"/>
                </a:lnTo>
                <a:lnTo>
                  <a:pt x="52" y="189"/>
                </a:lnTo>
                <a:lnTo>
                  <a:pt x="49" y="196"/>
                </a:lnTo>
                <a:lnTo>
                  <a:pt x="45" y="201"/>
                </a:lnTo>
                <a:lnTo>
                  <a:pt x="42" y="203"/>
                </a:lnTo>
                <a:lnTo>
                  <a:pt x="42" y="203"/>
                </a:lnTo>
                <a:lnTo>
                  <a:pt x="40" y="206"/>
                </a:lnTo>
                <a:lnTo>
                  <a:pt x="40" y="206"/>
                </a:lnTo>
                <a:lnTo>
                  <a:pt x="42" y="208"/>
                </a:lnTo>
                <a:lnTo>
                  <a:pt x="42" y="210"/>
                </a:lnTo>
                <a:lnTo>
                  <a:pt x="42" y="213"/>
                </a:lnTo>
                <a:lnTo>
                  <a:pt x="40" y="213"/>
                </a:lnTo>
                <a:lnTo>
                  <a:pt x="40" y="215"/>
                </a:lnTo>
                <a:lnTo>
                  <a:pt x="37" y="222"/>
                </a:lnTo>
                <a:lnTo>
                  <a:pt x="37" y="229"/>
                </a:lnTo>
                <a:lnTo>
                  <a:pt x="37" y="229"/>
                </a:lnTo>
                <a:lnTo>
                  <a:pt x="35" y="234"/>
                </a:lnTo>
                <a:lnTo>
                  <a:pt x="35" y="241"/>
                </a:lnTo>
                <a:lnTo>
                  <a:pt x="33" y="246"/>
                </a:lnTo>
                <a:lnTo>
                  <a:pt x="33" y="250"/>
                </a:lnTo>
                <a:lnTo>
                  <a:pt x="35" y="253"/>
                </a:lnTo>
                <a:lnTo>
                  <a:pt x="35" y="258"/>
                </a:lnTo>
                <a:lnTo>
                  <a:pt x="37" y="258"/>
                </a:lnTo>
                <a:lnTo>
                  <a:pt x="37" y="258"/>
                </a:lnTo>
                <a:lnTo>
                  <a:pt x="40" y="255"/>
                </a:lnTo>
                <a:lnTo>
                  <a:pt x="40" y="255"/>
                </a:lnTo>
                <a:lnTo>
                  <a:pt x="40" y="255"/>
                </a:lnTo>
                <a:lnTo>
                  <a:pt x="42" y="255"/>
                </a:lnTo>
                <a:lnTo>
                  <a:pt x="42" y="255"/>
                </a:lnTo>
                <a:lnTo>
                  <a:pt x="45" y="260"/>
                </a:lnTo>
                <a:lnTo>
                  <a:pt x="47" y="260"/>
                </a:lnTo>
                <a:lnTo>
                  <a:pt x="49" y="262"/>
                </a:lnTo>
                <a:lnTo>
                  <a:pt x="49" y="265"/>
                </a:lnTo>
                <a:lnTo>
                  <a:pt x="49" y="267"/>
                </a:lnTo>
                <a:lnTo>
                  <a:pt x="52" y="267"/>
                </a:lnTo>
                <a:lnTo>
                  <a:pt x="52" y="267"/>
                </a:lnTo>
                <a:lnTo>
                  <a:pt x="54" y="269"/>
                </a:lnTo>
                <a:lnTo>
                  <a:pt x="54" y="272"/>
                </a:lnTo>
                <a:lnTo>
                  <a:pt x="56" y="274"/>
                </a:lnTo>
                <a:lnTo>
                  <a:pt x="59" y="276"/>
                </a:lnTo>
                <a:lnTo>
                  <a:pt x="59" y="276"/>
                </a:lnTo>
                <a:lnTo>
                  <a:pt x="61" y="274"/>
                </a:lnTo>
                <a:lnTo>
                  <a:pt x="59" y="279"/>
                </a:lnTo>
                <a:lnTo>
                  <a:pt x="61" y="279"/>
                </a:lnTo>
                <a:lnTo>
                  <a:pt x="61" y="279"/>
                </a:lnTo>
                <a:lnTo>
                  <a:pt x="63" y="281"/>
                </a:lnTo>
                <a:lnTo>
                  <a:pt x="63" y="286"/>
                </a:lnTo>
                <a:lnTo>
                  <a:pt x="66" y="288"/>
                </a:lnTo>
                <a:lnTo>
                  <a:pt x="71" y="295"/>
                </a:lnTo>
                <a:lnTo>
                  <a:pt x="71" y="293"/>
                </a:lnTo>
                <a:lnTo>
                  <a:pt x="73" y="291"/>
                </a:lnTo>
                <a:lnTo>
                  <a:pt x="73" y="288"/>
                </a:lnTo>
                <a:lnTo>
                  <a:pt x="73" y="288"/>
                </a:lnTo>
                <a:lnTo>
                  <a:pt x="73" y="288"/>
                </a:lnTo>
                <a:lnTo>
                  <a:pt x="75" y="293"/>
                </a:lnTo>
                <a:lnTo>
                  <a:pt x="80" y="293"/>
                </a:lnTo>
                <a:lnTo>
                  <a:pt x="80" y="293"/>
                </a:lnTo>
                <a:lnTo>
                  <a:pt x="82" y="293"/>
                </a:lnTo>
                <a:lnTo>
                  <a:pt x="82" y="293"/>
                </a:lnTo>
                <a:lnTo>
                  <a:pt x="85" y="295"/>
                </a:lnTo>
                <a:lnTo>
                  <a:pt x="85" y="295"/>
                </a:lnTo>
                <a:lnTo>
                  <a:pt x="85" y="298"/>
                </a:lnTo>
                <a:lnTo>
                  <a:pt x="87" y="298"/>
                </a:lnTo>
                <a:lnTo>
                  <a:pt x="89" y="298"/>
                </a:lnTo>
                <a:lnTo>
                  <a:pt x="89" y="298"/>
                </a:lnTo>
                <a:lnTo>
                  <a:pt x="89" y="300"/>
                </a:lnTo>
                <a:lnTo>
                  <a:pt x="89" y="302"/>
                </a:lnTo>
                <a:lnTo>
                  <a:pt x="89" y="305"/>
                </a:lnTo>
                <a:lnTo>
                  <a:pt x="87" y="307"/>
                </a:lnTo>
                <a:lnTo>
                  <a:pt x="87" y="309"/>
                </a:lnTo>
                <a:lnTo>
                  <a:pt x="89" y="309"/>
                </a:lnTo>
                <a:lnTo>
                  <a:pt x="89" y="309"/>
                </a:lnTo>
                <a:lnTo>
                  <a:pt x="89" y="312"/>
                </a:lnTo>
                <a:lnTo>
                  <a:pt x="92" y="312"/>
                </a:lnTo>
                <a:lnTo>
                  <a:pt x="92" y="309"/>
                </a:lnTo>
                <a:lnTo>
                  <a:pt x="92" y="309"/>
                </a:lnTo>
                <a:lnTo>
                  <a:pt x="92" y="307"/>
                </a:lnTo>
                <a:lnTo>
                  <a:pt x="97" y="307"/>
                </a:lnTo>
                <a:lnTo>
                  <a:pt x="99" y="305"/>
                </a:lnTo>
                <a:lnTo>
                  <a:pt x="99" y="305"/>
                </a:lnTo>
                <a:lnTo>
                  <a:pt x="99" y="307"/>
                </a:lnTo>
                <a:lnTo>
                  <a:pt x="101" y="307"/>
                </a:lnTo>
                <a:lnTo>
                  <a:pt x="101" y="307"/>
                </a:lnTo>
                <a:lnTo>
                  <a:pt x="101" y="309"/>
                </a:lnTo>
                <a:lnTo>
                  <a:pt x="104" y="307"/>
                </a:lnTo>
                <a:lnTo>
                  <a:pt x="104" y="307"/>
                </a:lnTo>
                <a:lnTo>
                  <a:pt x="106" y="305"/>
                </a:lnTo>
                <a:lnTo>
                  <a:pt x="106" y="305"/>
                </a:lnTo>
                <a:lnTo>
                  <a:pt x="108" y="302"/>
                </a:lnTo>
                <a:lnTo>
                  <a:pt x="108" y="300"/>
                </a:lnTo>
                <a:lnTo>
                  <a:pt x="108" y="298"/>
                </a:lnTo>
                <a:lnTo>
                  <a:pt x="101" y="293"/>
                </a:lnTo>
                <a:lnTo>
                  <a:pt x="99" y="288"/>
                </a:lnTo>
                <a:lnTo>
                  <a:pt x="97" y="286"/>
                </a:lnTo>
                <a:lnTo>
                  <a:pt x="94" y="283"/>
                </a:lnTo>
                <a:lnTo>
                  <a:pt x="92" y="283"/>
                </a:lnTo>
                <a:lnTo>
                  <a:pt x="89" y="286"/>
                </a:lnTo>
                <a:lnTo>
                  <a:pt x="87" y="286"/>
                </a:lnTo>
                <a:lnTo>
                  <a:pt x="82" y="283"/>
                </a:lnTo>
                <a:lnTo>
                  <a:pt x="82" y="281"/>
                </a:lnTo>
                <a:lnTo>
                  <a:pt x="80" y="279"/>
                </a:lnTo>
                <a:lnTo>
                  <a:pt x="78" y="279"/>
                </a:lnTo>
                <a:lnTo>
                  <a:pt x="75" y="279"/>
                </a:lnTo>
                <a:lnTo>
                  <a:pt x="75" y="276"/>
                </a:lnTo>
                <a:lnTo>
                  <a:pt x="71" y="272"/>
                </a:lnTo>
                <a:lnTo>
                  <a:pt x="71" y="269"/>
                </a:lnTo>
                <a:lnTo>
                  <a:pt x="71" y="267"/>
                </a:lnTo>
                <a:lnTo>
                  <a:pt x="73" y="267"/>
                </a:lnTo>
                <a:lnTo>
                  <a:pt x="73" y="267"/>
                </a:lnTo>
                <a:lnTo>
                  <a:pt x="73" y="269"/>
                </a:lnTo>
                <a:lnTo>
                  <a:pt x="73" y="269"/>
                </a:lnTo>
                <a:lnTo>
                  <a:pt x="73" y="272"/>
                </a:lnTo>
                <a:lnTo>
                  <a:pt x="75" y="272"/>
                </a:lnTo>
                <a:lnTo>
                  <a:pt x="75" y="272"/>
                </a:lnTo>
                <a:lnTo>
                  <a:pt x="75" y="272"/>
                </a:lnTo>
                <a:lnTo>
                  <a:pt x="75" y="276"/>
                </a:lnTo>
                <a:lnTo>
                  <a:pt x="78" y="279"/>
                </a:lnTo>
                <a:lnTo>
                  <a:pt x="78" y="276"/>
                </a:lnTo>
                <a:lnTo>
                  <a:pt x="75" y="274"/>
                </a:lnTo>
                <a:lnTo>
                  <a:pt x="73" y="255"/>
                </a:lnTo>
                <a:lnTo>
                  <a:pt x="71" y="253"/>
                </a:lnTo>
                <a:lnTo>
                  <a:pt x="71" y="250"/>
                </a:lnTo>
                <a:lnTo>
                  <a:pt x="71" y="250"/>
                </a:lnTo>
                <a:lnTo>
                  <a:pt x="71" y="253"/>
                </a:lnTo>
                <a:lnTo>
                  <a:pt x="68" y="253"/>
                </a:lnTo>
                <a:lnTo>
                  <a:pt x="68" y="250"/>
                </a:lnTo>
                <a:lnTo>
                  <a:pt x="66" y="248"/>
                </a:lnTo>
                <a:lnTo>
                  <a:pt x="66" y="248"/>
                </a:lnTo>
                <a:lnTo>
                  <a:pt x="63" y="239"/>
                </a:lnTo>
                <a:lnTo>
                  <a:pt x="63" y="236"/>
                </a:lnTo>
                <a:lnTo>
                  <a:pt x="63" y="234"/>
                </a:lnTo>
                <a:lnTo>
                  <a:pt x="61" y="234"/>
                </a:lnTo>
                <a:lnTo>
                  <a:pt x="54" y="236"/>
                </a:lnTo>
                <a:lnTo>
                  <a:pt x="54" y="236"/>
                </a:lnTo>
                <a:lnTo>
                  <a:pt x="52" y="234"/>
                </a:lnTo>
                <a:lnTo>
                  <a:pt x="52" y="234"/>
                </a:lnTo>
                <a:lnTo>
                  <a:pt x="52" y="232"/>
                </a:lnTo>
                <a:lnTo>
                  <a:pt x="49" y="227"/>
                </a:lnTo>
                <a:lnTo>
                  <a:pt x="49" y="224"/>
                </a:lnTo>
                <a:lnTo>
                  <a:pt x="49" y="220"/>
                </a:lnTo>
                <a:lnTo>
                  <a:pt x="49" y="215"/>
                </a:lnTo>
                <a:lnTo>
                  <a:pt x="49" y="213"/>
                </a:lnTo>
                <a:lnTo>
                  <a:pt x="49" y="213"/>
                </a:lnTo>
                <a:lnTo>
                  <a:pt x="49" y="210"/>
                </a:lnTo>
                <a:lnTo>
                  <a:pt x="52" y="208"/>
                </a:lnTo>
                <a:lnTo>
                  <a:pt x="54" y="201"/>
                </a:lnTo>
                <a:lnTo>
                  <a:pt x="54" y="196"/>
                </a:lnTo>
                <a:lnTo>
                  <a:pt x="54" y="194"/>
                </a:lnTo>
                <a:lnTo>
                  <a:pt x="56" y="189"/>
                </a:lnTo>
                <a:lnTo>
                  <a:pt x="56" y="184"/>
                </a:lnTo>
                <a:lnTo>
                  <a:pt x="59" y="182"/>
                </a:lnTo>
                <a:lnTo>
                  <a:pt x="59" y="177"/>
                </a:lnTo>
                <a:lnTo>
                  <a:pt x="61" y="175"/>
                </a:lnTo>
                <a:lnTo>
                  <a:pt x="61" y="172"/>
                </a:lnTo>
                <a:lnTo>
                  <a:pt x="61" y="170"/>
                </a:lnTo>
                <a:lnTo>
                  <a:pt x="61" y="163"/>
                </a:lnTo>
                <a:lnTo>
                  <a:pt x="61" y="161"/>
                </a:lnTo>
                <a:lnTo>
                  <a:pt x="61" y="156"/>
                </a:lnTo>
                <a:lnTo>
                  <a:pt x="61" y="151"/>
                </a:lnTo>
                <a:lnTo>
                  <a:pt x="59" y="151"/>
                </a:lnTo>
                <a:lnTo>
                  <a:pt x="59" y="149"/>
                </a:lnTo>
                <a:lnTo>
                  <a:pt x="61" y="147"/>
                </a:lnTo>
                <a:lnTo>
                  <a:pt x="63" y="147"/>
                </a:lnTo>
                <a:lnTo>
                  <a:pt x="68" y="144"/>
                </a:lnTo>
                <a:lnTo>
                  <a:pt x="71" y="144"/>
                </a:lnTo>
                <a:lnTo>
                  <a:pt x="71" y="144"/>
                </a:lnTo>
                <a:lnTo>
                  <a:pt x="75" y="147"/>
                </a:lnTo>
                <a:lnTo>
                  <a:pt x="78" y="147"/>
                </a:lnTo>
                <a:lnTo>
                  <a:pt x="78" y="149"/>
                </a:lnTo>
                <a:lnTo>
                  <a:pt x="78" y="149"/>
                </a:lnTo>
                <a:lnTo>
                  <a:pt x="78" y="151"/>
                </a:lnTo>
                <a:lnTo>
                  <a:pt x="78" y="156"/>
                </a:lnTo>
                <a:lnTo>
                  <a:pt x="78" y="161"/>
                </a:lnTo>
                <a:lnTo>
                  <a:pt x="78" y="163"/>
                </a:lnTo>
                <a:lnTo>
                  <a:pt x="78" y="163"/>
                </a:lnTo>
                <a:lnTo>
                  <a:pt x="78" y="163"/>
                </a:lnTo>
                <a:lnTo>
                  <a:pt x="80" y="163"/>
                </a:lnTo>
                <a:lnTo>
                  <a:pt x="87" y="163"/>
                </a:lnTo>
                <a:lnTo>
                  <a:pt x="92" y="163"/>
                </a:lnTo>
                <a:lnTo>
                  <a:pt x="94" y="163"/>
                </a:lnTo>
                <a:lnTo>
                  <a:pt x="97" y="165"/>
                </a:lnTo>
                <a:lnTo>
                  <a:pt x="97" y="165"/>
                </a:lnTo>
                <a:lnTo>
                  <a:pt x="99" y="165"/>
                </a:lnTo>
                <a:lnTo>
                  <a:pt x="101" y="168"/>
                </a:lnTo>
                <a:lnTo>
                  <a:pt x="104" y="170"/>
                </a:lnTo>
                <a:lnTo>
                  <a:pt x="104" y="170"/>
                </a:lnTo>
                <a:lnTo>
                  <a:pt x="104" y="168"/>
                </a:lnTo>
                <a:lnTo>
                  <a:pt x="104" y="172"/>
                </a:lnTo>
                <a:lnTo>
                  <a:pt x="106" y="172"/>
                </a:lnTo>
                <a:lnTo>
                  <a:pt x="108" y="175"/>
                </a:lnTo>
                <a:lnTo>
                  <a:pt x="108" y="172"/>
                </a:lnTo>
                <a:lnTo>
                  <a:pt x="108" y="172"/>
                </a:lnTo>
                <a:lnTo>
                  <a:pt x="111" y="175"/>
                </a:lnTo>
                <a:lnTo>
                  <a:pt x="113" y="177"/>
                </a:lnTo>
                <a:lnTo>
                  <a:pt x="113" y="180"/>
                </a:lnTo>
                <a:lnTo>
                  <a:pt x="115" y="182"/>
                </a:lnTo>
                <a:lnTo>
                  <a:pt x="115" y="184"/>
                </a:lnTo>
                <a:lnTo>
                  <a:pt x="118" y="184"/>
                </a:lnTo>
                <a:lnTo>
                  <a:pt x="115" y="182"/>
                </a:lnTo>
                <a:lnTo>
                  <a:pt x="113" y="175"/>
                </a:lnTo>
                <a:lnTo>
                  <a:pt x="111" y="172"/>
                </a:lnTo>
                <a:lnTo>
                  <a:pt x="111" y="168"/>
                </a:lnTo>
                <a:lnTo>
                  <a:pt x="113" y="168"/>
                </a:lnTo>
                <a:lnTo>
                  <a:pt x="111" y="165"/>
                </a:lnTo>
                <a:lnTo>
                  <a:pt x="108" y="165"/>
                </a:lnTo>
                <a:lnTo>
                  <a:pt x="106" y="163"/>
                </a:lnTo>
                <a:lnTo>
                  <a:pt x="106" y="158"/>
                </a:lnTo>
                <a:lnTo>
                  <a:pt x="106" y="156"/>
                </a:lnTo>
                <a:lnTo>
                  <a:pt x="104" y="154"/>
                </a:lnTo>
                <a:lnTo>
                  <a:pt x="104" y="151"/>
                </a:lnTo>
                <a:lnTo>
                  <a:pt x="104" y="149"/>
                </a:lnTo>
                <a:lnTo>
                  <a:pt x="101" y="144"/>
                </a:lnTo>
                <a:lnTo>
                  <a:pt x="101" y="144"/>
                </a:lnTo>
                <a:lnTo>
                  <a:pt x="104" y="144"/>
                </a:lnTo>
                <a:lnTo>
                  <a:pt x="106" y="144"/>
                </a:lnTo>
                <a:lnTo>
                  <a:pt x="106" y="142"/>
                </a:lnTo>
                <a:lnTo>
                  <a:pt x="106" y="142"/>
                </a:lnTo>
                <a:lnTo>
                  <a:pt x="106" y="142"/>
                </a:lnTo>
                <a:lnTo>
                  <a:pt x="108" y="137"/>
                </a:lnTo>
                <a:lnTo>
                  <a:pt x="111" y="135"/>
                </a:lnTo>
                <a:lnTo>
                  <a:pt x="111" y="135"/>
                </a:lnTo>
                <a:lnTo>
                  <a:pt x="111" y="132"/>
                </a:lnTo>
                <a:lnTo>
                  <a:pt x="113" y="130"/>
                </a:lnTo>
                <a:lnTo>
                  <a:pt x="115" y="128"/>
                </a:lnTo>
                <a:lnTo>
                  <a:pt x="118" y="128"/>
                </a:lnTo>
                <a:lnTo>
                  <a:pt x="120" y="128"/>
                </a:lnTo>
                <a:lnTo>
                  <a:pt x="122" y="125"/>
                </a:lnTo>
                <a:lnTo>
                  <a:pt x="122" y="125"/>
                </a:lnTo>
                <a:lnTo>
                  <a:pt x="127" y="128"/>
                </a:lnTo>
                <a:lnTo>
                  <a:pt x="127" y="128"/>
                </a:lnTo>
                <a:lnTo>
                  <a:pt x="130" y="128"/>
                </a:lnTo>
                <a:lnTo>
                  <a:pt x="132" y="128"/>
                </a:lnTo>
                <a:lnTo>
                  <a:pt x="132" y="128"/>
                </a:lnTo>
                <a:lnTo>
                  <a:pt x="134" y="128"/>
                </a:lnTo>
                <a:lnTo>
                  <a:pt x="139" y="128"/>
                </a:lnTo>
                <a:lnTo>
                  <a:pt x="141" y="128"/>
                </a:lnTo>
                <a:lnTo>
                  <a:pt x="146" y="125"/>
                </a:lnTo>
                <a:lnTo>
                  <a:pt x="148" y="125"/>
                </a:lnTo>
                <a:lnTo>
                  <a:pt x="148" y="128"/>
                </a:lnTo>
                <a:lnTo>
                  <a:pt x="148" y="128"/>
                </a:lnTo>
                <a:lnTo>
                  <a:pt x="151" y="130"/>
                </a:lnTo>
                <a:lnTo>
                  <a:pt x="151" y="130"/>
                </a:lnTo>
                <a:lnTo>
                  <a:pt x="151" y="130"/>
                </a:lnTo>
                <a:lnTo>
                  <a:pt x="153" y="130"/>
                </a:lnTo>
                <a:lnTo>
                  <a:pt x="153" y="128"/>
                </a:lnTo>
                <a:lnTo>
                  <a:pt x="153" y="128"/>
                </a:lnTo>
                <a:lnTo>
                  <a:pt x="153" y="128"/>
                </a:lnTo>
                <a:lnTo>
                  <a:pt x="156" y="125"/>
                </a:lnTo>
                <a:lnTo>
                  <a:pt x="158" y="125"/>
                </a:lnTo>
                <a:lnTo>
                  <a:pt x="158" y="123"/>
                </a:lnTo>
                <a:lnTo>
                  <a:pt x="158" y="123"/>
                </a:lnTo>
                <a:lnTo>
                  <a:pt x="158" y="121"/>
                </a:lnTo>
                <a:lnTo>
                  <a:pt x="158" y="118"/>
                </a:lnTo>
                <a:lnTo>
                  <a:pt x="158" y="116"/>
                </a:lnTo>
                <a:lnTo>
                  <a:pt x="158" y="113"/>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39" name="Freeform 10"/>
          <p:cNvSpPr>
            <a:spLocks noEditPoints="1"/>
          </p:cNvSpPr>
          <p:nvPr/>
        </p:nvSpPr>
        <p:spPr bwMode="auto">
          <a:xfrm>
            <a:off x="6407657" y="2797918"/>
            <a:ext cx="202515" cy="388677"/>
          </a:xfrm>
          <a:custGeom>
            <a:avLst/>
            <a:gdLst/>
            <a:ahLst/>
            <a:cxnLst>
              <a:cxn ang="0">
                <a:pos x="64" y="278"/>
              </a:cxn>
              <a:cxn ang="0">
                <a:pos x="121" y="271"/>
              </a:cxn>
              <a:cxn ang="0">
                <a:pos x="90" y="49"/>
              </a:cxn>
              <a:cxn ang="0">
                <a:pos x="102" y="49"/>
              </a:cxn>
              <a:cxn ang="0">
                <a:pos x="104" y="45"/>
              </a:cxn>
              <a:cxn ang="0">
                <a:pos x="156" y="208"/>
              </a:cxn>
              <a:cxn ang="0">
                <a:pos x="149" y="184"/>
              </a:cxn>
              <a:cxn ang="0">
                <a:pos x="133" y="156"/>
              </a:cxn>
              <a:cxn ang="0">
                <a:pos x="123" y="146"/>
              </a:cxn>
              <a:cxn ang="0">
                <a:pos x="107" y="132"/>
              </a:cxn>
              <a:cxn ang="0">
                <a:pos x="88" y="106"/>
              </a:cxn>
              <a:cxn ang="0">
                <a:pos x="76" y="87"/>
              </a:cxn>
              <a:cxn ang="0">
                <a:pos x="88" y="61"/>
              </a:cxn>
              <a:cxn ang="0">
                <a:pos x="92" y="49"/>
              </a:cxn>
              <a:cxn ang="0">
                <a:pos x="102" y="42"/>
              </a:cxn>
              <a:cxn ang="0">
                <a:pos x="99" y="35"/>
              </a:cxn>
              <a:cxn ang="0">
                <a:pos x="88" y="28"/>
              </a:cxn>
              <a:cxn ang="0">
                <a:pos x="81" y="21"/>
              </a:cxn>
              <a:cxn ang="0">
                <a:pos x="78" y="9"/>
              </a:cxn>
              <a:cxn ang="0">
                <a:pos x="66" y="7"/>
              </a:cxn>
              <a:cxn ang="0">
                <a:pos x="52" y="0"/>
              </a:cxn>
              <a:cxn ang="0">
                <a:pos x="43" y="9"/>
              </a:cxn>
              <a:cxn ang="0">
                <a:pos x="33" y="16"/>
              </a:cxn>
              <a:cxn ang="0">
                <a:pos x="22" y="11"/>
              </a:cxn>
              <a:cxn ang="0">
                <a:pos x="12" y="16"/>
              </a:cxn>
              <a:cxn ang="0">
                <a:pos x="3" y="16"/>
              </a:cxn>
              <a:cxn ang="0">
                <a:pos x="12" y="33"/>
              </a:cxn>
              <a:cxn ang="0">
                <a:pos x="17" y="33"/>
              </a:cxn>
              <a:cxn ang="0">
                <a:pos x="29" y="54"/>
              </a:cxn>
              <a:cxn ang="0">
                <a:pos x="47" y="54"/>
              </a:cxn>
              <a:cxn ang="0">
                <a:pos x="52" y="61"/>
              </a:cxn>
              <a:cxn ang="0">
                <a:pos x="57" y="71"/>
              </a:cxn>
              <a:cxn ang="0">
                <a:pos x="43" y="78"/>
              </a:cxn>
              <a:cxn ang="0">
                <a:pos x="52" y="92"/>
              </a:cxn>
              <a:cxn ang="0">
                <a:pos x="66" y="101"/>
              </a:cxn>
              <a:cxn ang="0">
                <a:pos x="78" y="115"/>
              </a:cxn>
              <a:cxn ang="0">
                <a:pos x="95" y="134"/>
              </a:cxn>
              <a:cxn ang="0">
                <a:pos x="104" y="141"/>
              </a:cxn>
              <a:cxn ang="0">
                <a:pos x="116" y="153"/>
              </a:cxn>
              <a:cxn ang="0">
                <a:pos x="118" y="167"/>
              </a:cxn>
              <a:cxn ang="0">
                <a:pos x="121" y="179"/>
              </a:cxn>
              <a:cxn ang="0">
                <a:pos x="121" y="196"/>
              </a:cxn>
              <a:cxn ang="0">
                <a:pos x="125" y="226"/>
              </a:cxn>
              <a:cxn ang="0">
                <a:pos x="116" y="236"/>
              </a:cxn>
              <a:cxn ang="0">
                <a:pos x="104" y="245"/>
              </a:cxn>
              <a:cxn ang="0">
                <a:pos x="97" y="248"/>
              </a:cxn>
              <a:cxn ang="0">
                <a:pos x="99" y="262"/>
              </a:cxn>
              <a:cxn ang="0">
                <a:pos x="88" y="259"/>
              </a:cxn>
              <a:cxn ang="0">
                <a:pos x="81" y="267"/>
              </a:cxn>
              <a:cxn ang="0">
                <a:pos x="76" y="276"/>
              </a:cxn>
              <a:cxn ang="0">
                <a:pos x="83" y="283"/>
              </a:cxn>
              <a:cxn ang="0">
                <a:pos x="90" y="304"/>
              </a:cxn>
              <a:cxn ang="0">
                <a:pos x="107" y="288"/>
              </a:cxn>
              <a:cxn ang="0">
                <a:pos x="111" y="283"/>
              </a:cxn>
              <a:cxn ang="0">
                <a:pos x="109" y="274"/>
              </a:cxn>
              <a:cxn ang="0">
                <a:pos x="114" y="269"/>
              </a:cxn>
              <a:cxn ang="0">
                <a:pos x="123" y="271"/>
              </a:cxn>
              <a:cxn ang="0">
                <a:pos x="142" y="259"/>
              </a:cxn>
              <a:cxn ang="0">
                <a:pos x="159" y="243"/>
              </a:cxn>
              <a:cxn ang="0">
                <a:pos x="159" y="238"/>
              </a:cxn>
            </a:cxnLst>
            <a:rect l="0" t="0" r="r" b="b"/>
            <a:pathLst>
              <a:path w="161" h="309">
                <a:moveTo>
                  <a:pt x="64" y="274"/>
                </a:moveTo>
                <a:lnTo>
                  <a:pt x="64" y="271"/>
                </a:lnTo>
                <a:lnTo>
                  <a:pt x="64" y="271"/>
                </a:lnTo>
                <a:lnTo>
                  <a:pt x="64" y="271"/>
                </a:lnTo>
                <a:lnTo>
                  <a:pt x="62" y="271"/>
                </a:lnTo>
                <a:lnTo>
                  <a:pt x="62" y="271"/>
                </a:lnTo>
                <a:lnTo>
                  <a:pt x="62" y="274"/>
                </a:lnTo>
                <a:lnTo>
                  <a:pt x="62" y="276"/>
                </a:lnTo>
                <a:lnTo>
                  <a:pt x="64" y="278"/>
                </a:lnTo>
                <a:lnTo>
                  <a:pt x="64" y="278"/>
                </a:lnTo>
                <a:lnTo>
                  <a:pt x="64" y="278"/>
                </a:lnTo>
                <a:lnTo>
                  <a:pt x="64" y="276"/>
                </a:lnTo>
                <a:lnTo>
                  <a:pt x="64" y="274"/>
                </a:lnTo>
                <a:close/>
                <a:moveTo>
                  <a:pt x="121" y="271"/>
                </a:moveTo>
                <a:lnTo>
                  <a:pt x="121" y="271"/>
                </a:lnTo>
                <a:lnTo>
                  <a:pt x="121" y="274"/>
                </a:lnTo>
                <a:lnTo>
                  <a:pt x="123" y="271"/>
                </a:lnTo>
                <a:lnTo>
                  <a:pt x="123" y="271"/>
                </a:lnTo>
                <a:lnTo>
                  <a:pt x="123" y="271"/>
                </a:lnTo>
                <a:lnTo>
                  <a:pt x="121" y="271"/>
                </a:lnTo>
                <a:close/>
                <a:moveTo>
                  <a:pt x="92" y="52"/>
                </a:moveTo>
                <a:lnTo>
                  <a:pt x="92" y="52"/>
                </a:lnTo>
                <a:lnTo>
                  <a:pt x="95" y="54"/>
                </a:lnTo>
                <a:lnTo>
                  <a:pt x="95" y="54"/>
                </a:lnTo>
                <a:lnTo>
                  <a:pt x="95" y="54"/>
                </a:lnTo>
                <a:lnTo>
                  <a:pt x="95" y="52"/>
                </a:lnTo>
                <a:lnTo>
                  <a:pt x="95" y="52"/>
                </a:lnTo>
                <a:lnTo>
                  <a:pt x="95" y="52"/>
                </a:lnTo>
                <a:lnTo>
                  <a:pt x="92" y="52"/>
                </a:lnTo>
                <a:close/>
                <a:moveTo>
                  <a:pt x="90" y="49"/>
                </a:moveTo>
                <a:lnTo>
                  <a:pt x="90" y="52"/>
                </a:lnTo>
                <a:lnTo>
                  <a:pt x="90" y="52"/>
                </a:lnTo>
                <a:lnTo>
                  <a:pt x="90" y="52"/>
                </a:lnTo>
                <a:lnTo>
                  <a:pt x="92" y="52"/>
                </a:lnTo>
                <a:lnTo>
                  <a:pt x="90" y="52"/>
                </a:lnTo>
                <a:lnTo>
                  <a:pt x="90" y="49"/>
                </a:lnTo>
                <a:close/>
                <a:moveTo>
                  <a:pt x="102" y="49"/>
                </a:moveTo>
                <a:lnTo>
                  <a:pt x="102" y="49"/>
                </a:lnTo>
                <a:lnTo>
                  <a:pt x="102" y="49"/>
                </a:lnTo>
                <a:lnTo>
                  <a:pt x="102" y="49"/>
                </a:lnTo>
                <a:lnTo>
                  <a:pt x="104" y="49"/>
                </a:lnTo>
                <a:lnTo>
                  <a:pt x="104" y="47"/>
                </a:lnTo>
                <a:lnTo>
                  <a:pt x="102" y="47"/>
                </a:lnTo>
                <a:lnTo>
                  <a:pt x="102" y="49"/>
                </a:lnTo>
                <a:close/>
                <a:moveTo>
                  <a:pt x="102" y="45"/>
                </a:moveTo>
                <a:lnTo>
                  <a:pt x="102" y="42"/>
                </a:lnTo>
                <a:lnTo>
                  <a:pt x="99" y="42"/>
                </a:lnTo>
                <a:lnTo>
                  <a:pt x="99" y="47"/>
                </a:lnTo>
                <a:lnTo>
                  <a:pt x="102" y="47"/>
                </a:lnTo>
                <a:lnTo>
                  <a:pt x="104" y="45"/>
                </a:lnTo>
                <a:lnTo>
                  <a:pt x="102" y="45"/>
                </a:lnTo>
                <a:close/>
                <a:moveTo>
                  <a:pt x="159" y="222"/>
                </a:moveTo>
                <a:lnTo>
                  <a:pt x="159" y="224"/>
                </a:lnTo>
                <a:lnTo>
                  <a:pt x="161" y="226"/>
                </a:lnTo>
                <a:lnTo>
                  <a:pt x="161" y="222"/>
                </a:lnTo>
                <a:lnTo>
                  <a:pt x="159" y="217"/>
                </a:lnTo>
                <a:lnTo>
                  <a:pt x="159" y="217"/>
                </a:lnTo>
                <a:lnTo>
                  <a:pt x="156" y="212"/>
                </a:lnTo>
                <a:lnTo>
                  <a:pt x="156" y="210"/>
                </a:lnTo>
                <a:lnTo>
                  <a:pt x="156" y="208"/>
                </a:lnTo>
                <a:lnTo>
                  <a:pt x="154" y="205"/>
                </a:lnTo>
                <a:lnTo>
                  <a:pt x="154" y="198"/>
                </a:lnTo>
                <a:lnTo>
                  <a:pt x="156" y="200"/>
                </a:lnTo>
                <a:lnTo>
                  <a:pt x="156" y="198"/>
                </a:lnTo>
                <a:lnTo>
                  <a:pt x="154" y="196"/>
                </a:lnTo>
                <a:lnTo>
                  <a:pt x="154" y="193"/>
                </a:lnTo>
                <a:lnTo>
                  <a:pt x="154" y="193"/>
                </a:lnTo>
                <a:lnTo>
                  <a:pt x="151" y="191"/>
                </a:lnTo>
                <a:lnTo>
                  <a:pt x="151" y="189"/>
                </a:lnTo>
                <a:lnTo>
                  <a:pt x="149" y="184"/>
                </a:lnTo>
                <a:lnTo>
                  <a:pt x="149" y="182"/>
                </a:lnTo>
                <a:lnTo>
                  <a:pt x="147" y="179"/>
                </a:lnTo>
                <a:lnTo>
                  <a:pt x="147" y="174"/>
                </a:lnTo>
                <a:lnTo>
                  <a:pt x="144" y="170"/>
                </a:lnTo>
                <a:lnTo>
                  <a:pt x="142" y="167"/>
                </a:lnTo>
                <a:lnTo>
                  <a:pt x="142" y="165"/>
                </a:lnTo>
                <a:lnTo>
                  <a:pt x="140" y="165"/>
                </a:lnTo>
                <a:lnTo>
                  <a:pt x="137" y="163"/>
                </a:lnTo>
                <a:lnTo>
                  <a:pt x="135" y="158"/>
                </a:lnTo>
                <a:lnTo>
                  <a:pt x="133" y="156"/>
                </a:lnTo>
                <a:lnTo>
                  <a:pt x="130" y="153"/>
                </a:lnTo>
                <a:lnTo>
                  <a:pt x="130" y="153"/>
                </a:lnTo>
                <a:lnTo>
                  <a:pt x="130" y="151"/>
                </a:lnTo>
                <a:lnTo>
                  <a:pt x="130" y="151"/>
                </a:lnTo>
                <a:lnTo>
                  <a:pt x="130" y="151"/>
                </a:lnTo>
                <a:lnTo>
                  <a:pt x="128" y="151"/>
                </a:lnTo>
                <a:lnTo>
                  <a:pt x="128" y="148"/>
                </a:lnTo>
                <a:lnTo>
                  <a:pt x="125" y="146"/>
                </a:lnTo>
                <a:lnTo>
                  <a:pt x="125" y="146"/>
                </a:lnTo>
                <a:lnTo>
                  <a:pt x="123" y="146"/>
                </a:lnTo>
                <a:lnTo>
                  <a:pt x="123" y="146"/>
                </a:lnTo>
                <a:lnTo>
                  <a:pt x="123" y="146"/>
                </a:lnTo>
                <a:lnTo>
                  <a:pt x="121" y="146"/>
                </a:lnTo>
                <a:lnTo>
                  <a:pt x="121" y="144"/>
                </a:lnTo>
                <a:lnTo>
                  <a:pt x="116" y="141"/>
                </a:lnTo>
                <a:lnTo>
                  <a:pt x="116" y="141"/>
                </a:lnTo>
                <a:lnTo>
                  <a:pt x="116" y="139"/>
                </a:lnTo>
                <a:lnTo>
                  <a:pt x="111" y="137"/>
                </a:lnTo>
                <a:lnTo>
                  <a:pt x="109" y="134"/>
                </a:lnTo>
                <a:lnTo>
                  <a:pt x="107" y="132"/>
                </a:lnTo>
                <a:lnTo>
                  <a:pt x="102" y="127"/>
                </a:lnTo>
                <a:lnTo>
                  <a:pt x="99" y="125"/>
                </a:lnTo>
                <a:lnTo>
                  <a:pt x="95" y="118"/>
                </a:lnTo>
                <a:lnTo>
                  <a:pt x="90" y="118"/>
                </a:lnTo>
                <a:lnTo>
                  <a:pt x="90" y="115"/>
                </a:lnTo>
                <a:lnTo>
                  <a:pt x="92" y="118"/>
                </a:lnTo>
                <a:lnTo>
                  <a:pt x="92" y="113"/>
                </a:lnTo>
                <a:lnTo>
                  <a:pt x="92" y="113"/>
                </a:lnTo>
                <a:lnTo>
                  <a:pt x="90" y="111"/>
                </a:lnTo>
                <a:lnTo>
                  <a:pt x="88" y="106"/>
                </a:lnTo>
                <a:lnTo>
                  <a:pt x="85" y="106"/>
                </a:lnTo>
                <a:lnTo>
                  <a:pt x="83" y="104"/>
                </a:lnTo>
                <a:lnTo>
                  <a:pt x="81" y="101"/>
                </a:lnTo>
                <a:lnTo>
                  <a:pt x="78" y="99"/>
                </a:lnTo>
                <a:lnTo>
                  <a:pt x="78" y="99"/>
                </a:lnTo>
                <a:lnTo>
                  <a:pt x="76" y="96"/>
                </a:lnTo>
                <a:lnTo>
                  <a:pt x="76" y="94"/>
                </a:lnTo>
                <a:lnTo>
                  <a:pt x="73" y="92"/>
                </a:lnTo>
                <a:lnTo>
                  <a:pt x="73" y="89"/>
                </a:lnTo>
                <a:lnTo>
                  <a:pt x="76" y="87"/>
                </a:lnTo>
                <a:lnTo>
                  <a:pt x="76" y="85"/>
                </a:lnTo>
                <a:lnTo>
                  <a:pt x="76" y="82"/>
                </a:lnTo>
                <a:lnTo>
                  <a:pt x="76" y="80"/>
                </a:lnTo>
                <a:lnTo>
                  <a:pt x="76" y="78"/>
                </a:lnTo>
                <a:lnTo>
                  <a:pt x="78" y="71"/>
                </a:lnTo>
                <a:lnTo>
                  <a:pt x="78" y="71"/>
                </a:lnTo>
                <a:lnTo>
                  <a:pt x="81" y="71"/>
                </a:lnTo>
                <a:lnTo>
                  <a:pt x="85" y="66"/>
                </a:lnTo>
                <a:lnTo>
                  <a:pt x="85" y="63"/>
                </a:lnTo>
                <a:lnTo>
                  <a:pt x="88" y="61"/>
                </a:lnTo>
                <a:lnTo>
                  <a:pt x="85" y="59"/>
                </a:lnTo>
                <a:lnTo>
                  <a:pt x="90" y="54"/>
                </a:lnTo>
                <a:lnTo>
                  <a:pt x="90" y="52"/>
                </a:lnTo>
                <a:lnTo>
                  <a:pt x="88" y="49"/>
                </a:lnTo>
                <a:lnTo>
                  <a:pt x="88" y="49"/>
                </a:lnTo>
                <a:lnTo>
                  <a:pt x="88" y="49"/>
                </a:lnTo>
                <a:lnTo>
                  <a:pt x="88" y="49"/>
                </a:lnTo>
                <a:lnTo>
                  <a:pt x="90" y="49"/>
                </a:lnTo>
                <a:lnTo>
                  <a:pt x="90" y="49"/>
                </a:lnTo>
                <a:lnTo>
                  <a:pt x="92" y="49"/>
                </a:lnTo>
                <a:lnTo>
                  <a:pt x="92" y="49"/>
                </a:lnTo>
                <a:lnTo>
                  <a:pt x="92" y="49"/>
                </a:lnTo>
                <a:lnTo>
                  <a:pt x="95" y="49"/>
                </a:lnTo>
                <a:lnTo>
                  <a:pt x="95" y="49"/>
                </a:lnTo>
                <a:lnTo>
                  <a:pt x="97" y="49"/>
                </a:lnTo>
                <a:lnTo>
                  <a:pt x="99" y="47"/>
                </a:lnTo>
                <a:lnTo>
                  <a:pt x="99" y="45"/>
                </a:lnTo>
                <a:lnTo>
                  <a:pt x="99" y="45"/>
                </a:lnTo>
                <a:lnTo>
                  <a:pt x="99" y="42"/>
                </a:lnTo>
                <a:lnTo>
                  <a:pt x="102" y="42"/>
                </a:lnTo>
                <a:lnTo>
                  <a:pt x="104" y="40"/>
                </a:lnTo>
                <a:lnTo>
                  <a:pt x="104" y="40"/>
                </a:lnTo>
                <a:lnTo>
                  <a:pt x="107" y="37"/>
                </a:lnTo>
                <a:lnTo>
                  <a:pt x="109" y="37"/>
                </a:lnTo>
                <a:lnTo>
                  <a:pt x="109" y="37"/>
                </a:lnTo>
                <a:lnTo>
                  <a:pt x="109" y="37"/>
                </a:lnTo>
                <a:lnTo>
                  <a:pt x="107" y="35"/>
                </a:lnTo>
                <a:lnTo>
                  <a:pt x="104" y="35"/>
                </a:lnTo>
                <a:lnTo>
                  <a:pt x="102" y="35"/>
                </a:lnTo>
                <a:lnTo>
                  <a:pt x="99" y="35"/>
                </a:lnTo>
                <a:lnTo>
                  <a:pt x="99" y="35"/>
                </a:lnTo>
                <a:lnTo>
                  <a:pt x="97" y="35"/>
                </a:lnTo>
                <a:lnTo>
                  <a:pt x="95" y="33"/>
                </a:lnTo>
                <a:lnTo>
                  <a:pt x="95" y="33"/>
                </a:lnTo>
                <a:lnTo>
                  <a:pt x="92" y="30"/>
                </a:lnTo>
                <a:lnTo>
                  <a:pt x="90" y="30"/>
                </a:lnTo>
                <a:lnTo>
                  <a:pt x="90" y="30"/>
                </a:lnTo>
                <a:lnTo>
                  <a:pt x="90" y="28"/>
                </a:lnTo>
                <a:lnTo>
                  <a:pt x="90" y="28"/>
                </a:lnTo>
                <a:lnTo>
                  <a:pt x="88" y="28"/>
                </a:lnTo>
                <a:lnTo>
                  <a:pt x="85" y="28"/>
                </a:lnTo>
                <a:lnTo>
                  <a:pt x="85" y="28"/>
                </a:lnTo>
                <a:lnTo>
                  <a:pt x="85" y="28"/>
                </a:lnTo>
                <a:lnTo>
                  <a:pt x="83" y="28"/>
                </a:lnTo>
                <a:lnTo>
                  <a:pt x="83" y="26"/>
                </a:lnTo>
                <a:lnTo>
                  <a:pt x="83" y="23"/>
                </a:lnTo>
                <a:lnTo>
                  <a:pt x="83" y="21"/>
                </a:lnTo>
                <a:lnTo>
                  <a:pt x="83" y="21"/>
                </a:lnTo>
                <a:lnTo>
                  <a:pt x="81" y="21"/>
                </a:lnTo>
                <a:lnTo>
                  <a:pt x="81" y="21"/>
                </a:lnTo>
                <a:lnTo>
                  <a:pt x="81" y="19"/>
                </a:lnTo>
                <a:lnTo>
                  <a:pt x="81" y="16"/>
                </a:lnTo>
                <a:lnTo>
                  <a:pt x="81" y="14"/>
                </a:lnTo>
                <a:lnTo>
                  <a:pt x="81" y="14"/>
                </a:lnTo>
                <a:lnTo>
                  <a:pt x="83" y="14"/>
                </a:lnTo>
                <a:lnTo>
                  <a:pt x="83" y="11"/>
                </a:lnTo>
                <a:lnTo>
                  <a:pt x="83" y="11"/>
                </a:lnTo>
                <a:lnTo>
                  <a:pt x="81" y="9"/>
                </a:lnTo>
                <a:lnTo>
                  <a:pt x="78" y="9"/>
                </a:lnTo>
                <a:lnTo>
                  <a:pt x="78" y="9"/>
                </a:lnTo>
                <a:lnTo>
                  <a:pt x="76" y="9"/>
                </a:lnTo>
                <a:lnTo>
                  <a:pt x="73" y="9"/>
                </a:lnTo>
                <a:lnTo>
                  <a:pt x="73" y="9"/>
                </a:lnTo>
                <a:lnTo>
                  <a:pt x="71" y="7"/>
                </a:lnTo>
                <a:lnTo>
                  <a:pt x="71" y="7"/>
                </a:lnTo>
                <a:lnTo>
                  <a:pt x="69" y="7"/>
                </a:lnTo>
                <a:lnTo>
                  <a:pt x="69" y="7"/>
                </a:lnTo>
                <a:lnTo>
                  <a:pt x="69" y="7"/>
                </a:lnTo>
                <a:lnTo>
                  <a:pt x="66" y="7"/>
                </a:lnTo>
                <a:lnTo>
                  <a:pt x="66" y="7"/>
                </a:lnTo>
                <a:lnTo>
                  <a:pt x="64" y="7"/>
                </a:lnTo>
                <a:lnTo>
                  <a:pt x="62" y="4"/>
                </a:lnTo>
                <a:lnTo>
                  <a:pt x="59" y="4"/>
                </a:lnTo>
                <a:lnTo>
                  <a:pt x="59" y="4"/>
                </a:lnTo>
                <a:lnTo>
                  <a:pt x="59" y="2"/>
                </a:lnTo>
                <a:lnTo>
                  <a:pt x="57" y="2"/>
                </a:lnTo>
                <a:lnTo>
                  <a:pt x="55" y="0"/>
                </a:lnTo>
                <a:lnTo>
                  <a:pt x="55" y="0"/>
                </a:lnTo>
                <a:lnTo>
                  <a:pt x="55" y="0"/>
                </a:lnTo>
                <a:lnTo>
                  <a:pt x="52" y="0"/>
                </a:lnTo>
                <a:lnTo>
                  <a:pt x="50" y="2"/>
                </a:lnTo>
                <a:lnTo>
                  <a:pt x="47" y="2"/>
                </a:lnTo>
                <a:lnTo>
                  <a:pt x="47" y="2"/>
                </a:lnTo>
                <a:lnTo>
                  <a:pt x="47" y="4"/>
                </a:lnTo>
                <a:lnTo>
                  <a:pt x="47" y="7"/>
                </a:lnTo>
                <a:lnTo>
                  <a:pt x="47" y="7"/>
                </a:lnTo>
                <a:lnTo>
                  <a:pt x="45" y="9"/>
                </a:lnTo>
                <a:lnTo>
                  <a:pt x="45" y="9"/>
                </a:lnTo>
                <a:lnTo>
                  <a:pt x="45" y="9"/>
                </a:lnTo>
                <a:lnTo>
                  <a:pt x="43" y="9"/>
                </a:lnTo>
                <a:lnTo>
                  <a:pt x="43" y="9"/>
                </a:lnTo>
                <a:lnTo>
                  <a:pt x="40" y="11"/>
                </a:lnTo>
                <a:lnTo>
                  <a:pt x="38" y="11"/>
                </a:lnTo>
                <a:lnTo>
                  <a:pt x="38" y="11"/>
                </a:lnTo>
                <a:lnTo>
                  <a:pt x="36" y="9"/>
                </a:lnTo>
                <a:lnTo>
                  <a:pt x="36" y="9"/>
                </a:lnTo>
                <a:lnTo>
                  <a:pt x="33" y="11"/>
                </a:lnTo>
                <a:lnTo>
                  <a:pt x="33" y="14"/>
                </a:lnTo>
                <a:lnTo>
                  <a:pt x="33" y="14"/>
                </a:lnTo>
                <a:lnTo>
                  <a:pt x="33" y="16"/>
                </a:lnTo>
                <a:lnTo>
                  <a:pt x="33" y="16"/>
                </a:lnTo>
                <a:lnTo>
                  <a:pt x="31" y="16"/>
                </a:lnTo>
                <a:lnTo>
                  <a:pt x="26" y="11"/>
                </a:lnTo>
                <a:lnTo>
                  <a:pt x="26" y="11"/>
                </a:lnTo>
                <a:lnTo>
                  <a:pt x="26" y="11"/>
                </a:lnTo>
                <a:lnTo>
                  <a:pt x="24" y="14"/>
                </a:lnTo>
                <a:lnTo>
                  <a:pt x="24" y="14"/>
                </a:lnTo>
                <a:lnTo>
                  <a:pt x="24" y="14"/>
                </a:lnTo>
                <a:lnTo>
                  <a:pt x="22" y="11"/>
                </a:lnTo>
                <a:lnTo>
                  <a:pt x="22" y="11"/>
                </a:lnTo>
                <a:lnTo>
                  <a:pt x="19" y="11"/>
                </a:lnTo>
                <a:lnTo>
                  <a:pt x="19" y="11"/>
                </a:lnTo>
                <a:lnTo>
                  <a:pt x="19" y="14"/>
                </a:lnTo>
                <a:lnTo>
                  <a:pt x="17" y="14"/>
                </a:lnTo>
                <a:lnTo>
                  <a:pt x="17" y="16"/>
                </a:lnTo>
                <a:lnTo>
                  <a:pt x="17" y="16"/>
                </a:lnTo>
                <a:lnTo>
                  <a:pt x="17" y="19"/>
                </a:lnTo>
                <a:lnTo>
                  <a:pt x="14" y="19"/>
                </a:lnTo>
                <a:lnTo>
                  <a:pt x="14" y="16"/>
                </a:lnTo>
                <a:lnTo>
                  <a:pt x="12" y="16"/>
                </a:lnTo>
                <a:lnTo>
                  <a:pt x="12" y="14"/>
                </a:lnTo>
                <a:lnTo>
                  <a:pt x="10" y="14"/>
                </a:lnTo>
                <a:lnTo>
                  <a:pt x="7" y="11"/>
                </a:lnTo>
                <a:lnTo>
                  <a:pt x="5" y="11"/>
                </a:lnTo>
                <a:lnTo>
                  <a:pt x="5" y="11"/>
                </a:lnTo>
                <a:lnTo>
                  <a:pt x="5" y="11"/>
                </a:lnTo>
                <a:lnTo>
                  <a:pt x="5" y="11"/>
                </a:lnTo>
                <a:lnTo>
                  <a:pt x="3" y="14"/>
                </a:lnTo>
                <a:lnTo>
                  <a:pt x="3" y="16"/>
                </a:lnTo>
                <a:lnTo>
                  <a:pt x="3" y="16"/>
                </a:lnTo>
                <a:lnTo>
                  <a:pt x="0" y="19"/>
                </a:lnTo>
                <a:lnTo>
                  <a:pt x="0" y="19"/>
                </a:lnTo>
                <a:lnTo>
                  <a:pt x="0" y="21"/>
                </a:lnTo>
                <a:lnTo>
                  <a:pt x="3" y="23"/>
                </a:lnTo>
                <a:lnTo>
                  <a:pt x="7" y="26"/>
                </a:lnTo>
                <a:lnTo>
                  <a:pt x="7" y="28"/>
                </a:lnTo>
                <a:lnTo>
                  <a:pt x="10" y="28"/>
                </a:lnTo>
                <a:lnTo>
                  <a:pt x="10" y="30"/>
                </a:lnTo>
                <a:lnTo>
                  <a:pt x="12" y="33"/>
                </a:lnTo>
                <a:lnTo>
                  <a:pt x="12" y="33"/>
                </a:lnTo>
                <a:lnTo>
                  <a:pt x="12" y="35"/>
                </a:lnTo>
                <a:lnTo>
                  <a:pt x="12" y="35"/>
                </a:lnTo>
                <a:lnTo>
                  <a:pt x="12" y="33"/>
                </a:lnTo>
                <a:lnTo>
                  <a:pt x="14" y="33"/>
                </a:lnTo>
                <a:lnTo>
                  <a:pt x="14" y="30"/>
                </a:lnTo>
                <a:lnTo>
                  <a:pt x="14" y="30"/>
                </a:lnTo>
                <a:lnTo>
                  <a:pt x="14" y="33"/>
                </a:lnTo>
                <a:lnTo>
                  <a:pt x="17" y="33"/>
                </a:lnTo>
                <a:lnTo>
                  <a:pt x="17" y="33"/>
                </a:lnTo>
                <a:lnTo>
                  <a:pt x="17" y="33"/>
                </a:lnTo>
                <a:lnTo>
                  <a:pt x="17" y="35"/>
                </a:lnTo>
                <a:lnTo>
                  <a:pt x="17" y="35"/>
                </a:lnTo>
                <a:lnTo>
                  <a:pt x="17" y="37"/>
                </a:lnTo>
                <a:lnTo>
                  <a:pt x="17" y="40"/>
                </a:lnTo>
                <a:lnTo>
                  <a:pt x="17" y="42"/>
                </a:lnTo>
                <a:lnTo>
                  <a:pt x="17" y="42"/>
                </a:lnTo>
                <a:lnTo>
                  <a:pt x="17" y="45"/>
                </a:lnTo>
                <a:lnTo>
                  <a:pt x="22" y="52"/>
                </a:lnTo>
                <a:lnTo>
                  <a:pt x="24" y="52"/>
                </a:lnTo>
                <a:lnTo>
                  <a:pt x="29" y="54"/>
                </a:lnTo>
                <a:lnTo>
                  <a:pt x="31" y="54"/>
                </a:lnTo>
                <a:lnTo>
                  <a:pt x="33" y="54"/>
                </a:lnTo>
                <a:lnTo>
                  <a:pt x="33" y="54"/>
                </a:lnTo>
                <a:lnTo>
                  <a:pt x="36" y="52"/>
                </a:lnTo>
                <a:lnTo>
                  <a:pt x="36" y="52"/>
                </a:lnTo>
                <a:lnTo>
                  <a:pt x="40" y="49"/>
                </a:lnTo>
                <a:lnTo>
                  <a:pt x="40" y="49"/>
                </a:lnTo>
                <a:lnTo>
                  <a:pt x="43" y="49"/>
                </a:lnTo>
                <a:lnTo>
                  <a:pt x="45" y="52"/>
                </a:lnTo>
                <a:lnTo>
                  <a:pt x="47" y="54"/>
                </a:lnTo>
                <a:lnTo>
                  <a:pt x="50" y="54"/>
                </a:lnTo>
                <a:lnTo>
                  <a:pt x="50" y="56"/>
                </a:lnTo>
                <a:lnTo>
                  <a:pt x="50" y="56"/>
                </a:lnTo>
                <a:lnTo>
                  <a:pt x="50" y="59"/>
                </a:lnTo>
                <a:lnTo>
                  <a:pt x="47" y="59"/>
                </a:lnTo>
                <a:lnTo>
                  <a:pt x="47" y="59"/>
                </a:lnTo>
                <a:lnTo>
                  <a:pt x="47" y="61"/>
                </a:lnTo>
                <a:lnTo>
                  <a:pt x="47" y="61"/>
                </a:lnTo>
                <a:lnTo>
                  <a:pt x="50" y="61"/>
                </a:lnTo>
                <a:lnTo>
                  <a:pt x="52" y="61"/>
                </a:lnTo>
                <a:lnTo>
                  <a:pt x="52" y="63"/>
                </a:lnTo>
                <a:lnTo>
                  <a:pt x="52" y="63"/>
                </a:lnTo>
                <a:lnTo>
                  <a:pt x="52" y="63"/>
                </a:lnTo>
                <a:lnTo>
                  <a:pt x="52" y="66"/>
                </a:lnTo>
                <a:lnTo>
                  <a:pt x="55" y="66"/>
                </a:lnTo>
                <a:lnTo>
                  <a:pt x="57" y="66"/>
                </a:lnTo>
                <a:lnTo>
                  <a:pt x="57" y="66"/>
                </a:lnTo>
                <a:lnTo>
                  <a:pt x="57" y="68"/>
                </a:lnTo>
                <a:lnTo>
                  <a:pt x="59" y="68"/>
                </a:lnTo>
                <a:lnTo>
                  <a:pt x="57" y="71"/>
                </a:lnTo>
                <a:lnTo>
                  <a:pt x="57" y="71"/>
                </a:lnTo>
                <a:lnTo>
                  <a:pt x="57" y="73"/>
                </a:lnTo>
                <a:lnTo>
                  <a:pt x="55" y="75"/>
                </a:lnTo>
                <a:lnTo>
                  <a:pt x="52" y="78"/>
                </a:lnTo>
                <a:lnTo>
                  <a:pt x="52" y="78"/>
                </a:lnTo>
                <a:lnTo>
                  <a:pt x="47" y="75"/>
                </a:lnTo>
                <a:lnTo>
                  <a:pt x="45" y="75"/>
                </a:lnTo>
                <a:lnTo>
                  <a:pt x="43" y="75"/>
                </a:lnTo>
                <a:lnTo>
                  <a:pt x="43" y="75"/>
                </a:lnTo>
                <a:lnTo>
                  <a:pt x="43" y="78"/>
                </a:lnTo>
                <a:lnTo>
                  <a:pt x="43" y="78"/>
                </a:lnTo>
                <a:lnTo>
                  <a:pt x="43" y="80"/>
                </a:lnTo>
                <a:lnTo>
                  <a:pt x="43" y="82"/>
                </a:lnTo>
                <a:lnTo>
                  <a:pt x="43" y="82"/>
                </a:lnTo>
                <a:lnTo>
                  <a:pt x="40" y="82"/>
                </a:lnTo>
                <a:lnTo>
                  <a:pt x="40" y="85"/>
                </a:lnTo>
                <a:lnTo>
                  <a:pt x="43" y="85"/>
                </a:lnTo>
                <a:lnTo>
                  <a:pt x="43" y="85"/>
                </a:lnTo>
                <a:lnTo>
                  <a:pt x="45" y="87"/>
                </a:lnTo>
                <a:lnTo>
                  <a:pt x="52" y="92"/>
                </a:lnTo>
                <a:lnTo>
                  <a:pt x="55" y="92"/>
                </a:lnTo>
                <a:lnTo>
                  <a:pt x="55" y="94"/>
                </a:lnTo>
                <a:lnTo>
                  <a:pt x="57" y="94"/>
                </a:lnTo>
                <a:lnTo>
                  <a:pt x="64" y="96"/>
                </a:lnTo>
                <a:lnTo>
                  <a:pt x="66" y="96"/>
                </a:lnTo>
                <a:lnTo>
                  <a:pt x="66" y="99"/>
                </a:lnTo>
                <a:lnTo>
                  <a:pt x="66" y="99"/>
                </a:lnTo>
                <a:lnTo>
                  <a:pt x="66" y="99"/>
                </a:lnTo>
                <a:lnTo>
                  <a:pt x="66" y="101"/>
                </a:lnTo>
                <a:lnTo>
                  <a:pt x="66" y="101"/>
                </a:lnTo>
                <a:lnTo>
                  <a:pt x="66" y="104"/>
                </a:lnTo>
                <a:lnTo>
                  <a:pt x="66" y="104"/>
                </a:lnTo>
                <a:lnTo>
                  <a:pt x="69" y="106"/>
                </a:lnTo>
                <a:lnTo>
                  <a:pt x="71" y="108"/>
                </a:lnTo>
                <a:lnTo>
                  <a:pt x="71" y="108"/>
                </a:lnTo>
                <a:lnTo>
                  <a:pt x="73" y="108"/>
                </a:lnTo>
                <a:lnTo>
                  <a:pt x="73" y="111"/>
                </a:lnTo>
                <a:lnTo>
                  <a:pt x="76" y="111"/>
                </a:lnTo>
                <a:lnTo>
                  <a:pt x="76" y="113"/>
                </a:lnTo>
                <a:lnTo>
                  <a:pt x="78" y="115"/>
                </a:lnTo>
                <a:lnTo>
                  <a:pt x="78" y="118"/>
                </a:lnTo>
                <a:lnTo>
                  <a:pt x="81" y="118"/>
                </a:lnTo>
                <a:lnTo>
                  <a:pt x="83" y="122"/>
                </a:lnTo>
                <a:lnTo>
                  <a:pt x="85" y="122"/>
                </a:lnTo>
                <a:lnTo>
                  <a:pt x="85" y="125"/>
                </a:lnTo>
                <a:lnTo>
                  <a:pt x="90" y="127"/>
                </a:lnTo>
                <a:lnTo>
                  <a:pt x="92" y="130"/>
                </a:lnTo>
                <a:lnTo>
                  <a:pt x="95" y="132"/>
                </a:lnTo>
                <a:lnTo>
                  <a:pt x="95" y="132"/>
                </a:lnTo>
                <a:lnTo>
                  <a:pt x="95" y="134"/>
                </a:lnTo>
                <a:lnTo>
                  <a:pt x="97" y="134"/>
                </a:lnTo>
                <a:lnTo>
                  <a:pt x="97" y="137"/>
                </a:lnTo>
                <a:lnTo>
                  <a:pt x="97" y="139"/>
                </a:lnTo>
                <a:lnTo>
                  <a:pt x="99" y="141"/>
                </a:lnTo>
                <a:lnTo>
                  <a:pt x="99" y="141"/>
                </a:lnTo>
                <a:lnTo>
                  <a:pt x="99" y="144"/>
                </a:lnTo>
                <a:lnTo>
                  <a:pt x="102" y="144"/>
                </a:lnTo>
                <a:lnTo>
                  <a:pt x="102" y="144"/>
                </a:lnTo>
                <a:lnTo>
                  <a:pt x="102" y="144"/>
                </a:lnTo>
                <a:lnTo>
                  <a:pt x="104" y="141"/>
                </a:lnTo>
                <a:lnTo>
                  <a:pt x="104" y="144"/>
                </a:lnTo>
                <a:lnTo>
                  <a:pt x="104" y="146"/>
                </a:lnTo>
                <a:lnTo>
                  <a:pt x="104" y="146"/>
                </a:lnTo>
                <a:lnTo>
                  <a:pt x="107" y="146"/>
                </a:lnTo>
                <a:lnTo>
                  <a:pt x="109" y="148"/>
                </a:lnTo>
                <a:lnTo>
                  <a:pt x="111" y="151"/>
                </a:lnTo>
                <a:lnTo>
                  <a:pt x="114" y="151"/>
                </a:lnTo>
                <a:lnTo>
                  <a:pt x="114" y="153"/>
                </a:lnTo>
                <a:lnTo>
                  <a:pt x="114" y="153"/>
                </a:lnTo>
                <a:lnTo>
                  <a:pt x="116" y="153"/>
                </a:lnTo>
                <a:lnTo>
                  <a:pt x="116" y="156"/>
                </a:lnTo>
                <a:lnTo>
                  <a:pt x="114" y="156"/>
                </a:lnTo>
                <a:lnTo>
                  <a:pt x="111" y="158"/>
                </a:lnTo>
                <a:lnTo>
                  <a:pt x="111" y="158"/>
                </a:lnTo>
                <a:lnTo>
                  <a:pt x="111" y="158"/>
                </a:lnTo>
                <a:lnTo>
                  <a:pt x="114" y="160"/>
                </a:lnTo>
                <a:lnTo>
                  <a:pt x="114" y="163"/>
                </a:lnTo>
                <a:lnTo>
                  <a:pt x="116" y="163"/>
                </a:lnTo>
                <a:lnTo>
                  <a:pt x="118" y="165"/>
                </a:lnTo>
                <a:lnTo>
                  <a:pt x="118" y="167"/>
                </a:lnTo>
                <a:lnTo>
                  <a:pt x="121" y="167"/>
                </a:lnTo>
                <a:lnTo>
                  <a:pt x="121" y="170"/>
                </a:lnTo>
                <a:lnTo>
                  <a:pt x="121" y="170"/>
                </a:lnTo>
                <a:lnTo>
                  <a:pt x="121" y="172"/>
                </a:lnTo>
                <a:lnTo>
                  <a:pt x="121" y="174"/>
                </a:lnTo>
                <a:lnTo>
                  <a:pt x="118" y="174"/>
                </a:lnTo>
                <a:lnTo>
                  <a:pt x="118" y="174"/>
                </a:lnTo>
                <a:lnTo>
                  <a:pt x="121" y="177"/>
                </a:lnTo>
                <a:lnTo>
                  <a:pt x="121" y="177"/>
                </a:lnTo>
                <a:lnTo>
                  <a:pt x="121" y="179"/>
                </a:lnTo>
                <a:lnTo>
                  <a:pt x="121" y="182"/>
                </a:lnTo>
                <a:lnTo>
                  <a:pt x="121" y="182"/>
                </a:lnTo>
                <a:lnTo>
                  <a:pt x="121" y="184"/>
                </a:lnTo>
                <a:lnTo>
                  <a:pt x="121" y="186"/>
                </a:lnTo>
                <a:lnTo>
                  <a:pt x="118" y="189"/>
                </a:lnTo>
                <a:lnTo>
                  <a:pt x="118" y="189"/>
                </a:lnTo>
                <a:lnTo>
                  <a:pt x="118" y="193"/>
                </a:lnTo>
                <a:lnTo>
                  <a:pt x="118" y="193"/>
                </a:lnTo>
                <a:lnTo>
                  <a:pt x="118" y="196"/>
                </a:lnTo>
                <a:lnTo>
                  <a:pt x="121" y="196"/>
                </a:lnTo>
                <a:lnTo>
                  <a:pt x="121" y="200"/>
                </a:lnTo>
                <a:lnTo>
                  <a:pt x="123" y="203"/>
                </a:lnTo>
                <a:lnTo>
                  <a:pt x="125" y="205"/>
                </a:lnTo>
                <a:lnTo>
                  <a:pt x="125" y="208"/>
                </a:lnTo>
                <a:lnTo>
                  <a:pt x="123" y="212"/>
                </a:lnTo>
                <a:lnTo>
                  <a:pt x="123" y="217"/>
                </a:lnTo>
                <a:lnTo>
                  <a:pt x="123" y="219"/>
                </a:lnTo>
                <a:lnTo>
                  <a:pt x="125" y="219"/>
                </a:lnTo>
                <a:lnTo>
                  <a:pt x="125" y="224"/>
                </a:lnTo>
                <a:lnTo>
                  <a:pt x="125" y="226"/>
                </a:lnTo>
                <a:lnTo>
                  <a:pt x="125" y="229"/>
                </a:lnTo>
                <a:lnTo>
                  <a:pt x="125" y="231"/>
                </a:lnTo>
                <a:lnTo>
                  <a:pt x="123" y="231"/>
                </a:lnTo>
                <a:lnTo>
                  <a:pt x="123" y="233"/>
                </a:lnTo>
                <a:lnTo>
                  <a:pt x="123" y="231"/>
                </a:lnTo>
                <a:lnTo>
                  <a:pt x="121" y="231"/>
                </a:lnTo>
                <a:lnTo>
                  <a:pt x="121" y="231"/>
                </a:lnTo>
                <a:lnTo>
                  <a:pt x="118" y="231"/>
                </a:lnTo>
                <a:lnTo>
                  <a:pt x="116" y="233"/>
                </a:lnTo>
                <a:lnTo>
                  <a:pt x="116" y="236"/>
                </a:lnTo>
                <a:lnTo>
                  <a:pt x="111" y="236"/>
                </a:lnTo>
                <a:lnTo>
                  <a:pt x="111" y="238"/>
                </a:lnTo>
                <a:lnTo>
                  <a:pt x="109" y="238"/>
                </a:lnTo>
                <a:lnTo>
                  <a:pt x="107" y="238"/>
                </a:lnTo>
                <a:lnTo>
                  <a:pt x="107" y="238"/>
                </a:lnTo>
                <a:lnTo>
                  <a:pt x="107" y="241"/>
                </a:lnTo>
                <a:lnTo>
                  <a:pt x="107" y="243"/>
                </a:lnTo>
                <a:lnTo>
                  <a:pt x="107" y="245"/>
                </a:lnTo>
                <a:lnTo>
                  <a:pt x="107" y="245"/>
                </a:lnTo>
                <a:lnTo>
                  <a:pt x="104" y="245"/>
                </a:lnTo>
                <a:lnTo>
                  <a:pt x="102" y="243"/>
                </a:lnTo>
                <a:lnTo>
                  <a:pt x="99" y="243"/>
                </a:lnTo>
                <a:lnTo>
                  <a:pt x="99" y="243"/>
                </a:lnTo>
                <a:lnTo>
                  <a:pt x="97" y="245"/>
                </a:lnTo>
                <a:lnTo>
                  <a:pt x="97" y="245"/>
                </a:lnTo>
                <a:lnTo>
                  <a:pt x="97" y="245"/>
                </a:lnTo>
                <a:lnTo>
                  <a:pt x="95" y="245"/>
                </a:lnTo>
                <a:lnTo>
                  <a:pt x="95" y="245"/>
                </a:lnTo>
                <a:lnTo>
                  <a:pt x="95" y="248"/>
                </a:lnTo>
                <a:lnTo>
                  <a:pt x="97" y="248"/>
                </a:lnTo>
                <a:lnTo>
                  <a:pt x="97" y="250"/>
                </a:lnTo>
                <a:lnTo>
                  <a:pt x="97" y="252"/>
                </a:lnTo>
                <a:lnTo>
                  <a:pt x="97" y="255"/>
                </a:lnTo>
                <a:lnTo>
                  <a:pt x="102" y="257"/>
                </a:lnTo>
                <a:lnTo>
                  <a:pt x="102" y="257"/>
                </a:lnTo>
                <a:lnTo>
                  <a:pt x="102" y="259"/>
                </a:lnTo>
                <a:lnTo>
                  <a:pt x="102" y="262"/>
                </a:lnTo>
                <a:lnTo>
                  <a:pt x="102" y="264"/>
                </a:lnTo>
                <a:lnTo>
                  <a:pt x="102" y="264"/>
                </a:lnTo>
                <a:lnTo>
                  <a:pt x="99" y="262"/>
                </a:lnTo>
                <a:lnTo>
                  <a:pt x="99" y="262"/>
                </a:lnTo>
                <a:lnTo>
                  <a:pt x="97" y="262"/>
                </a:lnTo>
                <a:lnTo>
                  <a:pt x="97" y="262"/>
                </a:lnTo>
                <a:lnTo>
                  <a:pt x="97" y="259"/>
                </a:lnTo>
                <a:lnTo>
                  <a:pt x="95" y="259"/>
                </a:lnTo>
                <a:lnTo>
                  <a:pt x="95" y="259"/>
                </a:lnTo>
                <a:lnTo>
                  <a:pt x="92" y="259"/>
                </a:lnTo>
                <a:lnTo>
                  <a:pt x="90" y="259"/>
                </a:lnTo>
                <a:lnTo>
                  <a:pt x="88" y="259"/>
                </a:lnTo>
                <a:lnTo>
                  <a:pt x="88" y="259"/>
                </a:lnTo>
                <a:lnTo>
                  <a:pt x="88" y="262"/>
                </a:lnTo>
                <a:lnTo>
                  <a:pt x="88" y="262"/>
                </a:lnTo>
                <a:lnTo>
                  <a:pt x="85" y="262"/>
                </a:lnTo>
                <a:lnTo>
                  <a:pt x="83" y="262"/>
                </a:lnTo>
                <a:lnTo>
                  <a:pt x="81" y="262"/>
                </a:lnTo>
                <a:lnTo>
                  <a:pt x="83" y="264"/>
                </a:lnTo>
                <a:lnTo>
                  <a:pt x="83" y="264"/>
                </a:lnTo>
                <a:lnTo>
                  <a:pt x="83" y="264"/>
                </a:lnTo>
                <a:lnTo>
                  <a:pt x="81" y="267"/>
                </a:lnTo>
                <a:lnTo>
                  <a:pt x="81" y="267"/>
                </a:lnTo>
                <a:lnTo>
                  <a:pt x="78" y="269"/>
                </a:lnTo>
                <a:lnTo>
                  <a:pt x="78" y="269"/>
                </a:lnTo>
                <a:lnTo>
                  <a:pt x="76" y="269"/>
                </a:lnTo>
                <a:lnTo>
                  <a:pt x="73" y="269"/>
                </a:lnTo>
                <a:lnTo>
                  <a:pt x="73" y="271"/>
                </a:lnTo>
                <a:lnTo>
                  <a:pt x="71" y="271"/>
                </a:lnTo>
                <a:lnTo>
                  <a:pt x="71" y="271"/>
                </a:lnTo>
                <a:lnTo>
                  <a:pt x="73" y="274"/>
                </a:lnTo>
                <a:lnTo>
                  <a:pt x="76" y="274"/>
                </a:lnTo>
                <a:lnTo>
                  <a:pt x="76" y="276"/>
                </a:lnTo>
                <a:lnTo>
                  <a:pt x="76" y="276"/>
                </a:lnTo>
                <a:lnTo>
                  <a:pt x="78" y="276"/>
                </a:lnTo>
                <a:lnTo>
                  <a:pt x="78" y="276"/>
                </a:lnTo>
                <a:lnTo>
                  <a:pt x="81" y="278"/>
                </a:lnTo>
                <a:lnTo>
                  <a:pt x="83" y="278"/>
                </a:lnTo>
                <a:lnTo>
                  <a:pt x="83" y="278"/>
                </a:lnTo>
                <a:lnTo>
                  <a:pt x="85" y="281"/>
                </a:lnTo>
                <a:lnTo>
                  <a:pt x="85" y="281"/>
                </a:lnTo>
                <a:lnTo>
                  <a:pt x="85" y="283"/>
                </a:lnTo>
                <a:lnTo>
                  <a:pt x="83" y="283"/>
                </a:lnTo>
                <a:lnTo>
                  <a:pt x="81" y="283"/>
                </a:lnTo>
                <a:lnTo>
                  <a:pt x="81" y="288"/>
                </a:lnTo>
                <a:lnTo>
                  <a:pt x="81" y="297"/>
                </a:lnTo>
                <a:lnTo>
                  <a:pt x="81" y="304"/>
                </a:lnTo>
                <a:lnTo>
                  <a:pt x="83" y="307"/>
                </a:lnTo>
                <a:lnTo>
                  <a:pt x="81" y="309"/>
                </a:lnTo>
                <a:lnTo>
                  <a:pt x="83" y="309"/>
                </a:lnTo>
                <a:lnTo>
                  <a:pt x="88" y="309"/>
                </a:lnTo>
                <a:lnTo>
                  <a:pt x="88" y="307"/>
                </a:lnTo>
                <a:lnTo>
                  <a:pt x="90" y="304"/>
                </a:lnTo>
                <a:lnTo>
                  <a:pt x="92" y="302"/>
                </a:lnTo>
                <a:lnTo>
                  <a:pt x="92" y="300"/>
                </a:lnTo>
                <a:lnTo>
                  <a:pt x="104" y="293"/>
                </a:lnTo>
                <a:lnTo>
                  <a:pt x="107" y="293"/>
                </a:lnTo>
                <a:lnTo>
                  <a:pt x="107" y="290"/>
                </a:lnTo>
                <a:lnTo>
                  <a:pt x="104" y="288"/>
                </a:lnTo>
                <a:lnTo>
                  <a:pt x="104" y="288"/>
                </a:lnTo>
                <a:lnTo>
                  <a:pt x="97" y="281"/>
                </a:lnTo>
                <a:lnTo>
                  <a:pt x="99" y="281"/>
                </a:lnTo>
                <a:lnTo>
                  <a:pt x="107" y="288"/>
                </a:lnTo>
                <a:lnTo>
                  <a:pt x="109" y="290"/>
                </a:lnTo>
                <a:lnTo>
                  <a:pt x="111" y="290"/>
                </a:lnTo>
                <a:lnTo>
                  <a:pt x="111" y="288"/>
                </a:lnTo>
                <a:lnTo>
                  <a:pt x="111" y="288"/>
                </a:lnTo>
                <a:lnTo>
                  <a:pt x="111" y="285"/>
                </a:lnTo>
                <a:lnTo>
                  <a:pt x="111" y="283"/>
                </a:lnTo>
                <a:lnTo>
                  <a:pt x="104" y="276"/>
                </a:lnTo>
                <a:lnTo>
                  <a:pt x="104" y="276"/>
                </a:lnTo>
                <a:lnTo>
                  <a:pt x="109" y="281"/>
                </a:lnTo>
                <a:lnTo>
                  <a:pt x="111" y="283"/>
                </a:lnTo>
                <a:lnTo>
                  <a:pt x="111" y="283"/>
                </a:lnTo>
                <a:lnTo>
                  <a:pt x="114" y="283"/>
                </a:lnTo>
                <a:lnTo>
                  <a:pt x="114" y="281"/>
                </a:lnTo>
                <a:lnTo>
                  <a:pt x="114" y="281"/>
                </a:lnTo>
                <a:lnTo>
                  <a:pt x="114" y="278"/>
                </a:lnTo>
                <a:lnTo>
                  <a:pt x="116" y="278"/>
                </a:lnTo>
                <a:lnTo>
                  <a:pt x="116" y="276"/>
                </a:lnTo>
                <a:lnTo>
                  <a:pt x="114" y="276"/>
                </a:lnTo>
                <a:lnTo>
                  <a:pt x="111" y="276"/>
                </a:lnTo>
                <a:lnTo>
                  <a:pt x="109" y="274"/>
                </a:lnTo>
                <a:lnTo>
                  <a:pt x="109" y="274"/>
                </a:lnTo>
                <a:lnTo>
                  <a:pt x="114" y="274"/>
                </a:lnTo>
                <a:lnTo>
                  <a:pt x="114" y="274"/>
                </a:lnTo>
                <a:lnTo>
                  <a:pt x="116" y="274"/>
                </a:lnTo>
                <a:lnTo>
                  <a:pt x="116" y="271"/>
                </a:lnTo>
                <a:lnTo>
                  <a:pt x="114" y="271"/>
                </a:lnTo>
                <a:lnTo>
                  <a:pt x="114" y="271"/>
                </a:lnTo>
                <a:lnTo>
                  <a:pt x="111" y="271"/>
                </a:lnTo>
                <a:lnTo>
                  <a:pt x="111" y="271"/>
                </a:lnTo>
                <a:lnTo>
                  <a:pt x="114" y="269"/>
                </a:lnTo>
                <a:lnTo>
                  <a:pt x="116" y="271"/>
                </a:lnTo>
                <a:lnTo>
                  <a:pt x="118" y="271"/>
                </a:lnTo>
                <a:lnTo>
                  <a:pt x="118" y="271"/>
                </a:lnTo>
                <a:lnTo>
                  <a:pt x="118" y="271"/>
                </a:lnTo>
                <a:lnTo>
                  <a:pt x="118" y="267"/>
                </a:lnTo>
                <a:lnTo>
                  <a:pt x="118" y="267"/>
                </a:lnTo>
                <a:lnTo>
                  <a:pt x="118" y="267"/>
                </a:lnTo>
                <a:lnTo>
                  <a:pt x="118" y="269"/>
                </a:lnTo>
                <a:lnTo>
                  <a:pt x="121" y="269"/>
                </a:lnTo>
                <a:lnTo>
                  <a:pt x="123" y="271"/>
                </a:lnTo>
                <a:lnTo>
                  <a:pt x="123" y="271"/>
                </a:lnTo>
                <a:lnTo>
                  <a:pt x="123" y="271"/>
                </a:lnTo>
                <a:lnTo>
                  <a:pt x="125" y="271"/>
                </a:lnTo>
                <a:lnTo>
                  <a:pt x="128" y="269"/>
                </a:lnTo>
                <a:lnTo>
                  <a:pt x="130" y="269"/>
                </a:lnTo>
                <a:lnTo>
                  <a:pt x="135" y="264"/>
                </a:lnTo>
                <a:lnTo>
                  <a:pt x="137" y="264"/>
                </a:lnTo>
                <a:lnTo>
                  <a:pt x="140" y="262"/>
                </a:lnTo>
                <a:lnTo>
                  <a:pt x="140" y="262"/>
                </a:lnTo>
                <a:lnTo>
                  <a:pt x="142" y="259"/>
                </a:lnTo>
                <a:lnTo>
                  <a:pt x="144" y="257"/>
                </a:lnTo>
                <a:lnTo>
                  <a:pt x="147" y="255"/>
                </a:lnTo>
                <a:lnTo>
                  <a:pt x="149" y="255"/>
                </a:lnTo>
                <a:lnTo>
                  <a:pt x="151" y="252"/>
                </a:lnTo>
                <a:lnTo>
                  <a:pt x="154" y="252"/>
                </a:lnTo>
                <a:lnTo>
                  <a:pt x="154" y="250"/>
                </a:lnTo>
                <a:lnTo>
                  <a:pt x="154" y="248"/>
                </a:lnTo>
                <a:lnTo>
                  <a:pt x="156" y="245"/>
                </a:lnTo>
                <a:lnTo>
                  <a:pt x="156" y="245"/>
                </a:lnTo>
                <a:lnTo>
                  <a:pt x="159" y="243"/>
                </a:lnTo>
                <a:lnTo>
                  <a:pt x="159" y="243"/>
                </a:lnTo>
                <a:lnTo>
                  <a:pt x="156" y="241"/>
                </a:lnTo>
                <a:lnTo>
                  <a:pt x="156" y="241"/>
                </a:lnTo>
                <a:lnTo>
                  <a:pt x="156" y="238"/>
                </a:lnTo>
                <a:lnTo>
                  <a:pt x="156" y="238"/>
                </a:lnTo>
                <a:lnTo>
                  <a:pt x="159" y="238"/>
                </a:lnTo>
                <a:lnTo>
                  <a:pt x="159" y="238"/>
                </a:lnTo>
                <a:lnTo>
                  <a:pt x="159" y="241"/>
                </a:lnTo>
                <a:lnTo>
                  <a:pt x="159" y="238"/>
                </a:lnTo>
                <a:lnTo>
                  <a:pt x="159" y="238"/>
                </a:lnTo>
                <a:lnTo>
                  <a:pt x="156" y="236"/>
                </a:lnTo>
                <a:lnTo>
                  <a:pt x="156" y="229"/>
                </a:lnTo>
                <a:lnTo>
                  <a:pt x="159" y="229"/>
                </a:lnTo>
                <a:lnTo>
                  <a:pt x="156" y="224"/>
                </a:lnTo>
                <a:lnTo>
                  <a:pt x="156" y="224"/>
                </a:lnTo>
                <a:lnTo>
                  <a:pt x="159" y="222"/>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40" name="Freeform 102"/>
          <p:cNvSpPr>
            <a:spLocks noEditPoints="1"/>
          </p:cNvSpPr>
          <p:nvPr/>
        </p:nvSpPr>
        <p:spPr bwMode="auto">
          <a:xfrm>
            <a:off x="6767403" y="2277167"/>
            <a:ext cx="104402" cy="137106"/>
          </a:xfrm>
          <a:custGeom>
            <a:avLst/>
            <a:gdLst/>
            <a:ahLst/>
            <a:cxnLst>
              <a:cxn ang="0">
                <a:pos x="14" y="69"/>
              </a:cxn>
              <a:cxn ang="0">
                <a:pos x="83" y="14"/>
              </a:cxn>
              <a:cxn ang="0">
                <a:pos x="78" y="10"/>
              </a:cxn>
              <a:cxn ang="0">
                <a:pos x="71" y="5"/>
              </a:cxn>
              <a:cxn ang="0">
                <a:pos x="66" y="0"/>
              </a:cxn>
              <a:cxn ang="0">
                <a:pos x="61" y="0"/>
              </a:cxn>
              <a:cxn ang="0">
                <a:pos x="64" y="10"/>
              </a:cxn>
              <a:cxn ang="0">
                <a:pos x="64" y="12"/>
              </a:cxn>
              <a:cxn ang="0">
                <a:pos x="59" y="12"/>
              </a:cxn>
              <a:cxn ang="0">
                <a:pos x="57" y="17"/>
              </a:cxn>
              <a:cxn ang="0">
                <a:pos x="52" y="19"/>
              </a:cxn>
              <a:cxn ang="0">
                <a:pos x="43" y="22"/>
              </a:cxn>
              <a:cxn ang="0">
                <a:pos x="47" y="26"/>
              </a:cxn>
              <a:cxn ang="0">
                <a:pos x="50" y="31"/>
              </a:cxn>
              <a:cxn ang="0">
                <a:pos x="45" y="31"/>
              </a:cxn>
              <a:cxn ang="0">
                <a:pos x="33" y="31"/>
              </a:cxn>
              <a:cxn ang="0">
                <a:pos x="28" y="26"/>
              </a:cxn>
              <a:cxn ang="0">
                <a:pos x="24" y="26"/>
              </a:cxn>
              <a:cxn ang="0">
                <a:pos x="21" y="29"/>
              </a:cxn>
              <a:cxn ang="0">
                <a:pos x="21" y="33"/>
              </a:cxn>
              <a:cxn ang="0">
                <a:pos x="19" y="40"/>
              </a:cxn>
              <a:cxn ang="0">
                <a:pos x="14" y="45"/>
              </a:cxn>
              <a:cxn ang="0">
                <a:pos x="12" y="48"/>
              </a:cxn>
              <a:cxn ang="0">
                <a:pos x="7" y="52"/>
              </a:cxn>
              <a:cxn ang="0">
                <a:pos x="2" y="55"/>
              </a:cxn>
              <a:cxn ang="0">
                <a:pos x="0" y="62"/>
              </a:cxn>
              <a:cxn ang="0">
                <a:pos x="10" y="69"/>
              </a:cxn>
              <a:cxn ang="0">
                <a:pos x="17" y="69"/>
              </a:cxn>
              <a:cxn ang="0">
                <a:pos x="24" y="76"/>
              </a:cxn>
              <a:cxn ang="0">
                <a:pos x="31" y="88"/>
              </a:cxn>
              <a:cxn ang="0">
                <a:pos x="26" y="90"/>
              </a:cxn>
              <a:cxn ang="0">
                <a:pos x="24" y="100"/>
              </a:cxn>
              <a:cxn ang="0">
                <a:pos x="33" y="102"/>
              </a:cxn>
              <a:cxn ang="0">
                <a:pos x="33" y="104"/>
              </a:cxn>
              <a:cxn ang="0">
                <a:pos x="40" y="109"/>
              </a:cxn>
              <a:cxn ang="0">
                <a:pos x="47" y="104"/>
              </a:cxn>
              <a:cxn ang="0">
                <a:pos x="54" y="104"/>
              </a:cxn>
              <a:cxn ang="0">
                <a:pos x="61" y="107"/>
              </a:cxn>
              <a:cxn ang="0">
                <a:pos x="61" y="97"/>
              </a:cxn>
              <a:cxn ang="0">
                <a:pos x="71" y="95"/>
              </a:cxn>
              <a:cxn ang="0">
                <a:pos x="80" y="95"/>
              </a:cxn>
              <a:cxn ang="0">
                <a:pos x="83" y="90"/>
              </a:cxn>
              <a:cxn ang="0">
                <a:pos x="73" y="83"/>
              </a:cxn>
              <a:cxn ang="0">
                <a:pos x="59" y="76"/>
              </a:cxn>
              <a:cxn ang="0">
                <a:pos x="59" y="71"/>
              </a:cxn>
              <a:cxn ang="0">
                <a:pos x="61" y="59"/>
              </a:cxn>
              <a:cxn ang="0">
                <a:pos x="71" y="57"/>
              </a:cxn>
              <a:cxn ang="0">
                <a:pos x="76" y="48"/>
              </a:cxn>
              <a:cxn ang="0">
                <a:pos x="78" y="36"/>
              </a:cxn>
              <a:cxn ang="0">
                <a:pos x="76" y="24"/>
              </a:cxn>
              <a:cxn ang="0">
                <a:pos x="78" y="17"/>
              </a:cxn>
            </a:cxnLst>
            <a:rect l="0" t="0" r="r" b="b"/>
            <a:pathLst>
              <a:path w="83" h="109">
                <a:moveTo>
                  <a:pt x="12" y="69"/>
                </a:moveTo>
                <a:lnTo>
                  <a:pt x="12" y="69"/>
                </a:lnTo>
                <a:lnTo>
                  <a:pt x="14" y="71"/>
                </a:lnTo>
                <a:lnTo>
                  <a:pt x="14" y="69"/>
                </a:lnTo>
                <a:lnTo>
                  <a:pt x="14" y="69"/>
                </a:lnTo>
                <a:lnTo>
                  <a:pt x="12" y="69"/>
                </a:lnTo>
                <a:close/>
                <a:moveTo>
                  <a:pt x="80" y="14"/>
                </a:moveTo>
                <a:lnTo>
                  <a:pt x="80" y="14"/>
                </a:lnTo>
                <a:lnTo>
                  <a:pt x="83" y="14"/>
                </a:lnTo>
                <a:lnTo>
                  <a:pt x="83" y="14"/>
                </a:lnTo>
                <a:lnTo>
                  <a:pt x="83" y="14"/>
                </a:lnTo>
                <a:lnTo>
                  <a:pt x="83" y="12"/>
                </a:lnTo>
                <a:lnTo>
                  <a:pt x="80" y="12"/>
                </a:lnTo>
                <a:lnTo>
                  <a:pt x="78" y="10"/>
                </a:lnTo>
                <a:lnTo>
                  <a:pt x="78" y="10"/>
                </a:lnTo>
                <a:lnTo>
                  <a:pt x="78" y="10"/>
                </a:lnTo>
                <a:lnTo>
                  <a:pt x="76" y="7"/>
                </a:lnTo>
                <a:lnTo>
                  <a:pt x="73" y="7"/>
                </a:lnTo>
                <a:lnTo>
                  <a:pt x="73" y="7"/>
                </a:lnTo>
                <a:lnTo>
                  <a:pt x="71" y="5"/>
                </a:lnTo>
                <a:lnTo>
                  <a:pt x="69" y="3"/>
                </a:lnTo>
                <a:lnTo>
                  <a:pt x="69" y="3"/>
                </a:lnTo>
                <a:lnTo>
                  <a:pt x="66" y="3"/>
                </a:lnTo>
                <a:lnTo>
                  <a:pt x="66" y="0"/>
                </a:lnTo>
                <a:lnTo>
                  <a:pt x="66" y="0"/>
                </a:lnTo>
                <a:lnTo>
                  <a:pt x="64" y="0"/>
                </a:lnTo>
                <a:lnTo>
                  <a:pt x="64" y="0"/>
                </a:lnTo>
                <a:lnTo>
                  <a:pt x="64" y="0"/>
                </a:lnTo>
                <a:lnTo>
                  <a:pt x="61" y="0"/>
                </a:lnTo>
                <a:lnTo>
                  <a:pt x="61" y="0"/>
                </a:lnTo>
                <a:lnTo>
                  <a:pt x="61" y="3"/>
                </a:lnTo>
                <a:lnTo>
                  <a:pt x="61" y="5"/>
                </a:lnTo>
                <a:lnTo>
                  <a:pt x="64" y="5"/>
                </a:lnTo>
                <a:lnTo>
                  <a:pt x="64" y="7"/>
                </a:lnTo>
                <a:lnTo>
                  <a:pt x="64" y="10"/>
                </a:lnTo>
                <a:lnTo>
                  <a:pt x="64" y="12"/>
                </a:lnTo>
                <a:lnTo>
                  <a:pt x="64" y="12"/>
                </a:lnTo>
                <a:lnTo>
                  <a:pt x="64" y="12"/>
                </a:lnTo>
                <a:lnTo>
                  <a:pt x="64" y="12"/>
                </a:lnTo>
                <a:lnTo>
                  <a:pt x="64" y="12"/>
                </a:lnTo>
                <a:lnTo>
                  <a:pt x="61" y="12"/>
                </a:lnTo>
                <a:lnTo>
                  <a:pt x="61" y="12"/>
                </a:lnTo>
                <a:lnTo>
                  <a:pt x="59" y="12"/>
                </a:lnTo>
                <a:lnTo>
                  <a:pt x="59" y="12"/>
                </a:lnTo>
                <a:lnTo>
                  <a:pt x="59" y="12"/>
                </a:lnTo>
                <a:lnTo>
                  <a:pt x="59" y="14"/>
                </a:lnTo>
                <a:lnTo>
                  <a:pt x="59" y="14"/>
                </a:lnTo>
                <a:lnTo>
                  <a:pt x="59" y="17"/>
                </a:lnTo>
                <a:lnTo>
                  <a:pt x="59" y="17"/>
                </a:lnTo>
                <a:lnTo>
                  <a:pt x="57" y="17"/>
                </a:lnTo>
                <a:lnTo>
                  <a:pt x="57" y="19"/>
                </a:lnTo>
                <a:lnTo>
                  <a:pt x="57" y="19"/>
                </a:lnTo>
                <a:lnTo>
                  <a:pt x="54" y="19"/>
                </a:lnTo>
                <a:lnTo>
                  <a:pt x="54" y="19"/>
                </a:lnTo>
                <a:lnTo>
                  <a:pt x="52" y="19"/>
                </a:lnTo>
                <a:lnTo>
                  <a:pt x="47" y="19"/>
                </a:lnTo>
                <a:lnTo>
                  <a:pt x="45" y="19"/>
                </a:lnTo>
                <a:lnTo>
                  <a:pt x="43" y="19"/>
                </a:lnTo>
                <a:lnTo>
                  <a:pt x="43" y="22"/>
                </a:lnTo>
                <a:lnTo>
                  <a:pt x="43" y="22"/>
                </a:lnTo>
                <a:lnTo>
                  <a:pt x="43" y="22"/>
                </a:lnTo>
                <a:lnTo>
                  <a:pt x="43" y="24"/>
                </a:lnTo>
                <a:lnTo>
                  <a:pt x="45" y="24"/>
                </a:lnTo>
                <a:lnTo>
                  <a:pt x="45" y="26"/>
                </a:lnTo>
                <a:lnTo>
                  <a:pt x="47" y="26"/>
                </a:lnTo>
                <a:lnTo>
                  <a:pt x="50" y="29"/>
                </a:lnTo>
                <a:lnTo>
                  <a:pt x="50" y="29"/>
                </a:lnTo>
                <a:lnTo>
                  <a:pt x="50" y="29"/>
                </a:lnTo>
                <a:lnTo>
                  <a:pt x="50" y="31"/>
                </a:lnTo>
                <a:lnTo>
                  <a:pt x="50" y="31"/>
                </a:lnTo>
                <a:lnTo>
                  <a:pt x="50" y="33"/>
                </a:lnTo>
                <a:lnTo>
                  <a:pt x="50" y="33"/>
                </a:lnTo>
                <a:lnTo>
                  <a:pt x="47" y="33"/>
                </a:lnTo>
                <a:lnTo>
                  <a:pt x="47" y="31"/>
                </a:lnTo>
                <a:lnTo>
                  <a:pt x="45" y="31"/>
                </a:lnTo>
                <a:lnTo>
                  <a:pt x="43" y="31"/>
                </a:lnTo>
                <a:lnTo>
                  <a:pt x="40" y="31"/>
                </a:lnTo>
                <a:lnTo>
                  <a:pt x="38" y="31"/>
                </a:lnTo>
                <a:lnTo>
                  <a:pt x="38" y="31"/>
                </a:lnTo>
                <a:lnTo>
                  <a:pt x="33" y="31"/>
                </a:lnTo>
                <a:lnTo>
                  <a:pt x="33" y="31"/>
                </a:lnTo>
                <a:lnTo>
                  <a:pt x="31" y="29"/>
                </a:lnTo>
                <a:lnTo>
                  <a:pt x="31" y="29"/>
                </a:lnTo>
                <a:lnTo>
                  <a:pt x="28" y="29"/>
                </a:lnTo>
                <a:lnTo>
                  <a:pt x="28" y="26"/>
                </a:lnTo>
                <a:lnTo>
                  <a:pt x="26" y="26"/>
                </a:lnTo>
                <a:lnTo>
                  <a:pt x="26" y="26"/>
                </a:lnTo>
                <a:lnTo>
                  <a:pt x="24" y="24"/>
                </a:lnTo>
                <a:lnTo>
                  <a:pt x="24" y="26"/>
                </a:lnTo>
                <a:lnTo>
                  <a:pt x="24" y="26"/>
                </a:lnTo>
                <a:lnTo>
                  <a:pt x="24" y="26"/>
                </a:lnTo>
                <a:lnTo>
                  <a:pt x="21" y="26"/>
                </a:lnTo>
                <a:lnTo>
                  <a:pt x="21" y="26"/>
                </a:lnTo>
                <a:lnTo>
                  <a:pt x="21" y="29"/>
                </a:lnTo>
                <a:lnTo>
                  <a:pt x="21" y="29"/>
                </a:lnTo>
                <a:lnTo>
                  <a:pt x="21" y="31"/>
                </a:lnTo>
                <a:lnTo>
                  <a:pt x="21" y="33"/>
                </a:lnTo>
                <a:lnTo>
                  <a:pt x="21" y="33"/>
                </a:lnTo>
                <a:lnTo>
                  <a:pt x="21" y="33"/>
                </a:lnTo>
                <a:lnTo>
                  <a:pt x="21" y="33"/>
                </a:lnTo>
                <a:lnTo>
                  <a:pt x="21" y="36"/>
                </a:lnTo>
                <a:lnTo>
                  <a:pt x="21" y="38"/>
                </a:lnTo>
                <a:lnTo>
                  <a:pt x="19" y="40"/>
                </a:lnTo>
                <a:lnTo>
                  <a:pt x="19" y="40"/>
                </a:lnTo>
                <a:lnTo>
                  <a:pt x="19" y="40"/>
                </a:lnTo>
                <a:lnTo>
                  <a:pt x="19" y="43"/>
                </a:lnTo>
                <a:lnTo>
                  <a:pt x="17" y="43"/>
                </a:lnTo>
                <a:lnTo>
                  <a:pt x="14" y="43"/>
                </a:lnTo>
                <a:lnTo>
                  <a:pt x="14" y="43"/>
                </a:lnTo>
                <a:lnTo>
                  <a:pt x="14" y="45"/>
                </a:lnTo>
                <a:lnTo>
                  <a:pt x="14" y="45"/>
                </a:lnTo>
                <a:lnTo>
                  <a:pt x="14" y="45"/>
                </a:lnTo>
                <a:lnTo>
                  <a:pt x="14" y="45"/>
                </a:lnTo>
                <a:lnTo>
                  <a:pt x="12" y="45"/>
                </a:lnTo>
                <a:lnTo>
                  <a:pt x="12" y="48"/>
                </a:lnTo>
                <a:lnTo>
                  <a:pt x="10" y="48"/>
                </a:lnTo>
                <a:lnTo>
                  <a:pt x="7" y="50"/>
                </a:lnTo>
                <a:lnTo>
                  <a:pt x="7" y="50"/>
                </a:lnTo>
                <a:lnTo>
                  <a:pt x="7" y="50"/>
                </a:lnTo>
                <a:lnTo>
                  <a:pt x="7" y="52"/>
                </a:lnTo>
                <a:lnTo>
                  <a:pt x="7" y="52"/>
                </a:lnTo>
                <a:lnTo>
                  <a:pt x="5" y="52"/>
                </a:lnTo>
                <a:lnTo>
                  <a:pt x="5" y="52"/>
                </a:lnTo>
                <a:lnTo>
                  <a:pt x="2" y="55"/>
                </a:lnTo>
                <a:lnTo>
                  <a:pt x="2" y="55"/>
                </a:lnTo>
                <a:lnTo>
                  <a:pt x="0" y="57"/>
                </a:lnTo>
                <a:lnTo>
                  <a:pt x="0" y="59"/>
                </a:lnTo>
                <a:lnTo>
                  <a:pt x="0" y="62"/>
                </a:lnTo>
                <a:lnTo>
                  <a:pt x="0" y="59"/>
                </a:lnTo>
                <a:lnTo>
                  <a:pt x="0" y="62"/>
                </a:lnTo>
                <a:lnTo>
                  <a:pt x="2" y="64"/>
                </a:lnTo>
                <a:lnTo>
                  <a:pt x="5" y="64"/>
                </a:lnTo>
                <a:lnTo>
                  <a:pt x="7" y="66"/>
                </a:lnTo>
                <a:lnTo>
                  <a:pt x="10" y="69"/>
                </a:lnTo>
                <a:lnTo>
                  <a:pt x="10" y="69"/>
                </a:lnTo>
                <a:lnTo>
                  <a:pt x="10" y="66"/>
                </a:lnTo>
                <a:lnTo>
                  <a:pt x="10" y="66"/>
                </a:lnTo>
                <a:lnTo>
                  <a:pt x="10" y="64"/>
                </a:lnTo>
                <a:lnTo>
                  <a:pt x="12" y="66"/>
                </a:lnTo>
                <a:lnTo>
                  <a:pt x="17" y="69"/>
                </a:lnTo>
                <a:lnTo>
                  <a:pt x="19" y="69"/>
                </a:lnTo>
                <a:lnTo>
                  <a:pt x="21" y="71"/>
                </a:lnTo>
                <a:lnTo>
                  <a:pt x="24" y="71"/>
                </a:lnTo>
                <a:lnTo>
                  <a:pt x="24" y="74"/>
                </a:lnTo>
                <a:lnTo>
                  <a:pt x="24" y="76"/>
                </a:lnTo>
                <a:lnTo>
                  <a:pt x="24" y="83"/>
                </a:lnTo>
                <a:lnTo>
                  <a:pt x="26" y="85"/>
                </a:lnTo>
                <a:lnTo>
                  <a:pt x="28" y="88"/>
                </a:lnTo>
                <a:lnTo>
                  <a:pt x="31" y="88"/>
                </a:lnTo>
                <a:lnTo>
                  <a:pt x="31" y="88"/>
                </a:lnTo>
                <a:lnTo>
                  <a:pt x="33" y="88"/>
                </a:lnTo>
                <a:lnTo>
                  <a:pt x="33" y="88"/>
                </a:lnTo>
                <a:lnTo>
                  <a:pt x="31" y="88"/>
                </a:lnTo>
                <a:lnTo>
                  <a:pt x="28" y="88"/>
                </a:lnTo>
                <a:lnTo>
                  <a:pt x="26" y="90"/>
                </a:lnTo>
                <a:lnTo>
                  <a:pt x="26" y="92"/>
                </a:lnTo>
                <a:lnTo>
                  <a:pt x="24" y="95"/>
                </a:lnTo>
                <a:lnTo>
                  <a:pt x="26" y="97"/>
                </a:lnTo>
                <a:lnTo>
                  <a:pt x="26" y="97"/>
                </a:lnTo>
                <a:lnTo>
                  <a:pt x="24" y="100"/>
                </a:lnTo>
                <a:lnTo>
                  <a:pt x="26" y="100"/>
                </a:lnTo>
                <a:lnTo>
                  <a:pt x="26" y="100"/>
                </a:lnTo>
                <a:lnTo>
                  <a:pt x="28" y="102"/>
                </a:lnTo>
                <a:lnTo>
                  <a:pt x="31" y="100"/>
                </a:lnTo>
                <a:lnTo>
                  <a:pt x="33" y="102"/>
                </a:lnTo>
                <a:lnTo>
                  <a:pt x="33" y="102"/>
                </a:lnTo>
                <a:lnTo>
                  <a:pt x="33" y="102"/>
                </a:lnTo>
                <a:lnTo>
                  <a:pt x="31" y="104"/>
                </a:lnTo>
                <a:lnTo>
                  <a:pt x="31" y="104"/>
                </a:lnTo>
                <a:lnTo>
                  <a:pt x="33" y="104"/>
                </a:lnTo>
                <a:lnTo>
                  <a:pt x="35" y="107"/>
                </a:lnTo>
                <a:lnTo>
                  <a:pt x="38" y="109"/>
                </a:lnTo>
                <a:lnTo>
                  <a:pt x="38" y="109"/>
                </a:lnTo>
                <a:lnTo>
                  <a:pt x="40" y="109"/>
                </a:lnTo>
                <a:lnTo>
                  <a:pt x="40" y="109"/>
                </a:lnTo>
                <a:lnTo>
                  <a:pt x="43" y="107"/>
                </a:lnTo>
                <a:lnTo>
                  <a:pt x="43" y="104"/>
                </a:lnTo>
                <a:lnTo>
                  <a:pt x="43" y="104"/>
                </a:lnTo>
                <a:lnTo>
                  <a:pt x="43" y="102"/>
                </a:lnTo>
                <a:lnTo>
                  <a:pt x="47" y="104"/>
                </a:lnTo>
                <a:lnTo>
                  <a:pt x="50" y="104"/>
                </a:lnTo>
                <a:lnTo>
                  <a:pt x="52" y="109"/>
                </a:lnTo>
                <a:lnTo>
                  <a:pt x="52" y="107"/>
                </a:lnTo>
                <a:lnTo>
                  <a:pt x="52" y="107"/>
                </a:lnTo>
                <a:lnTo>
                  <a:pt x="54" y="104"/>
                </a:lnTo>
                <a:lnTo>
                  <a:pt x="59" y="107"/>
                </a:lnTo>
                <a:lnTo>
                  <a:pt x="59" y="107"/>
                </a:lnTo>
                <a:lnTo>
                  <a:pt x="59" y="107"/>
                </a:lnTo>
                <a:lnTo>
                  <a:pt x="61" y="107"/>
                </a:lnTo>
                <a:lnTo>
                  <a:pt x="61" y="107"/>
                </a:lnTo>
                <a:lnTo>
                  <a:pt x="59" y="104"/>
                </a:lnTo>
                <a:lnTo>
                  <a:pt x="61" y="102"/>
                </a:lnTo>
                <a:lnTo>
                  <a:pt x="61" y="100"/>
                </a:lnTo>
                <a:lnTo>
                  <a:pt x="61" y="100"/>
                </a:lnTo>
                <a:lnTo>
                  <a:pt x="61" y="97"/>
                </a:lnTo>
                <a:lnTo>
                  <a:pt x="64" y="97"/>
                </a:lnTo>
                <a:lnTo>
                  <a:pt x="64" y="97"/>
                </a:lnTo>
                <a:lnTo>
                  <a:pt x="66" y="95"/>
                </a:lnTo>
                <a:lnTo>
                  <a:pt x="71" y="97"/>
                </a:lnTo>
                <a:lnTo>
                  <a:pt x="71" y="95"/>
                </a:lnTo>
                <a:lnTo>
                  <a:pt x="73" y="95"/>
                </a:lnTo>
                <a:lnTo>
                  <a:pt x="76" y="95"/>
                </a:lnTo>
                <a:lnTo>
                  <a:pt x="78" y="97"/>
                </a:lnTo>
                <a:lnTo>
                  <a:pt x="80" y="95"/>
                </a:lnTo>
                <a:lnTo>
                  <a:pt x="80" y="95"/>
                </a:lnTo>
                <a:lnTo>
                  <a:pt x="80" y="95"/>
                </a:lnTo>
                <a:lnTo>
                  <a:pt x="83" y="95"/>
                </a:lnTo>
                <a:lnTo>
                  <a:pt x="83" y="92"/>
                </a:lnTo>
                <a:lnTo>
                  <a:pt x="83" y="90"/>
                </a:lnTo>
                <a:lnTo>
                  <a:pt x="83" y="90"/>
                </a:lnTo>
                <a:lnTo>
                  <a:pt x="80" y="88"/>
                </a:lnTo>
                <a:lnTo>
                  <a:pt x="78" y="88"/>
                </a:lnTo>
                <a:lnTo>
                  <a:pt x="78" y="85"/>
                </a:lnTo>
                <a:lnTo>
                  <a:pt x="76" y="85"/>
                </a:lnTo>
                <a:lnTo>
                  <a:pt x="73" y="83"/>
                </a:lnTo>
                <a:lnTo>
                  <a:pt x="69" y="78"/>
                </a:lnTo>
                <a:lnTo>
                  <a:pt x="66" y="78"/>
                </a:lnTo>
                <a:lnTo>
                  <a:pt x="64" y="78"/>
                </a:lnTo>
                <a:lnTo>
                  <a:pt x="61" y="78"/>
                </a:lnTo>
                <a:lnTo>
                  <a:pt x="59" y="76"/>
                </a:lnTo>
                <a:lnTo>
                  <a:pt x="59" y="76"/>
                </a:lnTo>
                <a:lnTo>
                  <a:pt x="59" y="74"/>
                </a:lnTo>
                <a:lnTo>
                  <a:pt x="59" y="74"/>
                </a:lnTo>
                <a:lnTo>
                  <a:pt x="61" y="74"/>
                </a:lnTo>
                <a:lnTo>
                  <a:pt x="59" y="71"/>
                </a:lnTo>
                <a:lnTo>
                  <a:pt x="59" y="69"/>
                </a:lnTo>
                <a:lnTo>
                  <a:pt x="57" y="66"/>
                </a:lnTo>
                <a:lnTo>
                  <a:pt x="57" y="64"/>
                </a:lnTo>
                <a:lnTo>
                  <a:pt x="61" y="62"/>
                </a:lnTo>
                <a:lnTo>
                  <a:pt x="61" y="59"/>
                </a:lnTo>
                <a:lnTo>
                  <a:pt x="64" y="62"/>
                </a:lnTo>
                <a:lnTo>
                  <a:pt x="66" y="62"/>
                </a:lnTo>
                <a:lnTo>
                  <a:pt x="69" y="59"/>
                </a:lnTo>
                <a:lnTo>
                  <a:pt x="71" y="59"/>
                </a:lnTo>
                <a:lnTo>
                  <a:pt x="71" y="57"/>
                </a:lnTo>
                <a:lnTo>
                  <a:pt x="71" y="55"/>
                </a:lnTo>
                <a:lnTo>
                  <a:pt x="73" y="55"/>
                </a:lnTo>
                <a:lnTo>
                  <a:pt x="73" y="52"/>
                </a:lnTo>
                <a:lnTo>
                  <a:pt x="76" y="52"/>
                </a:lnTo>
                <a:lnTo>
                  <a:pt x="76" y="48"/>
                </a:lnTo>
                <a:lnTo>
                  <a:pt x="78" y="48"/>
                </a:lnTo>
                <a:lnTo>
                  <a:pt x="83" y="43"/>
                </a:lnTo>
                <a:lnTo>
                  <a:pt x="83" y="43"/>
                </a:lnTo>
                <a:lnTo>
                  <a:pt x="80" y="38"/>
                </a:lnTo>
                <a:lnTo>
                  <a:pt x="78" y="36"/>
                </a:lnTo>
                <a:lnTo>
                  <a:pt x="78" y="33"/>
                </a:lnTo>
                <a:lnTo>
                  <a:pt x="76" y="31"/>
                </a:lnTo>
                <a:lnTo>
                  <a:pt x="73" y="29"/>
                </a:lnTo>
                <a:lnTo>
                  <a:pt x="73" y="26"/>
                </a:lnTo>
                <a:lnTo>
                  <a:pt x="76" y="24"/>
                </a:lnTo>
                <a:lnTo>
                  <a:pt x="76" y="22"/>
                </a:lnTo>
                <a:lnTo>
                  <a:pt x="76" y="22"/>
                </a:lnTo>
                <a:lnTo>
                  <a:pt x="76" y="19"/>
                </a:lnTo>
                <a:lnTo>
                  <a:pt x="78" y="19"/>
                </a:lnTo>
                <a:lnTo>
                  <a:pt x="78" y="17"/>
                </a:lnTo>
                <a:lnTo>
                  <a:pt x="78" y="17"/>
                </a:lnTo>
                <a:lnTo>
                  <a:pt x="80" y="14"/>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41" name="Freeform 62"/>
          <p:cNvSpPr>
            <a:spLocks noEditPoints="1"/>
          </p:cNvSpPr>
          <p:nvPr/>
        </p:nvSpPr>
        <p:spPr bwMode="auto">
          <a:xfrm>
            <a:off x="6839100" y="2390374"/>
            <a:ext cx="91824" cy="145911"/>
          </a:xfrm>
          <a:custGeom>
            <a:avLst/>
            <a:gdLst/>
            <a:ahLst/>
            <a:cxnLst>
              <a:cxn ang="0">
                <a:pos x="35" y="109"/>
              </a:cxn>
              <a:cxn ang="0">
                <a:pos x="35" y="113"/>
              </a:cxn>
              <a:cxn ang="0">
                <a:pos x="40" y="113"/>
              </a:cxn>
              <a:cxn ang="0">
                <a:pos x="45" y="111"/>
              </a:cxn>
              <a:cxn ang="0">
                <a:pos x="35" y="90"/>
              </a:cxn>
              <a:cxn ang="0">
                <a:pos x="33" y="92"/>
              </a:cxn>
              <a:cxn ang="0">
                <a:pos x="23" y="90"/>
              </a:cxn>
              <a:cxn ang="0">
                <a:pos x="26" y="90"/>
              </a:cxn>
              <a:cxn ang="0">
                <a:pos x="49" y="83"/>
              </a:cxn>
              <a:cxn ang="0">
                <a:pos x="49" y="83"/>
              </a:cxn>
              <a:cxn ang="0">
                <a:pos x="19" y="80"/>
              </a:cxn>
              <a:cxn ang="0">
                <a:pos x="21" y="80"/>
              </a:cxn>
              <a:cxn ang="0">
                <a:pos x="49" y="78"/>
              </a:cxn>
              <a:cxn ang="0">
                <a:pos x="52" y="83"/>
              </a:cxn>
              <a:cxn ang="0">
                <a:pos x="54" y="80"/>
              </a:cxn>
              <a:cxn ang="0">
                <a:pos x="61" y="80"/>
              </a:cxn>
              <a:cxn ang="0">
                <a:pos x="64" y="76"/>
              </a:cxn>
              <a:cxn ang="0">
                <a:pos x="9" y="45"/>
              </a:cxn>
              <a:cxn ang="0">
                <a:pos x="0" y="17"/>
              </a:cxn>
              <a:cxn ang="0">
                <a:pos x="2" y="21"/>
              </a:cxn>
              <a:cxn ang="0">
                <a:pos x="0" y="17"/>
              </a:cxn>
              <a:cxn ang="0">
                <a:pos x="68" y="54"/>
              </a:cxn>
              <a:cxn ang="0">
                <a:pos x="66" y="52"/>
              </a:cxn>
              <a:cxn ang="0">
                <a:pos x="61" y="43"/>
              </a:cxn>
              <a:cxn ang="0">
                <a:pos x="54" y="28"/>
              </a:cxn>
              <a:cxn ang="0">
                <a:pos x="26" y="0"/>
              </a:cxn>
              <a:cxn ang="0">
                <a:pos x="23" y="5"/>
              </a:cxn>
              <a:cxn ang="0">
                <a:pos x="19" y="5"/>
              </a:cxn>
              <a:cxn ang="0">
                <a:pos x="9" y="5"/>
              </a:cxn>
              <a:cxn ang="0">
                <a:pos x="4" y="10"/>
              </a:cxn>
              <a:cxn ang="0">
                <a:pos x="4" y="17"/>
              </a:cxn>
              <a:cxn ang="0">
                <a:pos x="2" y="19"/>
              </a:cxn>
              <a:cxn ang="0">
                <a:pos x="7" y="21"/>
              </a:cxn>
              <a:cxn ang="0">
                <a:pos x="12" y="31"/>
              </a:cxn>
              <a:cxn ang="0">
                <a:pos x="16" y="36"/>
              </a:cxn>
              <a:cxn ang="0">
                <a:pos x="16" y="38"/>
              </a:cxn>
              <a:cxn ang="0">
                <a:pos x="9" y="33"/>
              </a:cxn>
              <a:cxn ang="0">
                <a:pos x="4" y="38"/>
              </a:cxn>
              <a:cxn ang="0">
                <a:pos x="9" y="43"/>
              </a:cxn>
              <a:cxn ang="0">
                <a:pos x="14" y="45"/>
              </a:cxn>
              <a:cxn ang="0">
                <a:pos x="16" y="52"/>
              </a:cxn>
              <a:cxn ang="0">
                <a:pos x="19" y="57"/>
              </a:cxn>
              <a:cxn ang="0">
                <a:pos x="23" y="61"/>
              </a:cxn>
              <a:cxn ang="0">
                <a:pos x="19" y="64"/>
              </a:cxn>
              <a:cxn ang="0">
                <a:pos x="21" y="66"/>
              </a:cxn>
              <a:cxn ang="0">
                <a:pos x="21" y="73"/>
              </a:cxn>
              <a:cxn ang="0">
                <a:pos x="26" y="80"/>
              </a:cxn>
              <a:cxn ang="0">
                <a:pos x="26" y="83"/>
              </a:cxn>
              <a:cxn ang="0">
                <a:pos x="23" y="83"/>
              </a:cxn>
              <a:cxn ang="0">
                <a:pos x="30" y="90"/>
              </a:cxn>
              <a:cxn ang="0">
                <a:pos x="33" y="90"/>
              </a:cxn>
              <a:cxn ang="0">
                <a:pos x="38" y="90"/>
              </a:cxn>
              <a:cxn ang="0">
                <a:pos x="42" y="85"/>
              </a:cxn>
              <a:cxn ang="0">
                <a:pos x="45" y="87"/>
              </a:cxn>
              <a:cxn ang="0">
                <a:pos x="42" y="83"/>
              </a:cxn>
              <a:cxn ang="0">
                <a:pos x="45" y="83"/>
              </a:cxn>
              <a:cxn ang="0">
                <a:pos x="47" y="80"/>
              </a:cxn>
              <a:cxn ang="0">
                <a:pos x="49" y="78"/>
              </a:cxn>
              <a:cxn ang="0">
                <a:pos x="54" y="78"/>
              </a:cxn>
              <a:cxn ang="0">
                <a:pos x="59" y="78"/>
              </a:cxn>
              <a:cxn ang="0">
                <a:pos x="61" y="73"/>
              </a:cxn>
              <a:cxn ang="0">
                <a:pos x="71" y="73"/>
              </a:cxn>
              <a:cxn ang="0">
                <a:pos x="71" y="57"/>
              </a:cxn>
            </a:cxnLst>
            <a:rect l="0" t="0" r="r" b="b"/>
            <a:pathLst>
              <a:path w="73" h="116">
                <a:moveTo>
                  <a:pt x="45" y="109"/>
                </a:moveTo>
                <a:lnTo>
                  <a:pt x="42" y="109"/>
                </a:lnTo>
                <a:lnTo>
                  <a:pt x="40" y="109"/>
                </a:lnTo>
                <a:lnTo>
                  <a:pt x="35" y="109"/>
                </a:lnTo>
                <a:lnTo>
                  <a:pt x="33" y="111"/>
                </a:lnTo>
                <a:lnTo>
                  <a:pt x="33" y="113"/>
                </a:lnTo>
                <a:lnTo>
                  <a:pt x="33" y="113"/>
                </a:lnTo>
                <a:lnTo>
                  <a:pt x="35" y="113"/>
                </a:lnTo>
                <a:lnTo>
                  <a:pt x="35" y="116"/>
                </a:lnTo>
                <a:lnTo>
                  <a:pt x="35" y="116"/>
                </a:lnTo>
                <a:lnTo>
                  <a:pt x="35" y="113"/>
                </a:lnTo>
                <a:lnTo>
                  <a:pt x="40" y="113"/>
                </a:lnTo>
                <a:lnTo>
                  <a:pt x="42" y="113"/>
                </a:lnTo>
                <a:lnTo>
                  <a:pt x="45" y="111"/>
                </a:lnTo>
                <a:lnTo>
                  <a:pt x="45" y="111"/>
                </a:lnTo>
                <a:lnTo>
                  <a:pt x="45" y="111"/>
                </a:lnTo>
                <a:lnTo>
                  <a:pt x="45" y="109"/>
                </a:lnTo>
                <a:close/>
                <a:moveTo>
                  <a:pt x="33" y="92"/>
                </a:moveTo>
                <a:lnTo>
                  <a:pt x="35" y="92"/>
                </a:lnTo>
                <a:lnTo>
                  <a:pt x="35" y="90"/>
                </a:lnTo>
                <a:lnTo>
                  <a:pt x="33" y="90"/>
                </a:lnTo>
                <a:lnTo>
                  <a:pt x="33" y="90"/>
                </a:lnTo>
                <a:lnTo>
                  <a:pt x="33" y="90"/>
                </a:lnTo>
                <a:lnTo>
                  <a:pt x="33" y="92"/>
                </a:lnTo>
                <a:close/>
                <a:moveTo>
                  <a:pt x="23" y="85"/>
                </a:moveTo>
                <a:lnTo>
                  <a:pt x="23" y="87"/>
                </a:lnTo>
                <a:lnTo>
                  <a:pt x="23" y="90"/>
                </a:lnTo>
                <a:lnTo>
                  <a:pt x="23" y="90"/>
                </a:lnTo>
                <a:lnTo>
                  <a:pt x="23" y="90"/>
                </a:lnTo>
                <a:lnTo>
                  <a:pt x="23" y="90"/>
                </a:lnTo>
                <a:lnTo>
                  <a:pt x="26" y="90"/>
                </a:lnTo>
                <a:lnTo>
                  <a:pt x="26" y="90"/>
                </a:lnTo>
                <a:lnTo>
                  <a:pt x="28" y="87"/>
                </a:lnTo>
                <a:lnTo>
                  <a:pt x="26" y="87"/>
                </a:lnTo>
                <a:lnTo>
                  <a:pt x="23" y="85"/>
                </a:lnTo>
                <a:close/>
                <a:moveTo>
                  <a:pt x="49" y="83"/>
                </a:moveTo>
                <a:lnTo>
                  <a:pt x="49" y="85"/>
                </a:lnTo>
                <a:lnTo>
                  <a:pt x="52" y="85"/>
                </a:lnTo>
                <a:lnTo>
                  <a:pt x="52" y="85"/>
                </a:lnTo>
                <a:lnTo>
                  <a:pt x="49" y="83"/>
                </a:lnTo>
                <a:close/>
                <a:moveTo>
                  <a:pt x="19" y="78"/>
                </a:moveTo>
                <a:lnTo>
                  <a:pt x="16" y="80"/>
                </a:lnTo>
                <a:lnTo>
                  <a:pt x="19" y="80"/>
                </a:lnTo>
                <a:lnTo>
                  <a:pt x="19" y="80"/>
                </a:lnTo>
                <a:lnTo>
                  <a:pt x="21" y="83"/>
                </a:lnTo>
                <a:lnTo>
                  <a:pt x="21" y="83"/>
                </a:lnTo>
                <a:lnTo>
                  <a:pt x="21" y="83"/>
                </a:lnTo>
                <a:lnTo>
                  <a:pt x="21" y="80"/>
                </a:lnTo>
                <a:lnTo>
                  <a:pt x="19" y="78"/>
                </a:lnTo>
                <a:close/>
                <a:moveTo>
                  <a:pt x="54" y="80"/>
                </a:moveTo>
                <a:lnTo>
                  <a:pt x="52" y="80"/>
                </a:lnTo>
                <a:lnTo>
                  <a:pt x="49" y="78"/>
                </a:lnTo>
                <a:lnTo>
                  <a:pt x="49" y="80"/>
                </a:lnTo>
                <a:lnTo>
                  <a:pt x="49" y="80"/>
                </a:lnTo>
                <a:lnTo>
                  <a:pt x="52" y="83"/>
                </a:lnTo>
                <a:lnTo>
                  <a:pt x="52" y="83"/>
                </a:lnTo>
                <a:lnTo>
                  <a:pt x="52" y="83"/>
                </a:lnTo>
                <a:lnTo>
                  <a:pt x="54" y="83"/>
                </a:lnTo>
                <a:lnTo>
                  <a:pt x="54" y="83"/>
                </a:lnTo>
                <a:lnTo>
                  <a:pt x="54" y="80"/>
                </a:lnTo>
                <a:lnTo>
                  <a:pt x="54" y="80"/>
                </a:lnTo>
                <a:close/>
                <a:moveTo>
                  <a:pt x="64" y="76"/>
                </a:moveTo>
                <a:lnTo>
                  <a:pt x="61" y="78"/>
                </a:lnTo>
                <a:lnTo>
                  <a:pt x="61" y="80"/>
                </a:lnTo>
                <a:lnTo>
                  <a:pt x="61" y="80"/>
                </a:lnTo>
                <a:lnTo>
                  <a:pt x="66" y="83"/>
                </a:lnTo>
                <a:lnTo>
                  <a:pt x="66" y="80"/>
                </a:lnTo>
                <a:lnTo>
                  <a:pt x="64" y="76"/>
                </a:lnTo>
                <a:lnTo>
                  <a:pt x="64" y="76"/>
                </a:lnTo>
                <a:close/>
                <a:moveTo>
                  <a:pt x="9" y="43"/>
                </a:moveTo>
                <a:lnTo>
                  <a:pt x="9" y="43"/>
                </a:lnTo>
                <a:lnTo>
                  <a:pt x="9" y="45"/>
                </a:lnTo>
                <a:lnTo>
                  <a:pt x="12" y="47"/>
                </a:lnTo>
                <a:lnTo>
                  <a:pt x="12" y="45"/>
                </a:lnTo>
                <a:lnTo>
                  <a:pt x="9" y="43"/>
                </a:lnTo>
                <a:close/>
                <a:moveTo>
                  <a:pt x="0" y="17"/>
                </a:moveTo>
                <a:lnTo>
                  <a:pt x="0" y="17"/>
                </a:lnTo>
                <a:lnTo>
                  <a:pt x="0" y="17"/>
                </a:lnTo>
                <a:lnTo>
                  <a:pt x="0" y="19"/>
                </a:lnTo>
                <a:lnTo>
                  <a:pt x="2" y="21"/>
                </a:lnTo>
                <a:lnTo>
                  <a:pt x="2" y="21"/>
                </a:lnTo>
                <a:lnTo>
                  <a:pt x="2" y="21"/>
                </a:lnTo>
                <a:lnTo>
                  <a:pt x="2" y="19"/>
                </a:lnTo>
                <a:lnTo>
                  <a:pt x="0" y="17"/>
                </a:lnTo>
                <a:close/>
                <a:moveTo>
                  <a:pt x="71" y="57"/>
                </a:moveTo>
                <a:lnTo>
                  <a:pt x="71" y="54"/>
                </a:lnTo>
                <a:lnTo>
                  <a:pt x="68" y="54"/>
                </a:lnTo>
                <a:lnTo>
                  <a:pt x="68" y="54"/>
                </a:lnTo>
                <a:lnTo>
                  <a:pt x="68" y="54"/>
                </a:lnTo>
                <a:lnTo>
                  <a:pt x="66" y="54"/>
                </a:lnTo>
                <a:lnTo>
                  <a:pt x="66" y="52"/>
                </a:lnTo>
                <a:lnTo>
                  <a:pt x="66" y="52"/>
                </a:lnTo>
                <a:lnTo>
                  <a:pt x="64" y="50"/>
                </a:lnTo>
                <a:lnTo>
                  <a:pt x="64" y="47"/>
                </a:lnTo>
                <a:lnTo>
                  <a:pt x="64" y="45"/>
                </a:lnTo>
                <a:lnTo>
                  <a:pt x="61" y="43"/>
                </a:lnTo>
                <a:lnTo>
                  <a:pt x="61" y="40"/>
                </a:lnTo>
                <a:lnTo>
                  <a:pt x="59" y="36"/>
                </a:lnTo>
                <a:lnTo>
                  <a:pt x="59" y="33"/>
                </a:lnTo>
                <a:lnTo>
                  <a:pt x="54" y="28"/>
                </a:lnTo>
                <a:lnTo>
                  <a:pt x="47" y="19"/>
                </a:lnTo>
                <a:lnTo>
                  <a:pt x="40" y="14"/>
                </a:lnTo>
                <a:lnTo>
                  <a:pt x="33" y="10"/>
                </a:lnTo>
                <a:lnTo>
                  <a:pt x="26" y="0"/>
                </a:lnTo>
                <a:lnTo>
                  <a:pt x="26" y="0"/>
                </a:lnTo>
                <a:lnTo>
                  <a:pt x="26" y="2"/>
                </a:lnTo>
                <a:lnTo>
                  <a:pt x="26" y="5"/>
                </a:lnTo>
                <a:lnTo>
                  <a:pt x="23" y="5"/>
                </a:lnTo>
                <a:lnTo>
                  <a:pt x="23" y="5"/>
                </a:lnTo>
                <a:lnTo>
                  <a:pt x="23" y="5"/>
                </a:lnTo>
                <a:lnTo>
                  <a:pt x="21" y="7"/>
                </a:lnTo>
                <a:lnTo>
                  <a:pt x="19" y="5"/>
                </a:lnTo>
                <a:lnTo>
                  <a:pt x="16" y="5"/>
                </a:lnTo>
                <a:lnTo>
                  <a:pt x="14" y="5"/>
                </a:lnTo>
                <a:lnTo>
                  <a:pt x="14" y="7"/>
                </a:lnTo>
                <a:lnTo>
                  <a:pt x="9" y="5"/>
                </a:lnTo>
                <a:lnTo>
                  <a:pt x="7" y="7"/>
                </a:lnTo>
                <a:lnTo>
                  <a:pt x="7" y="7"/>
                </a:lnTo>
                <a:lnTo>
                  <a:pt x="4" y="7"/>
                </a:lnTo>
                <a:lnTo>
                  <a:pt x="4" y="10"/>
                </a:lnTo>
                <a:lnTo>
                  <a:pt x="4" y="10"/>
                </a:lnTo>
                <a:lnTo>
                  <a:pt x="4" y="12"/>
                </a:lnTo>
                <a:lnTo>
                  <a:pt x="2" y="14"/>
                </a:lnTo>
                <a:lnTo>
                  <a:pt x="4" y="17"/>
                </a:lnTo>
                <a:lnTo>
                  <a:pt x="4" y="17"/>
                </a:lnTo>
                <a:lnTo>
                  <a:pt x="2" y="17"/>
                </a:lnTo>
                <a:lnTo>
                  <a:pt x="2" y="19"/>
                </a:lnTo>
                <a:lnTo>
                  <a:pt x="2" y="19"/>
                </a:lnTo>
                <a:lnTo>
                  <a:pt x="2" y="19"/>
                </a:lnTo>
                <a:lnTo>
                  <a:pt x="4" y="19"/>
                </a:lnTo>
                <a:lnTo>
                  <a:pt x="4" y="21"/>
                </a:lnTo>
                <a:lnTo>
                  <a:pt x="7" y="21"/>
                </a:lnTo>
                <a:lnTo>
                  <a:pt x="7" y="24"/>
                </a:lnTo>
                <a:lnTo>
                  <a:pt x="7" y="26"/>
                </a:lnTo>
                <a:lnTo>
                  <a:pt x="9" y="28"/>
                </a:lnTo>
                <a:lnTo>
                  <a:pt x="12" y="31"/>
                </a:lnTo>
                <a:lnTo>
                  <a:pt x="12" y="31"/>
                </a:lnTo>
                <a:lnTo>
                  <a:pt x="12" y="31"/>
                </a:lnTo>
                <a:lnTo>
                  <a:pt x="14" y="36"/>
                </a:lnTo>
                <a:lnTo>
                  <a:pt x="16" y="36"/>
                </a:lnTo>
                <a:lnTo>
                  <a:pt x="16" y="36"/>
                </a:lnTo>
                <a:lnTo>
                  <a:pt x="16" y="36"/>
                </a:lnTo>
                <a:lnTo>
                  <a:pt x="16" y="38"/>
                </a:lnTo>
                <a:lnTo>
                  <a:pt x="16" y="38"/>
                </a:lnTo>
                <a:lnTo>
                  <a:pt x="16" y="38"/>
                </a:lnTo>
                <a:lnTo>
                  <a:pt x="14" y="36"/>
                </a:lnTo>
                <a:lnTo>
                  <a:pt x="12" y="36"/>
                </a:lnTo>
                <a:lnTo>
                  <a:pt x="9" y="33"/>
                </a:lnTo>
                <a:lnTo>
                  <a:pt x="7" y="33"/>
                </a:lnTo>
                <a:lnTo>
                  <a:pt x="7" y="36"/>
                </a:lnTo>
                <a:lnTo>
                  <a:pt x="7" y="36"/>
                </a:lnTo>
                <a:lnTo>
                  <a:pt x="4" y="38"/>
                </a:lnTo>
                <a:lnTo>
                  <a:pt x="4" y="38"/>
                </a:lnTo>
                <a:lnTo>
                  <a:pt x="4" y="40"/>
                </a:lnTo>
                <a:lnTo>
                  <a:pt x="7" y="40"/>
                </a:lnTo>
                <a:lnTo>
                  <a:pt x="9" y="43"/>
                </a:lnTo>
                <a:lnTo>
                  <a:pt x="9" y="40"/>
                </a:lnTo>
                <a:lnTo>
                  <a:pt x="12" y="40"/>
                </a:lnTo>
                <a:lnTo>
                  <a:pt x="12" y="43"/>
                </a:lnTo>
                <a:lnTo>
                  <a:pt x="14" y="45"/>
                </a:lnTo>
                <a:lnTo>
                  <a:pt x="14" y="47"/>
                </a:lnTo>
                <a:lnTo>
                  <a:pt x="14" y="47"/>
                </a:lnTo>
                <a:lnTo>
                  <a:pt x="16" y="50"/>
                </a:lnTo>
                <a:lnTo>
                  <a:pt x="16" y="52"/>
                </a:lnTo>
                <a:lnTo>
                  <a:pt x="16" y="54"/>
                </a:lnTo>
                <a:lnTo>
                  <a:pt x="19" y="54"/>
                </a:lnTo>
                <a:lnTo>
                  <a:pt x="21" y="54"/>
                </a:lnTo>
                <a:lnTo>
                  <a:pt x="19" y="57"/>
                </a:lnTo>
                <a:lnTo>
                  <a:pt x="21" y="57"/>
                </a:lnTo>
                <a:lnTo>
                  <a:pt x="21" y="57"/>
                </a:lnTo>
                <a:lnTo>
                  <a:pt x="21" y="59"/>
                </a:lnTo>
                <a:lnTo>
                  <a:pt x="23" y="61"/>
                </a:lnTo>
                <a:lnTo>
                  <a:pt x="21" y="61"/>
                </a:lnTo>
                <a:lnTo>
                  <a:pt x="21" y="61"/>
                </a:lnTo>
                <a:lnTo>
                  <a:pt x="19" y="64"/>
                </a:lnTo>
                <a:lnTo>
                  <a:pt x="19" y="64"/>
                </a:lnTo>
                <a:lnTo>
                  <a:pt x="21" y="64"/>
                </a:lnTo>
                <a:lnTo>
                  <a:pt x="23" y="64"/>
                </a:lnTo>
                <a:lnTo>
                  <a:pt x="21" y="66"/>
                </a:lnTo>
                <a:lnTo>
                  <a:pt x="21" y="66"/>
                </a:lnTo>
                <a:lnTo>
                  <a:pt x="21" y="66"/>
                </a:lnTo>
                <a:lnTo>
                  <a:pt x="21" y="71"/>
                </a:lnTo>
                <a:lnTo>
                  <a:pt x="21" y="73"/>
                </a:lnTo>
                <a:lnTo>
                  <a:pt x="21" y="73"/>
                </a:lnTo>
                <a:lnTo>
                  <a:pt x="21" y="76"/>
                </a:lnTo>
                <a:lnTo>
                  <a:pt x="23" y="78"/>
                </a:lnTo>
                <a:lnTo>
                  <a:pt x="26" y="80"/>
                </a:lnTo>
                <a:lnTo>
                  <a:pt x="26" y="80"/>
                </a:lnTo>
                <a:lnTo>
                  <a:pt x="28" y="80"/>
                </a:lnTo>
                <a:lnTo>
                  <a:pt x="28" y="80"/>
                </a:lnTo>
                <a:lnTo>
                  <a:pt x="28" y="83"/>
                </a:lnTo>
                <a:lnTo>
                  <a:pt x="26" y="83"/>
                </a:lnTo>
                <a:lnTo>
                  <a:pt x="28" y="83"/>
                </a:lnTo>
                <a:lnTo>
                  <a:pt x="28" y="83"/>
                </a:lnTo>
                <a:lnTo>
                  <a:pt x="26" y="83"/>
                </a:lnTo>
                <a:lnTo>
                  <a:pt x="23" y="83"/>
                </a:lnTo>
                <a:lnTo>
                  <a:pt x="23" y="83"/>
                </a:lnTo>
                <a:lnTo>
                  <a:pt x="26" y="85"/>
                </a:lnTo>
                <a:lnTo>
                  <a:pt x="28" y="87"/>
                </a:lnTo>
                <a:lnTo>
                  <a:pt x="30" y="90"/>
                </a:lnTo>
                <a:lnTo>
                  <a:pt x="30" y="90"/>
                </a:lnTo>
                <a:lnTo>
                  <a:pt x="30" y="92"/>
                </a:lnTo>
                <a:lnTo>
                  <a:pt x="33" y="92"/>
                </a:lnTo>
                <a:lnTo>
                  <a:pt x="33" y="90"/>
                </a:lnTo>
                <a:lnTo>
                  <a:pt x="33" y="87"/>
                </a:lnTo>
                <a:lnTo>
                  <a:pt x="35" y="87"/>
                </a:lnTo>
                <a:lnTo>
                  <a:pt x="35" y="87"/>
                </a:lnTo>
                <a:lnTo>
                  <a:pt x="38" y="90"/>
                </a:lnTo>
                <a:lnTo>
                  <a:pt x="38" y="85"/>
                </a:lnTo>
                <a:lnTo>
                  <a:pt x="40" y="83"/>
                </a:lnTo>
                <a:lnTo>
                  <a:pt x="40" y="83"/>
                </a:lnTo>
                <a:lnTo>
                  <a:pt x="42" y="85"/>
                </a:lnTo>
                <a:lnTo>
                  <a:pt x="40" y="85"/>
                </a:lnTo>
                <a:lnTo>
                  <a:pt x="40" y="87"/>
                </a:lnTo>
                <a:lnTo>
                  <a:pt x="45" y="87"/>
                </a:lnTo>
                <a:lnTo>
                  <a:pt x="45" y="87"/>
                </a:lnTo>
                <a:lnTo>
                  <a:pt x="45" y="87"/>
                </a:lnTo>
                <a:lnTo>
                  <a:pt x="45" y="85"/>
                </a:lnTo>
                <a:lnTo>
                  <a:pt x="45" y="83"/>
                </a:lnTo>
                <a:lnTo>
                  <a:pt x="42" y="83"/>
                </a:lnTo>
                <a:lnTo>
                  <a:pt x="42" y="80"/>
                </a:lnTo>
                <a:lnTo>
                  <a:pt x="42" y="80"/>
                </a:lnTo>
                <a:lnTo>
                  <a:pt x="45" y="80"/>
                </a:lnTo>
                <a:lnTo>
                  <a:pt x="45" y="83"/>
                </a:lnTo>
                <a:lnTo>
                  <a:pt x="47" y="83"/>
                </a:lnTo>
                <a:lnTo>
                  <a:pt x="49" y="83"/>
                </a:lnTo>
                <a:lnTo>
                  <a:pt x="49" y="83"/>
                </a:lnTo>
                <a:lnTo>
                  <a:pt x="47" y="80"/>
                </a:lnTo>
                <a:lnTo>
                  <a:pt x="47" y="80"/>
                </a:lnTo>
                <a:lnTo>
                  <a:pt x="47" y="78"/>
                </a:lnTo>
                <a:lnTo>
                  <a:pt x="47" y="78"/>
                </a:lnTo>
                <a:lnTo>
                  <a:pt x="49" y="78"/>
                </a:lnTo>
                <a:lnTo>
                  <a:pt x="52" y="76"/>
                </a:lnTo>
                <a:lnTo>
                  <a:pt x="52" y="76"/>
                </a:lnTo>
                <a:lnTo>
                  <a:pt x="54" y="78"/>
                </a:lnTo>
                <a:lnTo>
                  <a:pt x="54" y="78"/>
                </a:lnTo>
                <a:lnTo>
                  <a:pt x="56" y="78"/>
                </a:lnTo>
                <a:lnTo>
                  <a:pt x="59" y="80"/>
                </a:lnTo>
                <a:lnTo>
                  <a:pt x="61" y="80"/>
                </a:lnTo>
                <a:lnTo>
                  <a:pt x="59" y="78"/>
                </a:lnTo>
                <a:lnTo>
                  <a:pt x="59" y="76"/>
                </a:lnTo>
                <a:lnTo>
                  <a:pt x="59" y="76"/>
                </a:lnTo>
                <a:lnTo>
                  <a:pt x="59" y="76"/>
                </a:lnTo>
                <a:lnTo>
                  <a:pt x="61" y="73"/>
                </a:lnTo>
                <a:lnTo>
                  <a:pt x="64" y="76"/>
                </a:lnTo>
                <a:lnTo>
                  <a:pt x="68" y="76"/>
                </a:lnTo>
                <a:lnTo>
                  <a:pt x="68" y="73"/>
                </a:lnTo>
                <a:lnTo>
                  <a:pt x="71" y="73"/>
                </a:lnTo>
                <a:lnTo>
                  <a:pt x="73" y="71"/>
                </a:lnTo>
                <a:lnTo>
                  <a:pt x="73" y="66"/>
                </a:lnTo>
                <a:lnTo>
                  <a:pt x="71" y="61"/>
                </a:lnTo>
                <a:lnTo>
                  <a:pt x="71" y="57"/>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42" name="Freeform 158"/>
          <p:cNvSpPr>
            <a:spLocks noEditPoints="1"/>
          </p:cNvSpPr>
          <p:nvPr/>
        </p:nvSpPr>
        <p:spPr bwMode="auto">
          <a:xfrm>
            <a:off x="6939728" y="2209243"/>
            <a:ext cx="240250" cy="383645"/>
          </a:xfrm>
          <a:custGeom>
            <a:avLst/>
            <a:gdLst/>
            <a:ahLst/>
            <a:cxnLst>
              <a:cxn ang="0">
                <a:pos x="28" y="279"/>
              </a:cxn>
              <a:cxn ang="0">
                <a:pos x="5" y="272"/>
              </a:cxn>
              <a:cxn ang="0">
                <a:pos x="10" y="265"/>
              </a:cxn>
              <a:cxn ang="0">
                <a:pos x="57" y="298"/>
              </a:cxn>
              <a:cxn ang="0">
                <a:pos x="57" y="262"/>
              </a:cxn>
              <a:cxn ang="0">
                <a:pos x="43" y="250"/>
              </a:cxn>
              <a:cxn ang="0">
                <a:pos x="21" y="250"/>
              </a:cxn>
              <a:cxn ang="0">
                <a:pos x="21" y="262"/>
              </a:cxn>
              <a:cxn ang="0">
                <a:pos x="24" y="269"/>
              </a:cxn>
              <a:cxn ang="0">
                <a:pos x="24" y="262"/>
              </a:cxn>
              <a:cxn ang="0">
                <a:pos x="33" y="281"/>
              </a:cxn>
              <a:cxn ang="0">
                <a:pos x="47" y="302"/>
              </a:cxn>
              <a:cxn ang="0">
                <a:pos x="47" y="293"/>
              </a:cxn>
              <a:cxn ang="0">
                <a:pos x="54" y="243"/>
              </a:cxn>
              <a:cxn ang="0">
                <a:pos x="59" y="241"/>
              </a:cxn>
              <a:cxn ang="0">
                <a:pos x="78" y="239"/>
              </a:cxn>
              <a:cxn ang="0">
                <a:pos x="64" y="246"/>
              </a:cxn>
              <a:cxn ang="0">
                <a:pos x="66" y="260"/>
              </a:cxn>
              <a:cxn ang="0">
                <a:pos x="78" y="262"/>
              </a:cxn>
              <a:cxn ang="0">
                <a:pos x="99" y="246"/>
              </a:cxn>
              <a:cxn ang="0">
                <a:pos x="97" y="231"/>
              </a:cxn>
              <a:cxn ang="0">
                <a:pos x="175" y="227"/>
              </a:cxn>
              <a:cxn ang="0">
                <a:pos x="125" y="158"/>
              </a:cxn>
              <a:cxn ang="0">
                <a:pos x="180" y="180"/>
              </a:cxn>
              <a:cxn ang="0">
                <a:pos x="175" y="146"/>
              </a:cxn>
              <a:cxn ang="0">
                <a:pos x="170" y="123"/>
              </a:cxn>
              <a:cxn ang="0">
                <a:pos x="139" y="87"/>
              </a:cxn>
              <a:cxn ang="0">
                <a:pos x="139" y="92"/>
              </a:cxn>
              <a:cxn ang="0">
                <a:pos x="125" y="90"/>
              </a:cxn>
              <a:cxn ang="0">
                <a:pos x="125" y="106"/>
              </a:cxn>
              <a:cxn ang="0">
                <a:pos x="137" y="125"/>
              </a:cxn>
              <a:cxn ang="0">
                <a:pos x="142" y="154"/>
              </a:cxn>
              <a:cxn ang="0">
                <a:pos x="118" y="184"/>
              </a:cxn>
              <a:cxn ang="0">
                <a:pos x="109" y="168"/>
              </a:cxn>
              <a:cxn ang="0">
                <a:pos x="104" y="208"/>
              </a:cxn>
              <a:cxn ang="0">
                <a:pos x="71" y="210"/>
              </a:cxn>
              <a:cxn ang="0">
                <a:pos x="45" y="222"/>
              </a:cxn>
              <a:cxn ang="0">
                <a:pos x="31" y="243"/>
              </a:cxn>
              <a:cxn ang="0">
                <a:pos x="52" y="236"/>
              </a:cxn>
              <a:cxn ang="0">
                <a:pos x="83" y="229"/>
              </a:cxn>
              <a:cxn ang="0">
                <a:pos x="104" y="234"/>
              </a:cxn>
              <a:cxn ang="0">
                <a:pos x="125" y="239"/>
              </a:cxn>
              <a:cxn ang="0">
                <a:pos x="128" y="222"/>
              </a:cxn>
              <a:cxn ang="0">
                <a:pos x="135" y="229"/>
              </a:cxn>
              <a:cxn ang="0">
                <a:pos x="161" y="220"/>
              </a:cxn>
              <a:cxn ang="0">
                <a:pos x="165" y="215"/>
              </a:cxn>
              <a:cxn ang="0">
                <a:pos x="172" y="208"/>
              </a:cxn>
              <a:cxn ang="0">
                <a:pos x="182" y="222"/>
              </a:cxn>
              <a:cxn ang="0">
                <a:pos x="97" y="71"/>
              </a:cxn>
              <a:cxn ang="0">
                <a:pos x="87" y="7"/>
              </a:cxn>
              <a:cxn ang="0">
                <a:pos x="99" y="14"/>
              </a:cxn>
              <a:cxn ang="0">
                <a:pos x="109" y="50"/>
              </a:cxn>
              <a:cxn ang="0">
                <a:pos x="99" y="61"/>
              </a:cxn>
              <a:cxn ang="0">
                <a:pos x="118" y="87"/>
              </a:cxn>
              <a:cxn ang="0">
                <a:pos x="118" y="71"/>
              </a:cxn>
              <a:cxn ang="0">
                <a:pos x="121" y="68"/>
              </a:cxn>
              <a:cxn ang="0">
                <a:pos x="163" y="59"/>
              </a:cxn>
              <a:cxn ang="0">
                <a:pos x="187" y="47"/>
              </a:cxn>
              <a:cxn ang="0">
                <a:pos x="170" y="28"/>
              </a:cxn>
              <a:cxn ang="0">
                <a:pos x="142" y="28"/>
              </a:cxn>
              <a:cxn ang="0">
                <a:pos x="92" y="5"/>
              </a:cxn>
            </a:cxnLst>
            <a:rect l="0" t="0" r="r" b="b"/>
            <a:pathLst>
              <a:path w="191" h="305">
                <a:moveTo>
                  <a:pt x="33" y="276"/>
                </a:moveTo>
                <a:lnTo>
                  <a:pt x="33" y="276"/>
                </a:lnTo>
                <a:lnTo>
                  <a:pt x="35" y="274"/>
                </a:lnTo>
                <a:lnTo>
                  <a:pt x="35" y="274"/>
                </a:lnTo>
                <a:lnTo>
                  <a:pt x="33" y="274"/>
                </a:lnTo>
                <a:lnTo>
                  <a:pt x="31" y="274"/>
                </a:lnTo>
                <a:lnTo>
                  <a:pt x="31" y="276"/>
                </a:lnTo>
                <a:lnTo>
                  <a:pt x="33" y="276"/>
                </a:lnTo>
                <a:close/>
                <a:moveTo>
                  <a:pt x="28" y="274"/>
                </a:moveTo>
                <a:lnTo>
                  <a:pt x="26" y="274"/>
                </a:lnTo>
                <a:lnTo>
                  <a:pt x="28" y="274"/>
                </a:lnTo>
                <a:lnTo>
                  <a:pt x="28" y="276"/>
                </a:lnTo>
                <a:lnTo>
                  <a:pt x="28" y="279"/>
                </a:lnTo>
                <a:lnTo>
                  <a:pt x="28" y="279"/>
                </a:lnTo>
                <a:lnTo>
                  <a:pt x="28" y="279"/>
                </a:lnTo>
                <a:lnTo>
                  <a:pt x="28" y="279"/>
                </a:lnTo>
                <a:lnTo>
                  <a:pt x="28" y="281"/>
                </a:lnTo>
                <a:lnTo>
                  <a:pt x="31" y="279"/>
                </a:lnTo>
                <a:lnTo>
                  <a:pt x="31" y="276"/>
                </a:lnTo>
                <a:lnTo>
                  <a:pt x="31" y="274"/>
                </a:lnTo>
                <a:lnTo>
                  <a:pt x="28" y="274"/>
                </a:lnTo>
                <a:close/>
                <a:moveTo>
                  <a:pt x="5" y="269"/>
                </a:moveTo>
                <a:lnTo>
                  <a:pt x="2" y="267"/>
                </a:lnTo>
                <a:lnTo>
                  <a:pt x="2" y="269"/>
                </a:lnTo>
                <a:lnTo>
                  <a:pt x="2" y="269"/>
                </a:lnTo>
                <a:lnTo>
                  <a:pt x="0" y="267"/>
                </a:lnTo>
                <a:lnTo>
                  <a:pt x="2" y="272"/>
                </a:lnTo>
                <a:lnTo>
                  <a:pt x="2" y="272"/>
                </a:lnTo>
                <a:lnTo>
                  <a:pt x="2" y="272"/>
                </a:lnTo>
                <a:lnTo>
                  <a:pt x="5" y="272"/>
                </a:lnTo>
                <a:lnTo>
                  <a:pt x="5" y="272"/>
                </a:lnTo>
                <a:lnTo>
                  <a:pt x="5" y="272"/>
                </a:lnTo>
                <a:lnTo>
                  <a:pt x="5" y="272"/>
                </a:lnTo>
                <a:lnTo>
                  <a:pt x="5" y="269"/>
                </a:lnTo>
                <a:lnTo>
                  <a:pt x="5" y="269"/>
                </a:lnTo>
                <a:close/>
                <a:moveTo>
                  <a:pt x="7" y="262"/>
                </a:moveTo>
                <a:lnTo>
                  <a:pt x="7" y="260"/>
                </a:lnTo>
                <a:lnTo>
                  <a:pt x="7" y="265"/>
                </a:lnTo>
                <a:lnTo>
                  <a:pt x="5" y="265"/>
                </a:lnTo>
                <a:lnTo>
                  <a:pt x="7" y="265"/>
                </a:lnTo>
                <a:lnTo>
                  <a:pt x="7" y="267"/>
                </a:lnTo>
                <a:lnTo>
                  <a:pt x="7" y="267"/>
                </a:lnTo>
                <a:lnTo>
                  <a:pt x="7" y="265"/>
                </a:lnTo>
                <a:lnTo>
                  <a:pt x="7" y="265"/>
                </a:lnTo>
                <a:lnTo>
                  <a:pt x="10" y="265"/>
                </a:lnTo>
                <a:lnTo>
                  <a:pt x="7" y="262"/>
                </a:lnTo>
                <a:lnTo>
                  <a:pt x="7" y="262"/>
                </a:lnTo>
                <a:close/>
                <a:moveTo>
                  <a:pt x="12" y="255"/>
                </a:moveTo>
                <a:lnTo>
                  <a:pt x="12" y="257"/>
                </a:lnTo>
                <a:lnTo>
                  <a:pt x="10" y="257"/>
                </a:lnTo>
                <a:lnTo>
                  <a:pt x="12" y="257"/>
                </a:lnTo>
                <a:lnTo>
                  <a:pt x="10" y="260"/>
                </a:lnTo>
                <a:lnTo>
                  <a:pt x="12" y="260"/>
                </a:lnTo>
                <a:lnTo>
                  <a:pt x="12" y="257"/>
                </a:lnTo>
                <a:lnTo>
                  <a:pt x="12" y="257"/>
                </a:lnTo>
                <a:lnTo>
                  <a:pt x="12" y="255"/>
                </a:lnTo>
                <a:lnTo>
                  <a:pt x="12" y="255"/>
                </a:lnTo>
                <a:close/>
                <a:moveTo>
                  <a:pt x="54" y="295"/>
                </a:moveTo>
                <a:lnTo>
                  <a:pt x="54" y="295"/>
                </a:lnTo>
                <a:lnTo>
                  <a:pt x="57" y="298"/>
                </a:lnTo>
                <a:lnTo>
                  <a:pt x="59" y="298"/>
                </a:lnTo>
                <a:lnTo>
                  <a:pt x="59" y="291"/>
                </a:lnTo>
                <a:lnTo>
                  <a:pt x="59" y="288"/>
                </a:lnTo>
                <a:lnTo>
                  <a:pt x="57" y="286"/>
                </a:lnTo>
                <a:lnTo>
                  <a:pt x="57" y="283"/>
                </a:lnTo>
                <a:lnTo>
                  <a:pt x="57" y="281"/>
                </a:lnTo>
                <a:lnTo>
                  <a:pt x="57" y="279"/>
                </a:lnTo>
                <a:lnTo>
                  <a:pt x="57" y="276"/>
                </a:lnTo>
                <a:lnTo>
                  <a:pt x="57" y="274"/>
                </a:lnTo>
                <a:lnTo>
                  <a:pt x="57" y="272"/>
                </a:lnTo>
                <a:lnTo>
                  <a:pt x="59" y="267"/>
                </a:lnTo>
                <a:lnTo>
                  <a:pt x="59" y="267"/>
                </a:lnTo>
                <a:lnTo>
                  <a:pt x="59" y="265"/>
                </a:lnTo>
                <a:lnTo>
                  <a:pt x="57" y="265"/>
                </a:lnTo>
                <a:lnTo>
                  <a:pt x="57" y="262"/>
                </a:lnTo>
                <a:lnTo>
                  <a:pt x="57" y="262"/>
                </a:lnTo>
                <a:lnTo>
                  <a:pt x="57" y="262"/>
                </a:lnTo>
                <a:lnTo>
                  <a:pt x="54" y="260"/>
                </a:lnTo>
                <a:lnTo>
                  <a:pt x="54" y="260"/>
                </a:lnTo>
                <a:lnTo>
                  <a:pt x="54" y="257"/>
                </a:lnTo>
                <a:lnTo>
                  <a:pt x="52" y="257"/>
                </a:lnTo>
                <a:lnTo>
                  <a:pt x="47" y="257"/>
                </a:lnTo>
                <a:lnTo>
                  <a:pt x="47" y="255"/>
                </a:lnTo>
                <a:lnTo>
                  <a:pt x="50" y="253"/>
                </a:lnTo>
                <a:lnTo>
                  <a:pt x="50" y="253"/>
                </a:lnTo>
                <a:lnTo>
                  <a:pt x="47" y="250"/>
                </a:lnTo>
                <a:lnTo>
                  <a:pt x="47" y="250"/>
                </a:lnTo>
                <a:lnTo>
                  <a:pt x="45" y="250"/>
                </a:lnTo>
                <a:lnTo>
                  <a:pt x="45" y="250"/>
                </a:lnTo>
                <a:lnTo>
                  <a:pt x="43" y="250"/>
                </a:lnTo>
                <a:lnTo>
                  <a:pt x="43" y="250"/>
                </a:lnTo>
                <a:lnTo>
                  <a:pt x="43" y="250"/>
                </a:lnTo>
                <a:lnTo>
                  <a:pt x="38" y="250"/>
                </a:lnTo>
                <a:lnTo>
                  <a:pt x="35" y="248"/>
                </a:lnTo>
                <a:lnTo>
                  <a:pt x="35" y="248"/>
                </a:lnTo>
                <a:lnTo>
                  <a:pt x="33" y="246"/>
                </a:lnTo>
                <a:lnTo>
                  <a:pt x="31" y="243"/>
                </a:lnTo>
                <a:lnTo>
                  <a:pt x="28" y="243"/>
                </a:lnTo>
                <a:lnTo>
                  <a:pt x="28" y="243"/>
                </a:lnTo>
                <a:lnTo>
                  <a:pt x="24" y="246"/>
                </a:lnTo>
                <a:lnTo>
                  <a:pt x="24" y="246"/>
                </a:lnTo>
                <a:lnTo>
                  <a:pt x="24" y="248"/>
                </a:lnTo>
                <a:lnTo>
                  <a:pt x="24" y="250"/>
                </a:lnTo>
                <a:lnTo>
                  <a:pt x="24" y="250"/>
                </a:lnTo>
                <a:lnTo>
                  <a:pt x="21" y="250"/>
                </a:lnTo>
                <a:lnTo>
                  <a:pt x="21" y="250"/>
                </a:lnTo>
                <a:lnTo>
                  <a:pt x="21" y="253"/>
                </a:lnTo>
                <a:lnTo>
                  <a:pt x="19" y="253"/>
                </a:lnTo>
                <a:lnTo>
                  <a:pt x="17" y="253"/>
                </a:lnTo>
                <a:lnTo>
                  <a:pt x="17" y="255"/>
                </a:lnTo>
                <a:lnTo>
                  <a:pt x="17" y="255"/>
                </a:lnTo>
                <a:lnTo>
                  <a:pt x="17" y="255"/>
                </a:lnTo>
                <a:lnTo>
                  <a:pt x="17" y="257"/>
                </a:lnTo>
                <a:lnTo>
                  <a:pt x="14" y="255"/>
                </a:lnTo>
                <a:lnTo>
                  <a:pt x="14" y="255"/>
                </a:lnTo>
                <a:lnTo>
                  <a:pt x="14" y="255"/>
                </a:lnTo>
                <a:lnTo>
                  <a:pt x="14" y="257"/>
                </a:lnTo>
                <a:lnTo>
                  <a:pt x="17" y="260"/>
                </a:lnTo>
                <a:lnTo>
                  <a:pt x="19" y="262"/>
                </a:lnTo>
                <a:lnTo>
                  <a:pt x="21" y="262"/>
                </a:lnTo>
                <a:lnTo>
                  <a:pt x="21" y="265"/>
                </a:lnTo>
                <a:lnTo>
                  <a:pt x="24" y="267"/>
                </a:lnTo>
                <a:lnTo>
                  <a:pt x="21" y="267"/>
                </a:lnTo>
                <a:lnTo>
                  <a:pt x="21" y="265"/>
                </a:lnTo>
                <a:lnTo>
                  <a:pt x="19" y="265"/>
                </a:lnTo>
                <a:lnTo>
                  <a:pt x="17" y="262"/>
                </a:lnTo>
                <a:lnTo>
                  <a:pt x="17" y="265"/>
                </a:lnTo>
                <a:lnTo>
                  <a:pt x="17" y="265"/>
                </a:lnTo>
                <a:lnTo>
                  <a:pt x="19" y="267"/>
                </a:lnTo>
                <a:lnTo>
                  <a:pt x="21" y="267"/>
                </a:lnTo>
                <a:lnTo>
                  <a:pt x="21" y="269"/>
                </a:lnTo>
                <a:lnTo>
                  <a:pt x="21" y="272"/>
                </a:lnTo>
                <a:lnTo>
                  <a:pt x="21" y="272"/>
                </a:lnTo>
                <a:lnTo>
                  <a:pt x="24" y="272"/>
                </a:lnTo>
                <a:lnTo>
                  <a:pt x="24" y="269"/>
                </a:lnTo>
                <a:lnTo>
                  <a:pt x="26" y="269"/>
                </a:lnTo>
                <a:lnTo>
                  <a:pt x="28" y="269"/>
                </a:lnTo>
                <a:lnTo>
                  <a:pt x="28" y="269"/>
                </a:lnTo>
                <a:lnTo>
                  <a:pt x="31" y="269"/>
                </a:lnTo>
                <a:lnTo>
                  <a:pt x="31" y="269"/>
                </a:lnTo>
                <a:lnTo>
                  <a:pt x="31" y="269"/>
                </a:lnTo>
                <a:lnTo>
                  <a:pt x="31" y="269"/>
                </a:lnTo>
                <a:lnTo>
                  <a:pt x="31" y="267"/>
                </a:lnTo>
                <a:lnTo>
                  <a:pt x="31" y="267"/>
                </a:lnTo>
                <a:lnTo>
                  <a:pt x="28" y="267"/>
                </a:lnTo>
                <a:lnTo>
                  <a:pt x="28" y="267"/>
                </a:lnTo>
                <a:lnTo>
                  <a:pt x="26" y="267"/>
                </a:lnTo>
                <a:lnTo>
                  <a:pt x="26" y="265"/>
                </a:lnTo>
                <a:lnTo>
                  <a:pt x="26" y="262"/>
                </a:lnTo>
                <a:lnTo>
                  <a:pt x="24" y="262"/>
                </a:lnTo>
                <a:lnTo>
                  <a:pt x="24" y="260"/>
                </a:lnTo>
                <a:lnTo>
                  <a:pt x="26" y="260"/>
                </a:lnTo>
                <a:lnTo>
                  <a:pt x="26" y="260"/>
                </a:lnTo>
                <a:lnTo>
                  <a:pt x="28" y="262"/>
                </a:lnTo>
                <a:lnTo>
                  <a:pt x="31" y="265"/>
                </a:lnTo>
                <a:lnTo>
                  <a:pt x="33" y="267"/>
                </a:lnTo>
                <a:lnTo>
                  <a:pt x="35" y="269"/>
                </a:lnTo>
                <a:lnTo>
                  <a:pt x="35" y="272"/>
                </a:lnTo>
                <a:lnTo>
                  <a:pt x="35" y="272"/>
                </a:lnTo>
                <a:lnTo>
                  <a:pt x="38" y="272"/>
                </a:lnTo>
                <a:lnTo>
                  <a:pt x="38" y="274"/>
                </a:lnTo>
                <a:lnTo>
                  <a:pt x="35" y="279"/>
                </a:lnTo>
                <a:lnTo>
                  <a:pt x="35" y="279"/>
                </a:lnTo>
                <a:lnTo>
                  <a:pt x="35" y="281"/>
                </a:lnTo>
                <a:lnTo>
                  <a:pt x="33" y="281"/>
                </a:lnTo>
                <a:lnTo>
                  <a:pt x="33" y="283"/>
                </a:lnTo>
                <a:lnTo>
                  <a:pt x="35" y="286"/>
                </a:lnTo>
                <a:lnTo>
                  <a:pt x="35" y="288"/>
                </a:lnTo>
                <a:lnTo>
                  <a:pt x="35" y="288"/>
                </a:lnTo>
                <a:lnTo>
                  <a:pt x="35" y="291"/>
                </a:lnTo>
                <a:lnTo>
                  <a:pt x="38" y="291"/>
                </a:lnTo>
                <a:lnTo>
                  <a:pt x="40" y="293"/>
                </a:lnTo>
                <a:lnTo>
                  <a:pt x="40" y="295"/>
                </a:lnTo>
                <a:lnTo>
                  <a:pt x="40" y="295"/>
                </a:lnTo>
                <a:lnTo>
                  <a:pt x="40" y="295"/>
                </a:lnTo>
                <a:lnTo>
                  <a:pt x="38" y="298"/>
                </a:lnTo>
                <a:lnTo>
                  <a:pt x="40" y="300"/>
                </a:lnTo>
                <a:lnTo>
                  <a:pt x="40" y="300"/>
                </a:lnTo>
                <a:lnTo>
                  <a:pt x="43" y="300"/>
                </a:lnTo>
                <a:lnTo>
                  <a:pt x="47" y="302"/>
                </a:lnTo>
                <a:lnTo>
                  <a:pt x="47" y="300"/>
                </a:lnTo>
                <a:lnTo>
                  <a:pt x="47" y="300"/>
                </a:lnTo>
                <a:lnTo>
                  <a:pt x="45" y="298"/>
                </a:lnTo>
                <a:lnTo>
                  <a:pt x="45" y="298"/>
                </a:lnTo>
                <a:lnTo>
                  <a:pt x="45" y="295"/>
                </a:lnTo>
                <a:lnTo>
                  <a:pt x="43" y="293"/>
                </a:lnTo>
                <a:lnTo>
                  <a:pt x="45" y="291"/>
                </a:lnTo>
                <a:lnTo>
                  <a:pt x="45" y="291"/>
                </a:lnTo>
                <a:lnTo>
                  <a:pt x="45" y="291"/>
                </a:lnTo>
                <a:lnTo>
                  <a:pt x="47" y="291"/>
                </a:lnTo>
                <a:lnTo>
                  <a:pt x="47" y="291"/>
                </a:lnTo>
                <a:lnTo>
                  <a:pt x="47" y="293"/>
                </a:lnTo>
                <a:lnTo>
                  <a:pt x="47" y="293"/>
                </a:lnTo>
                <a:lnTo>
                  <a:pt x="47" y="293"/>
                </a:lnTo>
                <a:lnTo>
                  <a:pt x="47" y="293"/>
                </a:lnTo>
                <a:lnTo>
                  <a:pt x="47" y="295"/>
                </a:lnTo>
                <a:lnTo>
                  <a:pt x="50" y="298"/>
                </a:lnTo>
                <a:lnTo>
                  <a:pt x="50" y="300"/>
                </a:lnTo>
                <a:lnTo>
                  <a:pt x="50" y="302"/>
                </a:lnTo>
                <a:lnTo>
                  <a:pt x="50" y="302"/>
                </a:lnTo>
                <a:lnTo>
                  <a:pt x="50" y="302"/>
                </a:lnTo>
                <a:lnTo>
                  <a:pt x="50" y="305"/>
                </a:lnTo>
                <a:lnTo>
                  <a:pt x="50" y="305"/>
                </a:lnTo>
                <a:lnTo>
                  <a:pt x="52" y="302"/>
                </a:lnTo>
                <a:lnTo>
                  <a:pt x="57" y="300"/>
                </a:lnTo>
                <a:lnTo>
                  <a:pt x="54" y="298"/>
                </a:lnTo>
                <a:lnTo>
                  <a:pt x="54" y="295"/>
                </a:lnTo>
                <a:close/>
                <a:moveTo>
                  <a:pt x="54" y="243"/>
                </a:moveTo>
                <a:lnTo>
                  <a:pt x="54" y="243"/>
                </a:lnTo>
                <a:lnTo>
                  <a:pt x="54" y="243"/>
                </a:lnTo>
                <a:lnTo>
                  <a:pt x="54" y="246"/>
                </a:lnTo>
                <a:lnTo>
                  <a:pt x="57" y="246"/>
                </a:lnTo>
                <a:lnTo>
                  <a:pt x="57" y="246"/>
                </a:lnTo>
                <a:lnTo>
                  <a:pt x="59" y="246"/>
                </a:lnTo>
                <a:lnTo>
                  <a:pt x="59" y="243"/>
                </a:lnTo>
                <a:lnTo>
                  <a:pt x="59" y="243"/>
                </a:lnTo>
                <a:lnTo>
                  <a:pt x="57" y="243"/>
                </a:lnTo>
                <a:lnTo>
                  <a:pt x="54" y="243"/>
                </a:lnTo>
                <a:close/>
                <a:moveTo>
                  <a:pt x="59" y="241"/>
                </a:moveTo>
                <a:lnTo>
                  <a:pt x="59" y="239"/>
                </a:lnTo>
                <a:lnTo>
                  <a:pt x="59" y="239"/>
                </a:lnTo>
                <a:lnTo>
                  <a:pt x="59" y="239"/>
                </a:lnTo>
                <a:lnTo>
                  <a:pt x="57" y="239"/>
                </a:lnTo>
                <a:lnTo>
                  <a:pt x="57" y="241"/>
                </a:lnTo>
                <a:lnTo>
                  <a:pt x="59" y="241"/>
                </a:lnTo>
                <a:lnTo>
                  <a:pt x="59" y="241"/>
                </a:lnTo>
                <a:close/>
                <a:moveTo>
                  <a:pt x="99" y="243"/>
                </a:moveTo>
                <a:lnTo>
                  <a:pt x="97" y="243"/>
                </a:lnTo>
                <a:lnTo>
                  <a:pt x="97" y="241"/>
                </a:lnTo>
                <a:lnTo>
                  <a:pt x="95" y="239"/>
                </a:lnTo>
                <a:lnTo>
                  <a:pt x="92" y="239"/>
                </a:lnTo>
                <a:lnTo>
                  <a:pt x="90" y="236"/>
                </a:lnTo>
                <a:lnTo>
                  <a:pt x="87" y="236"/>
                </a:lnTo>
                <a:lnTo>
                  <a:pt x="83" y="234"/>
                </a:lnTo>
                <a:lnTo>
                  <a:pt x="80" y="234"/>
                </a:lnTo>
                <a:lnTo>
                  <a:pt x="80" y="236"/>
                </a:lnTo>
                <a:lnTo>
                  <a:pt x="78" y="236"/>
                </a:lnTo>
                <a:lnTo>
                  <a:pt x="78" y="236"/>
                </a:lnTo>
                <a:lnTo>
                  <a:pt x="76" y="236"/>
                </a:lnTo>
                <a:lnTo>
                  <a:pt x="78" y="239"/>
                </a:lnTo>
                <a:lnTo>
                  <a:pt x="78" y="241"/>
                </a:lnTo>
                <a:lnTo>
                  <a:pt x="78" y="241"/>
                </a:lnTo>
                <a:lnTo>
                  <a:pt x="76" y="243"/>
                </a:lnTo>
                <a:lnTo>
                  <a:pt x="73" y="243"/>
                </a:lnTo>
                <a:lnTo>
                  <a:pt x="73" y="243"/>
                </a:lnTo>
                <a:lnTo>
                  <a:pt x="71" y="243"/>
                </a:lnTo>
                <a:lnTo>
                  <a:pt x="71" y="243"/>
                </a:lnTo>
                <a:lnTo>
                  <a:pt x="69" y="243"/>
                </a:lnTo>
                <a:lnTo>
                  <a:pt x="66" y="241"/>
                </a:lnTo>
                <a:lnTo>
                  <a:pt x="66" y="241"/>
                </a:lnTo>
                <a:lnTo>
                  <a:pt x="64" y="241"/>
                </a:lnTo>
                <a:lnTo>
                  <a:pt x="64" y="243"/>
                </a:lnTo>
                <a:lnTo>
                  <a:pt x="64" y="243"/>
                </a:lnTo>
                <a:lnTo>
                  <a:pt x="64" y="246"/>
                </a:lnTo>
                <a:lnTo>
                  <a:pt x="64" y="246"/>
                </a:lnTo>
                <a:lnTo>
                  <a:pt x="64" y="248"/>
                </a:lnTo>
                <a:lnTo>
                  <a:pt x="61" y="250"/>
                </a:lnTo>
                <a:lnTo>
                  <a:pt x="61" y="253"/>
                </a:lnTo>
                <a:lnTo>
                  <a:pt x="59" y="253"/>
                </a:lnTo>
                <a:lnTo>
                  <a:pt x="57" y="255"/>
                </a:lnTo>
                <a:lnTo>
                  <a:pt x="57" y="255"/>
                </a:lnTo>
                <a:lnTo>
                  <a:pt x="57" y="255"/>
                </a:lnTo>
                <a:lnTo>
                  <a:pt x="59" y="255"/>
                </a:lnTo>
                <a:lnTo>
                  <a:pt x="61" y="255"/>
                </a:lnTo>
                <a:lnTo>
                  <a:pt x="61" y="255"/>
                </a:lnTo>
                <a:lnTo>
                  <a:pt x="64" y="257"/>
                </a:lnTo>
                <a:lnTo>
                  <a:pt x="64" y="257"/>
                </a:lnTo>
                <a:lnTo>
                  <a:pt x="64" y="257"/>
                </a:lnTo>
                <a:lnTo>
                  <a:pt x="66" y="257"/>
                </a:lnTo>
                <a:lnTo>
                  <a:pt x="66" y="260"/>
                </a:lnTo>
                <a:lnTo>
                  <a:pt x="66" y="260"/>
                </a:lnTo>
                <a:lnTo>
                  <a:pt x="66" y="260"/>
                </a:lnTo>
                <a:lnTo>
                  <a:pt x="66" y="262"/>
                </a:lnTo>
                <a:lnTo>
                  <a:pt x="66" y="262"/>
                </a:lnTo>
                <a:lnTo>
                  <a:pt x="69" y="265"/>
                </a:lnTo>
                <a:lnTo>
                  <a:pt x="69" y="265"/>
                </a:lnTo>
                <a:lnTo>
                  <a:pt x="71" y="265"/>
                </a:lnTo>
                <a:lnTo>
                  <a:pt x="71" y="269"/>
                </a:lnTo>
                <a:lnTo>
                  <a:pt x="73" y="267"/>
                </a:lnTo>
                <a:lnTo>
                  <a:pt x="76" y="269"/>
                </a:lnTo>
                <a:lnTo>
                  <a:pt x="76" y="269"/>
                </a:lnTo>
                <a:lnTo>
                  <a:pt x="76" y="267"/>
                </a:lnTo>
                <a:lnTo>
                  <a:pt x="76" y="265"/>
                </a:lnTo>
                <a:lnTo>
                  <a:pt x="76" y="262"/>
                </a:lnTo>
                <a:lnTo>
                  <a:pt x="78" y="262"/>
                </a:lnTo>
                <a:lnTo>
                  <a:pt x="78" y="262"/>
                </a:lnTo>
                <a:lnTo>
                  <a:pt x="78" y="257"/>
                </a:lnTo>
                <a:lnTo>
                  <a:pt x="78" y="255"/>
                </a:lnTo>
                <a:lnTo>
                  <a:pt x="83" y="253"/>
                </a:lnTo>
                <a:lnTo>
                  <a:pt x="83" y="253"/>
                </a:lnTo>
                <a:lnTo>
                  <a:pt x="87" y="253"/>
                </a:lnTo>
                <a:lnTo>
                  <a:pt x="90" y="253"/>
                </a:lnTo>
                <a:lnTo>
                  <a:pt x="95" y="257"/>
                </a:lnTo>
                <a:lnTo>
                  <a:pt x="95" y="257"/>
                </a:lnTo>
                <a:lnTo>
                  <a:pt x="95" y="255"/>
                </a:lnTo>
                <a:lnTo>
                  <a:pt x="95" y="255"/>
                </a:lnTo>
                <a:lnTo>
                  <a:pt x="95" y="253"/>
                </a:lnTo>
                <a:lnTo>
                  <a:pt x="95" y="250"/>
                </a:lnTo>
                <a:lnTo>
                  <a:pt x="97" y="248"/>
                </a:lnTo>
                <a:lnTo>
                  <a:pt x="99" y="246"/>
                </a:lnTo>
                <a:lnTo>
                  <a:pt x="99" y="246"/>
                </a:lnTo>
                <a:lnTo>
                  <a:pt x="99" y="243"/>
                </a:lnTo>
                <a:close/>
                <a:moveTo>
                  <a:pt x="85" y="234"/>
                </a:moveTo>
                <a:lnTo>
                  <a:pt x="87" y="231"/>
                </a:lnTo>
                <a:lnTo>
                  <a:pt x="87" y="231"/>
                </a:lnTo>
                <a:lnTo>
                  <a:pt x="87" y="231"/>
                </a:lnTo>
                <a:lnTo>
                  <a:pt x="87" y="231"/>
                </a:lnTo>
                <a:lnTo>
                  <a:pt x="87" y="231"/>
                </a:lnTo>
                <a:lnTo>
                  <a:pt x="85" y="231"/>
                </a:lnTo>
                <a:lnTo>
                  <a:pt x="85" y="231"/>
                </a:lnTo>
                <a:lnTo>
                  <a:pt x="85" y="231"/>
                </a:lnTo>
                <a:lnTo>
                  <a:pt x="85" y="234"/>
                </a:lnTo>
                <a:close/>
                <a:moveTo>
                  <a:pt x="97" y="231"/>
                </a:moveTo>
                <a:lnTo>
                  <a:pt x="97" y="231"/>
                </a:lnTo>
                <a:lnTo>
                  <a:pt x="97" y="231"/>
                </a:lnTo>
                <a:lnTo>
                  <a:pt x="95" y="234"/>
                </a:lnTo>
                <a:lnTo>
                  <a:pt x="95" y="236"/>
                </a:lnTo>
                <a:lnTo>
                  <a:pt x="95" y="236"/>
                </a:lnTo>
                <a:lnTo>
                  <a:pt x="97" y="239"/>
                </a:lnTo>
                <a:lnTo>
                  <a:pt x="99" y="239"/>
                </a:lnTo>
                <a:lnTo>
                  <a:pt x="99" y="236"/>
                </a:lnTo>
                <a:lnTo>
                  <a:pt x="97" y="234"/>
                </a:lnTo>
                <a:lnTo>
                  <a:pt x="99" y="231"/>
                </a:lnTo>
                <a:lnTo>
                  <a:pt x="97" y="231"/>
                </a:lnTo>
                <a:close/>
                <a:moveTo>
                  <a:pt x="175" y="227"/>
                </a:moveTo>
                <a:lnTo>
                  <a:pt x="172" y="227"/>
                </a:lnTo>
                <a:lnTo>
                  <a:pt x="172" y="227"/>
                </a:lnTo>
                <a:lnTo>
                  <a:pt x="175" y="227"/>
                </a:lnTo>
                <a:lnTo>
                  <a:pt x="175" y="227"/>
                </a:lnTo>
                <a:lnTo>
                  <a:pt x="175" y="227"/>
                </a:lnTo>
                <a:lnTo>
                  <a:pt x="175" y="227"/>
                </a:lnTo>
                <a:close/>
                <a:moveTo>
                  <a:pt x="125" y="161"/>
                </a:moveTo>
                <a:lnTo>
                  <a:pt x="125" y="161"/>
                </a:lnTo>
                <a:lnTo>
                  <a:pt x="128" y="158"/>
                </a:lnTo>
                <a:lnTo>
                  <a:pt x="128" y="156"/>
                </a:lnTo>
                <a:lnTo>
                  <a:pt x="125" y="156"/>
                </a:lnTo>
                <a:lnTo>
                  <a:pt x="125" y="154"/>
                </a:lnTo>
                <a:lnTo>
                  <a:pt x="125" y="151"/>
                </a:lnTo>
                <a:lnTo>
                  <a:pt x="123" y="149"/>
                </a:lnTo>
                <a:lnTo>
                  <a:pt x="123" y="151"/>
                </a:lnTo>
                <a:lnTo>
                  <a:pt x="123" y="154"/>
                </a:lnTo>
                <a:lnTo>
                  <a:pt x="123" y="156"/>
                </a:lnTo>
                <a:lnTo>
                  <a:pt x="123" y="156"/>
                </a:lnTo>
                <a:lnTo>
                  <a:pt x="123" y="156"/>
                </a:lnTo>
                <a:lnTo>
                  <a:pt x="125" y="158"/>
                </a:lnTo>
                <a:lnTo>
                  <a:pt x="125" y="158"/>
                </a:lnTo>
                <a:lnTo>
                  <a:pt x="125" y="161"/>
                </a:lnTo>
                <a:lnTo>
                  <a:pt x="123" y="161"/>
                </a:lnTo>
                <a:lnTo>
                  <a:pt x="125" y="161"/>
                </a:lnTo>
                <a:close/>
                <a:moveTo>
                  <a:pt x="187" y="203"/>
                </a:moveTo>
                <a:lnTo>
                  <a:pt x="182" y="198"/>
                </a:lnTo>
                <a:lnTo>
                  <a:pt x="182" y="196"/>
                </a:lnTo>
                <a:lnTo>
                  <a:pt x="180" y="194"/>
                </a:lnTo>
                <a:lnTo>
                  <a:pt x="180" y="194"/>
                </a:lnTo>
                <a:lnTo>
                  <a:pt x="180" y="191"/>
                </a:lnTo>
                <a:lnTo>
                  <a:pt x="180" y="189"/>
                </a:lnTo>
                <a:lnTo>
                  <a:pt x="180" y="189"/>
                </a:lnTo>
                <a:lnTo>
                  <a:pt x="180" y="184"/>
                </a:lnTo>
                <a:lnTo>
                  <a:pt x="177" y="182"/>
                </a:lnTo>
                <a:lnTo>
                  <a:pt x="180" y="180"/>
                </a:lnTo>
                <a:lnTo>
                  <a:pt x="180" y="180"/>
                </a:lnTo>
                <a:lnTo>
                  <a:pt x="180" y="177"/>
                </a:lnTo>
                <a:lnTo>
                  <a:pt x="180" y="175"/>
                </a:lnTo>
                <a:lnTo>
                  <a:pt x="177" y="168"/>
                </a:lnTo>
                <a:lnTo>
                  <a:pt x="172" y="163"/>
                </a:lnTo>
                <a:lnTo>
                  <a:pt x="172" y="161"/>
                </a:lnTo>
                <a:lnTo>
                  <a:pt x="170" y="158"/>
                </a:lnTo>
                <a:lnTo>
                  <a:pt x="168" y="156"/>
                </a:lnTo>
                <a:lnTo>
                  <a:pt x="168" y="154"/>
                </a:lnTo>
                <a:lnTo>
                  <a:pt x="168" y="149"/>
                </a:lnTo>
                <a:lnTo>
                  <a:pt x="168" y="149"/>
                </a:lnTo>
                <a:lnTo>
                  <a:pt x="170" y="149"/>
                </a:lnTo>
                <a:lnTo>
                  <a:pt x="172" y="149"/>
                </a:lnTo>
                <a:lnTo>
                  <a:pt x="175" y="149"/>
                </a:lnTo>
                <a:lnTo>
                  <a:pt x="175" y="146"/>
                </a:lnTo>
                <a:lnTo>
                  <a:pt x="172" y="144"/>
                </a:lnTo>
                <a:lnTo>
                  <a:pt x="172" y="139"/>
                </a:lnTo>
                <a:lnTo>
                  <a:pt x="172" y="139"/>
                </a:lnTo>
                <a:lnTo>
                  <a:pt x="172" y="137"/>
                </a:lnTo>
                <a:lnTo>
                  <a:pt x="172" y="137"/>
                </a:lnTo>
                <a:lnTo>
                  <a:pt x="172" y="135"/>
                </a:lnTo>
                <a:lnTo>
                  <a:pt x="172" y="135"/>
                </a:lnTo>
                <a:lnTo>
                  <a:pt x="172" y="135"/>
                </a:lnTo>
                <a:lnTo>
                  <a:pt x="172" y="135"/>
                </a:lnTo>
                <a:lnTo>
                  <a:pt x="172" y="135"/>
                </a:lnTo>
                <a:lnTo>
                  <a:pt x="172" y="132"/>
                </a:lnTo>
                <a:lnTo>
                  <a:pt x="175" y="132"/>
                </a:lnTo>
                <a:lnTo>
                  <a:pt x="172" y="130"/>
                </a:lnTo>
                <a:lnTo>
                  <a:pt x="172" y="125"/>
                </a:lnTo>
                <a:lnTo>
                  <a:pt x="170" y="123"/>
                </a:lnTo>
                <a:lnTo>
                  <a:pt x="170" y="120"/>
                </a:lnTo>
                <a:lnTo>
                  <a:pt x="168" y="120"/>
                </a:lnTo>
                <a:lnTo>
                  <a:pt x="168" y="118"/>
                </a:lnTo>
                <a:lnTo>
                  <a:pt x="168" y="118"/>
                </a:lnTo>
                <a:lnTo>
                  <a:pt x="165" y="116"/>
                </a:lnTo>
                <a:lnTo>
                  <a:pt x="163" y="113"/>
                </a:lnTo>
                <a:lnTo>
                  <a:pt x="158" y="109"/>
                </a:lnTo>
                <a:lnTo>
                  <a:pt x="154" y="106"/>
                </a:lnTo>
                <a:lnTo>
                  <a:pt x="151" y="104"/>
                </a:lnTo>
                <a:lnTo>
                  <a:pt x="149" y="104"/>
                </a:lnTo>
                <a:lnTo>
                  <a:pt x="147" y="102"/>
                </a:lnTo>
                <a:lnTo>
                  <a:pt x="147" y="99"/>
                </a:lnTo>
                <a:lnTo>
                  <a:pt x="142" y="92"/>
                </a:lnTo>
                <a:lnTo>
                  <a:pt x="142" y="90"/>
                </a:lnTo>
                <a:lnTo>
                  <a:pt x="139" y="87"/>
                </a:lnTo>
                <a:lnTo>
                  <a:pt x="137" y="87"/>
                </a:lnTo>
                <a:lnTo>
                  <a:pt x="137" y="87"/>
                </a:lnTo>
                <a:lnTo>
                  <a:pt x="132" y="85"/>
                </a:lnTo>
                <a:lnTo>
                  <a:pt x="132" y="85"/>
                </a:lnTo>
                <a:lnTo>
                  <a:pt x="130" y="85"/>
                </a:lnTo>
                <a:lnTo>
                  <a:pt x="130" y="85"/>
                </a:lnTo>
                <a:lnTo>
                  <a:pt x="130" y="87"/>
                </a:lnTo>
                <a:lnTo>
                  <a:pt x="130" y="90"/>
                </a:lnTo>
                <a:lnTo>
                  <a:pt x="132" y="92"/>
                </a:lnTo>
                <a:lnTo>
                  <a:pt x="137" y="92"/>
                </a:lnTo>
                <a:lnTo>
                  <a:pt x="137" y="90"/>
                </a:lnTo>
                <a:lnTo>
                  <a:pt x="137" y="90"/>
                </a:lnTo>
                <a:lnTo>
                  <a:pt x="137" y="90"/>
                </a:lnTo>
                <a:lnTo>
                  <a:pt x="139" y="90"/>
                </a:lnTo>
                <a:lnTo>
                  <a:pt x="139" y="92"/>
                </a:lnTo>
                <a:lnTo>
                  <a:pt x="142" y="94"/>
                </a:lnTo>
                <a:lnTo>
                  <a:pt x="142" y="97"/>
                </a:lnTo>
                <a:lnTo>
                  <a:pt x="139" y="97"/>
                </a:lnTo>
                <a:lnTo>
                  <a:pt x="137" y="97"/>
                </a:lnTo>
                <a:lnTo>
                  <a:pt x="135" y="97"/>
                </a:lnTo>
                <a:lnTo>
                  <a:pt x="135" y="97"/>
                </a:lnTo>
                <a:lnTo>
                  <a:pt x="135" y="99"/>
                </a:lnTo>
                <a:lnTo>
                  <a:pt x="135" y="99"/>
                </a:lnTo>
                <a:lnTo>
                  <a:pt x="135" y="97"/>
                </a:lnTo>
                <a:lnTo>
                  <a:pt x="132" y="97"/>
                </a:lnTo>
                <a:lnTo>
                  <a:pt x="130" y="92"/>
                </a:lnTo>
                <a:lnTo>
                  <a:pt x="128" y="92"/>
                </a:lnTo>
                <a:lnTo>
                  <a:pt x="128" y="90"/>
                </a:lnTo>
                <a:lnTo>
                  <a:pt x="125" y="90"/>
                </a:lnTo>
                <a:lnTo>
                  <a:pt x="125" y="90"/>
                </a:lnTo>
                <a:lnTo>
                  <a:pt x="123" y="90"/>
                </a:lnTo>
                <a:lnTo>
                  <a:pt x="123" y="90"/>
                </a:lnTo>
                <a:lnTo>
                  <a:pt x="123" y="92"/>
                </a:lnTo>
                <a:lnTo>
                  <a:pt x="125" y="94"/>
                </a:lnTo>
                <a:lnTo>
                  <a:pt x="125" y="97"/>
                </a:lnTo>
                <a:lnTo>
                  <a:pt x="128" y="99"/>
                </a:lnTo>
                <a:lnTo>
                  <a:pt x="128" y="99"/>
                </a:lnTo>
                <a:lnTo>
                  <a:pt x="125" y="99"/>
                </a:lnTo>
                <a:lnTo>
                  <a:pt x="125" y="99"/>
                </a:lnTo>
                <a:lnTo>
                  <a:pt x="125" y="99"/>
                </a:lnTo>
                <a:lnTo>
                  <a:pt x="123" y="102"/>
                </a:lnTo>
                <a:lnTo>
                  <a:pt x="123" y="102"/>
                </a:lnTo>
                <a:lnTo>
                  <a:pt x="123" y="104"/>
                </a:lnTo>
                <a:lnTo>
                  <a:pt x="123" y="104"/>
                </a:lnTo>
                <a:lnTo>
                  <a:pt x="125" y="106"/>
                </a:lnTo>
                <a:lnTo>
                  <a:pt x="128" y="109"/>
                </a:lnTo>
                <a:lnTo>
                  <a:pt x="128" y="111"/>
                </a:lnTo>
                <a:lnTo>
                  <a:pt x="130" y="113"/>
                </a:lnTo>
                <a:lnTo>
                  <a:pt x="130" y="116"/>
                </a:lnTo>
                <a:lnTo>
                  <a:pt x="130" y="113"/>
                </a:lnTo>
                <a:lnTo>
                  <a:pt x="130" y="116"/>
                </a:lnTo>
                <a:lnTo>
                  <a:pt x="128" y="116"/>
                </a:lnTo>
                <a:lnTo>
                  <a:pt x="128" y="116"/>
                </a:lnTo>
                <a:lnTo>
                  <a:pt x="130" y="116"/>
                </a:lnTo>
                <a:lnTo>
                  <a:pt x="130" y="116"/>
                </a:lnTo>
                <a:lnTo>
                  <a:pt x="132" y="116"/>
                </a:lnTo>
                <a:lnTo>
                  <a:pt x="132" y="118"/>
                </a:lnTo>
                <a:lnTo>
                  <a:pt x="135" y="120"/>
                </a:lnTo>
                <a:lnTo>
                  <a:pt x="137" y="123"/>
                </a:lnTo>
                <a:lnTo>
                  <a:pt x="137" y="125"/>
                </a:lnTo>
                <a:lnTo>
                  <a:pt x="139" y="128"/>
                </a:lnTo>
                <a:lnTo>
                  <a:pt x="139" y="128"/>
                </a:lnTo>
                <a:lnTo>
                  <a:pt x="139" y="128"/>
                </a:lnTo>
                <a:lnTo>
                  <a:pt x="139" y="130"/>
                </a:lnTo>
                <a:lnTo>
                  <a:pt x="139" y="130"/>
                </a:lnTo>
                <a:lnTo>
                  <a:pt x="139" y="132"/>
                </a:lnTo>
                <a:lnTo>
                  <a:pt x="139" y="137"/>
                </a:lnTo>
                <a:lnTo>
                  <a:pt x="139" y="139"/>
                </a:lnTo>
                <a:lnTo>
                  <a:pt x="139" y="142"/>
                </a:lnTo>
                <a:lnTo>
                  <a:pt x="139" y="144"/>
                </a:lnTo>
                <a:lnTo>
                  <a:pt x="139" y="146"/>
                </a:lnTo>
                <a:lnTo>
                  <a:pt x="139" y="149"/>
                </a:lnTo>
                <a:lnTo>
                  <a:pt x="139" y="151"/>
                </a:lnTo>
                <a:lnTo>
                  <a:pt x="142" y="154"/>
                </a:lnTo>
                <a:lnTo>
                  <a:pt x="142" y="154"/>
                </a:lnTo>
                <a:lnTo>
                  <a:pt x="139" y="156"/>
                </a:lnTo>
                <a:lnTo>
                  <a:pt x="135" y="161"/>
                </a:lnTo>
                <a:lnTo>
                  <a:pt x="135" y="161"/>
                </a:lnTo>
                <a:lnTo>
                  <a:pt x="135" y="163"/>
                </a:lnTo>
                <a:lnTo>
                  <a:pt x="135" y="165"/>
                </a:lnTo>
                <a:lnTo>
                  <a:pt x="135" y="168"/>
                </a:lnTo>
                <a:lnTo>
                  <a:pt x="135" y="170"/>
                </a:lnTo>
                <a:lnTo>
                  <a:pt x="132" y="172"/>
                </a:lnTo>
                <a:lnTo>
                  <a:pt x="130" y="175"/>
                </a:lnTo>
                <a:lnTo>
                  <a:pt x="128" y="175"/>
                </a:lnTo>
                <a:lnTo>
                  <a:pt x="125" y="177"/>
                </a:lnTo>
                <a:lnTo>
                  <a:pt x="121" y="180"/>
                </a:lnTo>
                <a:lnTo>
                  <a:pt x="121" y="180"/>
                </a:lnTo>
                <a:lnTo>
                  <a:pt x="118" y="182"/>
                </a:lnTo>
                <a:lnTo>
                  <a:pt x="118" y="184"/>
                </a:lnTo>
                <a:lnTo>
                  <a:pt x="118" y="184"/>
                </a:lnTo>
                <a:lnTo>
                  <a:pt x="116" y="182"/>
                </a:lnTo>
                <a:lnTo>
                  <a:pt x="113" y="182"/>
                </a:lnTo>
                <a:lnTo>
                  <a:pt x="111" y="180"/>
                </a:lnTo>
                <a:lnTo>
                  <a:pt x="111" y="180"/>
                </a:lnTo>
                <a:lnTo>
                  <a:pt x="111" y="177"/>
                </a:lnTo>
                <a:lnTo>
                  <a:pt x="109" y="175"/>
                </a:lnTo>
                <a:lnTo>
                  <a:pt x="109" y="175"/>
                </a:lnTo>
                <a:lnTo>
                  <a:pt x="109" y="175"/>
                </a:lnTo>
                <a:lnTo>
                  <a:pt x="109" y="172"/>
                </a:lnTo>
                <a:lnTo>
                  <a:pt x="111" y="172"/>
                </a:lnTo>
                <a:lnTo>
                  <a:pt x="113" y="168"/>
                </a:lnTo>
                <a:lnTo>
                  <a:pt x="111" y="168"/>
                </a:lnTo>
                <a:lnTo>
                  <a:pt x="111" y="168"/>
                </a:lnTo>
                <a:lnTo>
                  <a:pt x="109" y="168"/>
                </a:lnTo>
                <a:lnTo>
                  <a:pt x="106" y="170"/>
                </a:lnTo>
                <a:lnTo>
                  <a:pt x="104" y="170"/>
                </a:lnTo>
                <a:lnTo>
                  <a:pt x="104" y="175"/>
                </a:lnTo>
                <a:lnTo>
                  <a:pt x="106" y="180"/>
                </a:lnTo>
                <a:lnTo>
                  <a:pt x="109" y="184"/>
                </a:lnTo>
                <a:lnTo>
                  <a:pt x="106" y="187"/>
                </a:lnTo>
                <a:lnTo>
                  <a:pt x="106" y="191"/>
                </a:lnTo>
                <a:lnTo>
                  <a:pt x="104" y="194"/>
                </a:lnTo>
                <a:lnTo>
                  <a:pt x="104" y="194"/>
                </a:lnTo>
                <a:lnTo>
                  <a:pt x="104" y="196"/>
                </a:lnTo>
                <a:lnTo>
                  <a:pt x="104" y="201"/>
                </a:lnTo>
                <a:lnTo>
                  <a:pt x="104" y="203"/>
                </a:lnTo>
                <a:lnTo>
                  <a:pt x="106" y="205"/>
                </a:lnTo>
                <a:lnTo>
                  <a:pt x="106" y="205"/>
                </a:lnTo>
                <a:lnTo>
                  <a:pt x="104" y="208"/>
                </a:lnTo>
                <a:lnTo>
                  <a:pt x="104" y="210"/>
                </a:lnTo>
                <a:lnTo>
                  <a:pt x="102" y="210"/>
                </a:lnTo>
                <a:lnTo>
                  <a:pt x="99" y="210"/>
                </a:lnTo>
                <a:lnTo>
                  <a:pt x="95" y="210"/>
                </a:lnTo>
                <a:lnTo>
                  <a:pt x="95" y="210"/>
                </a:lnTo>
                <a:lnTo>
                  <a:pt x="92" y="208"/>
                </a:lnTo>
                <a:lnTo>
                  <a:pt x="92" y="208"/>
                </a:lnTo>
                <a:lnTo>
                  <a:pt x="92" y="205"/>
                </a:lnTo>
                <a:lnTo>
                  <a:pt x="92" y="205"/>
                </a:lnTo>
                <a:lnTo>
                  <a:pt x="90" y="205"/>
                </a:lnTo>
                <a:lnTo>
                  <a:pt x="87" y="208"/>
                </a:lnTo>
                <a:lnTo>
                  <a:pt x="78" y="208"/>
                </a:lnTo>
                <a:lnTo>
                  <a:pt x="78" y="208"/>
                </a:lnTo>
                <a:lnTo>
                  <a:pt x="76" y="210"/>
                </a:lnTo>
                <a:lnTo>
                  <a:pt x="71" y="210"/>
                </a:lnTo>
                <a:lnTo>
                  <a:pt x="71" y="210"/>
                </a:lnTo>
                <a:lnTo>
                  <a:pt x="69" y="210"/>
                </a:lnTo>
                <a:lnTo>
                  <a:pt x="66" y="210"/>
                </a:lnTo>
                <a:lnTo>
                  <a:pt x="64" y="210"/>
                </a:lnTo>
                <a:lnTo>
                  <a:pt x="64" y="210"/>
                </a:lnTo>
                <a:lnTo>
                  <a:pt x="61" y="210"/>
                </a:lnTo>
                <a:lnTo>
                  <a:pt x="59" y="208"/>
                </a:lnTo>
                <a:lnTo>
                  <a:pt x="57" y="208"/>
                </a:lnTo>
                <a:lnTo>
                  <a:pt x="54" y="210"/>
                </a:lnTo>
                <a:lnTo>
                  <a:pt x="50" y="210"/>
                </a:lnTo>
                <a:lnTo>
                  <a:pt x="50" y="213"/>
                </a:lnTo>
                <a:lnTo>
                  <a:pt x="50" y="215"/>
                </a:lnTo>
                <a:lnTo>
                  <a:pt x="47" y="217"/>
                </a:lnTo>
                <a:lnTo>
                  <a:pt x="45" y="220"/>
                </a:lnTo>
                <a:lnTo>
                  <a:pt x="45" y="222"/>
                </a:lnTo>
                <a:lnTo>
                  <a:pt x="43" y="222"/>
                </a:lnTo>
                <a:lnTo>
                  <a:pt x="43" y="224"/>
                </a:lnTo>
                <a:lnTo>
                  <a:pt x="43" y="227"/>
                </a:lnTo>
                <a:lnTo>
                  <a:pt x="40" y="229"/>
                </a:lnTo>
                <a:lnTo>
                  <a:pt x="38" y="229"/>
                </a:lnTo>
                <a:lnTo>
                  <a:pt x="38" y="231"/>
                </a:lnTo>
                <a:lnTo>
                  <a:pt x="35" y="231"/>
                </a:lnTo>
                <a:lnTo>
                  <a:pt x="35" y="234"/>
                </a:lnTo>
                <a:lnTo>
                  <a:pt x="33" y="234"/>
                </a:lnTo>
                <a:lnTo>
                  <a:pt x="31" y="234"/>
                </a:lnTo>
                <a:lnTo>
                  <a:pt x="28" y="234"/>
                </a:lnTo>
                <a:lnTo>
                  <a:pt x="28" y="234"/>
                </a:lnTo>
                <a:lnTo>
                  <a:pt x="28" y="236"/>
                </a:lnTo>
                <a:lnTo>
                  <a:pt x="28" y="236"/>
                </a:lnTo>
                <a:lnTo>
                  <a:pt x="31" y="243"/>
                </a:lnTo>
                <a:lnTo>
                  <a:pt x="33" y="241"/>
                </a:lnTo>
                <a:lnTo>
                  <a:pt x="33" y="241"/>
                </a:lnTo>
                <a:lnTo>
                  <a:pt x="35" y="243"/>
                </a:lnTo>
                <a:lnTo>
                  <a:pt x="38" y="243"/>
                </a:lnTo>
                <a:lnTo>
                  <a:pt x="38" y="243"/>
                </a:lnTo>
                <a:lnTo>
                  <a:pt x="40" y="243"/>
                </a:lnTo>
                <a:lnTo>
                  <a:pt x="40" y="241"/>
                </a:lnTo>
                <a:lnTo>
                  <a:pt x="45" y="241"/>
                </a:lnTo>
                <a:lnTo>
                  <a:pt x="45" y="241"/>
                </a:lnTo>
                <a:lnTo>
                  <a:pt x="52" y="246"/>
                </a:lnTo>
                <a:lnTo>
                  <a:pt x="54" y="246"/>
                </a:lnTo>
                <a:lnTo>
                  <a:pt x="54" y="243"/>
                </a:lnTo>
                <a:lnTo>
                  <a:pt x="54" y="241"/>
                </a:lnTo>
                <a:lnTo>
                  <a:pt x="52" y="239"/>
                </a:lnTo>
                <a:lnTo>
                  <a:pt x="52" y="236"/>
                </a:lnTo>
                <a:lnTo>
                  <a:pt x="54" y="234"/>
                </a:lnTo>
                <a:lnTo>
                  <a:pt x="57" y="236"/>
                </a:lnTo>
                <a:lnTo>
                  <a:pt x="59" y="236"/>
                </a:lnTo>
                <a:lnTo>
                  <a:pt x="61" y="236"/>
                </a:lnTo>
                <a:lnTo>
                  <a:pt x="66" y="236"/>
                </a:lnTo>
                <a:lnTo>
                  <a:pt x="69" y="236"/>
                </a:lnTo>
                <a:lnTo>
                  <a:pt x="69" y="234"/>
                </a:lnTo>
                <a:lnTo>
                  <a:pt x="71" y="234"/>
                </a:lnTo>
                <a:lnTo>
                  <a:pt x="71" y="234"/>
                </a:lnTo>
                <a:lnTo>
                  <a:pt x="73" y="234"/>
                </a:lnTo>
                <a:lnTo>
                  <a:pt x="73" y="231"/>
                </a:lnTo>
                <a:lnTo>
                  <a:pt x="76" y="231"/>
                </a:lnTo>
                <a:lnTo>
                  <a:pt x="78" y="231"/>
                </a:lnTo>
                <a:lnTo>
                  <a:pt x="80" y="231"/>
                </a:lnTo>
                <a:lnTo>
                  <a:pt x="83" y="229"/>
                </a:lnTo>
                <a:lnTo>
                  <a:pt x="83" y="227"/>
                </a:lnTo>
                <a:lnTo>
                  <a:pt x="83" y="227"/>
                </a:lnTo>
                <a:lnTo>
                  <a:pt x="85" y="227"/>
                </a:lnTo>
                <a:lnTo>
                  <a:pt x="87" y="227"/>
                </a:lnTo>
                <a:lnTo>
                  <a:pt x="90" y="227"/>
                </a:lnTo>
                <a:lnTo>
                  <a:pt x="92" y="227"/>
                </a:lnTo>
                <a:lnTo>
                  <a:pt x="92" y="227"/>
                </a:lnTo>
                <a:lnTo>
                  <a:pt x="97" y="229"/>
                </a:lnTo>
                <a:lnTo>
                  <a:pt x="99" y="229"/>
                </a:lnTo>
                <a:lnTo>
                  <a:pt x="102" y="229"/>
                </a:lnTo>
                <a:lnTo>
                  <a:pt x="104" y="229"/>
                </a:lnTo>
                <a:lnTo>
                  <a:pt x="104" y="229"/>
                </a:lnTo>
                <a:lnTo>
                  <a:pt x="106" y="231"/>
                </a:lnTo>
                <a:lnTo>
                  <a:pt x="106" y="231"/>
                </a:lnTo>
                <a:lnTo>
                  <a:pt x="104" y="234"/>
                </a:lnTo>
                <a:lnTo>
                  <a:pt x="104" y="234"/>
                </a:lnTo>
                <a:lnTo>
                  <a:pt x="102" y="236"/>
                </a:lnTo>
                <a:lnTo>
                  <a:pt x="102" y="236"/>
                </a:lnTo>
                <a:lnTo>
                  <a:pt x="104" y="239"/>
                </a:lnTo>
                <a:lnTo>
                  <a:pt x="106" y="241"/>
                </a:lnTo>
                <a:lnTo>
                  <a:pt x="106" y="243"/>
                </a:lnTo>
                <a:lnTo>
                  <a:pt x="109" y="246"/>
                </a:lnTo>
                <a:lnTo>
                  <a:pt x="111" y="248"/>
                </a:lnTo>
                <a:lnTo>
                  <a:pt x="113" y="250"/>
                </a:lnTo>
                <a:lnTo>
                  <a:pt x="116" y="253"/>
                </a:lnTo>
                <a:lnTo>
                  <a:pt x="121" y="253"/>
                </a:lnTo>
                <a:lnTo>
                  <a:pt x="123" y="250"/>
                </a:lnTo>
                <a:lnTo>
                  <a:pt x="123" y="248"/>
                </a:lnTo>
                <a:lnTo>
                  <a:pt x="125" y="241"/>
                </a:lnTo>
                <a:lnTo>
                  <a:pt x="125" y="239"/>
                </a:lnTo>
                <a:lnTo>
                  <a:pt x="128" y="236"/>
                </a:lnTo>
                <a:lnTo>
                  <a:pt x="132" y="236"/>
                </a:lnTo>
                <a:lnTo>
                  <a:pt x="132" y="236"/>
                </a:lnTo>
                <a:lnTo>
                  <a:pt x="132" y="234"/>
                </a:lnTo>
                <a:lnTo>
                  <a:pt x="132" y="234"/>
                </a:lnTo>
                <a:lnTo>
                  <a:pt x="132" y="231"/>
                </a:lnTo>
                <a:lnTo>
                  <a:pt x="125" y="229"/>
                </a:lnTo>
                <a:lnTo>
                  <a:pt x="125" y="227"/>
                </a:lnTo>
                <a:lnTo>
                  <a:pt x="123" y="224"/>
                </a:lnTo>
                <a:lnTo>
                  <a:pt x="125" y="222"/>
                </a:lnTo>
                <a:lnTo>
                  <a:pt x="125" y="220"/>
                </a:lnTo>
                <a:lnTo>
                  <a:pt x="125" y="220"/>
                </a:lnTo>
                <a:lnTo>
                  <a:pt x="125" y="220"/>
                </a:lnTo>
                <a:lnTo>
                  <a:pt x="128" y="220"/>
                </a:lnTo>
                <a:lnTo>
                  <a:pt x="128" y="222"/>
                </a:lnTo>
                <a:lnTo>
                  <a:pt x="128" y="222"/>
                </a:lnTo>
                <a:lnTo>
                  <a:pt x="130" y="224"/>
                </a:lnTo>
                <a:lnTo>
                  <a:pt x="130" y="227"/>
                </a:lnTo>
                <a:lnTo>
                  <a:pt x="130" y="227"/>
                </a:lnTo>
                <a:lnTo>
                  <a:pt x="130" y="227"/>
                </a:lnTo>
                <a:lnTo>
                  <a:pt x="130" y="224"/>
                </a:lnTo>
                <a:lnTo>
                  <a:pt x="130" y="224"/>
                </a:lnTo>
                <a:lnTo>
                  <a:pt x="132" y="224"/>
                </a:lnTo>
                <a:lnTo>
                  <a:pt x="132" y="227"/>
                </a:lnTo>
                <a:lnTo>
                  <a:pt x="132" y="227"/>
                </a:lnTo>
                <a:lnTo>
                  <a:pt x="135" y="227"/>
                </a:lnTo>
                <a:lnTo>
                  <a:pt x="137" y="227"/>
                </a:lnTo>
                <a:lnTo>
                  <a:pt x="137" y="227"/>
                </a:lnTo>
                <a:lnTo>
                  <a:pt x="137" y="227"/>
                </a:lnTo>
                <a:lnTo>
                  <a:pt x="135" y="229"/>
                </a:lnTo>
                <a:lnTo>
                  <a:pt x="135" y="229"/>
                </a:lnTo>
                <a:lnTo>
                  <a:pt x="139" y="229"/>
                </a:lnTo>
                <a:lnTo>
                  <a:pt x="142" y="229"/>
                </a:lnTo>
                <a:lnTo>
                  <a:pt x="147" y="229"/>
                </a:lnTo>
                <a:lnTo>
                  <a:pt x="149" y="229"/>
                </a:lnTo>
                <a:lnTo>
                  <a:pt x="149" y="229"/>
                </a:lnTo>
                <a:lnTo>
                  <a:pt x="154" y="229"/>
                </a:lnTo>
                <a:lnTo>
                  <a:pt x="154" y="227"/>
                </a:lnTo>
                <a:lnTo>
                  <a:pt x="154" y="224"/>
                </a:lnTo>
                <a:lnTo>
                  <a:pt x="156" y="222"/>
                </a:lnTo>
                <a:lnTo>
                  <a:pt x="156" y="222"/>
                </a:lnTo>
                <a:lnTo>
                  <a:pt x="156" y="220"/>
                </a:lnTo>
                <a:lnTo>
                  <a:pt x="156" y="220"/>
                </a:lnTo>
                <a:lnTo>
                  <a:pt x="158" y="217"/>
                </a:lnTo>
                <a:lnTo>
                  <a:pt x="161" y="220"/>
                </a:lnTo>
                <a:lnTo>
                  <a:pt x="163" y="220"/>
                </a:lnTo>
                <a:lnTo>
                  <a:pt x="161" y="222"/>
                </a:lnTo>
                <a:lnTo>
                  <a:pt x="163" y="224"/>
                </a:lnTo>
                <a:lnTo>
                  <a:pt x="163" y="227"/>
                </a:lnTo>
                <a:lnTo>
                  <a:pt x="163" y="229"/>
                </a:lnTo>
                <a:lnTo>
                  <a:pt x="165" y="229"/>
                </a:lnTo>
                <a:lnTo>
                  <a:pt x="165" y="229"/>
                </a:lnTo>
                <a:lnTo>
                  <a:pt x="168" y="227"/>
                </a:lnTo>
                <a:lnTo>
                  <a:pt x="168" y="227"/>
                </a:lnTo>
                <a:lnTo>
                  <a:pt x="168" y="224"/>
                </a:lnTo>
                <a:lnTo>
                  <a:pt x="168" y="222"/>
                </a:lnTo>
                <a:lnTo>
                  <a:pt x="165" y="220"/>
                </a:lnTo>
                <a:lnTo>
                  <a:pt x="165" y="217"/>
                </a:lnTo>
                <a:lnTo>
                  <a:pt x="165" y="217"/>
                </a:lnTo>
                <a:lnTo>
                  <a:pt x="165" y="215"/>
                </a:lnTo>
                <a:lnTo>
                  <a:pt x="168" y="215"/>
                </a:lnTo>
                <a:lnTo>
                  <a:pt x="170" y="215"/>
                </a:lnTo>
                <a:lnTo>
                  <a:pt x="172" y="215"/>
                </a:lnTo>
                <a:lnTo>
                  <a:pt x="175" y="217"/>
                </a:lnTo>
                <a:lnTo>
                  <a:pt x="175" y="217"/>
                </a:lnTo>
                <a:lnTo>
                  <a:pt x="175" y="217"/>
                </a:lnTo>
                <a:lnTo>
                  <a:pt x="175" y="215"/>
                </a:lnTo>
                <a:lnTo>
                  <a:pt x="175" y="215"/>
                </a:lnTo>
                <a:lnTo>
                  <a:pt x="172" y="215"/>
                </a:lnTo>
                <a:lnTo>
                  <a:pt x="172" y="213"/>
                </a:lnTo>
                <a:lnTo>
                  <a:pt x="172" y="210"/>
                </a:lnTo>
                <a:lnTo>
                  <a:pt x="172" y="210"/>
                </a:lnTo>
                <a:lnTo>
                  <a:pt x="172" y="210"/>
                </a:lnTo>
                <a:lnTo>
                  <a:pt x="172" y="208"/>
                </a:lnTo>
                <a:lnTo>
                  <a:pt x="172" y="208"/>
                </a:lnTo>
                <a:lnTo>
                  <a:pt x="175" y="205"/>
                </a:lnTo>
                <a:lnTo>
                  <a:pt x="175" y="205"/>
                </a:lnTo>
                <a:lnTo>
                  <a:pt x="177" y="208"/>
                </a:lnTo>
                <a:lnTo>
                  <a:pt x="177" y="208"/>
                </a:lnTo>
                <a:lnTo>
                  <a:pt x="180" y="210"/>
                </a:lnTo>
                <a:lnTo>
                  <a:pt x="177" y="210"/>
                </a:lnTo>
                <a:lnTo>
                  <a:pt x="177" y="213"/>
                </a:lnTo>
                <a:lnTo>
                  <a:pt x="177" y="213"/>
                </a:lnTo>
                <a:lnTo>
                  <a:pt x="177" y="215"/>
                </a:lnTo>
                <a:lnTo>
                  <a:pt x="177" y="215"/>
                </a:lnTo>
                <a:lnTo>
                  <a:pt x="180" y="220"/>
                </a:lnTo>
                <a:lnTo>
                  <a:pt x="180" y="220"/>
                </a:lnTo>
                <a:lnTo>
                  <a:pt x="180" y="222"/>
                </a:lnTo>
                <a:lnTo>
                  <a:pt x="180" y="222"/>
                </a:lnTo>
                <a:lnTo>
                  <a:pt x="182" y="222"/>
                </a:lnTo>
                <a:lnTo>
                  <a:pt x="182" y="222"/>
                </a:lnTo>
                <a:lnTo>
                  <a:pt x="182" y="220"/>
                </a:lnTo>
                <a:lnTo>
                  <a:pt x="184" y="220"/>
                </a:lnTo>
                <a:lnTo>
                  <a:pt x="187" y="217"/>
                </a:lnTo>
                <a:lnTo>
                  <a:pt x="187" y="217"/>
                </a:lnTo>
                <a:lnTo>
                  <a:pt x="187" y="217"/>
                </a:lnTo>
                <a:lnTo>
                  <a:pt x="187" y="215"/>
                </a:lnTo>
                <a:lnTo>
                  <a:pt x="187" y="213"/>
                </a:lnTo>
                <a:lnTo>
                  <a:pt x="184" y="210"/>
                </a:lnTo>
                <a:lnTo>
                  <a:pt x="187" y="208"/>
                </a:lnTo>
                <a:lnTo>
                  <a:pt x="187" y="208"/>
                </a:lnTo>
                <a:lnTo>
                  <a:pt x="191" y="205"/>
                </a:lnTo>
                <a:lnTo>
                  <a:pt x="189" y="203"/>
                </a:lnTo>
                <a:lnTo>
                  <a:pt x="187" y="203"/>
                </a:lnTo>
                <a:close/>
                <a:moveTo>
                  <a:pt x="97" y="71"/>
                </a:moveTo>
                <a:lnTo>
                  <a:pt x="97" y="71"/>
                </a:lnTo>
                <a:lnTo>
                  <a:pt x="97" y="71"/>
                </a:lnTo>
                <a:lnTo>
                  <a:pt x="97" y="73"/>
                </a:lnTo>
                <a:lnTo>
                  <a:pt x="97" y="73"/>
                </a:lnTo>
                <a:lnTo>
                  <a:pt x="99" y="73"/>
                </a:lnTo>
                <a:lnTo>
                  <a:pt x="99" y="73"/>
                </a:lnTo>
                <a:lnTo>
                  <a:pt x="97" y="68"/>
                </a:lnTo>
                <a:lnTo>
                  <a:pt x="97" y="71"/>
                </a:lnTo>
                <a:close/>
                <a:moveTo>
                  <a:pt x="90" y="9"/>
                </a:moveTo>
                <a:lnTo>
                  <a:pt x="90" y="9"/>
                </a:lnTo>
                <a:lnTo>
                  <a:pt x="90" y="9"/>
                </a:lnTo>
                <a:lnTo>
                  <a:pt x="90" y="7"/>
                </a:lnTo>
                <a:lnTo>
                  <a:pt x="87" y="7"/>
                </a:lnTo>
                <a:lnTo>
                  <a:pt x="87" y="7"/>
                </a:lnTo>
                <a:lnTo>
                  <a:pt x="87" y="7"/>
                </a:lnTo>
                <a:lnTo>
                  <a:pt x="87" y="9"/>
                </a:lnTo>
                <a:lnTo>
                  <a:pt x="90" y="9"/>
                </a:lnTo>
                <a:close/>
                <a:moveTo>
                  <a:pt x="85" y="7"/>
                </a:moveTo>
                <a:lnTo>
                  <a:pt x="85" y="5"/>
                </a:lnTo>
                <a:lnTo>
                  <a:pt x="83" y="2"/>
                </a:lnTo>
                <a:lnTo>
                  <a:pt x="83" y="2"/>
                </a:lnTo>
                <a:lnTo>
                  <a:pt x="80" y="2"/>
                </a:lnTo>
                <a:lnTo>
                  <a:pt x="80" y="2"/>
                </a:lnTo>
                <a:lnTo>
                  <a:pt x="83" y="5"/>
                </a:lnTo>
                <a:lnTo>
                  <a:pt x="85" y="7"/>
                </a:lnTo>
                <a:close/>
                <a:moveTo>
                  <a:pt x="95" y="5"/>
                </a:moveTo>
                <a:lnTo>
                  <a:pt x="95" y="7"/>
                </a:lnTo>
                <a:lnTo>
                  <a:pt x="95" y="9"/>
                </a:lnTo>
                <a:lnTo>
                  <a:pt x="97" y="9"/>
                </a:lnTo>
                <a:lnTo>
                  <a:pt x="99" y="14"/>
                </a:lnTo>
                <a:lnTo>
                  <a:pt x="104" y="19"/>
                </a:lnTo>
                <a:lnTo>
                  <a:pt x="106" y="24"/>
                </a:lnTo>
                <a:lnTo>
                  <a:pt x="106" y="26"/>
                </a:lnTo>
                <a:lnTo>
                  <a:pt x="109" y="28"/>
                </a:lnTo>
                <a:lnTo>
                  <a:pt x="111" y="33"/>
                </a:lnTo>
                <a:lnTo>
                  <a:pt x="111" y="35"/>
                </a:lnTo>
                <a:lnTo>
                  <a:pt x="111" y="38"/>
                </a:lnTo>
                <a:lnTo>
                  <a:pt x="111" y="40"/>
                </a:lnTo>
                <a:lnTo>
                  <a:pt x="113" y="43"/>
                </a:lnTo>
                <a:lnTo>
                  <a:pt x="116" y="47"/>
                </a:lnTo>
                <a:lnTo>
                  <a:pt x="116" y="47"/>
                </a:lnTo>
                <a:lnTo>
                  <a:pt x="116" y="50"/>
                </a:lnTo>
                <a:lnTo>
                  <a:pt x="113" y="50"/>
                </a:lnTo>
                <a:lnTo>
                  <a:pt x="113" y="50"/>
                </a:lnTo>
                <a:lnTo>
                  <a:pt x="109" y="50"/>
                </a:lnTo>
                <a:lnTo>
                  <a:pt x="106" y="50"/>
                </a:lnTo>
                <a:lnTo>
                  <a:pt x="106" y="50"/>
                </a:lnTo>
                <a:lnTo>
                  <a:pt x="102" y="47"/>
                </a:lnTo>
                <a:lnTo>
                  <a:pt x="99" y="47"/>
                </a:lnTo>
                <a:lnTo>
                  <a:pt x="99" y="47"/>
                </a:lnTo>
                <a:lnTo>
                  <a:pt x="99" y="50"/>
                </a:lnTo>
                <a:lnTo>
                  <a:pt x="99" y="50"/>
                </a:lnTo>
                <a:lnTo>
                  <a:pt x="104" y="52"/>
                </a:lnTo>
                <a:lnTo>
                  <a:pt x="104" y="54"/>
                </a:lnTo>
                <a:lnTo>
                  <a:pt x="104" y="57"/>
                </a:lnTo>
                <a:lnTo>
                  <a:pt x="102" y="59"/>
                </a:lnTo>
                <a:lnTo>
                  <a:pt x="102" y="59"/>
                </a:lnTo>
                <a:lnTo>
                  <a:pt x="99" y="61"/>
                </a:lnTo>
                <a:lnTo>
                  <a:pt x="99" y="61"/>
                </a:lnTo>
                <a:lnTo>
                  <a:pt x="99" y="61"/>
                </a:lnTo>
                <a:lnTo>
                  <a:pt x="99" y="61"/>
                </a:lnTo>
                <a:lnTo>
                  <a:pt x="99" y="66"/>
                </a:lnTo>
                <a:lnTo>
                  <a:pt x="99" y="66"/>
                </a:lnTo>
                <a:lnTo>
                  <a:pt x="102" y="68"/>
                </a:lnTo>
                <a:lnTo>
                  <a:pt x="104" y="71"/>
                </a:lnTo>
                <a:lnTo>
                  <a:pt x="106" y="73"/>
                </a:lnTo>
                <a:lnTo>
                  <a:pt x="109" y="73"/>
                </a:lnTo>
                <a:lnTo>
                  <a:pt x="111" y="76"/>
                </a:lnTo>
                <a:lnTo>
                  <a:pt x="111" y="78"/>
                </a:lnTo>
                <a:lnTo>
                  <a:pt x="111" y="80"/>
                </a:lnTo>
                <a:lnTo>
                  <a:pt x="113" y="83"/>
                </a:lnTo>
                <a:lnTo>
                  <a:pt x="113" y="85"/>
                </a:lnTo>
                <a:lnTo>
                  <a:pt x="116" y="85"/>
                </a:lnTo>
                <a:lnTo>
                  <a:pt x="116" y="85"/>
                </a:lnTo>
                <a:lnTo>
                  <a:pt x="118" y="87"/>
                </a:lnTo>
                <a:lnTo>
                  <a:pt x="118" y="85"/>
                </a:lnTo>
                <a:lnTo>
                  <a:pt x="121" y="85"/>
                </a:lnTo>
                <a:lnTo>
                  <a:pt x="121" y="83"/>
                </a:lnTo>
                <a:lnTo>
                  <a:pt x="121" y="80"/>
                </a:lnTo>
                <a:lnTo>
                  <a:pt x="121" y="80"/>
                </a:lnTo>
                <a:lnTo>
                  <a:pt x="121" y="78"/>
                </a:lnTo>
                <a:lnTo>
                  <a:pt x="125" y="80"/>
                </a:lnTo>
                <a:lnTo>
                  <a:pt x="128" y="80"/>
                </a:lnTo>
                <a:lnTo>
                  <a:pt x="128" y="80"/>
                </a:lnTo>
                <a:lnTo>
                  <a:pt x="130" y="80"/>
                </a:lnTo>
                <a:lnTo>
                  <a:pt x="130" y="78"/>
                </a:lnTo>
                <a:lnTo>
                  <a:pt x="128" y="78"/>
                </a:lnTo>
                <a:lnTo>
                  <a:pt x="123" y="76"/>
                </a:lnTo>
                <a:lnTo>
                  <a:pt x="118" y="73"/>
                </a:lnTo>
                <a:lnTo>
                  <a:pt x="118" y="71"/>
                </a:lnTo>
                <a:lnTo>
                  <a:pt x="116" y="73"/>
                </a:lnTo>
                <a:lnTo>
                  <a:pt x="116" y="71"/>
                </a:lnTo>
                <a:lnTo>
                  <a:pt x="113" y="71"/>
                </a:lnTo>
                <a:lnTo>
                  <a:pt x="111" y="68"/>
                </a:lnTo>
                <a:lnTo>
                  <a:pt x="109" y="68"/>
                </a:lnTo>
                <a:lnTo>
                  <a:pt x="109" y="66"/>
                </a:lnTo>
                <a:lnTo>
                  <a:pt x="109" y="66"/>
                </a:lnTo>
                <a:lnTo>
                  <a:pt x="109" y="64"/>
                </a:lnTo>
                <a:lnTo>
                  <a:pt x="109" y="64"/>
                </a:lnTo>
                <a:lnTo>
                  <a:pt x="111" y="64"/>
                </a:lnTo>
                <a:lnTo>
                  <a:pt x="111" y="64"/>
                </a:lnTo>
                <a:lnTo>
                  <a:pt x="113" y="64"/>
                </a:lnTo>
                <a:lnTo>
                  <a:pt x="116" y="64"/>
                </a:lnTo>
                <a:lnTo>
                  <a:pt x="121" y="66"/>
                </a:lnTo>
                <a:lnTo>
                  <a:pt x="121" y="68"/>
                </a:lnTo>
                <a:lnTo>
                  <a:pt x="125" y="64"/>
                </a:lnTo>
                <a:lnTo>
                  <a:pt x="132" y="64"/>
                </a:lnTo>
                <a:lnTo>
                  <a:pt x="137" y="64"/>
                </a:lnTo>
                <a:lnTo>
                  <a:pt x="147" y="68"/>
                </a:lnTo>
                <a:lnTo>
                  <a:pt x="156" y="73"/>
                </a:lnTo>
                <a:lnTo>
                  <a:pt x="161" y="73"/>
                </a:lnTo>
                <a:lnTo>
                  <a:pt x="163" y="76"/>
                </a:lnTo>
                <a:lnTo>
                  <a:pt x="163" y="73"/>
                </a:lnTo>
                <a:lnTo>
                  <a:pt x="163" y="73"/>
                </a:lnTo>
                <a:lnTo>
                  <a:pt x="163" y="71"/>
                </a:lnTo>
                <a:lnTo>
                  <a:pt x="163" y="71"/>
                </a:lnTo>
                <a:lnTo>
                  <a:pt x="161" y="68"/>
                </a:lnTo>
                <a:lnTo>
                  <a:pt x="161" y="66"/>
                </a:lnTo>
                <a:lnTo>
                  <a:pt x="161" y="61"/>
                </a:lnTo>
                <a:lnTo>
                  <a:pt x="163" y="59"/>
                </a:lnTo>
                <a:lnTo>
                  <a:pt x="165" y="57"/>
                </a:lnTo>
                <a:lnTo>
                  <a:pt x="168" y="54"/>
                </a:lnTo>
                <a:lnTo>
                  <a:pt x="168" y="54"/>
                </a:lnTo>
                <a:lnTo>
                  <a:pt x="172" y="54"/>
                </a:lnTo>
                <a:lnTo>
                  <a:pt x="175" y="54"/>
                </a:lnTo>
                <a:lnTo>
                  <a:pt x="177" y="54"/>
                </a:lnTo>
                <a:lnTo>
                  <a:pt x="180" y="54"/>
                </a:lnTo>
                <a:lnTo>
                  <a:pt x="180" y="54"/>
                </a:lnTo>
                <a:lnTo>
                  <a:pt x="182" y="52"/>
                </a:lnTo>
                <a:lnTo>
                  <a:pt x="182" y="52"/>
                </a:lnTo>
                <a:lnTo>
                  <a:pt x="184" y="50"/>
                </a:lnTo>
                <a:lnTo>
                  <a:pt x="184" y="50"/>
                </a:lnTo>
                <a:lnTo>
                  <a:pt x="187" y="50"/>
                </a:lnTo>
                <a:lnTo>
                  <a:pt x="187" y="50"/>
                </a:lnTo>
                <a:lnTo>
                  <a:pt x="187" y="47"/>
                </a:lnTo>
                <a:lnTo>
                  <a:pt x="189" y="47"/>
                </a:lnTo>
                <a:lnTo>
                  <a:pt x="189" y="47"/>
                </a:lnTo>
                <a:lnTo>
                  <a:pt x="187" y="45"/>
                </a:lnTo>
                <a:lnTo>
                  <a:pt x="187" y="47"/>
                </a:lnTo>
                <a:lnTo>
                  <a:pt x="187" y="47"/>
                </a:lnTo>
                <a:lnTo>
                  <a:pt x="184" y="47"/>
                </a:lnTo>
                <a:lnTo>
                  <a:pt x="184" y="47"/>
                </a:lnTo>
                <a:lnTo>
                  <a:pt x="182" y="47"/>
                </a:lnTo>
                <a:lnTo>
                  <a:pt x="180" y="45"/>
                </a:lnTo>
                <a:lnTo>
                  <a:pt x="177" y="43"/>
                </a:lnTo>
                <a:lnTo>
                  <a:pt x="175" y="40"/>
                </a:lnTo>
                <a:lnTo>
                  <a:pt x="172" y="38"/>
                </a:lnTo>
                <a:lnTo>
                  <a:pt x="170" y="35"/>
                </a:lnTo>
                <a:lnTo>
                  <a:pt x="170" y="33"/>
                </a:lnTo>
                <a:lnTo>
                  <a:pt x="170" y="28"/>
                </a:lnTo>
                <a:lnTo>
                  <a:pt x="170" y="28"/>
                </a:lnTo>
                <a:lnTo>
                  <a:pt x="170" y="26"/>
                </a:lnTo>
                <a:lnTo>
                  <a:pt x="168" y="26"/>
                </a:lnTo>
                <a:lnTo>
                  <a:pt x="168" y="31"/>
                </a:lnTo>
                <a:lnTo>
                  <a:pt x="165" y="33"/>
                </a:lnTo>
                <a:lnTo>
                  <a:pt x="165" y="35"/>
                </a:lnTo>
                <a:lnTo>
                  <a:pt x="163" y="35"/>
                </a:lnTo>
                <a:lnTo>
                  <a:pt x="161" y="35"/>
                </a:lnTo>
                <a:lnTo>
                  <a:pt x="158" y="35"/>
                </a:lnTo>
                <a:lnTo>
                  <a:pt x="151" y="31"/>
                </a:lnTo>
                <a:lnTo>
                  <a:pt x="149" y="31"/>
                </a:lnTo>
                <a:lnTo>
                  <a:pt x="149" y="31"/>
                </a:lnTo>
                <a:lnTo>
                  <a:pt x="147" y="31"/>
                </a:lnTo>
                <a:lnTo>
                  <a:pt x="144" y="31"/>
                </a:lnTo>
                <a:lnTo>
                  <a:pt x="142" y="28"/>
                </a:lnTo>
                <a:lnTo>
                  <a:pt x="139" y="28"/>
                </a:lnTo>
                <a:lnTo>
                  <a:pt x="132" y="26"/>
                </a:lnTo>
                <a:lnTo>
                  <a:pt x="128" y="24"/>
                </a:lnTo>
                <a:lnTo>
                  <a:pt x="123" y="19"/>
                </a:lnTo>
                <a:lnTo>
                  <a:pt x="118" y="17"/>
                </a:lnTo>
                <a:lnTo>
                  <a:pt x="109" y="9"/>
                </a:lnTo>
                <a:lnTo>
                  <a:pt x="102" y="5"/>
                </a:lnTo>
                <a:lnTo>
                  <a:pt x="99" y="2"/>
                </a:lnTo>
                <a:lnTo>
                  <a:pt x="97" y="2"/>
                </a:lnTo>
                <a:lnTo>
                  <a:pt x="97" y="0"/>
                </a:lnTo>
                <a:lnTo>
                  <a:pt x="95" y="2"/>
                </a:lnTo>
                <a:lnTo>
                  <a:pt x="95" y="2"/>
                </a:lnTo>
                <a:lnTo>
                  <a:pt x="95" y="2"/>
                </a:lnTo>
                <a:lnTo>
                  <a:pt x="92" y="2"/>
                </a:lnTo>
                <a:lnTo>
                  <a:pt x="92" y="5"/>
                </a:lnTo>
                <a:lnTo>
                  <a:pt x="95" y="5"/>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43" name="Freeform 44"/>
          <p:cNvSpPr>
            <a:spLocks noEditPoints="1"/>
          </p:cNvSpPr>
          <p:nvPr/>
        </p:nvSpPr>
        <p:spPr bwMode="auto">
          <a:xfrm>
            <a:off x="6767403" y="2743830"/>
            <a:ext cx="80503" cy="89308"/>
          </a:xfrm>
          <a:custGeom>
            <a:avLst/>
            <a:gdLst/>
            <a:ahLst/>
            <a:cxnLst>
              <a:cxn ang="0">
                <a:pos x="0" y="17"/>
              </a:cxn>
              <a:cxn ang="0">
                <a:pos x="2" y="19"/>
              </a:cxn>
              <a:cxn ang="0">
                <a:pos x="2" y="17"/>
              </a:cxn>
              <a:cxn ang="0">
                <a:pos x="64" y="21"/>
              </a:cxn>
              <a:cxn ang="0">
                <a:pos x="64" y="14"/>
              </a:cxn>
              <a:cxn ang="0">
                <a:pos x="64" y="10"/>
              </a:cxn>
              <a:cxn ang="0">
                <a:pos x="64" y="7"/>
              </a:cxn>
              <a:cxn ang="0">
                <a:pos x="61" y="5"/>
              </a:cxn>
              <a:cxn ang="0">
                <a:pos x="59" y="3"/>
              </a:cxn>
              <a:cxn ang="0">
                <a:pos x="57" y="0"/>
              </a:cxn>
              <a:cxn ang="0">
                <a:pos x="54" y="3"/>
              </a:cxn>
              <a:cxn ang="0">
                <a:pos x="50" y="5"/>
              </a:cxn>
              <a:cxn ang="0">
                <a:pos x="47" y="7"/>
              </a:cxn>
              <a:cxn ang="0">
                <a:pos x="45" y="12"/>
              </a:cxn>
              <a:cxn ang="0">
                <a:pos x="43" y="17"/>
              </a:cxn>
              <a:cxn ang="0">
                <a:pos x="38" y="36"/>
              </a:cxn>
              <a:cxn ang="0">
                <a:pos x="38" y="40"/>
              </a:cxn>
              <a:cxn ang="0">
                <a:pos x="38" y="45"/>
              </a:cxn>
              <a:cxn ang="0">
                <a:pos x="38" y="47"/>
              </a:cxn>
              <a:cxn ang="0">
                <a:pos x="40" y="50"/>
              </a:cxn>
              <a:cxn ang="0">
                <a:pos x="45" y="57"/>
              </a:cxn>
              <a:cxn ang="0">
                <a:pos x="45" y="59"/>
              </a:cxn>
              <a:cxn ang="0">
                <a:pos x="47" y="62"/>
              </a:cxn>
              <a:cxn ang="0">
                <a:pos x="52" y="64"/>
              </a:cxn>
              <a:cxn ang="0">
                <a:pos x="54" y="69"/>
              </a:cxn>
              <a:cxn ang="0">
                <a:pos x="57" y="71"/>
              </a:cxn>
              <a:cxn ang="0">
                <a:pos x="57" y="66"/>
              </a:cxn>
              <a:cxn ang="0">
                <a:pos x="57" y="62"/>
              </a:cxn>
              <a:cxn ang="0">
                <a:pos x="57" y="57"/>
              </a:cxn>
              <a:cxn ang="0">
                <a:pos x="61" y="50"/>
              </a:cxn>
              <a:cxn ang="0">
                <a:pos x="61" y="45"/>
              </a:cxn>
              <a:cxn ang="0">
                <a:pos x="61" y="36"/>
              </a:cxn>
              <a:cxn ang="0">
                <a:pos x="61" y="26"/>
              </a:cxn>
              <a:cxn ang="0">
                <a:pos x="64" y="21"/>
              </a:cxn>
            </a:cxnLst>
            <a:rect l="0" t="0" r="r" b="b"/>
            <a:pathLst>
              <a:path w="64" h="71">
                <a:moveTo>
                  <a:pt x="2" y="19"/>
                </a:moveTo>
                <a:lnTo>
                  <a:pt x="0" y="17"/>
                </a:lnTo>
                <a:lnTo>
                  <a:pt x="0" y="19"/>
                </a:lnTo>
                <a:lnTo>
                  <a:pt x="2" y="19"/>
                </a:lnTo>
                <a:lnTo>
                  <a:pt x="2" y="19"/>
                </a:lnTo>
                <a:lnTo>
                  <a:pt x="2" y="17"/>
                </a:lnTo>
                <a:lnTo>
                  <a:pt x="2" y="19"/>
                </a:lnTo>
                <a:close/>
                <a:moveTo>
                  <a:pt x="64" y="21"/>
                </a:moveTo>
                <a:lnTo>
                  <a:pt x="64" y="17"/>
                </a:lnTo>
                <a:lnTo>
                  <a:pt x="64" y="14"/>
                </a:lnTo>
                <a:lnTo>
                  <a:pt x="64" y="12"/>
                </a:lnTo>
                <a:lnTo>
                  <a:pt x="64" y="10"/>
                </a:lnTo>
                <a:lnTo>
                  <a:pt x="64" y="10"/>
                </a:lnTo>
                <a:lnTo>
                  <a:pt x="64" y="7"/>
                </a:lnTo>
                <a:lnTo>
                  <a:pt x="64" y="5"/>
                </a:lnTo>
                <a:lnTo>
                  <a:pt x="61" y="5"/>
                </a:lnTo>
                <a:lnTo>
                  <a:pt x="59" y="3"/>
                </a:lnTo>
                <a:lnTo>
                  <a:pt x="59" y="3"/>
                </a:lnTo>
                <a:lnTo>
                  <a:pt x="59" y="3"/>
                </a:lnTo>
                <a:lnTo>
                  <a:pt x="57" y="0"/>
                </a:lnTo>
                <a:lnTo>
                  <a:pt x="57" y="0"/>
                </a:lnTo>
                <a:lnTo>
                  <a:pt x="54" y="3"/>
                </a:lnTo>
                <a:lnTo>
                  <a:pt x="54" y="3"/>
                </a:lnTo>
                <a:lnTo>
                  <a:pt x="50" y="5"/>
                </a:lnTo>
                <a:lnTo>
                  <a:pt x="47" y="7"/>
                </a:lnTo>
                <a:lnTo>
                  <a:pt x="47" y="7"/>
                </a:lnTo>
                <a:lnTo>
                  <a:pt x="47" y="10"/>
                </a:lnTo>
                <a:lnTo>
                  <a:pt x="45" y="12"/>
                </a:lnTo>
                <a:lnTo>
                  <a:pt x="45" y="14"/>
                </a:lnTo>
                <a:lnTo>
                  <a:pt x="43" y="17"/>
                </a:lnTo>
                <a:lnTo>
                  <a:pt x="38" y="33"/>
                </a:lnTo>
                <a:lnTo>
                  <a:pt x="38" y="36"/>
                </a:lnTo>
                <a:lnTo>
                  <a:pt x="38" y="38"/>
                </a:lnTo>
                <a:lnTo>
                  <a:pt x="38" y="40"/>
                </a:lnTo>
                <a:lnTo>
                  <a:pt x="38" y="43"/>
                </a:lnTo>
                <a:lnTo>
                  <a:pt x="38" y="45"/>
                </a:lnTo>
                <a:lnTo>
                  <a:pt x="38" y="45"/>
                </a:lnTo>
                <a:lnTo>
                  <a:pt x="38" y="47"/>
                </a:lnTo>
                <a:lnTo>
                  <a:pt x="40" y="47"/>
                </a:lnTo>
                <a:lnTo>
                  <a:pt x="40" y="50"/>
                </a:lnTo>
                <a:lnTo>
                  <a:pt x="43" y="54"/>
                </a:lnTo>
                <a:lnTo>
                  <a:pt x="45" y="57"/>
                </a:lnTo>
                <a:lnTo>
                  <a:pt x="45" y="59"/>
                </a:lnTo>
                <a:lnTo>
                  <a:pt x="45" y="59"/>
                </a:lnTo>
                <a:lnTo>
                  <a:pt x="47" y="59"/>
                </a:lnTo>
                <a:lnTo>
                  <a:pt x="47" y="62"/>
                </a:lnTo>
                <a:lnTo>
                  <a:pt x="50" y="62"/>
                </a:lnTo>
                <a:lnTo>
                  <a:pt x="52" y="64"/>
                </a:lnTo>
                <a:lnTo>
                  <a:pt x="52" y="66"/>
                </a:lnTo>
                <a:lnTo>
                  <a:pt x="54" y="69"/>
                </a:lnTo>
                <a:lnTo>
                  <a:pt x="54" y="71"/>
                </a:lnTo>
                <a:lnTo>
                  <a:pt x="57" y="71"/>
                </a:lnTo>
                <a:lnTo>
                  <a:pt x="57" y="69"/>
                </a:lnTo>
                <a:lnTo>
                  <a:pt x="57" y="66"/>
                </a:lnTo>
                <a:lnTo>
                  <a:pt x="57" y="64"/>
                </a:lnTo>
                <a:lnTo>
                  <a:pt x="57" y="62"/>
                </a:lnTo>
                <a:lnTo>
                  <a:pt x="57" y="59"/>
                </a:lnTo>
                <a:lnTo>
                  <a:pt x="57" y="57"/>
                </a:lnTo>
                <a:lnTo>
                  <a:pt x="59" y="54"/>
                </a:lnTo>
                <a:lnTo>
                  <a:pt x="61" y="50"/>
                </a:lnTo>
                <a:lnTo>
                  <a:pt x="61" y="47"/>
                </a:lnTo>
                <a:lnTo>
                  <a:pt x="61" y="45"/>
                </a:lnTo>
                <a:lnTo>
                  <a:pt x="64" y="40"/>
                </a:lnTo>
                <a:lnTo>
                  <a:pt x="61" y="36"/>
                </a:lnTo>
                <a:lnTo>
                  <a:pt x="64" y="31"/>
                </a:lnTo>
                <a:lnTo>
                  <a:pt x="61" y="26"/>
                </a:lnTo>
                <a:lnTo>
                  <a:pt x="64" y="26"/>
                </a:lnTo>
                <a:lnTo>
                  <a:pt x="64" y="21"/>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44" name="Freeform 87"/>
          <p:cNvSpPr>
            <a:spLocks noEditPoints="1"/>
          </p:cNvSpPr>
          <p:nvPr/>
        </p:nvSpPr>
        <p:spPr bwMode="auto">
          <a:xfrm>
            <a:off x="6793817" y="2922445"/>
            <a:ext cx="226413" cy="359746"/>
          </a:xfrm>
          <a:custGeom>
            <a:avLst/>
            <a:gdLst/>
            <a:ahLst/>
            <a:cxnLst>
              <a:cxn ang="0">
                <a:pos x="83" y="264"/>
              </a:cxn>
              <a:cxn ang="0">
                <a:pos x="95" y="255"/>
              </a:cxn>
              <a:cxn ang="0">
                <a:pos x="109" y="236"/>
              </a:cxn>
              <a:cxn ang="0">
                <a:pos x="7" y="217"/>
              </a:cxn>
              <a:cxn ang="0">
                <a:pos x="123" y="198"/>
              </a:cxn>
              <a:cxn ang="0">
                <a:pos x="173" y="212"/>
              </a:cxn>
              <a:cxn ang="0">
                <a:pos x="156" y="196"/>
              </a:cxn>
              <a:cxn ang="0">
                <a:pos x="137" y="212"/>
              </a:cxn>
              <a:cxn ang="0">
                <a:pos x="118" y="212"/>
              </a:cxn>
              <a:cxn ang="0">
                <a:pos x="95" y="236"/>
              </a:cxn>
              <a:cxn ang="0">
                <a:pos x="111" y="234"/>
              </a:cxn>
              <a:cxn ang="0">
                <a:pos x="130" y="231"/>
              </a:cxn>
              <a:cxn ang="0">
                <a:pos x="151" y="269"/>
              </a:cxn>
              <a:cxn ang="0">
                <a:pos x="159" y="253"/>
              </a:cxn>
              <a:cxn ang="0">
                <a:pos x="175" y="255"/>
              </a:cxn>
              <a:cxn ang="0">
                <a:pos x="166" y="184"/>
              </a:cxn>
              <a:cxn ang="0">
                <a:pos x="135" y="189"/>
              </a:cxn>
              <a:cxn ang="0">
                <a:pos x="156" y="175"/>
              </a:cxn>
              <a:cxn ang="0">
                <a:pos x="52" y="170"/>
              </a:cxn>
              <a:cxn ang="0">
                <a:pos x="102" y="168"/>
              </a:cxn>
              <a:cxn ang="0">
                <a:pos x="116" y="196"/>
              </a:cxn>
              <a:cxn ang="0">
                <a:pos x="109" y="163"/>
              </a:cxn>
              <a:cxn ang="0">
                <a:pos x="128" y="160"/>
              </a:cxn>
              <a:cxn ang="0">
                <a:pos x="116" y="194"/>
              </a:cxn>
              <a:cxn ang="0">
                <a:pos x="45" y="165"/>
              </a:cxn>
              <a:cxn ang="0">
                <a:pos x="36" y="175"/>
              </a:cxn>
              <a:cxn ang="0">
                <a:pos x="7" y="215"/>
              </a:cxn>
              <a:cxn ang="0">
                <a:pos x="31" y="182"/>
              </a:cxn>
              <a:cxn ang="0">
                <a:pos x="45" y="151"/>
              </a:cxn>
              <a:cxn ang="0">
                <a:pos x="144" y="160"/>
              </a:cxn>
              <a:cxn ang="0">
                <a:pos x="135" y="163"/>
              </a:cxn>
              <a:cxn ang="0">
                <a:pos x="135" y="149"/>
              </a:cxn>
              <a:cxn ang="0">
                <a:pos x="102" y="165"/>
              </a:cxn>
              <a:cxn ang="0">
                <a:pos x="100" y="149"/>
              </a:cxn>
              <a:cxn ang="0">
                <a:pos x="90" y="168"/>
              </a:cxn>
              <a:cxn ang="0">
                <a:pos x="52" y="144"/>
              </a:cxn>
              <a:cxn ang="0">
                <a:pos x="50" y="139"/>
              </a:cxn>
              <a:cxn ang="0">
                <a:pos x="133" y="137"/>
              </a:cxn>
              <a:cxn ang="0">
                <a:pos x="151" y="158"/>
              </a:cxn>
              <a:cxn ang="0">
                <a:pos x="151" y="134"/>
              </a:cxn>
              <a:cxn ang="0">
                <a:pos x="114" y="134"/>
              </a:cxn>
              <a:cxn ang="0">
                <a:pos x="109" y="127"/>
              </a:cxn>
              <a:cxn ang="0">
                <a:pos x="85" y="130"/>
              </a:cxn>
              <a:cxn ang="0">
                <a:pos x="104" y="116"/>
              </a:cxn>
              <a:cxn ang="0">
                <a:pos x="71" y="111"/>
              </a:cxn>
              <a:cxn ang="0">
                <a:pos x="57" y="113"/>
              </a:cxn>
              <a:cxn ang="0">
                <a:pos x="74" y="132"/>
              </a:cxn>
              <a:cxn ang="0">
                <a:pos x="83" y="106"/>
              </a:cxn>
              <a:cxn ang="0">
                <a:pos x="81" y="92"/>
              </a:cxn>
              <a:cxn ang="0">
                <a:pos x="78" y="78"/>
              </a:cxn>
              <a:cxn ang="0">
                <a:pos x="48" y="80"/>
              </a:cxn>
              <a:cxn ang="0">
                <a:pos x="57" y="92"/>
              </a:cxn>
              <a:cxn ang="0">
                <a:pos x="88" y="104"/>
              </a:cxn>
              <a:cxn ang="0">
                <a:pos x="97" y="101"/>
              </a:cxn>
              <a:cxn ang="0">
                <a:pos x="123" y="127"/>
              </a:cxn>
              <a:cxn ang="0">
                <a:pos x="114" y="99"/>
              </a:cxn>
              <a:cxn ang="0">
                <a:pos x="92" y="90"/>
              </a:cxn>
              <a:cxn ang="0">
                <a:pos x="74" y="85"/>
              </a:cxn>
              <a:cxn ang="0">
                <a:pos x="74" y="52"/>
              </a:cxn>
              <a:cxn ang="0">
                <a:pos x="74" y="12"/>
              </a:cxn>
              <a:cxn ang="0">
                <a:pos x="48" y="0"/>
              </a:cxn>
              <a:cxn ang="0">
                <a:pos x="48" y="52"/>
              </a:cxn>
            </a:cxnLst>
            <a:rect l="0" t="0" r="r" b="b"/>
            <a:pathLst>
              <a:path w="180" h="286">
                <a:moveTo>
                  <a:pt x="64" y="279"/>
                </a:moveTo>
                <a:lnTo>
                  <a:pt x="64" y="279"/>
                </a:lnTo>
                <a:lnTo>
                  <a:pt x="62" y="281"/>
                </a:lnTo>
                <a:lnTo>
                  <a:pt x="59" y="281"/>
                </a:lnTo>
                <a:lnTo>
                  <a:pt x="57" y="283"/>
                </a:lnTo>
                <a:lnTo>
                  <a:pt x="57" y="286"/>
                </a:lnTo>
                <a:lnTo>
                  <a:pt x="57" y="286"/>
                </a:lnTo>
                <a:lnTo>
                  <a:pt x="59" y="286"/>
                </a:lnTo>
                <a:lnTo>
                  <a:pt x="59" y="283"/>
                </a:lnTo>
                <a:lnTo>
                  <a:pt x="62" y="283"/>
                </a:lnTo>
                <a:lnTo>
                  <a:pt x="62" y="281"/>
                </a:lnTo>
                <a:lnTo>
                  <a:pt x="64" y="283"/>
                </a:lnTo>
                <a:lnTo>
                  <a:pt x="64" y="283"/>
                </a:lnTo>
                <a:lnTo>
                  <a:pt x="64" y="283"/>
                </a:lnTo>
                <a:lnTo>
                  <a:pt x="64" y="281"/>
                </a:lnTo>
                <a:lnTo>
                  <a:pt x="64" y="281"/>
                </a:lnTo>
                <a:lnTo>
                  <a:pt x="64" y="279"/>
                </a:lnTo>
                <a:close/>
                <a:moveTo>
                  <a:pt x="83" y="264"/>
                </a:moveTo>
                <a:lnTo>
                  <a:pt x="83" y="264"/>
                </a:lnTo>
                <a:lnTo>
                  <a:pt x="81" y="264"/>
                </a:lnTo>
                <a:lnTo>
                  <a:pt x="78" y="264"/>
                </a:lnTo>
                <a:lnTo>
                  <a:pt x="76" y="264"/>
                </a:lnTo>
                <a:lnTo>
                  <a:pt x="76" y="267"/>
                </a:lnTo>
                <a:lnTo>
                  <a:pt x="76" y="267"/>
                </a:lnTo>
                <a:lnTo>
                  <a:pt x="78" y="267"/>
                </a:lnTo>
                <a:lnTo>
                  <a:pt x="81" y="267"/>
                </a:lnTo>
                <a:lnTo>
                  <a:pt x="83" y="267"/>
                </a:lnTo>
                <a:lnTo>
                  <a:pt x="83" y="269"/>
                </a:lnTo>
                <a:lnTo>
                  <a:pt x="85" y="267"/>
                </a:lnTo>
                <a:lnTo>
                  <a:pt x="85" y="267"/>
                </a:lnTo>
                <a:lnTo>
                  <a:pt x="85" y="264"/>
                </a:lnTo>
                <a:lnTo>
                  <a:pt x="83" y="264"/>
                </a:lnTo>
                <a:close/>
                <a:moveTo>
                  <a:pt x="97" y="250"/>
                </a:moveTo>
                <a:lnTo>
                  <a:pt x="95" y="250"/>
                </a:lnTo>
                <a:lnTo>
                  <a:pt x="92" y="253"/>
                </a:lnTo>
                <a:lnTo>
                  <a:pt x="92" y="253"/>
                </a:lnTo>
                <a:lnTo>
                  <a:pt x="92" y="253"/>
                </a:lnTo>
                <a:lnTo>
                  <a:pt x="95" y="255"/>
                </a:lnTo>
                <a:lnTo>
                  <a:pt x="95" y="257"/>
                </a:lnTo>
                <a:lnTo>
                  <a:pt x="95" y="257"/>
                </a:lnTo>
                <a:lnTo>
                  <a:pt x="97" y="257"/>
                </a:lnTo>
                <a:lnTo>
                  <a:pt x="100" y="255"/>
                </a:lnTo>
                <a:lnTo>
                  <a:pt x="100" y="253"/>
                </a:lnTo>
                <a:lnTo>
                  <a:pt x="102" y="253"/>
                </a:lnTo>
                <a:lnTo>
                  <a:pt x="102" y="253"/>
                </a:lnTo>
                <a:lnTo>
                  <a:pt x="97" y="250"/>
                </a:lnTo>
                <a:close/>
                <a:moveTo>
                  <a:pt x="163" y="241"/>
                </a:moveTo>
                <a:lnTo>
                  <a:pt x="163" y="243"/>
                </a:lnTo>
                <a:lnTo>
                  <a:pt x="163" y="243"/>
                </a:lnTo>
                <a:lnTo>
                  <a:pt x="166" y="245"/>
                </a:lnTo>
                <a:lnTo>
                  <a:pt x="166" y="245"/>
                </a:lnTo>
                <a:lnTo>
                  <a:pt x="166" y="241"/>
                </a:lnTo>
                <a:lnTo>
                  <a:pt x="163" y="241"/>
                </a:lnTo>
                <a:close/>
                <a:moveTo>
                  <a:pt x="111" y="236"/>
                </a:moveTo>
                <a:lnTo>
                  <a:pt x="111" y="236"/>
                </a:lnTo>
                <a:lnTo>
                  <a:pt x="109" y="236"/>
                </a:lnTo>
                <a:lnTo>
                  <a:pt x="109" y="236"/>
                </a:lnTo>
                <a:lnTo>
                  <a:pt x="109" y="238"/>
                </a:lnTo>
                <a:lnTo>
                  <a:pt x="111" y="238"/>
                </a:lnTo>
                <a:lnTo>
                  <a:pt x="111" y="236"/>
                </a:lnTo>
                <a:lnTo>
                  <a:pt x="111" y="236"/>
                </a:lnTo>
                <a:lnTo>
                  <a:pt x="111" y="236"/>
                </a:lnTo>
                <a:lnTo>
                  <a:pt x="111" y="236"/>
                </a:lnTo>
                <a:close/>
                <a:moveTo>
                  <a:pt x="0" y="222"/>
                </a:moveTo>
                <a:lnTo>
                  <a:pt x="0" y="222"/>
                </a:lnTo>
                <a:lnTo>
                  <a:pt x="0" y="227"/>
                </a:lnTo>
                <a:lnTo>
                  <a:pt x="3" y="227"/>
                </a:lnTo>
                <a:lnTo>
                  <a:pt x="3" y="227"/>
                </a:lnTo>
                <a:lnTo>
                  <a:pt x="3" y="222"/>
                </a:lnTo>
                <a:lnTo>
                  <a:pt x="0" y="222"/>
                </a:lnTo>
                <a:close/>
                <a:moveTo>
                  <a:pt x="7" y="217"/>
                </a:moveTo>
                <a:lnTo>
                  <a:pt x="5" y="217"/>
                </a:lnTo>
                <a:lnTo>
                  <a:pt x="5" y="217"/>
                </a:lnTo>
                <a:lnTo>
                  <a:pt x="7" y="220"/>
                </a:lnTo>
                <a:lnTo>
                  <a:pt x="7" y="220"/>
                </a:lnTo>
                <a:lnTo>
                  <a:pt x="7" y="217"/>
                </a:lnTo>
                <a:lnTo>
                  <a:pt x="7" y="217"/>
                </a:lnTo>
                <a:close/>
                <a:moveTo>
                  <a:pt x="142" y="198"/>
                </a:moveTo>
                <a:lnTo>
                  <a:pt x="142" y="198"/>
                </a:lnTo>
                <a:lnTo>
                  <a:pt x="142" y="198"/>
                </a:lnTo>
                <a:lnTo>
                  <a:pt x="142" y="198"/>
                </a:lnTo>
                <a:lnTo>
                  <a:pt x="144" y="201"/>
                </a:lnTo>
                <a:lnTo>
                  <a:pt x="144" y="198"/>
                </a:lnTo>
                <a:lnTo>
                  <a:pt x="144" y="198"/>
                </a:lnTo>
                <a:lnTo>
                  <a:pt x="142" y="198"/>
                </a:lnTo>
                <a:lnTo>
                  <a:pt x="142" y="198"/>
                </a:lnTo>
                <a:close/>
                <a:moveTo>
                  <a:pt x="123" y="196"/>
                </a:moveTo>
                <a:lnTo>
                  <a:pt x="123" y="196"/>
                </a:lnTo>
                <a:lnTo>
                  <a:pt x="121" y="198"/>
                </a:lnTo>
                <a:lnTo>
                  <a:pt x="121" y="198"/>
                </a:lnTo>
                <a:lnTo>
                  <a:pt x="121" y="198"/>
                </a:lnTo>
                <a:lnTo>
                  <a:pt x="121" y="201"/>
                </a:lnTo>
                <a:lnTo>
                  <a:pt x="123" y="201"/>
                </a:lnTo>
                <a:lnTo>
                  <a:pt x="123" y="198"/>
                </a:lnTo>
                <a:lnTo>
                  <a:pt x="123" y="198"/>
                </a:lnTo>
                <a:lnTo>
                  <a:pt x="123" y="196"/>
                </a:lnTo>
                <a:close/>
                <a:moveTo>
                  <a:pt x="166" y="189"/>
                </a:moveTo>
                <a:lnTo>
                  <a:pt x="166" y="189"/>
                </a:lnTo>
                <a:lnTo>
                  <a:pt x="166" y="186"/>
                </a:lnTo>
                <a:lnTo>
                  <a:pt x="166" y="186"/>
                </a:lnTo>
                <a:lnTo>
                  <a:pt x="163" y="189"/>
                </a:lnTo>
                <a:lnTo>
                  <a:pt x="166" y="191"/>
                </a:lnTo>
                <a:lnTo>
                  <a:pt x="166" y="189"/>
                </a:lnTo>
                <a:close/>
                <a:moveTo>
                  <a:pt x="180" y="234"/>
                </a:moveTo>
                <a:lnTo>
                  <a:pt x="180" y="229"/>
                </a:lnTo>
                <a:lnTo>
                  <a:pt x="180" y="229"/>
                </a:lnTo>
                <a:lnTo>
                  <a:pt x="177" y="229"/>
                </a:lnTo>
                <a:lnTo>
                  <a:pt x="177" y="227"/>
                </a:lnTo>
                <a:lnTo>
                  <a:pt x="177" y="224"/>
                </a:lnTo>
                <a:lnTo>
                  <a:pt x="177" y="220"/>
                </a:lnTo>
                <a:lnTo>
                  <a:pt x="177" y="220"/>
                </a:lnTo>
                <a:lnTo>
                  <a:pt x="175" y="217"/>
                </a:lnTo>
                <a:lnTo>
                  <a:pt x="175" y="212"/>
                </a:lnTo>
                <a:lnTo>
                  <a:pt x="173" y="212"/>
                </a:lnTo>
                <a:lnTo>
                  <a:pt x="170" y="212"/>
                </a:lnTo>
                <a:lnTo>
                  <a:pt x="170" y="210"/>
                </a:lnTo>
                <a:lnTo>
                  <a:pt x="170" y="210"/>
                </a:lnTo>
                <a:lnTo>
                  <a:pt x="170" y="208"/>
                </a:lnTo>
                <a:lnTo>
                  <a:pt x="173" y="208"/>
                </a:lnTo>
                <a:lnTo>
                  <a:pt x="173" y="205"/>
                </a:lnTo>
                <a:lnTo>
                  <a:pt x="173" y="203"/>
                </a:lnTo>
                <a:lnTo>
                  <a:pt x="170" y="201"/>
                </a:lnTo>
                <a:lnTo>
                  <a:pt x="170" y="201"/>
                </a:lnTo>
                <a:lnTo>
                  <a:pt x="170" y="196"/>
                </a:lnTo>
                <a:lnTo>
                  <a:pt x="168" y="196"/>
                </a:lnTo>
                <a:lnTo>
                  <a:pt x="166" y="196"/>
                </a:lnTo>
                <a:lnTo>
                  <a:pt x="166" y="194"/>
                </a:lnTo>
                <a:lnTo>
                  <a:pt x="163" y="191"/>
                </a:lnTo>
                <a:lnTo>
                  <a:pt x="159" y="189"/>
                </a:lnTo>
                <a:lnTo>
                  <a:pt x="156" y="186"/>
                </a:lnTo>
                <a:lnTo>
                  <a:pt x="156" y="186"/>
                </a:lnTo>
                <a:lnTo>
                  <a:pt x="154" y="189"/>
                </a:lnTo>
                <a:lnTo>
                  <a:pt x="156" y="196"/>
                </a:lnTo>
                <a:lnTo>
                  <a:pt x="159" y="198"/>
                </a:lnTo>
                <a:lnTo>
                  <a:pt x="159" y="203"/>
                </a:lnTo>
                <a:lnTo>
                  <a:pt x="156" y="203"/>
                </a:lnTo>
                <a:lnTo>
                  <a:pt x="154" y="201"/>
                </a:lnTo>
                <a:lnTo>
                  <a:pt x="151" y="201"/>
                </a:lnTo>
                <a:lnTo>
                  <a:pt x="151" y="203"/>
                </a:lnTo>
                <a:lnTo>
                  <a:pt x="151" y="205"/>
                </a:lnTo>
                <a:lnTo>
                  <a:pt x="149" y="205"/>
                </a:lnTo>
                <a:lnTo>
                  <a:pt x="147" y="203"/>
                </a:lnTo>
                <a:lnTo>
                  <a:pt x="147" y="203"/>
                </a:lnTo>
                <a:lnTo>
                  <a:pt x="144" y="203"/>
                </a:lnTo>
                <a:lnTo>
                  <a:pt x="144" y="205"/>
                </a:lnTo>
                <a:lnTo>
                  <a:pt x="144" y="208"/>
                </a:lnTo>
                <a:lnTo>
                  <a:pt x="144" y="212"/>
                </a:lnTo>
                <a:lnTo>
                  <a:pt x="142" y="212"/>
                </a:lnTo>
                <a:lnTo>
                  <a:pt x="140" y="210"/>
                </a:lnTo>
                <a:lnTo>
                  <a:pt x="137" y="210"/>
                </a:lnTo>
                <a:lnTo>
                  <a:pt x="137" y="212"/>
                </a:lnTo>
                <a:lnTo>
                  <a:pt x="137" y="212"/>
                </a:lnTo>
                <a:lnTo>
                  <a:pt x="135" y="215"/>
                </a:lnTo>
                <a:lnTo>
                  <a:pt x="135" y="217"/>
                </a:lnTo>
                <a:lnTo>
                  <a:pt x="135" y="220"/>
                </a:lnTo>
                <a:lnTo>
                  <a:pt x="135" y="220"/>
                </a:lnTo>
                <a:lnTo>
                  <a:pt x="130" y="220"/>
                </a:lnTo>
                <a:lnTo>
                  <a:pt x="130" y="220"/>
                </a:lnTo>
                <a:lnTo>
                  <a:pt x="128" y="222"/>
                </a:lnTo>
                <a:lnTo>
                  <a:pt x="126" y="222"/>
                </a:lnTo>
                <a:lnTo>
                  <a:pt x="128" y="220"/>
                </a:lnTo>
                <a:lnTo>
                  <a:pt x="128" y="220"/>
                </a:lnTo>
                <a:lnTo>
                  <a:pt x="128" y="215"/>
                </a:lnTo>
                <a:lnTo>
                  <a:pt x="128" y="215"/>
                </a:lnTo>
                <a:lnTo>
                  <a:pt x="126" y="212"/>
                </a:lnTo>
                <a:lnTo>
                  <a:pt x="126" y="210"/>
                </a:lnTo>
                <a:lnTo>
                  <a:pt x="123" y="210"/>
                </a:lnTo>
                <a:lnTo>
                  <a:pt x="121" y="210"/>
                </a:lnTo>
                <a:lnTo>
                  <a:pt x="121" y="208"/>
                </a:lnTo>
                <a:lnTo>
                  <a:pt x="118" y="210"/>
                </a:lnTo>
                <a:lnTo>
                  <a:pt x="118" y="212"/>
                </a:lnTo>
                <a:lnTo>
                  <a:pt x="118" y="212"/>
                </a:lnTo>
                <a:lnTo>
                  <a:pt x="114" y="212"/>
                </a:lnTo>
                <a:lnTo>
                  <a:pt x="114" y="212"/>
                </a:lnTo>
                <a:lnTo>
                  <a:pt x="114" y="215"/>
                </a:lnTo>
                <a:lnTo>
                  <a:pt x="111" y="215"/>
                </a:lnTo>
                <a:lnTo>
                  <a:pt x="111" y="215"/>
                </a:lnTo>
                <a:lnTo>
                  <a:pt x="111" y="217"/>
                </a:lnTo>
                <a:lnTo>
                  <a:pt x="111" y="220"/>
                </a:lnTo>
                <a:lnTo>
                  <a:pt x="111" y="220"/>
                </a:lnTo>
                <a:lnTo>
                  <a:pt x="109" y="220"/>
                </a:lnTo>
                <a:lnTo>
                  <a:pt x="107" y="220"/>
                </a:lnTo>
                <a:lnTo>
                  <a:pt x="104" y="222"/>
                </a:lnTo>
                <a:lnTo>
                  <a:pt x="102" y="222"/>
                </a:lnTo>
                <a:lnTo>
                  <a:pt x="100" y="222"/>
                </a:lnTo>
                <a:lnTo>
                  <a:pt x="100" y="224"/>
                </a:lnTo>
                <a:lnTo>
                  <a:pt x="97" y="227"/>
                </a:lnTo>
                <a:lnTo>
                  <a:pt x="97" y="229"/>
                </a:lnTo>
                <a:lnTo>
                  <a:pt x="97" y="231"/>
                </a:lnTo>
                <a:lnTo>
                  <a:pt x="95" y="236"/>
                </a:lnTo>
                <a:lnTo>
                  <a:pt x="95" y="238"/>
                </a:lnTo>
                <a:lnTo>
                  <a:pt x="95" y="241"/>
                </a:lnTo>
                <a:lnTo>
                  <a:pt x="92" y="243"/>
                </a:lnTo>
                <a:lnTo>
                  <a:pt x="95" y="245"/>
                </a:lnTo>
                <a:lnTo>
                  <a:pt x="95" y="245"/>
                </a:lnTo>
                <a:lnTo>
                  <a:pt x="97" y="245"/>
                </a:lnTo>
                <a:lnTo>
                  <a:pt x="97" y="245"/>
                </a:lnTo>
                <a:lnTo>
                  <a:pt x="100" y="243"/>
                </a:lnTo>
                <a:lnTo>
                  <a:pt x="100" y="241"/>
                </a:lnTo>
                <a:lnTo>
                  <a:pt x="102" y="236"/>
                </a:lnTo>
                <a:lnTo>
                  <a:pt x="102" y="234"/>
                </a:lnTo>
                <a:lnTo>
                  <a:pt x="104" y="231"/>
                </a:lnTo>
                <a:lnTo>
                  <a:pt x="104" y="231"/>
                </a:lnTo>
                <a:lnTo>
                  <a:pt x="107" y="229"/>
                </a:lnTo>
                <a:lnTo>
                  <a:pt x="107" y="229"/>
                </a:lnTo>
                <a:lnTo>
                  <a:pt x="109" y="229"/>
                </a:lnTo>
                <a:lnTo>
                  <a:pt x="109" y="234"/>
                </a:lnTo>
                <a:lnTo>
                  <a:pt x="111" y="234"/>
                </a:lnTo>
                <a:lnTo>
                  <a:pt x="111" y="234"/>
                </a:lnTo>
                <a:lnTo>
                  <a:pt x="114" y="234"/>
                </a:lnTo>
                <a:lnTo>
                  <a:pt x="114" y="231"/>
                </a:lnTo>
                <a:lnTo>
                  <a:pt x="114" y="229"/>
                </a:lnTo>
                <a:lnTo>
                  <a:pt x="116" y="231"/>
                </a:lnTo>
                <a:lnTo>
                  <a:pt x="116" y="231"/>
                </a:lnTo>
                <a:lnTo>
                  <a:pt x="116" y="231"/>
                </a:lnTo>
                <a:lnTo>
                  <a:pt x="116" y="234"/>
                </a:lnTo>
                <a:lnTo>
                  <a:pt x="118" y="234"/>
                </a:lnTo>
                <a:lnTo>
                  <a:pt x="121" y="236"/>
                </a:lnTo>
                <a:lnTo>
                  <a:pt x="121" y="231"/>
                </a:lnTo>
                <a:lnTo>
                  <a:pt x="121" y="229"/>
                </a:lnTo>
                <a:lnTo>
                  <a:pt x="121" y="229"/>
                </a:lnTo>
                <a:lnTo>
                  <a:pt x="123" y="227"/>
                </a:lnTo>
                <a:lnTo>
                  <a:pt x="123" y="227"/>
                </a:lnTo>
                <a:lnTo>
                  <a:pt x="123" y="227"/>
                </a:lnTo>
                <a:lnTo>
                  <a:pt x="126" y="227"/>
                </a:lnTo>
                <a:lnTo>
                  <a:pt x="126" y="229"/>
                </a:lnTo>
                <a:lnTo>
                  <a:pt x="128" y="229"/>
                </a:lnTo>
                <a:lnTo>
                  <a:pt x="130" y="231"/>
                </a:lnTo>
                <a:lnTo>
                  <a:pt x="133" y="231"/>
                </a:lnTo>
                <a:lnTo>
                  <a:pt x="135" y="236"/>
                </a:lnTo>
                <a:lnTo>
                  <a:pt x="135" y="236"/>
                </a:lnTo>
                <a:lnTo>
                  <a:pt x="135" y="238"/>
                </a:lnTo>
                <a:lnTo>
                  <a:pt x="135" y="238"/>
                </a:lnTo>
                <a:lnTo>
                  <a:pt x="135" y="241"/>
                </a:lnTo>
                <a:lnTo>
                  <a:pt x="135" y="241"/>
                </a:lnTo>
                <a:lnTo>
                  <a:pt x="133" y="243"/>
                </a:lnTo>
                <a:lnTo>
                  <a:pt x="133" y="245"/>
                </a:lnTo>
                <a:lnTo>
                  <a:pt x="133" y="245"/>
                </a:lnTo>
                <a:lnTo>
                  <a:pt x="133" y="248"/>
                </a:lnTo>
                <a:lnTo>
                  <a:pt x="135" y="253"/>
                </a:lnTo>
                <a:lnTo>
                  <a:pt x="135" y="255"/>
                </a:lnTo>
                <a:lnTo>
                  <a:pt x="135" y="257"/>
                </a:lnTo>
                <a:lnTo>
                  <a:pt x="137" y="260"/>
                </a:lnTo>
                <a:lnTo>
                  <a:pt x="142" y="262"/>
                </a:lnTo>
                <a:lnTo>
                  <a:pt x="144" y="264"/>
                </a:lnTo>
                <a:lnTo>
                  <a:pt x="151" y="269"/>
                </a:lnTo>
                <a:lnTo>
                  <a:pt x="151" y="269"/>
                </a:lnTo>
                <a:lnTo>
                  <a:pt x="154" y="269"/>
                </a:lnTo>
                <a:lnTo>
                  <a:pt x="154" y="267"/>
                </a:lnTo>
                <a:lnTo>
                  <a:pt x="156" y="264"/>
                </a:lnTo>
                <a:lnTo>
                  <a:pt x="156" y="264"/>
                </a:lnTo>
                <a:lnTo>
                  <a:pt x="156" y="264"/>
                </a:lnTo>
                <a:lnTo>
                  <a:pt x="156" y="264"/>
                </a:lnTo>
                <a:lnTo>
                  <a:pt x="156" y="267"/>
                </a:lnTo>
                <a:lnTo>
                  <a:pt x="156" y="269"/>
                </a:lnTo>
                <a:lnTo>
                  <a:pt x="156" y="271"/>
                </a:lnTo>
                <a:lnTo>
                  <a:pt x="159" y="274"/>
                </a:lnTo>
                <a:lnTo>
                  <a:pt x="159" y="274"/>
                </a:lnTo>
                <a:lnTo>
                  <a:pt x="161" y="271"/>
                </a:lnTo>
                <a:lnTo>
                  <a:pt x="163" y="269"/>
                </a:lnTo>
                <a:lnTo>
                  <a:pt x="166" y="267"/>
                </a:lnTo>
                <a:lnTo>
                  <a:pt x="166" y="260"/>
                </a:lnTo>
                <a:lnTo>
                  <a:pt x="163" y="255"/>
                </a:lnTo>
                <a:lnTo>
                  <a:pt x="163" y="255"/>
                </a:lnTo>
                <a:lnTo>
                  <a:pt x="161" y="253"/>
                </a:lnTo>
                <a:lnTo>
                  <a:pt x="159" y="253"/>
                </a:lnTo>
                <a:lnTo>
                  <a:pt x="159" y="250"/>
                </a:lnTo>
                <a:lnTo>
                  <a:pt x="159" y="248"/>
                </a:lnTo>
                <a:lnTo>
                  <a:pt x="161" y="245"/>
                </a:lnTo>
                <a:lnTo>
                  <a:pt x="161" y="243"/>
                </a:lnTo>
                <a:lnTo>
                  <a:pt x="163" y="243"/>
                </a:lnTo>
                <a:lnTo>
                  <a:pt x="163" y="241"/>
                </a:lnTo>
                <a:lnTo>
                  <a:pt x="163" y="241"/>
                </a:lnTo>
                <a:lnTo>
                  <a:pt x="163" y="238"/>
                </a:lnTo>
                <a:lnTo>
                  <a:pt x="166" y="238"/>
                </a:lnTo>
                <a:lnTo>
                  <a:pt x="166" y="238"/>
                </a:lnTo>
                <a:lnTo>
                  <a:pt x="168" y="241"/>
                </a:lnTo>
                <a:lnTo>
                  <a:pt x="168" y="243"/>
                </a:lnTo>
                <a:lnTo>
                  <a:pt x="170" y="245"/>
                </a:lnTo>
                <a:lnTo>
                  <a:pt x="170" y="248"/>
                </a:lnTo>
                <a:lnTo>
                  <a:pt x="170" y="250"/>
                </a:lnTo>
                <a:lnTo>
                  <a:pt x="173" y="255"/>
                </a:lnTo>
                <a:lnTo>
                  <a:pt x="173" y="257"/>
                </a:lnTo>
                <a:lnTo>
                  <a:pt x="175" y="260"/>
                </a:lnTo>
                <a:lnTo>
                  <a:pt x="175" y="255"/>
                </a:lnTo>
                <a:lnTo>
                  <a:pt x="175" y="250"/>
                </a:lnTo>
                <a:lnTo>
                  <a:pt x="173" y="248"/>
                </a:lnTo>
                <a:lnTo>
                  <a:pt x="173" y="248"/>
                </a:lnTo>
                <a:lnTo>
                  <a:pt x="175" y="248"/>
                </a:lnTo>
                <a:lnTo>
                  <a:pt x="177" y="243"/>
                </a:lnTo>
                <a:lnTo>
                  <a:pt x="180" y="241"/>
                </a:lnTo>
                <a:lnTo>
                  <a:pt x="180" y="238"/>
                </a:lnTo>
                <a:lnTo>
                  <a:pt x="180" y="238"/>
                </a:lnTo>
                <a:lnTo>
                  <a:pt x="180" y="234"/>
                </a:lnTo>
                <a:close/>
                <a:moveTo>
                  <a:pt x="166" y="186"/>
                </a:moveTo>
                <a:lnTo>
                  <a:pt x="166" y="186"/>
                </a:lnTo>
                <a:lnTo>
                  <a:pt x="168" y="186"/>
                </a:lnTo>
                <a:lnTo>
                  <a:pt x="168" y="186"/>
                </a:lnTo>
                <a:lnTo>
                  <a:pt x="168" y="184"/>
                </a:lnTo>
                <a:lnTo>
                  <a:pt x="168" y="184"/>
                </a:lnTo>
                <a:lnTo>
                  <a:pt x="168" y="182"/>
                </a:lnTo>
                <a:lnTo>
                  <a:pt x="166" y="179"/>
                </a:lnTo>
                <a:lnTo>
                  <a:pt x="166" y="182"/>
                </a:lnTo>
                <a:lnTo>
                  <a:pt x="166" y="184"/>
                </a:lnTo>
                <a:lnTo>
                  <a:pt x="166" y="186"/>
                </a:lnTo>
                <a:close/>
                <a:moveTo>
                  <a:pt x="151" y="182"/>
                </a:moveTo>
                <a:lnTo>
                  <a:pt x="151" y="182"/>
                </a:lnTo>
                <a:lnTo>
                  <a:pt x="151" y="179"/>
                </a:lnTo>
                <a:lnTo>
                  <a:pt x="149" y="177"/>
                </a:lnTo>
                <a:lnTo>
                  <a:pt x="149" y="177"/>
                </a:lnTo>
                <a:lnTo>
                  <a:pt x="149" y="179"/>
                </a:lnTo>
                <a:lnTo>
                  <a:pt x="151" y="182"/>
                </a:lnTo>
                <a:close/>
                <a:moveTo>
                  <a:pt x="130" y="179"/>
                </a:moveTo>
                <a:lnTo>
                  <a:pt x="130" y="182"/>
                </a:lnTo>
                <a:lnTo>
                  <a:pt x="126" y="182"/>
                </a:lnTo>
                <a:lnTo>
                  <a:pt x="126" y="184"/>
                </a:lnTo>
                <a:lnTo>
                  <a:pt x="126" y="184"/>
                </a:lnTo>
                <a:lnTo>
                  <a:pt x="126" y="186"/>
                </a:lnTo>
                <a:lnTo>
                  <a:pt x="126" y="189"/>
                </a:lnTo>
                <a:lnTo>
                  <a:pt x="128" y="189"/>
                </a:lnTo>
                <a:lnTo>
                  <a:pt x="130" y="189"/>
                </a:lnTo>
                <a:lnTo>
                  <a:pt x="135" y="189"/>
                </a:lnTo>
                <a:lnTo>
                  <a:pt x="135" y="189"/>
                </a:lnTo>
                <a:lnTo>
                  <a:pt x="137" y="186"/>
                </a:lnTo>
                <a:lnTo>
                  <a:pt x="137" y="186"/>
                </a:lnTo>
                <a:lnTo>
                  <a:pt x="140" y="186"/>
                </a:lnTo>
                <a:lnTo>
                  <a:pt x="140" y="186"/>
                </a:lnTo>
                <a:lnTo>
                  <a:pt x="140" y="184"/>
                </a:lnTo>
                <a:lnTo>
                  <a:pt x="140" y="184"/>
                </a:lnTo>
                <a:lnTo>
                  <a:pt x="140" y="182"/>
                </a:lnTo>
                <a:lnTo>
                  <a:pt x="137" y="179"/>
                </a:lnTo>
                <a:lnTo>
                  <a:pt x="135" y="179"/>
                </a:lnTo>
                <a:lnTo>
                  <a:pt x="135" y="179"/>
                </a:lnTo>
                <a:lnTo>
                  <a:pt x="135" y="177"/>
                </a:lnTo>
                <a:lnTo>
                  <a:pt x="135" y="177"/>
                </a:lnTo>
                <a:lnTo>
                  <a:pt x="130" y="179"/>
                </a:lnTo>
                <a:lnTo>
                  <a:pt x="130" y="179"/>
                </a:lnTo>
                <a:close/>
                <a:moveTo>
                  <a:pt x="159" y="172"/>
                </a:moveTo>
                <a:lnTo>
                  <a:pt x="159" y="172"/>
                </a:lnTo>
                <a:lnTo>
                  <a:pt x="156" y="172"/>
                </a:lnTo>
                <a:lnTo>
                  <a:pt x="156" y="172"/>
                </a:lnTo>
                <a:lnTo>
                  <a:pt x="156" y="175"/>
                </a:lnTo>
                <a:lnTo>
                  <a:pt x="156" y="177"/>
                </a:lnTo>
                <a:lnTo>
                  <a:pt x="156" y="179"/>
                </a:lnTo>
                <a:lnTo>
                  <a:pt x="156" y="179"/>
                </a:lnTo>
                <a:lnTo>
                  <a:pt x="159" y="182"/>
                </a:lnTo>
                <a:lnTo>
                  <a:pt x="159" y="182"/>
                </a:lnTo>
                <a:lnTo>
                  <a:pt x="159" y="184"/>
                </a:lnTo>
                <a:lnTo>
                  <a:pt x="159" y="184"/>
                </a:lnTo>
                <a:lnTo>
                  <a:pt x="159" y="182"/>
                </a:lnTo>
                <a:lnTo>
                  <a:pt x="159" y="182"/>
                </a:lnTo>
                <a:lnTo>
                  <a:pt x="159" y="179"/>
                </a:lnTo>
                <a:lnTo>
                  <a:pt x="159" y="177"/>
                </a:lnTo>
                <a:lnTo>
                  <a:pt x="159" y="172"/>
                </a:lnTo>
                <a:lnTo>
                  <a:pt x="159" y="172"/>
                </a:lnTo>
                <a:close/>
                <a:moveTo>
                  <a:pt x="50" y="168"/>
                </a:moveTo>
                <a:lnTo>
                  <a:pt x="48" y="170"/>
                </a:lnTo>
                <a:lnTo>
                  <a:pt x="50" y="172"/>
                </a:lnTo>
                <a:lnTo>
                  <a:pt x="52" y="170"/>
                </a:lnTo>
                <a:lnTo>
                  <a:pt x="52" y="170"/>
                </a:lnTo>
                <a:lnTo>
                  <a:pt x="52" y="170"/>
                </a:lnTo>
                <a:lnTo>
                  <a:pt x="52" y="168"/>
                </a:lnTo>
                <a:lnTo>
                  <a:pt x="50" y="168"/>
                </a:lnTo>
                <a:close/>
                <a:moveTo>
                  <a:pt x="135" y="168"/>
                </a:moveTo>
                <a:lnTo>
                  <a:pt x="133" y="168"/>
                </a:lnTo>
                <a:lnTo>
                  <a:pt x="133" y="165"/>
                </a:lnTo>
                <a:lnTo>
                  <a:pt x="133" y="168"/>
                </a:lnTo>
                <a:lnTo>
                  <a:pt x="133" y="168"/>
                </a:lnTo>
                <a:lnTo>
                  <a:pt x="135" y="168"/>
                </a:lnTo>
                <a:lnTo>
                  <a:pt x="135" y="168"/>
                </a:lnTo>
                <a:close/>
                <a:moveTo>
                  <a:pt x="102" y="172"/>
                </a:moveTo>
                <a:lnTo>
                  <a:pt x="102" y="172"/>
                </a:lnTo>
                <a:lnTo>
                  <a:pt x="102" y="172"/>
                </a:lnTo>
                <a:lnTo>
                  <a:pt x="102" y="170"/>
                </a:lnTo>
                <a:lnTo>
                  <a:pt x="104" y="168"/>
                </a:lnTo>
                <a:lnTo>
                  <a:pt x="104" y="165"/>
                </a:lnTo>
                <a:lnTo>
                  <a:pt x="102" y="165"/>
                </a:lnTo>
                <a:lnTo>
                  <a:pt x="102" y="165"/>
                </a:lnTo>
                <a:lnTo>
                  <a:pt x="102" y="165"/>
                </a:lnTo>
                <a:lnTo>
                  <a:pt x="102" y="168"/>
                </a:lnTo>
                <a:lnTo>
                  <a:pt x="100" y="168"/>
                </a:lnTo>
                <a:lnTo>
                  <a:pt x="100" y="170"/>
                </a:lnTo>
                <a:lnTo>
                  <a:pt x="100" y="172"/>
                </a:lnTo>
                <a:lnTo>
                  <a:pt x="102" y="172"/>
                </a:lnTo>
                <a:close/>
                <a:moveTo>
                  <a:pt x="100" y="184"/>
                </a:moveTo>
                <a:lnTo>
                  <a:pt x="100" y="186"/>
                </a:lnTo>
                <a:lnTo>
                  <a:pt x="102" y="191"/>
                </a:lnTo>
                <a:lnTo>
                  <a:pt x="104" y="194"/>
                </a:lnTo>
                <a:lnTo>
                  <a:pt x="104" y="194"/>
                </a:lnTo>
                <a:lnTo>
                  <a:pt x="107" y="194"/>
                </a:lnTo>
                <a:lnTo>
                  <a:pt x="109" y="196"/>
                </a:lnTo>
                <a:lnTo>
                  <a:pt x="109" y="201"/>
                </a:lnTo>
                <a:lnTo>
                  <a:pt x="111" y="201"/>
                </a:lnTo>
                <a:lnTo>
                  <a:pt x="111" y="201"/>
                </a:lnTo>
                <a:lnTo>
                  <a:pt x="114" y="201"/>
                </a:lnTo>
                <a:lnTo>
                  <a:pt x="114" y="201"/>
                </a:lnTo>
                <a:lnTo>
                  <a:pt x="116" y="201"/>
                </a:lnTo>
                <a:lnTo>
                  <a:pt x="116" y="198"/>
                </a:lnTo>
                <a:lnTo>
                  <a:pt x="116" y="196"/>
                </a:lnTo>
                <a:lnTo>
                  <a:pt x="116" y="196"/>
                </a:lnTo>
                <a:lnTo>
                  <a:pt x="116" y="194"/>
                </a:lnTo>
                <a:lnTo>
                  <a:pt x="114" y="189"/>
                </a:lnTo>
                <a:lnTo>
                  <a:pt x="114" y="189"/>
                </a:lnTo>
                <a:lnTo>
                  <a:pt x="114" y="186"/>
                </a:lnTo>
                <a:lnTo>
                  <a:pt x="114" y="184"/>
                </a:lnTo>
                <a:lnTo>
                  <a:pt x="114" y="182"/>
                </a:lnTo>
                <a:lnTo>
                  <a:pt x="114" y="179"/>
                </a:lnTo>
                <a:lnTo>
                  <a:pt x="114" y="179"/>
                </a:lnTo>
                <a:lnTo>
                  <a:pt x="116" y="175"/>
                </a:lnTo>
                <a:lnTo>
                  <a:pt x="116" y="172"/>
                </a:lnTo>
                <a:lnTo>
                  <a:pt x="118" y="170"/>
                </a:lnTo>
                <a:lnTo>
                  <a:pt x="118" y="168"/>
                </a:lnTo>
                <a:lnTo>
                  <a:pt x="118" y="165"/>
                </a:lnTo>
                <a:lnTo>
                  <a:pt x="118" y="163"/>
                </a:lnTo>
                <a:lnTo>
                  <a:pt x="118" y="163"/>
                </a:lnTo>
                <a:lnTo>
                  <a:pt x="111" y="160"/>
                </a:lnTo>
                <a:lnTo>
                  <a:pt x="111" y="160"/>
                </a:lnTo>
                <a:lnTo>
                  <a:pt x="109" y="163"/>
                </a:lnTo>
                <a:lnTo>
                  <a:pt x="107" y="163"/>
                </a:lnTo>
                <a:lnTo>
                  <a:pt x="107" y="163"/>
                </a:lnTo>
                <a:lnTo>
                  <a:pt x="107" y="165"/>
                </a:lnTo>
                <a:lnTo>
                  <a:pt x="107" y="168"/>
                </a:lnTo>
                <a:lnTo>
                  <a:pt x="107" y="168"/>
                </a:lnTo>
                <a:lnTo>
                  <a:pt x="107" y="170"/>
                </a:lnTo>
                <a:lnTo>
                  <a:pt x="104" y="170"/>
                </a:lnTo>
                <a:lnTo>
                  <a:pt x="107" y="172"/>
                </a:lnTo>
                <a:lnTo>
                  <a:pt x="107" y="175"/>
                </a:lnTo>
                <a:lnTo>
                  <a:pt x="107" y="179"/>
                </a:lnTo>
                <a:lnTo>
                  <a:pt x="107" y="179"/>
                </a:lnTo>
                <a:lnTo>
                  <a:pt x="104" y="182"/>
                </a:lnTo>
                <a:lnTo>
                  <a:pt x="102" y="182"/>
                </a:lnTo>
                <a:lnTo>
                  <a:pt x="100" y="182"/>
                </a:lnTo>
                <a:lnTo>
                  <a:pt x="100" y="182"/>
                </a:lnTo>
                <a:lnTo>
                  <a:pt x="100" y="184"/>
                </a:lnTo>
                <a:lnTo>
                  <a:pt x="100" y="184"/>
                </a:lnTo>
                <a:close/>
                <a:moveTo>
                  <a:pt x="128" y="160"/>
                </a:moveTo>
                <a:lnTo>
                  <a:pt x="128" y="160"/>
                </a:lnTo>
                <a:lnTo>
                  <a:pt x="128" y="158"/>
                </a:lnTo>
                <a:lnTo>
                  <a:pt x="126" y="158"/>
                </a:lnTo>
                <a:lnTo>
                  <a:pt x="128" y="156"/>
                </a:lnTo>
                <a:lnTo>
                  <a:pt x="126" y="153"/>
                </a:lnTo>
                <a:lnTo>
                  <a:pt x="126" y="156"/>
                </a:lnTo>
                <a:lnTo>
                  <a:pt x="126" y="158"/>
                </a:lnTo>
                <a:lnTo>
                  <a:pt x="126" y="158"/>
                </a:lnTo>
                <a:lnTo>
                  <a:pt x="126" y="158"/>
                </a:lnTo>
                <a:lnTo>
                  <a:pt x="126" y="160"/>
                </a:lnTo>
                <a:lnTo>
                  <a:pt x="123" y="165"/>
                </a:lnTo>
                <a:lnTo>
                  <a:pt x="121" y="170"/>
                </a:lnTo>
                <a:lnTo>
                  <a:pt x="121" y="172"/>
                </a:lnTo>
                <a:lnTo>
                  <a:pt x="121" y="175"/>
                </a:lnTo>
                <a:lnTo>
                  <a:pt x="118" y="177"/>
                </a:lnTo>
                <a:lnTo>
                  <a:pt x="116" y="182"/>
                </a:lnTo>
                <a:lnTo>
                  <a:pt x="116" y="184"/>
                </a:lnTo>
                <a:lnTo>
                  <a:pt x="116" y="191"/>
                </a:lnTo>
                <a:lnTo>
                  <a:pt x="116" y="191"/>
                </a:lnTo>
                <a:lnTo>
                  <a:pt x="116" y="194"/>
                </a:lnTo>
                <a:lnTo>
                  <a:pt x="118" y="194"/>
                </a:lnTo>
                <a:lnTo>
                  <a:pt x="118" y="189"/>
                </a:lnTo>
                <a:lnTo>
                  <a:pt x="121" y="182"/>
                </a:lnTo>
                <a:lnTo>
                  <a:pt x="121" y="182"/>
                </a:lnTo>
                <a:lnTo>
                  <a:pt x="123" y="179"/>
                </a:lnTo>
                <a:lnTo>
                  <a:pt x="123" y="177"/>
                </a:lnTo>
                <a:lnTo>
                  <a:pt x="126" y="175"/>
                </a:lnTo>
                <a:lnTo>
                  <a:pt x="126" y="175"/>
                </a:lnTo>
                <a:lnTo>
                  <a:pt x="128" y="172"/>
                </a:lnTo>
                <a:lnTo>
                  <a:pt x="128" y="170"/>
                </a:lnTo>
                <a:lnTo>
                  <a:pt x="128" y="165"/>
                </a:lnTo>
                <a:lnTo>
                  <a:pt x="128" y="160"/>
                </a:lnTo>
                <a:close/>
                <a:moveTo>
                  <a:pt x="121" y="153"/>
                </a:moveTo>
                <a:lnTo>
                  <a:pt x="121" y="156"/>
                </a:lnTo>
                <a:lnTo>
                  <a:pt x="121" y="156"/>
                </a:lnTo>
                <a:lnTo>
                  <a:pt x="123" y="156"/>
                </a:lnTo>
                <a:lnTo>
                  <a:pt x="121" y="153"/>
                </a:lnTo>
                <a:lnTo>
                  <a:pt x="121" y="153"/>
                </a:lnTo>
                <a:close/>
                <a:moveTo>
                  <a:pt x="45" y="165"/>
                </a:moveTo>
                <a:lnTo>
                  <a:pt x="43" y="160"/>
                </a:lnTo>
                <a:lnTo>
                  <a:pt x="43" y="158"/>
                </a:lnTo>
                <a:lnTo>
                  <a:pt x="43" y="158"/>
                </a:lnTo>
                <a:lnTo>
                  <a:pt x="43" y="156"/>
                </a:lnTo>
                <a:lnTo>
                  <a:pt x="43" y="153"/>
                </a:lnTo>
                <a:lnTo>
                  <a:pt x="43" y="153"/>
                </a:lnTo>
                <a:lnTo>
                  <a:pt x="43" y="153"/>
                </a:lnTo>
                <a:lnTo>
                  <a:pt x="40" y="153"/>
                </a:lnTo>
                <a:lnTo>
                  <a:pt x="40" y="160"/>
                </a:lnTo>
                <a:lnTo>
                  <a:pt x="38" y="160"/>
                </a:lnTo>
                <a:lnTo>
                  <a:pt x="38" y="163"/>
                </a:lnTo>
                <a:lnTo>
                  <a:pt x="40" y="165"/>
                </a:lnTo>
                <a:lnTo>
                  <a:pt x="40" y="168"/>
                </a:lnTo>
                <a:lnTo>
                  <a:pt x="40" y="170"/>
                </a:lnTo>
                <a:lnTo>
                  <a:pt x="38" y="170"/>
                </a:lnTo>
                <a:lnTo>
                  <a:pt x="38" y="172"/>
                </a:lnTo>
                <a:lnTo>
                  <a:pt x="38" y="172"/>
                </a:lnTo>
                <a:lnTo>
                  <a:pt x="36" y="172"/>
                </a:lnTo>
                <a:lnTo>
                  <a:pt x="36" y="175"/>
                </a:lnTo>
                <a:lnTo>
                  <a:pt x="31" y="179"/>
                </a:lnTo>
                <a:lnTo>
                  <a:pt x="31" y="179"/>
                </a:lnTo>
                <a:lnTo>
                  <a:pt x="31" y="179"/>
                </a:lnTo>
                <a:lnTo>
                  <a:pt x="26" y="186"/>
                </a:lnTo>
                <a:lnTo>
                  <a:pt x="24" y="189"/>
                </a:lnTo>
                <a:lnTo>
                  <a:pt x="19" y="196"/>
                </a:lnTo>
                <a:lnTo>
                  <a:pt x="19" y="196"/>
                </a:lnTo>
                <a:lnTo>
                  <a:pt x="17" y="196"/>
                </a:lnTo>
                <a:lnTo>
                  <a:pt x="17" y="196"/>
                </a:lnTo>
                <a:lnTo>
                  <a:pt x="17" y="198"/>
                </a:lnTo>
                <a:lnTo>
                  <a:pt x="14" y="201"/>
                </a:lnTo>
                <a:lnTo>
                  <a:pt x="10" y="203"/>
                </a:lnTo>
                <a:lnTo>
                  <a:pt x="10" y="205"/>
                </a:lnTo>
                <a:lnTo>
                  <a:pt x="7" y="208"/>
                </a:lnTo>
                <a:lnTo>
                  <a:pt x="7" y="208"/>
                </a:lnTo>
                <a:lnTo>
                  <a:pt x="5" y="212"/>
                </a:lnTo>
                <a:lnTo>
                  <a:pt x="5" y="215"/>
                </a:lnTo>
                <a:lnTo>
                  <a:pt x="5" y="215"/>
                </a:lnTo>
                <a:lnTo>
                  <a:pt x="7" y="215"/>
                </a:lnTo>
                <a:lnTo>
                  <a:pt x="7" y="212"/>
                </a:lnTo>
                <a:lnTo>
                  <a:pt x="10" y="212"/>
                </a:lnTo>
                <a:lnTo>
                  <a:pt x="10" y="212"/>
                </a:lnTo>
                <a:lnTo>
                  <a:pt x="10" y="210"/>
                </a:lnTo>
                <a:lnTo>
                  <a:pt x="10" y="210"/>
                </a:lnTo>
                <a:lnTo>
                  <a:pt x="12" y="210"/>
                </a:lnTo>
                <a:lnTo>
                  <a:pt x="14" y="208"/>
                </a:lnTo>
                <a:lnTo>
                  <a:pt x="17" y="205"/>
                </a:lnTo>
                <a:lnTo>
                  <a:pt x="19" y="205"/>
                </a:lnTo>
                <a:lnTo>
                  <a:pt x="19" y="203"/>
                </a:lnTo>
                <a:lnTo>
                  <a:pt x="22" y="201"/>
                </a:lnTo>
                <a:lnTo>
                  <a:pt x="22" y="198"/>
                </a:lnTo>
                <a:lnTo>
                  <a:pt x="24" y="198"/>
                </a:lnTo>
                <a:lnTo>
                  <a:pt x="26" y="196"/>
                </a:lnTo>
                <a:lnTo>
                  <a:pt x="26" y="196"/>
                </a:lnTo>
                <a:lnTo>
                  <a:pt x="29" y="194"/>
                </a:lnTo>
                <a:lnTo>
                  <a:pt x="31" y="186"/>
                </a:lnTo>
                <a:lnTo>
                  <a:pt x="31" y="184"/>
                </a:lnTo>
                <a:lnTo>
                  <a:pt x="31" y="182"/>
                </a:lnTo>
                <a:lnTo>
                  <a:pt x="33" y="182"/>
                </a:lnTo>
                <a:lnTo>
                  <a:pt x="33" y="182"/>
                </a:lnTo>
                <a:lnTo>
                  <a:pt x="38" y="179"/>
                </a:lnTo>
                <a:lnTo>
                  <a:pt x="38" y="179"/>
                </a:lnTo>
                <a:lnTo>
                  <a:pt x="40" y="177"/>
                </a:lnTo>
                <a:lnTo>
                  <a:pt x="40" y="175"/>
                </a:lnTo>
                <a:lnTo>
                  <a:pt x="40" y="175"/>
                </a:lnTo>
                <a:lnTo>
                  <a:pt x="43" y="175"/>
                </a:lnTo>
                <a:lnTo>
                  <a:pt x="45" y="172"/>
                </a:lnTo>
                <a:lnTo>
                  <a:pt x="45" y="172"/>
                </a:lnTo>
                <a:lnTo>
                  <a:pt x="48" y="170"/>
                </a:lnTo>
                <a:lnTo>
                  <a:pt x="48" y="170"/>
                </a:lnTo>
                <a:lnTo>
                  <a:pt x="45" y="165"/>
                </a:lnTo>
                <a:close/>
                <a:moveTo>
                  <a:pt x="50" y="151"/>
                </a:moveTo>
                <a:lnTo>
                  <a:pt x="48" y="149"/>
                </a:lnTo>
                <a:lnTo>
                  <a:pt x="48" y="149"/>
                </a:lnTo>
                <a:lnTo>
                  <a:pt x="48" y="151"/>
                </a:lnTo>
                <a:lnTo>
                  <a:pt x="45" y="151"/>
                </a:lnTo>
                <a:lnTo>
                  <a:pt x="45" y="151"/>
                </a:lnTo>
                <a:lnTo>
                  <a:pt x="48" y="151"/>
                </a:lnTo>
                <a:lnTo>
                  <a:pt x="48" y="151"/>
                </a:lnTo>
                <a:lnTo>
                  <a:pt x="48" y="151"/>
                </a:lnTo>
                <a:lnTo>
                  <a:pt x="50" y="151"/>
                </a:lnTo>
                <a:close/>
                <a:moveTo>
                  <a:pt x="149" y="177"/>
                </a:moveTo>
                <a:lnTo>
                  <a:pt x="149" y="177"/>
                </a:lnTo>
                <a:lnTo>
                  <a:pt x="149" y="177"/>
                </a:lnTo>
                <a:lnTo>
                  <a:pt x="149" y="175"/>
                </a:lnTo>
                <a:lnTo>
                  <a:pt x="151" y="175"/>
                </a:lnTo>
                <a:lnTo>
                  <a:pt x="151" y="175"/>
                </a:lnTo>
                <a:lnTo>
                  <a:pt x="151" y="175"/>
                </a:lnTo>
                <a:lnTo>
                  <a:pt x="149" y="172"/>
                </a:lnTo>
                <a:lnTo>
                  <a:pt x="149" y="170"/>
                </a:lnTo>
                <a:lnTo>
                  <a:pt x="149" y="168"/>
                </a:lnTo>
                <a:lnTo>
                  <a:pt x="147" y="168"/>
                </a:lnTo>
                <a:lnTo>
                  <a:pt x="147" y="165"/>
                </a:lnTo>
                <a:lnTo>
                  <a:pt x="147" y="165"/>
                </a:lnTo>
                <a:lnTo>
                  <a:pt x="144" y="165"/>
                </a:lnTo>
                <a:lnTo>
                  <a:pt x="144" y="160"/>
                </a:lnTo>
                <a:lnTo>
                  <a:pt x="144" y="158"/>
                </a:lnTo>
                <a:lnTo>
                  <a:pt x="144" y="156"/>
                </a:lnTo>
                <a:lnTo>
                  <a:pt x="144" y="156"/>
                </a:lnTo>
                <a:lnTo>
                  <a:pt x="142" y="151"/>
                </a:lnTo>
                <a:lnTo>
                  <a:pt x="140" y="151"/>
                </a:lnTo>
                <a:lnTo>
                  <a:pt x="140" y="153"/>
                </a:lnTo>
                <a:lnTo>
                  <a:pt x="137" y="153"/>
                </a:lnTo>
                <a:lnTo>
                  <a:pt x="137" y="153"/>
                </a:lnTo>
                <a:lnTo>
                  <a:pt x="135" y="151"/>
                </a:lnTo>
                <a:lnTo>
                  <a:pt x="135" y="151"/>
                </a:lnTo>
                <a:lnTo>
                  <a:pt x="133" y="151"/>
                </a:lnTo>
                <a:lnTo>
                  <a:pt x="133" y="149"/>
                </a:lnTo>
                <a:lnTo>
                  <a:pt x="130" y="149"/>
                </a:lnTo>
                <a:lnTo>
                  <a:pt x="130" y="149"/>
                </a:lnTo>
                <a:lnTo>
                  <a:pt x="133" y="151"/>
                </a:lnTo>
                <a:lnTo>
                  <a:pt x="133" y="153"/>
                </a:lnTo>
                <a:lnTo>
                  <a:pt x="133" y="156"/>
                </a:lnTo>
                <a:lnTo>
                  <a:pt x="135" y="163"/>
                </a:lnTo>
                <a:lnTo>
                  <a:pt x="135" y="163"/>
                </a:lnTo>
                <a:lnTo>
                  <a:pt x="137" y="160"/>
                </a:lnTo>
                <a:lnTo>
                  <a:pt x="140" y="160"/>
                </a:lnTo>
                <a:lnTo>
                  <a:pt x="140" y="163"/>
                </a:lnTo>
                <a:lnTo>
                  <a:pt x="142" y="165"/>
                </a:lnTo>
                <a:lnTo>
                  <a:pt x="142" y="165"/>
                </a:lnTo>
                <a:lnTo>
                  <a:pt x="142" y="168"/>
                </a:lnTo>
                <a:lnTo>
                  <a:pt x="142" y="172"/>
                </a:lnTo>
                <a:lnTo>
                  <a:pt x="142" y="175"/>
                </a:lnTo>
                <a:lnTo>
                  <a:pt x="142" y="175"/>
                </a:lnTo>
                <a:lnTo>
                  <a:pt x="142" y="177"/>
                </a:lnTo>
                <a:lnTo>
                  <a:pt x="142" y="179"/>
                </a:lnTo>
                <a:lnTo>
                  <a:pt x="144" y="179"/>
                </a:lnTo>
                <a:lnTo>
                  <a:pt x="147" y="179"/>
                </a:lnTo>
                <a:lnTo>
                  <a:pt x="147" y="179"/>
                </a:lnTo>
                <a:lnTo>
                  <a:pt x="147" y="177"/>
                </a:lnTo>
                <a:lnTo>
                  <a:pt x="147" y="172"/>
                </a:lnTo>
                <a:lnTo>
                  <a:pt x="147" y="175"/>
                </a:lnTo>
                <a:lnTo>
                  <a:pt x="149" y="177"/>
                </a:lnTo>
                <a:close/>
                <a:moveTo>
                  <a:pt x="135" y="149"/>
                </a:moveTo>
                <a:lnTo>
                  <a:pt x="137" y="149"/>
                </a:lnTo>
                <a:lnTo>
                  <a:pt x="137" y="149"/>
                </a:lnTo>
                <a:lnTo>
                  <a:pt x="135" y="146"/>
                </a:lnTo>
                <a:lnTo>
                  <a:pt x="135" y="146"/>
                </a:lnTo>
                <a:lnTo>
                  <a:pt x="133" y="146"/>
                </a:lnTo>
                <a:lnTo>
                  <a:pt x="133" y="146"/>
                </a:lnTo>
                <a:lnTo>
                  <a:pt x="133" y="149"/>
                </a:lnTo>
                <a:lnTo>
                  <a:pt x="135" y="149"/>
                </a:lnTo>
                <a:close/>
                <a:moveTo>
                  <a:pt x="140" y="149"/>
                </a:moveTo>
                <a:lnTo>
                  <a:pt x="140" y="149"/>
                </a:lnTo>
                <a:lnTo>
                  <a:pt x="140" y="149"/>
                </a:lnTo>
                <a:lnTo>
                  <a:pt x="140" y="146"/>
                </a:lnTo>
                <a:lnTo>
                  <a:pt x="140" y="146"/>
                </a:lnTo>
                <a:lnTo>
                  <a:pt x="137" y="144"/>
                </a:lnTo>
                <a:lnTo>
                  <a:pt x="140" y="146"/>
                </a:lnTo>
                <a:lnTo>
                  <a:pt x="140" y="149"/>
                </a:lnTo>
                <a:lnTo>
                  <a:pt x="140" y="149"/>
                </a:lnTo>
                <a:close/>
                <a:moveTo>
                  <a:pt x="100" y="168"/>
                </a:moveTo>
                <a:lnTo>
                  <a:pt x="102" y="165"/>
                </a:lnTo>
                <a:lnTo>
                  <a:pt x="104" y="163"/>
                </a:lnTo>
                <a:lnTo>
                  <a:pt x="104" y="163"/>
                </a:lnTo>
                <a:lnTo>
                  <a:pt x="104" y="160"/>
                </a:lnTo>
                <a:lnTo>
                  <a:pt x="104" y="160"/>
                </a:lnTo>
                <a:lnTo>
                  <a:pt x="104" y="160"/>
                </a:lnTo>
                <a:lnTo>
                  <a:pt x="107" y="158"/>
                </a:lnTo>
                <a:lnTo>
                  <a:pt x="107" y="158"/>
                </a:lnTo>
                <a:lnTo>
                  <a:pt x="109" y="156"/>
                </a:lnTo>
                <a:lnTo>
                  <a:pt x="109" y="153"/>
                </a:lnTo>
                <a:lnTo>
                  <a:pt x="109" y="153"/>
                </a:lnTo>
                <a:lnTo>
                  <a:pt x="109" y="151"/>
                </a:lnTo>
                <a:lnTo>
                  <a:pt x="109" y="149"/>
                </a:lnTo>
                <a:lnTo>
                  <a:pt x="109" y="149"/>
                </a:lnTo>
                <a:lnTo>
                  <a:pt x="104" y="151"/>
                </a:lnTo>
                <a:lnTo>
                  <a:pt x="104" y="149"/>
                </a:lnTo>
                <a:lnTo>
                  <a:pt x="104" y="149"/>
                </a:lnTo>
                <a:lnTo>
                  <a:pt x="104" y="149"/>
                </a:lnTo>
                <a:lnTo>
                  <a:pt x="102" y="146"/>
                </a:lnTo>
                <a:lnTo>
                  <a:pt x="100" y="149"/>
                </a:lnTo>
                <a:lnTo>
                  <a:pt x="97" y="146"/>
                </a:lnTo>
                <a:lnTo>
                  <a:pt x="95" y="146"/>
                </a:lnTo>
                <a:lnTo>
                  <a:pt x="92" y="144"/>
                </a:lnTo>
                <a:lnTo>
                  <a:pt x="90" y="142"/>
                </a:lnTo>
                <a:lnTo>
                  <a:pt x="88" y="142"/>
                </a:lnTo>
                <a:lnTo>
                  <a:pt x="88" y="142"/>
                </a:lnTo>
                <a:lnTo>
                  <a:pt x="85" y="142"/>
                </a:lnTo>
                <a:lnTo>
                  <a:pt x="85" y="144"/>
                </a:lnTo>
                <a:lnTo>
                  <a:pt x="85" y="144"/>
                </a:lnTo>
                <a:lnTo>
                  <a:pt x="90" y="144"/>
                </a:lnTo>
                <a:lnTo>
                  <a:pt x="90" y="146"/>
                </a:lnTo>
                <a:lnTo>
                  <a:pt x="90" y="146"/>
                </a:lnTo>
                <a:lnTo>
                  <a:pt x="90" y="153"/>
                </a:lnTo>
                <a:lnTo>
                  <a:pt x="90" y="158"/>
                </a:lnTo>
                <a:lnTo>
                  <a:pt x="90" y="160"/>
                </a:lnTo>
                <a:lnTo>
                  <a:pt x="88" y="163"/>
                </a:lnTo>
                <a:lnTo>
                  <a:pt x="88" y="165"/>
                </a:lnTo>
                <a:lnTo>
                  <a:pt x="90" y="168"/>
                </a:lnTo>
                <a:lnTo>
                  <a:pt x="90" y="168"/>
                </a:lnTo>
                <a:lnTo>
                  <a:pt x="88" y="170"/>
                </a:lnTo>
                <a:lnTo>
                  <a:pt x="90" y="172"/>
                </a:lnTo>
                <a:lnTo>
                  <a:pt x="90" y="172"/>
                </a:lnTo>
                <a:lnTo>
                  <a:pt x="90" y="172"/>
                </a:lnTo>
                <a:lnTo>
                  <a:pt x="90" y="170"/>
                </a:lnTo>
                <a:lnTo>
                  <a:pt x="92" y="170"/>
                </a:lnTo>
                <a:lnTo>
                  <a:pt x="92" y="168"/>
                </a:lnTo>
                <a:lnTo>
                  <a:pt x="100" y="168"/>
                </a:lnTo>
                <a:close/>
                <a:moveTo>
                  <a:pt x="50" y="142"/>
                </a:moveTo>
                <a:lnTo>
                  <a:pt x="50" y="139"/>
                </a:lnTo>
                <a:lnTo>
                  <a:pt x="50" y="139"/>
                </a:lnTo>
                <a:lnTo>
                  <a:pt x="48" y="139"/>
                </a:lnTo>
                <a:lnTo>
                  <a:pt x="48" y="139"/>
                </a:lnTo>
                <a:lnTo>
                  <a:pt x="50" y="144"/>
                </a:lnTo>
                <a:lnTo>
                  <a:pt x="50" y="144"/>
                </a:lnTo>
                <a:lnTo>
                  <a:pt x="50" y="146"/>
                </a:lnTo>
                <a:lnTo>
                  <a:pt x="50" y="146"/>
                </a:lnTo>
                <a:lnTo>
                  <a:pt x="52" y="146"/>
                </a:lnTo>
                <a:lnTo>
                  <a:pt x="52" y="144"/>
                </a:lnTo>
                <a:lnTo>
                  <a:pt x="52" y="142"/>
                </a:lnTo>
                <a:lnTo>
                  <a:pt x="52" y="142"/>
                </a:lnTo>
                <a:lnTo>
                  <a:pt x="50" y="142"/>
                </a:lnTo>
                <a:close/>
                <a:moveTo>
                  <a:pt x="55" y="134"/>
                </a:moveTo>
                <a:lnTo>
                  <a:pt x="52" y="134"/>
                </a:lnTo>
                <a:lnTo>
                  <a:pt x="52" y="137"/>
                </a:lnTo>
                <a:lnTo>
                  <a:pt x="52" y="134"/>
                </a:lnTo>
                <a:lnTo>
                  <a:pt x="52" y="134"/>
                </a:lnTo>
                <a:lnTo>
                  <a:pt x="50" y="132"/>
                </a:lnTo>
                <a:lnTo>
                  <a:pt x="48" y="132"/>
                </a:lnTo>
                <a:lnTo>
                  <a:pt x="48" y="132"/>
                </a:lnTo>
                <a:lnTo>
                  <a:pt x="48" y="132"/>
                </a:lnTo>
                <a:lnTo>
                  <a:pt x="48" y="132"/>
                </a:lnTo>
                <a:lnTo>
                  <a:pt x="48" y="132"/>
                </a:lnTo>
                <a:lnTo>
                  <a:pt x="48" y="134"/>
                </a:lnTo>
                <a:lnTo>
                  <a:pt x="48" y="134"/>
                </a:lnTo>
                <a:lnTo>
                  <a:pt x="48" y="134"/>
                </a:lnTo>
                <a:lnTo>
                  <a:pt x="50" y="137"/>
                </a:lnTo>
                <a:lnTo>
                  <a:pt x="50" y="139"/>
                </a:lnTo>
                <a:lnTo>
                  <a:pt x="52" y="139"/>
                </a:lnTo>
                <a:lnTo>
                  <a:pt x="52" y="139"/>
                </a:lnTo>
                <a:lnTo>
                  <a:pt x="55" y="139"/>
                </a:lnTo>
                <a:lnTo>
                  <a:pt x="57" y="139"/>
                </a:lnTo>
                <a:lnTo>
                  <a:pt x="57" y="137"/>
                </a:lnTo>
                <a:lnTo>
                  <a:pt x="55" y="137"/>
                </a:lnTo>
                <a:lnTo>
                  <a:pt x="55" y="134"/>
                </a:lnTo>
                <a:close/>
                <a:moveTo>
                  <a:pt x="95" y="127"/>
                </a:moveTo>
                <a:lnTo>
                  <a:pt x="95" y="130"/>
                </a:lnTo>
                <a:lnTo>
                  <a:pt x="95" y="130"/>
                </a:lnTo>
                <a:lnTo>
                  <a:pt x="95" y="130"/>
                </a:lnTo>
                <a:lnTo>
                  <a:pt x="97" y="132"/>
                </a:lnTo>
                <a:lnTo>
                  <a:pt x="100" y="132"/>
                </a:lnTo>
                <a:lnTo>
                  <a:pt x="100" y="130"/>
                </a:lnTo>
                <a:lnTo>
                  <a:pt x="100" y="130"/>
                </a:lnTo>
                <a:lnTo>
                  <a:pt x="97" y="130"/>
                </a:lnTo>
                <a:lnTo>
                  <a:pt x="95" y="127"/>
                </a:lnTo>
                <a:close/>
                <a:moveTo>
                  <a:pt x="130" y="134"/>
                </a:moveTo>
                <a:lnTo>
                  <a:pt x="133" y="137"/>
                </a:lnTo>
                <a:lnTo>
                  <a:pt x="133" y="137"/>
                </a:lnTo>
                <a:lnTo>
                  <a:pt x="135" y="137"/>
                </a:lnTo>
                <a:lnTo>
                  <a:pt x="137" y="139"/>
                </a:lnTo>
                <a:lnTo>
                  <a:pt x="137" y="139"/>
                </a:lnTo>
                <a:lnTo>
                  <a:pt x="140" y="142"/>
                </a:lnTo>
                <a:lnTo>
                  <a:pt x="140" y="142"/>
                </a:lnTo>
                <a:lnTo>
                  <a:pt x="142" y="144"/>
                </a:lnTo>
                <a:lnTo>
                  <a:pt x="142" y="144"/>
                </a:lnTo>
                <a:lnTo>
                  <a:pt x="142" y="144"/>
                </a:lnTo>
                <a:lnTo>
                  <a:pt x="144" y="146"/>
                </a:lnTo>
                <a:lnTo>
                  <a:pt x="142" y="146"/>
                </a:lnTo>
                <a:lnTo>
                  <a:pt x="142" y="149"/>
                </a:lnTo>
                <a:lnTo>
                  <a:pt x="142" y="151"/>
                </a:lnTo>
                <a:lnTo>
                  <a:pt x="144" y="153"/>
                </a:lnTo>
                <a:lnTo>
                  <a:pt x="147" y="153"/>
                </a:lnTo>
                <a:lnTo>
                  <a:pt x="147" y="153"/>
                </a:lnTo>
                <a:lnTo>
                  <a:pt x="149" y="158"/>
                </a:lnTo>
                <a:lnTo>
                  <a:pt x="149" y="158"/>
                </a:lnTo>
                <a:lnTo>
                  <a:pt x="151" y="158"/>
                </a:lnTo>
                <a:lnTo>
                  <a:pt x="156" y="158"/>
                </a:lnTo>
                <a:lnTo>
                  <a:pt x="156" y="158"/>
                </a:lnTo>
                <a:lnTo>
                  <a:pt x="159" y="158"/>
                </a:lnTo>
                <a:lnTo>
                  <a:pt x="159" y="158"/>
                </a:lnTo>
                <a:lnTo>
                  <a:pt x="159" y="156"/>
                </a:lnTo>
                <a:lnTo>
                  <a:pt x="156" y="156"/>
                </a:lnTo>
                <a:lnTo>
                  <a:pt x="154" y="156"/>
                </a:lnTo>
                <a:lnTo>
                  <a:pt x="154" y="153"/>
                </a:lnTo>
                <a:lnTo>
                  <a:pt x="156" y="153"/>
                </a:lnTo>
                <a:lnTo>
                  <a:pt x="154" y="151"/>
                </a:lnTo>
                <a:lnTo>
                  <a:pt x="154" y="149"/>
                </a:lnTo>
                <a:lnTo>
                  <a:pt x="151" y="149"/>
                </a:lnTo>
                <a:lnTo>
                  <a:pt x="151" y="146"/>
                </a:lnTo>
                <a:lnTo>
                  <a:pt x="151" y="144"/>
                </a:lnTo>
                <a:lnTo>
                  <a:pt x="151" y="144"/>
                </a:lnTo>
                <a:lnTo>
                  <a:pt x="151" y="139"/>
                </a:lnTo>
                <a:lnTo>
                  <a:pt x="151" y="137"/>
                </a:lnTo>
                <a:lnTo>
                  <a:pt x="151" y="137"/>
                </a:lnTo>
                <a:lnTo>
                  <a:pt x="151" y="134"/>
                </a:lnTo>
                <a:lnTo>
                  <a:pt x="151" y="134"/>
                </a:lnTo>
                <a:lnTo>
                  <a:pt x="149" y="132"/>
                </a:lnTo>
                <a:lnTo>
                  <a:pt x="149" y="132"/>
                </a:lnTo>
                <a:lnTo>
                  <a:pt x="147" y="132"/>
                </a:lnTo>
                <a:lnTo>
                  <a:pt x="147" y="130"/>
                </a:lnTo>
                <a:lnTo>
                  <a:pt x="147" y="130"/>
                </a:lnTo>
                <a:lnTo>
                  <a:pt x="147" y="127"/>
                </a:lnTo>
                <a:lnTo>
                  <a:pt x="144" y="127"/>
                </a:lnTo>
                <a:lnTo>
                  <a:pt x="140" y="127"/>
                </a:lnTo>
                <a:lnTo>
                  <a:pt x="133" y="127"/>
                </a:lnTo>
                <a:lnTo>
                  <a:pt x="128" y="127"/>
                </a:lnTo>
                <a:lnTo>
                  <a:pt x="130" y="130"/>
                </a:lnTo>
                <a:lnTo>
                  <a:pt x="130" y="134"/>
                </a:lnTo>
                <a:close/>
                <a:moveTo>
                  <a:pt x="109" y="137"/>
                </a:moveTo>
                <a:lnTo>
                  <a:pt x="109" y="139"/>
                </a:lnTo>
                <a:lnTo>
                  <a:pt x="109" y="142"/>
                </a:lnTo>
                <a:lnTo>
                  <a:pt x="111" y="139"/>
                </a:lnTo>
                <a:lnTo>
                  <a:pt x="114" y="134"/>
                </a:lnTo>
                <a:lnTo>
                  <a:pt x="114" y="134"/>
                </a:lnTo>
                <a:lnTo>
                  <a:pt x="116" y="134"/>
                </a:lnTo>
                <a:lnTo>
                  <a:pt x="116" y="137"/>
                </a:lnTo>
                <a:lnTo>
                  <a:pt x="118" y="137"/>
                </a:lnTo>
                <a:lnTo>
                  <a:pt x="118" y="137"/>
                </a:lnTo>
                <a:lnTo>
                  <a:pt x="118" y="139"/>
                </a:lnTo>
                <a:lnTo>
                  <a:pt x="118" y="139"/>
                </a:lnTo>
                <a:lnTo>
                  <a:pt x="121" y="139"/>
                </a:lnTo>
                <a:lnTo>
                  <a:pt x="121" y="142"/>
                </a:lnTo>
                <a:lnTo>
                  <a:pt x="123" y="144"/>
                </a:lnTo>
                <a:lnTo>
                  <a:pt x="126" y="144"/>
                </a:lnTo>
                <a:lnTo>
                  <a:pt x="126" y="144"/>
                </a:lnTo>
                <a:lnTo>
                  <a:pt x="126" y="139"/>
                </a:lnTo>
                <a:lnTo>
                  <a:pt x="123" y="134"/>
                </a:lnTo>
                <a:lnTo>
                  <a:pt x="118" y="132"/>
                </a:lnTo>
                <a:lnTo>
                  <a:pt x="116" y="130"/>
                </a:lnTo>
                <a:lnTo>
                  <a:pt x="116" y="130"/>
                </a:lnTo>
                <a:lnTo>
                  <a:pt x="114" y="127"/>
                </a:lnTo>
                <a:lnTo>
                  <a:pt x="111" y="127"/>
                </a:lnTo>
                <a:lnTo>
                  <a:pt x="109" y="127"/>
                </a:lnTo>
                <a:lnTo>
                  <a:pt x="109" y="127"/>
                </a:lnTo>
                <a:lnTo>
                  <a:pt x="109" y="130"/>
                </a:lnTo>
                <a:lnTo>
                  <a:pt x="109" y="132"/>
                </a:lnTo>
                <a:lnTo>
                  <a:pt x="109" y="137"/>
                </a:lnTo>
                <a:close/>
                <a:moveTo>
                  <a:pt x="90" y="127"/>
                </a:moveTo>
                <a:lnTo>
                  <a:pt x="90" y="127"/>
                </a:lnTo>
                <a:lnTo>
                  <a:pt x="90" y="127"/>
                </a:lnTo>
                <a:lnTo>
                  <a:pt x="90" y="127"/>
                </a:lnTo>
                <a:lnTo>
                  <a:pt x="92" y="127"/>
                </a:lnTo>
                <a:lnTo>
                  <a:pt x="90" y="127"/>
                </a:lnTo>
                <a:lnTo>
                  <a:pt x="90" y="127"/>
                </a:lnTo>
                <a:close/>
                <a:moveTo>
                  <a:pt x="88" y="137"/>
                </a:moveTo>
                <a:lnTo>
                  <a:pt x="88" y="132"/>
                </a:lnTo>
                <a:lnTo>
                  <a:pt x="88" y="127"/>
                </a:lnTo>
                <a:lnTo>
                  <a:pt x="88" y="125"/>
                </a:lnTo>
                <a:lnTo>
                  <a:pt x="88" y="125"/>
                </a:lnTo>
                <a:lnTo>
                  <a:pt x="88" y="125"/>
                </a:lnTo>
                <a:lnTo>
                  <a:pt x="85" y="127"/>
                </a:lnTo>
                <a:lnTo>
                  <a:pt x="85" y="130"/>
                </a:lnTo>
                <a:lnTo>
                  <a:pt x="85" y="130"/>
                </a:lnTo>
                <a:lnTo>
                  <a:pt x="85" y="132"/>
                </a:lnTo>
                <a:lnTo>
                  <a:pt x="85" y="132"/>
                </a:lnTo>
                <a:lnTo>
                  <a:pt x="85" y="134"/>
                </a:lnTo>
                <a:lnTo>
                  <a:pt x="85" y="134"/>
                </a:lnTo>
                <a:lnTo>
                  <a:pt x="88" y="137"/>
                </a:lnTo>
                <a:close/>
                <a:moveTo>
                  <a:pt x="118" y="130"/>
                </a:moveTo>
                <a:lnTo>
                  <a:pt x="118" y="132"/>
                </a:lnTo>
                <a:lnTo>
                  <a:pt x="118" y="130"/>
                </a:lnTo>
                <a:lnTo>
                  <a:pt x="118" y="125"/>
                </a:lnTo>
                <a:lnTo>
                  <a:pt x="116" y="125"/>
                </a:lnTo>
                <a:lnTo>
                  <a:pt x="116" y="125"/>
                </a:lnTo>
                <a:lnTo>
                  <a:pt x="116" y="127"/>
                </a:lnTo>
                <a:lnTo>
                  <a:pt x="118" y="130"/>
                </a:lnTo>
                <a:close/>
                <a:moveTo>
                  <a:pt x="111" y="125"/>
                </a:moveTo>
                <a:lnTo>
                  <a:pt x="109" y="120"/>
                </a:lnTo>
                <a:lnTo>
                  <a:pt x="107" y="120"/>
                </a:lnTo>
                <a:lnTo>
                  <a:pt x="104" y="116"/>
                </a:lnTo>
                <a:lnTo>
                  <a:pt x="104" y="116"/>
                </a:lnTo>
                <a:lnTo>
                  <a:pt x="102" y="116"/>
                </a:lnTo>
                <a:lnTo>
                  <a:pt x="102" y="116"/>
                </a:lnTo>
                <a:lnTo>
                  <a:pt x="102" y="118"/>
                </a:lnTo>
                <a:lnTo>
                  <a:pt x="104" y="118"/>
                </a:lnTo>
                <a:lnTo>
                  <a:pt x="107" y="120"/>
                </a:lnTo>
                <a:lnTo>
                  <a:pt x="109" y="123"/>
                </a:lnTo>
                <a:lnTo>
                  <a:pt x="111" y="125"/>
                </a:lnTo>
                <a:close/>
                <a:moveTo>
                  <a:pt x="76" y="130"/>
                </a:moveTo>
                <a:lnTo>
                  <a:pt x="76" y="127"/>
                </a:lnTo>
                <a:lnTo>
                  <a:pt x="76" y="127"/>
                </a:lnTo>
                <a:lnTo>
                  <a:pt x="78" y="125"/>
                </a:lnTo>
                <a:lnTo>
                  <a:pt x="76" y="120"/>
                </a:lnTo>
                <a:lnTo>
                  <a:pt x="76" y="120"/>
                </a:lnTo>
                <a:lnTo>
                  <a:pt x="76" y="118"/>
                </a:lnTo>
                <a:lnTo>
                  <a:pt x="76" y="116"/>
                </a:lnTo>
                <a:lnTo>
                  <a:pt x="76" y="116"/>
                </a:lnTo>
                <a:lnTo>
                  <a:pt x="74" y="113"/>
                </a:lnTo>
                <a:lnTo>
                  <a:pt x="74" y="113"/>
                </a:lnTo>
                <a:lnTo>
                  <a:pt x="71" y="111"/>
                </a:lnTo>
                <a:lnTo>
                  <a:pt x="69" y="109"/>
                </a:lnTo>
                <a:lnTo>
                  <a:pt x="69" y="111"/>
                </a:lnTo>
                <a:lnTo>
                  <a:pt x="66" y="109"/>
                </a:lnTo>
                <a:lnTo>
                  <a:pt x="66" y="109"/>
                </a:lnTo>
                <a:lnTo>
                  <a:pt x="64" y="109"/>
                </a:lnTo>
                <a:lnTo>
                  <a:pt x="64" y="106"/>
                </a:lnTo>
                <a:lnTo>
                  <a:pt x="62" y="109"/>
                </a:lnTo>
                <a:lnTo>
                  <a:pt x="59" y="109"/>
                </a:lnTo>
                <a:lnTo>
                  <a:pt x="59" y="109"/>
                </a:lnTo>
                <a:lnTo>
                  <a:pt x="55" y="106"/>
                </a:lnTo>
                <a:lnTo>
                  <a:pt x="55" y="106"/>
                </a:lnTo>
                <a:lnTo>
                  <a:pt x="52" y="109"/>
                </a:lnTo>
                <a:lnTo>
                  <a:pt x="52" y="109"/>
                </a:lnTo>
                <a:lnTo>
                  <a:pt x="55" y="109"/>
                </a:lnTo>
                <a:lnTo>
                  <a:pt x="55" y="109"/>
                </a:lnTo>
                <a:lnTo>
                  <a:pt x="55" y="109"/>
                </a:lnTo>
                <a:lnTo>
                  <a:pt x="57" y="111"/>
                </a:lnTo>
                <a:lnTo>
                  <a:pt x="57" y="113"/>
                </a:lnTo>
                <a:lnTo>
                  <a:pt x="57" y="113"/>
                </a:lnTo>
                <a:lnTo>
                  <a:pt x="59" y="113"/>
                </a:lnTo>
                <a:lnTo>
                  <a:pt x="59" y="116"/>
                </a:lnTo>
                <a:lnTo>
                  <a:pt x="62" y="118"/>
                </a:lnTo>
                <a:lnTo>
                  <a:pt x="62" y="120"/>
                </a:lnTo>
                <a:lnTo>
                  <a:pt x="62" y="123"/>
                </a:lnTo>
                <a:lnTo>
                  <a:pt x="64" y="123"/>
                </a:lnTo>
                <a:lnTo>
                  <a:pt x="64" y="125"/>
                </a:lnTo>
                <a:lnTo>
                  <a:pt x="66" y="125"/>
                </a:lnTo>
                <a:lnTo>
                  <a:pt x="66" y="127"/>
                </a:lnTo>
                <a:lnTo>
                  <a:pt x="66" y="127"/>
                </a:lnTo>
                <a:lnTo>
                  <a:pt x="66" y="130"/>
                </a:lnTo>
                <a:lnTo>
                  <a:pt x="69" y="132"/>
                </a:lnTo>
                <a:lnTo>
                  <a:pt x="69" y="132"/>
                </a:lnTo>
                <a:lnTo>
                  <a:pt x="69" y="132"/>
                </a:lnTo>
                <a:lnTo>
                  <a:pt x="71" y="134"/>
                </a:lnTo>
                <a:lnTo>
                  <a:pt x="71" y="134"/>
                </a:lnTo>
                <a:lnTo>
                  <a:pt x="74" y="134"/>
                </a:lnTo>
                <a:lnTo>
                  <a:pt x="74" y="132"/>
                </a:lnTo>
                <a:lnTo>
                  <a:pt x="74" y="132"/>
                </a:lnTo>
                <a:lnTo>
                  <a:pt x="74" y="132"/>
                </a:lnTo>
                <a:lnTo>
                  <a:pt x="76" y="132"/>
                </a:lnTo>
                <a:lnTo>
                  <a:pt x="76" y="132"/>
                </a:lnTo>
                <a:lnTo>
                  <a:pt x="76" y="130"/>
                </a:lnTo>
                <a:lnTo>
                  <a:pt x="76" y="130"/>
                </a:lnTo>
                <a:close/>
                <a:moveTo>
                  <a:pt x="83" y="106"/>
                </a:moveTo>
                <a:lnTo>
                  <a:pt x="83" y="106"/>
                </a:lnTo>
                <a:lnTo>
                  <a:pt x="83" y="106"/>
                </a:lnTo>
                <a:lnTo>
                  <a:pt x="81" y="106"/>
                </a:lnTo>
                <a:lnTo>
                  <a:pt x="81" y="109"/>
                </a:lnTo>
                <a:lnTo>
                  <a:pt x="81" y="111"/>
                </a:lnTo>
                <a:lnTo>
                  <a:pt x="83" y="111"/>
                </a:lnTo>
                <a:lnTo>
                  <a:pt x="85" y="113"/>
                </a:lnTo>
                <a:lnTo>
                  <a:pt x="85" y="113"/>
                </a:lnTo>
                <a:lnTo>
                  <a:pt x="85" y="113"/>
                </a:lnTo>
                <a:lnTo>
                  <a:pt x="85" y="111"/>
                </a:lnTo>
                <a:lnTo>
                  <a:pt x="85" y="109"/>
                </a:lnTo>
                <a:lnTo>
                  <a:pt x="85" y="109"/>
                </a:lnTo>
                <a:lnTo>
                  <a:pt x="83" y="106"/>
                </a:lnTo>
                <a:close/>
                <a:moveTo>
                  <a:pt x="121" y="106"/>
                </a:moveTo>
                <a:lnTo>
                  <a:pt x="123" y="106"/>
                </a:lnTo>
                <a:lnTo>
                  <a:pt x="126" y="106"/>
                </a:lnTo>
                <a:lnTo>
                  <a:pt x="126" y="106"/>
                </a:lnTo>
                <a:lnTo>
                  <a:pt x="126" y="106"/>
                </a:lnTo>
                <a:lnTo>
                  <a:pt x="128" y="104"/>
                </a:lnTo>
                <a:lnTo>
                  <a:pt x="128" y="104"/>
                </a:lnTo>
                <a:lnTo>
                  <a:pt x="128" y="101"/>
                </a:lnTo>
                <a:lnTo>
                  <a:pt x="128" y="99"/>
                </a:lnTo>
                <a:lnTo>
                  <a:pt x="126" y="99"/>
                </a:lnTo>
                <a:lnTo>
                  <a:pt x="126" y="99"/>
                </a:lnTo>
                <a:lnTo>
                  <a:pt x="123" y="94"/>
                </a:lnTo>
                <a:lnTo>
                  <a:pt x="123" y="97"/>
                </a:lnTo>
                <a:lnTo>
                  <a:pt x="123" y="97"/>
                </a:lnTo>
                <a:lnTo>
                  <a:pt x="121" y="97"/>
                </a:lnTo>
                <a:lnTo>
                  <a:pt x="123" y="101"/>
                </a:lnTo>
                <a:lnTo>
                  <a:pt x="121" y="104"/>
                </a:lnTo>
                <a:lnTo>
                  <a:pt x="121" y="106"/>
                </a:lnTo>
                <a:close/>
                <a:moveTo>
                  <a:pt x="81" y="92"/>
                </a:moveTo>
                <a:lnTo>
                  <a:pt x="81" y="92"/>
                </a:lnTo>
                <a:lnTo>
                  <a:pt x="81" y="94"/>
                </a:lnTo>
                <a:lnTo>
                  <a:pt x="85" y="97"/>
                </a:lnTo>
                <a:lnTo>
                  <a:pt x="85" y="97"/>
                </a:lnTo>
                <a:lnTo>
                  <a:pt x="81" y="92"/>
                </a:lnTo>
                <a:lnTo>
                  <a:pt x="81" y="92"/>
                </a:lnTo>
                <a:close/>
                <a:moveTo>
                  <a:pt x="78" y="83"/>
                </a:moveTo>
                <a:lnTo>
                  <a:pt x="81" y="83"/>
                </a:lnTo>
                <a:lnTo>
                  <a:pt x="81" y="83"/>
                </a:lnTo>
                <a:lnTo>
                  <a:pt x="81" y="80"/>
                </a:lnTo>
                <a:lnTo>
                  <a:pt x="81" y="78"/>
                </a:lnTo>
                <a:lnTo>
                  <a:pt x="81" y="75"/>
                </a:lnTo>
                <a:lnTo>
                  <a:pt x="81" y="75"/>
                </a:lnTo>
                <a:lnTo>
                  <a:pt x="81" y="75"/>
                </a:lnTo>
                <a:lnTo>
                  <a:pt x="81" y="75"/>
                </a:lnTo>
                <a:lnTo>
                  <a:pt x="78" y="75"/>
                </a:lnTo>
                <a:lnTo>
                  <a:pt x="76" y="75"/>
                </a:lnTo>
                <a:lnTo>
                  <a:pt x="76" y="75"/>
                </a:lnTo>
                <a:lnTo>
                  <a:pt x="78" y="78"/>
                </a:lnTo>
                <a:lnTo>
                  <a:pt x="78" y="80"/>
                </a:lnTo>
                <a:lnTo>
                  <a:pt x="78" y="80"/>
                </a:lnTo>
                <a:lnTo>
                  <a:pt x="78" y="80"/>
                </a:lnTo>
                <a:lnTo>
                  <a:pt x="78" y="83"/>
                </a:lnTo>
                <a:lnTo>
                  <a:pt x="78" y="83"/>
                </a:lnTo>
                <a:close/>
                <a:moveTo>
                  <a:pt x="36" y="54"/>
                </a:moveTo>
                <a:lnTo>
                  <a:pt x="36" y="57"/>
                </a:lnTo>
                <a:lnTo>
                  <a:pt x="38" y="57"/>
                </a:lnTo>
                <a:lnTo>
                  <a:pt x="38" y="57"/>
                </a:lnTo>
                <a:lnTo>
                  <a:pt x="38" y="59"/>
                </a:lnTo>
                <a:lnTo>
                  <a:pt x="40" y="66"/>
                </a:lnTo>
                <a:lnTo>
                  <a:pt x="40" y="68"/>
                </a:lnTo>
                <a:lnTo>
                  <a:pt x="43" y="71"/>
                </a:lnTo>
                <a:lnTo>
                  <a:pt x="43" y="73"/>
                </a:lnTo>
                <a:lnTo>
                  <a:pt x="43" y="75"/>
                </a:lnTo>
                <a:lnTo>
                  <a:pt x="45" y="78"/>
                </a:lnTo>
                <a:lnTo>
                  <a:pt x="45" y="80"/>
                </a:lnTo>
                <a:lnTo>
                  <a:pt x="48" y="80"/>
                </a:lnTo>
                <a:lnTo>
                  <a:pt x="48" y="80"/>
                </a:lnTo>
                <a:lnTo>
                  <a:pt x="50" y="83"/>
                </a:lnTo>
                <a:lnTo>
                  <a:pt x="50" y="85"/>
                </a:lnTo>
                <a:lnTo>
                  <a:pt x="52" y="87"/>
                </a:lnTo>
                <a:lnTo>
                  <a:pt x="52" y="87"/>
                </a:lnTo>
                <a:lnTo>
                  <a:pt x="55" y="87"/>
                </a:lnTo>
                <a:lnTo>
                  <a:pt x="55" y="87"/>
                </a:lnTo>
                <a:lnTo>
                  <a:pt x="55" y="87"/>
                </a:lnTo>
                <a:lnTo>
                  <a:pt x="55" y="85"/>
                </a:lnTo>
                <a:lnTo>
                  <a:pt x="55" y="80"/>
                </a:lnTo>
                <a:lnTo>
                  <a:pt x="55" y="78"/>
                </a:lnTo>
                <a:lnTo>
                  <a:pt x="55" y="80"/>
                </a:lnTo>
                <a:lnTo>
                  <a:pt x="57" y="80"/>
                </a:lnTo>
                <a:lnTo>
                  <a:pt x="59" y="80"/>
                </a:lnTo>
                <a:lnTo>
                  <a:pt x="59" y="83"/>
                </a:lnTo>
                <a:lnTo>
                  <a:pt x="62" y="83"/>
                </a:lnTo>
                <a:lnTo>
                  <a:pt x="62" y="85"/>
                </a:lnTo>
                <a:lnTo>
                  <a:pt x="62" y="87"/>
                </a:lnTo>
                <a:lnTo>
                  <a:pt x="57" y="90"/>
                </a:lnTo>
                <a:lnTo>
                  <a:pt x="57" y="92"/>
                </a:lnTo>
                <a:lnTo>
                  <a:pt x="57" y="92"/>
                </a:lnTo>
                <a:lnTo>
                  <a:pt x="57" y="97"/>
                </a:lnTo>
                <a:lnTo>
                  <a:pt x="57" y="101"/>
                </a:lnTo>
                <a:lnTo>
                  <a:pt x="59" y="99"/>
                </a:lnTo>
                <a:lnTo>
                  <a:pt x="62" y="99"/>
                </a:lnTo>
                <a:lnTo>
                  <a:pt x="64" y="101"/>
                </a:lnTo>
                <a:lnTo>
                  <a:pt x="64" y="101"/>
                </a:lnTo>
                <a:lnTo>
                  <a:pt x="66" y="104"/>
                </a:lnTo>
                <a:lnTo>
                  <a:pt x="69" y="104"/>
                </a:lnTo>
                <a:lnTo>
                  <a:pt x="71" y="104"/>
                </a:lnTo>
                <a:lnTo>
                  <a:pt x="74" y="104"/>
                </a:lnTo>
                <a:lnTo>
                  <a:pt x="74" y="101"/>
                </a:lnTo>
                <a:lnTo>
                  <a:pt x="74" y="99"/>
                </a:lnTo>
                <a:lnTo>
                  <a:pt x="76" y="99"/>
                </a:lnTo>
                <a:lnTo>
                  <a:pt x="76" y="99"/>
                </a:lnTo>
                <a:lnTo>
                  <a:pt x="78" y="99"/>
                </a:lnTo>
                <a:lnTo>
                  <a:pt x="78" y="99"/>
                </a:lnTo>
                <a:lnTo>
                  <a:pt x="85" y="101"/>
                </a:lnTo>
                <a:lnTo>
                  <a:pt x="88" y="104"/>
                </a:lnTo>
                <a:lnTo>
                  <a:pt x="90" y="106"/>
                </a:lnTo>
                <a:lnTo>
                  <a:pt x="90" y="109"/>
                </a:lnTo>
                <a:lnTo>
                  <a:pt x="92" y="111"/>
                </a:lnTo>
                <a:lnTo>
                  <a:pt x="95" y="111"/>
                </a:lnTo>
                <a:lnTo>
                  <a:pt x="95" y="113"/>
                </a:lnTo>
                <a:lnTo>
                  <a:pt x="95" y="113"/>
                </a:lnTo>
                <a:lnTo>
                  <a:pt x="97" y="113"/>
                </a:lnTo>
                <a:lnTo>
                  <a:pt x="97" y="109"/>
                </a:lnTo>
                <a:lnTo>
                  <a:pt x="95" y="106"/>
                </a:lnTo>
                <a:lnTo>
                  <a:pt x="95" y="106"/>
                </a:lnTo>
                <a:lnTo>
                  <a:pt x="92" y="104"/>
                </a:lnTo>
                <a:lnTo>
                  <a:pt x="92" y="104"/>
                </a:lnTo>
                <a:lnTo>
                  <a:pt x="92" y="101"/>
                </a:lnTo>
                <a:lnTo>
                  <a:pt x="92" y="101"/>
                </a:lnTo>
                <a:lnTo>
                  <a:pt x="92" y="99"/>
                </a:lnTo>
                <a:lnTo>
                  <a:pt x="92" y="99"/>
                </a:lnTo>
                <a:lnTo>
                  <a:pt x="92" y="99"/>
                </a:lnTo>
                <a:lnTo>
                  <a:pt x="95" y="99"/>
                </a:lnTo>
                <a:lnTo>
                  <a:pt x="97" y="101"/>
                </a:lnTo>
                <a:lnTo>
                  <a:pt x="100" y="104"/>
                </a:lnTo>
                <a:lnTo>
                  <a:pt x="100" y="106"/>
                </a:lnTo>
                <a:lnTo>
                  <a:pt x="104" y="109"/>
                </a:lnTo>
                <a:lnTo>
                  <a:pt x="107" y="109"/>
                </a:lnTo>
                <a:lnTo>
                  <a:pt x="107" y="111"/>
                </a:lnTo>
                <a:lnTo>
                  <a:pt x="109" y="113"/>
                </a:lnTo>
                <a:lnTo>
                  <a:pt x="109" y="116"/>
                </a:lnTo>
                <a:lnTo>
                  <a:pt x="109" y="118"/>
                </a:lnTo>
                <a:lnTo>
                  <a:pt x="111" y="118"/>
                </a:lnTo>
                <a:lnTo>
                  <a:pt x="116" y="120"/>
                </a:lnTo>
                <a:lnTo>
                  <a:pt x="118" y="120"/>
                </a:lnTo>
                <a:lnTo>
                  <a:pt x="118" y="120"/>
                </a:lnTo>
                <a:lnTo>
                  <a:pt x="118" y="120"/>
                </a:lnTo>
                <a:lnTo>
                  <a:pt x="121" y="118"/>
                </a:lnTo>
                <a:lnTo>
                  <a:pt x="121" y="120"/>
                </a:lnTo>
                <a:lnTo>
                  <a:pt x="121" y="123"/>
                </a:lnTo>
                <a:lnTo>
                  <a:pt x="121" y="125"/>
                </a:lnTo>
                <a:lnTo>
                  <a:pt x="123" y="127"/>
                </a:lnTo>
                <a:lnTo>
                  <a:pt x="123" y="127"/>
                </a:lnTo>
                <a:lnTo>
                  <a:pt x="126" y="123"/>
                </a:lnTo>
                <a:lnTo>
                  <a:pt x="126" y="118"/>
                </a:lnTo>
                <a:lnTo>
                  <a:pt x="123" y="118"/>
                </a:lnTo>
                <a:lnTo>
                  <a:pt x="123" y="118"/>
                </a:lnTo>
                <a:lnTo>
                  <a:pt x="121" y="116"/>
                </a:lnTo>
                <a:lnTo>
                  <a:pt x="118" y="116"/>
                </a:lnTo>
                <a:lnTo>
                  <a:pt x="118" y="116"/>
                </a:lnTo>
                <a:lnTo>
                  <a:pt x="118" y="113"/>
                </a:lnTo>
                <a:lnTo>
                  <a:pt x="118" y="113"/>
                </a:lnTo>
                <a:lnTo>
                  <a:pt x="116" y="111"/>
                </a:lnTo>
                <a:lnTo>
                  <a:pt x="116" y="109"/>
                </a:lnTo>
                <a:lnTo>
                  <a:pt x="114" y="106"/>
                </a:lnTo>
                <a:lnTo>
                  <a:pt x="111" y="104"/>
                </a:lnTo>
                <a:lnTo>
                  <a:pt x="114" y="104"/>
                </a:lnTo>
                <a:lnTo>
                  <a:pt x="116" y="104"/>
                </a:lnTo>
                <a:lnTo>
                  <a:pt x="118" y="101"/>
                </a:lnTo>
                <a:lnTo>
                  <a:pt x="116" y="99"/>
                </a:lnTo>
                <a:lnTo>
                  <a:pt x="114" y="99"/>
                </a:lnTo>
                <a:lnTo>
                  <a:pt x="114" y="99"/>
                </a:lnTo>
                <a:lnTo>
                  <a:pt x="114" y="99"/>
                </a:lnTo>
                <a:lnTo>
                  <a:pt x="109" y="97"/>
                </a:lnTo>
                <a:lnTo>
                  <a:pt x="109" y="97"/>
                </a:lnTo>
                <a:lnTo>
                  <a:pt x="107" y="94"/>
                </a:lnTo>
                <a:lnTo>
                  <a:pt x="107" y="97"/>
                </a:lnTo>
                <a:lnTo>
                  <a:pt x="107" y="97"/>
                </a:lnTo>
                <a:lnTo>
                  <a:pt x="107" y="99"/>
                </a:lnTo>
                <a:lnTo>
                  <a:pt x="107" y="99"/>
                </a:lnTo>
                <a:lnTo>
                  <a:pt x="107" y="101"/>
                </a:lnTo>
                <a:lnTo>
                  <a:pt x="104" y="101"/>
                </a:lnTo>
                <a:lnTo>
                  <a:pt x="102" y="101"/>
                </a:lnTo>
                <a:lnTo>
                  <a:pt x="102" y="99"/>
                </a:lnTo>
                <a:lnTo>
                  <a:pt x="102" y="99"/>
                </a:lnTo>
                <a:lnTo>
                  <a:pt x="102" y="97"/>
                </a:lnTo>
                <a:lnTo>
                  <a:pt x="102" y="94"/>
                </a:lnTo>
                <a:lnTo>
                  <a:pt x="100" y="92"/>
                </a:lnTo>
                <a:lnTo>
                  <a:pt x="97" y="92"/>
                </a:lnTo>
                <a:lnTo>
                  <a:pt x="95" y="90"/>
                </a:lnTo>
                <a:lnTo>
                  <a:pt x="92" y="90"/>
                </a:lnTo>
                <a:lnTo>
                  <a:pt x="90" y="90"/>
                </a:lnTo>
                <a:lnTo>
                  <a:pt x="88" y="92"/>
                </a:lnTo>
                <a:lnTo>
                  <a:pt x="88" y="92"/>
                </a:lnTo>
                <a:lnTo>
                  <a:pt x="85" y="92"/>
                </a:lnTo>
                <a:lnTo>
                  <a:pt x="85" y="94"/>
                </a:lnTo>
                <a:lnTo>
                  <a:pt x="85" y="94"/>
                </a:lnTo>
                <a:lnTo>
                  <a:pt x="88" y="97"/>
                </a:lnTo>
                <a:lnTo>
                  <a:pt x="88" y="97"/>
                </a:lnTo>
                <a:lnTo>
                  <a:pt x="88" y="97"/>
                </a:lnTo>
                <a:lnTo>
                  <a:pt x="88" y="99"/>
                </a:lnTo>
                <a:lnTo>
                  <a:pt x="85" y="99"/>
                </a:lnTo>
                <a:lnTo>
                  <a:pt x="83" y="99"/>
                </a:lnTo>
                <a:lnTo>
                  <a:pt x="81" y="97"/>
                </a:lnTo>
                <a:lnTo>
                  <a:pt x="81" y="94"/>
                </a:lnTo>
                <a:lnTo>
                  <a:pt x="78" y="94"/>
                </a:lnTo>
                <a:lnTo>
                  <a:pt x="78" y="94"/>
                </a:lnTo>
                <a:lnTo>
                  <a:pt x="78" y="92"/>
                </a:lnTo>
                <a:lnTo>
                  <a:pt x="74" y="87"/>
                </a:lnTo>
                <a:lnTo>
                  <a:pt x="74" y="85"/>
                </a:lnTo>
                <a:lnTo>
                  <a:pt x="74" y="83"/>
                </a:lnTo>
                <a:lnTo>
                  <a:pt x="76" y="80"/>
                </a:lnTo>
                <a:lnTo>
                  <a:pt x="74" y="80"/>
                </a:lnTo>
                <a:lnTo>
                  <a:pt x="74" y="80"/>
                </a:lnTo>
                <a:lnTo>
                  <a:pt x="71" y="75"/>
                </a:lnTo>
                <a:lnTo>
                  <a:pt x="69" y="71"/>
                </a:lnTo>
                <a:lnTo>
                  <a:pt x="69" y="71"/>
                </a:lnTo>
                <a:lnTo>
                  <a:pt x="69" y="68"/>
                </a:lnTo>
                <a:lnTo>
                  <a:pt x="69" y="68"/>
                </a:lnTo>
                <a:lnTo>
                  <a:pt x="69" y="66"/>
                </a:lnTo>
                <a:lnTo>
                  <a:pt x="69" y="66"/>
                </a:lnTo>
                <a:lnTo>
                  <a:pt x="71" y="64"/>
                </a:lnTo>
                <a:lnTo>
                  <a:pt x="71" y="61"/>
                </a:lnTo>
                <a:lnTo>
                  <a:pt x="71" y="61"/>
                </a:lnTo>
                <a:lnTo>
                  <a:pt x="69" y="59"/>
                </a:lnTo>
                <a:lnTo>
                  <a:pt x="69" y="59"/>
                </a:lnTo>
                <a:lnTo>
                  <a:pt x="69" y="57"/>
                </a:lnTo>
                <a:lnTo>
                  <a:pt x="71" y="54"/>
                </a:lnTo>
                <a:lnTo>
                  <a:pt x="74" y="52"/>
                </a:lnTo>
                <a:lnTo>
                  <a:pt x="76" y="52"/>
                </a:lnTo>
                <a:lnTo>
                  <a:pt x="78" y="52"/>
                </a:lnTo>
                <a:lnTo>
                  <a:pt x="81" y="47"/>
                </a:lnTo>
                <a:lnTo>
                  <a:pt x="81" y="45"/>
                </a:lnTo>
                <a:lnTo>
                  <a:pt x="83" y="38"/>
                </a:lnTo>
                <a:lnTo>
                  <a:pt x="83" y="33"/>
                </a:lnTo>
                <a:lnTo>
                  <a:pt x="83" y="33"/>
                </a:lnTo>
                <a:lnTo>
                  <a:pt x="83" y="31"/>
                </a:lnTo>
                <a:lnTo>
                  <a:pt x="83" y="31"/>
                </a:lnTo>
                <a:lnTo>
                  <a:pt x="81" y="31"/>
                </a:lnTo>
                <a:lnTo>
                  <a:pt x="81" y="28"/>
                </a:lnTo>
                <a:lnTo>
                  <a:pt x="81" y="28"/>
                </a:lnTo>
                <a:lnTo>
                  <a:pt x="78" y="26"/>
                </a:lnTo>
                <a:lnTo>
                  <a:pt x="78" y="26"/>
                </a:lnTo>
                <a:lnTo>
                  <a:pt x="76" y="23"/>
                </a:lnTo>
                <a:lnTo>
                  <a:pt x="76" y="21"/>
                </a:lnTo>
                <a:lnTo>
                  <a:pt x="74" y="19"/>
                </a:lnTo>
                <a:lnTo>
                  <a:pt x="74" y="16"/>
                </a:lnTo>
                <a:lnTo>
                  <a:pt x="74" y="12"/>
                </a:lnTo>
                <a:lnTo>
                  <a:pt x="74" y="9"/>
                </a:lnTo>
                <a:lnTo>
                  <a:pt x="76" y="7"/>
                </a:lnTo>
                <a:lnTo>
                  <a:pt x="76" y="5"/>
                </a:lnTo>
                <a:lnTo>
                  <a:pt x="74" y="5"/>
                </a:lnTo>
                <a:lnTo>
                  <a:pt x="74" y="2"/>
                </a:lnTo>
                <a:lnTo>
                  <a:pt x="74" y="2"/>
                </a:lnTo>
                <a:lnTo>
                  <a:pt x="71" y="2"/>
                </a:lnTo>
                <a:lnTo>
                  <a:pt x="71" y="5"/>
                </a:lnTo>
                <a:lnTo>
                  <a:pt x="71" y="5"/>
                </a:lnTo>
                <a:lnTo>
                  <a:pt x="69" y="7"/>
                </a:lnTo>
                <a:lnTo>
                  <a:pt x="66" y="7"/>
                </a:lnTo>
                <a:lnTo>
                  <a:pt x="64" y="5"/>
                </a:lnTo>
                <a:lnTo>
                  <a:pt x="62" y="5"/>
                </a:lnTo>
                <a:lnTo>
                  <a:pt x="55" y="0"/>
                </a:lnTo>
                <a:lnTo>
                  <a:pt x="52" y="0"/>
                </a:lnTo>
                <a:lnTo>
                  <a:pt x="50" y="0"/>
                </a:lnTo>
                <a:lnTo>
                  <a:pt x="50" y="0"/>
                </a:lnTo>
                <a:lnTo>
                  <a:pt x="48" y="0"/>
                </a:lnTo>
                <a:lnTo>
                  <a:pt x="48" y="0"/>
                </a:lnTo>
                <a:lnTo>
                  <a:pt x="45" y="0"/>
                </a:lnTo>
                <a:lnTo>
                  <a:pt x="43" y="2"/>
                </a:lnTo>
                <a:lnTo>
                  <a:pt x="43" y="5"/>
                </a:lnTo>
                <a:lnTo>
                  <a:pt x="43" y="7"/>
                </a:lnTo>
                <a:lnTo>
                  <a:pt x="43" y="9"/>
                </a:lnTo>
                <a:lnTo>
                  <a:pt x="40" y="21"/>
                </a:lnTo>
                <a:lnTo>
                  <a:pt x="43" y="21"/>
                </a:lnTo>
                <a:lnTo>
                  <a:pt x="43" y="23"/>
                </a:lnTo>
                <a:lnTo>
                  <a:pt x="43" y="26"/>
                </a:lnTo>
                <a:lnTo>
                  <a:pt x="43" y="28"/>
                </a:lnTo>
                <a:lnTo>
                  <a:pt x="45" y="31"/>
                </a:lnTo>
                <a:lnTo>
                  <a:pt x="45" y="35"/>
                </a:lnTo>
                <a:lnTo>
                  <a:pt x="43" y="38"/>
                </a:lnTo>
                <a:lnTo>
                  <a:pt x="43" y="40"/>
                </a:lnTo>
                <a:lnTo>
                  <a:pt x="45" y="42"/>
                </a:lnTo>
                <a:lnTo>
                  <a:pt x="45" y="47"/>
                </a:lnTo>
                <a:lnTo>
                  <a:pt x="48" y="49"/>
                </a:lnTo>
                <a:lnTo>
                  <a:pt x="48" y="52"/>
                </a:lnTo>
                <a:lnTo>
                  <a:pt x="48" y="52"/>
                </a:lnTo>
                <a:lnTo>
                  <a:pt x="45" y="54"/>
                </a:lnTo>
                <a:lnTo>
                  <a:pt x="45" y="54"/>
                </a:lnTo>
                <a:lnTo>
                  <a:pt x="43" y="54"/>
                </a:lnTo>
                <a:lnTo>
                  <a:pt x="43" y="54"/>
                </a:lnTo>
                <a:lnTo>
                  <a:pt x="40" y="52"/>
                </a:lnTo>
                <a:lnTo>
                  <a:pt x="38" y="49"/>
                </a:lnTo>
                <a:lnTo>
                  <a:pt x="38" y="49"/>
                </a:lnTo>
                <a:lnTo>
                  <a:pt x="38" y="49"/>
                </a:lnTo>
                <a:lnTo>
                  <a:pt x="36" y="47"/>
                </a:lnTo>
                <a:lnTo>
                  <a:pt x="36" y="47"/>
                </a:lnTo>
                <a:lnTo>
                  <a:pt x="36" y="49"/>
                </a:lnTo>
                <a:lnTo>
                  <a:pt x="36" y="54"/>
                </a:lnTo>
                <a:lnTo>
                  <a:pt x="36" y="54"/>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45" name="Freeform 252"/>
          <p:cNvSpPr>
            <a:spLocks noEditPoints="1"/>
          </p:cNvSpPr>
          <p:nvPr/>
        </p:nvSpPr>
        <p:spPr bwMode="auto">
          <a:xfrm>
            <a:off x="2330958" y="3275901"/>
            <a:ext cx="915716" cy="1033955"/>
          </a:xfrm>
          <a:custGeom>
            <a:avLst/>
            <a:gdLst/>
            <a:ahLst/>
            <a:cxnLst>
              <a:cxn ang="0">
                <a:pos x="574" y="597"/>
              </a:cxn>
              <a:cxn ang="0">
                <a:pos x="546" y="170"/>
              </a:cxn>
              <a:cxn ang="0">
                <a:pos x="409" y="137"/>
              </a:cxn>
              <a:cxn ang="0">
                <a:pos x="442" y="149"/>
              </a:cxn>
              <a:cxn ang="0">
                <a:pos x="471" y="127"/>
              </a:cxn>
              <a:cxn ang="0">
                <a:pos x="447" y="113"/>
              </a:cxn>
              <a:cxn ang="0">
                <a:pos x="435" y="101"/>
              </a:cxn>
              <a:cxn ang="0">
                <a:pos x="728" y="260"/>
              </a:cxn>
              <a:cxn ang="0">
                <a:pos x="638" y="177"/>
              </a:cxn>
              <a:cxn ang="0">
                <a:pos x="553" y="165"/>
              </a:cxn>
              <a:cxn ang="0">
                <a:pos x="546" y="151"/>
              </a:cxn>
              <a:cxn ang="0">
                <a:pos x="504" y="127"/>
              </a:cxn>
              <a:cxn ang="0">
                <a:pos x="473" y="135"/>
              </a:cxn>
              <a:cxn ang="0">
                <a:pos x="440" y="151"/>
              </a:cxn>
              <a:cxn ang="0">
                <a:pos x="407" y="139"/>
              </a:cxn>
              <a:cxn ang="0">
                <a:pos x="437" y="73"/>
              </a:cxn>
              <a:cxn ang="0">
                <a:pos x="407" y="33"/>
              </a:cxn>
              <a:cxn ang="0">
                <a:pos x="378" y="64"/>
              </a:cxn>
              <a:cxn ang="0">
                <a:pos x="350" y="57"/>
              </a:cxn>
              <a:cxn ang="0">
                <a:pos x="322" y="71"/>
              </a:cxn>
              <a:cxn ang="0">
                <a:pos x="291" y="78"/>
              </a:cxn>
              <a:cxn ang="0">
                <a:pos x="263" y="73"/>
              </a:cxn>
              <a:cxn ang="0">
                <a:pos x="263" y="24"/>
              </a:cxn>
              <a:cxn ang="0">
                <a:pos x="246" y="2"/>
              </a:cxn>
              <a:cxn ang="0">
                <a:pos x="206" y="33"/>
              </a:cxn>
              <a:cxn ang="0">
                <a:pos x="180" y="35"/>
              </a:cxn>
              <a:cxn ang="0">
                <a:pos x="175" y="80"/>
              </a:cxn>
              <a:cxn ang="0">
                <a:pos x="133" y="90"/>
              </a:cxn>
              <a:cxn ang="0">
                <a:pos x="104" y="76"/>
              </a:cxn>
              <a:cxn ang="0">
                <a:pos x="86" y="92"/>
              </a:cxn>
              <a:cxn ang="0">
                <a:pos x="69" y="101"/>
              </a:cxn>
              <a:cxn ang="0">
                <a:pos x="81" y="146"/>
              </a:cxn>
              <a:cxn ang="0">
                <a:pos x="45" y="205"/>
              </a:cxn>
              <a:cxn ang="0">
                <a:pos x="15" y="250"/>
              </a:cxn>
              <a:cxn ang="0">
                <a:pos x="5" y="279"/>
              </a:cxn>
              <a:cxn ang="0">
                <a:pos x="34" y="314"/>
              </a:cxn>
              <a:cxn ang="0">
                <a:pos x="67" y="335"/>
              </a:cxn>
              <a:cxn ang="0">
                <a:pos x="116" y="335"/>
              </a:cxn>
              <a:cxn ang="0">
                <a:pos x="163" y="331"/>
              </a:cxn>
              <a:cxn ang="0">
                <a:pos x="180" y="368"/>
              </a:cxn>
              <a:cxn ang="0">
                <a:pos x="232" y="394"/>
              </a:cxn>
              <a:cxn ang="0">
                <a:pos x="270" y="451"/>
              </a:cxn>
              <a:cxn ang="0">
                <a:pos x="322" y="496"/>
              </a:cxn>
              <a:cxn ang="0">
                <a:pos x="319" y="546"/>
              </a:cxn>
              <a:cxn ang="0">
                <a:pos x="324" y="579"/>
              </a:cxn>
              <a:cxn ang="0">
                <a:pos x="362" y="583"/>
              </a:cxn>
              <a:cxn ang="0">
                <a:pos x="383" y="616"/>
              </a:cxn>
              <a:cxn ang="0">
                <a:pos x="402" y="649"/>
              </a:cxn>
              <a:cxn ang="0">
                <a:pos x="395" y="692"/>
              </a:cxn>
              <a:cxn ang="0">
                <a:pos x="374" y="716"/>
              </a:cxn>
              <a:cxn ang="0">
                <a:pos x="386" y="760"/>
              </a:cxn>
              <a:cxn ang="0">
                <a:pos x="426" y="784"/>
              </a:cxn>
              <a:cxn ang="0">
                <a:pos x="454" y="803"/>
              </a:cxn>
              <a:cxn ang="0">
                <a:pos x="468" y="746"/>
              </a:cxn>
              <a:cxn ang="0">
                <a:pos x="459" y="784"/>
              </a:cxn>
              <a:cxn ang="0">
                <a:pos x="501" y="673"/>
              </a:cxn>
              <a:cxn ang="0">
                <a:pos x="513" y="642"/>
              </a:cxn>
              <a:cxn ang="0">
                <a:pos x="577" y="595"/>
              </a:cxn>
              <a:cxn ang="0">
                <a:pos x="615" y="590"/>
              </a:cxn>
              <a:cxn ang="0">
                <a:pos x="655" y="489"/>
              </a:cxn>
              <a:cxn ang="0">
                <a:pos x="660" y="387"/>
              </a:cxn>
              <a:cxn ang="0">
                <a:pos x="688" y="345"/>
              </a:cxn>
            </a:cxnLst>
            <a:rect l="0" t="0" r="r" b="b"/>
            <a:pathLst>
              <a:path w="728" h="822">
                <a:moveTo>
                  <a:pt x="508" y="690"/>
                </a:moveTo>
                <a:lnTo>
                  <a:pt x="508" y="692"/>
                </a:lnTo>
                <a:lnTo>
                  <a:pt x="508" y="692"/>
                </a:lnTo>
                <a:lnTo>
                  <a:pt x="508" y="697"/>
                </a:lnTo>
                <a:lnTo>
                  <a:pt x="508" y="697"/>
                </a:lnTo>
                <a:lnTo>
                  <a:pt x="508" y="694"/>
                </a:lnTo>
                <a:lnTo>
                  <a:pt x="511" y="692"/>
                </a:lnTo>
                <a:lnTo>
                  <a:pt x="511" y="690"/>
                </a:lnTo>
                <a:lnTo>
                  <a:pt x="508" y="690"/>
                </a:lnTo>
                <a:lnTo>
                  <a:pt x="508" y="690"/>
                </a:lnTo>
                <a:close/>
                <a:moveTo>
                  <a:pt x="504" y="668"/>
                </a:moveTo>
                <a:lnTo>
                  <a:pt x="504" y="668"/>
                </a:lnTo>
                <a:lnTo>
                  <a:pt x="504" y="668"/>
                </a:lnTo>
                <a:lnTo>
                  <a:pt x="504" y="666"/>
                </a:lnTo>
                <a:lnTo>
                  <a:pt x="504" y="664"/>
                </a:lnTo>
                <a:lnTo>
                  <a:pt x="504" y="664"/>
                </a:lnTo>
                <a:lnTo>
                  <a:pt x="501" y="666"/>
                </a:lnTo>
                <a:lnTo>
                  <a:pt x="504" y="668"/>
                </a:lnTo>
                <a:close/>
                <a:moveTo>
                  <a:pt x="558" y="612"/>
                </a:moveTo>
                <a:lnTo>
                  <a:pt x="556" y="612"/>
                </a:lnTo>
                <a:lnTo>
                  <a:pt x="553" y="614"/>
                </a:lnTo>
                <a:lnTo>
                  <a:pt x="556" y="616"/>
                </a:lnTo>
                <a:lnTo>
                  <a:pt x="558" y="616"/>
                </a:lnTo>
                <a:lnTo>
                  <a:pt x="558" y="616"/>
                </a:lnTo>
                <a:lnTo>
                  <a:pt x="558" y="614"/>
                </a:lnTo>
                <a:lnTo>
                  <a:pt x="558" y="614"/>
                </a:lnTo>
                <a:lnTo>
                  <a:pt x="558" y="614"/>
                </a:lnTo>
                <a:lnTo>
                  <a:pt x="558" y="612"/>
                </a:lnTo>
                <a:lnTo>
                  <a:pt x="558" y="612"/>
                </a:lnTo>
                <a:close/>
                <a:moveTo>
                  <a:pt x="574" y="597"/>
                </a:moveTo>
                <a:lnTo>
                  <a:pt x="574" y="597"/>
                </a:lnTo>
                <a:lnTo>
                  <a:pt x="574" y="597"/>
                </a:lnTo>
                <a:lnTo>
                  <a:pt x="574" y="597"/>
                </a:lnTo>
                <a:lnTo>
                  <a:pt x="572" y="600"/>
                </a:lnTo>
                <a:lnTo>
                  <a:pt x="574" y="600"/>
                </a:lnTo>
                <a:lnTo>
                  <a:pt x="574" y="600"/>
                </a:lnTo>
                <a:lnTo>
                  <a:pt x="577" y="600"/>
                </a:lnTo>
                <a:lnTo>
                  <a:pt x="577" y="600"/>
                </a:lnTo>
                <a:lnTo>
                  <a:pt x="577" y="600"/>
                </a:lnTo>
                <a:lnTo>
                  <a:pt x="574" y="597"/>
                </a:lnTo>
                <a:close/>
                <a:moveTo>
                  <a:pt x="655" y="394"/>
                </a:moveTo>
                <a:lnTo>
                  <a:pt x="655" y="394"/>
                </a:lnTo>
                <a:lnTo>
                  <a:pt x="657" y="394"/>
                </a:lnTo>
                <a:lnTo>
                  <a:pt x="657" y="397"/>
                </a:lnTo>
                <a:lnTo>
                  <a:pt x="657" y="397"/>
                </a:lnTo>
                <a:lnTo>
                  <a:pt x="657" y="394"/>
                </a:lnTo>
                <a:lnTo>
                  <a:pt x="657" y="394"/>
                </a:lnTo>
                <a:lnTo>
                  <a:pt x="657" y="394"/>
                </a:lnTo>
                <a:lnTo>
                  <a:pt x="655" y="394"/>
                </a:lnTo>
                <a:close/>
                <a:moveTo>
                  <a:pt x="662" y="383"/>
                </a:moveTo>
                <a:lnTo>
                  <a:pt x="662" y="385"/>
                </a:lnTo>
                <a:lnTo>
                  <a:pt x="660" y="387"/>
                </a:lnTo>
                <a:lnTo>
                  <a:pt x="660" y="387"/>
                </a:lnTo>
                <a:lnTo>
                  <a:pt x="660" y="387"/>
                </a:lnTo>
                <a:lnTo>
                  <a:pt x="662" y="385"/>
                </a:lnTo>
                <a:lnTo>
                  <a:pt x="662" y="385"/>
                </a:lnTo>
                <a:lnTo>
                  <a:pt x="662" y="383"/>
                </a:lnTo>
                <a:lnTo>
                  <a:pt x="662" y="383"/>
                </a:lnTo>
                <a:close/>
                <a:moveTo>
                  <a:pt x="546" y="172"/>
                </a:moveTo>
                <a:lnTo>
                  <a:pt x="546" y="170"/>
                </a:lnTo>
                <a:lnTo>
                  <a:pt x="546" y="170"/>
                </a:lnTo>
                <a:lnTo>
                  <a:pt x="546" y="168"/>
                </a:lnTo>
                <a:lnTo>
                  <a:pt x="546" y="168"/>
                </a:lnTo>
                <a:lnTo>
                  <a:pt x="546" y="170"/>
                </a:lnTo>
                <a:lnTo>
                  <a:pt x="544" y="170"/>
                </a:lnTo>
                <a:lnTo>
                  <a:pt x="546" y="172"/>
                </a:lnTo>
                <a:lnTo>
                  <a:pt x="544" y="175"/>
                </a:lnTo>
                <a:lnTo>
                  <a:pt x="546" y="172"/>
                </a:lnTo>
                <a:close/>
                <a:moveTo>
                  <a:pt x="537" y="139"/>
                </a:moveTo>
                <a:lnTo>
                  <a:pt x="539" y="139"/>
                </a:lnTo>
                <a:lnTo>
                  <a:pt x="539" y="137"/>
                </a:lnTo>
                <a:lnTo>
                  <a:pt x="537" y="137"/>
                </a:lnTo>
                <a:lnTo>
                  <a:pt x="537" y="139"/>
                </a:lnTo>
                <a:lnTo>
                  <a:pt x="537" y="139"/>
                </a:lnTo>
                <a:lnTo>
                  <a:pt x="537" y="139"/>
                </a:lnTo>
                <a:lnTo>
                  <a:pt x="537" y="139"/>
                </a:lnTo>
                <a:lnTo>
                  <a:pt x="537" y="139"/>
                </a:lnTo>
                <a:close/>
                <a:moveTo>
                  <a:pt x="407" y="142"/>
                </a:moveTo>
                <a:lnTo>
                  <a:pt x="409" y="142"/>
                </a:lnTo>
                <a:lnTo>
                  <a:pt x="414" y="139"/>
                </a:lnTo>
                <a:lnTo>
                  <a:pt x="416" y="137"/>
                </a:lnTo>
                <a:lnTo>
                  <a:pt x="419" y="132"/>
                </a:lnTo>
                <a:lnTo>
                  <a:pt x="419" y="132"/>
                </a:lnTo>
                <a:lnTo>
                  <a:pt x="421" y="125"/>
                </a:lnTo>
                <a:lnTo>
                  <a:pt x="421" y="123"/>
                </a:lnTo>
                <a:lnTo>
                  <a:pt x="416" y="123"/>
                </a:lnTo>
                <a:lnTo>
                  <a:pt x="414" y="125"/>
                </a:lnTo>
                <a:lnTo>
                  <a:pt x="411" y="130"/>
                </a:lnTo>
                <a:lnTo>
                  <a:pt x="411" y="135"/>
                </a:lnTo>
                <a:lnTo>
                  <a:pt x="409" y="137"/>
                </a:lnTo>
                <a:lnTo>
                  <a:pt x="407" y="142"/>
                </a:lnTo>
                <a:close/>
                <a:moveTo>
                  <a:pt x="452" y="116"/>
                </a:moveTo>
                <a:lnTo>
                  <a:pt x="449" y="116"/>
                </a:lnTo>
                <a:lnTo>
                  <a:pt x="440" y="113"/>
                </a:lnTo>
                <a:lnTo>
                  <a:pt x="435" y="113"/>
                </a:lnTo>
                <a:lnTo>
                  <a:pt x="430" y="116"/>
                </a:lnTo>
                <a:lnTo>
                  <a:pt x="430" y="118"/>
                </a:lnTo>
                <a:lnTo>
                  <a:pt x="430" y="120"/>
                </a:lnTo>
                <a:lnTo>
                  <a:pt x="430" y="123"/>
                </a:lnTo>
                <a:lnTo>
                  <a:pt x="430" y="123"/>
                </a:lnTo>
                <a:lnTo>
                  <a:pt x="428" y="125"/>
                </a:lnTo>
                <a:lnTo>
                  <a:pt x="428" y="125"/>
                </a:lnTo>
                <a:lnTo>
                  <a:pt x="428" y="130"/>
                </a:lnTo>
                <a:lnTo>
                  <a:pt x="428" y="132"/>
                </a:lnTo>
                <a:lnTo>
                  <a:pt x="430" y="135"/>
                </a:lnTo>
                <a:lnTo>
                  <a:pt x="433" y="135"/>
                </a:lnTo>
                <a:lnTo>
                  <a:pt x="433" y="135"/>
                </a:lnTo>
                <a:lnTo>
                  <a:pt x="433" y="135"/>
                </a:lnTo>
                <a:lnTo>
                  <a:pt x="433" y="135"/>
                </a:lnTo>
                <a:lnTo>
                  <a:pt x="430" y="135"/>
                </a:lnTo>
                <a:lnTo>
                  <a:pt x="430" y="135"/>
                </a:lnTo>
                <a:lnTo>
                  <a:pt x="430" y="137"/>
                </a:lnTo>
                <a:lnTo>
                  <a:pt x="430" y="139"/>
                </a:lnTo>
                <a:lnTo>
                  <a:pt x="430" y="144"/>
                </a:lnTo>
                <a:lnTo>
                  <a:pt x="433" y="146"/>
                </a:lnTo>
                <a:lnTo>
                  <a:pt x="433" y="146"/>
                </a:lnTo>
                <a:lnTo>
                  <a:pt x="435" y="149"/>
                </a:lnTo>
                <a:lnTo>
                  <a:pt x="435" y="149"/>
                </a:lnTo>
                <a:lnTo>
                  <a:pt x="437" y="149"/>
                </a:lnTo>
                <a:lnTo>
                  <a:pt x="442" y="149"/>
                </a:lnTo>
                <a:lnTo>
                  <a:pt x="442" y="146"/>
                </a:lnTo>
                <a:lnTo>
                  <a:pt x="445" y="146"/>
                </a:lnTo>
                <a:lnTo>
                  <a:pt x="445" y="149"/>
                </a:lnTo>
                <a:lnTo>
                  <a:pt x="447" y="149"/>
                </a:lnTo>
                <a:lnTo>
                  <a:pt x="449" y="149"/>
                </a:lnTo>
                <a:lnTo>
                  <a:pt x="449" y="149"/>
                </a:lnTo>
                <a:lnTo>
                  <a:pt x="452" y="146"/>
                </a:lnTo>
                <a:lnTo>
                  <a:pt x="452" y="146"/>
                </a:lnTo>
                <a:lnTo>
                  <a:pt x="452" y="144"/>
                </a:lnTo>
                <a:lnTo>
                  <a:pt x="454" y="144"/>
                </a:lnTo>
                <a:lnTo>
                  <a:pt x="456" y="144"/>
                </a:lnTo>
                <a:lnTo>
                  <a:pt x="459" y="144"/>
                </a:lnTo>
                <a:lnTo>
                  <a:pt x="459" y="144"/>
                </a:lnTo>
                <a:lnTo>
                  <a:pt x="459" y="142"/>
                </a:lnTo>
                <a:lnTo>
                  <a:pt x="459" y="142"/>
                </a:lnTo>
                <a:lnTo>
                  <a:pt x="461" y="142"/>
                </a:lnTo>
                <a:lnTo>
                  <a:pt x="461" y="144"/>
                </a:lnTo>
                <a:lnTo>
                  <a:pt x="463" y="142"/>
                </a:lnTo>
                <a:lnTo>
                  <a:pt x="463" y="142"/>
                </a:lnTo>
                <a:lnTo>
                  <a:pt x="466" y="139"/>
                </a:lnTo>
                <a:lnTo>
                  <a:pt x="466" y="139"/>
                </a:lnTo>
                <a:lnTo>
                  <a:pt x="466" y="137"/>
                </a:lnTo>
                <a:lnTo>
                  <a:pt x="466" y="137"/>
                </a:lnTo>
                <a:lnTo>
                  <a:pt x="466" y="137"/>
                </a:lnTo>
                <a:lnTo>
                  <a:pt x="468" y="135"/>
                </a:lnTo>
                <a:lnTo>
                  <a:pt x="468" y="135"/>
                </a:lnTo>
                <a:lnTo>
                  <a:pt x="468" y="132"/>
                </a:lnTo>
                <a:lnTo>
                  <a:pt x="471" y="130"/>
                </a:lnTo>
                <a:lnTo>
                  <a:pt x="471" y="130"/>
                </a:lnTo>
                <a:lnTo>
                  <a:pt x="471" y="127"/>
                </a:lnTo>
                <a:lnTo>
                  <a:pt x="471" y="125"/>
                </a:lnTo>
                <a:lnTo>
                  <a:pt x="471" y="125"/>
                </a:lnTo>
                <a:lnTo>
                  <a:pt x="471" y="125"/>
                </a:lnTo>
                <a:lnTo>
                  <a:pt x="473" y="123"/>
                </a:lnTo>
                <a:lnTo>
                  <a:pt x="473" y="120"/>
                </a:lnTo>
                <a:lnTo>
                  <a:pt x="473" y="118"/>
                </a:lnTo>
                <a:lnTo>
                  <a:pt x="473" y="118"/>
                </a:lnTo>
                <a:lnTo>
                  <a:pt x="473" y="116"/>
                </a:lnTo>
                <a:lnTo>
                  <a:pt x="471" y="116"/>
                </a:lnTo>
                <a:lnTo>
                  <a:pt x="471" y="116"/>
                </a:lnTo>
                <a:lnTo>
                  <a:pt x="466" y="116"/>
                </a:lnTo>
                <a:lnTo>
                  <a:pt x="459" y="113"/>
                </a:lnTo>
                <a:lnTo>
                  <a:pt x="459" y="113"/>
                </a:lnTo>
                <a:lnTo>
                  <a:pt x="456" y="116"/>
                </a:lnTo>
                <a:lnTo>
                  <a:pt x="454" y="116"/>
                </a:lnTo>
                <a:lnTo>
                  <a:pt x="452" y="116"/>
                </a:lnTo>
                <a:close/>
                <a:moveTo>
                  <a:pt x="423" y="116"/>
                </a:moveTo>
                <a:lnTo>
                  <a:pt x="426" y="118"/>
                </a:lnTo>
                <a:lnTo>
                  <a:pt x="430" y="113"/>
                </a:lnTo>
                <a:lnTo>
                  <a:pt x="430" y="113"/>
                </a:lnTo>
                <a:lnTo>
                  <a:pt x="430" y="113"/>
                </a:lnTo>
                <a:lnTo>
                  <a:pt x="428" y="111"/>
                </a:lnTo>
                <a:lnTo>
                  <a:pt x="428" y="111"/>
                </a:lnTo>
                <a:lnTo>
                  <a:pt x="426" y="113"/>
                </a:lnTo>
                <a:lnTo>
                  <a:pt x="423" y="116"/>
                </a:lnTo>
                <a:lnTo>
                  <a:pt x="423" y="116"/>
                </a:lnTo>
                <a:lnTo>
                  <a:pt x="423" y="116"/>
                </a:lnTo>
                <a:lnTo>
                  <a:pt x="423" y="116"/>
                </a:lnTo>
                <a:close/>
                <a:moveTo>
                  <a:pt x="447" y="111"/>
                </a:moveTo>
                <a:lnTo>
                  <a:pt x="447" y="113"/>
                </a:lnTo>
                <a:lnTo>
                  <a:pt x="449" y="113"/>
                </a:lnTo>
                <a:lnTo>
                  <a:pt x="454" y="113"/>
                </a:lnTo>
                <a:lnTo>
                  <a:pt x="454" y="113"/>
                </a:lnTo>
                <a:lnTo>
                  <a:pt x="454" y="111"/>
                </a:lnTo>
                <a:lnTo>
                  <a:pt x="454" y="111"/>
                </a:lnTo>
                <a:lnTo>
                  <a:pt x="452" y="109"/>
                </a:lnTo>
                <a:lnTo>
                  <a:pt x="452" y="109"/>
                </a:lnTo>
                <a:lnTo>
                  <a:pt x="449" y="111"/>
                </a:lnTo>
                <a:lnTo>
                  <a:pt x="447" y="111"/>
                </a:lnTo>
                <a:close/>
                <a:moveTo>
                  <a:pt x="440" y="106"/>
                </a:moveTo>
                <a:lnTo>
                  <a:pt x="437" y="106"/>
                </a:lnTo>
                <a:lnTo>
                  <a:pt x="437" y="109"/>
                </a:lnTo>
                <a:lnTo>
                  <a:pt x="437" y="111"/>
                </a:lnTo>
                <a:lnTo>
                  <a:pt x="437" y="111"/>
                </a:lnTo>
                <a:lnTo>
                  <a:pt x="442" y="111"/>
                </a:lnTo>
                <a:lnTo>
                  <a:pt x="442" y="111"/>
                </a:lnTo>
                <a:lnTo>
                  <a:pt x="445" y="111"/>
                </a:lnTo>
                <a:lnTo>
                  <a:pt x="447" y="111"/>
                </a:lnTo>
                <a:lnTo>
                  <a:pt x="449" y="106"/>
                </a:lnTo>
                <a:lnTo>
                  <a:pt x="449" y="106"/>
                </a:lnTo>
                <a:lnTo>
                  <a:pt x="445" y="104"/>
                </a:lnTo>
                <a:lnTo>
                  <a:pt x="440" y="106"/>
                </a:lnTo>
                <a:close/>
                <a:moveTo>
                  <a:pt x="435" y="109"/>
                </a:moveTo>
                <a:lnTo>
                  <a:pt x="437" y="106"/>
                </a:lnTo>
                <a:lnTo>
                  <a:pt x="437" y="104"/>
                </a:lnTo>
                <a:lnTo>
                  <a:pt x="437" y="99"/>
                </a:lnTo>
                <a:lnTo>
                  <a:pt x="437" y="99"/>
                </a:lnTo>
                <a:lnTo>
                  <a:pt x="435" y="99"/>
                </a:lnTo>
                <a:lnTo>
                  <a:pt x="435" y="99"/>
                </a:lnTo>
                <a:lnTo>
                  <a:pt x="435" y="101"/>
                </a:lnTo>
                <a:lnTo>
                  <a:pt x="435" y="104"/>
                </a:lnTo>
                <a:lnTo>
                  <a:pt x="433" y="106"/>
                </a:lnTo>
                <a:lnTo>
                  <a:pt x="433" y="106"/>
                </a:lnTo>
                <a:lnTo>
                  <a:pt x="433" y="111"/>
                </a:lnTo>
                <a:lnTo>
                  <a:pt x="435" y="111"/>
                </a:lnTo>
                <a:lnTo>
                  <a:pt x="435" y="109"/>
                </a:lnTo>
                <a:close/>
                <a:moveTo>
                  <a:pt x="440" y="104"/>
                </a:moveTo>
                <a:lnTo>
                  <a:pt x="442" y="99"/>
                </a:lnTo>
                <a:lnTo>
                  <a:pt x="442" y="99"/>
                </a:lnTo>
                <a:lnTo>
                  <a:pt x="442" y="97"/>
                </a:lnTo>
                <a:lnTo>
                  <a:pt x="442" y="97"/>
                </a:lnTo>
                <a:lnTo>
                  <a:pt x="442" y="99"/>
                </a:lnTo>
                <a:lnTo>
                  <a:pt x="440" y="99"/>
                </a:lnTo>
                <a:lnTo>
                  <a:pt x="437" y="99"/>
                </a:lnTo>
                <a:lnTo>
                  <a:pt x="437" y="104"/>
                </a:lnTo>
                <a:lnTo>
                  <a:pt x="437" y="104"/>
                </a:lnTo>
                <a:lnTo>
                  <a:pt x="440" y="104"/>
                </a:lnTo>
                <a:close/>
                <a:moveTo>
                  <a:pt x="435" y="71"/>
                </a:moveTo>
                <a:lnTo>
                  <a:pt x="437" y="71"/>
                </a:lnTo>
                <a:lnTo>
                  <a:pt x="437" y="68"/>
                </a:lnTo>
                <a:lnTo>
                  <a:pt x="437" y="66"/>
                </a:lnTo>
                <a:lnTo>
                  <a:pt x="437" y="66"/>
                </a:lnTo>
                <a:lnTo>
                  <a:pt x="435" y="66"/>
                </a:lnTo>
                <a:lnTo>
                  <a:pt x="435" y="66"/>
                </a:lnTo>
                <a:lnTo>
                  <a:pt x="435" y="68"/>
                </a:lnTo>
                <a:lnTo>
                  <a:pt x="435" y="71"/>
                </a:lnTo>
                <a:lnTo>
                  <a:pt x="435" y="71"/>
                </a:lnTo>
                <a:close/>
                <a:moveTo>
                  <a:pt x="728" y="267"/>
                </a:moveTo>
                <a:lnTo>
                  <a:pt x="728" y="264"/>
                </a:lnTo>
                <a:lnTo>
                  <a:pt x="728" y="260"/>
                </a:lnTo>
                <a:lnTo>
                  <a:pt x="728" y="260"/>
                </a:lnTo>
                <a:lnTo>
                  <a:pt x="728" y="257"/>
                </a:lnTo>
                <a:lnTo>
                  <a:pt x="726" y="255"/>
                </a:lnTo>
                <a:lnTo>
                  <a:pt x="726" y="246"/>
                </a:lnTo>
                <a:lnTo>
                  <a:pt x="723" y="241"/>
                </a:lnTo>
                <a:lnTo>
                  <a:pt x="721" y="236"/>
                </a:lnTo>
                <a:lnTo>
                  <a:pt x="721" y="229"/>
                </a:lnTo>
                <a:lnTo>
                  <a:pt x="716" y="222"/>
                </a:lnTo>
                <a:lnTo>
                  <a:pt x="716" y="220"/>
                </a:lnTo>
                <a:lnTo>
                  <a:pt x="714" y="220"/>
                </a:lnTo>
                <a:lnTo>
                  <a:pt x="707" y="217"/>
                </a:lnTo>
                <a:lnTo>
                  <a:pt x="702" y="220"/>
                </a:lnTo>
                <a:lnTo>
                  <a:pt x="697" y="217"/>
                </a:lnTo>
                <a:lnTo>
                  <a:pt x="695" y="220"/>
                </a:lnTo>
                <a:lnTo>
                  <a:pt x="693" y="217"/>
                </a:lnTo>
                <a:lnTo>
                  <a:pt x="690" y="215"/>
                </a:lnTo>
                <a:lnTo>
                  <a:pt x="688" y="215"/>
                </a:lnTo>
                <a:lnTo>
                  <a:pt x="683" y="215"/>
                </a:lnTo>
                <a:lnTo>
                  <a:pt x="681" y="210"/>
                </a:lnTo>
                <a:lnTo>
                  <a:pt x="676" y="208"/>
                </a:lnTo>
                <a:lnTo>
                  <a:pt x="671" y="203"/>
                </a:lnTo>
                <a:lnTo>
                  <a:pt x="667" y="201"/>
                </a:lnTo>
                <a:lnTo>
                  <a:pt x="662" y="194"/>
                </a:lnTo>
                <a:lnTo>
                  <a:pt x="662" y="194"/>
                </a:lnTo>
                <a:lnTo>
                  <a:pt x="660" y="189"/>
                </a:lnTo>
                <a:lnTo>
                  <a:pt x="655" y="189"/>
                </a:lnTo>
                <a:lnTo>
                  <a:pt x="650" y="184"/>
                </a:lnTo>
                <a:lnTo>
                  <a:pt x="648" y="182"/>
                </a:lnTo>
                <a:lnTo>
                  <a:pt x="643" y="179"/>
                </a:lnTo>
                <a:lnTo>
                  <a:pt x="638" y="177"/>
                </a:lnTo>
                <a:lnTo>
                  <a:pt x="638" y="175"/>
                </a:lnTo>
                <a:lnTo>
                  <a:pt x="634" y="175"/>
                </a:lnTo>
                <a:lnTo>
                  <a:pt x="631" y="172"/>
                </a:lnTo>
                <a:lnTo>
                  <a:pt x="626" y="170"/>
                </a:lnTo>
                <a:lnTo>
                  <a:pt x="622" y="170"/>
                </a:lnTo>
                <a:lnTo>
                  <a:pt x="615" y="172"/>
                </a:lnTo>
                <a:lnTo>
                  <a:pt x="608" y="172"/>
                </a:lnTo>
                <a:lnTo>
                  <a:pt x="605" y="172"/>
                </a:lnTo>
                <a:lnTo>
                  <a:pt x="603" y="172"/>
                </a:lnTo>
                <a:lnTo>
                  <a:pt x="600" y="172"/>
                </a:lnTo>
                <a:lnTo>
                  <a:pt x="598" y="170"/>
                </a:lnTo>
                <a:lnTo>
                  <a:pt x="596" y="170"/>
                </a:lnTo>
                <a:lnTo>
                  <a:pt x="593" y="170"/>
                </a:lnTo>
                <a:lnTo>
                  <a:pt x="589" y="170"/>
                </a:lnTo>
                <a:lnTo>
                  <a:pt x="582" y="168"/>
                </a:lnTo>
                <a:lnTo>
                  <a:pt x="579" y="165"/>
                </a:lnTo>
                <a:lnTo>
                  <a:pt x="577" y="165"/>
                </a:lnTo>
                <a:lnTo>
                  <a:pt x="574" y="163"/>
                </a:lnTo>
                <a:lnTo>
                  <a:pt x="570" y="161"/>
                </a:lnTo>
                <a:lnTo>
                  <a:pt x="567" y="161"/>
                </a:lnTo>
                <a:lnTo>
                  <a:pt x="565" y="163"/>
                </a:lnTo>
                <a:lnTo>
                  <a:pt x="565" y="163"/>
                </a:lnTo>
                <a:lnTo>
                  <a:pt x="560" y="165"/>
                </a:lnTo>
                <a:lnTo>
                  <a:pt x="558" y="165"/>
                </a:lnTo>
                <a:lnTo>
                  <a:pt x="558" y="165"/>
                </a:lnTo>
                <a:lnTo>
                  <a:pt x="556" y="168"/>
                </a:lnTo>
                <a:lnTo>
                  <a:pt x="553" y="170"/>
                </a:lnTo>
                <a:lnTo>
                  <a:pt x="551" y="170"/>
                </a:lnTo>
                <a:lnTo>
                  <a:pt x="553" y="168"/>
                </a:lnTo>
                <a:lnTo>
                  <a:pt x="553" y="165"/>
                </a:lnTo>
                <a:lnTo>
                  <a:pt x="553" y="165"/>
                </a:lnTo>
                <a:lnTo>
                  <a:pt x="553" y="163"/>
                </a:lnTo>
                <a:lnTo>
                  <a:pt x="553" y="163"/>
                </a:lnTo>
                <a:lnTo>
                  <a:pt x="551" y="163"/>
                </a:lnTo>
                <a:lnTo>
                  <a:pt x="551" y="165"/>
                </a:lnTo>
                <a:lnTo>
                  <a:pt x="548" y="168"/>
                </a:lnTo>
                <a:lnTo>
                  <a:pt x="548" y="172"/>
                </a:lnTo>
                <a:lnTo>
                  <a:pt x="544" y="177"/>
                </a:lnTo>
                <a:lnTo>
                  <a:pt x="541" y="179"/>
                </a:lnTo>
                <a:lnTo>
                  <a:pt x="541" y="177"/>
                </a:lnTo>
                <a:lnTo>
                  <a:pt x="544" y="170"/>
                </a:lnTo>
                <a:lnTo>
                  <a:pt x="544" y="168"/>
                </a:lnTo>
                <a:lnTo>
                  <a:pt x="544" y="165"/>
                </a:lnTo>
                <a:lnTo>
                  <a:pt x="546" y="165"/>
                </a:lnTo>
                <a:lnTo>
                  <a:pt x="546" y="163"/>
                </a:lnTo>
                <a:lnTo>
                  <a:pt x="546" y="163"/>
                </a:lnTo>
                <a:lnTo>
                  <a:pt x="548" y="161"/>
                </a:lnTo>
                <a:lnTo>
                  <a:pt x="548" y="158"/>
                </a:lnTo>
                <a:lnTo>
                  <a:pt x="548" y="156"/>
                </a:lnTo>
                <a:lnTo>
                  <a:pt x="546" y="158"/>
                </a:lnTo>
                <a:lnTo>
                  <a:pt x="544" y="158"/>
                </a:lnTo>
                <a:lnTo>
                  <a:pt x="544" y="161"/>
                </a:lnTo>
                <a:lnTo>
                  <a:pt x="541" y="161"/>
                </a:lnTo>
                <a:lnTo>
                  <a:pt x="541" y="158"/>
                </a:lnTo>
                <a:lnTo>
                  <a:pt x="541" y="158"/>
                </a:lnTo>
                <a:lnTo>
                  <a:pt x="544" y="158"/>
                </a:lnTo>
                <a:lnTo>
                  <a:pt x="544" y="156"/>
                </a:lnTo>
                <a:lnTo>
                  <a:pt x="544" y="156"/>
                </a:lnTo>
                <a:lnTo>
                  <a:pt x="546" y="153"/>
                </a:lnTo>
                <a:lnTo>
                  <a:pt x="546" y="151"/>
                </a:lnTo>
                <a:lnTo>
                  <a:pt x="544" y="149"/>
                </a:lnTo>
                <a:lnTo>
                  <a:pt x="544" y="149"/>
                </a:lnTo>
                <a:lnTo>
                  <a:pt x="541" y="149"/>
                </a:lnTo>
                <a:lnTo>
                  <a:pt x="541" y="149"/>
                </a:lnTo>
                <a:lnTo>
                  <a:pt x="541" y="149"/>
                </a:lnTo>
                <a:lnTo>
                  <a:pt x="541" y="146"/>
                </a:lnTo>
                <a:lnTo>
                  <a:pt x="539" y="146"/>
                </a:lnTo>
                <a:lnTo>
                  <a:pt x="539" y="144"/>
                </a:lnTo>
                <a:lnTo>
                  <a:pt x="537" y="144"/>
                </a:lnTo>
                <a:lnTo>
                  <a:pt x="534" y="142"/>
                </a:lnTo>
                <a:lnTo>
                  <a:pt x="534" y="142"/>
                </a:lnTo>
                <a:lnTo>
                  <a:pt x="532" y="146"/>
                </a:lnTo>
                <a:lnTo>
                  <a:pt x="532" y="146"/>
                </a:lnTo>
                <a:lnTo>
                  <a:pt x="530" y="146"/>
                </a:lnTo>
                <a:lnTo>
                  <a:pt x="530" y="144"/>
                </a:lnTo>
                <a:lnTo>
                  <a:pt x="527" y="139"/>
                </a:lnTo>
                <a:lnTo>
                  <a:pt x="527" y="139"/>
                </a:lnTo>
                <a:lnTo>
                  <a:pt x="525" y="139"/>
                </a:lnTo>
                <a:lnTo>
                  <a:pt x="523" y="137"/>
                </a:lnTo>
                <a:lnTo>
                  <a:pt x="518" y="137"/>
                </a:lnTo>
                <a:lnTo>
                  <a:pt x="518" y="135"/>
                </a:lnTo>
                <a:lnTo>
                  <a:pt x="515" y="135"/>
                </a:lnTo>
                <a:lnTo>
                  <a:pt x="513" y="135"/>
                </a:lnTo>
                <a:lnTo>
                  <a:pt x="513" y="132"/>
                </a:lnTo>
                <a:lnTo>
                  <a:pt x="513" y="132"/>
                </a:lnTo>
                <a:lnTo>
                  <a:pt x="511" y="132"/>
                </a:lnTo>
                <a:lnTo>
                  <a:pt x="508" y="132"/>
                </a:lnTo>
                <a:lnTo>
                  <a:pt x="506" y="132"/>
                </a:lnTo>
                <a:lnTo>
                  <a:pt x="506" y="130"/>
                </a:lnTo>
                <a:lnTo>
                  <a:pt x="504" y="127"/>
                </a:lnTo>
                <a:lnTo>
                  <a:pt x="504" y="127"/>
                </a:lnTo>
                <a:lnTo>
                  <a:pt x="501" y="127"/>
                </a:lnTo>
                <a:lnTo>
                  <a:pt x="501" y="127"/>
                </a:lnTo>
                <a:lnTo>
                  <a:pt x="499" y="127"/>
                </a:lnTo>
                <a:lnTo>
                  <a:pt x="497" y="127"/>
                </a:lnTo>
                <a:lnTo>
                  <a:pt x="497" y="125"/>
                </a:lnTo>
                <a:lnTo>
                  <a:pt x="494" y="125"/>
                </a:lnTo>
                <a:lnTo>
                  <a:pt x="492" y="125"/>
                </a:lnTo>
                <a:lnTo>
                  <a:pt x="492" y="125"/>
                </a:lnTo>
                <a:lnTo>
                  <a:pt x="492" y="125"/>
                </a:lnTo>
                <a:lnTo>
                  <a:pt x="492" y="125"/>
                </a:lnTo>
                <a:lnTo>
                  <a:pt x="492" y="127"/>
                </a:lnTo>
                <a:lnTo>
                  <a:pt x="489" y="127"/>
                </a:lnTo>
                <a:lnTo>
                  <a:pt x="489" y="125"/>
                </a:lnTo>
                <a:lnTo>
                  <a:pt x="487" y="125"/>
                </a:lnTo>
                <a:lnTo>
                  <a:pt x="487" y="125"/>
                </a:lnTo>
                <a:lnTo>
                  <a:pt x="485" y="125"/>
                </a:lnTo>
                <a:lnTo>
                  <a:pt x="485" y="125"/>
                </a:lnTo>
                <a:lnTo>
                  <a:pt x="485" y="125"/>
                </a:lnTo>
                <a:lnTo>
                  <a:pt x="482" y="125"/>
                </a:lnTo>
                <a:lnTo>
                  <a:pt x="482" y="127"/>
                </a:lnTo>
                <a:lnTo>
                  <a:pt x="480" y="125"/>
                </a:lnTo>
                <a:lnTo>
                  <a:pt x="480" y="125"/>
                </a:lnTo>
                <a:lnTo>
                  <a:pt x="478" y="127"/>
                </a:lnTo>
                <a:lnTo>
                  <a:pt x="478" y="127"/>
                </a:lnTo>
                <a:lnTo>
                  <a:pt x="478" y="127"/>
                </a:lnTo>
                <a:lnTo>
                  <a:pt x="475" y="130"/>
                </a:lnTo>
                <a:lnTo>
                  <a:pt x="475" y="132"/>
                </a:lnTo>
                <a:lnTo>
                  <a:pt x="475" y="132"/>
                </a:lnTo>
                <a:lnTo>
                  <a:pt x="473" y="135"/>
                </a:lnTo>
                <a:lnTo>
                  <a:pt x="473" y="137"/>
                </a:lnTo>
                <a:lnTo>
                  <a:pt x="473" y="139"/>
                </a:lnTo>
                <a:lnTo>
                  <a:pt x="473" y="139"/>
                </a:lnTo>
                <a:lnTo>
                  <a:pt x="473" y="142"/>
                </a:lnTo>
                <a:lnTo>
                  <a:pt x="475" y="142"/>
                </a:lnTo>
                <a:lnTo>
                  <a:pt x="473" y="144"/>
                </a:lnTo>
                <a:lnTo>
                  <a:pt x="473" y="144"/>
                </a:lnTo>
                <a:lnTo>
                  <a:pt x="471" y="144"/>
                </a:lnTo>
                <a:lnTo>
                  <a:pt x="471" y="142"/>
                </a:lnTo>
                <a:lnTo>
                  <a:pt x="468" y="142"/>
                </a:lnTo>
                <a:lnTo>
                  <a:pt x="463" y="149"/>
                </a:lnTo>
                <a:lnTo>
                  <a:pt x="459" y="151"/>
                </a:lnTo>
                <a:lnTo>
                  <a:pt x="459" y="151"/>
                </a:lnTo>
                <a:lnTo>
                  <a:pt x="454" y="161"/>
                </a:lnTo>
                <a:lnTo>
                  <a:pt x="454" y="163"/>
                </a:lnTo>
                <a:lnTo>
                  <a:pt x="452" y="165"/>
                </a:lnTo>
                <a:lnTo>
                  <a:pt x="452" y="168"/>
                </a:lnTo>
                <a:lnTo>
                  <a:pt x="452" y="168"/>
                </a:lnTo>
                <a:lnTo>
                  <a:pt x="452" y="165"/>
                </a:lnTo>
                <a:lnTo>
                  <a:pt x="452" y="165"/>
                </a:lnTo>
                <a:lnTo>
                  <a:pt x="454" y="158"/>
                </a:lnTo>
                <a:lnTo>
                  <a:pt x="454" y="158"/>
                </a:lnTo>
                <a:lnTo>
                  <a:pt x="454" y="153"/>
                </a:lnTo>
                <a:lnTo>
                  <a:pt x="456" y="146"/>
                </a:lnTo>
                <a:lnTo>
                  <a:pt x="452" y="151"/>
                </a:lnTo>
                <a:lnTo>
                  <a:pt x="449" y="151"/>
                </a:lnTo>
                <a:lnTo>
                  <a:pt x="445" y="151"/>
                </a:lnTo>
                <a:lnTo>
                  <a:pt x="445" y="149"/>
                </a:lnTo>
                <a:lnTo>
                  <a:pt x="442" y="151"/>
                </a:lnTo>
                <a:lnTo>
                  <a:pt x="440" y="151"/>
                </a:lnTo>
                <a:lnTo>
                  <a:pt x="440" y="151"/>
                </a:lnTo>
                <a:lnTo>
                  <a:pt x="435" y="153"/>
                </a:lnTo>
                <a:lnTo>
                  <a:pt x="433" y="151"/>
                </a:lnTo>
                <a:lnTo>
                  <a:pt x="433" y="149"/>
                </a:lnTo>
                <a:lnTo>
                  <a:pt x="430" y="149"/>
                </a:lnTo>
                <a:lnTo>
                  <a:pt x="430" y="146"/>
                </a:lnTo>
                <a:lnTo>
                  <a:pt x="430" y="146"/>
                </a:lnTo>
                <a:lnTo>
                  <a:pt x="428" y="142"/>
                </a:lnTo>
                <a:lnTo>
                  <a:pt x="428" y="139"/>
                </a:lnTo>
                <a:lnTo>
                  <a:pt x="428" y="139"/>
                </a:lnTo>
                <a:lnTo>
                  <a:pt x="428" y="137"/>
                </a:lnTo>
                <a:lnTo>
                  <a:pt x="426" y="135"/>
                </a:lnTo>
                <a:lnTo>
                  <a:pt x="426" y="135"/>
                </a:lnTo>
                <a:lnTo>
                  <a:pt x="428" y="132"/>
                </a:lnTo>
                <a:lnTo>
                  <a:pt x="428" y="132"/>
                </a:lnTo>
                <a:lnTo>
                  <a:pt x="426" y="130"/>
                </a:lnTo>
                <a:lnTo>
                  <a:pt x="426" y="132"/>
                </a:lnTo>
                <a:lnTo>
                  <a:pt x="423" y="132"/>
                </a:lnTo>
                <a:lnTo>
                  <a:pt x="421" y="135"/>
                </a:lnTo>
                <a:lnTo>
                  <a:pt x="419" y="137"/>
                </a:lnTo>
                <a:lnTo>
                  <a:pt x="414" y="139"/>
                </a:lnTo>
                <a:lnTo>
                  <a:pt x="414" y="139"/>
                </a:lnTo>
                <a:lnTo>
                  <a:pt x="407" y="144"/>
                </a:lnTo>
                <a:lnTo>
                  <a:pt x="402" y="146"/>
                </a:lnTo>
                <a:lnTo>
                  <a:pt x="400" y="144"/>
                </a:lnTo>
                <a:lnTo>
                  <a:pt x="395" y="144"/>
                </a:lnTo>
                <a:lnTo>
                  <a:pt x="395" y="144"/>
                </a:lnTo>
                <a:lnTo>
                  <a:pt x="402" y="139"/>
                </a:lnTo>
                <a:lnTo>
                  <a:pt x="407" y="142"/>
                </a:lnTo>
                <a:lnTo>
                  <a:pt x="407" y="139"/>
                </a:lnTo>
                <a:lnTo>
                  <a:pt x="407" y="139"/>
                </a:lnTo>
                <a:lnTo>
                  <a:pt x="407" y="137"/>
                </a:lnTo>
                <a:lnTo>
                  <a:pt x="409" y="135"/>
                </a:lnTo>
                <a:lnTo>
                  <a:pt x="411" y="132"/>
                </a:lnTo>
                <a:lnTo>
                  <a:pt x="411" y="130"/>
                </a:lnTo>
                <a:lnTo>
                  <a:pt x="411" y="127"/>
                </a:lnTo>
                <a:lnTo>
                  <a:pt x="414" y="123"/>
                </a:lnTo>
                <a:lnTo>
                  <a:pt x="416" y="123"/>
                </a:lnTo>
                <a:lnTo>
                  <a:pt x="416" y="120"/>
                </a:lnTo>
                <a:lnTo>
                  <a:pt x="419" y="116"/>
                </a:lnTo>
                <a:lnTo>
                  <a:pt x="419" y="113"/>
                </a:lnTo>
                <a:lnTo>
                  <a:pt x="423" y="111"/>
                </a:lnTo>
                <a:lnTo>
                  <a:pt x="426" y="109"/>
                </a:lnTo>
                <a:lnTo>
                  <a:pt x="426" y="109"/>
                </a:lnTo>
                <a:lnTo>
                  <a:pt x="428" y="106"/>
                </a:lnTo>
                <a:lnTo>
                  <a:pt x="430" y="106"/>
                </a:lnTo>
                <a:lnTo>
                  <a:pt x="433" y="101"/>
                </a:lnTo>
                <a:lnTo>
                  <a:pt x="435" y="97"/>
                </a:lnTo>
                <a:lnTo>
                  <a:pt x="437" y="94"/>
                </a:lnTo>
                <a:lnTo>
                  <a:pt x="437" y="94"/>
                </a:lnTo>
                <a:lnTo>
                  <a:pt x="442" y="90"/>
                </a:lnTo>
                <a:lnTo>
                  <a:pt x="442" y="90"/>
                </a:lnTo>
                <a:lnTo>
                  <a:pt x="445" y="87"/>
                </a:lnTo>
                <a:lnTo>
                  <a:pt x="445" y="87"/>
                </a:lnTo>
                <a:lnTo>
                  <a:pt x="445" y="85"/>
                </a:lnTo>
                <a:lnTo>
                  <a:pt x="445" y="80"/>
                </a:lnTo>
                <a:lnTo>
                  <a:pt x="445" y="76"/>
                </a:lnTo>
                <a:lnTo>
                  <a:pt x="442" y="76"/>
                </a:lnTo>
                <a:lnTo>
                  <a:pt x="440" y="73"/>
                </a:lnTo>
                <a:lnTo>
                  <a:pt x="437" y="73"/>
                </a:lnTo>
                <a:lnTo>
                  <a:pt x="435" y="73"/>
                </a:lnTo>
                <a:lnTo>
                  <a:pt x="433" y="71"/>
                </a:lnTo>
                <a:lnTo>
                  <a:pt x="433" y="68"/>
                </a:lnTo>
                <a:lnTo>
                  <a:pt x="433" y="66"/>
                </a:lnTo>
                <a:lnTo>
                  <a:pt x="430" y="66"/>
                </a:lnTo>
                <a:lnTo>
                  <a:pt x="430" y="66"/>
                </a:lnTo>
                <a:lnTo>
                  <a:pt x="430" y="66"/>
                </a:lnTo>
                <a:lnTo>
                  <a:pt x="430" y="64"/>
                </a:lnTo>
                <a:lnTo>
                  <a:pt x="430" y="61"/>
                </a:lnTo>
                <a:lnTo>
                  <a:pt x="428" y="59"/>
                </a:lnTo>
                <a:lnTo>
                  <a:pt x="428" y="57"/>
                </a:lnTo>
                <a:lnTo>
                  <a:pt x="428" y="54"/>
                </a:lnTo>
                <a:lnTo>
                  <a:pt x="426" y="47"/>
                </a:lnTo>
                <a:lnTo>
                  <a:pt x="426" y="42"/>
                </a:lnTo>
                <a:lnTo>
                  <a:pt x="423" y="33"/>
                </a:lnTo>
                <a:lnTo>
                  <a:pt x="421" y="24"/>
                </a:lnTo>
                <a:lnTo>
                  <a:pt x="421" y="21"/>
                </a:lnTo>
                <a:lnTo>
                  <a:pt x="416" y="21"/>
                </a:lnTo>
                <a:lnTo>
                  <a:pt x="416" y="21"/>
                </a:lnTo>
                <a:lnTo>
                  <a:pt x="416" y="21"/>
                </a:lnTo>
                <a:lnTo>
                  <a:pt x="414" y="26"/>
                </a:lnTo>
                <a:lnTo>
                  <a:pt x="414" y="26"/>
                </a:lnTo>
                <a:lnTo>
                  <a:pt x="411" y="26"/>
                </a:lnTo>
                <a:lnTo>
                  <a:pt x="411" y="28"/>
                </a:lnTo>
                <a:lnTo>
                  <a:pt x="411" y="28"/>
                </a:lnTo>
                <a:lnTo>
                  <a:pt x="409" y="31"/>
                </a:lnTo>
                <a:lnTo>
                  <a:pt x="409" y="31"/>
                </a:lnTo>
                <a:lnTo>
                  <a:pt x="409" y="33"/>
                </a:lnTo>
                <a:lnTo>
                  <a:pt x="407" y="33"/>
                </a:lnTo>
                <a:lnTo>
                  <a:pt x="407" y="33"/>
                </a:lnTo>
                <a:lnTo>
                  <a:pt x="404" y="38"/>
                </a:lnTo>
                <a:lnTo>
                  <a:pt x="404" y="40"/>
                </a:lnTo>
                <a:lnTo>
                  <a:pt x="402" y="42"/>
                </a:lnTo>
                <a:lnTo>
                  <a:pt x="402" y="42"/>
                </a:lnTo>
                <a:lnTo>
                  <a:pt x="400" y="45"/>
                </a:lnTo>
                <a:lnTo>
                  <a:pt x="400" y="45"/>
                </a:lnTo>
                <a:lnTo>
                  <a:pt x="400" y="47"/>
                </a:lnTo>
                <a:lnTo>
                  <a:pt x="400" y="47"/>
                </a:lnTo>
                <a:lnTo>
                  <a:pt x="400" y="50"/>
                </a:lnTo>
                <a:lnTo>
                  <a:pt x="397" y="50"/>
                </a:lnTo>
                <a:lnTo>
                  <a:pt x="397" y="54"/>
                </a:lnTo>
                <a:lnTo>
                  <a:pt x="397" y="57"/>
                </a:lnTo>
                <a:lnTo>
                  <a:pt x="395" y="57"/>
                </a:lnTo>
                <a:lnTo>
                  <a:pt x="395" y="59"/>
                </a:lnTo>
                <a:lnTo>
                  <a:pt x="393" y="61"/>
                </a:lnTo>
                <a:lnTo>
                  <a:pt x="393" y="61"/>
                </a:lnTo>
                <a:lnTo>
                  <a:pt x="390" y="64"/>
                </a:lnTo>
                <a:lnTo>
                  <a:pt x="390" y="64"/>
                </a:lnTo>
                <a:lnTo>
                  <a:pt x="388" y="66"/>
                </a:lnTo>
                <a:lnTo>
                  <a:pt x="388" y="66"/>
                </a:lnTo>
                <a:lnTo>
                  <a:pt x="386" y="64"/>
                </a:lnTo>
                <a:lnTo>
                  <a:pt x="386" y="64"/>
                </a:lnTo>
                <a:lnTo>
                  <a:pt x="383" y="64"/>
                </a:lnTo>
                <a:lnTo>
                  <a:pt x="383" y="64"/>
                </a:lnTo>
                <a:lnTo>
                  <a:pt x="383" y="64"/>
                </a:lnTo>
                <a:lnTo>
                  <a:pt x="381" y="61"/>
                </a:lnTo>
                <a:lnTo>
                  <a:pt x="381" y="61"/>
                </a:lnTo>
                <a:lnTo>
                  <a:pt x="381" y="64"/>
                </a:lnTo>
                <a:lnTo>
                  <a:pt x="378" y="64"/>
                </a:lnTo>
                <a:lnTo>
                  <a:pt x="378" y="64"/>
                </a:lnTo>
                <a:lnTo>
                  <a:pt x="376" y="64"/>
                </a:lnTo>
                <a:lnTo>
                  <a:pt x="374" y="61"/>
                </a:lnTo>
                <a:lnTo>
                  <a:pt x="374" y="61"/>
                </a:lnTo>
                <a:lnTo>
                  <a:pt x="374" y="61"/>
                </a:lnTo>
                <a:lnTo>
                  <a:pt x="374" y="61"/>
                </a:lnTo>
                <a:lnTo>
                  <a:pt x="371" y="61"/>
                </a:lnTo>
                <a:lnTo>
                  <a:pt x="371" y="64"/>
                </a:lnTo>
                <a:lnTo>
                  <a:pt x="371" y="64"/>
                </a:lnTo>
                <a:lnTo>
                  <a:pt x="367" y="66"/>
                </a:lnTo>
                <a:lnTo>
                  <a:pt x="367" y="66"/>
                </a:lnTo>
                <a:lnTo>
                  <a:pt x="367" y="66"/>
                </a:lnTo>
                <a:lnTo>
                  <a:pt x="364" y="66"/>
                </a:lnTo>
                <a:lnTo>
                  <a:pt x="364" y="66"/>
                </a:lnTo>
                <a:lnTo>
                  <a:pt x="362" y="64"/>
                </a:lnTo>
                <a:lnTo>
                  <a:pt x="360" y="64"/>
                </a:lnTo>
                <a:lnTo>
                  <a:pt x="360" y="64"/>
                </a:lnTo>
                <a:lnTo>
                  <a:pt x="357" y="61"/>
                </a:lnTo>
                <a:lnTo>
                  <a:pt x="357" y="61"/>
                </a:lnTo>
                <a:lnTo>
                  <a:pt x="357" y="61"/>
                </a:lnTo>
                <a:lnTo>
                  <a:pt x="357" y="61"/>
                </a:lnTo>
                <a:lnTo>
                  <a:pt x="357" y="61"/>
                </a:lnTo>
                <a:lnTo>
                  <a:pt x="355" y="59"/>
                </a:lnTo>
                <a:lnTo>
                  <a:pt x="355" y="59"/>
                </a:lnTo>
                <a:lnTo>
                  <a:pt x="352" y="59"/>
                </a:lnTo>
                <a:lnTo>
                  <a:pt x="352" y="59"/>
                </a:lnTo>
                <a:lnTo>
                  <a:pt x="352" y="59"/>
                </a:lnTo>
                <a:lnTo>
                  <a:pt x="352" y="57"/>
                </a:lnTo>
                <a:lnTo>
                  <a:pt x="350" y="57"/>
                </a:lnTo>
                <a:lnTo>
                  <a:pt x="350" y="57"/>
                </a:lnTo>
                <a:lnTo>
                  <a:pt x="350" y="57"/>
                </a:lnTo>
                <a:lnTo>
                  <a:pt x="348" y="57"/>
                </a:lnTo>
                <a:lnTo>
                  <a:pt x="348" y="57"/>
                </a:lnTo>
                <a:lnTo>
                  <a:pt x="348" y="57"/>
                </a:lnTo>
                <a:lnTo>
                  <a:pt x="345" y="59"/>
                </a:lnTo>
                <a:lnTo>
                  <a:pt x="345" y="59"/>
                </a:lnTo>
                <a:lnTo>
                  <a:pt x="343" y="59"/>
                </a:lnTo>
                <a:lnTo>
                  <a:pt x="338" y="59"/>
                </a:lnTo>
                <a:lnTo>
                  <a:pt x="336" y="61"/>
                </a:lnTo>
                <a:lnTo>
                  <a:pt x="334" y="59"/>
                </a:lnTo>
                <a:lnTo>
                  <a:pt x="334" y="59"/>
                </a:lnTo>
                <a:lnTo>
                  <a:pt x="334" y="59"/>
                </a:lnTo>
                <a:lnTo>
                  <a:pt x="334" y="59"/>
                </a:lnTo>
                <a:lnTo>
                  <a:pt x="331" y="59"/>
                </a:lnTo>
                <a:lnTo>
                  <a:pt x="331" y="61"/>
                </a:lnTo>
                <a:lnTo>
                  <a:pt x="331" y="61"/>
                </a:lnTo>
                <a:lnTo>
                  <a:pt x="331" y="61"/>
                </a:lnTo>
                <a:lnTo>
                  <a:pt x="329" y="61"/>
                </a:lnTo>
                <a:lnTo>
                  <a:pt x="329" y="64"/>
                </a:lnTo>
                <a:lnTo>
                  <a:pt x="331" y="64"/>
                </a:lnTo>
                <a:lnTo>
                  <a:pt x="331" y="66"/>
                </a:lnTo>
                <a:lnTo>
                  <a:pt x="334" y="66"/>
                </a:lnTo>
                <a:lnTo>
                  <a:pt x="334" y="68"/>
                </a:lnTo>
                <a:lnTo>
                  <a:pt x="334" y="68"/>
                </a:lnTo>
                <a:lnTo>
                  <a:pt x="334" y="71"/>
                </a:lnTo>
                <a:lnTo>
                  <a:pt x="334" y="71"/>
                </a:lnTo>
                <a:lnTo>
                  <a:pt x="331" y="73"/>
                </a:lnTo>
                <a:lnTo>
                  <a:pt x="326" y="71"/>
                </a:lnTo>
                <a:lnTo>
                  <a:pt x="324" y="71"/>
                </a:lnTo>
                <a:lnTo>
                  <a:pt x="324" y="71"/>
                </a:lnTo>
                <a:lnTo>
                  <a:pt x="322" y="71"/>
                </a:lnTo>
                <a:lnTo>
                  <a:pt x="322" y="71"/>
                </a:lnTo>
                <a:lnTo>
                  <a:pt x="322" y="71"/>
                </a:lnTo>
                <a:lnTo>
                  <a:pt x="319" y="71"/>
                </a:lnTo>
                <a:lnTo>
                  <a:pt x="319" y="71"/>
                </a:lnTo>
                <a:lnTo>
                  <a:pt x="317" y="71"/>
                </a:lnTo>
                <a:lnTo>
                  <a:pt x="317" y="71"/>
                </a:lnTo>
                <a:lnTo>
                  <a:pt x="315" y="71"/>
                </a:lnTo>
                <a:lnTo>
                  <a:pt x="312" y="71"/>
                </a:lnTo>
                <a:lnTo>
                  <a:pt x="312" y="71"/>
                </a:lnTo>
                <a:lnTo>
                  <a:pt x="312" y="68"/>
                </a:lnTo>
                <a:lnTo>
                  <a:pt x="310" y="68"/>
                </a:lnTo>
                <a:lnTo>
                  <a:pt x="310" y="68"/>
                </a:lnTo>
                <a:lnTo>
                  <a:pt x="308" y="71"/>
                </a:lnTo>
                <a:lnTo>
                  <a:pt x="308" y="68"/>
                </a:lnTo>
                <a:lnTo>
                  <a:pt x="308" y="71"/>
                </a:lnTo>
                <a:lnTo>
                  <a:pt x="305" y="71"/>
                </a:lnTo>
                <a:lnTo>
                  <a:pt x="303" y="73"/>
                </a:lnTo>
                <a:lnTo>
                  <a:pt x="303" y="76"/>
                </a:lnTo>
                <a:lnTo>
                  <a:pt x="303" y="76"/>
                </a:lnTo>
                <a:lnTo>
                  <a:pt x="300" y="76"/>
                </a:lnTo>
                <a:lnTo>
                  <a:pt x="298" y="76"/>
                </a:lnTo>
                <a:lnTo>
                  <a:pt x="296" y="76"/>
                </a:lnTo>
                <a:lnTo>
                  <a:pt x="296" y="76"/>
                </a:lnTo>
                <a:lnTo>
                  <a:pt x="296" y="76"/>
                </a:lnTo>
                <a:lnTo>
                  <a:pt x="296" y="78"/>
                </a:lnTo>
                <a:lnTo>
                  <a:pt x="293" y="78"/>
                </a:lnTo>
                <a:lnTo>
                  <a:pt x="293" y="78"/>
                </a:lnTo>
                <a:lnTo>
                  <a:pt x="293" y="80"/>
                </a:lnTo>
                <a:lnTo>
                  <a:pt x="291" y="78"/>
                </a:lnTo>
                <a:lnTo>
                  <a:pt x="291" y="78"/>
                </a:lnTo>
                <a:lnTo>
                  <a:pt x="291" y="78"/>
                </a:lnTo>
                <a:lnTo>
                  <a:pt x="289" y="78"/>
                </a:lnTo>
                <a:lnTo>
                  <a:pt x="289" y="78"/>
                </a:lnTo>
                <a:lnTo>
                  <a:pt x="289" y="78"/>
                </a:lnTo>
                <a:lnTo>
                  <a:pt x="289" y="78"/>
                </a:lnTo>
                <a:lnTo>
                  <a:pt x="286" y="78"/>
                </a:lnTo>
                <a:lnTo>
                  <a:pt x="286" y="80"/>
                </a:lnTo>
                <a:lnTo>
                  <a:pt x="286" y="80"/>
                </a:lnTo>
                <a:lnTo>
                  <a:pt x="284" y="80"/>
                </a:lnTo>
                <a:lnTo>
                  <a:pt x="286" y="83"/>
                </a:lnTo>
                <a:lnTo>
                  <a:pt x="286" y="83"/>
                </a:lnTo>
                <a:lnTo>
                  <a:pt x="284" y="85"/>
                </a:lnTo>
                <a:lnTo>
                  <a:pt x="284" y="85"/>
                </a:lnTo>
                <a:lnTo>
                  <a:pt x="282" y="85"/>
                </a:lnTo>
                <a:lnTo>
                  <a:pt x="282" y="85"/>
                </a:lnTo>
                <a:lnTo>
                  <a:pt x="279" y="85"/>
                </a:lnTo>
                <a:lnTo>
                  <a:pt x="279" y="85"/>
                </a:lnTo>
                <a:lnTo>
                  <a:pt x="279" y="85"/>
                </a:lnTo>
                <a:lnTo>
                  <a:pt x="277" y="85"/>
                </a:lnTo>
                <a:lnTo>
                  <a:pt x="277" y="83"/>
                </a:lnTo>
                <a:lnTo>
                  <a:pt x="274" y="83"/>
                </a:lnTo>
                <a:lnTo>
                  <a:pt x="272" y="83"/>
                </a:lnTo>
                <a:lnTo>
                  <a:pt x="270" y="80"/>
                </a:lnTo>
                <a:lnTo>
                  <a:pt x="270" y="80"/>
                </a:lnTo>
                <a:lnTo>
                  <a:pt x="270" y="78"/>
                </a:lnTo>
                <a:lnTo>
                  <a:pt x="267" y="76"/>
                </a:lnTo>
                <a:lnTo>
                  <a:pt x="265" y="76"/>
                </a:lnTo>
                <a:lnTo>
                  <a:pt x="265" y="76"/>
                </a:lnTo>
                <a:lnTo>
                  <a:pt x="263" y="73"/>
                </a:lnTo>
                <a:lnTo>
                  <a:pt x="263" y="73"/>
                </a:lnTo>
                <a:lnTo>
                  <a:pt x="263" y="73"/>
                </a:lnTo>
                <a:lnTo>
                  <a:pt x="263" y="71"/>
                </a:lnTo>
                <a:lnTo>
                  <a:pt x="263" y="71"/>
                </a:lnTo>
                <a:lnTo>
                  <a:pt x="263" y="71"/>
                </a:lnTo>
                <a:lnTo>
                  <a:pt x="263" y="71"/>
                </a:lnTo>
                <a:lnTo>
                  <a:pt x="263" y="66"/>
                </a:lnTo>
                <a:lnTo>
                  <a:pt x="263" y="64"/>
                </a:lnTo>
                <a:lnTo>
                  <a:pt x="260" y="61"/>
                </a:lnTo>
                <a:lnTo>
                  <a:pt x="260" y="61"/>
                </a:lnTo>
                <a:lnTo>
                  <a:pt x="258" y="57"/>
                </a:lnTo>
                <a:lnTo>
                  <a:pt x="258" y="54"/>
                </a:lnTo>
                <a:lnTo>
                  <a:pt x="258" y="52"/>
                </a:lnTo>
                <a:lnTo>
                  <a:pt x="258" y="47"/>
                </a:lnTo>
                <a:lnTo>
                  <a:pt x="258" y="45"/>
                </a:lnTo>
                <a:lnTo>
                  <a:pt x="260" y="42"/>
                </a:lnTo>
                <a:lnTo>
                  <a:pt x="260" y="40"/>
                </a:lnTo>
                <a:lnTo>
                  <a:pt x="260" y="40"/>
                </a:lnTo>
                <a:lnTo>
                  <a:pt x="260" y="38"/>
                </a:lnTo>
                <a:lnTo>
                  <a:pt x="260" y="35"/>
                </a:lnTo>
                <a:lnTo>
                  <a:pt x="263" y="33"/>
                </a:lnTo>
                <a:lnTo>
                  <a:pt x="265" y="33"/>
                </a:lnTo>
                <a:lnTo>
                  <a:pt x="265" y="33"/>
                </a:lnTo>
                <a:lnTo>
                  <a:pt x="265" y="31"/>
                </a:lnTo>
                <a:lnTo>
                  <a:pt x="265" y="28"/>
                </a:lnTo>
                <a:lnTo>
                  <a:pt x="267" y="28"/>
                </a:lnTo>
                <a:lnTo>
                  <a:pt x="267" y="28"/>
                </a:lnTo>
                <a:lnTo>
                  <a:pt x="265" y="28"/>
                </a:lnTo>
                <a:lnTo>
                  <a:pt x="265" y="26"/>
                </a:lnTo>
                <a:lnTo>
                  <a:pt x="265" y="24"/>
                </a:lnTo>
                <a:lnTo>
                  <a:pt x="263" y="24"/>
                </a:lnTo>
                <a:lnTo>
                  <a:pt x="263" y="21"/>
                </a:lnTo>
                <a:lnTo>
                  <a:pt x="263" y="21"/>
                </a:lnTo>
                <a:lnTo>
                  <a:pt x="265" y="19"/>
                </a:lnTo>
                <a:lnTo>
                  <a:pt x="265" y="19"/>
                </a:lnTo>
                <a:lnTo>
                  <a:pt x="263" y="19"/>
                </a:lnTo>
                <a:lnTo>
                  <a:pt x="263" y="16"/>
                </a:lnTo>
                <a:lnTo>
                  <a:pt x="260" y="16"/>
                </a:lnTo>
                <a:lnTo>
                  <a:pt x="260" y="16"/>
                </a:lnTo>
                <a:lnTo>
                  <a:pt x="258" y="16"/>
                </a:lnTo>
                <a:lnTo>
                  <a:pt x="256" y="16"/>
                </a:lnTo>
                <a:lnTo>
                  <a:pt x="256" y="16"/>
                </a:lnTo>
                <a:lnTo>
                  <a:pt x="256" y="14"/>
                </a:lnTo>
                <a:lnTo>
                  <a:pt x="256" y="14"/>
                </a:lnTo>
                <a:lnTo>
                  <a:pt x="258" y="12"/>
                </a:lnTo>
                <a:lnTo>
                  <a:pt x="258" y="12"/>
                </a:lnTo>
                <a:lnTo>
                  <a:pt x="258" y="9"/>
                </a:lnTo>
                <a:lnTo>
                  <a:pt x="258" y="7"/>
                </a:lnTo>
                <a:lnTo>
                  <a:pt x="258" y="5"/>
                </a:lnTo>
                <a:lnTo>
                  <a:pt x="258" y="5"/>
                </a:lnTo>
                <a:lnTo>
                  <a:pt x="258" y="2"/>
                </a:lnTo>
                <a:lnTo>
                  <a:pt x="258" y="2"/>
                </a:lnTo>
                <a:lnTo>
                  <a:pt x="256" y="0"/>
                </a:lnTo>
                <a:lnTo>
                  <a:pt x="256" y="0"/>
                </a:lnTo>
                <a:lnTo>
                  <a:pt x="256" y="0"/>
                </a:lnTo>
                <a:lnTo>
                  <a:pt x="253" y="2"/>
                </a:lnTo>
                <a:lnTo>
                  <a:pt x="251" y="2"/>
                </a:lnTo>
                <a:lnTo>
                  <a:pt x="251" y="2"/>
                </a:lnTo>
                <a:lnTo>
                  <a:pt x="249" y="2"/>
                </a:lnTo>
                <a:lnTo>
                  <a:pt x="246" y="0"/>
                </a:lnTo>
                <a:lnTo>
                  <a:pt x="246" y="2"/>
                </a:lnTo>
                <a:lnTo>
                  <a:pt x="246" y="2"/>
                </a:lnTo>
                <a:lnTo>
                  <a:pt x="246" y="2"/>
                </a:lnTo>
                <a:lnTo>
                  <a:pt x="246" y="5"/>
                </a:lnTo>
                <a:lnTo>
                  <a:pt x="249" y="5"/>
                </a:lnTo>
                <a:lnTo>
                  <a:pt x="249" y="7"/>
                </a:lnTo>
                <a:lnTo>
                  <a:pt x="246" y="7"/>
                </a:lnTo>
                <a:lnTo>
                  <a:pt x="246" y="9"/>
                </a:lnTo>
                <a:lnTo>
                  <a:pt x="244" y="9"/>
                </a:lnTo>
                <a:lnTo>
                  <a:pt x="244" y="12"/>
                </a:lnTo>
                <a:lnTo>
                  <a:pt x="241" y="12"/>
                </a:lnTo>
                <a:lnTo>
                  <a:pt x="241" y="14"/>
                </a:lnTo>
                <a:lnTo>
                  <a:pt x="239" y="16"/>
                </a:lnTo>
                <a:lnTo>
                  <a:pt x="239" y="16"/>
                </a:lnTo>
                <a:lnTo>
                  <a:pt x="239" y="16"/>
                </a:lnTo>
                <a:lnTo>
                  <a:pt x="237" y="16"/>
                </a:lnTo>
                <a:lnTo>
                  <a:pt x="234" y="16"/>
                </a:lnTo>
                <a:lnTo>
                  <a:pt x="232" y="16"/>
                </a:lnTo>
                <a:lnTo>
                  <a:pt x="232" y="19"/>
                </a:lnTo>
                <a:lnTo>
                  <a:pt x="230" y="21"/>
                </a:lnTo>
                <a:lnTo>
                  <a:pt x="225" y="24"/>
                </a:lnTo>
                <a:lnTo>
                  <a:pt x="220" y="24"/>
                </a:lnTo>
                <a:lnTo>
                  <a:pt x="218" y="24"/>
                </a:lnTo>
                <a:lnTo>
                  <a:pt x="213" y="24"/>
                </a:lnTo>
                <a:lnTo>
                  <a:pt x="213" y="24"/>
                </a:lnTo>
                <a:lnTo>
                  <a:pt x="211" y="26"/>
                </a:lnTo>
                <a:lnTo>
                  <a:pt x="211" y="26"/>
                </a:lnTo>
                <a:lnTo>
                  <a:pt x="208" y="26"/>
                </a:lnTo>
                <a:lnTo>
                  <a:pt x="208" y="26"/>
                </a:lnTo>
                <a:lnTo>
                  <a:pt x="208" y="28"/>
                </a:lnTo>
                <a:lnTo>
                  <a:pt x="206" y="33"/>
                </a:lnTo>
                <a:lnTo>
                  <a:pt x="206" y="35"/>
                </a:lnTo>
                <a:lnTo>
                  <a:pt x="204" y="35"/>
                </a:lnTo>
                <a:lnTo>
                  <a:pt x="201" y="33"/>
                </a:lnTo>
                <a:lnTo>
                  <a:pt x="199" y="31"/>
                </a:lnTo>
                <a:lnTo>
                  <a:pt x="197" y="28"/>
                </a:lnTo>
                <a:lnTo>
                  <a:pt x="197" y="28"/>
                </a:lnTo>
                <a:lnTo>
                  <a:pt x="194" y="28"/>
                </a:lnTo>
                <a:lnTo>
                  <a:pt x="192" y="28"/>
                </a:lnTo>
                <a:lnTo>
                  <a:pt x="192" y="28"/>
                </a:lnTo>
                <a:lnTo>
                  <a:pt x="189" y="28"/>
                </a:lnTo>
                <a:lnTo>
                  <a:pt x="189" y="28"/>
                </a:lnTo>
                <a:lnTo>
                  <a:pt x="185" y="28"/>
                </a:lnTo>
                <a:lnTo>
                  <a:pt x="182" y="28"/>
                </a:lnTo>
                <a:lnTo>
                  <a:pt x="182" y="28"/>
                </a:lnTo>
                <a:lnTo>
                  <a:pt x="182" y="26"/>
                </a:lnTo>
                <a:lnTo>
                  <a:pt x="180" y="24"/>
                </a:lnTo>
                <a:lnTo>
                  <a:pt x="180" y="24"/>
                </a:lnTo>
                <a:lnTo>
                  <a:pt x="180" y="24"/>
                </a:lnTo>
                <a:lnTo>
                  <a:pt x="173" y="24"/>
                </a:lnTo>
                <a:lnTo>
                  <a:pt x="173" y="24"/>
                </a:lnTo>
                <a:lnTo>
                  <a:pt x="173" y="24"/>
                </a:lnTo>
                <a:lnTo>
                  <a:pt x="171" y="21"/>
                </a:lnTo>
                <a:lnTo>
                  <a:pt x="171" y="21"/>
                </a:lnTo>
                <a:lnTo>
                  <a:pt x="168" y="21"/>
                </a:lnTo>
                <a:lnTo>
                  <a:pt x="168" y="21"/>
                </a:lnTo>
                <a:lnTo>
                  <a:pt x="171" y="26"/>
                </a:lnTo>
                <a:lnTo>
                  <a:pt x="171" y="26"/>
                </a:lnTo>
                <a:lnTo>
                  <a:pt x="173" y="28"/>
                </a:lnTo>
                <a:lnTo>
                  <a:pt x="178" y="33"/>
                </a:lnTo>
                <a:lnTo>
                  <a:pt x="180" y="35"/>
                </a:lnTo>
                <a:lnTo>
                  <a:pt x="180" y="38"/>
                </a:lnTo>
                <a:lnTo>
                  <a:pt x="180" y="40"/>
                </a:lnTo>
                <a:lnTo>
                  <a:pt x="180" y="42"/>
                </a:lnTo>
                <a:lnTo>
                  <a:pt x="180" y="47"/>
                </a:lnTo>
                <a:lnTo>
                  <a:pt x="182" y="52"/>
                </a:lnTo>
                <a:lnTo>
                  <a:pt x="182" y="54"/>
                </a:lnTo>
                <a:lnTo>
                  <a:pt x="182" y="57"/>
                </a:lnTo>
                <a:lnTo>
                  <a:pt x="182" y="57"/>
                </a:lnTo>
                <a:lnTo>
                  <a:pt x="182" y="59"/>
                </a:lnTo>
                <a:lnTo>
                  <a:pt x="182" y="59"/>
                </a:lnTo>
                <a:lnTo>
                  <a:pt x="185" y="59"/>
                </a:lnTo>
                <a:lnTo>
                  <a:pt x="189" y="59"/>
                </a:lnTo>
                <a:lnTo>
                  <a:pt x="192" y="59"/>
                </a:lnTo>
                <a:lnTo>
                  <a:pt x="194" y="59"/>
                </a:lnTo>
                <a:lnTo>
                  <a:pt x="194" y="61"/>
                </a:lnTo>
                <a:lnTo>
                  <a:pt x="194" y="64"/>
                </a:lnTo>
                <a:lnTo>
                  <a:pt x="194" y="66"/>
                </a:lnTo>
                <a:lnTo>
                  <a:pt x="192" y="66"/>
                </a:lnTo>
                <a:lnTo>
                  <a:pt x="192" y="66"/>
                </a:lnTo>
                <a:lnTo>
                  <a:pt x="189" y="68"/>
                </a:lnTo>
                <a:lnTo>
                  <a:pt x="185" y="68"/>
                </a:lnTo>
                <a:lnTo>
                  <a:pt x="185" y="68"/>
                </a:lnTo>
                <a:lnTo>
                  <a:pt x="182" y="71"/>
                </a:lnTo>
                <a:lnTo>
                  <a:pt x="182" y="71"/>
                </a:lnTo>
                <a:lnTo>
                  <a:pt x="182" y="71"/>
                </a:lnTo>
                <a:lnTo>
                  <a:pt x="182" y="73"/>
                </a:lnTo>
                <a:lnTo>
                  <a:pt x="180" y="78"/>
                </a:lnTo>
                <a:lnTo>
                  <a:pt x="180" y="78"/>
                </a:lnTo>
                <a:lnTo>
                  <a:pt x="178" y="80"/>
                </a:lnTo>
                <a:lnTo>
                  <a:pt x="175" y="80"/>
                </a:lnTo>
                <a:lnTo>
                  <a:pt x="173" y="80"/>
                </a:lnTo>
                <a:lnTo>
                  <a:pt x="173" y="80"/>
                </a:lnTo>
                <a:lnTo>
                  <a:pt x="173" y="83"/>
                </a:lnTo>
                <a:lnTo>
                  <a:pt x="171" y="83"/>
                </a:lnTo>
                <a:lnTo>
                  <a:pt x="168" y="85"/>
                </a:lnTo>
                <a:lnTo>
                  <a:pt x="168" y="85"/>
                </a:lnTo>
                <a:lnTo>
                  <a:pt x="166" y="85"/>
                </a:lnTo>
                <a:lnTo>
                  <a:pt x="163" y="87"/>
                </a:lnTo>
                <a:lnTo>
                  <a:pt x="161" y="87"/>
                </a:lnTo>
                <a:lnTo>
                  <a:pt x="161" y="90"/>
                </a:lnTo>
                <a:lnTo>
                  <a:pt x="159" y="92"/>
                </a:lnTo>
                <a:lnTo>
                  <a:pt x="156" y="92"/>
                </a:lnTo>
                <a:lnTo>
                  <a:pt x="156" y="94"/>
                </a:lnTo>
                <a:lnTo>
                  <a:pt x="154" y="97"/>
                </a:lnTo>
                <a:lnTo>
                  <a:pt x="154" y="97"/>
                </a:lnTo>
                <a:lnTo>
                  <a:pt x="154" y="94"/>
                </a:lnTo>
                <a:lnTo>
                  <a:pt x="154" y="92"/>
                </a:lnTo>
                <a:lnTo>
                  <a:pt x="154" y="92"/>
                </a:lnTo>
                <a:lnTo>
                  <a:pt x="152" y="90"/>
                </a:lnTo>
                <a:lnTo>
                  <a:pt x="152" y="90"/>
                </a:lnTo>
                <a:lnTo>
                  <a:pt x="152" y="90"/>
                </a:lnTo>
                <a:lnTo>
                  <a:pt x="149" y="92"/>
                </a:lnTo>
                <a:lnTo>
                  <a:pt x="147" y="92"/>
                </a:lnTo>
                <a:lnTo>
                  <a:pt x="145" y="94"/>
                </a:lnTo>
                <a:lnTo>
                  <a:pt x="145" y="94"/>
                </a:lnTo>
                <a:lnTo>
                  <a:pt x="142" y="94"/>
                </a:lnTo>
                <a:lnTo>
                  <a:pt x="140" y="94"/>
                </a:lnTo>
                <a:lnTo>
                  <a:pt x="140" y="94"/>
                </a:lnTo>
                <a:lnTo>
                  <a:pt x="137" y="94"/>
                </a:lnTo>
                <a:lnTo>
                  <a:pt x="133" y="90"/>
                </a:lnTo>
                <a:lnTo>
                  <a:pt x="128" y="85"/>
                </a:lnTo>
                <a:lnTo>
                  <a:pt x="126" y="87"/>
                </a:lnTo>
                <a:lnTo>
                  <a:pt x="126" y="85"/>
                </a:lnTo>
                <a:lnTo>
                  <a:pt x="126" y="85"/>
                </a:lnTo>
                <a:lnTo>
                  <a:pt x="126" y="83"/>
                </a:lnTo>
                <a:lnTo>
                  <a:pt x="126" y="78"/>
                </a:lnTo>
                <a:lnTo>
                  <a:pt x="126" y="76"/>
                </a:lnTo>
                <a:lnTo>
                  <a:pt x="123" y="73"/>
                </a:lnTo>
                <a:lnTo>
                  <a:pt x="121" y="68"/>
                </a:lnTo>
                <a:lnTo>
                  <a:pt x="121" y="66"/>
                </a:lnTo>
                <a:lnTo>
                  <a:pt x="119" y="66"/>
                </a:lnTo>
                <a:lnTo>
                  <a:pt x="119" y="66"/>
                </a:lnTo>
                <a:lnTo>
                  <a:pt x="119" y="66"/>
                </a:lnTo>
                <a:lnTo>
                  <a:pt x="116" y="68"/>
                </a:lnTo>
                <a:lnTo>
                  <a:pt x="116" y="68"/>
                </a:lnTo>
                <a:lnTo>
                  <a:pt x="114" y="71"/>
                </a:lnTo>
                <a:lnTo>
                  <a:pt x="112" y="73"/>
                </a:lnTo>
                <a:lnTo>
                  <a:pt x="112" y="73"/>
                </a:lnTo>
                <a:lnTo>
                  <a:pt x="109" y="73"/>
                </a:lnTo>
                <a:lnTo>
                  <a:pt x="109" y="73"/>
                </a:lnTo>
                <a:lnTo>
                  <a:pt x="107" y="73"/>
                </a:lnTo>
                <a:lnTo>
                  <a:pt x="107" y="71"/>
                </a:lnTo>
                <a:lnTo>
                  <a:pt x="107" y="71"/>
                </a:lnTo>
                <a:lnTo>
                  <a:pt x="104" y="68"/>
                </a:lnTo>
                <a:lnTo>
                  <a:pt x="104" y="71"/>
                </a:lnTo>
                <a:lnTo>
                  <a:pt x="104" y="71"/>
                </a:lnTo>
                <a:lnTo>
                  <a:pt x="104" y="73"/>
                </a:lnTo>
                <a:lnTo>
                  <a:pt x="104" y="73"/>
                </a:lnTo>
                <a:lnTo>
                  <a:pt x="104" y="76"/>
                </a:lnTo>
                <a:lnTo>
                  <a:pt x="104" y="76"/>
                </a:lnTo>
                <a:lnTo>
                  <a:pt x="100" y="76"/>
                </a:lnTo>
                <a:lnTo>
                  <a:pt x="95" y="76"/>
                </a:lnTo>
                <a:lnTo>
                  <a:pt x="90" y="76"/>
                </a:lnTo>
                <a:lnTo>
                  <a:pt x="88" y="76"/>
                </a:lnTo>
                <a:lnTo>
                  <a:pt x="83" y="76"/>
                </a:lnTo>
                <a:lnTo>
                  <a:pt x="83" y="76"/>
                </a:lnTo>
                <a:lnTo>
                  <a:pt x="81" y="73"/>
                </a:lnTo>
                <a:lnTo>
                  <a:pt x="78" y="73"/>
                </a:lnTo>
                <a:lnTo>
                  <a:pt x="78" y="73"/>
                </a:lnTo>
                <a:lnTo>
                  <a:pt x="78" y="73"/>
                </a:lnTo>
                <a:lnTo>
                  <a:pt x="76" y="76"/>
                </a:lnTo>
                <a:lnTo>
                  <a:pt x="74" y="76"/>
                </a:lnTo>
                <a:lnTo>
                  <a:pt x="74" y="76"/>
                </a:lnTo>
                <a:lnTo>
                  <a:pt x="74" y="78"/>
                </a:lnTo>
                <a:lnTo>
                  <a:pt x="74" y="83"/>
                </a:lnTo>
                <a:lnTo>
                  <a:pt x="74" y="90"/>
                </a:lnTo>
                <a:lnTo>
                  <a:pt x="74" y="87"/>
                </a:lnTo>
                <a:lnTo>
                  <a:pt x="76" y="87"/>
                </a:lnTo>
                <a:lnTo>
                  <a:pt x="76" y="90"/>
                </a:lnTo>
                <a:lnTo>
                  <a:pt x="78" y="87"/>
                </a:lnTo>
                <a:lnTo>
                  <a:pt x="78" y="90"/>
                </a:lnTo>
                <a:lnTo>
                  <a:pt x="81" y="90"/>
                </a:lnTo>
                <a:lnTo>
                  <a:pt x="81" y="90"/>
                </a:lnTo>
                <a:lnTo>
                  <a:pt x="81" y="90"/>
                </a:lnTo>
                <a:lnTo>
                  <a:pt x="81" y="90"/>
                </a:lnTo>
                <a:lnTo>
                  <a:pt x="83" y="90"/>
                </a:lnTo>
                <a:lnTo>
                  <a:pt x="83" y="90"/>
                </a:lnTo>
                <a:lnTo>
                  <a:pt x="86" y="90"/>
                </a:lnTo>
                <a:lnTo>
                  <a:pt x="86" y="90"/>
                </a:lnTo>
                <a:lnTo>
                  <a:pt x="86" y="92"/>
                </a:lnTo>
                <a:lnTo>
                  <a:pt x="86" y="92"/>
                </a:lnTo>
                <a:lnTo>
                  <a:pt x="86" y="94"/>
                </a:lnTo>
                <a:lnTo>
                  <a:pt x="86" y="94"/>
                </a:lnTo>
                <a:lnTo>
                  <a:pt x="86" y="97"/>
                </a:lnTo>
                <a:lnTo>
                  <a:pt x="86" y="97"/>
                </a:lnTo>
                <a:lnTo>
                  <a:pt x="86" y="97"/>
                </a:lnTo>
                <a:lnTo>
                  <a:pt x="86" y="97"/>
                </a:lnTo>
                <a:lnTo>
                  <a:pt x="86" y="97"/>
                </a:lnTo>
                <a:lnTo>
                  <a:pt x="86" y="97"/>
                </a:lnTo>
                <a:lnTo>
                  <a:pt x="86" y="97"/>
                </a:lnTo>
                <a:lnTo>
                  <a:pt x="83" y="97"/>
                </a:lnTo>
                <a:lnTo>
                  <a:pt x="83" y="97"/>
                </a:lnTo>
                <a:lnTo>
                  <a:pt x="83" y="97"/>
                </a:lnTo>
                <a:lnTo>
                  <a:pt x="83" y="97"/>
                </a:lnTo>
                <a:lnTo>
                  <a:pt x="83" y="97"/>
                </a:lnTo>
                <a:lnTo>
                  <a:pt x="81" y="97"/>
                </a:lnTo>
                <a:lnTo>
                  <a:pt x="81" y="97"/>
                </a:lnTo>
                <a:lnTo>
                  <a:pt x="78" y="97"/>
                </a:lnTo>
                <a:lnTo>
                  <a:pt x="78" y="97"/>
                </a:lnTo>
                <a:lnTo>
                  <a:pt x="78" y="97"/>
                </a:lnTo>
                <a:lnTo>
                  <a:pt x="78" y="97"/>
                </a:lnTo>
                <a:lnTo>
                  <a:pt x="76" y="97"/>
                </a:lnTo>
                <a:lnTo>
                  <a:pt x="76" y="97"/>
                </a:lnTo>
                <a:lnTo>
                  <a:pt x="76" y="97"/>
                </a:lnTo>
                <a:lnTo>
                  <a:pt x="74" y="99"/>
                </a:lnTo>
                <a:lnTo>
                  <a:pt x="74" y="99"/>
                </a:lnTo>
                <a:lnTo>
                  <a:pt x="71" y="99"/>
                </a:lnTo>
                <a:lnTo>
                  <a:pt x="71" y="99"/>
                </a:lnTo>
                <a:lnTo>
                  <a:pt x="69" y="99"/>
                </a:lnTo>
                <a:lnTo>
                  <a:pt x="69" y="101"/>
                </a:lnTo>
                <a:lnTo>
                  <a:pt x="69" y="106"/>
                </a:lnTo>
                <a:lnTo>
                  <a:pt x="69" y="111"/>
                </a:lnTo>
                <a:lnTo>
                  <a:pt x="69" y="113"/>
                </a:lnTo>
                <a:lnTo>
                  <a:pt x="69" y="116"/>
                </a:lnTo>
                <a:lnTo>
                  <a:pt x="71" y="118"/>
                </a:lnTo>
                <a:lnTo>
                  <a:pt x="74" y="118"/>
                </a:lnTo>
                <a:lnTo>
                  <a:pt x="76" y="120"/>
                </a:lnTo>
                <a:lnTo>
                  <a:pt x="76" y="120"/>
                </a:lnTo>
                <a:lnTo>
                  <a:pt x="78" y="123"/>
                </a:lnTo>
                <a:lnTo>
                  <a:pt x="78" y="123"/>
                </a:lnTo>
                <a:lnTo>
                  <a:pt x="78" y="123"/>
                </a:lnTo>
                <a:lnTo>
                  <a:pt x="78" y="125"/>
                </a:lnTo>
                <a:lnTo>
                  <a:pt x="78" y="125"/>
                </a:lnTo>
                <a:lnTo>
                  <a:pt x="78" y="125"/>
                </a:lnTo>
                <a:lnTo>
                  <a:pt x="78" y="127"/>
                </a:lnTo>
                <a:lnTo>
                  <a:pt x="78" y="127"/>
                </a:lnTo>
                <a:lnTo>
                  <a:pt x="78" y="130"/>
                </a:lnTo>
                <a:lnTo>
                  <a:pt x="78" y="130"/>
                </a:lnTo>
                <a:lnTo>
                  <a:pt x="78" y="130"/>
                </a:lnTo>
                <a:lnTo>
                  <a:pt x="81" y="130"/>
                </a:lnTo>
                <a:lnTo>
                  <a:pt x="81" y="132"/>
                </a:lnTo>
                <a:lnTo>
                  <a:pt x="81" y="132"/>
                </a:lnTo>
                <a:lnTo>
                  <a:pt x="81" y="132"/>
                </a:lnTo>
                <a:lnTo>
                  <a:pt x="81" y="135"/>
                </a:lnTo>
                <a:lnTo>
                  <a:pt x="81" y="135"/>
                </a:lnTo>
                <a:lnTo>
                  <a:pt x="81" y="135"/>
                </a:lnTo>
                <a:lnTo>
                  <a:pt x="83" y="137"/>
                </a:lnTo>
                <a:lnTo>
                  <a:pt x="81" y="137"/>
                </a:lnTo>
                <a:lnTo>
                  <a:pt x="81" y="142"/>
                </a:lnTo>
                <a:lnTo>
                  <a:pt x="81" y="146"/>
                </a:lnTo>
                <a:lnTo>
                  <a:pt x="81" y="149"/>
                </a:lnTo>
                <a:lnTo>
                  <a:pt x="78" y="153"/>
                </a:lnTo>
                <a:lnTo>
                  <a:pt x="78" y="161"/>
                </a:lnTo>
                <a:lnTo>
                  <a:pt x="78" y="168"/>
                </a:lnTo>
                <a:lnTo>
                  <a:pt x="76" y="175"/>
                </a:lnTo>
                <a:lnTo>
                  <a:pt x="76" y="182"/>
                </a:lnTo>
                <a:lnTo>
                  <a:pt x="74" y="189"/>
                </a:lnTo>
                <a:lnTo>
                  <a:pt x="74" y="196"/>
                </a:lnTo>
                <a:lnTo>
                  <a:pt x="74" y="201"/>
                </a:lnTo>
                <a:lnTo>
                  <a:pt x="74" y="201"/>
                </a:lnTo>
                <a:lnTo>
                  <a:pt x="74" y="201"/>
                </a:lnTo>
                <a:lnTo>
                  <a:pt x="71" y="203"/>
                </a:lnTo>
                <a:lnTo>
                  <a:pt x="71" y="203"/>
                </a:lnTo>
                <a:lnTo>
                  <a:pt x="69" y="201"/>
                </a:lnTo>
                <a:lnTo>
                  <a:pt x="69" y="201"/>
                </a:lnTo>
                <a:lnTo>
                  <a:pt x="69" y="201"/>
                </a:lnTo>
                <a:lnTo>
                  <a:pt x="67" y="201"/>
                </a:lnTo>
                <a:lnTo>
                  <a:pt x="67" y="198"/>
                </a:lnTo>
                <a:lnTo>
                  <a:pt x="64" y="198"/>
                </a:lnTo>
                <a:lnTo>
                  <a:pt x="62" y="198"/>
                </a:lnTo>
                <a:lnTo>
                  <a:pt x="60" y="198"/>
                </a:lnTo>
                <a:lnTo>
                  <a:pt x="60" y="198"/>
                </a:lnTo>
                <a:lnTo>
                  <a:pt x="57" y="198"/>
                </a:lnTo>
                <a:lnTo>
                  <a:pt x="57" y="201"/>
                </a:lnTo>
                <a:lnTo>
                  <a:pt x="55" y="201"/>
                </a:lnTo>
                <a:lnTo>
                  <a:pt x="55" y="203"/>
                </a:lnTo>
                <a:lnTo>
                  <a:pt x="50" y="203"/>
                </a:lnTo>
                <a:lnTo>
                  <a:pt x="50" y="203"/>
                </a:lnTo>
                <a:lnTo>
                  <a:pt x="48" y="205"/>
                </a:lnTo>
                <a:lnTo>
                  <a:pt x="45" y="205"/>
                </a:lnTo>
                <a:lnTo>
                  <a:pt x="43" y="205"/>
                </a:lnTo>
                <a:lnTo>
                  <a:pt x="41" y="205"/>
                </a:lnTo>
                <a:lnTo>
                  <a:pt x="38" y="205"/>
                </a:lnTo>
                <a:lnTo>
                  <a:pt x="36" y="208"/>
                </a:lnTo>
                <a:lnTo>
                  <a:pt x="36" y="208"/>
                </a:lnTo>
                <a:lnTo>
                  <a:pt x="34" y="208"/>
                </a:lnTo>
                <a:lnTo>
                  <a:pt x="31" y="210"/>
                </a:lnTo>
                <a:lnTo>
                  <a:pt x="29" y="212"/>
                </a:lnTo>
                <a:lnTo>
                  <a:pt x="26" y="215"/>
                </a:lnTo>
                <a:lnTo>
                  <a:pt x="24" y="217"/>
                </a:lnTo>
                <a:lnTo>
                  <a:pt x="22" y="217"/>
                </a:lnTo>
                <a:lnTo>
                  <a:pt x="19" y="220"/>
                </a:lnTo>
                <a:lnTo>
                  <a:pt x="19" y="220"/>
                </a:lnTo>
                <a:lnTo>
                  <a:pt x="19" y="220"/>
                </a:lnTo>
                <a:lnTo>
                  <a:pt x="19" y="220"/>
                </a:lnTo>
                <a:lnTo>
                  <a:pt x="19" y="222"/>
                </a:lnTo>
                <a:lnTo>
                  <a:pt x="17" y="227"/>
                </a:lnTo>
                <a:lnTo>
                  <a:pt x="17" y="229"/>
                </a:lnTo>
                <a:lnTo>
                  <a:pt x="17" y="229"/>
                </a:lnTo>
                <a:lnTo>
                  <a:pt x="17" y="234"/>
                </a:lnTo>
                <a:lnTo>
                  <a:pt x="15" y="236"/>
                </a:lnTo>
                <a:lnTo>
                  <a:pt x="15" y="238"/>
                </a:lnTo>
                <a:lnTo>
                  <a:pt x="12" y="238"/>
                </a:lnTo>
                <a:lnTo>
                  <a:pt x="15" y="241"/>
                </a:lnTo>
                <a:lnTo>
                  <a:pt x="15" y="243"/>
                </a:lnTo>
                <a:lnTo>
                  <a:pt x="15" y="246"/>
                </a:lnTo>
                <a:lnTo>
                  <a:pt x="15" y="246"/>
                </a:lnTo>
                <a:lnTo>
                  <a:pt x="15" y="248"/>
                </a:lnTo>
                <a:lnTo>
                  <a:pt x="15" y="248"/>
                </a:lnTo>
                <a:lnTo>
                  <a:pt x="15" y="250"/>
                </a:lnTo>
                <a:lnTo>
                  <a:pt x="12" y="250"/>
                </a:lnTo>
                <a:lnTo>
                  <a:pt x="10" y="253"/>
                </a:lnTo>
                <a:lnTo>
                  <a:pt x="5" y="255"/>
                </a:lnTo>
                <a:lnTo>
                  <a:pt x="5" y="257"/>
                </a:lnTo>
                <a:lnTo>
                  <a:pt x="5" y="257"/>
                </a:lnTo>
                <a:lnTo>
                  <a:pt x="3" y="260"/>
                </a:lnTo>
                <a:lnTo>
                  <a:pt x="3" y="262"/>
                </a:lnTo>
                <a:lnTo>
                  <a:pt x="5" y="262"/>
                </a:lnTo>
                <a:lnTo>
                  <a:pt x="5" y="264"/>
                </a:lnTo>
                <a:lnTo>
                  <a:pt x="5" y="264"/>
                </a:lnTo>
                <a:lnTo>
                  <a:pt x="5" y="267"/>
                </a:lnTo>
                <a:lnTo>
                  <a:pt x="3" y="267"/>
                </a:lnTo>
                <a:lnTo>
                  <a:pt x="3" y="267"/>
                </a:lnTo>
                <a:lnTo>
                  <a:pt x="3" y="267"/>
                </a:lnTo>
                <a:lnTo>
                  <a:pt x="3" y="267"/>
                </a:lnTo>
                <a:lnTo>
                  <a:pt x="0" y="267"/>
                </a:lnTo>
                <a:lnTo>
                  <a:pt x="0" y="267"/>
                </a:lnTo>
                <a:lnTo>
                  <a:pt x="0" y="269"/>
                </a:lnTo>
                <a:lnTo>
                  <a:pt x="0" y="269"/>
                </a:lnTo>
                <a:lnTo>
                  <a:pt x="0" y="269"/>
                </a:lnTo>
                <a:lnTo>
                  <a:pt x="0" y="269"/>
                </a:lnTo>
                <a:lnTo>
                  <a:pt x="0" y="272"/>
                </a:lnTo>
                <a:lnTo>
                  <a:pt x="0" y="272"/>
                </a:lnTo>
                <a:lnTo>
                  <a:pt x="3" y="272"/>
                </a:lnTo>
                <a:lnTo>
                  <a:pt x="5" y="274"/>
                </a:lnTo>
                <a:lnTo>
                  <a:pt x="5" y="274"/>
                </a:lnTo>
                <a:lnTo>
                  <a:pt x="5" y="276"/>
                </a:lnTo>
                <a:lnTo>
                  <a:pt x="5" y="276"/>
                </a:lnTo>
                <a:lnTo>
                  <a:pt x="5" y="276"/>
                </a:lnTo>
                <a:lnTo>
                  <a:pt x="5" y="279"/>
                </a:lnTo>
                <a:lnTo>
                  <a:pt x="5" y="279"/>
                </a:lnTo>
                <a:lnTo>
                  <a:pt x="5" y="279"/>
                </a:lnTo>
                <a:lnTo>
                  <a:pt x="8" y="281"/>
                </a:lnTo>
                <a:lnTo>
                  <a:pt x="8" y="281"/>
                </a:lnTo>
                <a:lnTo>
                  <a:pt x="8" y="283"/>
                </a:lnTo>
                <a:lnTo>
                  <a:pt x="8" y="283"/>
                </a:lnTo>
                <a:lnTo>
                  <a:pt x="10" y="286"/>
                </a:lnTo>
                <a:lnTo>
                  <a:pt x="10" y="286"/>
                </a:lnTo>
                <a:lnTo>
                  <a:pt x="10" y="288"/>
                </a:lnTo>
                <a:lnTo>
                  <a:pt x="10" y="288"/>
                </a:lnTo>
                <a:lnTo>
                  <a:pt x="12" y="288"/>
                </a:lnTo>
                <a:lnTo>
                  <a:pt x="12" y="290"/>
                </a:lnTo>
                <a:lnTo>
                  <a:pt x="12" y="290"/>
                </a:lnTo>
                <a:lnTo>
                  <a:pt x="15" y="290"/>
                </a:lnTo>
                <a:lnTo>
                  <a:pt x="15" y="293"/>
                </a:lnTo>
                <a:lnTo>
                  <a:pt x="15" y="293"/>
                </a:lnTo>
                <a:lnTo>
                  <a:pt x="17" y="295"/>
                </a:lnTo>
                <a:lnTo>
                  <a:pt x="19" y="298"/>
                </a:lnTo>
                <a:lnTo>
                  <a:pt x="19" y="298"/>
                </a:lnTo>
                <a:lnTo>
                  <a:pt x="22" y="300"/>
                </a:lnTo>
                <a:lnTo>
                  <a:pt x="22" y="302"/>
                </a:lnTo>
                <a:lnTo>
                  <a:pt x="19" y="307"/>
                </a:lnTo>
                <a:lnTo>
                  <a:pt x="17" y="309"/>
                </a:lnTo>
                <a:lnTo>
                  <a:pt x="22" y="309"/>
                </a:lnTo>
                <a:lnTo>
                  <a:pt x="24" y="309"/>
                </a:lnTo>
                <a:lnTo>
                  <a:pt x="29" y="309"/>
                </a:lnTo>
                <a:lnTo>
                  <a:pt x="31" y="312"/>
                </a:lnTo>
                <a:lnTo>
                  <a:pt x="34" y="312"/>
                </a:lnTo>
                <a:lnTo>
                  <a:pt x="34" y="312"/>
                </a:lnTo>
                <a:lnTo>
                  <a:pt x="34" y="314"/>
                </a:lnTo>
                <a:lnTo>
                  <a:pt x="36" y="316"/>
                </a:lnTo>
                <a:lnTo>
                  <a:pt x="36" y="316"/>
                </a:lnTo>
                <a:lnTo>
                  <a:pt x="38" y="319"/>
                </a:lnTo>
                <a:lnTo>
                  <a:pt x="36" y="321"/>
                </a:lnTo>
                <a:lnTo>
                  <a:pt x="38" y="321"/>
                </a:lnTo>
                <a:lnTo>
                  <a:pt x="38" y="321"/>
                </a:lnTo>
                <a:lnTo>
                  <a:pt x="43" y="321"/>
                </a:lnTo>
                <a:lnTo>
                  <a:pt x="48" y="321"/>
                </a:lnTo>
                <a:lnTo>
                  <a:pt x="52" y="321"/>
                </a:lnTo>
                <a:lnTo>
                  <a:pt x="55" y="321"/>
                </a:lnTo>
                <a:lnTo>
                  <a:pt x="57" y="319"/>
                </a:lnTo>
                <a:lnTo>
                  <a:pt x="57" y="319"/>
                </a:lnTo>
                <a:lnTo>
                  <a:pt x="60" y="316"/>
                </a:lnTo>
                <a:lnTo>
                  <a:pt x="62" y="314"/>
                </a:lnTo>
                <a:lnTo>
                  <a:pt x="62" y="314"/>
                </a:lnTo>
                <a:lnTo>
                  <a:pt x="62" y="312"/>
                </a:lnTo>
                <a:lnTo>
                  <a:pt x="64" y="312"/>
                </a:lnTo>
                <a:lnTo>
                  <a:pt x="64" y="312"/>
                </a:lnTo>
                <a:lnTo>
                  <a:pt x="67" y="312"/>
                </a:lnTo>
                <a:lnTo>
                  <a:pt x="67" y="309"/>
                </a:lnTo>
                <a:lnTo>
                  <a:pt x="67" y="312"/>
                </a:lnTo>
                <a:lnTo>
                  <a:pt x="67" y="312"/>
                </a:lnTo>
                <a:lnTo>
                  <a:pt x="67" y="314"/>
                </a:lnTo>
                <a:lnTo>
                  <a:pt x="67" y="316"/>
                </a:lnTo>
                <a:lnTo>
                  <a:pt x="67" y="316"/>
                </a:lnTo>
                <a:lnTo>
                  <a:pt x="67" y="319"/>
                </a:lnTo>
                <a:lnTo>
                  <a:pt x="67" y="321"/>
                </a:lnTo>
                <a:lnTo>
                  <a:pt x="67" y="326"/>
                </a:lnTo>
                <a:lnTo>
                  <a:pt x="67" y="331"/>
                </a:lnTo>
                <a:lnTo>
                  <a:pt x="67" y="335"/>
                </a:lnTo>
                <a:lnTo>
                  <a:pt x="67" y="340"/>
                </a:lnTo>
                <a:lnTo>
                  <a:pt x="67" y="342"/>
                </a:lnTo>
                <a:lnTo>
                  <a:pt x="69" y="342"/>
                </a:lnTo>
                <a:lnTo>
                  <a:pt x="69" y="342"/>
                </a:lnTo>
                <a:lnTo>
                  <a:pt x="71" y="342"/>
                </a:lnTo>
                <a:lnTo>
                  <a:pt x="71" y="345"/>
                </a:lnTo>
                <a:lnTo>
                  <a:pt x="74" y="345"/>
                </a:lnTo>
                <a:lnTo>
                  <a:pt x="74" y="345"/>
                </a:lnTo>
                <a:lnTo>
                  <a:pt x="76" y="345"/>
                </a:lnTo>
                <a:lnTo>
                  <a:pt x="78" y="342"/>
                </a:lnTo>
                <a:lnTo>
                  <a:pt x="78" y="342"/>
                </a:lnTo>
                <a:lnTo>
                  <a:pt x="81" y="342"/>
                </a:lnTo>
                <a:lnTo>
                  <a:pt x="86" y="342"/>
                </a:lnTo>
                <a:lnTo>
                  <a:pt x="86" y="342"/>
                </a:lnTo>
                <a:lnTo>
                  <a:pt x="88" y="342"/>
                </a:lnTo>
                <a:lnTo>
                  <a:pt x="93" y="342"/>
                </a:lnTo>
                <a:lnTo>
                  <a:pt x="97" y="342"/>
                </a:lnTo>
                <a:lnTo>
                  <a:pt x="100" y="342"/>
                </a:lnTo>
                <a:lnTo>
                  <a:pt x="102" y="345"/>
                </a:lnTo>
                <a:lnTo>
                  <a:pt x="102" y="345"/>
                </a:lnTo>
                <a:lnTo>
                  <a:pt x="102" y="345"/>
                </a:lnTo>
                <a:lnTo>
                  <a:pt x="104" y="345"/>
                </a:lnTo>
                <a:lnTo>
                  <a:pt x="104" y="345"/>
                </a:lnTo>
                <a:lnTo>
                  <a:pt x="107" y="345"/>
                </a:lnTo>
                <a:lnTo>
                  <a:pt x="109" y="342"/>
                </a:lnTo>
                <a:lnTo>
                  <a:pt x="109" y="342"/>
                </a:lnTo>
                <a:lnTo>
                  <a:pt x="112" y="342"/>
                </a:lnTo>
                <a:lnTo>
                  <a:pt x="114" y="338"/>
                </a:lnTo>
                <a:lnTo>
                  <a:pt x="114" y="338"/>
                </a:lnTo>
                <a:lnTo>
                  <a:pt x="116" y="335"/>
                </a:lnTo>
                <a:lnTo>
                  <a:pt x="119" y="335"/>
                </a:lnTo>
                <a:lnTo>
                  <a:pt x="119" y="335"/>
                </a:lnTo>
                <a:lnTo>
                  <a:pt x="121" y="335"/>
                </a:lnTo>
                <a:lnTo>
                  <a:pt x="121" y="335"/>
                </a:lnTo>
                <a:lnTo>
                  <a:pt x="123" y="333"/>
                </a:lnTo>
                <a:lnTo>
                  <a:pt x="126" y="331"/>
                </a:lnTo>
                <a:lnTo>
                  <a:pt x="128" y="331"/>
                </a:lnTo>
                <a:lnTo>
                  <a:pt x="128" y="328"/>
                </a:lnTo>
                <a:lnTo>
                  <a:pt x="130" y="328"/>
                </a:lnTo>
                <a:lnTo>
                  <a:pt x="130" y="328"/>
                </a:lnTo>
                <a:lnTo>
                  <a:pt x="137" y="321"/>
                </a:lnTo>
                <a:lnTo>
                  <a:pt x="140" y="319"/>
                </a:lnTo>
                <a:lnTo>
                  <a:pt x="142" y="319"/>
                </a:lnTo>
                <a:lnTo>
                  <a:pt x="145" y="319"/>
                </a:lnTo>
                <a:lnTo>
                  <a:pt x="147" y="319"/>
                </a:lnTo>
                <a:lnTo>
                  <a:pt x="154" y="316"/>
                </a:lnTo>
                <a:lnTo>
                  <a:pt x="156" y="316"/>
                </a:lnTo>
                <a:lnTo>
                  <a:pt x="159" y="319"/>
                </a:lnTo>
                <a:lnTo>
                  <a:pt x="159" y="319"/>
                </a:lnTo>
                <a:lnTo>
                  <a:pt x="161" y="316"/>
                </a:lnTo>
                <a:lnTo>
                  <a:pt x="161" y="316"/>
                </a:lnTo>
                <a:lnTo>
                  <a:pt x="163" y="316"/>
                </a:lnTo>
                <a:lnTo>
                  <a:pt x="163" y="316"/>
                </a:lnTo>
                <a:lnTo>
                  <a:pt x="163" y="319"/>
                </a:lnTo>
                <a:lnTo>
                  <a:pt x="163" y="321"/>
                </a:lnTo>
                <a:lnTo>
                  <a:pt x="163" y="324"/>
                </a:lnTo>
                <a:lnTo>
                  <a:pt x="166" y="326"/>
                </a:lnTo>
                <a:lnTo>
                  <a:pt x="166" y="328"/>
                </a:lnTo>
                <a:lnTo>
                  <a:pt x="163" y="331"/>
                </a:lnTo>
                <a:lnTo>
                  <a:pt x="163" y="331"/>
                </a:lnTo>
                <a:lnTo>
                  <a:pt x="163" y="333"/>
                </a:lnTo>
                <a:lnTo>
                  <a:pt x="163" y="335"/>
                </a:lnTo>
                <a:lnTo>
                  <a:pt x="163" y="338"/>
                </a:lnTo>
                <a:lnTo>
                  <a:pt x="166" y="340"/>
                </a:lnTo>
                <a:lnTo>
                  <a:pt x="166" y="342"/>
                </a:lnTo>
                <a:lnTo>
                  <a:pt x="166" y="345"/>
                </a:lnTo>
                <a:lnTo>
                  <a:pt x="163" y="347"/>
                </a:lnTo>
                <a:lnTo>
                  <a:pt x="166" y="347"/>
                </a:lnTo>
                <a:lnTo>
                  <a:pt x="166" y="349"/>
                </a:lnTo>
                <a:lnTo>
                  <a:pt x="166" y="349"/>
                </a:lnTo>
                <a:lnTo>
                  <a:pt x="166" y="349"/>
                </a:lnTo>
                <a:lnTo>
                  <a:pt x="166" y="352"/>
                </a:lnTo>
                <a:lnTo>
                  <a:pt x="168" y="354"/>
                </a:lnTo>
                <a:lnTo>
                  <a:pt x="168" y="354"/>
                </a:lnTo>
                <a:lnTo>
                  <a:pt x="168" y="357"/>
                </a:lnTo>
                <a:lnTo>
                  <a:pt x="168" y="359"/>
                </a:lnTo>
                <a:lnTo>
                  <a:pt x="168" y="359"/>
                </a:lnTo>
                <a:lnTo>
                  <a:pt x="171" y="359"/>
                </a:lnTo>
                <a:lnTo>
                  <a:pt x="171" y="359"/>
                </a:lnTo>
                <a:lnTo>
                  <a:pt x="171" y="359"/>
                </a:lnTo>
                <a:lnTo>
                  <a:pt x="171" y="359"/>
                </a:lnTo>
                <a:lnTo>
                  <a:pt x="173" y="361"/>
                </a:lnTo>
                <a:lnTo>
                  <a:pt x="173" y="361"/>
                </a:lnTo>
                <a:lnTo>
                  <a:pt x="173" y="361"/>
                </a:lnTo>
                <a:lnTo>
                  <a:pt x="173" y="364"/>
                </a:lnTo>
                <a:lnTo>
                  <a:pt x="175" y="364"/>
                </a:lnTo>
                <a:lnTo>
                  <a:pt x="175" y="364"/>
                </a:lnTo>
                <a:lnTo>
                  <a:pt x="178" y="366"/>
                </a:lnTo>
                <a:lnTo>
                  <a:pt x="180" y="366"/>
                </a:lnTo>
                <a:lnTo>
                  <a:pt x="180" y="368"/>
                </a:lnTo>
                <a:lnTo>
                  <a:pt x="182" y="368"/>
                </a:lnTo>
                <a:lnTo>
                  <a:pt x="182" y="371"/>
                </a:lnTo>
                <a:lnTo>
                  <a:pt x="185" y="373"/>
                </a:lnTo>
                <a:lnTo>
                  <a:pt x="187" y="373"/>
                </a:lnTo>
                <a:lnTo>
                  <a:pt x="192" y="375"/>
                </a:lnTo>
                <a:lnTo>
                  <a:pt x="194" y="375"/>
                </a:lnTo>
                <a:lnTo>
                  <a:pt x="197" y="373"/>
                </a:lnTo>
                <a:lnTo>
                  <a:pt x="199" y="373"/>
                </a:lnTo>
                <a:lnTo>
                  <a:pt x="199" y="375"/>
                </a:lnTo>
                <a:lnTo>
                  <a:pt x="201" y="375"/>
                </a:lnTo>
                <a:lnTo>
                  <a:pt x="201" y="378"/>
                </a:lnTo>
                <a:lnTo>
                  <a:pt x="204" y="378"/>
                </a:lnTo>
                <a:lnTo>
                  <a:pt x="206" y="378"/>
                </a:lnTo>
                <a:lnTo>
                  <a:pt x="208" y="378"/>
                </a:lnTo>
                <a:lnTo>
                  <a:pt x="208" y="378"/>
                </a:lnTo>
                <a:lnTo>
                  <a:pt x="211" y="378"/>
                </a:lnTo>
                <a:lnTo>
                  <a:pt x="211" y="380"/>
                </a:lnTo>
                <a:lnTo>
                  <a:pt x="211" y="380"/>
                </a:lnTo>
                <a:lnTo>
                  <a:pt x="213" y="383"/>
                </a:lnTo>
                <a:lnTo>
                  <a:pt x="215" y="385"/>
                </a:lnTo>
                <a:lnTo>
                  <a:pt x="215" y="385"/>
                </a:lnTo>
                <a:lnTo>
                  <a:pt x="218" y="385"/>
                </a:lnTo>
                <a:lnTo>
                  <a:pt x="220" y="387"/>
                </a:lnTo>
                <a:lnTo>
                  <a:pt x="223" y="387"/>
                </a:lnTo>
                <a:lnTo>
                  <a:pt x="225" y="387"/>
                </a:lnTo>
                <a:lnTo>
                  <a:pt x="227" y="387"/>
                </a:lnTo>
                <a:lnTo>
                  <a:pt x="227" y="390"/>
                </a:lnTo>
                <a:lnTo>
                  <a:pt x="230" y="390"/>
                </a:lnTo>
                <a:lnTo>
                  <a:pt x="232" y="394"/>
                </a:lnTo>
                <a:lnTo>
                  <a:pt x="232" y="394"/>
                </a:lnTo>
                <a:lnTo>
                  <a:pt x="234" y="397"/>
                </a:lnTo>
                <a:lnTo>
                  <a:pt x="239" y="397"/>
                </a:lnTo>
                <a:lnTo>
                  <a:pt x="239" y="397"/>
                </a:lnTo>
                <a:lnTo>
                  <a:pt x="241" y="397"/>
                </a:lnTo>
                <a:lnTo>
                  <a:pt x="246" y="397"/>
                </a:lnTo>
                <a:lnTo>
                  <a:pt x="249" y="394"/>
                </a:lnTo>
                <a:lnTo>
                  <a:pt x="251" y="397"/>
                </a:lnTo>
                <a:lnTo>
                  <a:pt x="256" y="399"/>
                </a:lnTo>
                <a:lnTo>
                  <a:pt x="258" y="401"/>
                </a:lnTo>
                <a:lnTo>
                  <a:pt x="258" y="401"/>
                </a:lnTo>
                <a:lnTo>
                  <a:pt x="260" y="404"/>
                </a:lnTo>
                <a:lnTo>
                  <a:pt x="260" y="404"/>
                </a:lnTo>
                <a:lnTo>
                  <a:pt x="260" y="406"/>
                </a:lnTo>
                <a:lnTo>
                  <a:pt x="260" y="409"/>
                </a:lnTo>
                <a:lnTo>
                  <a:pt x="260" y="409"/>
                </a:lnTo>
                <a:lnTo>
                  <a:pt x="260" y="411"/>
                </a:lnTo>
                <a:lnTo>
                  <a:pt x="260" y="411"/>
                </a:lnTo>
                <a:lnTo>
                  <a:pt x="263" y="413"/>
                </a:lnTo>
                <a:lnTo>
                  <a:pt x="263" y="416"/>
                </a:lnTo>
                <a:lnTo>
                  <a:pt x="263" y="418"/>
                </a:lnTo>
                <a:lnTo>
                  <a:pt x="265" y="420"/>
                </a:lnTo>
                <a:lnTo>
                  <a:pt x="265" y="430"/>
                </a:lnTo>
                <a:lnTo>
                  <a:pt x="263" y="430"/>
                </a:lnTo>
                <a:lnTo>
                  <a:pt x="260" y="430"/>
                </a:lnTo>
                <a:lnTo>
                  <a:pt x="260" y="430"/>
                </a:lnTo>
                <a:lnTo>
                  <a:pt x="263" y="435"/>
                </a:lnTo>
                <a:lnTo>
                  <a:pt x="267" y="437"/>
                </a:lnTo>
                <a:lnTo>
                  <a:pt x="267" y="444"/>
                </a:lnTo>
                <a:lnTo>
                  <a:pt x="267" y="446"/>
                </a:lnTo>
                <a:lnTo>
                  <a:pt x="270" y="451"/>
                </a:lnTo>
                <a:lnTo>
                  <a:pt x="270" y="453"/>
                </a:lnTo>
                <a:lnTo>
                  <a:pt x="277" y="453"/>
                </a:lnTo>
                <a:lnTo>
                  <a:pt x="284" y="456"/>
                </a:lnTo>
                <a:lnTo>
                  <a:pt x="291" y="456"/>
                </a:lnTo>
                <a:lnTo>
                  <a:pt x="300" y="456"/>
                </a:lnTo>
                <a:lnTo>
                  <a:pt x="300" y="456"/>
                </a:lnTo>
                <a:lnTo>
                  <a:pt x="303" y="456"/>
                </a:lnTo>
                <a:lnTo>
                  <a:pt x="303" y="453"/>
                </a:lnTo>
                <a:lnTo>
                  <a:pt x="303" y="453"/>
                </a:lnTo>
                <a:lnTo>
                  <a:pt x="303" y="456"/>
                </a:lnTo>
                <a:lnTo>
                  <a:pt x="303" y="458"/>
                </a:lnTo>
                <a:lnTo>
                  <a:pt x="303" y="458"/>
                </a:lnTo>
                <a:lnTo>
                  <a:pt x="300" y="463"/>
                </a:lnTo>
                <a:lnTo>
                  <a:pt x="300" y="463"/>
                </a:lnTo>
                <a:lnTo>
                  <a:pt x="303" y="468"/>
                </a:lnTo>
                <a:lnTo>
                  <a:pt x="303" y="472"/>
                </a:lnTo>
                <a:lnTo>
                  <a:pt x="305" y="475"/>
                </a:lnTo>
                <a:lnTo>
                  <a:pt x="305" y="475"/>
                </a:lnTo>
                <a:lnTo>
                  <a:pt x="308" y="477"/>
                </a:lnTo>
                <a:lnTo>
                  <a:pt x="312" y="479"/>
                </a:lnTo>
                <a:lnTo>
                  <a:pt x="315" y="482"/>
                </a:lnTo>
                <a:lnTo>
                  <a:pt x="315" y="479"/>
                </a:lnTo>
                <a:lnTo>
                  <a:pt x="317" y="482"/>
                </a:lnTo>
                <a:lnTo>
                  <a:pt x="317" y="484"/>
                </a:lnTo>
                <a:lnTo>
                  <a:pt x="319" y="489"/>
                </a:lnTo>
                <a:lnTo>
                  <a:pt x="322" y="494"/>
                </a:lnTo>
                <a:lnTo>
                  <a:pt x="322" y="494"/>
                </a:lnTo>
                <a:lnTo>
                  <a:pt x="322" y="496"/>
                </a:lnTo>
                <a:lnTo>
                  <a:pt x="322" y="496"/>
                </a:lnTo>
                <a:lnTo>
                  <a:pt x="322" y="496"/>
                </a:lnTo>
                <a:lnTo>
                  <a:pt x="322" y="496"/>
                </a:lnTo>
                <a:lnTo>
                  <a:pt x="319" y="501"/>
                </a:lnTo>
                <a:lnTo>
                  <a:pt x="319" y="505"/>
                </a:lnTo>
                <a:lnTo>
                  <a:pt x="319" y="510"/>
                </a:lnTo>
                <a:lnTo>
                  <a:pt x="319" y="510"/>
                </a:lnTo>
                <a:lnTo>
                  <a:pt x="319" y="510"/>
                </a:lnTo>
                <a:lnTo>
                  <a:pt x="319" y="512"/>
                </a:lnTo>
                <a:lnTo>
                  <a:pt x="319" y="512"/>
                </a:lnTo>
                <a:lnTo>
                  <a:pt x="319" y="512"/>
                </a:lnTo>
                <a:lnTo>
                  <a:pt x="317" y="517"/>
                </a:lnTo>
                <a:lnTo>
                  <a:pt x="317" y="520"/>
                </a:lnTo>
                <a:lnTo>
                  <a:pt x="315" y="524"/>
                </a:lnTo>
                <a:lnTo>
                  <a:pt x="315" y="527"/>
                </a:lnTo>
                <a:lnTo>
                  <a:pt x="317" y="529"/>
                </a:lnTo>
                <a:lnTo>
                  <a:pt x="319" y="531"/>
                </a:lnTo>
                <a:lnTo>
                  <a:pt x="319" y="534"/>
                </a:lnTo>
                <a:lnTo>
                  <a:pt x="317" y="534"/>
                </a:lnTo>
                <a:lnTo>
                  <a:pt x="317" y="534"/>
                </a:lnTo>
                <a:lnTo>
                  <a:pt x="317" y="536"/>
                </a:lnTo>
                <a:lnTo>
                  <a:pt x="315" y="536"/>
                </a:lnTo>
                <a:lnTo>
                  <a:pt x="315" y="536"/>
                </a:lnTo>
                <a:lnTo>
                  <a:pt x="315" y="538"/>
                </a:lnTo>
                <a:lnTo>
                  <a:pt x="315" y="538"/>
                </a:lnTo>
                <a:lnTo>
                  <a:pt x="317" y="541"/>
                </a:lnTo>
                <a:lnTo>
                  <a:pt x="317" y="541"/>
                </a:lnTo>
                <a:lnTo>
                  <a:pt x="317" y="541"/>
                </a:lnTo>
                <a:lnTo>
                  <a:pt x="317" y="543"/>
                </a:lnTo>
                <a:lnTo>
                  <a:pt x="317" y="543"/>
                </a:lnTo>
                <a:lnTo>
                  <a:pt x="319" y="546"/>
                </a:lnTo>
                <a:lnTo>
                  <a:pt x="319" y="546"/>
                </a:lnTo>
                <a:lnTo>
                  <a:pt x="319" y="548"/>
                </a:lnTo>
                <a:lnTo>
                  <a:pt x="319" y="548"/>
                </a:lnTo>
                <a:lnTo>
                  <a:pt x="322" y="548"/>
                </a:lnTo>
                <a:lnTo>
                  <a:pt x="319" y="550"/>
                </a:lnTo>
                <a:lnTo>
                  <a:pt x="322" y="550"/>
                </a:lnTo>
                <a:lnTo>
                  <a:pt x="322" y="550"/>
                </a:lnTo>
                <a:lnTo>
                  <a:pt x="322" y="550"/>
                </a:lnTo>
                <a:lnTo>
                  <a:pt x="322" y="553"/>
                </a:lnTo>
                <a:lnTo>
                  <a:pt x="322" y="553"/>
                </a:lnTo>
                <a:lnTo>
                  <a:pt x="322" y="555"/>
                </a:lnTo>
                <a:lnTo>
                  <a:pt x="322" y="557"/>
                </a:lnTo>
                <a:lnTo>
                  <a:pt x="322" y="557"/>
                </a:lnTo>
                <a:lnTo>
                  <a:pt x="322" y="560"/>
                </a:lnTo>
                <a:lnTo>
                  <a:pt x="322" y="560"/>
                </a:lnTo>
                <a:lnTo>
                  <a:pt x="322" y="562"/>
                </a:lnTo>
                <a:lnTo>
                  <a:pt x="322" y="562"/>
                </a:lnTo>
                <a:lnTo>
                  <a:pt x="322" y="564"/>
                </a:lnTo>
                <a:lnTo>
                  <a:pt x="322" y="564"/>
                </a:lnTo>
                <a:lnTo>
                  <a:pt x="322" y="567"/>
                </a:lnTo>
                <a:lnTo>
                  <a:pt x="322" y="567"/>
                </a:lnTo>
                <a:lnTo>
                  <a:pt x="322" y="569"/>
                </a:lnTo>
                <a:lnTo>
                  <a:pt x="322" y="569"/>
                </a:lnTo>
                <a:lnTo>
                  <a:pt x="322" y="572"/>
                </a:lnTo>
                <a:lnTo>
                  <a:pt x="322" y="572"/>
                </a:lnTo>
                <a:lnTo>
                  <a:pt x="322" y="574"/>
                </a:lnTo>
                <a:lnTo>
                  <a:pt x="322" y="574"/>
                </a:lnTo>
                <a:lnTo>
                  <a:pt x="322" y="576"/>
                </a:lnTo>
                <a:lnTo>
                  <a:pt x="322" y="576"/>
                </a:lnTo>
                <a:lnTo>
                  <a:pt x="322" y="576"/>
                </a:lnTo>
                <a:lnTo>
                  <a:pt x="324" y="579"/>
                </a:lnTo>
                <a:lnTo>
                  <a:pt x="324" y="579"/>
                </a:lnTo>
                <a:lnTo>
                  <a:pt x="326" y="576"/>
                </a:lnTo>
                <a:lnTo>
                  <a:pt x="326" y="576"/>
                </a:lnTo>
                <a:lnTo>
                  <a:pt x="329" y="579"/>
                </a:lnTo>
                <a:lnTo>
                  <a:pt x="329" y="579"/>
                </a:lnTo>
                <a:lnTo>
                  <a:pt x="331" y="579"/>
                </a:lnTo>
                <a:lnTo>
                  <a:pt x="334" y="579"/>
                </a:lnTo>
                <a:lnTo>
                  <a:pt x="334" y="579"/>
                </a:lnTo>
                <a:lnTo>
                  <a:pt x="336" y="579"/>
                </a:lnTo>
                <a:lnTo>
                  <a:pt x="338" y="579"/>
                </a:lnTo>
                <a:lnTo>
                  <a:pt x="341" y="581"/>
                </a:lnTo>
                <a:lnTo>
                  <a:pt x="341" y="581"/>
                </a:lnTo>
                <a:lnTo>
                  <a:pt x="343" y="581"/>
                </a:lnTo>
                <a:lnTo>
                  <a:pt x="345" y="581"/>
                </a:lnTo>
                <a:lnTo>
                  <a:pt x="345" y="581"/>
                </a:lnTo>
                <a:lnTo>
                  <a:pt x="348" y="581"/>
                </a:lnTo>
                <a:lnTo>
                  <a:pt x="348" y="579"/>
                </a:lnTo>
                <a:lnTo>
                  <a:pt x="348" y="579"/>
                </a:lnTo>
                <a:lnTo>
                  <a:pt x="348" y="576"/>
                </a:lnTo>
                <a:lnTo>
                  <a:pt x="350" y="576"/>
                </a:lnTo>
                <a:lnTo>
                  <a:pt x="350" y="576"/>
                </a:lnTo>
                <a:lnTo>
                  <a:pt x="352" y="579"/>
                </a:lnTo>
                <a:lnTo>
                  <a:pt x="352" y="579"/>
                </a:lnTo>
                <a:lnTo>
                  <a:pt x="355" y="581"/>
                </a:lnTo>
                <a:lnTo>
                  <a:pt x="355" y="581"/>
                </a:lnTo>
                <a:lnTo>
                  <a:pt x="357" y="581"/>
                </a:lnTo>
                <a:lnTo>
                  <a:pt x="360" y="581"/>
                </a:lnTo>
                <a:lnTo>
                  <a:pt x="360" y="581"/>
                </a:lnTo>
                <a:lnTo>
                  <a:pt x="362" y="581"/>
                </a:lnTo>
                <a:lnTo>
                  <a:pt x="362" y="583"/>
                </a:lnTo>
                <a:lnTo>
                  <a:pt x="364" y="583"/>
                </a:lnTo>
                <a:lnTo>
                  <a:pt x="364" y="586"/>
                </a:lnTo>
                <a:lnTo>
                  <a:pt x="364" y="588"/>
                </a:lnTo>
                <a:lnTo>
                  <a:pt x="367" y="588"/>
                </a:lnTo>
                <a:lnTo>
                  <a:pt x="367" y="588"/>
                </a:lnTo>
                <a:lnTo>
                  <a:pt x="367" y="590"/>
                </a:lnTo>
                <a:lnTo>
                  <a:pt x="367" y="593"/>
                </a:lnTo>
                <a:lnTo>
                  <a:pt x="367" y="593"/>
                </a:lnTo>
                <a:lnTo>
                  <a:pt x="367" y="595"/>
                </a:lnTo>
                <a:lnTo>
                  <a:pt x="367" y="597"/>
                </a:lnTo>
                <a:lnTo>
                  <a:pt x="367" y="597"/>
                </a:lnTo>
                <a:lnTo>
                  <a:pt x="369" y="600"/>
                </a:lnTo>
                <a:lnTo>
                  <a:pt x="369" y="602"/>
                </a:lnTo>
                <a:lnTo>
                  <a:pt x="369" y="602"/>
                </a:lnTo>
                <a:lnTo>
                  <a:pt x="369" y="605"/>
                </a:lnTo>
                <a:lnTo>
                  <a:pt x="369" y="605"/>
                </a:lnTo>
                <a:lnTo>
                  <a:pt x="369" y="605"/>
                </a:lnTo>
                <a:lnTo>
                  <a:pt x="369" y="607"/>
                </a:lnTo>
                <a:lnTo>
                  <a:pt x="369" y="609"/>
                </a:lnTo>
                <a:lnTo>
                  <a:pt x="371" y="609"/>
                </a:lnTo>
                <a:lnTo>
                  <a:pt x="371" y="612"/>
                </a:lnTo>
                <a:lnTo>
                  <a:pt x="371" y="612"/>
                </a:lnTo>
                <a:lnTo>
                  <a:pt x="371" y="614"/>
                </a:lnTo>
                <a:lnTo>
                  <a:pt x="374" y="616"/>
                </a:lnTo>
                <a:lnTo>
                  <a:pt x="374" y="616"/>
                </a:lnTo>
                <a:lnTo>
                  <a:pt x="376" y="616"/>
                </a:lnTo>
                <a:lnTo>
                  <a:pt x="378" y="616"/>
                </a:lnTo>
                <a:lnTo>
                  <a:pt x="378" y="616"/>
                </a:lnTo>
                <a:lnTo>
                  <a:pt x="381" y="616"/>
                </a:lnTo>
                <a:lnTo>
                  <a:pt x="383" y="616"/>
                </a:lnTo>
                <a:lnTo>
                  <a:pt x="383" y="614"/>
                </a:lnTo>
                <a:lnTo>
                  <a:pt x="386" y="614"/>
                </a:lnTo>
                <a:lnTo>
                  <a:pt x="386" y="614"/>
                </a:lnTo>
                <a:lnTo>
                  <a:pt x="388" y="614"/>
                </a:lnTo>
                <a:lnTo>
                  <a:pt x="388" y="614"/>
                </a:lnTo>
                <a:lnTo>
                  <a:pt x="390" y="614"/>
                </a:lnTo>
                <a:lnTo>
                  <a:pt x="393" y="616"/>
                </a:lnTo>
                <a:lnTo>
                  <a:pt x="395" y="619"/>
                </a:lnTo>
                <a:lnTo>
                  <a:pt x="395" y="619"/>
                </a:lnTo>
                <a:lnTo>
                  <a:pt x="393" y="619"/>
                </a:lnTo>
                <a:lnTo>
                  <a:pt x="393" y="621"/>
                </a:lnTo>
                <a:lnTo>
                  <a:pt x="395" y="623"/>
                </a:lnTo>
                <a:lnTo>
                  <a:pt x="395" y="628"/>
                </a:lnTo>
                <a:lnTo>
                  <a:pt x="393" y="635"/>
                </a:lnTo>
                <a:lnTo>
                  <a:pt x="393" y="640"/>
                </a:lnTo>
                <a:lnTo>
                  <a:pt x="395" y="640"/>
                </a:lnTo>
                <a:lnTo>
                  <a:pt x="393" y="642"/>
                </a:lnTo>
                <a:lnTo>
                  <a:pt x="393" y="647"/>
                </a:lnTo>
                <a:lnTo>
                  <a:pt x="393" y="649"/>
                </a:lnTo>
                <a:lnTo>
                  <a:pt x="393" y="649"/>
                </a:lnTo>
                <a:lnTo>
                  <a:pt x="395" y="652"/>
                </a:lnTo>
                <a:lnTo>
                  <a:pt x="395" y="652"/>
                </a:lnTo>
                <a:lnTo>
                  <a:pt x="397" y="649"/>
                </a:lnTo>
                <a:lnTo>
                  <a:pt x="397" y="649"/>
                </a:lnTo>
                <a:lnTo>
                  <a:pt x="400" y="649"/>
                </a:lnTo>
                <a:lnTo>
                  <a:pt x="400" y="649"/>
                </a:lnTo>
                <a:lnTo>
                  <a:pt x="400" y="649"/>
                </a:lnTo>
                <a:lnTo>
                  <a:pt x="400" y="649"/>
                </a:lnTo>
                <a:lnTo>
                  <a:pt x="402" y="649"/>
                </a:lnTo>
                <a:lnTo>
                  <a:pt x="402" y="649"/>
                </a:lnTo>
                <a:lnTo>
                  <a:pt x="404" y="652"/>
                </a:lnTo>
                <a:lnTo>
                  <a:pt x="404" y="652"/>
                </a:lnTo>
                <a:lnTo>
                  <a:pt x="407" y="654"/>
                </a:lnTo>
                <a:lnTo>
                  <a:pt x="407" y="659"/>
                </a:lnTo>
                <a:lnTo>
                  <a:pt x="409" y="661"/>
                </a:lnTo>
                <a:lnTo>
                  <a:pt x="411" y="664"/>
                </a:lnTo>
                <a:lnTo>
                  <a:pt x="411" y="666"/>
                </a:lnTo>
                <a:lnTo>
                  <a:pt x="411" y="666"/>
                </a:lnTo>
                <a:lnTo>
                  <a:pt x="411" y="668"/>
                </a:lnTo>
                <a:lnTo>
                  <a:pt x="411" y="673"/>
                </a:lnTo>
                <a:lnTo>
                  <a:pt x="411" y="675"/>
                </a:lnTo>
                <a:lnTo>
                  <a:pt x="411" y="675"/>
                </a:lnTo>
                <a:lnTo>
                  <a:pt x="411" y="678"/>
                </a:lnTo>
                <a:lnTo>
                  <a:pt x="411" y="680"/>
                </a:lnTo>
                <a:lnTo>
                  <a:pt x="411" y="683"/>
                </a:lnTo>
                <a:lnTo>
                  <a:pt x="409" y="685"/>
                </a:lnTo>
                <a:lnTo>
                  <a:pt x="409" y="685"/>
                </a:lnTo>
                <a:lnTo>
                  <a:pt x="407" y="685"/>
                </a:lnTo>
                <a:lnTo>
                  <a:pt x="407" y="687"/>
                </a:lnTo>
                <a:lnTo>
                  <a:pt x="404" y="685"/>
                </a:lnTo>
                <a:lnTo>
                  <a:pt x="404" y="687"/>
                </a:lnTo>
                <a:lnTo>
                  <a:pt x="404" y="690"/>
                </a:lnTo>
                <a:lnTo>
                  <a:pt x="402" y="690"/>
                </a:lnTo>
                <a:lnTo>
                  <a:pt x="400" y="690"/>
                </a:lnTo>
                <a:lnTo>
                  <a:pt x="400" y="690"/>
                </a:lnTo>
                <a:lnTo>
                  <a:pt x="400" y="690"/>
                </a:lnTo>
                <a:lnTo>
                  <a:pt x="397" y="690"/>
                </a:lnTo>
                <a:lnTo>
                  <a:pt x="397" y="692"/>
                </a:lnTo>
                <a:lnTo>
                  <a:pt x="395" y="692"/>
                </a:lnTo>
                <a:lnTo>
                  <a:pt x="395" y="692"/>
                </a:lnTo>
                <a:lnTo>
                  <a:pt x="395" y="692"/>
                </a:lnTo>
                <a:lnTo>
                  <a:pt x="393" y="692"/>
                </a:lnTo>
                <a:lnTo>
                  <a:pt x="393" y="694"/>
                </a:lnTo>
                <a:lnTo>
                  <a:pt x="393" y="694"/>
                </a:lnTo>
                <a:lnTo>
                  <a:pt x="393" y="697"/>
                </a:lnTo>
                <a:lnTo>
                  <a:pt x="390" y="697"/>
                </a:lnTo>
                <a:lnTo>
                  <a:pt x="390" y="697"/>
                </a:lnTo>
                <a:lnTo>
                  <a:pt x="390" y="699"/>
                </a:lnTo>
                <a:lnTo>
                  <a:pt x="390" y="699"/>
                </a:lnTo>
                <a:lnTo>
                  <a:pt x="388" y="699"/>
                </a:lnTo>
                <a:lnTo>
                  <a:pt x="386" y="701"/>
                </a:lnTo>
                <a:lnTo>
                  <a:pt x="386" y="701"/>
                </a:lnTo>
                <a:lnTo>
                  <a:pt x="383" y="704"/>
                </a:lnTo>
                <a:lnTo>
                  <a:pt x="383" y="704"/>
                </a:lnTo>
                <a:lnTo>
                  <a:pt x="381" y="706"/>
                </a:lnTo>
                <a:lnTo>
                  <a:pt x="381" y="706"/>
                </a:lnTo>
                <a:lnTo>
                  <a:pt x="381" y="709"/>
                </a:lnTo>
                <a:lnTo>
                  <a:pt x="381" y="709"/>
                </a:lnTo>
                <a:lnTo>
                  <a:pt x="381" y="709"/>
                </a:lnTo>
                <a:lnTo>
                  <a:pt x="381" y="709"/>
                </a:lnTo>
                <a:lnTo>
                  <a:pt x="378" y="709"/>
                </a:lnTo>
                <a:lnTo>
                  <a:pt x="378" y="709"/>
                </a:lnTo>
                <a:lnTo>
                  <a:pt x="378" y="709"/>
                </a:lnTo>
                <a:lnTo>
                  <a:pt x="378" y="711"/>
                </a:lnTo>
                <a:lnTo>
                  <a:pt x="378" y="711"/>
                </a:lnTo>
                <a:lnTo>
                  <a:pt x="376" y="711"/>
                </a:lnTo>
                <a:lnTo>
                  <a:pt x="376" y="711"/>
                </a:lnTo>
                <a:lnTo>
                  <a:pt x="376" y="713"/>
                </a:lnTo>
                <a:lnTo>
                  <a:pt x="376" y="713"/>
                </a:lnTo>
                <a:lnTo>
                  <a:pt x="374" y="716"/>
                </a:lnTo>
                <a:lnTo>
                  <a:pt x="374" y="718"/>
                </a:lnTo>
                <a:lnTo>
                  <a:pt x="371" y="720"/>
                </a:lnTo>
                <a:lnTo>
                  <a:pt x="371" y="723"/>
                </a:lnTo>
                <a:lnTo>
                  <a:pt x="369" y="725"/>
                </a:lnTo>
                <a:lnTo>
                  <a:pt x="369" y="725"/>
                </a:lnTo>
                <a:lnTo>
                  <a:pt x="367" y="727"/>
                </a:lnTo>
                <a:lnTo>
                  <a:pt x="367" y="730"/>
                </a:lnTo>
                <a:lnTo>
                  <a:pt x="367" y="732"/>
                </a:lnTo>
                <a:lnTo>
                  <a:pt x="364" y="734"/>
                </a:lnTo>
                <a:lnTo>
                  <a:pt x="362" y="737"/>
                </a:lnTo>
                <a:lnTo>
                  <a:pt x="360" y="739"/>
                </a:lnTo>
                <a:lnTo>
                  <a:pt x="357" y="742"/>
                </a:lnTo>
                <a:lnTo>
                  <a:pt x="357" y="742"/>
                </a:lnTo>
                <a:lnTo>
                  <a:pt x="357" y="744"/>
                </a:lnTo>
                <a:lnTo>
                  <a:pt x="355" y="746"/>
                </a:lnTo>
                <a:lnTo>
                  <a:pt x="352" y="749"/>
                </a:lnTo>
                <a:lnTo>
                  <a:pt x="355" y="749"/>
                </a:lnTo>
                <a:lnTo>
                  <a:pt x="357" y="749"/>
                </a:lnTo>
                <a:lnTo>
                  <a:pt x="362" y="749"/>
                </a:lnTo>
                <a:lnTo>
                  <a:pt x="362" y="749"/>
                </a:lnTo>
                <a:lnTo>
                  <a:pt x="362" y="746"/>
                </a:lnTo>
                <a:lnTo>
                  <a:pt x="364" y="746"/>
                </a:lnTo>
                <a:lnTo>
                  <a:pt x="364" y="746"/>
                </a:lnTo>
                <a:lnTo>
                  <a:pt x="367" y="746"/>
                </a:lnTo>
                <a:lnTo>
                  <a:pt x="369" y="749"/>
                </a:lnTo>
                <a:lnTo>
                  <a:pt x="376" y="753"/>
                </a:lnTo>
                <a:lnTo>
                  <a:pt x="381" y="756"/>
                </a:lnTo>
                <a:lnTo>
                  <a:pt x="383" y="758"/>
                </a:lnTo>
                <a:lnTo>
                  <a:pt x="383" y="760"/>
                </a:lnTo>
                <a:lnTo>
                  <a:pt x="386" y="760"/>
                </a:lnTo>
                <a:lnTo>
                  <a:pt x="386" y="765"/>
                </a:lnTo>
                <a:lnTo>
                  <a:pt x="386" y="765"/>
                </a:lnTo>
                <a:lnTo>
                  <a:pt x="386" y="765"/>
                </a:lnTo>
                <a:lnTo>
                  <a:pt x="386" y="765"/>
                </a:lnTo>
                <a:lnTo>
                  <a:pt x="388" y="765"/>
                </a:lnTo>
                <a:lnTo>
                  <a:pt x="388" y="765"/>
                </a:lnTo>
                <a:lnTo>
                  <a:pt x="390" y="765"/>
                </a:lnTo>
                <a:lnTo>
                  <a:pt x="390" y="763"/>
                </a:lnTo>
                <a:lnTo>
                  <a:pt x="390" y="763"/>
                </a:lnTo>
                <a:lnTo>
                  <a:pt x="390" y="763"/>
                </a:lnTo>
                <a:lnTo>
                  <a:pt x="393" y="763"/>
                </a:lnTo>
                <a:lnTo>
                  <a:pt x="393" y="760"/>
                </a:lnTo>
                <a:lnTo>
                  <a:pt x="393" y="763"/>
                </a:lnTo>
                <a:lnTo>
                  <a:pt x="395" y="763"/>
                </a:lnTo>
                <a:lnTo>
                  <a:pt x="397" y="765"/>
                </a:lnTo>
                <a:lnTo>
                  <a:pt x="397" y="768"/>
                </a:lnTo>
                <a:lnTo>
                  <a:pt x="397" y="768"/>
                </a:lnTo>
                <a:lnTo>
                  <a:pt x="400" y="768"/>
                </a:lnTo>
                <a:lnTo>
                  <a:pt x="400" y="770"/>
                </a:lnTo>
                <a:lnTo>
                  <a:pt x="402" y="770"/>
                </a:lnTo>
                <a:lnTo>
                  <a:pt x="402" y="772"/>
                </a:lnTo>
                <a:lnTo>
                  <a:pt x="404" y="770"/>
                </a:lnTo>
                <a:lnTo>
                  <a:pt x="407" y="772"/>
                </a:lnTo>
                <a:lnTo>
                  <a:pt x="411" y="775"/>
                </a:lnTo>
                <a:lnTo>
                  <a:pt x="414" y="777"/>
                </a:lnTo>
                <a:lnTo>
                  <a:pt x="416" y="777"/>
                </a:lnTo>
                <a:lnTo>
                  <a:pt x="419" y="779"/>
                </a:lnTo>
                <a:lnTo>
                  <a:pt x="421" y="782"/>
                </a:lnTo>
                <a:lnTo>
                  <a:pt x="423" y="784"/>
                </a:lnTo>
                <a:lnTo>
                  <a:pt x="426" y="784"/>
                </a:lnTo>
                <a:lnTo>
                  <a:pt x="426" y="784"/>
                </a:lnTo>
                <a:lnTo>
                  <a:pt x="428" y="786"/>
                </a:lnTo>
                <a:lnTo>
                  <a:pt x="428" y="786"/>
                </a:lnTo>
                <a:lnTo>
                  <a:pt x="430" y="786"/>
                </a:lnTo>
                <a:lnTo>
                  <a:pt x="430" y="789"/>
                </a:lnTo>
                <a:lnTo>
                  <a:pt x="430" y="789"/>
                </a:lnTo>
                <a:lnTo>
                  <a:pt x="433" y="791"/>
                </a:lnTo>
                <a:lnTo>
                  <a:pt x="433" y="794"/>
                </a:lnTo>
                <a:lnTo>
                  <a:pt x="435" y="796"/>
                </a:lnTo>
                <a:lnTo>
                  <a:pt x="440" y="798"/>
                </a:lnTo>
                <a:lnTo>
                  <a:pt x="442" y="798"/>
                </a:lnTo>
                <a:lnTo>
                  <a:pt x="442" y="801"/>
                </a:lnTo>
                <a:lnTo>
                  <a:pt x="445" y="801"/>
                </a:lnTo>
                <a:lnTo>
                  <a:pt x="442" y="803"/>
                </a:lnTo>
                <a:lnTo>
                  <a:pt x="442" y="805"/>
                </a:lnTo>
                <a:lnTo>
                  <a:pt x="440" y="808"/>
                </a:lnTo>
                <a:lnTo>
                  <a:pt x="440" y="808"/>
                </a:lnTo>
                <a:lnTo>
                  <a:pt x="437" y="810"/>
                </a:lnTo>
                <a:lnTo>
                  <a:pt x="437" y="810"/>
                </a:lnTo>
                <a:lnTo>
                  <a:pt x="440" y="817"/>
                </a:lnTo>
                <a:lnTo>
                  <a:pt x="440" y="820"/>
                </a:lnTo>
                <a:lnTo>
                  <a:pt x="440" y="820"/>
                </a:lnTo>
                <a:lnTo>
                  <a:pt x="440" y="822"/>
                </a:lnTo>
                <a:lnTo>
                  <a:pt x="442" y="822"/>
                </a:lnTo>
                <a:lnTo>
                  <a:pt x="442" y="822"/>
                </a:lnTo>
                <a:lnTo>
                  <a:pt x="445" y="822"/>
                </a:lnTo>
                <a:lnTo>
                  <a:pt x="449" y="815"/>
                </a:lnTo>
                <a:lnTo>
                  <a:pt x="452" y="812"/>
                </a:lnTo>
                <a:lnTo>
                  <a:pt x="454" y="810"/>
                </a:lnTo>
                <a:lnTo>
                  <a:pt x="454" y="803"/>
                </a:lnTo>
                <a:lnTo>
                  <a:pt x="456" y="796"/>
                </a:lnTo>
                <a:lnTo>
                  <a:pt x="456" y="794"/>
                </a:lnTo>
                <a:lnTo>
                  <a:pt x="459" y="791"/>
                </a:lnTo>
                <a:lnTo>
                  <a:pt x="459" y="789"/>
                </a:lnTo>
                <a:lnTo>
                  <a:pt x="459" y="786"/>
                </a:lnTo>
                <a:lnTo>
                  <a:pt x="456" y="784"/>
                </a:lnTo>
                <a:lnTo>
                  <a:pt x="456" y="784"/>
                </a:lnTo>
                <a:lnTo>
                  <a:pt x="456" y="779"/>
                </a:lnTo>
                <a:lnTo>
                  <a:pt x="459" y="777"/>
                </a:lnTo>
                <a:lnTo>
                  <a:pt x="459" y="775"/>
                </a:lnTo>
                <a:lnTo>
                  <a:pt x="459" y="772"/>
                </a:lnTo>
                <a:lnTo>
                  <a:pt x="459" y="772"/>
                </a:lnTo>
                <a:lnTo>
                  <a:pt x="463" y="770"/>
                </a:lnTo>
                <a:lnTo>
                  <a:pt x="466" y="768"/>
                </a:lnTo>
                <a:lnTo>
                  <a:pt x="466" y="765"/>
                </a:lnTo>
                <a:lnTo>
                  <a:pt x="466" y="765"/>
                </a:lnTo>
                <a:lnTo>
                  <a:pt x="466" y="763"/>
                </a:lnTo>
                <a:lnTo>
                  <a:pt x="468" y="760"/>
                </a:lnTo>
                <a:lnTo>
                  <a:pt x="466" y="758"/>
                </a:lnTo>
                <a:lnTo>
                  <a:pt x="468" y="758"/>
                </a:lnTo>
                <a:lnTo>
                  <a:pt x="468" y="760"/>
                </a:lnTo>
                <a:lnTo>
                  <a:pt x="468" y="756"/>
                </a:lnTo>
                <a:lnTo>
                  <a:pt x="468" y="753"/>
                </a:lnTo>
                <a:lnTo>
                  <a:pt x="468" y="753"/>
                </a:lnTo>
                <a:lnTo>
                  <a:pt x="471" y="751"/>
                </a:lnTo>
                <a:lnTo>
                  <a:pt x="466" y="749"/>
                </a:lnTo>
                <a:lnTo>
                  <a:pt x="466" y="746"/>
                </a:lnTo>
                <a:lnTo>
                  <a:pt x="466" y="744"/>
                </a:lnTo>
                <a:lnTo>
                  <a:pt x="466" y="744"/>
                </a:lnTo>
                <a:lnTo>
                  <a:pt x="468" y="746"/>
                </a:lnTo>
                <a:lnTo>
                  <a:pt x="468" y="749"/>
                </a:lnTo>
                <a:lnTo>
                  <a:pt x="471" y="749"/>
                </a:lnTo>
                <a:lnTo>
                  <a:pt x="473" y="751"/>
                </a:lnTo>
                <a:lnTo>
                  <a:pt x="473" y="751"/>
                </a:lnTo>
                <a:lnTo>
                  <a:pt x="478" y="749"/>
                </a:lnTo>
                <a:lnTo>
                  <a:pt x="480" y="749"/>
                </a:lnTo>
                <a:lnTo>
                  <a:pt x="480" y="751"/>
                </a:lnTo>
                <a:lnTo>
                  <a:pt x="480" y="753"/>
                </a:lnTo>
                <a:lnTo>
                  <a:pt x="480" y="753"/>
                </a:lnTo>
                <a:lnTo>
                  <a:pt x="478" y="753"/>
                </a:lnTo>
                <a:lnTo>
                  <a:pt x="478" y="753"/>
                </a:lnTo>
                <a:lnTo>
                  <a:pt x="480" y="758"/>
                </a:lnTo>
                <a:lnTo>
                  <a:pt x="478" y="760"/>
                </a:lnTo>
                <a:lnTo>
                  <a:pt x="475" y="763"/>
                </a:lnTo>
                <a:lnTo>
                  <a:pt x="475" y="765"/>
                </a:lnTo>
                <a:lnTo>
                  <a:pt x="475" y="765"/>
                </a:lnTo>
                <a:lnTo>
                  <a:pt x="475" y="768"/>
                </a:lnTo>
                <a:lnTo>
                  <a:pt x="473" y="765"/>
                </a:lnTo>
                <a:lnTo>
                  <a:pt x="473" y="768"/>
                </a:lnTo>
                <a:lnTo>
                  <a:pt x="473" y="770"/>
                </a:lnTo>
                <a:lnTo>
                  <a:pt x="473" y="772"/>
                </a:lnTo>
                <a:lnTo>
                  <a:pt x="471" y="775"/>
                </a:lnTo>
                <a:lnTo>
                  <a:pt x="468" y="777"/>
                </a:lnTo>
                <a:lnTo>
                  <a:pt x="466" y="782"/>
                </a:lnTo>
                <a:lnTo>
                  <a:pt x="463" y="782"/>
                </a:lnTo>
                <a:lnTo>
                  <a:pt x="463" y="782"/>
                </a:lnTo>
                <a:lnTo>
                  <a:pt x="461" y="782"/>
                </a:lnTo>
                <a:lnTo>
                  <a:pt x="461" y="782"/>
                </a:lnTo>
                <a:lnTo>
                  <a:pt x="459" y="782"/>
                </a:lnTo>
                <a:lnTo>
                  <a:pt x="459" y="784"/>
                </a:lnTo>
                <a:lnTo>
                  <a:pt x="459" y="784"/>
                </a:lnTo>
                <a:lnTo>
                  <a:pt x="459" y="786"/>
                </a:lnTo>
                <a:lnTo>
                  <a:pt x="461" y="789"/>
                </a:lnTo>
                <a:lnTo>
                  <a:pt x="461" y="786"/>
                </a:lnTo>
                <a:lnTo>
                  <a:pt x="463" y="784"/>
                </a:lnTo>
                <a:lnTo>
                  <a:pt x="468" y="779"/>
                </a:lnTo>
                <a:lnTo>
                  <a:pt x="473" y="775"/>
                </a:lnTo>
                <a:lnTo>
                  <a:pt x="478" y="770"/>
                </a:lnTo>
                <a:lnTo>
                  <a:pt x="480" y="765"/>
                </a:lnTo>
                <a:lnTo>
                  <a:pt x="480" y="763"/>
                </a:lnTo>
                <a:lnTo>
                  <a:pt x="485" y="753"/>
                </a:lnTo>
                <a:lnTo>
                  <a:pt x="487" y="739"/>
                </a:lnTo>
                <a:lnTo>
                  <a:pt x="492" y="730"/>
                </a:lnTo>
                <a:lnTo>
                  <a:pt x="494" y="725"/>
                </a:lnTo>
                <a:lnTo>
                  <a:pt x="499" y="720"/>
                </a:lnTo>
                <a:lnTo>
                  <a:pt x="501" y="716"/>
                </a:lnTo>
                <a:lnTo>
                  <a:pt x="506" y="713"/>
                </a:lnTo>
                <a:lnTo>
                  <a:pt x="506" y="711"/>
                </a:lnTo>
                <a:lnTo>
                  <a:pt x="506" y="709"/>
                </a:lnTo>
                <a:lnTo>
                  <a:pt x="508" y="706"/>
                </a:lnTo>
                <a:lnTo>
                  <a:pt x="508" y="704"/>
                </a:lnTo>
                <a:lnTo>
                  <a:pt x="506" y="697"/>
                </a:lnTo>
                <a:lnTo>
                  <a:pt x="506" y="692"/>
                </a:lnTo>
                <a:lnTo>
                  <a:pt x="506" y="687"/>
                </a:lnTo>
                <a:lnTo>
                  <a:pt x="506" y="685"/>
                </a:lnTo>
                <a:lnTo>
                  <a:pt x="506" y="685"/>
                </a:lnTo>
                <a:lnTo>
                  <a:pt x="506" y="683"/>
                </a:lnTo>
                <a:lnTo>
                  <a:pt x="506" y="683"/>
                </a:lnTo>
                <a:lnTo>
                  <a:pt x="504" y="678"/>
                </a:lnTo>
                <a:lnTo>
                  <a:pt x="501" y="673"/>
                </a:lnTo>
                <a:lnTo>
                  <a:pt x="501" y="673"/>
                </a:lnTo>
                <a:lnTo>
                  <a:pt x="501" y="671"/>
                </a:lnTo>
                <a:lnTo>
                  <a:pt x="501" y="668"/>
                </a:lnTo>
                <a:lnTo>
                  <a:pt x="501" y="666"/>
                </a:lnTo>
                <a:lnTo>
                  <a:pt x="499" y="666"/>
                </a:lnTo>
                <a:lnTo>
                  <a:pt x="501" y="664"/>
                </a:lnTo>
                <a:lnTo>
                  <a:pt x="501" y="664"/>
                </a:lnTo>
                <a:lnTo>
                  <a:pt x="501" y="664"/>
                </a:lnTo>
                <a:lnTo>
                  <a:pt x="501" y="659"/>
                </a:lnTo>
                <a:lnTo>
                  <a:pt x="501" y="657"/>
                </a:lnTo>
                <a:lnTo>
                  <a:pt x="501" y="657"/>
                </a:lnTo>
                <a:lnTo>
                  <a:pt x="501" y="657"/>
                </a:lnTo>
                <a:lnTo>
                  <a:pt x="504" y="657"/>
                </a:lnTo>
                <a:lnTo>
                  <a:pt x="504" y="652"/>
                </a:lnTo>
                <a:lnTo>
                  <a:pt x="504" y="649"/>
                </a:lnTo>
                <a:lnTo>
                  <a:pt x="501" y="649"/>
                </a:lnTo>
                <a:lnTo>
                  <a:pt x="499" y="649"/>
                </a:lnTo>
                <a:lnTo>
                  <a:pt x="499" y="647"/>
                </a:lnTo>
                <a:lnTo>
                  <a:pt x="499" y="647"/>
                </a:lnTo>
                <a:lnTo>
                  <a:pt x="501" y="647"/>
                </a:lnTo>
                <a:lnTo>
                  <a:pt x="504" y="647"/>
                </a:lnTo>
                <a:lnTo>
                  <a:pt x="504" y="647"/>
                </a:lnTo>
                <a:lnTo>
                  <a:pt x="504" y="645"/>
                </a:lnTo>
                <a:lnTo>
                  <a:pt x="504" y="645"/>
                </a:lnTo>
                <a:lnTo>
                  <a:pt x="506" y="645"/>
                </a:lnTo>
                <a:lnTo>
                  <a:pt x="508" y="645"/>
                </a:lnTo>
                <a:lnTo>
                  <a:pt x="506" y="647"/>
                </a:lnTo>
                <a:lnTo>
                  <a:pt x="508" y="647"/>
                </a:lnTo>
                <a:lnTo>
                  <a:pt x="511" y="642"/>
                </a:lnTo>
                <a:lnTo>
                  <a:pt x="513" y="642"/>
                </a:lnTo>
                <a:lnTo>
                  <a:pt x="513" y="640"/>
                </a:lnTo>
                <a:lnTo>
                  <a:pt x="511" y="640"/>
                </a:lnTo>
                <a:lnTo>
                  <a:pt x="511" y="640"/>
                </a:lnTo>
                <a:lnTo>
                  <a:pt x="511" y="638"/>
                </a:lnTo>
                <a:lnTo>
                  <a:pt x="513" y="638"/>
                </a:lnTo>
                <a:lnTo>
                  <a:pt x="513" y="638"/>
                </a:lnTo>
                <a:lnTo>
                  <a:pt x="518" y="633"/>
                </a:lnTo>
                <a:lnTo>
                  <a:pt x="525" y="628"/>
                </a:lnTo>
                <a:lnTo>
                  <a:pt x="530" y="621"/>
                </a:lnTo>
                <a:lnTo>
                  <a:pt x="534" y="619"/>
                </a:lnTo>
                <a:lnTo>
                  <a:pt x="544" y="612"/>
                </a:lnTo>
                <a:lnTo>
                  <a:pt x="546" y="612"/>
                </a:lnTo>
                <a:lnTo>
                  <a:pt x="551" y="612"/>
                </a:lnTo>
                <a:lnTo>
                  <a:pt x="553" y="614"/>
                </a:lnTo>
                <a:lnTo>
                  <a:pt x="553" y="614"/>
                </a:lnTo>
                <a:lnTo>
                  <a:pt x="553" y="612"/>
                </a:lnTo>
                <a:lnTo>
                  <a:pt x="553" y="609"/>
                </a:lnTo>
                <a:lnTo>
                  <a:pt x="556" y="609"/>
                </a:lnTo>
                <a:lnTo>
                  <a:pt x="558" y="609"/>
                </a:lnTo>
                <a:lnTo>
                  <a:pt x="563" y="605"/>
                </a:lnTo>
                <a:lnTo>
                  <a:pt x="567" y="602"/>
                </a:lnTo>
                <a:lnTo>
                  <a:pt x="567" y="602"/>
                </a:lnTo>
                <a:lnTo>
                  <a:pt x="570" y="602"/>
                </a:lnTo>
                <a:lnTo>
                  <a:pt x="567" y="600"/>
                </a:lnTo>
                <a:lnTo>
                  <a:pt x="567" y="600"/>
                </a:lnTo>
                <a:lnTo>
                  <a:pt x="567" y="597"/>
                </a:lnTo>
                <a:lnTo>
                  <a:pt x="567" y="597"/>
                </a:lnTo>
                <a:lnTo>
                  <a:pt x="572" y="595"/>
                </a:lnTo>
                <a:lnTo>
                  <a:pt x="577" y="595"/>
                </a:lnTo>
                <a:lnTo>
                  <a:pt x="577" y="595"/>
                </a:lnTo>
                <a:lnTo>
                  <a:pt x="582" y="595"/>
                </a:lnTo>
                <a:lnTo>
                  <a:pt x="584" y="595"/>
                </a:lnTo>
                <a:lnTo>
                  <a:pt x="584" y="595"/>
                </a:lnTo>
                <a:lnTo>
                  <a:pt x="582" y="597"/>
                </a:lnTo>
                <a:lnTo>
                  <a:pt x="582" y="597"/>
                </a:lnTo>
                <a:lnTo>
                  <a:pt x="579" y="597"/>
                </a:lnTo>
                <a:lnTo>
                  <a:pt x="582" y="597"/>
                </a:lnTo>
                <a:lnTo>
                  <a:pt x="584" y="597"/>
                </a:lnTo>
                <a:lnTo>
                  <a:pt x="586" y="597"/>
                </a:lnTo>
                <a:lnTo>
                  <a:pt x="591" y="595"/>
                </a:lnTo>
                <a:lnTo>
                  <a:pt x="593" y="595"/>
                </a:lnTo>
                <a:lnTo>
                  <a:pt x="593" y="595"/>
                </a:lnTo>
                <a:lnTo>
                  <a:pt x="593" y="593"/>
                </a:lnTo>
                <a:lnTo>
                  <a:pt x="593" y="593"/>
                </a:lnTo>
                <a:lnTo>
                  <a:pt x="591" y="593"/>
                </a:lnTo>
                <a:lnTo>
                  <a:pt x="593" y="590"/>
                </a:lnTo>
                <a:lnTo>
                  <a:pt x="593" y="590"/>
                </a:lnTo>
                <a:lnTo>
                  <a:pt x="596" y="590"/>
                </a:lnTo>
                <a:lnTo>
                  <a:pt x="596" y="590"/>
                </a:lnTo>
                <a:lnTo>
                  <a:pt x="596" y="593"/>
                </a:lnTo>
                <a:lnTo>
                  <a:pt x="596" y="595"/>
                </a:lnTo>
                <a:lnTo>
                  <a:pt x="596" y="595"/>
                </a:lnTo>
                <a:lnTo>
                  <a:pt x="598" y="595"/>
                </a:lnTo>
                <a:lnTo>
                  <a:pt x="600" y="595"/>
                </a:lnTo>
                <a:lnTo>
                  <a:pt x="605" y="595"/>
                </a:lnTo>
                <a:lnTo>
                  <a:pt x="612" y="595"/>
                </a:lnTo>
                <a:lnTo>
                  <a:pt x="615" y="595"/>
                </a:lnTo>
                <a:lnTo>
                  <a:pt x="615" y="593"/>
                </a:lnTo>
                <a:lnTo>
                  <a:pt x="617" y="590"/>
                </a:lnTo>
                <a:lnTo>
                  <a:pt x="615" y="590"/>
                </a:lnTo>
                <a:lnTo>
                  <a:pt x="615" y="588"/>
                </a:lnTo>
                <a:lnTo>
                  <a:pt x="615" y="588"/>
                </a:lnTo>
                <a:lnTo>
                  <a:pt x="619" y="581"/>
                </a:lnTo>
                <a:lnTo>
                  <a:pt x="622" y="581"/>
                </a:lnTo>
                <a:lnTo>
                  <a:pt x="629" y="576"/>
                </a:lnTo>
                <a:lnTo>
                  <a:pt x="631" y="574"/>
                </a:lnTo>
                <a:lnTo>
                  <a:pt x="631" y="574"/>
                </a:lnTo>
                <a:lnTo>
                  <a:pt x="631" y="567"/>
                </a:lnTo>
                <a:lnTo>
                  <a:pt x="631" y="567"/>
                </a:lnTo>
                <a:lnTo>
                  <a:pt x="629" y="564"/>
                </a:lnTo>
                <a:lnTo>
                  <a:pt x="631" y="560"/>
                </a:lnTo>
                <a:lnTo>
                  <a:pt x="634" y="555"/>
                </a:lnTo>
                <a:lnTo>
                  <a:pt x="634" y="553"/>
                </a:lnTo>
                <a:lnTo>
                  <a:pt x="634" y="550"/>
                </a:lnTo>
                <a:lnTo>
                  <a:pt x="636" y="550"/>
                </a:lnTo>
                <a:lnTo>
                  <a:pt x="641" y="546"/>
                </a:lnTo>
                <a:lnTo>
                  <a:pt x="641" y="541"/>
                </a:lnTo>
                <a:lnTo>
                  <a:pt x="641" y="538"/>
                </a:lnTo>
                <a:lnTo>
                  <a:pt x="643" y="536"/>
                </a:lnTo>
                <a:lnTo>
                  <a:pt x="643" y="531"/>
                </a:lnTo>
                <a:lnTo>
                  <a:pt x="645" y="527"/>
                </a:lnTo>
                <a:lnTo>
                  <a:pt x="650" y="524"/>
                </a:lnTo>
                <a:lnTo>
                  <a:pt x="650" y="524"/>
                </a:lnTo>
                <a:lnTo>
                  <a:pt x="650" y="522"/>
                </a:lnTo>
                <a:lnTo>
                  <a:pt x="650" y="517"/>
                </a:lnTo>
                <a:lnTo>
                  <a:pt x="650" y="508"/>
                </a:lnTo>
                <a:lnTo>
                  <a:pt x="650" y="503"/>
                </a:lnTo>
                <a:lnTo>
                  <a:pt x="650" y="496"/>
                </a:lnTo>
                <a:lnTo>
                  <a:pt x="652" y="491"/>
                </a:lnTo>
                <a:lnTo>
                  <a:pt x="655" y="489"/>
                </a:lnTo>
                <a:lnTo>
                  <a:pt x="657" y="486"/>
                </a:lnTo>
                <a:lnTo>
                  <a:pt x="660" y="484"/>
                </a:lnTo>
                <a:lnTo>
                  <a:pt x="657" y="484"/>
                </a:lnTo>
                <a:lnTo>
                  <a:pt x="657" y="477"/>
                </a:lnTo>
                <a:lnTo>
                  <a:pt x="657" y="472"/>
                </a:lnTo>
                <a:lnTo>
                  <a:pt x="657" y="470"/>
                </a:lnTo>
                <a:lnTo>
                  <a:pt x="657" y="465"/>
                </a:lnTo>
                <a:lnTo>
                  <a:pt x="660" y="458"/>
                </a:lnTo>
                <a:lnTo>
                  <a:pt x="660" y="453"/>
                </a:lnTo>
                <a:lnTo>
                  <a:pt x="662" y="446"/>
                </a:lnTo>
                <a:lnTo>
                  <a:pt x="662" y="444"/>
                </a:lnTo>
                <a:lnTo>
                  <a:pt x="660" y="439"/>
                </a:lnTo>
                <a:lnTo>
                  <a:pt x="657" y="432"/>
                </a:lnTo>
                <a:lnTo>
                  <a:pt x="657" y="425"/>
                </a:lnTo>
                <a:lnTo>
                  <a:pt x="657" y="420"/>
                </a:lnTo>
                <a:lnTo>
                  <a:pt x="657" y="406"/>
                </a:lnTo>
                <a:lnTo>
                  <a:pt x="657" y="406"/>
                </a:lnTo>
                <a:lnTo>
                  <a:pt x="657" y="409"/>
                </a:lnTo>
                <a:lnTo>
                  <a:pt x="655" y="406"/>
                </a:lnTo>
                <a:lnTo>
                  <a:pt x="655" y="406"/>
                </a:lnTo>
                <a:lnTo>
                  <a:pt x="655" y="401"/>
                </a:lnTo>
                <a:lnTo>
                  <a:pt x="657" y="399"/>
                </a:lnTo>
                <a:lnTo>
                  <a:pt x="657" y="399"/>
                </a:lnTo>
                <a:lnTo>
                  <a:pt x="655" y="397"/>
                </a:lnTo>
                <a:lnTo>
                  <a:pt x="655" y="397"/>
                </a:lnTo>
                <a:lnTo>
                  <a:pt x="655" y="397"/>
                </a:lnTo>
                <a:lnTo>
                  <a:pt x="655" y="394"/>
                </a:lnTo>
                <a:lnTo>
                  <a:pt x="655" y="392"/>
                </a:lnTo>
                <a:lnTo>
                  <a:pt x="657" y="392"/>
                </a:lnTo>
                <a:lnTo>
                  <a:pt x="660" y="387"/>
                </a:lnTo>
                <a:lnTo>
                  <a:pt x="660" y="385"/>
                </a:lnTo>
                <a:lnTo>
                  <a:pt x="660" y="383"/>
                </a:lnTo>
                <a:lnTo>
                  <a:pt x="660" y="383"/>
                </a:lnTo>
                <a:lnTo>
                  <a:pt x="657" y="380"/>
                </a:lnTo>
                <a:lnTo>
                  <a:pt x="660" y="380"/>
                </a:lnTo>
                <a:lnTo>
                  <a:pt x="660" y="380"/>
                </a:lnTo>
                <a:lnTo>
                  <a:pt x="660" y="378"/>
                </a:lnTo>
                <a:lnTo>
                  <a:pt x="662" y="378"/>
                </a:lnTo>
                <a:lnTo>
                  <a:pt x="664" y="380"/>
                </a:lnTo>
                <a:lnTo>
                  <a:pt x="664" y="385"/>
                </a:lnTo>
                <a:lnTo>
                  <a:pt x="667" y="385"/>
                </a:lnTo>
                <a:lnTo>
                  <a:pt x="667" y="385"/>
                </a:lnTo>
                <a:lnTo>
                  <a:pt x="669" y="383"/>
                </a:lnTo>
                <a:lnTo>
                  <a:pt x="674" y="375"/>
                </a:lnTo>
                <a:lnTo>
                  <a:pt x="674" y="373"/>
                </a:lnTo>
                <a:lnTo>
                  <a:pt x="678" y="366"/>
                </a:lnTo>
                <a:lnTo>
                  <a:pt x="683" y="357"/>
                </a:lnTo>
                <a:lnTo>
                  <a:pt x="683" y="354"/>
                </a:lnTo>
                <a:lnTo>
                  <a:pt x="683" y="352"/>
                </a:lnTo>
                <a:lnTo>
                  <a:pt x="683" y="347"/>
                </a:lnTo>
                <a:lnTo>
                  <a:pt x="685" y="347"/>
                </a:lnTo>
                <a:lnTo>
                  <a:pt x="685" y="349"/>
                </a:lnTo>
                <a:lnTo>
                  <a:pt x="685" y="349"/>
                </a:lnTo>
                <a:lnTo>
                  <a:pt x="683" y="349"/>
                </a:lnTo>
                <a:lnTo>
                  <a:pt x="683" y="352"/>
                </a:lnTo>
                <a:lnTo>
                  <a:pt x="685" y="352"/>
                </a:lnTo>
                <a:lnTo>
                  <a:pt x="688" y="347"/>
                </a:lnTo>
                <a:lnTo>
                  <a:pt x="688" y="345"/>
                </a:lnTo>
                <a:lnTo>
                  <a:pt x="688" y="345"/>
                </a:lnTo>
                <a:lnTo>
                  <a:pt x="688" y="345"/>
                </a:lnTo>
                <a:lnTo>
                  <a:pt x="693" y="340"/>
                </a:lnTo>
                <a:lnTo>
                  <a:pt x="695" y="335"/>
                </a:lnTo>
                <a:lnTo>
                  <a:pt x="697" y="335"/>
                </a:lnTo>
                <a:lnTo>
                  <a:pt x="702" y="333"/>
                </a:lnTo>
                <a:lnTo>
                  <a:pt x="702" y="333"/>
                </a:lnTo>
                <a:lnTo>
                  <a:pt x="704" y="326"/>
                </a:lnTo>
                <a:lnTo>
                  <a:pt x="707" y="324"/>
                </a:lnTo>
                <a:lnTo>
                  <a:pt x="709" y="319"/>
                </a:lnTo>
                <a:lnTo>
                  <a:pt x="711" y="316"/>
                </a:lnTo>
                <a:lnTo>
                  <a:pt x="709" y="316"/>
                </a:lnTo>
                <a:lnTo>
                  <a:pt x="711" y="316"/>
                </a:lnTo>
                <a:lnTo>
                  <a:pt x="711" y="316"/>
                </a:lnTo>
                <a:lnTo>
                  <a:pt x="716" y="312"/>
                </a:lnTo>
                <a:lnTo>
                  <a:pt x="721" y="305"/>
                </a:lnTo>
                <a:lnTo>
                  <a:pt x="723" y="300"/>
                </a:lnTo>
                <a:lnTo>
                  <a:pt x="726" y="288"/>
                </a:lnTo>
                <a:lnTo>
                  <a:pt x="728" y="281"/>
                </a:lnTo>
                <a:lnTo>
                  <a:pt x="728" y="279"/>
                </a:lnTo>
                <a:lnTo>
                  <a:pt x="728" y="276"/>
                </a:lnTo>
                <a:lnTo>
                  <a:pt x="728" y="274"/>
                </a:lnTo>
                <a:lnTo>
                  <a:pt x="728" y="274"/>
                </a:lnTo>
                <a:lnTo>
                  <a:pt x="728" y="272"/>
                </a:lnTo>
                <a:lnTo>
                  <a:pt x="728" y="272"/>
                </a:lnTo>
                <a:lnTo>
                  <a:pt x="728" y="269"/>
                </a:lnTo>
                <a:lnTo>
                  <a:pt x="728" y="267"/>
                </a:lnTo>
                <a:close/>
              </a:path>
            </a:pathLst>
          </a:custGeom>
          <a:solidFill>
            <a:schemeClr val="bg2">
              <a:lumMod val="20000"/>
              <a:lumOff val="80000"/>
            </a:schemeClr>
          </a:solidFill>
          <a:ln w="3175">
            <a:solidFill>
              <a:schemeClr val="accent3">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46" name="Freeform 274"/>
          <p:cNvSpPr>
            <a:spLocks noEditPoints="1"/>
          </p:cNvSpPr>
          <p:nvPr/>
        </p:nvSpPr>
        <p:spPr bwMode="auto">
          <a:xfrm>
            <a:off x="2491963" y="3995393"/>
            <a:ext cx="359746" cy="870434"/>
          </a:xfrm>
          <a:custGeom>
            <a:avLst/>
            <a:gdLst/>
            <a:ahLst/>
            <a:cxnLst>
              <a:cxn ang="0">
                <a:pos x="279" y="687"/>
              </a:cxn>
              <a:cxn ang="0">
                <a:pos x="210" y="663"/>
              </a:cxn>
              <a:cxn ang="0">
                <a:pos x="196" y="656"/>
              </a:cxn>
              <a:cxn ang="0">
                <a:pos x="248" y="689"/>
              </a:cxn>
              <a:cxn ang="0">
                <a:pos x="191" y="366"/>
              </a:cxn>
              <a:cxn ang="0">
                <a:pos x="258" y="288"/>
              </a:cxn>
              <a:cxn ang="0">
                <a:pos x="224" y="240"/>
              </a:cxn>
              <a:cxn ang="0">
                <a:pos x="224" y="210"/>
              </a:cxn>
              <a:cxn ang="0">
                <a:pos x="222" y="184"/>
              </a:cxn>
              <a:cxn ang="0">
                <a:pos x="241" y="153"/>
              </a:cxn>
              <a:cxn ang="0">
                <a:pos x="253" y="137"/>
              </a:cxn>
              <a:cxn ang="0">
                <a:pos x="267" y="120"/>
              </a:cxn>
              <a:cxn ang="0">
                <a:pos x="283" y="106"/>
              </a:cxn>
              <a:cxn ang="0">
                <a:pos x="272" y="77"/>
              </a:cxn>
              <a:cxn ang="0">
                <a:pos x="258" y="106"/>
              </a:cxn>
              <a:cxn ang="0">
                <a:pos x="241" y="115"/>
              </a:cxn>
              <a:cxn ang="0">
                <a:pos x="198" y="111"/>
              </a:cxn>
              <a:cxn ang="0">
                <a:pos x="201" y="94"/>
              </a:cxn>
              <a:cxn ang="0">
                <a:pos x="208" y="73"/>
              </a:cxn>
              <a:cxn ang="0">
                <a:pos x="154" y="44"/>
              </a:cxn>
              <a:cxn ang="0">
                <a:pos x="109" y="9"/>
              </a:cxn>
              <a:cxn ang="0">
                <a:pos x="80" y="16"/>
              </a:cxn>
              <a:cxn ang="0">
                <a:pos x="50" y="4"/>
              </a:cxn>
              <a:cxn ang="0">
                <a:pos x="31" y="16"/>
              </a:cxn>
              <a:cxn ang="0">
                <a:pos x="9" y="59"/>
              </a:cxn>
              <a:cxn ang="0">
                <a:pos x="17" y="92"/>
              </a:cxn>
              <a:cxn ang="0">
                <a:pos x="12" y="111"/>
              </a:cxn>
              <a:cxn ang="0">
                <a:pos x="2" y="146"/>
              </a:cxn>
              <a:cxn ang="0">
                <a:pos x="2" y="179"/>
              </a:cxn>
              <a:cxn ang="0">
                <a:pos x="0" y="200"/>
              </a:cxn>
              <a:cxn ang="0">
                <a:pos x="12" y="226"/>
              </a:cxn>
              <a:cxn ang="0">
                <a:pos x="26" y="255"/>
              </a:cxn>
              <a:cxn ang="0">
                <a:pos x="24" y="281"/>
              </a:cxn>
              <a:cxn ang="0">
                <a:pos x="24" y="304"/>
              </a:cxn>
              <a:cxn ang="0">
                <a:pos x="21" y="325"/>
              </a:cxn>
              <a:cxn ang="0">
                <a:pos x="33" y="359"/>
              </a:cxn>
              <a:cxn ang="0">
                <a:pos x="31" y="380"/>
              </a:cxn>
              <a:cxn ang="0">
                <a:pos x="33" y="399"/>
              </a:cxn>
              <a:cxn ang="0">
                <a:pos x="43" y="429"/>
              </a:cxn>
              <a:cxn ang="0">
                <a:pos x="54" y="453"/>
              </a:cxn>
              <a:cxn ang="0">
                <a:pos x="76" y="474"/>
              </a:cxn>
              <a:cxn ang="0">
                <a:pos x="78" y="491"/>
              </a:cxn>
              <a:cxn ang="0">
                <a:pos x="85" y="519"/>
              </a:cxn>
              <a:cxn ang="0">
                <a:pos x="83" y="543"/>
              </a:cxn>
              <a:cxn ang="0">
                <a:pos x="83" y="569"/>
              </a:cxn>
              <a:cxn ang="0">
                <a:pos x="97" y="602"/>
              </a:cxn>
              <a:cxn ang="0">
                <a:pos x="116" y="614"/>
              </a:cxn>
              <a:cxn ang="0">
                <a:pos x="165" y="633"/>
              </a:cxn>
              <a:cxn ang="0">
                <a:pos x="165" y="621"/>
              </a:cxn>
              <a:cxn ang="0">
                <a:pos x="163" y="597"/>
              </a:cxn>
              <a:cxn ang="0">
                <a:pos x="168" y="590"/>
              </a:cxn>
              <a:cxn ang="0">
                <a:pos x="191" y="547"/>
              </a:cxn>
              <a:cxn ang="0">
                <a:pos x="170" y="529"/>
              </a:cxn>
              <a:cxn ang="0">
                <a:pos x="170" y="486"/>
              </a:cxn>
              <a:cxn ang="0">
                <a:pos x="175" y="446"/>
              </a:cxn>
              <a:cxn ang="0">
                <a:pos x="189" y="439"/>
              </a:cxn>
              <a:cxn ang="0">
                <a:pos x="172" y="432"/>
              </a:cxn>
              <a:cxn ang="0">
                <a:pos x="151" y="399"/>
              </a:cxn>
              <a:cxn ang="0">
                <a:pos x="194" y="392"/>
              </a:cxn>
              <a:cxn ang="0">
                <a:pos x="184" y="359"/>
              </a:cxn>
              <a:cxn ang="0">
                <a:pos x="269" y="330"/>
              </a:cxn>
            </a:cxnLst>
            <a:rect l="0" t="0" r="r" b="b"/>
            <a:pathLst>
              <a:path w="286" h="692">
                <a:moveTo>
                  <a:pt x="286" y="684"/>
                </a:moveTo>
                <a:lnTo>
                  <a:pt x="283" y="684"/>
                </a:lnTo>
                <a:lnTo>
                  <a:pt x="281" y="684"/>
                </a:lnTo>
                <a:lnTo>
                  <a:pt x="281" y="684"/>
                </a:lnTo>
                <a:lnTo>
                  <a:pt x="281" y="684"/>
                </a:lnTo>
                <a:lnTo>
                  <a:pt x="279" y="684"/>
                </a:lnTo>
                <a:lnTo>
                  <a:pt x="276" y="684"/>
                </a:lnTo>
                <a:lnTo>
                  <a:pt x="274" y="684"/>
                </a:lnTo>
                <a:lnTo>
                  <a:pt x="274" y="684"/>
                </a:lnTo>
                <a:lnTo>
                  <a:pt x="274" y="687"/>
                </a:lnTo>
                <a:lnTo>
                  <a:pt x="272" y="687"/>
                </a:lnTo>
                <a:lnTo>
                  <a:pt x="272" y="687"/>
                </a:lnTo>
                <a:lnTo>
                  <a:pt x="272" y="687"/>
                </a:lnTo>
                <a:lnTo>
                  <a:pt x="274" y="689"/>
                </a:lnTo>
                <a:lnTo>
                  <a:pt x="276" y="687"/>
                </a:lnTo>
                <a:lnTo>
                  <a:pt x="276" y="687"/>
                </a:lnTo>
                <a:lnTo>
                  <a:pt x="279" y="687"/>
                </a:lnTo>
                <a:lnTo>
                  <a:pt x="283" y="687"/>
                </a:lnTo>
                <a:lnTo>
                  <a:pt x="283" y="687"/>
                </a:lnTo>
                <a:lnTo>
                  <a:pt x="286" y="684"/>
                </a:lnTo>
                <a:lnTo>
                  <a:pt x="286" y="684"/>
                </a:lnTo>
                <a:close/>
                <a:moveTo>
                  <a:pt x="260" y="682"/>
                </a:moveTo>
                <a:lnTo>
                  <a:pt x="255" y="682"/>
                </a:lnTo>
                <a:lnTo>
                  <a:pt x="250" y="682"/>
                </a:lnTo>
                <a:lnTo>
                  <a:pt x="246" y="680"/>
                </a:lnTo>
                <a:lnTo>
                  <a:pt x="241" y="680"/>
                </a:lnTo>
                <a:lnTo>
                  <a:pt x="236" y="677"/>
                </a:lnTo>
                <a:lnTo>
                  <a:pt x="232" y="675"/>
                </a:lnTo>
                <a:lnTo>
                  <a:pt x="229" y="673"/>
                </a:lnTo>
                <a:lnTo>
                  <a:pt x="224" y="670"/>
                </a:lnTo>
                <a:lnTo>
                  <a:pt x="220" y="668"/>
                </a:lnTo>
                <a:lnTo>
                  <a:pt x="215" y="666"/>
                </a:lnTo>
                <a:lnTo>
                  <a:pt x="213" y="663"/>
                </a:lnTo>
                <a:lnTo>
                  <a:pt x="210" y="663"/>
                </a:lnTo>
                <a:lnTo>
                  <a:pt x="208" y="661"/>
                </a:lnTo>
                <a:lnTo>
                  <a:pt x="203" y="656"/>
                </a:lnTo>
                <a:lnTo>
                  <a:pt x="203" y="656"/>
                </a:lnTo>
                <a:lnTo>
                  <a:pt x="198" y="656"/>
                </a:lnTo>
                <a:lnTo>
                  <a:pt x="198" y="656"/>
                </a:lnTo>
                <a:lnTo>
                  <a:pt x="196" y="654"/>
                </a:lnTo>
                <a:lnTo>
                  <a:pt x="196" y="654"/>
                </a:lnTo>
                <a:lnTo>
                  <a:pt x="196" y="651"/>
                </a:lnTo>
                <a:lnTo>
                  <a:pt x="196" y="651"/>
                </a:lnTo>
                <a:lnTo>
                  <a:pt x="198" y="651"/>
                </a:lnTo>
                <a:lnTo>
                  <a:pt x="201" y="651"/>
                </a:lnTo>
                <a:lnTo>
                  <a:pt x="198" y="649"/>
                </a:lnTo>
                <a:lnTo>
                  <a:pt x="196" y="649"/>
                </a:lnTo>
                <a:lnTo>
                  <a:pt x="191" y="644"/>
                </a:lnTo>
                <a:lnTo>
                  <a:pt x="189" y="644"/>
                </a:lnTo>
                <a:lnTo>
                  <a:pt x="191" y="649"/>
                </a:lnTo>
                <a:lnTo>
                  <a:pt x="196" y="656"/>
                </a:lnTo>
                <a:lnTo>
                  <a:pt x="198" y="661"/>
                </a:lnTo>
                <a:lnTo>
                  <a:pt x="201" y="666"/>
                </a:lnTo>
                <a:lnTo>
                  <a:pt x="203" y="670"/>
                </a:lnTo>
                <a:lnTo>
                  <a:pt x="206" y="677"/>
                </a:lnTo>
                <a:lnTo>
                  <a:pt x="208" y="682"/>
                </a:lnTo>
                <a:lnTo>
                  <a:pt x="210" y="687"/>
                </a:lnTo>
                <a:lnTo>
                  <a:pt x="213" y="687"/>
                </a:lnTo>
                <a:lnTo>
                  <a:pt x="213" y="687"/>
                </a:lnTo>
                <a:lnTo>
                  <a:pt x="215" y="687"/>
                </a:lnTo>
                <a:lnTo>
                  <a:pt x="217" y="687"/>
                </a:lnTo>
                <a:lnTo>
                  <a:pt x="222" y="687"/>
                </a:lnTo>
                <a:lnTo>
                  <a:pt x="224" y="687"/>
                </a:lnTo>
                <a:lnTo>
                  <a:pt x="236" y="689"/>
                </a:lnTo>
                <a:lnTo>
                  <a:pt x="239" y="689"/>
                </a:lnTo>
                <a:lnTo>
                  <a:pt x="243" y="692"/>
                </a:lnTo>
                <a:lnTo>
                  <a:pt x="246" y="692"/>
                </a:lnTo>
                <a:lnTo>
                  <a:pt x="248" y="689"/>
                </a:lnTo>
                <a:lnTo>
                  <a:pt x="250" y="689"/>
                </a:lnTo>
                <a:lnTo>
                  <a:pt x="250" y="689"/>
                </a:lnTo>
                <a:lnTo>
                  <a:pt x="253" y="689"/>
                </a:lnTo>
                <a:lnTo>
                  <a:pt x="253" y="689"/>
                </a:lnTo>
                <a:lnTo>
                  <a:pt x="255" y="689"/>
                </a:lnTo>
                <a:lnTo>
                  <a:pt x="258" y="689"/>
                </a:lnTo>
                <a:lnTo>
                  <a:pt x="260" y="689"/>
                </a:lnTo>
                <a:lnTo>
                  <a:pt x="262" y="689"/>
                </a:lnTo>
                <a:lnTo>
                  <a:pt x="262" y="687"/>
                </a:lnTo>
                <a:lnTo>
                  <a:pt x="265" y="687"/>
                </a:lnTo>
                <a:lnTo>
                  <a:pt x="265" y="684"/>
                </a:lnTo>
                <a:lnTo>
                  <a:pt x="262" y="682"/>
                </a:lnTo>
                <a:lnTo>
                  <a:pt x="260" y="682"/>
                </a:lnTo>
                <a:close/>
                <a:moveTo>
                  <a:pt x="194" y="366"/>
                </a:moveTo>
                <a:lnTo>
                  <a:pt x="191" y="366"/>
                </a:lnTo>
                <a:lnTo>
                  <a:pt x="191" y="366"/>
                </a:lnTo>
                <a:lnTo>
                  <a:pt x="191" y="366"/>
                </a:lnTo>
                <a:lnTo>
                  <a:pt x="196" y="368"/>
                </a:lnTo>
                <a:lnTo>
                  <a:pt x="196" y="368"/>
                </a:lnTo>
                <a:lnTo>
                  <a:pt x="196" y="366"/>
                </a:lnTo>
                <a:lnTo>
                  <a:pt x="194" y="366"/>
                </a:lnTo>
                <a:lnTo>
                  <a:pt x="194" y="366"/>
                </a:lnTo>
                <a:close/>
                <a:moveTo>
                  <a:pt x="272" y="316"/>
                </a:moveTo>
                <a:lnTo>
                  <a:pt x="272" y="314"/>
                </a:lnTo>
                <a:lnTo>
                  <a:pt x="269" y="307"/>
                </a:lnTo>
                <a:lnTo>
                  <a:pt x="269" y="307"/>
                </a:lnTo>
                <a:lnTo>
                  <a:pt x="269" y="307"/>
                </a:lnTo>
                <a:lnTo>
                  <a:pt x="265" y="307"/>
                </a:lnTo>
                <a:lnTo>
                  <a:pt x="262" y="304"/>
                </a:lnTo>
                <a:lnTo>
                  <a:pt x="258" y="302"/>
                </a:lnTo>
                <a:lnTo>
                  <a:pt x="258" y="299"/>
                </a:lnTo>
                <a:lnTo>
                  <a:pt x="255" y="297"/>
                </a:lnTo>
                <a:lnTo>
                  <a:pt x="255" y="292"/>
                </a:lnTo>
                <a:lnTo>
                  <a:pt x="258" y="288"/>
                </a:lnTo>
                <a:lnTo>
                  <a:pt x="255" y="285"/>
                </a:lnTo>
                <a:lnTo>
                  <a:pt x="253" y="281"/>
                </a:lnTo>
                <a:lnTo>
                  <a:pt x="248" y="278"/>
                </a:lnTo>
                <a:lnTo>
                  <a:pt x="243" y="276"/>
                </a:lnTo>
                <a:lnTo>
                  <a:pt x="234" y="271"/>
                </a:lnTo>
                <a:lnTo>
                  <a:pt x="229" y="266"/>
                </a:lnTo>
                <a:lnTo>
                  <a:pt x="229" y="266"/>
                </a:lnTo>
                <a:lnTo>
                  <a:pt x="227" y="262"/>
                </a:lnTo>
                <a:lnTo>
                  <a:pt x="229" y="262"/>
                </a:lnTo>
                <a:lnTo>
                  <a:pt x="229" y="262"/>
                </a:lnTo>
                <a:lnTo>
                  <a:pt x="229" y="259"/>
                </a:lnTo>
                <a:lnTo>
                  <a:pt x="229" y="257"/>
                </a:lnTo>
                <a:lnTo>
                  <a:pt x="227" y="255"/>
                </a:lnTo>
                <a:lnTo>
                  <a:pt x="227" y="255"/>
                </a:lnTo>
                <a:lnTo>
                  <a:pt x="224" y="250"/>
                </a:lnTo>
                <a:lnTo>
                  <a:pt x="224" y="250"/>
                </a:lnTo>
                <a:lnTo>
                  <a:pt x="224" y="240"/>
                </a:lnTo>
                <a:lnTo>
                  <a:pt x="224" y="238"/>
                </a:lnTo>
                <a:lnTo>
                  <a:pt x="224" y="236"/>
                </a:lnTo>
                <a:lnTo>
                  <a:pt x="224" y="236"/>
                </a:lnTo>
                <a:lnTo>
                  <a:pt x="227" y="236"/>
                </a:lnTo>
                <a:lnTo>
                  <a:pt x="227" y="236"/>
                </a:lnTo>
                <a:lnTo>
                  <a:pt x="227" y="233"/>
                </a:lnTo>
                <a:lnTo>
                  <a:pt x="224" y="226"/>
                </a:lnTo>
                <a:lnTo>
                  <a:pt x="224" y="224"/>
                </a:lnTo>
                <a:lnTo>
                  <a:pt x="224" y="222"/>
                </a:lnTo>
                <a:lnTo>
                  <a:pt x="224" y="219"/>
                </a:lnTo>
                <a:lnTo>
                  <a:pt x="224" y="217"/>
                </a:lnTo>
                <a:lnTo>
                  <a:pt x="224" y="217"/>
                </a:lnTo>
                <a:lnTo>
                  <a:pt x="224" y="214"/>
                </a:lnTo>
                <a:lnTo>
                  <a:pt x="222" y="214"/>
                </a:lnTo>
                <a:lnTo>
                  <a:pt x="222" y="212"/>
                </a:lnTo>
                <a:lnTo>
                  <a:pt x="222" y="212"/>
                </a:lnTo>
                <a:lnTo>
                  <a:pt x="224" y="210"/>
                </a:lnTo>
                <a:lnTo>
                  <a:pt x="224" y="210"/>
                </a:lnTo>
                <a:lnTo>
                  <a:pt x="224" y="207"/>
                </a:lnTo>
                <a:lnTo>
                  <a:pt x="224" y="205"/>
                </a:lnTo>
                <a:lnTo>
                  <a:pt x="224" y="205"/>
                </a:lnTo>
                <a:lnTo>
                  <a:pt x="224" y="205"/>
                </a:lnTo>
                <a:lnTo>
                  <a:pt x="222" y="203"/>
                </a:lnTo>
                <a:lnTo>
                  <a:pt x="222" y="200"/>
                </a:lnTo>
                <a:lnTo>
                  <a:pt x="224" y="198"/>
                </a:lnTo>
                <a:lnTo>
                  <a:pt x="224" y="198"/>
                </a:lnTo>
                <a:lnTo>
                  <a:pt x="224" y="196"/>
                </a:lnTo>
                <a:lnTo>
                  <a:pt x="224" y="193"/>
                </a:lnTo>
                <a:lnTo>
                  <a:pt x="224" y="193"/>
                </a:lnTo>
                <a:lnTo>
                  <a:pt x="224" y="191"/>
                </a:lnTo>
                <a:lnTo>
                  <a:pt x="224" y="191"/>
                </a:lnTo>
                <a:lnTo>
                  <a:pt x="224" y="191"/>
                </a:lnTo>
                <a:lnTo>
                  <a:pt x="224" y="186"/>
                </a:lnTo>
                <a:lnTo>
                  <a:pt x="222" y="184"/>
                </a:lnTo>
                <a:lnTo>
                  <a:pt x="222" y="181"/>
                </a:lnTo>
                <a:lnTo>
                  <a:pt x="224" y="179"/>
                </a:lnTo>
                <a:lnTo>
                  <a:pt x="224" y="179"/>
                </a:lnTo>
                <a:lnTo>
                  <a:pt x="224" y="177"/>
                </a:lnTo>
                <a:lnTo>
                  <a:pt x="224" y="177"/>
                </a:lnTo>
                <a:lnTo>
                  <a:pt x="227" y="174"/>
                </a:lnTo>
                <a:lnTo>
                  <a:pt x="229" y="172"/>
                </a:lnTo>
                <a:lnTo>
                  <a:pt x="229" y="170"/>
                </a:lnTo>
                <a:lnTo>
                  <a:pt x="229" y="170"/>
                </a:lnTo>
                <a:lnTo>
                  <a:pt x="232" y="167"/>
                </a:lnTo>
                <a:lnTo>
                  <a:pt x="234" y="165"/>
                </a:lnTo>
                <a:lnTo>
                  <a:pt x="236" y="162"/>
                </a:lnTo>
                <a:lnTo>
                  <a:pt x="239" y="160"/>
                </a:lnTo>
                <a:lnTo>
                  <a:pt x="239" y="158"/>
                </a:lnTo>
                <a:lnTo>
                  <a:pt x="239" y="155"/>
                </a:lnTo>
                <a:lnTo>
                  <a:pt x="241" y="153"/>
                </a:lnTo>
                <a:lnTo>
                  <a:pt x="241" y="153"/>
                </a:lnTo>
                <a:lnTo>
                  <a:pt x="243" y="151"/>
                </a:lnTo>
                <a:lnTo>
                  <a:pt x="243" y="148"/>
                </a:lnTo>
                <a:lnTo>
                  <a:pt x="246" y="146"/>
                </a:lnTo>
                <a:lnTo>
                  <a:pt x="246" y="144"/>
                </a:lnTo>
                <a:lnTo>
                  <a:pt x="248" y="141"/>
                </a:lnTo>
                <a:lnTo>
                  <a:pt x="248" y="141"/>
                </a:lnTo>
                <a:lnTo>
                  <a:pt x="248" y="139"/>
                </a:lnTo>
                <a:lnTo>
                  <a:pt x="248" y="139"/>
                </a:lnTo>
                <a:lnTo>
                  <a:pt x="250" y="139"/>
                </a:lnTo>
                <a:lnTo>
                  <a:pt x="250" y="139"/>
                </a:lnTo>
                <a:lnTo>
                  <a:pt x="250" y="137"/>
                </a:lnTo>
                <a:lnTo>
                  <a:pt x="250" y="137"/>
                </a:lnTo>
                <a:lnTo>
                  <a:pt x="250" y="137"/>
                </a:lnTo>
                <a:lnTo>
                  <a:pt x="253" y="137"/>
                </a:lnTo>
                <a:lnTo>
                  <a:pt x="253" y="137"/>
                </a:lnTo>
                <a:lnTo>
                  <a:pt x="253" y="137"/>
                </a:lnTo>
                <a:lnTo>
                  <a:pt x="253" y="137"/>
                </a:lnTo>
                <a:lnTo>
                  <a:pt x="253" y="134"/>
                </a:lnTo>
                <a:lnTo>
                  <a:pt x="253" y="134"/>
                </a:lnTo>
                <a:lnTo>
                  <a:pt x="255" y="132"/>
                </a:lnTo>
                <a:lnTo>
                  <a:pt x="255" y="132"/>
                </a:lnTo>
                <a:lnTo>
                  <a:pt x="258" y="129"/>
                </a:lnTo>
                <a:lnTo>
                  <a:pt x="258" y="129"/>
                </a:lnTo>
                <a:lnTo>
                  <a:pt x="260" y="127"/>
                </a:lnTo>
                <a:lnTo>
                  <a:pt x="262" y="127"/>
                </a:lnTo>
                <a:lnTo>
                  <a:pt x="262" y="127"/>
                </a:lnTo>
                <a:lnTo>
                  <a:pt x="262" y="125"/>
                </a:lnTo>
                <a:lnTo>
                  <a:pt x="262" y="125"/>
                </a:lnTo>
                <a:lnTo>
                  <a:pt x="265" y="125"/>
                </a:lnTo>
                <a:lnTo>
                  <a:pt x="265" y="122"/>
                </a:lnTo>
                <a:lnTo>
                  <a:pt x="265" y="122"/>
                </a:lnTo>
                <a:lnTo>
                  <a:pt x="265" y="120"/>
                </a:lnTo>
                <a:lnTo>
                  <a:pt x="267" y="120"/>
                </a:lnTo>
                <a:lnTo>
                  <a:pt x="267" y="120"/>
                </a:lnTo>
                <a:lnTo>
                  <a:pt x="267" y="120"/>
                </a:lnTo>
                <a:lnTo>
                  <a:pt x="269" y="120"/>
                </a:lnTo>
                <a:lnTo>
                  <a:pt x="269" y="118"/>
                </a:lnTo>
                <a:lnTo>
                  <a:pt x="272" y="118"/>
                </a:lnTo>
                <a:lnTo>
                  <a:pt x="272" y="118"/>
                </a:lnTo>
                <a:lnTo>
                  <a:pt x="272" y="118"/>
                </a:lnTo>
                <a:lnTo>
                  <a:pt x="274" y="118"/>
                </a:lnTo>
                <a:lnTo>
                  <a:pt x="276" y="118"/>
                </a:lnTo>
                <a:lnTo>
                  <a:pt x="276" y="115"/>
                </a:lnTo>
                <a:lnTo>
                  <a:pt x="276" y="113"/>
                </a:lnTo>
                <a:lnTo>
                  <a:pt x="279" y="115"/>
                </a:lnTo>
                <a:lnTo>
                  <a:pt x="279" y="113"/>
                </a:lnTo>
                <a:lnTo>
                  <a:pt x="281" y="113"/>
                </a:lnTo>
                <a:lnTo>
                  <a:pt x="281" y="113"/>
                </a:lnTo>
                <a:lnTo>
                  <a:pt x="283" y="111"/>
                </a:lnTo>
                <a:lnTo>
                  <a:pt x="283" y="108"/>
                </a:lnTo>
                <a:lnTo>
                  <a:pt x="283" y="106"/>
                </a:lnTo>
                <a:lnTo>
                  <a:pt x="283" y="103"/>
                </a:lnTo>
                <a:lnTo>
                  <a:pt x="283" y="103"/>
                </a:lnTo>
                <a:lnTo>
                  <a:pt x="283" y="101"/>
                </a:lnTo>
                <a:lnTo>
                  <a:pt x="283" y="96"/>
                </a:lnTo>
                <a:lnTo>
                  <a:pt x="283" y="94"/>
                </a:lnTo>
                <a:lnTo>
                  <a:pt x="283" y="94"/>
                </a:lnTo>
                <a:lnTo>
                  <a:pt x="283" y="92"/>
                </a:lnTo>
                <a:lnTo>
                  <a:pt x="281" y="89"/>
                </a:lnTo>
                <a:lnTo>
                  <a:pt x="279" y="87"/>
                </a:lnTo>
                <a:lnTo>
                  <a:pt x="279" y="82"/>
                </a:lnTo>
                <a:lnTo>
                  <a:pt x="276" y="80"/>
                </a:lnTo>
                <a:lnTo>
                  <a:pt x="276" y="80"/>
                </a:lnTo>
                <a:lnTo>
                  <a:pt x="274" y="77"/>
                </a:lnTo>
                <a:lnTo>
                  <a:pt x="274" y="77"/>
                </a:lnTo>
                <a:lnTo>
                  <a:pt x="272" y="77"/>
                </a:lnTo>
                <a:lnTo>
                  <a:pt x="272" y="77"/>
                </a:lnTo>
                <a:lnTo>
                  <a:pt x="272" y="77"/>
                </a:lnTo>
                <a:lnTo>
                  <a:pt x="272" y="77"/>
                </a:lnTo>
                <a:lnTo>
                  <a:pt x="269" y="77"/>
                </a:lnTo>
                <a:lnTo>
                  <a:pt x="269" y="77"/>
                </a:lnTo>
                <a:lnTo>
                  <a:pt x="267" y="80"/>
                </a:lnTo>
                <a:lnTo>
                  <a:pt x="267" y="80"/>
                </a:lnTo>
                <a:lnTo>
                  <a:pt x="265" y="77"/>
                </a:lnTo>
                <a:lnTo>
                  <a:pt x="265" y="77"/>
                </a:lnTo>
                <a:lnTo>
                  <a:pt x="265" y="87"/>
                </a:lnTo>
                <a:lnTo>
                  <a:pt x="265" y="94"/>
                </a:lnTo>
                <a:lnTo>
                  <a:pt x="265" y="99"/>
                </a:lnTo>
                <a:lnTo>
                  <a:pt x="262" y="101"/>
                </a:lnTo>
                <a:lnTo>
                  <a:pt x="262" y="101"/>
                </a:lnTo>
                <a:lnTo>
                  <a:pt x="262" y="101"/>
                </a:lnTo>
                <a:lnTo>
                  <a:pt x="262" y="103"/>
                </a:lnTo>
                <a:lnTo>
                  <a:pt x="260" y="103"/>
                </a:lnTo>
                <a:lnTo>
                  <a:pt x="260" y="106"/>
                </a:lnTo>
                <a:lnTo>
                  <a:pt x="258" y="106"/>
                </a:lnTo>
                <a:lnTo>
                  <a:pt x="258" y="106"/>
                </a:lnTo>
                <a:lnTo>
                  <a:pt x="258" y="108"/>
                </a:lnTo>
                <a:lnTo>
                  <a:pt x="255" y="108"/>
                </a:lnTo>
                <a:lnTo>
                  <a:pt x="253" y="108"/>
                </a:lnTo>
                <a:lnTo>
                  <a:pt x="253" y="111"/>
                </a:lnTo>
                <a:lnTo>
                  <a:pt x="253" y="111"/>
                </a:lnTo>
                <a:lnTo>
                  <a:pt x="250" y="111"/>
                </a:lnTo>
                <a:lnTo>
                  <a:pt x="250" y="113"/>
                </a:lnTo>
                <a:lnTo>
                  <a:pt x="250" y="115"/>
                </a:lnTo>
                <a:lnTo>
                  <a:pt x="250" y="115"/>
                </a:lnTo>
                <a:lnTo>
                  <a:pt x="250" y="118"/>
                </a:lnTo>
                <a:lnTo>
                  <a:pt x="248" y="118"/>
                </a:lnTo>
                <a:lnTo>
                  <a:pt x="246" y="115"/>
                </a:lnTo>
                <a:lnTo>
                  <a:pt x="246" y="115"/>
                </a:lnTo>
                <a:lnTo>
                  <a:pt x="243" y="115"/>
                </a:lnTo>
                <a:lnTo>
                  <a:pt x="241" y="115"/>
                </a:lnTo>
                <a:lnTo>
                  <a:pt x="241" y="115"/>
                </a:lnTo>
                <a:lnTo>
                  <a:pt x="239" y="118"/>
                </a:lnTo>
                <a:lnTo>
                  <a:pt x="239" y="120"/>
                </a:lnTo>
                <a:lnTo>
                  <a:pt x="236" y="120"/>
                </a:lnTo>
                <a:lnTo>
                  <a:pt x="236" y="118"/>
                </a:lnTo>
                <a:lnTo>
                  <a:pt x="234" y="118"/>
                </a:lnTo>
                <a:lnTo>
                  <a:pt x="232" y="120"/>
                </a:lnTo>
                <a:lnTo>
                  <a:pt x="229" y="118"/>
                </a:lnTo>
                <a:lnTo>
                  <a:pt x="229" y="118"/>
                </a:lnTo>
                <a:lnTo>
                  <a:pt x="227" y="118"/>
                </a:lnTo>
                <a:lnTo>
                  <a:pt x="224" y="118"/>
                </a:lnTo>
                <a:lnTo>
                  <a:pt x="220" y="118"/>
                </a:lnTo>
                <a:lnTo>
                  <a:pt x="210" y="115"/>
                </a:lnTo>
                <a:lnTo>
                  <a:pt x="206" y="115"/>
                </a:lnTo>
                <a:lnTo>
                  <a:pt x="196" y="115"/>
                </a:lnTo>
                <a:lnTo>
                  <a:pt x="196" y="113"/>
                </a:lnTo>
                <a:lnTo>
                  <a:pt x="196" y="111"/>
                </a:lnTo>
                <a:lnTo>
                  <a:pt x="198" y="111"/>
                </a:lnTo>
                <a:lnTo>
                  <a:pt x="198" y="108"/>
                </a:lnTo>
                <a:lnTo>
                  <a:pt x="198" y="108"/>
                </a:lnTo>
                <a:lnTo>
                  <a:pt x="198" y="106"/>
                </a:lnTo>
                <a:lnTo>
                  <a:pt x="201" y="106"/>
                </a:lnTo>
                <a:lnTo>
                  <a:pt x="201" y="106"/>
                </a:lnTo>
                <a:lnTo>
                  <a:pt x="201" y="106"/>
                </a:lnTo>
                <a:lnTo>
                  <a:pt x="201" y="103"/>
                </a:lnTo>
                <a:lnTo>
                  <a:pt x="201" y="103"/>
                </a:lnTo>
                <a:lnTo>
                  <a:pt x="201" y="103"/>
                </a:lnTo>
                <a:lnTo>
                  <a:pt x="201" y="101"/>
                </a:lnTo>
                <a:lnTo>
                  <a:pt x="201" y="101"/>
                </a:lnTo>
                <a:lnTo>
                  <a:pt x="203" y="101"/>
                </a:lnTo>
                <a:lnTo>
                  <a:pt x="203" y="99"/>
                </a:lnTo>
                <a:lnTo>
                  <a:pt x="201" y="96"/>
                </a:lnTo>
                <a:lnTo>
                  <a:pt x="201" y="96"/>
                </a:lnTo>
                <a:lnTo>
                  <a:pt x="201" y="94"/>
                </a:lnTo>
                <a:lnTo>
                  <a:pt x="201" y="94"/>
                </a:lnTo>
                <a:lnTo>
                  <a:pt x="203" y="92"/>
                </a:lnTo>
                <a:lnTo>
                  <a:pt x="203" y="92"/>
                </a:lnTo>
                <a:lnTo>
                  <a:pt x="203" y="92"/>
                </a:lnTo>
                <a:lnTo>
                  <a:pt x="203" y="89"/>
                </a:lnTo>
                <a:lnTo>
                  <a:pt x="206" y="89"/>
                </a:lnTo>
                <a:lnTo>
                  <a:pt x="206" y="87"/>
                </a:lnTo>
                <a:lnTo>
                  <a:pt x="206" y="87"/>
                </a:lnTo>
                <a:lnTo>
                  <a:pt x="206" y="85"/>
                </a:lnTo>
                <a:lnTo>
                  <a:pt x="208" y="82"/>
                </a:lnTo>
                <a:lnTo>
                  <a:pt x="208" y="82"/>
                </a:lnTo>
                <a:lnTo>
                  <a:pt x="208" y="80"/>
                </a:lnTo>
                <a:lnTo>
                  <a:pt x="208" y="80"/>
                </a:lnTo>
                <a:lnTo>
                  <a:pt x="210" y="80"/>
                </a:lnTo>
                <a:lnTo>
                  <a:pt x="210" y="77"/>
                </a:lnTo>
                <a:lnTo>
                  <a:pt x="210" y="75"/>
                </a:lnTo>
                <a:lnTo>
                  <a:pt x="210" y="75"/>
                </a:lnTo>
                <a:lnTo>
                  <a:pt x="208" y="73"/>
                </a:lnTo>
                <a:lnTo>
                  <a:pt x="206" y="68"/>
                </a:lnTo>
                <a:lnTo>
                  <a:pt x="201" y="68"/>
                </a:lnTo>
                <a:lnTo>
                  <a:pt x="198" y="66"/>
                </a:lnTo>
                <a:lnTo>
                  <a:pt x="196" y="66"/>
                </a:lnTo>
                <a:lnTo>
                  <a:pt x="196" y="66"/>
                </a:lnTo>
                <a:lnTo>
                  <a:pt x="194" y="66"/>
                </a:lnTo>
                <a:lnTo>
                  <a:pt x="194" y="63"/>
                </a:lnTo>
                <a:lnTo>
                  <a:pt x="191" y="63"/>
                </a:lnTo>
                <a:lnTo>
                  <a:pt x="187" y="61"/>
                </a:lnTo>
                <a:lnTo>
                  <a:pt x="177" y="56"/>
                </a:lnTo>
                <a:lnTo>
                  <a:pt x="175" y="54"/>
                </a:lnTo>
                <a:lnTo>
                  <a:pt x="172" y="54"/>
                </a:lnTo>
                <a:lnTo>
                  <a:pt x="170" y="51"/>
                </a:lnTo>
                <a:lnTo>
                  <a:pt x="165" y="47"/>
                </a:lnTo>
                <a:lnTo>
                  <a:pt x="161" y="44"/>
                </a:lnTo>
                <a:lnTo>
                  <a:pt x="158" y="44"/>
                </a:lnTo>
                <a:lnTo>
                  <a:pt x="154" y="44"/>
                </a:lnTo>
                <a:lnTo>
                  <a:pt x="146" y="42"/>
                </a:lnTo>
                <a:lnTo>
                  <a:pt x="142" y="40"/>
                </a:lnTo>
                <a:lnTo>
                  <a:pt x="142" y="37"/>
                </a:lnTo>
                <a:lnTo>
                  <a:pt x="139" y="35"/>
                </a:lnTo>
                <a:lnTo>
                  <a:pt x="135" y="33"/>
                </a:lnTo>
                <a:lnTo>
                  <a:pt x="132" y="33"/>
                </a:lnTo>
                <a:lnTo>
                  <a:pt x="132" y="33"/>
                </a:lnTo>
                <a:lnTo>
                  <a:pt x="132" y="30"/>
                </a:lnTo>
                <a:lnTo>
                  <a:pt x="130" y="30"/>
                </a:lnTo>
                <a:lnTo>
                  <a:pt x="128" y="28"/>
                </a:lnTo>
                <a:lnTo>
                  <a:pt x="125" y="25"/>
                </a:lnTo>
                <a:lnTo>
                  <a:pt x="121" y="21"/>
                </a:lnTo>
                <a:lnTo>
                  <a:pt x="118" y="16"/>
                </a:lnTo>
                <a:lnTo>
                  <a:pt x="116" y="11"/>
                </a:lnTo>
                <a:lnTo>
                  <a:pt x="111" y="11"/>
                </a:lnTo>
                <a:lnTo>
                  <a:pt x="111" y="9"/>
                </a:lnTo>
                <a:lnTo>
                  <a:pt x="109" y="9"/>
                </a:lnTo>
                <a:lnTo>
                  <a:pt x="109" y="9"/>
                </a:lnTo>
                <a:lnTo>
                  <a:pt x="109" y="7"/>
                </a:lnTo>
                <a:lnTo>
                  <a:pt x="106" y="7"/>
                </a:lnTo>
                <a:lnTo>
                  <a:pt x="106" y="4"/>
                </a:lnTo>
                <a:lnTo>
                  <a:pt x="106" y="2"/>
                </a:lnTo>
                <a:lnTo>
                  <a:pt x="106" y="2"/>
                </a:lnTo>
                <a:lnTo>
                  <a:pt x="97" y="2"/>
                </a:lnTo>
                <a:lnTo>
                  <a:pt x="90" y="2"/>
                </a:lnTo>
                <a:lnTo>
                  <a:pt x="90" y="4"/>
                </a:lnTo>
                <a:lnTo>
                  <a:pt x="87" y="4"/>
                </a:lnTo>
                <a:lnTo>
                  <a:pt x="87" y="2"/>
                </a:lnTo>
                <a:lnTo>
                  <a:pt x="87" y="4"/>
                </a:lnTo>
                <a:lnTo>
                  <a:pt x="85" y="4"/>
                </a:lnTo>
                <a:lnTo>
                  <a:pt x="85" y="4"/>
                </a:lnTo>
                <a:lnTo>
                  <a:pt x="83" y="11"/>
                </a:lnTo>
                <a:lnTo>
                  <a:pt x="83" y="14"/>
                </a:lnTo>
                <a:lnTo>
                  <a:pt x="80" y="16"/>
                </a:lnTo>
                <a:lnTo>
                  <a:pt x="80" y="21"/>
                </a:lnTo>
                <a:lnTo>
                  <a:pt x="80" y="21"/>
                </a:lnTo>
                <a:lnTo>
                  <a:pt x="80" y="18"/>
                </a:lnTo>
                <a:lnTo>
                  <a:pt x="78" y="16"/>
                </a:lnTo>
                <a:lnTo>
                  <a:pt x="76" y="14"/>
                </a:lnTo>
                <a:lnTo>
                  <a:pt x="76" y="11"/>
                </a:lnTo>
                <a:lnTo>
                  <a:pt x="73" y="7"/>
                </a:lnTo>
                <a:lnTo>
                  <a:pt x="71" y="7"/>
                </a:lnTo>
                <a:lnTo>
                  <a:pt x="71" y="7"/>
                </a:lnTo>
                <a:lnTo>
                  <a:pt x="69" y="7"/>
                </a:lnTo>
                <a:lnTo>
                  <a:pt x="66" y="4"/>
                </a:lnTo>
                <a:lnTo>
                  <a:pt x="66" y="4"/>
                </a:lnTo>
                <a:lnTo>
                  <a:pt x="57" y="4"/>
                </a:lnTo>
                <a:lnTo>
                  <a:pt x="57" y="4"/>
                </a:lnTo>
                <a:lnTo>
                  <a:pt x="54" y="4"/>
                </a:lnTo>
                <a:lnTo>
                  <a:pt x="52" y="4"/>
                </a:lnTo>
                <a:lnTo>
                  <a:pt x="50" y="4"/>
                </a:lnTo>
                <a:lnTo>
                  <a:pt x="47" y="0"/>
                </a:lnTo>
                <a:lnTo>
                  <a:pt x="45" y="0"/>
                </a:lnTo>
                <a:lnTo>
                  <a:pt x="45" y="0"/>
                </a:lnTo>
                <a:lnTo>
                  <a:pt x="43" y="0"/>
                </a:lnTo>
                <a:lnTo>
                  <a:pt x="43" y="0"/>
                </a:lnTo>
                <a:lnTo>
                  <a:pt x="43" y="2"/>
                </a:lnTo>
                <a:lnTo>
                  <a:pt x="43" y="4"/>
                </a:lnTo>
                <a:lnTo>
                  <a:pt x="40" y="4"/>
                </a:lnTo>
                <a:lnTo>
                  <a:pt x="38" y="7"/>
                </a:lnTo>
                <a:lnTo>
                  <a:pt x="35" y="7"/>
                </a:lnTo>
                <a:lnTo>
                  <a:pt x="35" y="7"/>
                </a:lnTo>
                <a:lnTo>
                  <a:pt x="35" y="9"/>
                </a:lnTo>
                <a:lnTo>
                  <a:pt x="35" y="11"/>
                </a:lnTo>
                <a:lnTo>
                  <a:pt x="33" y="11"/>
                </a:lnTo>
                <a:lnTo>
                  <a:pt x="31" y="14"/>
                </a:lnTo>
                <a:lnTo>
                  <a:pt x="31" y="14"/>
                </a:lnTo>
                <a:lnTo>
                  <a:pt x="31" y="16"/>
                </a:lnTo>
                <a:lnTo>
                  <a:pt x="28" y="18"/>
                </a:lnTo>
                <a:lnTo>
                  <a:pt x="28" y="21"/>
                </a:lnTo>
                <a:lnTo>
                  <a:pt x="31" y="23"/>
                </a:lnTo>
                <a:lnTo>
                  <a:pt x="31" y="30"/>
                </a:lnTo>
                <a:lnTo>
                  <a:pt x="31" y="37"/>
                </a:lnTo>
                <a:lnTo>
                  <a:pt x="28" y="44"/>
                </a:lnTo>
                <a:lnTo>
                  <a:pt x="28" y="44"/>
                </a:lnTo>
                <a:lnTo>
                  <a:pt x="28" y="47"/>
                </a:lnTo>
                <a:lnTo>
                  <a:pt x="24" y="47"/>
                </a:lnTo>
                <a:lnTo>
                  <a:pt x="19" y="49"/>
                </a:lnTo>
                <a:lnTo>
                  <a:pt x="17" y="51"/>
                </a:lnTo>
                <a:lnTo>
                  <a:pt x="14" y="54"/>
                </a:lnTo>
                <a:lnTo>
                  <a:pt x="12" y="54"/>
                </a:lnTo>
                <a:lnTo>
                  <a:pt x="12" y="56"/>
                </a:lnTo>
                <a:lnTo>
                  <a:pt x="9" y="56"/>
                </a:lnTo>
                <a:lnTo>
                  <a:pt x="9" y="59"/>
                </a:lnTo>
                <a:lnTo>
                  <a:pt x="9" y="59"/>
                </a:lnTo>
                <a:lnTo>
                  <a:pt x="9" y="61"/>
                </a:lnTo>
                <a:lnTo>
                  <a:pt x="9" y="63"/>
                </a:lnTo>
                <a:lnTo>
                  <a:pt x="9" y="63"/>
                </a:lnTo>
                <a:lnTo>
                  <a:pt x="12" y="66"/>
                </a:lnTo>
                <a:lnTo>
                  <a:pt x="12" y="66"/>
                </a:lnTo>
                <a:lnTo>
                  <a:pt x="12" y="68"/>
                </a:lnTo>
                <a:lnTo>
                  <a:pt x="12" y="68"/>
                </a:lnTo>
                <a:lnTo>
                  <a:pt x="12" y="68"/>
                </a:lnTo>
                <a:lnTo>
                  <a:pt x="12" y="70"/>
                </a:lnTo>
                <a:lnTo>
                  <a:pt x="12" y="70"/>
                </a:lnTo>
                <a:lnTo>
                  <a:pt x="9" y="70"/>
                </a:lnTo>
                <a:lnTo>
                  <a:pt x="9" y="75"/>
                </a:lnTo>
                <a:lnTo>
                  <a:pt x="9" y="77"/>
                </a:lnTo>
                <a:lnTo>
                  <a:pt x="12" y="80"/>
                </a:lnTo>
                <a:lnTo>
                  <a:pt x="12" y="82"/>
                </a:lnTo>
                <a:lnTo>
                  <a:pt x="17" y="89"/>
                </a:lnTo>
                <a:lnTo>
                  <a:pt x="17" y="92"/>
                </a:lnTo>
                <a:lnTo>
                  <a:pt x="14" y="94"/>
                </a:lnTo>
                <a:lnTo>
                  <a:pt x="14" y="94"/>
                </a:lnTo>
                <a:lnTo>
                  <a:pt x="14" y="96"/>
                </a:lnTo>
                <a:lnTo>
                  <a:pt x="14" y="96"/>
                </a:lnTo>
                <a:lnTo>
                  <a:pt x="14" y="99"/>
                </a:lnTo>
                <a:lnTo>
                  <a:pt x="17" y="101"/>
                </a:lnTo>
                <a:lnTo>
                  <a:pt x="19" y="103"/>
                </a:lnTo>
                <a:lnTo>
                  <a:pt x="21" y="106"/>
                </a:lnTo>
                <a:lnTo>
                  <a:pt x="21" y="108"/>
                </a:lnTo>
                <a:lnTo>
                  <a:pt x="21" y="108"/>
                </a:lnTo>
                <a:lnTo>
                  <a:pt x="19" y="111"/>
                </a:lnTo>
                <a:lnTo>
                  <a:pt x="17" y="111"/>
                </a:lnTo>
                <a:lnTo>
                  <a:pt x="17" y="111"/>
                </a:lnTo>
                <a:lnTo>
                  <a:pt x="14" y="111"/>
                </a:lnTo>
                <a:lnTo>
                  <a:pt x="14" y="111"/>
                </a:lnTo>
                <a:lnTo>
                  <a:pt x="14" y="111"/>
                </a:lnTo>
                <a:lnTo>
                  <a:pt x="12" y="111"/>
                </a:lnTo>
                <a:lnTo>
                  <a:pt x="12" y="113"/>
                </a:lnTo>
                <a:lnTo>
                  <a:pt x="12" y="118"/>
                </a:lnTo>
                <a:lnTo>
                  <a:pt x="9" y="118"/>
                </a:lnTo>
                <a:lnTo>
                  <a:pt x="9" y="120"/>
                </a:lnTo>
                <a:lnTo>
                  <a:pt x="9" y="125"/>
                </a:lnTo>
                <a:lnTo>
                  <a:pt x="9" y="127"/>
                </a:lnTo>
                <a:lnTo>
                  <a:pt x="9" y="127"/>
                </a:lnTo>
                <a:lnTo>
                  <a:pt x="7" y="129"/>
                </a:lnTo>
                <a:lnTo>
                  <a:pt x="7" y="132"/>
                </a:lnTo>
                <a:lnTo>
                  <a:pt x="5" y="134"/>
                </a:lnTo>
                <a:lnTo>
                  <a:pt x="5" y="134"/>
                </a:lnTo>
                <a:lnTo>
                  <a:pt x="5" y="134"/>
                </a:lnTo>
                <a:lnTo>
                  <a:pt x="5" y="137"/>
                </a:lnTo>
                <a:lnTo>
                  <a:pt x="2" y="139"/>
                </a:lnTo>
                <a:lnTo>
                  <a:pt x="2" y="141"/>
                </a:lnTo>
                <a:lnTo>
                  <a:pt x="2" y="144"/>
                </a:lnTo>
                <a:lnTo>
                  <a:pt x="2" y="146"/>
                </a:lnTo>
                <a:lnTo>
                  <a:pt x="2" y="151"/>
                </a:lnTo>
                <a:lnTo>
                  <a:pt x="2" y="153"/>
                </a:lnTo>
                <a:lnTo>
                  <a:pt x="0" y="153"/>
                </a:lnTo>
                <a:lnTo>
                  <a:pt x="0" y="155"/>
                </a:lnTo>
                <a:lnTo>
                  <a:pt x="0" y="158"/>
                </a:lnTo>
                <a:lnTo>
                  <a:pt x="2" y="162"/>
                </a:lnTo>
                <a:lnTo>
                  <a:pt x="2" y="167"/>
                </a:lnTo>
                <a:lnTo>
                  <a:pt x="5" y="170"/>
                </a:lnTo>
                <a:lnTo>
                  <a:pt x="5" y="172"/>
                </a:lnTo>
                <a:lnTo>
                  <a:pt x="5" y="174"/>
                </a:lnTo>
                <a:lnTo>
                  <a:pt x="5" y="174"/>
                </a:lnTo>
                <a:lnTo>
                  <a:pt x="7" y="174"/>
                </a:lnTo>
                <a:lnTo>
                  <a:pt x="7" y="174"/>
                </a:lnTo>
                <a:lnTo>
                  <a:pt x="7" y="177"/>
                </a:lnTo>
                <a:lnTo>
                  <a:pt x="7" y="177"/>
                </a:lnTo>
                <a:lnTo>
                  <a:pt x="5" y="179"/>
                </a:lnTo>
                <a:lnTo>
                  <a:pt x="2" y="179"/>
                </a:lnTo>
                <a:lnTo>
                  <a:pt x="2" y="179"/>
                </a:lnTo>
                <a:lnTo>
                  <a:pt x="2" y="179"/>
                </a:lnTo>
                <a:lnTo>
                  <a:pt x="2" y="181"/>
                </a:lnTo>
                <a:lnTo>
                  <a:pt x="2" y="181"/>
                </a:lnTo>
                <a:lnTo>
                  <a:pt x="2" y="186"/>
                </a:lnTo>
                <a:lnTo>
                  <a:pt x="2" y="188"/>
                </a:lnTo>
                <a:lnTo>
                  <a:pt x="0" y="191"/>
                </a:lnTo>
                <a:lnTo>
                  <a:pt x="2" y="191"/>
                </a:lnTo>
                <a:lnTo>
                  <a:pt x="2" y="193"/>
                </a:lnTo>
                <a:lnTo>
                  <a:pt x="2" y="193"/>
                </a:lnTo>
                <a:lnTo>
                  <a:pt x="2" y="193"/>
                </a:lnTo>
                <a:lnTo>
                  <a:pt x="2" y="196"/>
                </a:lnTo>
                <a:lnTo>
                  <a:pt x="0" y="196"/>
                </a:lnTo>
                <a:lnTo>
                  <a:pt x="0" y="196"/>
                </a:lnTo>
                <a:lnTo>
                  <a:pt x="0" y="196"/>
                </a:lnTo>
                <a:lnTo>
                  <a:pt x="0" y="198"/>
                </a:lnTo>
                <a:lnTo>
                  <a:pt x="0" y="200"/>
                </a:lnTo>
                <a:lnTo>
                  <a:pt x="0" y="203"/>
                </a:lnTo>
                <a:lnTo>
                  <a:pt x="0" y="205"/>
                </a:lnTo>
                <a:lnTo>
                  <a:pt x="2" y="207"/>
                </a:lnTo>
                <a:lnTo>
                  <a:pt x="5" y="210"/>
                </a:lnTo>
                <a:lnTo>
                  <a:pt x="5" y="212"/>
                </a:lnTo>
                <a:lnTo>
                  <a:pt x="7" y="212"/>
                </a:lnTo>
                <a:lnTo>
                  <a:pt x="7" y="212"/>
                </a:lnTo>
                <a:lnTo>
                  <a:pt x="7" y="212"/>
                </a:lnTo>
                <a:lnTo>
                  <a:pt x="7" y="214"/>
                </a:lnTo>
                <a:lnTo>
                  <a:pt x="7" y="214"/>
                </a:lnTo>
                <a:lnTo>
                  <a:pt x="7" y="214"/>
                </a:lnTo>
                <a:lnTo>
                  <a:pt x="7" y="217"/>
                </a:lnTo>
                <a:lnTo>
                  <a:pt x="9" y="219"/>
                </a:lnTo>
                <a:lnTo>
                  <a:pt x="9" y="219"/>
                </a:lnTo>
                <a:lnTo>
                  <a:pt x="12" y="222"/>
                </a:lnTo>
                <a:lnTo>
                  <a:pt x="12" y="224"/>
                </a:lnTo>
                <a:lnTo>
                  <a:pt x="12" y="226"/>
                </a:lnTo>
                <a:lnTo>
                  <a:pt x="14" y="231"/>
                </a:lnTo>
                <a:lnTo>
                  <a:pt x="17" y="231"/>
                </a:lnTo>
                <a:lnTo>
                  <a:pt x="17" y="233"/>
                </a:lnTo>
                <a:lnTo>
                  <a:pt x="17" y="233"/>
                </a:lnTo>
                <a:lnTo>
                  <a:pt x="17" y="236"/>
                </a:lnTo>
                <a:lnTo>
                  <a:pt x="17" y="238"/>
                </a:lnTo>
                <a:lnTo>
                  <a:pt x="17" y="238"/>
                </a:lnTo>
                <a:lnTo>
                  <a:pt x="19" y="240"/>
                </a:lnTo>
                <a:lnTo>
                  <a:pt x="19" y="240"/>
                </a:lnTo>
                <a:lnTo>
                  <a:pt x="21" y="240"/>
                </a:lnTo>
                <a:lnTo>
                  <a:pt x="24" y="240"/>
                </a:lnTo>
                <a:lnTo>
                  <a:pt x="24" y="243"/>
                </a:lnTo>
                <a:lnTo>
                  <a:pt x="24" y="243"/>
                </a:lnTo>
                <a:lnTo>
                  <a:pt x="24" y="245"/>
                </a:lnTo>
                <a:lnTo>
                  <a:pt x="24" y="248"/>
                </a:lnTo>
                <a:lnTo>
                  <a:pt x="24" y="250"/>
                </a:lnTo>
                <a:lnTo>
                  <a:pt x="26" y="255"/>
                </a:lnTo>
                <a:lnTo>
                  <a:pt x="26" y="257"/>
                </a:lnTo>
                <a:lnTo>
                  <a:pt x="26" y="259"/>
                </a:lnTo>
                <a:lnTo>
                  <a:pt x="28" y="262"/>
                </a:lnTo>
                <a:lnTo>
                  <a:pt x="26" y="262"/>
                </a:lnTo>
                <a:lnTo>
                  <a:pt x="26" y="262"/>
                </a:lnTo>
                <a:lnTo>
                  <a:pt x="26" y="262"/>
                </a:lnTo>
                <a:lnTo>
                  <a:pt x="24" y="262"/>
                </a:lnTo>
                <a:lnTo>
                  <a:pt x="24" y="264"/>
                </a:lnTo>
                <a:lnTo>
                  <a:pt x="24" y="264"/>
                </a:lnTo>
                <a:lnTo>
                  <a:pt x="24" y="266"/>
                </a:lnTo>
                <a:lnTo>
                  <a:pt x="24" y="269"/>
                </a:lnTo>
                <a:lnTo>
                  <a:pt x="24" y="271"/>
                </a:lnTo>
                <a:lnTo>
                  <a:pt x="24" y="271"/>
                </a:lnTo>
                <a:lnTo>
                  <a:pt x="24" y="271"/>
                </a:lnTo>
                <a:lnTo>
                  <a:pt x="24" y="273"/>
                </a:lnTo>
                <a:lnTo>
                  <a:pt x="24" y="276"/>
                </a:lnTo>
                <a:lnTo>
                  <a:pt x="24" y="281"/>
                </a:lnTo>
                <a:lnTo>
                  <a:pt x="21" y="281"/>
                </a:lnTo>
                <a:lnTo>
                  <a:pt x="21" y="281"/>
                </a:lnTo>
                <a:lnTo>
                  <a:pt x="21" y="283"/>
                </a:lnTo>
                <a:lnTo>
                  <a:pt x="21" y="283"/>
                </a:lnTo>
                <a:lnTo>
                  <a:pt x="24" y="283"/>
                </a:lnTo>
                <a:lnTo>
                  <a:pt x="24" y="285"/>
                </a:lnTo>
                <a:lnTo>
                  <a:pt x="24" y="288"/>
                </a:lnTo>
                <a:lnTo>
                  <a:pt x="26" y="288"/>
                </a:lnTo>
                <a:lnTo>
                  <a:pt x="26" y="290"/>
                </a:lnTo>
                <a:lnTo>
                  <a:pt x="26" y="295"/>
                </a:lnTo>
                <a:lnTo>
                  <a:pt x="26" y="295"/>
                </a:lnTo>
                <a:lnTo>
                  <a:pt x="28" y="297"/>
                </a:lnTo>
                <a:lnTo>
                  <a:pt x="28" y="299"/>
                </a:lnTo>
                <a:lnTo>
                  <a:pt x="28" y="302"/>
                </a:lnTo>
                <a:lnTo>
                  <a:pt x="26" y="302"/>
                </a:lnTo>
                <a:lnTo>
                  <a:pt x="26" y="304"/>
                </a:lnTo>
                <a:lnTo>
                  <a:pt x="24" y="304"/>
                </a:lnTo>
                <a:lnTo>
                  <a:pt x="24" y="307"/>
                </a:lnTo>
                <a:lnTo>
                  <a:pt x="24" y="307"/>
                </a:lnTo>
                <a:lnTo>
                  <a:pt x="24" y="307"/>
                </a:lnTo>
                <a:lnTo>
                  <a:pt x="24" y="307"/>
                </a:lnTo>
                <a:lnTo>
                  <a:pt x="21" y="307"/>
                </a:lnTo>
                <a:lnTo>
                  <a:pt x="21" y="309"/>
                </a:lnTo>
                <a:lnTo>
                  <a:pt x="19" y="309"/>
                </a:lnTo>
                <a:lnTo>
                  <a:pt x="19" y="311"/>
                </a:lnTo>
                <a:lnTo>
                  <a:pt x="21" y="311"/>
                </a:lnTo>
                <a:lnTo>
                  <a:pt x="19" y="314"/>
                </a:lnTo>
                <a:lnTo>
                  <a:pt x="19" y="316"/>
                </a:lnTo>
                <a:lnTo>
                  <a:pt x="19" y="316"/>
                </a:lnTo>
                <a:lnTo>
                  <a:pt x="21" y="318"/>
                </a:lnTo>
                <a:lnTo>
                  <a:pt x="21" y="321"/>
                </a:lnTo>
                <a:lnTo>
                  <a:pt x="21" y="323"/>
                </a:lnTo>
                <a:lnTo>
                  <a:pt x="21" y="325"/>
                </a:lnTo>
                <a:lnTo>
                  <a:pt x="21" y="325"/>
                </a:lnTo>
                <a:lnTo>
                  <a:pt x="24" y="328"/>
                </a:lnTo>
                <a:lnTo>
                  <a:pt x="24" y="330"/>
                </a:lnTo>
                <a:lnTo>
                  <a:pt x="24" y="333"/>
                </a:lnTo>
                <a:lnTo>
                  <a:pt x="24" y="333"/>
                </a:lnTo>
                <a:lnTo>
                  <a:pt x="26" y="337"/>
                </a:lnTo>
                <a:lnTo>
                  <a:pt x="28" y="340"/>
                </a:lnTo>
                <a:lnTo>
                  <a:pt x="31" y="342"/>
                </a:lnTo>
                <a:lnTo>
                  <a:pt x="31" y="347"/>
                </a:lnTo>
                <a:lnTo>
                  <a:pt x="33" y="349"/>
                </a:lnTo>
                <a:lnTo>
                  <a:pt x="33" y="351"/>
                </a:lnTo>
                <a:lnTo>
                  <a:pt x="35" y="351"/>
                </a:lnTo>
                <a:lnTo>
                  <a:pt x="35" y="354"/>
                </a:lnTo>
                <a:lnTo>
                  <a:pt x="35" y="354"/>
                </a:lnTo>
                <a:lnTo>
                  <a:pt x="35" y="356"/>
                </a:lnTo>
                <a:lnTo>
                  <a:pt x="35" y="356"/>
                </a:lnTo>
                <a:lnTo>
                  <a:pt x="33" y="359"/>
                </a:lnTo>
                <a:lnTo>
                  <a:pt x="33" y="359"/>
                </a:lnTo>
                <a:lnTo>
                  <a:pt x="31" y="359"/>
                </a:lnTo>
                <a:lnTo>
                  <a:pt x="31" y="361"/>
                </a:lnTo>
                <a:lnTo>
                  <a:pt x="28" y="361"/>
                </a:lnTo>
                <a:lnTo>
                  <a:pt x="28" y="363"/>
                </a:lnTo>
                <a:lnTo>
                  <a:pt x="31" y="368"/>
                </a:lnTo>
                <a:lnTo>
                  <a:pt x="31" y="368"/>
                </a:lnTo>
                <a:lnTo>
                  <a:pt x="31" y="370"/>
                </a:lnTo>
                <a:lnTo>
                  <a:pt x="31" y="373"/>
                </a:lnTo>
                <a:lnTo>
                  <a:pt x="31" y="373"/>
                </a:lnTo>
                <a:lnTo>
                  <a:pt x="31" y="375"/>
                </a:lnTo>
                <a:lnTo>
                  <a:pt x="31" y="375"/>
                </a:lnTo>
                <a:lnTo>
                  <a:pt x="31" y="375"/>
                </a:lnTo>
                <a:lnTo>
                  <a:pt x="31" y="375"/>
                </a:lnTo>
                <a:lnTo>
                  <a:pt x="28" y="375"/>
                </a:lnTo>
                <a:lnTo>
                  <a:pt x="28" y="375"/>
                </a:lnTo>
                <a:lnTo>
                  <a:pt x="31" y="377"/>
                </a:lnTo>
                <a:lnTo>
                  <a:pt x="31" y="380"/>
                </a:lnTo>
                <a:lnTo>
                  <a:pt x="33" y="382"/>
                </a:lnTo>
                <a:lnTo>
                  <a:pt x="33" y="382"/>
                </a:lnTo>
                <a:lnTo>
                  <a:pt x="33" y="382"/>
                </a:lnTo>
                <a:lnTo>
                  <a:pt x="33" y="385"/>
                </a:lnTo>
                <a:lnTo>
                  <a:pt x="31" y="385"/>
                </a:lnTo>
                <a:lnTo>
                  <a:pt x="31" y="385"/>
                </a:lnTo>
                <a:lnTo>
                  <a:pt x="31" y="387"/>
                </a:lnTo>
                <a:lnTo>
                  <a:pt x="31" y="387"/>
                </a:lnTo>
                <a:lnTo>
                  <a:pt x="33" y="389"/>
                </a:lnTo>
                <a:lnTo>
                  <a:pt x="35" y="389"/>
                </a:lnTo>
                <a:lnTo>
                  <a:pt x="35" y="389"/>
                </a:lnTo>
                <a:lnTo>
                  <a:pt x="33" y="392"/>
                </a:lnTo>
                <a:lnTo>
                  <a:pt x="33" y="392"/>
                </a:lnTo>
                <a:lnTo>
                  <a:pt x="33" y="394"/>
                </a:lnTo>
                <a:lnTo>
                  <a:pt x="33" y="394"/>
                </a:lnTo>
                <a:lnTo>
                  <a:pt x="33" y="396"/>
                </a:lnTo>
                <a:lnTo>
                  <a:pt x="33" y="399"/>
                </a:lnTo>
                <a:lnTo>
                  <a:pt x="35" y="401"/>
                </a:lnTo>
                <a:lnTo>
                  <a:pt x="35" y="403"/>
                </a:lnTo>
                <a:lnTo>
                  <a:pt x="38" y="408"/>
                </a:lnTo>
                <a:lnTo>
                  <a:pt x="38" y="410"/>
                </a:lnTo>
                <a:lnTo>
                  <a:pt x="40" y="415"/>
                </a:lnTo>
                <a:lnTo>
                  <a:pt x="40" y="415"/>
                </a:lnTo>
                <a:lnTo>
                  <a:pt x="40" y="415"/>
                </a:lnTo>
                <a:lnTo>
                  <a:pt x="43" y="420"/>
                </a:lnTo>
                <a:lnTo>
                  <a:pt x="45" y="422"/>
                </a:lnTo>
                <a:lnTo>
                  <a:pt x="47" y="425"/>
                </a:lnTo>
                <a:lnTo>
                  <a:pt x="47" y="425"/>
                </a:lnTo>
                <a:lnTo>
                  <a:pt x="45" y="427"/>
                </a:lnTo>
                <a:lnTo>
                  <a:pt x="45" y="427"/>
                </a:lnTo>
                <a:lnTo>
                  <a:pt x="43" y="427"/>
                </a:lnTo>
                <a:lnTo>
                  <a:pt x="43" y="427"/>
                </a:lnTo>
                <a:lnTo>
                  <a:pt x="43" y="427"/>
                </a:lnTo>
                <a:lnTo>
                  <a:pt x="43" y="429"/>
                </a:lnTo>
                <a:lnTo>
                  <a:pt x="43" y="429"/>
                </a:lnTo>
                <a:lnTo>
                  <a:pt x="43" y="432"/>
                </a:lnTo>
                <a:lnTo>
                  <a:pt x="45" y="434"/>
                </a:lnTo>
                <a:lnTo>
                  <a:pt x="45" y="434"/>
                </a:lnTo>
                <a:lnTo>
                  <a:pt x="45" y="436"/>
                </a:lnTo>
                <a:lnTo>
                  <a:pt x="45" y="436"/>
                </a:lnTo>
                <a:lnTo>
                  <a:pt x="45" y="439"/>
                </a:lnTo>
                <a:lnTo>
                  <a:pt x="47" y="444"/>
                </a:lnTo>
                <a:lnTo>
                  <a:pt x="47" y="446"/>
                </a:lnTo>
                <a:lnTo>
                  <a:pt x="50" y="446"/>
                </a:lnTo>
                <a:lnTo>
                  <a:pt x="52" y="446"/>
                </a:lnTo>
                <a:lnTo>
                  <a:pt x="54" y="448"/>
                </a:lnTo>
                <a:lnTo>
                  <a:pt x="57" y="448"/>
                </a:lnTo>
                <a:lnTo>
                  <a:pt x="57" y="451"/>
                </a:lnTo>
                <a:lnTo>
                  <a:pt x="54" y="451"/>
                </a:lnTo>
                <a:lnTo>
                  <a:pt x="54" y="451"/>
                </a:lnTo>
                <a:lnTo>
                  <a:pt x="54" y="453"/>
                </a:lnTo>
                <a:lnTo>
                  <a:pt x="57" y="455"/>
                </a:lnTo>
                <a:lnTo>
                  <a:pt x="59" y="455"/>
                </a:lnTo>
                <a:lnTo>
                  <a:pt x="59" y="458"/>
                </a:lnTo>
                <a:lnTo>
                  <a:pt x="59" y="458"/>
                </a:lnTo>
                <a:lnTo>
                  <a:pt x="59" y="460"/>
                </a:lnTo>
                <a:lnTo>
                  <a:pt x="61" y="462"/>
                </a:lnTo>
                <a:lnTo>
                  <a:pt x="61" y="462"/>
                </a:lnTo>
                <a:lnTo>
                  <a:pt x="61" y="465"/>
                </a:lnTo>
                <a:lnTo>
                  <a:pt x="61" y="465"/>
                </a:lnTo>
                <a:lnTo>
                  <a:pt x="61" y="467"/>
                </a:lnTo>
                <a:lnTo>
                  <a:pt x="61" y="467"/>
                </a:lnTo>
                <a:lnTo>
                  <a:pt x="61" y="470"/>
                </a:lnTo>
                <a:lnTo>
                  <a:pt x="64" y="472"/>
                </a:lnTo>
                <a:lnTo>
                  <a:pt x="64" y="472"/>
                </a:lnTo>
                <a:lnTo>
                  <a:pt x="73" y="472"/>
                </a:lnTo>
                <a:lnTo>
                  <a:pt x="76" y="474"/>
                </a:lnTo>
                <a:lnTo>
                  <a:pt x="76" y="474"/>
                </a:lnTo>
                <a:lnTo>
                  <a:pt x="76" y="477"/>
                </a:lnTo>
                <a:lnTo>
                  <a:pt x="76" y="477"/>
                </a:lnTo>
                <a:lnTo>
                  <a:pt x="76" y="479"/>
                </a:lnTo>
                <a:lnTo>
                  <a:pt x="76" y="481"/>
                </a:lnTo>
                <a:lnTo>
                  <a:pt x="73" y="479"/>
                </a:lnTo>
                <a:lnTo>
                  <a:pt x="71" y="479"/>
                </a:lnTo>
                <a:lnTo>
                  <a:pt x="71" y="479"/>
                </a:lnTo>
                <a:lnTo>
                  <a:pt x="69" y="479"/>
                </a:lnTo>
                <a:lnTo>
                  <a:pt x="64" y="481"/>
                </a:lnTo>
                <a:lnTo>
                  <a:pt x="64" y="479"/>
                </a:lnTo>
                <a:lnTo>
                  <a:pt x="64" y="481"/>
                </a:lnTo>
                <a:lnTo>
                  <a:pt x="64" y="484"/>
                </a:lnTo>
                <a:lnTo>
                  <a:pt x="69" y="484"/>
                </a:lnTo>
                <a:lnTo>
                  <a:pt x="73" y="484"/>
                </a:lnTo>
                <a:lnTo>
                  <a:pt x="73" y="488"/>
                </a:lnTo>
                <a:lnTo>
                  <a:pt x="76" y="491"/>
                </a:lnTo>
                <a:lnTo>
                  <a:pt x="78" y="491"/>
                </a:lnTo>
                <a:lnTo>
                  <a:pt x="80" y="493"/>
                </a:lnTo>
                <a:lnTo>
                  <a:pt x="78" y="496"/>
                </a:lnTo>
                <a:lnTo>
                  <a:pt x="78" y="498"/>
                </a:lnTo>
                <a:lnTo>
                  <a:pt x="76" y="498"/>
                </a:lnTo>
                <a:lnTo>
                  <a:pt x="76" y="498"/>
                </a:lnTo>
                <a:lnTo>
                  <a:pt x="76" y="500"/>
                </a:lnTo>
                <a:lnTo>
                  <a:pt x="78" y="503"/>
                </a:lnTo>
                <a:lnTo>
                  <a:pt x="78" y="505"/>
                </a:lnTo>
                <a:lnTo>
                  <a:pt x="80" y="505"/>
                </a:lnTo>
                <a:lnTo>
                  <a:pt x="80" y="507"/>
                </a:lnTo>
                <a:lnTo>
                  <a:pt x="78" y="510"/>
                </a:lnTo>
                <a:lnTo>
                  <a:pt x="78" y="510"/>
                </a:lnTo>
                <a:lnTo>
                  <a:pt x="78" y="512"/>
                </a:lnTo>
                <a:lnTo>
                  <a:pt x="80" y="512"/>
                </a:lnTo>
                <a:lnTo>
                  <a:pt x="80" y="514"/>
                </a:lnTo>
                <a:lnTo>
                  <a:pt x="83" y="517"/>
                </a:lnTo>
                <a:lnTo>
                  <a:pt x="85" y="519"/>
                </a:lnTo>
                <a:lnTo>
                  <a:pt x="85" y="521"/>
                </a:lnTo>
                <a:lnTo>
                  <a:pt x="85" y="521"/>
                </a:lnTo>
                <a:lnTo>
                  <a:pt x="83" y="524"/>
                </a:lnTo>
                <a:lnTo>
                  <a:pt x="83" y="524"/>
                </a:lnTo>
                <a:lnTo>
                  <a:pt x="83" y="526"/>
                </a:lnTo>
                <a:lnTo>
                  <a:pt x="83" y="529"/>
                </a:lnTo>
                <a:lnTo>
                  <a:pt x="85" y="529"/>
                </a:lnTo>
                <a:lnTo>
                  <a:pt x="85" y="531"/>
                </a:lnTo>
                <a:lnTo>
                  <a:pt x="85" y="531"/>
                </a:lnTo>
                <a:lnTo>
                  <a:pt x="85" y="531"/>
                </a:lnTo>
                <a:lnTo>
                  <a:pt x="85" y="533"/>
                </a:lnTo>
                <a:lnTo>
                  <a:pt x="85" y="536"/>
                </a:lnTo>
                <a:lnTo>
                  <a:pt x="83" y="536"/>
                </a:lnTo>
                <a:lnTo>
                  <a:pt x="80" y="538"/>
                </a:lnTo>
                <a:lnTo>
                  <a:pt x="83" y="540"/>
                </a:lnTo>
                <a:lnTo>
                  <a:pt x="83" y="543"/>
                </a:lnTo>
                <a:lnTo>
                  <a:pt x="83" y="543"/>
                </a:lnTo>
                <a:lnTo>
                  <a:pt x="83" y="545"/>
                </a:lnTo>
                <a:lnTo>
                  <a:pt x="83" y="547"/>
                </a:lnTo>
                <a:lnTo>
                  <a:pt x="85" y="547"/>
                </a:lnTo>
                <a:lnTo>
                  <a:pt x="87" y="550"/>
                </a:lnTo>
                <a:lnTo>
                  <a:pt x="90" y="552"/>
                </a:lnTo>
                <a:lnTo>
                  <a:pt x="90" y="555"/>
                </a:lnTo>
                <a:lnTo>
                  <a:pt x="87" y="557"/>
                </a:lnTo>
                <a:lnTo>
                  <a:pt x="85" y="557"/>
                </a:lnTo>
                <a:lnTo>
                  <a:pt x="85" y="559"/>
                </a:lnTo>
                <a:lnTo>
                  <a:pt x="87" y="562"/>
                </a:lnTo>
                <a:lnTo>
                  <a:pt x="87" y="564"/>
                </a:lnTo>
                <a:lnTo>
                  <a:pt x="87" y="564"/>
                </a:lnTo>
                <a:lnTo>
                  <a:pt x="87" y="566"/>
                </a:lnTo>
                <a:lnTo>
                  <a:pt x="87" y="566"/>
                </a:lnTo>
                <a:lnTo>
                  <a:pt x="85" y="569"/>
                </a:lnTo>
                <a:lnTo>
                  <a:pt x="85" y="569"/>
                </a:lnTo>
                <a:lnTo>
                  <a:pt x="83" y="569"/>
                </a:lnTo>
                <a:lnTo>
                  <a:pt x="83" y="571"/>
                </a:lnTo>
                <a:lnTo>
                  <a:pt x="83" y="573"/>
                </a:lnTo>
                <a:lnTo>
                  <a:pt x="85" y="576"/>
                </a:lnTo>
                <a:lnTo>
                  <a:pt x="80" y="576"/>
                </a:lnTo>
                <a:lnTo>
                  <a:pt x="80" y="576"/>
                </a:lnTo>
                <a:lnTo>
                  <a:pt x="80" y="578"/>
                </a:lnTo>
                <a:lnTo>
                  <a:pt x="80" y="581"/>
                </a:lnTo>
                <a:lnTo>
                  <a:pt x="83" y="583"/>
                </a:lnTo>
                <a:lnTo>
                  <a:pt x="85" y="585"/>
                </a:lnTo>
                <a:lnTo>
                  <a:pt x="85" y="588"/>
                </a:lnTo>
                <a:lnTo>
                  <a:pt x="85" y="590"/>
                </a:lnTo>
                <a:lnTo>
                  <a:pt x="87" y="592"/>
                </a:lnTo>
                <a:lnTo>
                  <a:pt x="90" y="595"/>
                </a:lnTo>
                <a:lnTo>
                  <a:pt x="92" y="597"/>
                </a:lnTo>
                <a:lnTo>
                  <a:pt x="95" y="599"/>
                </a:lnTo>
                <a:lnTo>
                  <a:pt x="95" y="602"/>
                </a:lnTo>
                <a:lnTo>
                  <a:pt x="97" y="602"/>
                </a:lnTo>
                <a:lnTo>
                  <a:pt x="97" y="604"/>
                </a:lnTo>
                <a:lnTo>
                  <a:pt x="99" y="604"/>
                </a:lnTo>
                <a:lnTo>
                  <a:pt x="99" y="604"/>
                </a:lnTo>
                <a:lnTo>
                  <a:pt x="102" y="604"/>
                </a:lnTo>
                <a:lnTo>
                  <a:pt x="102" y="602"/>
                </a:lnTo>
                <a:lnTo>
                  <a:pt x="104" y="602"/>
                </a:lnTo>
                <a:lnTo>
                  <a:pt x="106" y="602"/>
                </a:lnTo>
                <a:lnTo>
                  <a:pt x="106" y="602"/>
                </a:lnTo>
                <a:lnTo>
                  <a:pt x="109" y="602"/>
                </a:lnTo>
                <a:lnTo>
                  <a:pt x="109" y="602"/>
                </a:lnTo>
                <a:lnTo>
                  <a:pt x="111" y="604"/>
                </a:lnTo>
                <a:lnTo>
                  <a:pt x="113" y="607"/>
                </a:lnTo>
                <a:lnTo>
                  <a:pt x="113" y="609"/>
                </a:lnTo>
                <a:lnTo>
                  <a:pt x="116" y="611"/>
                </a:lnTo>
                <a:lnTo>
                  <a:pt x="113" y="611"/>
                </a:lnTo>
                <a:lnTo>
                  <a:pt x="113" y="611"/>
                </a:lnTo>
                <a:lnTo>
                  <a:pt x="116" y="614"/>
                </a:lnTo>
                <a:lnTo>
                  <a:pt x="116" y="614"/>
                </a:lnTo>
                <a:lnTo>
                  <a:pt x="118" y="616"/>
                </a:lnTo>
                <a:lnTo>
                  <a:pt x="118" y="618"/>
                </a:lnTo>
                <a:lnTo>
                  <a:pt x="118" y="621"/>
                </a:lnTo>
                <a:lnTo>
                  <a:pt x="121" y="623"/>
                </a:lnTo>
                <a:lnTo>
                  <a:pt x="123" y="623"/>
                </a:lnTo>
                <a:lnTo>
                  <a:pt x="125" y="625"/>
                </a:lnTo>
                <a:lnTo>
                  <a:pt x="128" y="625"/>
                </a:lnTo>
                <a:lnTo>
                  <a:pt x="128" y="628"/>
                </a:lnTo>
                <a:lnTo>
                  <a:pt x="130" y="630"/>
                </a:lnTo>
                <a:lnTo>
                  <a:pt x="130" y="630"/>
                </a:lnTo>
                <a:lnTo>
                  <a:pt x="135" y="630"/>
                </a:lnTo>
                <a:lnTo>
                  <a:pt x="139" y="630"/>
                </a:lnTo>
                <a:lnTo>
                  <a:pt x="146" y="630"/>
                </a:lnTo>
                <a:lnTo>
                  <a:pt x="154" y="630"/>
                </a:lnTo>
                <a:lnTo>
                  <a:pt x="161" y="630"/>
                </a:lnTo>
                <a:lnTo>
                  <a:pt x="165" y="633"/>
                </a:lnTo>
                <a:lnTo>
                  <a:pt x="170" y="633"/>
                </a:lnTo>
                <a:lnTo>
                  <a:pt x="175" y="633"/>
                </a:lnTo>
                <a:lnTo>
                  <a:pt x="180" y="635"/>
                </a:lnTo>
                <a:lnTo>
                  <a:pt x="184" y="635"/>
                </a:lnTo>
                <a:lnTo>
                  <a:pt x="187" y="635"/>
                </a:lnTo>
                <a:lnTo>
                  <a:pt x="189" y="635"/>
                </a:lnTo>
                <a:lnTo>
                  <a:pt x="189" y="637"/>
                </a:lnTo>
                <a:lnTo>
                  <a:pt x="189" y="637"/>
                </a:lnTo>
                <a:lnTo>
                  <a:pt x="187" y="635"/>
                </a:lnTo>
                <a:lnTo>
                  <a:pt x="182" y="630"/>
                </a:lnTo>
                <a:lnTo>
                  <a:pt x="175" y="623"/>
                </a:lnTo>
                <a:lnTo>
                  <a:pt x="175" y="623"/>
                </a:lnTo>
                <a:lnTo>
                  <a:pt x="172" y="623"/>
                </a:lnTo>
                <a:lnTo>
                  <a:pt x="170" y="623"/>
                </a:lnTo>
                <a:lnTo>
                  <a:pt x="168" y="623"/>
                </a:lnTo>
                <a:lnTo>
                  <a:pt x="168" y="623"/>
                </a:lnTo>
                <a:lnTo>
                  <a:pt x="165" y="621"/>
                </a:lnTo>
                <a:lnTo>
                  <a:pt x="168" y="621"/>
                </a:lnTo>
                <a:lnTo>
                  <a:pt x="170" y="621"/>
                </a:lnTo>
                <a:lnTo>
                  <a:pt x="172" y="621"/>
                </a:lnTo>
                <a:lnTo>
                  <a:pt x="172" y="621"/>
                </a:lnTo>
                <a:lnTo>
                  <a:pt x="170" y="618"/>
                </a:lnTo>
                <a:lnTo>
                  <a:pt x="170" y="616"/>
                </a:lnTo>
                <a:lnTo>
                  <a:pt x="165" y="611"/>
                </a:lnTo>
                <a:lnTo>
                  <a:pt x="163" y="609"/>
                </a:lnTo>
                <a:lnTo>
                  <a:pt x="163" y="609"/>
                </a:lnTo>
                <a:lnTo>
                  <a:pt x="163" y="611"/>
                </a:lnTo>
                <a:lnTo>
                  <a:pt x="163" y="611"/>
                </a:lnTo>
                <a:lnTo>
                  <a:pt x="163" y="609"/>
                </a:lnTo>
                <a:lnTo>
                  <a:pt x="163" y="607"/>
                </a:lnTo>
                <a:lnTo>
                  <a:pt x="163" y="604"/>
                </a:lnTo>
                <a:lnTo>
                  <a:pt x="163" y="602"/>
                </a:lnTo>
                <a:lnTo>
                  <a:pt x="163" y="599"/>
                </a:lnTo>
                <a:lnTo>
                  <a:pt x="163" y="597"/>
                </a:lnTo>
                <a:lnTo>
                  <a:pt x="165" y="595"/>
                </a:lnTo>
                <a:lnTo>
                  <a:pt x="168" y="595"/>
                </a:lnTo>
                <a:lnTo>
                  <a:pt x="168" y="592"/>
                </a:lnTo>
                <a:lnTo>
                  <a:pt x="170" y="592"/>
                </a:lnTo>
                <a:lnTo>
                  <a:pt x="168" y="592"/>
                </a:lnTo>
                <a:lnTo>
                  <a:pt x="165" y="590"/>
                </a:lnTo>
                <a:lnTo>
                  <a:pt x="165" y="590"/>
                </a:lnTo>
                <a:lnTo>
                  <a:pt x="163" y="590"/>
                </a:lnTo>
                <a:lnTo>
                  <a:pt x="158" y="590"/>
                </a:lnTo>
                <a:lnTo>
                  <a:pt x="158" y="588"/>
                </a:lnTo>
                <a:lnTo>
                  <a:pt x="163" y="588"/>
                </a:lnTo>
                <a:lnTo>
                  <a:pt x="163" y="588"/>
                </a:lnTo>
                <a:lnTo>
                  <a:pt x="161" y="585"/>
                </a:lnTo>
                <a:lnTo>
                  <a:pt x="161" y="585"/>
                </a:lnTo>
                <a:lnTo>
                  <a:pt x="163" y="588"/>
                </a:lnTo>
                <a:lnTo>
                  <a:pt x="165" y="590"/>
                </a:lnTo>
                <a:lnTo>
                  <a:pt x="168" y="590"/>
                </a:lnTo>
                <a:lnTo>
                  <a:pt x="170" y="592"/>
                </a:lnTo>
                <a:lnTo>
                  <a:pt x="172" y="592"/>
                </a:lnTo>
                <a:lnTo>
                  <a:pt x="175" y="590"/>
                </a:lnTo>
                <a:lnTo>
                  <a:pt x="177" y="588"/>
                </a:lnTo>
                <a:lnTo>
                  <a:pt x="177" y="585"/>
                </a:lnTo>
                <a:lnTo>
                  <a:pt x="175" y="576"/>
                </a:lnTo>
                <a:lnTo>
                  <a:pt x="172" y="576"/>
                </a:lnTo>
                <a:lnTo>
                  <a:pt x="172" y="573"/>
                </a:lnTo>
                <a:lnTo>
                  <a:pt x="175" y="569"/>
                </a:lnTo>
                <a:lnTo>
                  <a:pt x="175" y="564"/>
                </a:lnTo>
                <a:lnTo>
                  <a:pt x="177" y="562"/>
                </a:lnTo>
                <a:lnTo>
                  <a:pt x="177" y="562"/>
                </a:lnTo>
                <a:lnTo>
                  <a:pt x="182" y="559"/>
                </a:lnTo>
                <a:lnTo>
                  <a:pt x="184" y="557"/>
                </a:lnTo>
                <a:lnTo>
                  <a:pt x="187" y="555"/>
                </a:lnTo>
                <a:lnTo>
                  <a:pt x="191" y="550"/>
                </a:lnTo>
                <a:lnTo>
                  <a:pt x="191" y="547"/>
                </a:lnTo>
                <a:lnTo>
                  <a:pt x="191" y="547"/>
                </a:lnTo>
                <a:lnTo>
                  <a:pt x="191" y="547"/>
                </a:lnTo>
                <a:lnTo>
                  <a:pt x="191" y="545"/>
                </a:lnTo>
                <a:lnTo>
                  <a:pt x="189" y="545"/>
                </a:lnTo>
                <a:lnTo>
                  <a:pt x="187" y="545"/>
                </a:lnTo>
                <a:lnTo>
                  <a:pt x="187" y="545"/>
                </a:lnTo>
                <a:lnTo>
                  <a:pt x="184" y="545"/>
                </a:lnTo>
                <a:lnTo>
                  <a:pt x="187" y="543"/>
                </a:lnTo>
                <a:lnTo>
                  <a:pt x="189" y="543"/>
                </a:lnTo>
                <a:lnTo>
                  <a:pt x="189" y="540"/>
                </a:lnTo>
                <a:lnTo>
                  <a:pt x="189" y="540"/>
                </a:lnTo>
                <a:lnTo>
                  <a:pt x="189" y="536"/>
                </a:lnTo>
                <a:lnTo>
                  <a:pt x="187" y="533"/>
                </a:lnTo>
                <a:lnTo>
                  <a:pt x="184" y="531"/>
                </a:lnTo>
                <a:lnTo>
                  <a:pt x="182" y="529"/>
                </a:lnTo>
                <a:lnTo>
                  <a:pt x="172" y="529"/>
                </a:lnTo>
                <a:lnTo>
                  <a:pt x="170" y="529"/>
                </a:lnTo>
                <a:lnTo>
                  <a:pt x="156" y="519"/>
                </a:lnTo>
                <a:lnTo>
                  <a:pt x="154" y="517"/>
                </a:lnTo>
                <a:lnTo>
                  <a:pt x="151" y="514"/>
                </a:lnTo>
                <a:lnTo>
                  <a:pt x="149" y="512"/>
                </a:lnTo>
                <a:lnTo>
                  <a:pt x="149" y="510"/>
                </a:lnTo>
                <a:lnTo>
                  <a:pt x="149" y="507"/>
                </a:lnTo>
                <a:lnTo>
                  <a:pt x="149" y="507"/>
                </a:lnTo>
                <a:lnTo>
                  <a:pt x="149" y="503"/>
                </a:lnTo>
                <a:lnTo>
                  <a:pt x="149" y="498"/>
                </a:lnTo>
                <a:lnTo>
                  <a:pt x="154" y="491"/>
                </a:lnTo>
                <a:lnTo>
                  <a:pt x="154" y="491"/>
                </a:lnTo>
                <a:lnTo>
                  <a:pt x="158" y="491"/>
                </a:lnTo>
                <a:lnTo>
                  <a:pt x="158" y="491"/>
                </a:lnTo>
                <a:lnTo>
                  <a:pt x="158" y="488"/>
                </a:lnTo>
                <a:lnTo>
                  <a:pt x="161" y="486"/>
                </a:lnTo>
                <a:lnTo>
                  <a:pt x="163" y="484"/>
                </a:lnTo>
                <a:lnTo>
                  <a:pt x="170" y="486"/>
                </a:lnTo>
                <a:lnTo>
                  <a:pt x="172" y="486"/>
                </a:lnTo>
                <a:lnTo>
                  <a:pt x="172" y="484"/>
                </a:lnTo>
                <a:lnTo>
                  <a:pt x="172" y="481"/>
                </a:lnTo>
                <a:lnTo>
                  <a:pt x="170" y="481"/>
                </a:lnTo>
                <a:lnTo>
                  <a:pt x="170" y="479"/>
                </a:lnTo>
                <a:lnTo>
                  <a:pt x="172" y="474"/>
                </a:lnTo>
                <a:lnTo>
                  <a:pt x="172" y="472"/>
                </a:lnTo>
                <a:lnTo>
                  <a:pt x="172" y="470"/>
                </a:lnTo>
                <a:lnTo>
                  <a:pt x="172" y="467"/>
                </a:lnTo>
                <a:lnTo>
                  <a:pt x="172" y="465"/>
                </a:lnTo>
                <a:lnTo>
                  <a:pt x="168" y="460"/>
                </a:lnTo>
                <a:lnTo>
                  <a:pt x="168" y="458"/>
                </a:lnTo>
                <a:lnTo>
                  <a:pt x="168" y="455"/>
                </a:lnTo>
                <a:lnTo>
                  <a:pt x="168" y="455"/>
                </a:lnTo>
                <a:lnTo>
                  <a:pt x="170" y="451"/>
                </a:lnTo>
                <a:lnTo>
                  <a:pt x="172" y="448"/>
                </a:lnTo>
                <a:lnTo>
                  <a:pt x="175" y="446"/>
                </a:lnTo>
                <a:lnTo>
                  <a:pt x="177" y="446"/>
                </a:lnTo>
                <a:lnTo>
                  <a:pt x="180" y="444"/>
                </a:lnTo>
                <a:lnTo>
                  <a:pt x="180" y="444"/>
                </a:lnTo>
                <a:lnTo>
                  <a:pt x="177" y="444"/>
                </a:lnTo>
                <a:lnTo>
                  <a:pt x="177" y="444"/>
                </a:lnTo>
                <a:lnTo>
                  <a:pt x="172" y="441"/>
                </a:lnTo>
                <a:lnTo>
                  <a:pt x="165" y="439"/>
                </a:lnTo>
                <a:lnTo>
                  <a:pt x="165" y="436"/>
                </a:lnTo>
                <a:lnTo>
                  <a:pt x="168" y="436"/>
                </a:lnTo>
                <a:lnTo>
                  <a:pt x="170" y="434"/>
                </a:lnTo>
                <a:lnTo>
                  <a:pt x="172" y="434"/>
                </a:lnTo>
                <a:lnTo>
                  <a:pt x="177" y="434"/>
                </a:lnTo>
                <a:lnTo>
                  <a:pt x="177" y="436"/>
                </a:lnTo>
                <a:lnTo>
                  <a:pt x="180" y="439"/>
                </a:lnTo>
                <a:lnTo>
                  <a:pt x="182" y="441"/>
                </a:lnTo>
                <a:lnTo>
                  <a:pt x="184" y="441"/>
                </a:lnTo>
                <a:lnTo>
                  <a:pt x="189" y="439"/>
                </a:lnTo>
                <a:lnTo>
                  <a:pt x="189" y="439"/>
                </a:lnTo>
                <a:lnTo>
                  <a:pt x="189" y="439"/>
                </a:lnTo>
                <a:lnTo>
                  <a:pt x="189" y="434"/>
                </a:lnTo>
                <a:lnTo>
                  <a:pt x="187" y="432"/>
                </a:lnTo>
                <a:lnTo>
                  <a:pt x="187" y="429"/>
                </a:lnTo>
                <a:lnTo>
                  <a:pt x="184" y="427"/>
                </a:lnTo>
                <a:lnTo>
                  <a:pt x="184" y="427"/>
                </a:lnTo>
                <a:lnTo>
                  <a:pt x="182" y="427"/>
                </a:lnTo>
                <a:lnTo>
                  <a:pt x="180" y="427"/>
                </a:lnTo>
                <a:lnTo>
                  <a:pt x="177" y="427"/>
                </a:lnTo>
                <a:lnTo>
                  <a:pt x="175" y="427"/>
                </a:lnTo>
                <a:lnTo>
                  <a:pt x="175" y="429"/>
                </a:lnTo>
                <a:lnTo>
                  <a:pt x="180" y="429"/>
                </a:lnTo>
                <a:lnTo>
                  <a:pt x="180" y="432"/>
                </a:lnTo>
                <a:lnTo>
                  <a:pt x="180" y="432"/>
                </a:lnTo>
                <a:lnTo>
                  <a:pt x="177" y="432"/>
                </a:lnTo>
                <a:lnTo>
                  <a:pt x="172" y="432"/>
                </a:lnTo>
                <a:lnTo>
                  <a:pt x="170" y="432"/>
                </a:lnTo>
                <a:lnTo>
                  <a:pt x="170" y="432"/>
                </a:lnTo>
                <a:lnTo>
                  <a:pt x="170" y="429"/>
                </a:lnTo>
                <a:lnTo>
                  <a:pt x="170" y="429"/>
                </a:lnTo>
                <a:lnTo>
                  <a:pt x="170" y="429"/>
                </a:lnTo>
                <a:lnTo>
                  <a:pt x="170" y="429"/>
                </a:lnTo>
                <a:lnTo>
                  <a:pt x="168" y="427"/>
                </a:lnTo>
                <a:lnTo>
                  <a:pt x="163" y="427"/>
                </a:lnTo>
                <a:lnTo>
                  <a:pt x="161" y="425"/>
                </a:lnTo>
                <a:lnTo>
                  <a:pt x="158" y="422"/>
                </a:lnTo>
                <a:lnTo>
                  <a:pt x="158" y="418"/>
                </a:lnTo>
                <a:lnTo>
                  <a:pt x="158" y="415"/>
                </a:lnTo>
                <a:lnTo>
                  <a:pt x="154" y="408"/>
                </a:lnTo>
                <a:lnTo>
                  <a:pt x="151" y="406"/>
                </a:lnTo>
                <a:lnTo>
                  <a:pt x="151" y="401"/>
                </a:lnTo>
                <a:lnTo>
                  <a:pt x="151" y="401"/>
                </a:lnTo>
                <a:lnTo>
                  <a:pt x="151" y="399"/>
                </a:lnTo>
                <a:lnTo>
                  <a:pt x="154" y="396"/>
                </a:lnTo>
                <a:lnTo>
                  <a:pt x="154" y="399"/>
                </a:lnTo>
                <a:lnTo>
                  <a:pt x="156" y="399"/>
                </a:lnTo>
                <a:lnTo>
                  <a:pt x="156" y="399"/>
                </a:lnTo>
                <a:lnTo>
                  <a:pt x="156" y="399"/>
                </a:lnTo>
                <a:lnTo>
                  <a:pt x="158" y="401"/>
                </a:lnTo>
                <a:lnTo>
                  <a:pt x="163" y="401"/>
                </a:lnTo>
                <a:lnTo>
                  <a:pt x="168" y="403"/>
                </a:lnTo>
                <a:lnTo>
                  <a:pt x="175" y="406"/>
                </a:lnTo>
                <a:lnTo>
                  <a:pt x="177" y="406"/>
                </a:lnTo>
                <a:lnTo>
                  <a:pt x="184" y="406"/>
                </a:lnTo>
                <a:lnTo>
                  <a:pt x="189" y="406"/>
                </a:lnTo>
                <a:lnTo>
                  <a:pt x="191" y="403"/>
                </a:lnTo>
                <a:lnTo>
                  <a:pt x="198" y="401"/>
                </a:lnTo>
                <a:lnTo>
                  <a:pt x="198" y="399"/>
                </a:lnTo>
                <a:lnTo>
                  <a:pt x="198" y="396"/>
                </a:lnTo>
                <a:lnTo>
                  <a:pt x="194" y="392"/>
                </a:lnTo>
                <a:lnTo>
                  <a:pt x="194" y="389"/>
                </a:lnTo>
                <a:lnTo>
                  <a:pt x="194" y="387"/>
                </a:lnTo>
                <a:lnTo>
                  <a:pt x="191" y="382"/>
                </a:lnTo>
                <a:lnTo>
                  <a:pt x="194" y="382"/>
                </a:lnTo>
                <a:lnTo>
                  <a:pt x="194" y="382"/>
                </a:lnTo>
                <a:lnTo>
                  <a:pt x="196" y="380"/>
                </a:lnTo>
                <a:lnTo>
                  <a:pt x="194" y="375"/>
                </a:lnTo>
                <a:lnTo>
                  <a:pt x="194" y="373"/>
                </a:lnTo>
                <a:lnTo>
                  <a:pt x="194" y="373"/>
                </a:lnTo>
                <a:lnTo>
                  <a:pt x="191" y="370"/>
                </a:lnTo>
                <a:lnTo>
                  <a:pt x="194" y="370"/>
                </a:lnTo>
                <a:lnTo>
                  <a:pt x="191" y="370"/>
                </a:lnTo>
                <a:lnTo>
                  <a:pt x="189" y="368"/>
                </a:lnTo>
                <a:lnTo>
                  <a:pt x="189" y="368"/>
                </a:lnTo>
                <a:lnTo>
                  <a:pt x="187" y="366"/>
                </a:lnTo>
                <a:lnTo>
                  <a:pt x="187" y="363"/>
                </a:lnTo>
                <a:lnTo>
                  <a:pt x="184" y="359"/>
                </a:lnTo>
                <a:lnTo>
                  <a:pt x="184" y="359"/>
                </a:lnTo>
                <a:lnTo>
                  <a:pt x="187" y="359"/>
                </a:lnTo>
                <a:lnTo>
                  <a:pt x="191" y="361"/>
                </a:lnTo>
                <a:lnTo>
                  <a:pt x="194" y="361"/>
                </a:lnTo>
                <a:lnTo>
                  <a:pt x="198" y="363"/>
                </a:lnTo>
                <a:lnTo>
                  <a:pt x="203" y="363"/>
                </a:lnTo>
                <a:lnTo>
                  <a:pt x="208" y="363"/>
                </a:lnTo>
                <a:lnTo>
                  <a:pt x="210" y="363"/>
                </a:lnTo>
                <a:lnTo>
                  <a:pt x="229" y="359"/>
                </a:lnTo>
                <a:lnTo>
                  <a:pt x="232" y="359"/>
                </a:lnTo>
                <a:lnTo>
                  <a:pt x="241" y="356"/>
                </a:lnTo>
                <a:lnTo>
                  <a:pt x="255" y="351"/>
                </a:lnTo>
                <a:lnTo>
                  <a:pt x="262" y="344"/>
                </a:lnTo>
                <a:lnTo>
                  <a:pt x="265" y="344"/>
                </a:lnTo>
                <a:lnTo>
                  <a:pt x="265" y="340"/>
                </a:lnTo>
                <a:lnTo>
                  <a:pt x="265" y="335"/>
                </a:lnTo>
                <a:lnTo>
                  <a:pt x="269" y="330"/>
                </a:lnTo>
                <a:lnTo>
                  <a:pt x="272" y="318"/>
                </a:lnTo>
                <a:lnTo>
                  <a:pt x="272" y="316"/>
                </a:lnTo>
                <a:close/>
              </a:path>
            </a:pathLst>
          </a:custGeom>
          <a:solidFill>
            <a:schemeClr val="bg2">
              <a:lumMod val="20000"/>
              <a:lumOff val="80000"/>
            </a:schemeClr>
          </a:solidFill>
          <a:ln w="3175">
            <a:solidFill>
              <a:schemeClr val="accent1">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pl-PL"/>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261"/>
          <p:cNvSpPr>
            <a:spLocks/>
          </p:cNvSpPr>
          <p:nvPr/>
        </p:nvSpPr>
        <p:spPr bwMode="auto">
          <a:xfrm>
            <a:off x="3131840" y="1347614"/>
            <a:ext cx="3456384" cy="2952327"/>
          </a:xfrm>
          <a:custGeom>
            <a:avLst/>
            <a:gdLst/>
            <a:ahLst/>
            <a:cxnLst>
              <a:cxn ang="0">
                <a:pos x="142" y="50"/>
              </a:cxn>
              <a:cxn ang="0">
                <a:pos x="133" y="47"/>
              </a:cxn>
              <a:cxn ang="0">
                <a:pos x="130" y="40"/>
              </a:cxn>
              <a:cxn ang="0">
                <a:pos x="121" y="33"/>
              </a:cxn>
              <a:cxn ang="0">
                <a:pos x="114" y="26"/>
              </a:cxn>
              <a:cxn ang="0">
                <a:pos x="116" y="19"/>
              </a:cxn>
              <a:cxn ang="0">
                <a:pos x="114" y="14"/>
              </a:cxn>
              <a:cxn ang="0">
                <a:pos x="111" y="10"/>
              </a:cxn>
              <a:cxn ang="0">
                <a:pos x="104" y="7"/>
              </a:cxn>
              <a:cxn ang="0">
                <a:pos x="95" y="7"/>
              </a:cxn>
              <a:cxn ang="0">
                <a:pos x="90" y="5"/>
              </a:cxn>
              <a:cxn ang="0">
                <a:pos x="83" y="2"/>
              </a:cxn>
              <a:cxn ang="0">
                <a:pos x="74" y="0"/>
              </a:cxn>
              <a:cxn ang="0">
                <a:pos x="69" y="0"/>
              </a:cxn>
              <a:cxn ang="0">
                <a:pos x="59" y="7"/>
              </a:cxn>
              <a:cxn ang="0">
                <a:pos x="50" y="10"/>
              </a:cxn>
              <a:cxn ang="0">
                <a:pos x="45" y="17"/>
              </a:cxn>
              <a:cxn ang="0">
                <a:pos x="50" y="19"/>
              </a:cxn>
              <a:cxn ang="0">
                <a:pos x="43" y="21"/>
              </a:cxn>
              <a:cxn ang="0">
                <a:pos x="36" y="26"/>
              </a:cxn>
              <a:cxn ang="0">
                <a:pos x="33" y="33"/>
              </a:cxn>
              <a:cxn ang="0">
                <a:pos x="36" y="38"/>
              </a:cxn>
              <a:cxn ang="0">
                <a:pos x="33" y="40"/>
              </a:cxn>
              <a:cxn ang="0">
                <a:pos x="29" y="38"/>
              </a:cxn>
              <a:cxn ang="0">
                <a:pos x="22" y="43"/>
              </a:cxn>
              <a:cxn ang="0">
                <a:pos x="12" y="45"/>
              </a:cxn>
              <a:cxn ang="0">
                <a:pos x="3" y="45"/>
              </a:cxn>
              <a:cxn ang="0">
                <a:pos x="10" y="64"/>
              </a:cxn>
              <a:cxn ang="0">
                <a:pos x="3" y="73"/>
              </a:cxn>
              <a:cxn ang="0">
                <a:pos x="3" y="78"/>
              </a:cxn>
              <a:cxn ang="0">
                <a:pos x="7" y="83"/>
              </a:cxn>
              <a:cxn ang="0">
                <a:pos x="7" y="92"/>
              </a:cxn>
              <a:cxn ang="0">
                <a:pos x="12" y="90"/>
              </a:cxn>
              <a:cxn ang="0">
                <a:pos x="19" y="85"/>
              </a:cxn>
              <a:cxn ang="0">
                <a:pos x="31" y="85"/>
              </a:cxn>
              <a:cxn ang="0">
                <a:pos x="52" y="85"/>
              </a:cxn>
              <a:cxn ang="0">
                <a:pos x="64" y="87"/>
              </a:cxn>
              <a:cxn ang="0">
                <a:pos x="74" y="92"/>
              </a:cxn>
              <a:cxn ang="0">
                <a:pos x="76" y="92"/>
              </a:cxn>
              <a:cxn ang="0">
                <a:pos x="85" y="92"/>
              </a:cxn>
              <a:cxn ang="0">
                <a:pos x="90" y="92"/>
              </a:cxn>
              <a:cxn ang="0">
                <a:pos x="95" y="90"/>
              </a:cxn>
              <a:cxn ang="0">
                <a:pos x="102" y="95"/>
              </a:cxn>
              <a:cxn ang="0">
                <a:pos x="114" y="95"/>
              </a:cxn>
              <a:cxn ang="0">
                <a:pos x="121" y="97"/>
              </a:cxn>
              <a:cxn ang="0">
                <a:pos x="119" y="87"/>
              </a:cxn>
              <a:cxn ang="0">
                <a:pos x="128" y="83"/>
              </a:cxn>
              <a:cxn ang="0">
                <a:pos x="135" y="78"/>
              </a:cxn>
              <a:cxn ang="0">
                <a:pos x="133" y="71"/>
              </a:cxn>
              <a:cxn ang="0">
                <a:pos x="130" y="66"/>
              </a:cxn>
              <a:cxn ang="0">
                <a:pos x="128" y="59"/>
              </a:cxn>
              <a:cxn ang="0">
                <a:pos x="135" y="61"/>
              </a:cxn>
              <a:cxn ang="0">
                <a:pos x="147" y="57"/>
              </a:cxn>
            </a:cxnLst>
            <a:rect l="0" t="0" r="r" b="b"/>
            <a:pathLst>
              <a:path w="149" h="97">
                <a:moveTo>
                  <a:pt x="149" y="54"/>
                </a:moveTo>
                <a:lnTo>
                  <a:pt x="149" y="54"/>
                </a:lnTo>
                <a:lnTo>
                  <a:pt x="147" y="54"/>
                </a:lnTo>
                <a:lnTo>
                  <a:pt x="144" y="52"/>
                </a:lnTo>
                <a:lnTo>
                  <a:pt x="144" y="52"/>
                </a:lnTo>
                <a:lnTo>
                  <a:pt x="142" y="50"/>
                </a:lnTo>
                <a:lnTo>
                  <a:pt x="144" y="50"/>
                </a:lnTo>
                <a:lnTo>
                  <a:pt x="144" y="50"/>
                </a:lnTo>
                <a:lnTo>
                  <a:pt x="140" y="47"/>
                </a:lnTo>
                <a:lnTo>
                  <a:pt x="135" y="47"/>
                </a:lnTo>
                <a:lnTo>
                  <a:pt x="133" y="47"/>
                </a:lnTo>
                <a:lnTo>
                  <a:pt x="133" y="47"/>
                </a:lnTo>
                <a:lnTo>
                  <a:pt x="133" y="45"/>
                </a:lnTo>
                <a:lnTo>
                  <a:pt x="133" y="45"/>
                </a:lnTo>
                <a:lnTo>
                  <a:pt x="133" y="43"/>
                </a:lnTo>
                <a:lnTo>
                  <a:pt x="133" y="43"/>
                </a:lnTo>
                <a:lnTo>
                  <a:pt x="133" y="43"/>
                </a:lnTo>
                <a:lnTo>
                  <a:pt x="130" y="40"/>
                </a:lnTo>
                <a:lnTo>
                  <a:pt x="126" y="38"/>
                </a:lnTo>
                <a:lnTo>
                  <a:pt x="123" y="38"/>
                </a:lnTo>
                <a:lnTo>
                  <a:pt x="123" y="35"/>
                </a:lnTo>
                <a:lnTo>
                  <a:pt x="121" y="33"/>
                </a:lnTo>
                <a:lnTo>
                  <a:pt x="121" y="33"/>
                </a:lnTo>
                <a:lnTo>
                  <a:pt x="121" y="33"/>
                </a:lnTo>
                <a:lnTo>
                  <a:pt x="121" y="31"/>
                </a:lnTo>
                <a:lnTo>
                  <a:pt x="121" y="31"/>
                </a:lnTo>
                <a:lnTo>
                  <a:pt x="121" y="31"/>
                </a:lnTo>
                <a:lnTo>
                  <a:pt x="119" y="28"/>
                </a:lnTo>
                <a:lnTo>
                  <a:pt x="114" y="26"/>
                </a:lnTo>
                <a:lnTo>
                  <a:pt x="114" y="26"/>
                </a:lnTo>
                <a:lnTo>
                  <a:pt x="114" y="26"/>
                </a:lnTo>
                <a:lnTo>
                  <a:pt x="114" y="24"/>
                </a:lnTo>
                <a:lnTo>
                  <a:pt x="116" y="24"/>
                </a:lnTo>
                <a:lnTo>
                  <a:pt x="116" y="21"/>
                </a:lnTo>
                <a:lnTo>
                  <a:pt x="116" y="21"/>
                </a:lnTo>
                <a:lnTo>
                  <a:pt x="116" y="19"/>
                </a:lnTo>
                <a:lnTo>
                  <a:pt x="114" y="19"/>
                </a:lnTo>
                <a:lnTo>
                  <a:pt x="114" y="17"/>
                </a:lnTo>
                <a:lnTo>
                  <a:pt x="114" y="17"/>
                </a:lnTo>
                <a:lnTo>
                  <a:pt x="114" y="17"/>
                </a:lnTo>
                <a:lnTo>
                  <a:pt x="114" y="17"/>
                </a:lnTo>
                <a:lnTo>
                  <a:pt x="114" y="14"/>
                </a:lnTo>
                <a:lnTo>
                  <a:pt x="114" y="12"/>
                </a:lnTo>
                <a:lnTo>
                  <a:pt x="114" y="12"/>
                </a:lnTo>
                <a:lnTo>
                  <a:pt x="114" y="12"/>
                </a:lnTo>
                <a:lnTo>
                  <a:pt x="114" y="12"/>
                </a:lnTo>
                <a:lnTo>
                  <a:pt x="111" y="12"/>
                </a:lnTo>
                <a:lnTo>
                  <a:pt x="111" y="10"/>
                </a:lnTo>
                <a:lnTo>
                  <a:pt x="111" y="10"/>
                </a:lnTo>
                <a:lnTo>
                  <a:pt x="109" y="10"/>
                </a:lnTo>
                <a:lnTo>
                  <a:pt x="109" y="10"/>
                </a:lnTo>
                <a:lnTo>
                  <a:pt x="107" y="7"/>
                </a:lnTo>
                <a:lnTo>
                  <a:pt x="107" y="7"/>
                </a:lnTo>
                <a:lnTo>
                  <a:pt x="104" y="7"/>
                </a:lnTo>
                <a:lnTo>
                  <a:pt x="100" y="7"/>
                </a:lnTo>
                <a:lnTo>
                  <a:pt x="100" y="7"/>
                </a:lnTo>
                <a:lnTo>
                  <a:pt x="97" y="7"/>
                </a:lnTo>
                <a:lnTo>
                  <a:pt x="97" y="7"/>
                </a:lnTo>
                <a:lnTo>
                  <a:pt x="95" y="7"/>
                </a:lnTo>
                <a:lnTo>
                  <a:pt x="95" y="7"/>
                </a:lnTo>
                <a:lnTo>
                  <a:pt x="95" y="7"/>
                </a:lnTo>
                <a:lnTo>
                  <a:pt x="93" y="10"/>
                </a:lnTo>
                <a:lnTo>
                  <a:pt x="90" y="10"/>
                </a:lnTo>
                <a:lnTo>
                  <a:pt x="90" y="7"/>
                </a:lnTo>
                <a:lnTo>
                  <a:pt x="90" y="7"/>
                </a:lnTo>
                <a:lnTo>
                  <a:pt x="90" y="5"/>
                </a:lnTo>
                <a:lnTo>
                  <a:pt x="90" y="5"/>
                </a:lnTo>
                <a:lnTo>
                  <a:pt x="90" y="5"/>
                </a:lnTo>
                <a:lnTo>
                  <a:pt x="88" y="5"/>
                </a:lnTo>
                <a:lnTo>
                  <a:pt x="85" y="2"/>
                </a:lnTo>
                <a:lnTo>
                  <a:pt x="83" y="2"/>
                </a:lnTo>
                <a:lnTo>
                  <a:pt x="83" y="2"/>
                </a:lnTo>
                <a:lnTo>
                  <a:pt x="81" y="5"/>
                </a:lnTo>
                <a:lnTo>
                  <a:pt x="81" y="5"/>
                </a:lnTo>
                <a:lnTo>
                  <a:pt x="78" y="2"/>
                </a:lnTo>
                <a:lnTo>
                  <a:pt x="78" y="2"/>
                </a:lnTo>
                <a:lnTo>
                  <a:pt x="76" y="0"/>
                </a:lnTo>
                <a:lnTo>
                  <a:pt x="74" y="0"/>
                </a:lnTo>
                <a:lnTo>
                  <a:pt x="74" y="2"/>
                </a:lnTo>
                <a:lnTo>
                  <a:pt x="74" y="2"/>
                </a:lnTo>
                <a:lnTo>
                  <a:pt x="74" y="2"/>
                </a:lnTo>
                <a:lnTo>
                  <a:pt x="71" y="0"/>
                </a:lnTo>
                <a:lnTo>
                  <a:pt x="69" y="0"/>
                </a:lnTo>
                <a:lnTo>
                  <a:pt x="69" y="0"/>
                </a:lnTo>
                <a:lnTo>
                  <a:pt x="67" y="2"/>
                </a:lnTo>
                <a:lnTo>
                  <a:pt x="64" y="5"/>
                </a:lnTo>
                <a:lnTo>
                  <a:pt x="64" y="5"/>
                </a:lnTo>
                <a:lnTo>
                  <a:pt x="62" y="7"/>
                </a:lnTo>
                <a:lnTo>
                  <a:pt x="62" y="7"/>
                </a:lnTo>
                <a:lnTo>
                  <a:pt x="59" y="7"/>
                </a:lnTo>
                <a:lnTo>
                  <a:pt x="59" y="7"/>
                </a:lnTo>
                <a:lnTo>
                  <a:pt x="57" y="7"/>
                </a:lnTo>
                <a:lnTo>
                  <a:pt x="55" y="7"/>
                </a:lnTo>
                <a:lnTo>
                  <a:pt x="52" y="7"/>
                </a:lnTo>
                <a:lnTo>
                  <a:pt x="50" y="10"/>
                </a:lnTo>
                <a:lnTo>
                  <a:pt x="50" y="10"/>
                </a:lnTo>
                <a:lnTo>
                  <a:pt x="48" y="10"/>
                </a:lnTo>
                <a:lnTo>
                  <a:pt x="48" y="10"/>
                </a:lnTo>
                <a:lnTo>
                  <a:pt x="48" y="10"/>
                </a:lnTo>
                <a:lnTo>
                  <a:pt x="48" y="12"/>
                </a:lnTo>
                <a:lnTo>
                  <a:pt x="48" y="14"/>
                </a:lnTo>
                <a:lnTo>
                  <a:pt x="45" y="17"/>
                </a:lnTo>
                <a:lnTo>
                  <a:pt x="45" y="17"/>
                </a:lnTo>
                <a:lnTo>
                  <a:pt x="48" y="17"/>
                </a:lnTo>
                <a:lnTo>
                  <a:pt x="50" y="17"/>
                </a:lnTo>
                <a:lnTo>
                  <a:pt x="50" y="17"/>
                </a:lnTo>
                <a:lnTo>
                  <a:pt x="50" y="17"/>
                </a:lnTo>
                <a:lnTo>
                  <a:pt x="50" y="19"/>
                </a:lnTo>
                <a:lnTo>
                  <a:pt x="50" y="19"/>
                </a:lnTo>
                <a:lnTo>
                  <a:pt x="50" y="19"/>
                </a:lnTo>
                <a:lnTo>
                  <a:pt x="48" y="21"/>
                </a:lnTo>
                <a:lnTo>
                  <a:pt x="43" y="19"/>
                </a:lnTo>
                <a:lnTo>
                  <a:pt x="43" y="21"/>
                </a:lnTo>
                <a:lnTo>
                  <a:pt x="43" y="21"/>
                </a:lnTo>
                <a:lnTo>
                  <a:pt x="43" y="21"/>
                </a:lnTo>
                <a:lnTo>
                  <a:pt x="43" y="24"/>
                </a:lnTo>
                <a:lnTo>
                  <a:pt x="41" y="24"/>
                </a:lnTo>
                <a:lnTo>
                  <a:pt x="38" y="24"/>
                </a:lnTo>
                <a:lnTo>
                  <a:pt x="38" y="24"/>
                </a:lnTo>
                <a:lnTo>
                  <a:pt x="36" y="26"/>
                </a:lnTo>
                <a:lnTo>
                  <a:pt x="36" y="28"/>
                </a:lnTo>
                <a:lnTo>
                  <a:pt x="36" y="31"/>
                </a:lnTo>
                <a:lnTo>
                  <a:pt x="36" y="31"/>
                </a:lnTo>
                <a:lnTo>
                  <a:pt x="36" y="31"/>
                </a:lnTo>
                <a:lnTo>
                  <a:pt x="36" y="33"/>
                </a:lnTo>
                <a:lnTo>
                  <a:pt x="33" y="33"/>
                </a:lnTo>
                <a:lnTo>
                  <a:pt x="33" y="35"/>
                </a:lnTo>
                <a:lnTo>
                  <a:pt x="33" y="35"/>
                </a:lnTo>
                <a:lnTo>
                  <a:pt x="33" y="35"/>
                </a:lnTo>
                <a:lnTo>
                  <a:pt x="36" y="35"/>
                </a:lnTo>
                <a:lnTo>
                  <a:pt x="36" y="38"/>
                </a:lnTo>
                <a:lnTo>
                  <a:pt x="36" y="38"/>
                </a:lnTo>
                <a:lnTo>
                  <a:pt x="38" y="38"/>
                </a:lnTo>
                <a:lnTo>
                  <a:pt x="38" y="40"/>
                </a:lnTo>
                <a:lnTo>
                  <a:pt x="38" y="40"/>
                </a:lnTo>
                <a:lnTo>
                  <a:pt x="36" y="40"/>
                </a:lnTo>
                <a:lnTo>
                  <a:pt x="33" y="40"/>
                </a:lnTo>
                <a:lnTo>
                  <a:pt x="33" y="40"/>
                </a:lnTo>
                <a:lnTo>
                  <a:pt x="33" y="40"/>
                </a:lnTo>
                <a:lnTo>
                  <a:pt x="33" y="38"/>
                </a:lnTo>
                <a:lnTo>
                  <a:pt x="33" y="38"/>
                </a:lnTo>
                <a:lnTo>
                  <a:pt x="33" y="38"/>
                </a:lnTo>
                <a:lnTo>
                  <a:pt x="31" y="38"/>
                </a:lnTo>
                <a:lnTo>
                  <a:pt x="29" y="38"/>
                </a:lnTo>
                <a:lnTo>
                  <a:pt x="29" y="38"/>
                </a:lnTo>
                <a:lnTo>
                  <a:pt x="26" y="40"/>
                </a:lnTo>
                <a:lnTo>
                  <a:pt x="26" y="40"/>
                </a:lnTo>
                <a:lnTo>
                  <a:pt x="24" y="40"/>
                </a:lnTo>
                <a:lnTo>
                  <a:pt x="22" y="40"/>
                </a:lnTo>
                <a:lnTo>
                  <a:pt x="22" y="43"/>
                </a:lnTo>
                <a:lnTo>
                  <a:pt x="22" y="43"/>
                </a:lnTo>
                <a:lnTo>
                  <a:pt x="19" y="43"/>
                </a:lnTo>
                <a:lnTo>
                  <a:pt x="17" y="45"/>
                </a:lnTo>
                <a:lnTo>
                  <a:pt x="15" y="45"/>
                </a:lnTo>
                <a:lnTo>
                  <a:pt x="15" y="45"/>
                </a:lnTo>
                <a:lnTo>
                  <a:pt x="12" y="45"/>
                </a:lnTo>
                <a:lnTo>
                  <a:pt x="12" y="45"/>
                </a:lnTo>
                <a:lnTo>
                  <a:pt x="10" y="45"/>
                </a:lnTo>
                <a:lnTo>
                  <a:pt x="10" y="45"/>
                </a:lnTo>
                <a:lnTo>
                  <a:pt x="7" y="45"/>
                </a:lnTo>
                <a:lnTo>
                  <a:pt x="5" y="45"/>
                </a:lnTo>
                <a:lnTo>
                  <a:pt x="3" y="45"/>
                </a:lnTo>
                <a:lnTo>
                  <a:pt x="3" y="45"/>
                </a:lnTo>
                <a:lnTo>
                  <a:pt x="5" y="50"/>
                </a:lnTo>
                <a:lnTo>
                  <a:pt x="7" y="57"/>
                </a:lnTo>
                <a:lnTo>
                  <a:pt x="10" y="61"/>
                </a:lnTo>
                <a:lnTo>
                  <a:pt x="10" y="61"/>
                </a:lnTo>
                <a:lnTo>
                  <a:pt x="10" y="64"/>
                </a:lnTo>
                <a:lnTo>
                  <a:pt x="10" y="66"/>
                </a:lnTo>
                <a:lnTo>
                  <a:pt x="10" y="69"/>
                </a:lnTo>
                <a:lnTo>
                  <a:pt x="10" y="69"/>
                </a:lnTo>
                <a:lnTo>
                  <a:pt x="10" y="69"/>
                </a:lnTo>
                <a:lnTo>
                  <a:pt x="5" y="71"/>
                </a:lnTo>
                <a:lnTo>
                  <a:pt x="3" y="73"/>
                </a:lnTo>
                <a:lnTo>
                  <a:pt x="0" y="73"/>
                </a:lnTo>
                <a:lnTo>
                  <a:pt x="0" y="76"/>
                </a:lnTo>
                <a:lnTo>
                  <a:pt x="0" y="76"/>
                </a:lnTo>
                <a:lnTo>
                  <a:pt x="0" y="78"/>
                </a:lnTo>
                <a:lnTo>
                  <a:pt x="0" y="78"/>
                </a:lnTo>
                <a:lnTo>
                  <a:pt x="3" y="78"/>
                </a:lnTo>
                <a:lnTo>
                  <a:pt x="5" y="80"/>
                </a:lnTo>
                <a:lnTo>
                  <a:pt x="5" y="80"/>
                </a:lnTo>
                <a:lnTo>
                  <a:pt x="7" y="80"/>
                </a:lnTo>
                <a:lnTo>
                  <a:pt x="7" y="83"/>
                </a:lnTo>
                <a:lnTo>
                  <a:pt x="7" y="83"/>
                </a:lnTo>
                <a:lnTo>
                  <a:pt x="7" y="83"/>
                </a:lnTo>
                <a:lnTo>
                  <a:pt x="7" y="85"/>
                </a:lnTo>
                <a:lnTo>
                  <a:pt x="7" y="87"/>
                </a:lnTo>
                <a:lnTo>
                  <a:pt x="7" y="87"/>
                </a:lnTo>
                <a:lnTo>
                  <a:pt x="7" y="90"/>
                </a:lnTo>
                <a:lnTo>
                  <a:pt x="7" y="90"/>
                </a:lnTo>
                <a:lnTo>
                  <a:pt x="7" y="92"/>
                </a:lnTo>
                <a:lnTo>
                  <a:pt x="7" y="92"/>
                </a:lnTo>
                <a:lnTo>
                  <a:pt x="7" y="90"/>
                </a:lnTo>
                <a:lnTo>
                  <a:pt x="7" y="90"/>
                </a:lnTo>
                <a:lnTo>
                  <a:pt x="10" y="90"/>
                </a:lnTo>
                <a:lnTo>
                  <a:pt x="10" y="90"/>
                </a:lnTo>
                <a:lnTo>
                  <a:pt x="12" y="90"/>
                </a:lnTo>
                <a:lnTo>
                  <a:pt x="12" y="92"/>
                </a:lnTo>
                <a:lnTo>
                  <a:pt x="15" y="92"/>
                </a:lnTo>
                <a:lnTo>
                  <a:pt x="17" y="90"/>
                </a:lnTo>
                <a:lnTo>
                  <a:pt x="17" y="87"/>
                </a:lnTo>
                <a:lnTo>
                  <a:pt x="19" y="87"/>
                </a:lnTo>
                <a:lnTo>
                  <a:pt x="19" y="85"/>
                </a:lnTo>
                <a:lnTo>
                  <a:pt x="22" y="85"/>
                </a:lnTo>
                <a:lnTo>
                  <a:pt x="24" y="85"/>
                </a:lnTo>
                <a:lnTo>
                  <a:pt x="24" y="85"/>
                </a:lnTo>
                <a:lnTo>
                  <a:pt x="26" y="85"/>
                </a:lnTo>
                <a:lnTo>
                  <a:pt x="29" y="85"/>
                </a:lnTo>
                <a:lnTo>
                  <a:pt x="31" y="85"/>
                </a:lnTo>
                <a:lnTo>
                  <a:pt x="33" y="85"/>
                </a:lnTo>
                <a:lnTo>
                  <a:pt x="38" y="85"/>
                </a:lnTo>
                <a:lnTo>
                  <a:pt x="43" y="85"/>
                </a:lnTo>
                <a:lnTo>
                  <a:pt x="43" y="85"/>
                </a:lnTo>
                <a:lnTo>
                  <a:pt x="50" y="85"/>
                </a:lnTo>
                <a:lnTo>
                  <a:pt x="52" y="85"/>
                </a:lnTo>
                <a:lnTo>
                  <a:pt x="52" y="87"/>
                </a:lnTo>
                <a:lnTo>
                  <a:pt x="55" y="87"/>
                </a:lnTo>
                <a:lnTo>
                  <a:pt x="57" y="87"/>
                </a:lnTo>
                <a:lnTo>
                  <a:pt x="62" y="87"/>
                </a:lnTo>
                <a:lnTo>
                  <a:pt x="62" y="87"/>
                </a:lnTo>
                <a:lnTo>
                  <a:pt x="64" y="87"/>
                </a:lnTo>
                <a:lnTo>
                  <a:pt x="67" y="90"/>
                </a:lnTo>
                <a:lnTo>
                  <a:pt x="67" y="92"/>
                </a:lnTo>
                <a:lnTo>
                  <a:pt x="67" y="92"/>
                </a:lnTo>
                <a:lnTo>
                  <a:pt x="69" y="90"/>
                </a:lnTo>
                <a:lnTo>
                  <a:pt x="71" y="92"/>
                </a:lnTo>
                <a:lnTo>
                  <a:pt x="74" y="92"/>
                </a:lnTo>
                <a:lnTo>
                  <a:pt x="74" y="92"/>
                </a:lnTo>
                <a:lnTo>
                  <a:pt x="74" y="95"/>
                </a:lnTo>
                <a:lnTo>
                  <a:pt x="74" y="95"/>
                </a:lnTo>
                <a:lnTo>
                  <a:pt x="74" y="92"/>
                </a:lnTo>
                <a:lnTo>
                  <a:pt x="76" y="92"/>
                </a:lnTo>
                <a:lnTo>
                  <a:pt x="76" y="92"/>
                </a:lnTo>
                <a:lnTo>
                  <a:pt x="78" y="92"/>
                </a:lnTo>
                <a:lnTo>
                  <a:pt x="78" y="92"/>
                </a:lnTo>
                <a:lnTo>
                  <a:pt x="81" y="92"/>
                </a:lnTo>
                <a:lnTo>
                  <a:pt x="81" y="90"/>
                </a:lnTo>
                <a:lnTo>
                  <a:pt x="83" y="92"/>
                </a:lnTo>
                <a:lnTo>
                  <a:pt x="85" y="92"/>
                </a:lnTo>
                <a:lnTo>
                  <a:pt x="85" y="92"/>
                </a:lnTo>
                <a:lnTo>
                  <a:pt x="88" y="92"/>
                </a:lnTo>
                <a:lnTo>
                  <a:pt x="88" y="95"/>
                </a:lnTo>
                <a:lnTo>
                  <a:pt x="90" y="95"/>
                </a:lnTo>
                <a:lnTo>
                  <a:pt x="90" y="95"/>
                </a:lnTo>
                <a:lnTo>
                  <a:pt x="90" y="92"/>
                </a:lnTo>
                <a:lnTo>
                  <a:pt x="93" y="92"/>
                </a:lnTo>
                <a:lnTo>
                  <a:pt x="93" y="92"/>
                </a:lnTo>
                <a:lnTo>
                  <a:pt x="93" y="92"/>
                </a:lnTo>
                <a:lnTo>
                  <a:pt x="95" y="92"/>
                </a:lnTo>
                <a:lnTo>
                  <a:pt x="95" y="90"/>
                </a:lnTo>
                <a:lnTo>
                  <a:pt x="95" y="90"/>
                </a:lnTo>
                <a:lnTo>
                  <a:pt x="95" y="90"/>
                </a:lnTo>
                <a:lnTo>
                  <a:pt x="97" y="92"/>
                </a:lnTo>
                <a:lnTo>
                  <a:pt x="97" y="92"/>
                </a:lnTo>
                <a:lnTo>
                  <a:pt x="100" y="95"/>
                </a:lnTo>
                <a:lnTo>
                  <a:pt x="100" y="95"/>
                </a:lnTo>
                <a:lnTo>
                  <a:pt x="102" y="95"/>
                </a:lnTo>
                <a:lnTo>
                  <a:pt x="102" y="95"/>
                </a:lnTo>
                <a:lnTo>
                  <a:pt x="104" y="95"/>
                </a:lnTo>
                <a:lnTo>
                  <a:pt x="109" y="95"/>
                </a:lnTo>
                <a:lnTo>
                  <a:pt x="111" y="95"/>
                </a:lnTo>
                <a:lnTo>
                  <a:pt x="114" y="95"/>
                </a:lnTo>
                <a:lnTo>
                  <a:pt x="114" y="95"/>
                </a:lnTo>
                <a:lnTo>
                  <a:pt x="116" y="95"/>
                </a:lnTo>
                <a:lnTo>
                  <a:pt x="116" y="97"/>
                </a:lnTo>
                <a:lnTo>
                  <a:pt x="119" y="97"/>
                </a:lnTo>
                <a:lnTo>
                  <a:pt x="119" y="97"/>
                </a:lnTo>
                <a:lnTo>
                  <a:pt x="119" y="97"/>
                </a:lnTo>
                <a:lnTo>
                  <a:pt x="121" y="97"/>
                </a:lnTo>
                <a:lnTo>
                  <a:pt x="121" y="95"/>
                </a:lnTo>
                <a:lnTo>
                  <a:pt x="121" y="95"/>
                </a:lnTo>
                <a:lnTo>
                  <a:pt x="119" y="92"/>
                </a:lnTo>
                <a:lnTo>
                  <a:pt x="119" y="92"/>
                </a:lnTo>
                <a:lnTo>
                  <a:pt x="119" y="90"/>
                </a:lnTo>
                <a:lnTo>
                  <a:pt x="119" y="87"/>
                </a:lnTo>
                <a:lnTo>
                  <a:pt x="121" y="87"/>
                </a:lnTo>
                <a:lnTo>
                  <a:pt x="121" y="85"/>
                </a:lnTo>
                <a:lnTo>
                  <a:pt x="123" y="85"/>
                </a:lnTo>
                <a:lnTo>
                  <a:pt x="123" y="83"/>
                </a:lnTo>
                <a:lnTo>
                  <a:pt x="126" y="80"/>
                </a:lnTo>
                <a:lnTo>
                  <a:pt x="128" y="83"/>
                </a:lnTo>
                <a:lnTo>
                  <a:pt x="128" y="83"/>
                </a:lnTo>
                <a:lnTo>
                  <a:pt x="130" y="80"/>
                </a:lnTo>
                <a:lnTo>
                  <a:pt x="133" y="80"/>
                </a:lnTo>
                <a:lnTo>
                  <a:pt x="137" y="80"/>
                </a:lnTo>
                <a:lnTo>
                  <a:pt x="137" y="80"/>
                </a:lnTo>
                <a:lnTo>
                  <a:pt x="135" y="78"/>
                </a:lnTo>
                <a:lnTo>
                  <a:pt x="135" y="78"/>
                </a:lnTo>
                <a:lnTo>
                  <a:pt x="133" y="78"/>
                </a:lnTo>
                <a:lnTo>
                  <a:pt x="133" y="76"/>
                </a:lnTo>
                <a:lnTo>
                  <a:pt x="133" y="73"/>
                </a:lnTo>
                <a:lnTo>
                  <a:pt x="133" y="73"/>
                </a:lnTo>
                <a:lnTo>
                  <a:pt x="133" y="71"/>
                </a:lnTo>
                <a:lnTo>
                  <a:pt x="133" y="71"/>
                </a:lnTo>
                <a:lnTo>
                  <a:pt x="130" y="69"/>
                </a:lnTo>
                <a:lnTo>
                  <a:pt x="133" y="69"/>
                </a:lnTo>
                <a:lnTo>
                  <a:pt x="133" y="69"/>
                </a:lnTo>
                <a:lnTo>
                  <a:pt x="130" y="66"/>
                </a:lnTo>
                <a:lnTo>
                  <a:pt x="130" y="66"/>
                </a:lnTo>
                <a:lnTo>
                  <a:pt x="128" y="64"/>
                </a:lnTo>
                <a:lnTo>
                  <a:pt x="128" y="64"/>
                </a:lnTo>
                <a:lnTo>
                  <a:pt x="126" y="61"/>
                </a:lnTo>
                <a:lnTo>
                  <a:pt x="128" y="61"/>
                </a:lnTo>
                <a:lnTo>
                  <a:pt x="128" y="59"/>
                </a:lnTo>
                <a:lnTo>
                  <a:pt x="128" y="59"/>
                </a:lnTo>
                <a:lnTo>
                  <a:pt x="128" y="59"/>
                </a:lnTo>
                <a:lnTo>
                  <a:pt x="130" y="59"/>
                </a:lnTo>
                <a:lnTo>
                  <a:pt x="133" y="59"/>
                </a:lnTo>
                <a:lnTo>
                  <a:pt x="133" y="59"/>
                </a:lnTo>
                <a:lnTo>
                  <a:pt x="135" y="59"/>
                </a:lnTo>
                <a:lnTo>
                  <a:pt x="135" y="61"/>
                </a:lnTo>
                <a:lnTo>
                  <a:pt x="140" y="61"/>
                </a:lnTo>
                <a:lnTo>
                  <a:pt x="140" y="61"/>
                </a:lnTo>
                <a:lnTo>
                  <a:pt x="142" y="59"/>
                </a:lnTo>
                <a:lnTo>
                  <a:pt x="144" y="59"/>
                </a:lnTo>
                <a:lnTo>
                  <a:pt x="144" y="57"/>
                </a:lnTo>
                <a:lnTo>
                  <a:pt x="147" y="57"/>
                </a:lnTo>
                <a:lnTo>
                  <a:pt x="147" y="57"/>
                </a:lnTo>
                <a:lnTo>
                  <a:pt x="149" y="57"/>
                </a:lnTo>
                <a:lnTo>
                  <a:pt x="149" y="54"/>
                </a:lnTo>
                <a:close/>
              </a:path>
            </a:pathLst>
          </a:custGeom>
          <a:solidFill>
            <a:schemeClr val="bg1">
              <a:lumMod val="85000"/>
            </a:schemeClr>
          </a:solidFill>
          <a:ln w="317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32" name="Text Placeholder 31"/>
          <p:cNvSpPr>
            <a:spLocks noGrp="1"/>
          </p:cNvSpPr>
          <p:nvPr>
            <p:ph type="body" sz="quarter" idx="10"/>
          </p:nvPr>
        </p:nvSpPr>
        <p:spPr>
          <a:xfrm>
            <a:off x="396000" y="468000"/>
            <a:ext cx="7056320" cy="648000"/>
          </a:xfrm>
        </p:spPr>
        <p:txBody>
          <a:bodyPr/>
          <a:lstStyle/>
          <a:p>
            <a:pPr marL="0" indent="0"/>
            <a:r>
              <a:rPr lang="pl-PL" dirty="0" smtClean="0"/>
              <a:t>Pełna gama produktów ubezpieczeniowych</a:t>
            </a:r>
          </a:p>
        </p:txBody>
      </p:sp>
      <p:sp>
        <p:nvSpPr>
          <p:cNvPr id="7" name="Oval 14"/>
          <p:cNvSpPr>
            <a:spLocks noChangeAspect="1"/>
          </p:cNvSpPr>
          <p:nvPr/>
        </p:nvSpPr>
        <p:spPr>
          <a:xfrm>
            <a:off x="2411760" y="1851670"/>
            <a:ext cx="2160240" cy="2160240"/>
          </a:xfrm>
          <a:prstGeom prst="ellipse">
            <a:avLst/>
          </a:prstGeom>
          <a:solidFill>
            <a:schemeClr val="accent1">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00" dirty="0" smtClean="0"/>
          </a:p>
          <a:p>
            <a:pPr algn="ctr"/>
            <a:endParaRPr lang="pl-PL" sz="1400" dirty="0" smtClean="0"/>
          </a:p>
          <a:p>
            <a:pPr algn="ctr"/>
            <a:endParaRPr lang="pl-PL" sz="1400" dirty="0" smtClean="0"/>
          </a:p>
          <a:p>
            <a:pPr algn="ctr"/>
            <a:endParaRPr lang="pl-PL" sz="1400" dirty="0" smtClean="0"/>
          </a:p>
          <a:p>
            <a:pPr algn="ctr"/>
            <a:r>
              <a:rPr lang="pl-PL" sz="1400" b="1" dirty="0" smtClean="0"/>
              <a:t>Produkty średnio </a:t>
            </a:r>
            <a:br>
              <a:rPr lang="pl-PL" sz="1400" b="1" dirty="0" smtClean="0"/>
            </a:br>
            <a:r>
              <a:rPr lang="pl-PL" sz="1400" b="1" dirty="0" smtClean="0"/>
              <a:t>i długoterminowe</a:t>
            </a:r>
            <a:endParaRPr lang="pl-PL" sz="1400" b="1" dirty="0"/>
          </a:p>
        </p:txBody>
      </p:sp>
      <p:sp>
        <p:nvSpPr>
          <p:cNvPr id="8" name="Oval 14"/>
          <p:cNvSpPr>
            <a:spLocks noChangeAspect="1"/>
          </p:cNvSpPr>
          <p:nvPr/>
        </p:nvSpPr>
        <p:spPr>
          <a:xfrm>
            <a:off x="395536" y="1851670"/>
            <a:ext cx="2160240" cy="216024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smtClean="0"/>
          </a:p>
          <a:p>
            <a:pPr algn="ctr"/>
            <a:endParaRPr lang="pl-PL" dirty="0" smtClean="0"/>
          </a:p>
          <a:p>
            <a:pPr algn="ctr"/>
            <a:endParaRPr lang="pl-PL" dirty="0" smtClean="0"/>
          </a:p>
          <a:p>
            <a:pPr algn="ctr"/>
            <a:r>
              <a:rPr lang="pl-PL" sz="1400" b="1" dirty="0" smtClean="0"/>
              <a:t>Produkty krótkoterminowe</a:t>
            </a:r>
            <a:endParaRPr lang="pl-PL" sz="1400" b="1" dirty="0"/>
          </a:p>
        </p:txBody>
      </p:sp>
      <p:sp>
        <p:nvSpPr>
          <p:cNvPr id="9" name="Oval 14"/>
          <p:cNvSpPr>
            <a:spLocks noChangeAspect="1"/>
          </p:cNvSpPr>
          <p:nvPr/>
        </p:nvSpPr>
        <p:spPr>
          <a:xfrm>
            <a:off x="6444208" y="1851670"/>
            <a:ext cx="2160240" cy="2160240"/>
          </a:xfrm>
          <a:prstGeom prst="ellipse">
            <a:avLst/>
          </a:prstGeom>
          <a:solidFill>
            <a:schemeClr val="bg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00" dirty="0" smtClean="0"/>
          </a:p>
          <a:p>
            <a:pPr algn="ctr"/>
            <a:endParaRPr lang="pl-PL" sz="1400" dirty="0" smtClean="0"/>
          </a:p>
          <a:p>
            <a:pPr algn="ctr"/>
            <a:endParaRPr lang="pl-PL" sz="1400" dirty="0" smtClean="0"/>
          </a:p>
          <a:p>
            <a:pPr algn="ctr"/>
            <a:endParaRPr lang="pl-PL" sz="1400" dirty="0" smtClean="0"/>
          </a:p>
          <a:p>
            <a:pPr algn="ctr"/>
            <a:endParaRPr lang="pl-PL" sz="1400" dirty="0" smtClean="0"/>
          </a:p>
          <a:p>
            <a:pPr algn="ctr"/>
            <a:r>
              <a:rPr lang="pl-PL" sz="1400" b="1" dirty="0" smtClean="0"/>
              <a:t>Ubezpieczenie inwestycji </a:t>
            </a:r>
            <a:br>
              <a:rPr lang="pl-PL" sz="1400" b="1" dirty="0" smtClean="0"/>
            </a:br>
            <a:r>
              <a:rPr lang="pl-PL" sz="1400" b="1" dirty="0" smtClean="0"/>
              <a:t>za granicą</a:t>
            </a:r>
            <a:endParaRPr lang="pl-PL" sz="1400" b="1" dirty="0"/>
          </a:p>
        </p:txBody>
      </p:sp>
      <p:sp>
        <p:nvSpPr>
          <p:cNvPr id="10" name="Freeform 31"/>
          <p:cNvSpPr>
            <a:spLocks noChangeAspect="1" noEditPoints="1"/>
          </p:cNvSpPr>
          <p:nvPr/>
        </p:nvSpPr>
        <p:spPr bwMode="auto">
          <a:xfrm>
            <a:off x="3250459" y="2283718"/>
            <a:ext cx="529453" cy="529453"/>
          </a:xfrm>
          <a:custGeom>
            <a:avLst/>
            <a:gdLst/>
            <a:ahLst/>
            <a:cxnLst>
              <a:cxn ang="0">
                <a:pos x="365" y="41"/>
              </a:cxn>
              <a:cxn ang="0">
                <a:pos x="355" y="0"/>
              </a:cxn>
              <a:cxn ang="0">
                <a:pos x="345" y="41"/>
              </a:cxn>
              <a:cxn ang="0">
                <a:pos x="102" y="10"/>
              </a:cxn>
              <a:cxn ang="0">
                <a:pos x="81" y="10"/>
              </a:cxn>
              <a:cxn ang="0">
                <a:pos x="41" y="41"/>
              </a:cxn>
              <a:cxn ang="0">
                <a:pos x="0" y="406"/>
              </a:cxn>
              <a:cxn ang="0">
                <a:pos x="406" y="447"/>
              </a:cxn>
              <a:cxn ang="0">
                <a:pos x="447" y="81"/>
              </a:cxn>
              <a:cxn ang="0">
                <a:pos x="426" y="406"/>
              </a:cxn>
              <a:cxn ang="0">
                <a:pos x="41" y="426"/>
              </a:cxn>
              <a:cxn ang="0">
                <a:pos x="21" y="163"/>
              </a:cxn>
              <a:cxn ang="0">
                <a:pos x="426" y="406"/>
              </a:cxn>
              <a:cxn ang="0">
                <a:pos x="21" y="142"/>
              </a:cxn>
              <a:cxn ang="0">
                <a:pos x="41" y="61"/>
              </a:cxn>
              <a:cxn ang="0">
                <a:pos x="81" y="92"/>
              </a:cxn>
              <a:cxn ang="0">
                <a:pos x="102" y="92"/>
              </a:cxn>
              <a:cxn ang="0">
                <a:pos x="345" y="61"/>
              </a:cxn>
              <a:cxn ang="0">
                <a:pos x="355" y="102"/>
              </a:cxn>
              <a:cxn ang="0">
                <a:pos x="365" y="61"/>
              </a:cxn>
              <a:cxn ang="0">
                <a:pos x="426" y="81"/>
              </a:cxn>
              <a:cxn ang="0">
                <a:pos x="295" y="375"/>
              </a:cxn>
              <a:cxn ang="0">
                <a:pos x="314" y="212"/>
              </a:cxn>
              <a:cxn ang="0">
                <a:pos x="294" y="228"/>
              </a:cxn>
              <a:cxn ang="0">
                <a:pos x="269" y="242"/>
              </a:cxn>
              <a:cxn ang="0">
                <a:pos x="254" y="259"/>
              </a:cxn>
              <a:cxn ang="0">
                <a:pos x="295" y="375"/>
              </a:cxn>
              <a:cxn ang="0">
                <a:pos x="187" y="359"/>
              </a:cxn>
              <a:cxn ang="0">
                <a:pos x="149" y="351"/>
              </a:cxn>
              <a:cxn ang="0">
                <a:pos x="122" y="325"/>
              </a:cxn>
              <a:cxn ang="0">
                <a:pos x="136" y="364"/>
              </a:cxn>
              <a:cxn ang="0">
                <a:pos x="174" y="378"/>
              </a:cxn>
              <a:cxn ang="0">
                <a:pos x="213" y="365"/>
              </a:cxn>
              <a:cxn ang="0">
                <a:pos x="229" y="328"/>
              </a:cxn>
              <a:cxn ang="0">
                <a:pos x="200" y="289"/>
              </a:cxn>
              <a:cxn ang="0">
                <a:pos x="216" y="276"/>
              </a:cxn>
              <a:cxn ang="0">
                <a:pos x="218" y="237"/>
              </a:cxn>
              <a:cxn ang="0">
                <a:pos x="193" y="215"/>
              </a:cxn>
              <a:cxn ang="0">
                <a:pos x="153" y="216"/>
              </a:cxn>
              <a:cxn ang="0">
                <a:pos x="129" y="244"/>
              </a:cxn>
              <a:cxn ang="0">
                <a:pos x="144" y="265"/>
              </a:cxn>
              <a:cxn ang="0">
                <a:pos x="151" y="240"/>
              </a:cxn>
              <a:cxn ang="0">
                <a:pos x="174" y="230"/>
              </a:cxn>
              <a:cxn ang="0">
                <a:pos x="202" y="256"/>
              </a:cxn>
              <a:cxn ang="0">
                <a:pos x="193" y="276"/>
              </a:cxn>
              <a:cxn ang="0">
                <a:pos x="172" y="282"/>
              </a:cxn>
              <a:cxn ang="0">
                <a:pos x="163" y="282"/>
              </a:cxn>
              <a:cxn ang="0">
                <a:pos x="175" y="298"/>
              </a:cxn>
              <a:cxn ang="0">
                <a:pos x="199" y="306"/>
              </a:cxn>
              <a:cxn ang="0">
                <a:pos x="209" y="329"/>
              </a:cxn>
              <a:cxn ang="0">
                <a:pos x="198" y="352"/>
              </a:cxn>
            </a:cxnLst>
            <a:rect l="0" t="0" r="r" b="b"/>
            <a:pathLst>
              <a:path w="447" h="447">
                <a:moveTo>
                  <a:pt x="406" y="41"/>
                </a:moveTo>
                <a:cubicBezTo>
                  <a:pt x="365" y="41"/>
                  <a:pt x="365" y="41"/>
                  <a:pt x="365" y="41"/>
                </a:cubicBezTo>
                <a:cubicBezTo>
                  <a:pt x="365" y="10"/>
                  <a:pt x="365" y="10"/>
                  <a:pt x="365" y="10"/>
                </a:cubicBezTo>
                <a:cubicBezTo>
                  <a:pt x="365" y="5"/>
                  <a:pt x="361" y="0"/>
                  <a:pt x="355" y="0"/>
                </a:cubicBezTo>
                <a:cubicBezTo>
                  <a:pt x="350" y="0"/>
                  <a:pt x="345" y="5"/>
                  <a:pt x="345" y="10"/>
                </a:cubicBezTo>
                <a:cubicBezTo>
                  <a:pt x="345" y="41"/>
                  <a:pt x="345" y="41"/>
                  <a:pt x="345" y="41"/>
                </a:cubicBezTo>
                <a:cubicBezTo>
                  <a:pt x="102" y="41"/>
                  <a:pt x="102" y="41"/>
                  <a:pt x="102" y="41"/>
                </a:cubicBezTo>
                <a:cubicBezTo>
                  <a:pt x="102" y="10"/>
                  <a:pt x="102" y="10"/>
                  <a:pt x="102" y="10"/>
                </a:cubicBezTo>
                <a:cubicBezTo>
                  <a:pt x="102" y="5"/>
                  <a:pt x="97" y="0"/>
                  <a:pt x="92" y="0"/>
                </a:cubicBezTo>
                <a:cubicBezTo>
                  <a:pt x="86" y="0"/>
                  <a:pt x="81" y="5"/>
                  <a:pt x="81" y="10"/>
                </a:cubicBezTo>
                <a:cubicBezTo>
                  <a:pt x="81" y="41"/>
                  <a:pt x="81" y="41"/>
                  <a:pt x="81" y="41"/>
                </a:cubicBezTo>
                <a:cubicBezTo>
                  <a:pt x="41" y="41"/>
                  <a:pt x="41" y="41"/>
                  <a:pt x="41" y="41"/>
                </a:cubicBezTo>
                <a:cubicBezTo>
                  <a:pt x="19" y="41"/>
                  <a:pt x="0" y="59"/>
                  <a:pt x="0" y="81"/>
                </a:cubicBezTo>
                <a:cubicBezTo>
                  <a:pt x="0" y="406"/>
                  <a:pt x="0" y="406"/>
                  <a:pt x="0" y="406"/>
                </a:cubicBezTo>
                <a:cubicBezTo>
                  <a:pt x="0" y="428"/>
                  <a:pt x="19" y="447"/>
                  <a:pt x="41" y="447"/>
                </a:cubicBezTo>
                <a:cubicBezTo>
                  <a:pt x="406" y="447"/>
                  <a:pt x="406" y="447"/>
                  <a:pt x="406" y="447"/>
                </a:cubicBezTo>
                <a:cubicBezTo>
                  <a:pt x="428" y="447"/>
                  <a:pt x="447" y="428"/>
                  <a:pt x="447" y="406"/>
                </a:cubicBezTo>
                <a:cubicBezTo>
                  <a:pt x="447" y="81"/>
                  <a:pt x="447" y="81"/>
                  <a:pt x="447" y="81"/>
                </a:cubicBezTo>
                <a:cubicBezTo>
                  <a:pt x="447" y="59"/>
                  <a:pt x="428" y="41"/>
                  <a:pt x="406" y="41"/>
                </a:cubicBezTo>
                <a:moveTo>
                  <a:pt x="426" y="406"/>
                </a:moveTo>
                <a:cubicBezTo>
                  <a:pt x="426" y="417"/>
                  <a:pt x="417" y="426"/>
                  <a:pt x="406" y="426"/>
                </a:cubicBezTo>
                <a:cubicBezTo>
                  <a:pt x="41" y="426"/>
                  <a:pt x="41" y="426"/>
                  <a:pt x="41" y="426"/>
                </a:cubicBezTo>
                <a:cubicBezTo>
                  <a:pt x="30" y="426"/>
                  <a:pt x="21" y="417"/>
                  <a:pt x="21" y="406"/>
                </a:cubicBezTo>
                <a:cubicBezTo>
                  <a:pt x="21" y="163"/>
                  <a:pt x="21" y="163"/>
                  <a:pt x="21" y="163"/>
                </a:cubicBezTo>
                <a:cubicBezTo>
                  <a:pt x="426" y="163"/>
                  <a:pt x="426" y="163"/>
                  <a:pt x="426" y="163"/>
                </a:cubicBezTo>
                <a:lnTo>
                  <a:pt x="426" y="406"/>
                </a:lnTo>
                <a:close/>
                <a:moveTo>
                  <a:pt x="426" y="142"/>
                </a:moveTo>
                <a:cubicBezTo>
                  <a:pt x="21" y="142"/>
                  <a:pt x="21" y="142"/>
                  <a:pt x="21" y="142"/>
                </a:cubicBezTo>
                <a:cubicBezTo>
                  <a:pt x="21" y="81"/>
                  <a:pt x="21" y="81"/>
                  <a:pt x="21" y="81"/>
                </a:cubicBezTo>
                <a:cubicBezTo>
                  <a:pt x="21" y="70"/>
                  <a:pt x="30" y="61"/>
                  <a:pt x="41" y="61"/>
                </a:cubicBezTo>
                <a:cubicBezTo>
                  <a:pt x="81" y="61"/>
                  <a:pt x="81" y="61"/>
                  <a:pt x="81" y="61"/>
                </a:cubicBezTo>
                <a:cubicBezTo>
                  <a:pt x="81" y="92"/>
                  <a:pt x="81" y="92"/>
                  <a:pt x="81" y="92"/>
                </a:cubicBezTo>
                <a:cubicBezTo>
                  <a:pt x="81" y="97"/>
                  <a:pt x="86" y="102"/>
                  <a:pt x="92" y="102"/>
                </a:cubicBezTo>
                <a:cubicBezTo>
                  <a:pt x="97" y="102"/>
                  <a:pt x="102" y="97"/>
                  <a:pt x="102" y="92"/>
                </a:cubicBezTo>
                <a:cubicBezTo>
                  <a:pt x="102" y="61"/>
                  <a:pt x="102" y="61"/>
                  <a:pt x="102" y="61"/>
                </a:cubicBezTo>
                <a:cubicBezTo>
                  <a:pt x="345" y="61"/>
                  <a:pt x="345" y="61"/>
                  <a:pt x="345" y="61"/>
                </a:cubicBezTo>
                <a:cubicBezTo>
                  <a:pt x="345" y="92"/>
                  <a:pt x="345" y="92"/>
                  <a:pt x="345" y="92"/>
                </a:cubicBezTo>
                <a:cubicBezTo>
                  <a:pt x="345" y="97"/>
                  <a:pt x="350" y="102"/>
                  <a:pt x="355" y="102"/>
                </a:cubicBezTo>
                <a:cubicBezTo>
                  <a:pt x="361" y="102"/>
                  <a:pt x="365" y="97"/>
                  <a:pt x="365" y="92"/>
                </a:cubicBezTo>
                <a:cubicBezTo>
                  <a:pt x="365" y="61"/>
                  <a:pt x="365" y="61"/>
                  <a:pt x="365" y="61"/>
                </a:cubicBezTo>
                <a:cubicBezTo>
                  <a:pt x="406" y="61"/>
                  <a:pt x="406" y="61"/>
                  <a:pt x="406" y="61"/>
                </a:cubicBezTo>
                <a:cubicBezTo>
                  <a:pt x="417" y="61"/>
                  <a:pt x="426" y="70"/>
                  <a:pt x="426" y="81"/>
                </a:cubicBezTo>
                <a:lnTo>
                  <a:pt x="426" y="142"/>
                </a:lnTo>
                <a:close/>
                <a:moveTo>
                  <a:pt x="295" y="375"/>
                </a:moveTo>
                <a:cubicBezTo>
                  <a:pt x="314" y="375"/>
                  <a:pt x="314" y="375"/>
                  <a:pt x="314" y="375"/>
                </a:cubicBezTo>
                <a:cubicBezTo>
                  <a:pt x="314" y="212"/>
                  <a:pt x="314" y="212"/>
                  <a:pt x="314" y="212"/>
                </a:cubicBezTo>
                <a:cubicBezTo>
                  <a:pt x="299" y="212"/>
                  <a:pt x="299" y="212"/>
                  <a:pt x="299" y="212"/>
                </a:cubicBezTo>
                <a:cubicBezTo>
                  <a:pt x="298" y="219"/>
                  <a:pt x="296" y="224"/>
                  <a:pt x="294" y="228"/>
                </a:cubicBezTo>
                <a:cubicBezTo>
                  <a:pt x="291" y="232"/>
                  <a:pt x="287" y="235"/>
                  <a:pt x="283" y="237"/>
                </a:cubicBezTo>
                <a:cubicBezTo>
                  <a:pt x="279" y="239"/>
                  <a:pt x="275" y="241"/>
                  <a:pt x="269" y="242"/>
                </a:cubicBezTo>
                <a:cubicBezTo>
                  <a:pt x="264" y="243"/>
                  <a:pt x="259" y="243"/>
                  <a:pt x="254" y="243"/>
                </a:cubicBezTo>
                <a:cubicBezTo>
                  <a:pt x="254" y="259"/>
                  <a:pt x="254" y="259"/>
                  <a:pt x="254" y="259"/>
                </a:cubicBezTo>
                <a:cubicBezTo>
                  <a:pt x="295" y="259"/>
                  <a:pt x="295" y="259"/>
                  <a:pt x="295" y="259"/>
                </a:cubicBezTo>
                <a:lnTo>
                  <a:pt x="295" y="375"/>
                </a:lnTo>
                <a:close/>
                <a:moveTo>
                  <a:pt x="198" y="352"/>
                </a:moveTo>
                <a:cubicBezTo>
                  <a:pt x="195" y="355"/>
                  <a:pt x="191" y="357"/>
                  <a:pt x="187" y="359"/>
                </a:cubicBezTo>
                <a:cubicBezTo>
                  <a:pt x="183" y="360"/>
                  <a:pt x="179" y="361"/>
                  <a:pt x="174" y="361"/>
                </a:cubicBezTo>
                <a:cubicBezTo>
                  <a:pt x="163" y="361"/>
                  <a:pt x="155" y="358"/>
                  <a:pt x="149" y="351"/>
                </a:cubicBezTo>
                <a:cubicBezTo>
                  <a:pt x="144" y="344"/>
                  <a:pt x="141" y="336"/>
                  <a:pt x="140" y="325"/>
                </a:cubicBezTo>
                <a:cubicBezTo>
                  <a:pt x="122" y="325"/>
                  <a:pt x="122" y="325"/>
                  <a:pt x="122" y="325"/>
                </a:cubicBezTo>
                <a:cubicBezTo>
                  <a:pt x="121" y="333"/>
                  <a:pt x="123" y="341"/>
                  <a:pt x="125" y="348"/>
                </a:cubicBezTo>
                <a:cubicBezTo>
                  <a:pt x="127" y="354"/>
                  <a:pt x="131" y="360"/>
                  <a:pt x="136" y="364"/>
                </a:cubicBezTo>
                <a:cubicBezTo>
                  <a:pt x="140" y="369"/>
                  <a:pt x="146" y="372"/>
                  <a:pt x="152" y="374"/>
                </a:cubicBezTo>
                <a:cubicBezTo>
                  <a:pt x="159" y="377"/>
                  <a:pt x="166" y="378"/>
                  <a:pt x="174" y="378"/>
                </a:cubicBezTo>
                <a:cubicBezTo>
                  <a:pt x="182" y="378"/>
                  <a:pt x="189" y="377"/>
                  <a:pt x="195" y="375"/>
                </a:cubicBezTo>
                <a:cubicBezTo>
                  <a:pt x="202" y="373"/>
                  <a:pt x="208" y="370"/>
                  <a:pt x="213" y="365"/>
                </a:cubicBezTo>
                <a:cubicBezTo>
                  <a:pt x="217" y="361"/>
                  <a:pt x="221" y="356"/>
                  <a:pt x="224" y="350"/>
                </a:cubicBezTo>
                <a:cubicBezTo>
                  <a:pt x="227" y="344"/>
                  <a:pt x="229" y="337"/>
                  <a:pt x="229" y="328"/>
                </a:cubicBezTo>
                <a:cubicBezTo>
                  <a:pt x="229" y="319"/>
                  <a:pt x="226" y="310"/>
                  <a:pt x="222" y="303"/>
                </a:cubicBezTo>
                <a:cubicBezTo>
                  <a:pt x="217" y="296"/>
                  <a:pt x="210" y="291"/>
                  <a:pt x="200" y="289"/>
                </a:cubicBezTo>
                <a:cubicBezTo>
                  <a:pt x="200" y="288"/>
                  <a:pt x="200" y="288"/>
                  <a:pt x="200" y="288"/>
                </a:cubicBezTo>
                <a:cubicBezTo>
                  <a:pt x="206" y="286"/>
                  <a:pt x="211" y="281"/>
                  <a:pt x="216" y="276"/>
                </a:cubicBezTo>
                <a:cubicBezTo>
                  <a:pt x="220" y="270"/>
                  <a:pt x="222" y="263"/>
                  <a:pt x="222" y="256"/>
                </a:cubicBezTo>
                <a:cubicBezTo>
                  <a:pt x="222" y="249"/>
                  <a:pt x="221" y="242"/>
                  <a:pt x="218" y="237"/>
                </a:cubicBezTo>
                <a:cubicBezTo>
                  <a:pt x="216" y="231"/>
                  <a:pt x="212" y="226"/>
                  <a:pt x="208" y="223"/>
                </a:cubicBezTo>
                <a:cubicBezTo>
                  <a:pt x="204" y="219"/>
                  <a:pt x="199" y="217"/>
                  <a:pt x="193" y="215"/>
                </a:cubicBezTo>
                <a:cubicBezTo>
                  <a:pt x="187" y="213"/>
                  <a:pt x="181" y="212"/>
                  <a:pt x="174" y="212"/>
                </a:cubicBezTo>
                <a:cubicBezTo>
                  <a:pt x="166" y="212"/>
                  <a:pt x="159" y="214"/>
                  <a:pt x="153" y="216"/>
                </a:cubicBezTo>
                <a:cubicBezTo>
                  <a:pt x="147" y="219"/>
                  <a:pt x="142" y="222"/>
                  <a:pt x="138" y="227"/>
                </a:cubicBezTo>
                <a:cubicBezTo>
                  <a:pt x="134" y="232"/>
                  <a:pt x="131" y="237"/>
                  <a:pt x="129" y="244"/>
                </a:cubicBezTo>
                <a:cubicBezTo>
                  <a:pt x="126" y="250"/>
                  <a:pt x="125" y="257"/>
                  <a:pt x="125" y="265"/>
                </a:cubicBezTo>
                <a:cubicBezTo>
                  <a:pt x="144" y="265"/>
                  <a:pt x="144" y="265"/>
                  <a:pt x="144" y="265"/>
                </a:cubicBezTo>
                <a:cubicBezTo>
                  <a:pt x="144" y="260"/>
                  <a:pt x="144" y="256"/>
                  <a:pt x="146" y="251"/>
                </a:cubicBezTo>
                <a:cubicBezTo>
                  <a:pt x="147" y="247"/>
                  <a:pt x="149" y="243"/>
                  <a:pt x="151" y="240"/>
                </a:cubicBezTo>
                <a:cubicBezTo>
                  <a:pt x="154" y="237"/>
                  <a:pt x="157" y="234"/>
                  <a:pt x="160" y="232"/>
                </a:cubicBezTo>
                <a:cubicBezTo>
                  <a:pt x="164" y="231"/>
                  <a:pt x="169" y="230"/>
                  <a:pt x="174" y="230"/>
                </a:cubicBezTo>
                <a:cubicBezTo>
                  <a:pt x="182" y="230"/>
                  <a:pt x="188" y="232"/>
                  <a:pt x="194" y="236"/>
                </a:cubicBezTo>
                <a:cubicBezTo>
                  <a:pt x="199" y="241"/>
                  <a:pt x="202" y="247"/>
                  <a:pt x="202" y="256"/>
                </a:cubicBezTo>
                <a:cubicBezTo>
                  <a:pt x="202" y="260"/>
                  <a:pt x="201" y="264"/>
                  <a:pt x="199" y="267"/>
                </a:cubicBezTo>
                <a:cubicBezTo>
                  <a:pt x="198" y="271"/>
                  <a:pt x="196" y="273"/>
                  <a:pt x="193" y="276"/>
                </a:cubicBezTo>
                <a:cubicBezTo>
                  <a:pt x="190" y="278"/>
                  <a:pt x="187" y="280"/>
                  <a:pt x="183" y="281"/>
                </a:cubicBezTo>
                <a:cubicBezTo>
                  <a:pt x="180" y="282"/>
                  <a:pt x="176" y="282"/>
                  <a:pt x="172" y="282"/>
                </a:cubicBezTo>
                <a:cubicBezTo>
                  <a:pt x="165" y="282"/>
                  <a:pt x="165" y="282"/>
                  <a:pt x="165" y="282"/>
                </a:cubicBezTo>
                <a:cubicBezTo>
                  <a:pt x="165" y="282"/>
                  <a:pt x="164" y="282"/>
                  <a:pt x="163" y="282"/>
                </a:cubicBezTo>
                <a:cubicBezTo>
                  <a:pt x="163" y="299"/>
                  <a:pt x="163" y="299"/>
                  <a:pt x="163" y="299"/>
                </a:cubicBezTo>
                <a:cubicBezTo>
                  <a:pt x="167" y="298"/>
                  <a:pt x="171" y="298"/>
                  <a:pt x="175" y="298"/>
                </a:cubicBezTo>
                <a:cubicBezTo>
                  <a:pt x="180" y="298"/>
                  <a:pt x="184" y="299"/>
                  <a:pt x="188" y="300"/>
                </a:cubicBezTo>
                <a:cubicBezTo>
                  <a:pt x="192" y="301"/>
                  <a:pt x="196" y="303"/>
                  <a:pt x="199" y="306"/>
                </a:cubicBezTo>
                <a:cubicBezTo>
                  <a:pt x="202" y="309"/>
                  <a:pt x="204" y="312"/>
                  <a:pt x="206" y="316"/>
                </a:cubicBezTo>
                <a:cubicBezTo>
                  <a:pt x="208" y="320"/>
                  <a:pt x="209" y="324"/>
                  <a:pt x="209" y="329"/>
                </a:cubicBezTo>
                <a:cubicBezTo>
                  <a:pt x="209" y="334"/>
                  <a:pt x="208" y="339"/>
                  <a:pt x="206" y="343"/>
                </a:cubicBezTo>
                <a:cubicBezTo>
                  <a:pt x="204" y="346"/>
                  <a:pt x="201" y="350"/>
                  <a:pt x="198" y="35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11" name="Freeform 7"/>
          <p:cNvSpPr>
            <a:spLocks noChangeAspect="1" noEditPoints="1"/>
          </p:cNvSpPr>
          <p:nvPr/>
        </p:nvSpPr>
        <p:spPr bwMode="auto">
          <a:xfrm>
            <a:off x="1193890" y="2283718"/>
            <a:ext cx="569798" cy="573574"/>
          </a:xfrm>
          <a:custGeom>
            <a:avLst/>
            <a:gdLst/>
            <a:ahLst/>
            <a:cxnLst>
              <a:cxn ang="0">
                <a:pos x="365" y="223"/>
              </a:cxn>
              <a:cxn ang="0">
                <a:pos x="386" y="223"/>
              </a:cxn>
              <a:cxn ang="0">
                <a:pos x="152" y="346"/>
              </a:cxn>
              <a:cxn ang="0">
                <a:pos x="142" y="363"/>
              </a:cxn>
              <a:cxn ang="0">
                <a:pos x="152" y="346"/>
              </a:cxn>
              <a:cxn ang="0">
                <a:pos x="83" y="304"/>
              </a:cxn>
              <a:cxn ang="0">
                <a:pos x="100" y="294"/>
              </a:cxn>
              <a:cxn ang="0">
                <a:pos x="142" y="82"/>
              </a:cxn>
              <a:cxn ang="0">
                <a:pos x="152" y="100"/>
              </a:cxn>
              <a:cxn ang="0">
                <a:pos x="142" y="82"/>
              </a:cxn>
              <a:cxn ang="0">
                <a:pos x="61" y="223"/>
              </a:cxn>
              <a:cxn ang="0">
                <a:pos x="81" y="223"/>
              </a:cxn>
              <a:cxn ang="0">
                <a:pos x="294" y="100"/>
              </a:cxn>
              <a:cxn ang="0">
                <a:pos x="304" y="82"/>
              </a:cxn>
              <a:cxn ang="0">
                <a:pos x="294" y="100"/>
              </a:cxn>
              <a:cxn ang="0">
                <a:pos x="83" y="142"/>
              </a:cxn>
              <a:cxn ang="0">
                <a:pos x="100" y="152"/>
              </a:cxn>
              <a:cxn ang="0">
                <a:pos x="360" y="290"/>
              </a:cxn>
              <a:cxn ang="0">
                <a:pos x="350" y="308"/>
              </a:cxn>
              <a:cxn ang="0">
                <a:pos x="360" y="290"/>
              </a:cxn>
              <a:cxn ang="0">
                <a:pos x="213" y="375"/>
              </a:cxn>
              <a:cxn ang="0">
                <a:pos x="233" y="375"/>
              </a:cxn>
              <a:cxn ang="0">
                <a:pos x="350" y="138"/>
              </a:cxn>
              <a:cxn ang="0">
                <a:pos x="360" y="155"/>
              </a:cxn>
              <a:cxn ang="0">
                <a:pos x="350" y="138"/>
              </a:cxn>
              <a:cxn ang="0">
                <a:pos x="262" y="213"/>
              </a:cxn>
              <a:cxn ang="0">
                <a:pos x="233" y="71"/>
              </a:cxn>
              <a:cxn ang="0">
                <a:pos x="213" y="71"/>
              </a:cxn>
              <a:cxn ang="0">
                <a:pos x="183" y="223"/>
              </a:cxn>
              <a:cxn ang="0">
                <a:pos x="262" y="233"/>
              </a:cxn>
              <a:cxn ang="0">
                <a:pos x="325" y="223"/>
              </a:cxn>
              <a:cxn ang="0">
                <a:pos x="223" y="243"/>
              </a:cxn>
              <a:cxn ang="0">
                <a:pos x="223" y="202"/>
              </a:cxn>
              <a:cxn ang="0">
                <a:pos x="223" y="243"/>
              </a:cxn>
              <a:cxn ang="0">
                <a:pos x="291" y="360"/>
              </a:cxn>
              <a:cxn ang="0">
                <a:pos x="308" y="349"/>
              </a:cxn>
              <a:cxn ang="0">
                <a:pos x="223" y="0"/>
              </a:cxn>
              <a:cxn ang="0">
                <a:pos x="223" y="446"/>
              </a:cxn>
              <a:cxn ang="0">
                <a:pos x="223" y="0"/>
              </a:cxn>
              <a:cxn ang="0">
                <a:pos x="20" y="223"/>
              </a:cxn>
              <a:cxn ang="0">
                <a:pos x="426" y="223"/>
              </a:cxn>
            </a:cxnLst>
            <a:rect l="0" t="0" r="r" b="b"/>
            <a:pathLst>
              <a:path w="446" h="446">
                <a:moveTo>
                  <a:pt x="375" y="213"/>
                </a:moveTo>
                <a:cubicBezTo>
                  <a:pt x="370" y="213"/>
                  <a:pt x="365" y="217"/>
                  <a:pt x="365" y="223"/>
                </a:cubicBezTo>
                <a:cubicBezTo>
                  <a:pt x="365" y="228"/>
                  <a:pt x="370" y="233"/>
                  <a:pt x="375" y="233"/>
                </a:cubicBezTo>
                <a:cubicBezTo>
                  <a:pt x="381" y="233"/>
                  <a:pt x="386" y="228"/>
                  <a:pt x="386" y="223"/>
                </a:cubicBezTo>
                <a:cubicBezTo>
                  <a:pt x="386" y="217"/>
                  <a:pt x="381" y="213"/>
                  <a:pt x="375" y="213"/>
                </a:cubicBezTo>
                <a:moveTo>
                  <a:pt x="152" y="346"/>
                </a:moveTo>
                <a:cubicBezTo>
                  <a:pt x="147" y="343"/>
                  <a:pt x="141" y="345"/>
                  <a:pt x="138" y="349"/>
                </a:cubicBezTo>
                <a:cubicBezTo>
                  <a:pt x="136" y="354"/>
                  <a:pt x="137" y="360"/>
                  <a:pt x="142" y="363"/>
                </a:cubicBezTo>
                <a:cubicBezTo>
                  <a:pt x="147" y="366"/>
                  <a:pt x="153" y="364"/>
                  <a:pt x="156" y="360"/>
                </a:cubicBezTo>
                <a:cubicBezTo>
                  <a:pt x="159" y="355"/>
                  <a:pt x="157" y="348"/>
                  <a:pt x="152" y="346"/>
                </a:cubicBezTo>
                <a:moveTo>
                  <a:pt x="86" y="290"/>
                </a:moveTo>
                <a:cubicBezTo>
                  <a:pt x="82" y="293"/>
                  <a:pt x="80" y="299"/>
                  <a:pt x="83" y="304"/>
                </a:cubicBezTo>
                <a:cubicBezTo>
                  <a:pt x="86" y="309"/>
                  <a:pt x="92" y="310"/>
                  <a:pt x="97" y="308"/>
                </a:cubicBezTo>
                <a:cubicBezTo>
                  <a:pt x="101" y="305"/>
                  <a:pt x="103" y="299"/>
                  <a:pt x="100" y="294"/>
                </a:cubicBezTo>
                <a:cubicBezTo>
                  <a:pt x="98" y="289"/>
                  <a:pt x="91" y="287"/>
                  <a:pt x="86" y="290"/>
                </a:cubicBezTo>
                <a:moveTo>
                  <a:pt x="142" y="82"/>
                </a:moveTo>
                <a:cubicBezTo>
                  <a:pt x="137" y="85"/>
                  <a:pt x="136" y="91"/>
                  <a:pt x="138" y="96"/>
                </a:cubicBezTo>
                <a:cubicBezTo>
                  <a:pt x="141" y="101"/>
                  <a:pt x="147" y="103"/>
                  <a:pt x="152" y="100"/>
                </a:cubicBezTo>
                <a:cubicBezTo>
                  <a:pt x="157" y="97"/>
                  <a:pt x="159" y="91"/>
                  <a:pt x="156" y="86"/>
                </a:cubicBezTo>
                <a:cubicBezTo>
                  <a:pt x="153" y="81"/>
                  <a:pt x="147" y="79"/>
                  <a:pt x="142" y="82"/>
                </a:cubicBezTo>
                <a:moveTo>
                  <a:pt x="71" y="213"/>
                </a:moveTo>
                <a:cubicBezTo>
                  <a:pt x="66" y="213"/>
                  <a:pt x="61" y="217"/>
                  <a:pt x="61" y="223"/>
                </a:cubicBezTo>
                <a:cubicBezTo>
                  <a:pt x="61" y="228"/>
                  <a:pt x="66" y="233"/>
                  <a:pt x="71" y="233"/>
                </a:cubicBezTo>
                <a:cubicBezTo>
                  <a:pt x="77" y="233"/>
                  <a:pt x="81" y="228"/>
                  <a:pt x="81" y="223"/>
                </a:cubicBezTo>
                <a:cubicBezTo>
                  <a:pt x="81" y="217"/>
                  <a:pt x="77" y="213"/>
                  <a:pt x="71" y="213"/>
                </a:cubicBezTo>
                <a:moveTo>
                  <a:pt x="294" y="100"/>
                </a:moveTo>
                <a:cubicBezTo>
                  <a:pt x="299" y="103"/>
                  <a:pt x="305" y="101"/>
                  <a:pt x="308" y="96"/>
                </a:cubicBezTo>
                <a:cubicBezTo>
                  <a:pt x="311" y="91"/>
                  <a:pt x="309" y="85"/>
                  <a:pt x="304" y="82"/>
                </a:cubicBezTo>
                <a:cubicBezTo>
                  <a:pt x="300" y="79"/>
                  <a:pt x="293" y="81"/>
                  <a:pt x="291" y="86"/>
                </a:cubicBezTo>
                <a:cubicBezTo>
                  <a:pt x="288" y="91"/>
                  <a:pt x="289" y="97"/>
                  <a:pt x="294" y="100"/>
                </a:cubicBezTo>
                <a:moveTo>
                  <a:pt x="97" y="138"/>
                </a:moveTo>
                <a:cubicBezTo>
                  <a:pt x="92" y="135"/>
                  <a:pt x="86" y="137"/>
                  <a:pt x="83" y="142"/>
                </a:cubicBezTo>
                <a:cubicBezTo>
                  <a:pt x="80" y="146"/>
                  <a:pt x="82" y="153"/>
                  <a:pt x="86" y="155"/>
                </a:cubicBezTo>
                <a:cubicBezTo>
                  <a:pt x="91" y="158"/>
                  <a:pt x="98" y="157"/>
                  <a:pt x="100" y="152"/>
                </a:cubicBezTo>
                <a:cubicBezTo>
                  <a:pt x="103" y="147"/>
                  <a:pt x="101" y="141"/>
                  <a:pt x="97" y="138"/>
                </a:cubicBezTo>
                <a:moveTo>
                  <a:pt x="360" y="290"/>
                </a:moveTo>
                <a:cubicBezTo>
                  <a:pt x="355" y="287"/>
                  <a:pt x="349" y="289"/>
                  <a:pt x="346" y="294"/>
                </a:cubicBezTo>
                <a:cubicBezTo>
                  <a:pt x="343" y="299"/>
                  <a:pt x="345" y="305"/>
                  <a:pt x="350" y="308"/>
                </a:cubicBezTo>
                <a:cubicBezTo>
                  <a:pt x="355" y="310"/>
                  <a:pt x="361" y="309"/>
                  <a:pt x="364" y="304"/>
                </a:cubicBezTo>
                <a:cubicBezTo>
                  <a:pt x="367" y="299"/>
                  <a:pt x="365" y="293"/>
                  <a:pt x="360" y="290"/>
                </a:cubicBezTo>
                <a:moveTo>
                  <a:pt x="223" y="365"/>
                </a:moveTo>
                <a:cubicBezTo>
                  <a:pt x="218" y="365"/>
                  <a:pt x="213" y="369"/>
                  <a:pt x="213" y="375"/>
                </a:cubicBezTo>
                <a:cubicBezTo>
                  <a:pt x="213" y="380"/>
                  <a:pt x="218" y="385"/>
                  <a:pt x="223" y="385"/>
                </a:cubicBezTo>
                <a:cubicBezTo>
                  <a:pt x="229" y="385"/>
                  <a:pt x="233" y="380"/>
                  <a:pt x="233" y="375"/>
                </a:cubicBezTo>
                <a:cubicBezTo>
                  <a:pt x="233" y="369"/>
                  <a:pt x="229" y="365"/>
                  <a:pt x="223" y="365"/>
                </a:cubicBezTo>
                <a:moveTo>
                  <a:pt x="350" y="138"/>
                </a:moveTo>
                <a:cubicBezTo>
                  <a:pt x="345" y="141"/>
                  <a:pt x="343" y="147"/>
                  <a:pt x="346" y="152"/>
                </a:cubicBezTo>
                <a:cubicBezTo>
                  <a:pt x="349" y="157"/>
                  <a:pt x="355" y="158"/>
                  <a:pt x="360" y="155"/>
                </a:cubicBezTo>
                <a:cubicBezTo>
                  <a:pt x="365" y="153"/>
                  <a:pt x="367" y="146"/>
                  <a:pt x="364" y="142"/>
                </a:cubicBezTo>
                <a:cubicBezTo>
                  <a:pt x="361" y="137"/>
                  <a:pt x="355" y="135"/>
                  <a:pt x="350" y="138"/>
                </a:cubicBezTo>
                <a:moveTo>
                  <a:pt x="315" y="213"/>
                </a:moveTo>
                <a:cubicBezTo>
                  <a:pt x="262" y="213"/>
                  <a:pt x="262" y="213"/>
                  <a:pt x="262" y="213"/>
                </a:cubicBezTo>
                <a:cubicBezTo>
                  <a:pt x="259" y="198"/>
                  <a:pt x="248" y="187"/>
                  <a:pt x="233" y="184"/>
                </a:cubicBezTo>
                <a:cubicBezTo>
                  <a:pt x="233" y="71"/>
                  <a:pt x="233" y="71"/>
                  <a:pt x="233" y="71"/>
                </a:cubicBezTo>
                <a:cubicBezTo>
                  <a:pt x="233" y="65"/>
                  <a:pt x="229" y="60"/>
                  <a:pt x="223" y="60"/>
                </a:cubicBezTo>
                <a:cubicBezTo>
                  <a:pt x="218" y="60"/>
                  <a:pt x="213" y="65"/>
                  <a:pt x="213" y="71"/>
                </a:cubicBezTo>
                <a:cubicBezTo>
                  <a:pt x="213" y="184"/>
                  <a:pt x="213" y="184"/>
                  <a:pt x="213" y="184"/>
                </a:cubicBezTo>
                <a:cubicBezTo>
                  <a:pt x="196" y="188"/>
                  <a:pt x="183" y="204"/>
                  <a:pt x="183" y="223"/>
                </a:cubicBezTo>
                <a:cubicBezTo>
                  <a:pt x="183" y="245"/>
                  <a:pt x="201" y="263"/>
                  <a:pt x="223" y="263"/>
                </a:cubicBezTo>
                <a:cubicBezTo>
                  <a:pt x="242" y="263"/>
                  <a:pt x="258" y="250"/>
                  <a:pt x="262" y="233"/>
                </a:cubicBezTo>
                <a:cubicBezTo>
                  <a:pt x="315" y="233"/>
                  <a:pt x="315" y="233"/>
                  <a:pt x="315" y="233"/>
                </a:cubicBezTo>
                <a:cubicBezTo>
                  <a:pt x="320" y="233"/>
                  <a:pt x="325" y="228"/>
                  <a:pt x="325" y="223"/>
                </a:cubicBezTo>
                <a:cubicBezTo>
                  <a:pt x="325" y="217"/>
                  <a:pt x="320" y="213"/>
                  <a:pt x="315" y="213"/>
                </a:cubicBezTo>
                <a:moveTo>
                  <a:pt x="223" y="243"/>
                </a:moveTo>
                <a:cubicBezTo>
                  <a:pt x="212" y="243"/>
                  <a:pt x="203" y="234"/>
                  <a:pt x="203" y="223"/>
                </a:cubicBezTo>
                <a:cubicBezTo>
                  <a:pt x="203" y="211"/>
                  <a:pt x="212" y="202"/>
                  <a:pt x="223" y="202"/>
                </a:cubicBezTo>
                <a:cubicBezTo>
                  <a:pt x="234" y="202"/>
                  <a:pt x="244" y="211"/>
                  <a:pt x="244" y="223"/>
                </a:cubicBezTo>
                <a:cubicBezTo>
                  <a:pt x="244" y="234"/>
                  <a:pt x="234" y="243"/>
                  <a:pt x="223" y="243"/>
                </a:cubicBezTo>
                <a:moveTo>
                  <a:pt x="294" y="346"/>
                </a:moveTo>
                <a:cubicBezTo>
                  <a:pt x="289" y="348"/>
                  <a:pt x="288" y="355"/>
                  <a:pt x="291" y="360"/>
                </a:cubicBezTo>
                <a:cubicBezTo>
                  <a:pt x="293" y="364"/>
                  <a:pt x="300" y="366"/>
                  <a:pt x="304" y="363"/>
                </a:cubicBezTo>
                <a:cubicBezTo>
                  <a:pt x="309" y="360"/>
                  <a:pt x="311" y="354"/>
                  <a:pt x="308" y="349"/>
                </a:cubicBezTo>
                <a:cubicBezTo>
                  <a:pt x="305" y="345"/>
                  <a:pt x="299" y="343"/>
                  <a:pt x="294" y="346"/>
                </a:cubicBezTo>
                <a:moveTo>
                  <a:pt x="223" y="0"/>
                </a:moveTo>
                <a:cubicBezTo>
                  <a:pt x="100" y="0"/>
                  <a:pt x="0" y="99"/>
                  <a:pt x="0" y="223"/>
                </a:cubicBezTo>
                <a:cubicBezTo>
                  <a:pt x="0" y="346"/>
                  <a:pt x="100" y="446"/>
                  <a:pt x="223" y="446"/>
                </a:cubicBezTo>
                <a:cubicBezTo>
                  <a:pt x="347" y="446"/>
                  <a:pt x="446" y="346"/>
                  <a:pt x="446" y="223"/>
                </a:cubicBezTo>
                <a:cubicBezTo>
                  <a:pt x="446" y="99"/>
                  <a:pt x="347" y="0"/>
                  <a:pt x="223" y="0"/>
                </a:cubicBezTo>
                <a:moveTo>
                  <a:pt x="223" y="426"/>
                </a:moveTo>
                <a:cubicBezTo>
                  <a:pt x="111" y="426"/>
                  <a:pt x="20" y="335"/>
                  <a:pt x="20" y="223"/>
                </a:cubicBezTo>
                <a:cubicBezTo>
                  <a:pt x="20" y="111"/>
                  <a:pt x="111" y="20"/>
                  <a:pt x="223" y="20"/>
                </a:cubicBezTo>
                <a:cubicBezTo>
                  <a:pt x="335" y="20"/>
                  <a:pt x="426" y="111"/>
                  <a:pt x="426" y="223"/>
                </a:cubicBezTo>
                <a:cubicBezTo>
                  <a:pt x="426" y="335"/>
                  <a:pt x="335" y="426"/>
                  <a:pt x="223" y="426"/>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pic>
        <p:nvPicPr>
          <p:cNvPr id="12" name="Obraz 11" descr="factory.png"/>
          <p:cNvPicPr>
            <a:picLocks noChangeAspect="1"/>
          </p:cNvPicPr>
          <p:nvPr/>
        </p:nvPicPr>
        <p:blipFill>
          <a:blip r:embed="rId2" cstate="print"/>
          <a:stretch>
            <a:fillRect/>
          </a:stretch>
        </p:blipFill>
        <p:spPr>
          <a:xfrm>
            <a:off x="7164288" y="2211710"/>
            <a:ext cx="576064" cy="576064"/>
          </a:xfrm>
          <a:prstGeom prst="rect">
            <a:avLst/>
          </a:prstGeom>
        </p:spPr>
      </p:pic>
      <p:sp>
        <p:nvSpPr>
          <p:cNvPr id="13" name="Oval 14"/>
          <p:cNvSpPr>
            <a:spLocks noChangeAspect="1"/>
          </p:cNvSpPr>
          <p:nvPr/>
        </p:nvSpPr>
        <p:spPr>
          <a:xfrm>
            <a:off x="4427984" y="1851670"/>
            <a:ext cx="2160240" cy="2160240"/>
          </a:xfrm>
          <a:prstGeom prst="ellipse">
            <a:avLst/>
          </a:prstGeom>
          <a:solidFill>
            <a:schemeClr val="bg2">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00" dirty="0" smtClean="0"/>
          </a:p>
          <a:p>
            <a:pPr algn="ctr"/>
            <a:endParaRPr lang="pl-PL" sz="1400" dirty="0" smtClean="0"/>
          </a:p>
          <a:p>
            <a:pPr algn="ctr"/>
            <a:endParaRPr lang="pl-PL" sz="1400" dirty="0" smtClean="0"/>
          </a:p>
          <a:p>
            <a:pPr algn="ctr"/>
            <a:endParaRPr lang="pl-PL" sz="1400" dirty="0" smtClean="0"/>
          </a:p>
          <a:p>
            <a:pPr algn="ctr"/>
            <a:r>
              <a:rPr lang="pl-PL" sz="1400" b="1" dirty="0" smtClean="0"/>
              <a:t>Gwarancje ubezpieczeniowe</a:t>
            </a:r>
            <a:endParaRPr lang="pl-PL" sz="1400" b="1" dirty="0"/>
          </a:p>
        </p:txBody>
      </p:sp>
      <p:sp>
        <p:nvSpPr>
          <p:cNvPr id="14" name="Freeform 24"/>
          <p:cNvSpPr>
            <a:spLocks noEditPoints="1"/>
          </p:cNvSpPr>
          <p:nvPr/>
        </p:nvSpPr>
        <p:spPr bwMode="auto">
          <a:xfrm>
            <a:off x="5220072" y="2283718"/>
            <a:ext cx="576064" cy="504056"/>
          </a:xfrm>
          <a:custGeom>
            <a:avLst/>
            <a:gdLst/>
            <a:ahLst/>
            <a:cxnLst>
              <a:cxn ang="0">
                <a:pos x="333" y="258"/>
              </a:cxn>
              <a:cxn ang="0">
                <a:pos x="263" y="133"/>
              </a:cxn>
              <a:cxn ang="0">
                <a:pos x="132" y="0"/>
              </a:cxn>
              <a:cxn ang="0">
                <a:pos x="132" y="264"/>
              </a:cxn>
              <a:cxn ang="0">
                <a:pos x="201" y="333"/>
              </a:cxn>
              <a:cxn ang="0">
                <a:pos x="287" y="362"/>
              </a:cxn>
              <a:cxn ang="0">
                <a:pos x="324" y="365"/>
              </a:cxn>
              <a:cxn ang="0">
                <a:pos x="334" y="406"/>
              </a:cxn>
              <a:cxn ang="0">
                <a:pos x="365" y="436"/>
              </a:cxn>
              <a:cxn ang="0">
                <a:pos x="436" y="447"/>
              </a:cxn>
              <a:cxn ang="0">
                <a:pos x="446" y="376"/>
              </a:cxn>
              <a:cxn ang="0">
                <a:pos x="110" y="241"/>
              </a:cxn>
              <a:cxn ang="0">
                <a:pos x="132" y="21"/>
              </a:cxn>
              <a:cxn ang="0">
                <a:pos x="187" y="113"/>
              </a:cxn>
              <a:cxn ang="0">
                <a:pos x="110" y="241"/>
              </a:cxn>
              <a:cxn ang="0">
                <a:pos x="385" y="426"/>
              </a:cxn>
              <a:cxn ang="0">
                <a:pos x="375" y="386"/>
              </a:cxn>
              <a:cxn ang="0">
                <a:pos x="345" y="355"/>
              </a:cxn>
              <a:cxn ang="0">
                <a:pos x="298" y="345"/>
              </a:cxn>
              <a:cxn ang="0">
                <a:pos x="258" y="309"/>
              </a:cxn>
              <a:cxn ang="0">
                <a:pos x="244" y="319"/>
              </a:cxn>
              <a:cxn ang="0">
                <a:pos x="127" y="230"/>
              </a:cxn>
              <a:cxn ang="0">
                <a:pos x="201" y="128"/>
              </a:cxn>
              <a:cxn ang="0">
                <a:pos x="243" y="141"/>
              </a:cxn>
              <a:cxn ang="0">
                <a:pos x="213" y="183"/>
              </a:cxn>
              <a:cxn ang="0">
                <a:pos x="213" y="244"/>
              </a:cxn>
              <a:cxn ang="0">
                <a:pos x="242" y="204"/>
              </a:cxn>
              <a:cxn ang="0">
                <a:pos x="318" y="216"/>
              </a:cxn>
              <a:cxn ang="0">
                <a:pos x="312" y="251"/>
              </a:cxn>
              <a:cxn ang="0">
                <a:pos x="312" y="265"/>
              </a:cxn>
              <a:cxn ang="0">
                <a:pos x="426" y="426"/>
              </a:cxn>
              <a:cxn ang="0">
                <a:pos x="213" y="223"/>
              </a:cxn>
              <a:cxn ang="0">
                <a:pos x="213" y="203"/>
              </a:cxn>
            </a:cxnLst>
            <a:rect l="0" t="0" r="r" b="b"/>
            <a:pathLst>
              <a:path w="446" h="447">
                <a:moveTo>
                  <a:pt x="443" y="368"/>
                </a:moveTo>
                <a:cubicBezTo>
                  <a:pt x="333" y="258"/>
                  <a:pt x="333" y="258"/>
                  <a:pt x="333" y="258"/>
                </a:cubicBezTo>
                <a:cubicBezTo>
                  <a:pt x="348" y="242"/>
                  <a:pt x="348" y="217"/>
                  <a:pt x="333" y="202"/>
                </a:cubicBezTo>
                <a:cubicBezTo>
                  <a:pt x="263" y="133"/>
                  <a:pt x="263" y="133"/>
                  <a:pt x="263" y="133"/>
                </a:cubicBezTo>
                <a:cubicBezTo>
                  <a:pt x="263" y="132"/>
                  <a:pt x="263" y="132"/>
                  <a:pt x="263" y="132"/>
                </a:cubicBezTo>
                <a:cubicBezTo>
                  <a:pt x="263" y="59"/>
                  <a:pt x="204" y="0"/>
                  <a:pt x="132" y="0"/>
                </a:cubicBezTo>
                <a:cubicBezTo>
                  <a:pt x="59" y="0"/>
                  <a:pt x="0" y="59"/>
                  <a:pt x="0" y="132"/>
                </a:cubicBezTo>
                <a:cubicBezTo>
                  <a:pt x="0" y="205"/>
                  <a:pt x="59" y="264"/>
                  <a:pt x="132" y="264"/>
                </a:cubicBezTo>
                <a:cubicBezTo>
                  <a:pt x="132" y="264"/>
                  <a:pt x="132" y="264"/>
                  <a:pt x="132" y="264"/>
                </a:cubicBezTo>
                <a:cubicBezTo>
                  <a:pt x="201" y="333"/>
                  <a:pt x="201" y="333"/>
                  <a:pt x="201" y="333"/>
                </a:cubicBezTo>
                <a:cubicBezTo>
                  <a:pt x="217" y="349"/>
                  <a:pt x="242" y="349"/>
                  <a:pt x="258" y="334"/>
                </a:cubicBezTo>
                <a:cubicBezTo>
                  <a:pt x="287" y="362"/>
                  <a:pt x="287" y="362"/>
                  <a:pt x="287" y="362"/>
                </a:cubicBezTo>
                <a:cubicBezTo>
                  <a:pt x="288" y="364"/>
                  <a:pt x="291" y="365"/>
                  <a:pt x="294" y="365"/>
                </a:cubicBezTo>
                <a:cubicBezTo>
                  <a:pt x="324" y="365"/>
                  <a:pt x="324" y="365"/>
                  <a:pt x="324" y="365"/>
                </a:cubicBezTo>
                <a:cubicBezTo>
                  <a:pt x="324" y="396"/>
                  <a:pt x="324" y="396"/>
                  <a:pt x="324" y="396"/>
                </a:cubicBezTo>
                <a:cubicBezTo>
                  <a:pt x="324" y="401"/>
                  <a:pt x="329" y="406"/>
                  <a:pt x="334" y="406"/>
                </a:cubicBezTo>
                <a:cubicBezTo>
                  <a:pt x="365" y="406"/>
                  <a:pt x="365" y="406"/>
                  <a:pt x="365" y="406"/>
                </a:cubicBezTo>
                <a:cubicBezTo>
                  <a:pt x="365" y="436"/>
                  <a:pt x="365" y="436"/>
                  <a:pt x="365" y="436"/>
                </a:cubicBezTo>
                <a:cubicBezTo>
                  <a:pt x="365" y="442"/>
                  <a:pt x="369" y="447"/>
                  <a:pt x="375" y="447"/>
                </a:cubicBezTo>
                <a:cubicBezTo>
                  <a:pt x="436" y="447"/>
                  <a:pt x="436" y="447"/>
                  <a:pt x="436" y="447"/>
                </a:cubicBezTo>
                <a:cubicBezTo>
                  <a:pt x="441" y="447"/>
                  <a:pt x="446" y="442"/>
                  <a:pt x="446" y="436"/>
                </a:cubicBezTo>
                <a:cubicBezTo>
                  <a:pt x="446" y="376"/>
                  <a:pt x="446" y="376"/>
                  <a:pt x="446" y="376"/>
                </a:cubicBezTo>
                <a:cubicBezTo>
                  <a:pt x="446" y="373"/>
                  <a:pt x="445" y="370"/>
                  <a:pt x="443" y="368"/>
                </a:cubicBezTo>
                <a:moveTo>
                  <a:pt x="110" y="241"/>
                </a:moveTo>
                <a:cubicBezTo>
                  <a:pt x="59" y="231"/>
                  <a:pt x="20" y="186"/>
                  <a:pt x="20" y="132"/>
                </a:cubicBezTo>
                <a:cubicBezTo>
                  <a:pt x="20" y="71"/>
                  <a:pt x="70" y="21"/>
                  <a:pt x="132" y="21"/>
                </a:cubicBezTo>
                <a:cubicBezTo>
                  <a:pt x="186" y="21"/>
                  <a:pt x="231" y="59"/>
                  <a:pt x="241" y="111"/>
                </a:cubicBezTo>
                <a:cubicBezTo>
                  <a:pt x="225" y="98"/>
                  <a:pt x="202" y="99"/>
                  <a:pt x="187" y="113"/>
                </a:cubicBezTo>
                <a:cubicBezTo>
                  <a:pt x="113" y="187"/>
                  <a:pt x="113" y="187"/>
                  <a:pt x="113" y="187"/>
                </a:cubicBezTo>
                <a:cubicBezTo>
                  <a:pt x="98" y="202"/>
                  <a:pt x="97" y="226"/>
                  <a:pt x="110" y="241"/>
                </a:cubicBezTo>
                <a:moveTo>
                  <a:pt x="426" y="426"/>
                </a:moveTo>
                <a:cubicBezTo>
                  <a:pt x="385" y="426"/>
                  <a:pt x="385" y="426"/>
                  <a:pt x="385" y="426"/>
                </a:cubicBezTo>
                <a:cubicBezTo>
                  <a:pt x="385" y="396"/>
                  <a:pt x="385" y="396"/>
                  <a:pt x="385" y="396"/>
                </a:cubicBezTo>
                <a:cubicBezTo>
                  <a:pt x="385" y="390"/>
                  <a:pt x="381" y="386"/>
                  <a:pt x="375" y="386"/>
                </a:cubicBezTo>
                <a:cubicBezTo>
                  <a:pt x="345" y="386"/>
                  <a:pt x="345" y="386"/>
                  <a:pt x="345" y="386"/>
                </a:cubicBezTo>
                <a:cubicBezTo>
                  <a:pt x="345" y="355"/>
                  <a:pt x="345" y="355"/>
                  <a:pt x="345" y="355"/>
                </a:cubicBezTo>
                <a:cubicBezTo>
                  <a:pt x="345" y="350"/>
                  <a:pt x="340" y="345"/>
                  <a:pt x="334" y="345"/>
                </a:cubicBezTo>
                <a:cubicBezTo>
                  <a:pt x="298" y="345"/>
                  <a:pt x="298" y="345"/>
                  <a:pt x="298" y="345"/>
                </a:cubicBezTo>
                <a:cubicBezTo>
                  <a:pt x="265" y="312"/>
                  <a:pt x="265" y="312"/>
                  <a:pt x="265" y="312"/>
                </a:cubicBezTo>
                <a:cubicBezTo>
                  <a:pt x="263" y="310"/>
                  <a:pt x="261" y="309"/>
                  <a:pt x="258" y="309"/>
                </a:cubicBezTo>
                <a:cubicBezTo>
                  <a:pt x="255" y="309"/>
                  <a:pt x="252" y="310"/>
                  <a:pt x="250" y="313"/>
                </a:cubicBezTo>
                <a:cubicBezTo>
                  <a:pt x="244" y="319"/>
                  <a:pt x="244" y="319"/>
                  <a:pt x="244" y="319"/>
                </a:cubicBezTo>
                <a:cubicBezTo>
                  <a:pt x="236" y="327"/>
                  <a:pt x="223" y="327"/>
                  <a:pt x="215" y="319"/>
                </a:cubicBezTo>
                <a:cubicBezTo>
                  <a:pt x="127" y="230"/>
                  <a:pt x="127" y="230"/>
                  <a:pt x="127" y="230"/>
                </a:cubicBezTo>
                <a:cubicBezTo>
                  <a:pt x="119" y="223"/>
                  <a:pt x="119" y="210"/>
                  <a:pt x="127" y="202"/>
                </a:cubicBezTo>
                <a:cubicBezTo>
                  <a:pt x="201" y="128"/>
                  <a:pt x="201" y="128"/>
                  <a:pt x="201" y="128"/>
                </a:cubicBezTo>
                <a:cubicBezTo>
                  <a:pt x="209" y="120"/>
                  <a:pt x="222" y="120"/>
                  <a:pt x="230" y="128"/>
                </a:cubicBezTo>
                <a:cubicBezTo>
                  <a:pt x="243" y="141"/>
                  <a:pt x="243" y="141"/>
                  <a:pt x="243" y="141"/>
                </a:cubicBezTo>
                <a:cubicBezTo>
                  <a:pt x="241" y="158"/>
                  <a:pt x="236" y="173"/>
                  <a:pt x="228" y="187"/>
                </a:cubicBezTo>
                <a:cubicBezTo>
                  <a:pt x="224" y="185"/>
                  <a:pt x="218" y="183"/>
                  <a:pt x="213" y="183"/>
                </a:cubicBezTo>
                <a:cubicBezTo>
                  <a:pt x="196" y="183"/>
                  <a:pt x="182" y="197"/>
                  <a:pt x="182" y="213"/>
                </a:cubicBezTo>
                <a:cubicBezTo>
                  <a:pt x="182" y="230"/>
                  <a:pt x="196" y="244"/>
                  <a:pt x="213" y="244"/>
                </a:cubicBezTo>
                <a:cubicBezTo>
                  <a:pt x="229" y="244"/>
                  <a:pt x="243" y="230"/>
                  <a:pt x="243" y="213"/>
                </a:cubicBezTo>
                <a:cubicBezTo>
                  <a:pt x="243" y="210"/>
                  <a:pt x="242" y="207"/>
                  <a:pt x="242" y="204"/>
                </a:cubicBezTo>
                <a:cubicBezTo>
                  <a:pt x="251" y="191"/>
                  <a:pt x="257" y="175"/>
                  <a:pt x="261" y="159"/>
                </a:cubicBezTo>
                <a:cubicBezTo>
                  <a:pt x="318" y="216"/>
                  <a:pt x="318" y="216"/>
                  <a:pt x="318" y="216"/>
                </a:cubicBezTo>
                <a:cubicBezTo>
                  <a:pt x="326" y="224"/>
                  <a:pt x="326" y="237"/>
                  <a:pt x="318" y="245"/>
                </a:cubicBezTo>
                <a:cubicBezTo>
                  <a:pt x="312" y="251"/>
                  <a:pt x="312" y="251"/>
                  <a:pt x="312" y="251"/>
                </a:cubicBezTo>
                <a:cubicBezTo>
                  <a:pt x="310" y="253"/>
                  <a:pt x="309" y="255"/>
                  <a:pt x="309" y="258"/>
                </a:cubicBezTo>
                <a:cubicBezTo>
                  <a:pt x="309" y="261"/>
                  <a:pt x="310" y="264"/>
                  <a:pt x="312" y="265"/>
                </a:cubicBezTo>
                <a:cubicBezTo>
                  <a:pt x="426" y="380"/>
                  <a:pt x="426" y="380"/>
                  <a:pt x="426" y="380"/>
                </a:cubicBezTo>
                <a:lnTo>
                  <a:pt x="426" y="426"/>
                </a:lnTo>
                <a:close/>
                <a:moveTo>
                  <a:pt x="223" y="213"/>
                </a:moveTo>
                <a:cubicBezTo>
                  <a:pt x="223" y="219"/>
                  <a:pt x="218" y="223"/>
                  <a:pt x="213" y="223"/>
                </a:cubicBezTo>
                <a:cubicBezTo>
                  <a:pt x="207" y="223"/>
                  <a:pt x="203" y="219"/>
                  <a:pt x="203" y="213"/>
                </a:cubicBezTo>
                <a:cubicBezTo>
                  <a:pt x="203" y="208"/>
                  <a:pt x="207" y="203"/>
                  <a:pt x="213" y="203"/>
                </a:cubicBezTo>
                <a:cubicBezTo>
                  <a:pt x="218" y="203"/>
                  <a:pt x="223" y="208"/>
                  <a:pt x="223" y="213"/>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pl-PL"/>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275856" y="1492251"/>
            <a:ext cx="2520280" cy="3167062"/>
          </a:xfrm>
          <a:prstGeom prst="rect">
            <a:avLst/>
          </a:prstGeom>
        </p:spPr>
        <p:txBody>
          <a:bodyPr vert="horz" lIns="0" tIns="0" rIns="0" bIns="0" rtlCol="0" anchor="t" anchorCtr="0">
            <a:noAutofit/>
          </a:bodyPr>
          <a:lstStyle/>
          <a:p>
            <a:pPr marL="180000" indent="-180000">
              <a:spcAft>
                <a:spcPts val="1200"/>
              </a:spcAft>
              <a:buClr>
                <a:schemeClr val="bg2"/>
              </a:buClr>
              <a:buSzPct val="95000"/>
              <a:buFont typeface="Wingdings" pitchFamily="2" charset="2"/>
              <a:buChar char="§"/>
            </a:pPr>
            <a:r>
              <a:rPr lang="pl-PL" sz="1100" dirty="0" smtClean="0"/>
              <a:t>Oferta produktowa KUKE obejmuje produkty ubezpieczeniowe, zapewniające ochronę:</a:t>
            </a:r>
          </a:p>
          <a:p>
            <a:pPr marL="179388" indent="1588">
              <a:spcAft>
                <a:spcPts val="1200"/>
              </a:spcAft>
              <a:buClr>
                <a:schemeClr val="bg2"/>
              </a:buClr>
              <a:buSzPct val="95000"/>
            </a:pPr>
            <a:r>
              <a:rPr lang="pl-PL" sz="1100" dirty="0" smtClean="0"/>
              <a:t>od ryzyka handlowego i politycznego (dla transakcji średnio- i długo- terminowych)</a:t>
            </a:r>
          </a:p>
          <a:p>
            <a:pPr marL="179388" indent="1588">
              <a:spcAft>
                <a:spcPts val="1200"/>
              </a:spcAft>
              <a:buClr>
                <a:schemeClr val="bg2"/>
              </a:buClr>
              <a:buSzPct val="95000"/>
            </a:pPr>
            <a:r>
              <a:rPr lang="pl-PL" sz="1100" dirty="0" smtClean="0"/>
              <a:t>od tzw. ryzyka nierynkowego (dla transakcji krótkoterminowych)</a:t>
            </a:r>
          </a:p>
          <a:p>
            <a:pPr marL="180000" indent="-180000">
              <a:spcAft>
                <a:spcPts val="1200"/>
              </a:spcAft>
              <a:buClr>
                <a:schemeClr val="bg2"/>
              </a:buClr>
              <a:buSzPct val="95000"/>
              <a:buFont typeface="Wingdings" pitchFamily="2" charset="2"/>
              <a:buChar char="§"/>
            </a:pPr>
            <a:r>
              <a:rPr lang="pl-PL" sz="1100" dirty="0" smtClean="0"/>
              <a:t>Komercyjne ubezpieczenia kontraktów eksportowych, dostępne w ramach polis obrotowych, pozwalają zmitygować ryzyko obrotu handlowego z wieloma krajami jednocześnie</a:t>
            </a:r>
          </a:p>
          <a:p>
            <a:pPr marL="180000" indent="-180000">
              <a:spcAft>
                <a:spcPts val="1200"/>
              </a:spcAft>
              <a:buClr>
                <a:schemeClr val="bg2"/>
              </a:buClr>
              <a:buSzPct val="95000"/>
              <a:buFont typeface="Wingdings" pitchFamily="2" charset="2"/>
              <a:buChar char="§"/>
            </a:pPr>
            <a:endParaRPr lang="pl-PL" sz="1100" dirty="0" smtClean="0"/>
          </a:p>
        </p:txBody>
      </p:sp>
      <p:sp>
        <p:nvSpPr>
          <p:cNvPr id="46" name="Title 1"/>
          <p:cNvSpPr txBox="1">
            <a:spLocks/>
          </p:cNvSpPr>
          <p:nvPr/>
        </p:nvSpPr>
        <p:spPr>
          <a:xfrm>
            <a:off x="396181" y="1492250"/>
            <a:ext cx="2519635" cy="3150813"/>
          </a:xfrm>
          <a:prstGeom prst="rect">
            <a:avLst/>
          </a:prstGeom>
        </p:spPr>
        <p:txBody>
          <a:bodyPr lIns="0" tIns="0" rIns="0" bIns="0" numCol="1" anchor="t" anchorCtr="0">
            <a:noAutofit/>
          </a:bodyPr>
          <a:lstStyle/>
          <a:p>
            <a:pPr lvl="0">
              <a:spcBef>
                <a:spcPct val="0"/>
              </a:spcBef>
              <a:defRPr/>
            </a:pPr>
            <a:r>
              <a:rPr lang="pl-PL" sz="1400" i="1" dirty="0" smtClean="0">
                <a:solidFill>
                  <a:schemeClr val="bg2"/>
                </a:solidFill>
                <a:ea typeface="+mj-ea"/>
                <a:cs typeface="+mj-cs"/>
              </a:rPr>
              <a:t>Zapewniamy pełną gamę produktów ubezpieczeniowych, dedykowaną transakcjom na rynkach zagranicznych, ale też na rynku krajowym.</a:t>
            </a:r>
          </a:p>
        </p:txBody>
      </p:sp>
      <p:sp>
        <p:nvSpPr>
          <p:cNvPr id="70" name="Text Placeholder 31"/>
          <p:cNvSpPr>
            <a:spLocks noGrp="1"/>
          </p:cNvSpPr>
          <p:nvPr>
            <p:ph type="body" sz="quarter" idx="10"/>
          </p:nvPr>
        </p:nvSpPr>
        <p:spPr/>
        <p:txBody>
          <a:bodyPr/>
          <a:lstStyle/>
          <a:p>
            <a:r>
              <a:rPr lang="pl-PL" dirty="0" smtClean="0"/>
              <a:t>Pełna gama produktów ubezpieczeniowych</a:t>
            </a:r>
          </a:p>
        </p:txBody>
      </p:sp>
      <p:sp>
        <p:nvSpPr>
          <p:cNvPr id="78" name="pole tekstowe 10"/>
          <p:cNvSpPr txBox="1"/>
          <p:nvPr/>
        </p:nvSpPr>
        <p:spPr>
          <a:xfrm>
            <a:off x="6155928" y="1492250"/>
            <a:ext cx="2520528" cy="3151433"/>
          </a:xfrm>
          <a:prstGeom prst="rect">
            <a:avLst/>
          </a:prstGeom>
          <a:noFill/>
        </p:spPr>
        <p:txBody>
          <a:bodyPr wrap="square" lIns="0" tIns="0" rIns="0" bIns="0" rtlCol="0">
            <a:noAutofit/>
          </a:bodyPr>
          <a:lstStyle/>
          <a:p>
            <a:pPr marL="180000" indent="-180000">
              <a:spcAft>
                <a:spcPts val="1200"/>
              </a:spcAft>
              <a:buClr>
                <a:schemeClr val="bg2"/>
              </a:buClr>
              <a:buSzPct val="95000"/>
              <a:buFont typeface="Wingdings" pitchFamily="2" charset="2"/>
              <a:buChar char="§"/>
            </a:pPr>
            <a:r>
              <a:rPr lang="pl-PL" sz="1100" dirty="0" smtClean="0"/>
              <a:t>W ramach średnio i długoterminowych ubezpieczeń gwarantowanych przez Skarb Państwa, oferta KUKE obejmuje produkty pozwalające dostawcom lub instytucjom finansującym kontrakty eksportowe realizować kontrakty, których przedmiotem jest eksport dóbr lub usług o charakterze inwestycyjnym lub udzielać kredytów z przeznaczeniem na finansowanie takich kontraktów</a:t>
            </a:r>
          </a:p>
          <a:p>
            <a:pPr marL="180000" indent="-180000">
              <a:spcAft>
                <a:spcPts val="1200"/>
              </a:spcAft>
              <a:buClr>
                <a:schemeClr val="bg2"/>
              </a:buClr>
              <a:buSzPct val="95000"/>
              <a:buFont typeface="Wingdings" pitchFamily="2" charset="2"/>
              <a:buChar char="§"/>
            </a:pPr>
            <a:r>
              <a:rPr lang="pl-PL" sz="1100" dirty="0" smtClean="0"/>
              <a:t>Leasingodawcom oferujemy ubezpieczenie leasingu finansowego</a:t>
            </a:r>
          </a:p>
          <a:p>
            <a:pPr marL="180000" indent="-180000">
              <a:spcAft>
                <a:spcPts val="1200"/>
              </a:spcAft>
              <a:buClr>
                <a:schemeClr val="bg2"/>
              </a:buClr>
              <a:buSzPct val="95000"/>
              <a:buFont typeface="Wingdings" pitchFamily="2" charset="2"/>
              <a:buChar char="§"/>
            </a:pPr>
            <a:r>
              <a:rPr lang="pl-PL" sz="1100" dirty="0" smtClean="0"/>
              <a:t>Podmiotom rozpatrującym ekspansję zagraniczną udostępniamy ubezpieczenie inwestycji bezpośrednich za granicą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p:cNvSpPr txBox="1">
            <a:spLocks/>
          </p:cNvSpPr>
          <p:nvPr/>
        </p:nvSpPr>
        <p:spPr>
          <a:xfrm>
            <a:off x="467544" y="1940597"/>
            <a:ext cx="2015579" cy="2503361"/>
          </a:xfrm>
          <a:prstGeom prst="rect">
            <a:avLst/>
          </a:prstGeom>
        </p:spPr>
        <p:txBody>
          <a:bodyPr lIns="0" tIns="0" rIns="0" bIns="0" numCol="1" anchor="t" anchorCtr="0">
            <a:noAutofit/>
          </a:bodyPr>
          <a:lstStyle/>
          <a:p>
            <a:pPr lvl="0">
              <a:spcBef>
                <a:spcPct val="0"/>
              </a:spcBef>
              <a:defRPr/>
            </a:pPr>
            <a:r>
              <a:rPr lang="pl-PL" sz="1600" i="1" dirty="0" smtClean="0">
                <a:solidFill>
                  <a:schemeClr val="bg2">
                    <a:lumMod val="75000"/>
                  </a:schemeClr>
                </a:solidFill>
                <a:ea typeface="+mj-ea"/>
                <a:cs typeface="+mj-cs"/>
              </a:rPr>
              <a:t>Dotyczą należności, których odroczony termin płatności wynosi:</a:t>
            </a:r>
          </a:p>
          <a:p>
            <a:pPr marL="180975" lvl="0" indent="-180975">
              <a:spcBef>
                <a:spcPts val="600"/>
              </a:spcBef>
              <a:spcAft>
                <a:spcPts val="600"/>
              </a:spcAft>
              <a:defRPr/>
            </a:pPr>
            <a:r>
              <a:rPr lang="pl-PL" sz="1600" i="1" dirty="0" smtClean="0">
                <a:solidFill>
                  <a:schemeClr val="bg2">
                    <a:lumMod val="75000"/>
                  </a:schemeClr>
                </a:solidFill>
                <a:ea typeface="+mj-ea"/>
                <a:cs typeface="+mj-cs"/>
              </a:rPr>
              <a:t> </a:t>
            </a:r>
            <a:r>
              <a:rPr lang="pl-PL" sz="1600" b="1" i="1" dirty="0" smtClean="0">
                <a:solidFill>
                  <a:schemeClr val="bg2">
                    <a:lumMod val="75000"/>
                  </a:schemeClr>
                </a:solidFill>
                <a:ea typeface="+mj-ea"/>
                <a:cs typeface="+mj-cs"/>
              </a:rPr>
              <a:t>do 1 roku </a:t>
            </a:r>
            <a:br>
              <a:rPr lang="pl-PL" sz="1600" b="1" i="1" dirty="0" smtClean="0">
                <a:solidFill>
                  <a:schemeClr val="bg2">
                    <a:lumMod val="75000"/>
                  </a:schemeClr>
                </a:solidFill>
                <a:ea typeface="+mj-ea"/>
                <a:cs typeface="+mj-cs"/>
              </a:rPr>
            </a:br>
            <a:r>
              <a:rPr lang="pl-PL" sz="1600" i="1" dirty="0" smtClean="0">
                <a:solidFill>
                  <a:schemeClr val="bg2">
                    <a:lumMod val="75000"/>
                  </a:schemeClr>
                </a:solidFill>
                <a:ea typeface="+mj-ea"/>
                <a:cs typeface="+mj-cs"/>
              </a:rPr>
              <a:t>w przypadku sprzedaży krajowej</a:t>
            </a:r>
          </a:p>
          <a:p>
            <a:pPr marL="180975" lvl="0" indent="-180975">
              <a:spcBef>
                <a:spcPts val="600"/>
              </a:spcBef>
              <a:spcAft>
                <a:spcPts val="600"/>
              </a:spcAft>
              <a:defRPr/>
            </a:pPr>
            <a:r>
              <a:rPr lang="pl-PL" sz="1600" b="1" i="1" dirty="0" smtClean="0">
                <a:solidFill>
                  <a:schemeClr val="bg2">
                    <a:lumMod val="75000"/>
                  </a:schemeClr>
                </a:solidFill>
                <a:ea typeface="+mj-ea"/>
                <a:cs typeface="+mj-cs"/>
              </a:rPr>
              <a:t>poniżej 2 lat </a:t>
            </a:r>
            <a:br>
              <a:rPr lang="pl-PL" sz="1600" b="1" i="1" dirty="0" smtClean="0">
                <a:solidFill>
                  <a:schemeClr val="bg2">
                    <a:lumMod val="75000"/>
                  </a:schemeClr>
                </a:solidFill>
                <a:ea typeface="+mj-ea"/>
                <a:cs typeface="+mj-cs"/>
              </a:rPr>
            </a:br>
            <a:r>
              <a:rPr lang="pl-PL" sz="1600" i="1" dirty="0" smtClean="0">
                <a:solidFill>
                  <a:schemeClr val="bg2">
                    <a:lumMod val="75000"/>
                  </a:schemeClr>
                </a:solidFill>
                <a:ea typeface="+mj-ea"/>
                <a:cs typeface="+mj-cs"/>
              </a:rPr>
              <a:t>w przypadku eksportu</a:t>
            </a:r>
          </a:p>
        </p:txBody>
      </p:sp>
      <p:sp>
        <p:nvSpPr>
          <p:cNvPr id="70" name="Text Placeholder 31"/>
          <p:cNvSpPr>
            <a:spLocks noGrp="1"/>
          </p:cNvSpPr>
          <p:nvPr>
            <p:ph type="body" sz="quarter" idx="10"/>
          </p:nvPr>
        </p:nvSpPr>
        <p:spPr/>
        <p:txBody>
          <a:bodyPr/>
          <a:lstStyle/>
          <a:p>
            <a:r>
              <a:rPr lang="pl-PL" dirty="0" smtClean="0"/>
              <a:t>Ubezpieczenia krótkoterminowe</a:t>
            </a:r>
          </a:p>
          <a:p>
            <a:pPr marL="342900" lvl="1" indent="-342900">
              <a:spcBef>
                <a:spcPct val="20000"/>
              </a:spcBef>
            </a:pPr>
            <a:r>
              <a:rPr lang="pl-PL" dirty="0" smtClean="0"/>
              <a:t>Zabezpieczenie sprzedaży krajowej i eksportowej</a:t>
            </a:r>
          </a:p>
          <a:p>
            <a:endParaRPr lang="pl-PL" dirty="0" smtClean="0"/>
          </a:p>
        </p:txBody>
      </p:sp>
      <p:sp>
        <p:nvSpPr>
          <p:cNvPr id="7" name="pole tekstowe 10"/>
          <p:cNvSpPr txBox="1"/>
          <p:nvPr/>
        </p:nvSpPr>
        <p:spPr>
          <a:xfrm>
            <a:off x="3059832" y="1848051"/>
            <a:ext cx="2520280" cy="3151433"/>
          </a:xfrm>
          <a:prstGeom prst="rect">
            <a:avLst/>
          </a:prstGeom>
          <a:noFill/>
        </p:spPr>
        <p:txBody>
          <a:bodyPr wrap="square" lIns="0" tIns="0" rIns="0" bIns="0" rtlCol="0">
            <a:noAutofit/>
          </a:bodyPr>
          <a:lstStyle/>
          <a:p>
            <a:pPr>
              <a:spcAft>
                <a:spcPts val="1000"/>
              </a:spcAft>
              <a:buClr>
                <a:schemeClr val="bg2"/>
              </a:buClr>
              <a:buSzPct val="95000"/>
            </a:pPr>
            <a:r>
              <a:rPr lang="pl-PL" sz="1400" b="1" dirty="0" smtClean="0"/>
              <a:t>Pakiet </a:t>
            </a:r>
            <a:r>
              <a:rPr lang="pl-PL" sz="1400" dirty="0" smtClean="0"/>
              <a:t>– elastyczne ubezpieczenie dla wszystkich przedsiębiorców, którzy prowadzą sprzedaż  krajową i/lub eksportową w sposób cykliczny do wielu odbiorców</a:t>
            </a:r>
          </a:p>
          <a:p>
            <a:pPr>
              <a:spcAft>
                <a:spcPts val="1000"/>
              </a:spcAft>
              <a:buClr>
                <a:schemeClr val="bg2"/>
              </a:buClr>
              <a:buSzPct val="95000"/>
            </a:pPr>
            <a:r>
              <a:rPr lang="pl-PL" sz="1400" b="1" dirty="0" err="1" smtClean="0"/>
              <a:t>Europolisa</a:t>
            </a:r>
            <a:r>
              <a:rPr lang="pl-PL" sz="1400" b="1" dirty="0" smtClean="0"/>
              <a:t> </a:t>
            </a:r>
            <a:r>
              <a:rPr lang="pl-PL" sz="1400" dirty="0" smtClean="0"/>
              <a:t>– </a:t>
            </a:r>
            <a:r>
              <a:rPr lang="pl-PL" sz="1400" dirty="0" err="1" smtClean="0"/>
              <a:t>wystandaryzowane</a:t>
            </a:r>
            <a:r>
              <a:rPr lang="pl-PL" sz="1400" dirty="0" smtClean="0"/>
              <a:t> ubezpieczenie dla najmniejszych lub dopiero startujących firm dające możliwość ubezpieczenia nawet pojedynczej transakcji z</a:t>
            </a:r>
            <a:br>
              <a:rPr lang="pl-PL" sz="1400" dirty="0" smtClean="0"/>
            </a:br>
            <a:r>
              <a:rPr lang="pl-PL" sz="1400" dirty="0" smtClean="0"/>
              <a:t> kontrahentem/</a:t>
            </a:r>
            <a:r>
              <a:rPr lang="pl-PL" sz="1400" dirty="0" err="1" smtClean="0"/>
              <a:t>ami</a:t>
            </a:r>
            <a:r>
              <a:rPr lang="pl-PL" sz="1400" dirty="0" smtClean="0"/>
              <a:t> z Polski i 32 krajów europejskich</a:t>
            </a:r>
          </a:p>
        </p:txBody>
      </p:sp>
      <p:sp>
        <p:nvSpPr>
          <p:cNvPr id="8" name="pole tekstowe 10"/>
          <p:cNvSpPr txBox="1"/>
          <p:nvPr/>
        </p:nvSpPr>
        <p:spPr>
          <a:xfrm>
            <a:off x="6012160" y="1848051"/>
            <a:ext cx="2520280" cy="3151433"/>
          </a:xfrm>
          <a:prstGeom prst="rect">
            <a:avLst/>
          </a:prstGeom>
          <a:noFill/>
        </p:spPr>
        <p:txBody>
          <a:bodyPr wrap="square" lIns="0" tIns="0" rIns="0" bIns="0" rtlCol="0">
            <a:noAutofit/>
          </a:bodyPr>
          <a:lstStyle/>
          <a:p>
            <a:pPr>
              <a:spcAft>
                <a:spcPts val="1000"/>
              </a:spcAft>
              <a:buClr>
                <a:schemeClr val="bg2"/>
              </a:buClr>
              <a:buSzPct val="95000"/>
            </a:pPr>
            <a:r>
              <a:rPr lang="pl-PL" sz="1400" b="1" dirty="0" smtClean="0"/>
              <a:t>Polisa na Wschód </a:t>
            </a:r>
            <a:r>
              <a:rPr lang="pl-PL" sz="1400" dirty="0" smtClean="0"/>
              <a:t>- ubezpieczenie pojedynczych lub cyklicznych należności eksportowych </a:t>
            </a:r>
            <a:br>
              <a:rPr lang="pl-PL" sz="1400" dirty="0" smtClean="0"/>
            </a:br>
            <a:r>
              <a:rPr lang="pl-PL" sz="1400" dirty="0" smtClean="0"/>
              <a:t>od kontrahentów z 59 krajów podwyższonego ryzyka politycznego</a:t>
            </a:r>
          </a:p>
          <a:p>
            <a:pPr>
              <a:spcAft>
                <a:spcPts val="1000"/>
              </a:spcAft>
              <a:buClr>
                <a:schemeClr val="bg2"/>
              </a:buClr>
              <a:buSzPct val="95000"/>
            </a:pPr>
            <a:r>
              <a:rPr lang="pl-PL" sz="1400" b="1" dirty="0" smtClean="0"/>
              <a:t>Polisa Indywidualna </a:t>
            </a:r>
            <a:r>
              <a:rPr lang="pl-PL" sz="1400" dirty="0" smtClean="0"/>
              <a:t>– ubezpieczenie pojedynczego kontraktu o charakterze inwestycyjnym</a:t>
            </a:r>
          </a:p>
        </p:txBody>
      </p:sp>
      <p:sp>
        <p:nvSpPr>
          <p:cNvPr id="9" name="Prostokąt 8"/>
          <p:cNvSpPr/>
          <p:nvPr/>
        </p:nvSpPr>
        <p:spPr>
          <a:xfrm>
            <a:off x="2987824" y="1347614"/>
            <a:ext cx="252028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smtClean="0">
                <a:solidFill>
                  <a:schemeClr val="accent1"/>
                </a:solidFill>
              </a:rPr>
              <a:t>Oferta komercyjna</a:t>
            </a:r>
            <a:endParaRPr lang="pl-PL" sz="1600" b="1" dirty="0">
              <a:solidFill>
                <a:schemeClr val="accent1"/>
              </a:solidFill>
            </a:endParaRPr>
          </a:p>
        </p:txBody>
      </p:sp>
      <p:sp>
        <p:nvSpPr>
          <p:cNvPr id="10" name="Prostokąt 9"/>
          <p:cNvSpPr/>
          <p:nvPr/>
        </p:nvSpPr>
        <p:spPr>
          <a:xfrm>
            <a:off x="5868144" y="1347614"/>
            <a:ext cx="280831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smtClean="0">
                <a:solidFill>
                  <a:schemeClr val="accent1"/>
                </a:solidFill>
              </a:rPr>
              <a:t>Oferta gwarantowana przez SP</a:t>
            </a:r>
            <a:endParaRPr lang="pl-PL" sz="1600" b="1" dirty="0">
              <a:solidFill>
                <a:schemeClr val="accent1"/>
              </a:solidFill>
            </a:endParaRPr>
          </a:p>
        </p:txBody>
      </p:sp>
      <p:cxnSp>
        <p:nvCxnSpPr>
          <p:cNvPr id="11" name="Łącznik prosty 10"/>
          <p:cNvCxnSpPr/>
          <p:nvPr/>
        </p:nvCxnSpPr>
        <p:spPr>
          <a:xfrm flipH="1">
            <a:off x="3059832" y="1707654"/>
            <a:ext cx="5472608" cy="0"/>
          </a:xfrm>
          <a:prstGeom prst="line">
            <a:avLst/>
          </a:prstGeom>
          <a:ln w="15875">
            <a:solidFill>
              <a:schemeClr val="bg2">
                <a:lumMod val="75000"/>
              </a:schemeClr>
            </a:solidFill>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pole tekstowe 10"/>
          <p:cNvSpPr txBox="1"/>
          <p:nvPr/>
        </p:nvSpPr>
        <p:spPr>
          <a:xfrm>
            <a:off x="395288" y="1492250"/>
            <a:ext cx="2520950" cy="3151433"/>
          </a:xfrm>
          <a:prstGeom prst="rect">
            <a:avLst/>
          </a:prstGeom>
          <a:noFill/>
        </p:spPr>
        <p:txBody>
          <a:bodyPr wrap="square" lIns="0" tIns="0" rIns="0" bIns="0" rtlCol="0">
            <a:noAutofit/>
          </a:bodyPr>
          <a:lstStyle/>
          <a:p>
            <a:pPr marL="180000" indent="-180000">
              <a:spcAft>
                <a:spcPts val="1000"/>
              </a:spcAft>
              <a:buClr>
                <a:schemeClr val="bg2"/>
              </a:buClr>
              <a:buSzPct val="95000"/>
              <a:buFont typeface="Wingdings" pitchFamily="2" charset="2"/>
              <a:buChar char="§"/>
            </a:pPr>
            <a:r>
              <a:rPr lang="pl-PL" sz="1400" b="1" dirty="0" smtClean="0"/>
              <a:t>ubezpieczenie kredytu dostawcy </a:t>
            </a:r>
            <a:r>
              <a:rPr lang="pl-PL" sz="1400" dirty="0" smtClean="0"/>
              <a:t>z okresem spłaty 2 i więcej lat - możliwość sprzedaży należności zabezpieczonych polisą klienta do banku (forfaiting)</a:t>
            </a:r>
          </a:p>
          <a:p>
            <a:pPr marL="180000" indent="-180000">
              <a:spcAft>
                <a:spcPts val="1000"/>
              </a:spcAft>
              <a:buClr>
                <a:schemeClr val="bg2"/>
              </a:buClr>
              <a:buSzPct val="95000"/>
              <a:buFont typeface="Wingdings" pitchFamily="2" charset="2"/>
              <a:buChar char="§"/>
            </a:pPr>
            <a:r>
              <a:rPr lang="pl-PL" sz="1400" b="1" dirty="0" smtClean="0"/>
              <a:t>ubezpieczenie ryzyka produkcji </a:t>
            </a:r>
            <a:r>
              <a:rPr lang="pl-PL" sz="1400" dirty="0" smtClean="0"/>
              <a:t>(w ramach kredytu dostawcy) dodatkowe zabezpieczenie okresu przed wysyłką towaru </a:t>
            </a:r>
          </a:p>
        </p:txBody>
      </p:sp>
      <p:sp>
        <p:nvSpPr>
          <p:cNvPr id="25" name="pole tekstowe 10"/>
          <p:cNvSpPr txBox="1"/>
          <p:nvPr/>
        </p:nvSpPr>
        <p:spPr>
          <a:xfrm>
            <a:off x="3275856" y="1492300"/>
            <a:ext cx="2520528" cy="3167014"/>
          </a:xfrm>
          <a:prstGeom prst="rect">
            <a:avLst/>
          </a:prstGeom>
          <a:noFill/>
        </p:spPr>
        <p:txBody>
          <a:bodyPr wrap="square" lIns="0" tIns="0" rIns="0" bIns="0" rtlCol="0">
            <a:noAutofit/>
          </a:bodyPr>
          <a:lstStyle/>
          <a:p>
            <a:pPr marL="180000" indent="-180000">
              <a:spcAft>
                <a:spcPts val="1000"/>
              </a:spcAft>
              <a:buClr>
                <a:schemeClr val="bg2"/>
              </a:buClr>
              <a:buSzPct val="95000"/>
              <a:buFont typeface="Wingdings" pitchFamily="2" charset="2"/>
              <a:buChar char="§"/>
            </a:pPr>
            <a:r>
              <a:rPr lang="pl-PL" sz="1400" b="1" dirty="0" smtClean="0"/>
              <a:t>ubezpieczenie kredytu dla nabywcy</a:t>
            </a:r>
            <a:r>
              <a:rPr lang="pl-PL" sz="1400" dirty="0" smtClean="0"/>
              <a:t> – ubezpieczenie średnio lub długoterminowego kredytu udzielanego przez bank na rzecz zagranicznego dłużnika na finansowanie kontraktu eksportowego;</a:t>
            </a:r>
          </a:p>
        </p:txBody>
      </p:sp>
      <p:sp>
        <p:nvSpPr>
          <p:cNvPr id="26" name="pole tekstowe 10"/>
          <p:cNvSpPr txBox="1"/>
          <p:nvPr/>
        </p:nvSpPr>
        <p:spPr>
          <a:xfrm>
            <a:off x="6155928" y="1491630"/>
            <a:ext cx="2520528" cy="3167683"/>
          </a:xfrm>
          <a:prstGeom prst="rect">
            <a:avLst/>
          </a:prstGeom>
          <a:noFill/>
        </p:spPr>
        <p:txBody>
          <a:bodyPr wrap="square" lIns="0" tIns="0" rIns="0" bIns="0" rtlCol="0">
            <a:noAutofit/>
          </a:bodyPr>
          <a:lstStyle/>
          <a:p>
            <a:pPr marL="180000" indent="-180000">
              <a:spcAft>
                <a:spcPts val="1000"/>
              </a:spcAft>
              <a:buClr>
                <a:schemeClr val="bg2"/>
              </a:buClr>
              <a:buSzPct val="95000"/>
              <a:buFont typeface="Wingdings" pitchFamily="2" charset="2"/>
              <a:buChar char="§"/>
            </a:pPr>
            <a:r>
              <a:rPr lang="pl-PL" sz="1400" b="1" dirty="0" smtClean="0"/>
              <a:t>ubezpieczenie leasingu finansowego</a:t>
            </a:r>
          </a:p>
          <a:p>
            <a:pPr marL="180000" indent="-180000">
              <a:spcAft>
                <a:spcPts val="1000"/>
              </a:spcAft>
              <a:buClr>
                <a:schemeClr val="bg2"/>
              </a:buClr>
              <a:buSzPct val="95000"/>
              <a:buFont typeface="Wingdings" pitchFamily="2" charset="2"/>
              <a:buChar char="§"/>
            </a:pPr>
            <a:r>
              <a:rPr lang="pl-PL" sz="1400" b="1" dirty="0" smtClean="0"/>
              <a:t>ubezpieczenie inwestycji bezpośrednich za granicą</a:t>
            </a:r>
          </a:p>
          <a:p>
            <a:pPr marL="180000" indent="-180000">
              <a:spcAft>
                <a:spcPts val="1000"/>
              </a:spcAft>
              <a:buClr>
                <a:schemeClr val="bg2"/>
              </a:buClr>
              <a:buSzPct val="95000"/>
            </a:pPr>
            <a:endParaRPr lang="pl-PL" sz="1400" dirty="0" smtClean="0"/>
          </a:p>
        </p:txBody>
      </p:sp>
      <p:sp>
        <p:nvSpPr>
          <p:cNvPr id="32" name="Text Placeholder 31"/>
          <p:cNvSpPr>
            <a:spLocks noGrp="1"/>
          </p:cNvSpPr>
          <p:nvPr>
            <p:ph type="body" sz="quarter" idx="10"/>
          </p:nvPr>
        </p:nvSpPr>
        <p:spPr>
          <a:xfrm>
            <a:off x="396000" y="468000"/>
            <a:ext cx="7056320" cy="648000"/>
          </a:xfrm>
        </p:spPr>
        <p:txBody>
          <a:bodyPr/>
          <a:lstStyle/>
          <a:p>
            <a:pPr marL="0" indent="0"/>
            <a:r>
              <a:rPr lang="pl-PL" dirty="0" smtClean="0"/>
              <a:t>Gwarantowane przez Skarb Państwa ubezpieczenia średnio i długoterminowe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pole tekstowe 10"/>
          <p:cNvSpPr txBox="1"/>
          <p:nvPr/>
        </p:nvSpPr>
        <p:spPr>
          <a:xfrm>
            <a:off x="395288" y="1492250"/>
            <a:ext cx="2520950" cy="3151433"/>
          </a:xfrm>
          <a:prstGeom prst="rect">
            <a:avLst/>
          </a:prstGeom>
          <a:noFill/>
        </p:spPr>
        <p:txBody>
          <a:bodyPr wrap="square" lIns="0" tIns="0" rIns="0" bIns="0" rtlCol="0">
            <a:noAutofit/>
          </a:bodyPr>
          <a:lstStyle/>
          <a:p>
            <a:pPr marL="180000" indent="-180000">
              <a:spcAft>
                <a:spcPts val="1000"/>
              </a:spcAft>
              <a:buClr>
                <a:schemeClr val="bg2"/>
              </a:buClr>
              <a:buSzPct val="95000"/>
              <a:buFont typeface="Wingdings" pitchFamily="2" charset="2"/>
              <a:buChar char="§"/>
            </a:pPr>
            <a:r>
              <a:rPr lang="pl-PL" sz="1400" b="1" dirty="0" smtClean="0"/>
              <a:t>ubezpieczenie krótkoterminowych należności eksportowych od ryzyka nierynkowego, polisa obrotowa </a:t>
            </a:r>
            <a:endParaRPr lang="pl-PL" sz="1400" dirty="0" smtClean="0"/>
          </a:p>
          <a:p>
            <a:pPr marL="179388" indent="1588">
              <a:spcAft>
                <a:spcPts val="1000"/>
              </a:spcAft>
              <a:buClr>
                <a:schemeClr val="bg2"/>
              </a:buClr>
              <a:buSzPct val="95000"/>
            </a:pPr>
            <a:r>
              <a:rPr lang="pl-PL" sz="1400" dirty="0" smtClean="0"/>
              <a:t>zabezpieczenie </a:t>
            </a:r>
            <a:r>
              <a:rPr lang="pl-PL" sz="1400" dirty="0" err="1" smtClean="0"/>
              <a:t>faktoringu</a:t>
            </a:r>
            <a:r>
              <a:rPr lang="pl-PL" sz="1400" dirty="0" smtClean="0"/>
              <a:t> polisą klienta </a:t>
            </a:r>
          </a:p>
          <a:p>
            <a:pPr marL="180000" indent="-180000">
              <a:spcAft>
                <a:spcPts val="1000"/>
              </a:spcAft>
              <a:buClr>
                <a:schemeClr val="bg2"/>
              </a:buClr>
              <a:buSzPct val="95000"/>
              <a:buFont typeface="Wingdings" pitchFamily="2" charset="2"/>
              <a:buChar char="§"/>
            </a:pPr>
            <a:r>
              <a:rPr lang="pl-PL" sz="1400" b="1" dirty="0" smtClean="0"/>
              <a:t>ubezpieczenie krótkoterminowych należności eksportowych polisa indywidualna </a:t>
            </a:r>
            <a:endParaRPr lang="pl-PL" sz="1400" dirty="0" smtClean="0"/>
          </a:p>
          <a:p>
            <a:pPr marL="179388" indent="1588">
              <a:spcAft>
                <a:spcPts val="1000"/>
              </a:spcAft>
              <a:buClr>
                <a:schemeClr val="bg2"/>
              </a:buClr>
              <a:buSzPct val="95000"/>
            </a:pPr>
            <a:r>
              <a:rPr lang="pl-PL" sz="1400" dirty="0" smtClean="0"/>
              <a:t>możliwość sprzedaży należności zabezpieczonych polisą klienta do banku (forfaiting)</a:t>
            </a:r>
          </a:p>
          <a:p>
            <a:pPr marL="180000" indent="-180000">
              <a:spcAft>
                <a:spcPts val="1000"/>
              </a:spcAft>
              <a:buClr>
                <a:schemeClr val="bg2"/>
              </a:buClr>
              <a:buSzPct val="95000"/>
              <a:buFont typeface="Wingdings" pitchFamily="2" charset="2"/>
              <a:buChar char="§"/>
            </a:pPr>
            <a:endParaRPr lang="pl-PL" sz="1400" dirty="0" smtClean="0"/>
          </a:p>
        </p:txBody>
      </p:sp>
      <p:sp>
        <p:nvSpPr>
          <p:cNvPr id="25" name="pole tekstowe 10"/>
          <p:cNvSpPr txBox="1"/>
          <p:nvPr/>
        </p:nvSpPr>
        <p:spPr>
          <a:xfrm>
            <a:off x="3275856" y="1492300"/>
            <a:ext cx="2520528" cy="3167014"/>
          </a:xfrm>
          <a:prstGeom prst="rect">
            <a:avLst/>
          </a:prstGeom>
          <a:noFill/>
        </p:spPr>
        <p:txBody>
          <a:bodyPr wrap="square" lIns="0" tIns="0" rIns="0" bIns="0" rtlCol="0">
            <a:noAutofit/>
          </a:bodyPr>
          <a:lstStyle/>
          <a:p>
            <a:pPr marL="180000" indent="-180000">
              <a:spcAft>
                <a:spcPts val="1000"/>
              </a:spcAft>
              <a:buClr>
                <a:schemeClr val="bg2"/>
              </a:buClr>
              <a:buSzPct val="95000"/>
              <a:buFont typeface="Wingdings" pitchFamily="2" charset="2"/>
              <a:buChar char="§"/>
            </a:pPr>
            <a:r>
              <a:rPr lang="pl-PL" sz="1400" b="1" dirty="0" smtClean="0"/>
              <a:t>gwarancje ubezpieczeniowe </a:t>
            </a:r>
          </a:p>
          <a:p>
            <a:pPr marL="179388" indent="1588">
              <a:spcAft>
                <a:spcPts val="1000"/>
              </a:spcAft>
              <a:buClr>
                <a:schemeClr val="bg2"/>
              </a:buClr>
              <a:buSzPct val="95000"/>
            </a:pPr>
            <a:r>
              <a:rPr lang="pl-PL" sz="1400" dirty="0" smtClean="0"/>
              <a:t>kontraktowe (przetargowe, dobrego wykonania, zwrotu zaliczki)</a:t>
            </a:r>
          </a:p>
          <a:p>
            <a:pPr marL="179388" indent="1588">
              <a:spcAft>
                <a:spcPts val="1000"/>
              </a:spcAft>
              <a:buClr>
                <a:schemeClr val="bg2"/>
              </a:buClr>
              <a:buSzPct val="95000"/>
            </a:pPr>
            <a:r>
              <a:rPr lang="pl-PL" sz="1400" dirty="0" err="1" smtClean="0"/>
              <a:t>regwarancje</a:t>
            </a:r>
            <a:r>
              <a:rPr lang="pl-PL" sz="1400" dirty="0" smtClean="0"/>
              <a:t> do gwarancji kontraktowych udzielanych przez bank</a:t>
            </a:r>
          </a:p>
          <a:p>
            <a:pPr marL="179388" indent="1588">
              <a:spcAft>
                <a:spcPts val="1000"/>
              </a:spcAft>
              <a:buClr>
                <a:schemeClr val="bg2"/>
              </a:buClr>
              <a:buSzPct val="95000"/>
            </a:pPr>
            <a:r>
              <a:rPr lang="pl-PL" sz="1400" dirty="0" smtClean="0"/>
              <a:t>gwarancje spłaty krótkoterminowych kredytów udzielonych przez bank na   finansowanie realizacji kontraktów eksportowych</a:t>
            </a:r>
          </a:p>
          <a:p>
            <a:pPr marL="180000" indent="-180000">
              <a:spcAft>
                <a:spcPts val="1000"/>
              </a:spcAft>
              <a:buClr>
                <a:schemeClr val="bg2"/>
              </a:buClr>
              <a:buSzPct val="95000"/>
              <a:buFont typeface="Wingdings" pitchFamily="2" charset="2"/>
              <a:buChar char="§"/>
            </a:pPr>
            <a:endParaRPr lang="pl-PL" sz="1400" dirty="0" smtClean="0"/>
          </a:p>
        </p:txBody>
      </p:sp>
      <p:sp>
        <p:nvSpPr>
          <p:cNvPr id="26" name="pole tekstowe 10"/>
          <p:cNvSpPr txBox="1"/>
          <p:nvPr/>
        </p:nvSpPr>
        <p:spPr>
          <a:xfrm>
            <a:off x="6155928" y="1491630"/>
            <a:ext cx="2520528" cy="3167683"/>
          </a:xfrm>
          <a:prstGeom prst="rect">
            <a:avLst/>
          </a:prstGeom>
          <a:noFill/>
        </p:spPr>
        <p:txBody>
          <a:bodyPr wrap="square" lIns="0" tIns="0" rIns="0" bIns="0" rtlCol="0">
            <a:noAutofit/>
          </a:bodyPr>
          <a:lstStyle/>
          <a:p>
            <a:pPr marL="179388" indent="1588">
              <a:spcAft>
                <a:spcPts val="1000"/>
              </a:spcAft>
              <a:buClr>
                <a:schemeClr val="bg2"/>
              </a:buClr>
              <a:buSzPct val="95000"/>
            </a:pPr>
            <a:r>
              <a:rPr lang="pl-PL" sz="1400" dirty="0" smtClean="0"/>
              <a:t>gwarancje zapłaty należności banku wynikających z potwierdzenia, dyskonta lub </a:t>
            </a:r>
            <a:r>
              <a:rPr lang="pl-PL" sz="1400" dirty="0" err="1" smtClean="0"/>
              <a:t>postfinansowania</a:t>
            </a:r>
            <a:r>
              <a:rPr lang="pl-PL" sz="1400" dirty="0" smtClean="0"/>
              <a:t> akredytywy dokumentowej</a:t>
            </a:r>
          </a:p>
        </p:txBody>
      </p:sp>
      <p:sp>
        <p:nvSpPr>
          <p:cNvPr id="32" name="Text Placeholder 31"/>
          <p:cNvSpPr>
            <a:spLocks noGrp="1"/>
          </p:cNvSpPr>
          <p:nvPr>
            <p:ph type="body" sz="quarter" idx="10"/>
          </p:nvPr>
        </p:nvSpPr>
        <p:spPr>
          <a:xfrm>
            <a:off x="396000" y="468000"/>
            <a:ext cx="7056320" cy="648000"/>
          </a:xfrm>
        </p:spPr>
        <p:txBody>
          <a:bodyPr/>
          <a:lstStyle/>
          <a:p>
            <a:pPr marL="0" indent="0"/>
            <a:r>
              <a:rPr lang="pl-PL" dirty="0" smtClean="0"/>
              <a:t>Pozostałe ubezpieczenia i gwarancje gwarantowane przez Skarb Państwa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UKE">
  <a:themeElements>
    <a:clrScheme name="KUKE">
      <a:dk1>
        <a:srgbClr val="3F3F3F"/>
      </a:dk1>
      <a:lt1>
        <a:srgbClr val="FFFFFF"/>
      </a:lt1>
      <a:dk2>
        <a:srgbClr val="00407F"/>
      </a:dk2>
      <a:lt2>
        <a:srgbClr val="E3000A"/>
      </a:lt2>
      <a:accent1>
        <a:srgbClr val="00407F"/>
      </a:accent1>
      <a:accent2>
        <a:srgbClr val="E3000A"/>
      </a:accent2>
      <a:accent3>
        <a:srgbClr val="198DFF"/>
      </a:accent3>
      <a:accent4>
        <a:srgbClr val="FF555C"/>
      </a:accent4>
      <a:accent5>
        <a:srgbClr val="8B8B8B"/>
      </a:accent5>
      <a:accent6>
        <a:srgbClr val="D8D8D8"/>
      </a:accent6>
      <a:hlink>
        <a:srgbClr val="FF555C"/>
      </a:hlink>
      <a:folHlink>
        <a:srgbClr val="3F3F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1243</TotalTime>
  <Words>1938</Words>
  <Application>Microsoft Office PowerPoint</Application>
  <PresentationFormat>Pokaz na ekranie (16:9)</PresentationFormat>
  <Paragraphs>354</Paragraphs>
  <Slides>29</Slides>
  <Notes>6</Notes>
  <HiddenSlides>0</HiddenSlides>
  <MMClips>0</MMClips>
  <ScaleCrop>false</ScaleCrop>
  <HeadingPairs>
    <vt:vector size="4" baseType="variant">
      <vt:variant>
        <vt:lpstr>Motyw</vt:lpstr>
      </vt:variant>
      <vt:variant>
        <vt:i4>1</vt:i4>
      </vt:variant>
      <vt:variant>
        <vt:lpstr>Tytuły slajdów</vt:lpstr>
      </vt:variant>
      <vt:variant>
        <vt:i4>29</vt:i4>
      </vt:variant>
    </vt:vector>
  </HeadingPairs>
  <TitlesOfParts>
    <vt:vector size="30" baseType="lpstr">
      <vt:lpstr>KUKE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sadaasd</dc:title>
  <dc:creator>Pracownia 2</dc:creator>
  <cp:lastModifiedBy>Mariusz1 Rudzki</cp:lastModifiedBy>
  <cp:revision>139</cp:revision>
  <dcterms:created xsi:type="dcterms:W3CDTF">2016-10-13T08:33:18Z</dcterms:created>
  <dcterms:modified xsi:type="dcterms:W3CDTF">2017-03-17T07:11:04Z</dcterms:modified>
</cp:coreProperties>
</file>